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3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277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CC9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3552" autoAdjust="0"/>
  </p:normalViewPr>
  <p:slideViewPr>
    <p:cSldViewPr>
      <p:cViewPr>
        <p:scale>
          <a:sx n="125" d="100"/>
          <a:sy n="125" d="100"/>
        </p:scale>
        <p:origin x="666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2026/5/24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2026/5/24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Spain Cities by </a:t>
            </a:r>
            <a:br>
              <a:rPr lang="en-US" altLang="zh-CN" dirty="0"/>
            </a:br>
            <a:r>
              <a:rPr lang="en-US" altLang="zh-CN" dirty="0"/>
              <a:t>Municipality Population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2653BC-C08B-2CFF-1D47-0E81FBA74468}"/>
              </a:ext>
            </a:extLst>
          </p:cNvPr>
          <p:cNvGrpSpPr/>
          <p:nvPr/>
        </p:nvGrpSpPr>
        <p:grpSpPr>
          <a:xfrm>
            <a:off x="2222500" y="1006476"/>
            <a:ext cx="4843463" cy="3770313"/>
            <a:chOff x="2222500" y="1006476"/>
            <a:chExt cx="4843463" cy="3770313"/>
          </a:xfrm>
          <a:solidFill>
            <a:srgbClr val="D9D9D9"/>
          </a:solidFill>
        </p:grpSpPr>
        <p:sp>
          <p:nvSpPr>
            <p:cNvPr id="1697" name="Freeform 5">
              <a:extLst>
                <a:ext uri="{FF2B5EF4-FFF2-40B4-BE49-F238E27FC236}">
                  <a16:creationId xmlns:a16="http://schemas.microsoft.com/office/drawing/2014/main" id="{6862D513-3AE4-EF3B-CFD8-3BA3FC30C5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8913" y="3429001"/>
              <a:ext cx="2208213" cy="1320800"/>
            </a:xfrm>
            <a:custGeom>
              <a:avLst/>
              <a:gdLst>
                <a:gd name="T0" fmla="*/ 423 w 1391"/>
                <a:gd name="T1" fmla="*/ 789 h 832"/>
                <a:gd name="T2" fmla="*/ 365 w 1391"/>
                <a:gd name="T3" fmla="*/ 753 h 832"/>
                <a:gd name="T4" fmla="*/ 316 w 1391"/>
                <a:gd name="T5" fmla="*/ 717 h 832"/>
                <a:gd name="T6" fmla="*/ 282 w 1391"/>
                <a:gd name="T7" fmla="*/ 650 h 832"/>
                <a:gd name="T8" fmla="*/ 288 w 1391"/>
                <a:gd name="T9" fmla="*/ 660 h 832"/>
                <a:gd name="T10" fmla="*/ 290 w 1391"/>
                <a:gd name="T11" fmla="*/ 650 h 832"/>
                <a:gd name="T12" fmla="*/ 282 w 1391"/>
                <a:gd name="T13" fmla="*/ 624 h 832"/>
                <a:gd name="T14" fmla="*/ 255 w 1391"/>
                <a:gd name="T15" fmla="*/ 608 h 832"/>
                <a:gd name="T16" fmla="*/ 265 w 1391"/>
                <a:gd name="T17" fmla="*/ 568 h 832"/>
                <a:gd name="T18" fmla="*/ 216 w 1391"/>
                <a:gd name="T19" fmla="*/ 499 h 832"/>
                <a:gd name="T20" fmla="*/ 153 w 1391"/>
                <a:gd name="T21" fmla="*/ 461 h 832"/>
                <a:gd name="T22" fmla="*/ 132 w 1391"/>
                <a:gd name="T23" fmla="*/ 451 h 832"/>
                <a:gd name="T24" fmla="*/ 62 w 1391"/>
                <a:gd name="T25" fmla="*/ 439 h 832"/>
                <a:gd name="T26" fmla="*/ 16 w 1391"/>
                <a:gd name="T27" fmla="*/ 407 h 832"/>
                <a:gd name="T28" fmla="*/ 3 w 1391"/>
                <a:gd name="T29" fmla="*/ 328 h 832"/>
                <a:gd name="T30" fmla="*/ 27 w 1391"/>
                <a:gd name="T31" fmla="*/ 276 h 832"/>
                <a:gd name="T32" fmla="*/ 67 w 1391"/>
                <a:gd name="T33" fmla="*/ 220 h 832"/>
                <a:gd name="T34" fmla="*/ 106 w 1391"/>
                <a:gd name="T35" fmla="*/ 192 h 832"/>
                <a:gd name="T36" fmla="*/ 138 w 1391"/>
                <a:gd name="T37" fmla="*/ 159 h 832"/>
                <a:gd name="T38" fmla="*/ 183 w 1391"/>
                <a:gd name="T39" fmla="*/ 177 h 832"/>
                <a:gd name="T40" fmla="*/ 242 w 1391"/>
                <a:gd name="T41" fmla="*/ 202 h 832"/>
                <a:gd name="T42" fmla="*/ 303 w 1391"/>
                <a:gd name="T43" fmla="*/ 218 h 832"/>
                <a:gd name="T44" fmla="*/ 372 w 1391"/>
                <a:gd name="T45" fmla="*/ 212 h 832"/>
                <a:gd name="T46" fmla="*/ 410 w 1391"/>
                <a:gd name="T47" fmla="*/ 160 h 832"/>
                <a:gd name="T48" fmla="*/ 427 w 1391"/>
                <a:gd name="T49" fmla="*/ 187 h 832"/>
                <a:gd name="T50" fmla="*/ 475 w 1391"/>
                <a:gd name="T51" fmla="*/ 139 h 832"/>
                <a:gd name="T52" fmla="*/ 484 w 1391"/>
                <a:gd name="T53" fmla="*/ 77 h 832"/>
                <a:gd name="T54" fmla="*/ 531 w 1391"/>
                <a:gd name="T55" fmla="*/ 34 h 832"/>
                <a:gd name="T56" fmla="*/ 576 w 1391"/>
                <a:gd name="T57" fmla="*/ 5 h 832"/>
                <a:gd name="T58" fmla="*/ 649 w 1391"/>
                <a:gd name="T59" fmla="*/ 39 h 832"/>
                <a:gd name="T60" fmla="*/ 712 w 1391"/>
                <a:gd name="T61" fmla="*/ 79 h 832"/>
                <a:gd name="T62" fmla="*/ 768 w 1391"/>
                <a:gd name="T63" fmla="*/ 112 h 832"/>
                <a:gd name="T64" fmla="*/ 841 w 1391"/>
                <a:gd name="T65" fmla="*/ 110 h 832"/>
                <a:gd name="T66" fmla="*/ 942 w 1391"/>
                <a:gd name="T67" fmla="*/ 96 h 832"/>
                <a:gd name="T68" fmla="*/ 1018 w 1391"/>
                <a:gd name="T69" fmla="*/ 84 h 832"/>
                <a:gd name="T70" fmla="*/ 1094 w 1391"/>
                <a:gd name="T71" fmla="*/ 79 h 832"/>
                <a:gd name="T72" fmla="*/ 1137 w 1391"/>
                <a:gd name="T73" fmla="*/ 69 h 832"/>
                <a:gd name="T74" fmla="*/ 1186 w 1391"/>
                <a:gd name="T75" fmla="*/ 112 h 832"/>
                <a:gd name="T76" fmla="*/ 1179 w 1391"/>
                <a:gd name="T77" fmla="*/ 181 h 832"/>
                <a:gd name="T78" fmla="*/ 1246 w 1391"/>
                <a:gd name="T79" fmla="*/ 238 h 832"/>
                <a:gd name="T80" fmla="*/ 1300 w 1391"/>
                <a:gd name="T81" fmla="*/ 275 h 832"/>
                <a:gd name="T82" fmla="*/ 1340 w 1391"/>
                <a:gd name="T83" fmla="*/ 376 h 832"/>
                <a:gd name="T84" fmla="*/ 1360 w 1391"/>
                <a:gd name="T85" fmla="*/ 437 h 832"/>
                <a:gd name="T86" fmla="*/ 1334 w 1391"/>
                <a:gd name="T87" fmla="*/ 507 h 832"/>
                <a:gd name="T88" fmla="*/ 1306 w 1391"/>
                <a:gd name="T89" fmla="*/ 553 h 832"/>
                <a:gd name="T90" fmla="*/ 1279 w 1391"/>
                <a:gd name="T91" fmla="*/ 590 h 832"/>
                <a:gd name="T92" fmla="*/ 1226 w 1391"/>
                <a:gd name="T93" fmla="*/ 562 h 832"/>
                <a:gd name="T94" fmla="*/ 1179 w 1391"/>
                <a:gd name="T95" fmla="*/ 569 h 832"/>
                <a:gd name="T96" fmla="*/ 1130 w 1391"/>
                <a:gd name="T97" fmla="*/ 610 h 832"/>
                <a:gd name="T98" fmla="*/ 1076 w 1391"/>
                <a:gd name="T99" fmla="*/ 593 h 832"/>
                <a:gd name="T100" fmla="*/ 1003 w 1391"/>
                <a:gd name="T101" fmla="*/ 591 h 832"/>
                <a:gd name="T102" fmla="*/ 944 w 1391"/>
                <a:gd name="T103" fmla="*/ 600 h 832"/>
                <a:gd name="T104" fmla="*/ 885 w 1391"/>
                <a:gd name="T105" fmla="*/ 596 h 832"/>
                <a:gd name="T106" fmla="*/ 809 w 1391"/>
                <a:gd name="T107" fmla="*/ 593 h 832"/>
                <a:gd name="T108" fmla="*/ 732 w 1391"/>
                <a:gd name="T109" fmla="*/ 599 h 832"/>
                <a:gd name="T110" fmla="*/ 706 w 1391"/>
                <a:gd name="T111" fmla="*/ 637 h 832"/>
                <a:gd name="T112" fmla="*/ 662 w 1391"/>
                <a:gd name="T113" fmla="*/ 666 h 832"/>
                <a:gd name="T114" fmla="*/ 602 w 1391"/>
                <a:gd name="T115" fmla="*/ 666 h 832"/>
                <a:gd name="T116" fmla="*/ 553 w 1391"/>
                <a:gd name="T117" fmla="*/ 687 h 832"/>
                <a:gd name="T118" fmla="*/ 522 w 1391"/>
                <a:gd name="T119" fmla="*/ 725 h 832"/>
                <a:gd name="T120" fmla="*/ 497 w 1391"/>
                <a:gd name="T121" fmla="*/ 759 h 832"/>
                <a:gd name="T122" fmla="*/ 485 w 1391"/>
                <a:gd name="T123" fmla="*/ 774 h 832"/>
                <a:gd name="T124" fmla="*/ 292 w 1391"/>
                <a:gd name="T125" fmla="*/ 679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91" h="832">
                  <a:moveTo>
                    <a:pt x="279" y="641"/>
                  </a:moveTo>
                  <a:lnTo>
                    <a:pt x="278" y="641"/>
                  </a:lnTo>
                  <a:lnTo>
                    <a:pt x="279" y="641"/>
                  </a:lnTo>
                  <a:close/>
                  <a:moveTo>
                    <a:pt x="276" y="622"/>
                  </a:moveTo>
                  <a:lnTo>
                    <a:pt x="277" y="622"/>
                  </a:lnTo>
                  <a:lnTo>
                    <a:pt x="277" y="621"/>
                  </a:lnTo>
                  <a:lnTo>
                    <a:pt x="277" y="622"/>
                  </a:lnTo>
                  <a:lnTo>
                    <a:pt x="276" y="622"/>
                  </a:lnTo>
                  <a:lnTo>
                    <a:pt x="274" y="622"/>
                  </a:lnTo>
                  <a:lnTo>
                    <a:pt x="276" y="622"/>
                  </a:lnTo>
                  <a:close/>
                  <a:moveTo>
                    <a:pt x="469" y="795"/>
                  </a:moveTo>
                  <a:lnTo>
                    <a:pt x="468" y="795"/>
                  </a:lnTo>
                  <a:lnTo>
                    <a:pt x="468" y="796"/>
                  </a:lnTo>
                  <a:lnTo>
                    <a:pt x="467" y="796"/>
                  </a:lnTo>
                  <a:lnTo>
                    <a:pt x="467" y="797"/>
                  </a:lnTo>
                  <a:lnTo>
                    <a:pt x="466" y="797"/>
                  </a:lnTo>
                  <a:lnTo>
                    <a:pt x="464" y="797"/>
                  </a:lnTo>
                  <a:lnTo>
                    <a:pt x="464" y="798"/>
                  </a:lnTo>
                  <a:lnTo>
                    <a:pt x="463" y="798"/>
                  </a:lnTo>
                  <a:lnTo>
                    <a:pt x="462" y="798"/>
                  </a:lnTo>
                  <a:lnTo>
                    <a:pt x="462" y="799"/>
                  </a:lnTo>
                  <a:lnTo>
                    <a:pt x="461" y="799"/>
                  </a:lnTo>
                  <a:lnTo>
                    <a:pt x="460" y="799"/>
                  </a:lnTo>
                  <a:lnTo>
                    <a:pt x="459" y="799"/>
                  </a:lnTo>
                  <a:lnTo>
                    <a:pt x="459" y="800"/>
                  </a:lnTo>
                  <a:lnTo>
                    <a:pt x="458" y="800"/>
                  </a:lnTo>
                  <a:lnTo>
                    <a:pt x="456" y="800"/>
                  </a:lnTo>
                  <a:lnTo>
                    <a:pt x="456" y="802"/>
                  </a:lnTo>
                  <a:lnTo>
                    <a:pt x="455" y="802"/>
                  </a:lnTo>
                  <a:lnTo>
                    <a:pt x="454" y="803"/>
                  </a:lnTo>
                  <a:lnTo>
                    <a:pt x="453" y="803"/>
                  </a:lnTo>
                  <a:lnTo>
                    <a:pt x="453" y="804"/>
                  </a:lnTo>
                  <a:lnTo>
                    <a:pt x="452" y="804"/>
                  </a:lnTo>
                  <a:lnTo>
                    <a:pt x="451" y="804"/>
                  </a:lnTo>
                  <a:lnTo>
                    <a:pt x="451" y="805"/>
                  </a:lnTo>
                  <a:lnTo>
                    <a:pt x="450" y="805"/>
                  </a:lnTo>
                  <a:lnTo>
                    <a:pt x="449" y="805"/>
                  </a:lnTo>
                  <a:lnTo>
                    <a:pt x="447" y="805"/>
                  </a:lnTo>
                  <a:lnTo>
                    <a:pt x="446" y="806"/>
                  </a:lnTo>
                  <a:lnTo>
                    <a:pt x="445" y="806"/>
                  </a:lnTo>
                  <a:lnTo>
                    <a:pt x="444" y="806"/>
                  </a:lnTo>
                  <a:lnTo>
                    <a:pt x="443" y="806"/>
                  </a:lnTo>
                  <a:lnTo>
                    <a:pt x="443" y="807"/>
                  </a:lnTo>
                  <a:lnTo>
                    <a:pt x="442" y="807"/>
                  </a:lnTo>
                  <a:lnTo>
                    <a:pt x="443" y="807"/>
                  </a:lnTo>
                  <a:lnTo>
                    <a:pt x="443" y="806"/>
                  </a:lnTo>
                  <a:lnTo>
                    <a:pt x="442" y="806"/>
                  </a:lnTo>
                  <a:lnTo>
                    <a:pt x="442" y="807"/>
                  </a:lnTo>
                  <a:lnTo>
                    <a:pt x="443" y="806"/>
                  </a:lnTo>
                  <a:lnTo>
                    <a:pt x="443" y="807"/>
                  </a:lnTo>
                  <a:lnTo>
                    <a:pt x="442" y="807"/>
                  </a:lnTo>
                  <a:lnTo>
                    <a:pt x="441" y="807"/>
                  </a:lnTo>
                  <a:lnTo>
                    <a:pt x="442" y="807"/>
                  </a:lnTo>
                  <a:lnTo>
                    <a:pt x="442" y="808"/>
                  </a:lnTo>
                  <a:lnTo>
                    <a:pt x="441" y="808"/>
                  </a:lnTo>
                  <a:lnTo>
                    <a:pt x="442" y="808"/>
                  </a:lnTo>
                  <a:lnTo>
                    <a:pt x="441" y="808"/>
                  </a:lnTo>
                  <a:lnTo>
                    <a:pt x="441" y="809"/>
                  </a:lnTo>
                  <a:lnTo>
                    <a:pt x="441" y="808"/>
                  </a:lnTo>
                  <a:lnTo>
                    <a:pt x="440" y="808"/>
                  </a:lnTo>
                  <a:lnTo>
                    <a:pt x="441" y="808"/>
                  </a:lnTo>
                  <a:lnTo>
                    <a:pt x="440" y="808"/>
                  </a:lnTo>
                  <a:lnTo>
                    <a:pt x="441" y="808"/>
                  </a:lnTo>
                  <a:lnTo>
                    <a:pt x="440" y="808"/>
                  </a:lnTo>
                  <a:lnTo>
                    <a:pt x="441" y="808"/>
                  </a:lnTo>
                  <a:lnTo>
                    <a:pt x="441" y="807"/>
                  </a:lnTo>
                  <a:lnTo>
                    <a:pt x="441" y="806"/>
                  </a:lnTo>
                  <a:lnTo>
                    <a:pt x="441" y="805"/>
                  </a:lnTo>
                  <a:lnTo>
                    <a:pt x="440" y="805"/>
                  </a:lnTo>
                  <a:lnTo>
                    <a:pt x="440" y="804"/>
                  </a:lnTo>
                  <a:lnTo>
                    <a:pt x="440" y="803"/>
                  </a:lnTo>
                  <a:lnTo>
                    <a:pt x="438" y="803"/>
                  </a:lnTo>
                  <a:lnTo>
                    <a:pt x="438" y="802"/>
                  </a:lnTo>
                  <a:lnTo>
                    <a:pt x="437" y="800"/>
                  </a:lnTo>
                  <a:lnTo>
                    <a:pt x="437" y="799"/>
                  </a:lnTo>
                  <a:lnTo>
                    <a:pt x="436" y="799"/>
                  </a:lnTo>
                  <a:lnTo>
                    <a:pt x="436" y="798"/>
                  </a:lnTo>
                  <a:lnTo>
                    <a:pt x="435" y="798"/>
                  </a:lnTo>
                  <a:lnTo>
                    <a:pt x="435" y="797"/>
                  </a:lnTo>
                  <a:lnTo>
                    <a:pt x="434" y="796"/>
                  </a:lnTo>
                  <a:lnTo>
                    <a:pt x="434" y="795"/>
                  </a:lnTo>
                  <a:lnTo>
                    <a:pt x="433" y="795"/>
                  </a:lnTo>
                  <a:lnTo>
                    <a:pt x="432" y="794"/>
                  </a:lnTo>
                  <a:lnTo>
                    <a:pt x="430" y="794"/>
                  </a:lnTo>
                  <a:lnTo>
                    <a:pt x="430" y="792"/>
                  </a:lnTo>
                  <a:lnTo>
                    <a:pt x="429" y="792"/>
                  </a:lnTo>
                  <a:lnTo>
                    <a:pt x="428" y="792"/>
                  </a:lnTo>
                  <a:lnTo>
                    <a:pt x="427" y="792"/>
                  </a:lnTo>
                  <a:lnTo>
                    <a:pt x="427" y="791"/>
                  </a:lnTo>
                  <a:lnTo>
                    <a:pt x="426" y="791"/>
                  </a:lnTo>
                  <a:lnTo>
                    <a:pt x="425" y="791"/>
                  </a:lnTo>
                  <a:lnTo>
                    <a:pt x="425" y="790"/>
                  </a:lnTo>
                  <a:lnTo>
                    <a:pt x="424" y="790"/>
                  </a:lnTo>
                  <a:lnTo>
                    <a:pt x="424" y="789"/>
                  </a:lnTo>
                  <a:lnTo>
                    <a:pt x="423" y="789"/>
                  </a:lnTo>
                  <a:lnTo>
                    <a:pt x="421" y="789"/>
                  </a:lnTo>
                  <a:lnTo>
                    <a:pt x="420" y="789"/>
                  </a:lnTo>
                  <a:lnTo>
                    <a:pt x="419" y="790"/>
                  </a:lnTo>
                  <a:lnTo>
                    <a:pt x="418" y="790"/>
                  </a:lnTo>
                  <a:lnTo>
                    <a:pt x="418" y="791"/>
                  </a:lnTo>
                  <a:lnTo>
                    <a:pt x="417" y="791"/>
                  </a:lnTo>
                  <a:lnTo>
                    <a:pt x="416" y="791"/>
                  </a:lnTo>
                  <a:lnTo>
                    <a:pt x="416" y="790"/>
                  </a:lnTo>
                  <a:lnTo>
                    <a:pt x="415" y="790"/>
                  </a:lnTo>
                  <a:lnTo>
                    <a:pt x="415" y="791"/>
                  </a:lnTo>
                  <a:lnTo>
                    <a:pt x="415" y="790"/>
                  </a:lnTo>
                  <a:lnTo>
                    <a:pt x="415" y="791"/>
                  </a:lnTo>
                  <a:lnTo>
                    <a:pt x="415" y="790"/>
                  </a:lnTo>
                  <a:lnTo>
                    <a:pt x="414" y="790"/>
                  </a:lnTo>
                  <a:lnTo>
                    <a:pt x="412" y="789"/>
                  </a:lnTo>
                  <a:lnTo>
                    <a:pt x="411" y="789"/>
                  </a:lnTo>
                  <a:lnTo>
                    <a:pt x="411" y="788"/>
                  </a:lnTo>
                  <a:lnTo>
                    <a:pt x="410" y="788"/>
                  </a:lnTo>
                  <a:lnTo>
                    <a:pt x="410" y="789"/>
                  </a:lnTo>
                  <a:lnTo>
                    <a:pt x="410" y="788"/>
                  </a:lnTo>
                  <a:lnTo>
                    <a:pt x="409" y="788"/>
                  </a:lnTo>
                  <a:lnTo>
                    <a:pt x="408" y="788"/>
                  </a:lnTo>
                  <a:lnTo>
                    <a:pt x="408" y="787"/>
                  </a:lnTo>
                  <a:lnTo>
                    <a:pt x="407" y="787"/>
                  </a:lnTo>
                  <a:lnTo>
                    <a:pt x="407" y="786"/>
                  </a:lnTo>
                  <a:lnTo>
                    <a:pt x="406" y="786"/>
                  </a:lnTo>
                  <a:lnTo>
                    <a:pt x="404" y="784"/>
                  </a:lnTo>
                  <a:lnTo>
                    <a:pt x="404" y="783"/>
                  </a:lnTo>
                  <a:lnTo>
                    <a:pt x="403" y="783"/>
                  </a:lnTo>
                  <a:lnTo>
                    <a:pt x="402" y="782"/>
                  </a:lnTo>
                  <a:lnTo>
                    <a:pt x="401" y="782"/>
                  </a:lnTo>
                  <a:lnTo>
                    <a:pt x="400" y="782"/>
                  </a:lnTo>
                  <a:lnTo>
                    <a:pt x="399" y="782"/>
                  </a:lnTo>
                  <a:lnTo>
                    <a:pt x="399" y="783"/>
                  </a:lnTo>
                  <a:lnTo>
                    <a:pt x="399" y="784"/>
                  </a:lnTo>
                  <a:lnTo>
                    <a:pt x="398" y="784"/>
                  </a:lnTo>
                  <a:lnTo>
                    <a:pt x="397" y="784"/>
                  </a:lnTo>
                  <a:lnTo>
                    <a:pt x="395" y="784"/>
                  </a:lnTo>
                  <a:lnTo>
                    <a:pt x="395" y="783"/>
                  </a:lnTo>
                  <a:lnTo>
                    <a:pt x="394" y="783"/>
                  </a:lnTo>
                  <a:lnTo>
                    <a:pt x="394" y="782"/>
                  </a:lnTo>
                  <a:lnTo>
                    <a:pt x="394" y="781"/>
                  </a:lnTo>
                  <a:lnTo>
                    <a:pt x="393" y="781"/>
                  </a:lnTo>
                  <a:lnTo>
                    <a:pt x="392" y="781"/>
                  </a:lnTo>
                  <a:lnTo>
                    <a:pt x="393" y="781"/>
                  </a:lnTo>
                  <a:lnTo>
                    <a:pt x="392" y="780"/>
                  </a:lnTo>
                  <a:lnTo>
                    <a:pt x="392" y="779"/>
                  </a:lnTo>
                  <a:lnTo>
                    <a:pt x="391" y="779"/>
                  </a:lnTo>
                  <a:lnTo>
                    <a:pt x="391" y="778"/>
                  </a:lnTo>
                  <a:lnTo>
                    <a:pt x="390" y="778"/>
                  </a:lnTo>
                  <a:lnTo>
                    <a:pt x="390" y="777"/>
                  </a:lnTo>
                  <a:lnTo>
                    <a:pt x="389" y="777"/>
                  </a:lnTo>
                  <a:lnTo>
                    <a:pt x="389" y="775"/>
                  </a:lnTo>
                  <a:lnTo>
                    <a:pt x="389" y="774"/>
                  </a:lnTo>
                  <a:lnTo>
                    <a:pt x="387" y="774"/>
                  </a:lnTo>
                  <a:lnTo>
                    <a:pt x="387" y="773"/>
                  </a:lnTo>
                  <a:lnTo>
                    <a:pt x="387" y="772"/>
                  </a:lnTo>
                  <a:lnTo>
                    <a:pt x="386" y="772"/>
                  </a:lnTo>
                  <a:lnTo>
                    <a:pt x="386" y="771"/>
                  </a:lnTo>
                  <a:lnTo>
                    <a:pt x="385" y="771"/>
                  </a:lnTo>
                  <a:lnTo>
                    <a:pt x="385" y="770"/>
                  </a:lnTo>
                  <a:lnTo>
                    <a:pt x="385" y="769"/>
                  </a:lnTo>
                  <a:lnTo>
                    <a:pt x="384" y="769"/>
                  </a:lnTo>
                  <a:lnTo>
                    <a:pt x="384" y="767"/>
                  </a:lnTo>
                  <a:lnTo>
                    <a:pt x="383" y="767"/>
                  </a:lnTo>
                  <a:lnTo>
                    <a:pt x="383" y="766"/>
                  </a:lnTo>
                  <a:lnTo>
                    <a:pt x="382" y="765"/>
                  </a:lnTo>
                  <a:lnTo>
                    <a:pt x="381" y="764"/>
                  </a:lnTo>
                  <a:lnTo>
                    <a:pt x="380" y="763"/>
                  </a:lnTo>
                  <a:lnTo>
                    <a:pt x="380" y="762"/>
                  </a:lnTo>
                  <a:lnTo>
                    <a:pt x="378" y="762"/>
                  </a:lnTo>
                  <a:lnTo>
                    <a:pt x="378" y="761"/>
                  </a:lnTo>
                  <a:lnTo>
                    <a:pt x="377" y="761"/>
                  </a:lnTo>
                  <a:lnTo>
                    <a:pt x="377" y="759"/>
                  </a:lnTo>
                  <a:lnTo>
                    <a:pt x="376" y="759"/>
                  </a:lnTo>
                  <a:lnTo>
                    <a:pt x="376" y="758"/>
                  </a:lnTo>
                  <a:lnTo>
                    <a:pt x="375" y="758"/>
                  </a:lnTo>
                  <a:lnTo>
                    <a:pt x="374" y="758"/>
                  </a:lnTo>
                  <a:lnTo>
                    <a:pt x="374" y="757"/>
                  </a:lnTo>
                  <a:lnTo>
                    <a:pt x="374" y="756"/>
                  </a:lnTo>
                  <a:lnTo>
                    <a:pt x="373" y="756"/>
                  </a:lnTo>
                  <a:lnTo>
                    <a:pt x="373" y="755"/>
                  </a:lnTo>
                  <a:lnTo>
                    <a:pt x="372" y="755"/>
                  </a:lnTo>
                  <a:lnTo>
                    <a:pt x="371" y="755"/>
                  </a:lnTo>
                  <a:lnTo>
                    <a:pt x="371" y="754"/>
                  </a:lnTo>
                  <a:lnTo>
                    <a:pt x="369" y="754"/>
                  </a:lnTo>
                  <a:lnTo>
                    <a:pt x="371" y="754"/>
                  </a:lnTo>
                  <a:lnTo>
                    <a:pt x="369" y="754"/>
                  </a:lnTo>
                  <a:lnTo>
                    <a:pt x="371" y="754"/>
                  </a:lnTo>
                  <a:lnTo>
                    <a:pt x="369" y="754"/>
                  </a:lnTo>
                  <a:lnTo>
                    <a:pt x="369" y="753"/>
                  </a:lnTo>
                  <a:lnTo>
                    <a:pt x="368" y="753"/>
                  </a:lnTo>
                  <a:lnTo>
                    <a:pt x="367" y="753"/>
                  </a:lnTo>
                  <a:lnTo>
                    <a:pt x="366" y="753"/>
                  </a:lnTo>
                  <a:lnTo>
                    <a:pt x="365" y="753"/>
                  </a:lnTo>
                  <a:lnTo>
                    <a:pt x="366" y="753"/>
                  </a:lnTo>
                  <a:lnTo>
                    <a:pt x="366" y="752"/>
                  </a:lnTo>
                  <a:lnTo>
                    <a:pt x="365" y="752"/>
                  </a:lnTo>
                  <a:lnTo>
                    <a:pt x="364" y="752"/>
                  </a:lnTo>
                  <a:lnTo>
                    <a:pt x="365" y="752"/>
                  </a:lnTo>
                  <a:lnTo>
                    <a:pt x="365" y="753"/>
                  </a:lnTo>
                  <a:lnTo>
                    <a:pt x="364" y="753"/>
                  </a:lnTo>
                  <a:lnTo>
                    <a:pt x="364" y="752"/>
                  </a:lnTo>
                  <a:lnTo>
                    <a:pt x="364" y="753"/>
                  </a:lnTo>
                  <a:lnTo>
                    <a:pt x="365" y="753"/>
                  </a:lnTo>
                  <a:lnTo>
                    <a:pt x="364" y="753"/>
                  </a:lnTo>
                  <a:lnTo>
                    <a:pt x="365" y="753"/>
                  </a:lnTo>
                  <a:lnTo>
                    <a:pt x="365" y="754"/>
                  </a:lnTo>
                  <a:lnTo>
                    <a:pt x="366" y="754"/>
                  </a:lnTo>
                  <a:lnTo>
                    <a:pt x="365" y="754"/>
                  </a:lnTo>
                  <a:lnTo>
                    <a:pt x="365" y="753"/>
                  </a:lnTo>
                  <a:lnTo>
                    <a:pt x="364" y="753"/>
                  </a:lnTo>
                  <a:lnTo>
                    <a:pt x="363" y="753"/>
                  </a:lnTo>
                  <a:lnTo>
                    <a:pt x="363" y="752"/>
                  </a:lnTo>
                  <a:lnTo>
                    <a:pt x="361" y="752"/>
                  </a:lnTo>
                  <a:lnTo>
                    <a:pt x="360" y="752"/>
                  </a:lnTo>
                  <a:lnTo>
                    <a:pt x="360" y="753"/>
                  </a:lnTo>
                  <a:lnTo>
                    <a:pt x="359" y="753"/>
                  </a:lnTo>
                  <a:lnTo>
                    <a:pt x="358" y="753"/>
                  </a:lnTo>
                  <a:lnTo>
                    <a:pt x="358" y="754"/>
                  </a:lnTo>
                  <a:lnTo>
                    <a:pt x="357" y="754"/>
                  </a:lnTo>
                  <a:lnTo>
                    <a:pt x="356" y="754"/>
                  </a:lnTo>
                  <a:lnTo>
                    <a:pt x="355" y="754"/>
                  </a:lnTo>
                  <a:lnTo>
                    <a:pt x="354" y="754"/>
                  </a:lnTo>
                  <a:lnTo>
                    <a:pt x="352" y="754"/>
                  </a:lnTo>
                  <a:lnTo>
                    <a:pt x="352" y="755"/>
                  </a:lnTo>
                  <a:lnTo>
                    <a:pt x="352" y="754"/>
                  </a:lnTo>
                  <a:lnTo>
                    <a:pt x="351" y="754"/>
                  </a:lnTo>
                  <a:lnTo>
                    <a:pt x="350" y="754"/>
                  </a:lnTo>
                  <a:lnTo>
                    <a:pt x="349" y="754"/>
                  </a:lnTo>
                  <a:lnTo>
                    <a:pt x="349" y="753"/>
                  </a:lnTo>
                  <a:lnTo>
                    <a:pt x="348" y="753"/>
                  </a:lnTo>
                  <a:lnTo>
                    <a:pt x="347" y="753"/>
                  </a:lnTo>
                  <a:lnTo>
                    <a:pt x="346" y="753"/>
                  </a:lnTo>
                  <a:lnTo>
                    <a:pt x="346" y="752"/>
                  </a:lnTo>
                  <a:lnTo>
                    <a:pt x="345" y="752"/>
                  </a:lnTo>
                  <a:lnTo>
                    <a:pt x="343" y="752"/>
                  </a:lnTo>
                  <a:lnTo>
                    <a:pt x="342" y="752"/>
                  </a:lnTo>
                  <a:lnTo>
                    <a:pt x="341" y="752"/>
                  </a:lnTo>
                  <a:lnTo>
                    <a:pt x="341" y="753"/>
                  </a:lnTo>
                  <a:lnTo>
                    <a:pt x="340" y="753"/>
                  </a:lnTo>
                  <a:lnTo>
                    <a:pt x="339" y="753"/>
                  </a:lnTo>
                  <a:lnTo>
                    <a:pt x="339" y="752"/>
                  </a:lnTo>
                  <a:lnTo>
                    <a:pt x="339" y="750"/>
                  </a:lnTo>
                  <a:lnTo>
                    <a:pt x="339" y="749"/>
                  </a:lnTo>
                  <a:lnTo>
                    <a:pt x="338" y="749"/>
                  </a:lnTo>
                  <a:lnTo>
                    <a:pt x="338" y="748"/>
                  </a:lnTo>
                  <a:lnTo>
                    <a:pt x="337" y="748"/>
                  </a:lnTo>
                  <a:lnTo>
                    <a:pt x="337" y="747"/>
                  </a:lnTo>
                  <a:lnTo>
                    <a:pt x="335" y="747"/>
                  </a:lnTo>
                  <a:lnTo>
                    <a:pt x="335" y="746"/>
                  </a:lnTo>
                  <a:lnTo>
                    <a:pt x="334" y="746"/>
                  </a:lnTo>
                  <a:lnTo>
                    <a:pt x="334" y="745"/>
                  </a:lnTo>
                  <a:lnTo>
                    <a:pt x="334" y="744"/>
                  </a:lnTo>
                  <a:lnTo>
                    <a:pt x="333" y="742"/>
                  </a:lnTo>
                  <a:lnTo>
                    <a:pt x="333" y="741"/>
                  </a:lnTo>
                  <a:lnTo>
                    <a:pt x="333" y="740"/>
                  </a:lnTo>
                  <a:lnTo>
                    <a:pt x="332" y="740"/>
                  </a:lnTo>
                  <a:lnTo>
                    <a:pt x="332" y="739"/>
                  </a:lnTo>
                  <a:lnTo>
                    <a:pt x="331" y="738"/>
                  </a:lnTo>
                  <a:lnTo>
                    <a:pt x="331" y="737"/>
                  </a:lnTo>
                  <a:lnTo>
                    <a:pt x="330" y="737"/>
                  </a:lnTo>
                  <a:lnTo>
                    <a:pt x="330" y="736"/>
                  </a:lnTo>
                  <a:lnTo>
                    <a:pt x="330" y="735"/>
                  </a:lnTo>
                  <a:lnTo>
                    <a:pt x="329" y="735"/>
                  </a:lnTo>
                  <a:lnTo>
                    <a:pt x="329" y="733"/>
                  </a:lnTo>
                  <a:lnTo>
                    <a:pt x="329" y="732"/>
                  </a:lnTo>
                  <a:lnTo>
                    <a:pt x="329" y="731"/>
                  </a:lnTo>
                  <a:lnTo>
                    <a:pt x="328" y="730"/>
                  </a:lnTo>
                  <a:lnTo>
                    <a:pt x="328" y="729"/>
                  </a:lnTo>
                  <a:lnTo>
                    <a:pt x="328" y="728"/>
                  </a:lnTo>
                  <a:lnTo>
                    <a:pt x="326" y="727"/>
                  </a:lnTo>
                  <a:lnTo>
                    <a:pt x="326" y="725"/>
                  </a:lnTo>
                  <a:lnTo>
                    <a:pt x="325" y="725"/>
                  </a:lnTo>
                  <a:lnTo>
                    <a:pt x="325" y="724"/>
                  </a:lnTo>
                  <a:lnTo>
                    <a:pt x="325" y="723"/>
                  </a:lnTo>
                  <a:lnTo>
                    <a:pt x="324" y="723"/>
                  </a:lnTo>
                  <a:lnTo>
                    <a:pt x="324" y="722"/>
                  </a:lnTo>
                  <a:lnTo>
                    <a:pt x="323" y="722"/>
                  </a:lnTo>
                  <a:lnTo>
                    <a:pt x="323" y="721"/>
                  </a:lnTo>
                  <a:lnTo>
                    <a:pt x="323" y="720"/>
                  </a:lnTo>
                  <a:lnTo>
                    <a:pt x="322" y="720"/>
                  </a:lnTo>
                  <a:lnTo>
                    <a:pt x="322" y="719"/>
                  </a:lnTo>
                  <a:lnTo>
                    <a:pt x="321" y="719"/>
                  </a:lnTo>
                  <a:lnTo>
                    <a:pt x="320" y="719"/>
                  </a:lnTo>
                  <a:lnTo>
                    <a:pt x="318" y="719"/>
                  </a:lnTo>
                  <a:lnTo>
                    <a:pt x="317" y="717"/>
                  </a:lnTo>
                  <a:lnTo>
                    <a:pt x="316" y="717"/>
                  </a:lnTo>
                  <a:lnTo>
                    <a:pt x="316" y="719"/>
                  </a:lnTo>
                  <a:lnTo>
                    <a:pt x="316" y="717"/>
                  </a:lnTo>
                  <a:lnTo>
                    <a:pt x="315" y="717"/>
                  </a:lnTo>
                  <a:lnTo>
                    <a:pt x="316" y="719"/>
                  </a:lnTo>
                  <a:lnTo>
                    <a:pt x="315" y="719"/>
                  </a:lnTo>
                  <a:lnTo>
                    <a:pt x="315" y="717"/>
                  </a:lnTo>
                  <a:lnTo>
                    <a:pt x="314" y="717"/>
                  </a:lnTo>
                  <a:lnTo>
                    <a:pt x="314" y="716"/>
                  </a:lnTo>
                  <a:lnTo>
                    <a:pt x="314" y="715"/>
                  </a:lnTo>
                  <a:lnTo>
                    <a:pt x="313" y="715"/>
                  </a:lnTo>
                  <a:lnTo>
                    <a:pt x="313" y="714"/>
                  </a:lnTo>
                  <a:lnTo>
                    <a:pt x="312" y="713"/>
                  </a:lnTo>
                  <a:lnTo>
                    <a:pt x="312" y="712"/>
                  </a:lnTo>
                  <a:lnTo>
                    <a:pt x="312" y="711"/>
                  </a:lnTo>
                  <a:lnTo>
                    <a:pt x="311" y="711"/>
                  </a:lnTo>
                  <a:lnTo>
                    <a:pt x="311" y="710"/>
                  </a:lnTo>
                  <a:lnTo>
                    <a:pt x="311" y="708"/>
                  </a:lnTo>
                  <a:lnTo>
                    <a:pt x="311" y="707"/>
                  </a:lnTo>
                  <a:lnTo>
                    <a:pt x="309" y="707"/>
                  </a:lnTo>
                  <a:lnTo>
                    <a:pt x="309" y="706"/>
                  </a:lnTo>
                  <a:lnTo>
                    <a:pt x="309" y="705"/>
                  </a:lnTo>
                  <a:lnTo>
                    <a:pt x="309" y="704"/>
                  </a:lnTo>
                  <a:lnTo>
                    <a:pt x="308" y="703"/>
                  </a:lnTo>
                  <a:lnTo>
                    <a:pt x="308" y="702"/>
                  </a:lnTo>
                  <a:lnTo>
                    <a:pt x="307" y="700"/>
                  </a:lnTo>
                  <a:lnTo>
                    <a:pt x="307" y="699"/>
                  </a:lnTo>
                  <a:lnTo>
                    <a:pt x="307" y="698"/>
                  </a:lnTo>
                  <a:lnTo>
                    <a:pt x="306" y="698"/>
                  </a:lnTo>
                  <a:lnTo>
                    <a:pt x="306" y="697"/>
                  </a:lnTo>
                  <a:lnTo>
                    <a:pt x="306" y="696"/>
                  </a:lnTo>
                  <a:lnTo>
                    <a:pt x="305" y="696"/>
                  </a:lnTo>
                  <a:lnTo>
                    <a:pt x="305" y="695"/>
                  </a:lnTo>
                  <a:lnTo>
                    <a:pt x="304" y="695"/>
                  </a:lnTo>
                  <a:lnTo>
                    <a:pt x="303" y="694"/>
                  </a:lnTo>
                  <a:lnTo>
                    <a:pt x="302" y="694"/>
                  </a:lnTo>
                  <a:lnTo>
                    <a:pt x="302" y="692"/>
                  </a:lnTo>
                  <a:lnTo>
                    <a:pt x="300" y="692"/>
                  </a:lnTo>
                  <a:lnTo>
                    <a:pt x="299" y="692"/>
                  </a:lnTo>
                  <a:lnTo>
                    <a:pt x="299" y="691"/>
                  </a:lnTo>
                  <a:lnTo>
                    <a:pt x="300" y="691"/>
                  </a:lnTo>
                  <a:lnTo>
                    <a:pt x="299" y="691"/>
                  </a:lnTo>
                  <a:lnTo>
                    <a:pt x="299" y="690"/>
                  </a:lnTo>
                  <a:lnTo>
                    <a:pt x="298" y="689"/>
                  </a:lnTo>
                  <a:lnTo>
                    <a:pt x="297" y="689"/>
                  </a:lnTo>
                  <a:lnTo>
                    <a:pt x="297" y="688"/>
                  </a:lnTo>
                  <a:lnTo>
                    <a:pt x="297" y="687"/>
                  </a:lnTo>
                  <a:lnTo>
                    <a:pt x="297" y="686"/>
                  </a:lnTo>
                  <a:lnTo>
                    <a:pt x="297" y="685"/>
                  </a:lnTo>
                  <a:lnTo>
                    <a:pt x="297" y="683"/>
                  </a:lnTo>
                  <a:lnTo>
                    <a:pt x="296" y="683"/>
                  </a:lnTo>
                  <a:lnTo>
                    <a:pt x="296" y="682"/>
                  </a:lnTo>
                  <a:lnTo>
                    <a:pt x="296" y="681"/>
                  </a:lnTo>
                  <a:lnTo>
                    <a:pt x="295" y="681"/>
                  </a:lnTo>
                  <a:lnTo>
                    <a:pt x="295" y="680"/>
                  </a:lnTo>
                  <a:lnTo>
                    <a:pt x="295" y="679"/>
                  </a:lnTo>
                  <a:lnTo>
                    <a:pt x="295" y="678"/>
                  </a:lnTo>
                  <a:lnTo>
                    <a:pt x="294" y="678"/>
                  </a:lnTo>
                  <a:lnTo>
                    <a:pt x="294" y="677"/>
                  </a:lnTo>
                  <a:lnTo>
                    <a:pt x="294" y="675"/>
                  </a:lnTo>
                  <a:lnTo>
                    <a:pt x="294" y="674"/>
                  </a:lnTo>
                  <a:lnTo>
                    <a:pt x="292" y="674"/>
                  </a:lnTo>
                  <a:lnTo>
                    <a:pt x="292" y="673"/>
                  </a:lnTo>
                  <a:lnTo>
                    <a:pt x="291" y="673"/>
                  </a:lnTo>
                  <a:lnTo>
                    <a:pt x="291" y="674"/>
                  </a:lnTo>
                  <a:lnTo>
                    <a:pt x="291" y="675"/>
                  </a:lnTo>
                  <a:lnTo>
                    <a:pt x="291" y="674"/>
                  </a:lnTo>
                  <a:lnTo>
                    <a:pt x="290" y="673"/>
                  </a:lnTo>
                  <a:lnTo>
                    <a:pt x="290" y="672"/>
                  </a:lnTo>
                  <a:lnTo>
                    <a:pt x="290" y="671"/>
                  </a:lnTo>
                  <a:lnTo>
                    <a:pt x="289" y="671"/>
                  </a:lnTo>
                  <a:lnTo>
                    <a:pt x="289" y="670"/>
                  </a:lnTo>
                  <a:lnTo>
                    <a:pt x="289" y="669"/>
                  </a:lnTo>
                  <a:lnTo>
                    <a:pt x="289" y="667"/>
                  </a:lnTo>
                  <a:lnTo>
                    <a:pt x="288" y="667"/>
                  </a:lnTo>
                  <a:lnTo>
                    <a:pt x="288" y="666"/>
                  </a:lnTo>
                  <a:lnTo>
                    <a:pt x="288" y="665"/>
                  </a:lnTo>
                  <a:lnTo>
                    <a:pt x="288" y="664"/>
                  </a:lnTo>
                  <a:lnTo>
                    <a:pt x="287" y="664"/>
                  </a:lnTo>
                  <a:lnTo>
                    <a:pt x="287" y="663"/>
                  </a:lnTo>
                  <a:lnTo>
                    <a:pt x="287" y="662"/>
                  </a:lnTo>
                  <a:lnTo>
                    <a:pt x="286" y="662"/>
                  </a:lnTo>
                  <a:lnTo>
                    <a:pt x="286" y="661"/>
                  </a:lnTo>
                  <a:lnTo>
                    <a:pt x="286" y="660"/>
                  </a:lnTo>
                  <a:lnTo>
                    <a:pt x="285" y="658"/>
                  </a:lnTo>
                  <a:lnTo>
                    <a:pt x="285" y="657"/>
                  </a:lnTo>
                  <a:lnTo>
                    <a:pt x="285" y="656"/>
                  </a:lnTo>
                  <a:lnTo>
                    <a:pt x="283" y="656"/>
                  </a:lnTo>
                  <a:lnTo>
                    <a:pt x="283" y="655"/>
                  </a:lnTo>
                  <a:lnTo>
                    <a:pt x="283" y="654"/>
                  </a:lnTo>
                  <a:lnTo>
                    <a:pt x="283" y="653"/>
                  </a:lnTo>
                  <a:lnTo>
                    <a:pt x="283" y="654"/>
                  </a:lnTo>
                  <a:lnTo>
                    <a:pt x="282" y="654"/>
                  </a:lnTo>
                  <a:lnTo>
                    <a:pt x="282" y="653"/>
                  </a:lnTo>
                  <a:lnTo>
                    <a:pt x="282" y="652"/>
                  </a:lnTo>
                  <a:lnTo>
                    <a:pt x="281" y="652"/>
                  </a:lnTo>
                  <a:lnTo>
                    <a:pt x="281" y="650"/>
                  </a:lnTo>
                  <a:lnTo>
                    <a:pt x="282" y="650"/>
                  </a:lnTo>
                  <a:lnTo>
                    <a:pt x="281" y="650"/>
                  </a:lnTo>
                  <a:lnTo>
                    <a:pt x="282" y="650"/>
                  </a:lnTo>
                  <a:lnTo>
                    <a:pt x="282" y="649"/>
                  </a:lnTo>
                  <a:lnTo>
                    <a:pt x="281" y="649"/>
                  </a:lnTo>
                  <a:lnTo>
                    <a:pt x="281" y="648"/>
                  </a:lnTo>
                  <a:lnTo>
                    <a:pt x="280" y="648"/>
                  </a:lnTo>
                  <a:lnTo>
                    <a:pt x="280" y="647"/>
                  </a:lnTo>
                  <a:lnTo>
                    <a:pt x="279" y="647"/>
                  </a:lnTo>
                  <a:lnTo>
                    <a:pt x="279" y="648"/>
                  </a:lnTo>
                  <a:lnTo>
                    <a:pt x="278" y="648"/>
                  </a:lnTo>
                  <a:lnTo>
                    <a:pt x="277" y="648"/>
                  </a:lnTo>
                  <a:lnTo>
                    <a:pt x="276" y="648"/>
                  </a:lnTo>
                  <a:lnTo>
                    <a:pt x="276" y="647"/>
                  </a:lnTo>
                  <a:lnTo>
                    <a:pt x="276" y="648"/>
                  </a:lnTo>
                  <a:lnTo>
                    <a:pt x="274" y="648"/>
                  </a:lnTo>
                  <a:lnTo>
                    <a:pt x="273" y="648"/>
                  </a:lnTo>
                  <a:lnTo>
                    <a:pt x="274" y="648"/>
                  </a:lnTo>
                  <a:lnTo>
                    <a:pt x="274" y="647"/>
                  </a:lnTo>
                  <a:lnTo>
                    <a:pt x="276" y="647"/>
                  </a:lnTo>
                  <a:lnTo>
                    <a:pt x="277" y="647"/>
                  </a:lnTo>
                  <a:lnTo>
                    <a:pt x="278" y="647"/>
                  </a:lnTo>
                  <a:lnTo>
                    <a:pt x="277" y="647"/>
                  </a:lnTo>
                  <a:lnTo>
                    <a:pt x="277" y="646"/>
                  </a:lnTo>
                  <a:lnTo>
                    <a:pt x="276" y="646"/>
                  </a:lnTo>
                  <a:lnTo>
                    <a:pt x="274" y="646"/>
                  </a:lnTo>
                  <a:lnTo>
                    <a:pt x="276" y="646"/>
                  </a:lnTo>
                  <a:lnTo>
                    <a:pt x="277" y="646"/>
                  </a:lnTo>
                  <a:lnTo>
                    <a:pt x="277" y="645"/>
                  </a:lnTo>
                  <a:lnTo>
                    <a:pt x="277" y="646"/>
                  </a:lnTo>
                  <a:lnTo>
                    <a:pt x="278" y="646"/>
                  </a:lnTo>
                  <a:lnTo>
                    <a:pt x="278" y="645"/>
                  </a:lnTo>
                  <a:lnTo>
                    <a:pt x="279" y="645"/>
                  </a:lnTo>
                  <a:lnTo>
                    <a:pt x="280" y="645"/>
                  </a:lnTo>
                  <a:lnTo>
                    <a:pt x="281" y="645"/>
                  </a:lnTo>
                  <a:lnTo>
                    <a:pt x="281" y="644"/>
                  </a:lnTo>
                  <a:lnTo>
                    <a:pt x="282" y="644"/>
                  </a:lnTo>
                  <a:lnTo>
                    <a:pt x="283" y="644"/>
                  </a:lnTo>
                  <a:lnTo>
                    <a:pt x="283" y="643"/>
                  </a:lnTo>
                  <a:lnTo>
                    <a:pt x="283" y="644"/>
                  </a:lnTo>
                  <a:lnTo>
                    <a:pt x="282" y="644"/>
                  </a:lnTo>
                  <a:lnTo>
                    <a:pt x="282" y="645"/>
                  </a:lnTo>
                  <a:lnTo>
                    <a:pt x="282" y="644"/>
                  </a:lnTo>
                  <a:lnTo>
                    <a:pt x="282" y="645"/>
                  </a:lnTo>
                  <a:lnTo>
                    <a:pt x="281" y="645"/>
                  </a:lnTo>
                  <a:lnTo>
                    <a:pt x="281" y="646"/>
                  </a:lnTo>
                  <a:lnTo>
                    <a:pt x="281" y="647"/>
                  </a:lnTo>
                  <a:lnTo>
                    <a:pt x="282" y="647"/>
                  </a:lnTo>
                  <a:lnTo>
                    <a:pt x="282" y="646"/>
                  </a:lnTo>
                  <a:lnTo>
                    <a:pt x="283" y="645"/>
                  </a:lnTo>
                  <a:lnTo>
                    <a:pt x="283" y="646"/>
                  </a:lnTo>
                  <a:lnTo>
                    <a:pt x="282" y="647"/>
                  </a:lnTo>
                  <a:lnTo>
                    <a:pt x="283" y="646"/>
                  </a:lnTo>
                  <a:lnTo>
                    <a:pt x="283" y="647"/>
                  </a:lnTo>
                  <a:lnTo>
                    <a:pt x="285" y="646"/>
                  </a:lnTo>
                  <a:lnTo>
                    <a:pt x="285" y="645"/>
                  </a:lnTo>
                  <a:lnTo>
                    <a:pt x="285" y="644"/>
                  </a:lnTo>
                  <a:lnTo>
                    <a:pt x="285" y="645"/>
                  </a:lnTo>
                  <a:lnTo>
                    <a:pt x="286" y="645"/>
                  </a:lnTo>
                  <a:lnTo>
                    <a:pt x="286" y="644"/>
                  </a:lnTo>
                  <a:lnTo>
                    <a:pt x="286" y="645"/>
                  </a:lnTo>
                  <a:lnTo>
                    <a:pt x="286" y="646"/>
                  </a:lnTo>
                  <a:lnTo>
                    <a:pt x="286" y="647"/>
                  </a:lnTo>
                  <a:lnTo>
                    <a:pt x="287" y="647"/>
                  </a:lnTo>
                  <a:lnTo>
                    <a:pt x="286" y="647"/>
                  </a:lnTo>
                  <a:lnTo>
                    <a:pt x="285" y="647"/>
                  </a:lnTo>
                  <a:lnTo>
                    <a:pt x="286" y="647"/>
                  </a:lnTo>
                  <a:lnTo>
                    <a:pt x="285" y="647"/>
                  </a:lnTo>
                  <a:lnTo>
                    <a:pt x="285" y="648"/>
                  </a:lnTo>
                  <a:lnTo>
                    <a:pt x="283" y="648"/>
                  </a:lnTo>
                  <a:lnTo>
                    <a:pt x="283" y="649"/>
                  </a:lnTo>
                  <a:lnTo>
                    <a:pt x="285" y="648"/>
                  </a:lnTo>
                  <a:lnTo>
                    <a:pt x="285" y="649"/>
                  </a:lnTo>
                  <a:lnTo>
                    <a:pt x="286" y="649"/>
                  </a:lnTo>
                  <a:lnTo>
                    <a:pt x="285" y="650"/>
                  </a:lnTo>
                  <a:lnTo>
                    <a:pt x="286" y="650"/>
                  </a:lnTo>
                  <a:lnTo>
                    <a:pt x="286" y="649"/>
                  </a:lnTo>
                  <a:lnTo>
                    <a:pt x="286" y="650"/>
                  </a:lnTo>
                  <a:lnTo>
                    <a:pt x="286" y="652"/>
                  </a:lnTo>
                  <a:lnTo>
                    <a:pt x="286" y="653"/>
                  </a:lnTo>
                  <a:lnTo>
                    <a:pt x="286" y="654"/>
                  </a:lnTo>
                  <a:lnTo>
                    <a:pt x="287" y="654"/>
                  </a:lnTo>
                  <a:lnTo>
                    <a:pt x="288" y="654"/>
                  </a:lnTo>
                  <a:lnTo>
                    <a:pt x="288" y="655"/>
                  </a:lnTo>
                  <a:lnTo>
                    <a:pt x="288" y="656"/>
                  </a:lnTo>
                  <a:lnTo>
                    <a:pt x="289" y="656"/>
                  </a:lnTo>
                  <a:lnTo>
                    <a:pt x="289" y="655"/>
                  </a:lnTo>
                  <a:lnTo>
                    <a:pt x="289" y="656"/>
                  </a:lnTo>
                  <a:lnTo>
                    <a:pt x="289" y="655"/>
                  </a:lnTo>
                  <a:lnTo>
                    <a:pt x="289" y="654"/>
                  </a:lnTo>
                  <a:lnTo>
                    <a:pt x="289" y="655"/>
                  </a:lnTo>
                  <a:lnTo>
                    <a:pt x="289" y="656"/>
                  </a:lnTo>
                  <a:lnTo>
                    <a:pt x="289" y="657"/>
                  </a:lnTo>
                  <a:lnTo>
                    <a:pt x="288" y="657"/>
                  </a:lnTo>
                  <a:lnTo>
                    <a:pt x="288" y="658"/>
                  </a:lnTo>
                  <a:lnTo>
                    <a:pt x="288" y="660"/>
                  </a:lnTo>
                  <a:lnTo>
                    <a:pt x="287" y="660"/>
                  </a:lnTo>
                  <a:lnTo>
                    <a:pt x="288" y="660"/>
                  </a:lnTo>
                  <a:lnTo>
                    <a:pt x="288" y="661"/>
                  </a:lnTo>
                  <a:lnTo>
                    <a:pt x="288" y="662"/>
                  </a:lnTo>
                  <a:lnTo>
                    <a:pt x="288" y="663"/>
                  </a:lnTo>
                  <a:lnTo>
                    <a:pt x="289" y="663"/>
                  </a:lnTo>
                  <a:lnTo>
                    <a:pt x="289" y="664"/>
                  </a:lnTo>
                  <a:lnTo>
                    <a:pt x="289" y="665"/>
                  </a:lnTo>
                  <a:lnTo>
                    <a:pt x="290" y="665"/>
                  </a:lnTo>
                  <a:lnTo>
                    <a:pt x="291" y="665"/>
                  </a:lnTo>
                  <a:lnTo>
                    <a:pt x="292" y="665"/>
                  </a:lnTo>
                  <a:lnTo>
                    <a:pt x="294" y="665"/>
                  </a:lnTo>
                  <a:lnTo>
                    <a:pt x="294" y="664"/>
                  </a:lnTo>
                  <a:lnTo>
                    <a:pt x="295" y="664"/>
                  </a:lnTo>
                  <a:lnTo>
                    <a:pt x="296" y="664"/>
                  </a:lnTo>
                  <a:lnTo>
                    <a:pt x="296" y="663"/>
                  </a:lnTo>
                  <a:lnTo>
                    <a:pt x="297" y="663"/>
                  </a:lnTo>
                  <a:lnTo>
                    <a:pt x="297" y="664"/>
                  </a:lnTo>
                  <a:lnTo>
                    <a:pt x="296" y="664"/>
                  </a:lnTo>
                  <a:lnTo>
                    <a:pt x="296" y="665"/>
                  </a:lnTo>
                  <a:lnTo>
                    <a:pt x="296" y="666"/>
                  </a:lnTo>
                  <a:lnTo>
                    <a:pt x="297" y="666"/>
                  </a:lnTo>
                  <a:lnTo>
                    <a:pt x="298" y="666"/>
                  </a:lnTo>
                  <a:lnTo>
                    <a:pt x="299" y="666"/>
                  </a:lnTo>
                  <a:lnTo>
                    <a:pt x="299" y="665"/>
                  </a:lnTo>
                  <a:lnTo>
                    <a:pt x="299" y="664"/>
                  </a:lnTo>
                  <a:lnTo>
                    <a:pt x="299" y="663"/>
                  </a:lnTo>
                  <a:lnTo>
                    <a:pt x="299" y="662"/>
                  </a:lnTo>
                  <a:lnTo>
                    <a:pt x="300" y="662"/>
                  </a:lnTo>
                  <a:lnTo>
                    <a:pt x="300" y="663"/>
                  </a:lnTo>
                  <a:lnTo>
                    <a:pt x="302" y="662"/>
                  </a:lnTo>
                  <a:lnTo>
                    <a:pt x="302" y="661"/>
                  </a:lnTo>
                  <a:lnTo>
                    <a:pt x="303" y="661"/>
                  </a:lnTo>
                  <a:lnTo>
                    <a:pt x="304" y="661"/>
                  </a:lnTo>
                  <a:lnTo>
                    <a:pt x="304" y="660"/>
                  </a:lnTo>
                  <a:lnTo>
                    <a:pt x="305" y="660"/>
                  </a:lnTo>
                  <a:lnTo>
                    <a:pt x="305" y="658"/>
                  </a:lnTo>
                  <a:lnTo>
                    <a:pt x="304" y="658"/>
                  </a:lnTo>
                  <a:lnTo>
                    <a:pt x="304" y="657"/>
                  </a:lnTo>
                  <a:lnTo>
                    <a:pt x="305" y="657"/>
                  </a:lnTo>
                  <a:lnTo>
                    <a:pt x="305" y="656"/>
                  </a:lnTo>
                  <a:lnTo>
                    <a:pt x="306" y="656"/>
                  </a:lnTo>
                  <a:lnTo>
                    <a:pt x="306" y="655"/>
                  </a:lnTo>
                  <a:lnTo>
                    <a:pt x="307" y="655"/>
                  </a:lnTo>
                  <a:lnTo>
                    <a:pt x="307" y="654"/>
                  </a:lnTo>
                  <a:lnTo>
                    <a:pt x="308" y="654"/>
                  </a:lnTo>
                  <a:lnTo>
                    <a:pt x="309" y="654"/>
                  </a:lnTo>
                  <a:lnTo>
                    <a:pt x="309" y="653"/>
                  </a:lnTo>
                  <a:lnTo>
                    <a:pt x="309" y="652"/>
                  </a:lnTo>
                  <a:lnTo>
                    <a:pt x="309" y="650"/>
                  </a:lnTo>
                  <a:lnTo>
                    <a:pt x="308" y="650"/>
                  </a:lnTo>
                  <a:lnTo>
                    <a:pt x="308" y="649"/>
                  </a:lnTo>
                  <a:lnTo>
                    <a:pt x="307" y="649"/>
                  </a:lnTo>
                  <a:lnTo>
                    <a:pt x="306" y="649"/>
                  </a:lnTo>
                  <a:lnTo>
                    <a:pt x="305" y="649"/>
                  </a:lnTo>
                  <a:lnTo>
                    <a:pt x="304" y="649"/>
                  </a:lnTo>
                  <a:lnTo>
                    <a:pt x="304" y="648"/>
                  </a:lnTo>
                  <a:lnTo>
                    <a:pt x="303" y="648"/>
                  </a:lnTo>
                  <a:lnTo>
                    <a:pt x="303" y="649"/>
                  </a:lnTo>
                  <a:lnTo>
                    <a:pt x="304" y="649"/>
                  </a:lnTo>
                  <a:lnTo>
                    <a:pt x="304" y="650"/>
                  </a:lnTo>
                  <a:lnTo>
                    <a:pt x="303" y="650"/>
                  </a:lnTo>
                  <a:lnTo>
                    <a:pt x="303" y="652"/>
                  </a:lnTo>
                  <a:lnTo>
                    <a:pt x="302" y="652"/>
                  </a:lnTo>
                  <a:lnTo>
                    <a:pt x="302" y="653"/>
                  </a:lnTo>
                  <a:lnTo>
                    <a:pt x="302" y="654"/>
                  </a:lnTo>
                  <a:lnTo>
                    <a:pt x="300" y="654"/>
                  </a:lnTo>
                  <a:lnTo>
                    <a:pt x="299" y="654"/>
                  </a:lnTo>
                  <a:lnTo>
                    <a:pt x="298" y="654"/>
                  </a:lnTo>
                  <a:lnTo>
                    <a:pt x="297" y="654"/>
                  </a:lnTo>
                  <a:lnTo>
                    <a:pt x="297" y="655"/>
                  </a:lnTo>
                  <a:lnTo>
                    <a:pt x="296" y="655"/>
                  </a:lnTo>
                  <a:lnTo>
                    <a:pt x="295" y="655"/>
                  </a:lnTo>
                  <a:lnTo>
                    <a:pt x="294" y="655"/>
                  </a:lnTo>
                  <a:lnTo>
                    <a:pt x="292" y="654"/>
                  </a:lnTo>
                  <a:lnTo>
                    <a:pt x="292" y="655"/>
                  </a:lnTo>
                  <a:lnTo>
                    <a:pt x="292" y="654"/>
                  </a:lnTo>
                  <a:lnTo>
                    <a:pt x="291" y="654"/>
                  </a:lnTo>
                  <a:lnTo>
                    <a:pt x="291" y="653"/>
                  </a:lnTo>
                  <a:lnTo>
                    <a:pt x="292" y="653"/>
                  </a:lnTo>
                  <a:lnTo>
                    <a:pt x="291" y="653"/>
                  </a:lnTo>
                  <a:lnTo>
                    <a:pt x="291" y="652"/>
                  </a:lnTo>
                  <a:lnTo>
                    <a:pt x="290" y="653"/>
                  </a:lnTo>
                  <a:lnTo>
                    <a:pt x="291" y="653"/>
                  </a:lnTo>
                  <a:lnTo>
                    <a:pt x="291" y="652"/>
                  </a:lnTo>
                  <a:lnTo>
                    <a:pt x="290" y="652"/>
                  </a:lnTo>
                  <a:lnTo>
                    <a:pt x="290" y="653"/>
                  </a:lnTo>
                  <a:lnTo>
                    <a:pt x="290" y="652"/>
                  </a:lnTo>
                  <a:lnTo>
                    <a:pt x="291" y="652"/>
                  </a:lnTo>
                  <a:lnTo>
                    <a:pt x="290" y="652"/>
                  </a:lnTo>
                  <a:lnTo>
                    <a:pt x="291" y="652"/>
                  </a:lnTo>
                  <a:lnTo>
                    <a:pt x="292" y="652"/>
                  </a:lnTo>
                  <a:lnTo>
                    <a:pt x="292" y="650"/>
                  </a:lnTo>
                  <a:lnTo>
                    <a:pt x="291" y="650"/>
                  </a:lnTo>
                  <a:lnTo>
                    <a:pt x="290" y="650"/>
                  </a:lnTo>
                  <a:lnTo>
                    <a:pt x="289" y="650"/>
                  </a:lnTo>
                  <a:lnTo>
                    <a:pt x="289" y="649"/>
                  </a:lnTo>
                  <a:lnTo>
                    <a:pt x="290" y="648"/>
                  </a:lnTo>
                  <a:lnTo>
                    <a:pt x="289" y="648"/>
                  </a:lnTo>
                  <a:lnTo>
                    <a:pt x="289" y="647"/>
                  </a:lnTo>
                  <a:lnTo>
                    <a:pt x="290" y="647"/>
                  </a:lnTo>
                  <a:lnTo>
                    <a:pt x="290" y="648"/>
                  </a:lnTo>
                  <a:lnTo>
                    <a:pt x="291" y="648"/>
                  </a:lnTo>
                  <a:lnTo>
                    <a:pt x="292" y="648"/>
                  </a:lnTo>
                  <a:lnTo>
                    <a:pt x="294" y="648"/>
                  </a:lnTo>
                  <a:lnTo>
                    <a:pt x="295" y="648"/>
                  </a:lnTo>
                  <a:lnTo>
                    <a:pt x="295" y="649"/>
                  </a:lnTo>
                  <a:lnTo>
                    <a:pt x="296" y="649"/>
                  </a:lnTo>
                  <a:lnTo>
                    <a:pt x="297" y="649"/>
                  </a:lnTo>
                  <a:lnTo>
                    <a:pt x="297" y="648"/>
                  </a:lnTo>
                  <a:lnTo>
                    <a:pt x="298" y="648"/>
                  </a:lnTo>
                  <a:lnTo>
                    <a:pt x="297" y="648"/>
                  </a:lnTo>
                  <a:lnTo>
                    <a:pt x="296" y="648"/>
                  </a:lnTo>
                  <a:lnTo>
                    <a:pt x="296" y="649"/>
                  </a:lnTo>
                  <a:lnTo>
                    <a:pt x="295" y="649"/>
                  </a:lnTo>
                  <a:lnTo>
                    <a:pt x="295" y="648"/>
                  </a:lnTo>
                  <a:lnTo>
                    <a:pt x="294" y="648"/>
                  </a:lnTo>
                  <a:lnTo>
                    <a:pt x="292" y="647"/>
                  </a:lnTo>
                  <a:lnTo>
                    <a:pt x="291" y="647"/>
                  </a:lnTo>
                  <a:lnTo>
                    <a:pt x="291" y="646"/>
                  </a:lnTo>
                  <a:lnTo>
                    <a:pt x="292" y="646"/>
                  </a:lnTo>
                  <a:lnTo>
                    <a:pt x="294" y="646"/>
                  </a:lnTo>
                  <a:lnTo>
                    <a:pt x="295" y="646"/>
                  </a:lnTo>
                  <a:lnTo>
                    <a:pt x="295" y="645"/>
                  </a:lnTo>
                  <a:lnTo>
                    <a:pt x="296" y="644"/>
                  </a:lnTo>
                  <a:lnTo>
                    <a:pt x="296" y="643"/>
                  </a:lnTo>
                  <a:lnTo>
                    <a:pt x="296" y="641"/>
                  </a:lnTo>
                  <a:lnTo>
                    <a:pt x="297" y="640"/>
                  </a:lnTo>
                  <a:lnTo>
                    <a:pt x="297" y="639"/>
                  </a:lnTo>
                  <a:lnTo>
                    <a:pt x="297" y="638"/>
                  </a:lnTo>
                  <a:lnTo>
                    <a:pt x="297" y="637"/>
                  </a:lnTo>
                  <a:lnTo>
                    <a:pt x="297" y="636"/>
                  </a:lnTo>
                  <a:lnTo>
                    <a:pt x="297" y="635"/>
                  </a:lnTo>
                  <a:lnTo>
                    <a:pt x="297" y="633"/>
                  </a:lnTo>
                  <a:lnTo>
                    <a:pt x="296" y="633"/>
                  </a:lnTo>
                  <a:lnTo>
                    <a:pt x="295" y="633"/>
                  </a:lnTo>
                  <a:lnTo>
                    <a:pt x="295" y="635"/>
                  </a:lnTo>
                  <a:lnTo>
                    <a:pt x="294" y="635"/>
                  </a:lnTo>
                  <a:lnTo>
                    <a:pt x="294" y="633"/>
                  </a:lnTo>
                  <a:lnTo>
                    <a:pt x="295" y="633"/>
                  </a:lnTo>
                  <a:lnTo>
                    <a:pt x="295" y="632"/>
                  </a:lnTo>
                  <a:lnTo>
                    <a:pt x="295" y="633"/>
                  </a:lnTo>
                  <a:lnTo>
                    <a:pt x="295" y="632"/>
                  </a:lnTo>
                  <a:lnTo>
                    <a:pt x="294" y="632"/>
                  </a:lnTo>
                  <a:lnTo>
                    <a:pt x="294" y="633"/>
                  </a:lnTo>
                  <a:lnTo>
                    <a:pt x="294" y="632"/>
                  </a:lnTo>
                  <a:lnTo>
                    <a:pt x="295" y="632"/>
                  </a:lnTo>
                  <a:lnTo>
                    <a:pt x="295" y="631"/>
                  </a:lnTo>
                  <a:lnTo>
                    <a:pt x="295" y="632"/>
                  </a:lnTo>
                  <a:lnTo>
                    <a:pt x="294" y="632"/>
                  </a:lnTo>
                  <a:lnTo>
                    <a:pt x="294" y="633"/>
                  </a:lnTo>
                  <a:lnTo>
                    <a:pt x="292" y="633"/>
                  </a:lnTo>
                  <a:lnTo>
                    <a:pt x="292" y="635"/>
                  </a:lnTo>
                  <a:lnTo>
                    <a:pt x="291" y="635"/>
                  </a:lnTo>
                  <a:lnTo>
                    <a:pt x="292" y="635"/>
                  </a:lnTo>
                  <a:lnTo>
                    <a:pt x="292" y="633"/>
                  </a:lnTo>
                  <a:lnTo>
                    <a:pt x="294" y="633"/>
                  </a:lnTo>
                  <a:lnTo>
                    <a:pt x="294" y="632"/>
                  </a:lnTo>
                  <a:lnTo>
                    <a:pt x="294" y="631"/>
                  </a:lnTo>
                  <a:lnTo>
                    <a:pt x="292" y="631"/>
                  </a:lnTo>
                  <a:lnTo>
                    <a:pt x="291" y="631"/>
                  </a:lnTo>
                  <a:lnTo>
                    <a:pt x="291" y="632"/>
                  </a:lnTo>
                  <a:lnTo>
                    <a:pt x="291" y="633"/>
                  </a:lnTo>
                  <a:lnTo>
                    <a:pt x="290" y="633"/>
                  </a:lnTo>
                  <a:lnTo>
                    <a:pt x="290" y="632"/>
                  </a:lnTo>
                  <a:lnTo>
                    <a:pt x="289" y="632"/>
                  </a:lnTo>
                  <a:lnTo>
                    <a:pt x="290" y="632"/>
                  </a:lnTo>
                  <a:lnTo>
                    <a:pt x="290" y="633"/>
                  </a:lnTo>
                  <a:lnTo>
                    <a:pt x="289" y="633"/>
                  </a:lnTo>
                  <a:lnTo>
                    <a:pt x="289" y="632"/>
                  </a:lnTo>
                  <a:lnTo>
                    <a:pt x="288" y="632"/>
                  </a:lnTo>
                  <a:lnTo>
                    <a:pt x="289" y="632"/>
                  </a:lnTo>
                  <a:lnTo>
                    <a:pt x="288" y="632"/>
                  </a:lnTo>
                  <a:lnTo>
                    <a:pt x="288" y="633"/>
                  </a:lnTo>
                  <a:lnTo>
                    <a:pt x="288" y="632"/>
                  </a:lnTo>
                  <a:lnTo>
                    <a:pt x="288" y="633"/>
                  </a:lnTo>
                  <a:lnTo>
                    <a:pt x="288" y="632"/>
                  </a:lnTo>
                  <a:lnTo>
                    <a:pt x="287" y="632"/>
                  </a:lnTo>
                  <a:lnTo>
                    <a:pt x="287" y="631"/>
                  </a:lnTo>
                  <a:lnTo>
                    <a:pt x="287" y="632"/>
                  </a:lnTo>
                  <a:lnTo>
                    <a:pt x="287" y="631"/>
                  </a:lnTo>
                  <a:lnTo>
                    <a:pt x="287" y="630"/>
                  </a:lnTo>
                  <a:lnTo>
                    <a:pt x="286" y="630"/>
                  </a:lnTo>
                  <a:lnTo>
                    <a:pt x="286" y="629"/>
                  </a:lnTo>
                  <a:lnTo>
                    <a:pt x="286" y="628"/>
                  </a:lnTo>
                  <a:lnTo>
                    <a:pt x="285" y="627"/>
                  </a:lnTo>
                  <a:lnTo>
                    <a:pt x="285" y="625"/>
                  </a:lnTo>
                  <a:lnTo>
                    <a:pt x="283" y="625"/>
                  </a:lnTo>
                  <a:lnTo>
                    <a:pt x="283" y="624"/>
                  </a:lnTo>
                  <a:lnTo>
                    <a:pt x="282" y="624"/>
                  </a:lnTo>
                  <a:lnTo>
                    <a:pt x="282" y="623"/>
                  </a:lnTo>
                  <a:lnTo>
                    <a:pt x="282" y="622"/>
                  </a:lnTo>
                  <a:lnTo>
                    <a:pt x="281" y="622"/>
                  </a:lnTo>
                  <a:lnTo>
                    <a:pt x="281" y="623"/>
                  </a:lnTo>
                  <a:lnTo>
                    <a:pt x="280" y="623"/>
                  </a:lnTo>
                  <a:lnTo>
                    <a:pt x="280" y="622"/>
                  </a:lnTo>
                  <a:lnTo>
                    <a:pt x="281" y="622"/>
                  </a:lnTo>
                  <a:lnTo>
                    <a:pt x="280" y="622"/>
                  </a:lnTo>
                  <a:lnTo>
                    <a:pt x="280" y="621"/>
                  </a:lnTo>
                  <a:lnTo>
                    <a:pt x="279" y="621"/>
                  </a:lnTo>
                  <a:lnTo>
                    <a:pt x="278" y="621"/>
                  </a:lnTo>
                  <a:lnTo>
                    <a:pt x="278" y="622"/>
                  </a:lnTo>
                  <a:lnTo>
                    <a:pt x="279" y="622"/>
                  </a:lnTo>
                  <a:lnTo>
                    <a:pt x="278" y="622"/>
                  </a:lnTo>
                  <a:lnTo>
                    <a:pt x="279" y="622"/>
                  </a:lnTo>
                  <a:lnTo>
                    <a:pt x="278" y="622"/>
                  </a:lnTo>
                  <a:lnTo>
                    <a:pt x="278" y="621"/>
                  </a:lnTo>
                  <a:lnTo>
                    <a:pt x="277" y="621"/>
                  </a:lnTo>
                  <a:lnTo>
                    <a:pt x="276" y="621"/>
                  </a:lnTo>
                  <a:lnTo>
                    <a:pt x="276" y="620"/>
                  </a:lnTo>
                  <a:lnTo>
                    <a:pt x="274" y="620"/>
                  </a:lnTo>
                  <a:lnTo>
                    <a:pt x="274" y="621"/>
                  </a:lnTo>
                  <a:lnTo>
                    <a:pt x="274" y="620"/>
                  </a:lnTo>
                  <a:lnTo>
                    <a:pt x="274" y="621"/>
                  </a:lnTo>
                  <a:lnTo>
                    <a:pt x="274" y="620"/>
                  </a:lnTo>
                  <a:lnTo>
                    <a:pt x="273" y="620"/>
                  </a:lnTo>
                  <a:lnTo>
                    <a:pt x="274" y="620"/>
                  </a:lnTo>
                  <a:lnTo>
                    <a:pt x="273" y="620"/>
                  </a:lnTo>
                  <a:lnTo>
                    <a:pt x="274" y="620"/>
                  </a:lnTo>
                  <a:lnTo>
                    <a:pt x="273" y="619"/>
                  </a:lnTo>
                  <a:lnTo>
                    <a:pt x="272" y="619"/>
                  </a:lnTo>
                  <a:lnTo>
                    <a:pt x="273" y="620"/>
                  </a:lnTo>
                  <a:lnTo>
                    <a:pt x="272" y="620"/>
                  </a:lnTo>
                  <a:lnTo>
                    <a:pt x="272" y="619"/>
                  </a:lnTo>
                  <a:lnTo>
                    <a:pt x="272" y="620"/>
                  </a:lnTo>
                  <a:lnTo>
                    <a:pt x="271" y="620"/>
                  </a:lnTo>
                  <a:lnTo>
                    <a:pt x="273" y="622"/>
                  </a:lnTo>
                  <a:lnTo>
                    <a:pt x="273" y="623"/>
                  </a:lnTo>
                  <a:lnTo>
                    <a:pt x="273" y="622"/>
                  </a:lnTo>
                  <a:lnTo>
                    <a:pt x="272" y="622"/>
                  </a:lnTo>
                  <a:lnTo>
                    <a:pt x="272" y="621"/>
                  </a:lnTo>
                  <a:lnTo>
                    <a:pt x="271" y="621"/>
                  </a:lnTo>
                  <a:lnTo>
                    <a:pt x="271" y="620"/>
                  </a:lnTo>
                  <a:lnTo>
                    <a:pt x="271" y="619"/>
                  </a:lnTo>
                  <a:lnTo>
                    <a:pt x="270" y="619"/>
                  </a:lnTo>
                  <a:lnTo>
                    <a:pt x="269" y="619"/>
                  </a:lnTo>
                  <a:lnTo>
                    <a:pt x="270" y="619"/>
                  </a:lnTo>
                  <a:lnTo>
                    <a:pt x="269" y="619"/>
                  </a:lnTo>
                  <a:lnTo>
                    <a:pt x="268" y="619"/>
                  </a:lnTo>
                  <a:lnTo>
                    <a:pt x="268" y="620"/>
                  </a:lnTo>
                  <a:lnTo>
                    <a:pt x="268" y="619"/>
                  </a:lnTo>
                  <a:lnTo>
                    <a:pt x="268" y="620"/>
                  </a:lnTo>
                  <a:lnTo>
                    <a:pt x="268" y="621"/>
                  </a:lnTo>
                  <a:lnTo>
                    <a:pt x="266" y="621"/>
                  </a:lnTo>
                  <a:lnTo>
                    <a:pt x="268" y="621"/>
                  </a:lnTo>
                  <a:lnTo>
                    <a:pt x="266" y="621"/>
                  </a:lnTo>
                  <a:lnTo>
                    <a:pt x="268" y="622"/>
                  </a:lnTo>
                  <a:lnTo>
                    <a:pt x="268" y="621"/>
                  </a:lnTo>
                  <a:lnTo>
                    <a:pt x="268" y="622"/>
                  </a:lnTo>
                  <a:lnTo>
                    <a:pt x="266" y="622"/>
                  </a:lnTo>
                  <a:lnTo>
                    <a:pt x="265" y="622"/>
                  </a:lnTo>
                  <a:lnTo>
                    <a:pt x="265" y="621"/>
                  </a:lnTo>
                  <a:lnTo>
                    <a:pt x="264" y="621"/>
                  </a:lnTo>
                  <a:lnTo>
                    <a:pt x="264" y="620"/>
                  </a:lnTo>
                  <a:lnTo>
                    <a:pt x="263" y="620"/>
                  </a:lnTo>
                  <a:lnTo>
                    <a:pt x="262" y="620"/>
                  </a:lnTo>
                  <a:lnTo>
                    <a:pt x="262" y="619"/>
                  </a:lnTo>
                  <a:lnTo>
                    <a:pt x="261" y="619"/>
                  </a:lnTo>
                  <a:lnTo>
                    <a:pt x="260" y="619"/>
                  </a:lnTo>
                  <a:lnTo>
                    <a:pt x="261" y="619"/>
                  </a:lnTo>
                  <a:lnTo>
                    <a:pt x="260" y="619"/>
                  </a:lnTo>
                  <a:lnTo>
                    <a:pt x="260" y="620"/>
                  </a:lnTo>
                  <a:lnTo>
                    <a:pt x="260" y="619"/>
                  </a:lnTo>
                  <a:lnTo>
                    <a:pt x="260" y="620"/>
                  </a:lnTo>
                  <a:lnTo>
                    <a:pt x="260" y="621"/>
                  </a:lnTo>
                  <a:lnTo>
                    <a:pt x="260" y="620"/>
                  </a:lnTo>
                  <a:lnTo>
                    <a:pt x="259" y="620"/>
                  </a:lnTo>
                  <a:lnTo>
                    <a:pt x="259" y="619"/>
                  </a:lnTo>
                  <a:lnTo>
                    <a:pt x="257" y="619"/>
                  </a:lnTo>
                  <a:lnTo>
                    <a:pt x="257" y="618"/>
                  </a:lnTo>
                  <a:lnTo>
                    <a:pt x="256" y="618"/>
                  </a:lnTo>
                  <a:lnTo>
                    <a:pt x="256" y="616"/>
                  </a:lnTo>
                  <a:lnTo>
                    <a:pt x="256" y="615"/>
                  </a:lnTo>
                  <a:lnTo>
                    <a:pt x="256" y="614"/>
                  </a:lnTo>
                  <a:lnTo>
                    <a:pt x="257" y="614"/>
                  </a:lnTo>
                  <a:lnTo>
                    <a:pt x="257" y="613"/>
                  </a:lnTo>
                  <a:lnTo>
                    <a:pt x="256" y="613"/>
                  </a:lnTo>
                  <a:lnTo>
                    <a:pt x="256" y="612"/>
                  </a:lnTo>
                  <a:lnTo>
                    <a:pt x="257" y="612"/>
                  </a:lnTo>
                  <a:lnTo>
                    <a:pt x="257" y="611"/>
                  </a:lnTo>
                  <a:lnTo>
                    <a:pt x="256" y="611"/>
                  </a:lnTo>
                  <a:lnTo>
                    <a:pt x="256" y="610"/>
                  </a:lnTo>
                  <a:lnTo>
                    <a:pt x="255" y="608"/>
                  </a:lnTo>
                  <a:lnTo>
                    <a:pt x="256" y="608"/>
                  </a:lnTo>
                  <a:lnTo>
                    <a:pt x="255" y="608"/>
                  </a:lnTo>
                  <a:lnTo>
                    <a:pt x="255" y="607"/>
                  </a:lnTo>
                  <a:lnTo>
                    <a:pt x="254" y="607"/>
                  </a:lnTo>
                  <a:lnTo>
                    <a:pt x="254" y="606"/>
                  </a:lnTo>
                  <a:lnTo>
                    <a:pt x="254" y="605"/>
                  </a:lnTo>
                  <a:lnTo>
                    <a:pt x="254" y="604"/>
                  </a:lnTo>
                  <a:lnTo>
                    <a:pt x="253" y="604"/>
                  </a:lnTo>
                  <a:lnTo>
                    <a:pt x="253" y="603"/>
                  </a:lnTo>
                  <a:lnTo>
                    <a:pt x="253" y="602"/>
                  </a:lnTo>
                  <a:lnTo>
                    <a:pt x="252" y="602"/>
                  </a:lnTo>
                  <a:lnTo>
                    <a:pt x="252" y="600"/>
                  </a:lnTo>
                  <a:lnTo>
                    <a:pt x="252" y="599"/>
                  </a:lnTo>
                  <a:lnTo>
                    <a:pt x="251" y="598"/>
                  </a:lnTo>
                  <a:lnTo>
                    <a:pt x="251" y="597"/>
                  </a:lnTo>
                  <a:lnTo>
                    <a:pt x="251" y="596"/>
                  </a:lnTo>
                  <a:lnTo>
                    <a:pt x="249" y="596"/>
                  </a:lnTo>
                  <a:lnTo>
                    <a:pt x="249" y="595"/>
                  </a:lnTo>
                  <a:lnTo>
                    <a:pt x="248" y="595"/>
                  </a:lnTo>
                  <a:lnTo>
                    <a:pt x="248" y="594"/>
                  </a:lnTo>
                  <a:lnTo>
                    <a:pt x="247" y="594"/>
                  </a:lnTo>
                  <a:lnTo>
                    <a:pt x="248" y="594"/>
                  </a:lnTo>
                  <a:lnTo>
                    <a:pt x="248" y="593"/>
                  </a:lnTo>
                  <a:lnTo>
                    <a:pt x="247" y="593"/>
                  </a:lnTo>
                  <a:lnTo>
                    <a:pt x="247" y="591"/>
                  </a:lnTo>
                  <a:lnTo>
                    <a:pt x="247" y="590"/>
                  </a:lnTo>
                  <a:lnTo>
                    <a:pt x="246" y="590"/>
                  </a:lnTo>
                  <a:lnTo>
                    <a:pt x="246" y="589"/>
                  </a:lnTo>
                  <a:lnTo>
                    <a:pt x="246" y="588"/>
                  </a:lnTo>
                  <a:lnTo>
                    <a:pt x="247" y="588"/>
                  </a:lnTo>
                  <a:lnTo>
                    <a:pt x="247" y="587"/>
                  </a:lnTo>
                  <a:lnTo>
                    <a:pt x="247" y="586"/>
                  </a:lnTo>
                  <a:lnTo>
                    <a:pt x="247" y="585"/>
                  </a:lnTo>
                  <a:lnTo>
                    <a:pt x="246" y="585"/>
                  </a:lnTo>
                  <a:lnTo>
                    <a:pt x="245" y="585"/>
                  </a:lnTo>
                  <a:lnTo>
                    <a:pt x="246" y="585"/>
                  </a:lnTo>
                  <a:lnTo>
                    <a:pt x="246" y="583"/>
                  </a:lnTo>
                  <a:lnTo>
                    <a:pt x="245" y="583"/>
                  </a:lnTo>
                  <a:lnTo>
                    <a:pt x="246" y="583"/>
                  </a:lnTo>
                  <a:lnTo>
                    <a:pt x="246" y="582"/>
                  </a:lnTo>
                  <a:lnTo>
                    <a:pt x="247" y="582"/>
                  </a:lnTo>
                  <a:lnTo>
                    <a:pt x="247" y="581"/>
                  </a:lnTo>
                  <a:lnTo>
                    <a:pt x="248" y="581"/>
                  </a:lnTo>
                  <a:lnTo>
                    <a:pt x="248" y="582"/>
                  </a:lnTo>
                  <a:lnTo>
                    <a:pt x="248" y="581"/>
                  </a:lnTo>
                  <a:lnTo>
                    <a:pt x="248" y="582"/>
                  </a:lnTo>
                  <a:lnTo>
                    <a:pt x="248" y="581"/>
                  </a:lnTo>
                  <a:lnTo>
                    <a:pt x="249" y="581"/>
                  </a:lnTo>
                  <a:lnTo>
                    <a:pt x="251" y="581"/>
                  </a:lnTo>
                  <a:lnTo>
                    <a:pt x="249" y="581"/>
                  </a:lnTo>
                  <a:lnTo>
                    <a:pt x="249" y="582"/>
                  </a:lnTo>
                  <a:lnTo>
                    <a:pt x="251" y="582"/>
                  </a:lnTo>
                  <a:lnTo>
                    <a:pt x="249" y="581"/>
                  </a:lnTo>
                  <a:lnTo>
                    <a:pt x="249" y="582"/>
                  </a:lnTo>
                  <a:lnTo>
                    <a:pt x="251" y="582"/>
                  </a:lnTo>
                  <a:lnTo>
                    <a:pt x="251" y="581"/>
                  </a:lnTo>
                  <a:lnTo>
                    <a:pt x="252" y="581"/>
                  </a:lnTo>
                  <a:lnTo>
                    <a:pt x="252" y="580"/>
                  </a:lnTo>
                  <a:lnTo>
                    <a:pt x="252" y="581"/>
                  </a:lnTo>
                  <a:lnTo>
                    <a:pt x="253" y="581"/>
                  </a:lnTo>
                  <a:lnTo>
                    <a:pt x="253" y="580"/>
                  </a:lnTo>
                  <a:lnTo>
                    <a:pt x="254" y="580"/>
                  </a:lnTo>
                  <a:lnTo>
                    <a:pt x="254" y="579"/>
                  </a:lnTo>
                  <a:lnTo>
                    <a:pt x="254" y="578"/>
                  </a:lnTo>
                  <a:lnTo>
                    <a:pt x="253" y="578"/>
                  </a:lnTo>
                  <a:lnTo>
                    <a:pt x="253" y="577"/>
                  </a:lnTo>
                  <a:lnTo>
                    <a:pt x="254" y="577"/>
                  </a:lnTo>
                  <a:lnTo>
                    <a:pt x="253" y="577"/>
                  </a:lnTo>
                  <a:lnTo>
                    <a:pt x="254" y="577"/>
                  </a:lnTo>
                  <a:lnTo>
                    <a:pt x="255" y="577"/>
                  </a:lnTo>
                  <a:lnTo>
                    <a:pt x="256" y="577"/>
                  </a:lnTo>
                  <a:lnTo>
                    <a:pt x="256" y="576"/>
                  </a:lnTo>
                  <a:lnTo>
                    <a:pt x="256" y="574"/>
                  </a:lnTo>
                  <a:lnTo>
                    <a:pt x="256" y="576"/>
                  </a:lnTo>
                  <a:lnTo>
                    <a:pt x="257" y="576"/>
                  </a:lnTo>
                  <a:lnTo>
                    <a:pt x="257" y="574"/>
                  </a:lnTo>
                  <a:lnTo>
                    <a:pt x="259" y="574"/>
                  </a:lnTo>
                  <a:lnTo>
                    <a:pt x="260" y="574"/>
                  </a:lnTo>
                  <a:lnTo>
                    <a:pt x="261" y="574"/>
                  </a:lnTo>
                  <a:lnTo>
                    <a:pt x="261" y="573"/>
                  </a:lnTo>
                  <a:lnTo>
                    <a:pt x="262" y="573"/>
                  </a:lnTo>
                  <a:lnTo>
                    <a:pt x="262" y="572"/>
                  </a:lnTo>
                  <a:lnTo>
                    <a:pt x="263" y="572"/>
                  </a:lnTo>
                  <a:lnTo>
                    <a:pt x="263" y="571"/>
                  </a:lnTo>
                  <a:lnTo>
                    <a:pt x="264" y="571"/>
                  </a:lnTo>
                  <a:lnTo>
                    <a:pt x="264" y="570"/>
                  </a:lnTo>
                  <a:lnTo>
                    <a:pt x="265" y="570"/>
                  </a:lnTo>
                  <a:lnTo>
                    <a:pt x="265" y="571"/>
                  </a:lnTo>
                  <a:lnTo>
                    <a:pt x="265" y="570"/>
                  </a:lnTo>
                  <a:lnTo>
                    <a:pt x="265" y="571"/>
                  </a:lnTo>
                  <a:lnTo>
                    <a:pt x="266" y="571"/>
                  </a:lnTo>
                  <a:lnTo>
                    <a:pt x="266" y="570"/>
                  </a:lnTo>
                  <a:lnTo>
                    <a:pt x="266" y="571"/>
                  </a:lnTo>
                  <a:lnTo>
                    <a:pt x="266" y="570"/>
                  </a:lnTo>
                  <a:lnTo>
                    <a:pt x="265" y="570"/>
                  </a:lnTo>
                  <a:lnTo>
                    <a:pt x="265" y="569"/>
                  </a:lnTo>
                  <a:lnTo>
                    <a:pt x="265" y="568"/>
                  </a:lnTo>
                  <a:lnTo>
                    <a:pt x="264" y="568"/>
                  </a:lnTo>
                  <a:lnTo>
                    <a:pt x="263" y="568"/>
                  </a:lnTo>
                  <a:lnTo>
                    <a:pt x="263" y="566"/>
                  </a:lnTo>
                  <a:lnTo>
                    <a:pt x="262" y="566"/>
                  </a:lnTo>
                  <a:lnTo>
                    <a:pt x="261" y="566"/>
                  </a:lnTo>
                  <a:lnTo>
                    <a:pt x="260" y="566"/>
                  </a:lnTo>
                  <a:lnTo>
                    <a:pt x="260" y="565"/>
                  </a:lnTo>
                  <a:lnTo>
                    <a:pt x="259" y="565"/>
                  </a:lnTo>
                  <a:lnTo>
                    <a:pt x="259" y="564"/>
                  </a:lnTo>
                  <a:lnTo>
                    <a:pt x="259" y="563"/>
                  </a:lnTo>
                  <a:lnTo>
                    <a:pt x="257" y="563"/>
                  </a:lnTo>
                  <a:lnTo>
                    <a:pt x="257" y="562"/>
                  </a:lnTo>
                  <a:lnTo>
                    <a:pt x="257" y="561"/>
                  </a:lnTo>
                  <a:lnTo>
                    <a:pt x="257" y="560"/>
                  </a:lnTo>
                  <a:lnTo>
                    <a:pt x="256" y="560"/>
                  </a:lnTo>
                  <a:lnTo>
                    <a:pt x="256" y="558"/>
                  </a:lnTo>
                  <a:lnTo>
                    <a:pt x="256" y="557"/>
                  </a:lnTo>
                  <a:lnTo>
                    <a:pt x="255" y="556"/>
                  </a:lnTo>
                  <a:lnTo>
                    <a:pt x="255" y="555"/>
                  </a:lnTo>
                  <a:lnTo>
                    <a:pt x="255" y="554"/>
                  </a:lnTo>
                  <a:lnTo>
                    <a:pt x="254" y="553"/>
                  </a:lnTo>
                  <a:lnTo>
                    <a:pt x="254" y="552"/>
                  </a:lnTo>
                  <a:lnTo>
                    <a:pt x="254" y="551"/>
                  </a:lnTo>
                  <a:lnTo>
                    <a:pt x="253" y="551"/>
                  </a:lnTo>
                  <a:lnTo>
                    <a:pt x="253" y="549"/>
                  </a:lnTo>
                  <a:lnTo>
                    <a:pt x="253" y="548"/>
                  </a:lnTo>
                  <a:lnTo>
                    <a:pt x="252" y="547"/>
                  </a:lnTo>
                  <a:lnTo>
                    <a:pt x="252" y="546"/>
                  </a:lnTo>
                  <a:lnTo>
                    <a:pt x="252" y="545"/>
                  </a:lnTo>
                  <a:lnTo>
                    <a:pt x="251" y="545"/>
                  </a:lnTo>
                  <a:lnTo>
                    <a:pt x="251" y="544"/>
                  </a:lnTo>
                  <a:lnTo>
                    <a:pt x="251" y="543"/>
                  </a:lnTo>
                  <a:lnTo>
                    <a:pt x="251" y="541"/>
                  </a:lnTo>
                  <a:lnTo>
                    <a:pt x="249" y="541"/>
                  </a:lnTo>
                  <a:lnTo>
                    <a:pt x="249" y="540"/>
                  </a:lnTo>
                  <a:lnTo>
                    <a:pt x="249" y="539"/>
                  </a:lnTo>
                  <a:lnTo>
                    <a:pt x="248" y="538"/>
                  </a:lnTo>
                  <a:lnTo>
                    <a:pt x="248" y="537"/>
                  </a:lnTo>
                  <a:lnTo>
                    <a:pt x="248" y="536"/>
                  </a:lnTo>
                  <a:lnTo>
                    <a:pt x="247" y="536"/>
                  </a:lnTo>
                  <a:lnTo>
                    <a:pt x="247" y="535"/>
                  </a:lnTo>
                  <a:lnTo>
                    <a:pt x="247" y="533"/>
                  </a:lnTo>
                  <a:lnTo>
                    <a:pt x="246" y="533"/>
                  </a:lnTo>
                  <a:lnTo>
                    <a:pt x="246" y="532"/>
                  </a:lnTo>
                  <a:lnTo>
                    <a:pt x="245" y="531"/>
                  </a:lnTo>
                  <a:lnTo>
                    <a:pt x="245" y="530"/>
                  </a:lnTo>
                  <a:lnTo>
                    <a:pt x="244" y="530"/>
                  </a:lnTo>
                  <a:lnTo>
                    <a:pt x="244" y="529"/>
                  </a:lnTo>
                  <a:lnTo>
                    <a:pt x="243" y="528"/>
                  </a:lnTo>
                  <a:lnTo>
                    <a:pt x="243" y="527"/>
                  </a:lnTo>
                  <a:lnTo>
                    <a:pt x="242" y="527"/>
                  </a:lnTo>
                  <a:lnTo>
                    <a:pt x="242" y="526"/>
                  </a:lnTo>
                  <a:lnTo>
                    <a:pt x="240" y="526"/>
                  </a:lnTo>
                  <a:lnTo>
                    <a:pt x="240" y="524"/>
                  </a:lnTo>
                  <a:lnTo>
                    <a:pt x="239" y="524"/>
                  </a:lnTo>
                  <a:lnTo>
                    <a:pt x="239" y="523"/>
                  </a:lnTo>
                  <a:lnTo>
                    <a:pt x="239" y="522"/>
                  </a:lnTo>
                  <a:lnTo>
                    <a:pt x="238" y="522"/>
                  </a:lnTo>
                  <a:lnTo>
                    <a:pt x="238" y="521"/>
                  </a:lnTo>
                  <a:lnTo>
                    <a:pt x="237" y="520"/>
                  </a:lnTo>
                  <a:lnTo>
                    <a:pt x="236" y="519"/>
                  </a:lnTo>
                  <a:lnTo>
                    <a:pt x="236" y="518"/>
                  </a:lnTo>
                  <a:lnTo>
                    <a:pt x="235" y="518"/>
                  </a:lnTo>
                  <a:lnTo>
                    <a:pt x="235" y="516"/>
                  </a:lnTo>
                  <a:lnTo>
                    <a:pt x="234" y="516"/>
                  </a:lnTo>
                  <a:lnTo>
                    <a:pt x="234" y="515"/>
                  </a:lnTo>
                  <a:lnTo>
                    <a:pt x="233" y="515"/>
                  </a:lnTo>
                  <a:lnTo>
                    <a:pt x="233" y="514"/>
                  </a:lnTo>
                  <a:lnTo>
                    <a:pt x="231" y="514"/>
                  </a:lnTo>
                  <a:lnTo>
                    <a:pt x="231" y="513"/>
                  </a:lnTo>
                  <a:lnTo>
                    <a:pt x="230" y="513"/>
                  </a:lnTo>
                  <a:lnTo>
                    <a:pt x="230" y="512"/>
                  </a:lnTo>
                  <a:lnTo>
                    <a:pt x="229" y="512"/>
                  </a:lnTo>
                  <a:lnTo>
                    <a:pt x="229" y="511"/>
                  </a:lnTo>
                  <a:lnTo>
                    <a:pt x="228" y="511"/>
                  </a:lnTo>
                  <a:lnTo>
                    <a:pt x="227" y="510"/>
                  </a:lnTo>
                  <a:lnTo>
                    <a:pt x="226" y="510"/>
                  </a:lnTo>
                  <a:lnTo>
                    <a:pt x="226" y="508"/>
                  </a:lnTo>
                  <a:lnTo>
                    <a:pt x="225" y="508"/>
                  </a:lnTo>
                  <a:lnTo>
                    <a:pt x="225" y="507"/>
                  </a:lnTo>
                  <a:lnTo>
                    <a:pt x="223" y="507"/>
                  </a:lnTo>
                  <a:lnTo>
                    <a:pt x="223" y="506"/>
                  </a:lnTo>
                  <a:lnTo>
                    <a:pt x="222" y="506"/>
                  </a:lnTo>
                  <a:lnTo>
                    <a:pt x="222" y="505"/>
                  </a:lnTo>
                  <a:lnTo>
                    <a:pt x="221" y="505"/>
                  </a:lnTo>
                  <a:lnTo>
                    <a:pt x="221" y="504"/>
                  </a:lnTo>
                  <a:lnTo>
                    <a:pt x="220" y="504"/>
                  </a:lnTo>
                  <a:lnTo>
                    <a:pt x="219" y="504"/>
                  </a:lnTo>
                  <a:lnTo>
                    <a:pt x="219" y="503"/>
                  </a:lnTo>
                  <a:lnTo>
                    <a:pt x="218" y="503"/>
                  </a:lnTo>
                  <a:lnTo>
                    <a:pt x="218" y="502"/>
                  </a:lnTo>
                  <a:lnTo>
                    <a:pt x="217" y="502"/>
                  </a:lnTo>
                  <a:lnTo>
                    <a:pt x="217" y="501"/>
                  </a:lnTo>
                  <a:lnTo>
                    <a:pt x="216" y="501"/>
                  </a:lnTo>
                  <a:lnTo>
                    <a:pt x="216" y="499"/>
                  </a:lnTo>
                  <a:lnTo>
                    <a:pt x="214" y="499"/>
                  </a:lnTo>
                  <a:lnTo>
                    <a:pt x="213" y="499"/>
                  </a:lnTo>
                  <a:lnTo>
                    <a:pt x="213" y="498"/>
                  </a:lnTo>
                  <a:lnTo>
                    <a:pt x="212" y="498"/>
                  </a:lnTo>
                  <a:lnTo>
                    <a:pt x="212" y="497"/>
                  </a:lnTo>
                  <a:lnTo>
                    <a:pt x="211" y="497"/>
                  </a:lnTo>
                  <a:lnTo>
                    <a:pt x="210" y="497"/>
                  </a:lnTo>
                  <a:lnTo>
                    <a:pt x="210" y="496"/>
                  </a:lnTo>
                  <a:lnTo>
                    <a:pt x="209" y="496"/>
                  </a:lnTo>
                  <a:lnTo>
                    <a:pt x="209" y="495"/>
                  </a:lnTo>
                  <a:lnTo>
                    <a:pt x="208" y="495"/>
                  </a:lnTo>
                  <a:lnTo>
                    <a:pt x="207" y="495"/>
                  </a:lnTo>
                  <a:lnTo>
                    <a:pt x="207" y="494"/>
                  </a:lnTo>
                  <a:lnTo>
                    <a:pt x="205" y="494"/>
                  </a:lnTo>
                  <a:lnTo>
                    <a:pt x="205" y="493"/>
                  </a:lnTo>
                  <a:lnTo>
                    <a:pt x="204" y="493"/>
                  </a:lnTo>
                  <a:lnTo>
                    <a:pt x="203" y="493"/>
                  </a:lnTo>
                  <a:lnTo>
                    <a:pt x="203" y="491"/>
                  </a:lnTo>
                  <a:lnTo>
                    <a:pt x="202" y="491"/>
                  </a:lnTo>
                  <a:lnTo>
                    <a:pt x="202" y="490"/>
                  </a:lnTo>
                  <a:lnTo>
                    <a:pt x="201" y="490"/>
                  </a:lnTo>
                  <a:lnTo>
                    <a:pt x="201" y="489"/>
                  </a:lnTo>
                  <a:lnTo>
                    <a:pt x="200" y="489"/>
                  </a:lnTo>
                  <a:lnTo>
                    <a:pt x="199" y="489"/>
                  </a:lnTo>
                  <a:lnTo>
                    <a:pt x="199" y="488"/>
                  </a:lnTo>
                  <a:lnTo>
                    <a:pt x="197" y="488"/>
                  </a:lnTo>
                  <a:lnTo>
                    <a:pt x="197" y="487"/>
                  </a:lnTo>
                  <a:lnTo>
                    <a:pt x="196" y="487"/>
                  </a:lnTo>
                  <a:lnTo>
                    <a:pt x="195" y="487"/>
                  </a:lnTo>
                  <a:lnTo>
                    <a:pt x="195" y="486"/>
                  </a:lnTo>
                  <a:lnTo>
                    <a:pt x="194" y="486"/>
                  </a:lnTo>
                  <a:lnTo>
                    <a:pt x="194" y="485"/>
                  </a:lnTo>
                  <a:lnTo>
                    <a:pt x="193" y="485"/>
                  </a:lnTo>
                  <a:lnTo>
                    <a:pt x="192" y="485"/>
                  </a:lnTo>
                  <a:lnTo>
                    <a:pt x="192" y="484"/>
                  </a:lnTo>
                  <a:lnTo>
                    <a:pt x="191" y="484"/>
                  </a:lnTo>
                  <a:lnTo>
                    <a:pt x="191" y="482"/>
                  </a:lnTo>
                  <a:lnTo>
                    <a:pt x="190" y="482"/>
                  </a:lnTo>
                  <a:lnTo>
                    <a:pt x="188" y="482"/>
                  </a:lnTo>
                  <a:lnTo>
                    <a:pt x="188" y="481"/>
                  </a:lnTo>
                  <a:lnTo>
                    <a:pt x="187" y="481"/>
                  </a:lnTo>
                  <a:lnTo>
                    <a:pt x="187" y="480"/>
                  </a:lnTo>
                  <a:lnTo>
                    <a:pt x="186" y="480"/>
                  </a:lnTo>
                  <a:lnTo>
                    <a:pt x="185" y="479"/>
                  </a:lnTo>
                  <a:lnTo>
                    <a:pt x="184" y="479"/>
                  </a:lnTo>
                  <a:lnTo>
                    <a:pt x="184" y="478"/>
                  </a:lnTo>
                  <a:lnTo>
                    <a:pt x="183" y="478"/>
                  </a:lnTo>
                  <a:lnTo>
                    <a:pt x="182" y="478"/>
                  </a:lnTo>
                  <a:lnTo>
                    <a:pt x="182" y="477"/>
                  </a:lnTo>
                  <a:lnTo>
                    <a:pt x="182" y="478"/>
                  </a:lnTo>
                  <a:lnTo>
                    <a:pt x="180" y="478"/>
                  </a:lnTo>
                  <a:lnTo>
                    <a:pt x="180" y="477"/>
                  </a:lnTo>
                  <a:lnTo>
                    <a:pt x="179" y="477"/>
                  </a:lnTo>
                  <a:lnTo>
                    <a:pt x="179" y="476"/>
                  </a:lnTo>
                  <a:lnTo>
                    <a:pt x="178" y="476"/>
                  </a:lnTo>
                  <a:lnTo>
                    <a:pt x="177" y="474"/>
                  </a:lnTo>
                  <a:lnTo>
                    <a:pt x="176" y="474"/>
                  </a:lnTo>
                  <a:lnTo>
                    <a:pt x="176" y="473"/>
                  </a:lnTo>
                  <a:lnTo>
                    <a:pt x="175" y="473"/>
                  </a:lnTo>
                  <a:lnTo>
                    <a:pt x="174" y="472"/>
                  </a:lnTo>
                  <a:lnTo>
                    <a:pt x="173" y="471"/>
                  </a:lnTo>
                  <a:lnTo>
                    <a:pt x="171" y="471"/>
                  </a:lnTo>
                  <a:lnTo>
                    <a:pt x="171" y="470"/>
                  </a:lnTo>
                  <a:lnTo>
                    <a:pt x="170" y="470"/>
                  </a:lnTo>
                  <a:lnTo>
                    <a:pt x="169" y="470"/>
                  </a:lnTo>
                  <a:lnTo>
                    <a:pt x="169" y="469"/>
                  </a:lnTo>
                  <a:lnTo>
                    <a:pt x="168" y="469"/>
                  </a:lnTo>
                  <a:lnTo>
                    <a:pt x="167" y="469"/>
                  </a:lnTo>
                  <a:lnTo>
                    <a:pt x="167" y="468"/>
                  </a:lnTo>
                  <a:lnTo>
                    <a:pt x="166" y="468"/>
                  </a:lnTo>
                  <a:lnTo>
                    <a:pt x="166" y="466"/>
                  </a:lnTo>
                  <a:lnTo>
                    <a:pt x="165" y="466"/>
                  </a:lnTo>
                  <a:lnTo>
                    <a:pt x="164" y="466"/>
                  </a:lnTo>
                  <a:lnTo>
                    <a:pt x="162" y="465"/>
                  </a:lnTo>
                  <a:lnTo>
                    <a:pt x="161" y="465"/>
                  </a:lnTo>
                  <a:lnTo>
                    <a:pt x="160" y="465"/>
                  </a:lnTo>
                  <a:lnTo>
                    <a:pt x="159" y="465"/>
                  </a:lnTo>
                  <a:lnTo>
                    <a:pt x="158" y="465"/>
                  </a:lnTo>
                  <a:lnTo>
                    <a:pt x="158" y="464"/>
                  </a:lnTo>
                  <a:lnTo>
                    <a:pt x="157" y="464"/>
                  </a:lnTo>
                  <a:lnTo>
                    <a:pt x="158" y="464"/>
                  </a:lnTo>
                  <a:lnTo>
                    <a:pt x="159" y="464"/>
                  </a:lnTo>
                  <a:lnTo>
                    <a:pt x="158" y="463"/>
                  </a:lnTo>
                  <a:lnTo>
                    <a:pt x="158" y="464"/>
                  </a:lnTo>
                  <a:lnTo>
                    <a:pt x="158" y="463"/>
                  </a:lnTo>
                  <a:lnTo>
                    <a:pt x="158" y="464"/>
                  </a:lnTo>
                  <a:lnTo>
                    <a:pt x="157" y="464"/>
                  </a:lnTo>
                  <a:lnTo>
                    <a:pt x="157" y="463"/>
                  </a:lnTo>
                  <a:lnTo>
                    <a:pt x="158" y="463"/>
                  </a:lnTo>
                  <a:lnTo>
                    <a:pt x="157" y="463"/>
                  </a:lnTo>
                  <a:lnTo>
                    <a:pt x="157" y="462"/>
                  </a:lnTo>
                  <a:lnTo>
                    <a:pt x="156" y="462"/>
                  </a:lnTo>
                  <a:lnTo>
                    <a:pt x="154" y="462"/>
                  </a:lnTo>
                  <a:lnTo>
                    <a:pt x="154" y="461"/>
                  </a:lnTo>
                  <a:lnTo>
                    <a:pt x="153" y="461"/>
                  </a:lnTo>
                  <a:lnTo>
                    <a:pt x="152" y="461"/>
                  </a:lnTo>
                  <a:lnTo>
                    <a:pt x="151" y="460"/>
                  </a:lnTo>
                  <a:lnTo>
                    <a:pt x="150" y="460"/>
                  </a:lnTo>
                  <a:lnTo>
                    <a:pt x="149" y="459"/>
                  </a:lnTo>
                  <a:lnTo>
                    <a:pt x="148" y="459"/>
                  </a:lnTo>
                  <a:lnTo>
                    <a:pt x="147" y="457"/>
                  </a:lnTo>
                  <a:lnTo>
                    <a:pt x="145" y="457"/>
                  </a:lnTo>
                  <a:lnTo>
                    <a:pt x="145" y="456"/>
                  </a:lnTo>
                  <a:lnTo>
                    <a:pt x="144" y="456"/>
                  </a:lnTo>
                  <a:lnTo>
                    <a:pt x="144" y="455"/>
                  </a:lnTo>
                  <a:lnTo>
                    <a:pt x="143" y="455"/>
                  </a:lnTo>
                  <a:lnTo>
                    <a:pt x="143" y="454"/>
                  </a:lnTo>
                  <a:lnTo>
                    <a:pt x="142" y="454"/>
                  </a:lnTo>
                  <a:lnTo>
                    <a:pt x="142" y="453"/>
                  </a:lnTo>
                  <a:lnTo>
                    <a:pt x="141" y="453"/>
                  </a:lnTo>
                  <a:lnTo>
                    <a:pt x="141" y="452"/>
                  </a:lnTo>
                  <a:lnTo>
                    <a:pt x="140" y="452"/>
                  </a:lnTo>
                  <a:lnTo>
                    <a:pt x="140" y="451"/>
                  </a:lnTo>
                  <a:lnTo>
                    <a:pt x="139" y="451"/>
                  </a:lnTo>
                  <a:lnTo>
                    <a:pt x="139" y="452"/>
                  </a:lnTo>
                  <a:lnTo>
                    <a:pt x="138" y="452"/>
                  </a:lnTo>
                  <a:lnTo>
                    <a:pt x="138" y="453"/>
                  </a:lnTo>
                  <a:lnTo>
                    <a:pt x="139" y="453"/>
                  </a:lnTo>
                  <a:lnTo>
                    <a:pt x="139" y="454"/>
                  </a:lnTo>
                  <a:lnTo>
                    <a:pt x="140" y="454"/>
                  </a:lnTo>
                  <a:lnTo>
                    <a:pt x="140" y="455"/>
                  </a:lnTo>
                  <a:lnTo>
                    <a:pt x="141" y="455"/>
                  </a:lnTo>
                  <a:lnTo>
                    <a:pt x="141" y="456"/>
                  </a:lnTo>
                  <a:lnTo>
                    <a:pt x="142" y="456"/>
                  </a:lnTo>
                  <a:lnTo>
                    <a:pt x="142" y="457"/>
                  </a:lnTo>
                  <a:lnTo>
                    <a:pt x="143" y="457"/>
                  </a:lnTo>
                  <a:lnTo>
                    <a:pt x="143" y="459"/>
                  </a:lnTo>
                  <a:lnTo>
                    <a:pt x="144" y="459"/>
                  </a:lnTo>
                  <a:lnTo>
                    <a:pt x="144" y="460"/>
                  </a:lnTo>
                  <a:lnTo>
                    <a:pt x="145" y="460"/>
                  </a:lnTo>
                  <a:lnTo>
                    <a:pt x="147" y="460"/>
                  </a:lnTo>
                  <a:lnTo>
                    <a:pt x="147" y="461"/>
                  </a:lnTo>
                  <a:lnTo>
                    <a:pt x="148" y="461"/>
                  </a:lnTo>
                  <a:lnTo>
                    <a:pt x="149" y="461"/>
                  </a:lnTo>
                  <a:lnTo>
                    <a:pt x="150" y="462"/>
                  </a:lnTo>
                  <a:lnTo>
                    <a:pt x="151" y="462"/>
                  </a:lnTo>
                  <a:lnTo>
                    <a:pt x="151" y="463"/>
                  </a:lnTo>
                  <a:lnTo>
                    <a:pt x="152" y="463"/>
                  </a:lnTo>
                  <a:lnTo>
                    <a:pt x="153" y="463"/>
                  </a:lnTo>
                  <a:lnTo>
                    <a:pt x="153" y="464"/>
                  </a:lnTo>
                  <a:lnTo>
                    <a:pt x="153" y="465"/>
                  </a:lnTo>
                  <a:lnTo>
                    <a:pt x="154" y="465"/>
                  </a:lnTo>
                  <a:lnTo>
                    <a:pt x="156" y="465"/>
                  </a:lnTo>
                  <a:lnTo>
                    <a:pt x="156" y="466"/>
                  </a:lnTo>
                  <a:lnTo>
                    <a:pt x="156" y="468"/>
                  </a:lnTo>
                  <a:lnTo>
                    <a:pt x="157" y="468"/>
                  </a:lnTo>
                  <a:lnTo>
                    <a:pt x="157" y="469"/>
                  </a:lnTo>
                  <a:lnTo>
                    <a:pt x="157" y="470"/>
                  </a:lnTo>
                  <a:lnTo>
                    <a:pt x="158" y="470"/>
                  </a:lnTo>
                  <a:lnTo>
                    <a:pt x="158" y="471"/>
                  </a:lnTo>
                  <a:lnTo>
                    <a:pt x="158" y="470"/>
                  </a:lnTo>
                  <a:lnTo>
                    <a:pt x="157" y="470"/>
                  </a:lnTo>
                  <a:lnTo>
                    <a:pt x="157" y="469"/>
                  </a:lnTo>
                  <a:lnTo>
                    <a:pt x="157" y="468"/>
                  </a:lnTo>
                  <a:lnTo>
                    <a:pt x="156" y="468"/>
                  </a:lnTo>
                  <a:lnTo>
                    <a:pt x="156" y="466"/>
                  </a:lnTo>
                  <a:lnTo>
                    <a:pt x="154" y="466"/>
                  </a:lnTo>
                  <a:lnTo>
                    <a:pt x="154" y="465"/>
                  </a:lnTo>
                  <a:lnTo>
                    <a:pt x="153" y="465"/>
                  </a:lnTo>
                  <a:lnTo>
                    <a:pt x="153" y="464"/>
                  </a:lnTo>
                  <a:lnTo>
                    <a:pt x="152" y="464"/>
                  </a:lnTo>
                  <a:lnTo>
                    <a:pt x="152" y="463"/>
                  </a:lnTo>
                  <a:lnTo>
                    <a:pt x="151" y="463"/>
                  </a:lnTo>
                  <a:lnTo>
                    <a:pt x="150" y="463"/>
                  </a:lnTo>
                  <a:lnTo>
                    <a:pt x="150" y="462"/>
                  </a:lnTo>
                  <a:lnTo>
                    <a:pt x="149" y="462"/>
                  </a:lnTo>
                  <a:lnTo>
                    <a:pt x="148" y="462"/>
                  </a:lnTo>
                  <a:lnTo>
                    <a:pt x="148" y="461"/>
                  </a:lnTo>
                  <a:lnTo>
                    <a:pt x="147" y="461"/>
                  </a:lnTo>
                  <a:lnTo>
                    <a:pt x="145" y="461"/>
                  </a:lnTo>
                  <a:lnTo>
                    <a:pt x="145" y="460"/>
                  </a:lnTo>
                  <a:lnTo>
                    <a:pt x="144" y="460"/>
                  </a:lnTo>
                  <a:lnTo>
                    <a:pt x="143" y="460"/>
                  </a:lnTo>
                  <a:lnTo>
                    <a:pt x="143" y="459"/>
                  </a:lnTo>
                  <a:lnTo>
                    <a:pt x="142" y="459"/>
                  </a:lnTo>
                  <a:lnTo>
                    <a:pt x="141" y="459"/>
                  </a:lnTo>
                  <a:lnTo>
                    <a:pt x="141" y="457"/>
                  </a:lnTo>
                  <a:lnTo>
                    <a:pt x="140" y="457"/>
                  </a:lnTo>
                  <a:lnTo>
                    <a:pt x="139" y="456"/>
                  </a:lnTo>
                  <a:lnTo>
                    <a:pt x="138" y="456"/>
                  </a:lnTo>
                  <a:lnTo>
                    <a:pt x="136" y="456"/>
                  </a:lnTo>
                  <a:lnTo>
                    <a:pt x="136" y="455"/>
                  </a:lnTo>
                  <a:lnTo>
                    <a:pt x="135" y="455"/>
                  </a:lnTo>
                  <a:lnTo>
                    <a:pt x="135" y="454"/>
                  </a:lnTo>
                  <a:lnTo>
                    <a:pt x="134" y="454"/>
                  </a:lnTo>
                  <a:lnTo>
                    <a:pt x="133" y="454"/>
                  </a:lnTo>
                  <a:lnTo>
                    <a:pt x="133" y="453"/>
                  </a:lnTo>
                  <a:lnTo>
                    <a:pt x="133" y="452"/>
                  </a:lnTo>
                  <a:lnTo>
                    <a:pt x="132" y="452"/>
                  </a:lnTo>
                  <a:lnTo>
                    <a:pt x="132" y="451"/>
                  </a:lnTo>
                  <a:lnTo>
                    <a:pt x="131" y="451"/>
                  </a:lnTo>
                  <a:lnTo>
                    <a:pt x="131" y="449"/>
                  </a:lnTo>
                  <a:lnTo>
                    <a:pt x="130" y="449"/>
                  </a:lnTo>
                  <a:lnTo>
                    <a:pt x="130" y="451"/>
                  </a:lnTo>
                  <a:lnTo>
                    <a:pt x="131" y="451"/>
                  </a:lnTo>
                  <a:lnTo>
                    <a:pt x="131" y="452"/>
                  </a:lnTo>
                  <a:lnTo>
                    <a:pt x="131" y="453"/>
                  </a:lnTo>
                  <a:lnTo>
                    <a:pt x="132" y="453"/>
                  </a:lnTo>
                  <a:lnTo>
                    <a:pt x="131" y="453"/>
                  </a:lnTo>
                  <a:lnTo>
                    <a:pt x="130" y="453"/>
                  </a:lnTo>
                  <a:lnTo>
                    <a:pt x="130" y="452"/>
                  </a:lnTo>
                  <a:lnTo>
                    <a:pt x="128" y="451"/>
                  </a:lnTo>
                  <a:lnTo>
                    <a:pt x="127" y="451"/>
                  </a:lnTo>
                  <a:lnTo>
                    <a:pt x="126" y="451"/>
                  </a:lnTo>
                  <a:lnTo>
                    <a:pt x="126" y="449"/>
                  </a:lnTo>
                  <a:lnTo>
                    <a:pt x="125" y="449"/>
                  </a:lnTo>
                  <a:lnTo>
                    <a:pt x="125" y="448"/>
                  </a:lnTo>
                  <a:lnTo>
                    <a:pt x="124" y="448"/>
                  </a:lnTo>
                  <a:lnTo>
                    <a:pt x="123" y="448"/>
                  </a:lnTo>
                  <a:lnTo>
                    <a:pt x="123" y="447"/>
                  </a:lnTo>
                  <a:lnTo>
                    <a:pt x="122" y="447"/>
                  </a:lnTo>
                  <a:lnTo>
                    <a:pt x="122" y="446"/>
                  </a:lnTo>
                  <a:lnTo>
                    <a:pt x="121" y="446"/>
                  </a:lnTo>
                  <a:lnTo>
                    <a:pt x="119" y="446"/>
                  </a:lnTo>
                  <a:lnTo>
                    <a:pt x="119" y="445"/>
                  </a:lnTo>
                  <a:lnTo>
                    <a:pt x="118" y="445"/>
                  </a:lnTo>
                  <a:lnTo>
                    <a:pt x="118" y="444"/>
                  </a:lnTo>
                  <a:lnTo>
                    <a:pt x="117" y="444"/>
                  </a:lnTo>
                  <a:lnTo>
                    <a:pt x="116" y="444"/>
                  </a:lnTo>
                  <a:lnTo>
                    <a:pt x="116" y="443"/>
                  </a:lnTo>
                  <a:lnTo>
                    <a:pt x="115" y="443"/>
                  </a:lnTo>
                  <a:lnTo>
                    <a:pt x="114" y="443"/>
                  </a:lnTo>
                  <a:lnTo>
                    <a:pt x="114" y="441"/>
                  </a:lnTo>
                  <a:lnTo>
                    <a:pt x="113" y="441"/>
                  </a:lnTo>
                  <a:lnTo>
                    <a:pt x="111" y="441"/>
                  </a:lnTo>
                  <a:lnTo>
                    <a:pt x="110" y="441"/>
                  </a:lnTo>
                  <a:lnTo>
                    <a:pt x="111" y="441"/>
                  </a:lnTo>
                  <a:lnTo>
                    <a:pt x="110" y="441"/>
                  </a:lnTo>
                  <a:lnTo>
                    <a:pt x="111" y="441"/>
                  </a:lnTo>
                  <a:lnTo>
                    <a:pt x="110" y="441"/>
                  </a:lnTo>
                  <a:lnTo>
                    <a:pt x="110" y="440"/>
                  </a:lnTo>
                  <a:lnTo>
                    <a:pt x="109" y="440"/>
                  </a:lnTo>
                  <a:lnTo>
                    <a:pt x="109" y="439"/>
                  </a:lnTo>
                  <a:lnTo>
                    <a:pt x="108" y="439"/>
                  </a:lnTo>
                  <a:lnTo>
                    <a:pt x="107" y="439"/>
                  </a:lnTo>
                  <a:lnTo>
                    <a:pt x="106" y="439"/>
                  </a:lnTo>
                  <a:lnTo>
                    <a:pt x="105" y="439"/>
                  </a:lnTo>
                  <a:lnTo>
                    <a:pt x="105" y="438"/>
                  </a:lnTo>
                  <a:lnTo>
                    <a:pt x="104" y="438"/>
                  </a:lnTo>
                  <a:lnTo>
                    <a:pt x="104" y="439"/>
                  </a:lnTo>
                  <a:lnTo>
                    <a:pt x="105" y="439"/>
                  </a:lnTo>
                  <a:lnTo>
                    <a:pt x="106" y="439"/>
                  </a:lnTo>
                  <a:lnTo>
                    <a:pt x="107" y="440"/>
                  </a:lnTo>
                  <a:lnTo>
                    <a:pt x="106" y="441"/>
                  </a:lnTo>
                  <a:lnTo>
                    <a:pt x="105" y="441"/>
                  </a:lnTo>
                  <a:lnTo>
                    <a:pt x="104" y="440"/>
                  </a:lnTo>
                  <a:lnTo>
                    <a:pt x="102" y="440"/>
                  </a:lnTo>
                  <a:lnTo>
                    <a:pt x="101" y="440"/>
                  </a:lnTo>
                  <a:lnTo>
                    <a:pt x="100" y="440"/>
                  </a:lnTo>
                  <a:lnTo>
                    <a:pt x="99" y="440"/>
                  </a:lnTo>
                  <a:lnTo>
                    <a:pt x="98" y="439"/>
                  </a:lnTo>
                  <a:lnTo>
                    <a:pt x="97" y="439"/>
                  </a:lnTo>
                  <a:lnTo>
                    <a:pt x="96" y="439"/>
                  </a:lnTo>
                  <a:lnTo>
                    <a:pt x="95" y="439"/>
                  </a:lnTo>
                  <a:lnTo>
                    <a:pt x="93" y="439"/>
                  </a:lnTo>
                  <a:lnTo>
                    <a:pt x="92" y="439"/>
                  </a:lnTo>
                  <a:lnTo>
                    <a:pt x="91" y="439"/>
                  </a:lnTo>
                  <a:lnTo>
                    <a:pt x="90" y="439"/>
                  </a:lnTo>
                  <a:lnTo>
                    <a:pt x="89" y="439"/>
                  </a:lnTo>
                  <a:lnTo>
                    <a:pt x="88" y="439"/>
                  </a:lnTo>
                  <a:lnTo>
                    <a:pt x="87" y="439"/>
                  </a:lnTo>
                  <a:lnTo>
                    <a:pt x="85" y="439"/>
                  </a:lnTo>
                  <a:lnTo>
                    <a:pt x="85" y="438"/>
                  </a:lnTo>
                  <a:lnTo>
                    <a:pt x="84" y="438"/>
                  </a:lnTo>
                  <a:lnTo>
                    <a:pt x="84" y="439"/>
                  </a:lnTo>
                  <a:lnTo>
                    <a:pt x="83" y="439"/>
                  </a:lnTo>
                  <a:lnTo>
                    <a:pt x="82" y="439"/>
                  </a:lnTo>
                  <a:lnTo>
                    <a:pt x="81" y="439"/>
                  </a:lnTo>
                  <a:lnTo>
                    <a:pt x="80" y="439"/>
                  </a:lnTo>
                  <a:lnTo>
                    <a:pt x="79" y="439"/>
                  </a:lnTo>
                  <a:lnTo>
                    <a:pt x="78" y="439"/>
                  </a:lnTo>
                  <a:lnTo>
                    <a:pt x="76" y="439"/>
                  </a:lnTo>
                  <a:lnTo>
                    <a:pt x="75" y="439"/>
                  </a:lnTo>
                  <a:lnTo>
                    <a:pt x="74" y="439"/>
                  </a:lnTo>
                  <a:lnTo>
                    <a:pt x="73" y="439"/>
                  </a:lnTo>
                  <a:lnTo>
                    <a:pt x="72" y="439"/>
                  </a:lnTo>
                  <a:lnTo>
                    <a:pt x="71" y="439"/>
                  </a:lnTo>
                  <a:lnTo>
                    <a:pt x="70" y="439"/>
                  </a:lnTo>
                  <a:lnTo>
                    <a:pt x="69" y="439"/>
                  </a:lnTo>
                  <a:lnTo>
                    <a:pt x="67" y="439"/>
                  </a:lnTo>
                  <a:lnTo>
                    <a:pt x="66" y="439"/>
                  </a:lnTo>
                  <a:lnTo>
                    <a:pt x="65" y="439"/>
                  </a:lnTo>
                  <a:lnTo>
                    <a:pt x="64" y="439"/>
                  </a:lnTo>
                  <a:lnTo>
                    <a:pt x="63" y="439"/>
                  </a:lnTo>
                  <a:lnTo>
                    <a:pt x="62" y="439"/>
                  </a:lnTo>
                  <a:lnTo>
                    <a:pt x="61" y="439"/>
                  </a:lnTo>
                  <a:lnTo>
                    <a:pt x="59" y="439"/>
                  </a:lnTo>
                  <a:lnTo>
                    <a:pt x="58" y="439"/>
                  </a:lnTo>
                  <a:lnTo>
                    <a:pt x="57" y="439"/>
                  </a:lnTo>
                  <a:lnTo>
                    <a:pt x="56" y="439"/>
                  </a:lnTo>
                  <a:lnTo>
                    <a:pt x="55" y="439"/>
                  </a:lnTo>
                  <a:lnTo>
                    <a:pt x="54" y="439"/>
                  </a:lnTo>
                  <a:lnTo>
                    <a:pt x="53" y="439"/>
                  </a:lnTo>
                  <a:lnTo>
                    <a:pt x="52" y="439"/>
                  </a:lnTo>
                  <a:lnTo>
                    <a:pt x="50" y="439"/>
                  </a:lnTo>
                  <a:lnTo>
                    <a:pt x="50" y="440"/>
                  </a:lnTo>
                  <a:lnTo>
                    <a:pt x="49" y="440"/>
                  </a:lnTo>
                  <a:lnTo>
                    <a:pt x="48" y="440"/>
                  </a:lnTo>
                  <a:lnTo>
                    <a:pt x="47" y="440"/>
                  </a:lnTo>
                  <a:lnTo>
                    <a:pt x="46" y="440"/>
                  </a:lnTo>
                  <a:lnTo>
                    <a:pt x="46" y="441"/>
                  </a:lnTo>
                  <a:lnTo>
                    <a:pt x="45" y="441"/>
                  </a:lnTo>
                  <a:lnTo>
                    <a:pt x="44" y="441"/>
                  </a:lnTo>
                  <a:lnTo>
                    <a:pt x="42" y="441"/>
                  </a:lnTo>
                  <a:lnTo>
                    <a:pt x="42" y="443"/>
                  </a:lnTo>
                  <a:lnTo>
                    <a:pt x="41" y="443"/>
                  </a:lnTo>
                  <a:lnTo>
                    <a:pt x="41" y="444"/>
                  </a:lnTo>
                  <a:lnTo>
                    <a:pt x="40" y="444"/>
                  </a:lnTo>
                  <a:lnTo>
                    <a:pt x="40" y="443"/>
                  </a:lnTo>
                  <a:lnTo>
                    <a:pt x="40" y="444"/>
                  </a:lnTo>
                  <a:lnTo>
                    <a:pt x="41" y="445"/>
                  </a:lnTo>
                  <a:lnTo>
                    <a:pt x="40" y="445"/>
                  </a:lnTo>
                  <a:lnTo>
                    <a:pt x="40" y="444"/>
                  </a:lnTo>
                  <a:lnTo>
                    <a:pt x="39" y="444"/>
                  </a:lnTo>
                  <a:lnTo>
                    <a:pt x="39" y="445"/>
                  </a:lnTo>
                  <a:lnTo>
                    <a:pt x="38" y="445"/>
                  </a:lnTo>
                  <a:lnTo>
                    <a:pt x="38" y="446"/>
                  </a:lnTo>
                  <a:lnTo>
                    <a:pt x="37" y="446"/>
                  </a:lnTo>
                  <a:lnTo>
                    <a:pt x="36" y="446"/>
                  </a:lnTo>
                  <a:lnTo>
                    <a:pt x="36" y="447"/>
                  </a:lnTo>
                  <a:lnTo>
                    <a:pt x="35" y="447"/>
                  </a:lnTo>
                  <a:lnTo>
                    <a:pt x="35" y="448"/>
                  </a:lnTo>
                  <a:lnTo>
                    <a:pt x="33" y="448"/>
                  </a:lnTo>
                  <a:lnTo>
                    <a:pt x="33" y="449"/>
                  </a:lnTo>
                  <a:lnTo>
                    <a:pt x="32" y="449"/>
                  </a:lnTo>
                  <a:lnTo>
                    <a:pt x="31" y="449"/>
                  </a:lnTo>
                  <a:lnTo>
                    <a:pt x="30" y="449"/>
                  </a:lnTo>
                  <a:lnTo>
                    <a:pt x="30" y="448"/>
                  </a:lnTo>
                  <a:lnTo>
                    <a:pt x="30" y="449"/>
                  </a:lnTo>
                  <a:lnTo>
                    <a:pt x="29" y="449"/>
                  </a:lnTo>
                  <a:lnTo>
                    <a:pt x="30" y="449"/>
                  </a:lnTo>
                  <a:lnTo>
                    <a:pt x="29" y="449"/>
                  </a:lnTo>
                  <a:lnTo>
                    <a:pt x="28" y="449"/>
                  </a:lnTo>
                  <a:lnTo>
                    <a:pt x="28" y="448"/>
                  </a:lnTo>
                  <a:lnTo>
                    <a:pt x="28" y="449"/>
                  </a:lnTo>
                  <a:lnTo>
                    <a:pt x="28" y="448"/>
                  </a:lnTo>
                  <a:lnTo>
                    <a:pt x="28" y="447"/>
                  </a:lnTo>
                  <a:lnTo>
                    <a:pt x="27" y="447"/>
                  </a:lnTo>
                  <a:lnTo>
                    <a:pt x="27" y="448"/>
                  </a:lnTo>
                  <a:lnTo>
                    <a:pt x="27" y="447"/>
                  </a:lnTo>
                  <a:lnTo>
                    <a:pt x="26" y="447"/>
                  </a:lnTo>
                  <a:lnTo>
                    <a:pt x="24" y="447"/>
                  </a:lnTo>
                  <a:lnTo>
                    <a:pt x="23" y="447"/>
                  </a:lnTo>
                  <a:lnTo>
                    <a:pt x="23" y="446"/>
                  </a:lnTo>
                  <a:lnTo>
                    <a:pt x="22" y="444"/>
                  </a:lnTo>
                  <a:lnTo>
                    <a:pt x="22" y="443"/>
                  </a:lnTo>
                  <a:lnTo>
                    <a:pt x="22" y="441"/>
                  </a:lnTo>
                  <a:lnTo>
                    <a:pt x="22" y="440"/>
                  </a:lnTo>
                  <a:lnTo>
                    <a:pt x="21" y="438"/>
                  </a:lnTo>
                  <a:lnTo>
                    <a:pt x="21" y="437"/>
                  </a:lnTo>
                  <a:lnTo>
                    <a:pt x="21" y="436"/>
                  </a:lnTo>
                  <a:lnTo>
                    <a:pt x="21" y="435"/>
                  </a:lnTo>
                  <a:lnTo>
                    <a:pt x="21" y="434"/>
                  </a:lnTo>
                  <a:lnTo>
                    <a:pt x="21" y="431"/>
                  </a:lnTo>
                  <a:lnTo>
                    <a:pt x="21" y="430"/>
                  </a:lnTo>
                  <a:lnTo>
                    <a:pt x="21" y="429"/>
                  </a:lnTo>
                  <a:lnTo>
                    <a:pt x="20" y="429"/>
                  </a:lnTo>
                  <a:lnTo>
                    <a:pt x="20" y="428"/>
                  </a:lnTo>
                  <a:lnTo>
                    <a:pt x="20" y="427"/>
                  </a:lnTo>
                  <a:lnTo>
                    <a:pt x="19" y="426"/>
                  </a:lnTo>
                  <a:lnTo>
                    <a:pt x="18" y="424"/>
                  </a:lnTo>
                  <a:lnTo>
                    <a:pt x="16" y="424"/>
                  </a:lnTo>
                  <a:lnTo>
                    <a:pt x="16" y="423"/>
                  </a:lnTo>
                  <a:lnTo>
                    <a:pt x="16" y="422"/>
                  </a:lnTo>
                  <a:lnTo>
                    <a:pt x="16" y="421"/>
                  </a:lnTo>
                  <a:lnTo>
                    <a:pt x="16" y="420"/>
                  </a:lnTo>
                  <a:lnTo>
                    <a:pt x="18" y="420"/>
                  </a:lnTo>
                  <a:lnTo>
                    <a:pt x="18" y="419"/>
                  </a:lnTo>
                  <a:lnTo>
                    <a:pt x="19" y="419"/>
                  </a:lnTo>
                  <a:lnTo>
                    <a:pt x="19" y="418"/>
                  </a:lnTo>
                  <a:lnTo>
                    <a:pt x="20" y="418"/>
                  </a:lnTo>
                  <a:lnTo>
                    <a:pt x="20" y="416"/>
                  </a:lnTo>
                  <a:lnTo>
                    <a:pt x="20" y="415"/>
                  </a:lnTo>
                  <a:lnTo>
                    <a:pt x="19" y="414"/>
                  </a:lnTo>
                  <a:lnTo>
                    <a:pt x="18" y="413"/>
                  </a:lnTo>
                  <a:lnTo>
                    <a:pt x="18" y="412"/>
                  </a:lnTo>
                  <a:lnTo>
                    <a:pt x="16" y="411"/>
                  </a:lnTo>
                  <a:lnTo>
                    <a:pt x="16" y="410"/>
                  </a:lnTo>
                  <a:lnTo>
                    <a:pt x="16" y="409"/>
                  </a:lnTo>
                  <a:lnTo>
                    <a:pt x="16" y="407"/>
                  </a:lnTo>
                  <a:lnTo>
                    <a:pt x="15" y="406"/>
                  </a:lnTo>
                  <a:lnTo>
                    <a:pt x="15" y="405"/>
                  </a:lnTo>
                  <a:lnTo>
                    <a:pt x="15" y="404"/>
                  </a:lnTo>
                  <a:lnTo>
                    <a:pt x="15" y="403"/>
                  </a:lnTo>
                  <a:lnTo>
                    <a:pt x="15" y="402"/>
                  </a:lnTo>
                  <a:lnTo>
                    <a:pt x="16" y="402"/>
                  </a:lnTo>
                  <a:lnTo>
                    <a:pt x="16" y="401"/>
                  </a:lnTo>
                  <a:lnTo>
                    <a:pt x="16" y="399"/>
                  </a:lnTo>
                  <a:lnTo>
                    <a:pt x="16" y="398"/>
                  </a:lnTo>
                  <a:lnTo>
                    <a:pt x="15" y="398"/>
                  </a:lnTo>
                  <a:lnTo>
                    <a:pt x="15" y="397"/>
                  </a:lnTo>
                  <a:lnTo>
                    <a:pt x="15" y="396"/>
                  </a:lnTo>
                  <a:lnTo>
                    <a:pt x="15" y="395"/>
                  </a:lnTo>
                  <a:lnTo>
                    <a:pt x="15" y="394"/>
                  </a:lnTo>
                  <a:lnTo>
                    <a:pt x="15" y="393"/>
                  </a:lnTo>
                  <a:lnTo>
                    <a:pt x="16" y="393"/>
                  </a:lnTo>
                  <a:lnTo>
                    <a:pt x="16" y="392"/>
                  </a:lnTo>
                  <a:lnTo>
                    <a:pt x="18" y="392"/>
                  </a:lnTo>
                  <a:lnTo>
                    <a:pt x="18" y="390"/>
                  </a:lnTo>
                  <a:lnTo>
                    <a:pt x="18" y="389"/>
                  </a:lnTo>
                  <a:lnTo>
                    <a:pt x="18" y="388"/>
                  </a:lnTo>
                  <a:lnTo>
                    <a:pt x="18" y="387"/>
                  </a:lnTo>
                  <a:lnTo>
                    <a:pt x="18" y="386"/>
                  </a:lnTo>
                  <a:lnTo>
                    <a:pt x="18" y="385"/>
                  </a:lnTo>
                  <a:lnTo>
                    <a:pt x="16" y="385"/>
                  </a:lnTo>
                  <a:lnTo>
                    <a:pt x="16" y="384"/>
                  </a:lnTo>
                  <a:lnTo>
                    <a:pt x="16" y="382"/>
                  </a:lnTo>
                  <a:lnTo>
                    <a:pt x="16" y="381"/>
                  </a:lnTo>
                  <a:lnTo>
                    <a:pt x="16" y="380"/>
                  </a:lnTo>
                  <a:lnTo>
                    <a:pt x="16" y="379"/>
                  </a:lnTo>
                  <a:lnTo>
                    <a:pt x="15" y="379"/>
                  </a:lnTo>
                  <a:lnTo>
                    <a:pt x="15" y="378"/>
                  </a:lnTo>
                  <a:lnTo>
                    <a:pt x="14" y="378"/>
                  </a:lnTo>
                  <a:lnTo>
                    <a:pt x="13" y="377"/>
                  </a:lnTo>
                  <a:lnTo>
                    <a:pt x="12" y="377"/>
                  </a:lnTo>
                  <a:lnTo>
                    <a:pt x="12" y="376"/>
                  </a:lnTo>
                  <a:lnTo>
                    <a:pt x="12" y="374"/>
                  </a:lnTo>
                  <a:lnTo>
                    <a:pt x="13" y="374"/>
                  </a:lnTo>
                  <a:lnTo>
                    <a:pt x="14" y="374"/>
                  </a:lnTo>
                  <a:lnTo>
                    <a:pt x="15" y="373"/>
                  </a:lnTo>
                  <a:lnTo>
                    <a:pt x="15" y="372"/>
                  </a:lnTo>
                  <a:lnTo>
                    <a:pt x="15" y="371"/>
                  </a:lnTo>
                  <a:lnTo>
                    <a:pt x="14" y="371"/>
                  </a:lnTo>
                  <a:lnTo>
                    <a:pt x="13" y="370"/>
                  </a:lnTo>
                  <a:lnTo>
                    <a:pt x="13" y="369"/>
                  </a:lnTo>
                  <a:lnTo>
                    <a:pt x="13" y="368"/>
                  </a:lnTo>
                  <a:lnTo>
                    <a:pt x="13" y="367"/>
                  </a:lnTo>
                  <a:lnTo>
                    <a:pt x="13" y="365"/>
                  </a:lnTo>
                  <a:lnTo>
                    <a:pt x="13" y="364"/>
                  </a:lnTo>
                  <a:lnTo>
                    <a:pt x="14" y="363"/>
                  </a:lnTo>
                  <a:lnTo>
                    <a:pt x="13" y="362"/>
                  </a:lnTo>
                  <a:lnTo>
                    <a:pt x="12" y="361"/>
                  </a:lnTo>
                  <a:lnTo>
                    <a:pt x="12" y="360"/>
                  </a:lnTo>
                  <a:lnTo>
                    <a:pt x="11" y="359"/>
                  </a:lnTo>
                  <a:lnTo>
                    <a:pt x="11" y="357"/>
                  </a:lnTo>
                  <a:lnTo>
                    <a:pt x="11" y="356"/>
                  </a:lnTo>
                  <a:lnTo>
                    <a:pt x="11" y="355"/>
                  </a:lnTo>
                  <a:lnTo>
                    <a:pt x="11" y="354"/>
                  </a:lnTo>
                  <a:lnTo>
                    <a:pt x="12" y="354"/>
                  </a:lnTo>
                  <a:lnTo>
                    <a:pt x="12" y="353"/>
                  </a:lnTo>
                  <a:lnTo>
                    <a:pt x="12" y="352"/>
                  </a:lnTo>
                  <a:lnTo>
                    <a:pt x="12" y="351"/>
                  </a:lnTo>
                  <a:lnTo>
                    <a:pt x="11" y="351"/>
                  </a:lnTo>
                  <a:lnTo>
                    <a:pt x="10" y="349"/>
                  </a:lnTo>
                  <a:lnTo>
                    <a:pt x="9" y="349"/>
                  </a:lnTo>
                  <a:lnTo>
                    <a:pt x="7" y="348"/>
                  </a:lnTo>
                  <a:lnTo>
                    <a:pt x="7" y="347"/>
                  </a:lnTo>
                  <a:lnTo>
                    <a:pt x="6" y="347"/>
                  </a:lnTo>
                  <a:lnTo>
                    <a:pt x="6" y="346"/>
                  </a:lnTo>
                  <a:lnTo>
                    <a:pt x="6" y="345"/>
                  </a:lnTo>
                  <a:lnTo>
                    <a:pt x="6" y="344"/>
                  </a:lnTo>
                  <a:lnTo>
                    <a:pt x="6" y="343"/>
                  </a:lnTo>
                  <a:lnTo>
                    <a:pt x="6" y="342"/>
                  </a:lnTo>
                  <a:lnTo>
                    <a:pt x="5" y="342"/>
                  </a:lnTo>
                  <a:lnTo>
                    <a:pt x="4" y="342"/>
                  </a:lnTo>
                  <a:lnTo>
                    <a:pt x="3" y="342"/>
                  </a:lnTo>
                  <a:lnTo>
                    <a:pt x="2" y="342"/>
                  </a:lnTo>
                  <a:lnTo>
                    <a:pt x="2" y="340"/>
                  </a:lnTo>
                  <a:lnTo>
                    <a:pt x="2" y="339"/>
                  </a:lnTo>
                  <a:lnTo>
                    <a:pt x="2" y="338"/>
                  </a:lnTo>
                  <a:lnTo>
                    <a:pt x="2" y="337"/>
                  </a:lnTo>
                  <a:lnTo>
                    <a:pt x="2" y="336"/>
                  </a:lnTo>
                  <a:lnTo>
                    <a:pt x="1" y="336"/>
                  </a:lnTo>
                  <a:lnTo>
                    <a:pt x="1" y="335"/>
                  </a:lnTo>
                  <a:lnTo>
                    <a:pt x="0" y="334"/>
                  </a:lnTo>
                  <a:lnTo>
                    <a:pt x="0" y="332"/>
                  </a:lnTo>
                  <a:lnTo>
                    <a:pt x="0" y="331"/>
                  </a:lnTo>
                  <a:lnTo>
                    <a:pt x="0" y="330"/>
                  </a:lnTo>
                  <a:lnTo>
                    <a:pt x="1" y="330"/>
                  </a:lnTo>
                  <a:lnTo>
                    <a:pt x="2" y="330"/>
                  </a:lnTo>
                  <a:lnTo>
                    <a:pt x="3" y="330"/>
                  </a:lnTo>
                  <a:lnTo>
                    <a:pt x="3" y="331"/>
                  </a:lnTo>
                  <a:lnTo>
                    <a:pt x="3" y="330"/>
                  </a:lnTo>
                  <a:lnTo>
                    <a:pt x="3" y="329"/>
                  </a:lnTo>
                  <a:lnTo>
                    <a:pt x="3" y="328"/>
                  </a:lnTo>
                  <a:lnTo>
                    <a:pt x="2" y="328"/>
                  </a:lnTo>
                  <a:lnTo>
                    <a:pt x="1" y="327"/>
                  </a:lnTo>
                  <a:lnTo>
                    <a:pt x="2" y="327"/>
                  </a:lnTo>
                  <a:lnTo>
                    <a:pt x="3" y="326"/>
                  </a:lnTo>
                  <a:lnTo>
                    <a:pt x="4" y="326"/>
                  </a:lnTo>
                  <a:lnTo>
                    <a:pt x="4" y="325"/>
                  </a:lnTo>
                  <a:lnTo>
                    <a:pt x="4" y="326"/>
                  </a:lnTo>
                  <a:lnTo>
                    <a:pt x="5" y="325"/>
                  </a:lnTo>
                  <a:lnTo>
                    <a:pt x="4" y="323"/>
                  </a:lnTo>
                  <a:lnTo>
                    <a:pt x="5" y="323"/>
                  </a:lnTo>
                  <a:lnTo>
                    <a:pt x="5" y="322"/>
                  </a:lnTo>
                  <a:lnTo>
                    <a:pt x="5" y="321"/>
                  </a:lnTo>
                  <a:lnTo>
                    <a:pt x="6" y="321"/>
                  </a:lnTo>
                  <a:lnTo>
                    <a:pt x="6" y="320"/>
                  </a:lnTo>
                  <a:lnTo>
                    <a:pt x="5" y="320"/>
                  </a:lnTo>
                  <a:lnTo>
                    <a:pt x="5" y="319"/>
                  </a:lnTo>
                  <a:lnTo>
                    <a:pt x="5" y="318"/>
                  </a:lnTo>
                  <a:lnTo>
                    <a:pt x="4" y="318"/>
                  </a:lnTo>
                  <a:lnTo>
                    <a:pt x="4" y="317"/>
                  </a:lnTo>
                  <a:lnTo>
                    <a:pt x="5" y="317"/>
                  </a:lnTo>
                  <a:lnTo>
                    <a:pt x="6" y="317"/>
                  </a:lnTo>
                  <a:lnTo>
                    <a:pt x="7" y="317"/>
                  </a:lnTo>
                  <a:lnTo>
                    <a:pt x="7" y="318"/>
                  </a:lnTo>
                  <a:lnTo>
                    <a:pt x="9" y="318"/>
                  </a:lnTo>
                  <a:lnTo>
                    <a:pt x="9" y="317"/>
                  </a:lnTo>
                  <a:lnTo>
                    <a:pt x="9" y="315"/>
                  </a:lnTo>
                  <a:lnTo>
                    <a:pt x="9" y="314"/>
                  </a:lnTo>
                  <a:lnTo>
                    <a:pt x="10" y="314"/>
                  </a:lnTo>
                  <a:lnTo>
                    <a:pt x="10" y="313"/>
                  </a:lnTo>
                  <a:lnTo>
                    <a:pt x="11" y="313"/>
                  </a:lnTo>
                  <a:lnTo>
                    <a:pt x="10" y="313"/>
                  </a:lnTo>
                  <a:lnTo>
                    <a:pt x="10" y="312"/>
                  </a:lnTo>
                  <a:lnTo>
                    <a:pt x="10" y="311"/>
                  </a:lnTo>
                  <a:lnTo>
                    <a:pt x="11" y="311"/>
                  </a:lnTo>
                  <a:lnTo>
                    <a:pt x="12" y="311"/>
                  </a:lnTo>
                  <a:lnTo>
                    <a:pt x="13" y="311"/>
                  </a:lnTo>
                  <a:lnTo>
                    <a:pt x="13" y="310"/>
                  </a:lnTo>
                  <a:lnTo>
                    <a:pt x="12" y="310"/>
                  </a:lnTo>
                  <a:lnTo>
                    <a:pt x="12" y="309"/>
                  </a:lnTo>
                  <a:lnTo>
                    <a:pt x="13" y="309"/>
                  </a:lnTo>
                  <a:lnTo>
                    <a:pt x="13" y="307"/>
                  </a:lnTo>
                  <a:lnTo>
                    <a:pt x="14" y="307"/>
                  </a:lnTo>
                  <a:lnTo>
                    <a:pt x="14" y="306"/>
                  </a:lnTo>
                  <a:lnTo>
                    <a:pt x="14" y="305"/>
                  </a:lnTo>
                  <a:lnTo>
                    <a:pt x="14" y="304"/>
                  </a:lnTo>
                  <a:lnTo>
                    <a:pt x="13" y="304"/>
                  </a:lnTo>
                  <a:lnTo>
                    <a:pt x="14" y="304"/>
                  </a:lnTo>
                  <a:lnTo>
                    <a:pt x="15" y="304"/>
                  </a:lnTo>
                  <a:lnTo>
                    <a:pt x="15" y="305"/>
                  </a:lnTo>
                  <a:lnTo>
                    <a:pt x="16" y="305"/>
                  </a:lnTo>
                  <a:lnTo>
                    <a:pt x="16" y="304"/>
                  </a:lnTo>
                  <a:lnTo>
                    <a:pt x="16" y="303"/>
                  </a:lnTo>
                  <a:lnTo>
                    <a:pt x="16" y="302"/>
                  </a:lnTo>
                  <a:lnTo>
                    <a:pt x="18" y="302"/>
                  </a:lnTo>
                  <a:lnTo>
                    <a:pt x="18" y="301"/>
                  </a:lnTo>
                  <a:lnTo>
                    <a:pt x="16" y="301"/>
                  </a:lnTo>
                  <a:lnTo>
                    <a:pt x="16" y="300"/>
                  </a:lnTo>
                  <a:lnTo>
                    <a:pt x="18" y="300"/>
                  </a:lnTo>
                  <a:lnTo>
                    <a:pt x="19" y="300"/>
                  </a:lnTo>
                  <a:lnTo>
                    <a:pt x="20" y="300"/>
                  </a:lnTo>
                  <a:lnTo>
                    <a:pt x="19" y="300"/>
                  </a:lnTo>
                  <a:lnTo>
                    <a:pt x="19" y="298"/>
                  </a:lnTo>
                  <a:lnTo>
                    <a:pt x="19" y="297"/>
                  </a:lnTo>
                  <a:lnTo>
                    <a:pt x="19" y="296"/>
                  </a:lnTo>
                  <a:lnTo>
                    <a:pt x="18" y="296"/>
                  </a:lnTo>
                  <a:lnTo>
                    <a:pt x="18" y="295"/>
                  </a:lnTo>
                  <a:lnTo>
                    <a:pt x="19" y="295"/>
                  </a:lnTo>
                  <a:lnTo>
                    <a:pt x="19" y="294"/>
                  </a:lnTo>
                  <a:lnTo>
                    <a:pt x="20" y="293"/>
                  </a:lnTo>
                  <a:lnTo>
                    <a:pt x="20" y="292"/>
                  </a:lnTo>
                  <a:lnTo>
                    <a:pt x="19" y="290"/>
                  </a:lnTo>
                  <a:lnTo>
                    <a:pt x="19" y="289"/>
                  </a:lnTo>
                  <a:lnTo>
                    <a:pt x="20" y="289"/>
                  </a:lnTo>
                  <a:lnTo>
                    <a:pt x="20" y="288"/>
                  </a:lnTo>
                  <a:lnTo>
                    <a:pt x="20" y="289"/>
                  </a:lnTo>
                  <a:lnTo>
                    <a:pt x="21" y="289"/>
                  </a:lnTo>
                  <a:lnTo>
                    <a:pt x="21" y="288"/>
                  </a:lnTo>
                  <a:lnTo>
                    <a:pt x="21" y="287"/>
                  </a:lnTo>
                  <a:lnTo>
                    <a:pt x="21" y="286"/>
                  </a:lnTo>
                  <a:lnTo>
                    <a:pt x="21" y="285"/>
                  </a:lnTo>
                  <a:lnTo>
                    <a:pt x="22" y="285"/>
                  </a:lnTo>
                  <a:lnTo>
                    <a:pt x="22" y="284"/>
                  </a:lnTo>
                  <a:lnTo>
                    <a:pt x="23" y="284"/>
                  </a:lnTo>
                  <a:lnTo>
                    <a:pt x="23" y="282"/>
                  </a:lnTo>
                  <a:lnTo>
                    <a:pt x="23" y="281"/>
                  </a:lnTo>
                  <a:lnTo>
                    <a:pt x="23" y="280"/>
                  </a:lnTo>
                  <a:lnTo>
                    <a:pt x="24" y="280"/>
                  </a:lnTo>
                  <a:lnTo>
                    <a:pt x="24" y="279"/>
                  </a:lnTo>
                  <a:lnTo>
                    <a:pt x="24" y="278"/>
                  </a:lnTo>
                  <a:lnTo>
                    <a:pt x="23" y="278"/>
                  </a:lnTo>
                  <a:lnTo>
                    <a:pt x="24" y="278"/>
                  </a:lnTo>
                  <a:lnTo>
                    <a:pt x="24" y="277"/>
                  </a:lnTo>
                  <a:lnTo>
                    <a:pt x="26" y="277"/>
                  </a:lnTo>
                  <a:lnTo>
                    <a:pt x="27" y="277"/>
                  </a:lnTo>
                  <a:lnTo>
                    <a:pt x="27" y="276"/>
                  </a:lnTo>
                  <a:lnTo>
                    <a:pt x="27" y="275"/>
                  </a:lnTo>
                  <a:lnTo>
                    <a:pt x="26" y="275"/>
                  </a:lnTo>
                  <a:lnTo>
                    <a:pt x="26" y="273"/>
                  </a:lnTo>
                  <a:lnTo>
                    <a:pt x="26" y="272"/>
                  </a:lnTo>
                  <a:lnTo>
                    <a:pt x="26" y="271"/>
                  </a:lnTo>
                  <a:lnTo>
                    <a:pt x="27" y="271"/>
                  </a:lnTo>
                  <a:lnTo>
                    <a:pt x="27" y="272"/>
                  </a:lnTo>
                  <a:lnTo>
                    <a:pt x="28" y="272"/>
                  </a:lnTo>
                  <a:lnTo>
                    <a:pt x="28" y="271"/>
                  </a:lnTo>
                  <a:lnTo>
                    <a:pt x="29" y="271"/>
                  </a:lnTo>
                  <a:lnTo>
                    <a:pt x="29" y="270"/>
                  </a:lnTo>
                  <a:lnTo>
                    <a:pt x="30" y="270"/>
                  </a:lnTo>
                  <a:lnTo>
                    <a:pt x="31" y="270"/>
                  </a:lnTo>
                  <a:lnTo>
                    <a:pt x="31" y="271"/>
                  </a:lnTo>
                  <a:lnTo>
                    <a:pt x="32" y="270"/>
                  </a:lnTo>
                  <a:lnTo>
                    <a:pt x="32" y="269"/>
                  </a:lnTo>
                  <a:lnTo>
                    <a:pt x="33" y="269"/>
                  </a:lnTo>
                  <a:lnTo>
                    <a:pt x="33" y="268"/>
                  </a:lnTo>
                  <a:lnTo>
                    <a:pt x="35" y="268"/>
                  </a:lnTo>
                  <a:lnTo>
                    <a:pt x="36" y="268"/>
                  </a:lnTo>
                  <a:lnTo>
                    <a:pt x="36" y="267"/>
                  </a:lnTo>
                  <a:lnTo>
                    <a:pt x="36" y="265"/>
                  </a:lnTo>
                  <a:lnTo>
                    <a:pt x="37" y="265"/>
                  </a:lnTo>
                  <a:lnTo>
                    <a:pt x="37" y="264"/>
                  </a:lnTo>
                  <a:lnTo>
                    <a:pt x="38" y="264"/>
                  </a:lnTo>
                  <a:lnTo>
                    <a:pt x="39" y="264"/>
                  </a:lnTo>
                  <a:lnTo>
                    <a:pt x="39" y="263"/>
                  </a:lnTo>
                  <a:lnTo>
                    <a:pt x="39" y="262"/>
                  </a:lnTo>
                  <a:lnTo>
                    <a:pt x="40" y="262"/>
                  </a:lnTo>
                  <a:lnTo>
                    <a:pt x="41" y="262"/>
                  </a:lnTo>
                  <a:lnTo>
                    <a:pt x="41" y="261"/>
                  </a:lnTo>
                  <a:lnTo>
                    <a:pt x="42" y="261"/>
                  </a:lnTo>
                  <a:lnTo>
                    <a:pt x="42" y="260"/>
                  </a:lnTo>
                  <a:lnTo>
                    <a:pt x="44" y="260"/>
                  </a:lnTo>
                  <a:lnTo>
                    <a:pt x="44" y="259"/>
                  </a:lnTo>
                  <a:lnTo>
                    <a:pt x="45" y="259"/>
                  </a:lnTo>
                  <a:lnTo>
                    <a:pt x="46" y="259"/>
                  </a:lnTo>
                  <a:lnTo>
                    <a:pt x="46" y="257"/>
                  </a:lnTo>
                  <a:lnTo>
                    <a:pt x="47" y="257"/>
                  </a:lnTo>
                  <a:lnTo>
                    <a:pt x="47" y="256"/>
                  </a:lnTo>
                  <a:lnTo>
                    <a:pt x="48" y="256"/>
                  </a:lnTo>
                  <a:lnTo>
                    <a:pt x="49" y="256"/>
                  </a:lnTo>
                  <a:lnTo>
                    <a:pt x="49" y="255"/>
                  </a:lnTo>
                  <a:lnTo>
                    <a:pt x="50" y="255"/>
                  </a:lnTo>
                  <a:lnTo>
                    <a:pt x="50" y="254"/>
                  </a:lnTo>
                  <a:lnTo>
                    <a:pt x="50" y="253"/>
                  </a:lnTo>
                  <a:lnTo>
                    <a:pt x="52" y="253"/>
                  </a:lnTo>
                  <a:lnTo>
                    <a:pt x="52" y="252"/>
                  </a:lnTo>
                  <a:lnTo>
                    <a:pt x="53" y="252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4" y="250"/>
                  </a:lnTo>
                  <a:lnTo>
                    <a:pt x="55" y="250"/>
                  </a:lnTo>
                  <a:lnTo>
                    <a:pt x="55" y="248"/>
                  </a:lnTo>
                  <a:lnTo>
                    <a:pt x="55" y="247"/>
                  </a:lnTo>
                  <a:lnTo>
                    <a:pt x="55" y="246"/>
                  </a:lnTo>
                  <a:lnTo>
                    <a:pt x="56" y="246"/>
                  </a:lnTo>
                  <a:lnTo>
                    <a:pt x="56" y="245"/>
                  </a:lnTo>
                  <a:lnTo>
                    <a:pt x="56" y="244"/>
                  </a:lnTo>
                  <a:lnTo>
                    <a:pt x="57" y="244"/>
                  </a:lnTo>
                  <a:lnTo>
                    <a:pt x="57" y="243"/>
                  </a:lnTo>
                  <a:lnTo>
                    <a:pt x="58" y="243"/>
                  </a:lnTo>
                  <a:lnTo>
                    <a:pt x="58" y="242"/>
                  </a:lnTo>
                  <a:lnTo>
                    <a:pt x="59" y="242"/>
                  </a:lnTo>
                  <a:lnTo>
                    <a:pt x="59" y="240"/>
                  </a:lnTo>
                  <a:lnTo>
                    <a:pt x="59" y="239"/>
                  </a:lnTo>
                  <a:lnTo>
                    <a:pt x="61" y="238"/>
                  </a:lnTo>
                  <a:lnTo>
                    <a:pt x="61" y="237"/>
                  </a:lnTo>
                  <a:lnTo>
                    <a:pt x="61" y="236"/>
                  </a:lnTo>
                  <a:lnTo>
                    <a:pt x="61" y="235"/>
                  </a:lnTo>
                  <a:lnTo>
                    <a:pt x="59" y="235"/>
                  </a:lnTo>
                  <a:lnTo>
                    <a:pt x="61" y="235"/>
                  </a:lnTo>
                  <a:lnTo>
                    <a:pt x="59" y="235"/>
                  </a:lnTo>
                  <a:lnTo>
                    <a:pt x="59" y="234"/>
                  </a:lnTo>
                  <a:lnTo>
                    <a:pt x="61" y="234"/>
                  </a:lnTo>
                  <a:lnTo>
                    <a:pt x="61" y="233"/>
                  </a:lnTo>
                  <a:lnTo>
                    <a:pt x="61" y="231"/>
                  </a:lnTo>
                  <a:lnTo>
                    <a:pt x="62" y="231"/>
                  </a:lnTo>
                  <a:lnTo>
                    <a:pt x="62" y="230"/>
                  </a:lnTo>
                  <a:lnTo>
                    <a:pt x="63" y="230"/>
                  </a:lnTo>
                  <a:lnTo>
                    <a:pt x="63" y="229"/>
                  </a:lnTo>
                  <a:lnTo>
                    <a:pt x="64" y="229"/>
                  </a:lnTo>
                  <a:lnTo>
                    <a:pt x="64" y="228"/>
                  </a:lnTo>
                  <a:lnTo>
                    <a:pt x="64" y="227"/>
                  </a:lnTo>
                  <a:lnTo>
                    <a:pt x="65" y="227"/>
                  </a:lnTo>
                  <a:lnTo>
                    <a:pt x="65" y="226"/>
                  </a:lnTo>
                  <a:lnTo>
                    <a:pt x="65" y="225"/>
                  </a:lnTo>
                  <a:lnTo>
                    <a:pt x="66" y="225"/>
                  </a:lnTo>
                  <a:lnTo>
                    <a:pt x="67" y="225"/>
                  </a:lnTo>
                  <a:lnTo>
                    <a:pt x="67" y="223"/>
                  </a:lnTo>
                  <a:lnTo>
                    <a:pt x="66" y="223"/>
                  </a:lnTo>
                  <a:lnTo>
                    <a:pt x="66" y="222"/>
                  </a:lnTo>
                  <a:lnTo>
                    <a:pt x="66" y="221"/>
                  </a:lnTo>
                  <a:lnTo>
                    <a:pt x="67" y="221"/>
                  </a:lnTo>
                  <a:lnTo>
                    <a:pt x="67" y="220"/>
                  </a:lnTo>
                  <a:lnTo>
                    <a:pt x="67" y="219"/>
                  </a:lnTo>
                  <a:lnTo>
                    <a:pt x="67" y="218"/>
                  </a:lnTo>
                  <a:lnTo>
                    <a:pt x="67" y="217"/>
                  </a:lnTo>
                  <a:lnTo>
                    <a:pt x="69" y="217"/>
                  </a:lnTo>
                  <a:lnTo>
                    <a:pt x="69" y="215"/>
                  </a:lnTo>
                  <a:lnTo>
                    <a:pt x="69" y="214"/>
                  </a:lnTo>
                  <a:lnTo>
                    <a:pt x="69" y="213"/>
                  </a:lnTo>
                  <a:lnTo>
                    <a:pt x="69" y="212"/>
                  </a:lnTo>
                  <a:lnTo>
                    <a:pt x="69" y="211"/>
                  </a:lnTo>
                  <a:lnTo>
                    <a:pt x="67" y="211"/>
                  </a:lnTo>
                  <a:lnTo>
                    <a:pt x="67" y="210"/>
                  </a:lnTo>
                  <a:lnTo>
                    <a:pt x="66" y="210"/>
                  </a:lnTo>
                  <a:lnTo>
                    <a:pt x="66" y="209"/>
                  </a:lnTo>
                  <a:lnTo>
                    <a:pt x="66" y="208"/>
                  </a:lnTo>
                  <a:lnTo>
                    <a:pt x="67" y="208"/>
                  </a:lnTo>
                  <a:lnTo>
                    <a:pt x="67" y="206"/>
                  </a:lnTo>
                  <a:lnTo>
                    <a:pt x="69" y="206"/>
                  </a:lnTo>
                  <a:lnTo>
                    <a:pt x="70" y="205"/>
                  </a:lnTo>
                  <a:lnTo>
                    <a:pt x="70" y="204"/>
                  </a:lnTo>
                  <a:lnTo>
                    <a:pt x="71" y="204"/>
                  </a:lnTo>
                  <a:lnTo>
                    <a:pt x="72" y="204"/>
                  </a:lnTo>
                  <a:lnTo>
                    <a:pt x="72" y="205"/>
                  </a:lnTo>
                  <a:lnTo>
                    <a:pt x="73" y="204"/>
                  </a:lnTo>
                  <a:lnTo>
                    <a:pt x="73" y="205"/>
                  </a:lnTo>
                  <a:lnTo>
                    <a:pt x="73" y="204"/>
                  </a:lnTo>
                  <a:lnTo>
                    <a:pt x="73" y="205"/>
                  </a:lnTo>
                  <a:lnTo>
                    <a:pt x="74" y="205"/>
                  </a:lnTo>
                  <a:lnTo>
                    <a:pt x="75" y="205"/>
                  </a:lnTo>
                  <a:lnTo>
                    <a:pt x="75" y="204"/>
                  </a:lnTo>
                  <a:lnTo>
                    <a:pt x="76" y="204"/>
                  </a:lnTo>
                  <a:lnTo>
                    <a:pt x="76" y="203"/>
                  </a:lnTo>
                  <a:lnTo>
                    <a:pt x="78" y="203"/>
                  </a:lnTo>
                  <a:lnTo>
                    <a:pt x="79" y="203"/>
                  </a:lnTo>
                  <a:lnTo>
                    <a:pt x="80" y="203"/>
                  </a:lnTo>
                  <a:lnTo>
                    <a:pt x="80" y="202"/>
                  </a:lnTo>
                  <a:lnTo>
                    <a:pt x="79" y="203"/>
                  </a:lnTo>
                  <a:lnTo>
                    <a:pt x="79" y="202"/>
                  </a:lnTo>
                  <a:lnTo>
                    <a:pt x="80" y="202"/>
                  </a:lnTo>
                  <a:lnTo>
                    <a:pt x="80" y="201"/>
                  </a:lnTo>
                  <a:lnTo>
                    <a:pt x="80" y="202"/>
                  </a:lnTo>
                  <a:lnTo>
                    <a:pt x="81" y="202"/>
                  </a:lnTo>
                  <a:lnTo>
                    <a:pt x="82" y="202"/>
                  </a:lnTo>
                  <a:lnTo>
                    <a:pt x="83" y="202"/>
                  </a:lnTo>
                  <a:lnTo>
                    <a:pt x="84" y="202"/>
                  </a:lnTo>
                  <a:lnTo>
                    <a:pt x="84" y="203"/>
                  </a:lnTo>
                  <a:lnTo>
                    <a:pt x="85" y="203"/>
                  </a:lnTo>
                  <a:lnTo>
                    <a:pt x="87" y="203"/>
                  </a:lnTo>
                  <a:lnTo>
                    <a:pt x="87" y="204"/>
                  </a:lnTo>
                  <a:lnTo>
                    <a:pt x="88" y="204"/>
                  </a:lnTo>
                  <a:lnTo>
                    <a:pt x="89" y="204"/>
                  </a:lnTo>
                  <a:lnTo>
                    <a:pt x="90" y="204"/>
                  </a:lnTo>
                  <a:lnTo>
                    <a:pt x="91" y="204"/>
                  </a:lnTo>
                  <a:lnTo>
                    <a:pt x="92" y="204"/>
                  </a:lnTo>
                  <a:lnTo>
                    <a:pt x="92" y="203"/>
                  </a:lnTo>
                  <a:lnTo>
                    <a:pt x="92" y="204"/>
                  </a:lnTo>
                  <a:lnTo>
                    <a:pt x="92" y="203"/>
                  </a:lnTo>
                  <a:lnTo>
                    <a:pt x="93" y="202"/>
                  </a:lnTo>
                  <a:lnTo>
                    <a:pt x="95" y="202"/>
                  </a:lnTo>
                  <a:lnTo>
                    <a:pt x="95" y="203"/>
                  </a:lnTo>
                  <a:lnTo>
                    <a:pt x="96" y="203"/>
                  </a:lnTo>
                  <a:lnTo>
                    <a:pt x="97" y="203"/>
                  </a:lnTo>
                  <a:lnTo>
                    <a:pt x="98" y="203"/>
                  </a:lnTo>
                  <a:lnTo>
                    <a:pt x="98" y="202"/>
                  </a:lnTo>
                  <a:lnTo>
                    <a:pt x="99" y="202"/>
                  </a:lnTo>
                  <a:lnTo>
                    <a:pt x="99" y="201"/>
                  </a:lnTo>
                  <a:lnTo>
                    <a:pt x="99" y="202"/>
                  </a:lnTo>
                  <a:lnTo>
                    <a:pt x="99" y="201"/>
                  </a:lnTo>
                  <a:lnTo>
                    <a:pt x="98" y="201"/>
                  </a:lnTo>
                  <a:lnTo>
                    <a:pt x="98" y="200"/>
                  </a:lnTo>
                  <a:lnTo>
                    <a:pt x="98" y="198"/>
                  </a:lnTo>
                  <a:lnTo>
                    <a:pt x="98" y="197"/>
                  </a:lnTo>
                  <a:lnTo>
                    <a:pt x="97" y="197"/>
                  </a:lnTo>
                  <a:lnTo>
                    <a:pt x="97" y="196"/>
                  </a:lnTo>
                  <a:lnTo>
                    <a:pt x="98" y="196"/>
                  </a:lnTo>
                  <a:lnTo>
                    <a:pt x="99" y="196"/>
                  </a:lnTo>
                  <a:lnTo>
                    <a:pt x="98" y="196"/>
                  </a:lnTo>
                  <a:lnTo>
                    <a:pt x="99" y="196"/>
                  </a:lnTo>
                  <a:lnTo>
                    <a:pt x="99" y="195"/>
                  </a:lnTo>
                  <a:lnTo>
                    <a:pt x="98" y="195"/>
                  </a:lnTo>
                  <a:lnTo>
                    <a:pt x="98" y="194"/>
                  </a:lnTo>
                  <a:lnTo>
                    <a:pt x="99" y="194"/>
                  </a:lnTo>
                  <a:lnTo>
                    <a:pt x="99" y="193"/>
                  </a:lnTo>
                  <a:lnTo>
                    <a:pt x="100" y="193"/>
                  </a:lnTo>
                  <a:lnTo>
                    <a:pt x="100" y="194"/>
                  </a:lnTo>
                  <a:lnTo>
                    <a:pt x="101" y="194"/>
                  </a:lnTo>
                  <a:lnTo>
                    <a:pt x="101" y="193"/>
                  </a:lnTo>
                  <a:lnTo>
                    <a:pt x="101" y="192"/>
                  </a:lnTo>
                  <a:lnTo>
                    <a:pt x="102" y="192"/>
                  </a:lnTo>
                  <a:lnTo>
                    <a:pt x="102" y="193"/>
                  </a:lnTo>
                  <a:lnTo>
                    <a:pt x="102" y="192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5" y="190"/>
                  </a:lnTo>
                  <a:lnTo>
                    <a:pt x="106" y="190"/>
                  </a:lnTo>
                  <a:lnTo>
                    <a:pt x="106" y="192"/>
                  </a:lnTo>
                  <a:lnTo>
                    <a:pt x="107" y="192"/>
                  </a:lnTo>
                  <a:lnTo>
                    <a:pt x="108" y="193"/>
                  </a:lnTo>
                  <a:lnTo>
                    <a:pt x="108" y="192"/>
                  </a:lnTo>
                  <a:lnTo>
                    <a:pt x="108" y="193"/>
                  </a:lnTo>
                  <a:lnTo>
                    <a:pt x="109" y="193"/>
                  </a:lnTo>
                  <a:lnTo>
                    <a:pt x="108" y="193"/>
                  </a:lnTo>
                  <a:lnTo>
                    <a:pt x="109" y="193"/>
                  </a:lnTo>
                  <a:lnTo>
                    <a:pt x="109" y="194"/>
                  </a:lnTo>
                  <a:lnTo>
                    <a:pt x="110" y="194"/>
                  </a:lnTo>
                  <a:lnTo>
                    <a:pt x="110" y="193"/>
                  </a:lnTo>
                  <a:lnTo>
                    <a:pt x="110" y="194"/>
                  </a:lnTo>
                  <a:lnTo>
                    <a:pt x="111" y="194"/>
                  </a:lnTo>
                  <a:lnTo>
                    <a:pt x="113" y="194"/>
                  </a:lnTo>
                  <a:lnTo>
                    <a:pt x="111" y="194"/>
                  </a:lnTo>
                  <a:lnTo>
                    <a:pt x="113" y="194"/>
                  </a:lnTo>
                  <a:lnTo>
                    <a:pt x="113" y="195"/>
                  </a:lnTo>
                  <a:lnTo>
                    <a:pt x="114" y="195"/>
                  </a:lnTo>
                  <a:lnTo>
                    <a:pt x="114" y="196"/>
                  </a:lnTo>
                  <a:lnTo>
                    <a:pt x="113" y="196"/>
                  </a:lnTo>
                  <a:lnTo>
                    <a:pt x="113" y="197"/>
                  </a:lnTo>
                  <a:lnTo>
                    <a:pt x="113" y="198"/>
                  </a:lnTo>
                  <a:lnTo>
                    <a:pt x="114" y="198"/>
                  </a:lnTo>
                  <a:lnTo>
                    <a:pt x="115" y="198"/>
                  </a:lnTo>
                  <a:lnTo>
                    <a:pt x="116" y="198"/>
                  </a:lnTo>
                  <a:lnTo>
                    <a:pt x="116" y="200"/>
                  </a:lnTo>
                  <a:lnTo>
                    <a:pt x="117" y="200"/>
                  </a:lnTo>
                  <a:lnTo>
                    <a:pt x="118" y="198"/>
                  </a:lnTo>
                  <a:lnTo>
                    <a:pt x="119" y="198"/>
                  </a:lnTo>
                  <a:lnTo>
                    <a:pt x="119" y="197"/>
                  </a:lnTo>
                  <a:lnTo>
                    <a:pt x="121" y="197"/>
                  </a:lnTo>
                  <a:lnTo>
                    <a:pt x="122" y="197"/>
                  </a:lnTo>
                  <a:lnTo>
                    <a:pt x="122" y="196"/>
                  </a:lnTo>
                  <a:lnTo>
                    <a:pt x="123" y="196"/>
                  </a:lnTo>
                  <a:lnTo>
                    <a:pt x="123" y="197"/>
                  </a:lnTo>
                  <a:lnTo>
                    <a:pt x="124" y="197"/>
                  </a:lnTo>
                  <a:lnTo>
                    <a:pt x="125" y="197"/>
                  </a:lnTo>
                  <a:lnTo>
                    <a:pt x="126" y="197"/>
                  </a:lnTo>
                  <a:lnTo>
                    <a:pt x="127" y="197"/>
                  </a:lnTo>
                  <a:lnTo>
                    <a:pt x="127" y="196"/>
                  </a:lnTo>
                  <a:lnTo>
                    <a:pt x="127" y="195"/>
                  </a:lnTo>
                  <a:lnTo>
                    <a:pt x="127" y="194"/>
                  </a:lnTo>
                  <a:lnTo>
                    <a:pt x="128" y="194"/>
                  </a:lnTo>
                  <a:lnTo>
                    <a:pt x="128" y="193"/>
                  </a:lnTo>
                  <a:lnTo>
                    <a:pt x="127" y="193"/>
                  </a:lnTo>
                  <a:lnTo>
                    <a:pt x="127" y="192"/>
                  </a:lnTo>
                  <a:lnTo>
                    <a:pt x="127" y="190"/>
                  </a:lnTo>
                  <a:lnTo>
                    <a:pt x="128" y="190"/>
                  </a:lnTo>
                  <a:lnTo>
                    <a:pt x="128" y="189"/>
                  </a:lnTo>
                  <a:lnTo>
                    <a:pt x="128" y="188"/>
                  </a:lnTo>
                  <a:lnTo>
                    <a:pt x="130" y="188"/>
                  </a:lnTo>
                  <a:lnTo>
                    <a:pt x="131" y="188"/>
                  </a:lnTo>
                  <a:lnTo>
                    <a:pt x="131" y="187"/>
                  </a:lnTo>
                  <a:lnTo>
                    <a:pt x="131" y="186"/>
                  </a:lnTo>
                  <a:lnTo>
                    <a:pt x="131" y="185"/>
                  </a:lnTo>
                  <a:lnTo>
                    <a:pt x="131" y="184"/>
                  </a:lnTo>
                  <a:lnTo>
                    <a:pt x="131" y="183"/>
                  </a:lnTo>
                  <a:lnTo>
                    <a:pt x="132" y="183"/>
                  </a:lnTo>
                  <a:lnTo>
                    <a:pt x="132" y="181"/>
                  </a:lnTo>
                  <a:lnTo>
                    <a:pt x="131" y="181"/>
                  </a:lnTo>
                  <a:lnTo>
                    <a:pt x="131" y="180"/>
                  </a:lnTo>
                  <a:lnTo>
                    <a:pt x="131" y="179"/>
                  </a:lnTo>
                  <a:lnTo>
                    <a:pt x="131" y="178"/>
                  </a:lnTo>
                  <a:lnTo>
                    <a:pt x="131" y="177"/>
                  </a:lnTo>
                  <a:lnTo>
                    <a:pt x="131" y="176"/>
                  </a:lnTo>
                  <a:lnTo>
                    <a:pt x="132" y="175"/>
                  </a:lnTo>
                  <a:lnTo>
                    <a:pt x="132" y="173"/>
                  </a:lnTo>
                  <a:lnTo>
                    <a:pt x="133" y="173"/>
                  </a:lnTo>
                  <a:lnTo>
                    <a:pt x="134" y="173"/>
                  </a:lnTo>
                  <a:lnTo>
                    <a:pt x="134" y="172"/>
                  </a:lnTo>
                  <a:lnTo>
                    <a:pt x="135" y="172"/>
                  </a:lnTo>
                  <a:lnTo>
                    <a:pt x="135" y="171"/>
                  </a:lnTo>
                  <a:lnTo>
                    <a:pt x="135" y="170"/>
                  </a:lnTo>
                  <a:lnTo>
                    <a:pt x="135" y="169"/>
                  </a:lnTo>
                  <a:lnTo>
                    <a:pt x="136" y="169"/>
                  </a:lnTo>
                  <a:lnTo>
                    <a:pt x="136" y="168"/>
                  </a:lnTo>
                  <a:lnTo>
                    <a:pt x="136" y="167"/>
                  </a:lnTo>
                  <a:lnTo>
                    <a:pt x="138" y="167"/>
                  </a:lnTo>
                  <a:lnTo>
                    <a:pt x="138" y="166"/>
                  </a:lnTo>
                  <a:lnTo>
                    <a:pt x="138" y="164"/>
                  </a:lnTo>
                  <a:lnTo>
                    <a:pt x="138" y="166"/>
                  </a:lnTo>
                  <a:lnTo>
                    <a:pt x="138" y="164"/>
                  </a:lnTo>
                  <a:lnTo>
                    <a:pt x="138" y="166"/>
                  </a:lnTo>
                  <a:lnTo>
                    <a:pt x="139" y="166"/>
                  </a:lnTo>
                  <a:lnTo>
                    <a:pt x="139" y="164"/>
                  </a:lnTo>
                  <a:lnTo>
                    <a:pt x="139" y="163"/>
                  </a:lnTo>
                  <a:lnTo>
                    <a:pt x="139" y="162"/>
                  </a:lnTo>
                  <a:lnTo>
                    <a:pt x="139" y="161"/>
                  </a:lnTo>
                  <a:lnTo>
                    <a:pt x="139" y="160"/>
                  </a:lnTo>
                  <a:lnTo>
                    <a:pt x="140" y="160"/>
                  </a:lnTo>
                  <a:lnTo>
                    <a:pt x="141" y="159"/>
                  </a:lnTo>
                  <a:lnTo>
                    <a:pt x="140" y="159"/>
                  </a:lnTo>
                  <a:lnTo>
                    <a:pt x="140" y="158"/>
                  </a:lnTo>
                  <a:lnTo>
                    <a:pt x="139" y="158"/>
                  </a:lnTo>
                  <a:lnTo>
                    <a:pt x="139" y="159"/>
                  </a:lnTo>
                  <a:lnTo>
                    <a:pt x="138" y="159"/>
                  </a:lnTo>
                  <a:lnTo>
                    <a:pt x="138" y="158"/>
                  </a:lnTo>
                  <a:lnTo>
                    <a:pt x="136" y="156"/>
                  </a:lnTo>
                  <a:lnTo>
                    <a:pt x="136" y="155"/>
                  </a:lnTo>
                  <a:lnTo>
                    <a:pt x="136" y="154"/>
                  </a:lnTo>
                  <a:lnTo>
                    <a:pt x="138" y="154"/>
                  </a:lnTo>
                  <a:lnTo>
                    <a:pt x="138" y="153"/>
                  </a:lnTo>
                  <a:lnTo>
                    <a:pt x="139" y="153"/>
                  </a:lnTo>
                  <a:lnTo>
                    <a:pt x="139" y="152"/>
                  </a:lnTo>
                  <a:lnTo>
                    <a:pt x="139" y="151"/>
                  </a:lnTo>
                  <a:lnTo>
                    <a:pt x="140" y="151"/>
                  </a:lnTo>
                  <a:lnTo>
                    <a:pt x="140" y="150"/>
                  </a:lnTo>
                  <a:lnTo>
                    <a:pt x="141" y="150"/>
                  </a:lnTo>
                  <a:lnTo>
                    <a:pt x="141" y="148"/>
                  </a:lnTo>
                  <a:lnTo>
                    <a:pt x="142" y="148"/>
                  </a:lnTo>
                  <a:lnTo>
                    <a:pt x="142" y="147"/>
                  </a:lnTo>
                  <a:lnTo>
                    <a:pt x="143" y="147"/>
                  </a:lnTo>
                  <a:lnTo>
                    <a:pt x="143" y="146"/>
                  </a:lnTo>
                  <a:lnTo>
                    <a:pt x="144" y="146"/>
                  </a:lnTo>
                  <a:lnTo>
                    <a:pt x="144" y="145"/>
                  </a:lnTo>
                  <a:lnTo>
                    <a:pt x="145" y="145"/>
                  </a:lnTo>
                  <a:lnTo>
                    <a:pt x="145" y="144"/>
                  </a:lnTo>
                  <a:lnTo>
                    <a:pt x="145" y="143"/>
                  </a:lnTo>
                  <a:lnTo>
                    <a:pt x="147" y="143"/>
                  </a:lnTo>
                  <a:lnTo>
                    <a:pt x="147" y="144"/>
                  </a:lnTo>
                  <a:lnTo>
                    <a:pt x="148" y="144"/>
                  </a:lnTo>
                  <a:lnTo>
                    <a:pt x="148" y="145"/>
                  </a:lnTo>
                  <a:lnTo>
                    <a:pt x="149" y="145"/>
                  </a:lnTo>
                  <a:lnTo>
                    <a:pt x="150" y="145"/>
                  </a:lnTo>
                  <a:lnTo>
                    <a:pt x="151" y="145"/>
                  </a:lnTo>
                  <a:lnTo>
                    <a:pt x="152" y="145"/>
                  </a:lnTo>
                  <a:lnTo>
                    <a:pt x="153" y="145"/>
                  </a:lnTo>
                  <a:lnTo>
                    <a:pt x="153" y="146"/>
                  </a:lnTo>
                  <a:lnTo>
                    <a:pt x="154" y="146"/>
                  </a:lnTo>
                  <a:lnTo>
                    <a:pt x="154" y="147"/>
                  </a:lnTo>
                  <a:lnTo>
                    <a:pt x="156" y="147"/>
                  </a:lnTo>
                  <a:lnTo>
                    <a:pt x="157" y="147"/>
                  </a:lnTo>
                  <a:lnTo>
                    <a:pt x="158" y="148"/>
                  </a:lnTo>
                  <a:lnTo>
                    <a:pt x="159" y="148"/>
                  </a:lnTo>
                  <a:lnTo>
                    <a:pt x="159" y="150"/>
                  </a:lnTo>
                  <a:lnTo>
                    <a:pt x="160" y="150"/>
                  </a:lnTo>
                  <a:lnTo>
                    <a:pt x="160" y="151"/>
                  </a:lnTo>
                  <a:lnTo>
                    <a:pt x="161" y="151"/>
                  </a:lnTo>
                  <a:lnTo>
                    <a:pt x="162" y="152"/>
                  </a:lnTo>
                  <a:lnTo>
                    <a:pt x="164" y="152"/>
                  </a:lnTo>
                  <a:lnTo>
                    <a:pt x="165" y="153"/>
                  </a:lnTo>
                  <a:lnTo>
                    <a:pt x="166" y="153"/>
                  </a:lnTo>
                  <a:lnTo>
                    <a:pt x="167" y="153"/>
                  </a:lnTo>
                  <a:lnTo>
                    <a:pt x="168" y="153"/>
                  </a:lnTo>
                  <a:lnTo>
                    <a:pt x="169" y="153"/>
                  </a:lnTo>
                  <a:lnTo>
                    <a:pt x="169" y="154"/>
                  </a:lnTo>
                  <a:lnTo>
                    <a:pt x="171" y="154"/>
                  </a:lnTo>
                  <a:lnTo>
                    <a:pt x="173" y="153"/>
                  </a:lnTo>
                  <a:lnTo>
                    <a:pt x="174" y="153"/>
                  </a:lnTo>
                  <a:lnTo>
                    <a:pt x="175" y="153"/>
                  </a:lnTo>
                  <a:lnTo>
                    <a:pt x="176" y="153"/>
                  </a:lnTo>
                  <a:lnTo>
                    <a:pt x="177" y="153"/>
                  </a:lnTo>
                  <a:lnTo>
                    <a:pt x="178" y="153"/>
                  </a:lnTo>
                  <a:lnTo>
                    <a:pt x="178" y="154"/>
                  </a:lnTo>
                  <a:lnTo>
                    <a:pt x="178" y="155"/>
                  </a:lnTo>
                  <a:lnTo>
                    <a:pt x="178" y="156"/>
                  </a:lnTo>
                  <a:lnTo>
                    <a:pt x="178" y="158"/>
                  </a:lnTo>
                  <a:lnTo>
                    <a:pt x="177" y="158"/>
                  </a:lnTo>
                  <a:lnTo>
                    <a:pt x="177" y="159"/>
                  </a:lnTo>
                  <a:lnTo>
                    <a:pt x="177" y="160"/>
                  </a:lnTo>
                  <a:lnTo>
                    <a:pt x="176" y="160"/>
                  </a:lnTo>
                  <a:lnTo>
                    <a:pt x="176" y="161"/>
                  </a:lnTo>
                  <a:lnTo>
                    <a:pt x="176" y="163"/>
                  </a:lnTo>
                  <a:lnTo>
                    <a:pt x="175" y="164"/>
                  </a:lnTo>
                  <a:lnTo>
                    <a:pt x="174" y="166"/>
                  </a:lnTo>
                  <a:lnTo>
                    <a:pt x="174" y="167"/>
                  </a:lnTo>
                  <a:lnTo>
                    <a:pt x="173" y="168"/>
                  </a:lnTo>
                  <a:lnTo>
                    <a:pt x="173" y="169"/>
                  </a:lnTo>
                  <a:lnTo>
                    <a:pt x="173" y="170"/>
                  </a:lnTo>
                  <a:lnTo>
                    <a:pt x="173" y="171"/>
                  </a:lnTo>
                  <a:lnTo>
                    <a:pt x="174" y="172"/>
                  </a:lnTo>
                  <a:lnTo>
                    <a:pt x="175" y="172"/>
                  </a:lnTo>
                  <a:lnTo>
                    <a:pt x="176" y="172"/>
                  </a:lnTo>
                  <a:lnTo>
                    <a:pt x="176" y="171"/>
                  </a:lnTo>
                  <a:lnTo>
                    <a:pt x="176" y="172"/>
                  </a:lnTo>
                  <a:lnTo>
                    <a:pt x="176" y="173"/>
                  </a:lnTo>
                  <a:lnTo>
                    <a:pt x="177" y="173"/>
                  </a:lnTo>
                  <a:lnTo>
                    <a:pt x="178" y="173"/>
                  </a:lnTo>
                  <a:lnTo>
                    <a:pt x="179" y="172"/>
                  </a:lnTo>
                  <a:lnTo>
                    <a:pt x="180" y="173"/>
                  </a:lnTo>
                  <a:lnTo>
                    <a:pt x="182" y="172"/>
                  </a:lnTo>
                  <a:lnTo>
                    <a:pt x="183" y="172"/>
                  </a:lnTo>
                  <a:lnTo>
                    <a:pt x="183" y="173"/>
                  </a:lnTo>
                  <a:lnTo>
                    <a:pt x="182" y="175"/>
                  </a:lnTo>
                  <a:lnTo>
                    <a:pt x="182" y="176"/>
                  </a:lnTo>
                  <a:lnTo>
                    <a:pt x="183" y="176"/>
                  </a:lnTo>
                  <a:lnTo>
                    <a:pt x="183" y="175"/>
                  </a:lnTo>
                  <a:lnTo>
                    <a:pt x="184" y="175"/>
                  </a:lnTo>
                  <a:lnTo>
                    <a:pt x="184" y="176"/>
                  </a:lnTo>
                  <a:lnTo>
                    <a:pt x="183" y="176"/>
                  </a:lnTo>
                  <a:lnTo>
                    <a:pt x="183" y="177"/>
                  </a:lnTo>
                  <a:lnTo>
                    <a:pt x="184" y="177"/>
                  </a:lnTo>
                  <a:lnTo>
                    <a:pt x="185" y="177"/>
                  </a:lnTo>
                  <a:lnTo>
                    <a:pt x="185" y="178"/>
                  </a:lnTo>
                  <a:lnTo>
                    <a:pt x="186" y="178"/>
                  </a:lnTo>
                  <a:lnTo>
                    <a:pt x="187" y="178"/>
                  </a:lnTo>
                  <a:lnTo>
                    <a:pt x="187" y="179"/>
                  </a:lnTo>
                  <a:lnTo>
                    <a:pt x="188" y="179"/>
                  </a:lnTo>
                  <a:lnTo>
                    <a:pt x="188" y="178"/>
                  </a:lnTo>
                  <a:lnTo>
                    <a:pt x="190" y="178"/>
                  </a:lnTo>
                  <a:lnTo>
                    <a:pt x="190" y="179"/>
                  </a:lnTo>
                  <a:lnTo>
                    <a:pt x="191" y="179"/>
                  </a:lnTo>
                  <a:lnTo>
                    <a:pt x="192" y="179"/>
                  </a:lnTo>
                  <a:lnTo>
                    <a:pt x="191" y="179"/>
                  </a:lnTo>
                  <a:lnTo>
                    <a:pt x="191" y="178"/>
                  </a:lnTo>
                  <a:lnTo>
                    <a:pt x="192" y="178"/>
                  </a:lnTo>
                  <a:lnTo>
                    <a:pt x="192" y="177"/>
                  </a:lnTo>
                  <a:lnTo>
                    <a:pt x="193" y="177"/>
                  </a:lnTo>
                  <a:lnTo>
                    <a:pt x="193" y="178"/>
                  </a:lnTo>
                  <a:lnTo>
                    <a:pt x="193" y="177"/>
                  </a:lnTo>
                  <a:lnTo>
                    <a:pt x="194" y="177"/>
                  </a:lnTo>
                  <a:lnTo>
                    <a:pt x="195" y="177"/>
                  </a:lnTo>
                  <a:lnTo>
                    <a:pt x="195" y="178"/>
                  </a:lnTo>
                  <a:lnTo>
                    <a:pt x="195" y="179"/>
                  </a:lnTo>
                  <a:lnTo>
                    <a:pt x="196" y="178"/>
                  </a:lnTo>
                  <a:lnTo>
                    <a:pt x="197" y="178"/>
                  </a:lnTo>
                  <a:lnTo>
                    <a:pt x="199" y="178"/>
                  </a:lnTo>
                  <a:lnTo>
                    <a:pt x="200" y="178"/>
                  </a:lnTo>
                  <a:lnTo>
                    <a:pt x="201" y="178"/>
                  </a:lnTo>
                  <a:lnTo>
                    <a:pt x="201" y="177"/>
                  </a:lnTo>
                  <a:lnTo>
                    <a:pt x="202" y="177"/>
                  </a:lnTo>
                  <a:lnTo>
                    <a:pt x="202" y="178"/>
                  </a:lnTo>
                  <a:lnTo>
                    <a:pt x="203" y="178"/>
                  </a:lnTo>
                  <a:lnTo>
                    <a:pt x="204" y="178"/>
                  </a:lnTo>
                  <a:lnTo>
                    <a:pt x="205" y="178"/>
                  </a:lnTo>
                  <a:lnTo>
                    <a:pt x="205" y="179"/>
                  </a:lnTo>
                  <a:lnTo>
                    <a:pt x="207" y="179"/>
                  </a:lnTo>
                  <a:lnTo>
                    <a:pt x="208" y="179"/>
                  </a:lnTo>
                  <a:lnTo>
                    <a:pt x="209" y="179"/>
                  </a:lnTo>
                  <a:lnTo>
                    <a:pt x="209" y="178"/>
                  </a:lnTo>
                  <a:lnTo>
                    <a:pt x="210" y="178"/>
                  </a:lnTo>
                  <a:lnTo>
                    <a:pt x="211" y="179"/>
                  </a:lnTo>
                  <a:lnTo>
                    <a:pt x="210" y="179"/>
                  </a:lnTo>
                  <a:lnTo>
                    <a:pt x="210" y="180"/>
                  </a:lnTo>
                  <a:lnTo>
                    <a:pt x="211" y="180"/>
                  </a:lnTo>
                  <a:lnTo>
                    <a:pt x="212" y="179"/>
                  </a:lnTo>
                  <a:lnTo>
                    <a:pt x="212" y="178"/>
                  </a:lnTo>
                  <a:lnTo>
                    <a:pt x="213" y="178"/>
                  </a:lnTo>
                  <a:lnTo>
                    <a:pt x="214" y="178"/>
                  </a:lnTo>
                  <a:lnTo>
                    <a:pt x="216" y="178"/>
                  </a:lnTo>
                  <a:lnTo>
                    <a:pt x="217" y="178"/>
                  </a:lnTo>
                  <a:lnTo>
                    <a:pt x="217" y="179"/>
                  </a:lnTo>
                  <a:lnTo>
                    <a:pt x="218" y="179"/>
                  </a:lnTo>
                  <a:lnTo>
                    <a:pt x="218" y="180"/>
                  </a:lnTo>
                  <a:lnTo>
                    <a:pt x="219" y="180"/>
                  </a:lnTo>
                  <a:lnTo>
                    <a:pt x="219" y="181"/>
                  </a:lnTo>
                  <a:lnTo>
                    <a:pt x="220" y="181"/>
                  </a:lnTo>
                  <a:lnTo>
                    <a:pt x="220" y="183"/>
                  </a:lnTo>
                  <a:lnTo>
                    <a:pt x="221" y="183"/>
                  </a:lnTo>
                  <a:lnTo>
                    <a:pt x="220" y="184"/>
                  </a:lnTo>
                  <a:lnTo>
                    <a:pt x="221" y="184"/>
                  </a:lnTo>
                  <a:lnTo>
                    <a:pt x="221" y="185"/>
                  </a:lnTo>
                  <a:lnTo>
                    <a:pt x="222" y="185"/>
                  </a:lnTo>
                  <a:lnTo>
                    <a:pt x="222" y="186"/>
                  </a:lnTo>
                  <a:lnTo>
                    <a:pt x="223" y="186"/>
                  </a:lnTo>
                  <a:lnTo>
                    <a:pt x="223" y="187"/>
                  </a:lnTo>
                  <a:lnTo>
                    <a:pt x="223" y="188"/>
                  </a:lnTo>
                  <a:lnTo>
                    <a:pt x="225" y="189"/>
                  </a:lnTo>
                  <a:lnTo>
                    <a:pt x="225" y="190"/>
                  </a:lnTo>
                  <a:lnTo>
                    <a:pt x="226" y="190"/>
                  </a:lnTo>
                  <a:lnTo>
                    <a:pt x="227" y="192"/>
                  </a:lnTo>
                  <a:lnTo>
                    <a:pt x="227" y="193"/>
                  </a:lnTo>
                  <a:lnTo>
                    <a:pt x="226" y="194"/>
                  </a:lnTo>
                  <a:lnTo>
                    <a:pt x="226" y="196"/>
                  </a:lnTo>
                  <a:lnTo>
                    <a:pt x="226" y="197"/>
                  </a:lnTo>
                  <a:lnTo>
                    <a:pt x="226" y="198"/>
                  </a:lnTo>
                  <a:lnTo>
                    <a:pt x="225" y="200"/>
                  </a:lnTo>
                  <a:lnTo>
                    <a:pt x="226" y="200"/>
                  </a:lnTo>
                  <a:lnTo>
                    <a:pt x="225" y="201"/>
                  </a:lnTo>
                  <a:lnTo>
                    <a:pt x="226" y="201"/>
                  </a:lnTo>
                  <a:lnTo>
                    <a:pt x="226" y="202"/>
                  </a:lnTo>
                  <a:lnTo>
                    <a:pt x="227" y="201"/>
                  </a:lnTo>
                  <a:lnTo>
                    <a:pt x="227" y="202"/>
                  </a:lnTo>
                  <a:lnTo>
                    <a:pt x="228" y="202"/>
                  </a:lnTo>
                  <a:lnTo>
                    <a:pt x="229" y="201"/>
                  </a:lnTo>
                  <a:lnTo>
                    <a:pt x="228" y="201"/>
                  </a:lnTo>
                  <a:lnTo>
                    <a:pt x="229" y="200"/>
                  </a:lnTo>
                  <a:lnTo>
                    <a:pt x="230" y="200"/>
                  </a:lnTo>
                  <a:lnTo>
                    <a:pt x="231" y="200"/>
                  </a:lnTo>
                  <a:lnTo>
                    <a:pt x="233" y="200"/>
                  </a:lnTo>
                  <a:lnTo>
                    <a:pt x="235" y="200"/>
                  </a:lnTo>
                  <a:lnTo>
                    <a:pt x="237" y="201"/>
                  </a:lnTo>
                  <a:lnTo>
                    <a:pt x="238" y="202"/>
                  </a:lnTo>
                  <a:lnTo>
                    <a:pt x="239" y="202"/>
                  </a:lnTo>
                  <a:lnTo>
                    <a:pt x="240" y="202"/>
                  </a:lnTo>
                  <a:lnTo>
                    <a:pt x="242" y="202"/>
                  </a:lnTo>
                  <a:lnTo>
                    <a:pt x="244" y="202"/>
                  </a:lnTo>
                  <a:lnTo>
                    <a:pt x="245" y="202"/>
                  </a:lnTo>
                  <a:lnTo>
                    <a:pt x="245" y="203"/>
                  </a:lnTo>
                  <a:lnTo>
                    <a:pt x="246" y="203"/>
                  </a:lnTo>
                  <a:lnTo>
                    <a:pt x="246" y="204"/>
                  </a:lnTo>
                  <a:lnTo>
                    <a:pt x="247" y="204"/>
                  </a:lnTo>
                  <a:lnTo>
                    <a:pt x="247" y="205"/>
                  </a:lnTo>
                  <a:lnTo>
                    <a:pt x="248" y="205"/>
                  </a:lnTo>
                  <a:lnTo>
                    <a:pt x="248" y="206"/>
                  </a:lnTo>
                  <a:lnTo>
                    <a:pt x="249" y="205"/>
                  </a:lnTo>
                  <a:lnTo>
                    <a:pt x="249" y="206"/>
                  </a:lnTo>
                  <a:lnTo>
                    <a:pt x="251" y="206"/>
                  </a:lnTo>
                  <a:lnTo>
                    <a:pt x="251" y="205"/>
                  </a:lnTo>
                  <a:lnTo>
                    <a:pt x="252" y="205"/>
                  </a:lnTo>
                  <a:lnTo>
                    <a:pt x="253" y="205"/>
                  </a:lnTo>
                  <a:lnTo>
                    <a:pt x="253" y="204"/>
                  </a:lnTo>
                  <a:lnTo>
                    <a:pt x="252" y="204"/>
                  </a:lnTo>
                  <a:lnTo>
                    <a:pt x="252" y="203"/>
                  </a:lnTo>
                  <a:lnTo>
                    <a:pt x="251" y="201"/>
                  </a:lnTo>
                  <a:lnTo>
                    <a:pt x="252" y="201"/>
                  </a:lnTo>
                  <a:lnTo>
                    <a:pt x="252" y="200"/>
                  </a:lnTo>
                  <a:lnTo>
                    <a:pt x="252" y="198"/>
                  </a:lnTo>
                  <a:lnTo>
                    <a:pt x="253" y="198"/>
                  </a:lnTo>
                  <a:lnTo>
                    <a:pt x="253" y="197"/>
                  </a:lnTo>
                  <a:lnTo>
                    <a:pt x="254" y="197"/>
                  </a:lnTo>
                  <a:lnTo>
                    <a:pt x="255" y="197"/>
                  </a:lnTo>
                  <a:lnTo>
                    <a:pt x="255" y="196"/>
                  </a:lnTo>
                  <a:lnTo>
                    <a:pt x="256" y="196"/>
                  </a:lnTo>
                  <a:lnTo>
                    <a:pt x="257" y="196"/>
                  </a:lnTo>
                  <a:lnTo>
                    <a:pt x="257" y="195"/>
                  </a:lnTo>
                  <a:lnTo>
                    <a:pt x="259" y="195"/>
                  </a:lnTo>
                  <a:lnTo>
                    <a:pt x="259" y="194"/>
                  </a:lnTo>
                  <a:lnTo>
                    <a:pt x="257" y="193"/>
                  </a:lnTo>
                  <a:lnTo>
                    <a:pt x="256" y="192"/>
                  </a:lnTo>
                  <a:lnTo>
                    <a:pt x="259" y="190"/>
                  </a:lnTo>
                  <a:lnTo>
                    <a:pt x="260" y="192"/>
                  </a:lnTo>
                  <a:lnTo>
                    <a:pt x="261" y="192"/>
                  </a:lnTo>
                  <a:lnTo>
                    <a:pt x="262" y="192"/>
                  </a:lnTo>
                  <a:lnTo>
                    <a:pt x="263" y="192"/>
                  </a:lnTo>
                  <a:lnTo>
                    <a:pt x="264" y="192"/>
                  </a:lnTo>
                  <a:lnTo>
                    <a:pt x="265" y="192"/>
                  </a:lnTo>
                  <a:lnTo>
                    <a:pt x="266" y="192"/>
                  </a:lnTo>
                  <a:lnTo>
                    <a:pt x="268" y="193"/>
                  </a:lnTo>
                  <a:lnTo>
                    <a:pt x="269" y="193"/>
                  </a:lnTo>
                  <a:lnTo>
                    <a:pt x="269" y="194"/>
                  </a:lnTo>
                  <a:lnTo>
                    <a:pt x="270" y="194"/>
                  </a:lnTo>
                  <a:lnTo>
                    <a:pt x="271" y="195"/>
                  </a:lnTo>
                  <a:lnTo>
                    <a:pt x="272" y="195"/>
                  </a:lnTo>
                  <a:lnTo>
                    <a:pt x="273" y="194"/>
                  </a:lnTo>
                  <a:lnTo>
                    <a:pt x="274" y="194"/>
                  </a:lnTo>
                  <a:lnTo>
                    <a:pt x="276" y="194"/>
                  </a:lnTo>
                  <a:lnTo>
                    <a:pt x="277" y="195"/>
                  </a:lnTo>
                  <a:lnTo>
                    <a:pt x="277" y="196"/>
                  </a:lnTo>
                  <a:lnTo>
                    <a:pt x="278" y="196"/>
                  </a:lnTo>
                  <a:lnTo>
                    <a:pt x="278" y="197"/>
                  </a:lnTo>
                  <a:lnTo>
                    <a:pt x="278" y="198"/>
                  </a:lnTo>
                  <a:lnTo>
                    <a:pt x="278" y="200"/>
                  </a:lnTo>
                  <a:lnTo>
                    <a:pt x="278" y="201"/>
                  </a:lnTo>
                  <a:lnTo>
                    <a:pt x="278" y="202"/>
                  </a:lnTo>
                  <a:lnTo>
                    <a:pt x="278" y="203"/>
                  </a:lnTo>
                  <a:lnTo>
                    <a:pt x="278" y="204"/>
                  </a:lnTo>
                  <a:lnTo>
                    <a:pt x="279" y="204"/>
                  </a:lnTo>
                  <a:lnTo>
                    <a:pt x="279" y="205"/>
                  </a:lnTo>
                  <a:lnTo>
                    <a:pt x="279" y="206"/>
                  </a:lnTo>
                  <a:lnTo>
                    <a:pt x="279" y="208"/>
                  </a:lnTo>
                  <a:lnTo>
                    <a:pt x="280" y="208"/>
                  </a:lnTo>
                  <a:lnTo>
                    <a:pt x="280" y="209"/>
                  </a:lnTo>
                  <a:lnTo>
                    <a:pt x="281" y="209"/>
                  </a:lnTo>
                  <a:lnTo>
                    <a:pt x="282" y="209"/>
                  </a:lnTo>
                  <a:lnTo>
                    <a:pt x="282" y="210"/>
                  </a:lnTo>
                  <a:lnTo>
                    <a:pt x="283" y="210"/>
                  </a:lnTo>
                  <a:lnTo>
                    <a:pt x="285" y="210"/>
                  </a:lnTo>
                  <a:lnTo>
                    <a:pt x="286" y="210"/>
                  </a:lnTo>
                  <a:lnTo>
                    <a:pt x="286" y="211"/>
                  </a:lnTo>
                  <a:lnTo>
                    <a:pt x="287" y="211"/>
                  </a:lnTo>
                  <a:lnTo>
                    <a:pt x="287" y="212"/>
                  </a:lnTo>
                  <a:lnTo>
                    <a:pt x="288" y="212"/>
                  </a:lnTo>
                  <a:lnTo>
                    <a:pt x="288" y="213"/>
                  </a:lnTo>
                  <a:lnTo>
                    <a:pt x="289" y="213"/>
                  </a:lnTo>
                  <a:lnTo>
                    <a:pt x="289" y="214"/>
                  </a:lnTo>
                  <a:lnTo>
                    <a:pt x="290" y="214"/>
                  </a:lnTo>
                  <a:lnTo>
                    <a:pt x="290" y="215"/>
                  </a:lnTo>
                  <a:lnTo>
                    <a:pt x="291" y="217"/>
                  </a:lnTo>
                  <a:lnTo>
                    <a:pt x="292" y="217"/>
                  </a:lnTo>
                  <a:lnTo>
                    <a:pt x="294" y="217"/>
                  </a:lnTo>
                  <a:lnTo>
                    <a:pt x="295" y="217"/>
                  </a:lnTo>
                  <a:lnTo>
                    <a:pt x="295" y="218"/>
                  </a:lnTo>
                  <a:lnTo>
                    <a:pt x="296" y="218"/>
                  </a:lnTo>
                  <a:lnTo>
                    <a:pt x="297" y="218"/>
                  </a:lnTo>
                  <a:lnTo>
                    <a:pt x="298" y="218"/>
                  </a:lnTo>
                  <a:lnTo>
                    <a:pt x="299" y="218"/>
                  </a:lnTo>
                  <a:lnTo>
                    <a:pt x="300" y="218"/>
                  </a:lnTo>
                  <a:lnTo>
                    <a:pt x="302" y="218"/>
                  </a:lnTo>
                  <a:lnTo>
                    <a:pt x="302" y="219"/>
                  </a:lnTo>
                  <a:lnTo>
                    <a:pt x="303" y="218"/>
                  </a:lnTo>
                  <a:lnTo>
                    <a:pt x="303" y="219"/>
                  </a:lnTo>
                  <a:lnTo>
                    <a:pt x="304" y="219"/>
                  </a:lnTo>
                  <a:lnTo>
                    <a:pt x="304" y="220"/>
                  </a:lnTo>
                  <a:lnTo>
                    <a:pt x="304" y="221"/>
                  </a:lnTo>
                  <a:lnTo>
                    <a:pt x="305" y="221"/>
                  </a:lnTo>
                  <a:lnTo>
                    <a:pt x="305" y="222"/>
                  </a:lnTo>
                  <a:lnTo>
                    <a:pt x="306" y="222"/>
                  </a:lnTo>
                  <a:lnTo>
                    <a:pt x="307" y="222"/>
                  </a:lnTo>
                  <a:lnTo>
                    <a:pt x="308" y="222"/>
                  </a:lnTo>
                  <a:lnTo>
                    <a:pt x="309" y="222"/>
                  </a:lnTo>
                  <a:lnTo>
                    <a:pt x="311" y="222"/>
                  </a:lnTo>
                  <a:lnTo>
                    <a:pt x="312" y="221"/>
                  </a:lnTo>
                  <a:lnTo>
                    <a:pt x="312" y="222"/>
                  </a:lnTo>
                  <a:lnTo>
                    <a:pt x="312" y="221"/>
                  </a:lnTo>
                  <a:lnTo>
                    <a:pt x="312" y="222"/>
                  </a:lnTo>
                  <a:lnTo>
                    <a:pt x="313" y="222"/>
                  </a:lnTo>
                  <a:lnTo>
                    <a:pt x="314" y="222"/>
                  </a:lnTo>
                  <a:lnTo>
                    <a:pt x="314" y="221"/>
                  </a:lnTo>
                  <a:lnTo>
                    <a:pt x="315" y="221"/>
                  </a:lnTo>
                  <a:lnTo>
                    <a:pt x="315" y="222"/>
                  </a:lnTo>
                  <a:lnTo>
                    <a:pt x="314" y="222"/>
                  </a:lnTo>
                  <a:lnTo>
                    <a:pt x="315" y="222"/>
                  </a:lnTo>
                  <a:lnTo>
                    <a:pt x="315" y="223"/>
                  </a:lnTo>
                  <a:lnTo>
                    <a:pt x="316" y="223"/>
                  </a:lnTo>
                  <a:lnTo>
                    <a:pt x="316" y="225"/>
                  </a:lnTo>
                  <a:lnTo>
                    <a:pt x="315" y="226"/>
                  </a:lnTo>
                  <a:lnTo>
                    <a:pt x="316" y="226"/>
                  </a:lnTo>
                  <a:lnTo>
                    <a:pt x="317" y="226"/>
                  </a:lnTo>
                  <a:lnTo>
                    <a:pt x="317" y="227"/>
                  </a:lnTo>
                  <a:lnTo>
                    <a:pt x="318" y="227"/>
                  </a:lnTo>
                  <a:lnTo>
                    <a:pt x="318" y="228"/>
                  </a:lnTo>
                  <a:lnTo>
                    <a:pt x="320" y="228"/>
                  </a:lnTo>
                  <a:lnTo>
                    <a:pt x="320" y="227"/>
                  </a:lnTo>
                  <a:lnTo>
                    <a:pt x="320" y="226"/>
                  </a:lnTo>
                  <a:lnTo>
                    <a:pt x="321" y="226"/>
                  </a:lnTo>
                  <a:lnTo>
                    <a:pt x="322" y="226"/>
                  </a:lnTo>
                  <a:lnTo>
                    <a:pt x="322" y="225"/>
                  </a:lnTo>
                  <a:lnTo>
                    <a:pt x="322" y="223"/>
                  </a:lnTo>
                  <a:lnTo>
                    <a:pt x="323" y="223"/>
                  </a:lnTo>
                  <a:lnTo>
                    <a:pt x="324" y="223"/>
                  </a:lnTo>
                  <a:lnTo>
                    <a:pt x="325" y="223"/>
                  </a:lnTo>
                  <a:lnTo>
                    <a:pt x="326" y="222"/>
                  </a:lnTo>
                  <a:lnTo>
                    <a:pt x="326" y="221"/>
                  </a:lnTo>
                  <a:lnTo>
                    <a:pt x="326" y="220"/>
                  </a:lnTo>
                  <a:lnTo>
                    <a:pt x="328" y="220"/>
                  </a:lnTo>
                  <a:lnTo>
                    <a:pt x="328" y="221"/>
                  </a:lnTo>
                  <a:lnTo>
                    <a:pt x="329" y="221"/>
                  </a:lnTo>
                  <a:lnTo>
                    <a:pt x="329" y="220"/>
                  </a:lnTo>
                  <a:lnTo>
                    <a:pt x="330" y="220"/>
                  </a:lnTo>
                  <a:lnTo>
                    <a:pt x="330" y="219"/>
                  </a:lnTo>
                  <a:lnTo>
                    <a:pt x="331" y="219"/>
                  </a:lnTo>
                  <a:lnTo>
                    <a:pt x="332" y="219"/>
                  </a:lnTo>
                  <a:lnTo>
                    <a:pt x="332" y="218"/>
                  </a:lnTo>
                  <a:lnTo>
                    <a:pt x="333" y="218"/>
                  </a:lnTo>
                  <a:lnTo>
                    <a:pt x="333" y="217"/>
                  </a:lnTo>
                  <a:lnTo>
                    <a:pt x="334" y="217"/>
                  </a:lnTo>
                  <a:lnTo>
                    <a:pt x="335" y="217"/>
                  </a:lnTo>
                  <a:lnTo>
                    <a:pt x="337" y="217"/>
                  </a:lnTo>
                  <a:lnTo>
                    <a:pt x="337" y="215"/>
                  </a:lnTo>
                  <a:lnTo>
                    <a:pt x="338" y="215"/>
                  </a:lnTo>
                  <a:lnTo>
                    <a:pt x="340" y="217"/>
                  </a:lnTo>
                  <a:lnTo>
                    <a:pt x="340" y="215"/>
                  </a:lnTo>
                  <a:lnTo>
                    <a:pt x="341" y="215"/>
                  </a:lnTo>
                  <a:lnTo>
                    <a:pt x="342" y="215"/>
                  </a:lnTo>
                  <a:lnTo>
                    <a:pt x="343" y="215"/>
                  </a:lnTo>
                  <a:lnTo>
                    <a:pt x="345" y="215"/>
                  </a:lnTo>
                  <a:lnTo>
                    <a:pt x="346" y="214"/>
                  </a:lnTo>
                  <a:lnTo>
                    <a:pt x="347" y="214"/>
                  </a:lnTo>
                  <a:lnTo>
                    <a:pt x="348" y="213"/>
                  </a:lnTo>
                  <a:lnTo>
                    <a:pt x="349" y="213"/>
                  </a:lnTo>
                  <a:lnTo>
                    <a:pt x="349" y="212"/>
                  </a:lnTo>
                  <a:lnTo>
                    <a:pt x="350" y="212"/>
                  </a:lnTo>
                  <a:lnTo>
                    <a:pt x="351" y="212"/>
                  </a:lnTo>
                  <a:lnTo>
                    <a:pt x="352" y="212"/>
                  </a:lnTo>
                  <a:lnTo>
                    <a:pt x="352" y="213"/>
                  </a:lnTo>
                  <a:lnTo>
                    <a:pt x="354" y="213"/>
                  </a:lnTo>
                  <a:lnTo>
                    <a:pt x="354" y="212"/>
                  </a:lnTo>
                  <a:lnTo>
                    <a:pt x="355" y="212"/>
                  </a:lnTo>
                  <a:lnTo>
                    <a:pt x="356" y="212"/>
                  </a:lnTo>
                  <a:lnTo>
                    <a:pt x="356" y="213"/>
                  </a:lnTo>
                  <a:lnTo>
                    <a:pt x="358" y="214"/>
                  </a:lnTo>
                  <a:lnTo>
                    <a:pt x="358" y="213"/>
                  </a:lnTo>
                  <a:lnTo>
                    <a:pt x="359" y="213"/>
                  </a:lnTo>
                  <a:lnTo>
                    <a:pt x="360" y="214"/>
                  </a:lnTo>
                  <a:lnTo>
                    <a:pt x="361" y="214"/>
                  </a:lnTo>
                  <a:lnTo>
                    <a:pt x="361" y="213"/>
                  </a:lnTo>
                  <a:lnTo>
                    <a:pt x="363" y="213"/>
                  </a:lnTo>
                  <a:lnTo>
                    <a:pt x="364" y="212"/>
                  </a:lnTo>
                  <a:lnTo>
                    <a:pt x="365" y="212"/>
                  </a:lnTo>
                  <a:lnTo>
                    <a:pt x="366" y="212"/>
                  </a:lnTo>
                  <a:lnTo>
                    <a:pt x="367" y="212"/>
                  </a:lnTo>
                  <a:lnTo>
                    <a:pt x="368" y="212"/>
                  </a:lnTo>
                  <a:lnTo>
                    <a:pt x="369" y="212"/>
                  </a:lnTo>
                  <a:lnTo>
                    <a:pt x="371" y="212"/>
                  </a:lnTo>
                  <a:lnTo>
                    <a:pt x="372" y="212"/>
                  </a:lnTo>
                  <a:lnTo>
                    <a:pt x="373" y="212"/>
                  </a:lnTo>
                  <a:lnTo>
                    <a:pt x="373" y="213"/>
                  </a:lnTo>
                  <a:lnTo>
                    <a:pt x="374" y="212"/>
                  </a:lnTo>
                  <a:lnTo>
                    <a:pt x="375" y="211"/>
                  </a:lnTo>
                  <a:lnTo>
                    <a:pt x="375" y="210"/>
                  </a:lnTo>
                  <a:lnTo>
                    <a:pt x="375" y="209"/>
                  </a:lnTo>
                  <a:lnTo>
                    <a:pt x="375" y="208"/>
                  </a:lnTo>
                  <a:lnTo>
                    <a:pt x="376" y="208"/>
                  </a:lnTo>
                  <a:lnTo>
                    <a:pt x="376" y="206"/>
                  </a:lnTo>
                  <a:lnTo>
                    <a:pt x="376" y="205"/>
                  </a:lnTo>
                  <a:lnTo>
                    <a:pt x="377" y="205"/>
                  </a:lnTo>
                  <a:lnTo>
                    <a:pt x="377" y="204"/>
                  </a:lnTo>
                  <a:lnTo>
                    <a:pt x="377" y="203"/>
                  </a:lnTo>
                  <a:lnTo>
                    <a:pt x="378" y="203"/>
                  </a:lnTo>
                  <a:lnTo>
                    <a:pt x="378" y="202"/>
                  </a:lnTo>
                  <a:lnTo>
                    <a:pt x="377" y="202"/>
                  </a:lnTo>
                  <a:lnTo>
                    <a:pt x="377" y="201"/>
                  </a:lnTo>
                  <a:lnTo>
                    <a:pt x="377" y="200"/>
                  </a:lnTo>
                  <a:lnTo>
                    <a:pt x="377" y="198"/>
                  </a:lnTo>
                  <a:lnTo>
                    <a:pt x="378" y="198"/>
                  </a:lnTo>
                  <a:lnTo>
                    <a:pt x="378" y="197"/>
                  </a:lnTo>
                  <a:lnTo>
                    <a:pt x="380" y="197"/>
                  </a:lnTo>
                  <a:lnTo>
                    <a:pt x="381" y="197"/>
                  </a:lnTo>
                  <a:lnTo>
                    <a:pt x="382" y="197"/>
                  </a:lnTo>
                  <a:lnTo>
                    <a:pt x="382" y="196"/>
                  </a:lnTo>
                  <a:lnTo>
                    <a:pt x="382" y="195"/>
                  </a:lnTo>
                  <a:lnTo>
                    <a:pt x="383" y="194"/>
                  </a:lnTo>
                  <a:lnTo>
                    <a:pt x="384" y="194"/>
                  </a:lnTo>
                  <a:lnTo>
                    <a:pt x="384" y="193"/>
                  </a:lnTo>
                  <a:lnTo>
                    <a:pt x="384" y="192"/>
                  </a:lnTo>
                  <a:lnTo>
                    <a:pt x="384" y="190"/>
                  </a:lnTo>
                  <a:lnTo>
                    <a:pt x="384" y="189"/>
                  </a:lnTo>
                  <a:lnTo>
                    <a:pt x="384" y="188"/>
                  </a:lnTo>
                  <a:lnTo>
                    <a:pt x="383" y="188"/>
                  </a:lnTo>
                  <a:lnTo>
                    <a:pt x="382" y="188"/>
                  </a:lnTo>
                  <a:lnTo>
                    <a:pt x="382" y="187"/>
                  </a:lnTo>
                  <a:lnTo>
                    <a:pt x="381" y="187"/>
                  </a:lnTo>
                  <a:lnTo>
                    <a:pt x="381" y="186"/>
                  </a:lnTo>
                  <a:lnTo>
                    <a:pt x="380" y="186"/>
                  </a:lnTo>
                  <a:lnTo>
                    <a:pt x="380" y="185"/>
                  </a:lnTo>
                  <a:lnTo>
                    <a:pt x="380" y="184"/>
                  </a:lnTo>
                  <a:lnTo>
                    <a:pt x="380" y="183"/>
                  </a:lnTo>
                  <a:lnTo>
                    <a:pt x="380" y="181"/>
                  </a:lnTo>
                  <a:lnTo>
                    <a:pt x="380" y="180"/>
                  </a:lnTo>
                  <a:lnTo>
                    <a:pt x="381" y="180"/>
                  </a:lnTo>
                  <a:lnTo>
                    <a:pt x="381" y="179"/>
                  </a:lnTo>
                  <a:lnTo>
                    <a:pt x="382" y="179"/>
                  </a:lnTo>
                  <a:lnTo>
                    <a:pt x="382" y="178"/>
                  </a:lnTo>
                  <a:lnTo>
                    <a:pt x="383" y="178"/>
                  </a:lnTo>
                  <a:lnTo>
                    <a:pt x="383" y="177"/>
                  </a:lnTo>
                  <a:lnTo>
                    <a:pt x="383" y="176"/>
                  </a:lnTo>
                  <a:lnTo>
                    <a:pt x="384" y="176"/>
                  </a:lnTo>
                  <a:lnTo>
                    <a:pt x="385" y="176"/>
                  </a:lnTo>
                  <a:lnTo>
                    <a:pt x="385" y="175"/>
                  </a:lnTo>
                  <a:lnTo>
                    <a:pt x="386" y="175"/>
                  </a:lnTo>
                  <a:lnTo>
                    <a:pt x="386" y="173"/>
                  </a:lnTo>
                  <a:lnTo>
                    <a:pt x="387" y="173"/>
                  </a:lnTo>
                  <a:lnTo>
                    <a:pt x="389" y="173"/>
                  </a:lnTo>
                  <a:lnTo>
                    <a:pt x="390" y="173"/>
                  </a:lnTo>
                  <a:lnTo>
                    <a:pt x="390" y="172"/>
                  </a:lnTo>
                  <a:lnTo>
                    <a:pt x="391" y="172"/>
                  </a:lnTo>
                  <a:lnTo>
                    <a:pt x="392" y="172"/>
                  </a:lnTo>
                  <a:lnTo>
                    <a:pt x="392" y="171"/>
                  </a:lnTo>
                  <a:lnTo>
                    <a:pt x="392" y="170"/>
                  </a:lnTo>
                  <a:lnTo>
                    <a:pt x="392" y="169"/>
                  </a:lnTo>
                  <a:lnTo>
                    <a:pt x="392" y="168"/>
                  </a:lnTo>
                  <a:lnTo>
                    <a:pt x="392" y="167"/>
                  </a:lnTo>
                  <a:lnTo>
                    <a:pt x="392" y="166"/>
                  </a:lnTo>
                  <a:lnTo>
                    <a:pt x="393" y="166"/>
                  </a:lnTo>
                  <a:lnTo>
                    <a:pt x="393" y="164"/>
                  </a:lnTo>
                  <a:lnTo>
                    <a:pt x="394" y="164"/>
                  </a:lnTo>
                  <a:lnTo>
                    <a:pt x="395" y="164"/>
                  </a:lnTo>
                  <a:lnTo>
                    <a:pt x="397" y="164"/>
                  </a:lnTo>
                  <a:lnTo>
                    <a:pt x="398" y="164"/>
                  </a:lnTo>
                  <a:lnTo>
                    <a:pt x="398" y="163"/>
                  </a:lnTo>
                  <a:lnTo>
                    <a:pt x="397" y="162"/>
                  </a:lnTo>
                  <a:lnTo>
                    <a:pt x="398" y="162"/>
                  </a:lnTo>
                  <a:lnTo>
                    <a:pt x="398" y="161"/>
                  </a:lnTo>
                  <a:lnTo>
                    <a:pt x="399" y="161"/>
                  </a:lnTo>
                  <a:lnTo>
                    <a:pt x="400" y="161"/>
                  </a:lnTo>
                  <a:lnTo>
                    <a:pt x="401" y="161"/>
                  </a:lnTo>
                  <a:lnTo>
                    <a:pt x="402" y="161"/>
                  </a:lnTo>
                  <a:lnTo>
                    <a:pt x="403" y="161"/>
                  </a:lnTo>
                  <a:lnTo>
                    <a:pt x="403" y="162"/>
                  </a:lnTo>
                  <a:lnTo>
                    <a:pt x="404" y="162"/>
                  </a:lnTo>
                  <a:lnTo>
                    <a:pt x="404" y="161"/>
                  </a:lnTo>
                  <a:lnTo>
                    <a:pt x="404" y="160"/>
                  </a:lnTo>
                  <a:lnTo>
                    <a:pt x="406" y="160"/>
                  </a:lnTo>
                  <a:lnTo>
                    <a:pt x="406" y="161"/>
                  </a:lnTo>
                  <a:lnTo>
                    <a:pt x="406" y="160"/>
                  </a:lnTo>
                  <a:lnTo>
                    <a:pt x="407" y="160"/>
                  </a:lnTo>
                  <a:lnTo>
                    <a:pt x="408" y="160"/>
                  </a:lnTo>
                  <a:lnTo>
                    <a:pt x="408" y="161"/>
                  </a:lnTo>
                  <a:lnTo>
                    <a:pt x="409" y="160"/>
                  </a:lnTo>
                  <a:lnTo>
                    <a:pt x="410" y="160"/>
                  </a:lnTo>
                  <a:lnTo>
                    <a:pt x="410" y="161"/>
                  </a:lnTo>
                  <a:lnTo>
                    <a:pt x="411" y="160"/>
                  </a:lnTo>
                  <a:lnTo>
                    <a:pt x="412" y="160"/>
                  </a:lnTo>
                  <a:lnTo>
                    <a:pt x="414" y="159"/>
                  </a:lnTo>
                  <a:lnTo>
                    <a:pt x="415" y="158"/>
                  </a:lnTo>
                  <a:lnTo>
                    <a:pt x="416" y="158"/>
                  </a:lnTo>
                  <a:lnTo>
                    <a:pt x="417" y="158"/>
                  </a:lnTo>
                  <a:lnTo>
                    <a:pt x="417" y="159"/>
                  </a:lnTo>
                  <a:lnTo>
                    <a:pt x="418" y="159"/>
                  </a:lnTo>
                  <a:lnTo>
                    <a:pt x="419" y="159"/>
                  </a:lnTo>
                  <a:lnTo>
                    <a:pt x="420" y="159"/>
                  </a:lnTo>
                  <a:lnTo>
                    <a:pt x="420" y="158"/>
                  </a:lnTo>
                  <a:lnTo>
                    <a:pt x="421" y="158"/>
                  </a:lnTo>
                  <a:lnTo>
                    <a:pt x="423" y="158"/>
                  </a:lnTo>
                  <a:lnTo>
                    <a:pt x="423" y="156"/>
                  </a:lnTo>
                  <a:lnTo>
                    <a:pt x="421" y="156"/>
                  </a:lnTo>
                  <a:lnTo>
                    <a:pt x="423" y="156"/>
                  </a:lnTo>
                  <a:lnTo>
                    <a:pt x="424" y="156"/>
                  </a:lnTo>
                  <a:lnTo>
                    <a:pt x="424" y="155"/>
                  </a:lnTo>
                  <a:lnTo>
                    <a:pt x="425" y="155"/>
                  </a:lnTo>
                  <a:lnTo>
                    <a:pt x="426" y="155"/>
                  </a:lnTo>
                  <a:lnTo>
                    <a:pt x="427" y="155"/>
                  </a:lnTo>
                  <a:lnTo>
                    <a:pt x="427" y="154"/>
                  </a:lnTo>
                  <a:lnTo>
                    <a:pt x="428" y="154"/>
                  </a:lnTo>
                  <a:lnTo>
                    <a:pt x="428" y="155"/>
                  </a:lnTo>
                  <a:lnTo>
                    <a:pt x="428" y="156"/>
                  </a:lnTo>
                  <a:lnTo>
                    <a:pt x="429" y="156"/>
                  </a:lnTo>
                  <a:lnTo>
                    <a:pt x="430" y="156"/>
                  </a:lnTo>
                  <a:lnTo>
                    <a:pt x="430" y="158"/>
                  </a:lnTo>
                  <a:lnTo>
                    <a:pt x="432" y="158"/>
                  </a:lnTo>
                  <a:lnTo>
                    <a:pt x="433" y="158"/>
                  </a:lnTo>
                  <a:lnTo>
                    <a:pt x="433" y="159"/>
                  </a:lnTo>
                  <a:lnTo>
                    <a:pt x="433" y="158"/>
                  </a:lnTo>
                  <a:lnTo>
                    <a:pt x="434" y="158"/>
                  </a:lnTo>
                  <a:lnTo>
                    <a:pt x="434" y="159"/>
                  </a:lnTo>
                  <a:lnTo>
                    <a:pt x="435" y="158"/>
                  </a:lnTo>
                  <a:lnTo>
                    <a:pt x="435" y="159"/>
                  </a:lnTo>
                  <a:lnTo>
                    <a:pt x="434" y="159"/>
                  </a:lnTo>
                  <a:lnTo>
                    <a:pt x="434" y="160"/>
                  </a:lnTo>
                  <a:lnTo>
                    <a:pt x="435" y="160"/>
                  </a:lnTo>
                  <a:lnTo>
                    <a:pt x="436" y="159"/>
                  </a:lnTo>
                  <a:lnTo>
                    <a:pt x="436" y="160"/>
                  </a:lnTo>
                  <a:lnTo>
                    <a:pt x="436" y="161"/>
                  </a:lnTo>
                  <a:lnTo>
                    <a:pt x="436" y="162"/>
                  </a:lnTo>
                  <a:lnTo>
                    <a:pt x="436" y="163"/>
                  </a:lnTo>
                  <a:lnTo>
                    <a:pt x="436" y="164"/>
                  </a:lnTo>
                  <a:lnTo>
                    <a:pt x="437" y="164"/>
                  </a:lnTo>
                  <a:lnTo>
                    <a:pt x="437" y="166"/>
                  </a:lnTo>
                  <a:lnTo>
                    <a:pt x="437" y="167"/>
                  </a:lnTo>
                  <a:lnTo>
                    <a:pt x="437" y="166"/>
                  </a:lnTo>
                  <a:lnTo>
                    <a:pt x="436" y="164"/>
                  </a:lnTo>
                  <a:lnTo>
                    <a:pt x="435" y="163"/>
                  </a:lnTo>
                  <a:lnTo>
                    <a:pt x="435" y="162"/>
                  </a:lnTo>
                  <a:lnTo>
                    <a:pt x="434" y="162"/>
                  </a:lnTo>
                  <a:lnTo>
                    <a:pt x="434" y="163"/>
                  </a:lnTo>
                  <a:lnTo>
                    <a:pt x="433" y="163"/>
                  </a:lnTo>
                  <a:lnTo>
                    <a:pt x="432" y="163"/>
                  </a:lnTo>
                  <a:lnTo>
                    <a:pt x="433" y="163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3" y="164"/>
                  </a:lnTo>
                  <a:lnTo>
                    <a:pt x="433" y="166"/>
                  </a:lnTo>
                  <a:lnTo>
                    <a:pt x="434" y="167"/>
                  </a:lnTo>
                  <a:lnTo>
                    <a:pt x="434" y="168"/>
                  </a:lnTo>
                  <a:lnTo>
                    <a:pt x="435" y="168"/>
                  </a:lnTo>
                  <a:lnTo>
                    <a:pt x="435" y="169"/>
                  </a:lnTo>
                  <a:lnTo>
                    <a:pt x="434" y="169"/>
                  </a:lnTo>
                  <a:lnTo>
                    <a:pt x="433" y="170"/>
                  </a:lnTo>
                  <a:lnTo>
                    <a:pt x="432" y="171"/>
                  </a:lnTo>
                  <a:lnTo>
                    <a:pt x="430" y="171"/>
                  </a:lnTo>
                  <a:lnTo>
                    <a:pt x="430" y="172"/>
                  </a:lnTo>
                  <a:lnTo>
                    <a:pt x="430" y="173"/>
                  </a:lnTo>
                  <a:lnTo>
                    <a:pt x="429" y="173"/>
                  </a:lnTo>
                  <a:lnTo>
                    <a:pt x="429" y="172"/>
                  </a:lnTo>
                  <a:lnTo>
                    <a:pt x="428" y="172"/>
                  </a:lnTo>
                  <a:lnTo>
                    <a:pt x="427" y="172"/>
                  </a:lnTo>
                  <a:lnTo>
                    <a:pt x="426" y="172"/>
                  </a:lnTo>
                  <a:lnTo>
                    <a:pt x="425" y="172"/>
                  </a:lnTo>
                  <a:lnTo>
                    <a:pt x="425" y="173"/>
                  </a:lnTo>
                  <a:lnTo>
                    <a:pt x="424" y="173"/>
                  </a:lnTo>
                  <a:lnTo>
                    <a:pt x="424" y="175"/>
                  </a:lnTo>
                  <a:lnTo>
                    <a:pt x="424" y="176"/>
                  </a:lnTo>
                  <a:lnTo>
                    <a:pt x="424" y="177"/>
                  </a:lnTo>
                  <a:lnTo>
                    <a:pt x="424" y="178"/>
                  </a:lnTo>
                  <a:lnTo>
                    <a:pt x="425" y="178"/>
                  </a:lnTo>
                  <a:lnTo>
                    <a:pt x="425" y="179"/>
                  </a:lnTo>
                  <a:lnTo>
                    <a:pt x="425" y="180"/>
                  </a:lnTo>
                  <a:lnTo>
                    <a:pt x="425" y="181"/>
                  </a:lnTo>
                  <a:lnTo>
                    <a:pt x="425" y="183"/>
                  </a:lnTo>
                  <a:lnTo>
                    <a:pt x="425" y="184"/>
                  </a:lnTo>
                  <a:lnTo>
                    <a:pt x="425" y="185"/>
                  </a:lnTo>
                  <a:lnTo>
                    <a:pt x="425" y="186"/>
                  </a:lnTo>
                  <a:lnTo>
                    <a:pt x="425" y="187"/>
                  </a:lnTo>
                  <a:lnTo>
                    <a:pt x="426" y="187"/>
                  </a:lnTo>
                  <a:lnTo>
                    <a:pt x="427" y="187"/>
                  </a:lnTo>
                  <a:lnTo>
                    <a:pt x="428" y="188"/>
                  </a:lnTo>
                  <a:lnTo>
                    <a:pt x="429" y="188"/>
                  </a:lnTo>
                  <a:lnTo>
                    <a:pt x="430" y="188"/>
                  </a:lnTo>
                  <a:lnTo>
                    <a:pt x="430" y="189"/>
                  </a:lnTo>
                  <a:lnTo>
                    <a:pt x="432" y="189"/>
                  </a:lnTo>
                  <a:lnTo>
                    <a:pt x="433" y="189"/>
                  </a:lnTo>
                  <a:lnTo>
                    <a:pt x="433" y="188"/>
                  </a:lnTo>
                  <a:lnTo>
                    <a:pt x="434" y="188"/>
                  </a:lnTo>
                  <a:lnTo>
                    <a:pt x="435" y="188"/>
                  </a:lnTo>
                  <a:lnTo>
                    <a:pt x="436" y="187"/>
                  </a:lnTo>
                  <a:lnTo>
                    <a:pt x="436" y="186"/>
                  </a:lnTo>
                  <a:lnTo>
                    <a:pt x="437" y="186"/>
                  </a:lnTo>
                  <a:lnTo>
                    <a:pt x="438" y="185"/>
                  </a:lnTo>
                  <a:lnTo>
                    <a:pt x="440" y="184"/>
                  </a:lnTo>
                  <a:lnTo>
                    <a:pt x="441" y="183"/>
                  </a:lnTo>
                  <a:lnTo>
                    <a:pt x="441" y="181"/>
                  </a:lnTo>
                  <a:lnTo>
                    <a:pt x="441" y="180"/>
                  </a:lnTo>
                  <a:lnTo>
                    <a:pt x="442" y="180"/>
                  </a:lnTo>
                  <a:lnTo>
                    <a:pt x="443" y="179"/>
                  </a:lnTo>
                  <a:lnTo>
                    <a:pt x="444" y="178"/>
                  </a:lnTo>
                  <a:lnTo>
                    <a:pt x="446" y="176"/>
                  </a:lnTo>
                  <a:lnTo>
                    <a:pt x="446" y="175"/>
                  </a:lnTo>
                  <a:lnTo>
                    <a:pt x="447" y="175"/>
                  </a:lnTo>
                  <a:lnTo>
                    <a:pt x="447" y="173"/>
                  </a:lnTo>
                  <a:lnTo>
                    <a:pt x="449" y="173"/>
                  </a:lnTo>
                  <a:lnTo>
                    <a:pt x="449" y="172"/>
                  </a:lnTo>
                  <a:lnTo>
                    <a:pt x="450" y="172"/>
                  </a:lnTo>
                  <a:lnTo>
                    <a:pt x="451" y="172"/>
                  </a:lnTo>
                  <a:lnTo>
                    <a:pt x="452" y="173"/>
                  </a:lnTo>
                  <a:lnTo>
                    <a:pt x="453" y="173"/>
                  </a:lnTo>
                  <a:lnTo>
                    <a:pt x="454" y="173"/>
                  </a:lnTo>
                  <a:lnTo>
                    <a:pt x="455" y="173"/>
                  </a:lnTo>
                  <a:lnTo>
                    <a:pt x="456" y="173"/>
                  </a:lnTo>
                  <a:lnTo>
                    <a:pt x="459" y="175"/>
                  </a:lnTo>
                  <a:lnTo>
                    <a:pt x="460" y="175"/>
                  </a:lnTo>
                  <a:lnTo>
                    <a:pt x="460" y="173"/>
                  </a:lnTo>
                  <a:lnTo>
                    <a:pt x="460" y="172"/>
                  </a:lnTo>
                  <a:lnTo>
                    <a:pt x="461" y="171"/>
                  </a:lnTo>
                  <a:lnTo>
                    <a:pt x="462" y="170"/>
                  </a:lnTo>
                  <a:lnTo>
                    <a:pt x="462" y="169"/>
                  </a:lnTo>
                  <a:lnTo>
                    <a:pt x="463" y="169"/>
                  </a:lnTo>
                  <a:lnTo>
                    <a:pt x="464" y="170"/>
                  </a:lnTo>
                  <a:lnTo>
                    <a:pt x="466" y="170"/>
                  </a:lnTo>
                  <a:lnTo>
                    <a:pt x="466" y="169"/>
                  </a:lnTo>
                  <a:lnTo>
                    <a:pt x="466" y="170"/>
                  </a:lnTo>
                  <a:lnTo>
                    <a:pt x="467" y="170"/>
                  </a:lnTo>
                  <a:lnTo>
                    <a:pt x="467" y="169"/>
                  </a:lnTo>
                  <a:lnTo>
                    <a:pt x="467" y="168"/>
                  </a:lnTo>
                  <a:lnTo>
                    <a:pt x="468" y="168"/>
                  </a:lnTo>
                  <a:lnTo>
                    <a:pt x="468" y="167"/>
                  </a:lnTo>
                  <a:lnTo>
                    <a:pt x="469" y="167"/>
                  </a:lnTo>
                  <a:lnTo>
                    <a:pt x="469" y="166"/>
                  </a:lnTo>
                  <a:lnTo>
                    <a:pt x="469" y="167"/>
                  </a:lnTo>
                  <a:lnTo>
                    <a:pt x="470" y="167"/>
                  </a:lnTo>
                  <a:lnTo>
                    <a:pt x="471" y="167"/>
                  </a:lnTo>
                  <a:lnTo>
                    <a:pt x="471" y="166"/>
                  </a:lnTo>
                  <a:lnTo>
                    <a:pt x="472" y="164"/>
                  </a:lnTo>
                  <a:lnTo>
                    <a:pt x="472" y="163"/>
                  </a:lnTo>
                  <a:lnTo>
                    <a:pt x="471" y="163"/>
                  </a:lnTo>
                  <a:lnTo>
                    <a:pt x="471" y="162"/>
                  </a:lnTo>
                  <a:lnTo>
                    <a:pt x="470" y="161"/>
                  </a:lnTo>
                  <a:lnTo>
                    <a:pt x="471" y="161"/>
                  </a:lnTo>
                  <a:lnTo>
                    <a:pt x="471" y="160"/>
                  </a:lnTo>
                  <a:lnTo>
                    <a:pt x="470" y="160"/>
                  </a:lnTo>
                  <a:lnTo>
                    <a:pt x="470" y="159"/>
                  </a:lnTo>
                  <a:lnTo>
                    <a:pt x="471" y="159"/>
                  </a:lnTo>
                  <a:lnTo>
                    <a:pt x="471" y="158"/>
                  </a:lnTo>
                  <a:lnTo>
                    <a:pt x="472" y="158"/>
                  </a:lnTo>
                  <a:lnTo>
                    <a:pt x="472" y="156"/>
                  </a:lnTo>
                  <a:lnTo>
                    <a:pt x="471" y="156"/>
                  </a:lnTo>
                  <a:lnTo>
                    <a:pt x="471" y="155"/>
                  </a:lnTo>
                  <a:lnTo>
                    <a:pt x="471" y="154"/>
                  </a:lnTo>
                  <a:lnTo>
                    <a:pt x="472" y="154"/>
                  </a:lnTo>
                  <a:lnTo>
                    <a:pt x="473" y="154"/>
                  </a:lnTo>
                  <a:lnTo>
                    <a:pt x="475" y="153"/>
                  </a:lnTo>
                  <a:lnTo>
                    <a:pt x="476" y="153"/>
                  </a:lnTo>
                  <a:lnTo>
                    <a:pt x="476" y="152"/>
                  </a:lnTo>
                  <a:lnTo>
                    <a:pt x="476" y="151"/>
                  </a:lnTo>
                  <a:lnTo>
                    <a:pt x="475" y="151"/>
                  </a:lnTo>
                  <a:lnTo>
                    <a:pt x="476" y="151"/>
                  </a:lnTo>
                  <a:lnTo>
                    <a:pt x="476" y="150"/>
                  </a:lnTo>
                  <a:lnTo>
                    <a:pt x="475" y="150"/>
                  </a:lnTo>
                  <a:lnTo>
                    <a:pt x="476" y="148"/>
                  </a:lnTo>
                  <a:lnTo>
                    <a:pt x="475" y="148"/>
                  </a:lnTo>
                  <a:lnTo>
                    <a:pt x="475" y="147"/>
                  </a:lnTo>
                  <a:lnTo>
                    <a:pt x="476" y="147"/>
                  </a:lnTo>
                  <a:lnTo>
                    <a:pt x="475" y="146"/>
                  </a:lnTo>
                  <a:lnTo>
                    <a:pt x="476" y="146"/>
                  </a:lnTo>
                  <a:lnTo>
                    <a:pt x="476" y="145"/>
                  </a:lnTo>
                  <a:lnTo>
                    <a:pt x="476" y="144"/>
                  </a:lnTo>
                  <a:lnTo>
                    <a:pt x="476" y="143"/>
                  </a:lnTo>
                  <a:lnTo>
                    <a:pt x="476" y="142"/>
                  </a:lnTo>
                  <a:lnTo>
                    <a:pt x="476" y="141"/>
                  </a:lnTo>
                  <a:lnTo>
                    <a:pt x="476" y="139"/>
                  </a:lnTo>
                  <a:lnTo>
                    <a:pt x="475" y="139"/>
                  </a:lnTo>
                  <a:lnTo>
                    <a:pt x="475" y="138"/>
                  </a:lnTo>
                  <a:lnTo>
                    <a:pt x="473" y="138"/>
                  </a:lnTo>
                  <a:lnTo>
                    <a:pt x="475" y="137"/>
                  </a:lnTo>
                  <a:lnTo>
                    <a:pt x="475" y="136"/>
                  </a:lnTo>
                  <a:lnTo>
                    <a:pt x="475" y="135"/>
                  </a:lnTo>
                  <a:lnTo>
                    <a:pt x="473" y="135"/>
                  </a:lnTo>
                  <a:lnTo>
                    <a:pt x="473" y="134"/>
                  </a:lnTo>
                  <a:lnTo>
                    <a:pt x="472" y="133"/>
                  </a:lnTo>
                  <a:lnTo>
                    <a:pt x="472" y="131"/>
                  </a:lnTo>
                  <a:lnTo>
                    <a:pt x="472" y="130"/>
                  </a:lnTo>
                  <a:lnTo>
                    <a:pt x="472" y="131"/>
                  </a:lnTo>
                  <a:lnTo>
                    <a:pt x="471" y="131"/>
                  </a:lnTo>
                  <a:lnTo>
                    <a:pt x="471" y="130"/>
                  </a:lnTo>
                  <a:lnTo>
                    <a:pt x="470" y="130"/>
                  </a:lnTo>
                  <a:lnTo>
                    <a:pt x="471" y="129"/>
                  </a:lnTo>
                  <a:lnTo>
                    <a:pt x="471" y="128"/>
                  </a:lnTo>
                  <a:lnTo>
                    <a:pt x="471" y="127"/>
                  </a:lnTo>
                  <a:lnTo>
                    <a:pt x="470" y="127"/>
                  </a:lnTo>
                  <a:lnTo>
                    <a:pt x="470" y="126"/>
                  </a:lnTo>
                  <a:lnTo>
                    <a:pt x="469" y="125"/>
                  </a:lnTo>
                  <a:lnTo>
                    <a:pt x="469" y="123"/>
                  </a:lnTo>
                  <a:lnTo>
                    <a:pt x="469" y="122"/>
                  </a:lnTo>
                  <a:lnTo>
                    <a:pt x="469" y="121"/>
                  </a:lnTo>
                  <a:lnTo>
                    <a:pt x="469" y="120"/>
                  </a:lnTo>
                  <a:lnTo>
                    <a:pt x="468" y="120"/>
                  </a:lnTo>
                  <a:lnTo>
                    <a:pt x="468" y="119"/>
                  </a:lnTo>
                  <a:lnTo>
                    <a:pt x="467" y="119"/>
                  </a:lnTo>
                  <a:lnTo>
                    <a:pt x="467" y="118"/>
                  </a:lnTo>
                  <a:lnTo>
                    <a:pt x="466" y="118"/>
                  </a:lnTo>
                  <a:lnTo>
                    <a:pt x="464" y="117"/>
                  </a:lnTo>
                  <a:lnTo>
                    <a:pt x="463" y="117"/>
                  </a:lnTo>
                  <a:lnTo>
                    <a:pt x="463" y="116"/>
                  </a:lnTo>
                  <a:lnTo>
                    <a:pt x="464" y="116"/>
                  </a:lnTo>
                  <a:lnTo>
                    <a:pt x="464" y="114"/>
                  </a:lnTo>
                  <a:lnTo>
                    <a:pt x="464" y="113"/>
                  </a:lnTo>
                  <a:lnTo>
                    <a:pt x="464" y="112"/>
                  </a:lnTo>
                  <a:lnTo>
                    <a:pt x="466" y="111"/>
                  </a:lnTo>
                  <a:lnTo>
                    <a:pt x="466" y="110"/>
                  </a:lnTo>
                  <a:lnTo>
                    <a:pt x="466" y="109"/>
                  </a:lnTo>
                  <a:lnTo>
                    <a:pt x="466" y="108"/>
                  </a:lnTo>
                  <a:lnTo>
                    <a:pt x="466" y="106"/>
                  </a:lnTo>
                  <a:lnTo>
                    <a:pt x="467" y="105"/>
                  </a:lnTo>
                  <a:lnTo>
                    <a:pt x="468" y="105"/>
                  </a:lnTo>
                  <a:lnTo>
                    <a:pt x="468" y="104"/>
                  </a:lnTo>
                  <a:lnTo>
                    <a:pt x="467" y="104"/>
                  </a:lnTo>
                  <a:lnTo>
                    <a:pt x="467" y="105"/>
                  </a:lnTo>
                  <a:lnTo>
                    <a:pt x="467" y="104"/>
                  </a:lnTo>
                  <a:lnTo>
                    <a:pt x="466" y="104"/>
                  </a:lnTo>
                  <a:lnTo>
                    <a:pt x="467" y="104"/>
                  </a:lnTo>
                  <a:lnTo>
                    <a:pt x="467" y="103"/>
                  </a:lnTo>
                  <a:lnTo>
                    <a:pt x="467" y="102"/>
                  </a:lnTo>
                  <a:lnTo>
                    <a:pt x="466" y="102"/>
                  </a:lnTo>
                  <a:lnTo>
                    <a:pt x="464" y="102"/>
                  </a:lnTo>
                  <a:lnTo>
                    <a:pt x="464" y="101"/>
                  </a:lnTo>
                  <a:lnTo>
                    <a:pt x="463" y="101"/>
                  </a:lnTo>
                  <a:lnTo>
                    <a:pt x="463" y="100"/>
                  </a:lnTo>
                  <a:lnTo>
                    <a:pt x="463" y="101"/>
                  </a:lnTo>
                  <a:lnTo>
                    <a:pt x="463" y="100"/>
                  </a:lnTo>
                  <a:lnTo>
                    <a:pt x="462" y="100"/>
                  </a:lnTo>
                  <a:lnTo>
                    <a:pt x="462" y="98"/>
                  </a:lnTo>
                  <a:lnTo>
                    <a:pt x="462" y="97"/>
                  </a:lnTo>
                  <a:lnTo>
                    <a:pt x="462" y="96"/>
                  </a:lnTo>
                  <a:lnTo>
                    <a:pt x="462" y="95"/>
                  </a:lnTo>
                  <a:lnTo>
                    <a:pt x="462" y="94"/>
                  </a:lnTo>
                  <a:lnTo>
                    <a:pt x="463" y="94"/>
                  </a:lnTo>
                  <a:lnTo>
                    <a:pt x="463" y="93"/>
                  </a:lnTo>
                  <a:lnTo>
                    <a:pt x="463" y="92"/>
                  </a:lnTo>
                  <a:lnTo>
                    <a:pt x="464" y="91"/>
                  </a:lnTo>
                  <a:lnTo>
                    <a:pt x="464" y="89"/>
                  </a:lnTo>
                  <a:lnTo>
                    <a:pt x="464" y="88"/>
                  </a:lnTo>
                  <a:lnTo>
                    <a:pt x="464" y="87"/>
                  </a:lnTo>
                  <a:lnTo>
                    <a:pt x="466" y="86"/>
                  </a:lnTo>
                  <a:lnTo>
                    <a:pt x="466" y="85"/>
                  </a:lnTo>
                  <a:lnTo>
                    <a:pt x="467" y="85"/>
                  </a:lnTo>
                  <a:lnTo>
                    <a:pt x="468" y="85"/>
                  </a:lnTo>
                  <a:lnTo>
                    <a:pt x="468" y="84"/>
                  </a:lnTo>
                  <a:lnTo>
                    <a:pt x="469" y="84"/>
                  </a:lnTo>
                  <a:lnTo>
                    <a:pt x="469" y="83"/>
                  </a:lnTo>
                  <a:lnTo>
                    <a:pt x="470" y="81"/>
                  </a:lnTo>
                  <a:lnTo>
                    <a:pt x="471" y="80"/>
                  </a:lnTo>
                  <a:lnTo>
                    <a:pt x="472" y="80"/>
                  </a:lnTo>
                  <a:lnTo>
                    <a:pt x="473" y="79"/>
                  </a:lnTo>
                  <a:lnTo>
                    <a:pt x="475" y="79"/>
                  </a:lnTo>
                  <a:lnTo>
                    <a:pt x="476" y="78"/>
                  </a:lnTo>
                  <a:lnTo>
                    <a:pt x="477" y="78"/>
                  </a:lnTo>
                  <a:lnTo>
                    <a:pt x="477" y="77"/>
                  </a:lnTo>
                  <a:lnTo>
                    <a:pt x="478" y="76"/>
                  </a:lnTo>
                  <a:lnTo>
                    <a:pt x="479" y="76"/>
                  </a:lnTo>
                  <a:lnTo>
                    <a:pt x="479" y="77"/>
                  </a:lnTo>
                  <a:lnTo>
                    <a:pt x="480" y="77"/>
                  </a:lnTo>
                  <a:lnTo>
                    <a:pt x="480" y="78"/>
                  </a:lnTo>
                  <a:lnTo>
                    <a:pt x="481" y="78"/>
                  </a:lnTo>
                  <a:lnTo>
                    <a:pt x="483" y="78"/>
                  </a:lnTo>
                  <a:lnTo>
                    <a:pt x="484" y="78"/>
                  </a:lnTo>
                  <a:lnTo>
                    <a:pt x="484" y="77"/>
                  </a:lnTo>
                  <a:lnTo>
                    <a:pt x="484" y="76"/>
                  </a:lnTo>
                  <a:lnTo>
                    <a:pt x="485" y="76"/>
                  </a:lnTo>
                  <a:lnTo>
                    <a:pt x="486" y="76"/>
                  </a:lnTo>
                  <a:lnTo>
                    <a:pt x="486" y="77"/>
                  </a:lnTo>
                  <a:lnTo>
                    <a:pt x="486" y="76"/>
                  </a:lnTo>
                  <a:lnTo>
                    <a:pt x="486" y="75"/>
                  </a:lnTo>
                  <a:lnTo>
                    <a:pt x="487" y="74"/>
                  </a:lnTo>
                  <a:lnTo>
                    <a:pt x="487" y="72"/>
                  </a:lnTo>
                  <a:lnTo>
                    <a:pt x="487" y="71"/>
                  </a:lnTo>
                  <a:lnTo>
                    <a:pt x="487" y="70"/>
                  </a:lnTo>
                  <a:lnTo>
                    <a:pt x="488" y="70"/>
                  </a:lnTo>
                  <a:lnTo>
                    <a:pt x="489" y="70"/>
                  </a:lnTo>
                  <a:lnTo>
                    <a:pt x="490" y="70"/>
                  </a:lnTo>
                  <a:lnTo>
                    <a:pt x="490" y="69"/>
                  </a:lnTo>
                  <a:lnTo>
                    <a:pt x="492" y="68"/>
                  </a:lnTo>
                  <a:lnTo>
                    <a:pt x="492" y="67"/>
                  </a:lnTo>
                  <a:lnTo>
                    <a:pt x="492" y="66"/>
                  </a:lnTo>
                  <a:lnTo>
                    <a:pt x="493" y="66"/>
                  </a:lnTo>
                  <a:lnTo>
                    <a:pt x="493" y="67"/>
                  </a:lnTo>
                  <a:lnTo>
                    <a:pt x="494" y="67"/>
                  </a:lnTo>
                  <a:lnTo>
                    <a:pt x="494" y="66"/>
                  </a:lnTo>
                  <a:lnTo>
                    <a:pt x="495" y="64"/>
                  </a:lnTo>
                  <a:lnTo>
                    <a:pt x="496" y="64"/>
                  </a:lnTo>
                  <a:lnTo>
                    <a:pt x="497" y="64"/>
                  </a:lnTo>
                  <a:lnTo>
                    <a:pt x="498" y="64"/>
                  </a:lnTo>
                  <a:lnTo>
                    <a:pt x="498" y="63"/>
                  </a:lnTo>
                  <a:lnTo>
                    <a:pt x="498" y="62"/>
                  </a:lnTo>
                  <a:lnTo>
                    <a:pt x="499" y="62"/>
                  </a:lnTo>
                  <a:lnTo>
                    <a:pt x="499" y="61"/>
                  </a:lnTo>
                  <a:lnTo>
                    <a:pt x="501" y="62"/>
                  </a:lnTo>
                  <a:lnTo>
                    <a:pt x="502" y="62"/>
                  </a:lnTo>
                  <a:lnTo>
                    <a:pt x="502" y="61"/>
                  </a:lnTo>
                  <a:lnTo>
                    <a:pt x="502" y="60"/>
                  </a:lnTo>
                  <a:lnTo>
                    <a:pt x="503" y="60"/>
                  </a:lnTo>
                  <a:lnTo>
                    <a:pt x="504" y="60"/>
                  </a:lnTo>
                  <a:lnTo>
                    <a:pt x="504" y="59"/>
                  </a:lnTo>
                  <a:lnTo>
                    <a:pt x="503" y="59"/>
                  </a:lnTo>
                  <a:lnTo>
                    <a:pt x="502" y="59"/>
                  </a:lnTo>
                  <a:lnTo>
                    <a:pt x="502" y="58"/>
                  </a:lnTo>
                  <a:lnTo>
                    <a:pt x="502" y="56"/>
                  </a:lnTo>
                  <a:lnTo>
                    <a:pt x="503" y="56"/>
                  </a:lnTo>
                  <a:lnTo>
                    <a:pt x="504" y="55"/>
                  </a:lnTo>
                  <a:lnTo>
                    <a:pt x="505" y="55"/>
                  </a:lnTo>
                  <a:lnTo>
                    <a:pt x="505" y="54"/>
                  </a:lnTo>
                  <a:lnTo>
                    <a:pt x="504" y="54"/>
                  </a:lnTo>
                  <a:lnTo>
                    <a:pt x="504" y="53"/>
                  </a:lnTo>
                  <a:lnTo>
                    <a:pt x="505" y="52"/>
                  </a:lnTo>
                  <a:lnTo>
                    <a:pt x="506" y="52"/>
                  </a:lnTo>
                  <a:lnTo>
                    <a:pt x="507" y="53"/>
                  </a:lnTo>
                  <a:lnTo>
                    <a:pt x="509" y="54"/>
                  </a:lnTo>
                  <a:lnTo>
                    <a:pt x="510" y="54"/>
                  </a:lnTo>
                  <a:lnTo>
                    <a:pt x="510" y="53"/>
                  </a:lnTo>
                  <a:lnTo>
                    <a:pt x="509" y="52"/>
                  </a:lnTo>
                  <a:lnTo>
                    <a:pt x="507" y="52"/>
                  </a:lnTo>
                  <a:lnTo>
                    <a:pt x="507" y="51"/>
                  </a:lnTo>
                  <a:lnTo>
                    <a:pt x="507" y="50"/>
                  </a:lnTo>
                  <a:lnTo>
                    <a:pt x="509" y="50"/>
                  </a:lnTo>
                  <a:lnTo>
                    <a:pt x="510" y="50"/>
                  </a:lnTo>
                  <a:lnTo>
                    <a:pt x="510" y="49"/>
                  </a:lnTo>
                  <a:lnTo>
                    <a:pt x="509" y="49"/>
                  </a:lnTo>
                  <a:lnTo>
                    <a:pt x="509" y="47"/>
                  </a:lnTo>
                  <a:lnTo>
                    <a:pt x="509" y="46"/>
                  </a:lnTo>
                  <a:lnTo>
                    <a:pt x="510" y="46"/>
                  </a:lnTo>
                  <a:lnTo>
                    <a:pt x="511" y="46"/>
                  </a:lnTo>
                  <a:lnTo>
                    <a:pt x="512" y="46"/>
                  </a:lnTo>
                  <a:lnTo>
                    <a:pt x="512" y="45"/>
                  </a:lnTo>
                  <a:lnTo>
                    <a:pt x="512" y="44"/>
                  </a:lnTo>
                  <a:lnTo>
                    <a:pt x="513" y="44"/>
                  </a:lnTo>
                  <a:lnTo>
                    <a:pt x="513" y="43"/>
                  </a:lnTo>
                  <a:lnTo>
                    <a:pt x="513" y="42"/>
                  </a:lnTo>
                  <a:lnTo>
                    <a:pt x="513" y="41"/>
                  </a:lnTo>
                  <a:lnTo>
                    <a:pt x="514" y="41"/>
                  </a:lnTo>
                  <a:lnTo>
                    <a:pt x="516" y="41"/>
                  </a:lnTo>
                  <a:lnTo>
                    <a:pt x="518" y="41"/>
                  </a:lnTo>
                  <a:lnTo>
                    <a:pt x="518" y="42"/>
                  </a:lnTo>
                  <a:lnTo>
                    <a:pt x="519" y="42"/>
                  </a:lnTo>
                  <a:lnTo>
                    <a:pt x="520" y="42"/>
                  </a:lnTo>
                  <a:lnTo>
                    <a:pt x="520" y="43"/>
                  </a:lnTo>
                  <a:lnTo>
                    <a:pt x="521" y="43"/>
                  </a:lnTo>
                  <a:lnTo>
                    <a:pt x="522" y="43"/>
                  </a:lnTo>
                  <a:lnTo>
                    <a:pt x="523" y="43"/>
                  </a:lnTo>
                  <a:lnTo>
                    <a:pt x="524" y="43"/>
                  </a:lnTo>
                  <a:lnTo>
                    <a:pt x="525" y="43"/>
                  </a:lnTo>
                  <a:lnTo>
                    <a:pt x="527" y="43"/>
                  </a:lnTo>
                  <a:lnTo>
                    <a:pt x="528" y="43"/>
                  </a:lnTo>
                  <a:lnTo>
                    <a:pt x="528" y="42"/>
                  </a:lnTo>
                  <a:lnTo>
                    <a:pt x="528" y="41"/>
                  </a:lnTo>
                  <a:lnTo>
                    <a:pt x="527" y="39"/>
                  </a:lnTo>
                  <a:lnTo>
                    <a:pt x="527" y="38"/>
                  </a:lnTo>
                  <a:lnTo>
                    <a:pt x="528" y="38"/>
                  </a:lnTo>
                  <a:lnTo>
                    <a:pt x="528" y="37"/>
                  </a:lnTo>
                  <a:lnTo>
                    <a:pt x="529" y="37"/>
                  </a:lnTo>
                  <a:lnTo>
                    <a:pt x="530" y="36"/>
                  </a:lnTo>
                  <a:lnTo>
                    <a:pt x="530" y="35"/>
                  </a:lnTo>
                  <a:lnTo>
                    <a:pt x="531" y="34"/>
                  </a:lnTo>
                  <a:lnTo>
                    <a:pt x="532" y="33"/>
                  </a:lnTo>
                  <a:lnTo>
                    <a:pt x="533" y="33"/>
                  </a:lnTo>
                  <a:lnTo>
                    <a:pt x="535" y="33"/>
                  </a:lnTo>
                  <a:lnTo>
                    <a:pt x="536" y="33"/>
                  </a:lnTo>
                  <a:lnTo>
                    <a:pt x="536" y="31"/>
                  </a:lnTo>
                  <a:lnTo>
                    <a:pt x="536" y="30"/>
                  </a:lnTo>
                  <a:lnTo>
                    <a:pt x="537" y="30"/>
                  </a:lnTo>
                  <a:lnTo>
                    <a:pt x="538" y="29"/>
                  </a:lnTo>
                  <a:lnTo>
                    <a:pt x="539" y="29"/>
                  </a:lnTo>
                  <a:lnTo>
                    <a:pt x="540" y="29"/>
                  </a:lnTo>
                  <a:lnTo>
                    <a:pt x="540" y="28"/>
                  </a:lnTo>
                  <a:lnTo>
                    <a:pt x="540" y="27"/>
                  </a:lnTo>
                  <a:lnTo>
                    <a:pt x="541" y="27"/>
                  </a:lnTo>
                  <a:lnTo>
                    <a:pt x="542" y="27"/>
                  </a:lnTo>
                  <a:lnTo>
                    <a:pt x="542" y="26"/>
                  </a:lnTo>
                  <a:lnTo>
                    <a:pt x="541" y="26"/>
                  </a:lnTo>
                  <a:lnTo>
                    <a:pt x="541" y="25"/>
                  </a:lnTo>
                  <a:lnTo>
                    <a:pt x="542" y="25"/>
                  </a:lnTo>
                  <a:lnTo>
                    <a:pt x="542" y="26"/>
                  </a:lnTo>
                  <a:lnTo>
                    <a:pt x="544" y="26"/>
                  </a:lnTo>
                  <a:lnTo>
                    <a:pt x="545" y="26"/>
                  </a:lnTo>
                  <a:lnTo>
                    <a:pt x="545" y="25"/>
                  </a:lnTo>
                  <a:lnTo>
                    <a:pt x="545" y="24"/>
                  </a:lnTo>
                  <a:lnTo>
                    <a:pt x="546" y="24"/>
                  </a:lnTo>
                  <a:lnTo>
                    <a:pt x="546" y="22"/>
                  </a:lnTo>
                  <a:lnTo>
                    <a:pt x="547" y="22"/>
                  </a:lnTo>
                  <a:lnTo>
                    <a:pt x="548" y="22"/>
                  </a:lnTo>
                  <a:lnTo>
                    <a:pt x="548" y="21"/>
                  </a:lnTo>
                  <a:lnTo>
                    <a:pt x="547" y="20"/>
                  </a:lnTo>
                  <a:lnTo>
                    <a:pt x="548" y="20"/>
                  </a:lnTo>
                  <a:lnTo>
                    <a:pt x="549" y="21"/>
                  </a:lnTo>
                  <a:lnTo>
                    <a:pt x="549" y="22"/>
                  </a:lnTo>
                  <a:lnTo>
                    <a:pt x="550" y="22"/>
                  </a:lnTo>
                  <a:lnTo>
                    <a:pt x="550" y="21"/>
                  </a:lnTo>
                  <a:lnTo>
                    <a:pt x="550" y="20"/>
                  </a:lnTo>
                  <a:lnTo>
                    <a:pt x="550" y="19"/>
                  </a:lnTo>
                  <a:lnTo>
                    <a:pt x="550" y="18"/>
                  </a:lnTo>
                  <a:lnTo>
                    <a:pt x="550" y="17"/>
                  </a:lnTo>
                  <a:lnTo>
                    <a:pt x="552" y="17"/>
                  </a:lnTo>
                  <a:lnTo>
                    <a:pt x="552" y="18"/>
                  </a:lnTo>
                  <a:lnTo>
                    <a:pt x="553" y="18"/>
                  </a:lnTo>
                  <a:lnTo>
                    <a:pt x="553" y="19"/>
                  </a:lnTo>
                  <a:lnTo>
                    <a:pt x="553" y="20"/>
                  </a:lnTo>
                  <a:lnTo>
                    <a:pt x="554" y="20"/>
                  </a:lnTo>
                  <a:lnTo>
                    <a:pt x="554" y="19"/>
                  </a:lnTo>
                  <a:lnTo>
                    <a:pt x="554" y="18"/>
                  </a:lnTo>
                  <a:lnTo>
                    <a:pt x="554" y="17"/>
                  </a:lnTo>
                  <a:lnTo>
                    <a:pt x="555" y="18"/>
                  </a:lnTo>
                  <a:lnTo>
                    <a:pt x="555" y="19"/>
                  </a:lnTo>
                  <a:lnTo>
                    <a:pt x="556" y="19"/>
                  </a:lnTo>
                  <a:lnTo>
                    <a:pt x="557" y="19"/>
                  </a:lnTo>
                  <a:lnTo>
                    <a:pt x="557" y="18"/>
                  </a:lnTo>
                  <a:lnTo>
                    <a:pt x="558" y="18"/>
                  </a:lnTo>
                  <a:lnTo>
                    <a:pt x="557" y="17"/>
                  </a:lnTo>
                  <a:lnTo>
                    <a:pt x="556" y="17"/>
                  </a:lnTo>
                  <a:lnTo>
                    <a:pt x="556" y="16"/>
                  </a:lnTo>
                  <a:lnTo>
                    <a:pt x="556" y="14"/>
                  </a:lnTo>
                  <a:lnTo>
                    <a:pt x="557" y="14"/>
                  </a:lnTo>
                  <a:lnTo>
                    <a:pt x="558" y="14"/>
                  </a:lnTo>
                  <a:lnTo>
                    <a:pt x="559" y="14"/>
                  </a:lnTo>
                  <a:lnTo>
                    <a:pt x="561" y="14"/>
                  </a:lnTo>
                  <a:lnTo>
                    <a:pt x="561" y="13"/>
                  </a:lnTo>
                  <a:lnTo>
                    <a:pt x="561" y="12"/>
                  </a:lnTo>
                  <a:lnTo>
                    <a:pt x="559" y="11"/>
                  </a:lnTo>
                  <a:lnTo>
                    <a:pt x="559" y="10"/>
                  </a:lnTo>
                  <a:lnTo>
                    <a:pt x="559" y="9"/>
                  </a:lnTo>
                  <a:lnTo>
                    <a:pt x="559" y="8"/>
                  </a:lnTo>
                  <a:lnTo>
                    <a:pt x="558" y="6"/>
                  </a:lnTo>
                  <a:lnTo>
                    <a:pt x="557" y="5"/>
                  </a:lnTo>
                  <a:lnTo>
                    <a:pt x="558" y="5"/>
                  </a:lnTo>
                  <a:lnTo>
                    <a:pt x="558" y="4"/>
                  </a:lnTo>
                  <a:lnTo>
                    <a:pt x="558" y="3"/>
                  </a:lnTo>
                  <a:lnTo>
                    <a:pt x="557" y="3"/>
                  </a:lnTo>
                  <a:lnTo>
                    <a:pt x="557" y="2"/>
                  </a:lnTo>
                  <a:lnTo>
                    <a:pt x="558" y="2"/>
                  </a:lnTo>
                  <a:lnTo>
                    <a:pt x="559" y="2"/>
                  </a:lnTo>
                  <a:lnTo>
                    <a:pt x="561" y="2"/>
                  </a:lnTo>
                  <a:lnTo>
                    <a:pt x="561" y="3"/>
                  </a:lnTo>
                  <a:lnTo>
                    <a:pt x="561" y="4"/>
                  </a:lnTo>
                  <a:lnTo>
                    <a:pt x="562" y="4"/>
                  </a:lnTo>
                  <a:lnTo>
                    <a:pt x="562" y="3"/>
                  </a:lnTo>
                  <a:lnTo>
                    <a:pt x="563" y="3"/>
                  </a:lnTo>
                  <a:lnTo>
                    <a:pt x="564" y="3"/>
                  </a:lnTo>
                  <a:lnTo>
                    <a:pt x="565" y="3"/>
                  </a:lnTo>
                  <a:lnTo>
                    <a:pt x="566" y="3"/>
                  </a:lnTo>
                  <a:lnTo>
                    <a:pt x="567" y="3"/>
                  </a:lnTo>
                  <a:lnTo>
                    <a:pt x="568" y="3"/>
                  </a:lnTo>
                  <a:lnTo>
                    <a:pt x="570" y="3"/>
                  </a:lnTo>
                  <a:lnTo>
                    <a:pt x="571" y="3"/>
                  </a:lnTo>
                  <a:lnTo>
                    <a:pt x="572" y="3"/>
                  </a:lnTo>
                  <a:lnTo>
                    <a:pt x="573" y="3"/>
                  </a:lnTo>
                  <a:lnTo>
                    <a:pt x="573" y="4"/>
                  </a:lnTo>
                  <a:lnTo>
                    <a:pt x="574" y="4"/>
                  </a:lnTo>
                  <a:lnTo>
                    <a:pt x="575" y="5"/>
                  </a:lnTo>
                  <a:lnTo>
                    <a:pt x="576" y="5"/>
                  </a:lnTo>
                  <a:lnTo>
                    <a:pt x="578" y="5"/>
                  </a:lnTo>
                  <a:lnTo>
                    <a:pt x="579" y="5"/>
                  </a:lnTo>
                  <a:lnTo>
                    <a:pt x="579" y="4"/>
                  </a:lnTo>
                  <a:lnTo>
                    <a:pt x="580" y="4"/>
                  </a:lnTo>
                  <a:lnTo>
                    <a:pt x="580" y="3"/>
                  </a:lnTo>
                  <a:lnTo>
                    <a:pt x="581" y="3"/>
                  </a:lnTo>
                  <a:lnTo>
                    <a:pt x="582" y="3"/>
                  </a:lnTo>
                  <a:lnTo>
                    <a:pt x="583" y="3"/>
                  </a:lnTo>
                  <a:lnTo>
                    <a:pt x="584" y="3"/>
                  </a:lnTo>
                  <a:lnTo>
                    <a:pt x="584" y="2"/>
                  </a:lnTo>
                  <a:lnTo>
                    <a:pt x="585" y="2"/>
                  </a:lnTo>
                  <a:lnTo>
                    <a:pt x="585" y="1"/>
                  </a:lnTo>
                  <a:lnTo>
                    <a:pt x="587" y="1"/>
                  </a:lnTo>
                  <a:lnTo>
                    <a:pt x="588" y="0"/>
                  </a:lnTo>
                  <a:lnTo>
                    <a:pt x="589" y="0"/>
                  </a:lnTo>
                  <a:lnTo>
                    <a:pt x="590" y="0"/>
                  </a:lnTo>
                  <a:lnTo>
                    <a:pt x="591" y="0"/>
                  </a:lnTo>
                  <a:lnTo>
                    <a:pt x="592" y="1"/>
                  </a:lnTo>
                  <a:lnTo>
                    <a:pt x="593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594" y="2"/>
                  </a:lnTo>
                  <a:lnTo>
                    <a:pt x="596" y="2"/>
                  </a:lnTo>
                  <a:lnTo>
                    <a:pt x="597" y="3"/>
                  </a:lnTo>
                  <a:lnTo>
                    <a:pt x="598" y="3"/>
                  </a:lnTo>
                  <a:lnTo>
                    <a:pt x="598" y="4"/>
                  </a:lnTo>
                  <a:lnTo>
                    <a:pt x="599" y="4"/>
                  </a:lnTo>
                  <a:lnTo>
                    <a:pt x="599" y="5"/>
                  </a:lnTo>
                  <a:lnTo>
                    <a:pt x="599" y="6"/>
                  </a:lnTo>
                  <a:lnTo>
                    <a:pt x="599" y="8"/>
                  </a:lnTo>
                  <a:lnTo>
                    <a:pt x="599" y="9"/>
                  </a:lnTo>
                  <a:lnTo>
                    <a:pt x="599" y="10"/>
                  </a:lnTo>
                  <a:lnTo>
                    <a:pt x="600" y="10"/>
                  </a:lnTo>
                  <a:lnTo>
                    <a:pt x="602" y="11"/>
                  </a:lnTo>
                  <a:lnTo>
                    <a:pt x="604" y="11"/>
                  </a:lnTo>
                  <a:lnTo>
                    <a:pt x="605" y="11"/>
                  </a:lnTo>
                  <a:lnTo>
                    <a:pt x="607" y="12"/>
                  </a:lnTo>
                  <a:lnTo>
                    <a:pt x="608" y="12"/>
                  </a:lnTo>
                  <a:lnTo>
                    <a:pt x="609" y="12"/>
                  </a:lnTo>
                  <a:lnTo>
                    <a:pt x="610" y="13"/>
                  </a:lnTo>
                  <a:lnTo>
                    <a:pt x="611" y="13"/>
                  </a:lnTo>
                  <a:lnTo>
                    <a:pt x="613" y="13"/>
                  </a:lnTo>
                  <a:lnTo>
                    <a:pt x="614" y="13"/>
                  </a:lnTo>
                  <a:lnTo>
                    <a:pt x="615" y="13"/>
                  </a:lnTo>
                  <a:lnTo>
                    <a:pt x="617" y="13"/>
                  </a:lnTo>
                  <a:lnTo>
                    <a:pt x="618" y="13"/>
                  </a:lnTo>
                  <a:lnTo>
                    <a:pt x="618" y="12"/>
                  </a:lnTo>
                  <a:lnTo>
                    <a:pt x="619" y="12"/>
                  </a:lnTo>
                  <a:lnTo>
                    <a:pt x="621" y="12"/>
                  </a:lnTo>
                  <a:lnTo>
                    <a:pt x="622" y="12"/>
                  </a:lnTo>
                  <a:lnTo>
                    <a:pt x="623" y="12"/>
                  </a:lnTo>
                  <a:lnTo>
                    <a:pt x="624" y="12"/>
                  </a:lnTo>
                  <a:lnTo>
                    <a:pt x="625" y="13"/>
                  </a:lnTo>
                  <a:lnTo>
                    <a:pt x="625" y="12"/>
                  </a:lnTo>
                  <a:lnTo>
                    <a:pt x="626" y="12"/>
                  </a:lnTo>
                  <a:lnTo>
                    <a:pt x="627" y="12"/>
                  </a:lnTo>
                  <a:lnTo>
                    <a:pt x="628" y="12"/>
                  </a:lnTo>
                  <a:lnTo>
                    <a:pt x="630" y="14"/>
                  </a:lnTo>
                  <a:lnTo>
                    <a:pt x="630" y="16"/>
                  </a:lnTo>
                  <a:lnTo>
                    <a:pt x="630" y="17"/>
                  </a:lnTo>
                  <a:lnTo>
                    <a:pt x="630" y="18"/>
                  </a:lnTo>
                  <a:lnTo>
                    <a:pt x="630" y="19"/>
                  </a:lnTo>
                  <a:lnTo>
                    <a:pt x="631" y="19"/>
                  </a:lnTo>
                  <a:lnTo>
                    <a:pt x="631" y="20"/>
                  </a:lnTo>
                  <a:lnTo>
                    <a:pt x="631" y="21"/>
                  </a:lnTo>
                  <a:lnTo>
                    <a:pt x="631" y="22"/>
                  </a:lnTo>
                  <a:lnTo>
                    <a:pt x="631" y="24"/>
                  </a:lnTo>
                  <a:lnTo>
                    <a:pt x="631" y="25"/>
                  </a:lnTo>
                  <a:lnTo>
                    <a:pt x="631" y="26"/>
                  </a:lnTo>
                  <a:lnTo>
                    <a:pt x="631" y="27"/>
                  </a:lnTo>
                  <a:lnTo>
                    <a:pt x="631" y="28"/>
                  </a:lnTo>
                  <a:lnTo>
                    <a:pt x="631" y="29"/>
                  </a:lnTo>
                  <a:lnTo>
                    <a:pt x="631" y="30"/>
                  </a:lnTo>
                  <a:lnTo>
                    <a:pt x="631" y="31"/>
                  </a:lnTo>
                  <a:lnTo>
                    <a:pt x="631" y="33"/>
                  </a:lnTo>
                  <a:lnTo>
                    <a:pt x="632" y="33"/>
                  </a:lnTo>
                  <a:lnTo>
                    <a:pt x="632" y="34"/>
                  </a:lnTo>
                  <a:lnTo>
                    <a:pt x="633" y="34"/>
                  </a:lnTo>
                  <a:lnTo>
                    <a:pt x="634" y="34"/>
                  </a:lnTo>
                  <a:lnTo>
                    <a:pt x="634" y="35"/>
                  </a:lnTo>
                  <a:lnTo>
                    <a:pt x="635" y="35"/>
                  </a:lnTo>
                  <a:lnTo>
                    <a:pt x="636" y="36"/>
                  </a:lnTo>
                  <a:lnTo>
                    <a:pt x="637" y="36"/>
                  </a:lnTo>
                  <a:lnTo>
                    <a:pt x="639" y="36"/>
                  </a:lnTo>
                  <a:lnTo>
                    <a:pt x="639" y="37"/>
                  </a:lnTo>
                  <a:lnTo>
                    <a:pt x="640" y="37"/>
                  </a:lnTo>
                  <a:lnTo>
                    <a:pt x="640" y="38"/>
                  </a:lnTo>
                  <a:lnTo>
                    <a:pt x="641" y="39"/>
                  </a:lnTo>
                  <a:lnTo>
                    <a:pt x="642" y="39"/>
                  </a:lnTo>
                  <a:lnTo>
                    <a:pt x="643" y="39"/>
                  </a:lnTo>
                  <a:lnTo>
                    <a:pt x="644" y="39"/>
                  </a:lnTo>
                  <a:lnTo>
                    <a:pt x="645" y="39"/>
                  </a:lnTo>
                  <a:lnTo>
                    <a:pt x="647" y="39"/>
                  </a:lnTo>
                  <a:lnTo>
                    <a:pt x="648" y="39"/>
                  </a:lnTo>
                  <a:lnTo>
                    <a:pt x="649" y="39"/>
                  </a:lnTo>
                  <a:lnTo>
                    <a:pt x="650" y="41"/>
                  </a:lnTo>
                  <a:lnTo>
                    <a:pt x="651" y="42"/>
                  </a:lnTo>
                  <a:lnTo>
                    <a:pt x="652" y="42"/>
                  </a:lnTo>
                  <a:lnTo>
                    <a:pt x="653" y="43"/>
                  </a:lnTo>
                  <a:lnTo>
                    <a:pt x="654" y="43"/>
                  </a:lnTo>
                  <a:lnTo>
                    <a:pt x="656" y="43"/>
                  </a:lnTo>
                  <a:lnTo>
                    <a:pt x="657" y="43"/>
                  </a:lnTo>
                  <a:lnTo>
                    <a:pt x="658" y="44"/>
                  </a:lnTo>
                  <a:lnTo>
                    <a:pt x="659" y="45"/>
                  </a:lnTo>
                  <a:lnTo>
                    <a:pt x="660" y="45"/>
                  </a:lnTo>
                  <a:lnTo>
                    <a:pt x="660" y="46"/>
                  </a:lnTo>
                  <a:lnTo>
                    <a:pt x="661" y="46"/>
                  </a:lnTo>
                  <a:lnTo>
                    <a:pt x="663" y="46"/>
                  </a:lnTo>
                  <a:lnTo>
                    <a:pt x="663" y="47"/>
                  </a:lnTo>
                  <a:lnTo>
                    <a:pt x="665" y="47"/>
                  </a:lnTo>
                  <a:lnTo>
                    <a:pt x="666" y="47"/>
                  </a:lnTo>
                  <a:lnTo>
                    <a:pt x="667" y="47"/>
                  </a:lnTo>
                  <a:lnTo>
                    <a:pt x="668" y="47"/>
                  </a:lnTo>
                  <a:lnTo>
                    <a:pt x="668" y="49"/>
                  </a:lnTo>
                  <a:lnTo>
                    <a:pt x="668" y="50"/>
                  </a:lnTo>
                  <a:lnTo>
                    <a:pt x="669" y="50"/>
                  </a:lnTo>
                  <a:lnTo>
                    <a:pt x="669" y="51"/>
                  </a:lnTo>
                  <a:lnTo>
                    <a:pt x="668" y="51"/>
                  </a:lnTo>
                  <a:lnTo>
                    <a:pt x="668" y="52"/>
                  </a:lnTo>
                  <a:lnTo>
                    <a:pt x="668" y="53"/>
                  </a:lnTo>
                  <a:lnTo>
                    <a:pt x="669" y="53"/>
                  </a:lnTo>
                  <a:lnTo>
                    <a:pt x="670" y="53"/>
                  </a:lnTo>
                  <a:lnTo>
                    <a:pt x="670" y="54"/>
                  </a:lnTo>
                  <a:lnTo>
                    <a:pt x="671" y="54"/>
                  </a:lnTo>
                  <a:lnTo>
                    <a:pt x="673" y="54"/>
                  </a:lnTo>
                  <a:lnTo>
                    <a:pt x="674" y="54"/>
                  </a:lnTo>
                  <a:lnTo>
                    <a:pt x="675" y="54"/>
                  </a:lnTo>
                  <a:lnTo>
                    <a:pt x="676" y="54"/>
                  </a:lnTo>
                  <a:lnTo>
                    <a:pt x="677" y="54"/>
                  </a:lnTo>
                  <a:lnTo>
                    <a:pt x="677" y="55"/>
                  </a:lnTo>
                  <a:lnTo>
                    <a:pt x="678" y="55"/>
                  </a:lnTo>
                  <a:lnTo>
                    <a:pt x="678" y="56"/>
                  </a:lnTo>
                  <a:lnTo>
                    <a:pt x="679" y="56"/>
                  </a:lnTo>
                  <a:lnTo>
                    <a:pt x="679" y="58"/>
                  </a:lnTo>
                  <a:lnTo>
                    <a:pt x="680" y="58"/>
                  </a:lnTo>
                  <a:lnTo>
                    <a:pt x="680" y="59"/>
                  </a:lnTo>
                  <a:lnTo>
                    <a:pt x="682" y="59"/>
                  </a:lnTo>
                  <a:lnTo>
                    <a:pt x="683" y="59"/>
                  </a:lnTo>
                  <a:lnTo>
                    <a:pt x="683" y="60"/>
                  </a:lnTo>
                  <a:lnTo>
                    <a:pt x="684" y="60"/>
                  </a:lnTo>
                  <a:lnTo>
                    <a:pt x="684" y="61"/>
                  </a:lnTo>
                  <a:lnTo>
                    <a:pt x="685" y="61"/>
                  </a:lnTo>
                  <a:lnTo>
                    <a:pt x="686" y="61"/>
                  </a:lnTo>
                  <a:lnTo>
                    <a:pt x="687" y="61"/>
                  </a:lnTo>
                  <a:lnTo>
                    <a:pt x="687" y="62"/>
                  </a:lnTo>
                  <a:lnTo>
                    <a:pt x="687" y="63"/>
                  </a:lnTo>
                  <a:lnTo>
                    <a:pt x="687" y="64"/>
                  </a:lnTo>
                  <a:lnTo>
                    <a:pt x="687" y="66"/>
                  </a:lnTo>
                  <a:lnTo>
                    <a:pt x="687" y="67"/>
                  </a:lnTo>
                  <a:lnTo>
                    <a:pt x="688" y="67"/>
                  </a:lnTo>
                  <a:lnTo>
                    <a:pt x="688" y="68"/>
                  </a:lnTo>
                  <a:lnTo>
                    <a:pt x="689" y="68"/>
                  </a:lnTo>
                  <a:lnTo>
                    <a:pt x="689" y="69"/>
                  </a:lnTo>
                  <a:lnTo>
                    <a:pt x="689" y="70"/>
                  </a:lnTo>
                  <a:lnTo>
                    <a:pt x="691" y="70"/>
                  </a:lnTo>
                  <a:lnTo>
                    <a:pt x="691" y="71"/>
                  </a:lnTo>
                  <a:lnTo>
                    <a:pt x="692" y="71"/>
                  </a:lnTo>
                  <a:lnTo>
                    <a:pt x="693" y="71"/>
                  </a:lnTo>
                  <a:lnTo>
                    <a:pt x="693" y="72"/>
                  </a:lnTo>
                  <a:lnTo>
                    <a:pt x="694" y="74"/>
                  </a:lnTo>
                  <a:lnTo>
                    <a:pt x="694" y="72"/>
                  </a:lnTo>
                  <a:lnTo>
                    <a:pt x="695" y="72"/>
                  </a:lnTo>
                  <a:lnTo>
                    <a:pt x="695" y="71"/>
                  </a:lnTo>
                  <a:lnTo>
                    <a:pt x="695" y="70"/>
                  </a:lnTo>
                  <a:lnTo>
                    <a:pt x="695" y="71"/>
                  </a:lnTo>
                  <a:lnTo>
                    <a:pt x="696" y="71"/>
                  </a:lnTo>
                  <a:lnTo>
                    <a:pt x="697" y="71"/>
                  </a:lnTo>
                  <a:lnTo>
                    <a:pt x="699" y="72"/>
                  </a:lnTo>
                  <a:lnTo>
                    <a:pt x="700" y="71"/>
                  </a:lnTo>
                  <a:lnTo>
                    <a:pt x="701" y="72"/>
                  </a:lnTo>
                  <a:lnTo>
                    <a:pt x="701" y="74"/>
                  </a:lnTo>
                  <a:lnTo>
                    <a:pt x="702" y="74"/>
                  </a:lnTo>
                  <a:lnTo>
                    <a:pt x="702" y="75"/>
                  </a:lnTo>
                  <a:lnTo>
                    <a:pt x="701" y="75"/>
                  </a:lnTo>
                  <a:lnTo>
                    <a:pt x="701" y="76"/>
                  </a:lnTo>
                  <a:lnTo>
                    <a:pt x="702" y="76"/>
                  </a:lnTo>
                  <a:lnTo>
                    <a:pt x="703" y="76"/>
                  </a:lnTo>
                  <a:lnTo>
                    <a:pt x="704" y="75"/>
                  </a:lnTo>
                  <a:lnTo>
                    <a:pt x="705" y="75"/>
                  </a:lnTo>
                  <a:lnTo>
                    <a:pt x="705" y="74"/>
                  </a:lnTo>
                  <a:lnTo>
                    <a:pt x="706" y="75"/>
                  </a:lnTo>
                  <a:lnTo>
                    <a:pt x="706" y="76"/>
                  </a:lnTo>
                  <a:lnTo>
                    <a:pt x="706" y="77"/>
                  </a:lnTo>
                  <a:lnTo>
                    <a:pt x="706" y="78"/>
                  </a:lnTo>
                  <a:lnTo>
                    <a:pt x="708" y="78"/>
                  </a:lnTo>
                  <a:lnTo>
                    <a:pt x="709" y="78"/>
                  </a:lnTo>
                  <a:lnTo>
                    <a:pt x="709" y="79"/>
                  </a:lnTo>
                  <a:lnTo>
                    <a:pt x="710" y="80"/>
                  </a:lnTo>
                  <a:lnTo>
                    <a:pt x="711" y="80"/>
                  </a:lnTo>
                  <a:lnTo>
                    <a:pt x="712" y="79"/>
                  </a:lnTo>
                  <a:lnTo>
                    <a:pt x="712" y="80"/>
                  </a:lnTo>
                  <a:lnTo>
                    <a:pt x="713" y="80"/>
                  </a:lnTo>
                  <a:lnTo>
                    <a:pt x="713" y="81"/>
                  </a:lnTo>
                  <a:lnTo>
                    <a:pt x="714" y="81"/>
                  </a:lnTo>
                  <a:lnTo>
                    <a:pt x="714" y="83"/>
                  </a:lnTo>
                  <a:lnTo>
                    <a:pt x="714" y="84"/>
                  </a:lnTo>
                  <a:lnTo>
                    <a:pt x="714" y="85"/>
                  </a:lnTo>
                  <a:lnTo>
                    <a:pt x="716" y="85"/>
                  </a:lnTo>
                  <a:lnTo>
                    <a:pt x="716" y="86"/>
                  </a:lnTo>
                  <a:lnTo>
                    <a:pt x="717" y="86"/>
                  </a:lnTo>
                  <a:lnTo>
                    <a:pt x="718" y="86"/>
                  </a:lnTo>
                  <a:lnTo>
                    <a:pt x="718" y="87"/>
                  </a:lnTo>
                  <a:lnTo>
                    <a:pt x="718" y="88"/>
                  </a:lnTo>
                  <a:lnTo>
                    <a:pt x="719" y="88"/>
                  </a:lnTo>
                  <a:lnTo>
                    <a:pt x="719" y="89"/>
                  </a:lnTo>
                  <a:lnTo>
                    <a:pt x="720" y="89"/>
                  </a:lnTo>
                  <a:lnTo>
                    <a:pt x="720" y="91"/>
                  </a:lnTo>
                  <a:lnTo>
                    <a:pt x="721" y="91"/>
                  </a:lnTo>
                  <a:lnTo>
                    <a:pt x="722" y="91"/>
                  </a:lnTo>
                  <a:lnTo>
                    <a:pt x="722" y="92"/>
                  </a:lnTo>
                  <a:lnTo>
                    <a:pt x="722" y="93"/>
                  </a:lnTo>
                  <a:lnTo>
                    <a:pt x="723" y="93"/>
                  </a:lnTo>
                  <a:lnTo>
                    <a:pt x="723" y="94"/>
                  </a:lnTo>
                  <a:lnTo>
                    <a:pt x="723" y="95"/>
                  </a:lnTo>
                  <a:lnTo>
                    <a:pt x="725" y="96"/>
                  </a:lnTo>
                  <a:lnTo>
                    <a:pt x="726" y="97"/>
                  </a:lnTo>
                  <a:lnTo>
                    <a:pt x="726" y="98"/>
                  </a:lnTo>
                  <a:lnTo>
                    <a:pt x="727" y="98"/>
                  </a:lnTo>
                  <a:lnTo>
                    <a:pt x="728" y="98"/>
                  </a:lnTo>
                  <a:lnTo>
                    <a:pt x="729" y="98"/>
                  </a:lnTo>
                  <a:lnTo>
                    <a:pt x="730" y="98"/>
                  </a:lnTo>
                  <a:lnTo>
                    <a:pt x="731" y="100"/>
                  </a:lnTo>
                  <a:lnTo>
                    <a:pt x="732" y="100"/>
                  </a:lnTo>
                  <a:lnTo>
                    <a:pt x="734" y="100"/>
                  </a:lnTo>
                  <a:lnTo>
                    <a:pt x="734" y="101"/>
                  </a:lnTo>
                  <a:lnTo>
                    <a:pt x="735" y="101"/>
                  </a:lnTo>
                  <a:lnTo>
                    <a:pt x="735" y="102"/>
                  </a:lnTo>
                  <a:lnTo>
                    <a:pt x="736" y="102"/>
                  </a:lnTo>
                  <a:lnTo>
                    <a:pt x="736" y="103"/>
                  </a:lnTo>
                  <a:lnTo>
                    <a:pt x="737" y="104"/>
                  </a:lnTo>
                  <a:lnTo>
                    <a:pt x="738" y="103"/>
                  </a:lnTo>
                  <a:lnTo>
                    <a:pt x="739" y="103"/>
                  </a:lnTo>
                  <a:lnTo>
                    <a:pt x="740" y="103"/>
                  </a:lnTo>
                  <a:lnTo>
                    <a:pt x="742" y="103"/>
                  </a:lnTo>
                  <a:lnTo>
                    <a:pt x="742" y="104"/>
                  </a:lnTo>
                  <a:lnTo>
                    <a:pt x="743" y="104"/>
                  </a:lnTo>
                  <a:lnTo>
                    <a:pt x="744" y="104"/>
                  </a:lnTo>
                  <a:lnTo>
                    <a:pt x="744" y="105"/>
                  </a:lnTo>
                  <a:lnTo>
                    <a:pt x="745" y="105"/>
                  </a:lnTo>
                  <a:lnTo>
                    <a:pt x="746" y="105"/>
                  </a:lnTo>
                  <a:lnTo>
                    <a:pt x="746" y="106"/>
                  </a:lnTo>
                  <a:lnTo>
                    <a:pt x="747" y="106"/>
                  </a:lnTo>
                  <a:lnTo>
                    <a:pt x="748" y="106"/>
                  </a:lnTo>
                  <a:lnTo>
                    <a:pt x="748" y="108"/>
                  </a:lnTo>
                  <a:lnTo>
                    <a:pt x="749" y="108"/>
                  </a:lnTo>
                  <a:lnTo>
                    <a:pt x="751" y="108"/>
                  </a:lnTo>
                  <a:lnTo>
                    <a:pt x="752" y="109"/>
                  </a:lnTo>
                  <a:lnTo>
                    <a:pt x="753" y="109"/>
                  </a:lnTo>
                  <a:lnTo>
                    <a:pt x="754" y="109"/>
                  </a:lnTo>
                  <a:lnTo>
                    <a:pt x="754" y="110"/>
                  </a:lnTo>
                  <a:lnTo>
                    <a:pt x="754" y="111"/>
                  </a:lnTo>
                  <a:lnTo>
                    <a:pt x="754" y="110"/>
                  </a:lnTo>
                  <a:lnTo>
                    <a:pt x="755" y="110"/>
                  </a:lnTo>
                  <a:lnTo>
                    <a:pt x="756" y="110"/>
                  </a:lnTo>
                  <a:lnTo>
                    <a:pt x="756" y="111"/>
                  </a:lnTo>
                  <a:lnTo>
                    <a:pt x="756" y="110"/>
                  </a:lnTo>
                  <a:lnTo>
                    <a:pt x="757" y="111"/>
                  </a:lnTo>
                  <a:lnTo>
                    <a:pt x="757" y="112"/>
                  </a:lnTo>
                  <a:lnTo>
                    <a:pt x="758" y="112"/>
                  </a:lnTo>
                  <a:lnTo>
                    <a:pt x="758" y="111"/>
                  </a:lnTo>
                  <a:lnTo>
                    <a:pt x="760" y="112"/>
                  </a:lnTo>
                  <a:lnTo>
                    <a:pt x="758" y="112"/>
                  </a:lnTo>
                  <a:lnTo>
                    <a:pt x="760" y="112"/>
                  </a:lnTo>
                  <a:lnTo>
                    <a:pt x="760" y="113"/>
                  </a:lnTo>
                  <a:lnTo>
                    <a:pt x="761" y="113"/>
                  </a:lnTo>
                  <a:lnTo>
                    <a:pt x="762" y="113"/>
                  </a:lnTo>
                  <a:lnTo>
                    <a:pt x="763" y="113"/>
                  </a:lnTo>
                  <a:lnTo>
                    <a:pt x="763" y="114"/>
                  </a:lnTo>
                  <a:lnTo>
                    <a:pt x="763" y="116"/>
                  </a:lnTo>
                  <a:lnTo>
                    <a:pt x="763" y="114"/>
                  </a:lnTo>
                  <a:lnTo>
                    <a:pt x="764" y="114"/>
                  </a:lnTo>
                  <a:lnTo>
                    <a:pt x="764" y="116"/>
                  </a:lnTo>
                  <a:lnTo>
                    <a:pt x="764" y="117"/>
                  </a:lnTo>
                  <a:lnTo>
                    <a:pt x="765" y="116"/>
                  </a:lnTo>
                  <a:lnTo>
                    <a:pt x="766" y="116"/>
                  </a:lnTo>
                  <a:lnTo>
                    <a:pt x="766" y="114"/>
                  </a:lnTo>
                  <a:lnTo>
                    <a:pt x="768" y="114"/>
                  </a:lnTo>
                  <a:lnTo>
                    <a:pt x="766" y="114"/>
                  </a:lnTo>
                  <a:lnTo>
                    <a:pt x="768" y="114"/>
                  </a:lnTo>
                  <a:lnTo>
                    <a:pt x="768" y="116"/>
                  </a:lnTo>
                  <a:lnTo>
                    <a:pt x="769" y="116"/>
                  </a:lnTo>
                  <a:lnTo>
                    <a:pt x="769" y="114"/>
                  </a:lnTo>
                  <a:lnTo>
                    <a:pt x="769" y="113"/>
                  </a:lnTo>
                  <a:lnTo>
                    <a:pt x="769" y="112"/>
                  </a:lnTo>
                  <a:lnTo>
                    <a:pt x="768" y="112"/>
                  </a:lnTo>
                  <a:lnTo>
                    <a:pt x="769" y="112"/>
                  </a:lnTo>
                  <a:lnTo>
                    <a:pt x="769" y="111"/>
                  </a:lnTo>
                  <a:lnTo>
                    <a:pt x="769" y="110"/>
                  </a:lnTo>
                  <a:lnTo>
                    <a:pt x="768" y="110"/>
                  </a:lnTo>
                  <a:lnTo>
                    <a:pt x="768" y="109"/>
                  </a:lnTo>
                  <a:lnTo>
                    <a:pt x="768" y="110"/>
                  </a:lnTo>
                  <a:lnTo>
                    <a:pt x="768" y="109"/>
                  </a:lnTo>
                  <a:lnTo>
                    <a:pt x="768" y="108"/>
                  </a:lnTo>
                  <a:lnTo>
                    <a:pt x="766" y="108"/>
                  </a:lnTo>
                  <a:lnTo>
                    <a:pt x="768" y="106"/>
                  </a:lnTo>
                  <a:lnTo>
                    <a:pt x="766" y="106"/>
                  </a:lnTo>
                  <a:lnTo>
                    <a:pt x="766" y="105"/>
                  </a:lnTo>
                  <a:lnTo>
                    <a:pt x="766" y="104"/>
                  </a:lnTo>
                  <a:lnTo>
                    <a:pt x="768" y="104"/>
                  </a:lnTo>
                  <a:lnTo>
                    <a:pt x="768" y="103"/>
                  </a:lnTo>
                  <a:lnTo>
                    <a:pt x="768" y="102"/>
                  </a:lnTo>
                  <a:lnTo>
                    <a:pt x="768" y="101"/>
                  </a:lnTo>
                  <a:lnTo>
                    <a:pt x="769" y="101"/>
                  </a:lnTo>
                  <a:lnTo>
                    <a:pt x="769" y="100"/>
                  </a:lnTo>
                  <a:lnTo>
                    <a:pt x="770" y="100"/>
                  </a:lnTo>
                  <a:lnTo>
                    <a:pt x="771" y="100"/>
                  </a:lnTo>
                  <a:lnTo>
                    <a:pt x="771" y="98"/>
                  </a:lnTo>
                  <a:lnTo>
                    <a:pt x="772" y="98"/>
                  </a:lnTo>
                  <a:lnTo>
                    <a:pt x="773" y="98"/>
                  </a:lnTo>
                  <a:lnTo>
                    <a:pt x="773" y="100"/>
                  </a:lnTo>
                  <a:lnTo>
                    <a:pt x="774" y="100"/>
                  </a:lnTo>
                  <a:lnTo>
                    <a:pt x="775" y="100"/>
                  </a:lnTo>
                  <a:lnTo>
                    <a:pt x="777" y="100"/>
                  </a:lnTo>
                  <a:lnTo>
                    <a:pt x="778" y="100"/>
                  </a:lnTo>
                  <a:lnTo>
                    <a:pt x="779" y="100"/>
                  </a:lnTo>
                  <a:lnTo>
                    <a:pt x="780" y="100"/>
                  </a:lnTo>
                  <a:lnTo>
                    <a:pt x="781" y="101"/>
                  </a:lnTo>
                  <a:lnTo>
                    <a:pt x="782" y="101"/>
                  </a:lnTo>
                  <a:lnTo>
                    <a:pt x="783" y="101"/>
                  </a:lnTo>
                  <a:lnTo>
                    <a:pt x="785" y="102"/>
                  </a:lnTo>
                  <a:lnTo>
                    <a:pt x="786" y="102"/>
                  </a:lnTo>
                  <a:lnTo>
                    <a:pt x="787" y="102"/>
                  </a:lnTo>
                  <a:lnTo>
                    <a:pt x="788" y="102"/>
                  </a:lnTo>
                  <a:lnTo>
                    <a:pt x="788" y="103"/>
                  </a:lnTo>
                  <a:lnTo>
                    <a:pt x="789" y="103"/>
                  </a:lnTo>
                  <a:lnTo>
                    <a:pt x="790" y="103"/>
                  </a:lnTo>
                  <a:lnTo>
                    <a:pt x="790" y="104"/>
                  </a:lnTo>
                  <a:lnTo>
                    <a:pt x="791" y="104"/>
                  </a:lnTo>
                  <a:lnTo>
                    <a:pt x="792" y="104"/>
                  </a:lnTo>
                  <a:lnTo>
                    <a:pt x="794" y="104"/>
                  </a:lnTo>
                  <a:lnTo>
                    <a:pt x="795" y="105"/>
                  </a:lnTo>
                  <a:lnTo>
                    <a:pt x="796" y="104"/>
                  </a:lnTo>
                  <a:lnTo>
                    <a:pt x="797" y="104"/>
                  </a:lnTo>
                  <a:lnTo>
                    <a:pt x="798" y="103"/>
                  </a:lnTo>
                  <a:lnTo>
                    <a:pt x="798" y="104"/>
                  </a:lnTo>
                  <a:lnTo>
                    <a:pt x="799" y="104"/>
                  </a:lnTo>
                  <a:lnTo>
                    <a:pt x="800" y="104"/>
                  </a:lnTo>
                  <a:lnTo>
                    <a:pt x="801" y="105"/>
                  </a:lnTo>
                  <a:lnTo>
                    <a:pt x="803" y="105"/>
                  </a:lnTo>
                  <a:lnTo>
                    <a:pt x="804" y="105"/>
                  </a:lnTo>
                  <a:lnTo>
                    <a:pt x="805" y="105"/>
                  </a:lnTo>
                  <a:lnTo>
                    <a:pt x="805" y="104"/>
                  </a:lnTo>
                  <a:lnTo>
                    <a:pt x="806" y="104"/>
                  </a:lnTo>
                  <a:lnTo>
                    <a:pt x="807" y="104"/>
                  </a:lnTo>
                  <a:lnTo>
                    <a:pt x="807" y="105"/>
                  </a:lnTo>
                  <a:lnTo>
                    <a:pt x="808" y="105"/>
                  </a:lnTo>
                  <a:lnTo>
                    <a:pt x="809" y="105"/>
                  </a:lnTo>
                  <a:lnTo>
                    <a:pt x="811" y="105"/>
                  </a:lnTo>
                  <a:lnTo>
                    <a:pt x="812" y="106"/>
                  </a:lnTo>
                  <a:lnTo>
                    <a:pt x="813" y="106"/>
                  </a:lnTo>
                  <a:lnTo>
                    <a:pt x="813" y="105"/>
                  </a:lnTo>
                  <a:lnTo>
                    <a:pt x="813" y="106"/>
                  </a:lnTo>
                  <a:lnTo>
                    <a:pt x="814" y="105"/>
                  </a:lnTo>
                  <a:lnTo>
                    <a:pt x="815" y="105"/>
                  </a:lnTo>
                  <a:lnTo>
                    <a:pt x="816" y="105"/>
                  </a:lnTo>
                  <a:lnTo>
                    <a:pt x="817" y="105"/>
                  </a:lnTo>
                  <a:lnTo>
                    <a:pt x="818" y="105"/>
                  </a:lnTo>
                  <a:lnTo>
                    <a:pt x="818" y="106"/>
                  </a:lnTo>
                  <a:lnTo>
                    <a:pt x="820" y="106"/>
                  </a:lnTo>
                  <a:lnTo>
                    <a:pt x="821" y="106"/>
                  </a:lnTo>
                  <a:lnTo>
                    <a:pt x="822" y="106"/>
                  </a:lnTo>
                  <a:lnTo>
                    <a:pt x="823" y="106"/>
                  </a:lnTo>
                  <a:lnTo>
                    <a:pt x="824" y="106"/>
                  </a:lnTo>
                  <a:lnTo>
                    <a:pt x="825" y="106"/>
                  </a:lnTo>
                  <a:lnTo>
                    <a:pt x="825" y="108"/>
                  </a:lnTo>
                  <a:lnTo>
                    <a:pt x="826" y="108"/>
                  </a:lnTo>
                  <a:lnTo>
                    <a:pt x="827" y="108"/>
                  </a:lnTo>
                  <a:lnTo>
                    <a:pt x="829" y="108"/>
                  </a:lnTo>
                  <a:lnTo>
                    <a:pt x="830" y="109"/>
                  </a:lnTo>
                  <a:lnTo>
                    <a:pt x="831" y="109"/>
                  </a:lnTo>
                  <a:lnTo>
                    <a:pt x="832" y="109"/>
                  </a:lnTo>
                  <a:lnTo>
                    <a:pt x="833" y="109"/>
                  </a:lnTo>
                  <a:lnTo>
                    <a:pt x="834" y="109"/>
                  </a:lnTo>
                  <a:lnTo>
                    <a:pt x="835" y="109"/>
                  </a:lnTo>
                  <a:lnTo>
                    <a:pt x="837" y="109"/>
                  </a:lnTo>
                  <a:lnTo>
                    <a:pt x="838" y="109"/>
                  </a:lnTo>
                  <a:lnTo>
                    <a:pt x="838" y="110"/>
                  </a:lnTo>
                  <a:lnTo>
                    <a:pt x="839" y="110"/>
                  </a:lnTo>
                  <a:lnTo>
                    <a:pt x="840" y="110"/>
                  </a:lnTo>
                  <a:lnTo>
                    <a:pt x="841" y="110"/>
                  </a:lnTo>
                  <a:lnTo>
                    <a:pt x="842" y="110"/>
                  </a:lnTo>
                  <a:lnTo>
                    <a:pt x="842" y="109"/>
                  </a:lnTo>
                  <a:lnTo>
                    <a:pt x="843" y="109"/>
                  </a:lnTo>
                  <a:lnTo>
                    <a:pt x="844" y="110"/>
                  </a:lnTo>
                  <a:lnTo>
                    <a:pt x="844" y="109"/>
                  </a:lnTo>
                  <a:lnTo>
                    <a:pt x="846" y="109"/>
                  </a:lnTo>
                  <a:lnTo>
                    <a:pt x="847" y="109"/>
                  </a:lnTo>
                  <a:lnTo>
                    <a:pt x="848" y="109"/>
                  </a:lnTo>
                  <a:lnTo>
                    <a:pt x="849" y="109"/>
                  </a:lnTo>
                  <a:lnTo>
                    <a:pt x="850" y="109"/>
                  </a:lnTo>
                  <a:lnTo>
                    <a:pt x="851" y="109"/>
                  </a:lnTo>
                  <a:lnTo>
                    <a:pt x="852" y="109"/>
                  </a:lnTo>
                  <a:lnTo>
                    <a:pt x="854" y="109"/>
                  </a:lnTo>
                  <a:lnTo>
                    <a:pt x="855" y="108"/>
                  </a:lnTo>
                  <a:lnTo>
                    <a:pt x="856" y="108"/>
                  </a:lnTo>
                  <a:lnTo>
                    <a:pt x="857" y="108"/>
                  </a:lnTo>
                  <a:lnTo>
                    <a:pt x="858" y="108"/>
                  </a:lnTo>
                  <a:lnTo>
                    <a:pt x="859" y="108"/>
                  </a:lnTo>
                  <a:lnTo>
                    <a:pt x="859" y="106"/>
                  </a:lnTo>
                  <a:lnTo>
                    <a:pt x="860" y="106"/>
                  </a:lnTo>
                  <a:lnTo>
                    <a:pt x="861" y="106"/>
                  </a:lnTo>
                  <a:lnTo>
                    <a:pt x="863" y="106"/>
                  </a:lnTo>
                  <a:lnTo>
                    <a:pt x="864" y="106"/>
                  </a:lnTo>
                  <a:lnTo>
                    <a:pt x="864" y="108"/>
                  </a:lnTo>
                  <a:lnTo>
                    <a:pt x="865" y="108"/>
                  </a:lnTo>
                  <a:lnTo>
                    <a:pt x="865" y="106"/>
                  </a:lnTo>
                  <a:lnTo>
                    <a:pt x="867" y="105"/>
                  </a:lnTo>
                  <a:lnTo>
                    <a:pt x="868" y="104"/>
                  </a:lnTo>
                  <a:lnTo>
                    <a:pt x="869" y="104"/>
                  </a:lnTo>
                  <a:lnTo>
                    <a:pt x="869" y="103"/>
                  </a:lnTo>
                  <a:lnTo>
                    <a:pt x="870" y="102"/>
                  </a:lnTo>
                  <a:lnTo>
                    <a:pt x="872" y="101"/>
                  </a:lnTo>
                  <a:lnTo>
                    <a:pt x="870" y="101"/>
                  </a:lnTo>
                  <a:lnTo>
                    <a:pt x="870" y="100"/>
                  </a:lnTo>
                  <a:lnTo>
                    <a:pt x="870" y="98"/>
                  </a:lnTo>
                  <a:lnTo>
                    <a:pt x="872" y="96"/>
                  </a:lnTo>
                  <a:lnTo>
                    <a:pt x="872" y="95"/>
                  </a:lnTo>
                  <a:lnTo>
                    <a:pt x="873" y="95"/>
                  </a:lnTo>
                  <a:lnTo>
                    <a:pt x="874" y="95"/>
                  </a:lnTo>
                  <a:lnTo>
                    <a:pt x="874" y="94"/>
                  </a:lnTo>
                  <a:lnTo>
                    <a:pt x="875" y="94"/>
                  </a:lnTo>
                  <a:lnTo>
                    <a:pt x="876" y="93"/>
                  </a:lnTo>
                  <a:lnTo>
                    <a:pt x="877" y="93"/>
                  </a:lnTo>
                  <a:lnTo>
                    <a:pt x="878" y="94"/>
                  </a:lnTo>
                  <a:lnTo>
                    <a:pt x="880" y="93"/>
                  </a:lnTo>
                  <a:lnTo>
                    <a:pt x="882" y="92"/>
                  </a:lnTo>
                  <a:lnTo>
                    <a:pt x="886" y="93"/>
                  </a:lnTo>
                  <a:lnTo>
                    <a:pt x="890" y="94"/>
                  </a:lnTo>
                  <a:lnTo>
                    <a:pt x="891" y="95"/>
                  </a:lnTo>
                  <a:lnTo>
                    <a:pt x="892" y="95"/>
                  </a:lnTo>
                  <a:lnTo>
                    <a:pt x="894" y="93"/>
                  </a:lnTo>
                  <a:lnTo>
                    <a:pt x="900" y="95"/>
                  </a:lnTo>
                  <a:lnTo>
                    <a:pt x="902" y="96"/>
                  </a:lnTo>
                  <a:lnTo>
                    <a:pt x="904" y="96"/>
                  </a:lnTo>
                  <a:lnTo>
                    <a:pt x="910" y="97"/>
                  </a:lnTo>
                  <a:lnTo>
                    <a:pt x="912" y="98"/>
                  </a:lnTo>
                  <a:lnTo>
                    <a:pt x="913" y="98"/>
                  </a:lnTo>
                  <a:lnTo>
                    <a:pt x="915" y="98"/>
                  </a:lnTo>
                  <a:lnTo>
                    <a:pt x="916" y="100"/>
                  </a:lnTo>
                  <a:lnTo>
                    <a:pt x="917" y="100"/>
                  </a:lnTo>
                  <a:lnTo>
                    <a:pt x="918" y="101"/>
                  </a:lnTo>
                  <a:lnTo>
                    <a:pt x="919" y="101"/>
                  </a:lnTo>
                  <a:lnTo>
                    <a:pt x="920" y="101"/>
                  </a:lnTo>
                  <a:lnTo>
                    <a:pt x="921" y="101"/>
                  </a:lnTo>
                  <a:lnTo>
                    <a:pt x="923" y="101"/>
                  </a:lnTo>
                  <a:lnTo>
                    <a:pt x="924" y="101"/>
                  </a:lnTo>
                  <a:lnTo>
                    <a:pt x="924" y="100"/>
                  </a:lnTo>
                  <a:lnTo>
                    <a:pt x="925" y="100"/>
                  </a:lnTo>
                  <a:lnTo>
                    <a:pt x="927" y="98"/>
                  </a:lnTo>
                  <a:lnTo>
                    <a:pt x="928" y="97"/>
                  </a:lnTo>
                  <a:lnTo>
                    <a:pt x="928" y="94"/>
                  </a:lnTo>
                  <a:lnTo>
                    <a:pt x="928" y="92"/>
                  </a:lnTo>
                  <a:lnTo>
                    <a:pt x="928" y="91"/>
                  </a:lnTo>
                  <a:lnTo>
                    <a:pt x="928" y="89"/>
                  </a:lnTo>
                  <a:lnTo>
                    <a:pt x="928" y="88"/>
                  </a:lnTo>
                  <a:lnTo>
                    <a:pt x="928" y="87"/>
                  </a:lnTo>
                  <a:lnTo>
                    <a:pt x="928" y="86"/>
                  </a:lnTo>
                  <a:lnTo>
                    <a:pt x="929" y="84"/>
                  </a:lnTo>
                  <a:lnTo>
                    <a:pt x="930" y="85"/>
                  </a:lnTo>
                  <a:lnTo>
                    <a:pt x="933" y="84"/>
                  </a:lnTo>
                  <a:lnTo>
                    <a:pt x="934" y="85"/>
                  </a:lnTo>
                  <a:lnTo>
                    <a:pt x="936" y="86"/>
                  </a:lnTo>
                  <a:lnTo>
                    <a:pt x="937" y="86"/>
                  </a:lnTo>
                  <a:lnTo>
                    <a:pt x="938" y="86"/>
                  </a:lnTo>
                  <a:lnTo>
                    <a:pt x="939" y="87"/>
                  </a:lnTo>
                  <a:lnTo>
                    <a:pt x="939" y="88"/>
                  </a:lnTo>
                  <a:lnTo>
                    <a:pt x="941" y="88"/>
                  </a:lnTo>
                  <a:lnTo>
                    <a:pt x="941" y="89"/>
                  </a:lnTo>
                  <a:lnTo>
                    <a:pt x="941" y="91"/>
                  </a:lnTo>
                  <a:lnTo>
                    <a:pt x="941" y="92"/>
                  </a:lnTo>
                  <a:lnTo>
                    <a:pt x="939" y="93"/>
                  </a:lnTo>
                  <a:lnTo>
                    <a:pt x="941" y="94"/>
                  </a:lnTo>
                  <a:lnTo>
                    <a:pt x="941" y="95"/>
                  </a:lnTo>
                  <a:lnTo>
                    <a:pt x="941" y="96"/>
                  </a:lnTo>
                  <a:lnTo>
                    <a:pt x="942" y="96"/>
                  </a:lnTo>
                  <a:lnTo>
                    <a:pt x="942" y="97"/>
                  </a:lnTo>
                  <a:lnTo>
                    <a:pt x="943" y="96"/>
                  </a:lnTo>
                  <a:lnTo>
                    <a:pt x="943" y="97"/>
                  </a:lnTo>
                  <a:lnTo>
                    <a:pt x="944" y="97"/>
                  </a:lnTo>
                  <a:lnTo>
                    <a:pt x="946" y="97"/>
                  </a:lnTo>
                  <a:lnTo>
                    <a:pt x="947" y="97"/>
                  </a:lnTo>
                  <a:lnTo>
                    <a:pt x="949" y="97"/>
                  </a:lnTo>
                  <a:lnTo>
                    <a:pt x="949" y="98"/>
                  </a:lnTo>
                  <a:lnTo>
                    <a:pt x="950" y="98"/>
                  </a:lnTo>
                  <a:lnTo>
                    <a:pt x="951" y="98"/>
                  </a:lnTo>
                  <a:lnTo>
                    <a:pt x="952" y="98"/>
                  </a:lnTo>
                  <a:lnTo>
                    <a:pt x="953" y="98"/>
                  </a:lnTo>
                  <a:lnTo>
                    <a:pt x="953" y="100"/>
                  </a:lnTo>
                  <a:lnTo>
                    <a:pt x="954" y="100"/>
                  </a:lnTo>
                  <a:lnTo>
                    <a:pt x="955" y="100"/>
                  </a:lnTo>
                  <a:lnTo>
                    <a:pt x="956" y="100"/>
                  </a:lnTo>
                  <a:lnTo>
                    <a:pt x="958" y="100"/>
                  </a:lnTo>
                  <a:lnTo>
                    <a:pt x="959" y="100"/>
                  </a:lnTo>
                  <a:lnTo>
                    <a:pt x="960" y="100"/>
                  </a:lnTo>
                  <a:lnTo>
                    <a:pt x="960" y="98"/>
                  </a:lnTo>
                  <a:lnTo>
                    <a:pt x="961" y="98"/>
                  </a:lnTo>
                  <a:lnTo>
                    <a:pt x="962" y="98"/>
                  </a:lnTo>
                  <a:lnTo>
                    <a:pt x="963" y="97"/>
                  </a:lnTo>
                  <a:lnTo>
                    <a:pt x="964" y="97"/>
                  </a:lnTo>
                  <a:lnTo>
                    <a:pt x="965" y="97"/>
                  </a:lnTo>
                  <a:lnTo>
                    <a:pt x="965" y="96"/>
                  </a:lnTo>
                  <a:lnTo>
                    <a:pt x="967" y="96"/>
                  </a:lnTo>
                  <a:lnTo>
                    <a:pt x="968" y="95"/>
                  </a:lnTo>
                  <a:lnTo>
                    <a:pt x="968" y="94"/>
                  </a:lnTo>
                  <a:lnTo>
                    <a:pt x="969" y="93"/>
                  </a:lnTo>
                  <a:lnTo>
                    <a:pt x="970" y="92"/>
                  </a:lnTo>
                  <a:lnTo>
                    <a:pt x="970" y="93"/>
                  </a:lnTo>
                  <a:lnTo>
                    <a:pt x="971" y="93"/>
                  </a:lnTo>
                  <a:lnTo>
                    <a:pt x="971" y="92"/>
                  </a:lnTo>
                  <a:lnTo>
                    <a:pt x="972" y="92"/>
                  </a:lnTo>
                  <a:lnTo>
                    <a:pt x="972" y="91"/>
                  </a:lnTo>
                  <a:lnTo>
                    <a:pt x="973" y="91"/>
                  </a:lnTo>
                  <a:lnTo>
                    <a:pt x="973" y="89"/>
                  </a:lnTo>
                  <a:lnTo>
                    <a:pt x="975" y="89"/>
                  </a:lnTo>
                  <a:lnTo>
                    <a:pt x="975" y="88"/>
                  </a:lnTo>
                  <a:lnTo>
                    <a:pt x="976" y="88"/>
                  </a:lnTo>
                  <a:lnTo>
                    <a:pt x="977" y="88"/>
                  </a:lnTo>
                  <a:lnTo>
                    <a:pt x="977" y="87"/>
                  </a:lnTo>
                  <a:lnTo>
                    <a:pt x="977" y="86"/>
                  </a:lnTo>
                  <a:lnTo>
                    <a:pt x="976" y="86"/>
                  </a:lnTo>
                  <a:lnTo>
                    <a:pt x="976" y="85"/>
                  </a:lnTo>
                  <a:lnTo>
                    <a:pt x="976" y="84"/>
                  </a:lnTo>
                  <a:lnTo>
                    <a:pt x="976" y="83"/>
                  </a:lnTo>
                  <a:lnTo>
                    <a:pt x="977" y="83"/>
                  </a:lnTo>
                  <a:lnTo>
                    <a:pt x="977" y="81"/>
                  </a:lnTo>
                  <a:lnTo>
                    <a:pt x="977" y="80"/>
                  </a:lnTo>
                  <a:lnTo>
                    <a:pt x="977" y="79"/>
                  </a:lnTo>
                  <a:lnTo>
                    <a:pt x="977" y="78"/>
                  </a:lnTo>
                  <a:lnTo>
                    <a:pt x="977" y="77"/>
                  </a:lnTo>
                  <a:lnTo>
                    <a:pt x="979" y="77"/>
                  </a:lnTo>
                  <a:lnTo>
                    <a:pt x="980" y="77"/>
                  </a:lnTo>
                  <a:lnTo>
                    <a:pt x="981" y="76"/>
                  </a:lnTo>
                  <a:lnTo>
                    <a:pt x="982" y="76"/>
                  </a:lnTo>
                  <a:lnTo>
                    <a:pt x="984" y="76"/>
                  </a:lnTo>
                  <a:lnTo>
                    <a:pt x="985" y="76"/>
                  </a:lnTo>
                  <a:lnTo>
                    <a:pt x="986" y="76"/>
                  </a:lnTo>
                  <a:lnTo>
                    <a:pt x="987" y="76"/>
                  </a:lnTo>
                  <a:lnTo>
                    <a:pt x="988" y="75"/>
                  </a:lnTo>
                  <a:lnTo>
                    <a:pt x="989" y="75"/>
                  </a:lnTo>
                  <a:lnTo>
                    <a:pt x="990" y="76"/>
                  </a:lnTo>
                  <a:lnTo>
                    <a:pt x="992" y="76"/>
                  </a:lnTo>
                  <a:lnTo>
                    <a:pt x="993" y="76"/>
                  </a:lnTo>
                  <a:lnTo>
                    <a:pt x="994" y="76"/>
                  </a:lnTo>
                  <a:lnTo>
                    <a:pt x="994" y="77"/>
                  </a:lnTo>
                  <a:lnTo>
                    <a:pt x="995" y="77"/>
                  </a:lnTo>
                  <a:lnTo>
                    <a:pt x="995" y="78"/>
                  </a:lnTo>
                  <a:lnTo>
                    <a:pt x="996" y="78"/>
                  </a:lnTo>
                  <a:lnTo>
                    <a:pt x="997" y="79"/>
                  </a:lnTo>
                  <a:lnTo>
                    <a:pt x="997" y="78"/>
                  </a:lnTo>
                  <a:lnTo>
                    <a:pt x="997" y="79"/>
                  </a:lnTo>
                  <a:lnTo>
                    <a:pt x="998" y="79"/>
                  </a:lnTo>
                  <a:lnTo>
                    <a:pt x="998" y="80"/>
                  </a:lnTo>
                  <a:lnTo>
                    <a:pt x="999" y="81"/>
                  </a:lnTo>
                  <a:lnTo>
                    <a:pt x="1001" y="81"/>
                  </a:lnTo>
                  <a:lnTo>
                    <a:pt x="1002" y="81"/>
                  </a:lnTo>
                  <a:lnTo>
                    <a:pt x="1003" y="81"/>
                  </a:lnTo>
                  <a:lnTo>
                    <a:pt x="1004" y="81"/>
                  </a:lnTo>
                  <a:lnTo>
                    <a:pt x="1004" y="83"/>
                  </a:lnTo>
                  <a:lnTo>
                    <a:pt x="1005" y="83"/>
                  </a:lnTo>
                  <a:lnTo>
                    <a:pt x="1006" y="81"/>
                  </a:lnTo>
                  <a:lnTo>
                    <a:pt x="1006" y="83"/>
                  </a:lnTo>
                  <a:lnTo>
                    <a:pt x="1007" y="83"/>
                  </a:lnTo>
                  <a:lnTo>
                    <a:pt x="1008" y="83"/>
                  </a:lnTo>
                  <a:lnTo>
                    <a:pt x="1010" y="83"/>
                  </a:lnTo>
                  <a:lnTo>
                    <a:pt x="1011" y="83"/>
                  </a:lnTo>
                  <a:lnTo>
                    <a:pt x="1013" y="84"/>
                  </a:lnTo>
                  <a:lnTo>
                    <a:pt x="1014" y="84"/>
                  </a:lnTo>
                  <a:lnTo>
                    <a:pt x="1015" y="84"/>
                  </a:lnTo>
                  <a:lnTo>
                    <a:pt x="1016" y="84"/>
                  </a:lnTo>
                  <a:lnTo>
                    <a:pt x="1018" y="84"/>
                  </a:lnTo>
                  <a:lnTo>
                    <a:pt x="1019" y="84"/>
                  </a:lnTo>
                  <a:lnTo>
                    <a:pt x="1020" y="84"/>
                  </a:lnTo>
                  <a:lnTo>
                    <a:pt x="1021" y="84"/>
                  </a:lnTo>
                  <a:lnTo>
                    <a:pt x="1022" y="85"/>
                  </a:lnTo>
                  <a:lnTo>
                    <a:pt x="1023" y="85"/>
                  </a:lnTo>
                  <a:lnTo>
                    <a:pt x="1025" y="86"/>
                  </a:lnTo>
                  <a:lnTo>
                    <a:pt x="1027" y="86"/>
                  </a:lnTo>
                  <a:lnTo>
                    <a:pt x="1029" y="87"/>
                  </a:lnTo>
                  <a:lnTo>
                    <a:pt x="1030" y="87"/>
                  </a:lnTo>
                  <a:lnTo>
                    <a:pt x="1032" y="87"/>
                  </a:lnTo>
                  <a:lnTo>
                    <a:pt x="1033" y="87"/>
                  </a:lnTo>
                  <a:lnTo>
                    <a:pt x="1034" y="87"/>
                  </a:lnTo>
                  <a:lnTo>
                    <a:pt x="1034" y="86"/>
                  </a:lnTo>
                  <a:lnTo>
                    <a:pt x="1036" y="86"/>
                  </a:lnTo>
                  <a:lnTo>
                    <a:pt x="1037" y="85"/>
                  </a:lnTo>
                  <a:lnTo>
                    <a:pt x="1038" y="85"/>
                  </a:lnTo>
                  <a:lnTo>
                    <a:pt x="1039" y="83"/>
                  </a:lnTo>
                  <a:lnTo>
                    <a:pt x="1040" y="83"/>
                  </a:lnTo>
                  <a:lnTo>
                    <a:pt x="1041" y="81"/>
                  </a:lnTo>
                  <a:lnTo>
                    <a:pt x="1042" y="81"/>
                  </a:lnTo>
                  <a:lnTo>
                    <a:pt x="1042" y="80"/>
                  </a:lnTo>
                  <a:lnTo>
                    <a:pt x="1044" y="79"/>
                  </a:lnTo>
                  <a:lnTo>
                    <a:pt x="1046" y="78"/>
                  </a:lnTo>
                  <a:lnTo>
                    <a:pt x="1047" y="78"/>
                  </a:lnTo>
                  <a:lnTo>
                    <a:pt x="1048" y="77"/>
                  </a:lnTo>
                  <a:lnTo>
                    <a:pt x="1049" y="76"/>
                  </a:lnTo>
                  <a:lnTo>
                    <a:pt x="1050" y="76"/>
                  </a:lnTo>
                  <a:lnTo>
                    <a:pt x="1050" y="77"/>
                  </a:lnTo>
                  <a:lnTo>
                    <a:pt x="1051" y="78"/>
                  </a:lnTo>
                  <a:lnTo>
                    <a:pt x="1053" y="79"/>
                  </a:lnTo>
                  <a:lnTo>
                    <a:pt x="1054" y="83"/>
                  </a:lnTo>
                  <a:lnTo>
                    <a:pt x="1055" y="83"/>
                  </a:lnTo>
                  <a:lnTo>
                    <a:pt x="1055" y="84"/>
                  </a:lnTo>
                  <a:lnTo>
                    <a:pt x="1056" y="85"/>
                  </a:lnTo>
                  <a:lnTo>
                    <a:pt x="1057" y="86"/>
                  </a:lnTo>
                  <a:lnTo>
                    <a:pt x="1058" y="87"/>
                  </a:lnTo>
                  <a:lnTo>
                    <a:pt x="1058" y="88"/>
                  </a:lnTo>
                  <a:lnTo>
                    <a:pt x="1059" y="89"/>
                  </a:lnTo>
                  <a:lnTo>
                    <a:pt x="1062" y="93"/>
                  </a:lnTo>
                  <a:lnTo>
                    <a:pt x="1063" y="94"/>
                  </a:lnTo>
                  <a:lnTo>
                    <a:pt x="1064" y="94"/>
                  </a:lnTo>
                  <a:lnTo>
                    <a:pt x="1064" y="95"/>
                  </a:lnTo>
                  <a:lnTo>
                    <a:pt x="1064" y="96"/>
                  </a:lnTo>
                  <a:lnTo>
                    <a:pt x="1065" y="96"/>
                  </a:lnTo>
                  <a:lnTo>
                    <a:pt x="1064" y="96"/>
                  </a:lnTo>
                  <a:lnTo>
                    <a:pt x="1065" y="95"/>
                  </a:lnTo>
                  <a:lnTo>
                    <a:pt x="1064" y="95"/>
                  </a:lnTo>
                  <a:lnTo>
                    <a:pt x="1065" y="94"/>
                  </a:lnTo>
                  <a:lnTo>
                    <a:pt x="1066" y="93"/>
                  </a:lnTo>
                  <a:lnTo>
                    <a:pt x="1065" y="93"/>
                  </a:lnTo>
                  <a:lnTo>
                    <a:pt x="1066" y="93"/>
                  </a:lnTo>
                  <a:lnTo>
                    <a:pt x="1066" y="92"/>
                  </a:lnTo>
                  <a:lnTo>
                    <a:pt x="1066" y="91"/>
                  </a:lnTo>
                  <a:lnTo>
                    <a:pt x="1066" y="89"/>
                  </a:lnTo>
                  <a:lnTo>
                    <a:pt x="1066" y="88"/>
                  </a:lnTo>
                  <a:lnTo>
                    <a:pt x="1066" y="87"/>
                  </a:lnTo>
                  <a:lnTo>
                    <a:pt x="1066" y="86"/>
                  </a:lnTo>
                  <a:lnTo>
                    <a:pt x="1065" y="86"/>
                  </a:lnTo>
                  <a:lnTo>
                    <a:pt x="1066" y="86"/>
                  </a:lnTo>
                  <a:lnTo>
                    <a:pt x="1066" y="85"/>
                  </a:lnTo>
                  <a:lnTo>
                    <a:pt x="1066" y="84"/>
                  </a:lnTo>
                  <a:lnTo>
                    <a:pt x="1067" y="84"/>
                  </a:lnTo>
                  <a:lnTo>
                    <a:pt x="1068" y="84"/>
                  </a:lnTo>
                  <a:lnTo>
                    <a:pt x="1068" y="83"/>
                  </a:lnTo>
                  <a:lnTo>
                    <a:pt x="1070" y="83"/>
                  </a:lnTo>
                  <a:lnTo>
                    <a:pt x="1071" y="83"/>
                  </a:lnTo>
                  <a:lnTo>
                    <a:pt x="1071" y="81"/>
                  </a:lnTo>
                  <a:lnTo>
                    <a:pt x="1072" y="80"/>
                  </a:lnTo>
                  <a:lnTo>
                    <a:pt x="1072" y="79"/>
                  </a:lnTo>
                  <a:lnTo>
                    <a:pt x="1073" y="78"/>
                  </a:lnTo>
                  <a:lnTo>
                    <a:pt x="1074" y="78"/>
                  </a:lnTo>
                  <a:lnTo>
                    <a:pt x="1075" y="78"/>
                  </a:lnTo>
                  <a:lnTo>
                    <a:pt x="1076" y="78"/>
                  </a:lnTo>
                  <a:lnTo>
                    <a:pt x="1077" y="78"/>
                  </a:lnTo>
                  <a:lnTo>
                    <a:pt x="1077" y="77"/>
                  </a:lnTo>
                  <a:lnTo>
                    <a:pt x="1079" y="77"/>
                  </a:lnTo>
                  <a:lnTo>
                    <a:pt x="1080" y="77"/>
                  </a:lnTo>
                  <a:lnTo>
                    <a:pt x="1081" y="77"/>
                  </a:lnTo>
                  <a:lnTo>
                    <a:pt x="1082" y="78"/>
                  </a:lnTo>
                  <a:lnTo>
                    <a:pt x="1083" y="78"/>
                  </a:lnTo>
                  <a:lnTo>
                    <a:pt x="1084" y="78"/>
                  </a:lnTo>
                  <a:lnTo>
                    <a:pt x="1085" y="78"/>
                  </a:lnTo>
                  <a:lnTo>
                    <a:pt x="1087" y="78"/>
                  </a:lnTo>
                  <a:lnTo>
                    <a:pt x="1088" y="79"/>
                  </a:lnTo>
                  <a:lnTo>
                    <a:pt x="1089" y="80"/>
                  </a:lnTo>
                  <a:lnTo>
                    <a:pt x="1090" y="81"/>
                  </a:lnTo>
                  <a:lnTo>
                    <a:pt x="1091" y="83"/>
                  </a:lnTo>
                  <a:lnTo>
                    <a:pt x="1092" y="83"/>
                  </a:lnTo>
                  <a:lnTo>
                    <a:pt x="1092" y="81"/>
                  </a:lnTo>
                  <a:lnTo>
                    <a:pt x="1093" y="81"/>
                  </a:lnTo>
                  <a:lnTo>
                    <a:pt x="1093" y="80"/>
                  </a:lnTo>
                  <a:lnTo>
                    <a:pt x="1092" y="80"/>
                  </a:lnTo>
                  <a:lnTo>
                    <a:pt x="1093" y="80"/>
                  </a:lnTo>
                  <a:lnTo>
                    <a:pt x="1093" y="79"/>
                  </a:lnTo>
                  <a:lnTo>
                    <a:pt x="1094" y="79"/>
                  </a:lnTo>
                  <a:lnTo>
                    <a:pt x="1096" y="79"/>
                  </a:lnTo>
                  <a:lnTo>
                    <a:pt x="1096" y="78"/>
                  </a:lnTo>
                  <a:lnTo>
                    <a:pt x="1096" y="77"/>
                  </a:lnTo>
                  <a:lnTo>
                    <a:pt x="1097" y="77"/>
                  </a:lnTo>
                  <a:lnTo>
                    <a:pt x="1097" y="78"/>
                  </a:lnTo>
                  <a:lnTo>
                    <a:pt x="1098" y="78"/>
                  </a:lnTo>
                  <a:lnTo>
                    <a:pt x="1098" y="77"/>
                  </a:lnTo>
                  <a:lnTo>
                    <a:pt x="1097" y="77"/>
                  </a:lnTo>
                  <a:lnTo>
                    <a:pt x="1097" y="76"/>
                  </a:lnTo>
                  <a:lnTo>
                    <a:pt x="1098" y="76"/>
                  </a:lnTo>
                  <a:lnTo>
                    <a:pt x="1098" y="77"/>
                  </a:lnTo>
                  <a:lnTo>
                    <a:pt x="1099" y="77"/>
                  </a:lnTo>
                  <a:lnTo>
                    <a:pt x="1099" y="76"/>
                  </a:lnTo>
                  <a:lnTo>
                    <a:pt x="1100" y="76"/>
                  </a:lnTo>
                  <a:lnTo>
                    <a:pt x="1099" y="76"/>
                  </a:lnTo>
                  <a:lnTo>
                    <a:pt x="1099" y="75"/>
                  </a:lnTo>
                  <a:lnTo>
                    <a:pt x="1100" y="75"/>
                  </a:lnTo>
                  <a:lnTo>
                    <a:pt x="1101" y="75"/>
                  </a:lnTo>
                  <a:lnTo>
                    <a:pt x="1101" y="76"/>
                  </a:lnTo>
                  <a:lnTo>
                    <a:pt x="1102" y="76"/>
                  </a:lnTo>
                  <a:lnTo>
                    <a:pt x="1102" y="75"/>
                  </a:lnTo>
                  <a:lnTo>
                    <a:pt x="1101" y="75"/>
                  </a:lnTo>
                  <a:lnTo>
                    <a:pt x="1101" y="74"/>
                  </a:lnTo>
                  <a:lnTo>
                    <a:pt x="1102" y="74"/>
                  </a:lnTo>
                  <a:lnTo>
                    <a:pt x="1103" y="74"/>
                  </a:lnTo>
                  <a:lnTo>
                    <a:pt x="1103" y="75"/>
                  </a:lnTo>
                  <a:lnTo>
                    <a:pt x="1103" y="76"/>
                  </a:lnTo>
                  <a:lnTo>
                    <a:pt x="1105" y="75"/>
                  </a:lnTo>
                  <a:lnTo>
                    <a:pt x="1103" y="75"/>
                  </a:lnTo>
                  <a:lnTo>
                    <a:pt x="1103" y="74"/>
                  </a:lnTo>
                  <a:lnTo>
                    <a:pt x="1103" y="72"/>
                  </a:lnTo>
                  <a:lnTo>
                    <a:pt x="1105" y="72"/>
                  </a:lnTo>
                  <a:lnTo>
                    <a:pt x="1106" y="74"/>
                  </a:lnTo>
                  <a:lnTo>
                    <a:pt x="1106" y="72"/>
                  </a:lnTo>
                  <a:lnTo>
                    <a:pt x="1105" y="72"/>
                  </a:lnTo>
                  <a:lnTo>
                    <a:pt x="1106" y="72"/>
                  </a:lnTo>
                  <a:lnTo>
                    <a:pt x="1107" y="71"/>
                  </a:lnTo>
                  <a:lnTo>
                    <a:pt x="1107" y="70"/>
                  </a:lnTo>
                  <a:lnTo>
                    <a:pt x="1108" y="71"/>
                  </a:lnTo>
                  <a:lnTo>
                    <a:pt x="1108" y="70"/>
                  </a:lnTo>
                  <a:lnTo>
                    <a:pt x="1109" y="70"/>
                  </a:lnTo>
                  <a:lnTo>
                    <a:pt x="1109" y="69"/>
                  </a:lnTo>
                  <a:lnTo>
                    <a:pt x="1109" y="68"/>
                  </a:lnTo>
                  <a:lnTo>
                    <a:pt x="1110" y="68"/>
                  </a:lnTo>
                  <a:lnTo>
                    <a:pt x="1110" y="69"/>
                  </a:lnTo>
                  <a:lnTo>
                    <a:pt x="1111" y="69"/>
                  </a:lnTo>
                  <a:lnTo>
                    <a:pt x="1111" y="68"/>
                  </a:lnTo>
                  <a:lnTo>
                    <a:pt x="1110" y="68"/>
                  </a:lnTo>
                  <a:lnTo>
                    <a:pt x="1111" y="68"/>
                  </a:lnTo>
                  <a:lnTo>
                    <a:pt x="1113" y="68"/>
                  </a:lnTo>
                  <a:lnTo>
                    <a:pt x="1114" y="68"/>
                  </a:lnTo>
                  <a:lnTo>
                    <a:pt x="1113" y="68"/>
                  </a:lnTo>
                  <a:lnTo>
                    <a:pt x="1113" y="67"/>
                  </a:lnTo>
                  <a:lnTo>
                    <a:pt x="1113" y="66"/>
                  </a:lnTo>
                  <a:lnTo>
                    <a:pt x="1114" y="67"/>
                  </a:lnTo>
                  <a:lnTo>
                    <a:pt x="1114" y="66"/>
                  </a:lnTo>
                  <a:lnTo>
                    <a:pt x="1115" y="66"/>
                  </a:lnTo>
                  <a:lnTo>
                    <a:pt x="1114" y="64"/>
                  </a:lnTo>
                  <a:lnTo>
                    <a:pt x="1115" y="64"/>
                  </a:lnTo>
                  <a:lnTo>
                    <a:pt x="1115" y="66"/>
                  </a:lnTo>
                  <a:lnTo>
                    <a:pt x="1116" y="66"/>
                  </a:lnTo>
                  <a:lnTo>
                    <a:pt x="1116" y="64"/>
                  </a:lnTo>
                  <a:lnTo>
                    <a:pt x="1116" y="63"/>
                  </a:lnTo>
                  <a:lnTo>
                    <a:pt x="1117" y="63"/>
                  </a:lnTo>
                  <a:lnTo>
                    <a:pt x="1118" y="63"/>
                  </a:lnTo>
                  <a:lnTo>
                    <a:pt x="1118" y="62"/>
                  </a:lnTo>
                  <a:lnTo>
                    <a:pt x="1117" y="62"/>
                  </a:lnTo>
                  <a:lnTo>
                    <a:pt x="1117" y="61"/>
                  </a:lnTo>
                  <a:lnTo>
                    <a:pt x="1117" y="60"/>
                  </a:lnTo>
                  <a:lnTo>
                    <a:pt x="1118" y="60"/>
                  </a:lnTo>
                  <a:lnTo>
                    <a:pt x="1118" y="59"/>
                  </a:lnTo>
                  <a:lnTo>
                    <a:pt x="1119" y="60"/>
                  </a:lnTo>
                  <a:lnTo>
                    <a:pt x="1119" y="59"/>
                  </a:lnTo>
                  <a:lnTo>
                    <a:pt x="1119" y="60"/>
                  </a:lnTo>
                  <a:lnTo>
                    <a:pt x="1120" y="60"/>
                  </a:lnTo>
                  <a:lnTo>
                    <a:pt x="1122" y="60"/>
                  </a:lnTo>
                  <a:lnTo>
                    <a:pt x="1122" y="61"/>
                  </a:lnTo>
                  <a:lnTo>
                    <a:pt x="1123" y="61"/>
                  </a:lnTo>
                  <a:lnTo>
                    <a:pt x="1124" y="61"/>
                  </a:lnTo>
                  <a:lnTo>
                    <a:pt x="1124" y="62"/>
                  </a:lnTo>
                  <a:lnTo>
                    <a:pt x="1125" y="62"/>
                  </a:lnTo>
                  <a:lnTo>
                    <a:pt x="1126" y="63"/>
                  </a:lnTo>
                  <a:lnTo>
                    <a:pt x="1126" y="64"/>
                  </a:lnTo>
                  <a:lnTo>
                    <a:pt x="1127" y="64"/>
                  </a:lnTo>
                  <a:lnTo>
                    <a:pt x="1127" y="66"/>
                  </a:lnTo>
                  <a:lnTo>
                    <a:pt x="1130" y="66"/>
                  </a:lnTo>
                  <a:lnTo>
                    <a:pt x="1131" y="67"/>
                  </a:lnTo>
                  <a:lnTo>
                    <a:pt x="1132" y="67"/>
                  </a:lnTo>
                  <a:lnTo>
                    <a:pt x="1133" y="67"/>
                  </a:lnTo>
                  <a:lnTo>
                    <a:pt x="1133" y="68"/>
                  </a:lnTo>
                  <a:lnTo>
                    <a:pt x="1134" y="68"/>
                  </a:lnTo>
                  <a:lnTo>
                    <a:pt x="1135" y="68"/>
                  </a:lnTo>
                  <a:lnTo>
                    <a:pt x="1135" y="69"/>
                  </a:lnTo>
                  <a:lnTo>
                    <a:pt x="1136" y="69"/>
                  </a:lnTo>
                  <a:lnTo>
                    <a:pt x="1137" y="69"/>
                  </a:lnTo>
                  <a:lnTo>
                    <a:pt x="1139" y="69"/>
                  </a:lnTo>
                  <a:lnTo>
                    <a:pt x="1141" y="69"/>
                  </a:lnTo>
                  <a:lnTo>
                    <a:pt x="1142" y="69"/>
                  </a:lnTo>
                  <a:lnTo>
                    <a:pt x="1143" y="68"/>
                  </a:lnTo>
                  <a:lnTo>
                    <a:pt x="1144" y="68"/>
                  </a:lnTo>
                  <a:lnTo>
                    <a:pt x="1145" y="68"/>
                  </a:lnTo>
                  <a:lnTo>
                    <a:pt x="1145" y="67"/>
                  </a:lnTo>
                  <a:lnTo>
                    <a:pt x="1145" y="68"/>
                  </a:lnTo>
                  <a:lnTo>
                    <a:pt x="1145" y="67"/>
                  </a:lnTo>
                  <a:lnTo>
                    <a:pt x="1146" y="67"/>
                  </a:lnTo>
                  <a:lnTo>
                    <a:pt x="1148" y="67"/>
                  </a:lnTo>
                  <a:lnTo>
                    <a:pt x="1148" y="66"/>
                  </a:lnTo>
                  <a:lnTo>
                    <a:pt x="1149" y="66"/>
                  </a:lnTo>
                  <a:lnTo>
                    <a:pt x="1150" y="66"/>
                  </a:lnTo>
                  <a:lnTo>
                    <a:pt x="1151" y="66"/>
                  </a:lnTo>
                  <a:lnTo>
                    <a:pt x="1151" y="64"/>
                  </a:lnTo>
                  <a:lnTo>
                    <a:pt x="1152" y="64"/>
                  </a:lnTo>
                  <a:lnTo>
                    <a:pt x="1153" y="64"/>
                  </a:lnTo>
                  <a:lnTo>
                    <a:pt x="1154" y="64"/>
                  </a:lnTo>
                  <a:lnTo>
                    <a:pt x="1156" y="64"/>
                  </a:lnTo>
                  <a:lnTo>
                    <a:pt x="1157" y="64"/>
                  </a:lnTo>
                  <a:lnTo>
                    <a:pt x="1158" y="64"/>
                  </a:lnTo>
                  <a:lnTo>
                    <a:pt x="1159" y="66"/>
                  </a:lnTo>
                  <a:lnTo>
                    <a:pt x="1160" y="66"/>
                  </a:lnTo>
                  <a:lnTo>
                    <a:pt x="1160" y="67"/>
                  </a:lnTo>
                  <a:lnTo>
                    <a:pt x="1161" y="67"/>
                  </a:lnTo>
                  <a:lnTo>
                    <a:pt x="1161" y="68"/>
                  </a:lnTo>
                  <a:lnTo>
                    <a:pt x="1162" y="68"/>
                  </a:lnTo>
                  <a:lnTo>
                    <a:pt x="1162" y="67"/>
                  </a:lnTo>
                  <a:lnTo>
                    <a:pt x="1162" y="68"/>
                  </a:lnTo>
                  <a:lnTo>
                    <a:pt x="1163" y="68"/>
                  </a:lnTo>
                  <a:lnTo>
                    <a:pt x="1163" y="69"/>
                  </a:lnTo>
                  <a:lnTo>
                    <a:pt x="1165" y="69"/>
                  </a:lnTo>
                  <a:lnTo>
                    <a:pt x="1166" y="71"/>
                  </a:lnTo>
                  <a:lnTo>
                    <a:pt x="1165" y="71"/>
                  </a:lnTo>
                  <a:lnTo>
                    <a:pt x="1163" y="71"/>
                  </a:lnTo>
                  <a:lnTo>
                    <a:pt x="1163" y="72"/>
                  </a:lnTo>
                  <a:lnTo>
                    <a:pt x="1165" y="72"/>
                  </a:lnTo>
                  <a:lnTo>
                    <a:pt x="1163" y="72"/>
                  </a:lnTo>
                  <a:lnTo>
                    <a:pt x="1163" y="74"/>
                  </a:lnTo>
                  <a:lnTo>
                    <a:pt x="1163" y="75"/>
                  </a:lnTo>
                  <a:lnTo>
                    <a:pt x="1163" y="76"/>
                  </a:lnTo>
                  <a:lnTo>
                    <a:pt x="1163" y="77"/>
                  </a:lnTo>
                  <a:lnTo>
                    <a:pt x="1165" y="78"/>
                  </a:lnTo>
                  <a:lnTo>
                    <a:pt x="1166" y="79"/>
                  </a:lnTo>
                  <a:lnTo>
                    <a:pt x="1166" y="81"/>
                  </a:lnTo>
                  <a:lnTo>
                    <a:pt x="1166" y="83"/>
                  </a:lnTo>
                  <a:lnTo>
                    <a:pt x="1165" y="83"/>
                  </a:lnTo>
                  <a:lnTo>
                    <a:pt x="1165" y="84"/>
                  </a:lnTo>
                  <a:lnTo>
                    <a:pt x="1165" y="85"/>
                  </a:lnTo>
                  <a:lnTo>
                    <a:pt x="1165" y="86"/>
                  </a:lnTo>
                  <a:lnTo>
                    <a:pt x="1165" y="87"/>
                  </a:lnTo>
                  <a:lnTo>
                    <a:pt x="1163" y="87"/>
                  </a:lnTo>
                  <a:lnTo>
                    <a:pt x="1163" y="88"/>
                  </a:lnTo>
                  <a:lnTo>
                    <a:pt x="1163" y="89"/>
                  </a:lnTo>
                  <a:lnTo>
                    <a:pt x="1163" y="91"/>
                  </a:lnTo>
                  <a:lnTo>
                    <a:pt x="1163" y="92"/>
                  </a:lnTo>
                  <a:lnTo>
                    <a:pt x="1163" y="93"/>
                  </a:lnTo>
                  <a:lnTo>
                    <a:pt x="1165" y="93"/>
                  </a:lnTo>
                  <a:lnTo>
                    <a:pt x="1165" y="94"/>
                  </a:lnTo>
                  <a:lnTo>
                    <a:pt x="1166" y="94"/>
                  </a:lnTo>
                  <a:lnTo>
                    <a:pt x="1167" y="94"/>
                  </a:lnTo>
                  <a:lnTo>
                    <a:pt x="1167" y="95"/>
                  </a:lnTo>
                  <a:lnTo>
                    <a:pt x="1168" y="95"/>
                  </a:lnTo>
                  <a:lnTo>
                    <a:pt x="1168" y="96"/>
                  </a:lnTo>
                  <a:lnTo>
                    <a:pt x="1169" y="97"/>
                  </a:lnTo>
                  <a:lnTo>
                    <a:pt x="1170" y="97"/>
                  </a:lnTo>
                  <a:lnTo>
                    <a:pt x="1170" y="96"/>
                  </a:lnTo>
                  <a:lnTo>
                    <a:pt x="1171" y="96"/>
                  </a:lnTo>
                  <a:lnTo>
                    <a:pt x="1172" y="96"/>
                  </a:lnTo>
                  <a:lnTo>
                    <a:pt x="1174" y="96"/>
                  </a:lnTo>
                  <a:lnTo>
                    <a:pt x="1175" y="96"/>
                  </a:lnTo>
                  <a:lnTo>
                    <a:pt x="1176" y="96"/>
                  </a:lnTo>
                  <a:lnTo>
                    <a:pt x="1177" y="96"/>
                  </a:lnTo>
                  <a:lnTo>
                    <a:pt x="1177" y="97"/>
                  </a:lnTo>
                  <a:lnTo>
                    <a:pt x="1178" y="97"/>
                  </a:lnTo>
                  <a:lnTo>
                    <a:pt x="1179" y="97"/>
                  </a:lnTo>
                  <a:lnTo>
                    <a:pt x="1180" y="97"/>
                  </a:lnTo>
                  <a:lnTo>
                    <a:pt x="1182" y="97"/>
                  </a:lnTo>
                  <a:lnTo>
                    <a:pt x="1183" y="97"/>
                  </a:lnTo>
                  <a:lnTo>
                    <a:pt x="1184" y="97"/>
                  </a:lnTo>
                  <a:lnTo>
                    <a:pt x="1184" y="98"/>
                  </a:lnTo>
                  <a:lnTo>
                    <a:pt x="1185" y="98"/>
                  </a:lnTo>
                  <a:lnTo>
                    <a:pt x="1186" y="98"/>
                  </a:lnTo>
                  <a:lnTo>
                    <a:pt x="1185" y="100"/>
                  </a:lnTo>
                  <a:lnTo>
                    <a:pt x="1186" y="100"/>
                  </a:lnTo>
                  <a:lnTo>
                    <a:pt x="1184" y="103"/>
                  </a:lnTo>
                  <a:lnTo>
                    <a:pt x="1183" y="106"/>
                  </a:lnTo>
                  <a:lnTo>
                    <a:pt x="1184" y="108"/>
                  </a:lnTo>
                  <a:lnTo>
                    <a:pt x="1184" y="109"/>
                  </a:lnTo>
                  <a:lnTo>
                    <a:pt x="1183" y="109"/>
                  </a:lnTo>
                  <a:lnTo>
                    <a:pt x="1184" y="109"/>
                  </a:lnTo>
                  <a:lnTo>
                    <a:pt x="1185" y="111"/>
                  </a:lnTo>
                  <a:lnTo>
                    <a:pt x="1185" y="112"/>
                  </a:lnTo>
                  <a:lnTo>
                    <a:pt x="1186" y="112"/>
                  </a:lnTo>
                  <a:lnTo>
                    <a:pt x="1186" y="113"/>
                  </a:lnTo>
                  <a:lnTo>
                    <a:pt x="1186" y="114"/>
                  </a:lnTo>
                  <a:lnTo>
                    <a:pt x="1186" y="117"/>
                  </a:lnTo>
                  <a:lnTo>
                    <a:pt x="1186" y="119"/>
                  </a:lnTo>
                  <a:lnTo>
                    <a:pt x="1186" y="120"/>
                  </a:lnTo>
                  <a:lnTo>
                    <a:pt x="1186" y="121"/>
                  </a:lnTo>
                  <a:lnTo>
                    <a:pt x="1185" y="121"/>
                  </a:lnTo>
                  <a:lnTo>
                    <a:pt x="1185" y="122"/>
                  </a:lnTo>
                  <a:lnTo>
                    <a:pt x="1185" y="126"/>
                  </a:lnTo>
                  <a:lnTo>
                    <a:pt x="1185" y="127"/>
                  </a:lnTo>
                  <a:lnTo>
                    <a:pt x="1186" y="129"/>
                  </a:lnTo>
                  <a:lnTo>
                    <a:pt x="1188" y="129"/>
                  </a:lnTo>
                  <a:lnTo>
                    <a:pt x="1194" y="130"/>
                  </a:lnTo>
                  <a:lnTo>
                    <a:pt x="1195" y="131"/>
                  </a:lnTo>
                  <a:lnTo>
                    <a:pt x="1196" y="135"/>
                  </a:lnTo>
                  <a:lnTo>
                    <a:pt x="1197" y="136"/>
                  </a:lnTo>
                  <a:lnTo>
                    <a:pt x="1196" y="136"/>
                  </a:lnTo>
                  <a:lnTo>
                    <a:pt x="1196" y="137"/>
                  </a:lnTo>
                  <a:lnTo>
                    <a:pt x="1197" y="137"/>
                  </a:lnTo>
                  <a:lnTo>
                    <a:pt x="1197" y="138"/>
                  </a:lnTo>
                  <a:lnTo>
                    <a:pt x="1196" y="138"/>
                  </a:lnTo>
                  <a:lnTo>
                    <a:pt x="1197" y="138"/>
                  </a:lnTo>
                  <a:lnTo>
                    <a:pt x="1197" y="139"/>
                  </a:lnTo>
                  <a:lnTo>
                    <a:pt x="1196" y="139"/>
                  </a:lnTo>
                  <a:lnTo>
                    <a:pt x="1196" y="141"/>
                  </a:lnTo>
                  <a:lnTo>
                    <a:pt x="1195" y="141"/>
                  </a:lnTo>
                  <a:lnTo>
                    <a:pt x="1195" y="142"/>
                  </a:lnTo>
                  <a:lnTo>
                    <a:pt x="1195" y="143"/>
                  </a:lnTo>
                  <a:lnTo>
                    <a:pt x="1195" y="144"/>
                  </a:lnTo>
                  <a:lnTo>
                    <a:pt x="1194" y="144"/>
                  </a:lnTo>
                  <a:lnTo>
                    <a:pt x="1195" y="144"/>
                  </a:lnTo>
                  <a:lnTo>
                    <a:pt x="1195" y="145"/>
                  </a:lnTo>
                  <a:lnTo>
                    <a:pt x="1195" y="146"/>
                  </a:lnTo>
                  <a:lnTo>
                    <a:pt x="1195" y="147"/>
                  </a:lnTo>
                  <a:lnTo>
                    <a:pt x="1196" y="147"/>
                  </a:lnTo>
                  <a:lnTo>
                    <a:pt x="1195" y="147"/>
                  </a:lnTo>
                  <a:lnTo>
                    <a:pt x="1195" y="148"/>
                  </a:lnTo>
                  <a:lnTo>
                    <a:pt x="1195" y="150"/>
                  </a:lnTo>
                  <a:lnTo>
                    <a:pt x="1194" y="150"/>
                  </a:lnTo>
                  <a:lnTo>
                    <a:pt x="1194" y="151"/>
                  </a:lnTo>
                  <a:lnTo>
                    <a:pt x="1193" y="151"/>
                  </a:lnTo>
                  <a:lnTo>
                    <a:pt x="1193" y="152"/>
                  </a:lnTo>
                  <a:lnTo>
                    <a:pt x="1193" y="153"/>
                  </a:lnTo>
                  <a:lnTo>
                    <a:pt x="1193" y="154"/>
                  </a:lnTo>
                  <a:lnTo>
                    <a:pt x="1194" y="154"/>
                  </a:lnTo>
                  <a:lnTo>
                    <a:pt x="1194" y="155"/>
                  </a:lnTo>
                  <a:lnTo>
                    <a:pt x="1195" y="155"/>
                  </a:lnTo>
                  <a:lnTo>
                    <a:pt x="1195" y="156"/>
                  </a:lnTo>
                  <a:lnTo>
                    <a:pt x="1195" y="158"/>
                  </a:lnTo>
                  <a:lnTo>
                    <a:pt x="1194" y="158"/>
                  </a:lnTo>
                  <a:lnTo>
                    <a:pt x="1195" y="158"/>
                  </a:lnTo>
                  <a:lnTo>
                    <a:pt x="1194" y="159"/>
                  </a:lnTo>
                  <a:lnTo>
                    <a:pt x="1195" y="159"/>
                  </a:lnTo>
                  <a:lnTo>
                    <a:pt x="1194" y="159"/>
                  </a:lnTo>
                  <a:lnTo>
                    <a:pt x="1194" y="160"/>
                  </a:lnTo>
                  <a:lnTo>
                    <a:pt x="1195" y="160"/>
                  </a:lnTo>
                  <a:lnTo>
                    <a:pt x="1195" y="161"/>
                  </a:lnTo>
                  <a:lnTo>
                    <a:pt x="1195" y="162"/>
                  </a:lnTo>
                  <a:lnTo>
                    <a:pt x="1194" y="162"/>
                  </a:lnTo>
                  <a:lnTo>
                    <a:pt x="1194" y="163"/>
                  </a:lnTo>
                  <a:lnTo>
                    <a:pt x="1193" y="163"/>
                  </a:lnTo>
                  <a:lnTo>
                    <a:pt x="1192" y="163"/>
                  </a:lnTo>
                  <a:lnTo>
                    <a:pt x="1192" y="164"/>
                  </a:lnTo>
                  <a:lnTo>
                    <a:pt x="1191" y="164"/>
                  </a:lnTo>
                  <a:lnTo>
                    <a:pt x="1191" y="166"/>
                  </a:lnTo>
                  <a:lnTo>
                    <a:pt x="1189" y="166"/>
                  </a:lnTo>
                  <a:lnTo>
                    <a:pt x="1191" y="166"/>
                  </a:lnTo>
                  <a:lnTo>
                    <a:pt x="1189" y="167"/>
                  </a:lnTo>
                  <a:lnTo>
                    <a:pt x="1191" y="167"/>
                  </a:lnTo>
                  <a:lnTo>
                    <a:pt x="1189" y="167"/>
                  </a:lnTo>
                  <a:lnTo>
                    <a:pt x="1189" y="168"/>
                  </a:lnTo>
                  <a:lnTo>
                    <a:pt x="1188" y="169"/>
                  </a:lnTo>
                  <a:lnTo>
                    <a:pt x="1188" y="168"/>
                  </a:lnTo>
                  <a:lnTo>
                    <a:pt x="1188" y="169"/>
                  </a:lnTo>
                  <a:lnTo>
                    <a:pt x="1188" y="170"/>
                  </a:lnTo>
                  <a:lnTo>
                    <a:pt x="1187" y="170"/>
                  </a:lnTo>
                  <a:lnTo>
                    <a:pt x="1187" y="171"/>
                  </a:lnTo>
                  <a:lnTo>
                    <a:pt x="1186" y="171"/>
                  </a:lnTo>
                  <a:lnTo>
                    <a:pt x="1186" y="172"/>
                  </a:lnTo>
                  <a:lnTo>
                    <a:pt x="1185" y="172"/>
                  </a:lnTo>
                  <a:lnTo>
                    <a:pt x="1185" y="173"/>
                  </a:lnTo>
                  <a:lnTo>
                    <a:pt x="1185" y="175"/>
                  </a:lnTo>
                  <a:lnTo>
                    <a:pt x="1184" y="175"/>
                  </a:lnTo>
                  <a:lnTo>
                    <a:pt x="1184" y="176"/>
                  </a:lnTo>
                  <a:lnTo>
                    <a:pt x="1184" y="177"/>
                  </a:lnTo>
                  <a:lnTo>
                    <a:pt x="1183" y="177"/>
                  </a:lnTo>
                  <a:lnTo>
                    <a:pt x="1183" y="178"/>
                  </a:lnTo>
                  <a:lnTo>
                    <a:pt x="1182" y="178"/>
                  </a:lnTo>
                  <a:lnTo>
                    <a:pt x="1180" y="178"/>
                  </a:lnTo>
                  <a:lnTo>
                    <a:pt x="1180" y="179"/>
                  </a:lnTo>
                  <a:lnTo>
                    <a:pt x="1179" y="179"/>
                  </a:lnTo>
                  <a:lnTo>
                    <a:pt x="1179" y="180"/>
                  </a:lnTo>
                  <a:lnTo>
                    <a:pt x="1179" y="181"/>
                  </a:lnTo>
                  <a:lnTo>
                    <a:pt x="1178" y="181"/>
                  </a:lnTo>
                  <a:lnTo>
                    <a:pt x="1179" y="181"/>
                  </a:lnTo>
                  <a:lnTo>
                    <a:pt x="1179" y="183"/>
                  </a:lnTo>
                  <a:lnTo>
                    <a:pt x="1178" y="183"/>
                  </a:lnTo>
                  <a:lnTo>
                    <a:pt x="1178" y="184"/>
                  </a:lnTo>
                  <a:lnTo>
                    <a:pt x="1177" y="185"/>
                  </a:lnTo>
                  <a:lnTo>
                    <a:pt x="1176" y="185"/>
                  </a:lnTo>
                  <a:lnTo>
                    <a:pt x="1176" y="186"/>
                  </a:lnTo>
                  <a:lnTo>
                    <a:pt x="1176" y="187"/>
                  </a:lnTo>
                  <a:lnTo>
                    <a:pt x="1175" y="187"/>
                  </a:lnTo>
                  <a:lnTo>
                    <a:pt x="1174" y="187"/>
                  </a:lnTo>
                  <a:lnTo>
                    <a:pt x="1174" y="188"/>
                  </a:lnTo>
                  <a:lnTo>
                    <a:pt x="1174" y="189"/>
                  </a:lnTo>
                  <a:lnTo>
                    <a:pt x="1172" y="189"/>
                  </a:lnTo>
                  <a:lnTo>
                    <a:pt x="1172" y="190"/>
                  </a:lnTo>
                  <a:lnTo>
                    <a:pt x="1171" y="190"/>
                  </a:lnTo>
                  <a:lnTo>
                    <a:pt x="1171" y="192"/>
                  </a:lnTo>
                  <a:lnTo>
                    <a:pt x="1170" y="192"/>
                  </a:lnTo>
                  <a:lnTo>
                    <a:pt x="1170" y="193"/>
                  </a:lnTo>
                  <a:lnTo>
                    <a:pt x="1171" y="193"/>
                  </a:lnTo>
                  <a:lnTo>
                    <a:pt x="1171" y="194"/>
                  </a:lnTo>
                  <a:lnTo>
                    <a:pt x="1172" y="194"/>
                  </a:lnTo>
                  <a:lnTo>
                    <a:pt x="1174" y="194"/>
                  </a:lnTo>
                  <a:lnTo>
                    <a:pt x="1174" y="195"/>
                  </a:lnTo>
                  <a:lnTo>
                    <a:pt x="1175" y="195"/>
                  </a:lnTo>
                  <a:lnTo>
                    <a:pt x="1176" y="195"/>
                  </a:lnTo>
                  <a:lnTo>
                    <a:pt x="1176" y="196"/>
                  </a:lnTo>
                  <a:lnTo>
                    <a:pt x="1177" y="196"/>
                  </a:lnTo>
                  <a:lnTo>
                    <a:pt x="1178" y="196"/>
                  </a:lnTo>
                  <a:lnTo>
                    <a:pt x="1179" y="196"/>
                  </a:lnTo>
                  <a:lnTo>
                    <a:pt x="1180" y="196"/>
                  </a:lnTo>
                  <a:lnTo>
                    <a:pt x="1182" y="196"/>
                  </a:lnTo>
                  <a:lnTo>
                    <a:pt x="1182" y="197"/>
                  </a:lnTo>
                  <a:lnTo>
                    <a:pt x="1183" y="197"/>
                  </a:lnTo>
                  <a:lnTo>
                    <a:pt x="1183" y="198"/>
                  </a:lnTo>
                  <a:lnTo>
                    <a:pt x="1184" y="198"/>
                  </a:lnTo>
                  <a:lnTo>
                    <a:pt x="1185" y="200"/>
                  </a:lnTo>
                  <a:lnTo>
                    <a:pt x="1187" y="200"/>
                  </a:lnTo>
                  <a:lnTo>
                    <a:pt x="1187" y="201"/>
                  </a:lnTo>
                  <a:lnTo>
                    <a:pt x="1188" y="201"/>
                  </a:lnTo>
                  <a:lnTo>
                    <a:pt x="1189" y="200"/>
                  </a:lnTo>
                  <a:lnTo>
                    <a:pt x="1189" y="201"/>
                  </a:lnTo>
                  <a:lnTo>
                    <a:pt x="1191" y="202"/>
                  </a:lnTo>
                  <a:lnTo>
                    <a:pt x="1192" y="202"/>
                  </a:lnTo>
                  <a:lnTo>
                    <a:pt x="1193" y="202"/>
                  </a:lnTo>
                  <a:lnTo>
                    <a:pt x="1194" y="202"/>
                  </a:lnTo>
                  <a:lnTo>
                    <a:pt x="1194" y="203"/>
                  </a:lnTo>
                  <a:lnTo>
                    <a:pt x="1196" y="203"/>
                  </a:lnTo>
                  <a:lnTo>
                    <a:pt x="1197" y="203"/>
                  </a:lnTo>
                  <a:lnTo>
                    <a:pt x="1197" y="204"/>
                  </a:lnTo>
                  <a:lnTo>
                    <a:pt x="1199" y="204"/>
                  </a:lnTo>
                  <a:lnTo>
                    <a:pt x="1200" y="204"/>
                  </a:lnTo>
                  <a:lnTo>
                    <a:pt x="1200" y="205"/>
                  </a:lnTo>
                  <a:lnTo>
                    <a:pt x="1200" y="206"/>
                  </a:lnTo>
                  <a:lnTo>
                    <a:pt x="1201" y="206"/>
                  </a:lnTo>
                  <a:lnTo>
                    <a:pt x="1202" y="206"/>
                  </a:lnTo>
                  <a:lnTo>
                    <a:pt x="1203" y="208"/>
                  </a:lnTo>
                  <a:lnTo>
                    <a:pt x="1205" y="206"/>
                  </a:lnTo>
                  <a:lnTo>
                    <a:pt x="1206" y="206"/>
                  </a:lnTo>
                  <a:lnTo>
                    <a:pt x="1208" y="208"/>
                  </a:lnTo>
                  <a:lnTo>
                    <a:pt x="1209" y="208"/>
                  </a:lnTo>
                  <a:lnTo>
                    <a:pt x="1209" y="209"/>
                  </a:lnTo>
                  <a:lnTo>
                    <a:pt x="1211" y="209"/>
                  </a:lnTo>
                  <a:lnTo>
                    <a:pt x="1212" y="210"/>
                  </a:lnTo>
                  <a:lnTo>
                    <a:pt x="1213" y="210"/>
                  </a:lnTo>
                  <a:lnTo>
                    <a:pt x="1214" y="210"/>
                  </a:lnTo>
                  <a:lnTo>
                    <a:pt x="1215" y="210"/>
                  </a:lnTo>
                  <a:lnTo>
                    <a:pt x="1217" y="210"/>
                  </a:lnTo>
                  <a:lnTo>
                    <a:pt x="1218" y="209"/>
                  </a:lnTo>
                  <a:lnTo>
                    <a:pt x="1219" y="209"/>
                  </a:lnTo>
                  <a:lnTo>
                    <a:pt x="1220" y="209"/>
                  </a:lnTo>
                  <a:lnTo>
                    <a:pt x="1221" y="210"/>
                  </a:lnTo>
                  <a:lnTo>
                    <a:pt x="1222" y="210"/>
                  </a:lnTo>
                  <a:lnTo>
                    <a:pt x="1225" y="212"/>
                  </a:lnTo>
                  <a:lnTo>
                    <a:pt x="1227" y="213"/>
                  </a:lnTo>
                  <a:lnTo>
                    <a:pt x="1228" y="213"/>
                  </a:lnTo>
                  <a:lnTo>
                    <a:pt x="1228" y="214"/>
                  </a:lnTo>
                  <a:lnTo>
                    <a:pt x="1229" y="214"/>
                  </a:lnTo>
                  <a:lnTo>
                    <a:pt x="1230" y="215"/>
                  </a:lnTo>
                  <a:lnTo>
                    <a:pt x="1230" y="218"/>
                  </a:lnTo>
                  <a:lnTo>
                    <a:pt x="1231" y="220"/>
                  </a:lnTo>
                  <a:lnTo>
                    <a:pt x="1232" y="222"/>
                  </a:lnTo>
                  <a:lnTo>
                    <a:pt x="1234" y="225"/>
                  </a:lnTo>
                  <a:lnTo>
                    <a:pt x="1236" y="228"/>
                  </a:lnTo>
                  <a:lnTo>
                    <a:pt x="1237" y="228"/>
                  </a:lnTo>
                  <a:lnTo>
                    <a:pt x="1237" y="229"/>
                  </a:lnTo>
                  <a:lnTo>
                    <a:pt x="1238" y="230"/>
                  </a:lnTo>
                  <a:lnTo>
                    <a:pt x="1240" y="231"/>
                  </a:lnTo>
                  <a:lnTo>
                    <a:pt x="1240" y="233"/>
                  </a:lnTo>
                  <a:lnTo>
                    <a:pt x="1241" y="234"/>
                  </a:lnTo>
                  <a:lnTo>
                    <a:pt x="1241" y="235"/>
                  </a:lnTo>
                  <a:lnTo>
                    <a:pt x="1243" y="235"/>
                  </a:lnTo>
                  <a:lnTo>
                    <a:pt x="1243" y="236"/>
                  </a:lnTo>
                  <a:lnTo>
                    <a:pt x="1244" y="236"/>
                  </a:lnTo>
                  <a:lnTo>
                    <a:pt x="1245" y="237"/>
                  </a:lnTo>
                  <a:lnTo>
                    <a:pt x="1246" y="237"/>
                  </a:lnTo>
                  <a:lnTo>
                    <a:pt x="1246" y="238"/>
                  </a:lnTo>
                  <a:lnTo>
                    <a:pt x="1247" y="238"/>
                  </a:lnTo>
                  <a:lnTo>
                    <a:pt x="1248" y="238"/>
                  </a:lnTo>
                  <a:lnTo>
                    <a:pt x="1248" y="239"/>
                  </a:lnTo>
                  <a:lnTo>
                    <a:pt x="1249" y="239"/>
                  </a:lnTo>
                  <a:lnTo>
                    <a:pt x="1251" y="239"/>
                  </a:lnTo>
                  <a:lnTo>
                    <a:pt x="1251" y="240"/>
                  </a:lnTo>
                  <a:lnTo>
                    <a:pt x="1252" y="240"/>
                  </a:lnTo>
                  <a:lnTo>
                    <a:pt x="1255" y="243"/>
                  </a:lnTo>
                  <a:lnTo>
                    <a:pt x="1256" y="244"/>
                  </a:lnTo>
                  <a:lnTo>
                    <a:pt x="1257" y="244"/>
                  </a:lnTo>
                  <a:lnTo>
                    <a:pt x="1257" y="245"/>
                  </a:lnTo>
                  <a:lnTo>
                    <a:pt x="1258" y="246"/>
                  </a:lnTo>
                  <a:lnTo>
                    <a:pt x="1261" y="248"/>
                  </a:lnTo>
                  <a:lnTo>
                    <a:pt x="1262" y="247"/>
                  </a:lnTo>
                  <a:lnTo>
                    <a:pt x="1262" y="248"/>
                  </a:lnTo>
                  <a:lnTo>
                    <a:pt x="1262" y="247"/>
                  </a:lnTo>
                  <a:lnTo>
                    <a:pt x="1263" y="247"/>
                  </a:lnTo>
                  <a:lnTo>
                    <a:pt x="1264" y="247"/>
                  </a:lnTo>
                  <a:lnTo>
                    <a:pt x="1265" y="247"/>
                  </a:lnTo>
                  <a:lnTo>
                    <a:pt x="1265" y="246"/>
                  </a:lnTo>
                  <a:lnTo>
                    <a:pt x="1266" y="246"/>
                  </a:lnTo>
                  <a:lnTo>
                    <a:pt x="1268" y="246"/>
                  </a:lnTo>
                  <a:lnTo>
                    <a:pt x="1269" y="246"/>
                  </a:lnTo>
                  <a:lnTo>
                    <a:pt x="1270" y="246"/>
                  </a:lnTo>
                  <a:lnTo>
                    <a:pt x="1270" y="245"/>
                  </a:lnTo>
                  <a:lnTo>
                    <a:pt x="1271" y="245"/>
                  </a:lnTo>
                  <a:lnTo>
                    <a:pt x="1272" y="245"/>
                  </a:lnTo>
                  <a:lnTo>
                    <a:pt x="1272" y="246"/>
                  </a:lnTo>
                  <a:lnTo>
                    <a:pt x="1273" y="246"/>
                  </a:lnTo>
                  <a:lnTo>
                    <a:pt x="1273" y="247"/>
                  </a:lnTo>
                  <a:lnTo>
                    <a:pt x="1274" y="247"/>
                  </a:lnTo>
                  <a:lnTo>
                    <a:pt x="1275" y="248"/>
                  </a:lnTo>
                  <a:lnTo>
                    <a:pt x="1275" y="250"/>
                  </a:lnTo>
                  <a:lnTo>
                    <a:pt x="1275" y="251"/>
                  </a:lnTo>
                  <a:lnTo>
                    <a:pt x="1277" y="251"/>
                  </a:lnTo>
                  <a:lnTo>
                    <a:pt x="1278" y="251"/>
                  </a:lnTo>
                  <a:lnTo>
                    <a:pt x="1277" y="252"/>
                  </a:lnTo>
                  <a:lnTo>
                    <a:pt x="1278" y="252"/>
                  </a:lnTo>
                  <a:lnTo>
                    <a:pt x="1279" y="252"/>
                  </a:lnTo>
                  <a:lnTo>
                    <a:pt x="1280" y="252"/>
                  </a:lnTo>
                  <a:lnTo>
                    <a:pt x="1281" y="252"/>
                  </a:lnTo>
                  <a:lnTo>
                    <a:pt x="1281" y="251"/>
                  </a:lnTo>
                  <a:lnTo>
                    <a:pt x="1282" y="252"/>
                  </a:lnTo>
                  <a:lnTo>
                    <a:pt x="1283" y="252"/>
                  </a:lnTo>
                  <a:lnTo>
                    <a:pt x="1284" y="251"/>
                  </a:lnTo>
                  <a:lnTo>
                    <a:pt x="1286" y="251"/>
                  </a:lnTo>
                  <a:lnTo>
                    <a:pt x="1287" y="251"/>
                  </a:lnTo>
                  <a:lnTo>
                    <a:pt x="1288" y="251"/>
                  </a:lnTo>
                  <a:lnTo>
                    <a:pt x="1289" y="251"/>
                  </a:lnTo>
                  <a:lnTo>
                    <a:pt x="1289" y="252"/>
                  </a:lnTo>
                  <a:lnTo>
                    <a:pt x="1290" y="252"/>
                  </a:lnTo>
                  <a:lnTo>
                    <a:pt x="1290" y="253"/>
                  </a:lnTo>
                  <a:lnTo>
                    <a:pt x="1291" y="253"/>
                  </a:lnTo>
                  <a:lnTo>
                    <a:pt x="1291" y="252"/>
                  </a:lnTo>
                  <a:lnTo>
                    <a:pt x="1291" y="253"/>
                  </a:lnTo>
                  <a:lnTo>
                    <a:pt x="1292" y="253"/>
                  </a:lnTo>
                  <a:lnTo>
                    <a:pt x="1294" y="253"/>
                  </a:lnTo>
                  <a:lnTo>
                    <a:pt x="1295" y="253"/>
                  </a:lnTo>
                  <a:lnTo>
                    <a:pt x="1295" y="254"/>
                  </a:lnTo>
                  <a:lnTo>
                    <a:pt x="1296" y="254"/>
                  </a:lnTo>
                  <a:lnTo>
                    <a:pt x="1297" y="254"/>
                  </a:lnTo>
                  <a:lnTo>
                    <a:pt x="1297" y="253"/>
                  </a:lnTo>
                  <a:lnTo>
                    <a:pt x="1298" y="253"/>
                  </a:lnTo>
                  <a:lnTo>
                    <a:pt x="1298" y="252"/>
                  </a:lnTo>
                  <a:lnTo>
                    <a:pt x="1299" y="252"/>
                  </a:lnTo>
                  <a:lnTo>
                    <a:pt x="1299" y="251"/>
                  </a:lnTo>
                  <a:lnTo>
                    <a:pt x="1300" y="251"/>
                  </a:lnTo>
                  <a:lnTo>
                    <a:pt x="1300" y="252"/>
                  </a:lnTo>
                  <a:lnTo>
                    <a:pt x="1301" y="252"/>
                  </a:lnTo>
                  <a:lnTo>
                    <a:pt x="1301" y="251"/>
                  </a:lnTo>
                  <a:lnTo>
                    <a:pt x="1303" y="251"/>
                  </a:lnTo>
                  <a:lnTo>
                    <a:pt x="1303" y="252"/>
                  </a:lnTo>
                  <a:lnTo>
                    <a:pt x="1304" y="252"/>
                  </a:lnTo>
                  <a:lnTo>
                    <a:pt x="1305" y="252"/>
                  </a:lnTo>
                  <a:lnTo>
                    <a:pt x="1306" y="253"/>
                  </a:lnTo>
                  <a:lnTo>
                    <a:pt x="1307" y="254"/>
                  </a:lnTo>
                  <a:lnTo>
                    <a:pt x="1307" y="255"/>
                  </a:lnTo>
                  <a:lnTo>
                    <a:pt x="1306" y="256"/>
                  </a:lnTo>
                  <a:lnTo>
                    <a:pt x="1305" y="257"/>
                  </a:lnTo>
                  <a:lnTo>
                    <a:pt x="1305" y="259"/>
                  </a:lnTo>
                  <a:lnTo>
                    <a:pt x="1304" y="259"/>
                  </a:lnTo>
                  <a:lnTo>
                    <a:pt x="1304" y="260"/>
                  </a:lnTo>
                  <a:lnTo>
                    <a:pt x="1303" y="260"/>
                  </a:lnTo>
                  <a:lnTo>
                    <a:pt x="1303" y="261"/>
                  </a:lnTo>
                  <a:lnTo>
                    <a:pt x="1303" y="262"/>
                  </a:lnTo>
                  <a:lnTo>
                    <a:pt x="1303" y="263"/>
                  </a:lnTo>
                  <a:lnTo>
                    <a:pt x="1301" y="264"/>
                  </a:lnTo>
                  <a:lnTo>
                    <a:pt x="1301" y="265"/>
                  </a:lnTo>
                  <a:lnTo>
                    <a:pt x="1301" y="268"/>
                  </a:lnTo>
                  <a:lnTo>
                    <a:pt x="1303" y="269"/>
                  </a:lnTo>
                  <a:lnTo>
                    <a:pt x="1301" y="271"/>
                  </a:lnTo>
                  <a:lnTo>
                    <a:pt x="1301" y="272"/>
                  </a:lnTo>
                  <a:lnTo>
                    <a:pt x="1301" y="273"/>
                  </a:lnTo>
                  <a:lnTo>
                    <a:pt x="1300" y="273"/>
                  </a:lnTo>
                  <a:lnTo>
                    <a:pt x="1300" y="275"/>
                  </a:lnTo>
                  <a:lnTo>
                    <a:pt x="1300" y="276"/>
                  </a:lnTo>
                  <a:lnTo>
                    <a:pt x="1300" y="277"/>
                  </a:lnTo>
                  <a:lnTo>
                    <a:pt x="1300" y="278"/>
                  </a:lnTo>
                  <a:lnTo>
                    <a:pt x="1300" y="279"/>
                  </a:lnTo>
                  <a:lnTo>
                    <a:pt x="1300" y="280"/>
                  </a:lnTo>
                  <a:lnTo>
                    <a:pt x="1299" y="280"/>
                  </a:lnTo>
                  <a:lnTo>
                    <a:pt x="1299" y="281"/>
                  </a:lnTo>
                  <a:lnTo>
                    <a:pt x="1299" y="282"/>
                  </a:lnTo>
                  <a:lnTo>
                    <a:pt x="1300" y="282"/>
                  </a:lnTo>
                  <a:lnTo>
                    <a:pt x="1300" y="284"/>
                  </a:lnTo>
                  <a:lnTo>
                    <a:pt x="1300" y="285"/>
                  </a:lnTo>
                  <a:lnTo>
                    <a:pt x="1300" y="286"/>
                  </a:lnTo>
                  <a:lnTo>
                    <a:pt x="1300" y="287"/>
                  </a:lnTo>
                  <a:lnTo>
                    <a:pt x="1301" y="288"/>
                  </a:lnTo>
                  <a:lnTo>
                    <a:pt x="1301" y="289"/>
                  </a:lnTo>
                  <a:lnTo>
                    <a:pt x="1301" y="290"/>
                  </a:lnTo>
                  <a:lnTo>
                    <a:pt x="1301" y="292"/>
                  </a:lnTo>
                  <a:lnTo>
                    <a:pt x="1301" y="293"/>
                  </a:lnTo>
                  <a:lnTo>
                    <a:pt x="1303" y="294"/>
                  </a:lnTo>
                  <a:lnTo>
                    <a:pt x="1303" y="295"/>
                  </a:lnTo>
                  <a:lnTo>
                    <a:pt x="1303" y="296"/>
                  </a:lnTo>
                  <a:lnTo>
                    <a:pt x="1303" y="297"/>
                  </a:lnTo>
                  <a:lnTo>
                    <a:pt x="1301" y="297"/>
                  </a:lnTo>
                  <a:lnTo>
                    <a:pt x="1300" y="297"/>
                  </a:lnTo>
                  <a:lnTo>
                    <a:pt x="1300" y="298"/>
                  </a:lnTo>
                  <a:lnTo>
                    <a:pt x="1300" y="300"/>
                  </a:lnTo>
                  <a:lnTo>
                    <a:pt x="1300" y="301"/>
                  </a:lnTo>
                  <a:lnTo>
                    <a:pt x="1299" y="302"/>
                  </a:lnTo>
                  <a:lnTo>
                    <a:pt x="1299" y="303"/>
                  </a:lnTo>
                  <a:lnTo>
                    <a:pt x="1299" y="304"/>
                  </a:lnTo>
                  <a:lnTo>
                    <a:pt x="1299" y="305"/>
                  </a:lnTo>
                  <a:lnTo>
                    <a:pt x="1299" y="306"/>
                  </a:lnTo>
                  <a:lnTo>
                    <a:pt x="1299" y="309"/>
                  </a:lnTo>
                  <a:lnTo>
                    <a:pt x="1299" y="310"/>
                  </a:lnTo>
                  <a:lnTo>
                    <a:pt x="1299" y="311"/>
                  </a:lnTo>
                  <a:lnTo>
                    <a:pt x="1299" y="312"/>
                  </a:lnTo>
                  <a:lnTo>
                    <a:pt x="1299" y="313"/>
                  </a:lnTo>
                  <a:lnTo>
                    <a:pt x="1300" y="313"/>
                  </a:lnTo>
                  <a:lnTo>
                    <a:pt x="1300" y="314"/>
                  </a:lnTo>
                  <a:lnTo>
                    <a:pt x="1300" y="315"/>
                  </a:lnTo>
                  <a:lnTo>
                    <a:pt x="1301" y="317"/>
                  </a:lnTo>
                  <a:lnTo>
                    <a:pt x="1301" y="318"/>
                  </a:lnTo>
                  <a:lnTo>
                    <a:pt x="1303" y="318"/>
                  </a:lnTo>
                  <a:lnTo>
                    <a:pt x="1304" y="319"/>
                  </a:lnTo>
                  <a:lnTo>
                    <a:pt x="1304" y="320"/>
                  </a:lnTo>
                  <a:lnTo>
                    <a:pt x="1304" y="321"/>
                  </a:lnTo>
                  <a:lnTo>
                    <a:pt x="1305" y="321"/>
                  </a:lnTo>
                  <a:lnTo>
                    <a:pt x="1305" y="320"/>
                  </a:lnTo>
                  <a:lnTo>
                    <a:pt x="1306" y="321"/>
                  </a:lnTo>
                  <a:lnTo>
                    <a:pt x="1306" y="322"/>
                  </a:lnTo>
                  <a:lnTo>
                    <a:pt x="1307" y="323"/>
                  </a:lnTo>
                  <a:lnTo>
                    <a:pt x="1307" y="325"/>
                  </a:lnTo>
                  <a:lnTo>
                    <a:pt x="1307" y="326"/>
                  </a:lnTo>
                  <a:lnTo>
                    <a:pt x="1307" y="327"/>
                  </a:lnTo>
                  <a:lnTo>
                    <a:pt x="1307" y="328"/>
                  </a:lnTo>
                  <a:lnTo>
                    <a:pt x="1308" y="328"/>
                  </a:lnTo>
                  <a:lnTo>
                    <a:pt x="1308" y="329"/>
                  </a:lnTo>
                  <a:lnTo>
                    <a:pt x="1309" y="329"/>
                  </a:lnTo>
                  <a:lnTo>
                    <a:pt x="1309" y="330"/>
                  </a:lnTo>
                  <a:lnTo>
                    <a:pt x="1310" y="330"/>
                  </a:lnTo>
                  <a:lnTo>
                    <a:pt x="1310" y="331"/>
                  </a:lnTo>
                  <a:lnTo>
                    <a:pt x="1310" y="332"/>
                  </a:lnTo>
                  <a:lnTo>
                    <a:pt x="1312" y="332"/>
                  </a:lnTo>
                  <a:lnTo>
                    <a:pt x="1313" y="332"/>
                  </a:lnTo>
                  <a:lnTo>
                    <a:pt x="1313" y="334"/>
                  </a:lnTo>
                  <a:lnTo>
                    <a:pt x="1314" y="334"/>
                  </a:lnTo>
                  <a:lnTo>
                    <a:pt x="1314" y="335"/>
                  </a:lnTo>
                  <a:lnTo>
                    <a:pt x="1313" y="335"/>
                  </a:lnTo>
                  <a:lnTo>
                    <a:pt x="1313" y="336"/>
                  </a:lnTo>
                  <a:lnTo>
                    <a:pt x="1314" y="337"/>
                  </a:lnTo>
                  <a:lnTo>
                    <a:pt x="1315" y="339"/>
                  </a:lnTo>
                  <a:lnTo>
                    <a:pt x="1316" y="340"/>
                  </a:lnTo>
                  <a:lnTo>
                    <a:pt x="1316" y="342"/>
                  </a:lnTo>
                  <a:lnTo>
                    <a:pt x="1317" y="343"/>
                  </a:lnTo>
                  <a:lnTo>
                    <a:pt x="1318" y="344"/>
                  </a:lnTo>
                  <a:lnTo>
                    <a:pt x="1320" y="345"/>
                  </a:lnTo>
                  <a:lnTo>
                    <a:pt x="1320" y="346"/>
                  </a:lnTo>
                  <a:lnTo>
                    <a:pt x="1321" y="346"/>
                  </a:lnTo>
                  <a:lnTo>
                    <a:pt x="1321" y="347"/>
                  </a:lnTo>
                  <a:lnTo>
                    <a:pt x="1323" y="349"/>
                  </a:lnTo>
                  <a:lnTo>
                    <a:pt x="1323" y="351"/>
                  </a:lnTo>
                  <a:lnTo>
                    <a:pt x="1324" y="352"/>
                  </a:lnTo>
                  <a:lnTo>
                    <a:pt x="1327" y="357"/>
                  </a:lnTo>
                  <a:lnTo>
                    <a:pt x="1332" y="363"/>
                  </a:lnTo>
                  <a:lnTo>
                    <a:pt x="1333" y="364"/>
                  </a:lnTo>
                  <a:lnTo>
                    <a:pt x="1333" y="365"/>
                  </a:lnTo>
                  <a:lnTo>
                    <a:pt x="1333" y="367"/>
                  </a:lnTo>
                  <a:lnTo>
                    <a:pt x="1334" y="367"/>
                  </a:lnTo>
                  <a:lnTo>
                    <a:pt x="1335" y="367"/>
                  </a:lnTo>
                  <a:lnTo>
                    <a:pt x="1335" y="368"/>
                  </a:lnTo>
                  <a:lnTo>
                    <a:pt x="1337" y="368"/>
                  </a:lnTo>
                  <a:lnTo>
                    <a:pt x="1337" y="369"/>
                  </a:lnTo>
                  <a:lnTo>
                    <a:pt x="1338" y="371"/>
                  </a:lnTo>
                  <a:lnTo>
                    <a:pt x="1339" y="374"/>
                  </a:lnTo>
                  <a:lnTo>
                    <a:pt x="1340" y="376"/>
                  </a:lnTo>
                  <a:lnTo>
                    <a:pt x="1340" y="377"/>
                  </a:lnTo>
                  <a:lnTo>
                    <a:pt x="1347" y="381"/>
                  </a:lnTo>
                  <a:lnTo>
                    <a:pt x="1348" y="381"/>
                  </a:lnTo>
                  <a:lnTo>
                    <a:pt x="1349" y="382"/>
                  </a:lnTo>
                  <a:lnTo>
                    <a:pt x="1348" y="377"/>
                  </a:lnTo>
                  <a:lnTo>
                    <a:pt x="1351" y="377"/>
                  </a:lnTo>
                  <a:lnTo>
                    <a:pt x="1356" y="378"/>
                  </a:lnTo>
                  <a:lnTo>
                    <a:pt x="1366" y="379"/>
                  </a:lnTo>
                  <a:lnTo>
                    <a:pt x="1372" y="385"/>
                  </a:lnTo>
                  <a:lnTo>
                    <a:pt x="1373" y="386"/>
                  </a:lnTo>
                  <a:lnTo>
                    <a:pt x="1375" y="387"/>
                  </a:lnTo>
                  <a:lnTo>
                    <a:pt x="1377" y="388"/>
                  </a:lnTo>
                  <a:lnTo>
                    <a:pt x="1381" y="390"/>
                  </a:lnTo>
                  <a:lnTo>
                    <a:pt x="1382" y="390"/>
                  </a:lnTo>
                  <a:lnTo>
                    <a:pt x="1383" y="392"/>
                  </a:lnTo>
                  <a:lnTo>
                    <a:pt x="1389" y="397"/>
                  </a:lnTo>
                  <a:lnTo>
                    <a:pt x="1391" y="399"/>
                  </a:lnTo>
                  <a:lnTo>
                    <a:pt x="1390" y="399"/>
                  </a:lnTo>
                  <a:lnTo>
                    <a:pt x="1389" y="399"/>
                  </a:lnTo>
                  <a:lnTo>
                    <a:pt x="1387" y="399"/>
                  </a:lnTo>
                  <a:lnTo>
                    <a:pt x="1387" y="401"/>
                  </a:lnTo>
                  <a:lnTo>
                    <a:pt x="1387" y="402"/>
                  </a:lnTo>
                  <a:lnTo>
                    <a:pt x="1387" y="403"/>
                  </a:lnTo>
                  <a:lnTo>
                    <a:pt x="1386" y="403"/>
                  </a:lnTo>
                  <a:lnTo>
                    <a:pt x="1387" y="403"/>
                  </a:lnTo>
                  <a:lnTo>
                    <a:pt x="1386" y="403"/>
                  </a:lnTo>
                  <a:lnTo>
                    <a:pt x="1386" y="404"/>
                  </a:lnTo>
                  <a:lnTo>
                    <a:pt x="1386" y="405"/>
                  </a:lnTo>
                  <a:lnTo>
                    <a:pt x="1385" y="405"/>
                  </a:lnTo>
                  <a:lnTo>
                    <a:pt x="1385" y="404"/>
                  </a:lnTo>
                  <a:lnTo>
                    <a:pt x="1384" y="404"/>
                  </a:lnTo>
                  <a:lnTo>
                    <a:pt x="1383" y="404"/>
                  </a:lnTo>
                  <a:lnTo>
                    <a:pt x="1383" y="405"/>
                  </a:lnTo>
                  <a:lnTo>
                    <a:pt x="1383" y="404"/>
                  </a:lnTo>
                  <a:lnTo>
                    <a:pt x="1382" y="404"/>
                  </a:lnTo>
                  <a:lnTo>
                    <a:pt x="1382" y="405"/>
                  </a:lnTo>
                  <a:lnTo>
                    <a:pt x="1381" y="405"/>
                  </a:lnTo>
                  <a:lnTo>
                    <a:pt x="1381" y="406"/>
                  </a:lnTo>
                  <a:lnTo>
                    <a:pt x="1379" y="406"/>
                  </a:lnTo>
                  <a:lnTo>
                    <a:pt x="1379" y="407"/>
                  </a:lnTo>
                  <a:lnTo>
                    <a:pt x="1378" y="407"/>
                  </a:lnTo>
                  <a:lnTo>
                    <a:pt x="1378" y="409"/>
                  </a:lnTo>
                  <a:lnTo>
                    <a:pt x="1378" y="410"/>
                  </a:lnTo>
                  <a:lnTo>
                    <a:pt x="1377" y="410"/>
                  </a:lnTo>
                  <a:lnTo>
                    <a:pt x="1377" y="411"/>
                  </a:lnTo>
                  <a:lnTo>
                    <a:pt x="1377" y="412"/>
                  </a:lnTo>
                  <a:lnTo>
                    <a:pt x="1376" y="412"/>
                  </a:lnTo>
                  <a:lnTo>
                    <a:pt x="1376" y="413"/>
                  </a:lnTo>
                  <a:lnTo>
                    <a:pt x="1376" y="414"/>
                  </a:lnTo>
                  <a:lnTo>
                    <a:pt x="1376" y="415"/>
                  </a:lnTo>
                  <a:lnTo>
                    <a:pt x="1375" y="415"/>
                  </a:lnTo>
                  <a:lnTo>
                    <a:pt x="1375" y="416"/>
                  </a:lnTo>
                  <a:lnTo>
                    <a:pt x="1375" y="418"/>
                  </a:lnTo>
                  <a:lnTo>
                    <a:pt x="1374" y="418"/>
                  </a:lnTo>
                  <a:lnTo>
                    <a:pt x="1374" y="419"/>
                  </a:lnTo>
                  <a:lnTo>
                    <a:pt x="1374" y="420"/>
                  </a:lnTo>
                  <a:lnTo>
                    <a:pt x="1373" y="420"/>
                  </a:lnTo>
                  <a:lnTo>
                    <a:pt x="1373" y="421"/>
                  </a:lnTo>
                  <a:lnTo>
                    <a:pt x="1373" y="422"/>
                  </a:lnTo>
                  <a:lnTo>
                    <a:pt x="1372" y="422"/>
                  </a:lnTo>
                  <a:lnTo>
                    <a:pt x="1370" y="422"/>
                  </a:lnTo>
                  <a:lnTo>
                    <a:pt x="1370" y="423"/>
                  </a:lnTo>
                  <a:lnTo>
                    <a:pt x="1369" y="423"/>
                  </a:lnTo>
                  <a:lnTo>
                    <a:pt x="1369" y="424"/>
                  </a:lnTo>
                  <a:lnTo>
                    <a:pt x="1370" y="424"/>
                  </a:lnTo>
                  <a:lnTo>
                    <a:pt x="1369" y="424"/>
                  </a:lnTo>
                  <a:lnTo>
                    <a:pt x="1370" y="424"/>
                  </a:lnTo>
                  <a:lnTo>
                    <a:pt x="1369" y="424"/>
                  </a:lnTo>
                  <a:lnTo>
                    <a:pt x="1369" y="426"/>
                  </a:lnTo>
                  <a:lnTo>
                    <a:pt x="1368" y="426"/>
                  </a:lnTo>
                  <a:lnTo>
                    <a:pt x="1368" y="427"/>
                  </a:lnTo>
                  <a:lnTo>
                    <a:pt x="1367" y="427"/>
                  </a:lnTo>
                  <a:lnTo>
                    <a:pt x="1367" y="428"/>
                  </a:lnTo>
                  <a:lnTo>
                    <a:pt x="1366" y="428"/>
                  </a:lnTo>
                  <a:lnTo>
                    <a:pt x="1366" y="429"/>
                  </a:lnTo>
                  <a:lnTo>
                    <a:pt x="1365" y="429"/>
                  </a:lnTo>
                  <a:lnTo>
                    <a:pt x="1365" y="430"/>
                  </a:lnTo>
                  <a:lnTo>
                    <a:pt x="1364" y="430"/>
                  </a:lnTo>
                  <a:lnTo>
                    <a:pt x="1364" y="431"/>
                  </a:lnTo>
                  <a:lnTo>
                    <a:pt x="1365" y="431"/>
                  </a:lnTo>
                  <a:lnTo>
                    <a:pt x="1364" y="431"/>
                  </a:lnTo>
                  <a:lnTo>
                    <a:pt x="1364" y="432"/>
                  </a:lnTo>
                  <a:lnTo>
                    <a:pt x="1364" y="431"/>
                  </a:lnTo>
                  <a:lnTo>
                    <a:pt x="1364" y="432"/>
                  </a:lnTo>
                  <a:lnTo>
                    <a:pt x="1363" y="432"/>
                  </a:lnTo>
                  <a:lnTo>
                    <a:pt x="1361" y="432"/>
                  </a:lnTo>
                  <a:lnTo>
                    <a:pt x="1361" y="434"/>
                  </a:lnTo>
                  <a:lnTo>
                    <a:pt x="1361" y="435"/>
                  </a:lnTo>
                  <a:lnTo>
                    <a:pt x="1360" y="435"/>
                  </a:lnTo>
                  <a:lnTo>
                    <a:pt x="1361" y="435"/>
                  </a:lnTo>
                  <a:lnTo>
                    <a:pt x="1360" y="435"/>
                  </a:lnTo>
                  <a:lnTo>
                    <a:pt x="1360" y="436"/>
                  </a:lnTo>
                  <a:lnTo>
                    <a:pt x="1360" y="437"/>
                  </a:lnTo>
                  <a:lnTo>
                    <a:pt x="1359" y="437"/>
                  </a:lnTo>
                  <a:lnTo>
                    <a:pt x="1360" y="437"/>
                  </a:lnTo>
                  <a:lnTo>
                    <a:pt x="1359" y="437"/>
                  </a:lnTo>
                  <a:lnTo>
                    <a:pt x="1360" y="437"/>
                  </a:lnTo>
                  <a:lnTo>
                    <a:pt x="1359" y="436"/>
                  </a:lnTo>
                  <a:lnTo>
                    <a:pt x="1359" y="437"/>
                  </a:lnTo>
                  <a:lnTo>
                    <a:pt x="1359" y="436"/>
                  </a:lnTo>
                  <a:lnTo>
                    <a:pt x="1359" y="437"/>
                  </a:lnTo>
                  <a:lnTo>
                    <a:pt x="1359" y="438"/>
                  </a:lnTo>
                  <a:lnTo>
                    <a:pt x="1358" y="438"/>
                  </a:lnTo>
                  <a:lnTo>
                    <a:pt x="1358" y="439"/>
                  </a:lnTo>
                  <a:lnTo>
                    <a:pt x="1358" y="440"/>
                  </a:lnTo>
                  <a:lnTo>
                    <a:pt x="1357" y="440"/>
                  </a:lnTo>
                  <a:lnTo>
                    <a:pt x="1356" y="440"/>
                  </a:lnTo>
                  <a:lnTo>
                    <a:pt x="1356" y="441"/>
                  </a:lnTo>
                  <a:lnTo>
                    <a:pt x="1355" y="441"/>
                  </a:lnTo>
                  <a:lnTo>
                    <a:pt x="1353" y="441"/>
                  </a:lnTo>
                  <a:lnTo>
                    <a:pt x="1353" y="443"/>
                  </a:lnTo>
                  <a:lnTo>
                    <a:pt x="1352" y="443"/>
                  </a:lnTo>
                  <a:lnTo>
                    <a:pt x="1352" y="444"/>
                  </a:lnTo>
                  <a:lnTo>
                    <a:pt x="1352" y="445"/>
                  </a:lnTo>
                  <a:lnTo>
                    <a:pt x="1351" y="445"/>
                  </a:lnTo>
                  <a:lnTo>
                    <a:pt x="1351" y="446"/>
                  </a:lnTo>
                  <a:lnTo>
                    <a:pt x="1351" y="447"/>
                  </a:lnTo>
                  <a:lnTo>
                    <a:pt x="1350" y="448"/>
                  </a:lnTo>
                  <a:lnTo>
                    <a:pt x="1350" y="449"/>
                  </a:lnTo>
                  <a:lnTo>
                    <a:pt x="1350" y="451"/>
                  </a:lnTo>
                  <a:lnTo>
                    <a:pt x="1350" y="452"/>
                  </a:lnTo>
                  <a:lnTo>
                    <a:pt x="1349" y="453"/>
                  </a:lnTo>
                  <a:lnTo>
                    <a:pt x="1349" y="454"/>
                  </a:lnTo>
                  <a:lnTo>
                    <a:pt x="1349" y="455"/>
                  </a:lnTo>
                  <a:lnTo>
                    <a:pt x="1349" y="456"/>
                  </a:lnTo>
                  <a:lnTo>
                    <a:pt x="1349" y="457"/>
                  </a:lnTo>
                  <a:lnTo>
                    <a:pt x="1349" y="459"/>
                  </a:lnTo>
                  <a:lnTo>
                    <a:pt x="1348" y="459"/>
                  </a:lnTo>
                  <a:lnTo>
                    <a:pt x="1348" y="457"/>
                  </a:lnTo>
                  <a:lnTo>
                    <a:pt x="1349" y="456"/>
                  </a:lnTo>
                  <a:lnTo>
                    <a:pt x="1348" y="456"/>
                  </a:lnTo>
                  <a:lnTo>
                    <a:pt x="1348" y="457"/>
                  </a:lnTo>
                  <a:lnTo>
                    <a:pt x="1348" y="459"/>
                  </a:lnTo>
                  <a:lnTo>
                    <a:pt x="1347" y="459"/>
                  </a:lnTo>
                  <a:lnTo>
                    <a:pt x="1347" y="460"/>
                  </a:lnTo>
                  <a:lnTo>
                    <a:pt x="1347" y="461"/>
                  </a:lnTo>
                  <a:lnTo>
                    <a:pt x="1348" y="460"/>
                  </a:lnTo>
                  <a:lnTo>
                    <a:pt x="1348" y="461"/>
                  </a:lnTo>
                  <a:lnTo>
                    <a:pt x="1347" y="461"/>
                  </a:lnTo>
                  <a:lnTo>
                    <a:pt x="1347" y="462"/>
                  </a:lnTo>
                  <a:lnTo>
                    <a:pt x="1347" y="463"/>
                  </a:lnTo>
                  <a:lnTo>
                    <a:pt x="1347" y="464"/>
                  </a:lnTo>
                  <a:lnTo>
                    <a:pt x="1347" y="465"/>
                  </a:lnTo>
                  <a:lnTo>
                    <a:pt x="1347" y="466"/>
                  </a:lnTo>
                  <a:lnTo>
                    <a:pt x="1347" y="468"/>
                  </a:lnTo>
                  <a:lnTo>
                    <a:pt x="1347" y="469"/>
                  </a:lnTo>
                  <a:lnTo>
                    <a:pt x="1347" y="470"/>
                  </a:lnTo>
                  <a:lnTo>
                    <a:pt x="1346" y="470"/>
                  </a:lnTo>
                  <a:lnTo>
                    <a:pt x="1346" y="471"/>
                  </a:lnTo>
                  <a:lnTo>
                    <a:pt x="1346" y="472"/>
                  </a:lnTo>
                  <a:lnTo>
                    <a:pt x="1346" y="473"/>
                  </a:lnTo>
                  <a:lnTo>
                    <a:pt x="1346" y="474"/>
                  </a:lnTo>
                  <a:lnTo>
                    <a:pt x="1346" y="476"/>
                  </a:lnTo>
                  <a:lnTo>
                    <a:pt x="1344" y="476"/>
                  </a:lnTo>
                  <a:lnTo>
                    <a:pt x="1344" y="477"/>
                  </a:lnTo>
                  <a:lnTo>
                    <a:pt x="1343" y="477"/>
                  </a:lnTo>
                  <a:lnTo>
                    <a:pt x="1343" y="478"/>
                  </a:lnTo>
                  <a:lnTo>
                    <a:pt x="1342" y="478"/>
                  </a:lnTo>
                  <a:lnTo>
                    <a:pt x="1342" y="479"/>
                  </a:lnTo>
                  <a:lnTo>
                    <a:pt x="1342" y="480"/>
                  </a:lnTo>
                  <a:lnTo>
                    <a:pt x="1342" y="481"/>
                  </a:lnTo>
                  <a:lnTo>
                    <a:pt x="1342" y="482"/>
                  </a:lnTo>
                  <a:lnTo>
                    <a:pt x="1341" y="482"/>
                  </a:lnTo>
                  <a:lnTo>
                    <a:pt x="1341" y="484"/>
                  </a:lnTo>
                  <a:lnTo>
                    <a:pt x="1341" y="485"/>
                  </a:lnTo>
                  <a:lnTo>
                    <a:pt x="1341" y="486"/>
                  </a:lnTo>
                  <a:lnTo>
                    <a:pt x="1341" y="487"/>
                  </a:lnTo>
                  <a:lnTo>
                    <a:pt x="1341" y="488"/>
                  </a:lnTo>
                  <a:lnTo>
                    <a:pt x="1341" y="489"/>
                  </a:lnTo>
                  <a:lnTo>
                    <a:pt x="1341" y="490"/>
                  </a:lnTo>
                  <a:lnTo>
                    <a:pt x="1341" y="491"/>
                  </a:lnTo>
                  <a:lnTo>
                    <a:pt x="1341" y="493"/>
                  </a:lnTo>
                  <a:lnTo>
                    <a:pt x="1340" y="493"/>
                  </a:lnTo>
                  <a:lnTo>
                    <a:pt x="1340" y="494"/>
                  </a:lnTo>
                  <a:lnTo>
                    <a:pt x="1340" y="495"/>
                  </a:lnTo>
                  <a:lnTo>
                    <a:pt x="1339" y="495"/>
                  </a:lnTo>
                  <a:lnTo>
                    <a:pt x="1339" y="496"/>
                  </a:lnTo>
                  <a:lnTo>
                    <a:pt x="1339" y="497"/>
                  </a:lnTo>
                  <a:lnTo>
                    <a:pt x="1338" y="498"/>
                  </a:lnTo>
                  <a:lnTo>
                    <a:pt x="1338" y="499"/>
                  </a:lnTo>
                  <a:lnTo>
                    <a:pt x="1337" y="499"/>
                  </a:lnTo>
                  <a:lnTo>
                    <a:pt x="1337" y="501"/>
                  </a:lnTo>
                  <a:lnTo>
                    <a:pt x="1335" y="501"/>
                  </a:lnTo>
                  <a:lnTo>
                    <a:pt x="1335" y="502"/>
                  </a:lnTo>
                  <a:lnTo>
                    <a:pt x="1335" y="503"/>
                  </a:lnTo>
                  <a:lnTo>
                    <a:pt x="1334" y="503"/>
                  </a:lnTo>
                  <a:lnTo>
                    <a:pt x="1334" y="504"/>
                  </a:lnTo>
                  <a:lnTo>
                    <a:pt x="1334" y="505"/>
                  </a:lnTo>
                  <a:lnTo>
                    <a:pt x="1334" y="506"/>
                  </a:lnTo>
                  <a:lnTo>
                    <a:pt x="1334" y="507"/>
                  </a:lnTo>
                  <a:lnTo>
                    <a:pt x="1335" y="507"/>
                  </a:lnTo>
                  <a:lnTo>
                    <a:pt x="1334" y="507"/>
                  </a:lnTo>
                  <a:lnTo>
                    <a:pt x="1334" y="508"/>
                  </a:lnTo>
                  <a:lnTo>
                    <a:pt x="1334" y="510"/>
                  </a:lnTo>
                  <a:lnTo>
                    <a:pt x="1333" y="510"/>
                  </a:lnTo>
                  <a:lnTo>
                    <a:pt x="1332" y="510"/>
                  </a:lnTo>
                  <a:lnTo>
                    <a:pt x="1332" y="511"/>
                  </a:lnTo>
                  <a:lnTo>
                    <a:pt x="1332" y="512"/>
                  </a:lnTo>
                  <a:lnTo>
                    <a:pt x="1332" y="513"/>
                  </a:lnTo>
                  <a:lnTo>
                    <a:pt x="1331" y="513"/>
                  </a:lnTo>
                  <a:lnTo>
                    <a:pt x="1331" y="514"/>
                  </a:lnTo>
                  <a:lnTo>
                    <a:pt x="1331" y="515"/>
                  </a:lnTo>
                  <a:lnTo>
                    <a:pt x="1330" y="515"/>
                  </a:lnTo>
                  <a:lnTo>
                    <a:pt x="1331" y="515"/>
                  </a:lnTo>
                  <a:lnTo>
                    <a:pt x="1331" y="514"/>
                  </a:lnTo>
                  <a:lnTo>
                    <a:pt x="1330" y="514"/>
                  </a:lnTo>
                  <a:lnTo>
                    <a:pt x="1330" y="515"/>
                  </a:lnTo>
                  <a:lnTo>
                    <a:pt x="1330" y="516"/>
                  </a:lnTo>
                  <a:lnTo>
                    <a:pt x="1330" y="518"/>
                  </a:lnTo>
                  <a:lnTo>
                    <a:pt x="1330" y="519"/>
                  </a:lnTo>
                  <a:lnTo>
                    <a:pt x="1331" y="519"/>
                  </a:lnTo>
                  <a:lnTo>
                    <a:pt x="1331" y="520"/>
                  </a:lnTo>
                  <a:lnTo>
                    <a:pt x="1331" y="519"/>
                  </a:lnTo>
                  <a:lnTo>
                    <a:pt x="1330" y="519"/>
                  </a:lnTo>
                  <a:lnTo>
                    <a:pt x="1330" y="520"/>
                  </a:lnTo>
                  <a:lnTo>
                    <a:pt x="1330" y="521"/>
                  </a:lnTo>
                  <a:lnTo>
                    <a:pt x="1330" y="522"/>
                  </a:lnTo>
                  <a:lnTo>
                    <a:pt x="1331" y="522"/>
                  </a:lnTo>
                  <a:lnTo>
                    <a:pt x="1331" y="523"/>
                  </a:lnTo>
                  <a:lnTo>
                    <a:pt x="1331" y="522"/>
                  </a:lnTo>
                  <a:lnTo>
                    <a:pt x="1330" y="522"/>
                  </a:lnTo>
                  <a:lnTo>
                    <a:pt x="1330" y="523"/>
                  </a:lnTo>
                  <a:lnTo>
                    <a:pt x="1330" y="524"/>
                  </a:lnTo>
                  <a:lnTo>
                    <a:pt x="1330" y="526"/>
                  </a:lnTo>
                  <a:lnTo>
                    <a:pt x="1331" y="526"/>
                  </a:lnTo>
                  <a:lnTo>
                    <a:pt x="1331" y="527"/>
                  </a:lnTo>
                  <a:lnTo>
                    <a:pt x="1331" y="528"/>
                  </a:lnTo>
                  <a:lnTo>
                    <a:pt x="1330" y="528"/>
                  </a:lnTo>
                  <a:lnTo>
                    <a:pt x="1330" y="529"/>
                  </a:lnTo>
                  <a:lnTo>
                    <a:pt x="1329" y="529"/>
                  </a:lnTo>
                  <a:lnTo>
                    <a:pt x="1330" y="529"/>
                  </a:lnTo>
                  <a:lnTo>
                    <a:pt x="1330" y="530"/>
                  </a:lnTo>
                  <a:lnTo>
                    <a:pt x="1329" y="530"/>
                  </a:lnTo>
                  <a:lnTo>
                    <a:pt x="1329" y="531"/>
                  </a:lnTo>
                  <a:lnTo>
                    <a:pt x="1329" y="530"/>
                  </a:lnTo>
                  <a:lnTo>
                    <a:pt x="1329" y="531"/>
                  </a:lnTo>
                  <a:lnTo>
                    <a:pt x="1327" y="531"/>
                  </a:lnTo>
                  <a:lnTo>
                    <a:pt x="1326" y="531"/>
                  </a:lnTo>
                  <a:lnTo>
                    <a:pt x="1325" y="531"/>
                  </a:lnTo>
                  <a:lnTo>
                    <a:pt x="1324" y="531"/>
                  </a:lnTo>
                  <a:lnTo>
                    <a:pt x="1324" y="530"/>
                  </a:lnTo>
                  <a:lnTo>
                    <a:pt x="1324" y="531"/>
                  </a:lnTo>
                  <a:lnTo>
                    <a:pt x="1323" y="531"/>
                  </a:lnTo>
                  <a:lnTo>
                    <a:pt x="1323" y="530"/>
                  </a:lnTo>
                  <a:lnTo>
                    <a:pt x="1322" y="530"/>
                  </a:lnTo>
                  <a:lnTo>
                    <a:pt x="1321" y="530"/>
                  </a:lnTo>
                  <a:lnTo>
                    <a:pt x="1321" y="531"/>
                  </a:lnTo>
                  <a:lnTo>
                    <a:pt x="1320" y="531"/>
                  </a:lnTo>
                  <a:lnTo>
                    <a:pt x="1320" y="532"/>
                  </a:lnTo>
                  <a:lnTo>
                    <a:pt x="1318" y="532"/>
                  </a:lnTo>
                  <a:lnTo>
                    <a:pt x="1318" y="533"/>
                  </a:lnTo>
                  <a:lnTo>
                    <a:pt x="1318" y="535"/>
                  </a:lnTo>
                  <a:lnTo>
                    <a:pt x="1317" y="535"/>
                  </a:lnTo>
                  <a:lnTo>
                    <a:pt x="1317" y="536"/>
                  </a:lnTo>
                  <a:lnTo>
                    <a:pt x="1317" y="537"/>
                  </a:lnTo>
                  <a:lnTo>
                    <a:pt x="1316" y="537"/>
                  </a:lnTo>
                  <a:lnTo>
                    <a:pt x="1317" y="537"/>
                  </a:lnTo>
                  <a:lnTo>
                    <a:pt x="1316" y="537"/>
                  </a:lnTo>
                  <a:lnTo>
                    <a:pt x="1316" y="538"/>
                  </a:lnTo>
                  <a:lnTo>
                    <a:pt x="1316" y="539"/>
                  </a:lnTo>
                  <a:lnTo>
                    <a:pt x="1315" y="539"/>
                  </a:lnTo>
                  <a:lnTo>
                    <a:pt x="1315" y="540"/>
                  </a:lnTo>
                  <a:lnTo>
                    <a:pt x="1315" y="541"/>
                  </a:lnTo>
                  <a:lnTo>
                    <a:pt x="1314" y="541"/>
                  </a:lnTo>
                  <a:lnTo>
                    <a:pt x="1314" y="543"/>
                  </a:lnTo>
                  <a:lnTo>
                    <a:pt x="1313" y="543"/>
                  </a:lnTo>
                  <a:lnTo>
                    <a:pt x="1313" y="541"/>
                  </a:lnTo>
                  <a:lnTo>
                    <a:pt x="1312" y="541"/>
                  </a:lnTo>
                  <a:lnTo>
                    <a:pt x="1310" y="541"/>
                  </a:lnTo>
                  <a:lnTo>
                    <a:pt x="1310" y="543"/>
                  </a:lnTo>
                  <a:lnTo>
                    <a:pt x="1309" y="543"/>
                  </a:lnTo>
                  <a:lnTo>
                    <a:pt x="1309" y="544"/>
                  </a:lnTo>
                  <a:lnTo>
                    <a:pt x="1308" y="544"/>
                  </a:lnTo>
                  <a:lnTo>
                    <a:pt x="1308" y="545"/>
                  </a:lnTo>
                  <a:lnTo>
                    <a:pt x="1308" y="546"/>
                  </a:lnTo>
                  <a:lnTo>
                    <a:pt x="1307" y="546"/>
                  </a:lnTo>
                  <a:lnTo>
                    <a:pt x="1307" y="547"/>
                  </a:lnTo>
                  <a:lnTo>
                    <a:pt x="1306" y="547"/>
                  </a:lnTo>
                  <a:lnTo>
                    <a:pt x="1306" y="548"/>
                  </a:lnTo>
                  <a:lnTo>
                    <a:pt x="1306" y="549"/>
                  </a:lnTo>
                  <a:lnTo>
                    <a:pt x="1306" y="551"/>
                  </a:lnTo>
                  <a:lnTo>
                    <a:pt x="1306" y="552"/>
                  </a:lnTo>
                  <a:lnTo>
                    <a:pt x="1306" y="553"/>
                  </a:lnTo>
                  <a:lnTo>
                    <a:pt x="1306" y="552"/>
                  </a:lnTo>
                  <a:lnTo>
                    <a:pt x="1306" y="553"/>
                  </a:lnTo>
                  <a:lnTo>
                    <a:pt x="1306" y="552"/>
                  </a:lnTo>
                  <a:lnTo>
                    <a:pt x="1306" y="553"/>
                  </a:lnTo>
                  <a:lnTo>
                    <a:pt x="1306" y="554"/>
                  </a:lnTo>
                  <a:lnTo>
                    <a:pt x="1306" y="553"/>
                  </a:lnTo>
                  <a:lnTo>
                    <a:pt x="1305" y="553"/>
                  </a:lnTo>
                  <a:lnTo>
                    <a:pt x="1305" y="554"/>
                  </a:lnTo>
                  <a:lnTo>
                    <a:pt x="1306" y="554"/>
                  </a:lnTo>
                  <a:lnTo>
                    <a:pt x="1305" y="554"/>
                  </a:lnTo>
                  <a:lnTo>
                    <a:pt x="1306" y="554"/>
                  </a:lnTo>
                  <a:lnTo>
                    <a:pt x="1306" y="555"/>
                  </a:lnTo>
                  <a:lnTo>
                    <a:pt x="1307" y="555"/>
                  </a:lnTo>
                  <a:lnTo>
                    <a:pt x="1307" y="556"/>
                  </a:lnTo>
                  <a:lnTo>
                    <a:pt x="1307" y="557"/>
                  </a:lnTo>
                  <a:lnTo>
                    <a:pt x="1308" y="557"/>
                  </a:lnTo>
                  <a:lnTo>
                    <a:pt x="1307" y="557"/>
                  </a:lnTo>
                  <a:lnTo>
                    <a:pt x="1307" y="558"/>
                  </a:lnTo>
                  <a:lnTo>
                    <a:pt x="1306" y="558"/>
                  </a:lnTo>
                  <a:lnTo>
                    <a:pt x="1307" y="558"/>
                  </a:lnTo>
                  <a:lnTo>
                    <a:pt x="1307" y="560"/>
                  </a:lnTo>
                  <a:lnTo>
                    <a:pt x="1307" y="561"/>
                  </a:lnTo>
                  <a:lnTo>
                    <a:pt x="1307" y="560"/>
                  </a:lnTo>
                  <a:lnTo>
                    <a:pt x="1307" y="561"/>
                  </a:lnTo>
                  <a:lnTo>
                    <a:pt x="1306" y="561"/>
                  </a:lnTo>
                  <a:lnTo>
                    <a:pt x="1306" y="562"/>
                  </a:lnTo>
                  <a:lnTo>
                    <a:pt x="1305" y="562"/>
                  </a:lnTo>
                  <a:lnTo>
                    <a:pt x="1304" y="562"/>
                  </a:lnTo>
                  <a:lnTo>
                    <a:pt x="1303" y="562"/>
                  </a:lnTo>
                  <a:lnTo>
                    <a:pt x="1303" y="561"/>
                  </a:lnTo>
                  <a:lnTo>
                    <a:pt x="1303" y="562"/>
                  </a:lnTo>
                  <a:lnTo>
                    <a:pt x="1301" y="562"/>
                  </a:lnTo>
                  <a:lnTo>
                    <a:pt x="1301" y="561"/>
                  </a:lnTo>
                  <a:lnTo>
                    <a:pt x="1301" y="562"/>
                  </a:lnTo>
                  <a:lnTo>
                    <a:pt x="1300" y="562"/>
                  </a:lnTo>
                  <a:lnTo>
                    <a:pt x="1300" y="563"/>
                  </a:lnTo>
                  <a:lnTo>
                    <a:pt x="1299" y="563"/>
                  </a:lnTo>
                  <a:lnTo>
                    <a:pt x="1299" y="564"/>
                  </a:lnTo>
                  <a:lnTo>
                    <a:pt x="1299" y="563"/>
                  </a:lnTo>
                  <a:lnTo>
                    <a:pt x="1299" y="564"/>
                  </a:lnTo>
                  <a:lnTo>
                    <a:pt x="1298" y="564"/>
                  </a:lnTo>
                  <a:lnTo>
                    <a:pt x="1298" y="565"/>
                  </a:lnTo>
                  <a:lnTo>
                    <a:pt x="1297" y="565"/>
                  </a:lnTo>
                  <a:lnTo>
                    <a:pt x="1297" y="566"/>
                  </a:lnTo>
                  <a:lnTo>
                    <a:pt x="1296" y="566"/>
                  </a:lnTo>
                  <a:lnTo>
                    <a:pt x="1296" y="568"/>
                  </a:lnTo>
                  <a:lnTo>
                    <a:pt x="1295" y="568"/>
                  </a:lnTo>
                  <a:lnTo>
                    <a:pt x="1295" y="569"/>
                  </a:lnTo>
                  <a:lnTo>
                    <a:pt x="1294" y="569"/>
                  </a:lnTo>
                  <a:lnTo>
                    <a:pt x="1292" y="569"/>
                  </a:lnTo>
                  <a:lnTo>
                    <a:pt x="1292" y="570"/>
                  </a:lnTo>
                  <a:lnTo>
                    <a:pt x="1292" y="571"/>
                  </a:lnTo>
                  <a:lnTo>
                    <a:pt x="1292" y="572"/>
                  </a:lnTo>
                  <a:lnTo>
                    <a:pt x="1292" y="573"/>
                  </a:lnTo>
                  <a:lnTo>
                    <a:pt x="1292" y="574"/>
                  </a:lnTo>
                  <a:lnTo>
                    <a:pt x="1292" y="576"/>
                  </a:lnTo>
                  <a:lnTo>
                    <a:pt x="1292" y="577"/>
                  </a:lnTo>
                  <a:lnTo>
                    <a:pt x="1292" y="578"/>
                  </a:lnTo>
                  <a:lnTo>
                    <a:pt x="1292" y="579"/>
                  </a:lnTo>
                  <a:lnTo>
                    <a:pt x="1292" y="580"/>
                  </a:lnTo>
                  <a:lnTo>
                    <a:pt x="1291" y="580"/>
                  </a:lnTo>
                  <a:lnTo>
                    <a:pt x="1290" y="580"/>
                  </a:lnTo>
                  <a:lnTo>
                    <a:pt x="1290" y="581"/>
                  </a:lnTo>
                  <a:lnTo>
                    <a:pt x="1289" y="581"/>
                  </a:lnTo>
                  <a:lnTo>
                    <a:pt x="1290" y="581"/>
                  </a:lnTo>
                  <a:lnTo>
                    <a:pt x="1289" y="581"/>
                  </a:lnTo>
                  <a:lnTo>
                    <a:pt x="1288" y="581"/>
                  </a:lnTo>
                  <a:lnTo>
                    <a:pt x="1288" y="582"/>
                  </a:lnTo>
                  <a:lnTo>
                    <a:pt x="1287" y="582"/>
                  </a:lnTo>
                  <a:lnTo>
                    <a:pt x="1287" y="583"/>
                  </a:lnTo>
                  <a:lnTo>
                    <a:pt x="1287" y="582"/>
                  </a:lnTo>
                  <a:lnTo>
                    <a:pt x="1287" y="583"/>
                  </a:lnTo>
                  <a:lnTo>
                    <a:pt x="1286" y="583"/>
                  </a:lnTo>
                  <a:lnTo>
                    <a:pt x="1284" y="583"/>
                  </a:lnTo>
                  <a:lnTo>
                    <a:pt x="1284" y="582"/>
                  </a:lnTo>
                  <a:lnTo>
                    <a:pt x="1284" y="583"/>
                  </a:lnTo>
                  <a:lnTo>
                    <a:pt x="1283" y="583"/>
                  </a:lnTo>
                  <a:lnTo>
                    <a:pt x="1282" y="583"/>
                  </a:lnTo>
                  <a:lnTo>
                    <a:pt x="1283" y="583"/>
                  </a:lnTo>
                  <a:lnTo>
                    <a:pt x="1282" y="583"/>
                  </a:lnTo>
                  <a:lnTo>
                    <a:pt x="1281" y="583"/>
                  </a:lnTo>
                  <a:lnTo>
                    <a:pt x="1281" y="585"/>
                  </a:lnTo>
                  <a:lnTo>
                    <a:pt x="1281" y="586"/>
                  </a:lnTo>
                  <a:lnTo>
                    <a:pt x="1281" y="587"/>
                  </a:lnTo>
                  <a:lnTo>
                    <a:pt x="1282" y="587"/>
                  </a:lnTo>
                  <a:lnTo>
                    <a:pt x="1281" y="587"/>
                  </a:lnTo>
                  <a:lnTo>
                    <a:pt x="1281" y="588"/>
                  </a:lnTo>
                  <a:lnTo>
                    <a:pt x="1280" y="588"/>
                  </a:lnTo>
                  <a:lnTo>
                    <a:pt x="1279" y="588"/>
                  </a:lnTo>
                  <a:lnTo>
                    <a:pt x="1279" y="589"/>
                  </a:lnTo>
                  <a:lnTo>
                    <a:pt x="1278" y="589"/>
                  </a:lnTo>
                  <a:lnTo>
                    <a:pt x="1279" y="589"/>
                  </a:lnTo>
                  <a:lnTo>
                    <a:pt x="1278" y="589"/>
                  </a:lnTo>
                  <a:lnTo>
                    <a:pt x="1278" y="590"/>
                  </a:lnTo>
                  <a:lnTo>
                    <a:pt x="1279" y="590"/>
                  </a:lnTo>
                  <a:lnTo>
                    <a:pt x="1279" y="591"/>
                  </a:lnTo>
                  <a:lnTo>
                    <a:pt x="1279" y="590"/>
                  </a:lnTo>
                  <a:lnTo>
                    <a:pt x="1280" y="590"/>
                  </a:lnTo>
                  <a:lnTo>
                    <a:pt x="1280" y="591"/>
                  </a:lnTo>
                  <a:lnTo>
                    <a:pt x="1279" y="591"/>
                  </a:lnTo>
                  <a:lnTo>
                    <a:pt x="1279" y="593"/>
                  </a:lnTo>
                  <a:lnTo>
                    <a:pt x="1278" y="593"/>
                  </a:lnTo>
                  <a:lnTo>
                    <a:pt x="1277" y="593"/>
                  </a:lnTo>
                  <a:lnTo>
                    <a:pt x="1277" y="594"/>
                  </a:lnTo>
                  <a:lnTo>
                    <a:pt x="1275" y="594"/>
                  </a:lnTo>
                  <a:lnTo>
                    <a:pt x="1274" y="594"/>
                  </a:lnTo>
                  <a:lnTo>
                    <a:pt x="1273" y="594"/>
                  </a:lnTo>
                  <a:lnTo>
                    <a:pt x="1272" y="594"/>
                  </a:lnTo>
                  <a:lnTo>
                    <a:pt x="1271" y="594"/>
                  </a:lnTo>
                  <a:lnTo>
                    <a:pt x="1270" y="594"/>
                  </a:lnTo>
                  <a:lnTo>
                    <a:pt x="1269" y="594"/>
                  </a:lnTo>
                  <a:lnTo>
                    <a:pt x="1269" y="595"/>
                  </a:lnTo>
                  <a:lnTo>
                    <a:pt x="1268" y="595"/>
                  </a:lnTo>
                  <a:lnTo>
                    <a:pt x="1268" y="596"/>
                  </a:lnTo>
                  <a:lnTo>
                    <a:pt x="1266" y="596"/>
                  </a:lnTo>
                  <a:lnTo>
                    <a:pt x="1265" y="596"/>
                  </a:lnTo>
                  <a:lnTo>
                    <a:pt x="1265" y="595"/>
                  </a:lnTo>
                  <a:lnTo>
                    <a:pt x="1265" y="596"/>
                  </a:lnTo>
                  <a:lnTo>
                    <a:pt x="1265" y="595"/>
                  </a:lnTo>
                  <a:lnTo>
                    <a:pt x="1264" y="595"/>
                  </a:lnTo>
                  <a:lnTo>
                    <a:pt x="1264" y="596"/>
                  </a:lnTo>
                  <a:lnTo>
                    <a:pt x="1263" y="596"/>
                  </a:lnTo>
                  <a:lnTo>
                    <a:pt x="1263" y="597"/>
                  </a:lnTo>
                  <a:lnTo>
                    <a:pt x="1264" y="597"/>
                  </a:lnTo>
                  <a:lnTo>
                    <a:pt x="1263" y="597"/>
                  </a:lnTo>
                  <a:lnTo>
                    <a:pt x="1263" y="596"/>
                  </a:lnTo>
                  <a:lnTo>
                    <a:pt x="1262" y="596"/>
                  </a:lnTo>
                  <a:lnTo>
                    <a:pt x="1261" y="596"/>
                  </a:lnTo>
                  <a:lnTo>
                    <a:pt x="1261" y="595"/>
                  </a:lnTo>
                  <a:lnTo>
                    <a:pt x="1260" y="595"/>
                  </a:lnTo>
                  <a:lnTo>
                    <a:pt x="1260" y="594"/>
                  </a:lnTo>
                  <a:lnTo>
                    <a:pt x="1258" y="594"/>
                  </a:lnTo>
                  <a:lnTo>
                    <a:pt x="1258" y="593"/>
                  </a:lnTo>
                  <a:lnTo>
                    <a:pt x="1258" y="591"/>
                  </a:lnTo>
                  <a:lnTo>
                    <a:pt x="1257" y="591"/>
                  </a:lnTo>
                  <a:lnTo>
                    <a:pt x="1257" y="590"/>
                  </a:lnTo>
                  <a:lnTo>
                    <a:pt x="1256" y="590"/>
                  </a:lnTo>
                  <a:lnTo>
                    <a:pt x="1256" y="589"/>
                  </a:lnTo>
                  <a:lnTo>
                    <a:pt x="1255" y="588"/>
                  </a:lnTo>
                  <a:lnTo>
                    <a:pt x="1255" y="587"/>
                  </a:lnTo>
                  <a:lnTo>
                    <a:pt x="1254" y="587"/>
                  </a:lnTo>
                  <a:lnTo>
                    <a:pt x="1254" y="586"/>
                  </a:lnTo>
                  <a:lnTo>
                    <a:pt x="1253" y="586"/>
                  </a:lnTo>
                  <a:lnTo>
                    <a:pt x="1253" y="585"/>
                  </a:lnTo>
                  <a:lnTo>
                    <a:pt x="1253" y="583"/>
                  </a:lnTo>
                  <a:lnTo>
                    <a:pt x="1252" y="583"/>
                  </a:lnTo>
                  <a:lnTo>
                    <a:pt x="1252" y="582"/>
                  </a:lnTo>
                  <a:lnTo>
                    <a:pt x="1251" y="582"/>
                  </a:lnTo>
                  <a:lnTo>
                    <a:pt x="1251" y="581"/>
                  </a:lnTo>
                  <a:lnTo>
                    <a:pt x="1249" y="581"/>
                  </a:lnTo>
                  <a:lnTo>
                    <a:pt x="1249" y="580"/>
                  </a:lnTo>
                  <a:lnTo>
                    <a:pt x="1249" y="579"/>
                  </a:lnTo>
                  <a:lnTo>
                    <a:pt x="1248" y="579"/>
                  </a:lnTo>
                  <a:lnTo>
                    <a:pt x="1248" y="578"/>
                  </a:lnTo>
                  <a:lnTo>
                    <a:pt x="1247" y="578"/>
                  </a:lnTo>
                  <a:lnTo>
                    <a:pt x="1247" y="577"/>
                  </a:lnTo>
                  <a:lnTo>
                    <a:pt x="1246" y="577"/>
                  </a:lnTo>
                  <a:lnTo>
                    <a:pt x="1246" y="576"/>
                  </a:lnTo>
                  <a:lnTo>
                    <a:pt x="1245" y="576"/>
                  </a:lnTo>
                  <a:lnTo>
                    <a:pt x="1245" y="574"/>
                  </a:lnTo>
                  <a:lnTo>
                    <a:pt x="1244" y="574"/>
                  </a:lnTo>
                  <a:lnTo>
                    <a:pt x="1244" y="573"/>
                  </a:lnTo>
                  <a:lnTo>
                    <a:pt x="1243" y="573"/>
                  </a:lnTo>
                  <a:lnTo>
                    <a:pt x="1243" y="572"/>
                  </a:lnTo>
                  <a:lnTo>
                    <a:pt x="1241" y="572"/>
                  </a:lnTo>
                  <a:lnTo>
                    <a:pt x="1241" y="571"/>
                  </a:lnTo>
                  <a:lnTo>
                    <a:pt x="1240" y="571"/>
                  </a:lnTo>
                  <a:lnTo>
                    <a:pt x="1240" y="570"/>
                  </a:lnTo>
                  <a:lnTo>
                    <a:pt x="1239" y="570"/>
                  </a:lnTo>
                  <a:lnTo>
                    <a:pt x="1239" y="569"/>
                  </a:lnTo>
                  <a:lnTo>
                    <a:pt x="1238" y="569"/>
                  </a:lnTo>
                  <a:lnTo>
                    <a:pt x="1238" y="568"/>
                  </a:lnTo>
                  <a:lnTo>
                    <a:pt x="1237" y="568"/>
                  </a:lnTo>
                  <a:lnTo>
                    <a:pt x="1237" y="566"/>
                  </a:lnTo>
                  <a:lnTo>
                    <a:pt x="1236" y="566"/>
                  </a:lnTo>
                  <a:lnTo>
                    <a:pt x="1235" y="566"/>
                  </a:lnTo>
                  <a:lnTo>
                    <a:pt x="1235" y="565"/>
                  </a:lnTo>
                  <a:lnTo>
                    <a:pt x="1234" y="565"/>
                  </a:lnTo>
                  <a:lnTo>
                    <a:pt x="1234" y="564"/>
                  </a:lnTo>
                  <a:lnTo>
                    <a:pt x="1234" y="565"/>
                  </a:lnTo>
                  <a:lnTo>
                    <a:pt x="1232" y="565"/>
                  </a:lnTo>
                  <a:lnTo>
                    <a:pt x="1232" y="564"/>
                  </a:lnTo>
                  <a:lnTo>
                    <a:pt x="1231" y="564"/>
                  </a:lnTo>
                  <a:lnTo>
                    <a:pt x="1231" y="563"/>
                  </a:lnTo>
                  <a:lnTo>
                    <a:pt x="1230" y="563"/>
                  </a:lnTo>
                  <a:lnTo>
                    <a:pt x="1229" y="563"/>
                  </a:lnTo>
                  <a:lnTo>
                    <a:pt x="1228" y="563"/>
                  </a:lnTo>
                  <a:lnTo>
                    <a:pt x="1228" y="562"/>
                  </a:lnTo>
                  <a:lnTo>
                    <a:pt x="1228" y="563"/>
                  </a:lnTo>
                  <a:lnTo>
                    <a:pt x="1227" y="563"/>
                  </a:lnTo>
                  <a:lnTo>
                    <a:pt x="1227" y="562"/>
                  </a:lnTo>
                  <a:lnTo>
                    <a:pt x="1226" y="562"/>
                  </a:lnTo>
                  <a:lnTo>
                    <a:pt x="1225" y="562"/>
                  </a:lnTo>
                  <a:lnTo>
                    <a:pt x="1223" y="562"/>
                  </a:lnTo>
                  <a:lnTo>
                    <a:pt x="1222" y="562"/>
                  </a:lnTo>
                  <a:lnTo>
                    <a:pt x="1222" y="561"/>
                  </a:lnTo>
                  <a:lnTo>
                    <a:pt x="1221" y="561"/>
                  </a:lnTo>
                  <a:lnTo>
                    <a:pt x="1220" y="561"/>
                  </a:lnTo>
                  <a:lnTo>
                    <a:pt x="1219" y="561"/>
                  </a:lnTo>
                  <a:lnTo>
                    <a:pt x="1219" y="562"/>
                  </a:lnTo>
                  <a:lnTo>
                    <a:pt x="1218" y="562"/>
                  </a:lnTo>
                  <a:lnTo>
                    <a:pt x="1217" y="562"/>
                  </a:lnTo>
                  <a:lnTo>
                    <a:pt x="1217" y="563"/>
                  </a:lnTo>
                  <a:lnTo>
                    <a:pt x="1215" y="563"/>
                  </a:lnTo>
                  <a:lnTo>
                    <a:pt x="1214" y="563"/>
                  </a:lnTo>
                  <a:lnTo>
                    <a:pt x="1214" y="564"/>
                  </a:lnTo>
                  <a:lnTo>
                    <a:pt x="1213" y="564"/>
                  </a:lnTo>
                  <a:lnTo>
                    <a:pt x="1212" y="564"/>
                  </a:lnTo>
                  <a:lnTo>
                    <a:pt x="1212" y="565"/>
                  </a:lnTo>
                  <a:lnTo>
                    <a:pt x="1211" y="565"/>
                  </a:lnTo>
                  <a:lnTo>
                    <a:pt x="1210" y="565"/>
                  </a:lnTo>
                  <a:lnTo>
                    <a:pt x="1210" y="566"/>
                  </a:lnTo>
                  <a:lnTo>
                    <a:pt x="1210" y="568"/>
                  </a:lnTo>
                  <a:lnTo>
                    <a:pt x="1209" y="568"/>
                  </a:lnTo>
                  <a:lnTo>
                    <a:pt x="1209" y="569"/>
                  </a:lnTo>
                  <a:lnTo>
                    <a:pt x="1208" y="569"/>
                  </a:lnTo>
                  <a:lnTo>
                    <a:pt x="1206" y="569"/>
                  </a:lnTo>
                  <a:lnTo>
                    <a:pt x="1206" y="570"/>
                  </a:lnTo>
                  <a:lnTo>
                    <a:pt x="1205" y="570"/>
                  </a:lnTo>
                  <a:lnTo>
                    <a:pt x="1205" y="571"/>
                  </a:lnTo>
                  <a:lnTo>
                    <a:pt x="1204" y="571"/>
                  </a:lnTo>
                  <a:lnTo>
                    <a:pt x="1204" y="570"/>
                  </a:lnTo>
                  <a:lnTo>
                    <a:pt x="1204" y="571"/>
                  </a:lnTo>
                  <a:lnTo>
                    <a:pt x="1204" y="570"/>
                  </a:lnTo>
                  <a:lnTo>
                    <a:pt x="1203" y="570"/>
                  </a:lnTo>
                  <a:lnTo>
                    <a:pt x="1203" y="569"/>
                  </a:lnTo>
                  <a:lnTo>
                    <a:pt x="1202" y="569"/>
                  </a:lnTo>
                  <a:lnTo>
                    <a:pt x="1202" y="568"/>
                  </a:lnTo>
                  <a:lnTo>
                    <a:pt x="1201" y="568"/>
                  </a:lnTo>
                  <a:lnTo>
                    <a:pt x="1201" y="566"/>
                  </a:lnTo>
                  <a:lnTo>
                    <a:pt x="1200" y="566"/>
                  </a:lnTo>
                  <a:lnTo>
                    <a:pt x="1199" y="566"/>
                  </a:lnTo>
                  <a:lnTo>
                    <a:pt x="1200" y="566"/>
                  </a:lnTo>
                  <a:lnTo>
                    <a:pt x="1200" y="565"/>
                  </a:lnTo>
                  <a:lnTo>
                    <a:pt x="1199" y="565"/>
                  </a:lnTo>
                  <a:lnTo>
                    <a:pt x="1197" y="565"/>
                  </a:lnTo>
                  <a:lnTo>
                    <a:pt x="1197" y="564"/>
                  </a:lnTo>
                  <a:lnTo>
                    <a:pt x="1197" y="565"/>
                  </a:lnTo>
                  <a:lnTo>
                    <a:pt x="1197" y="564"/>
                  </a:lnTo>
                  <a:lnTo>
                    <a:pt x="1196" y="565"/>
                  </a:lnTo>
                  <a:lnTo>
                    <a:pt x="1196" y="564"/>
                  </a:lnTo>
                  <a:lnTo>
                    <a:pt x="1196" y="565"/>
                  </a:lnTo>
                  <a:lnTo>
                    <a:pt x="1197" y="564"/>
                  </a:lnTo>
                  <a:lnTo>
                    <a:pt x="1196" y="564"/>
                  </a:lnTo>
                  <a:lnTo>
                    <a:pt x="1195" y="565"/>
                  </a:lnTo>
                  <a:lnTo>
                    <a:pt x="1195" y="564"/>
                  </a:lnTo>
                  <a:lnTo>
                    <a:pt x="1196" y="564"/>
                  </a:lnTo>
                  <a:lnTo>
                    <a:pt x="1195" y="563"/>
                  </a:lnTo>
                  <a:lnTo>
                    <a:pt x="1194" y="563"/>
                  </a:lnTo>
                  <a:lnTo>
                    <a:pt x="1193" y="563"/>
                  </a:lnTo>
                  <a:lnTo>
                    <a:pt x="1193" y="564"/>
                  </a:lnTo>
                  <a:lnTo>
                    <a:pt x="1194" y="564"/>
                  </a:lnTo>
                  <a:lnTo>
                    <a:pt x="1194" y="565"/>
                  </a:lnTo>
                  <a:lnTo>
                    <a:pt x="1195" y="565"/>
                  </a:lnTo>
                  <a:lnTo>
                    <a:pt x="1196" y="566"/>
                  </a:lnTo>
                  <a:lnTo>
                    <a:pt x="1195" y="566"/>
                  </a:lnTo>
                  <a:lnTo>
                    <a:pt x="1195" y="565"/>
                  </a:lnTo>
                  <a:lnTo>
                    <a:pt x="1194" y="565"/>
                  </a:lnTo>
                  <a:lnTo>
                    <a:pt x="1194" y="564"/>
                  </a:lnTo>
                  <a:lnTo>
                    <a:pt x="1193" y="564"/>
                  </a:lnTo>
                  <a:lnTo>
                    <a:pt x="1193" y="563"/>
                  </a:lnTo>
                  <a:lnTo>
                    <a:pt x="1192" y="564"/>
                  </a:lnTo>
                  <a:lnTo>
                    <a:pt x="1191" y="564"/>
                  </a:lnTo>
                  <a:lnTo>
                    <a:pt x="1192" y="564"/>
                  </a:lnTo>
                  <a:lnTo>
                    <a:pt x="1191" y="564"/>
                  </a:lnTo>
                  <a:lnTo>
                    <a:pt x="1192" y="564"/>
                  </a:lnTo>
                  <a:lnTo>
                    <a:pt x="1192" y="563"/>
                  </a:lnTo>
                  <a:lnTo>
                    <a:pt x="1192" y="564"/>
                  </a:lnTo>
                  <a:lnTo>
                    <a:pt x="1191" y="564"/>
                  </a:lnTo>
                  <a:lnTo>
                    <a:pt x="1192" y="564"/>
                  </a:lnTo>
                  <a:lnTo>
                    <a:pt x="1192" y="565"/>
                  </a:lnTo>
                  <a:lnTo>
                    <a:pt x="1191" y="565"/>
                  </a:lnTo>
                  <a:lnTo>
                    <a:pt x="1191" y="564"/>
                  </a:lnTo>
                  <a:lnTo>
                    <a:pt x="1191" y="565"/>
                  </a:lnTo>
                  <a:lnTo>
                    <a:pt x="1189" y="565"/>
                  </a:lnTo>
                  <a:lnTo>
                    <a:pt x="1188" y="565"/>
                  </a:lnTo>
                  <a:lnTo>
                    <a:pt x="1188" y="566"/>
                  </a:lnTo>
                  <a:lnTo>
                    <a:pt x="1187" y="566"/>
                  </a:lnTo>
                  <a:lnTo>
                    <a:pt x="1186" y="566"/>
                  </a:lnTo>
                  <a:lnTo>
                    <a:pt x="1185" y="566"/>
                  </a:lnTo>
                  <a:lnTo>
                    <a:pt x="1184" y="566"/>
                  </a:lnTo>
                  <a:lnTo>
                    <a:pt x="1183" y="566"/>
                  </a:lnTo>
                  <a:lnTo>
                    <a:pt x="1182" y="566"/>
                  </a:lnTo>
                  <a:lnTo>
                    <a:pt x="1182" y="568"/>
                  </a:lnTo>
                  <a:lnTo>
                    <a:pt x="1180" y="568"/>
                  </a:lnTo>
                  <a:lnTo>
                    <a:pt x="1180" y="569"/>
                  </a:lnTo>
                  <a:lnTo>
                    <a:pt x="1179" y="569"/>
                  </a:lnTo>
                  <a:lnTo>
                    <a:pt x="1178" y="569"/>
                  </a:lnTo>
                  <a:lnTo>
                    <a:pt x="1177" y="569"/>
                  </a:lnTo>
                  <a:lnTo>
                    <a:pt x="1176" y="569"/>
                  </a:lnTo>
                  <a:lnTo>
                    <a:pt x="1175" y="569"/>
                  </a:lnTo>
                  <a:lnTo>
                    <a:pt x="1175" y="570"/>
                  </a:lnTo>
                  <a:lnTo>
                    <a:pt x="1174" y="570"/>
                  </a:lnTo>
                  <a:lnTo>
                    <a:pt x="1172" y="570"/>
                  </a:lnTo>
                  <a:lnTo>
                    <a:pt x="1174" y="570"/>
                  </a:lnTo>
                  <a:lnTo>
                    <a:pt x="1172" y="570"/>
                  </a:lnTo>
                  <a:lnTo>
                    <a:pt x="1174" y="570"/>
                  </a:lnTo>
                  <a:lnTo>
                    <a:pt x="1172" y="570"/>
                  </a:lnTo>
                  <a:lnTo>
                    <a:pt x="1171" y="570"/>
                  </a:lnTo>
                  <a:lnTo>
                    <a:pt x="1171" y="571"/>
                  </a:lnTo>
                  <a:lnTo>
                    <a:pt x="1171" y="572"/>
                  </a:lnTo>
                  <a:lnTo>
                    <a:pt x="1170" y="572"/>
                  </a:lnTo>
                  <a:lnTo>
                    <a:pt x="1170" y="573"/>
                  </a:lnTo>
                  <a:lnTo>
                    <a:pt x="1169" y="573"/>
                  </a:lnTo>
                  <a:lnTo>
                    <a:pt x="1169" y="574"/>
                  </a:lnTo>
                  <a:lnTo>
                    <a:pt x="1168" y="574"/>
                  </a:lnTo>
                  <a:lnTo>
                    <a:pt x="1168" y="576"/>
                  </a:lnTo>
                  <a:lnTo>
                    <a:pt x="1168" y="577"/>
                  </a:lnTo>
                  <a:lnTo>
                    <a:pt x="1167" y="577"/>
                  </a:lnTo>
                  <a:lnTo>
                    <a:pt x="1167" y="578"/>
                  </a:lnTo>
                  <a:lnTo>
                    <a:pt x="1166" y="578"/>
                  </a:lnTo>
                  <a:lnTo>
                    <a:pt x="1166" y="579"/>
                  </a:lnTo>
                  <a:lnTo>
                    <a:pt x="1166" y="580"/>
                  </a:lnTo>
                  <a:lnTo>
                    <a:pt x="1165" y="580"/>
                  </a:lnTo>
                  <a:lnTo>
                    <a:pt x="1165" y="581"/>
                  </a:lnTo>
                  <a:lnTo>
                    <a:pt x="1163" y="581"/>
                  </a:lnTo>
                  <a:lnTo>
                    <a:pt x="1163" y="582"/>
                  </a:lnTo>
                  <a:lnTo>
                    <a:pt x="1163" y="583"/>
                  </a:lnTo>
                  <a:lnTo>
                    <a:pt x="1163" y="585"/>
                  </a:lnTo>
                  <a:lnTo>
                    <a:pt x="1162" y="585"/>
                  </a:lnTo>
                  <a:lnTo>
                    <a:pt x="1162" y="586"/>
                  </a:lnTo>
                  <a:lnTo>
                    <a:pt x="1162" y="587"/>
                  </a:lnTo>
                  <a:lnTo>
                    <a:pt x="1163" y="587"/>
                  </a:lnTo>
                  <a:lnTo>
                    <a:pt x="1162" y="587"/>
                  </a:lnTo>
                  <a:lnTo>
                    <a:pt x="1163" y="587"/>
                  </a:lnTo>
                  <a:lnTo>
                    <a:pt x="1162" y="587"/>
                  </a:lnTo>
                  <a:lnTo>
                    <a:pt x="1162" y="588"/>
                  </a:lnTo>
                  <a:lnTo>
                    <a:pt x="1163" y="587"/>
                  </a:lnTo>
                  <a:lnTo>
                    <a:pt x="1163" y="588"/>
                  </a:lnTo>
                  <a:lnTo>
                    <a:pt x="1162" y="588"/>
                  </a:lnTo>
                  <a:lnTo>
                    <a:pt x="1162" y="589"/>
                  </a:lnTo>
                  <a:lnTo>
                    <a:pt x="1162" y="590"/>
                  </a:lnTo>
                  <a:lnTo>
                    <a:pt x="1161" y="590"/>
                  </a:lnTo>
                  <a:lnTo>
                    <a:pt x="1161" y="591"/>
                  </a:lnTo>
                  <a:lnTo>
                    <a:pt x="1161" y="593"/>
                  </a:lnTo>
                  <a:lnTo>
                    <a:pt x="1161" y="594"/>
                  </a:lnTo>
                  <a:lnTo>
                    <a:pt x="1160" y="594"/>
                  </a:lnTo>
                  <a:lnTo>
                    <a:pt x="1160" y="595"/>
                  </a:lnTo>
                  <a:lnTo>
                    <a:pt x="1160" y="596"/>
                  </a:lnTo>
                  <a:lnTo>
                    <a:pt x="1159" y="596"/>
                  </a:lnTo>
                  <a:lnTo>
                    <a:pt x="1159" y="597"/>
                  </a:lnTo>
                  <a:lnTo>
                    <a:pt x="1158" y="597"/>
                  </a:lnTo>
                  <a:lnTo>
                    <a:pt x="1158" y="598"/>
                  </a:lnTo>
                  <a:lnTo>
                    <a:pt x="1157" y="598"/>
                  </a:lnTo>
                  <a:lnTo>
                    <a:pt x="1157" y="599"/>
                  </a:lnTo>
                  <a:lnTo>
                    <a:pt x="1156" y="599"/>
                  </a:lnTo>
                  <a:lnTo>
                    <a:pt x="1156" y="600"/>
                  </a:lnTo>
                  <a:lnTo>
                    <a:pt x="1156" y="602"/>
                  </a:lnTo>
                  <a:lnTo>
                    <a:pt x="1154" y="602"/>
                  </a:lnTo>
                  <a:lnTo>
                    <a:pt x="1154" y="603"/>
                  </a:lnTo>
                  <a:lnTo>
                    <a:pt x="1153" y="603"/>
                  </a:lnTo>
                  <a:lnTo>
                    <a:pt x="1153" y="604"/>
                  </a:lnTo>
                  <a:lnTo>
                    <a:pt x="1152" y="604"/>
                  </a:lnTo>
                  <a:lnTo>
                    <a:pt x="1151" y="604"/>
                  </a:lnTo>
                  <a:lnTo>
                    <a:pt x="1151" y="605"/>
                  </a:lnTo>
                  <a:lnTo>
                    <a:pt x="1150" y="605"/>
                  </a:lnTo>
                  <a:lnTo>
                    <a:pt x="1149" y="605"/>
                  </a:lnTo>
                  <a:lnTo>
                    <a:pt x="1148" y="605"/>
                  </a:lnTo>
                  <a:lnTo>
                    <a:pt x="1148" y="606"/>
                  </a:lnTo>
                  <a:lnTo>
                    <a:pt x="1146" y="606"/>
                  </a:lnTo>
                  <a:lnTo>
                    <a:pt x="1145" y="606"/>
                  </a:lnTo>
                  <a:lnTo>
                    <a:pt x="1145" y="607"/>
                  </a:lnTo>
                  <a:lnTo>
                    <a:pt x="1144" y="607"/>
                  </a:lnTo>
                  <a:lnTo>
                    <a:pt x="1143" y="607"/>
                  </a:lnTo>
                  <a:lnTo>
                    <a:pt x="1142" y="607"/>
                  </a:lnTo>
                  <a:lnTo>
                    <a:pt x="1142" y="608"/>
                  </a:lnTo>
                  <a:lnTo>
                    <a:pt x="1141" y="608"/>
                  </a:lnTo>
                  <a:lnTo>
                    <a:pt x="1141" y="610"/>
                  </a:lnTo>
                  <a:lnTo>
                    <a:pt x="1140" y="610"/>
                  </a:lnTo>
                  <a:lnTo>
                    <a:pt x="1139" y="610"/>
                  </a:lnTo>
                  <a:lnTo>
                    <a:pt x="1139" y="608"/>
                  </a:lnTo>
                  <a:lnTo>
                    <a:pt x="1139" y="610"/>
                  </a:lnTo>
                  <a:lnTo>
                    <a:pt x="1139" y="608"/>
                  </a:lnTo>
                  <a:lnTo>
                    <a:pt x="1137" y="608"/>
                  </a:lnTo>
                  <a:lnTo>
                    <a:pt x="1136" y="608"/>
                  </a:lnTo>
                  <a:lnTo>
                    <a:pt x="1135" y="608"/>
                  </a:lnTo>
                  <a:lnTo>
                    <a:pt x="1134" y="608"/>
                  </a:lnTo>
                  <a:lnTo>
                    <a:pt x="1134" y="610"/>
                  </a:lnTo>
                  <a:lnTo>
                    <a:pt x="1133" y="610"/>
                  </a:lnTo>
                  <a:lnTo>
                    <a:pt x="1132" y="610"/>
                  </a:lnTo>
                  <a:lnTo>
                    <a:pt x="1131" y="610"/>
                  </a:lnTo>
                  <a:lnTo>
                    <a:pt x="1130" y="610"/>
                  </a:lnTo>
                  <a:lnTo>
                    <a:pt x="1128" y="610"/>
                  </a:lnTo>
                  <a:lnTo>
                    <a:pt x="1127" y="610"/>
                  </a:lnTo>
                  <a:lnTo>
                    <a:pt x="1127" y="611"/>
                  </a:lnTo>
                  <a:lnTo>
                    <a:pt x="1126" y="611"/>
                  </a:lnTo>
                  <a:lnTo>
                    <a:pt x="1125" y="611"/>
                  </a:lnTo>
                  <a:lnTo>
                    <a:pt x="1125" y="610"/>
                  </a:lnTo>
                  <a:lnTo>
                    <a:pt x="1124" y="610"/>
                  </a:lnTo>
                  <a:lnTo>
                    <a:pt x="1123" y="608"/>
                  </a:lnTo>
                  <a:lnTo>
                    <a:pt x="1122" y="608"/>
                  </a:lnTo>
                  <a:lnTo>
                    <a:pt x="1122" y="607"/>
                  </a:lnTo>
                  <a:lnTo>
                    <a:pt x="1122" y="608"/>
                  </a:lnTo>
                  <a:lnTo>
                    <a:pt x="1120" y="608"/>
                  </a:lnTo>
                  <a:lnTo>
                    <a:pt x="1122" y="608"/>
                  </a:lnTo>
                  <a:lnTo>
                    <a:pt x="1122" y="607"/>
                  </a:lnTo>
                  <a:lnTo>
                    <a:pt x="1120" y="607"/>
                  </a:lnTo>
                  <a:lnTo>
                    <a:pt x="1120" y="606"/>
                  </a:lnTo>
                  <a:lnTo>
                    <a:pt x="1119" y="606"/>
                  </a:lnTo>
                  <a:lnTo>
                    <a:pt x="1118" y="606"/>
                  </a:lnTo>
                  <a:lnTo>
                    <a:pt x="1117" y="606"/>
                  </a:lnTo>
                  <a:lnTo>
                    <a:pt x="1117" y="605"/>
                  </a:lnTo>
                  <a:lnTo>
                    <a:pt x="1117" y="606"/>
                  </a:lnTo>
                  <a:lnTo>
                    <a:pt x="1118" y="606"/>
                  </a:lnTo>
                  <a:lnTo>
                    <a:pt x="1119" y="606"/>
                  </a:lnTo>
                  <a:lnTo>
                    <a:pt x="1119" y="605"/>
                  </a:lnTo>
                  <a:lnTo>
                    <a:pt x="1118" y="606"/>
                  </a:lnTo>
                  <a:lnTo>
                    <a:pt x="1118" y="605"/>
                  </a:lnTo>
                  <a:lnTo>
                    <a:pt x="1118" y="606"/>
                  </a:lnTo>
                  <a:lnTo>
                    <a:pt x="1118" y="605"/>
                  </a:lnTo>
                  <a:lnTo>
                    <a:pt x="1119" y="605"/>
                  </a:lnTo>
                  <a:lnTo>
                    <a:pt x="1118" y="605"/>
                  </a:lnTo>
                  <a:lnTo>
                    <a:pt x="1118" y="606"/>
                  </a:lnTo>
                  <a:lnTo>
                    <a:pt x="1118" y="605"/>
                  </a:lnTo>
                  <a:lnTo>
                    <a:pt x="1118" y="606"/>
                  </a:lnTo>
                  <a:lnTo>
                    <a:pt x="1118" y="605"/>
                  </a:lnTo>
                  <a:lnTo>
                    <a:pt x="1117" y="605"/>
                  </a:lnTo>
                  <a:lnTo>
                    <a:pt x="1117" y="604"/>
                  </a:lnTo>
                  <a:lnTo>
                    <a:pt x="1117" y="605"/>
                  </a:lnTo>
                  <a:lnTo>
                    <a:pt x="1117" y="604"/>
                  </a:lnTo>
                  <a:lnTo>
                    <a:pt x="1116" y="604"/>
                  </a:lnTo>
                  <a:lnTo>
                    <a:pt x="1115" y="604"/>
                  </a:lnTo>
                  <a:lnTo>
                    <a:pt x="1115" y="603"/>
                  </a:lnTo>
                  <a:lnTo>
                    <a:pt x="1114" y="603"/>
                  </a:lnTo>
                  <a:lnTo>
                    <a:pt x="1113" y="603"/>
                  </a:lnTo>
                  <a:lnTo>
                    <a:pt x="1111" y="603"/>
                  </a:lnTo>
                  <a:lnTo>
                    <a:pt x="1110" y="603"/>
                  </a:lnTo>
                  <a:lnTo>
                    <a:pt x="1109" y="603"/>
                  </a:lnTo>
                  <a:lnTo>
                    <a:pt x="1109" y="604"/>
                  </a:lnTo>
                  <a:lnTo>
                    <a:pt x="1108" y="604"/>
                  </a:lnTo>
                  <a:lnTo>
                    <a:pt x="1107" y="605"/>
                  </a:lnTo>
                  <a:lnTo>
                    <a:pt x="1106" y="605"/>
                  </a:lnTo>
                  <a:lnTo>
                    <a:pt x="1106" y="606"/>
                  </a:lnTo>
                  <a:lnTo>
                    <a:pt x="1105" y="606"/>
                  </a:lnTo>
                  <a:lnTo>
                    <a:pt x="1105" y="605"/>
                  </a:lnTo>
                  <a:lnTo>
                    <a:pt x="1103" y="605"/>
                  </a:lnTo>
                  <a:lnTo>
                    <a:pt x="1102" y="605"/>
                  </a:lnTo>
                  <a:lnTo>
                    <a:pt x="1102" y="604"/>
                  </a:lnTo>
                  <a:lnTo>
                    <a:pt x="1101" y="604"/>
                  </a:lnTo>
                  <a:lnTo>
                    <a:pt x="1101" y="603"/>
                  </a:lnTo>
                  <a:lnTo>
                    <a:pt x="1100" y="603"/>
                  </a:lnTo>
                  <a:lnTo>
                    <a:pt x="1100" y="602"/>
                  </a:lnTo>
                  <a:lnTo>
                    <a:pt x="1100" y="600"/>
                  </a:lnTo>
                  <a:lnTo>
                    <a:pt x="1099" y="600"/>
                  </a:lnTo>
                  <a:lnTo>
                    <a:pt x="1099" y="599"/>
                  </a:lnTo>
                  <a:lnTo>
                    <a:pt x="1098" y="599"/>
                  </a:lnTo>
                  <a:lnTo>
                    <a:pt x="1098" y="598"/>
                  </a:lnTo>
                  <a:lnTo>
                    <a:pt x="1097" y="598"/>
                  </a:lnTo>
                  <a:lnTo>
                    <a:pt x="1097" y="597"/>
                  </a:lnTo>
                  <a:lnTo>
                    <a:pt x="1096" y="597"/>
                  </a:lnTo>
                  <a:lnTo>
                    <a:pt x="1096" y="596"/>
                  </a:lnTo>
                  <a:lnTo>
                    <a:pt x="1094" y="596"/>
                  </a:lnTo>
                  <a:lnTo>
                    <a:pt x="1094" y="595"/>
                  </a:lnTo>
                  <a:lnTo>
                    <a:pt x="1093" y="595"/>
                  </a:lnTo>
                  <a:lnTo>
                    <a:pt x="1093" y="594"/>
                  </a:lnTo>
                  <a:lnTo>
                    <a:pt x="1092" y="594"/>
                  </a:lnTo>
                  <a:lnTo>
                    <a:pt x="1092" y="593"/>
                  </a:lnTo>
                  <a:lnTo>
                    <a:pt x="1091" y="593"/>
                  </a:lnTo>
                  <a:lnTo>
                    <a:pt x="1091" y="591"/>
                  </a:lnTo>
                  <a:lnTo>
                    <a:pt x="1090" y="591"/>
                  </a:lnTo>
                  <a:lnTo>
                    <a:pt x="1089" y="590"/>
                  </a:lnTo>
                  <a:lnTo>
                    <a:pt x="1088" y="590"/>
                  </a:lnTo>
                  <a:lnTo>
                    <a:pt x="1087" y="589"/>
                  </a:lnTo>
                  <a:lnTo>
                    <a:pt x="1085" y="589"/>
                  </a:lnTo>
                  <a:lnTo>
                    <a:pt x="1085" y="590"/>
                  </a:lnTo>
                  <a:lnTo>
                    <a:pt x="1084" y="590"/>
                  </a:lnTo>
                  <a:lnTo>
                    <a:pt x="1084" y="589"/>
                  </a:lnTo>
                  <a:lnTo>
                    <a:pt x="1083" y="589"/>
                  </a:lnTo>
                  <a:lnTo>
                    <a:pt x="1083" y="590"/>
                  </a:lnTo>
                  <a:lnTo>
                    <a:pt x="1082" y="590"/>
                  </a:lnTo>
                  <a:lnTo>
                    <a:pt x="1081" y="590"/>
                  </a:lnTo>
                  <a:lnTo>
                    <a:pt x="1080" y="590"/>
                  </a:lnTo>
                  <a:lnTo>
                    <a:pt x="1080" y="591"/>
                  </a:lnTo>
                  <a:lnTo>
                    <a:pt x="1079" y="591"/>
                  </a:lnTo>
                  <a:lnTo>
                    <a:pt x="1077" y="591"/>
                  </a:lnTo>
                  <a:lnTo>
                    <a:pt x="1077" y="593"/>
                  </a:lnTo>
                  <a:lnTo>
                    <a:pt x="1076" y="593"/>
                  </a:lnTo>
                  <a:lnTo>
                    <a:pt x="1075" y="593"/>
                  </a:lnTo>
                  <a:lnTo>
                    <a:pt x="1075" y="594"/>
                  </a:lnTo>
                  <a:lnTo>
                    <a:pt x="1074" y="594"/>
                  </a:lnTo>
                  <a:lnTo>
                    <a:pt x="1073" y="594"/>
                  </a:lnTo>
                  <a:lnTo>
                    <a:pt x="1073" y="593"/>
                  </a:lnTo>
                  <a:lnTo>
                    <a:pt x="1072" y="593"/>
                  </a:lnTo>
                  <a:lnTo>
                    <a:pt x="1072" y="591"/>
                  </a:lnTo>
                  <a:lnTo>
                    <a:pt x="1071" y="591"/>
                  </a:lnTo>
                  <a:lnTo>
                    <a:pt x="1070" y="591"/>
                  </a:lnTo>
                  <a:lnTo>
                    <a:pt x="1070" y="593"/>
                  </a:lnTo>
                  <a:lnTo>
                    <a:pt x="1068" y="593"/>
                  </a:lnTo>
                  <a:lnTo>
                    <a:pt x="1067" y="593"/>
                  </a:lnTo>
                  <a:lnTo>
                    <a:pt x="1066" y="593"/>
                  </a:lnTo>
                  <a:lnTo>
                    <a:pt x="1065" y="593"/>
                  </a:lnTo>
                  <a:lnTo>
                    <a:pt x="1065" y="591"/>
                  </a:lnTo>
                  <a:lnTo>
                    <a:pt x="1064" y="591"/>
                  </a:lnTo>
                  <a:lnTo>
                    <a:pt x="1064" y="593"/>
                  </a:lnTo>
                  <a:lnTo>
                    <a:pt x="1064" y="591"/>
                  </a:lnTo>
                  <a:lnTo>
                    <a:pt x="1064" y="593"/>
                  </a:lnTo>
                  <a:lnTo>
                    <a:pt x="1064" y="591"/>
                  </a:lnTo>
                  <a:lnTo>
                    <a:pt x="1063" y="591"/>
                  </a:lnTo>
                  <a:lnTo>
                    <a:pt x="1064" y="591"/>
                  </a:lnTo>
                  <a:lnTo>
                    <a:pt x="1063" y="591"/>
                  </a:lnTo>
                  <a:lnTo>
                    <a:pt x="1064" y="593"/>
                  </a:lnTo>
                  <a:lnTo>
                    <a:pt x="1063" y="593"/>
                  </a:lnTo>
                  <a:lnTo>
                    <a:pt x="1063" y="591"/>
                  </a:lnTo>
                  <a:lnTo>
                    <a:pt x="1062" y="591"/>
                  </a:lnTo>
                  <a:lnTo>
                    <a:pt x="1061" y="591"/>
                  </a:lnTo>
                  <a:lnTo>
                    <a:pt x="1059" y="591"/>
                  </a:lnTo>
                  <a:lnTo>
                    <a:pt x="1058" y="591"/>
                  </a:lnTo>
                  <a:lnTo>
                    <a:pt x="1057" y="591"/>
                  </a:lnTo>
                  <a:lnTo>
                    <a:pt x="1056" y="591"/>
                  </a:lnTo>
                  <a:lnTo>
                    <a:pt x="1055" y="591"/>
                  </a:lnTo>
                  <a:lnTo>
                    <a:pt x="1054" y="591"/>
                  </a:lnTo>
                  <a:lnTo>
                    <a:pt x="1053" y="591"/>
                  </a:lnTo>
                  <a:lnTo>
                    <a:pt x="1051" y="591"/>
                  </a:lnTo>
                  <a:lnTo>
                    <a:pt x="1050" y="591"/>
                  </a:lnTo>
                  <a:lnTo>
                    <a:pt x="1049" y="591"/>
                  </a:lnTo>
                  <a:lnTo>
                    <a:pt x="1048" y="591"/>
                  </a:lnTo>
                  <a:lnTo>
                    <a:pt x="1047" y="591"/>
                  </a:lnTo>
                  <a:lnTo>
                    <a:pt x="1046" y="591"/>
                  </a:lnTo>
                  <a:lnTo>
                    <a:pt x="1046" y="590"/>
                  </a:lnTo>
                  <a:lnTo>
                    <a:pt x="1045" y="590"/>
                  </a:lnTo>
                  <a:lnTo>
                    <a:pt x="1044" y="590"/>
                  </a:lnTo>
                  <a:lnTo>
                    <a:pt x="1042" y="590"/>
                  </a:lnTo>
                  <a:lnTo>
                    <a:pt x="1041" y="590"/>
                  </a:lnTo>
                  <a:lnTo>
                    <a:pt x="1040" y="590"/>
                  </a:lnTo>
                  <a:lnTo>
                    <a:pt x="1039" y="590"/>
                  </a:lnTo>
                  <a:lnTo>
                    <a:pt x="1038" y="590"/>
                  </a:lnTo>
                  <a:lnTo>
                    <a:pt x="1037" y="590"/>
                  </a:lnTo>
                  <a:lnTo>
                    <a:pt x="1036" y="590"/>
                  </a:lnTo>
                  <a:lnTo>
                    <a:pt x="1036" y="591"/>
                  </a:lnTo>
                  <a:lnTo>
                    <a:pt x="1034" y="591"/>
                  </a:lnTo>
                  <a:lnTo>
                    <a:pt x="1034" y="593"/>
                  </a:lnTo>
                  <a:lnTo>
                    <a:pt x="1033" y="593"/>
                  </a:lnTo>
                  <a:lnTo>
                    <a:pt x="1033" y="591"/>
                  </a:lnTo>
                  <a:lnTo>
                    <a:pt x="1032" y="591"/>
                  </a:lnTo>
                  <a:lnTo>
                    <a:pt x="1031" y="591"/>
                  </a:lnTo>
                  <a:lnTo>
                    <a:pt x="1030" y="591"/>
                  </a:lnTo>
                  <a:lnTo>
                    <a:pt x="1030" y="593"/>
                  </a:lnTo>
                  <a:lnTo>
                    <a:pt x="1029" y="593"/>
                  </a:lnTo>
                  <a:lnTo>
                    <a:pt x="1029" y="591"/>
                  </a:lnTo>
                  <a:lnTo>
                    <a:pt x="1028" y="591"/>
                  </a:lnTo>
                  <a:lnTo>
                    <a:pt x="1027" y="591"/>
                  </a:lnTo>
                  <a:lnTo>
                    <a:pt x="1027" y="590"/>
                  </a:lnTo>
                  <a:lnTo>
                    <a:pt x="1025" y="590"/>
                  </a:lnTo>
                  <a:lnTo>
                    <a:pt x="1025" y="591"/>
                  </a:lnTo>
                  <a:lnTo>
                    <a:pt x="1025" y="590"/>
                  </a:lnTo>
                  <a:lnTo>
                    <a:pt x="1025" y="591"/>
                  </a:lnTo>
                  <a:lnTo>
                    <a:pt x="1025" y="590"/>
                  </a:lnTo>
                  <a:lnTo>
                    <a:pt x="1024" y="590"/>
                  </a:lnTo>
                  <a:lnTo>
                    <a:pt x="1023" y="590"/>
                  </a:lnTo>
                  <a:lnTo>
                    <a:pt x="1022" y="590"/>
                  </a:lnTo>
                  <a:lnTo>
                    <a:pt x="1021" y="590"/>
                  </a:lnTo>
                  <a:lnTo>
                    <a:pt x="1020" y="590"/>
                  </a:lnTo>
                  <a:lnTo>
                    <a:pt x="1020" y="591"/>
                  </a:lnTo>
                  <a:lnTo>
                    <a:pt x="1019" y="591"/>
                  </a:lnTo>
                  <a:lnTo>
                    <a:pt x="1018" y="591"/>
                  </a:lnTo>
                  <a:lnTo>
                    <a:pt x="1016" y="591"/>
                  </a:lnTo>
                  <a:lnTo>
                    <a:pt x="1016" y="590"/>
                  </a:lnTo>
                  <a:lnTo>
                    <a:pt x="1015" y="590"/>
                  </a:lnTo>
                  <a:lnTo>
                    <a:pt x="1014" y="590"/>
                  </a:lnTo>
                  <a:lnTo>
                    <a:pt x="1013" y="590"/>
                  </a:lnTo>
                  <a:lnTo>
                    <a:pt x="1012" y="590"/>
                  </a:lnTo>
                  <a:lnTo>
                    <a:pt x="1011" y="590"/>
                  </a:lnTo>
                  <a:lnTo>
                    <a:pt x="1011" y="589"/>
                  </a:lnTo>
                  <a:lnTo>
                    <a:pt x="1010" y="589"/>
                  </a:lnTo>
                  <a:lnTo>
                    <a:pt x="1008" y="589"/>
                  </a:lnTo>
                  <a:lnTo>
                    <a:pt x="1007" y="589"/>
                  </a:lnTo>
                  <a:lnTo>
                    <a:pt x="1006" y="589"/>
                  </a:lnTo>
                  <a:lnTo>
                    <a:pt x="1006" y="590"/>
                  </a:lnTo>
                  <a:lnTo>
                    <a:pt x="1005" y="590"/>
                  </a:lnTo>
                  <a:lnTo>
                    <a:pt x="1004" y="590"/>
                  </a:lnTo>
                  <a:lnTo>
                    <a:pt x="1004" y="591"/>
                  </a:lnTo>
                  <a:lnTo>
                    <a:pt x="1003" y="591"/>
                  </a:lnTo>
                  <a:lnTo>
                    <a:pt x="1002" y="591"/>
                  </a:lnTo>
                  <a:lnTo>
                    <a:pt x="1002" y="593"/>
                  </a:lnTo>
                  <a:lnTo>
                    <a:pt x="1001" y="593"/>
                  </a:lnTo>
                  <a:lnTo>
                    <a:pt x="999" y="593"/>
                  </a:lnTo>
                  <a:lnTo>
                    <a:pt x="998" y="593"/>
                  </a:lnTo>
                  <a:lnTo>
                    <a:pt x="998" y="594"/>
                  </a:lnTo>
                  <a:lnTo>
                    <a:pt x="997" y="594"/>
                  </a:lnTo>
                  <a:lnTo>
                    <a:pt x="996" y="594"/>
                  </a:lnTo>
                  <a:lnTo>
                    <a:pt x="995" y="594"/>
                  </a:lnTo>
                  <a:lnTo>
                    <a:pt x="994" y="594"/>
                  </a:lnTo>
                  <a:lnTo>
                    <a:pt x="994" y="593"/>
                  </a:lnTo>
                  <a:lnTo>
                    <a:pt x="993" y="593"/>
                  </a:lnTo>
                  <a:lnTo>
                    <a:pt x="992" y="593"/>
                  </a:lnTo>
                  <a:lnTo>
                    <a:pt x="992" y="594"/>
                  </a:lnTo>
                  <a:lnTo>
                    <a:pt x="990" y="594"/>
                  </a:lnTo>
                  <a:lnTo>
                    <a:pt x="989" y="594"/>
                  </a:lnTo>
                  <a:lnTo>
                    <a:pt x="988" y="594"/>
                  </a:lnTo>
                  <a:lnTo>
                    <a:pt x="987" y="594"/>
                  </a:lnTo>
                  <a:lnTo>
                    <a:pt x="987" y="595"/>
                  </a:lnTo>
                  <a:lnTo>
                    <a:pt x="986" y="595"/>
                  </a:lnTo>
                  <a:lnTo>
                    <a:pt x="986" y="596"/>
                  </a:lnTo>
                  <a:lnTo>
                    <a:pt x="985" y="596"/>
                  </a:lnTo>
                  <a:lnTo>
                    <a:pt x="985" y="597"/>
                  </a:lnTo>
                  <a:lnTo>
                    <a:pt x="985" y="598"/>
                  </a:lnTo>
                  <a:lnTo>
                    <a:pt x="984" y="598"/>
                  </a:lnTo>
                  <a:lnTo>
                    <a:pt x="984" y="599"/>
                  </a:lnTo>
                  <a:lnTo>
                    <a:pt x="984" y="598"/>
                  </a:lnTo>
                  <a:lnTo>
                    <a:pt x="984" y="599"/>
                  </a:lnTo>
                  <a:lnTo>
                    <a:pt x="982" y="599"/>
                  </a:lnTo>
                  <a:lnTo>
                    <a:pt x="982" y="600"/>
                  </a:lnTo>
                  <a:lnTo>
                    <a:pt x="981" y="600"/>
                  </a:lnTo>
                  <a:lnTo>
                    <a:pt x="981" y="602"/>
                  </a:lnTo>
                  <a:lnTo>
                    <a:pt x="980" y="602"/>
                  </a:lnTo>
                  <a:lnTo>
                    <a:pt x="979" y="602"/>
                  </a:lnTo>
                  <a:lnTo>
                    <a:pt x="978" y="602"/>
                  </a:lnTo>
                  <a:lnTo>
                    <a:pt x="977" y="602"/>
                  </a:lnTo>
                  <a:lnTo>
                    <a:pt x="977" y="603"/>
                  </a:lnTo>
                  <a:lnTo>
                    <a:pt x="977" y="602"/>
                  </a:lnTo>
                  <a:lnTo>
                    <a:pt x="976" y="602"/>
                  </a:lnTo>
                  <a:lnTo>
                    <a:pt x="976" y="603"/>
                  </a:lnTo>
                  <a:lnTo>
                    <a:pt x="975" y="603"/>
                  </a:lnTo>
                  <a:lnTo>
                    <a:pt x="975" y="604"/>
                  </a:lnTo>
                  <a:lnTo>
                    <a:pt x="973" y="604"/>
                  </a:lnTo>
                  <a:lnTo>
                    <a:pt x="972" y="604"/>
                  </a:lnTo>
                  <a:lnTo>
                    <a:pt x="972" y="603"/>
                  </a:lnTo>
                  <a:lnTo>
                    <a:pt x="972" y="604"/>
                  </a:lnTo>
                  <a:lnTo>
                    <a:pt x="971" y="604"/>
                  </a:lnTo>
                  <a:lnTo>
                    <a:pt x="971" y="605"/>
                  </a:lnTo>
                  <a:lnTo>
                    <a:pt x="970" y="605"/>
                  </a:lnTo>
                  <a:lnTo>
                    <a:pt x="969" y="606"/>
                  </a:lnTo>
                  <a:lnTo>
                    <a:pt x="969" y="607"/>
                  </a:lnTo>
                  <a:lnTo>
                    <a:pt x="968" y="607"/>
                  </a:lnTo>
                  <a:lnTo>
                    <a:pt x="967" y="607"/>
                  </a:lnTo>
                  <a:lnTo>
                    <a:pt x="965" y="607"/>
                  </a:lnTo>
                  <a:lnTo>
                    <a:pt x="964" y="607"/>
                  </a:lnTo>
                  <a:lnTo>
                    <a:pt x="963" y="607"/>
                  </a:lnTo>
                  <a:lnTo>
                    <a:pt x="962" y="607"/>
                  </a:lnTo>
                  <a:lnTo>
                    <a:pt x="961" y="607"/>
                  </a:lnTo>
                  <a:lnTo>
                    <a:pt x="960" y="607"/>
                  </a:lnTo>
                  <a:lnTo>
                    <a:pt x="960" y="606"/>
                  </a:lnTo>
                  <a:lnTo>
                    <a:pt x="959" y="606"/>
                  </a:lnTo>
                  <a:lnTo>
                    <a:pt x="959" y="607"/>
                  </a:lnTo>
                  <a:lnTo>
                    <a:pt x="958" y="607"/>
                  </a:lnTo>
                  <a:lnTo>
                    <a:pt x="956" y="607"/>
                  </a:lnTo>
                  <a:lnTo>
                    <a:pt x="955" y="607"/>
                  </a:lnTo>
                  <a:lnTo>
                    <a:pt x="955" y="606"/>
                  </a:lnTo>
                  <a:lnTo>
                    <a:pt x="954" y="606"/>
                  </a:lnTo>
                  <a:lnTo>
                    <a:pt x="953" y="606"/>
                  </a:lnTo>
                  <a:lnTo>
                    <a:pt x="953" y="605"/>
                  </a:lnTo>
                  <a:lnTo>
                    <a:pt x="952" y="605"/>
                  </a:lnTo>
                  <a:lnTo>
                    <a:pt x="951" y="604"/>
                  </a:lnTo>
                  <a:lnTo>
                    <a:pt x="950" y="604"/>
                  </a:lnTo>
                  <a:lnTo>
                    <a:pt x="950" y="603"/>
                  </a:lnTo>
                  <a:lnTo>
                    <a:pt x="949" y="603"/>
                  </a:lnTo>
                  <a:lnTo>
                    <a:pt x="949" y="602"/>
                  </a:lnTo>
                  <a:lnTo>
                    <a:pt x="947" y="600"/>
                  </a:lnTo>
                  <a:lnTo>
                    <a:pt x="946" y="600"/>
                  </a:lnTo>
                  <a:lnTo>
                    <a:pt x="945" y="600"/>
                  </a:lnTo>
                  <a:lnTo>
                    <a:pt x="946" y="600"/>
                  </a:lnTo>
                  <a:lnTo>
                    <a:pt x="944" y="599"/>
                  </a:lnTo>
                  <a:lnTo>
                    <a:pt x="943" y="599"/>
                  </a:lnTo>
                  <a:lnTo>
                    <a:pt x="944" y="599"/>
                  </a:lnTo>
                  <a:lnTo>
                    <a:pt x="944" y="598"/>
                  </a:lnTo>
                  <a:lnTo>
                    <a:pt x="943" y="598"/>
                  </a:lnTo>
                  <a:lnTo>
                    <a:pt x="942" y="598"/>
                  </a:lnTo>
                  <a:lnTo>
                    <a:pt x="943" y="598"/>
                  </a:lnTo>
                  <a:lnTo>
                    <a:pt x="942" y="598"/>
                  </a:lnTo>
                  <a:lnTo>
                    <a:pt x="943" y="598"/>
                  </a:lnTo>
                  <a:lnTo>
                    <a:pt x="942" y="598"/>
                  </a:lnTo>
                  <a:lnTo>
                    <a:pt x="942" y="599"/>
                  </a:lnTo>
                  <a:lnTo>
                    <a:pt x="943" y="599"/>
                  </a:lnTo>
                  <a:lnTo>
                    <a:pt x="944" y="600"/>
                  </a:lnTo>
                  <a:lnTo>
                    <a:pt x="945" y="602"/>
                  </a:lnTo>
                  <a:lnTo>
                    <a:pt x="946" y="602"/>
                  </a:lnTo>
                  <a:lnTo>
                    <a:pt x="944" y="600"/>
                  </a:lnTo>
                  <a:lnTo>
                    <a:pt x="943" y="599"/>
                  </a:lnTo>
                  <a:lnTo>
                    <a:pt x="942" y="599"/>
                  </a:lnTo>
                  <a:lnTo>
                    <a:pt x="941" y="599"/>
                  </a:lnTo>
                  <a:lnTo>
                    <a:pt x="939" y="599"/>
                  </a:lnTo>
                  <a:lnTo>
                    <a:pt x="939" y="600"/>
                  </a:lnTo>
                  <a:lnTo>
                    <a:pt x="938" y="600"/>
                  </a:lnTo>
                  <a:lnTo>
                    <a:pt x="937" y="600"/>
                  </a:lnTo>
                  <a:lnTo>
                    <a:pt x="937" y="602"/>
                  </a:lnTo>
                  <a:lnTo>
                    <a:pt x="936" y="602"/>
                  </a:lnTo>
                  <a:lnTo>
                    <a:pt x="936" y="600"/>
                  </a:lnTo>
                  <a:lnTo>
                    <a:pt x="935" y="600"/>
                  </a:lnTo>
                  <a:lnTo>
                    <a:pt x="934" y="600"/>
                  </a:lnTo>
                  <a:lnTo>
                    <a:pt x="934" y="599"/>
                  </a:lnTo>
                  <a:lnTo>
                    <a:pt x="933" y="599"/>
                  </a:lnTo>
                  <a:lnTo>
                    <a:pt x="932" y="599"/>
                  </a:lnTo>
                  <a:lnTo>
                    <a:pt x="932" y="598"/>
                  </a:lnTo>
                  <a:lnTo>
                    <a:pt x="930" y="598"/>
                  </a:lnTo>
                  <a:lnTo>
                    <a:pt x="929" y="598"/>
                  </a:lnTo>
                  <a:lnTo>
                    <a:pt x="929" y="597"/>
                  </a:lnTo>
                  <a:lnTo>
                    <a:pt x="928" y="597"/>
                  </a:lnTo>
                  <a:lnTo>
                    <a:pt x="928" y="596"/>
                  </a:lnTo>
                  <a:lnTo>
                    <a:pt x="927" y="596"/>
                  </a:lnTo>
                  <a:lnTo>
                    <a:pt x="927" y="595"/>
                  </a:lnTo>
                  <a:lnTo>
                    <a:pt x="927" y="594"/>
                  </a:lnTo>
                  <a:lnTo>
                    <a:pt x="926" y="594"/>
                  </a:lnTo>
                  <a:lnTo>
                    <a:pt x="926" y="593"/>
                  </a:lnTo>
                  <a:lnTo>
                    <a:pt x="925" y="593"/>
                  </a:lnTo>
                  <a:lnTo>
                    <a:pt x="924" y="593"/>
                  </a:lnTo>
                  <a:lnTo>
                    <a:pt x="923" y="593"/>
                  </a:lnTo>
                  <a:lnTo>
                    <a:pt x="921" y="593"/>
                  </a:lnTo>
                  <a:lnTo>
                    <a:pt x="920" y="593"/>
                  </a:lnTo>
                  <a:lnTo>
                    <a:pt x="920" y="594"/>
                  </a:lnTo>
                  <a:lnTo>
                    <a:pt x="919" y="594"/>
                  </a:lnTo>
                  <a:lnTo>
                    <a:pt x="919" y="593"/>
                  </a:lnTo>
                  <a:lnTo>
                    <a:pt x="919" y="594"/>
                  </a:lnTo>
                  <a:lnTo>
                    <a:pt x="919" y="593"/>
                  </a:lnTo>
                  <a:lnTo>
                    <a:pt x="918" y="593"/>
                  </a:lnTo>
                  <a:lnTo>
                    <a:pt x="918" y="594"/>
                  </a:lnTo>
                  <a:lnTo>
                    <a:pt x="917" y="594"/>
                  </a:lnTo>
                  <a:lnTo>
                    <a:pt x="917" y="593"/>
                  </a:lnTo>
                  <a:lnTo>
                    <a:pt x="916" y="593"/>
                  </a:lnTo>
                  <a:lnTo>
                    <a:pt x="915" y="593"/>
                  </a:lnTo>
                  <a:lnTo>
                    <a:pt x="913" y="593"/>
                  </a:lnTo>
                  <a:lnTo>
                    <a:pt x="912" y="593"/>
                  </a:lnTo>
                  <a:lnTo>
                    <a:pt x="912" y="591"/>
                  </a:lnTo>
                  <a:lnTo>
                    <a:pt x="911" y="591"/>
                  </a:lnTo>
                  <a:lnTo>
                    <a:pt x="911" y="593"/>
                  </a:lnTo>
                  <a:lnTo>
                    <a:pt x="910" y="593"/>
                  </a:lnTo>
                  <a:lnTo>
                    <a:pt x="910" y="594"/>
                  </a:lnTo>
                  <a:lnTo>
                    <a:pt x="909" y="594"/>
                  </a:lnTo>
                  <a:lnTo>
                    <a:pt x="909" y="595"/>
                  </a:lnTo>
                  <a:lnTo>
                    <a:pt x="908" y="595"/>
                  </a:lnTo>
                  <a:lnTo>
                    <a:pt x="908" y="596"/>
                  </a:lnTo>
                  <a:lnTo>
                    <a:pt x="908" y="597"/>
                  </a:lnTo>
                  <a:lnTo>
                    <a:pt x="907" y="597"/>
                  </a:lnTo>
                  <a:lnTo>
                    <a:pt x="906" y="597"/>
                  </a:lnTo>
                  <a:lnTo>
                    <a:pt x="906" y="596"/>
                  </a:lnTo>
                  <a:lnTo>
                    <a:pt x="904" y="596"/>
                  </a:lnTo>
                  <a:lnTo>
                    <a:pt x="904" y="597"/>
                  </a:lnTo>
                  <a:lnTo>
                    <a:pt x="904" y="596"/>
                  </a:lnTo>
                  <a:lnTo>
                    <a:pt x="903" y="596"/>
                  </a:lnTo>
                  <a:lnTo>
                    <a:pt x="903" y="597"/>
                  </a:lnTo>
                  <a:lnTo>
                    <a:pt x="902" y="597"/>
                  </a:lnTo>
                  <a:lnTo>
                    <a:pt x="902" y="596"/>
                  </a:lnTo>
                  <a:lnTo>
                    <a:pt x="901" y="596"/>
                  </a:lnTo>
                  <a:lnTo>
                    <a:pt x="900" y="596"/>
                  </a:lnTo>
                  <a:lnTo>
                    <a:pt x="899" y="596"/>
                  </a:lnTo>
                  <a:lnTo>
                    <a:pt x="898" y="596"/>
                  </a:lnTo>
                  <a:lnTo>
                    <a:pt x="896" y="596"/>
                  </a:lnTo>
                  <a:lnTo>
                    <a:pt x="896" y="597"/>
                  </a:lnTo>
                  <a:lnTo>
                    <a:pt x="895" y="597"/>
                  </a:lnTo>
                  <a:lnTo>
                    <a:pt x="895" y="598"/>
                  </a:lnTo>
                  <a:lnTo>
                    <a:pt x="895" y="597"/>
                  </a:lnTo>
                  <a:lnTo>
                    <a:pt x="895" y="598"/>
                  </a:lnTo>
                  <a:lnTo>
                    <a:pt x="894" y="598"/>
                  </a:lnTo>
                  <a:lnTo>
                    <a:pt x="894" y="599"/>
                  </a:lnTo>
                  <a:lnTo>
                    <a:pt x="895" y="599"/>
                  </a:lnTo>
                  <a:lnTo>
                    <a:pt x="894" y="599"/>
                  </a:lnTo>
                  <a:lnTo>
                    <a:pt x="893" y="599"/>
                  </a:lnTo>
                  <a:lnTo>
                    <a:pt x="893" y="598"/>
                  </a:lnTo>
                  <a:lnTo>
                    <a:pt x="893" y="597"/>
                  </a:lnTo>
                  <a:lnTo>
                    <a:pt x="892" y="597"/>
                  </a:lnTo>
                  <a:lnTo>
                    <a:pt x="892" y="596"/>
                  </a:lnTo>
                  <a:lnTo>
                    <a:pt x="891" y="596"/>
                  </a:lnTo>
                  <a:lnTo>
                    <a:pt x="891" y="595"/>
                  </a:lnTo>
                  <a:lnTo>
                    <a:pt x="890" y="595"/>
                  </a:lnTo>
                  <a:lnTo>
                    <a:pt x="889" y="595"/>
                  </a:lnTo>
                  <a:lnTo>
                    <a:pt x="889" y="594"/>
                  </a:lnTo>
                  <a:lnTo>
                    <a:pt x="889" y="595"/>
                  </a:lnTo>
                  <a:lnTo>
                    <a:pt x="887" y="595"/>
                  </a:lnTo>
                  <a:lnTo>
                    <a:pt x="886" y="595"/>
                  </a:lnTo>
                  <a:lnTo>
                    <a:pt x="886" y="596"/>
                  </a:lnTo>
                  <a:lnTo>
                    <a:pt x="886" y="597"/>
                  </a:lnTo>
                  <a:lnTo>
                    <a:pt x="885" y="597"/>
                  </a:lnTo>
                  <a:lnTo>
                    <a:pt x="885" y="596"/>
                  </a:lnTo>
                  <a:lnTo>
                    <a:pt x="884" y="596"/>
                  </a:lnTo>
                  <a:lnTo>
                    <a:pt x="884" y="595"/>
                  </a:lnTo>
                  <a:lnTo>
                    <a:pt x="883" y="595"/>
                  </a:lnTo>
                  <a:lnTo>
                    <a:pt x="883" y="594"/>
                  </a:lnTo>
                  <a:lnTo>
                    <a:pt x="882" y="594"/>
                  </a:lnTo>
                  <a:lnTo>
                    <a:pt x="881" y="594"/>
                  </a:lnTo>
                  <a:lnTo>
                    <a:pt x="881" y="593"/>
                  </a:lnTo>
                  <a:lnTo>
                    <a:pt x="880" y="593"/>
                  </a:lnTo>
                  <a:lnTo>
                    <a:pt x="880" y="591"/>
                  </a:lnTo>
                  <a:lnTo>
                    <a:pt x="878" y="591"/>
                  </a:lnTo>
                  <a:lnTo>
                    <a:pt x="878" y="593"/>
                  </a:lnTo>
                  <a:lnTo>
                    <a:pt x="877" y="593"/>
                  </a:lnTo>
                  <a:lnTo>
                    <a:pt x="877" y="591"/>
                  </a:lnTo>
                  <a:lnTo>
                    <a:pt x="876" y="591"/>
                  </a:lnTo>
                  <a:lnTo>
                    <a:pt x="875" y="591"/>
                  </a:lnTo>
                  <a:lnTo>
                    <a:pt x="875" y="590"/>
                  </a:lnTo>
                  <a:lnTo>
                    <a:pt x="874" y="590"/>
                  </a:lnTo>
                  <a:lnTo>
                    <a:pt x="873" y="590"/>
                  </a:lnTo>
                  <a:lnTo>
                    <a:pt x="872" y="590"/>
                  </a:lnTo>
                  <a:lnTo>
                    <a:pt x="870" y="590"/>
                  </a:lnTo>
                  <a:lnTo>
                    <a:pt x="869" y="590"/>
                  </a:lnTo>
                  <a:lnTo>
                    <a:pt x="869" y="589"/>
                  </a:lnTo>
                  <a:lnTo>
                    <a:pt x="868" y="589"/>
                  </a:lnTo>
                  <a:lnTo>
                    <a:pt x="868" y="590"/>
                  </a:lnTo>
                  <a:lnTo>
                    <a:pt x="867" y="590"/>
                  </a:lnTo>
                  <a:lnTo>
                    <a:pt x="867" y="589"/>
                  </a:lnTo>
                  <a:lnTo>
                    <a:pt x="866" y="590"/>
                  </a:lnTo>
                  <a:lnTo>
                    <a:pt x="865" y="590"/>
                  </a:lnTo>
                  <a:lnTo>
                    <a:pt x="864" y="590"/>
                  </a:lnTo>
                  <a:lnTo>
                    <a:pt x="863" y="590"/>
                  </a:lnTo>
                  <a:lnTo>
                    <a:pt x="861" y="590"/>
                  </a:lnTo>
                  <a:lnTo>
                    <a:pt x="861" y="591"/>
                  </a:lnTo>
                  <a:lnTo>
                    <a:pt x="860" y="591"/>
                  </a:lnTo>
                  <a:lnTo>
                    <a:pt x="860" y="593"/>
                  </a:lnTo>
                  <a:lnTo>
                    <a:pt x="859" y="593"/>
                  </a:lnTo>
                  <a:lnTo>
                    <a:pt x="858" y="594"/>
                  </a:lnTo>
                  <a:lnTo>
                    <a:pt x="857" y="594"/>
                  </a:lnTo>
                  <a:lnTo>
                    <a:pt x="857" y="593"/>
                  </a:lnTo>
                  <a:lnTo>
                    <a:pt x="856" y="593"/>
                  </a:lnTo>
                  <a:lnTo>
                    <a:pt x="855" y="593"/>
                  </a:lnTo>
                  <a:lnTo>
                    <a:pt x="854" y="593"/>
                  </a:lnTo>
                  <a:lnTo>
                    <a:pt x="852" y="593"/>
                  </a:lnTo>
                  <a:lnTo>
                    <a:pt x="851" y="593"/>
                  </a:lnTo>
                  <a:lnTo>
                    <a:pt x="850" y="593"/>
                  </a:lnTo>
                  <a:lnTo>
                    <a:pt x="850" y="594"/>
                  </a:lnTo>
                  <a:lnTo>
                    <a:pt x="849" y="594"/>
                  </a:lnTo>
                  <a:lnTo>
                    <a:pt x="848" y="594"/>
                  </a:lnTo>
                  <a:lnTo>
                    <a:pt x="848" y="595"/>
                  </a:lnTo>
                  <a:lnTo>
                    <a:pt x="847" y="595"/>
                  </a:lnTo>
                  <a:lnTo>
                    <a:pt x="846" y="595"/>
                  </a:lnTo>
                  <a:lnTo>
                    <a:pt x="844" y="595"/>
                  </a:lnTo>
                  <a:lnTo>
                    <a:pt x="844" y="596"/>
                  </a:lnTo>
                  <a:lnTo>
                    <a:pt x="843" y="596"/>
                  </a:lnTo>
                  <a:lnTo>
                    <a:pt x="842" y="597"/>
                  </a:lnTo>
                  <a:lnTo>
                    <a:pt x="841" y="597"/>
                  </a:lnTo>
                  <a:lnTo>
                    <a:pt x="840" y="597"/>
                  </a:lnTo>
                  <a:lnTo>
                    <a:pt x="840" y="598"/>
                  </a:lnTo>
                  <a:lnTo>
                    <a:pt x="840" y="597"/>
                  </a:lnTo>
                  <a:lnTo>
                    <a:pt x="839" y="597"/>
                  </a:lnTo>
                  <a:lnTo>
                    <a:pt x="838" y="597"/>
                  </a:lnTo>
                  <a:lnTo>
                    <a:pt x="837" y="597"/>
                  </a:lnTo>
                  <a:lnTo>
                    <a:pt x="837" y="596"/>
                  </a:lnTo>
                  <a:lnTo>
                    <a:pt x="835" y="596"/>
                  </a:lnTo>
                  <a:lnTo>
                    <a:pt x="834" y="596"/>
                  </a:lnTo>
                  <a:lnTo>
                    <a:pt x="833" y="596"/>
                  </a:lnTo>
                  <a:lnTo>
                    <a:pt x="833" y="595"/>
                  </a:lnTo>
                  <a:lnTo>
                    <a:pt x="832" y="595"/>
                  </a:lnTo>
                  <a:lnTo>
                    <a:pt x="832" y="594"/>
                  </a:lnTo>
                  <a:lnTo>
                    <a:pt x="831" y="594"/>
                  </a:lnTo>
                  <a:lnTo>
                    <a:pt x="830" y="594"/>
                  </a:lnTo>
                  <a:lnTo>
                    <a:pt x="829" y="594"/>
                  </a:lnTo>
                  <a:lnTo>
                    <a:pt x="827" y="594"/>
                  </a:lnTo>
                  <a:lnTo>
                    <a:pt x="827" y="593"/>
                  </a:lnTo>
                  <a:lnTo>
                    <a:pt x="826" y="593"/>
                  </a:lnTo>
                  <a:lnTo>
                    <a:pt x="825" y="593"/>
                  </a:lnTo>
                  <a:lnTo>
                    <a:pt x="824" y="593"/>
                  </a:lnTo>
                  <a:lnTo>
                    <a:pt x="823" y="593"/>
                  </a:lnTo>
                  <a:lnTo>
                    <a:pt x="822" y="593"/>
                  </a:lnTo>
                  <a:lnTo>
                    <a:pt x="821" y="593"/>
                  </a:lnTo>
                  <a:lnTo>
                    <a:pt x="820" y="593"/>
                  </a:lnTo>
                  <a:lnTo>
                    <a:pt x="818" y="593"/>
                  </a:lnTo>
                  <a:lnTo>
                    <a:pt x="817" y="593"/>
                  </a:lnTo>
                  <a:lnTo>
                    <a:pt x="817" y="591"/>
                  </a:lnTo>
                  <a:lnTo>
                    <a:pt x="817" y="593"/>
                  </a:lnTo>
                  <a:lnTo>
                    <a:pt x="817" y="591"/>
                  </a:lnTo>
                  <a:lnTo>
                    <a:pt x="816" y="591"/>
                  </a:lnTo>
                  <a:lnTo>
                    <a:pt x="815" y="591"/>
                  </a:lnTo>
                  <a:lnTo>
                    <a:pt x="814" y="591"/>
                  </a:lnTo>
                  <a:lnTo>
                    <a:pt x="813" y="591"/>
                  </a:lnTo>
                  <a:lnTo>
                    <a:pt x="814" y="591"/>
                  </a:lnTo>
                  <a:lnTo>
                    <a:pt x="813" y="591"/>
                  </a:lnTo>
                  <a:lnTo>
                    <a:pt x="812" y="591"/>
                  </a:lnTo>
                  <a:lnTo>
                    <a:pt x="811" y="591"/>
                  </a:lnTo>
                  <a:lnTo>
                    <a:pt x="811" y="593"/>
                  </a:lnTo>
                  <a:lnTo>
                    <a:pt x="809" y="593"/>
                  </a:lnTo>
                  <a:lnTo>
                    <a:pt x="808" y="593"/>
                  </a:lnTo>
                  <a:lnTo>
                    <a:pt x="808" y="594"/>
                  </a:lnTo>
                  <a:lnTo>
                    <a:pt x="808" y="595"/>
                  </a:lnTo>
                  <a:lnTo>
                    <a:pt x="807" y="595"/>
                  </a:lnTo>
                  <a:lnTo>
                    <a:pt x="807" y="596"/>
                  </a:lnTo>
                  <a:lnTo>
                    <a:pt x="806" y="596"/>
                  </a:lnTo>
                  <a:lnTo>
                    <a:pt x="806" y="597"/>
                  </a:lnTo>
                  <a:lnTo>
                    <a:pt x="805" y="597"/>
                  </a:lnTo>
                  <a:lnTo>
                    <a:pt x="804" y="597"/>
                  </a:lnTo>
                  <a:lnTo>
                    <a:pt x="804" y="598"/>
                  </a:lnTo>
                  <a:lnTo>
                    <a:pt x="803" y="598"/>
                  </a:lnTo>
                  <a:lnTo>
                    <a:pt x="801" y="598"/>
                  </a:lnTo>
                  <a:lnTo>
                    <a:pt x="800" y="598"/>
                  </a:lnTo>
                  <a:lnTo>
                    <a:pt x="799" y="598"/>
                  </a:lnTo>
                  <a:lnTo>
                    <a:pt x="798" y="598"/>
                  </a:lnTo>
                  <a:lnTo>
                    <a:pt x="797" y="598"/>
                  </a:lnTo>
                  <a:lnTo>
                    <a:pt x="796" y="598"/>
                  </a:lnTo>
                  <a:lnTo>
                    <a:pt x="796" y="599"/>
                  </a:lnTo>
                  <a:lnTo>
                    <a:pt x="795" y="599"/>
                  </a:lnTo>
                  <a:lnTo>
                    <a:pt x="794" y="599"/>
                  </a:lnTo>
                  <a:lnTo>
                    <a:pt x="792" y="599"/>
                  </a:lnTo>
                  <a:lnTo>
                    <a:pt x="791" y="599"/>
                  </a:lnTo>
                  <a:lnTo>
                    <a:pt x="790" y="599"/>
                  </a:lnTo>
                  <a:lnTo>
                    <a:pt x="789" y="600"/>
                  </a:lnTo>
                  <a:lnTo>
                    <a:pt x="788" y="600"/>
                  </a:lnTo>
                  <a:lnTo>
                    <a:pt x="787" y="600"/>
                  </a:lnTo>
                  <a:lnTo>
                    <a:pt x="786" y="600"/>
                  </a:lnTo>
                  <a:lnTo>
                    <a:pt x="785" y="600"/>
                  </a:lnTo>
                  <a:lnTo>
                    <a:pt x="783" y="600"/>
                  </a:lnTo>
                  <a:lnTo>
                    <a:pt x="782" y="600"/>
                  </a:lnTo>
                  <a:lnTo>
                    <a:pt x="781" y="600"/>
                  </a:lnTo>
                  <a:lnTo>
                    <a:pt x="780" y="600"/>
                  </a:lnTo>
                  <a:lnTo>
                    <a:pt x="779" y="600"/>
                  </a:lnTo>
                  <a:lnTo>
                    <a:pt x="779" y="602"/>
                  </a:lnTo>
                  <a:lnTo>
                    <a:pt x="779" y="600"/>
                  </a:lnTo>
                  <a:lnTo>
                    <a:pt x="779" y="602"/>
                  </a:lnTo>
                  <a:lnTo>
                    <a:pt x="778" y="602"/>
                  </a:lnTo>
                  <a:lnTo>
                    <a:pt x="777" y="602"/>
                  </a:lnTo>
                  <a:lnTo>
                    <a:pt x="775" y="602"/>
                  </a:lnTo>
                  <a:lnTo>
                    <a:pt x="774" y="602"/>
                  </a:lnTo>
                  <a:lnTo>
                    <a:pt x="773" y="602"/>
                  </a:lnTo>
                  <a:lnTo>
                    <a:pt x="772" y="602"/>
                  </a:lnTo>
                  <a:lnTo>
                    <a:pt x="771" y="602"/>
                  </a:lnTo>
                  <a:lnTo>
                    <a:pt x="770" y="602"/>
                  </a:lnTo>
                  <a:lnTo>
                    <a:pt x="769" y="602"/>
                  </a:lnTo>
                  <a:lnTo>
                    <a:pt x="768" y="602"/>
                  </a:lnTo>
                  <a:lnTo>
                    <a:pt x="766" y="602"/>
                  </a:lnTo>
                  <a:lnTo>
                    <a:pt x="765" y="602"/>
                  </a:lnTo>
                  <a:lnTo>
                    <a:pt x="764" y="602"/>
                  </a:lnTo>
                  <a:lnTo>
                    <a:pt x="763" y="602"/>
                  </a:lnTo>
                  <a:lnTo>
                    <a:pt x="763" y="600"/>
                  </a:lnTo>
                  <a:lnTo>
                    <a:pt x="762" y="600"/>
                  </a:lnTo>
                  <a:lnTo>
                    <a:pt x="761" y="600"/>
                  </a:lnTo>
                  <a:lnTo>
                    <a:pt x="760" y="600"/>
                  </a:lnTo>
                  <a:lnTo>
                    <a:pt x="760" y="602"/>
                  </a:lnTo>
                  <a:lnTo>
                    <a:pt x="758" y="602"/>
                  </a:lnTo>
                  <a:lnTo>
                    <a:pt x="757" y="602"/>
                  </a:lnTo>
                  <a:lnTo>
                    <a:pt x="757" y="600"/>
                  </a:lnTo>
                  <a:lnTo>
                    <a:pt x="756" y="600"/>
                  </a:lnTo>
                  <a:lnTo>
                    <a:pt x="756" y="602"/>
                  </a:lnTo>
                  <a:lnTo>
                    <a:pt x="755" y="602"/>
                  </a:lnTo>
                  <a:lnTo>
                    <a:pt x="754" y="602"/>
                  </a:lnTo>
                  <a:lnTo>
                    <a:pt x="753" y="602"/>
                  </a:lnTo>
                  <a:lnTo>
                    <a:pt x="752" y="602"/>
                  </a:lnTo>
                  <a:lnTo>
                    <a:pt x="751" y="602"/>
                  </a:lnTo>
                  <a:lnTo>
                    <a:pt x="749" y="602"/>
                  </a:lnTo>
                  <a:lnTo>
                    <a:pt x="748" y="602"/>
                  </a:lnTo>
                  <a:lnTo>
                    <a:pt x="748" y="600"/>
                  </a:lnTo>
                  <a:lnTo>
                    <a:pt x="747" y="600"/>
                  </a:lnTo>
                  <a:lnTo>
                    <a:pt x="746" y="600"/>
                  </a:lnTo>
                  <a:lnTo>
                    <a:pt x="746" y="599"/>
                  </a:lnTo>
                  <a:lnTo>
                    <a:pt x="745" y="599"/>
                  </a:lnTo>
                  <a:lnTo>
                    <a:pt x="745" y="600"/>
                  </a:lnTo>
                  <a:lnTo>
                    <a:pt x="745" y="599"/>
                  </a:lnTo>
                  <a:lnTo>
                    <a:pt x="745" y="600"/>
                  </a:lnTo>
                  <a:lnTo>
                    <a:pt x="745" y="599"/>
                  </a:lnTo>
                  <a:lnTo>
                    <a:pt x="744" y="599"/>
                  </a:lnTo>
                  <a:lnTo>
                    <a:pt x="743" y="599"/>
                  </a:lnTo>
                  <a:lnTo>
                    <a:pt x="744" y="599"/>
                  </a:lnTo>
                  <a:lnTo>
                    <a:pt x="743" y="599"/>
                  </a:lnTo>
                  <a:lnTo>
                    <a:pt x="742" y="599"/>
                  </a:lnTo>
                  <a:lnTo>
                    <a:pt x="740" y="599"/>
                  </a:lnTo>
                  <a:lnTo>
                    <a:pt x="742" y="599"/>
                  </a:lnTo>
                  <a:lnTo>
                    <a:pt x="740" y="599"/>
                  </a:lnTo>
                  <a:lnTo>
                    <a:pt x="739" y="599"/>
                  </a:lnTo>
                  <a:lnTo>
                    <a:pt x="738" y="599"/>
                  </a:lnTo>
                  <a:lnTo>
                    <a:pt x="738" y="598"/>
                  </a:lnTo>
                  <a:lnTo>
                    <a:pt x="737" y="598"/>
                  </a:lnTo>
                  <a:lnTo>
                    <a:pt x="736" y="598"/>
                  </a:lnTo>
                  <a:lnTo>
                    <a:pt x="736" y="599"/>
                  </a:lnTo>
                  <a:lnTo>
                    <a:pt x="736" y="598"/>
                  </a:lnTo>
                  <a:lnTo>
                    <a:pt x="735" y="598"/>
                  </a:lnTo>
                  <a:lnTo>
                    <a:pt x="734" y="598"/>
                  </a:lnTo>
                  <a:lnTo>
                    <a:pt x="734" y="599"/>
                  </a:lnTo>
                  <a:lnTo>
                    <a:pt x="732" y="599"/>
                  </a:lnTo>
                  <a:lnTo>
                    <a:pt x="731" y="600"/>
                  </a:lnTo>
                  <a:lnTo>
                    <a:pt x="731" y="602"/>
                  </a:lnTo>
                  <a:lnTo>
                    <a:pt x="731" y="603"/>
                  </a:lnTo>
                  <a:lnTo>
                    <a:pt x="731" y="602"/>
                  </a:lnTo>
                  <a:lnTo>
                    <a:pt x="731" y="603"/>
                  </a:lnTo>
                  <a:lnTo>
                    <a:pt x="731" y="602"/>
                  </a:lnTo>
                  <a:lnTo>
                    <a:pt x="731" y="603"/>
                  </a:lnTo>
                  <a:lnTo>
                    <a:pt x="731" y="604"/>
                  </a:lnTo>
                  <a:lnTo>
                    <a:pt x="730" y="605"/>
                  </a:lnTo>
                  <a:lnTo>
                    <a:pt x="731" y="604"/>
                  </a:lnTo>
                  <a:lnTo>
                    <a:pt x="730" y="604"/>
                  </a:lnTo>
                  <a:lnTo>
                    <a:pt x="730" y="603"/>
                  </a:lnTo>
                  <a:lnTo>
                    <a:pt x="731" y="602"/>
                  </a:lnTo>
                  <a:lnTo>
                    <a:pt x="731" y="603"/>
                  </a:lnTo>
                  <a:lnTo>
                    <a:pt x="731" y="602"/>
                  </a:lnTo>
                  <a:lnTo>
                    <a:pt x="730" y="602"/>
                  </a:lnTo>
                  <a:lnTo>
                    <a:pt x="731" y="602"/>
                  </a:lnTo>
                  <a:lnTo>
                    <a:pt x="730" y="602"/>
                  </a:lnTo>
                  <a:lnTo>
                    <a:pt x="730" y="600"/>
                  </a:lnTo>
                  <a:lnTo>
                    <a:pt x="731" y="599"/>
                  </a:lnTo>
                  <a:lnTo>
                    <a:pt x="730" y="599"/>
                  </a:lnTo>
                  <a:lnTo>
                    <a:pt x="730" y="600"/>
                  </a:lnTo>
                  <a:lnTo>
                    <a:pt x="729" y="600"/>
                  </a:lnTo>
                  <a:lnTo>
                    <a:pt x="729" y="602"/>
                  </a:lnTo>
                  <a:lnTo>
                    <a:pt x="730" y="602"/>
                  </a:lnTo>
                  <a:lnTo>
                    <a:pt x="729" y="602"/>
                  </a:lnTo>
                  <a:lnTo>
                    <a:pt x="729" y="603"/>
                  </a:lnTo>
                  <a:lnTo>
                    <a:pt x="729" y="602"/>
                  </a:lnTo>
                  <a:lnTo>
                    <a:pt x="729" y="603"/>
                  </a:lnTo>
                  <a:lnTo>
                    <a:pt x="730" y="603"/>
                  </a:lnTo>
                  <a:lnTo>
                    <a:pt x="729" y="605"/>
                  </a:lnTo>
                  <a:lnTo>
                    <a:pt x="730" y="605"/>
                  </a:lnTo>
                  <a:lnTo>
                    <a:pt x="729" y="605"/>
                  </a:lnTo>
                  <a:lnTo>
                    <a:pt x="728" y="604"/>
                  </a:lnTo>
                  <a:lnTo>
                    <a:pt x="728" y="605"/>
                  </a:lnTo>
                  <a:lnTo>
                    <a:pt x="728" y="604"/>
                  </a:lnTo>
                  <a:lnTo>
                    <a:pt x="728" y="603"/>
                  </a:lnTo>
                  <a:lnTo>
                    <a:pt x="728" y="602"/>
                  </a:lnTo>
                  <a:lnTo>
                    <a:pt x="728" y="603"/>
                  </a:lnTo>
                  <a:lnTo>
                    <a:pt x="727" y="603"/>
                  </a:lnTo>
                  <a:lnTo>
                    <a:pt x="727" y="604"/>
                  </a:lnTo>
                  <a:lnTo>
                    <a:pt x="728" y="604"/>
                  </a:lnTo>
                  <a:lnTo>
                    <a:pt x="727" y="604"/>
                  </a:lnTo>
                  <a:lnTo>
                    <a:pt x="726" y="604"/>
                  </a:lnTo>
                  <a:lnTo>
                    <a:pt x="726" y="605"/>
                  </a:lnTo>
                  <a:lnTo>
                    <a:pt x="726" y="606"/>
                  </a:lnTo>
                  <a:lnTo>
                    <a:pt x="725" y="606"/>
                  </a:lnTo>
                  <a:lnTo>
                    <a:pt x="725" y="607"/>
                  </a:lnTo>
                  <a:lnTo>
                    <a:pt x="725" y="608"/>
                  </a:lnTo>
                  <a:lnTo>
                    <a:pt x="723" y="608"/>
                  </a:lnTo>
                  <a:lnTo>
                    <a:pt x="723" y="610"/>
                  </a:lnTo>
                  <a:lnTo>
                    <a:pt x="725" y="610"/>
                  </a:lnTo>
                  <a:lnTo>
                    <a:pt x="725" y="611"/>
                  </a:lnTo>
                  <a:lnTo>
                    <a:pt x="723" y="611"/>
                  </a:lnTo>
                  <a:lnTo>
                    <a:pt x="723" y="610"/>
                  </a:lnTo>
                  <a:lnTo>
                    <a:pt x="723" y="611"/>
                  </a:lnTo>
                  <a:lnTo>
                    <a:pt x="723" y="612"/>
                  </a:lnTo>
                  <a:lnTo>
                    <a:pt x="722" y="612"/>
                  </a:lnTo>
                  <a:lnTo>
                    <a:pt x="722" y="613"/>
                  </a:lnTo>
                  <a:lnTo>
                    <a:pt x="722" y="614"/>
                  </a:lnTo>
                  <a:lnTo>
                    <a:pt x="721" y="614"/>
                  </a:lnTo>
                  <a:lnTo>
                    <a:pt x="721" y="615"/>
                  </a:lnTo>
                  <a:lnTo>
                    <a:pt x="720" y="615"/>
                  </a:lnTo>
                  <a:lnTo>
                    <a:pt x="720" y="616"/>
                  </a:lnTo>
                  <a:lnTo>
                    <a:pt x="719" y="616"/>
                  </a:lnTo>
                  <a:lnTo>
                    <a:pt x="719" y="618"/>
                  </a:lnTo>
                  <a:lnTo>
                    <a:pt x="718" y="618"/>
                  </a:lnTo>
                  <a:lnTo>
                    <a:pt x="718" y="619"/>
                  </a:lnTo>
                  <a:lnTo>
                    <a:pt x="717" y="620"/>
                  </a:lnTo>
                  <a:lnTo>
                    <a:pt x="717" y="621"/>
                  </a:lnTo>
                  <a:lnTo>
                    <a:pt x="716" y="621"/>
                  </a:lnTo>
                  <a:lnTo>
                    <a:pt x="716" y="622"/>
                  </a:lnTo>
                  <a:lnTo>
                    <a:pt x="714" y="622"/>
                  </a:lnTo>
                  <a:lnTo>
                    <a:pt x="714" y="623"/>
                  </a:lnTo>
                  <a:lnTo>
                    <a:pt x="714" y="624"/>
                  </a:lnTo>
                  <a:lnTo>
                    <a:pt x="713" y="624"/>
                  </a:lnTo>
                  <a:lnTo>
                    <a:pt x="713" y="625"/>
                  </a:lnTo>
                  <a:lnTo>
                    <a:pt x="712" y="625"/>
                  </a:lnTo>
                  <a:lnTo>
                    <a:pt x="712" y="627"/>
                  </a:lnTo>
                  <a:lnTo>
                    <a:pt x="712" y="628"/>
                  </a:lnTo>
                  <a:lnTo>
                    <a:pt x="711" y="628"/>
                  </a:lnTo>
                  <a:lnTo>
                    <a:pt x="711" y="629"/>
                  </a:lnTo>
                  <a:lnTo>
                    <a:pt x="711" y="630"/>
                  </a:lnTo>
                  <a:lnTo>
                    <a:pt x="710" y="630"/>
                  </a:lnTo>
                  <a:lnTo>
                    <a:pt x="710" y="631"/>
                  </a:lnTo>
                  <a:lnTo>
                    <a:pt x="710" y="632"/>
                  </a:lnTo>
                  <a:lnTo>
                    <a:pt x="709" y="632"/>
                  </a:lnTo>
                  <a:lnTo>
                    <a:pt x="709" y="633"/>
                  </a:lnTo>
                  <a:lnTo>
                    <a:pt x="708" y="633"/>
                  </a:lnTo>
                  <a:lnTo>
                    <a:pt x="708" y="635"/>
                  </a:lnTo>
                  <a:lnTo>
                    <a:pt x="708" y="636"/>
                  </a:lnTo>
                  <a:lnTo>
                    <a:pt x="709" y="636"/>
                  </a:lnTo>
                  <a:lnTo>
                    <a:pt x="708" y="636"/>
                  </a:lnTo>
                  <a:lnTo>
                    <a:pt x="708" y="637"/>
                  </a:lnTo>
                  <a:lnTo>
                    <a:pt x="706" y="637"/>
                  </a:lnTo>
                  <a:lnTo>
                    <a:pt x="708" y="637"/>
                  </a:lnTo>
                  <a:lnTo>
                    <a:pt x="708" y="636"/>
                  </a:lnTo>
                  <a:lnTo>
                    <a:pt x="706" y="636"/>
                  </a:lnTo>
                  <a:lnTo>
                    <a:pt x="708" y="636"/>
                  </a:lnTo>
                  <a:lnTo>
                    <a:pt x="706" y="636"/>
                  </a:lnTo>
                  <a:lnTo>
                    <a:pt x="708" y="636"/>
                  </a:lnTo>
                  <a:lnTo>
                    <a:pt x="706" y="636"/>
                  </a:lnTo>
                  <a:lnTo>
                    <a:pt x="706" y="635"/>
                  </a:lnTo>
                  <a:lnTo>
                    <a:pt x="706" y="636"/>
                  </a:lnTo>
                  <a:lnTo>
                    <a:pt x="708" y="636"/>
                  </a:lnTo>
                  <a:lnTo>
                    <a:pt x="706" y="636"/>
                  </a:lnTo>
                  <a:lnTo>
                    <a:pt x="708" y="636"/>
                  </a:lnTo>
                  <a:lnTo>
                    <a:pt x="706" y="636"/>
                  </a:lnTo>
                  <a:lnTo>
                    <a:pt x="708" y="636"/>
                  </a:lnTo>
                  <a:lnTo>
                    <a:pt x="708" y="637"/>
                  </a:lnTo>
                  <a:lnTo>
                    <a:pt x="706" y="637"/>
                  </a:lnTo>
                  <a:lnTo>
                    <a:pt x="706" y="636"/>
                  </a:lnTo>
                  <a:lnTo>
                    <a:pt x="705" y="636"/>
                  </a:lnTo>
                  <a:lnTo>
                    <a:pt x="705" y="637"/>
                  </a:lnTo>
                  <a:lnTo>
                    <a:pt x="704" y="637"/>
                  </a:lnTo>
                  <a:lnTo>
                    <a:pt x="703" y="638"/>
                  </a:lnTo>
                  <a:lnTo>
                    <a:pt x="702" y="638"/>
                  </a:lnTo>
                  <a:lnTo>
                    <a:pt x="702" y="639"/>
                  </a:lnTo>
                  <a:lnTo>
                    <a:pt x="702" y="640"/>
                  </a:lnTo>
                  <a:lnTo>
                    <a:pt x="701" y="640"/>
                  </a:lnTo>
                  <a:lnTo>
                    <a:pt x="701" y="641"/>
                  </a:lnTo>
                  <a:lnTo>
                    <a:pt x="701" y="640"/>
                  </a:lnTo>
                  <a:lnTo>
                    <a:pt x="700" y="640"/>
                  </a:lnTo>
                  <a:lnTo>
                    <a:pt x="699" y="640"/>
                  </a:lnTo>
                  <a:lnTo>
                    <a:pt x="697" y="640"/>
                  </a:lnTo>
                  <a:lnTo>
                    <a:pt x="696" y="640"/>
                  </a:lnTo>
                  <a:lnTo>
                    <a:pt x="695" y="640"/>
                  </a:lnTo>
                  <a:lnTo>
                    <a:pt x="695" y="641"/>
                  </a:lnTo>
                  <a:lnTo>
                    <a:pt x="695" y="640"/>
                  </a:lnTo>
                  <a:lnTo>
                    <a:pt x="695" y="641"/>
                  </a:lnTo>
                  <a:lnTo>
                    <a:pt x="695" y="640"/>
                  </a:lnTo>
                  <a:lnTo>
                    <a:pt x="695" y="641"/>
                  </a:lnTo>
                  <a:lnTo>
                    <a:pt x="694" y="641"/>
                  </a:lnTo>
                  <a:lnTo>
                    <a:pt x="693" y="641"/>
                  </a:lnTo>
                  <a:lnTo>
                    <a:pt x="692" y="641"/>
                  </a:lnTo>
                  <a:lnTo>
                    <a:pt x="691" y="641"/>
                  </a:lnTo>
                  <a:lnTo>
                    <a:pt x="691" y="643"/>
                  </a:lnTo>
                  <a:lnTo>
                    <a:pt x="689" y="643"/>
                  </a:lnTo>
                  <a:lnTo>
                    <a:pt x="688" y="643"/>
                  </a:lnTo>
                  <a:lnTo>
                    <a:pt x="688" y="644"/>
                  </a:lnTo>
                  <a:lnTo>
                    <a:pt x="687" y="644"/>
                  </a:lnTo>
                  <a:lnTo>
                    <a:pt x="687" y="645"/>
                  </a:lnTo>
                  <a:lnTo>
                    <a:pt x="686" y="645"/>
                  </a:lnTo>
                  <a:lnTo>
                    <a:pt x="686" y="646"/>
                  </a:lnTo>
                  <a:lnTo>
                    <a:pt x="686" y="645"/>
                  </a:lnTo>
                  <a:lnTo>
                    <a:pt x="685" y="645"/>
                  </a:lnTo>
                  <a:lnTo>
                    <a:pt x="685" y="646"/>
                  </a:lnTo>
                  <a:lnTo>
                    <a:pt x="684" y="646"/>
                  </a:lnTo>
                  <a:lnTo>
                    <a:pt x="684" y="647"/>
                  </a:lnTo>
                  <a:lnTo>
                    <a:pt x="684" y="648"/>
                  </a:lnTo>
                  <a:lnTo>
                    <a:pt x="683" y="648"/>
                  </a:lnTo>
                  <a:lnTo>
                    <a:pt x="683" y="649"/>
                  </a:lnTo>
                  <a:lnTo>
                    <a:pt x="683" y="650"/>
                  </a:lnTo>
                  <a:lnTo>
                    <a:pt x="682" y="650"/>
                  </a:lnTo>
                  <a:lnTo>
                    <a:pt x="682" y="652"/>
                  </a:lnTo>
                  <a:lnTo>
                    <a:pt x="683" y="652"/>
                  </a:lnTo>
                  <a:lnTo>
                    <a:pt x="682" y="652"/>
                  </a:lnTo>
                  <a:lnTo>
                    <a:pt x="682" y="653"/>
                  </a:lnTo>
                  <a:lnTo>
                    <a:pt x="683" y="652"/>
                  </a:lnTo>
                  <a:lnTo>
                    <a:pt x="682" y="653"/>
                  </a:lnTo>
                  <a:lnTo>
                    <a:pt x="680" y="653"/>
                  </a:lnTo>
                  <a:lnTo>
                    <a:pt x="680" y="654"/>
                  </a:lnTo>
                  <a:lnTo>
                    <a:pt x="680" y="655"/>
                  </a:lnTo>
                  <a:lnTo>
                    <a:pt x="679" y="655"/>
                  </a:lnTo>
                  <a:lnTo>
                    <a:pt x="679" y="656"/>
                  </a:lnTo>
                  <a:lnTo>
                    <a:pt x="679" y="657"/>
                  </a:lnTo>
                  <a:lnTo>
                    <a:pt x="679" y="658"/>
                  </a:lnTo>
                  <a:lnTo>
                    <a:pt x="678" y="658"/>
                  </a:lnTo>
                  <a:lnTo>
                    <a:pt x="678" y="660"/>
                  </a:lnTo>
                  <a:lnTo>
                    <a:pt x="678" y="661"/>
                  </a:lnTo>
                  <a:lnTo>
                    <a:pt x="677" y="661"/>
                  </a:lnTo>
                  <a:lnTo>
                    <a:pt x="677" y="662"/>
                  </a:lnTo>
                  <a:lnTo>
                    <a:pt x="676" y="662"/>
                  </a:lnTo>
                  <a:lnTo>
                    <a:pt x="675" y="662"/>
                  </a:lnTo>
                  <a:lnTo>
                    <a:pt x="674" y="662"/>
                  </a:lnTo>
                  <a:lnTo>
                    <a:pt x="673" y="662"/>
                  </a:lnTo>
                  <a:lnTo>
                    <a:pt x="671" y="662"/>
                  </a:lnTo>
                  <a:lnTo>
                    <a:pt x="670" y="662"/>
                  </a:lnTo>
                  <a:lnTo>
                    <a:pt x="670" y="663"/>
                  </a:lnTo>
                  <a:lnTo>
                    <a:pt x="669" y="663"/>
                  </a:lnTo>
                  <a:lnTo>
                    <a:pt x="668" y="663"/>
                  </a:lnTo>
                  <a:lnTo>
                    <a:pt x="667" y="663"/>
                  </a:lnTo>
                  <a:lnTo>
                    <a:pt x="667" y="664"/>
                  </a:lnTo>
                  <a:lnTo>
                    <a:pt x="666" y="664"/>
                  </a:lnTo>
                  <a:lnTo>
                    <a:pt x="665" y="665"/>
                  </a:lnTo>
                  <a:lnTo>
                    <a:pt x="665" y="666"/>
                  </a:lnTo>
                  <a:lnTo>
                    <a:pt x="663" y="666"/>
                  </a:lnTo>
                  <a:lnTo>
                    <a:pt x="662" y="666"/>
                  </a:lnTo>
                  <a:lnTo>
                    <a:pt x="662" y="667"/>
                  </a:lnTo>
                  <a:lnTo>
                    <a:pt x="662" y="666"/>
                  </a:lnTo>
                  <a:lnTo>
                    <a:pt x="661" y="666"/>
                  </a:lnTo>
                  <a:lnTo>
                    <a:pt x="660" y="666"/>
                  </a:lnTo>
                  <a:lnTo>
                    <a:pt x="660" y="667"/>
                  </a:lnTo>
                  <a:lnTo>
                    <a:pt x="659" y="667"/>
                  </a:lnTo>
                  <a:lnTo>
                    <a:pt x="658" y="667"/>
                  </a:lnTo>
                  <a:lnTo>
                    <a:pt x="657" y="667"/>
                  </a:lnTo>
                  <a:lnTo>
                    <a:pt x="656" y="667"/>
                  </a:lnTo>
                  <a:lnTo>
                    <a:pt x="654" y="667"/>
                  </a:lnTo>
                  <a:lnTo>
                    <a:pt x="653" y="667"/>
                  </a:lnTo>
                  <a:lnTo>
                    <a:pt x="652" y="669"/>
                  </a:lnTo>
                  <a:lnTo>
                    <a:pt x="652" y="667"/>
                  </a:lnTo>
                  <a:lnTo>
                    <a:pt x="652" y="669"/>
                  </a:lnTo>
                  <a:lnTo>
                    <a:pt x="651" y="669"/>
                  </a:lnTo>
                  <a:lnTo>
                    <a:pt x="650" y="669"/>
                  </a:lnTo>
                  <a:lnTo>
                    <a:pt x="649" y="669"/>
                  </a:lnTo>
                  <a:lnTo>
                    <a:pt x="649" y="667"/>
                  </a:lnTo>
                  <a:lnTo>
                    <a:pt x="648" y="667"/>
                  </a:lnTo>
                  <a:lnTo>
                    <a:pt x="647" y="667"/>
                  </a:lnTo>
                  <a:lnTo>
                    <a:pt x="645" y="667"/>
                  </a:lnTo>
                  <a:lnTo>
                    <a:pt x="644" y="667"/>
                  </a:lnTo>
                  <a:lnTo>
                    <a:pt x="644" y="666"/>
                  </a:lnTo>
                  <a:lnTo>
                    <a:pt x="643" y="666"/>
                  </a:lnTo>
                  <a:lnTo>
                    <a:pt x="642" y="666"/>
                  </a:lnTo>
                  <a:lnTo>
                    <a:pt x="641" y="666"/>
                  </a:lnTo>
                  <a:lnTo>
                    <a:pt x="641" y="665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7" y="665"/>
                  </a:lnTo>
                  <a:lnTo>
                    <a:pt x="637" y="664"/>
                  </a:lnTo>
                  <a:lnTo>
                    <a:pt x="636" y="664"/>
                  </a:lnTo>
                  <a:lnTo>
                    <a:pt x="635" y="664"/>
                  </a:lnTo>
                  <a:lnTo>
                    <a:pt x="634" y="664"/>
                  </a:lnTo>
                  <a:lnTo>
                    <a:pt x="633" y="664"/>
                  </a:lnTo>
                  <a:lnTo>
                    <a:pt x="632" y="663"/>
                  </a:lnTo>
                  <a:lnTo>
                    <a:pt x="631" y="663"/>
                  </a:lnTo>
                  <a:lnTo>
                    <a:pt x="630" y="663"/>
                  </a:lnTo>
                  <a:lnTo>
                    <a:pt x="628" y="663"/>
                  </a:lnTo>
                  <a:lnTo>
                    <a:pt x="627" y="663"/>
                  </a:lnTo>
                  <a:lnTo>
                    <a:pt x="627" y="662"/>
                  </a:lnTo>
                  <a:lnTo>
                    <a:pt x="626" y="662"/>
                  </a:lnTo>
                  <a:lnTo>
                    <a:pt x="625" y="662"/>
                  </a:lnTo>
                  <a:lnTo>
                    <a:pt x="624" y="662"/>
                  </a:lnTo>
                  <a:lnTo>
                    <a:pt x="624" y="661"/>
                  </a:lnTo>
                  <a:lnTo>
                    <a:pt x="623" y="661"/>
                  </a:lnTo>
                  <a:lnTo>
                    <a:pt x="622" y="661"/>
                  </a:lnTo>
                  <a:lnTo>
                    <a:pt x="621" y="661"/>
                  </a:lnTo>
                  <a:lnTo>
                    <a:pt x="621" y="662"/>
                  </a:lnTo>
                  <a:lnTo>
                    <a:pt x="619" y="662"/>
                  </a:lnTo>
                  <a:lnTo>
                    <a:pt x="621" y="662"/>
                  </a:lnTo>
                  <a:lnTo>
                    <a:pt x="621" y="661"/>
                  </a:lnTo>
                  <a:lnTo>
                    <a:pt x="621" y="662"/>
                  </a:lnTo>
                  <a:lnTo>
                    <a:pt x="621" y="661"/>
                  </a:lnTo>
                  <a:lnTo>
                    <a:pt x="619" y="661"/>
                  </a:lnTo>
                  <a:lnTo>
                    <a:pt x="619" y="662"/>
                  </a:lnTo>
                  <a:lnTo>
                    <a:pt x="619" y="661"/>
                  </a:lnTo>
                  <a:lnTo>
                    <a:pt x="619" y="662"/>
                  </a:lnTo>
                  <a:lnTo>
                    <a:pt x="619" y="661"/>
                  </a:lnTo>
                  <a:lnTo>
                    <a:pt x="618" y="661"/>
                  </a:lnTo>
                  <a:lnTo>
                    <a:pt x="618" y="662"/>
                  </a:lnTo>
                  <a:lnTo>
                    <a:pt x="618" y="661"/>
                  </a:lnTo>
                  <a:lnTo>
                    <a:pt x="618" y="662"/>
                  </a:lnTo>
                  <a:lnTo>
                    <a:pt x="617" y="662"/>
                  </a:lnTo>
                  <a:lnTo>
                    <a:pt x="616" y="662"/>
                  </a:lnTo>
                  <a:lnTo>
                    <a:pt x="617" y="662"/>
                  </a:lnTo>
                  <a:lnTo>
                    <a:pt x="616" y="662"/>
                  </a:lnTo>
                  <a:lnTo>
                    <a:pt x="616" y="661"/>
                  </a:lnTo>
                  <a:lnTo>
                    <a:pt x="616" y="662"/>
                  </a:lnTo>
                  <a:lnTo>
                    <a:pt x="616" y="661"/>
                  </a:lnTo>
                  <a:lnTo>
                    <a:pt x="616" y="662"/>
                  </a:lnTo>
                  <a:lnTo>
                    <a:pt x="616" y="661"/>
                  </a:lnTo>
                  <a:lnTo>
                    <a:pt x="615" y="661"/>
                  </a:lnTo>
                  <a:lnTo>
                    <a:pt x="614" y="661"/>
                  </a:lnTo>
                  <a:lnTo>
                    <a:pt x="614" y="662"/>
                  </a:lnTo>
                  <a:lnTo>
                    <a:pt x="613" y="662"/>
                  </a:lnTo>
                  <a:lnTo>
                    <a:pt x="611" y="662"/>
                  </a:lnTo>
                  <a:lnTo>
                    <a:pt x="610" y="662"/>
                  </a:lnTo>
                  <a:lnTo>
                    <a:pt x="609" y="662"/>
                  </a:lnTo>
                  <a:lnTo>
                    <a:pt x="609" y="663"/>
                  </a:lnTo>
                  <a:lnTo>
                    <a:pt x="608" y="663"/>
                  </a:lnTo>
                  <a:lnTo>
                    <a:pt x="609" y="663"/>
                  </a:lnTo>
                  <a:lnTo>
                    <a:pt x="608" y="663"/>
                  </a:lnTo>
                  <a:lnTo>
                    <a:pt x="609" y="663"/>
                  </a:lnTo>
                  <a:lnTo>
                    <a:pt x="608" y="663"/>
                  </a:lnTo>
                  <a:lnTo>
                    <a:pt x="607" y="663"/>
                  </a:lnTo>
                  <a:lnTo>
                    <a:pt x="606" y="663"/>
                  </a:lnTo>
                  <a:lnTo>
                    <a:pt x="605" y="663"/>
                  </a:lnTo>
                  <a:lnTo>
                    <a:pt x="605" y="664"/>
                  </a:lnTo>
                  <a:lnTo>
                    <a:pt x="604" y="664"/>
                  </a:lnTo>
                  <a:lnTo>
                    <a:pt x="604" y="665"/>
                  </a:lnTo>
                  <a:lnTo>
                    <a:pt x="602" y="665"/>
                  </a:lnTo>
                  <a:lnTo>
                    <a:pt x="602" y="666"/>
                  </a:lnTo>
                  <a:lnTo>
                    <a:pt x="601" y="667"/>
                  </a:lnTo>
                  <a:lnTo>
                    <a:pt x="601" y="669"/>
                  </a:lnTo>
                  <a:lnTo>
                    <a:pt x="601" y="667"/>
                  </a:lnTo>
                  <a:lnTo>
                    <a:pt x="602" y="666"/>
                  </a:lnTo>
                  <a:lnTo>
                    <a:pt x="601" y="666"/>
                  </a:lnTo>
                  <a:lnTo>
                    <a:pt x="602" y="666"/>
                  </a:lnTo>
                  <a:lnTo>
                    <a:pt x="601" y="666"/>
                  </a:lnTo>
                  <a:lnTo>
                    <a:pt x="602" y="666"/>
                  </a:lnTo>
                  <a:lnTo>
                    <a:pt x="601" y="666"/>
                  </a:lnTo>
                  <a:lnTo>
                    <a:pt x="602" y="667"/>
                  </a:lnTo>
                  <a:lnTo>
                    <a:pt x="602" y="666"/>
                  </a:lnTo>
                  <a:lnTo>
                    <a:pt x="602" y="667"/>
                  </a:lnTo>
                  <a:lnTo>
                    <a:pt x="601" y="667"/>
                  </a:lnTo>
                  <a:lnTo>
                    <a:pt x="602" y="667"/>
                  </a:lnTo>
                  <a:lnTo>
                    <a:pt x="601" y="666"/>
                  </a:lnTo>
                  <a:lnTo>
                    <a:pt x="601" y="667"/>
                  </a:lnTo>
                  <a:lnTo>
                    <a:pt x="601" y="666"/>
                  </a:lnTo>
                  <a:lnTo>
                    <a:pt x="601" y="667"/>
                  </a:lnTo>
                  <a:lnTo>
                    <a:pt x="601" y="666"/>
                  </a:lnTo>
                  <a:lnTo>
                    <a:pt x="601" y="667"/>
                  </a:lnTo>
                  <a:lnTo>
                    <a:pt x="600" y="667"/>
                  </a:lnTo>
                  <a:lnTo>
                    <a:pt x="599" y="667"/>
                  </a:lnTo>
                  <a:lnTo>
                    <a:pt x="600" y="667"/>
                  </a:lnTo>
                  <a:lnTo>
                    <a:pt x="599" y="667"/>
                  </a:lnTo>
                  <a:lnTo>
                    <a:pt x="599" y="669"/>
                  </a:lnTo>
                  <a:lnTo>
                    <a:pt x="599" y="667"/>
                  </a:lnTo>
                  <a:lnTo>
                    <a:pt x="599" y="669"/>
                  </a:lnTo>
                  <a:lnTo>
                    <a:pt x="598" y="669"/>
                  </a:lnTo>
                  <a:lnTo>
                    <a:pt x="599" y="669"/>
                  </a:lnTo>
                  <a:lnTo>
                    <a:pt x="598" y="669"/>
                  </a:lnTo>
                  <a:lnTo>
                    <a:pt x="597" y="669"/>
                  </a:lnTo>
                  <a:lnTo>
                    <a:pt x="597" y="670"/>
                  </a:lnTo>
                  <a:lnTo>
                    <a:pt x="596" y="670"/>
                  </a:lnTo>
                  <a:lnTo>
                    <a:pt x="594" y="670"/>
                  </a:lnTo>
                  <a:lnTo>
                    <a:pt x="594" y="671"/>
                  </a:lnTo>
                  <a:lnTo>
                    <a:pt x="593" y="671"/>
                  </a:lnTo>
                  <a:lnTo>
                    <a:pt x="592" y="672"/>
                  </a:lnTo>
                  <a:lnTo>
                    <a:pt x="591" y="672"/>
                  </a:lnTo>
                  <a:lnTo>
                    <a:pt x="591" y="673"/>
                  </a:lnTo>
                  <a:lnTo>
                    <a:pt x="590" y="673"/>
                  </a:lnTo>
                  <a:lnTo>
                    <a:pt x="590" y="674"/>
                  </a:lnTo>
                  <a:lnTo>
                    <a:pt x="589" y="674"/>
                  </a:lnTo>
                  <a:lnTo>
                    <a:pt x="590" y="674"/>
                  </a:lnTo>
                  <a:lnTo>
                    <a:pt x="589" y="674"/>
                  </a:lnTo>
                  <a:lnTo>
                    <a:pt x="589" y="675"/>
                  </a:lnTo>
                  <a:lnTo>
                    <a:pt x="588" y="675"/>
                  </a:lnTo>
                  <a:lnTo>
                    <a:pt x="587" y="674"/>
                  </a:lnTo>
                  <a:lnTo>
                    <a:pt x="585" y="674"/>
                  </a:lnTo>
                  <a:lnTo>
                    <a:pt x="584" y="674"/>
                  </a:lnTo>
                  <a:lnTo>
                    <a:pt x="583" y="674"/>
                  </a:lnTo>
                  <a:lnTo>
                    <a:pt x="582" y="674"/>
                  </a:lnTo>
                  <a:lnTo>
                    <a:pt x="581" y="674"/>
                  </a:lnTo>
                  <a:lnTo>
                    <a:pt x="580" y="674"/>
                  </a:lnTo>
                  <a:lnTo>
                    <a:pt x="580" y="675"/>
                  </a:lnTo>
                  <a:lnTo>
                    <a:pt x="579" y="675"/>
                  </a:lnTo>
                  <a:lnTo>
                    <a:pt x="579" y="677"/>
                  </a:lnTo>
                  <a:lnTo>
                    <a:pt x="578" y="677"/>
                  </a:lnTo>
                  <a:lnTo>
                    <a:pt x="576" y="677"/>
                  </a:lnTo>
                  <a:lnTo>
                    <a:pt x="576" y="678"/>
                  </a:lnTo>
                  <a:lnTo>
                    <a:pt x="575" y="678"/>
                  </a:lnTo>
                  <a:lnTo>
                    <a:pt x="574" y="678"/>
                  </a:lnTo>
                  <a:lnTo>
                    <a:pt x="574" y="677"/>
                  </a:lnTo>
                  <a:lnTo>
                    <a:pt x="573" y="677"/>
                  </a:lnTo>
                  <a:lnTo>
                    <a:pt x="572" y="677"/>
                  </a:lnTo>
                  <a:lnTo>
                    <a:pt x="571" y="677"/>
                  </a:lnTo>
                  <a:lnTo>
                    <a:pt x="571" y="678"/>
                  </a:lnTo>
                  <a:lnTo>
                    <a:pt x="570" y="678"/>
                  </a:lnTo>
                  <a:lnTo>
                    <a:pt x="568" y="678"/>
                  </a:lnTo>
                  <a:lnTo>
                    <a:pt x="568" y="679"/>
                  </a:lnTo>
                  <a:lnTo>
                    <a:pt x="567" y="679"/>
                  </a:lnTo>
                  <a:lnTo>
                    <a:pt x="567" y="680"/>
                  </a:lnTo>
                  <a:lnTo>
                    <a:pt x="566" y="680"/>
                  </a:lnTo>
                  <a:lnTo>
                    <a:pt x="565" y="681"/>
                  </a:lnTo>
                  <a:lnTo>
                    <a:pt x="564" y="681"/>
                  </a:lnTo>
                  <a:lnTo>
                    <a:pt x="564" y="682"/>
                  </a:lnTo>
                  <a:lnTo>
                    <a:pt x="563" y="682"/>
                  </a:lnTo>
                  <a:lnTo>
                    <a:pt x="563" y="683"/>
                  </a:lnTo>
                  <a:lnTo>
                    <a:pt x="562" y="683"/>
                  </a:lnTo>
                  <a:lnTo>
                    <a:pt x="561" y="683"/>
                  </a:lnTo>
                  <a:lnTo>
                    <a:pt x="559" y="683"/>
                  </a:lnTo>
                  <a:lnTo>
                    <a:pt x="558" y="685"/>
                  </a:lnTo>
                  <a:lnTo>
                    <a:pt x="558" y="683"/>
                  </a:lnTo>
                  <a:lnTo>
                    <a:pt x="557" y="683"/>
                  </a:lnTo>
                  <a:lnTo>
                    <a:pt x="557" y="685"/>
                  </a:lnTo>
                  <a:lnTo>
                    <a:pt x="556" y="685"/>
                  </a:lnTo>
                  <a:lnTo>
                    <a:pt x="555" y="685"/>
                  </a:lnTo>
                  <a:lnTo>
                    <a:pt x="555" y="686"/>
                  </a:lnTo>
                  <a:lnTo>
                    <a:pt x="554" y="686"/>
                  </a:lnTo>
                  <a:lnTo>
                    <a:pt x="554" y="687"/>
                  </a:lnTo>
                  <a:lnTo>
                    <a:pt x="553" y="687"/>
                  </a:lnTo>
                  <a:lnTo>
                    <a:pt x="553" y="688"/>
                  </a:lnTo>
                  <a:lnTo>
                    <a:pt x="552" y="688"/>
                  </a:lnTo>
                  <a:lnTo>
                    <a:pt x="553" y="688"/>
                  </a:lnTo>
                  <a:lnTo>
                    <a:pt x="553" y="689"/>
                  </a:lnTo>
                  <a:lnTo>
                    <a:pt x="552" y="688"/>
                  </a:lnTo>
                  <a:lnTo>
                    <a:pt x="552" y="689"/>
                  </a:lnTo>
                  <a:lnTo>
                    <a:pt x="552" y="688"/>
                  </a:lnTo>
                  <a:lnTo>
                    <a:pt x="553" y="688"/>
                  </a:lnTo>
                  <a:lnTo>
                    <a:pt x="553" y="687"/>
                  </a:lnTo>
                  <a:lnTo>
                    <a:pt x="552" y="687"/>
                  </a:lnTo>
                  <a:lnTo>
                    <a:pt x="553" y="688"/>
                  </a:lnTo>
                  <a:lnTo>
                    <a:pt x="552" y="687"/>
                  </a:lnTo>
                  <a:lnTo>
                    <a:pt x="553" y="688"/>
                  </a:lnTo>
                  <a:lnTo>
                    <a:pt x="552" y="687"/>
                  </a:lnTo>
                  <a:lnTo>
                    <a:pt x="552" y="688"/>
                  </a:lnTo>
                  <a:lnTo>
                    <a:pt x="553" y="688"/>
                  </a:lnTo>
                  <a:lnTo>
                    <a:pt x="552" y="688"/>
                  </a:lnTo>
                  <a:lnTo>
                    <a:pt x="552" y="687"/>
                  </a:lnTo>
                  <a:lnTo>
                    <a:pt x="552" y="688"/>
                  </a:lnTo>
                  <a:lnTo>
                    <a:pt x="550" y="688"/>
                  </a:lnTo>
                  <a:lnTo>
                    <a:pt x="550" y="687"/>
                  </a:lnTo>
                  <a:lnTo>
                    <a:pt x="549" y="687"/>
                  </a:lnTo>
                  <a:lnTo>
                    <a:pt x="549" y="688"/>
                  </a:lnTo>
                  <a:lnTo>
                    <a:pt x="548" y="687"/>
                  </a:lnTo>
                  <a:lnTo>
                    <a:pt x="548" y="688"/>
                  </a:lnTo>
                  <a:lnTo>
                    <a:pt x="547" y="688"/>
                  </a:lnTo>
                  <a:lnTo>
                    <a:pt x="546" y="688"/>
                  </a:lnTo>
                  <a:lnTo>
                    <a:pt x="546" y="689"/>
                  </a:lnTo>
                  <a:lnTo>
                    <a:pt x="545" y="689"/>
                  </a:lnTo>
                  <a:lnTo>
                    <a:pt x="545" y="690"/>
                  </a:lnTo>
                  <a:lnTo>
                    <a:pt x="544" y="691"/>
                  </a:lnTo>
                  <a:lnTo>
                    <a:pt x="544" y="692"/>
                  </a:lnTo>
                  <a:lnTo>
                    <a:pt x="542" y="692"/>
                  </a:lnTo>
                  <a:lnTo>
                    <a:pt x="542" y="694"/>
                  </a:lnTo>
                  <a:lnTo>
                    <a:pt x="541" y="694"/>
                  </a:lnTo>
                  <a:lnTo>
                    <a:pt x="541" y="695"/>
                  </a:lnTo>
                  <a:lnTo>
                    <a:pt x="540" y="695"/>
                  </a:lnTo>
                  <a:lnTo>
                    <a:pt x="540" y="696"/>
                  </a:lnTo>
                  <a:lnTo>
                    <a:pt x="540" y="697"/>
                  </a:lnTo>
                  <a:lnTo>
                    <a:pt x="539" y="697"/>
                  </a:lnTo>
                  <a:lnTo>
                    <a:pt x="539" y="698"/>
                  </a:lnTo>
                  <a:lnTo>
                    <a:pt x="538" y="698"/>
                  </a:lnTo>
                  <a:lnTo>
                    <a:pt x="537" y="698"/>
                  </a:lnTo>
                  <a:lnTo>
                    <a:pt x="537" y="699"/>
                  </a:lnTo>
                  <a:lnTo>
                    <a:pt x="537" y="700"/>
                  </a:lnTo>
                  <a:lnTo>
                    <a:pt x="536" y="700"/>
                  </a:lnTo>
                  <a:lnTo>
                    <a:pt x="536" y="702"/>
                  </a:lnTo>
                  <a:lnTo>
                    <a:pt x="536" y="703"/>
                  </a:lnTo>
                  <a:lnTo>
                    <a:pt x="535" y="703"/>
                  </a:lnTo>
                  <a:lnTo>
                    <a:pt x="535" y="704"/>
                  </a:lnTo>
                  <a:lnTo>
                    <a:pt x="535" y="705"/>
                  </a:lnTo>
                  <a:lnTo>
                    <a:pt x="535" y="706"/>
                  </a:lnTo>
                  <a:lnTo>
                    <a:pt x="535" y="705"/>
                  </a:lnTo>
                  <a:lnTo>
                    <a:pt x="533" y="705"/>
                  </a:lnTo>
                  <a:lnTo>
                    <a:pt x="535" y="705"/>
                  </a:lnTo>
                  <a:lnTo>
                    <a:pt x="533" y="705"/>
                  </a:lnTo>
                  <a:lnTo>
                    <a:pt x="535" y="705"/>
                  </a:lnTo>
                  <a:lnTo>
                    <a:pt x="535" y="706"/>
                  </a:lnTo>
                  <a:lnTo>
                    <a:pt x="533" y="706"/>
                  </a:lnTo>
                  <a:lnTo>
                    <a:pt x="533" y="707"/>
                  </a:lnTo>
                  <a:lnTo>
                    <a:pt x="533" y="708"/>
                  </a:lnTo>
                  <a:lnTo>
                    <a:pt x="533" y="710"/>
                  </a:lnTo>
                  <a:lnTo>
                    <a:pt x="532" y="710"/>
                  </a:lnTo>
                  <a:lnTo>
                    <a:pt x="532" y="711"/>
                  </a:lnTo>
                  <a:lnTo>
                    <a:pt x="532" y="712"/>
                  </a:lnTo>
                  <a:lnTo>
                    <a:pt x="532" y="713"/>
                  </a:lnTo>
                  <a:lnTo>
                    <a:pt x="531" y="713"/>
                  </a:lnTo>
                  <a:lnTo>
                    <a:pt x="531" y="714"/>
                  </a:lnTo>
                  <a:lnTo>
                    <a:pt x="531" y="715"/>
                  </a:lnTo>
                  <a:lnTo>
                    <a:pt x="531" y="716"/>
                  </a:lnTo>
                  <a:lnTo>
                    <a:pt x="530" y="716"/>
                  </a:lnTo>
                  <a:lnTo>
                    <a:pt x="530" y="717"/>
                  </a:lnTo>
                  <a:lnTo>
                    <a:pt x="530" y="719"/>
                  </a:lnTo>
                  <a:lnTo>
                    <a:pt x="529" y="719"/>
                  </a:lnTo>
                  <a:lnTo>
                    <a:pt x="528" y="719"/>
                  </a:lnTo>
                  <a:lnTo>
                    <a:pt x="527" y="719"/>
                  </a:lnTo>
                  <a:lnTo>
                    <a:pt x="527" y="720"/>
                  </a:lnTo>
                  <a:lnTo>
                    <a:pt x="525" y="720"/>
                  </a:lnTo>
                  <a:lnTo>
                    <a:pt x="525" y="721"/>
                  </a:lnTo>
                  <a:lnTo>
                    <a:pt x="524" y="721"/>
                  </a:lnTo>
                  <a:lnTo>
                    <a:pt x="524" y="722"/>
                  </a:lnTo>
                  <a:lnTo>
                    <a:pt x="524" y="723"/>
                  </a:lnTo>
                  <a:lnTo>
                    <a:pt x="524" y="724"/>
                  </a:lnTo>
                  <a:lnTo>
                    <a:pt x="524" y="723"/>
                  </a:lnTo>
                  <a:lnTo>
                    <a:pt x="524" y="724"/>
                  </a:lnTo>
                  <a:lnTo>
                    <a:pt x="524" y="725"/>
                  </a:lnTo>
                  <a:lnTo>
                    <a:pt x="524" y="724"/>
                  </a:lnTo>
                  <a:lnTo>
                    <a:pt x="523" y="724"/>
                  </a:lnTo>
                  <a:lnTo>
                    <a:pt x="522" y="724"/>
                  </a:lnTo>
                  <a:lnTo>
                    <a:pt x="522" y="725"/>
                  </a:lnTo>
                  <a:lnTo>
                    <a:pt x="522" y="724"/>
                  </a:lnTo>
                  <a:lnTo>
                    <a:pt x="522" y="725"/>
                  </a:lnTo>
                  <a:lnTo>
                    <a:pt x="521" y="725"/>
                  </a:lnTo>
                  <a:lnTo>
                    <a:pt x="521" y="724"/>
                  </a:lnTo>
                  <a:lnTo>
                    <a:pt x="522" y="724"/>
                  </a:lnTo>
                  <a:lnTo>
                    <a:pt x="521" y="724"/>
                  </a:lnTo>
                  <a:lnTo>
                    <a:pt x="521" y="725"/>
                  </a:lnTo>
                  <a:lnTo>
                    <a:pt x="521" y="724"/>
                  </a:lnTo>
                  <a:lnTo>
                    <a:pt x="521" y="725"/>
                  </a:lnTo>
                  <a:lnTo>
                    <a:pt x="522" y="725"/>
                  </a:lnTo>
                  <a:lnTo>
                    <a:pt x="521" y="725"/>
                  </a:lnTo>
                  <a:lnTo>
                    <a:pt x="522" y="725"/>
                  </a:lnTo>
                  <a:lnTo>
                    <a:pt x="523" y="725"/>
                  </a:lnTo>
                  <a:lnTo>
                    <a:pt x="522" y="725"/>
                  </a:lnTo>
                  <a:lnTo>
                    <a:pt x="523" y="725"/>
                  </a:lnTo>
                  <a:lnTo>
                    <a:pt x="523" y="724"/>
                  </a:lnTo>
                  <a:lnTo>
                    <a:pt x="523" y="725"/>
                  </a:lnTo>
                  <a:lnTo>
                    <a:pt x="523" y="724"/>
                  </a:lnTo>
                  <a:lnTo>
                    <a:pt x="524" y="724"/>
                  </a:lnTo>
                  <a:lnTo>
                    <a:pt x="524" y="725"/>
                  </a:lnTo>
                  <a:lnTo>
                    <a:pt x="523" y="725"/>
                  </a:lnTo>
                  <a:lnTo>
                    <a:pt x="523" y="727"/>
                  </a:lnTo>
                  <a:lnTo>
                    <a:pt x="522" y="727"/>
                  </a:lnTo>
                  <a:lnTo>
                    <a:pt x="522" y="728"/>
                  </a:lnTo>
                  <a:lnTo>
                    <a:pt x="521" y="728"/>
                  </a:lnTo>
                  <a:lnTo>
                    <a:pt x="521" y="729"/>
                  </a:lnTo>
                  <a:lnTo>
                    <a:pt x="521" y="730"/>
                  </a:lnTo>
                  <a:lnTo>
                    <a:pt x="520" y="731"/>
                  </a:lnTo>
                  <a:lnTo>
                    <a:pt x="520" y="732"/>
                  </a:lnTo>
                  <a:lnTo>
                    <a:pt x="520" y="733"/>
                  </a:lnTo>
                  <a:lnTo>
                    <a:pt x="519" y="733"/>
                  </a:lnTo>
                  <a:lnTo>
                    <a:pt x="519" y="735"/>
                  </a:lnTo>
                  <a:lnTo>
                    <a:pt x="519" y="736"/>
                  </a:lnTo>
                  <a:lnTo>
                    <a:pt x="519" y="737"/>
                  </a:lnTo>
                  <a:lnTo>
                    <a:pt x="518" y="737"/>
                  </a:lnTo>
                  <a:lnTo>
                    <a:pt x="518" y="738"/>
                  </a:lnTo>
                  <a:lnTo>
                    <a:pt x="516" y="738"/>
                  </a:lnTo>
                  <a:lnTo>
                    <a:pt x="515" y="738"/>
                  </a:lnTo>
                  <a:lnTo>
                    <a:pt x="515" y="739"/>
                  </a:lnTo>
                  <a:lnTo>
                    <a:pt x="514" y="739"/>
                  </a:lnTo>
                  <a:lnTo>
                    <a:pt x="514" y="740"/>
                  </a:lnTo>
                  <a:lnTo>
                    <a:pt x="513" y="740"/>
                  </a:lnTo>
                  <a:lnTo>
                    <a:pt x="513" y="741"/>
                  </a:lnTo>
                  <a:lnTo>
                    <a:pt x="513" y="742"/>
                  </a:lnTo>
                  <a:lnTo>
                    <a:pt x="512" y="742"/>
                  </a:lnTo>
                  <a:lnTo>
                    <a:pt x="512" y="744"/>
                  </a:lnTo>
                  <a:lnTo>
                    <a:pt x="512" y="745"/>
                  </a:lnTo>
                  <a:lnTo>
                    <a:pt x="512" y="746"/>
                  </a:lnTo>
                  <a:lnTo>
                    <a:pt x="511" y="746"/>
                  </a:lnTo>
                  <a:lnTo>
                    <a:pt x="511" y="747"/>
                  </a:lnTo>
                  <a:lnTo>
                    <a:pt x="511" y="748"/>
                  </a:lnTo>
                  <a:lnTo>
                    <a:pt x="511" y="749"/>
                  </a:lnTo>
                  <a:lnTo>
                    <a:pt x="510" y="749"/>
                  </a:lnTo>
                  <a:lnTo>
                    <a:pt x="510" y="750"/>
                  </a:lnTo>
                  <a:lnTo>
                    <a:pt x="510" y="752"/>
                  </a:lnTo>
                  <a:lnTo>
                    <a:pt x="510" y="753"/>
                  </a:lnTo>
                  <a:lnTo>
                    <a:pt x="510" y="754"/>
                  </a:lnTo>
                  <a:lnTo>
                    <a:pt x="509" y="754"/>
                  </a:lnTo>
                  <a:lnTo>
                    <a:pt x="509" y="755"/>
                  </a:lnTo>
                  <a:lnTo>
                    <a:pt x="509" y="756"/>
                  </a:lnTo>
                  <a:lnTo>
                    <a:pt x="509" y="757"/>
                  </a:lnTo>
                  <a:lnTo>
                    <a:pt x="509" y="756"/>
                  </a:lnTo>
                  <a:lnTo>
                    <a:pt x="507" y="757"/>
                  </a:lnTo>
                  <a:lnTo>
                    <a:pt x="509" y="757"/>
                  </a:lnTo>
                  <a:lnTo>
                    <a:pt x="507" y="757"/>
                  </a:lnTo>
                  <a:lnTo>
                    <a:pt x="507" y="758"/>
                  </a:lnTo>
                  <a:lnTo>
                    <a:pt x="507" y="759"/>
                  </a:lnTo>
                  <a:lnTo>
                    <a:pt x="507" y="761"/>
                  </a:lnTo>
                  <a:lnTo>
                    <a:pt x="507" y="762"/>
                  </a:lnTo>
                  <a:lnTo>
                    <a:pt x="507" y="763"/>
                  </a:lnTo>
                  <a:lnTo>
                    <a:pt x="507" y="764"/>
                  </a:lnTo>
                  <a:lnTo>
                    <a:pt x="507" y="765"/>
                  </a:lnTo>
                  <a:lnTo>
                    <a:pt x="504" y="765"/>
                  </a:lnTo>
                  <a:lnTo>
                    <a:pt x="504" y="764"/>
                  </a:lnTo>
                  <a:lnTo>
                    <a:pt x="503" y="764"/>
                  </a:lnTo>
                  <a:lnTo>
                    <a:pt x="502" y="764"/>
                  </a:lnTo>
                  <a:lnTo>
                    <a:pt x="501" y="764"/>
                  </a:lnTo>
                  <a:lnTo>
                    <a:pt x="501" y="763"/>
                  </a:lnTo>
                  <a:lnTo>
                    <a:pt x="501" y="764"/>
                  </a:lnTo>
                  <a:lnTo>
                    <a:pt x="502" y="764"/>
                  </a:lnTo>
                  <a:lnTo>
                    <a:pt x="502" y="763"/>
                  </a:lnTo>
                  <a:lnTo>
                    <a:pt x="502" y="764"/>
                  </a:lnTo>
                  <a:lnTo>
                    <a:pt x="503" y="763"/>
                  </a:lnTo>
                  <a:lnTo>
                    <a:pt x="502" y="763"/>
                  </a:lnTo>
                  <a:lnTo>
                    <a:pt x="503" y="763"/>
                  </a:lnTo>
                  <a:lnTo>
                    <a:pt x="503" y="764"/>
                  </a:lnTo>
                  <a:lnTo>
                    <a:pt x="503" y="763"/>
                  </a:lnTo>
                  <a:lnTo>
                    <a:pt x="502" y="764"/>
                  </a:lnTo>
                  <a:lnTo>
                    <a:pt x="503" y="764"/>
                  </a:lnTo>
                  <a:lnTo>
                    <a:pt x="502" y="764"/>
                  </a:lnTo>
                  <a:lnTo>
                    <a:pt x="503" y="764"/>
                  </a:lnTo>
                  <a:lnTo>
                    <a:pt x="503" y="763"/>
                  </a:lnTo>
                  <a:lnTo>
                    <a:pt x="503" y="764"/>
                  </a:lnTo>
                  <a:lnTo>
                    <a:pt x="504" y="764"/>
                  </a:lnTo>
                  <a:lnTo>
                    <a:pt x="503" y="763"/>
                  </a:lnTo>
                  <a:lnTo>
                    <a:pt x="502" y="763"/>
                  </a:lnTo>
                  <a:lnTo>
                    <a:pt x="503" y="763"/>
                  </a:lnTo>
                  <a:lnTo>
                    <a:pt x="502" y="763"/>
                  </a:lnTo>
                  <a:lnTo>
                    <a:pt x="503" y="763"/>
                  </a:lnTo>
                  <a:lnTo>
                    <a:pt x="503" y="762"/>
                  </a:lnTo>
                  <a:lnTo>
                    <a:pt x="502" y="762"/>
                  </a:lnTo>
                  <a:lnTo>
                    <a:pt x="502" y="761"/>
                  </a:lnTo>
                  <a:lnTo>
                    <a:pt x="501" y="761"/>
                  </a:lnTo>
                  <a:lnTo>
                    <a:pt x="499" y="761"/>
                  </a:lnTo>
                  <a:lnTo>
                    <a:pt x="499" y="759"/>
                  </a:lnTo>
                  <a:lnTo>
                    <a:pt x="499" y="761"/>
                  </a:lnTo>
                  <a:lnTo>
                    <a:pt x="498" y="762"/>
                  </a:lnTo>
                  <a:lnTo>
                    <a:pt x="498" y="761"/>
                  </a:lnTo>
                  <a:lnTo>
                    <a:pt x="497" y="759"/>
                  </a:lnTo>
                  <a:lnTo>
                    <a:pt x="496" y="759"/>
                  </a:lnTo>
                  <a:lnTo>
                    <a:pt x="497" y="759"/>
                  </a:lnTo>
                  <a:lnTo>
                    <a:pt x="498" y="759"/>
                  </a:lnTo>
                  <a:lnTo>
                    <a:pt x="497" y="759"/>
                  </a:lnTo>
                  <a:lnTo>
                    <a:pt x="498" y="759"/>
                  </a:lnTo>
                  <a:lnTo>
                    <a:pt x="497" y="759"/>
                  </a:lnTo>
                  <a:lnTo>
                    <a:pt x="497" y="758"/>
                  </a:lnTo>
                  <a:lnTo>
                    <a:pt x="496" y="758"/>
                  </a:lnTo>
                  <a:lnTo>
                    <a:pt x="497" y="758"/>
                  </a:lnTo>
                  <a:lnTo>
                    <a:pt x="497" y="757"/>
                  </a:lnTo>
                  <a:lnTo>
                    <a:pt x="496" y="757"/>
                  </a:lnTo>
                  <a:lnTo>
                    <a:pt x="497" y="757"/>
                  </a:lnTo>
                  <a:lnTo>
                    <a:pt x="496" y="757"/>
                  </a:lnTo>
                  <a:lnTo>
                    <a:pt x="496" y="756"/>
                  </a:lnTo>
                  <a:lnTo>
                    <a:pt x="495" y="756"/>
                  </a:lnTo>
                  <a:lnTo>
                    <a:pt x="495" y="757"/>
                  </a:lnTo>
                  <a:lnTo>
                    <a:pt x="495" y="756"/>
                  </a:lnTo>
                  <a:lnTo>
                    <a:pt x="495" y="757"/>
                  </a:lnTo>
                  <a:lnTo>
                    <a:pt x="495" y="756"/>
                  </a:lnTo>
                  <a:lnTo>
                    <a:pt x="494" y="756"/>
                  </a:lnTo>
                  <a:lnTo>
                    <a:pt x="494" y="757"/>
                  </a:lnTo>
                  <a:lnTo>
                    <a:pt x="494" y="756"/>
                  </a:lnTo>
                  <a:lnTo>
                    <a:pt x="493" y="756"/>
                  </a:lnTo>
                  <a:lnTo>
                    <a:pt x="493" y="757"/>
                  </a:lnTo>
                  <a:lnTo>
                    <a:pt x="494" y="757"/>
                  </a:lnTo>
                  <a:lnTo>
                    <a:pt x="493" y="757"/>
                  </a:lnTo>
                  <a:lnTo>
                    <a:pt x="492" y="757"/>
                  </a:lnTo>
                  <a:lnTo>
                    <a:pt x="493" y="757"/>
                  </a:lnTo>
                  <a:lnTo>
                    <a:pt x="493" y="756"/>
                  </a:lnTo>
                  <a:lnTo>
                    <a:pt x="492" y="756"/>
                  </a:lnTo>
                  <a:lnTo>
                    <a:pt x="493" y="756"/>
                  </a:lnTo>
                  <a:lnTo>
                    <a:pt x="492" y="756"/>
                  </a:lnTo>
                  <a:lnTo>
                    <a:pt x="490" y="756"/>
                  </a:lnTo>
                  <a:lnTo>
                    <a:pt x="489" y="756"/>
                  </a:lnTo>
                  <a:lnTo>
                    <a:pt x="488" y="756"/>
                  </a:lnTo>
                  <a:lnTo>
                    <a:pt x="489" y="757"/>
                  </a:lnTo>
                  <a:lnTo>
                    <a:pt x="488" y="757"/>
                  </a:lnTo>
                  <a:lnTo>
                    <a:pt x="488" y="758"/>
                  </a:lnTo>
                  <a:lnTo>
                    <a:pt x="487" y="758"/>
                  </a:lnTo>
                  <a:lnTo>
                    <a:pt x="488" y="758"/>
                  </a:lnTo>
                  <a:lnTo>
                    <a:pt x="488" y="757"/>
                  </a:lnTo>
                  <a:lnTo>
                    <a:pt x="487" y="757"/>
                  </a:lnTo>
                  <a:lnTo>
                    <a:pt x="488" y="758"/>
                  </a:lnTo>
                  <a:lnTo>
                    <a:pt x="487" y="757"/>
                  </a:lnTo>
                  <a:lnTo>
                    <a:pt x="487" y="758"/>
                  </a:lnTo>
                  <a:lnTo>
                    <a:pt x="486" y="757"/>
                  </a:lnTo>
                  <a:lnTo>
                    <a:pt x="486" y="758"/>
                  </a:lnTo>
                  <a:lnTo>
                    <a:pt x="485" y="758"/>
                  </a:lnTo>
                  <a:lnTo>
                    <a:pt x="485" y="759"/>
                  </a:lnTo>
                  <a:lnTo>
                    <a:pt x="484" y="759"/>
                  </a:lnTo>
                  <a:lnTo>
                    <a:pt x="484" y="761"/>
                  </a:lnTo>
                  <a:lnTo>
                    <a:pt x="483" y="761"/>
                  </a:lnTo>
                  <a:lnTo>
                    <a:pt x="483" y="762"/>
                  </a:lnTo>
                  <a:lnTo>
                    <a:pt x="483" y="763"/>
                  </a:lnTo>
                  <a:lnTo>
                    <a:pt x="481" y="763"/>
                  </a:lnTo>
                  <a:lnTo>
                    <a:pt x="481" y="764"/>
                  </a:lnTo>
                  <a:lnTo>
                    <a:pt x="481" y="765"/>
                  </a:lnTo>
                  <a:lnTo>
                    <a:pt x="481" y="766"/>
                  </a:lnTo>
                  <a:lnTo>
                    <a:pt x="481" y="767"/>
                  </a:lnTo>
                  <a:lnTo>
                    <a:pt x="481" y="769"/>
                  </a:lnTo>
                  <a:lnTo>
                    <a:pt x="480" y="769"/>
                  </a:lnTo>
                  <a:lnTo>
                    <a:pt x="481" y="769"/>
                  </a:lnTo>
                  <a:lnTo>
                    <a:pt x="481" y="770"/>
                  </a:lnTo>
                  <a:lnTo>
                    <a:pt x="481" y="771"/>
                  </a:lnTo>
                  <a:lnTo>
                    <a:pt x="481" y="770"/>
                  </a:lnTo>
                  <a:lnTo>
                    <a:pt x="483" y="770"/>
                  </a:lnTo>
                  <a:lnTo>
                    <a:pt x="483" y="769"/>
                  </a:lnTo>
                  <a:lnTo>
                    <a:pt x="483" y="767"/>
                  </a:lnTo>
                  <a:lnTo>
                    <a:pt x="483" y="766"/>
                  </a:lnTo>
                  <a:lnTo>
                    <a:pt x="483" y="765"/>
                  </a:lnTo>
                  <a:lnTo>
                    <a:pt x="483" y="766"/>
                  </a:lnTo>
                  <a:lnTo>
                    <a:pt x="484" y="766"/>
                  </a:lnTo>
                  <a:lnTo>
                    <a:pt x="484" y="767"/>
                  </a:lnTo>
                  <a:lnTo>
                    <a:pt x="484" y="770"/>
                  </a:lnTo>
                  <a:lnTo>
                    <a:pt x="483" y="771"/>
                  </a:lnTo>
                  <a:lnTo>
                    <a:pt x="484" y="771"/>
                  </a:lnTo>
                  <a:lnTo>
                    <a:pt x="483" y="771"/>
                  </a:lnTo>
                  <a:lnTo>
                    <a:pt x="484" y="771"/>
                  </a:lnTo>
                  <a:lnTo>
                    <a:pt x="483" y="771"/>
                  </a:lnTo>
                  <a:lnTo>
                    <a:pt x="483" y="772"/>
                  </a:lnTo>
                  <a:lnTo>
                    <a:pt x="483" y="771"/>
                  </a:lnTo>
                  <a:lnTo>
                    <a:pt x="483" y="772"/>
                  </a:lnTo>
                  <a:lnTo>
                    <a:pt x="481" y="772"/>
                  </a:lnTo>
                  <a:lnTo>
                    <a:pt x="483" y="772"/>
                  </a:lnTo>
                  <a:lnTo>
                    <a:pt x="485" y="772"/>
                  </a:lnTo>
                  <a:lnTo>
                    <a:pt x="485" y="771"/>
                  </a:lnTo>
                  <a:lnTo>
                    <a:pt x="485" y="769"/>
                  </a:lnTo>
                  <a:lnTo>
                    <a:pt x="485" y="767"/>
                  </a:lnTo>
                  <a:lnTo>
                    <a:pt x="486" y="766"/>
                  </a:lnTo>
                  <a:lnTo>
                    <a:pt x="485" y="767"/>
                  </a:lnTo>
                  <a:lnTo>
                    <a:pt x="485" y="769"/>
                  </a:lnTo>
                  <a:lnTo>
                    <a:pt x="485" y="771"/>
                  </a:lnTo>
                  <a:lnTo>
                    <a:pt x="487" y="771"/>
                  </a:lnTo>
                  <a:lnTo>
                    <a:pt x="487" y="774"/>
                  </a:lnTo>
                  <a:lnTo>
                    <a:pt x="485" y="774"/>
                  </a:lnTo>
                  <a:lnTo>
                    <a:pt x="484" y="774"/>
                  </a:lnTo>
                  <a:lnTo>
                    <a:pt x="484" y="773"/>
                  </a:lnTo>
                  <a:lnTo>
                    <a:pt x="484" y="774"/>
                  </a:lnTo>
                  <a:lnTo>
                    <a:pt x="484" y="773"/>
                  </a:lnTo>
                  <a:lnTo>
                    <a:pt x="484" y="774"/>
                  </a:lnTo>
                  <a:lnTo>
                    <a:pt x="483" y="774"/>
                  </a:lnTo>
                  <a:lnTo>
                    <a:pt x="481" y="774"/>
                  </a:lnTo>
                  <a:lnTo>
                    <a:pt x="481" y="775"/>
                  </a:lnTo>
                  <a:lnTo>
                    <a:pt x="483" y="774"/>
                  </a:lnTo>
                  <a:lnTo>
                    <a:pt x="483" y="775"/>
                  </a:lnTo>
                  <a:lnTo>
                    <a:pt x="483" y="774"/>
                  </a:lnTo>
                  <a:lnTo>
                    <a:pt x="483" y="775"/>
                  </a:lnTo>
                  <a:lnTo>
                    <a:pt x="484" y="775"/>
                  </a:lnTo>
                  <a:lnTo>
                    <a:pt x="484" y="774"/>
                  </a:lnTo>
                  <a:lnTo>
                    <a:pt x="484" y="775"/>
                  </a:lnTo>
                  <a:lnTo>
                    <a:pt x="483" y="777"/>
                  </a:lnTo>
                  <a:lnTo>
                    <a:pt x="484" y="777"/>
                  </a:lnTo>
                  <a:lnTo>
                    <a:pt x="484" y="778"/>
                  </a:lnTo>
                  <a:lnTo>
                    <a:pt x="485" y="778"/>
                  </a:lnTo>
                  <a:lnTo>
                    <a:pt x="485" y="779"/>
                  </a:lnTo>
                  <a:lnTo>
                    <a:pt x="484" y="779"/>
                  </a:lnTo>
                  <a:lnTo>
                    <a:pt x="483" y="779"/>
                  </a:lnTo>
                  <a:lnTo>
                    <a:pt x="483" y="780"/>
                  </a:lnTo>
                  <a:lnTo>
                    <a:pt x="481" y="780"/>
                  </a:lnTo>
                  <a:lnTo>
                    <a:pt x="481" y="781"/>
                  </a:lnTo>
                  <a:lnTo>
                    <a:pt x="481" y="782"/>
                  </a:lnTo>
                  <a:lnTo>
                    <a:pt x="481" y="783"/>
                  </a:lnTo>
                  <a:lnTo>
                    <a:pt x="481" y="784"/>
                  </a:lnTo>
                  <a:lnTo>
                    <a:pt x="483" y="784"/>
                  </a:lnTo>
                  <a:lnTo>
                    <a:pt x="484" y="784"/>
                  </a:lnTo>
                  <a:lnTo>
                    <a:pt x="485" y="784"/>
                  </a:lnTo>
                  <a:lnTo>
                    <a:pt x="485" y="786"/>
                  </a:lnTo>
                  <a:lnTo>
                    <a:pt x="486" y="786"/>
                  </a:lnTo>
                  <a:lnTo>
                    <a:pt x="486" y="787"/>
                  </a:lnTo>
                  <a:lnTo>
                    <a:pt x="485" y="788"/>
                  </a:lnTo>
                  <a:lnTo>
                    <a:pt x="485" y="789"/>
                  </a:lnTo>
                  <a:lnTo>
                    <a:pt x="484" y="789"/>
                  </a:lnTo>
                  <a:lnTo>
                    <a:pt x="483" y="789"/>
                  </a:lnTo>
                  <a:lnTo>
                    <a:pt x="483" y="790"/>
                  </a:lnTo>
                  <a:lnTo>
                    <a:pt x="481" y="790"/>
                  </a:lnTo>
                  <a:lnTo>
                    <a:pt x="481" y="791"/>
                  </a:lnTo>
                  <a:lnTo>
                    <a:pt x="480" y="791"/>
                  </a:lnTo>
                  <a:lnTo>
                    <a:pt x="480" y="792"/>
                  </a:lnTo>
                  <a:lnTo>
                    <a:pt x="480" y="794"/>
                  </a:lnTo>
                  <a:lnTo>
                    <a:pt x="479" y="794"/>
                  </a:lnTo>
                  <a:lnTo>
                    <a:pt x="478" y="794"/>
                  </a:lnTo>
                  <a:lnTo>
                    <a:pt x="477" y="794"/>
                  </a:lnTo>
                  <a:lnTo>
                    <a:pt x="477" y="795"/>
                  </a:lnTo>
                  <a:lnTo>
                    <a:pt x="476" y="795"/>
                  </a:lnTo>
                  <a:lnTo>
                    <a:pt x="475" y="795"/>
                  </a:lnTo>
                  <a:lnTo>
                    <a:pt x="473" y="795"/>
                  </a:lnTo>
                  <a:lnTo>
                    <a:pt x="472" y="794"/>
                  </a:lnTo>
                  <a:lnTo>
                    <a:pt x="471" y="794"/>
                  </a:lnTo>
                  <a:lnTo>
                    <a:pt x="470" y="794"/>
                  </a:lnTo>
                  <a:lnTo>
                    <a:pt x="470" y="795"/>
                  </a:lnTo>
                  <a:lnTo>
                    <a:pt x="469" y="795"/>
                  </a:lnTo>
                  <a:close/>
                  <a:moveTo>
                    <a:pt x="246" y="589"/>
                  </a:moveTo>
                  <a:lnTo>
                    <a:pt x="246" y="590"/>
                  </a:lnTo>
                  <a:lnTo>
                    <a:pt x="245" y="590"/>
                  </a:lnTo>
                  <a:lnTo>
                    <a:pt x="245" y="589"/>
                  </a:lnTo>
                  <a:lnTo>
                    <a:pt x="246" y="589"/>
                  </a:lnTo>
                  <a:close/>
                  <a:moveTo>
                    <a:pt x="240" y="586"/>
                  </a:moveTo>
                  <a:lnTo>
                    <a:pt x="239" y="586"/>
                  </a:lnTo>
                  <a:lnTo>
                    <a:pt x="239" y="585"/>
                  </a:lnTo>
                  <a:lnTo>
                    <a:pt x="239" y="583"/>
                  </a:lnTo>
                  <a:lnTo>
                    <a:pt x="239" y="585"/>
                  </a:lnTo>
                  <a:lnTo>
                    <a:pt x="240" y="585"/>
                  </a:lnTo>
                  <a:lnTo>
                    <a:pt x="240" y="586"/>
                  </a:lnTo>
                  <a:close/>
                  <a:moveTo>
                    <a:pt x="243" y="585"/>
                  </a:moveTo>
                  <a:lnTo>
                    <a:pt x="244" y="585"/>
                  </a:lnTo>
                  <a:lnTo>
                    <a:pt x="243" y="585"/>
                  </a:lnTo>
                  <a:close/>
                  <a:moveTo>
                    <a:pt x="298" y="691"/>
                  </a:moveTo>
                  <a:lnTo>
                    <a:pt x="298" y="690"/>
                  </a:lnTo>
                  <a:lnTo>
                    <a:pt x="298" y="691"/>
                  </a:lnTo>
                  <a:close/>
                  <a:moveTo>
                    <a:pt x="297" y="691"/>
                  </a:moveTo>
                  <a:lnTo>
                    <a:pt x="297" y="690"/>
                  </a:lnTo>
                  <a:lnTo>
                    <a:pt x="297" y="691"/>
                  </a:lnTo>
                  <a:close/>
                  <a:moveTo>
                    <a:pt x="296" y="689"/>
                  </a:moveTo>
                  <a:lnTo>
                    <a:pt x="296" y="688"/>
                  </a:lnTo>
                  <a:lnTo>
                    <a:pt x="296" y="687"/>
                  </a:lnTo>
                  <a:lnTo>
                    <a:pt x="296" y="688"/>
                  </a:lnTo>
                  <a:lnTo>
                    <a:pt x="296" y="689"/>
                  </a:lnTo>
                  <a:lnTo>
                    <a:pt x="296" y="690"/>
                  </a:lnTo>
                  <a:lnTo>
                    <a:pt x="296" y="691"/>
                  </a:lnTo>
                  <a:lnTo>
                    <a:pt x="297" y="691"/>
                  </a:lnTo>
                  <a:lnTo>
                    <a:pt x="297" y="692"/>
                  </a:lnTo>
                  <a:lnTo>
                    <a:pt x="297" y="694"/>
                  </a:lnTo>
                  <a:lnTo>
                    <a:pt x="297" y="692"/>
                  </a:lnTo>
                  <a:lnTo>
                    <a:pt x="296" y="692"/>
                  </a:lnTo>
                  <a:lnTo>
                    <a:pt x="296" y="694"/>
                  </a:lnTo>
                  <a:lnTo>
                    <a:pt x="296" y="692"/>
                  </a:lnTo>
                  <a:lnTo>
                    <a:pt x="296" y="691"/>
                  </a:lnTo>
                  <a:lnTo>
                    <a:pt x="296" y="690"/>
                  </a:lnTo>
                  <a:lnTo>
                    <a:pt x="296" y="689"/>
                  </a:lnTo>
                  <a:close/>
                  <a:moveTo>
                    <a:pt x="292" y="679"/>
                  </a:moveTo>
                  <a:lnTo>
                    <a:pt x="292" y="680"/>
                  </a:lnTo>
                  <a:lnTo>
                    <a:pt x="292" y="679"/>
                  </a:lnTo>
                  <a:close/>
                  <a:moveTo>
                    <a:pt x="281" y="652"/>
                  </a:moveTo>
                  <a:lnTo>
                    <a:pt x="280" y="652"/>
                  </a:lnTo>
                  <a:lnTo>
                    <a:pt x="281" y="652"/>
                  </a:lnTo>
                  <a:close/>
                  <a:moveTo>
                    <a:pt x="484" y="790"/>
                  </a:moveTo>
                  <a:lnTo>
                    <a:pt x="484" y="791"/>
                  </a:lnTo>
                  <a:lnTo>
                    <a:pt x="484" y="790"/>
                  </a:lnTo>
                  <a:lnTo>
                    <a:pt x="484" y="791"/>
                  </a:lnTo>
                  <a:lnTo>
                    <a:pt x="484" y="790"/>
                  </a:lnTo>
                  <a:close/>
                  <a:moveTo>
                    <a:pt x="486" y="788"/>
                  </a:moveTo>
                  <a:lnTo>
                    <a:pt x="486" y="787"/>
                  </a:lnTo>
                  <a:lnTo>
                    <a:pt x="486" y="788"/>
                  </a:lnTo>
                  <a:close/>
                  <a:moveTo>
                    <a:pt x="518" y="738"/>
                  </a:moveTo>
                  <a:lnTo>
                    <a:pt x="519" y="738"/>
                  </a:lnTo>
                  <a:lnTo>
                    <a:pt x="518" y="738"/>
                  </a:lnTo>
                  <a:close/>
                  <a:moveTo>
                    <a:pt x="1062" y="832"/>
                  </a:moveTo>
                  <a:lnTo>
                    <a:pt x="1062" y="831"/>
                  </a:lnTo>
                  <a:lnTo>
                    <a:pt x="1063" y="831"/>
                  </a:lnTo>
                  <a:lnTo>
                    <a:pt x="1063" y="832"/>
                  </a:lnTo>
                  <a:lnTo>
                    <a:pt x="1062" y="832"/>
                  </a:lnTo>
                  <a:lnTo>
                    <a:pt x="1063" y="832"/>
                  </a:lnTo>
                  <a:lnTo>
                    <a:pt x="1062" y="832"/>
                  </a:lnTo>
                  <a:lnTo>
                    <a:pt x="1063" y="832"/>
                  </a:lnTo>
                  <a:lnTo>
                    <a:pt x="1062" y="832"/>
                  </a:lnTo>
                  <a:close/>
                  <a:moveTo>
                    <a:pt x="1262" y="596"/>
                  </a:moveTo>
                  <a:lnTo>
                    <a:pt x="1262" y="597"/>
                  </a:lnTo>
                  <a:lnTo>
                    <a:pt x="1262" y="596"/>
                  </a:lnTo>
                  <a:close/>
                  <a:moveTo>
                    <a:pt x="1295" y="569"/>
                  </a:moveTo>
                  <a:lnTo>
                    <a:pt x="1296" y="569"/>
                  </a:lnTo>
                  <a:lnTo>
                    <a:pt x="1295" y="569"/>
                  </a:lnTo>
                  <a:close/>
                  <a:moveTo>
                    <a:pt x="1370" y="423"/>
                  </a:moveTo>
                  <a:lnTo>
                    <a:pt x="1370" y="422"/>
                  </a:lnTo>
                  <a:lnTo>
                    <a:pt x="1370" y="423"/>
                  </a:lnTo>
                  <a:close/>
                  <a:moveTo>
                    <a:pt x="1370" y="422"/>
                  </a:moveTo>
                  <a:lnTo>
                    <a:pt x="1372" y="422"/>
                  </a:lnTo>
                  <a:lnTo>
                    <a:pt x="1370" y="422"/>
                  </a:lnTo>
                  <a:close/>
                  <a:moveTo>
                    <a:pt x="1376" y="415"/>
                  </a:moveTo>
                  <a:lnTo>
                    <a:pt x="1376" y="414"/>
                  </a:lnTo>
                  <a:lnTo>
                    <a:pt x="1376" y="41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3" name="Freeform 31">
              <a:extLst>
                <a:ext uri="{FF2B5EF4-FFF2-40B4-BE49-F238E27FC236}">
                  <a16:creationId xmlns:a16="http://schemas.microsoft.com/office/drawing/2014/main" id="{14C62EF2-A951-8A00-3535-CD0384DB52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2176" y="1431926"/>
              <a:ext cx="1019175" cy="1455738"/>
            </a:xfrm>
            <a:custGeom>
              <a:avLst/>
              <a:gdLst>
                <a:gd name="T0" fmla="*/ 141 w 642"/>
                <a:gd name="T1" fmla="*/ 659 h 917"/>
                <a:gd name="T2" fmla="*/ 116 w 642"/>
                <a:gd name="T3" fmla="*/ 585 h 917"/>
                <a:gd name="T4" fmla="*/ 69 w 642"/>
                <a:gd name="T5" fmla="*/ 548 h 917"/>
                <a:gd name="T6" fmla="*/ 4 w 642"/>
                <a:gd name="T7" fmla="*/ 505 h 917"/>
                <a:gd name="T8" fmla="*/ 29 w 642"/>
                <a:gd name="T9" fmla="*/ 462 h 917"/>
                <a:gd name="T10" fmla="*/ 43 w 642"/>
                <a:gd name="T11" fmla="*/ 426 h 917"/>
                <a:gd name="T12" fmla="*/ 75 w 642"/>
                <a:gd name="T13" fmla="*/ 382 h 917"/>
                <a:gd name="T14" fmla="*/ 71 w 642"/>
                <a:gd name="T15" fmla="*/ 340 h 917"/>
                <a:gd name="T16" fmla="*/ 69 w 642"/>
                <a:gd name="T17" fmla="*/ 280 h 917"/>
                <a:gd name="T18" fmla="*/ 113 w 642"/>
                <a:gd name="T19" fmla="*/ 291 h 917"/>
                <a:gd name="T20" fmla="*/ 165 w 642"/>
                <a:gd name="T21" fmla="*/ 305 h 917"/>
                <a:gd name="T22" fmla="*/ 183 w 642"/>
                <a:gd name="T23" fmla="*/ 257 h 917"/>
                <a:gd name="T24" fmla="*/ 170 w 642"/>
                <a:gd name="T25" fmla="*/ 186 h 917"/>
                <a:gd name="T26" fmla="*/ 189 w 642"/>
                <a:gd name="T27" fmla="*/ 131 h 917"/>
                <a:gd name="T28" fmla="*/ 216 w 642"/>
                <a:gd name="T29" fmla="*/ 94 h 917"/>
                <a:gd name="T30" fmla="*/ 254 w 642"/>
                <a:gd name="T31" fmla="*/ 67 h 917"/>
                <a:gd name="T32" fmla="*/ 280 w 642"/>
                <a:gd name="T33" fmla="*/ 28 h 917"/>
                <a:gd name="T34" fmla="*/ 306 w 642"/>
                <a:gd name="T35" fmla="*/ 3 h 917"/>
                <a:gd name="T36" fmla="*/ 336 w 642"/>
                <a:gd name="T37" fmla="*/ 32 h 917"/>
                <a:gd name="T38" fmla="*/ 362 w 642"/>
                <a:gd name="T39" fmla="*/ 30 h 917"/>
                <a:gd name="T40" fmla="*/ 394 w 642"/>
                <a:gd name="T41" fmla="*/ 24 h 917"/>
                <a:gd name="T42" fmla="*/ 425 w 642"/>
                <a:gd name="T43" fmla="*/ 36 h 917"/>
                <a:gd name="T44" fmla="*/ 454 w 642"/>
                <a:gd name="T45" fmla="*/ 58 h 917"/>
                <a:gd name="T46" fmla="*/ 486 w 642"/>
                <a:gd name="T47" fmla="*/ 56 h 917"/>
                <a:gd name="T48" fmla="*/ 526 w 642"/>
                <a:gd name="T49" fmla="*/ 55 h 917"/>
                <a:gd name="T50" fmla="*/ 554 w 642"/>
                <a:gd name="T51" fmla="*/ 53 h 917"/>
                <a:gd name="T52" fmla="*/ 593 w 642"/>
                <a:gd name="T53" fmla="*/ 56 h 917"/>
                <a:gd name="T54" fmla="*/ 623 w 642"/>
                <a:gd name="T55" fmla="*/ 77 h 917"/>
                <a:gd name="T56" fmla="*/ 629 w 642"/>
                <a:gd name="T57" fmla="*/ 108 h 917"/>
                <a:gd name="T58" fmla="*/ 634 w 642"/>
                <a:gd name="T59" fmla="*/ 150 h 917"/>
                <a:gd name="T60" fmla="*/ 635 w 642"/>
                <a:gd name="T61" fmla="*/ 186 h 917"/>
                <a:gd name="T62" fmla="*/ 629 w 642"/>
                <a:gd name="T63" fmla="*/ 233 h 917"/>
                <a:gd name="T64" fmla="*/ 617 w 642"/>
                <a:gd name="T65" fmla="*/ 265 h 917"/>
                <a:gd name="T66" fmla="*/ 614 w 642"/>
                <a:gd name="T67" fmla="*/ 299 h 917"/>
                <a:gd name="T68" fmla="*/ 570 w 642"/>
                <a:gd name="T69" fmla="*/ 338 h 917"/>
                <a:gd name="T70" fmla="*/ 579 w 642"/>
                <a:gd name="T71" fmla="*/ 390 h 917"/>
                <a:gd name="T72" fmla="*/ 563 w 642"/>
                <a:gd name="T73" fmla="*/ 427 h 917"/>
                <a:gd name="T74" fmla="*/ 572 w 642"/>
                <a:gd name="T75" fmla="*/ 480 h 917"/>
                <a:gd name="T76" fmla="*/ 549 w 642"/>
                <a:gd name="T77" fmla="*/ 519 h 917"/>
                <a:gd name="T78" fmla="*/ 539 w 642"/>
                <a:gd name="T79" fmla="*/ 550 h 917"/>
                <a:gd name="T80" fmla="*/ 554 w 642"/>
                <a:gd name="T81" fmla="*/ 574 h 917"/>
                <a:gd name="T82" fmla="*/ 549 w 642"/>
                <a:gd name="T83" fmla="*/ 610 h 917"/>
                <a:gd name="T84" fmla="*/ 531 w 642"/>
                <a:gd name="T85" fmla="*/ 642 h 917"/>
                <a:gd name="T86" fmla="*/ 487 w 642"/>
                <a:gd name="T87" fmla="*/ 647 h 917"/>
                <a:gd name="T88" fmla="*/ 444 w 642"/>
                <a:gd name="T89" fmla="*/ 641 h 917"/>
                <a:gd name="T90" fmla="*/ 415 w 642"/>
                <a:gd name="T91" fmla="*/ 666 h 917"/>
                <a:gd name="T92" fmla="*/ 427 w 642"/>
                <a:gd name="T93" fmla="*/ 692 h 917"/>
                <a:gd name="T94" fmla="*/ 425 w 642"/>
                <a:gd name="T95" fmla="*/ 728 h 917"/>
                <a:gd name="T96" fmla="*/ 426 w 642"/>
                <a:gd name="T97" fmla="*/ 761 h 917"/>
                <a:gd name="T98" fmla="*/ 407 w 642"/>
                <a:gd name="T99" fmla="*/ 781 h 917"/>
                <a:gd name="T100" fmla="*/ 369 w 642"/>
                <a:gd name="T101" fmla="*/ 818 h 917"/>
                <a:gd name="T102" fmla="*/ 347 w 642"/>
                <a:gd name="T103" fmla="*/ 856 h 917"/>
                <a:gd name="T104" fmla="*/ 310 w 642"/>
                <a:gd name="T105" fmla="*/ 886 h 917"/>
                <a:gd name="T106" fmla="*/ 296 w 642"/>
                <a:gd name="T107" fmla="*/ 910 h 917"/>
                <a:gd name="T108" fmla="*/ 268 w 642"/>
                <a:gd name="T109" fmla="*/ 879 h 917"/>
                <a:gd name="T110" fmla="*/ 255 w 642"/>
                <a:gd name="T111" fmla="*/ 861 h 917"/>
                <a:gd name="T112" fmla="*/ 222 w 642"/>
                <a:gd name="T113" fmla="*/ 840 h 917"/>
                <a:gd name="T114" fmla="*/ 200 w 642"/>
                <a:gd name="T115" fmla="*/ 831 h 917"/>
                <a:gd name="T116" fmla="*/ 149 w 642"/>
                <a:gd name="T117" fmla="*/ 819 h 917"/>
                <a:gd name="T118" fmla="*/ 109 w 642"/>
                <a:gd name="T119" fmla="*/ 793 h 917"/>
                <a:gd name="T120" fmla="*/ 94 w 642"/>
                <a:gd name="T121" fmla="*/ 751 h 917"/>
                <a:gd name="T122" fmla="*/ 227 w 642"/>
                <a:gd name="T123" fmla="*/ 146 h 917"/>
                <a:gd name="T124" fmla="*/ 216 w 642"/>
                <a:gd name="T125" fmla="*/ 15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2" h="917">
                  <a:moveTo>
                    <a:pt x="114" y="703"/>
                  </a:moveTo>
                  <a:lnTo>
                    <a:pt x="114" y="702"/>
                  </a:lnTo>
                  <a:lnTo>
                    <a:pt x="115" y="700"/>
                  </a:lnTo>
                  <a:lnTo>
                    <a:pt x="116" y="700"/>
                  </a:lnTo>
                  <a:lnTo>
                    <a:pt x="118" y="702"/>
                  </a:lnTo>
                  <a:lnTo>
                    <a:pt x="118" y="703"/>
                  </a:lnTo>
                  <a:lnTo>
                    <a:pt x="121" y="703"/>
                  </a:lnTo>
                  <a:lnTo>
                    <a:pt x="122" y="703"/>
                  </a:lnTo>
                  <a:lnTo>
                    <a:pt x="123" y="703"/>
                  </a:lnTo>
                  <a:lnTo>
                    <a:pt x="125" y="703"/>
                  </a:lnTo>
                  <a:lnTo>
                    <a:pt x="126" y="705"/>
                  </a:lnTo>
                  <a:lnTo>
                    <a:pt x="133" y="708"/>
                  </a:lnTo>
                  <a:lnTo>
                    <a:pt x="133" y="709"/>
                  </a:lnTo>
                  <a:lnTo>
                    <a:pt x="136" y="707"/>
                  </a:lnTo>
                  <a:lnTo>
                    <a:pt x="138" y="707"/>
                  </a:lnTo>
                  <a:lnTo>
                    <a:pt x="139" y="705"/>
                  </a:lnTo>
                  <a:lnTo>
                    <a:pt x="141" y="703"/>
                  </a:lnTo>
                  <a:lnTo>
                    <a:pt x="141" y="702"/>
                  </a:lnTo>
                  <a:lnTo>
                    <a:pt x="142" y="701"/>
                  </a:lnTo>
                  <a:lnTo>
                    <a:pt x="143" y="701"/>
                  </a:lnTo>
                  <a:lnTo>
                    <a:pt x="144" y="699"/>
                  </a:lnTo>
                  <a:lnTo>
                    <a:pt x="146" y="699"/>
                  </a:lnTo>
                  <a:lnTo>
                    <a:pt x="144" y="698"/>
                  </a:lnTo>
                  <a:lnTo>
                    <a:pt x="143" y="697"/>
                  </a:lnTo>
                  <a:lnTo>
                    <a:pt x="143" y="695"/>
                  </a:lnTo>
                  <a:lnTo>
                    <a:pt x="143" y="694"/>
                  </a:lnTo>
                  <a:lnTo>
                    <a:pt x="141" y="693"/>
                  </a:lnTo>
                  <a:lnTo>
                    <a:pt x="141" y="692"/>
                  </a:lnTo>
                  <a:lnTo>
                    <a:pt x="142" y="691"/>
                  </a:lnTo>
                  <a:lnTo>
                    <a:pt x="142" y="689"/>
                  </a:lnTo>
                  <a:lnTo>
                    <a:pt x="143" y="689"/>
                  </a:lnTo>
                  <a:lnTo>
                    <a:pt x="143" y="688"/>
                  </a:lnTo>
                  <a:lnTo>
                    <a:pt x="143" y="686"/>
                  </a:lnTo>
                  <a:lnTo>
                    <a:pt x="143" y="685"/>
                  </a:lnTo>
                  <a:lnTo>
                    <a:pt x="143" y="684"/>
                  </a:lnTo>
                  <a:lnTo>
                    <a:pt x="144" y="683"/>
                  </a:lnTo>
                  <a:lnTo>
                    <a:pt x="144" y="682"/>
                  </a:lnTo>
                  <a:lnTo>
                    <a:pt x="146" y="682"/>
                  </a:lnTo>
                  <a:lnTo>
                    <a:pt x="146" y="681"/>
                  </a:lnTo>
                  <a:lnTo>
                    <a:pt x="147" y="680"/>
                  </a:lnTo>
                  <a:lnTo>
                    <a:pt x="147" y="678"/>
                  </a:lnTo>
                  <a:lnTo>
                    <a:pt x="147" y="677"/>
                  </a:lnTo>
                  <a:lnTo>
                    <a:pt x="147" y="676"/>
                  </a:lnTo>
                  <a:lnTo>
                    <a:pt x="147" y="675"/>
                  </a:lnTo>
                  <a:lnTo>
                    <a:pt x="146" y="674"/>
                  </a:lnTo>
                  <a:lnTo>
                    <a:pt x="146" y="673"/>
                  </a:lnTo>
                  <a:lnTo>
                    <a:pt x="147" y="672"/>
                  </a:lnTo>
                  <a:lnTo>
                    <a:pt x="147" y="671"/>
                  </a:lnTo>
                  <a:lnTo>
                    <a:pt x="146" y="671"/>
                  </a:lnTo>
                  <a:lnTo>
                    <a:pt x="146" y="669"/>
                  </a:lnTo>
                  <a:lnTo>
                    <a:pt x="146" y="668"/>
                  </a:lnTo>
                  <a:lnTo>
                    <a:pt x="144" y="668"/>
                  </a:lnTo>
                  <a:lnTo>
                    <a:pt x="144" y="667"/>
                  </a:lnTo>
                  <a:lnTo>
                    <a:pt x="143" y="666"/>
                  </a:lnTo>
                  <a:lnTo>
                    <a:pt x="143" y="665"/>
                  </a:lnTo>
                  <a:lnTo>
                    <a:pt x="142" y="663"/>
                  </a:lnTo>
                  <a:lnTo>
                    <a:pt x="141" y="661"/>
                  </a:lnTo>
                  <a:lnTo>
                    <a:pt x="141" y="659"/>
                  </a:lnTo>
                  <a:lnTo>
                    <a:pt x="141" y="658"/>
                  </a:lnTo>
                  <a:lnTo>
                    <a:pt x="141" y="657"/>
                  </a:lnTo>
                  <a:lnTo>
                    <a:pt x="141" y="656"/>
                  </a:lnTo>
                  <a:lnTo>
                    <a:pt x="142" y="652"/>
                  </a:lnTo>
                  <a:lnTo>
                    <a:pt x="143" y="651"/>
                  </a:lnTo>
                  <a:lnTo>
                    <a:pt x="144" y="650"/>
                  </a:lnTo>
                  <a:lnTo>
                    <a:pt x="146" y="649"/>
                  </a:lnTo>
                  <a:lnTo>
                    <a:pt x="146" y="648"/>
                  </a:lnTo>
                  <a:lnTo>
                    <a:pt x="144" y="647"/>
                  </a:lnTo>
                  <a:lnTo>
                    <a:pt x="144" y="644"/>
                  </a:lnTo>
                  <a:lnTo>
                    <a:pt x="146" y="643"/>
                  </a:lnTo>
                  <a:lnTo>
                    <a:pt x="146" y="642"/>
                  </a:lnTo>
                  <a:lnTo>
                    <a:pt x="146" y="640"/>
                  </a:lnTo>
                  <a:lnTo>
                    <a:pt x="146" y="638"/>
                  </a:lnTo>
                  <a:lnTo>
                    <a:pt x="144" y="634"/>
                  </a:lnTo>
                  <a:lnTo>
                    <a:pt x="144" y="633"/>
                  </a:lnTo>
                  <a:lnTo>
                    <a:pt x="143" y="632"/>
                  </a:lnTo>
                  <a:lnTo>
                    <a:pt x="142" y="631"/>
                  </a:lnTo>
                  <a:lnTo>
                    <a:pt x="142" y="630"/>
                  </a:lnTo>
                  <a:lnTo>
                    <a:pt x="141" y="630"/>
                  </a:lnTo>
                  <a:lnTo>
                    <a:pt x="141" y="628"/>
                  </a:lnTo>
                  <a:lnTo>
                    <a:pt x="140" y="628"/>
                  </a:lnTo>
                  <a:lnTo>
                    <a:pt x="139" y="628"/>
                  </a:lnTo>
                  <a:lnTo>
                    <a:pt x="138" y="628"/>
                  </a:lnTo>
                  <a:lnTo>
                    <a:pt x="136" y="627"/>
                  </a:lnTo>
                  <a:lnTo>
                    <a:pt x="134" y="624"/>
                  </a:lnTo>
                  <a:lnTo>
                    <a:pt x="133" y="623"/>
                  </a:lnTo>
                  <a:lnTo>
                    <a:pt x="133" y="622"/>
                  </a:lnTo>
                  <a:lnTo>
                    <a:pt x="132" y="622"/>
                  </a:lnTo>
                  <a:lnTo>
                    <a:pt x="131" y="621"/>
                  </a:lnTo>
                  <a:lnTo>
                    <a:pt x="130" y="619"/>
                  </a:lnTo>
                  <a:lnTo>
                    <a:pt x="130" y="618"/>
                  </a:lnTo>
                  <a:lnTo>
                    <a:pt x="129" y="618"/>
                  </a:lnTo>
                  <a:lnTo>
                    <a:pt x="126" y="615"/>
                  </a:lnTo>
                  <a:lnTo>
                    <a:pt x="126" y="614"/>
                  </a:lnTo>
                  <a:lnTo>
                    <a:pt x="125" y="609"/>
                  </a:lnTo>
                  <a:lnTo>
                    <a:pt x="126" y="607"/>
                  </a:lnTo>
                  <a:lnTo>
                    <a:pt x="127" y="606"/>
                  </a:lnTo>
                  <a:lnTo>
                    <a:pt x="129" y="604"/>
                  </a:lnTo>
                  <a:lnTo>
                    <a:pt x="129" y="601"/>
                  </a:lnTo>
                  <a:lnTo>
                    <a:pt x="129" y="600"/>
                  </a:lnTo>
                  <a:lnTo>
                    <a:pt x="129" y="599"/>
                  </a:lnTo>
                  <a:lnTo>
                    <a:pt x="127" y="597"/>
                  </a:lnTo>
                  <a:lnTo>
                    <a:pt x="126" y="596"/>
                  </a:lnTo>
                  <a:lnTo>
                    <a:pt x="125" y="594"/>
                  </a:lnTo>
                  <a:lnTo>
                    <a:pt x="124" y="593"/>
                  </a:lnTo>
                  <a:lnTo>
                    <a:pt x="123" y="593"/>
                  </a:lnTo>
                  <a:lnTo>
                    <a:pt x="123" y="592"/>
                  </a:lnTo>
                  <a:lnTo>
                    <a:pt x="121" y="591"/>
                  </a:lnTo>
                  <a:lnTo>
                    <a:pt x="121" y="590"/>
                  </a:lnTo>
                  <a:lnTo>
                    <a:pt x="120" y="590"/>
                  </a:lnTo>
                  <a:lnTo>
                    <a:pt x="120" y="589"/>
                  </a:lnTo>
                  <a:lnTo>
                    <a:pt x="118" y="589"/>
                  </a:lnTo>
                  <a:lnTo>
                    <a:pt x="118" y="588"/>
                  </a:lnTo>
                  <a:lnTo>
                    <a:pt x="117" y="588"/>
                  </a:lnTo>
                  <a:lnTo>
                    <a:pt x="117" y="586"/>
                  </a:lnTo>
                  <a:lnTo>
                    <a:pt x="117" y="585"/>
                  </a:lnTo>
                  <a:lnTo>
                    <a:pt x="116" y="585"/>
                  </a:lnTo>
                  <a:lnTo>
                    <a:pt x="115" y="584"/>
                  </a:lnTo>
                  <a:lnTo>
                    <a:pt x="114" y="583"/>
                  </a:lnTo>
                  <a:lnTo>
                    <a:pt x="113" y="582"/>
                  </a:lnTo>
                  <a:lnTo>
                    <a:pt x="112" y="581"/>
                  </a:lnTo>
                  <a:lnTo>
                    <a:pt x="110" y="581"/>
                  </a:lnTo>
                  <a:lnTo>
                    <a:pt x="109" y="581"/>
                  </a:lnTo>
                  <a:lnTo>
                    <a:pt x="109" y="580"/>
                  </a:lnTo>
                  <a:lnTo>
                    <a:pt x="108" y="579"/>
                  </a:lnTo>
                  <a:lnTo>
                    <a:pt x="107" y="577"/>
                  </a:lnTo>
                  <a:lnTo>
                    <a:pt x="106" y="576"/>
                  </a:lnTo>
                  <a:lnTo>
                    <a:pt x="105" y="575"/>
                  </a:lnTo>
                  <a:lnTo>
                    <a:pt x="104" y="575"/>
                  </a:lnTo>
                  <a:lnTo>
                    <a:pt x="104" y="574"/>
                  </a:lnTo>
                  <a:lnTo>
                    <a:pt x="103" y="573"/>
                  </a:lnTo>
                  <a:lnTo>
                    <a:pt x="101" y="573"/>
                  </a:lnTo>
                  <a:lnTo>
                    <a:pt x="101" y="572"/>
                  </a:lnTo>
                  <a:lnTo>
                    <a:pt x="100" y="572"/>
                  </a:lnTo>
                  <a:lnTo>
                    <a:pt x="100" y="571"/>
                  </a:lnTo>
                  <a:lnTo>
                    <a:pt x="99" y="569"/>
                  </a:lnTo>
                  <a:lnTo>
                    <a:pt x="98" y="569"/>
                  </a:lnTo>
                  <a:lnTo>
                    <a:pt x="97" y="569"/>
                  </a:lnTo>
                  <a:lnTo>
                    <a:pt x="97" y="568"/>
                  </a:lnTo>
                  <a:lnTo>
                    <a:pt x="97" y="567"/>
                  </a:lnTo>
                  <a:lnTo>
                    <a:pt x="96" y="566"/>
                  </a:lnTo>
                  <a:lnTo>
                    <a:pt x="95" y="566"/>
                  </a:lnTo>
                  <a:lnTo>
                    <a:pt x="95" y="565"/>
                  </a:lnTo>
                  <a:lnTo>
                    <a:pt x="95" y="564"/>
                  </a:lnTo>
                  <a:lnTo>
                    <a:pt x="95" y="563"/>
                  </a:lnTo>
                  <a:lnTo>
                    <a:pt x="94" y="563"/>
                  </a:lnTo>
                  <a:lnTo>
                    <a:pt x="94" y="561"/>
                  </a:lnTo>
                  <a:lnTo>
                    <a:pt x="91" y="559"/>
                  </a:lnTo>
                  <a:lnTo>
                    <a:pt x="90" y="559"/>
                  </a:lnTo>
                  <a:lnTo>
                    <a:pt x="90" y="558"/>
                  </a:lnTo>
                  <a:lnTo>
                    <a:pt x="89" y="558"/>
                  </a:lnTo>
                  <a:lnTo>
                    <a:pt x="88" y="558"/>
                  </a:lnTo>
                  <a:lnTo>
                    <a:pt x="88" y="557"/>
                  </a:lnTo>
                  <a:lnTo>
                    <a:pt x="87" y="557"/>
                  </a:lnTo>
                  <a:lnTo>
                    <a:pt x="87" y="556"/>
                  </a:lnTo>
                  <a:lnTo>
                    <a:pt x="86" y="556"/>
                  </a:lnTo>
                  <a:lnTo>
                    <a:pt x="86" y="555"/>
                  </a:lnTo>
                  <a:lnTo>
                    <a:pt x="84" y="554"/>
                  </a:lnTo>
                  <a:lnTo>
                    <a:pt x="84" y="552"/>
                  </a:lnTo>
                  <a:lnTo>
                    <a:pt x="83" y="552"/>
                  </a:lnTo>
                  <a:lnTo>
                    <a:pt x="82" y="552"/>
                  </a:lnTo>
                  <a:lnTo>
                    <a:pt x="81" y="551"/>
                  </a:lnTo>
                  <a:lnTo>
                    <a:pt x="80" y="551"/>
                  </a:lnTo>
                  <a:lnTo>
                    <a:pt x="79" y="551"/>
                  </a:lnTo>
                  <a:lnTo>
                    <a:pt x="78" y="551"/>
                  </a:lnTo>
                  <a:lnTo>
                    <a:pt x="77" y="550"/>
                  </a:lnTo>
                  <a:lnTo>
                    <a:pt x="75" y="550"/>
                  </a:lnTo>
                  <a:lnTo>
                    <a:pt x="75" y="549"/>
                  </a:lnTo>
                  <a:lnTo>
                    <a:pt x="74" y="549"/>
                  </a:lnTo>
                  <a:lnTo>
                    <a:pt x="73" y="549"/>
                  </a:lnTo>
                  <a:lnTo>
                    <a:pt x="72" y="549"/>
                  </a:lnTo>
                  <a:lnTo>
                    <a:pt x="71" y="549"/>
                  </a:lnTo>
                  <a:lnTo>
                    <a:pt x="71" y="548"/>
                  </a:lnTo>
                  <a:lnTo>
                    <a:pt x="70" y="548"/>
                  </a:lnTo>
                  <a:lnTo>
                    <a:pt x="69" y="548"/>
                  </a:lnTo>
                  <a:lnTo>
                    <a:pt x="69" y="547"/>
                  </a:lnTo>
                  <a:lnTo>
                    <a:pt x="69" y="546"/>
                  </a:lnTo>
                  <a:lnTo>
                    <a:pt x="67" y="546"/>
                  </a:lnTo>
                  <a:lnTo>
                    <a:pt x="67" y="544"/>
                  </a:lnTo>
                  <a:lnTo>
                    <a:pt x="67" y="543"/>
                  </a:lnTo>
                  <a:lnTo>
                    <a:pt x="66" y="543"/>
                  </a:lnTo>
                  <a:lnTo>
                    <a:pt x="66" y="542"/>
                  </a:lnTo>
                  <a:lnTo>
                    <a:pt x="65" y="542"/>
                  </a:lnTo>
                  <a:lnTo>
                    <a:pt x="65" y="541"/>
                  </a:lnTo>
                  <a:lnTo>
                    <a:pt x="64" y="541"/>
                  </a:lnTo>
                  <a:lnTo>
                    <a:pt x="64" y="540"/>
                  </a:lnTo>
                  <a:lnTo>
                    <a:pt x="63" y="540"/>
                  </a:lnTo>
                  <a:lnTo>
                    <a:pt x="62" y="540"/>
                  </a:lnTo>
                  <a:lnTo>
                    <a:pt x="61" y="540"/>
                  </a:lnTo>
                  <a:lnTo>
                    <a:pt x="60" y="540"/>
                  </a:lnTo>
                  <a:lnTo>
                    <a:pt x="58" y="540"/>
                  </a:lnTo>
                  <a:lnTo>
                    <a:pt x="57" y="540"/>
                  </a:lnTo>
                  <a:lnTo>
                    <a:pt x="55" y="539"/>
                  </a:lnTo>
                  <a:lnTo>
                    <a:pt x="54" y="536"/>
                  </a:lnTo>
                  <a:lnTo>
                    <a:pt x="53" y="536"/>
                  </a:lnTo>
                  <a:lnTo>
                    <a:pt x="53" y="535"/>
                  </a:lnTo>
                  <a:lnTo>
                    <a:pt x="53" y="534"/>
                  </a:lnTo>
                  <a:lnTo>
                    <a:pt x="52" y="532"/>
                  </a:lnTo>
                  <a:lnTo>
                    <a:pt x="51" y="531"/>
                  </a:lnTo>
                  <a:lnTo>
                    <a:pt x="51" y="530"/>
                  </a:lnTo>
                  <a:lnTo>
                    <a:pt x="49" y="530"/>
                  </a:lnTo>
                  <a:lnTo>
                    <a:pt x="48" y="529"/>
                  </a:lnTo>
                  <a:lnTo>
                    <a:pt x="48" y="530"/>
                  </a:lnTo>
                  <a:lnTo>
                    <a:pt x="47" y="530"/>
                  </a:lnTo>
                  <a:lnTo>
                    <a:pt x="46" y="530"/>
                  </a:lnTo>
                  <a:lnTo>
                    <a:pt x="45" y="531"/>
                  </a:lnTo>
                  <a:lnTo>
                    <a:pt x="44" y="531"/>
                  </a:lnTo>
                  <a:lnTo>
                    <a:pt x="43" y="532"/>
                  </a:lnTo>
                  <a:lnTo>
                    <a:pt x="41" y="533"/>
                  </a:lnTo>
                  <a:lnTo>
                    <a:pt x="40" y="533"/>
                  </a:lnTo>
                  <a:lnTo>
                    <a:pt x="38" y="534"/>
                  </a:lnTo>
                  <a:lnTo>
                    <a:pt x="36" y="533"/>
                  </a:lnTo>
                  <a:lnTo>
                    <a:pt x="35" y="534"/>
                  </a:lnTo>
                  <a:lnTo>
                    <a:pt x="32" y="534"/>
                  </a:lnTo>
                  <a:lnTo>
                    <a:pt x="31" y="534"/>
                  </a:lnTo>
                  <a:lnTo>
                    <a:pt x="29" y="535"/>
                  </a:lnTo>
                  <a:lnTo>
                    <a:pt x="28" y="536"/>
                  </a:lnTo>
                  <a:lnTo>
                    <a:pt x="22" y="532"/>
                  </a:lnTo>
                  <a:lnTo>
                    <a:pt x="22" y="531"/>
                  </a:lnTo>
                  <a:lnTo>
                    <a:pt x="21" y="531"/>
                  </a:lnTo>
                  <a:lnTo>
                    <a:pt x="21" y="530"/>
                  </a:lnTo>
                  <a:lnTo>
                    <a:pt x="15" y="529"/>
                  </a:lnTo>
                  <a:lnTo>
                    <a:pt x="6" y="526"/>
                  </a:lnTo>
                  <a:lnTo>
                    <a:pt x="5" y="516"/>
                  </a:lnTo>
                  <a:lnTo>
                    <a:pt x="5" y="515"/>
                  </a:lnTo>
                  <a:lnTo>
                    <a:pt x="5" y="514"/>
                  </a:lnTo>
                  <a:lnTo>
                    <a:pt x="5" y="513"/>
                  </a:lnTo>
                  <a:lnTo>
                    <a:pt x="5" y="512"/>
                  </a:lnTo>
                  <a:lnTo>
                    <a:pt x="4" y="510"/>
                  </a:lnTo>
                  <a:lnTo>
                    <a:pt x="4" y="509"/>
                  </a:lnTo>
                  <a:lnTo>
                    <a:pt x="4" y="508"/>
                  </a:lnTo>
                  <a:lnTo>
                    <a:pt x="4" y="506"/>
                  </a:lnTo>
                  <a:lnTo>
                    <a:pt x="4" y="505"/>
                  </a:lnTo>
                  <a:lnTo>
                    <a:pt x="4" y="504"/>
                  </a:lnTo>
                  <a:lnTo>
                    <a:pt x="3" y="502"/>
                  </a:lnTo>
                  <a:lnTo>
                    <a:pt x="2" y="497"/>
                  </a:lnTo>
                  <a:lnTo>
                    <a:pt x="1" y="496"/>
                  </a:lnTo>
                  <a:lnTo>
                    <a:pt x="0" y="496"/>
                  </a:lnTo>
                  <a:lnTo>
                    <a:pt x="0" y="493"/>
                  </a:lnTo>
                  <a:lnTo>
                    <a:pt x="1" y="491"/>
                  </a:lnTo>
                  <a:lnTo>
                    <a:pt x="1" y="490"/>
                  </a:lnTo>
                  <a:lnTo>
                    <a:pt x="1" y="489"/>
                  </a:lnTo>
                  <a:lnTo>
                    <a:pt x="1" y="488"/>
                  </a:lnTo>
                  <a:lnTo>
                    <a:pt x="1" y="487"/>
                  </a:lnTo>
                  <a:lnTo>
                    <a:pt x="1" y="485"/>
                  </a:lnTo>
                  <a:lnTo>
                    <a:pt x="2" y="483"/>
                  </a:lnTo>
                  <a:lnTo>
                    <a:pt x="3" y="482"/>
                  </a:lnTo>
                  <a:lnTo>
                    <a:pt x="3" y="481"/>
                  </a:lnTo>
                  <a:lnTo>
                    <a:pt x="3" y="480"/>
                  </a:lnTo>
                  <a:lnTo>
                    <a:pt x="2" y="477"/>
                  </a:lnTo>
                  <a:lnTo>
                    <a:pt x="2" y="476"/>
                  </a:lnTo>
                  <a:lnTo>
                    <a:pt x="2" y="475"/>
                  </a:lnTo>
                  <a:lnTo>
                    <a:pt x="3" y="475"/>
                  </a:lnTo>
                  <a:lnTo>
                    <a:pt x="4" y="475"/>
                  </a:lnTo>
                  <a:lnTo>
                    <a:pt x="5" y="475"/>
                  </a:lnTo>
                  <a:lnTo>
                    <a:pt x="5" y="474"/>
                  </a:lnTo>
                  <a:lnTo>
                    <a:pt x="6" y="474"/>
                  </a:lnTo>
                  <a:lnTo>
                    <a:pt x="6" y="473"/>
                  </a:lnTo>
                  <a:lnTo>
                    <a:pt x="8" y="473"/>
                  </a:lnTo>
                  <a:lnTo>
                    <a:pt x="8" y="472"/>
                  </a:lnTo>
                  <a:lnTo>
                    <a:pt x="9" y="472"/>
                  </a:lnTo>
                  <a:lnTo>
                    <a:pt x="9" y="471"/>
                  </a:lnTo>
                  <a:lnTo>
                    <a:pt x="10" y="471"/>
                  </a:lnTo>
                  <a:lnTo>
                    <a:pt x="11" y="471"/>
                  </a:lnTo>
                  <a:lnTo>
                    <a:pt x="11" y="469"/>
                  </a:lnTo>
                  <a:lnTo>
                    <a:pt x="11" y="468"/>
                  </a:lnTo>
                  <a:lnTo>
                    <a:pt x="11" y="467"/>
                  </a:lnTo>
                  <a:lnTo>
                    <a:pt x="12" y="467"/>
                  </a:lnTo>
                  <a:lnTo>
                    <a:pt x="12" y="466"/>
                  </a:lnTo>
                  <a:lnTo>
                    <a:pt x="11" y="466"/>
                  </a:lnTo>
                  <a:lnTo>
                    <a:pt x="11" y="465"/>
                  </a:lnTo>
                  <a:lnTo>
                    <a:pt x="12" y="465"/>
                  </a:lnTo>
                  <a:lnTo>
                    <a:pt x="11" y="464"/>
                  </a:lnTo>
                  <a:lnTo>
                    <a:pt x="12" y="463"/>
                  </a:lnTo>
                  <a:lnTo>
                    <a:pt x="12" y="459"/>
                  </a:lnTo>
                  <a:lnTo>
                    <a:pt x="12" y="457"/>
                  </a:lnTo>
                  <a:lnTo>
                    <a:pt x="12" y="455"/>
                  </a:lnTo>
                  <a:lnTo>
                    <a:pt x="12" y="454"/>
                  </a:lnTo>
                  <a:lnTo>
                    <a:pt x="12" y="452"/>
                  </a:lnTo>
                  <a:lnTo>
                    <a:pt x="13" y="451"/>
                  </a:lnTo>
                  <a:lnTo>
                    <a:pt x="13" y="450"/>
                  </a:lnTo>
                  <a:lnTo>
                    <a:pt x="14" y="450"/>
                  </a:lnTo>
                  <a:lnTo>
                    <a:pt x="15" y="450"/>
                  </a:lnTo>
                  <a:lnTo>
                    <a:pt x="15" y="449"/>
                  </a:lnTo>
                  <a:lnTo>
                    <a:pt x="15" y="448"/>
                  </a:lnTo>
                  <a:lnTo>
                    <a:pt x="23" y="450"/>
                  </a:lnTo>
                  <a:lnTo>
                    <a:pt x="28" y="451"/>
                  </a:lnTo>
                  <a:lnTo>
                    <a:pt x="30" y="454"/>
                  </a:lnTo>
                  <a:lnTo>
                    <a:pt x="30" y="458"/>
                  </a:lnTo>
                  <a:lnTo>
                    <a:pt x="30" y="460"/>
                  </a:lnTo>
                  <a:lnTo>
                    <a:pt x="29" y="462"/>
                  </a:lnTo>
                  <a:lnTo>
                    <a:pt x="28" y="463"/>
                  </a:lnTo>
                  <a:lnTo>
                    <a:pt x="29" y="465"/>
                  </a:lnTo>
                  <a:lnTo>
                    <a:pt x="30" y="465"/>
                  </a:lnTo>
                  <a:lnTo>
                    <a:pt x="31" y="465"/>
                  </a:lnTo>
                  <a:lnTo>
                    <a:pt x="31" y="466"/>
                  </a:lnTo>
                  <a:lnTo>
                    <a:pt x="32" y="466"/>
                  </a:lnTo>
                  <a:lnTo>
                    <a:pt x="34" y="466"/>
                  </a:lnTo>
                  <a:lnTo>
                    <a:pt x="35" y="466"/>
                  </a:lnTo>
                  <a:lnTo>
                    <a:pt x="36" y="465"/>
                  </a:lnTo>
                  <a:lnTo>
                    <a:pt x="37" y="464"/>
                  </a:lnTo>
                  <a:lnTo>
                    <a:pt x="38" y="463"/>
                  </a:lnTo>
                  <a:lnTo>
                    <a:pt x="39" y="463"/>
                  </a:lnTo>
                  <a:lnTo>
                    <a:pt x="39" y="462"/>
                  </a:lnTo>
                  <a:lnTo>
                    <a:pt x="40" y="463"/>
                  </a:lnTo>
                  <a:lnTo>
                    <a:pt x="41" y="463"/>
                  </a:lnTo>
                  <a:lnTo>
                    <a:pt x="41" y="462"/>
                  </a:lnTo>
                  <a:lnTo>
                    <a:pt x="43" y="460"/>
                  </a:lnTo>
                  <a:lnTo>
                    <a:pt x="45" y="460"/>
                  </a:lnTo>
                  <a:lnTo>
                    <a:pt x="46" y="460"/>
                  </a:lnTo>
                  <a:lnTo>
                    <a:pt x="47" y="459"/>
                  </a:lnTo>
                  <a:lnTo>
                    <a:pt x="48" y="459"/>
                  </a:lnTo>
                  <a:lnTo>
                    <a:pt x="48" y="458"/>
                  </a:lnTo>
                  <a:lnTo>
                    <a:pt x="48" y="459"/>
                  </a:lnTo>
                  <a:lnTo>
                    <a:pt x="48" y="458"/>
                  </a:lnTo>
                  <a:lnTo>
                    <a:pt x="49" y="458"/>
                  </a:lnTo>
                  <a:lnTo>
                    <a:pt x="51" y="458"/>
                  </a:lnTo>
                  <a:lnTo>
                    <a:pt x="52" y="459"/>
                  </a:lnTo>
                  <a:lnTo>
                    <a:pt x="52" y="458"/>
                  </a:lnTo>
                  <a:lnTo>
                    <a:pt x="52" y="457"/>
                  </a:lnTo>
                  <a:lnTo>
                    <a:pt x="52" y="456"/>
                  </a:lnTo>
                  <a:lnTo>
                    <a:pt x="52" y="455"/>
                  </a:lnTo>
                  <a:lnTo>
                    <a:pt x="51" y="455"/>
                  </a:lnTo>
                  <a:lnTo>
                    <a:pt x="49" y="455"/>
                  </a:lnTo>
                  <a:lnTo>
                    <a:pt x="48" y="455"/>
                  </a:lnTo>
                  <a:lnTo>
                    <a:pt x="48" y="454"/>
                  </a:lnTo>
                  <a:lnTo>
                    <a:pt x="49" y="454"/>
                  </a:lnTo>
                  <a:lnTo>
                    <a:pt x="49" y="452"/>
                  </a:lnTo>
                  <a:lnTo>
                    <a:pt x="49" y="451"/>
                  </a:lnTo>
                  <a:lnTo>
                    <a:pt x="49" y="450"/>
                  </a:lnTo>
                  <a:lnTo>
                    <a:pt x="48" y="448"/>
                  </a:lnTo>
                  <a:lnTo>
                    <a:pt x="48" y="447"/>
                  </a:lnTo>
                  <a:lnTo>
                    <a:pt x="48" y="446"/>
                  </a:lnTo>
                  <a:lnTo>
                    <a:pt x="48" y="444"/>
                  </a:lnTo>
                  <a:lnTo>
                    <a:pt x="48" y="443"/>
                  </a:lnTo>
                  <a:lnTo>
                    <a:pt x="48" y="442"/>
                  </a:lnTo>
                  <a:lnTo>
                    <a:pt x="47" y="441"/>
                  </a:lnTo>
                  <a:lnTo>
                    <a:pt x="46" y="439"/>
                  </a:lnTo>
                  <a:lnTo>
                    <a:pt x="46" y="438"/>
                  </a:lnTo>
                  <a:lnTo>
                    <a:pt x="45" y="438"/>
                  </a:lnTo>
                  <a:lnTo>
                    <a:pt x="45" y="437"/>
                  </a:lnTo>
                  <a:lnTo>
                    <a:pt x="44" y="437"/>
                  </a:lnTo>
                  <a:lnTo>
                    <a:pt x="43" y="437"/>
                  </a:lnTo>
                  <a:lnTo>
                    <a:pt x="41" y="435"/>
                  </a:lnTo>
                  <a:lnTo>
                    <a:pt x="43" y="435"/>
                  </a:lnTo>
                  <a:lnTo>
                    <a:pt x="43" y="432"/>
                  </a:lnTo>
                  <a:lnTo>
                    <a:pt x="43" y="431"/>
                  </a:lnTo>
                  <a:lnTo>
                    <a:pt x="43" y="430"/>
                  </a:lnTo>
                  <a:lnTo>
                    <a:pt x="43" y="426"/>
                  </a:lnTo>
                  <a:lnTo>
                    <a:pt x="43" y="425"/>
                  </a:lnTo>
                  <a:lnTo>
                    <a:pt x="43" y="424"/>
                  </a:lnTo>
                  <a:lnTo>
                    <a:pt x="43" y="423"/>
                  </a:lnTo>
                  <a:lnTo>
                    <a:pt x="44" y="423"/>
                  </a:lnTo>
                  <a:lnTo>
                    <a:pt x="44" y="422"/>
                  </a:lnTo>
                  <a:lnTo>
                    <a:pt x="44" y="421"/>
                  </a:lnTo>
                  <a:lnTo>
                    <a:pt x="45" y="417"/>
                  </a:lnTo>
                  <a:lnTo>
                    <a:pt x="44" y="417"/>
                  </a:lnTo>
                  <a:lnTo>
                    <a:pt x="45" y="416"/>
                  </a:lnTo>
                  <a:lnTo>
                    <a:pt x="44" y="416"/>
                  </a:lnTo>
                  <a:lnTo>
                    <a:pt x="44" y="415"/>
                  </a:lnTo>
                  <a:lnTo>
                    <a:pt x="44" y="414"/>
                  </a:lnTo>
                  <a:lnTo>
                    <a:pt x="43" y="414"/>
                  </a:lnTo>
                  <a:lnTo>
                    <a:pt x="41" y="414"/>
                  </a:lnTo>
                  <a:lnTo>
                    <a:pt x="41" y="413"/>
                  </a:lnTo>
                  <a:lnTo>
                    <a:pt x="41" y="412"/>
                  </a:lnTo>
                  <a:lnTo>
                    <a:pt x="40" y="412"/>
                  </a:lnTo>
                  <a:lnTo>
                    <a:pt x="40" y="410"/>
                  </a:lnTo>
                  <a:lnTo>
                    <a:pt x="39" y="409"/>
                  </a:lnTo>
                  <a:lnTo>
                    <a:pt x="38" y="408"/>
                  </a:lnTo>
                  <a:lnTo>
                    <a:pt x="38" y="407"/>
                  </a:lnTo>
                  <a:lnTo>
                    <a:pt x="39" y="405"/>
                  </a:lnTo>
                  <a:lnTo>
                    <a:pt x="38" y="404"/>
                  </a:lnTo>
                  <a:lnTo>
                    <a:pt x="38" y="401"/>
                  </a:lnTo>
                  <a:lnTo>
                    <a:pt x="39" y="400"/>
                  </a:lnTo>
                  <a:lnTo>
                    <a:pt x="40" y="399"/>
                  </a:lnTo>
                  <a:lnTo>
                    <a:pt x="41" y="400"/>
                  </a:lnTo>
                  <a:lnTo>
                    <a:pt x="43" y="400"/>
                  </a:lnTo>
                  <a:lnTo>
                    <a:pt x="44" y="400"/>
                  </a:lnTo>
                  <a:lnTo>
                    <a:pt x="46" y="400"/>
                  </a:lnTo>
                  <a:lnTo>
                    <a:pt x="54" y="401"/>
                  </a:lnTo>
                  <a:lnTo>
                    <a:pt x="55" y="401"/>
                  </a:lnTo>
                  <a:lnTo>
                    <a:pt x="55" y="399"/>
                  </a:lnTo>
                  <a:lnTo>
                    <a:pt x="56" y="399"/>
                  </a:lnTo>
                  <a:lnTo>
                    <a:pt x="56" y="398"/>
                  </a:lnTo>
                  <a:lnTo>
                    <a:pt x="56" y="397"/>
                  </a:lnTo>
                  <a:lnTo>
                    <a:pt x="56" y="396"/>
                  </a:lnTo>
                  <a:lnTo>
                    <a:pt x="57" y="395"/>
                  </a:lnTo>
                  <a:lnTo>
                    <a:pt x="58" y="395"/>
                  </a:lnTo>
                  <a:lnTo>
                    <a:pt x="58" y="393"/>
                  </a:lnTo>
                  <a:lnTo>
                    <a:pt x="60" y="393"/>
                  </a:lnTo>
                  <a:lnTo>
                    <a:pt x="60" y="392"/>
                  </a:lnTo>
                  <a:lnTo>
                    <a:pt x="60" y="391"/>
                  </a:lnTo>
                  <a:lnTo>
                    <a:pt x="61" y="391"/>
                  </a:lnTo>
                  <a:lnTo>
                    <a:pt x="61" y="390"/>
                  </a:lnTo>
                  <a:lnTo>
                    <a:pt x="62" y="390"/>
                  </a:lnTo>
                  <a:lnTo>
                    <a:pt x="64" y="389"/>
                  </a:lnTo>
                  <a:lnTo>
                    <a:pt x="65" y="390"/>
                  </a:lnTo>
                  <a:lnTo>
                    <a:pt x="66" y="385"/>
                  </a:lnTo>
                  <a:lnTo>
                    <a:pt x="67" y="383"/>
                  </a:lnTo>
                  <a:lnTo>
                    <a:pt x="69" y="383"/>
                  </a:lnTo>
                  <a:lnTo>
                    <a:pt x="70" y="383"/>
                  </a:lnTo>
                  <a:lnTo>
                    <a:pt x="71" y="383"/>
                  </a:lnTo>
                  <a:lnTo>
                    <a:pt x="72" y="383"/>
                  </a:lnTo>
                  <a:lnTo>
                    <a:pt x="73" y="383"/>
                  </a:lnTo>
                  <a:lnTo>
                    <a:pt x="74" y="383"/>
                  </a:lnTo>
                  <a:lnTo>
                    <a:pt x="74" y="382"/>
                  </a:lnTo>
                  <a:lnTo>
                    <a:pt x="75" y="382"/>
                  </a:lnTo>
                  <a:lnTo>
                    <a:pt x="77" y="383"/>
                  </a:lnTo>
                  <a:lnTo>
                    <a:pt x="78" y="383"/>
                  </a:lnTo>
                  <a:lnTo>
                    <a:pt x="79" y="383"/>
                  </a:lnTo>
                  <a:lnTo>
                    <a:pt x="79" y="382"/>
                  </a:lnTo>
                  <a:lnTo>
                    <a:pt x="80" y="382"/>
                  </a:lnTo>
                  <a:lnTo>
                    <a:pt x="80" y="381"/>
                  </a:lnTo>
                  <a:lnTo>
                    <a:pt x="79" y="375"/>
                  </a:lnTo>
                  <a:lnTo>
                    <a:pt x="78" y="375"/>
                  </a:lnTo>
                  <a:lnTo>
                    <a:pt x="79" y="375"/>
                  </a:lnTo>
                  <a:lnTo>
                    <a:pt x="79" y="374"/>
                  </a:lnTo>
                  <a:lnTo>
                    <a:pt x="80" y="374"/>
                  </a:lnTo>
                  <a:lnTo>
                    <a:pt x="80" y="373"/>
                  </a:lnTo>
                  <a:lnTo>
                    <a:pt x="80" y="372"/>
                  </a:lnTo>
                  <a:lnTo>
                    <a:pt x="81" y="372"/>
                  </a:lnTo>
                  <a:lnTo>
                    <a:pt x="82" y="371"/>
                  </a:lnTo>
                  <a:lnTo>
                    <a:pt x="82" y="372"/>
                  </a:lnTo>
                  <a:lnTo>
                    <a:pt x="82" y="371"/>
                  </a:lnTo>
                  <a:lnTo>
                    <a:pt x="83" y="371"/>
                  </a:lnTo>
                  <a:lnTo>
                    <a:pt x="83" y="370"/>
                  </a:lnTo>
                  <a:lnTo>
                    <a:pt x="83" y="368"/>
                  </a:lnTo>
                  <a:lnTo>
                    <a:pt x="84" y="368"/>
                  </a:lnTo>
                  <a:lnTo>
                    <a:pt x="84" y="367"/>
                  </a:lnTo>
                  <a:lnTo>
                    <a:pt x="84" y="366"/>
                  </a:lnTo>
                  <a:lnTo>
                    <a:pt x="87" y="364"/>
                  </a:lnTo>
                  <a:lnTo>
                    <a:pt x="86" y="364"/>
                  </a:lnTo>
                  <a:lnTo>
                    <a:pt x="86" y="363"/>
                  </a:lnTo>
                  <a:lnTo>
                    <a:pt x="84" y="363"/>
                  </a:lnTo>
                  <a:lnTo>
                    <a:pt x="84" y="362"/>
                  </a:lnTo>
                  <a:lnTo>
                    <a:pt x="83" y="362"/>
                  </a:lnTo>
                  <a:lnTo>
                    <a:pt x="83" y="360"/>
                  </a:lnTo>
                  <a:lnTo>
                    <a:pt x="82" y="360"/>
                  </a:lnTo>
                  <a:lnTo>
                    <a:pt x="82" y="362"/>
                  </a:lnTo>
                  <a:lnTo>
                    <a:pt x="81" y="362"/>
                  </a:lnTo>
                  <a:lnTo>
                    <a:pt x="80" y="360"/>
                  </a:lnTo>
                  <a:lnTo>
                    <a:pt x="79" y="360"/>
                  </a:lnTo>
                  <a:lnTo>
                    <a:pt x="79" y="359"/>
                  </a:lnTo>
                  <a:lnTo>
                    <a:pt x="79" y="358"/>
                  </a:lnTo>
                  <a:lnTo>
                    <a:pt x="80" y="358"/>
                  </a:lnTo>
                  <a:lnTo>
                    <a:pt x="80" y="357"/>
                  </a:lnTo>
                  <a:lnTo>
                    <a:pt x="80" y="356"/>
                  </a:lnTo>
                  <a:lnTo>
                    <a:pt x="80" y="355"/>
                  </a:lnTo>
                  <a:lnTo>
                    <a:pt x="79" y="355"/>
                  </a:lnTo>
                  <a:lnTo>
                    <a:pt x="79" y="354"/>
                  </a:lnTo>
                  <a:lnTo>
                    <a:pt x="78" y="354"/>
                  </a:lnTo>
                  <a:lnTo>
                    <a:pt x="78" y="353"/>
                  </a:lnTo>
                  <a:lnTo>
                    <a:pt x="77" y="353"/>
                  </a:lnTo>
                  <a:lnTo>
                    <a:pt x="77" y="351"/>
                  </a:lnTo>
                  <a:lnTo>
                    <a:pt x="75" y="351"/>
                  </a:lnTo>
                  <a:lnTo>
                    <a:pt x="75" y="349"/>
                  </a:lnTo>
                  <a:lnTo>
                    <a:pt x="74" y="349"/>
                  </a:lnTo>
                  <a:lnTo>
                    <a:pt x="74" y="348"/>
                  </a:lnTo>
                  <a:lnTo>
                    <a:pt x="72" y="346"/>
                  </a:lnTo>
                  <a:lnTo>
                    <a:pt x="69" y="345"/>
                  </a:lnTo>
                  <a:lnTo>
                    <a:pt x="69" y="343"/>
                  </a:lnTo>
                  <a:lnTo>
                    <a:pt x="70" y="342"/>
                  </a:lnTo>
                  <a:lnTo>
                    <a:pt x="70" y="341"/>
                  </a:lnTo>
                  <a:lnTo>
                    <a:pt x="70" y="340"/>
                  </a:lnTo>
                  <a:lnTo>
                    <a:pt x="71" y="340"/>
                  </a:lnTo>
                  <a:lnTo>
                    <a:pt x="71" y="339"/>
                  </a:lnTo>
                  <a:lnTo>
                    <a:pt x="72" y="339"/>
                  </a:lnTo>
                  <a:lnTo>
                    <a:pt x="72" y="338"/>
                  </a:lnTo>
                  <a:lnTo>
                    <a:pt x="72" y="337"/>
                  </a:lnTo>
                  <a:lnTo>
                    <a:pt x="73" y="337"/>
                  </a:lnTo>
                  <a:lnTo>
                    <a:pt x="74" y="337"/>
                  </a:lnTo>
                  <a:lnTo>
                    <a:pt x="74" y="335"/>
                  </a:lnTo>
                  <a:lnTo>
                    <a:pt x="75" y="334"/>
                  </a:lnTo>
                  <a:lnTo>
                    <a:pt x="75" y="333"/>
                  </a:lnTo>
                  <a:lnTo>
                    <a:pt x="77" y="332"/>
                  </a:lnTo>
                  <a:lnTo>
                    <a:pt x="75" y="331"/>
                  </a:lnTo>
                  <a:lnTo>
                    <a:pt x="75" y="330"/>
                  </a:lnTo>
                  <a:lnTo>
                    <a:pt x="75" y="329"/>
                  </a:lnTo>
                  <a:lnTo>
                    <a:pt x="75" y="328"/>
                  </a:lnTo>
                  <a:lnTo>
                    <a:pt x="75" y="326"/>
                  </a:lnTo>
                  <a:lnTo>
                    <a:pt x="75" y="325"/>
                  </a:lnTo>
                  <a:lnTo>
                    <a:pt x="77" y="325"/>
                  </a:lnTo>
                  <a:lnTo>
                    <a:pt x="75" y="323"/>
                  </a:lnTo>
                  <a:lnTo>
                    <a:pt x="75" y="322"/>
                  </a:lnTo>
                  <a:lnTo>
                    <a:pt x="74" y="322"/>
                  </a:lnTo>
                  <a:lnTo>
                    <a:pt x="74" y="323"/>
                  </a:lnTo>
                  <a:lnTo>
                    <a:pt x="73" y="323"/>
                  </a:lnTo>
                  <a:lnTo>
                    <a:pt x="72" y="322"/>
                  </a:lnTo>
                  <a:lnTo>
                    <a:pt x="71" y="320"/>
                  </a:lnTo>
                  <a:lnTo>
                    <a:pt x="71" y="318"/>
                  </a:lnTo>
                  <a:lnTo>
                    <a:pt x="71" y="317"/>
                  </a:lnTo>
                  <a:lnTo>
                    <a:pt x="71" y="315"/>
                  </a:lnTo>
                  <a:lnTo>
                    <a:pt x="69" y="310"/>
                  </a:lnTo>
                  <a:lnTo>
                    <a:pt x="67" y="310"/>
                  </a:lnTo>
                  <a:lnTo>
                    <a:pt x="67" y="309"/>
                  </a:lnTo>
                  <a:lnTo>
                    <a:pt x="66" y="309"/>
                  </a:lnTo>
                  <a:lnTo>
                    <a:pt x="66" y="307"/>
                  </a:lnTo>
                  <a:lnTo>
                    <a:pt x="66" y="305"/>
                  </a:lnTo>
                  <a:lnTo>
                    <a:pt x="66" y="304"/>
                  </a:lnTo>
                  <a:lnTo>
                    <a:pt x="66" y="303"/>
                  </a:lnTo>
                  <a:lnTo>
                    <a:pt x="66" y="301"/>
                  </a:lnTo>
                  <a:lnTo>
                    <a:pt x="67" y="301"/>
                  </a:lnTo>
                  <a:lnTo>
                    <a:pt x="67" y="300"/>
                  </a:lnTo>
                  <a:lnTo>
                    <a:pt x="67" y="299"/>
                  </a:lnTo>
                  <a:lnTo>
                    <a:pt x="67" y="298"/>
                  </a:lnTo>
                  <a:lnTo>
                    <a:pt x="66" y="298"/>
                  </a:lnTo>
                  <a:lnTo>
                    <a:pt x="67" y="297"/>
                  </a:lnTo>
                  <a:lnTo>
                    <a:pt x="67" y="296"/>
                  </a:lnTo>
                  <a:lnTo>
                    <a:pt x="67" y="295"/>
                  </a:lnTo>
                  <a:lnTo>
                    <a:pt x="66" y="293"/>
                  </a:lnTo>
                  <a:lnTo>
                    <a:pt x="66" y="292"/>
                  </a:lnTo>
                  <a:lnTo>
                    <a:pt x="66" y="291"/>
                  </a:lnTo>
                  <a:lnTo>
                    <a:pt x="66" y="290"/>
                  </a:lnTo>
                  <a:lnTo>
                    <a:pt x="65" y="290"/>
                  </a:lnTo>
                  <a:lnTo>
                    <a:pt x="65" y="289"/>
                  </a:lnTo>
                  <a:lnTo>
                    <a:pt x="67" y="288"/>
                  </a:lnTo>
                  <a:lnTo>
                    <a:pt x="70" y="285"/>
                  </a:lnTo>
                  <a:lnTo>
                    <a:pt x="69" y="285"/>
                  </a:lnTo>
                  <a:lnTo>
                    <a:pt x="69" y="284"/>
                  </a:lnTo>
                  <a:lnTo>
                    <a:pt x="67" y="282"/>
                  </a:lnTo>
                  <a:lnTo>
                    <a:pt x="69" y="282"/>
                  </a:lnTo>
                  <a:lnTo>
                    <a:pt x="69" y="281"/>
                  </a:lnTo>
                  <a:lnTo>
                    <a:pt x="69" y="280"/>
                  </a:lnTo>
                  <a:lnTo>
                    <a:pt x="70" y="281"/>
                  </a:lnTo>
                  <a:lnTo>
                    <a:pt x="71" y="281"/>
                  </a:lnTo>
                  <a:lnTo>
                    <a:pt x="71" y="282"/>
                  </a:lnTo>
                  <a:lnTo>
                    <a:pt x="71" y="283"/>
                  </a:lnTo>
                  <a:lnTo>
                    <a:pt x="72" y="283"/>
                  </a:lnTo>
                  <a:lnTo>
                    <a:pt x="73" y="283"/>
                  </a:lnTo>
                  <a:lnTo>
                    <a:pt x="74" y="283"/>
                  </a:lnTo>
                  <a:lnTo>
                    <a:pt x="75" y="282"/>
                  </a:lnTo>
                  <a:lnTo>
                    <a:pt x="77" y="282"/>
                  </a:lnTo>
                  <a:lnTo>
                    <a:pt x="78" y="282"/>
                  </a:lnTo>
                  <a:lnTo>
                    <a:pt x="78" y="283"/>
                  </a:lnTo>
                  <a:lnTo>
                    <a:pt x="79" y="284"/>
                  </a:lnTo>
                  <a:lnTo>
                    <a:pt x="81" y="284"/>
                  </a:lnTo>
                  <a:lnTo>
                    <a:pt x="82" y="284"/>
                  </a:lnTo>
                  <a:lnTo>
                    <a:pt x="83" y="284"/>
                  </a:lnTo>
                  <a:lnTo>
                    <a:pt x="84" y="283"/>
                  </a:lnTo>
                  <a:lnTo>
                    <a:pt x="86" y="283"/>
                  </a:lnTo>
                  <a:lnTo>
                    <a:pt x="87" y="283"/>
                  </a:lnTo>
                  <a:lnTo>
                    <a:pt x="88" y="284"/>
                  </a:lnTo>
                  <a:lnTo>
                    <a:pt x="88" y="285"/>
                  </a:lnTo>
                  <a:lnTo>
                    <a:pt x="89" y="285"/>
                  </a:lnTo>
                  <a:lnTo>
                    <a:pt x="89" y="287"/>
                  </a:lnTo>
                  <a:lnTo>
                    <a:pt x="90" y="288"/>
                  </a:lnTo>
                  <a:lnTo>
                    <a:pt x="90" y="289"/>
                  </a:lnTo>
                  <a:lnTo>
                    <a:pt x="91" y="289"/>
                  </a:lnTo>
                  <a:lnTo>
                    <a:pt x="91" y="290"/>
                  </a:lnTo>
                  <a:lnTo>
                    <a:pt x="92" y="291"/>
                  </a:lnTo>
                  <a:lnTo>
                    <a:pt x="94" y="291"/>
                  </a:lnTo>
                  <a:lnTo>
                    <a:pt x="94" y="292"/>
                  </a:lnTo>
                  <a:lnTo>
                    <a:pt x="95" y="292"/>
                  </a:lnTo>
                  <a:lnTo>
                    <a:pt x="96" y="292"/>
                  </a:lnTo>
                  <a:lnTo>
                    <a:pt x="96" y="293"/>
                  </a:lnTo>
                  <a:lnTo>
                    <a:pt x="97" y="293"/>
                  </a:lnTo>
                  <a:lnTo>
                    <a:pt x="98" y="293"/>
                  </a:lnTo>
                  <a:lnTo>
                    <a:pt x="98" y="295"/>
                  </a:lnTo>
                  <a:lnTo>
                    <a:pt x="99" y="295"/>
                  </a:lnTo>
                  <a:lnTo>
                    <a:pt x="100" y="293"/>
                  </a:lnTo>
                  <a:lnTo>
                    <a:pt x="100" y="295"/>
                  </a:lnTo>
                  <a:lnTo>
                    <a:pt x="101" y="295"/>
                  </a:lnTo>
                  <a:lnTo>
                    <a:pt x="103" y="295"/>
                  </a:lnTo>
                  <a:lnTo>
                    <a:pt x="104" y="295"/>
                  </a:lnTo>
                  <a:lnTo>
                    <a:pt x="105" y="296"/>
                  </a:lnTo>
                  <a:lnTo>
                    <a:pt x="105" y="295"/>
                  </a:lnTo>
                  <a:lnTo>
                    <a:pt x="106" y="295"/>
                  </a:lnTo>
                  <a:lnTo>
                    <a:pt x="106" y="293"/>
                  </a:lnTo>
                  <a:lnTo>
                    <a:pt x="105" y="293"/>
                  </a:lnTo>
                  <a:lnTo>
                    <a:pt x="106" y="293"/>
                  </a:lnTo>
                  <a:lnTo>
                    <a:pt x="106" y="292"/>
                  </a:lnTo>
                  <a:lnTo>
                    <a:pt x="106" y="291"/>
                  </a:lnTo>
                  <a:lnTo>
                    <a:pt x="107" y="291"/>
                  </a:lnTo>
                  <a:lnTo>
                    <a:pt x="108" y="291"/>
                  </a:lnTo>
                  <a:lnTo>
                    <a:pt x="108" y="292"/>
                  </a:lnTo>
                  <a:lnTo>
                    <a:pt x="109" y="292"/>
                  </a:lnTo>
                  <a:lnTo>
                    <a:pt x="109" y="293"/>
                  </a:lnTo>
                  <a:lnTo>
                    <a:pt x="109" y="292"/>
                  </a:lnTo>
                  <a:lnTo>
                    <a:pt x="110" y="292"/>
                  </a:lnTo>
                  <a:lnTo>
                    <a:pt x="112" y="291"/>
                  </a:lnTo>
                  <a:lnTo>
                    <a:pt x="113" y="291"/>
                  </a:lnTo>
                  <a:lnTo>
                    <a:pt x="113" y="292"/>
                  </a:lnTo>
                  <a:lnTo>
                    <a:pt x="114" y="293"/>
                  </a:lnTo>
                  <a:lnTo>
                    <a:pt x="115" y="293"/>
                  </a:lnTo>
                  <a:lnTo>
                    <a:pt x="116" y="293"/>
                  </a:lnTo>
                  <a:lnTo>
                    <a:pt x="116" y="295"/>
                  </a:lnTo>
                  <a:lnTo>
                    <a:pt x="117" y="295"/>
                  </a:lnTo>
                  <a:lnTo>
                    <a:pt x="118" y="295"/>
                  </a:lnTo>
                  <a:lnTo>
                    <a:pt x="120" y="295"/>
                  </a:lnTo>
                  <a:lnTo>
                    <a:pt x="120" y="296"/>
                  </a:lnTo>
                  <a:lnTo>
                    <a:pt x="121" y="296"/>
                  </a:lnTo>
                  <a:lnTo>
                    <a:pt x="121" y="297"/>
                  </a:lnTo>
                  <a:lnTo>
                    <a:pt x="122" y="297"/>
                  </a:lnTo>
                  <a:lnTo>
                    <a:pt x="122" y="298"/>
                  </a:lnTo>
                  <a:lnTo>
                    <a:pt x="123" y="299"/>
                  </a:lnTo>
                  <a:lnTo>
                    <a:pt x="123" y="300"/>
                  </a:lnTo>
                  <a:lnTo>
                    <a:pt x="124" y="301"/>
                  </a:lnTo>
                  <a:lnTo>
                    <a:pt x="124" y="303"/>
                  </a:lnTo>
                  <a:lnTo>
                    <a:pt x="125" y="303"/>
                  </a:lnTo>
                  <a:lnTo>
                    <a:pt x="126" y="304"/>
                  </a:lnTo>
                  <a:lnTo>
                    <a:pt x="127" y="304"/>
                  </a:lnTo>
                  <a:lnTo>
                    <a:pt x="129" y="304"/>
                  </a:lnTo>
                  <a:lnTo>
                    <a:pt x="129" y="305"/>
                  </a:lnTo>
                  <a:lnTo>
                    <a:pt x="130" y="305"/>
                  </a:lnTo>
                  <a:lnTo>
                    <a:pt x="131" y="305"/>
                  </a:lnTo>
                  <a:lnTo>
                    <a:pt x="131" y="306"/>
                  </a:lnTo>
                  <a:lnTo>
                    <a:pt x="132" y="306"/>
                  </a:lnTo>
                  <a:lnTo>
                    <a:pt x="133" y="306"/>
                  </a:lnTo>
                  <a:lnTo>
                    <a:pt x="134" y="306"/>
                  </a:lnTo>
                  <a:lnTo>
                    <a:pt x="135" y="306"/>
                  </a:lnTo>
                  <a:lnTo>
                    <a:pt x="136" y="306"/>
                  </a:lnTo>
                  <a:lnTo>
                    <a:pt x="136" y="307"/>
                  </a:lnTo>
                  <a:lnTo>
                    <a:pt x="138" y="307"/>
                  </a:lnTo>
                  <a:lnTo>
                    <a:pt x="139" y="307"/>
                  </a:lnTo>
                  <a:lnTo>
                    <a:pt x="140" y="307"/>
                  </a:lnTo>
                  <a:lnTo>
                    <a:pt x="141" y="307"/>
                  </a:lnTo>
                  <a:lnTo>
                    <a:pt x="142" y="306"/>
                  </a:lnTo>
                  <a:lnTo>
                    <a:pt x="143" y="306"/>
                  </a:lnTo>
                  <a:lnTo>
                    <a:pt x="144" y="305"/>
                  </a:lnTo>
                  <a:lnTo>
                    <a:pt x="146" y="305"/>
                  </a:lnTo>
                  <a:lnTo>
                    <a:pt x="146" y="304"/>
                  </a:lnTo>
                  <a:lnTo>
                    <a:pt x="146" y="303"/>
                  </a:lnTo>
                  <a:lnTo>
                    <a:pt x="147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50" y="303"/>
                  </a:lnTo>
                  <a:lnTo>
                    <a:pt x="151" y="303"/>
                  </a:lnTo>
                  <a:lnTo>
                    <a:pt x="152" y="303"/>
                  </a:lnTo>
                  <a:lnTo>
                    <a:pt x="153" y="303"/>
                  </a:lnTo>
                  <a:lnTo>
                    <a:pt x="153" y="304"/>
                  </a:lnTo>
                  <a:lnTo>
                    <a:pt x="155" y="304"/>
                  </a:lnTo>
                  <a:lnTo>
                    <a:pt x="156" y="305"/>
                  </a:lnTo>
                  <a:lnTo>
                    <a:pt x="157" y="305"/>
                  </a:lnTo>
                  <a:lnTo>
                    <a:pt x="158" y="305"/>
                  </a:lnTo>
                  <a:lnTo>
                    <a:pt x="159" y="305"/>
                  </a:lnTo>
                  <a:lnTo>
                    <a:pt x="160" y="305"/>
                  </a:lnTo>
                  <a:lnTo>
                    <a:pt x="161" y="305"/>
                  </a:lnTo>
                  <a:lnTo>
                    <a:pt x="164" y="306"/>
                  </a:lnTo>
                  <a:lnTo>
                    <a:pt x="165" y="305"/>
                  </a:lnTo>
                  <a:lnTo>
                    <a:pt x="165" y="304"/>
                  </a:lnTo>
                  <a:lnTo>
                    <a:pt x="166" y="304"/>
                  </a:lnTo>
                  <a:lnTo>
                    <a:pt x="166" y="303"/>
                  </a:lnTo>
                  <a:lnTo>
                    <a:pt x="166" y="301"/>
                  </a:lnTo>
                  <a:lnTo>
                    <a:pt x="167" y="301"/>
                  </a:lnTo>
                  <a:lnTo>
                    <a:pt x="167" y="300"/>
                  </a:lnTo>
                  <a:lnTo>
                    <a:pt x="167" y="299"/>
                  </a:lnTo>
                  <a:lnTo>
                    <a:pt x="168" y="298"/>
                  </a:lnTo>
                  <a:lnTo>
                    <a:pt x="169" y="298"/>
                  </a:lnTo>
                  <a:lnTo>
                    <a:pt x="170" y="297"/>
                  </a:lnTo>
                  <a:lnTo>
                    <a:pt x="172" y="297"/>
                  </a:lnTo>
                  <a:lnTo>
                    <a:pt x="172" y="296"/>
                  </a:lnTo>
                  <a:lnTo>
                    <a:pt x="173" y="296"/>
                  </a:lnTo>
                  <a:lnTo>
                    <a:pt x="173" y="295"/>
                  </a:lnTo>
                  <a:lnTo>
                    <a:pt x="172" y="295"/>
                  </a:lnTo>
                  <a:lnTo>
                    <a:pt x="173" y="295"/>
                  </a:lnTo>
                  <a:lnTo>
                    <a:pt x="172" y="293"/>
                  </a:lnTo>
                  <a:lnTo>
                    <a:pt x="172" y="292"/>
                  </a:lnTo>
                  <a:lnTo>
                    <a:pt x="170" y="292"/>
                  </a:lnTo>
                  <a:lnTo>
                    <a:pt x="172" y="292"/>
                  </a:lnTo>
                  <a:lnTo>
                    <a:pt x="172" y="291"/>
                  </a:lnTo>
                  <a:lnTo>
                    <a:pt x="173" y="291"/>
                  </a:lnTo>
                  <a:lnTo>
                    <a:pt x="174" y="291"/>
                  </a:lnTo>
                  <a:lnTo>
                    <a:pt x="174" y="289"/>
                  </a:lnTo>
                  <a:lnTo>
                    <a:pt x="174" y="288"/>
                  </a:lnTo>
                  <a:lnTo>
                    <a:pt x="175" y="287"/>
                  </a:lnTo>
                  <a:lnTo>
                    <a:pt x="175" y="284"/>
                  </a:lnTo>
                  <a:lnTo>
                    <a:pt x="176" y="283"/>
                  </a:lnTo>
                  <a:lnTo>
                    <a:pt x="176" y="282"/>
                  </a:lnTo>
                  <a:lnTo>
                    <a:pt x="177" y="281"/>
                  </a:lnTo>
                  <a:lnTo>
                    <a:pt x="177" y="280"/>
                  </a:lnTo>
                  <a:lnTo>
                    <a:pt x="178" y="280"/>
                  </a:lnTo>
                  <a:lnTo>
                    <a:pt x="178" y="279"/>
                  </a:lnTo>
                  <a:lnTo>
                    <a:pt x="178" y="278"/>
                  </a:lnTo>
                  <a:lnTo>
                    <a:pt x="179" y="278"/>
                  </a:lnTo>
                  <a:lnTo>
                    <a:pt x="179" y="276"/>
                  </a:lnTo>
                  <a:lnTo>
                    <a:pt x="181" y="275"/>
                  </a:lnTo>
                  <a:lnTo>
                    <a:pt x="181" y="274"/>
                  </a:lnTo>
                  <a:lnTo>
                    <a:pt x="183" y="272"/>
                  </a:lnTo>
                  <a:lnTo>
                    <a:pt x="183" y="271"/>
                  </a:lnTo>
                  <a:lnTo>
                    <a:pt x="184" y="271"/>
                  </a:lnTo>
                  <a:lnTo>
                    <a:pt x="186" y="268"/>
                  </a:lnTo>
                  <a:lnTo>
                    <a:pt x="187" y="267"/>
                  </a:lnTo>
                  <a:lnTo>
                    <a:pt x="189" y="266"/>
                  </a:lnTo>
                  <a:lnTo>
                    <a:pt x="187" y="266"/>
                  </a:lnTo>
                  <a:lnTo>
                    <a:pt x="187" y="265"/>
                  </a:lnTo>
                  <a:lnTo>
                    <a:pt x="189" y="264"/>
                  </a:lnTo>
                  <a:lnTo>
                    <a:pt x="189" y="263"/>
                  </a:lnTo>
                  <a:lnTo>
                    <a:pt x="187" y="263"/>
                  </a:lnTo>
                  <a:lnTo>
                    <a:pt x="187" y="262"/>
                  </a:lnTo>
                  <a:lnTo>
                    <a:pt x="187" y="261"/>
                  </a:lnTo>
                  <a:lnTo>
                    <a:pt x="186" y="261"/>
                  </a:lnTo>
                  <a:lnTo>
                    <a:pt x="186" y="259"/>
                  </a:lnTo>
                  <a:lnTo>
                    <a:pt x="186" y="258"/>
                  </a:lnTo>
                  <a:lnTo>
                    <a:pt x="186" y="257"/>
                  </a:lnTo>
                  <a:lnTo>
                    <a:pt x="185" y="257"/>
                  </a:lnTo>
                  <a:lnTo>
                    <a:pt x="184" y="257"/>
                  </a:lnTo>
                  <a:lnTo>
                    <a:pt x="183" y="257"/>
                  </a:lnTo>
                  <a:lnTo>
                    <a:pt x="182" y="257"/>
                  </a:lnTo>
                  <a:lnTo>
                    <a:pt x="181" y="257"/>
                  </a:lnTo>
                  <a:lnTo>
                    <a:pt x="181" y="258"/>
                  </a:lnTo>
                  <a:lnTo>
                    <a:pt x="179" y="258"/>
                  </a:lnTo>
                  <a:lnTo>
                    <a:pt x="178" y="258"/>
                  </a:lnTo>
                  <a:lnTo>
                    <a:pt x="177" y="257"/>
                  </a:lnTo>
                  <a:lnTo>
                    <a:pt x="177" y="256"/>
                  </a:lnTo>
                  <a:lnTo>
                    <a:pt x="176" y="254"/>
                  </a:lnTo>
                  <a:lnTo>
                    <a:pt x="175" y="253"/>
                  </a:lnTo>
                  <a:lnTo>
                    <a:pt x="175" y="251"/>
                  </a:lnTo>
                  <a:lnTo>
                    <a:pt x="174" y="249"/>
                  </a:lnTo>
                  <a:lnTo>
                    <a:pt x="174" y="248"/>
                  </a:lnTo>
                  <a:lnTo>
                    <a:pt x="174" y="247"/>
                  </a:lnTo>
                  <a:lnTo>
                    <a:pt x="173" y="247"/>
                  </a:lnTo>
                  <a:lnTo>
                    <a:pt x="172" y="246"/>
                  </a:lnTo>
                  <a:lnTo>
                    <a:pt x="167" y="242"/>
                  </a:lnTo>
                  <a:lnTo>
                    <a:pt x="167" y="241"/>
                  </a:lnTo>
                  <a:lnTo>
                    <a:pt x="167" y="239"/>
                  </a:lnTo>
                  <a:lnTo>
                    <a:pt x="167" y="238"/>
                  </a:lnTo>
                  <a:lnTo>
                    <a:pt x="168" y="236"/>
                  </a:lnTo>
                  <a:lnTo>
                    <a:pt x="168" y="234"/>
                  </a:lnTo>
                  <a:lnTo>
                    <a:pt x="168" y="233"/>
                  </a:lnTo>
                  <a:lnTo>
                    <a:pt x="167" y="233"/>
                  </a:lnTo>
                  <a:lnTo>
                    <a:pt x="167" y="232"/>
                  </a:lnTo>
                  <a:lnTo>
                    <a:pt x="167" y="231"/>
                  </a:lnTo>
                  <a:lnTo>
                    <a:pt x="167" y="230"/>
                  </a:lnTo>
                  <a:lnTo>
                    <a:pt x="167" y="229"/>
                  </a:lnTo>
                  <a:lnTo>
                    <a:pt x="167" y="228"/>
                  </a:lnTo>
                  <a:lnTo>
                    <a:pt x="168" y="226"/>
                  </a:lnTo>
                  <a:lnTo>
                    <a:pt x="168" y="225"/>
                  </a:lnTo>
                  <a:lnTo>
                    <a:pt x="168" y="224"/>
                  </a:lnTo>
                  <a:lnTo>
                    <a:pt x="167" y="224"/>
                  </a:lnTo>
                  <a:lnTo>
                    <a:pt x="167" y="223"/>
                  </a:lnTo>
                  <a:lnTo>
                    <a:pt x="166" y="221"/>
                  </a:lnTo>
                  <a:lnTo>
                    <a:pt x="165" y="221"/>
                  </a:lnTo>
                  <a:lnTo>
                    <a:pt x="163" y="220"/>
                  </a:lnTo>
                  <a:lnTo>
                    <a:pt x="163" y="218"/>
                  </a:lnTo>
                  <a:lnTo>
                    <a:pt x="163" y="217"/>
                  </a:lnTo>
                  <a:lnTo>
                    <a:pt x="163" y="216"/>
                  </a:lnTo>
                  <a:lnTo>
                    <a:pt x="163" y="214"/>
                  </a:lnTo>
                  <a:lnTo>
                    <a:pt x="166" y="206"/>
                  </a:lnTo>
                  <a:lnTo>
                    <a:pt x="166" y="205"/>
                  </a:lnTo>
                  <a:lnTo>
                    <a:pt x="166" y="204"/>
                  </a:lnTo>
                  <a:lnTo>
                    <a:pt x="167" y="201"/>
                  </a:lnTo>
                  <a:lnTo>
                    <a:pt x="167" y="200"/>
                  </a:lnTo>
                  <a:lnTo>
                    <a:pt x="166" y="199"/>
                  </a:lnTo>
                  <a:lnTo>
                    <a:pt x="167" y="198"/>
                  </a:lnTo>
                  <a:lnTo>
                    <a:pt x="168" y="197"/>
                  </a:lnTo>
                  <a:lnTo>
                    <a:pt x="167" y="196"/>
                  </a:lnTo>
                  <a:lnTo>
                    <a:pt x="167" y="195"/>
                  </a:lnTo>
                  <a:lnTo>
                    <a:pt x="166" y="194"/>
                  </a:lnTo>
                  <a:lnTo>
                    <a:pt x="166" y="192"/>
                  </a:lnTo>
                  <a:lnTo>
                    <a:pt x="167" y="191"/>
                  </a:lnTo>
                  <a:lnTo>
                    <a:pt x="168" y="189"/>
                  </a:lnTo>
                  <a:lnTo>
                    <a:pt x="169" y="189"/>
                  </a:lnTo>
                  <a:lnTo>
                    <a:pt x="169" y="188"/>
                  </a:lnTo>
                  <a:lnTo>
                    <a:pt x="169" y="187"/>
                  </a:lnTo>
                  <a:lnTo>
                    <a:pt x="170" y="186"/>
                  </a:lnTo>
                  <a:lnTo>
                    <a:pt x="174" y="180"/>
                  </a:lnTo>
                  <a:lnTo>
                    <a:pt x="175" y="179"/>
                  </a:lnTo>
                  <a:lnTo>
                    <a:pt x="177" y="178"/>
                  </a:lnTo>
                  <a:lnTo>
                    <a:pt x="178" y="176"/>
                  </a:lnTo>
                  <a:lnTo>
                    <a:pt x="179" y="175"/>
                  </a:lnTo>
                  <a:lnTo>
                    <a:pt x="181" y="173"/>
                  </a:lnTo>
                  <a:lnTo>
                    <a:pt x="179" y="172"/>
                  </a:lnTo>
                  <a:lnTo>
                    <a:pt x="181" y="172"/>
                  </a:lnTo>
                  <a:lnTo>
                    <a:pt x="179" y="171"/>
                  </a:lnTo>
                  <a:lnTo>
                    <a:pt x="179" y="170"/>
                  </a:lnTo>
                  <a:lnTo>
                    <a:pt x="179" y="169"/>
                  </a:lnTo>
                  <a:lnTo>
                    <a:pt x="178" y="169"/>
                  </a:lnTo>
                  <a:lnTo>
                    <a:pt x="177" y="169"/>
                  </a:lnTo>
                  <a:lnTo>
                    <a:pt x="176" y="169"/>
                  </a:lnTo>
                  <a:lnTo>
                    <a:pt x="176" y="170"/>
                  </a:lnTo>
                  <a:lnTo>
                    <a:pt x="175" y="169"/>
                  </a:lnTo>
                  <a:lnTo>
                    <a:pt x="174" y="167"/>
                  </a:lnTo>
                  <a:lnTo>
                    <a:pt x="174" y="166"/>
                  </a:lnTo>
                  <a:lnTo>
                    <a:pt x="174" y="165"/>
                  </a:lnTo>
                  <a:lnTo>
                    <a:pt x="175" y="165"/>
                  </a:lnTo>
                  <a:lnTo>
                    <a:pt x="175" y="164"/>
                  </a:lnTo>
                  <a:lnTo>
                    <a:pt x="175" y="163"/>
                  </a:lnTo>
                  <a:lnTo>
                    <a:pt x="176" y="162"/>
                  </a:lnTo>
                  <a:lnTo>
                    <a:pt x="176" y="161"/>
                  </a:lnTo>
                  <a:lnTo>
                    <a:pt x="176" y="159"/>
                  </a:lnTo>
                  <a:lnTo>
                    <a:pt x="177" y="158"/>
                  </a:lnTo>
                  <a:lnTo>
                    <a:pt x="177" y="157"/>
                  </a:lnTo>
                  <a:lnTo>
                    <a:pt x="177" y="156"/>
                  </a:lnTo>
                  <a:lnTo>
                    <a:pt x="177" y="155"/>
                  </a:lnTo>
                  <a:lnTo>
                    <a:pt x="177" y="154"/>
                  </a:lnTo>
                  <a:lnTo>
                    <a:pt x="177" y="153"/>
                  </a:lnTo>
                  <a:lnTo>
                    <a:pt x="178" y="151"/>
                  </a:lnTo>
                  <a:lnTo>
                    <a:pt x="179" y="150"/>
                  </a:lnTo>
                  <a:lnTo>
                    <a:pt x="179" y="149"/>
                  </a:lnTo>
                  <a:lnTo>
                    <a:pt x="181" y="149"/>
                  </a:lnTo>
                  <a:lnTo>
                    <a:pt x="181" y="148"/>
                  </a:lnTo>
                  <a:lnTo>
                    <a:pt x="183" y="146"/>
                  </a:lnTo>
                  <a:lnTo>
                    <a:pt x="183" y="145"/>
                  </a:lnTo>
                  <a:lnTo>
                    <a:pt x="184" y="145"/>
                  </a:lnTo>
                  <a:lnTo>
                    <a:pt x="186" y="144"/>
                  </a:lnTo>
                  <a:lnTo>
                    <a:pt x="187" y="144"/>
                  </a:lnTo>
                  <a:lnTo>
                    <a:pt x="189" y="142"/>
                  </a:lnTo>
                  <a:lnTo>
                    <a:pt x="189" y="141"/>
                  </a:lnTo>
                  <a:lnTo>
                    <a:pt x="190" y="141"/>
                  </a:lnTo>
                  <a:lnTo>
                    <a:pt x="190" y="140"/>
                  </a:lnTo>
                  <a:lnTo>
                    <a:pt x="191" y="139"/>
                  </a:lnTo>
                  <a:lnTo>
                    <a:pt x="191" y="138"/>
                  </a:lnTo>
                  <a:lnTo>
                    <a:pt x="191" y="137"/>
                  </a:lnTo>
                  <a:lnTo>
                    <a:pt x="192" y="136"/>
                  </a:lnTo>
                  <a:lnTo>
                    <a:pt x="192" y="134"/>
                  </a:lnTo>
                  <a:lnTo>
                    <a:pt x="191" y="134"/>
                  </a:lnTo>
                  <a:lnTo>
                    <a:pt x="192" y="133"/>
                  </a:lnTo>
                  <a:lnTo>
                    <a:pt x="191" y="133"/>
                  </a:lnTo>
                  <a:lnTo>
                    <a:pt x="191" y="132"/>
                  </a:lnTo>
                  <a:lnTo>
                    <a:pt x="191" y="131"/>
                  </a:lnTo>
                  <a:lnTo>
                    <a:pt x="190" y="131"/>
                  </a:lnTo>
                  <a:lnTo>
                    <a:pt x="190" y="130"/>
                  </a:lnTo>
                  <a:lnTo>
                    <a:pt x="189" y="131"/>
                  </a:lnTo>
                  <a:lnTo>
                    <a:pt x="189" y="130"/>
                  </a:lnTo>
                  <a:lnTo>
                    <a:pt x="189" y="128"/>
                  </a:lnTo>
                  <a:lnTo>
                    <a:pt x="187" y="126"/>
                  </a:lnTo>
                  <a:lnTo>
                    <a:pt x="187" y="125"/>
                  </a:lnTo>
                  <a:lnTo>
                    <a:pt x="189" y="123"/>
                  </a:lnTo>
                  <a:lnTo>
                    <a:pt x="190" y="120"/>
                  </a:lnTo>
                  <a:lnTo>
                    <a:pt x="191" y="117"/>
                  </a:lnTo>
                  <a:lnTo>
                    <a:pt x="192" y="115"/>
                  </a:lnTo>
                  <a:lnTo>
                    <a:pt x="192" y="114"/>
                  </a:lnTo>
                  <a:lnTo>
                    <a:pt x="193" y="113"/>
                  </a:lnTo>
                  <a:lnTo>
                    <a:pt x="194" y="113"/>
                  </a:lnTo>
                  <a:lnTo>
                    <a:pt x="194" y="114"/>
                  </a:lnTo>
                  <a:lnTo>
                    <a:pt x="194" y="113"/>
                  </a:lnTo>
                  <a:lnTo>
                    <a:pt x="195" y="114"/>
                  </a:lnTo>
                  <a:lnTo>
                    <a:pt x="196" y="114"/>
                  </a:lnTo>
                  <a:lnTo>
                    <a:pt x="196" y="115"/>
                  </a:lnTo>
                  <a:lnTo>
                    <a:pt x="198" y="115"/>
                  </a:lnTo>
                  <a:lnTo>
                    <a:pt x="199" y="115"/>
                  </a:lnTo>
                  <a:lnTo>
                    <a:pt x="199" y="116"/>
                  </a:lnTo>
                  <a:lnTo>
                    <a:pt x="200" y="116"/>
                  </a:lnTo>
                  <a:lnTo>
                    <a:pt x="201" y="117"/>
                  </a:lnTo>
                  <a:lnTo>
                    <a:pt x="201" y="116"/>
                  </a:lnTo>
                  <a:lnTo>
                    <a:pt x="201" y="117"/>
                  </a:lnTo>
                  <a:lnTo>
                    <a:pt x="203" y="115"/>
                  </a:lnTo>
                  <a:lnTo>
                    <a:pt x="204" y="115"/>
                  </a:lnTo>
                  <a:lnTo>
                    <a:pt x="205" y="115"/>
                  </a:lnTo>
                  <a:lnTo>
                    <a:pt x="205" y="114"/>
                  </a:lnTo>
                  <a:lnTo>
                    <a:pt x="207" y="115"/>
                  </a:lnTo>
                  <a:lnTo>
                    <a:pt x="207" y="114"/>
                  </a:lnTo>
                  <a:lnTo>
                    <a:pt x="207" y="113"/>
                  </a:lnTo>
                  <a:lnTo>
                    <a:pt x="207" y="112"/>
                  </a:lnTo>
                  <a:lnTo>
                    <a:pt x="205" y="109"/>
                  </a:lnTo>
                  <a:lnTo>
                    <a:pt x="207" y="108"/>
                  </a:lnTo>
                  <a:lnTo>
                    <a:pt x="207" y="107"/>
                  </a:lnTo>
                  <a:lnTo>
                    <a:pt x="207" y="106"/>
                  </a:lnTo>
                  <a:lnTo>
                    <a:pt x="208" y="106"/>
                  </a:lnTo>
                  <a:lnTo>
                    <a:pt x="208" y="105"/>
                  </a:lnTo>
                  <a:lnTo>
                    <a:pt x="209" y="104"/>
                  </a:lnTo>
                  <a:lnTo>
                    <a:pt x="210" y="104"/>
                  </a:lnTo>
                  <a:lnTo>
                    <a:pt x="211" y="103"/>
                  </a:lnTo>
                  <a:lnTo>
                    <a:pt x="212" y="102"/>
                  </a:lnTo>
                  <a:lnTo>
                    <a:pt x="213" y="100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6" y="99"/>
                  </a:lnTo>
                  <a:lnTo>
                    <a:pt x="215" y="99"/>
                  </a:lnTo>
                  <a:lnTo>
                    <a:pt x="215" y="98"/>
                  </a:lnTo>
                  <a:lnTo>
                    <a:pt x="213" y="98"/>
                  </a:lnTo>
                  <a:lnTo>
                    <a:pt x="212" y="98"/>
                  </a:lnTo>
                  <a:lnTo>
                    <a:pt x="211" y="97"/>
                  </a:lnTo>
                  <a:lnTo>
                    <a:pt x="211" y="95"/>
                  </a:lnTo>
                  <a:lnTo>
                    <a:pt x="212" y="95"/>
                  </a:lnTo>
                  <a:lnTo>
                    <a:pt x="213" y="95"/>
                  </a:lnTo>
                  <a:lnTo>
                    <a:pt x="215" y="95"/>
                  </a:lnTo>
                  <a:lnTo>
                    <a:pt x="215" y="96"/>
                  </a:lnTo>
                  <a:lnTo>
                    <a:pt x="216" y="96"/>
                  </a:lnTo>
                  <a:lnTo>
                    <a:pt x="216" y="95"/>
                  </a:lnTo>
                  <a:lnTo>
                    <a:pt x="216" y="94"/>
                  </a:lnTo>
                  <a:lnTo>
                    <a:pt x="216" y="92"/>
                  </a:lnTo>
                  <a:lnTo>
                    <a:pt x="216" y="91"/>
                  </a:lnTo>
                  <a:lnTo>
                    <a:pt x="217" y="90"/>
                  </a:lnTo>
                  <a:lnTo>
                    <a:pt x="217" y="89"/>
                  </a:lnTo>
                  <a:lnTo>
                    <a:pt x="217" y="88"/>
                  </a:lnTo>
                  <a:lnTo>
                    <a:pt x="217" y="87"/>
                  </a:lnTo>
                  <a:lnTo>
                    <a:pt x="217" y="86"/>
                  </a:lnTo>
                  <a:lnTo>
                    <a:pt x="218" y="84"/>
                  </a:lnTo>
                  <a:lnTo>
                    <a:pt x="218" y="86"/>
                  </a:lnTo>
                  <a:lnTo>
                    <a:pt x="219" y="86"/>
                  </a:lnTo>
                  <a:lnTo>
                    <a:pt x="219" y="84"/>
                  </a:lnTo>
                  <a:lnTo>
                    <a:pt x="220" y="86"/>
                  </a:lnTo>
                  <a:lnTo>
                    <a:pt x="221" y="86"/>
                  </a:lnTo>
                  <a:lnTo>
                    <a:pt x="222" y="86"/>
                  </a:lnTo>
                  <a:lnTo>
                    <a:pt x="224" y="86"/>
                  </a:lnTo>
                  <a:lnTo>
                    <a:pt x="225" y="86"/>
                  </a:lnTo>
                  <a:lnTo>
                    <a:pt x="226" y="86"/>
                  </a:lnTo>
                  <a:lnTo>
                    <a:pt x="227" y="86"/>
                  </a:lnTo>
                  <a:lnTo>
                    <a:pt x="228" y="86"/>
                  </a:lnTo>
                  <a:lnTo>
                    <a:pt x="230" y="86"/>
                  </a:lnTo>
                  <a:lnTo>
                    <a:pt x="231" y="86"/>
                  </a:lnTo>
                  <a:lnTo>
                    <a:pt x="233" y="86"/>
                  </a:lnTo>
                  <a:lnTo>
                    <a:pt x="234" y="86"/>
                  </a:lnTo>
                  <a:lnTo>
                    <a:pt x="234" y="87"/>
                  </a:lnTo>
                  <a:lnTo>
                    <a:pt x="235" y="87"/>
                  </a:lnTo>
                  <a:lnTo>
                    <a:pt x="236" y="87"/>
                  </a:lnTo>
                  <a:lnTo>
                    <a:pt x="237" y="87"/>
                  </a:lnTo>
                  <a:lnTo>
                    <a:pt x="238" y="87"/>
                  </a:lnTo>
                  <a:lnTo>
                    <a:pt x="238" y="86"/>
                  </a:lnTo>
                  <a:lnTo>
                    <a:pt x="239" y="86"/>
                  </a:lnTo>
                  <a:lnTo>
                    <a:pt x="241" y="84"/>
                  </a:lnTo>
                  <a:lnTo>
                    <a:pt x="242" y="84"/>
                  </a:lnTo>
                  <a:lnTo>
                    <a:pt x="242" y="83"/>
                  </a:lnTo>
                  <a:lnTo>
                    <a:pt x="242" y="82"/>
                  </a:lnTo>
                  <a:lnTo>
                    <a:pt x="242" y="81"/>
                  </a:lnTo>
                  <a:lnTo>
                    <a:pt x="242" y="80"/>
                  </a:lnTo>
                  <a:lnTo>
                    <a:pt x="242" y="79"/>
                  </a:lnTo>
                  <a:lnTo>
                    <a:pt x="243" y="78"/>
                  </a:lnTo>
                  <a:lnTo>
                    <a:pt x="243" y="77"/>
                  </a:lnTo>
                  <a:lnTo>
                    <a:pt x="243" y="75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42" y="73"/>
                  </a:lnTo>
                  <a:lnTo>
                    <a:pt x="242" y="72"/>
                  </a:lnTo>
                  <a:lnTo>
                    <a:pt x="242" y="71"/>
                  </a:lnTo>
                  <a:lnTo>
                    <a:pt x="243" y="71"/>
                  </a:lnTo>
                  <a:lnTo>
                    <a:pt x="244" y="71"/>
                  </a:lnTo>
                  <a:lnTo>
                    <a:pt x="243" y="70"/>
                  </a:lnTo>
                  <a:lnTo>
                    <a:pt x="244" y="69"/>
                  </a:lnTo>
                  <a:lnTo>
                    <a:pt x="245" y="69"/>
                  </a:lnTo>
                  <a:lnTo>
                    <a:pt x="246" y="69"/>
                  </a:lnTo>
                  <a:lnTo>
                    <a:pt x="247" y="69"/>
                  </a:lnTo>
                  <a:lnTo>
                    <a:pt x="248" y="69"/>
                  </a:lnTo>
                  <a:lnTo>
                    <a:pt x="250" y="69"/>
                  </a:lnTo>
                  <a:lnTo>
                    <a:pt x="252" y="69"/>
                  </a:lnTo>
                  <a:lnTo>
                    <a:pt x="252" y="67"/>
                  </a:lnTo>
                  <a:lnTo>
                    <a:pt x="253" y="67"/>
                  </a:lnTo>
                  <a:lnTo>
                    <a:pt x="254" y="67"/>
                  </a:lnTo>
                  <a:lnTo>
                    <a:pt x="255" y="67"/>
                  </a:lnTo>
                  <a:lnTo>
                    <a:pt x="256" y="67"/>
                  </a:lnTo>
                  <a:lnTo>
                    <a:pt x="256" y="66"/>
                  </a:lnTo>
                  <a:lnTo>
                    <a:pt x="258" y="66"/>
                  </a:lnTo>
                  <a:lnTo>
                    <a:pt x="259" y="65"/>
                  </a:lnTo>
                  <a:lnTo>
                    <a:pt x="260" y="65"/>
                  </a:lnTo>
                  <a:lnTo>
                    <a:pt x="261" y="65"/>
                  </a:lnTo>
                  <a:lnTo>
                    <a:pt x="261" y="64"/>
                  </a:lnTo>
                  <a:lnTo>
                    <a:pt x="261" y="63"/>
                  </a:lnTo>
                  <a:lnTo>
                    <a:pt x="262" y="62"/>
                  </a:lnTo>
                  <a:lnTo>
                    <a:pt x="262" y="61"/>
                  </a:lnTo>
                  <a:lnTo>
                    <a:pt x="263" y="61"/>
                  </a:lnTo>
                  <a:lnTo>
                    <a:pt x="263" y="59"/>
                  </a:lnTo>
                  <a:lnTo>
                    <a:pt x="263" y="58"/>
                  </a:lnTo>
                  <a:lnTo>
                    <a:pt x="264" y="57"/>
                  </a:lnTo>
                  <a:lnTo>
                    <a:pt x="265" y="57"/>
                  </a:lnTo>
                  <a:lnTo>
                    <a:pt x="265" y="56"/>
                  </a:lnTo>
                  <a:lnTo>
                    <a:pt x="267" y="56"/>
                  </a:lnTo>
                  <a:lnTo>
                    <a:pt x="267" y="55"/>
                  </a:lnTo>
                  <a:lnTo>
                    <a:pt x="268" y="55"/>
                  </a:lnTo>
                  <a:lnTo>
                    <a:pt x="269" y="55"/>
                  </a:lnTo>
                  <a:lnTo>
                    <a:pt x="270" y="55"/>
                  </a:lnTo>
                  <a:lnTo>
                    <a:pt x="271" y="55"/>
                  </a:lnTo>
                  <a:lnTo>
                    <a:pt x="271" y="54"/>
                  </a:lnTo>
                  <a:lnTo>
                    <a:pt x="271" y="53"/>
                  </a:lnTo>
                  <a:lnTo>
                    <a:pt x="271" y="52"/>
                  </a:lnTo>
                  <a:lnTo>
                    <a:pt x="271" y="50"/>
                  </a:lnTo>
                  <a:lnTo>
                    <a:pt x="272" y="50"/>
                  </a:lnTo>
                  <a:lnTo>
                    <a:pt x="272" y="49"/>
                  </a:lnTo>
                  <a:lnTo>
                    <a:pt x="273" y="49"/>
                  </a:lnTo>
                  <a:lnTo>
                    <a:pt x="274" y="49"/>
                  </a:lnTo>
                  <a:lnTo>
                    <a:pt x="276" y="50"/>
                  </a:lnTo>
                  <a:lnTo>
                    <a:pt x="277" y="50"/>
                  </a:lnTo>
                  <a:lnTo>
                    <a:pt x="278" y="49"/>
                  </a:lnTo>
                  <a:lnTo>
                    <a:pt x="279" y="49"/>
                  </a:lnTo>
                  <a:lnTo>
                    <a:pt x="279" y="48"/>
                  </a:lnTo>
                  <a:lnTo>
                    <a:pt x="279" y="47"/>
                  </a:lnTo>
                  <a:lnTo>
                    <a:pt x="280" y="47"/>
                  </a:lnTo>
                  <a:lnTo>
                    <a:pt x="280" y="46"/>
                  </a:lnTo>
                  <a:lnTo>
                    <a:pt x="281" y="45"/>
                  </a:lnTo>
                  <a:lnTo>
                    <a:pt x="281" y="44"/>
                  </a:lnTo>
                  <a:lnTo>
                    <a:pt x="282" y="42"/>
                  </a:lnTo>
                  <a:lnTo>
                    <a:pt x="282" y="41"/>
                  </a:lnTo>
                  <a:lnTo>
                    <a:pt x="281" y="41"/>
                  </a:lnTo>
                  <a:lnTo>
                    <a:pt x="281" y="40"/>
                  </a:lnTo>
                  <a:lnTo>
                    <a:pt x="281" y="39"/>
                  </a:lnTo>
                  <a:lnTo>
                    <a:pt x="280" y="39"/>
                  </a:lnTo>
                  <a:lnTo>
                    <a:pt x="279" y="38"/>
                  </a:lnTo>
                  <a:lnTo>
                    <a:pt x="279" y="37"/>
                  </a:lnTo>
                  <a:lnTo>
                    <a:pt x="280" y="37"/>
                  </a:lnTo>
                  <a:lnTo>
                    <a:pt x="280" y="36"/>
                  </a:lnTo>
                  <a:lnTo>
                    <a:pt x="281" y="36"/>
                  </a:lnTo>
                  <a:lnTo>
                    <a:pt x="280" y="33"/>
                  </a:lnTo>
                  <a:lnTo>
                    <a:pt x="280" y="32"/>
                  </a:lnTo>
                  <a:lnTo>
                    <a:pt x="280" y="31"/>
                  </a:lnTo>
                  <a:lnTo>
                    <a:pt x="280" y="30"/>
                  </a:lnTo>
                  <a:lnTo>
                    <a:pt x="280" y="29"/>
                  </a:lnTo>
                  <a:lnTo>
                    <a:pt x="280" y="28"/>
                  </a:lnTo>
                  <a:lnTo>
                    <a:pt x="280" y="27"/>
                  </a:lnTo>
                  <a:lnTo>
                    <a:pt x="279" y="27"/>
                  </a:lnTo>
                  <a:lnTo>
                    <a:pt x="280" y="27"/>
                  </a:lnTo>
                  <a:lnTo>
                    <a:pt x="280" y="25"/>
                  </a:lnTo>
                  <a:lnTo>
                    <a:pt x="280" y="24"/>
                  </a:lnTo>
                  <a:lnTo>
                    <a:pt x="280" y="23"/>
                  </a:lnTo>
                  <a:lnTo>
                    <a:pt x="281" y="23"/>
                  </a:lnTo>
                  <a:lnTo>
                    <a:pt x="282" y="23"/>
                  </a:lnTo>
                  <a:lnTo>
                    <a:pt x="282" y="22"/>
                  </a:lnTo>
                  <a:lnTo>
                    <a:pt x="284" y="22"/>
                  </a:lnTo>
                  <a:lnTo>
                    <a:pt x="284" y="21"/>
                  </a:lnTo>
                  <a:lnTo>
                    <a:pt x="282" y="21"/>
                  </a:lnTo>
                  <a:lnTo>
                    <a:pt x="284" y="21"/>
                  </a:lnTo>
                  <a:lnTo>
                    <a:pt x="284" y="20"/>
                  </a:lnTo>
                  <a:lnTo>
                    <a:pt x="285" y="20"/>
                  </a:lnTo>
                  <a:lnTo>
                    <a:pt x="285" y="19"/>
                  </a:lnTo>
                  <a:lnTo>
                    <a:pt x="286" y="19"/>
                  </a:lnTo>
                  <a:lnTo>
                    <a:pt x="286" y="17"/>
                  </a:lnTo>
                  <a:lnTo>
                    <a:pt x="287" y="17"/>
                  </a:lnTo>
                  <a:lnTo>
                    <a:pt x="288" y="17"/>
                  </a:lnTo>
                  <a:lnTo>
                    <a:pt x="288" y="16"/>
                  </a:lnTo>
                  <a:lnTo>
                    <a:pt x="287" y="16"/>
                  </a:lnTo>
                  <a:lnTo>
                    <a:pt x="288" y="16"/>
                  </a:lnTo>
                  <a:lnTo>
                    <a:pt x="288" y="15"/>
                  </a:lnTo>
                  <a:lnTo>
                    <a:pt x="289" y="15"/>
                  </a:lnTo>
                  <a:lnTo>
                    <a:pt x="289" y="14"/>
                  </a:lnTo>
                  <a:lnTo>
                    <a:pt x="288" y="14"/>
                  </a:lnTo>
                  <a:lnTo>
                    <a:pt x="288" y="13"/>
                  </a:lnTo>
                  <a:lnTo>
                    <a:pt x="288" y="12"/>
                  </a:lnTo>
                  <a:lnTo>
                    <a:pt x="288" y="11"/>
                  </a:lnTo>
                  <a:lnTo>
                    <a:pt x="288" y="12"/>
                  </a:lnTo>
                  <a:lnTo>
                    <a:pt x="287" y="12"/>
                  </a:lnTo>
                  <a:lnTo>
                    <a:pt x="287" y="11"/>
                  </a:lnTo>
                  <a:lnTo>
                    <a:pt x="287" y="10"/>
                  </a:lnTo>
                  <a:lnTo>
                    <a:pt x="287" y="8"/>
                  </a:lnTo>
                  <a:lnTo>
                    <a:pt x="287" y="7"/>
                  </a:lnTo>
                  <a:lnTo>
                    <a:pt x="288" y="7"/>
                  </a:lnTo>
                  <a:lnTo>
                    <a:pt x="288" y="6"/>
                  </a:lnTo>
                  <a:lnTo>
                    <a:pt x="289" y="6"/>
                  </a:lnTo>
                  <a:lnTo>
                    <a:pt x="290" y="6"/>
                  </a:lnTo>
                  <a:lnTo>
                    <a:pt x="291" y="5"/>
                  </a:lnTo>
                  <a:lnTo>
                    <a:pt x="294" y="3"/>
                  </a:lnTo>
                  <a:lnTo>
                    <a:pt x="294" y="2"/>
                  </a:lnTo>
                  <a:lnTo>
                    <a:pt x="295" y="2"/>
                  </a:lnTo>
                  <a:lnTo>
                    <a:pt x="296" y="2"/>
                  </a:lnTo>
                  <a:lnTo>
                    <a:pt x="296" y="0"/>
                  </a:lnTo>
                  <a:lnTo>
                    <a:pt x="297" y="0"/>
                  </a:lnTo>
                  <a:lnTo>
                    <a:pt x="299" y="0"/>
                  </a:lnTo>
                  <a:lnTo>
                    <a:pt x="300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04" y="0"/>
                  </a:lnTo>
                  <a:lnTo>
                    <a:pt x="304" y="2"/>
                  </a:lnTo>
                  <a:lnTo>
                    <a:pt x="305" y="2"/>
                  </a:lnTo>
                  <a:lnTo>
                    <a:pt x="306" y="2"/>
                  </a:lnTo>
                  <a:lnTo>
                    <a:pt x="307" y="2"/>
                  </a:lnTo>
                  <a:lnTo>
                    <a:pt x="306" y="2"/>
                  </a:lnTo>
                  <a:lnTo>
                    <a:pt x="306" y="3"/>
                  </a:lnTo>
                  <a:lnTo>
                    <a:pt x="305" y="3"/>
                  </a:lnTo>
                  <a:lnTo>
                    <a:pt x="305" y="4"/>
                  </a:lnTo>
                  <a:lnTo>
                    <a:pt x="306" y="4"/>
                  </a:lnTo>
                  <a:lnTo>
                    <a:pt x="306" y="5"/>
                  </a:lnTo>
                  <a:lnTo>
                    <a:pt x="306" y="6"/>
                  </a:lnTo>
                  <a:lnTo>
                    <a:pt x="306" y="7"/>
                  </a:lnTo>
                  <a:lnTo>
                    <a:pt x="306" y="8"/>
                  </a:lnTo>
                  <a:lnTo>
                    <a:pt x="307" y="8"/>
                  </a:lnTo>
                  <a:lnTo>
                    <a:pt x="307" y="10"/>
                  </a:lnTo>
                  <a:lnTo>
                    <a:pt x="308" y="10"/>
                  </a:lnTo>
                  <a:lnTo>
                    <a:pt x="308" y="11"/>
                  </a:lnTo>
                  <a:lnTo>
                    <a:pt x="310" y="11"/>
                  </a:lnTo>
                  <a:lnTo>
                    <a:pt x="311" y="11"/>
                  </a:lnTo>
                  <a:lnTo>
                    <a:pt x="311" y="12"/>
                  </a:lnTo>
                  <a:lnTo>
                    <a:pt x="312" y="12"/>
                  </a:lnTo>
                  <a:lnTo>
                    <a:pt x="313" y="12"/>
                  </a:lnTo>
                  <a:lnTo>
                    <a:pt x="313" y="13"/>
                  </a:lnTo>
                  <a:lnTo>
                    <a:pt x="314" y="13"/>
                  </a:lnTo>
                  <a:lnTo>
                    <a:pt x="315" y="13"/>
                  </a:lnTo>
                  <a:lnTo>
                    <a:pt x="316" y="13"/>
                  </a:lnTo>
                  <a:lnTo>
                    <a:pt x="316" y="12"/>
                  </a:lnTo>
                  <a:lnTo>
                    <a:pt x="317" y="12"/>
                  </a:lnTo>
                  <a:lnTo>
                    <a:pt x="319" y="12"/>
                  </a:lnTo>
                  <a:lnTo>
                    <a:pt x="319" y="13"/>
                  </a:lnTo>
                  <a:lnTo>
                    <a:pt x="320" y="13"/>
                  </a:lnTo>
                  <a:lnTo>
                    <a:pt x="320" y="14"/>
                  </a:lnTo>
                  <a:lnTo>
                    <a:pt x="321" y="14"/>
                  </a:lnTo>
                  <a:lnTo>
                    <a:pt x="321" y="15"/>
                  </a:lnTo>
                  <a:lnTo>
                    <a:pt x="322" y="15"/>
                  </a:lnTo>
                  <a:lnTo>
                    <a:pt x="322" y="16"/>
                  </a:lnTo>
                  <a:lnTo>
                    <a:pt x="322" y="17"/>
                  </a:lnTo>
                  <a:lnTo>
                    <a:pt x="323" y="17"/>
                  </a:lnTo>
                  <a:lnTo>
                    <a:pt x="323" y="19"/>
                  </a:lnTo>
                  <a:lnTo>
                    <a:pt x="323" y="20"/>
                  </a:lnTo>
                  <a:lnTo>
                    <a:pt x="324" y="20"/>
                  </a:lnTo>
                  <a:lnTo>
                    <a:pt x="325" y="20"/>
                  </a:lnTo>
                  <a:lnTo>
                    <a:pt x="327" y="20"/>
                  </a:lnTo>
                  <a:lnTo>
                    <a:pt x="327" y="21"/>
                  </a:lnTo>
                  <a:lnTo>
                    <a:pt x="328" y="21"/>
                  </a:lnTo>
                  <a:lnTo>
                    <a:pt x="329" y="21"/>
                  </a:lnTo>
                  <a:lnTo>
                    <a:pt x="329" y="22"/>
                  </a:lnTo>
                  <a:lnTo>
                    <a:pt x="330" y="22"/>
                  </a:lnTo>
                  <a:lnTo>
                    <a:pt x="330" y="23"/>
                  </a:lnTo>
                  <a:lnTo>
                    <a:pt x="331" y="23"/>
                  </a:lnTo>
                  <a:lnTo>
                    <a:pt x="331" y="24"/>
                  </a:lnTo>
                  <a:lnTo>
                    <a:pt x="331" y="25"/>
                  </a:lnTo>
                  <a:lnTo>
                    <a:pt x="332" y="25"/>
                  </a:lnTo>
                  <a:lnTo>
                    <a:pt x="333" y="25"/>
                  </a:lnTo>
                  <a:lnTo>
                    <a:pt x="334" y="25"/>
                  </a:lnTo>
                  <a:lnTo>
                    <a:pt x="334" y="27"/>
                  </a:lnTo>
                  <a:lnTo>
                    <a:pt x="336" y="27"/>
                  </a:lnTo>
                  <a:lnTo>
                    <a:pt x="336" y="28"/>
                  </a:lnTo>
                  <a:lnTo>
                    <a:pt x="336" y="29"/>
                  </a:lnTo>
                  <a:lnTo>
                    <a:pt x="336" y="30"/>
                  </a:lnTo>
                  <a:lnTo>
                    <a:pt x="336" y="31"/>
                  </a:lnTo>
                  <a:lnTo>
                    <a:pt x="337" y="31"/>
                  </a:lnTo>
                  <a:lnTo>
                    <a:pt x="337" y="32"/>
                  </a:lnTo>
                  <a:lnTo>
                    <a:pt x="336" y="32"/>
                  </a:lnTo>
                  <a:lnTo>
                    <a:pt x="337" y="32"/>
                  </a:lnTo>
                  <a:lnTo>
                    <a:pt x="337" y="33"/>
                  </a:lnTo>
                  <a:lnTo>
                    <a:pt x="336" y="34"/>
                  </a:lnTo>
                  <a:lnTo>
                    <a:pt x="336" y="33"/>
                  </a:lnTo>
                  <a:lnTo>
                    <a:pt x="336" y="34"/>
                  </a:lnTo>
                  <a:lnTo>
                    <a:pt x="337" y="34"/>
                  </a:lnTo>
                  <a:lnTo>
                    <a:pt x="338" y="34"/>
                  </a:lnTo>
                  <a:lnTo>
                    <a:pt x="338" y="36"/>
                  </a:lnTo>
                  <a:lnTo>
                    <a:pt x="338" y="34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1" y="34"/>
                  </a:lnTo>
                  <a:lnTo>
                    <a:pt x="341" y="33"/>
                  </a:lnTo>
                  <a:lnTo>
                    <a:pt x="342" y="33"/>
                  </a:lnTo>
                  <a:lnTo>
                    <a:pt x="343" y="33"/>
                  </a:lnTo>
                  <a:lnTo>
                    <a:pt x="343" y="34"/>
                  </a:lnTo>
                  <a:lnTo>
                    <a:pt x="343" y="36"/>
                  </a:lnTo>
                  <a:lnTo>
                    <a:pt x="343" y="37"/>
                  </a:lnTo>
                  <a:lnTo>
                    <a:pt x="343" y="38"/>
                  </a:lnTo>
                  <a:lnTo>
                    <a:pt x="342" y="39"/>
                  </a:lnTo>
                  <a:lnTo>
                    <a:pt x="343" y="40"/>
                  </a:lnTo>
                  <a:lnTo>
                    <a:pt x="342" y="41"/>
                  </a:lnTo>
                  <a:lnTo>
                    <a:pt x="343" y="41"/>
                  </a:lnTo>
                  <a:lnTo>
                    <a:pt x="345" y="41"/>
                  </a:lnTo>
                  <a:lnTo>
                    <a:pt x="346" y="41"/>
                  </a:lnTo>
                  <a:lnTo>
                    <a:pt x="347" y="41"/>
                  </a:lnTo>
                  <a:lnTo>
                    <a:pt x="347" y="42"/>
                  </a:lnTo>
                  <a:lnTo>
                    <a:pt x="347" y="41"/>
                  </a:lnTo>
                  <a:lnTo>
                    <a:pt x="348" y="40"/>
                  </a:lnTo>
                  <a:lnTo>
                    <a:pt x="348" y="39"/>
                  </a:lnTo>
                  <a:lnTo>
                    <a:pt x="348" y="38"/>
                  </a:lnTo>
                  <a:lnTo>
                    <a:pt x="349" y="38"/>
                  </a:lnTo>
                  <a:lnTo>
                    <a:pt x="350" y="38"/>
                  </a:lnTo>
                  <a:lnTo>
                    <a:pt x="351" y="38"/>
                  </a:lnTo>
                  <a:lnTo>
                    <a:pt x="353" y="38"/>
                  </a:lnTo>
                  <a:lnTo>
                    <a:pt x="353" y="37"/>
                  </a:lnTo>
                  <a:lnTo>
                    <a:pt x="353" y="36"/>
                  </a:lnTo>
                  <a:lnTo>
                    <a:pt x="353" y="34"/>
                  </a:lnTo>
                  <a:lnTo>
                    <a:pt x="353" y="33"/>
                  </a:lnTo>
                  <a:lnTo>
                    <a:pt x="353" y="32"/>
                  </a:lnTo>
                  <a:lnTo>
                    <a:pt x="353" y="31"/>
                  </a:lnTo>
                  <a:lnTo>
                    <a:pt x="354" y="31"/>
                  </a:lnTo>
                  <a:lnTo>
                    <a:pt x="353" y="31"/>
                  </a:lnTo>
                  <a:lnTo>
                    <a:pt x="354" y="31"/>
                  </a:lnTo>
                  <a:lnTo>
                    <a:pt x="354" y="30"/>
                  </a:lnTo>
                  <a:lnTo>
                    <a:pt x="355" y="30"/>
                  </a:lnTo>
                  <a:lnTo>
                    <a:pt x="355" y="29"/>
                  </a:lnTo>
                  <a:lnTo>
                    <a:pt x="355" y="28"/>
                  </a:lnTo>
                  <a:lnTo>
                    <a:pt x="356" y="28"/>
                  </a:lnTo>
                  <a:lnTo>
                    <a:pt x="357" y="28"/>
                  </a:lnTo>
                  <a:lnTo>
                    <a:pt x="357" y="27"/>
                  </a:lnTo>
                  <a:lnTo>
                    <a:pt x="358" y="27"/>
                  </a:lnTo>
                  <a:lnTo>
                    <a:pt x="358" y="28"/>
                  </a:lnTo>
                  <a:lnTo>
                    <a:pt x="358" y="29"/>
                  </a:lnTo>
                  <a:lnTo>
                    <a:pt x="358" y="30"/>
                  </a:lnTo>
                  <a:lnTo>
                    <a:pt x="359" y="30"/>
                  </a:lnTo>
                  <a:lnTo>
                    <a:pt x="360" y="30"/>
                  </a:lnTo>
                  <a:lnTo>
                    <a:pt x="362" y="30"/>
                  </a:lnTo>
                  <a:lnTo>
                    <a:pt x="362" y="31"/>
                  </a:lnTo>
                  <a:lnTo>
                    <a:pt x="363" y="31"/>
                  </a:lnTo>
                  <a:lnTo>
                    <a:pt x="363" y="32"/>
                  </a:lnTo>
                  <a:lnTo>
                    <a:pt x="364" y="32"/>
                  </a:lnTo>
                  <a:lnTo>
                    <a:pt x="365" y="32"/>
                  </a:lnTo>
                  <a:lnTo>
                    <a:pt x="365" y="33"/>
                  </a:lnTo>
                  <a:lnTo>
                    <a:pt x="366" y="33"/>
                  </a:lnTo>
                  <a:lnTo>
                    <a:pt x="367" y="33"/>
                  </a:lnTo>
                  <a:lnTo>
                    <a:pt x="368" y="33"/>
                  </a:lnTo>
                  <a:lnTo>
                    <a:pt x="368" y="34"/>
                  </a:lnTo>
                  <a:lnTo>
                    <a:pt x="369" y="34"/>
                  </a:lnTo>
                  <a:lnTo>
                    <a:pt x="369" y="36"/>
                  </a:lnTo>
                  <a:lnTo>
                    <a:pt x="371" y="36"/>
                  </a:lnTo>
                  <a:lnTo>
                    <a:pt x="371" y="37"/>
                  </a:lnTo>
                  <a:lnTo>
                    <a:pt x="371" y="36"/>
                  </a:lnTo>
                  <a:lnTo>
                    <a:pt x="372" y="36"/>
                  </a:lnTo>
                  <a:lnTo>
                    <a:pt x="373" y="36"/>
                  </a:lnTo>
                  <a:lnTo>
                    <a:pt x="373" y="34"/>
                  </a:lnTo>
                  <a:lnTo>
                    <a:pt x="373" y="36"/>
                  </a:lnTo>
                  <a:lnTo>
                    <a:pt x="373" y="34"/>
                  </a:lnTo>
                  <a:lnTo>
                    <a:pt x="374" y="34"/>
                  </a:lnTo>
                  <a:lnTo>
                    <a:pt x="374" y="33"/>
                  </a:lnTo>
                  <a:lnTo>
                    <a:pt x="375" y="33"/>
                  </a:lnTo>
                  <a:lnTo>
                    <a:pt x="376" y="33"/>
                  </a:lnTo>
                  <a:lnTo>
                    <a:pt x="376" y="32"/>
                  </a:lnTo>
                  <a:lnTo>
                    <a:pt x="377" y="32"/>
                  </a:lnTo>
                  <a:lnTo>
                    <a:pt x="379" y="32"/>
                  </a:lnTo>
                  <a:lnTo>
                    <a:pt x="379" y="33"/>
                  </a:lnTo>
                  <a:lnTo>
                    <a:pt x="380" y="33"/>
                  </a:lnTo>
                  <a:lnTo>
                    <a:pt x="381" y="33"/>
                  </a:lnTo>
                  <a:lnTo>
                    <a:pt x="381" y="34"/>
                  </a:lnTo>
                  <a:lnTo>
                    <a:pt x="382" y="34"/>
                  </a:lnTo>
                  <a:lnTo>
                    <a:pt x="383" y="34"/>
                  </a:lnTo>
                  <a:lnTo>
                    <a:pt x="383" y="33"/>
                  </a:lnTo>
                  <a:lnTo>
                    <a:pt x="383" y="32"/>
                  </a:lnTo>
                  <a:lnTo>
                    <a:pt x="384" y="32"/>
                  </a:lnTo>
                  <a:lnTo>
                    <a:pt x="384" y="31"/>
                  </a:lnTo>
                  <a:lnTo>
                    <a:pt x="385" y="31"/>
                  </a:lnTo>
                  <a:lnTo>
                    <a:pt x="386" y="31"/>
                  </a:lnTo>
                  <a:lnTo>
                    <a:pt x="386" y="30"/>
                  </a:lnTo>
                  <a:lnTo>
                    <a:pt x="388" y="30"/>
                  </a:lnTo>
                  <a:lnTo>
                    <a:pt x="388" y="29"/>
                  </a:lnTo>
                  <a:lnTo>
                    <a:pt x="388" y="28"/>
                  </a:lnTo>
                  <a:lnTo>
                    <a:pt x="389" y="28"/>
                  </a:lnTo>
                  <a:lnTo>
                    <a:pt x="389" y="27"/>
                  </a:lnTo>
                  <a:lnTo>
                    <a:pt x="389" y="25"/>
                  </a:lnTo>
                  <a:lnTo>
                    <a:pt x="390" y="25"/>
                  </a:lnTo>
                  <a:lnTo>
                    <a:pt x="389" y="25"/>
                  </a:lnTo>
                  <a:lnTo>
                    <a:pt x="390" y="25"/>
                  </a:lnTo>
                  <a:lnTo>
                    <a:pt x="390" y="24"/>
                  </a:lnTo>
                  <a:lnTo>
                    <a:pt x="391" y="24"/>
                  </a:lnTo>
                  <a:lnTo>
                    <a:pt x="391" y="23"/>
                  </a:lnTo>
                  <a:lnTo>
                    <a:pt x="392" y="23"/>
                  </a:lnTo>
                  <a:lnTo>
                    <a:pt x="393" y="23"/>
                  </a:lnTo>
                  <a:lnTo>
                    <a:pt x="394" y="23"/>
                  </a:lnTo>
                  <a:lnTo>
                    <a:pt x="394" y="24"/>
                  </a:lnTo>
                  <a:lnTo>
                    <a:pt x="394" y="23"/>
                  </a:lnTo>
                  <a:lnTo>
                    <a:pt x="394" y="24"/>
                  </a:lnTo>
                  <a:lnTo>
                    <a:pt x="394" y="23"/>
                  </a:lnTo>
                  <a:lnTo>
                    <a:pt x="396" y="23"/>
                  </a:lnTo>
                  <a:lnTo>
                    <a:pt x="396" y="24"/>
                  </a:lnTo>
                  <a:lnTo>
                    <a:pt x="396" y="23"/>
                  </a:lnTo>
                  <a:lnTo>
                    <a:pt x="397" y="23"/>
                  </a:lnTo>
                  <a:lnTo>
                    <a:pt x="397" y="22"/>
                  </a:lnTo>
                  <a:lnTo>
                    <a:pt x="397" y="21"/>
                  </a:lnTo>
                  <a:lnTo>
                    <a:pt x="398" y="21"/>
                  </a:lnTo>
                  <a:lnTo>
                    <a:pt x="398" y="20"/>
                  </a:lnTo>
                  <a:lnTo>
                    <a:pt x="398" y="19"/>
                  </a:lnTo>
                  <a:lnTo>
                    <a:pt x="399" y="19"/>
                  </a:lnTo>
                  <a:lnTo>
                    <a:pt x="399" y="20"/>
                  </a:lnTo>
                  <a:lnTo>
                    <a:pt x="399" y="21"/>
                  </a:lnTo>
                  <a:lnTo>
                    <a:pt x="400" y="21"/>
                  </a:lnTo>
                  <a:lnTo>
                    <a:pt x="399" y="21"/>
                  </a:lnTo>
                  <a:lnTo>
                    <a:pt x="400" y="21"/>
                  </a:lnTo>
                  <a:lnTo>
                    <a:pt x="400" y="22"/>
                  </a:lnTo>
                  <a:lnTo>
                    <a:pt x="400" y="21"/>
                  </a:lnTo>
                  <a:lnTo>
                    <a:pt x="401" y="21"/>
                  </a:lnTo>
                  <a:lnTo>
                    <a:pt x="401" y="22"/>
                  </a:lnTo>
                  <a:lnTo>
                    <a:pt x="402" y="22"/>
                  </a:lnTo>
                  <a:lnTo>
                    <a:pt x="403" y="22"/>
                  </a:lnTo>
                  <a:lnTo>
                    <a:pt x="405" y="22"/>
                  </a:lnTo>
                  <a:lnTo>
                    <a:pt x="406" y="22"/>
                  </a:lnTo>
                  <a:lnTo>
                    <a:pt x="406" y="23"/>
                  </a:lnTo>
                  <a:lnTo>
                    <a:pt x="407" y="23"/>
                  </a:lnTo>
                  <a:lnTo>
                    <a:pt x="407" y="24"/>
                  </a:lnTo>
                  <a:lnTo>
                    <a:pt x="407" y="25"/>
                  </a:lnTo>
                  <a:lnTo>
                    <a:pt x="408" y="25"/>
                  </a:lnTo>
                  <a:lnTo>
                    <a:pt x="409" y="25"/>
                  </a:lnTo>
                  <a:lnTo>
                    <a:pt x="410" y="25"/>
                  </a:lnTo>
                  <a:lnTo>
                    <a:pt x="410" y="27"/>
                  </a:lnTo>
                  <a:lnTo>
                    <a:pt x="411" y="28"/>
                  </a:lnTo>
                  <a:lnTo>
                    <a:pt x="412" y="28"/>
                  </a:lnTo>
                  <a:lnTo>
                    <a:pt x="412" y="27"/>
                  </a:lnTo>
                  <a:lnTo>
                    <a:pt x="412" y="28"/>
                  </a:lnTo>
                  <a:lnTo>
                    <a:pt x="414" y="28"/>
                  </a:lnTo>
                  <a:lnTo>
                    <a:pt x="414" y="27"/>
                  </a:lnTo>
                  <a:lnTo>
                    <a:pt x="414" y="28"/>
                  </a:lnTo>
                  <a:lnTo>
                    <a:pt x="415" y="28"/>
                  </a:lnTo>
                  <a:lnTo>
                    <a:pt x="415" y="29"/>
                  </a:lnTo>
                  <a:lnTo>
                    <a:pt x="415" y="30"/>
                  </a:lnTo>
                  <a:lnTo>
                    <a:pt x="415" y="31"/>
                  </a:lnTo>
                  <a:lnTo>
                    <a:pt x="416" y="31"/>
                  </a:lnTo>
                  <a:lnTo>
                    <a:pt x="417" y="31"/>
                  </a:lnTo>
                  <a:lnTo>
                    <a:pt x="417" y="32"/>
                  </a:lnTo>
                  <a:lnTo>
                    <a:pt x="418" y="32"/>
                  </a:lnTo>
                  <a:lnTo>
                    <a:pt x="419" y="32"/>
                  </a:lnTo>
                  <a:lnTo>
                    <a:pt x="419" y="33"/>
                  </a:lnTo>
                  <a:lnTo>
                    <a:pt x="420" y="33"/>
                  </a:lnTo>
                  <a:lnTo>
                    <a:pt x="420" y="34"/>
                  </a:lnTo>
                  <a:lnTo>
                    <a:pt x="422" y="34"/>
                  </a:lnTo>
                  <a:lnTo>
                    <a:pt x="422" y="33"/>
                  </a:lnTo>
                  <a:lnTo>
                    <a:pt x="423" y="33"/>
                  </a:lnTo>
                  <a:lnTo>
                    <a:pt x="424" y="33"/>
                  </a:lnTo>
                  <a:lnTo>
                    <a:pt x="424" y="34"/>
                  </a:lnTo>
                  <a:lnTo>
                    <a:pt x="425" y="34"/>
                  </a:lnTo>
                  <a:lnTo>
                    <a:pt x="425" y="36"/>
                  </a:lnTo>
                  <a:lnTo>
                    <a:pt x="426" y="36"/>
                  </a:lnTo>
                  <a:lnTo>
                    <a:pt x="426" y="37"/>
                  </a:lnTo>
                  <a:lnTo>
                    <a:pt x="427" y="37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29" y="36"/>
                  </a:lnTo>
                  <a:lnTo>
                    <a:pt x="431" y="36"/>
                  </a:lnTo>
                  <a:lnTo>
                    <a:pt x="431" y="34"/>
                  </a:lnTo>
                  <a:lnTo>
                    <a:pt x="432" y="34"/>
                  </a:lnTo>
                  <a:lnTo>
                    <a:pt x="432" y="33"/>
                  </a:lnTo>
                  <a:lnTo>
                    <a:pt x="433" y="33"/>
                  </a:lnTo>
                  <a:lnTo>
                    <a:pt x="433" y="34"/>
                  </a:lnTo>
                  <a:lnTo>
                    <a:pt x="434" y="34"/>
                  </a:lnTo>
                  <a:lnTo>
                    <a:pt x="434" y="36"/>
                  </a:lnTo>
                  <a:lnTo>
                    <a:pt x="434" y="37"/>
                  </a:lnTo>
                  <a:lnTo>
                    <a:pt x="433" y="37"/>
                  </a:lnTo>
                  <a:lnTo>
                    <a:pt x="434" y="37"/>
                  </a:lnTo>
                  <a:lnTo>
                    <a:pt x="434" y="38"/>
                  </a:lnTo>
                  <a:lnTo>
                    <a:pt x="434" y="39"/>
                  </a:lnTo>
                  <a:lnTo>
                    <a:pt x="435" y="39"/>
                  </a:lnTo>
                  <a:lnTo>
                    <a:pt x="435" y="40"/>
                  </a:lnTo>
                  <a:lnTo>
                    <a:pt x="435" y="41"/>
                  </a:lnTo>
                  <a:lnTo>
                    <a:pt x="436" y="41"/>
                  </a:lnTo>
                  <a:lnTo>
                    <a:pt x="437" y="41"/>
                  </a:lnTo>
                  <a:lnTo>
                    <a:pt x="437" y="42"/>
                  </a:lnTo>
                  <a:lnTo>
                    <a:pt x="438" y="42"/>
                  </a:lnTo>
                  <a:lnTo>
                    <a:pt x="438" y="44"/>
                  </a:lnTo>
                  <a:lnTo>
                    <a:pt x="438" y="45"/>
                  </a:lnTo>
                  <a:lnTo>
                    <a:pt x="440" y="45"/>
                  </a:lnTo>
                  <a:lnTo>
                    <a:pt x="440" y="46"/>
                  </a:lnTo>
                  <a:lnTo>
                    <a:pt x="441" y="46"/>
                  </a:lnTo>
                  <a:lnTo>
                    <a:pt x="441" y="47"/>
                  </a:lnTo>
                  <a:lnTo>
                    <a:pt x="441" y="48"/>
                  </a:lnTo>
                  <a:lnTo>
                    <a:pt x="442" y="48"/>
                  </a:lnTo>
                  <a:lnTo>
                    <a:pt x="442" y="49"/>
                  </a:lnTo>
                  <a:lnTo>
                    <a:pt x="442" y="50"/>
                  </a:lnTo>
                  <a:lnTo>
                    <a:pt x="443" y="50"/>
                  </a:lnTo>
                  <a:lnTo>
                    <a:pt x="443" y="52"/>
                  </a:lnTo>
                  <a:lnTo>
                    <a:pt x="444" y="52"/>
                  </a:lnTo>
                  <a:lnTo>
                    <a:pt x="444" y="53"/>
                  </a:lnTo>
                  <a:lnTo>
                    <a:pt x="444" y="54"/>
                  </a:lnTo>
                  <a:lnTo>
                    <a:pt x="444" y="55"/>
                  </a:lnTo>
                  <a:lnTo>
                    <a:pt x="445" y="55"/>
                  </a:lnTo>
                  <a:lnTo>
                    <a:pt x="445" y="56"/>
                  </a:lnTo>
                  <a:lnTo>
                    <a:pt x="445" y="55"/>
                  </a:lnTo>
                  <a:lnTo>
                    <a:pt x="446" y="55"/>
                  </a:lnTo>
                  <a:lnTo>
                    <a:pt x="448" y="55"/>
                  </a:lnTo>
                  <a:lnTo>
                    <a:pt x="448" y="56"/>
                  </a:lnTo>
                  <a:lnTo>
                    <a:pt x="448" y="55"/>
                  </a:lnTo>
                  <a:lnTo>
                    <a:pt x="449" y="55"/>
                  </a:lnTo>
                  <a:lnTo>
                    <a:pt x="450" y="55"/>
                  </a:lnTo>
                  <a:lnTo>
                    <a:pt x="450" y="56"/>
                  </a:lnTo>
                  <a:lnTo>
                    <a:pt x="451" y="56"/>
                  </a:lnTo>
                  <a:lnTo>
                    <a:pt x="452" y="56"/>
                  </a:lnTo>
                  <a:lnTo>
                    <a:pt x="453" y="56"/>
                  </a:lnTo>
                  <a:lnTo>
                    <a:pt x="453" y="57"/>
                  </a:lnTo>
                  <a:lnTo>
                    <a:pt x="454" y="57"/>
                  </a:lnTo>
                  <a:lnTo>
                    <a:pt x="454" y="58"/>
                  </a:lnTo>
                  <a:lnTo>
                    <a:pt x="454" y="59"/>
                  </a:lnTo>
                  <a:lnTo>
                    <a:pt x="454" y="61"/>
                  </a:lnTo>
                  <a:lnTo>
                    <a:pt x="454" y="62"/>
                  </a:lnTo>
                  <a:lnTo>
                    <a:pt x="454" y="63"/>
                  </a:lnTo>
                  <a:lnTo>
                    <a:pt x="455" y="63"/>
                  </a:lnTo>
                  <a:lnTo>
                    <a:pt x="455" y="64"/>
                  </a:lnTo>
                  <a:lnTo>
                    <a:pt x="457" y="64"/>
                  </a:lnTo>
                  <a:lnTo>
                    <a:pt x="457" y="63"/>
                  </a:lnTo>
                  <a:lnTo>
                    <a:pt x="458" y="63"/>
                  </a:lnTo>
                  <a:lnTo>
                    <a:pt x="459" y="63"/>
                  </a:lnTo>
                  <a:lnTo>
                    <a:pt x="459" y="64"/>
                  </a:lnTo>
                  <a:lnTo>
                    <a:pt x="460" y="64"/>
                  </a:lnTo>
                  <a:lnTo>
                    <a:pt x="461" y="64"/>
                  </a:lnTo>
                  <a:lnTo>
                    <a:pt x="462" y="64"/>
                  </a:lnTo>
                  <a:lnTo>
                    <a:pt x="462" y="65"/>
                  </a:lnTo>
                  <a:lnTo>
                    <a:pt x="463" y="65"/>
                  </a:lnTo>
                  <a:lnTo>
                    <a:pt x="465" y="65"/>
                  </a:lnTo>
                  <a:lnTo>
                    <a:pt x="466" y="65"/>
                  </a:lnTo>
                  <a:lnTo>
                    <a:pt x="467" y="65"/>
                  </a:lnTo>
                  <a:lnTo>
                    <a:pt x="468" y="65"/>
                  </a:lnTo>
                  <a:lnTo>
                    <a:pt x="469" y="65"/>
                  </a:lnTo>
                  <a:lnTo>
                    <a:pt x="470" y="65"/>
                  </a:lnTo>
                  <a:lnTo>
                    <a:pt x="470" y="64"/>
                  </a:lnTo>
                  <a:lnTo>
                    <a:pt x="471" y="64"/>
                  </a:lnTo>
                  <a:lnTo>
                    <a:pt x="471" y="63"/>
                  </a:lnTo>
                  <a:lnTo>
                    <a:pt x="471" y="62"/>
                  </a:lnTo>
                  <a:lnTo>
                    <a:pt x="472" y="62"/>
                  </a:lnTo>
                  <a:lnTo>
                    <a:pt x="471" y="62"/>
                  </a:lnTo>
                  <a:lnTo>
                    <a:pt x="472" y="62"/>
                  </a:lnTo>
                  <a:lnTo>
                    <a:pt x="471" y="62"/>
                  </a:lnTo>
                  <a:lnTo>
                    <a:pt x="471" y="61"/>
                  </a:lnTo>
                  <a:lnTo>
                    <a:pt x="472" y="61"/>
                  </a:lnTo>
                  <a:lnTo>
                    <a:pt x="471" y="61"/>
                  </a:lnTo>
                  <a:lnTo>
                    <a:pt x="472" y="61"/>
                  </a:lnTo>
                  <a:lnTo>
                    <a:pt x="472" y="59"/>
                  </a:lnTo>
                  <a:lnTo>
                    <a:pt x="474" y="59"/>
                  </a:lnTo>
                  <a:lnTo>
                    <a:pt x="475" y="59"/>
                  </a:lnTo>
                  <a:lnTo>
                    <a:pt x="475" y="61"/>
                  </a:lnTo>
                  <a:lnTo>
                    <a:pt x="476" y="61"/>
                  </a:lnTo>
                  <a:lnTo>
                    <a:pt x="477" y="61"/>
                  </a:lnTo>
                  <a:lnTo>
                    <a:pt x="477" y="62"/>
                  </a:lnTo>
                  <a:lnTo>
                    <a:pt x="478" y="62"/>
                  </a:lnTo>
                  <a:lnTo>
                    <a:pt x="478" y="61"/>
                  </a:lnTo>
                  <a:lnTo>
                    <a:pt x="478" y="62"/>
                  </a:lnTo>
                  <a:lnTo>
                    <a:pt x="478" y="61"/>
                  </a:lnTo>
                  <a:lnTo>
                    <a:pt x="478" y="62"/>
                  </a:lnTo>
                  <a:lnTo>
                    <a:pt x="479" y="62"/>
                  </a:lnTo>
                  <a:lnTo>
                    <a:pt x="479" y="61"/>
                  </a:lnTo>
                  <a:lnTo>
                    <a:pt x="480" y="61"/>
                  </a:lnTo>
                  <a:lnTo>
                    <a:pt x="481" y="61"/>
                  </a:lnTo>
                  <a:lnTo>
                    <a:pt x="483" y="61"/>
                  </a:lnTo>
                  <a:lnTo>
                    <a:pt x="483" y="59"/>
                  </a:lnTo>
                  <a:lnTo>
                    <a:pt x="484" y="59"/>
                  </a:lnTo>
                  <a:lnTo>
                    <a:pt x="484" y="58"/>
                  </a:lnTo>
                  <a:lnTo>
                    <a:pt x="484" y="57"/>
                  </a:lnTo>
                  <a:lnTo>
                    <a:pt x="485" y="57"/>
                  </a:lnTo>
                  <a:lnTo>
                    <a:pt x="485" y="56"/>
                  </a:lnTo>
                  <a:lnTo>
                    <a:pt x="486" y="56"/>
                  </a:lnTo>
                  <a:lnTo>
                    <a:pt x="486" y="55"/>
                  </a:lnTo>
                  <a:lnTo>
                    <a:pt x="487" y="55"/>
                  </a:lnTo>
                  <a:lnTo>
                    <a:pt x="488" y="55"/>
                  </a:lnTo>
                  <a:lnTo>
                    <a:pt x="489" y="55"/>
                  </a:lnTo>
                  <a:lnTo>
                    <a:pt x="489" y="56"/>
                  </a:lnTo>
                  <a:lnTo>
                    <a:pt x="491" y="56"/>
                  </a:lnTo>
                  <a:lnTo>
                    <a:pt x="492" y="56"/>
                  </a:lnTo>
                  <a:lnTo>
                    <a:pt x="492" y="57"/>
                  </a:lnTo>
                  <a:lnTo>
                    <a:pt x="493" y="57"/>
                  </a:lnTo>
                  <a:lnTo>
                    <a:pt x="493" y="56"/>
                  </a:lnTo>
                  <a:lnTo>
                    <a:pt x="494" y="56"/>
                  </a:lnTo>
                  <a:lnTo>
                    <a:pt x="495" y="56"/>
                  </a:lnTo>
                  <a:lnTo>
                    <a:pt x="496" y="56"/>
                  </a:lnTo>
                  <a:lnTo>
                    <a:pt x="496" y="55"/>
                  </a:lnTo>
                  <a:lnTo>
                    <a:pt x="497" y="55"/>
                  </a:lnTo>
                  <a:lnTo>
                    <a:pt x="497" y="54"/>
                  </a:lnTo>
                  <a:lnTo>
                    <a:pt x="498" y="54"/>
                  </a:lnTo>
                  <a:lnTo>
                    <a:pt x="498" y="53"/>
                  </a:lnTo>
                  <a:lnTo>
                    <a:pt x="500" y="53"/>
                  </a:lnTo>
                  <a:lnTo>
                    <a:pt x="501" y="53"/>
                  </a:lnTo>
                  <a:lnTo>
                    <a:pt x="501" y="52"/>
                  </a:lnTo>
                  <a:lnTo>
                    <a:pt x="502" y="52"/>
                  </a:lnTo>
                  <a:lnTo>
                    <a:pt x="502" y="53"/>
                  </a:lnTo>
                  <a:lnTo>
                    <a:pt x="503" y="53"/>
                  </a:lnTo>
                  <a:lnTo>
                    <a:pt x="504" y="53"/>
                  </a:lnTo>
                  <a:lnTo>
                    <a:pt x="504" y="52"/>
                  </a:lnTo>
                  <a:lnTo>
                    <a:pt x="504" y="50"/>
                  </a:lnTo>
                  <a:lnTo>
                    <a:pt x="505" y="50"/>
                  </a:lnTo>
                  <a:lnTo>
                    <a:pt x="505" y="49"/>
                  </a:lnTo>
                  <a:lnTo>
                    <a:pt x="506" y="49"/>
                  </a:lnTo>
                  <a:lnTo>
                    <a:pt x="506" y="48"/>
                  </a:lnTo>
                  <a:lnTo>
                    <a:pt x="507" y="48"/>
                  </a:lnTo>
                  <a:lnTo>
                    <a:pt x="509" y="48"/>
                  </a:lnTo>
                  <a:lnTo>
                    <a:pt x="509" y="49"/>
                  </a:lnTo>
                  <a:lnTo>
                    <a:pt x="510" y="49"/>
                  </a:lnTo>
                  <a:lnTo>
                    <a:pt x="511" y="49"/>
                  </a:lnTo>
                  <a:lnTo>
                    <a:pt x="512" y="49"/>
                  </a:lnTo>
                  <a:lnTo>
                    <a:pt x="512" y="50"/>
                  </a:lnTo>
                  <a:lnTo>
                    <a:pt x="513" y="50"/>
                  </a:lnTo>
                  <a:lnTo>
                    <a:pt x="514" y="50"/>
                  </a:lnTo>
                  <a:lnTo>
                    <a:pt x="514" y="52"/>
                  </a:lnTo>
                  <a:lnTo>
                    <a:pt x="515" y="52"/>
                  </a:lnTo>
                  <a:lnTo>
                    <a:pt x="515" y="53"/>
                  </a:lnTo>
                  <a:lnTo>
                    <a:pt x="517" y="53"/>
                  </a:lnTo>
                  <a:lnTo>
                    <a:pt x="518" y="53"/>
                  </a:lnTo>
                  <a:lnTo>
                    <a:pt x="518" y="54"/>
                  </a:lnTo>
                  <a:lnTo>
                    <a:pt x="518" y="53"/>
                  </a:lnTo>
                  <a:lnTo>
                    <a:pt x="519" y="53"/>
                  </a:lnTo>
                  <a:lnTo>
                    <a:pt x="520" y="53"/>
                  </a:lnTo>
                  <a:lnTo>
                    <a:pt x="520" y="54"/>
                  </a:lnTo>
                  <a:lnTo>
                    <a:pt x="521" y="54"/>
                  </a:lnTo>
                  <a:lnTo>
                    <a:pt x="521" y="53"/>
                  </a:lnTo>
                  <a:lnTo>
                    <a:pt x="522" y="53"/>
                  </a:lnTo>
                  <a:lnTo>
                    <a:pt x="523" y="53"/>
                  </a:lnTo>
                  <a:lnTo>
                    <a:pt x="524" y="53"/>
                  </a:lnTo>
                  <a:lnTo>
                    <a:pt x="524" y="54"/>
                  </a:lnTo>
                  <a:lnTo>
                    <a:pt x="526" y="54"/>
                  </a:lnTo>
                  <a:lnTo>
                    <a:pt x="526" y="55"/>
                  </a:lnTo>
                  <a:lnTo>
                    <a:pt x="526" y="56"/>
                  </a:lnTo>
                  <a:lnTo>
                    <a:pt x="527" y="56"/>
                  </a:lnTo>
                  <a:lnTo>
                    <a:pt x="527" y="57"/>
                  </a:lnTo>
                  <a:lnTo>
                    <a:pt x="527" y="58"/>
                  </a:lnTo>
                  <a:lnTo>
                    <a:pt x="528" y="58"/>
                  </a:lnTo>
                  <a:lnTo>
                    <a:pt x="527" y="58"/>
                  </a:lnTo>
                  <a:lnTo>
                    <a:pt x="527" y="59"/>
                  </a:lnTo>
                  <a:lnTo>
                    <a:pt x="527" y="61"/>
                  </a:lnTo>
                  <a:lnTo>
                    <a:pt x="528" y="61"/>
                  </a:lnTo>
                  <a:lnTo>
                    <a:pt x="528" y="62"/>
                  </a:lnTo>
                  <a:lnTo>
                    <a:pt x="529" y="62"/>
                  </a:lnTo>
                  <a:lnTo>
                    <a:pt x="529" y="63"/>
                  </a:lnTo>
                  <a:lnTo>
                    <a:pt x="530" y="63"/>
                  </a:lnTo>
                  <a:lnTo>
                    <a:pt x="530" y="64"/>
                  </a:lnTo>
                  <a:lnTo>
                    <a:pt x="531" y="64"/>
                  </a:lnTo>
                  <a:lnTo>
                    <a:pt x="532" y="64"/>
                  </a:lnTo>
                  <a:lnTo>
                    <a:pt x="532" y="65"/>
                  </a:lnTo>
                  <a:lnTo>
                    <a:pt x="534" y="65"/>
                  </a:lnTo>
                  <a:lnTo>
                    <a:pt x="534" y="66"/>
                  </a:lnTo>
                  <a:lnTo>
                    <a:pt x="534" y="65"/>
                  </a:lnTo>
                  <a:lnTo>
                    <a:pt x="535" y="65"/>
                  </a:lnTo>
                  <a:lnTo>
                    <a:pt x="535" y="64"/>
                  </a:lnTo>
                  <a:lnTo>
                    <a:pt x="536" y="64"/>
                  </a:lnTo>
                  <a:lnTo>
                    <a:pt x="537" y="64"/>
                  </a:lnTo>
                  <a:lnTo>
                    <a:pt x="537" y="63"/>
                  </a:lnTo>
                  <a:lnTo>
                    <a:pt x="538" y="63"/>
                  </a:lnTo>
                  <a:lnTo>
                    <a:pt x="539" y="63"/>
                  </a:lnTo>
                  <a:lnTo>
                    <a:pt x="539" y="62"/>
                  </a:lnTo>
                  <a:lnTo>
                    <a:pt x="539" y="61"/>
                  </a:lnTo>
                  <a:lnTo>
                    <a:pt x="539" y="59"/>
                  </a:lnTo>
                  <a:lnTo>
                    <a:pt x="539" y="58"/>
                  </a:lnTo>
                  <a:lnTo>
                    <a:pt x="540" y="58"/>
                  </a:lnTo>
                  <a:lnTo>
                    <a:pt x="539" y="58"/>
                  </a:lnTo>
                  <a:lnTo>
                    <a:pt x="539" y="57"/>
                  </a:lnTo>
                  <a:lnTo>
                    <a:pt x="539" y="56"/>
                  </a:lnTo>
                  <a:lnTo>
                    <a:pt x="540" y="56"/>
                  </a:lnTo>
                  <a:lnTo>
                    <a:pt x="541" y="56"/>
                  </a:lnTo>
                  <a:lnTo>
                    <a:pt x="541" y="55"/>
                  </a:lnTo>
                  <a:lnTo>
                    <a:pt x="543" y="55"/>
                  </a:lnTo>
                  <a:lnTo>
                    <a:pt x="544" y="54"/>
                  </a:lnTo>
                  <a:lnTo>
                    <a:pt x="544" y="55"/>
                  </a:lnTo>
                  <a:lnTo>
                    <a:pt x="544" y="54"/>
                  </a:lnTo>
                  <a:lnTo>
                    <a:pt x="545" y="54"/>
                  </a:lnTo>
                  <a:lnTo>
                    <a:pt x="545" y="53"/>
                  </a:lnTo>
                  <a:lnTo>
                    <a:pt x="546" y="53"/>
                  </a:lnTo>
                  <a:lnTo>
                    <a:pt x="546" y="52"/>
                  </a:lnTo>
                  <a:lnTo>
                    <a:pt x="547" y="52"/>
                  </a:lnTo>
                  <a:lnTo>
                    <a:pt x="547" y="50"/>
                  </a:lnTo>
                  <a:lnTo>
                    <a:pt x="548" y="50"/>
                  </a:lnTo>
                  <a:lnTo>
                    <a:pt x="548" y="52"/>
                  </a:lnTo>
                  <a:lnTo>
                    <a:pt x="549" y="52"/>
                  </a:lnTo>
                  <a:lnTo>
                    <a:pt x="549" y="53"/>
                  </a:lnTo>
                  <a:lnTo>
                    <a:pt x="550" y="53"/>
                  </a:lnTo>
                  <a:lnTo>
                    <a:pt x="552" y="53"/>
                  </a:lnTo>
                  <a:lnTo>
                    <a:pt x="552" y="54"/>
                  </a:lnTo>
                  <a:lnTo>
                    <a:pt x="553" y="54"/>
                  </a:lnTo>
                  <a:lnTo>
                    <a:pt x="554" y="54"/>
                  </a:lnTo>
                  <a:lnTo>
                    <a:pt x="554" y="53"/>
                  </a:lnTo>
                  <a:lnTo>
                    <a:pt x="554" y="54"/>
                  </a:lnTo>
                  <a:lnTo>
                    <a:pt x="555" y="54"/>
                  </a:lnTo>
                  <a:lnTo>
                    <a:pt x="554" y="54"/>
                  </a:lnTo>
                  <a:lnTo>
                    <a:pt x="554" y="55"/>
                  </a:lnTo>
                  <a:lnTo>
                    <a:pt x="555" y="55"/>
                  </a:lnTo>
                  <a:lnTo>
                    <a:pt x="554" y="55"/>
                  </a:lnTo>
                  <a:lnTo>
                    <a:pt x="555" y="55"/>
                  </a:lnTo>
                  <a:lnTo>
                    <a:pt x="555" y="56"/>
                  </a:lnTo>
                  <a:lnTo>
                    <a:pt x="555" y="57"/>
                  </a:lnTo>
                  <a:lnTo>
                    <a:pt x="556" y="57"/>
                  </a:lnTo>
                  <a:lnTo>
                    <a:pt x="556" y="58"/>
                  </a:lnTo>
                  <a:lnTo>
                    <a:pt x="557" y="58"/>
                  </a:lnTo>
                  <a:lnTo>
                    <a:pt x="558" y="58"/>
                  </a:lnTo>
                  <a:lnTo>
                    <a:pt x="560" y="58"/>
                  </a:lnTo>
                  <a:lnTo>
                    <a:pt x="561" y="58"/>
                  </a:lnTo>
                  <a:lnTo>
                    <a:pt x="561" y="59"/>
                  </a:lnTo>
                  <a:lnTo>
                    <a:pt x="562" y="59"/>
                  </a:lnTo>
                  <a:lnTo>
                    <a:pt x="563" y="59"/>
                  </a:lnTo>
                  <a:lnTo>
                    <a:pt x="564" y="59"/>
                  </a:lnTo>
                  <a:lnTo>
                    <a:pt x="565" y="59"/>
                  </a:lnTo>
                  <a:lnTo>
                    <a:pt x="566" y="59"/>
                  </a:lnTo>
                  <a:lnTo>
                    <a:pt x="566" y="58"/>
                  </a:lnTo>
                  <a:lnTo>
                    <a:pt x="567" y="58"/>
                  </a:lnTo>
                  <a:lnTo>
                    <a:pt x="569" y="58"/>
                  </a:lnTo>
                  <a:lnTo>
                    <a:pt x="570" y="58"/>
                  </a:lnTo>
                  <a:lnTo>
                    <a:pt x="571" y="58"/>
                  </a:lnTo>
                  <a:lnTo>
                    <a:pt x="571" y="57"/>
                  </a:lnTo>
                  <a:lnTo>
                    <a:pt x="572" y="57"/>
                  </a:lnTo>
                  <a:lnTo>
                    <a:pt x="572" y="56"/>
                  </a:lnTo>
                  <a:lnTo>
                    <a:pt x="573" y="56"/>
                  </a:lnTo>
                  <a:lnTo>
                    <a:pt x="574" y="56"/>
                  </a:lnTo>
                  <a:lnTo>
                    <a:pt x="574" y="57"/>
                  </a:lnTo>
                  <a:lnTo>
                    <a:pt x="575" y="57"/>
                  </a:lnTo>
                  <a:lnTo>
                    <a:pt x="576" y="57"/>
                  </a:lnTo>
                  <a:lnTo>
                    <a:pt x="576" y="58"/>
                  </a:lnTo>
                  <a:lnTo>
                    <a:pt x="578" y="58"/>
                  </a:lnTo>
                  <a:lnTo>
                    <a:pt x="579" y="58"/>
                  </a:lnTo>
                  <a:lnTo>
                    <a:pt x="580" y="58"/>
                  </a:lnTo>
                  <a:lnTo>
                    <a:pt x="581" y="58"/>
                  </a:lnTo>
                  <a:lnTo>
                    <a:pt x="582" y="58"/>
                  </a:lnTo>
                  <a:lnTo>
                    <a:pt x="582" y="57"/>
                  </a:lnTo>
                  <a:lnTo>
                    <a:pt x="582" y="56"/>
                  </a:lnTo>
                  <a:lnTo>
                    <a:pt x="583" y="56"/>
                  </a:lnTo>
                  <a:lnTo>
                    <a:pt x="582" y="56"/>
                  </a:lnTo>
                  <a:lnTo>
                    <a:pt x="583" y="56"/>
                  </a:lnTo>
                  <a:lnTo>
                    <a:pt x="583" y="55"/>
                  </a:lnTo>
                  <a:lnTo>
                    <a:pt x="584" y="55"/>
                  </a:lnTo>
                  <a:lnTo>
                    <a:pt x="586" y="55"/>
                  </a:lnTo>
                  <a:lnTo>
                    <a:pt x="586" y="56"/>
                  </a:lnTo>
                  <a:lnTo>
                    <a:pt x="587" y="56"/>
                  </a:lnTo>
                  <a:lnTo>
                    <a:pt x="587" y="55"/>
                  </a:lnTo>
                  <a:lnTo>
                    <a:pt x="588" y="55"/>
                  </a:lnTo>
                  <a:lnTo>
                    <a:pt x="589" y="55"/>
                  </a:lnTo>
                  <a:lnTo>
                    <a:pt x="590" y="55"/>
                  </a:lnTo>
                  <a:lnTo>
                    <a:pt x="590" y="56"/>
                  </a:lnTo>
                  <a:lnTo>
                    <a:pt x="591" y="56"/>
                  </a:lnTo>
                  <a:lnTo>
                    <a:pt x="592" y="56"/>
                  </a:lnTo>
                  <a:lnTo>
                    <a:pt x="593" y="56"/>
                  </a:lnTo>
                  <a:lnTo>
                    <a:pt x="595" y="56"/>
                  </a:lnTo>
                  <a:lnTo>
                    <a:pt x="596" y="56"/>
                  </a:lnTo>
                  <a:lnTo>
                    <a:pt x="597" y="56"/>
                  </a:lnTo>
                  <a:lnTo>
                    <a:pt x="598" y="56"/>
                  </a:lnTo>
                  <a:lnTo>
                    <a:pt x="598" y="55"/>
                  </a:lnTo>
                  <a:lnTo>
                    <a:pt x="598" y="54"/>
                  </a:lnTo>
                  <a:lnTo>
                    <a:pt x="599" y="54"/>
                  </a:lnTo>
                  <a:lnTo>
                    <a:pt x="600" y="54"/>
                  </a:lnTo>
                  <a:lnTo>
                    <a:pt x="600" y="55"/>
                  </a:lnTo>
                  <a:lnTo>
                    <a:pt x="601" y="55"/>
                  </a:lnTo>
                  <a:lnTo>
                    <a:pt x="603" y="55"/>
                  </a:lnTo>
                  <a:lnTo>
                    <a:pt x="603" y="56"/>
                  </a:lnTo>
                  <a:lnTo>
                    <a:pt x="603" y="55"/>
                  </a:lnTo>
                  <a:lnTo>
                    <a:pt x="603" y="56"/>
                  </a:lnTo>
                  <a:lnTo>
                    <a:pt x="603" y="55"/>
                  </a:lnTo>
                  <a:lnTo>
                    <a:pt x="603" y="56"/>
                  </a:lnTo>
                  <a:lnTo>
                    <a:pt x="603" y="55"/>
                  </a:lnTo>
                  <a:lnTo>
                    <a:pt x="603" y="56"/>
                  </a:lnTo>
                  <a:lnTo>
                    <a:pt x="604" y="56"/>
                  </a:lnTo>
                  <a:lnTo>
                    <a:pt x="605" y="56"/>
                  </a:lnTo>
                  <a:lnTo>
                    <a:pt x="606" y="56"/>
                  </a:lnTo>
                  <a:lnTo>
                    <a:pt x="607" y="56"/>
                  </a:lnTo>
                  <a:lnTo>
                    <a:pt x="608" y="56"/>
                  </a:lnTo>
                  <a:lnTo>
                    <a:pt x="608" y="57"/>
                  </a:lnTo>
                  <a:lnTo>
                    <a:pt x="609" y="56"/>
                  </a:lnTo>
                  <a:lnTo>
                    <a:pt x="610" y="56"/>
                  </a:lnTo>
                  <a:lnTo>
                    <a:pt x="612" y="56"/>
                  </a:lnTo>
                  <a:lnTo>
                    <a:pt x="612" y="57"/>
                  </a:lnTo>
                  <a:lnTo>
                    <a:pt x="612" y="56"/>
                  </a:lnTo>
                  <a:lnTo>
                    <a:pt x="612" y="57"/>
                  </a:lnTo>
                  <a:lnTo>
                    <a:pt x="613" y="57"/>
                  </a:lnTo>
                  <a:lnTo>
                    <a:pt x="613" y="58"/>
                  </a:lnTo>
                  <a:lnTo>
                    <a:pt x="614" y="58"/>
                  </a:lnTo>
                  <a:lnTo>
                    <a:pt x="614" y="59"/>
                  </a:lnTo>
                  <a:lnTo>
                    <a:pt x="615" y="59"/>
                  </a:lnTo>
                  <a:lnTo>
                    <a:pt x="616" y="59"/>
                  </a:lnTo>
                  <a:lnTo>
                    <a:pt x="616" y="61"/>
                  </a:lnTo>
                  <a:lnTo>
                    <a:pt x="616" y="62"/>
                  </a:lnTo>
                  <a:lnTo>
                    <a:pt x="616" y="63"/>
                  </a:lnTo>
                  <a:lnTo>
                    <a:pt x="617" y="63"/>
                  </a:lnTo>
                  <a:lnTo>
                    <a:pt x="617" y="64"/>
                  </a:lnTo>
                  <a:lnTo>
                    <a:pt x="618" y="64"/>
                  </a:lnTo>
                  <a:lnTo>
                    <a:pt x="619" y="64"/>
                  </a:lnTo>
                  <a:lnTo>
                    <a:pt x="619" y="65"/>
                  </a:lnTo>
                  <a:lnTo>
                    <a:pt x="621" y="66"/>
                  </a:lnTo>
                  <a:lnTo>
                    <a:pt x="622" y="66"/>
                  </a:lnTo>
                  <a:lnTo>
                    <a:pt x="622" y="67"/>
                  </a:lnTo>
                  <a:lnTo>
                    <a:pt x="621" y="67"/>
                  </a:lnTo>
                  <a:lnTo>
                    <a:pt x="622" y="67"/>
                  </a:lnTo>
                  <a:lnTo>
                    <a:pt x="622" y="69"/>
                  </a:lnTo>
                  <a:lnTo>
                    <a:pt x="622" y="70"/>
                  </a:lnTo>
                  <a:lnTo>
                    <a:pt x="623" y="71"/>
                  </a:lnTo>
                  <a:lnTo>
                    <a:pt x="623" y="72"/>
                  </a:lnTo>
                  <a:lnTo>
                    <a:pt x="623" y="73"/>
                  </a:lnTo>
                  <a:lnTo>
                    <a:pt x="623" y="74"/>
                  </a:lnTo>
                  <a:lnTo>
                    <a:pt x="622" y="74"/>
                  </a:lnTo>
                  <a:lnTo>
                    <a:pt x="623" y="75"/>
                  </a:lnTo>
                  <a:lnTo>
                    <a:pt x="623" y="77"/>
                  </a:lnTo>
                  <a:lnTo>
                    <a:pt x="624" y="77"/>
                  </a:lnTo>
                  <a:lnTo>
                    <a:pt x="624" y="78"/>
                  </a:lnTo>
                  <a:lnTo>
                    <a:pt x="625" y="78"/>
                  </a:lnTo>
                  <a:lnTo>
                    <a:pt x="626" y="78"/>
                  </a:lnTo>
                  <a:lnTo>
                    <a:pt x="627" y="78"/>
                  </a:lnTo>
                  <a:lnTo>
                    <a:pt x="627" y="79"/>
                  </a:lnTo>
                  <a:lnTo>
                    <a:pt x="629" y="79"/>
                  </a:lnTo>
                  <a:lnTo>
                    <a:pt x="630" y="79"/>
                  </a:lnTo>
                  <a:lnTo>
                    <a:pt x="631" y="79"/>
                  </a:lnTo>
                  <a:lnTo>
                    <a:pt x="631" y="80"/>
                  </a:lnTo>
                  <a:lnTo>
                    <a:pt x="632" y="80"/>
                  </a:lnTo>
                  <a:lnTo>
                    <a:pt x="632" y="79"/>
                  </a:lnTo>
                  <a:lnTo>
                    <a:pt x="633" y="79"/>
                  </a:lnTo>
                  <a:lnTo>
                    <a:pt x="638" y="80"/>
                  </a:lnTo>
                  <a:lnTo>
                    <a:pt x="638" y="81"/>
                  </a:lnTo>
                  <a:lnTo>
                    <a:pt x="638" y="82"/>
                  </a:lnTo>
                  <a:lnTo>
                    <a:pt x="636" y="82"/>
                  </a:lnTo>
                  <a:lnTo>
                    <a:pt x="638" y="83"/>
                  </a:lnTo>
                  <a:lnTo>
                    <a:pt x="636" y="83"/>
                  </a:lnTo>
                  <a:lnTo>
                    <a:pt x="638" y="83"/>
                  </a:lnTo>
                  <a:lnTo>
                    <a:pt x="636" y="83"/>
                  </a:lnTo>
                  <a:lnTo>
                    <a:pt x="636" y="84"/>
                  </a:lnTo>
                  <a:lnTo>
                    <a:pt x="636" y="86"/>
                  </a:lnTo>
                  <a:lnTo>
                    <a:pt x="636" y="87"/>
                  </a:lnTo>
                  <a:lnTo>
                    <a:pt x="636" y="88"/>
                  </a:lnTo>
                  <a:lnTo>
                    <a:pt x="636" y="89"/>
                  </a:lnTo>
                  <a:lnTo>
                    <a:pt x="636" y="90"/>
                  </a:lnTo>
                  <a:lnTo>
                    <a:pt x="636" y="91"/>
                  </a:lnTo>
                  <a:lnTo>
                    <a:pt x="636" y="92"/>
                  </a:lnTo>
                  <a:lnTo>
                    <a:pt x="635" y="92"/>
                  </a:lnTo>
                  <a:lnTo>
                    <a:pt x="635" y="94"/>
                  </a:lnTo>
                  <a:lnTo>
                    <a:pt x="635" y="95"/>
                  </a:lnTo>
                  <a:lnTo>
                    <a:pt x="634" y="95"/>
                  </a:lnTo>
                  <a:lnTo>
                    <a:pt x="634" y="96"/>
                  </a:lnTo>
                  <a:lnTo>
                    <a:pt x="634" y="97"/>
                  </a:lnTo>
                  <a:lnTo>
                    <a:pt x="634" y="98"/>
                  </a:lnTo>
                  <a:lnTo>
                    <a:pt x="633" y="98"/>
                  </a:lnTo>
                  <a:lnTo>
                    <a:pt x="633" y="99"/>
                  </a:lnTo>
                  <a:lnTo>
                    <a:pt x="633" y="100"/>
                  </a:lnTo>
                  <a:lnTo>
                    <a:pt x="634" y="100"/>
                  </a:lnTo>
                  <a:lnTo>
                    <a:pt x="634" y="102"/>
                  </a:lnTo>
                  <a:lnTo>
                    <a:pt x="634" y="103"/>
                  </a:lnTo>
                  <a:lnTo>
                    <a:pt x="635" y="103"/>
                  </a:lnTo>
                  <a:lnTo>
                    <a:pt x="634" y="103"/>
                  </a:lnTo>
                  <a:lnTo>
                    <a:pt x="633" y="103"/>
                  </a:lnTo>
                  <a:lnTo>
                    <a:pt x="633" y="102"/>
                  </a:lnTo>
                  <a:lnTo>
                    <a:pt x="632" y="102"/>
                  </a:lnTo>
                  <a:lnTo>
                    <a:pt x="631" y="102"/>
                  </a:lnTo>
                  <a:lnTo>
                    <a:pt x="631" y="103"/>
                  </a:lnTo>
                  <a:lnTo>
                    <a:pt x="630" y="103"/>
                  </a:lnTo>
                  <a:lnTo>
                    <a:pt x="630" y="104"/>
                  </a:lnTo>
                  <a:lnTo>
                    <a:pt x="630" y="105"/>
                  </a:lnTo>
                  <a:lnTo>
                    <a:pt x="629" y="105"/>
                  </a:lnTo>
                  <a:lnTo>
                    <a:pt x="629" y="106"/>
                  </a:lnTo>
                  <a:lnTo>
                    <a:pt x="630" y="106"/>
                  </a:lnTo>
                  <a:lnTo>
                    <a:pt x="630" y="107"/>
                  </a:lnTo>
                  <a:lnTo>
                    <a:pt x="630" y="108"/>
                  </a:lnTo>
                  <a:lnTo>
                    <a:pt x="629" y="108"/>
                  </a:lnTo>
                  <a:lnTo>
                    <a:pt x="629" y="109"/>
                  </a:lnTo>
                  <a:lnTo>
                    <a:pt x="630" y="109"/>
                  </a:lnTo>
                  <a:lnTo>
                    <a:pt x="631" y="109"/>
                  </a:lnTo>
                  <a:lnTo>
                    <a:pt x="632" y="109"/>
                  </a:lnTo>
                  <a:lnTo>
                    <a:pt x="632" y="111"/>
                  </a:lnTo>
                  <a:lnTo>
                    <a:pt x="633" y="111"/>
                  </a:lnTo>
                  <a:lnTo>
                    <a:pt x="633" y="112"/>
                  </a:lnTo>
                  <a:lnTo>
                    <a:pt x="633" y="111"/>
                  </a:lnTo>
                  <a:lnTo>
                    <a:pt x="634" y="111"/>
                  </a:lnTo>
                  <a:lnTo>
                    <a:pt x="634" y="112"/>
                  </a:lnTo>
                  <a:lnTo>
                    <a:pt x="633" y="112"/>
                  </a:lnTo>
                  <a:lnTo>
                    <a:pt x="632" y="112"/>
                  </a:lnTo>
                  <a:lnTo>
                    <a:pt x="631" y="114"/>
                  </a:lnTo>
                  <a:lnTo>
                    <a:pt x="627" y="117"/>
                  </a:lnTo>
                  <a:lnTo>
                    <a:pt x="626" y="116"/>
                  </a:lnTo>
                  <a:lnTo>
                    <a:pt x="626" y="115"/>
                  </a:lnTo>
                  <a:lnTo>
                    <a:pt x="625" y="115"/>
                  </a:lnTo>
                  <a:lnTo>
                    <a:pt x="624" y="115"/>
                  </a:lnTo>
                  <a:lnTo>
                    <a:pt x="625" y="116"/>
                  </a:lnTo>
                  <a:lnTo>
                    <a:pt x="624" y="117"/>
                  </a:lnTo>
                  <a:lnTo>
                    <a:pt x="623" y="117"/>
                  </a:lnTo>
                  <a:lnTo>
                    <a:pt x="623" y="119"/>
                  </a:lnTo>
                  <a:lnTo>
                    <a:pt x="624" y="121"/>
                  </a:lnTo>
                  <a:lnTo>
                    <a:pt x="626" y="124"/>
                  </a:lnTo>
                  <a:lnTo>
                    <a:pt x="627" y="125"/>
                  </a:lnTo>
                  <a:lnTo>
                    <a:pt x="626" y="126"/>
                  </a:lnTo>
                  <a:lnTo>
                    <a:pt x="627" y="128"/>
                  </a:lnTo>
                  <a:lnTo>
                    <a:pt x="626" y="128"/>
                  </a:lnTo>
                  <a:lnTo>
                    <a:pt x="626" y="129"/>
                  </a:lnTo>
                  <a:lnTo>
                    <a:pt x="627" y="129"/>
                  </a:lnTo>
                  <a:lnTo>
                    <a:pt x="627" y="130"/>
                  </a:lnTo>
                  <a:lnTo>
                    <a:pt x="627" y="131"/>
                  </a:lnTo>
                  <a:lnTo>
                    <a:pt x="627" y="132"/>
                  </a:lnTo>
                  <a:lnTo>
                    <a:pt x="629" y="132"/>
                  </a:lnTo>
                  <a:lnTo>
                    <a:pt x="629" y="133"/>
                  </a:lnTo>
                  <a:lnTo>
                    <a:pt x="630" y="133"/>
                  </a:lnTo>
                  <a:lnTo>
                    <a:pt x="630" y="134"/>
                  </a:lnTo>
                  <a:lnTo>
                    <a:pt x="631" y="134"/>
                  </a:lnTo>
                  <a:lnTo>
                    <a:pt x="632" y="134"/>
                  </a:lnTo>
                  <a:lnTo>
                    <a:pt x="632" y="136"/>
                  </a:lnTo>
                  <a:lnTo>
                    <a:pt x="633" y="137"/>
                  </a:lnTo>
                  <a:lnTo>
                    <a:pt x="633" y="138"/>
                  </a:lnTo>
                  <a:lnTo>
                    <a:pt x="634" y="139"/>
                  </a:lnTo>
                  <a:lnTo>
                    <a:pt x="633" y="140"/>
                  </a:lnTo>
                  <a:lnTo>
                    <a:pt x="632" y="140"/>
                  </a:lnTo>
                  <a:lnTo>
                    <a:pt x="632" y="141"/>
                  </a:lnTo>
                  <a:lnTo>
                    <a:pt x="633" y="142"/>
                  </a:lnTo>
                  <a:lnTo>
                    <a:pt x="634" y="142"/>
                  </a:lnTo>
                  <a:lnTo>
                    <a:pt x="634" y="144"/>
                  </a:lnTo>
                  <a:lnTo>
                    <a:pt x="634" y="145"/>
                  </a:lnTo>
                  <a:lnTo>
                    <a:pt x="635" y="145"/>
                  </a:lnTo>
                  <a:lnTo>
                    <a:pt x="635" y="146"/>
                  </a:lnTo>
                  <a:lnTo>
                    <a:pt x="636" y="147"/>
                  </a:lnTo>
                  <a:lnTo>
                    <a:pt x="636" y="148"/>
                  </a:lnTo>
                  <a:lnTo>
                    <a:pt x="635" y="148"/>
                  </a:lnTo>
                  <a:lnTo>
                    <a:pt x="635" y="149"/>
                  </a:lnTo>
                  <a:lnTo>
                    <a:pt x="634" y="149"/>
                  </a:lnTo>
                  <a:lnTo>
                    <a:pt x="634" y="150"/>
                  </a:lnTo>
                  <a:lnTo>
                    <a:pt x="634" y="151"/>
                  </a:lnTo>
                  <a:lnTo>
                    <a:pt x="633" y="151"/>
                  </a:lnTo>
                  <a:lnTo>
                    <a:pt x="632" y="151"/>
                  </a:lnTo>
                  <a:lnTo>
                    <a:pt x="632" y="153"/>
                  </a:lnTo>
                  <a:lnTo>
                    <a:pt x="631" y="153"/>
                  </a:lnTo>
                  <a:lnTo>
                    <a:pt x="632" y="153"/>
                  </a:lnTo>
                  <a:lnTo>
                    <a:pt x="633" y="154"/>
                  </a:lnTo>
                  <a:lnTo>
                    <a:pt x="634" y="154"/>
                  </a:lnTo>
                  <a:lnTo>
                    <a:pt x="635" y="154"/>
                  </a:lnTo>
                  <a:lnTo>
                    <a:pt x="635" y="155"/>
                  </a:lnTo>
                  <a:lnTo>
                    <a:pt x="636" y="155"/>
                  </a:lnTo>
                  <a:lnTo>
                    <a:pt x="636" y="156"/>
                  </a:lnTo>
                  <a:lnTo>
                    <a:pt x="638" y="156"/>
                  </a:lnTo>
                  <a:lnTo>
                    <a:pt x="638" y="155"/>
                  </a:lnTo>
                  <a:lnTo>
                    <a:pt x="638" y="156"/>
                  </a:lnTo>
                  <a:lnTo>
                    <a:pt x="639" y="156"/>
                  </a:lnTo>
                  <a:lnTo>
                    <a:pt x="640" y="155"/>
                  </a:lnTo>
                  <a:lnTo>
                    <a:pt x="641" y="155"/>
                  </a:lnTo>
                  <a:lnTo>
                    <a:pt x="641" y="156"/>
                  </a:lnTo>
                  <a:lnTo>
                    <a:pt x="642" y="156"/>
                  </a:lnTo>
                  <a:lnTo>
                    <a:pt x="642" y="157"/>
                  </a:lnTo>
                  <a:lnTo>
                    <a:pt x="641" y="157"/>
                  </a:lnTo>
                  <a:lnTo>
                    <a:pt x="641" y="158"/>
                  </a:lnTo>
                  <a:lnTo>
                    <a:pt x="640" y="158"/>
                  </a:lnTo>
                  <a:lnTo>
                    <a:pt x="639" y="158"/>
                  </a:lnTo>
                  <a:lnTo>
                    <a:pt x="639" y="159"/>
                  </a:lnTo>
                  <a:lnTo>
                    <a:pt x="638" y="159"/>
                  </a:lnTo>
                  <a:lnTo>
                    <a:pt x="638" y="161"/>
                  </a:lnTo>
                  <a:lnTo>
                    <a:pt x="636" y="162"/>
                  </a:lnTo>
                  <a:lnTo>
                    <a:pt x="635" y="162"/>
                  </a:lnTo>
                  <a:lnTo>
                    <a:pt x="636" y="162"/>
                  </a:lnTo>
                  <a:lnTo>
                    <a:pt x="636" y="163"/>
                  </a:lnTo>
                  <a:lnTo>
                    <a:pt x="636" y="164"/>
                  </a:lnTo>
                  <a:lnTo>
                    <a:pt x="636" y="165"/>
                  </a:lnTo>
                  <a:lnTo>
                    <a:pt x="638" y="164"/>
                  </a:lnTo>
                  <a:lnTo>
                    <a:pt x="639" y="164"/>
                  </a:lnTo>
                  <a:lnTo>
                    <a:pt x="639" y="165"/>
                  </a:lnTo>
                  <a:lnTo>
                    <a:pt x="640" y="164"/>
                  </a:lnTo>
                  <a:lnTo>
                    <a:pt x="640" y="165"/>
                  </a:lnTo>
                  <a:lnTo>
                    <a:pt x="641" y="165"/>
                  </a:lnTo>
                  <a:lnTo>
                    <a:pt x="641" y="166"/>
                  </a:lnTo>
                  <a:lnTo>
                    <a:pt x="640" y="167"/>
                  </a:lnTo>
                  <a:lnTo>
                    <a:pt x="640" y="169"/>
                  </a:lnTo>
                  <a:lnTo>
                    <a:pt x="640" y="170"/>
                  </a:lnTo>
                  <a:lnTo>
                    <a:pt x="638" y="171"/>
                  </a:lnTo>
                  <a:lnTo>
                    <a:pt x="638" y="172"/>
                  </a:lnTo>
                  <a:lnTo>
                    <a:pt x="638" y="175"/>
                  </a:lnTo>
                  <a:lnTo>
                    <a:pt x="638" y="176"/>
                  </a:lnTo>
                  <a:lnTo>
                    <a:pt x="636" y="176"/>
                  </a:lnTo>
                  <a:lnTo>
                    <a:pt x="636" y="178"/>
                  </a:lnTo>
                  <a:lnTo>
                    <a:pt x="636" y="179"/>
                  </a:lnTo>
                  <a:lnTo>
                    <a:pt x="636" y="180"/>
                  </a:lnTo>
                  <a:lnTo>
                    <a:pt x="636" y="181"/>
                  </a:lnTo>
                  <a:lnTo>
                    <a:pt x="636" y="182"/>
                  </a:lnTo>
                  <a:lnTo>
                    <a:pt x="636" y="183"/>
                  </a:lnTo>
                  <a:lnTo>
                    <a:pt x="636" y="184"/>
                  </a:lnTo>
                  <a:lnTo>
                    <a:pt x="636" y="186"/>
                  </a:lnTo>
                  <a:lnTo>
                    <a:pt x="635" y="186"/>
                  </a:lnTo>
                  <a:lnTo>
                    <a:pt x="635" y="187"/>
                  </a:lnTo>
                  <a:lnTo>
                    <a:pt x="636" y="187"/>
                  </a:lnTo>
                  <a:lnTo>
                    <a:pt x="635" y="187"/>
                  </a:lnTo>
                  <a:lnTo>
                    <a:pt x="635" y="188"/>
                  </a:lnTo>
                  <a:lnTo>
                    <a:pt x="634" y="188"/>
                  </a:lnTo>
                  <a:lnTo>
                    <a:pt x="634" y="189"/>
                  </a:lnTo>
                  <a:lnTo>
                    <a:pt x="634" y="190"/>
                  </a:lnTo>
                  <a:lnTo>
                    <a:pt x="634" y="191"/>
                  </a:lnTo>
                  <a:lnTo>
                    <a:pt x="634" y="192"/>
                  </a:lnTo>
                  <a:lnTo>
                    <a:pt x="633" y="192"/>
                  </a:lnTo>
                  <a:lnTo>
                    <a:pt x="633" y="194"/>
                  </a:lnTo>
                  <a:lnTo>
                    <a:pt x="633" y="195"/>
                  </a:lnTo>
                  <a:lnTo>
                    <a:pt x="632" y="195"/>
                  </a:lnTo>
                  <a:lnTo>
                    <a:pt x="632" y="196"/>
                  </a:lnTo>
                  <a:lnTo>
                    <a:pt x="632" y="197"/>
                  </a:lnTo>
                  <a:lnTo>
                    <a:pt x="632" y="198"/>
                  </a:lnTo>
                  <a:lnTo>
                    <a:pt x="632" y="199"/>
                  </a:lnTo>
                  <a:lnTo>
                    <a:pt x="632" y="200"/>
                  </a:lnTo>
                  <a:lnTo>
                    <a:pt x="631" y="200"/>
                  </a:lnTo>
                  <a:lnTo>
                    <a:pt x="631" y="201"/>
                  </a:lnTo>
                  <a:lnTo>
                    <a:pt x="631" y="203"/>
                  </a:lnTo>
                  <a:lnTo>
                    <a:pt x="631" y="204"/>
                  </a:lnTo>
                  <a:lnTo>
                    <a:pt x="631" y="205"/>
                  </a:lnTo>
                  <a:lnTo>
                    <a:pt x="631" y="206"/>
                  </a:lnTo>
                  <a:lnTo>
                    <a:pt x="630" y="206"/>
                  </a:lnTo>
                  <a:lnTo>
                    <a:pt x="630" y="205"/>
                  </a:lnTo>
                  <a:lnTo>
                    <a:pt x="630" y="206"/>
                  </a:lnTo>
                  <a:lnTo>
                    <a:pt x="630" y="207"/>
                  </a:lnTo>
                  <a:lnTo>
                    <a:pt x="630" y="208"/>
                  </a:lnTo>
                  <a:lnTo>
                    <a:pt x="630" y="209"/>
                  </a:lnTo>
                  <a:lnTo>
                    <a:pt x="630" y="211"/>
                  </a:lnTo>
                  <a:lnTo>
                    <a:pt x="629" y="211"/>
                  </a:lnTo>
                  <a:lnTo>
                    <a:pt x="629" y="212"/>
                  </a:lnTo>
                  <a:lnTo>
                    <a:pt x="630" y="212"/>
                  </a:lnTo>
                  <a:lnTo>
                    <a:pt x="631" y="213"/>
                  </a:lnTo>
                  <a:lnTo>
                    <a:pt x="633" y="214"/>
                  </a:lnTo>
                  <a:lnTo>
                    <a:pt x="631" y="215"/>
                  </a:lnTo>
                  <a:lnTo>
                    <a:pt x="630" y="215"/>
                  </a:lnTo>
                  <a:lnTo>
                    <a:pt x="630" y="216"/>
                  </a:lnTo>
                  <a:lnTo>
                    <a:pt x="629" y="217"/>
                  </a:lnTo>
                  <a:lnTo>
                    <a:pt x="629" y="218"/>
                  </a:lnTo>
                  <a:lnTo>
                    <a:pt x="629" y="220"/>
                  </a:lnTo>
                  <a:lnTo>
                    <a:pt x="629" y="221"/>
                  </a:lnTo>
                  <a:lnTo>
                    <a:pt x="629" y="222"/>
                  </a:lnTo>
                  <a:lnTo>
                    <a:pt x="630" y="222"/>
                  </a:lnTo>
                  <a:lnTo>
                    <a:pt x="630" y="223"/>
                  </a:lnTo>
                  <a:lnTo>
                    <a:pt x="630" y="224"/>
                  </a:lnTo>
                  <a:lnTo>
                    <a:pt x="630" y="225"/>
                  </a:lnTo>
                  <a:lnTo>
                    <a:pt x="631" y="225"/>
                  </a:lnTo>
                  <a:lnTo>
                    <a:pt x="631" y="226"/>
                  </a:lnTo>
                  <a:lnTo>
                    <a:pt x="631" y="228"/>
                  </a:lnTo>
                  <a:lnTo>
                    <a:pt x="630" y="229"/>
                  </a:lnTo>
                  <a:lnTo>
                    <a:pt x="630" y="230"/>
                  </a:lnTo>
                  <a:lnTo>
                    <a:pt x="631" y="230"/>
                  </a:lnTo>
                  <a:lnTo>
                    <a:pt x="630" y="231"/>
                  </a:lnTo>
                  <a:lnTo>
                    <a:pt x="630" y="232"/>
                  </a:lnTo>
                  <a:lnTo>
                    <a:pt x="630" y="233"/>
                  </a:lnTo>
                  <a:lnTo>
                    <a:pt x="629" y="233"/>
                  </a:lnTo>
                  <a:lnTo>
                    <a:pt x="629" y="234"/>
                  </a:lnTo>
                  <a:lnTo>
                    <a:pt x="627" y="234"/>
                  </a:lnTo>
                  <a:lnTo>
                    <a:pt x="627" y="236"/>
                  </a:lnTo>
                  <a:lnTo>
                    <a:pt x="626" y="237"/>
                  </a:lnTo>
                  <a:lnTo>
                    <a:pt x="627" y="237"/>
                  </a:lnTo>
                  <a:lnTo>
                    <a:pt x="627" y="238"/>
                  </a:lnTo>
                  <a:lnTo>
                    <a:pt x="626" y="238"/>
                  </a:lnTo>
                  <a:lnTo>
                    <a:pt x="627" y="238"/>
                  </a:lnTo>
                  <a:lnTo>
                    <a:pt x="626" y="238"/>
                  </a:lnTo>
                  <a:lnTo>
                    <a:pt x="626" y="239"/>
                  </a:lnTo>
                  <a:lnTo>
                    <a:pt x="626" y="240"/>
                  </a:lnTo>
                  <a:lnTo>
                    <a:pt x="626" y="241"/>
                  </a:lnTo>
                  <a:lnTo>
                    <a:pt x="625" y="241"/>
                  </a:lnTo>
                  <a:lnTo>
                    <a:pt x="625" y="242"/>
                  </a:lnTo>
                  <a:lnTo>
                    <a:pt x="625" y="243"/>
                  </a:lnTo>
                  <a:lnTo>
                    <a:pt x="624" y="243"/>
                  </a:lnTo>
                  <a:lnTo>
                    <a:pt x="624" y="245"/>
                  </a:lnTo>
                  <a:lnTo>
                    <a:pt x="624" y="246"/>
                  </a:lnTo>
                  <a:lnTo>
                    <a:pt x="624" y="247"/>
                  </a:lnTo>
                  <a:lnTo>
                    <a:pt x="624" y="248"/>
                  </a:lnTo>
                  <a:lnTo>
                    <a:pt x="625" y="248"/>
                  </a:lnTo>
                  <a:lnTo>
                    <a:pt x="625" y="249"/>
                  </a:lnTo>
                  <a:lnTo>
                    <a:pt x="624" y="249"/>
                  </a:lnTo>
                  <a:lnTo>
                    <a:pt x="624" y="250"/>
                  </a:lnTo>
                  <a:lnTo>
                    <a:pt x="623" y="250"/>
                  </a:lnTo>
                  <a:lnTo>
                    <a:pt x="622" y="250"/>
                  </a:lnTo>
                  <a:lnTo>
                    <a:pt x="622" y="251"/>
                  </a:lnTo>
                  <a:lnTo>
                    <a:pt x="622" y="253"/>
                  </a:lnTo>
                  <a:lnTo>
                    <a:pt x="622" y="254"/>
                  </a:lnTo>
                  <a:lnTo>
                    <a:pt x="622" y="255"/>
                  </a:lnTo>
                  <a:lnTo>
                    <a:pt x="621" y="255"/>
                  </a:lnTo>
                  <a:lnTo>
                    <a:pt x="621" y="256"/>
                  </a:lnTo>
                  <a:lnTo>
                    <a:pt x="622" y="256"/>
                  </a:lnTo>
                  <a:lnTo>
                    <a:pt x="622" y="257"/>
                  </a:lnTo>
                  <a:lnTo>
                    <a:pt x="622" y="258"/>
                  </a:lnTo>
                  <a:lnTo>
                    <a:pt x="623" y="258"/>
                  </a:lnTo>
                  <a:lnTo>
                    <a:pt x="624" y="258"/>
                  </a:lnTo>
                  <a:lnTo>
                    <a:pt x="624" y="259"/>
                  </a:lnTo>
                  <a:lnTo>
                    <a:pt x="623" y="259"/>
                  </a:lnTo>
                  <a:lnTo>
                    <a:pt x="623" y="261"/>
                  </a:lnTo>
                  <a:lnTo>
                    <a:pt x="623" y="262"/>
                  </a:lnTo>
                  <a:lnTo>
                    <a:pt x="623" y="263"/>
                  </a:lnTo>
                  <a:lnTo>
                    <a:pt x="622" y="263"/>
                  </a:lnTo>
                  <a:lnTo>
                    <a:pt x="621" y="263"/>
                  </a:lnTo>
                  <a:lnTo>
                    <a:pt x="621" y="264"/>
                  </a:lnTo>
                  <a:lnTo>
                    <a:pt x="619" y="264"/>
                  </a:lnTo>
                  <a:lnTo>
                    <a:pt x="619" y="265"/>
                  </a:lnTo>
                  <a:lnTo>
                    <a:pt x="621" y="265"/>
                  </a:lnTo>
                  <a:lnTo>
                    <a:pt x="621" y="266"/>
                  </a:lnTo>
                  <a:lnTo>
                    <a:pt x="619" y="266"/>
                  </a:lnTo>
                  <a:lnTo>
                    <a:pt x="621" y="266"/>
                  </a:lnTo>
                  <a:lnTo>
                    <a:pt x="619" y="266"/>
                  </a:lnTo>
                  <a:lnTo>
                    <a:pt x="619" y="267"/>
                  </a:lnTo>
                  <a:lnTo>
                    <a:pt x="619" y="268"/>
                  </a:lnTo>
                  <a:lnTo>
                    <a:pt x="619" y="267"/>
                  </a:lnTo>
                  <a:lnTo>
                    <a:pt x="618" y="264"/>
                  </a:lnTo>
                  <a:lnTo>
                    <a:pt x="618" y="265"/>
                  </a:lnTo>
                  <a:lnTo>
                    <a:pt x="617" y="265"/>
                  </a:lnTo>
                  <a:lnTo>
                    <a:pt x="616" y="265"/>
                  </a:lnTo>
                  <a:lnTo>
                    <a:pt x="615" y="265"/>
                  </a:lnTo>
                  <a:lnTo>
                    <a:pt x="615" y="266"/>
                  </a:lnTo>
                  <a:lnTo>
                    <a:pt x="614" y="267"/>
                  </a:lnTo>
                  <a:lnTo>
                    <a:pt x="614" y="268"/>
                  </a:lnTo>
                  <a:lnTo>
                    <a:pt x="613" y="268"/>
                  </a:lnTo>
                  <a:lnTo>
                    <a:pt x="613" y="270"/>
                  </a:lnTo>
                  <a:lnTo>
                    <a:pt x="613" y="271"/>
                  </a:lnTo>
                  <a:lnTo>
                    <a:pt x="613" y="272"/>
                  </a:lnTo>
                  <a:lnTo>
                    <a:pt x="613" y="273"/>
                  </a:lnTo>
                  <a:lnTo>
                    <a:pt x="612" y="273"/>
                  </a:lnTo>
                  <a:lnTo>
                    <a:pt x="612" y="274"/>
                  </a:lnTo>
                  <a:lnTo>
                    <a:pt x="612" y="275"/>
                  </a:lnTo>
                  <a:lnTo>
                    <a:pt x="610" y="275"/>
                  </a:lnTo>
                  <a:lnTo>
                    <a:pt x="610" y="274"/>
                  </a:lnTo>
                  <a:lnTo>
                    <a:pt x="609" y="274"/>
                  </a:lnTo>
                  <a:lnTo>
                    <a:pt x="609" y="273"/>
                  </a:lnTo>
                  <a:lnTo>
                    <a:pt x="608" y="273"/>
                  </a:lnTo>
                  <a:lnTo>
                    <a:pt x="608" y="272"/>
                  </a:lnTo>
                  <a:lnTo>
                    <a:pt x="607" y="273"/>
                  </a:lnTo>
                  <a:lnTo>
                    <a:pt x="607" y="274"/>
                  </a:lnTo>
                  <a:lnTo>
                    <a:pt x="606" y="275"/>
                  </a:lnTo>
                  <a:lnTo>
                    <a:pt x="606" y="276"/>
                  </a:lnTo>
                  <a:lnTo>
                    <a:pt x="605" y="276"/>
                  </a:lnTo>
                  <a:lnTo>
                    <a:pt x="605" y="278"/>
                  </a:lnTo>
                  <a:lnTo>
                    <a:pt x="604" y="279"/>
                  </a:lnTo>
                  <a:lnTo>
                    <a:pt x="604" y="280"/>
                  </a:lnTo>
                  <a:lnTo>
                    <a:pt x="603" y="280"/>
                  </a:lnTo>
                  <a:lnTo>
                    <a:pt x="603" y="281"/>
                  </a:lnTo>
                  <a:lnTo>
                    <a:pt x="603" y="282"/>
                  </a:lnTo>
                  <a:lnTo>
                    <a:pt x="603" y="283"/>
                  </a:lnTo>
                  <a:lnTo>
                    <a:pt x="604" y="283"/>
                  </a:lnTo>
                  <a:lnTo>
                    <a:pt x="605" y="284"/>
                  </a:lnTo>
                  <a:lnTo>
                    <a:pt x="606" y="284"/>
                  </a:lnTo>
                  <a:lnTo>
                    <a:pt x="608" y="285"/>
                  </a:lnTo>
                  <a:lnTo>
                    <a:pt x="609" y="285"/>
                  </a:lnTo>
                  <a:lnTo>
                    <a:pt x="612" y="287"/>
                  </a:lnTo>
                  <a:lnTo>
                    <a:pt x="613" y="287"/>
                  </a:lnTo>
                  <a:lnTo>
                    <a:pt x="613" y="288"/>
                  </a:lnTo>
                  <a:lnTo>
                    <a:pt x="612" y="288"/>
                  </a:lnTo>
                  <a:lnTo>
                    <a:pt x="610" y="288"/>
                  </a:lnTo>
                  <a:lnTo>
                    <a:pt x="609" y="288"/>
                  </a:lnTo>
                  <a:lnTo>
                    <a:pt x="610" y="289"/>
                  </a:lnTo>
                  <a:lnTo>
                    <a:pt x="610" y="290"/>
                  </a:lnTo>
                  <a:lnTo>
                    <a:pt x="612" y="290"/>
                  </a:lnTo>
                  <a:lnTo>
                    <a:pt x="612" y="291"/>
                  </a:lnTo>
                  <a:lnTo>
                    <a:pt x="610" y="292"/>
                  </a:lnTo>
                  <a:lnTo>
                    <a:pt x="610" y="293"/>
                  </a:lnTo>
                  <a:lnTo>
                    <a:pt x="610" y="295"/>
                  </a:lnTo>
                  <a:lnTo>
                    <a:pt x="610" y="296"/>
                  </a:lnTo>
                  <a:lnTo>
                    <a:pt x="610" y="297"/>
                  </a:lnTo>
                  <a:lnTo>
                    <a:pt x="609" y="297"/>
                  </a:lnTo>
                  <a:lnTo>
                    <a:pt x="609" y="298"/>
                  </a:lnTo>
                  <a:lnTo>
                    <a:pt x="610" y="298"/>
                  </a:lnTo>
                  <a:lnTo>
                    <a:pt x="612" y="298"/>
                  </a:lnTo>
                  <a:lnTo>
                    <a:pt x="612" y="299"/>
                  </a:lnTo>
                  <a:lnTo>
                    <a:pt x="613" y="299"/>
                  </a:lnTo>
                  <a:lnTo>
                    <a:pt x="614" y="299"/>
                  </a:lnTo>
                  <a:lnTo>
                    <a:pt x="613" y="301"/>
                  </a:lnTo>
                  <a:lnTo>
                    <a:pt x="613" y="303"/>
                  </a:lnTo>
                  <a:lnTo>
                    <a:pt x="612" y="303"/>
                  </a:lnTo>
                  <a:lnTo>
                    <a:pt x="610" y="303"/>
                  </a:lnTo>
                  <a:lnTo>
                    <a:pt x="609" y="304"/>
                  </a:lnTo>
                  <a:lnTo>
                    <a:pt x="608" y="304"/>
                  </a:lnTo>
                  <a:lnTo>
                    <a:pt x="607" y="304"/>
                  </a:lnTo>
                  <a:lnTo>
                    <a:pt x="608" y="306"/>
                  </a:lnTo>
                  <a:lnTo>
                    <a:pt x="607" y="308"/>
                  </a:lnTo>
                  <a:lnTo>
                    <a:pt x="605" y="307"/>
                  </a:lnTo>
                  <a:lnTo>
                    <a:pt x="604" y="307"/>
                  </a:lnTo>
                  <a:lnTo>
                    <a:pt x="604" y="308"/>
                  </a:lnTo>
                  <a:lnTo>
                    <a:pt x="603" y="307"/>
                  </a:lnTo>
                  <a:lnTo>
                    <a:pt x="601" y="307"/>
                  </a:lnTo>
                  <a:lnTo>
                    <a:pt x="601" y="308"/>
                  </a:lnTo>
                  <a:lnTo>
                    <a:pt x="601" y="309"/>
                  </a:lnTo>
                  <a:lnTo>
                    <a:pt x="601" y="310"/>
                  </a:lnTo>
                  <a:lnTo>
                    <a:pt x="601" y="312"/>
                  </a:lnTo>
                  <a:lnTo>
                    <a:pt x="601" y="313"/>
                  </a:lnTo>
                  <a:lnTo>
                    <a:pt x="601" y="314"/>
                  </a:lnTo>
                  <a:lnTo>
                    <a:pt x="601" y="315"/>
                  </a:lnTo>
                  <a:lnTo>
                    <a:pt x="600" y="315"/>
                  </a:lnTo>
                  <a:lnTo>
                    <a:pt x="600" y="316"/>
                  </a:lnTo>
                  <a:lnTo>
                    <a:pt x="600" y="317"/>
                  </a:lnTo>
                  <a:lnTo>
                    <a:pt x="599" y="317"/>
                  </a:lnTo>
                  <a:lnTo>
                    <a:pt x="598" y="317"/>
                  </a:lnTo>
                  <a:lnTo>
                    <a:pt x="597" y="317"/>
                  </a:lnTo>
                  <a:lnTo>
                    <a:pt x="596" y="317"/>
                  </a:lnTo>
                  <a:lnTo>
                    <a:pt x="595" y="317"/>
                  </a:lnTo>
                  <a:lnTo>
                    <a:pt x="593" y="317"/>
                  </a:lnTo>
                  <a:lnTo>
                    <a:pt x="592" y="317"/>
                  </a:lnTo>
                  <a:lnTo>
                    <a:pt x="591" y="318"/>
                  </a:lnTo>
                  <a:lnTo>
                    <a:pt x="591" y="320"/>
                  </a:lnTo>
                  <a:lnTo>
                    <a:pt x="590" y="321"/>
                  </a:lnTo>
                  <a:lnTo>
                    <a:pt x="590" y="322"/>
                  </a:lnTo>
                  <a:lnTo>
                    <a:pt x="589" y="323"/>
                  </a:lnTo>
                  <a:lnTo>
                    <a:pt x="588" y="322"/>
                  </a:lnTo>
                  <a:lnTo>
                    <a:pt x="587" y="323"/>
                  </a:lnTo>
                  <a:lnTo>
                    <a:pt x="587" y="324"/>
                  </a:lnTo>
                  <a:lnTo>
                    <a:pt x="586" y="325"/>
                  </a:lnTo>
                  <a:lnTo>
                    <a:pt x="586" y="326"/>
                  </a:lnTo>
                  <a:lnTo>
                    <a:pt x="584" y="328"/>
                  </a:lnTo>
                  <a:lnTo>
                    <a:pt x="584" y="329"/>
                  </a:lnTo>
                  <a:lnTo>
                    <a:pt x="584" y="330"/>
                  </a:lnTo>
                  <a:lnTo>
                    <a:pt x="584" y="332"/>
                  </a:lnTo>
                  <a:lnTo>
                    <a:pt x="584" y="333"/>
                  </a:lnTo>
                  <a:lnTo>
                    <a:pt x="584" y="334"/>
                  </a:lnTo>
                  <a:lnTo>
                    <a:pt x="583" y="335"/>
                  </a:lnTo>
                  <a:lnTo>
                    <a:pt x="581" y="334"/>
                  </a:lnTo>
                  <a:lnTo>
                    <a:pt x="580" y="334"/>
                  </a:lnTo>
                  <a:lnTo>
                    <a:pt x="578" y="335"/>
                  </a:lnTo>
                  <a:lnTo>
                    <a:pt x="576" y="335"/>
                  </a:lnTo>
                  <a:lnTo>
                    <a:pt x="575" y="335"/>
                  </a:lnTo>
                  <a:lnTo>
                    <a:pt x="574" y="337"/>
                  </a:lnTo>
                  <a:lnTo>
                    <a:pt x="573" y="337"/>
                  </a:lnTo>
                  <a:lnTo>
                    <a:pt x="572" y="337"/>
                  </a:lnTo>
                  <a:lnTo>
                    <a:pt x="571" y="337"/>
                  </a:lnTo>
                  <a:lnTo>
                    <a:pt x="570" y="338"/>
                  </a:lnTo>
                  <a:lnTo>
                    <a:pt x="569" y="338"/>
                  </a:lnTo>
                  <a:lnTo>
                    <a:pt x="569" y="339"/>
                  </a:lnTo>
                  <a:lnTo>
                    <a:pt x="569" y="341"/>
                  </a:lnTo>
                  <a:lnTo>
                    <a:pt x="569" y="342"/>
                  </a:lnTo>
                  <a:lnTo>
                    <a:pt x="567" y="343"/>
                  </a:lnTo>
                  <a:lnTo>
                    <a:pt x="569" y="345"/>
                  </a:lnTo>
                  <a:lnTo>
                    <a:pt x="569" y="346"/>
                  </a:lnTo>
                  <a:lnTo>
                    <a:pt x="567" y="345"/>
                  </a:lnTo>
                  <a:lnTo>
                    <a:pt x="566" y="343"/>
                  </a:lnTo>
                  <a:lnTo>
                    <a:pt x="565" y="342"/>
                  </a:lnTo>
                  <a:lnTo>
                    <a:pt x="565" y="345"/>
                  </a:lnTo>
                  <a:lnTo>
                    <a:pt x="564" y="347"/>
                  </a:lnTo>
                  <a:lnTo>
                    <a:pt x="563" y="348"/>
                  </a:lnTo>
                  <a:lnTo>
                    <a:pt x="563" y="350"/>
                  </a:lnTo>
                  <a:lnTo>
                    <a:pt x="562" y="351"/>
                  </a:lnTo>
                  <a:lnTo>
                    <a:pt x="561" y="353"/>
                  </a:lnTo>
                  <a:lnTo>
                    <a:pt x="560" y="354"/>
                  </a:lnTo>
                  <a:lnTo>
                    <a:pt x="558" y="355"/>
                  </a:lnTo>
                  <a:lnTo>
                    <a:pt x="557" y="356"/>
                  </a:lnTo>
                  <a:lnTo>
                    <a:pt x="556" y="357"/>
                  </a:lnTo>
                  <a:lnTo>
                    <a:pt x="555" y="358"/>
                  </a:lnTo>
                  <a:lnTo>
                    <a:pt x="555" y="359"/>
                  </a:lnTo>
                  <a:lnTo>
                    <a:pt x="554" y="360"/>
                  </a:lnTo>
                  <a:lnTo>
                    <a:pt x="554" y="362"/>
                  </a:lnTo>
                  <a:lnTo>
                    <a:pt x="554" y="363"/>
                  </a:lnTo>
                  <a:lnTo>
                    <a:pt x="554" y="364"/>
                  </a:lnTo>
                  <a:lnTo>
                    <a:pt x="554" y="365"/>
                  </a:lnTo>
                  <a:lnTo>
                    <a:pt x="554" y="366"/>
                  </a:lnTo>
                  <a:lnTo>
                    <a:pt x="554" y="367"/>
                  </a:lnTo>
                  <a:lnTo>
                    <a:pt x="555" y="367"/>
                  </a:lnTo>
                  <a:lnTo>
                    <a:pt x="556" y="368"/>
                  </a:lnTo>
                  <a:lnTo>
                    <a:pt x="557" y="371"/>
                  </a:lnTo>
                  <a:lnTo>
                    <a:pt x="557" y="372"/>
                  </a:lnTo>
                  <a:lnTo>
                    <a:pt x="558" y="373"/>
                  </a:lnTo>
                  <a:lnTo>
                    <a:pt x="560" y="374"/>
                  </a:lnTo>
                  <a:lnTo>
                    <a:pt x="561" y="374"/>
                  </a:lnTo>
                  <a:lnTo>
                    <a:pt x="562" y="375"/>
                  </a:lnTo>
                  <a:lnTo>
                    <a:pt x="561" y="376"/>
                  </a:lnTo>
                  <a:lnTo>
                    <a:pt x="560" y="376"/>
                  </a:lnTo>
                  <a:lnTo>
                    <a:pt x="560" y="377"/>
                  </a:lnTo>
                  <a:lnTo>
                    <a:pt x="558" y="379"/>
                  </a:lnTo>
                  <a:lnTo>
                    <a:pt x="558" y="380"/>
                  </a:lnTo>
                  <a:lnTo>
                    <a:pt x="560" y="380"/>
                  </a:lnTo>
                  <a:lnTo>
                    <a:pt x="558" y="380"/>
                  </a:lnTo>
                  <a:lnTo>
                    <a:pt x="560" y="381"/>
                  </a:lnTo>
                  <a:lnTo>
                    <a:pt x="560" y="382"/>
                  </a:lnTo>
                  <a:lnTo>
                    <a:pt x="560" y="383"/>
                  </a:lnTo>
                  <a:lnTo>
                    <a:pt x="560" y="384"/>
                  </a:lnTo>
                  <a:lnTo>
                    <a:pt x="560" y="385"/>
                  </a:lnTo>
                  <a:lnTo>
                    <a:pt x="570" y="385"/>
                  </a:lnTo>
                  <a:lnTo>
                    <a:pt x="572" y="387"/>
                  </a:lnTo>
                  <a:lnTo>
                    <a:pt x="574" y="384"/>
                  </a:lnTo>
                  <a:lnTo>
                    <a:pt x="578" y="383"/>
                  </a:lnTo>
                  <a:lnTo>
                    <a:pt x="579" y="385"/>
                  </a:lnTo>
                  <a:lnTo>
                    <a:pt x="579" y="387"/>
                  </a:lnTo>
                  <a:lnTo>
                    <a:pt x="579" y="388"/>
                  </a:lnTo>
                  <a:lnTo>
                    <a:pt x="579" y="389"/>
                  </a:lnTo>
                  <a:lnTo>
                    <a:pt x="579" y="390"/>
                  </a:lnTo>
                  <a:lnTo>
                    <a:pt x="578" y="390"/>
                  </a:lnTo>
                  <a:lnTo>
                    <a:pt x="578" y="391"/>
                  </a:lnTo>
                  <a:lnTo>
                    <a:pt x="579" y="391"/>
                  </a:lnTo>
                  <a:lnTo>
                    <a:pt x="579" y="392"/>
                  </a:lnTo>
                  <a:lnTo>
                    <a:pt x="579" y="393"/>
                  </a:lnTo>
                  <a:lnTo>
                    <a:pt x="578" y="395"/>
                  </a:lnTo>
                  <a:lnTo>
                    <a:pt x="579" y="395"/>
                  </a:lnTo>
                  <a:lnTo>
                    <a:pt x="579" y="396"/>
                  </a:lnTo>
                  <a:lnTo>
                    <a:pt x="580" y="396"/>
                  </a:lnTo>
                  <a:lnTo>
                    <a:pt x="580" y="397"/>
                  </a:lnTo>
                  <a:lnTo>
                    <a:pt x="581" y="398"/>
                  </a:lnTo>
                  <a:lnTo>
                    <a:pt x="581" y="399"/>
                  </a:lnTo>
                  <a:lnTo>
                    <a:pt x="582" y="399"/>
                  </a:lnTo>
                  <a:lnTo>
                    <a:pt x="582" y="400"/>
                  </a:lnTo>
                  <a:lnTo>
                    <a:pt x="582" y="401"/>
                  </a:lnTo>
                  <a:lnTo>
                    <a:pt x="581" y="401"/>
                  </a:lnTo>
                  <a:lnTo>
                    <a:pt x="581" y="402"/>
                  </a:lnTo>
                  <a:lnTo>
                    <a:pt x="580" y="402"/>
                  </a:lnTo>
                  <a:lnTo>
                    <a:pt x="580" y="404"/>
                  </a:lnTo>
                  <a:lnTo>
                    <a:pt x="580" y="405"/>
                  </a:lnTo>
                  <a:lnTo>
                    <a:pt x="579" y="405"/>
                  </a:lnTo>
                  <a:lnTo>
                    <a:pt x="579" y="406"/>
                  </a:lnTo>
                  <a:lnTo>
                    <a:pt x="579" y="407"/>
                  </a:lnTo>
                  <a:lnTo>
                    <a:pt x="578" y="407"/>
                  </a:lnTo>
                  <a:lnTo>
                    <a:pt x="578" y="408"/>
                  </a:lnTo>
                  <a:lnTo>
                    <a:pt x="576" y="408"/>
                  </a:lnTo>
                  <a:lnTo>
                    <a:pt x="576" y="409"/>
                  </a:lnTo>
                  <a:lnTo>
                    <a:pt x="575" y="409"/>
                  </a:lnTo>
                  <a:lnTo>
                    <a:pt x="575" y="410"/>
                  </a:lnTo>
                  <a:lnTo>
                    <a:pt x="575" y="412"/>
                  </a:lnTo>
                  <a:lnTo>
                    <a:pt x="574" y="412"/>
                  </a:lnTo>
                  <a:lnTo>
                    <a:pt x="574" y="413"/>
                  </a:lnTo>
                  <a:lnTo>
                    <a:pt x="574" y="414"/>
                  </a:lnTo>
                  <a:lnTo>
                    <a:pt x="573" y="414"/>
                  </a:lnTo>
                  <a:lnTo>
                    <a:pt x="573" y="415"/>
                  </a:lnTo>
                  <a:lnTo>
                    <a:pt x="573" y="416"/>
                  </a:lnTo>
                  <a:lnTo>
                    <a:pt x="572" y="416"/>
                  </a:lnTo>
                  <a:lnTo>
                    <a:pt x="572" y="417"/>
                  </a:lnTo>
                  <a:lnTo>
                    <a:pt x="571" y="417"/>
                  </a:lnTo>
                  <a:lnTo>
                    <a:pt x="570" y="418"/>
                  </a:lnTo>
                  <a:lnTo>
                    <a:pt x="569" y="418"/>
                  </a:lnTo>
                  <a:lnTo>
                    <a:pt x="567" y="418"/>
                  </a:lnTo>
                  <a:lnTo>
                    <a:pt x="566" y="418"/>
                  </a:lnTo>
                  <a:lnTo>
                    <a:pt x="565" y="418"/>
                  </a:lnTo>
                  <a:lnTo>
                    <a:pt x="562" y="418"/>
                  </a:lnTo>
                  <a:lnTo>
                    <a:pt x="561" y="418"/>
                  </a:lnTo>
                  <a:lnTo>
                    <a:pt x="560" y="418"/>
                  </a:lnTo>
                  <a:lnTo>
                    <a:pt x="560" y="420"/>
                  </a:lnTo>
                  <a:lnTo>
                    <a:pt x="560" y="421"/>
                  </a:lnTo>
                  <a:lnTo>
                    <a:pt x="560" y="422"/>
                  </a:lnTo>
                  <a:lnTo>
                    <a:pt x="560" y="423"/>
                  </a:lnTo>
                  <a:lnTo>
                    <a:pt x="561" y="423"/>
                  </a:lnTo>
                  <a:lnTo>
                    <a:pt x="561" y="424"/>
                  </a:lnTo>
                  <a:lnTo>
                    <a:pt x="560" y="425"/>
                  </a:lnTo>
                  <a:lnTo>
                    <a:pt x="561" y="425"/>
                  </a:lnTo>
                  <a:lnTo>
                    <a:pt x="561" y="426"/>
                  </a:lnTo>
                  <a:lnTo>
                    <a:pt x="562" y="427"/>
                  </a:lnTo>
                  <a:lnTo>
                    <a:pt x="563" y="427"/>
                  </a:lnTo>
                  <a:lnTo>
                    <a:pt x="563" y="429"/>
                  </a:lnTo>
                  <a:lnTo>
                    <a:pt x="563" y="430"/>
                  </a:lnTo>
                  <a:lnTo>
                    <a:pt x="563" y="431"/>
                  </a:lnTo>
                  <a:lnTo>
                    <a:pt x="562" y="431"/>
                  </a:lnTo>
                  <a:lnTo>
                    <a:pt x="562" y="432"/>
                  </a:lnTo>
                  <a:lnTo>
                    <a:pt x="562" y="434"/>
                  </a:lnTo>
                  <a:lnTo>
                    <a:pt x="562" y="435"/>
                  </a:lnTo>
                  <a:lnTo>
                    <a:pt x="562" y="437"/>
                  </a:lnTo>
                  <a:lnTo>
                    <a:pt x="561" y="439"/>
                  </a:lnTo>
                  <a:lnTo>
                    <a:pt x="561" y="440"/>
                  </a:lnTo>
                  <a:lnTo>
                    <a:pt x="560" y="441"/>
                  </a:lnTo>
                  <a:lnTo>
                    <a:pt x="560" y="442"/>
                  </a:lnTo>
                  <a:lnTo>
                    <a:pt x="558" y="443"/>
                  </a:lnTo>
                  <a:lnTo>
                    <a:pt x="556" y="446"/>
                  </a:lnTo>
                  <a:lnTo>
                    <a:pt x="556" y="447"/>
                  </a:lnTo>
                  <a:lnTo>
                    <a:pt x="557" y="447"/>
                  </a:lnTo>
                  <a:lnTo>
                    <a:pt x="557" y="448"/>
                  </a:lnTo>
                  <a:lnTo>
                    <a:pt x="558" y="448"/>
                  </a:lnTo>
                  <a:lnTo>
                    <a:pt x="558" y="449"/>
                  </a:lnTo>
                  <a:lnTo>
                    <a:pt x="560" y="449"/>
                  </a:lnTo>
                  <a:lnTo>
                    <a:pt x="561" y="449"/>
                  </a:lnTo>
                  <a:lnTo>
                    <a:pt x="563" y="452"/>
                  </a:lnTo>
                  <a:lnTo>
                    <a:pt x="564" y="452"/>
                  </a:lnTo>
                  <a:lnTo>
                    <a:pt x="565" y="452"/>
                  </a:lnTo>
                  <a:lnTo>
                    <a:pt x="565" y="454"/>
                  </a:lnTo>
                  <a:lnTo>
                    <a:pt x="565" y="455"/>
                  </a:lnTo>
                  <a:lnTo>
                    <a:pt x="566" y="455"/>
                  </a:lnTo>
                  <a:lnTo>
                    <a:pt x="566" y="456"/>
                  </a:lnTo>
                  <a:lnTo>
                    <a:pt x="567" y="456"/>
                  </a:lnTo>
                  <a:lnTo>
                    <a:pt x="567" y="457"/>
                  </a:lnTo>
                  <a:lnTo>
                    <a:pt x="567" y="458"/>
                  </a:lnTo>
                  <a:lnTo>
                    <a:pt x="569" y="458"/>
                  </a:lnTo>
                  <a:lnTo>
                    <a:pt x="569" y="459"/>
                  </a:lnTo>
                  <a:lnTo>
                    <a:pt x="569" y="460"/>
                  </a:lnTo>
                  <a:lnTo>
                    <a:pt x="567" y="460"/>
                  </a:lnTo>
                  <a:lnTo>
                    <a:pt x="567" y="462"/>
                  </a:lnTo>
                  <a:lnTo>
                    <a:pt x="566" y="462"/>
                  </a:lnTo>
                  <a:lnTo>
                    <a:pt x="565" y="462"/>
                  </a:lnTo>
                  <a:lnTo>
                    <a:pt x="565" y="463"/>
                  </a:lnTo>
                  <a:lnTo>
                    <a:pt x="564" y="464"/>
                  </a:lnTo>
                  <a:lnTo>
                    <a:pt x="564" y="465"/>
                  </a:lnTo>
                  <a:lnTo>
                    <a:pt x="563" y="465"/>
                  </a:lnTo>
                  <a:lnTo>
                    <a:pt x="563" y="466"/>
                  </a:lnTo>
                  <a:lnTo>
                    <a:pt x="564" y="466"/>
                  </a:lnTo>
                  <a:lnTo>
                    <a:pt x="564" y="467"/>
                  </a:lnTo>
                  <a:lnTo>
                    <a:pt x="565" y="467"/>
                  </a:lnTo>
                  <a:lnTo>
                    <a:pt x="566" y="467"/>
                  </a:lnTo>
                  <a:lnTo>
                    <a:pt x="567" y="468"/>
                  </a:lnTo>
                  <a:lnTo>
                    <a:pt x="569" y="469"/>
                  </a:lnTo>
                  <a:lnTo>
                    <a:pt x="569" y="471"/>
                  </a:lnTo>
                  <a:lnTo>
                    <a:pt x="569" y="472"/>
                  </a:lnTo>
                  <a:lnTo>
                    <a:pt x="567" y="472"/>
                  </a:lnTo>
                  <a:lnTo>
                    <a:pt x="567" y="473"/>
                  </a:lnTo>
                  <a:lnTo>
                    <a:pt x="567" y="474"/>
                  </a:lnTo>
                  <a:lnTo>
                    <a:pt x="569" y="474"/>
                  </a:lnTo>
                  <a:lnTo>
                    <a:pt x="569" y="475"/>
                  </a:lnTo>
                  <a:lnTo>
                    <a:pt x="570" y="477"/>
                  </a:lnTo>
                  <a:lnTo>
                    <a:pt x="572" y="480"/>
                  </a:lnTo>
                  <a:lnTo>
                    <a:pt x="572" y="481"/>
                  </a:lnTo>
                  <a:lnTo>
                    <a:pt x="571" y="482"/>
                  </a:lnTo>
                  <a:lnTo>
                    <a:pt x="571" y="483"/>
                  </a:lnTo>
                  <a:lnTo>
                    <a:pt x="571" y="484"/>
                  </a:lnTo>
                  <a:lnTo>
                    <a:pt x="571" y="485"/>
                  </a:lnTo>
                  <a:lnTo>
                    <a:pt x="571" y="487"/>
                  </a:lnTo>
                  <a:lnTo>
                    <a:pt x="571" y="488"/>
                  </a:lnTo>
                  <a:lnTo>
                    <a:pt x="571" y="489"/>
                  </a:lnTo>
                  <a:lnTo>
                    <a:pt x="570" y="489"/>
                  </a:lnTo>
                  <a:lnTo>
                    <a:pt x="570" y="490"/>
                  </a:lnTo>
                  <a:lnTo>
                    <a:pt x="571" y="491"/>
                  </a:lnTo>
                  <a:lnTo>
                    <a:pt x="571" y="492"/>
                  </a:lnTo>
                  <a:lnTo>
                    <a:pt x="572" y="492"/>
                  </a:lnTo>
                  <a:lnTo>
                    <a:pt x="571" y="492"/>
                  </a:lnTo>
                  <a:lnTo>
                    <a:pt x="570" y="492"/>
                  </a:lnTo>
                  <a:lnTo>
                    <a:pt x="569" y="492"/>
                  </a:lnTo>
                  <a:lnTo>
                    <a:pt x="567" y="492"/>
                  </a:lnTo>
                  <a:lnTo>
                    <a:pt x="567" y="493"/>
                  </a:lnTo>
                  <a:lnTo>
                    <a:pt x="569" y="494"/>
                  </a:lnTo>
                  <a:lnTo>
                    <a:pt x="569" y="496"/>
                  </a:lnTo>
                  <a:lnTo>
                    <a:pt x="567" y="496"/>
                  </a:lnTo>
                  <a:lnTo>
                    <a:pt x="566" y="496"/>
                  </a:lnTo>
                  <a:lnTo>
                    <a:pt x="565" y="496"/>
                  </a:lnTo>
                  <a:lnTo>
                    <a:pt x="564" y="496"/>
                  </a:lnTo>
                  <a:lnTo>
                    <a:pt x="563" y="494"/>
                  </a:lnTo>
                  <a:lnTo>
                    <a:pt x="562" y="494"/>
                  </a:lnTo>
                  <a:lnTo>
                    <a:pt x="562" y="496"/>
                  </a:lnTo>
                  <a:lnTo>
                    <a:pt x="562" y="497"/>
                  </a:lnTo>
                  <a:lnTo>
                    <a:pt x="561" y="497"/>
                  </a:lnTo>
                  <a:lnTo>
                    <a:pt x="560" y="497"/>
                  </a:lnTo>
                  <a:lnTo>
                    <a:pt x="558" y="497"/>
                  </a:lnTo>
                  <a:lnTo>
                    <a:pt x="558" y="498"/>
                  </a:lnTo>
                  <a:lnTo>
                    <a:pt x="558" y="499"/>
                  </a:lnTo>
                  <a:lnTo>
                    <a:pt x="557" y="499"/>
                  </a:lnTo>
                  <a:lnTo>
                    <a:pt x="557" y="500"/>
                  </a:lnTo>
                  <a:lnTo>
                    <a:pt x="557" y="501"/>
                  </a:lnTo>
                  <a:lnTo>
                    <a:pt x="557" y="502"/>
                  </a:lnTo>
                  <a:lnTo>
                    <a:pt x="557" y="504"/>
                  </a:lnTo>
                  <a:lnTo>
                    <a:pt x="557" y="505"/>
                  </a:lnTo>
                  <a:lnTo>
                    <a:pt x="556" y="505"/>
                  </a:lnTo>
                  <a:lnTo>
                    <a:pt x="557" y="505"/>
                  </a:lnTo>
                  <a:lnTo>
                    <a:pt x="557" y="506"/>
                  </a:lnTo>
                  <a:lnTo>
                    <a:pt x="556" y="506"/>
                  </a:lnTo>
                  <a:lnTo>
                    <a:pt x="556" y="507"/>
                  </a:lnTo>
                  <a:lnTo>
                    <a:pt x="556" y="508"/>
                  </a:lnTo>
                  <a:lnTo>
                    <a:pt x="555" y="508"/>
                  </a:lnTo>
                  <a:lnTo>
                    <a:pt x="555" y="509"/>
                  </a:lnTo>
                  <a:lnTo>
                    <a:pt x="556" y="509"/>
                  </a:lnTo>
                  <a:lnTo>
                    <a:pt x="555" y="509"/>
                  </a:lnTo>
                  <a:lnTo>
                    <a:pt x="556" y="509"/>
                  </a:lnTo>
                  <a:lnTo>
                    <a:pt x="556" y="510"/>
                  </a:lnTo>
                  <a:lnTo>
                    <a:pt x="555" y="512"/>
                  </a:lnTo>
                  <a:lnTo>
                    <a:pt x="555" y="513"/>
                  </a:lnTo>
                  <a:lnTo>
                    <a:pt x="555" y="514"/>
                  </a:lnTo>
                  <a:lnTo>
                    <a:pt x="555" y="515"/>
                  </a:lnTo>
                  <a:lnTo>
                    <a:pt x="554" y="516"/>
                  </a:lnTo>
                  <a:lnTo>
                    <a:pt x="553" y="517"/>
                  </a:lnTo>
                  <a:lnTo>
                    <a:pt x="549" y="519"/>
                  </a:lnTo>
                  <a:lnTo>
                    <a:pt x="548" y="519"/>
                  </a:lnTo>
                  <a:lnTo>
                    <a:pt x="547" y="519"/>
                  </a:lnTo>
                  <a:lnTo>
                    <a:pt x="546" y="519"/>
                  </a:lnTo>
                  <a:lnTo>
                    <a:pt x="545" y="519"/>
                  </a:lnTo>
                  <a:lnTo>
                    <a:pt x="544" y="519"/>
                  </a:lnTo>
                  <a:lnTo>
                    <a:pt x="544" y="521"/>
                  </a:lnTo>
                  <a:lnTo>
                    <a:pt x="545" y="521"/>
                  </a:lnTo>
                  <a:lnTo>
                    <a:pt x="545" y="522"/>
                  </a:lnTo>
                  <a:lnTo>
                    <a:pt x="544" y="523"/>
                  </a:lnTo>
                  <a:lnTo>
                    <a:pt x="545" y="523"/>
                  </a:lnTo>
                  <a:lnTo>
                    <a:pt x="544" y="523"/>
                  </a:lnTo>
                  <a:lnTo>
                    <a:pt x="544" y="524"/>
                  </a:lnTo>
                  <a:lnTo>
                    <a:pt x="544" y="525"/>
                  </a:lnTo>
                  <a:lnTo>
                    <a:pt x="544" y="526"/>
                  </a:lnTo>
                  <a:lnTo>
                    <a:pt x="544" y="525"/>
                  </a:lnTo>
                  <a:lnTo>
                    <a:pt x="543" y="525"/>
                  </a:lnTo>
                  <a:lnTo>
                    <a:pt x="543" y="526"/>
                  </a:lnTo>
                  <a:lnTo>
                    <a:pt x="541" y="526"/>
                  </a:lnTo>
                  <a:lnTo>
                    <a:pt x="541" y="525"/>
                  </a:lnTo>
                  <a:lnTo>
                    <a:pt x="538" y="525"/>
                  </a:lnTo>
                  <a:lnTo>
                    <a:pt x="536" y="524"/>
                  </a:lnTo>
                  <a:lnTo>
                    <a:pt x="537" y="524"/>
                  </a:lnTo>
                  <a:lnTo>
                    <a:pt x="537" y="525"/>
                  </a:lnTo>
                  <a:lnTo>
                    <a:pt x="537" y="526"/>
                  </a:lnTo>
                  <a:lnTo>
                    <a:pt x="536" y="526"/>
                  </a:lnTo>
                  <a:lnTo>
                    <a:pt x="535" y="526"/>
                  </a:lnTo>
                  <a:lnTo>
                    <a:pt x="534" y="526"/>
                  </a:lnTo>
                  <a:lnTo>
                    <a:pt x="532" y="527"/>
                  </a:lnTo>
                  <a:lnTo>
                    <a:pt x="532" y="529"/>
                  </a:lnTo>
                  <a:lnTo>
                    <a:pt x="534" y="529"/>
                  </a:lnTo>
                  <a:lnTo>
                    <a:pt x="535" y="530"/>
                  </a:lnTo>
                  <a:lnTo>
                    <a:pt x="535" y="531"/>
                  </a:lnTo>
                  <a:lnTo>
                    <a:pt x="534" y="532"/>
                  </a:lnTo>
                  <a:lnTo>
                    <a:pt x="535" y="532"/>
                  </a:lnTo>
                  <a:lnTo>
                    <a:pt x="534" y="533"/>
                  </a:lnTo>
                  <a:lnTo>
                    <a:pt x="534" y="534"/>
                  </a:lnTo>
                  <a:lnTo>
                    <a:pt x="534" y="539"/>
                  </a:lnTo>
                  <a:lnTo>
                    <a:pt x="534" y="540"/>
                  </a:lnTo>
                  <a:lnTo>
                    <a:pt x="535" y="540"/>
                  </a:lnTo>
                  <a:lnTo>
                    <a:pt x="536" y="540"/>
                  </a:lnTo>
                  <a:lnTo>
                    <a:pt x="537" y="540"/>
                  </a:lnTo>
                  <a:lnTo>
                    <a:pt x="538" y="540"/>
                  </a:lnTo>
                  <a:lnTo>
                    <a:pt x="538" y="541"/>
                  </a:lnTo>
                  <a:lnTo>
                    <a:pt x="537" y="541"/>
                  </a:lnTo>
                  <a:lnTo>
                    <a:pt x="537" y="542"/>
                  </a:lnTo>
                  <a:lnTo>
                    <a:pt x="538" y="542"/>
                  </a:lnTo>
                  <a:lnTo>
                    <a:pt x="538" y="543"/>
                  </a:lnTo>
                  <a:lnTo>
                    <a:pt x="538" y="544"/>
                  </a:lnTo>
                  <a:lnTo>
                    <a:pt x="537" y="544"/>
                  </a:lnTo>
                  <a:lnTo>
                    <a:pt x="537" y="546"/>
                  </a:lnTo>
                  <a:lnTo>
                    <a:pt x="538" y="546"/>
                  </a:lnTo>
                  <a:lnTo>
                    <a:pt x="538" y="547"/>
                  </a:lnTo>
                  <a:lnTo>
                    <a:pt x="539" y="547"/>
                  </a:lnTo>
                  <a:lnTo>
                    <a:pt x="540" y="547"/>
                  </a:lnTo>
                  <a:lnTo>
                    <a:pt x="540" y="548"/>
                  </a:lnTo>
                  <a:lnTo>
                    <a:pt x="540" y="549"/>
                  </a:lnTo>
                  <a:lnTo>
                    <a:pt x="539" y="549"/>
                  </a:lnTo>
                  <a:lnTo>
                    <a:pt x="539" y="550"/>
                  </a:lnTo>
                  <a:lnTo>
                    <a:pt x="538" y="550"/>
                  </a:lnTo>
                  <a:lnTo>
                    <a:pt x="538" y="551"/>
                  </a:lnTo>
                  <a:lnTo>
                    <a:pt x="538" y="552"/>
                  </a:lnTo>
                  <a:lnTo>
                    <a:pt x="539" y="552"/>
                  </a:lnTo>
                  <a:lnTo>
                    <a:pt x="539" y="551"/>
                  </a:lnTo>
                  <a:lnTo>
                    <a:pt x="539" y="550"/>
                  </a:lnTo>
                  <a:lnTo>
                    <a:pt x="540" y="550"/>
                  </a:lnTo>
                  <a:lnTo>
                    <a:pt x="541" y="550"/>
                  </a:lnTo>
                  <a:lnTo>
                    <a:pt x="541" y="551"/>
                  </a:lnTo>
                  <a:lnTo>
                    <a:pt x="541" y="552"/>
                  </a:lnTo>
                  <a:lnTo>
                    <a:pt x="540" y="552"/>
                  </a:lnTo>
                  <a:lnTo>
                    <a:pt x="540" y="554"/>
                  </a:lnTo>
                  <a:lnTo>
                    <a:pt x="541" y="554"/>
                  </a:lnTo>
                  <a:lnTo>
                    <a:pt x="541" y="555"/>
                  </a:lnTo>
                  <a:lnTo>
                    <a:pt x="543" y="555"/>
                  </a:lnTo>
                  <a:lnTo>
                    <a:pt x="544" y="555"/>
                  </a:lnTo>
                  <a:lnTo>
                    <a:pt x="544" y="554"/>
                  </a:lnTo>
                  <a:lnTo>
                    <a:pt x="544" y="552"/>
                  </a:lnTo>
                  <a:lnTo>
                    <a:pt x="545" y="552"/>
                  </a:lnTo>
                  <a:lnTo>
                    <a:pt x="545" y="554"/>
                  </a:lnTo>
                  <a:lnTo>
                    <a:pt x="546" y="554"/>
                  </a:lnTo>
                  <a:lnTo>
                    <a:pt x="546" y="555"/>
                  </a:lnTo>
                  <a:lnTo>
                    <a:pt x="547" y="556"/>
                  </a:lnTo>
                  <a:lnTo>
                    <a:pt x="548" y="556"/>
                  </a:lnTo>
                  <a:lnTo>
                    <a:pt x="548" y="557"/>
                  </a:lnTo>
                  <a:lnTo>
                    <a:pt x="549" y="557"/>
                  </a:lnTo>
                  <a:lnTo>
                    <a:pt x="549" y="556"/>
                  </a:lnTo>
                  <a:lnTo>
                    <a:pt x="550" y="556"/>
                  </a:lnTo>
                  <a:lnTo>
                    <a:pt x="550" y="557"/>
                  </a:lnTo>
                  <a:lnTo>
                    <a:pt x="552" y="557"/>
                  </a:lnTo>
                  <a:lnTo>
                    <a:pt x="552" y="558"/>
                  </a:lnTo>
                  <a:lnTo>
                    <a:pt x="550" y="558"/>
                  </a:lnTo>
                  <a:lnTo>
                    <a:pt x="549" y="558"/>
                  </a:lnTo>
                  <a:lnTo>
                    <a:pt x="548" y="558"/>
                  </a:lnTo>
                  <a:lnTo>
                    <a:pt x="547" y="559"/>
                  </a:lnTo>
                  <a:lnTo>
                    <a:pt x="547" y="560"/>
                  </a:lnTo>
                  <a:lnTo>
                    <a:pt x="548" y="560"/>
                  </a:lnTo>
                  <a:lnTo>
                    <a:pt x="548" y="561"/>
                  </a:lnTo>
                  <a:lnTo>
                    <a:pt x="549" y="561"/>
                  </a:lnTo>
                  <a:lnTo>
                    <a:pt x="550" y="561"/>
                  </a:lnTo>
                  <a:lnTo>
                    <a:pt x="550" y="563"/>
                  </a:lnTo>
                  <a:lnTo>
                    <a:pt x="550" y="564"/>
                  </a:lnTo>
                  <a:lnTo>
                    <a:pt x="549" y="564"/>
                  </a:lnTo>
                  <a:lnTo>
                    <a:pt x="549" y="565"/>
                  </a:lnTo>
                  <a:lnTo>
                    <a:pt x="550" y="565"/>
                  </a:lnTo>
                  <a:lnTo>
                    <a:pt x="550" y="566"/>
                  </a:lnTo>
                  <a:lnTo>
                    <a:pt x="552" y="567"/>
                  </a:lnTo>
                  <a:lnTo>
                    <a:pt x="553" y="567"/>
                  </a:lnTo>
                  <a:lnTo>
                    <a:pt x="553" y="568"/>
                  </a:lnTo>
                  <a:lnTo>
                    <a:pt x="553" y="569"/>
                  </a:lnTo>
                  <a:lnTo>
                    <a:pt x="553" y="571"/>
                  </a:lnTo>
                  <a:lnTo>
                    <a:pt x="553" y="572"/>
                  </a:lnTo>
                  <a:lnTo>
                    <a:pt x="554" y="572"/>
                  </a:lnTo>
                  <a:lnTo>
                    <a:pt x="555" y="572"/>
                  </a:lnTo>
                  <a:lnTo>
                    <a:pt x="556" y="573"/>
                  </a:lnTo>
                  <a:lnTo>
                    <a:pt x="555" y="573"/>
                  </a:lnTo>
                  <a:lnTo>
                    <a:pt x="555" y="574"/>
                  </a:lnTo>
                  <a:lnTo>
                    <a:pt x="554" y="574"/>
                  </a:lnTo>
                  <a:lnTo>
                    <a:pt x="554" y="575"/>
                  </a:lnTo>
                  <a:lnTo>
                    <a:pt x="554" y="576"/>
                  </a:lnTo>
                  <a:lnTo>
                    <a:pt x="554" y="577"/>
                  </a:lnTo>
                  <a:lnTo>
                    <a:pt x="553" y="577"/>
                  </a:lnTo>
                  <a:lnTo>
                    <a:pt x="553" y="579"/>
                  </a:lnTo>
                  <a:lnTo>
                    <a:pt x="552" y="579"/>
                  </a:lnTo>
                  <a:lnTo>
                    <a:pt x="552" y="580"/>
                  </a:lnTo>
                  <a:lnTo>
                    <a:pt x="552" y="581"/>
                  </a:lnTo>
                  <a:lnTo>
                    <a:pt x="550" y="581"/>
                  </a:lnTo>
                  <a:lnTo>
                    <a:pt x="552" y="581"/>
                  </a:lnTo>
                  <a:lnTo>
                    <a:pt x="552" y="582"/>
                  </a:lnTo>
                  <a:lnTo>
                    <a:pt x="552" y="583"/>
                  </a:lnTo>
                  <a:lnTo>
                    <a:pt x="552" y="584"/>
                  </a:lnTo>
                  <a:lnTo>
                    <a:pt x="550" y="584"/>
                  </a:lnTo>
                  <a:lnTo>
                    <a:pt x="550" y="585"/>
                  </a:lnTo>
                  <a:lnTo>
                    <a:pt x="549" y="585"/>
                  </a:lnTo>
                  <a:lnTo>
                    <a:pt x="548" y="585"/>
                  </a:lnTo>
                  <a:lnTo>
                    <a:pt x="548" y="586"/>
                  </a:lnTo>
                  <a:lnTo>
                    <a:pt x="548" y="588"/>
                  </a:lnTo>
                  <a:lnTo>
                    <a:pt x="547" y="588"/>
                  </a:lnTo>
                  <a:lnTo>
                    <a:pt x="547" y="589"/>
                  </a:lnTo>
                  <a:lnTo>
                    <a:pt x="547" y="590"/>
                  </a:lnTo>
                  <a:lnTo>
                    <a:pt x="547" y="591"/>
                  </a:lnTo>
                  <a:lnTo>
                    <a:pt x="547" y="590"/>
                  </a:lnTo>
                  <a:lnTo>
                    <a:pt x="547" y="591"/>
                  </a:lnTo>
                  <a:lnTo>
                    <a:pt x="546" y="591"/>
                  </a:lnTo>
                  <a:lnTo>
                    <a:pt x="546" y="592"/>
                  </a:lnTo>
                  <a:lnTo>
                    <a:pt x="547" y="592"/>
                  </a:lnTo>
                  <a:lnTo>
                    <a:pt x="547" y="593"/>
                  </a:lnTo>
                  <a:lnTo>
                    <a:pt x="547" y="594"/>
                  </a:lnTo>
                  <a:lnTo>
                    <a:pt x="547" y="596"/>
                  </a:lnTo>
                  <a:lnTo>
                    <a:pt x="546" y="596"/>
                  </a:lnTo>
                  <a:lnTo>
                    <a:pt x="546" y="597"/>
                  </a:lnTo>
                  <a:lnTo>
                    <a:pt x="546" y="598"/>
                  </a:lnTo>
                  <a:lnTo>
                    <a:pt x="545" y="598"/>
                  </a:lnTo>
                  <a:lnTo>
                    <a:pt x="545" y="599"/>
                  </a:lnTo>
                  <a:lnTo>
                    <a:pt x="545" y="600"/>
                  </a:lnTo>
                  <a:lnTo>
                    <a:pt x="546" y="600"/>
                  </a:lnTo>
                  <a:lnTo>
                    <a:pt x="547" y="600"/>
                  </a:lnTo>
                  <a:lnTo>
                    <a:pt x="547" y="601"/>
                  </a:lnTo>
                  <a:lnTo>
                    <a:pt x="548" y="601"/>
                  </a:lnTo>
                  <a:lnTo>
                    <a:pt x="548" y="602"/>
                  </a:lnTo>
                  <a:lnTo>
                    <a:pt x="548" y="601"/>
                  </a:lnTo>
                  <a:lnTo>
                    <a:pt x="548" y="602"/>
                  </a:lnTo>
                  <a:lnTo>
                    <a:pt x="548" y="604"/>
                  </a:lnTo>
                  <a:lnTo>
                    <a:pt x="548" y="605"/>
                  </a:lnTo>
                  <a:lnTo>
                    <a:pt x="547" y="605"/>
                  </a:lnTo>
                  <a:lnTo>
                    <a:pt x="547" y="606"/>
                  </a:lnTo>
                  <a:lnTo>
                    <a:pt x="548" y="606"/>
                  </a:lnTo>
                  <a:lnTo>
                    <a:pt x="548" y="607"/>
                  </a:lnTo>
                  <a:lnTo>
                    <a:pt x="547" y="607"/>
                  </a:lnTo>
                  <a:lnTo>
                    <a:pt x="548" y="607"/>
                  </a:lnTo>
                  <a:lnTo>
                    <a:pt x="548" y="608"/>
                  </a:lnTo>
                  <a:lnTo>
                    <a:pt x="548" y="609"/>
                  </a:lnTo>
                  <a:lnTo>
                    <a:pt x="549" y="609"/>
                  </a:lnTo>
                  <a:lnTo>
                    <a:pt x="549" y="610"/>
                  </a:lnTo>
                  <a:lnTo>
                    <a:pt x="548" y="610"/>
                  </a:lnTo>
                  <a:lnTo>
                    <a:pt x="549" y="610"/>
                  </a:lnTo>
                  <a:lnTo>
                    <a:pt x="549" y="611"/>
                  </a:lnTo>
                  <a:lnTo>
                    <a:pt x="549" y="613"/>
                  </a:lnTo>
                  <a:lnTo>
                    <a:pt x="550" y="613"/>
                  </a:lnTo>
                  <a:lnTo>
                    <a:pt x="550" y="614"/>
                  </a:lnTo>
                  <a:lnTo>
                    <a:pt x="552" y="614"/>
                  </a:lnTo>
                  <a:lnTo>
                    <a:pt x="552" y="615"/>
                  </a:lnTo>
                  <a:lnTo>
                    <a:pt x="553" y="615"/>
                  </a:lnTo>
                  <a:lnTo>
                    <a:pt x="553" y="616"/>
                  </a:lnTo>
                  <a:lnTo>
                    <a:pt x="554" y="616"/>
                  </a:lnTo>
                  <a:lnTo>
                    <a:pt x="554" y="617"/>
                  </a:lnTo>
                  <a:lnTo>
                    <a:pt x="555" y="617"/>
                  </a:lnTo>
                  <a:lnTo>
                    <a:pt x="554" y="617"/>
                  </a:lnTo>
                  <a:lnTo>
                    <a:pt x="553" y="617"/>
                  </a:lnTo>
                  <a:lnTo>
                    <a:pt x="553" y="618"/>
                  </a:lnTo>
                  <a:lnTo>
                    <a:pt x="553" y="619"/>
                  </a:lnTo>
                  <a:lnTo>
                    <a:pt x="552" y="619"/>
                  </a:lnTo>
                  <a:lnTo>
                    <a:pt x="552" y="621"/>
                  </a:lnTo>
                  <a:lnTo>
                    <a:pt x="550" y="621"/>
                  </a:lnTo>
                  <a:lnTo>
                    <a:pt x="550" y="622"/>
                  </a:lnTo>
                  <a:lnTo>
                    <a:pt x="550" y="623"/>
                  </a:lnTo>
                  <a:lnTo>
                    <a:pt x="549" y="624"/>
                  </a:lnTo>
                  <a:lnTo>
                    <a:pt x="548" y="624"/>
                  </a:lnTo>
                  <a:lnTo>
                    <a:pt x="548" y="625"/>
                  </a:lnTo>
                  <a:lnTo>
                    <a:pt x="547" y="626"/>
                  </a:lnTo>
                  <a:lnTo>
                    <a:pt x="545" y="627"/>
                  </a:lnTo>
                  <a:lnTo>
                    <a:pt x="545" y="628"/>
                  </a:lnTo>
                  <a:lnTo>
                    <a:pt x="545" y="630"/>
                  </a:lnTo>
                  <a:lnTo>
                    <a:pt x="545" y="631"/>
                  </a:lnTo>
                  <a:lnTo>
                    <a:pt x="545" y="632"/>
                  </a:lnTo>
                  <a:lnTo>
                    <a:pt x="544" y="632"/>
                  </a:lnTo>
                  <a:lnTo>
                    <a:pt x="544" y="633"/>
                  </a:lnTo>
                  <a:lnTo>
                    <a:pt x="544" y="634"/>
                  </a:lnTo>
                  <a:lnTo>
                    <a:pt x="544" y="633"/>
                  </a:lnTo>
                  <a:lnTo>
                    <a:pt x="544" y="634"/>
                  </a:lnTo>
                  <a:lnTo>
                    <a:pt x="543" y="634"/>
                  </a:lnTo>
                  <a:lnTo>
                    <a:pt x="541" y="634"/>
                  </a:lnTo>
                  <a:lnTo>
                    <a:pt x="540" y="634"/>
                  </a:lnTo>
                  <a:lnTo>
                    <a:pt x="539" y="634"/>
                  </a:lnTo>
                  <a:lnTo>
                    <a:pt x="539" y="635"/>
                  </a:lnTo>
                  <a:lnTo>
                    <a:pt x="538" y="635"/>
                  </a:lnTo>
                  <a:lnTo>
                    <a:pt x="538" y="636"/>
                  </a:lnTo>
                  <a:lnTo>
                    <a:pt x="537" y="636"/>
                  </a:lnTo>
                  <a:lnTo>
                    <a:pt x="537" y="638"/>
                  </a:lnTo>
                  <a:lnTo>
                    <a:pt x="536" y="638"/>
                  </a:lnTo>
                  <a:lnTo>
                    <a:pt x="536" y="639"/>
                  </a:lnTo>
                  <a:lnTo>
                    <a:pt x="535" y="639"/>
                  </a:lnTo>
                  <a:lnTo>
                    <a:pt x="534" y="639"/>
                  </a:lnTo>
                  <a:lnTo>
                    <a:pt x="534" y="638"/>
                  </a:lnTo>
                  <a:lnTo>
                    <a:pt x="534" y="639"/>
                  </a:lnTo>
                  <a:lnTo>
                    <a:pt x="532" y="638"/>
                  </a:lnTo>
                  <a:lnTo>
                    <a:pt x="532" y="639"/>
                  </a:lnTo>
                  <a:lnTo>
                    <a:pt x="531" y="639"/>
                  </a:lnTo>
                  <a:lnTo>
                    <a:pt x="532" y="640"/>
                  </a:lnTo>
                  <a:lnTo>
                    <a:pt x="531" y="640"/>
                  </a:lnTo>
                  <a:lnTo>
                    <a:pt x="532" y="640"/>
                  </a:lnTo>
                  <a:lnTo>
                    <a:pt x="532" y="641"/>
                  </a:lnTo>
                  <a:lnTo>
                    <a:pt x="532" y="642"/>
                  </a:lnTo>
                  <a:lnTo>
                    <a:pt x="531" y="642"/>
                  </a:lnTo>
                  <a:lnTo>
                    <a:pt x="531" y="641"/>
                  </a:lnTo>
                  <a:lnTo>
                    <a:pt x="530" y="641"/>
                  </a:lnTo>
                  <a:lnTo>
                    <a:pt x="530" y="640"/>
                  </a:lnTo>
                  <a:lnTo>
                    <a:pt x="529" y="640"/>
                  </a:lnTo>
                  <a:lnTo>
                    <a:pt x="528" y="640"/>
                  </a:lnTo>
                  <a:lnTo>
                    <a:pt x="529" y="640"/>
                  </a:lnTo>
                  <a:lnTo>
                    <a:pt x="529" y="641"/>
                  </a:lnTo>
                  <a:lnTo>
                    <a:pt x="530" y="641"/>
                  </a:lnTo>
                  <a:lnTo>
                    <a:pt x="529" y="642"/>
                  </a:lnTo>
                  <a:lnTo>
                    <a:pt x="530" y="642"/>
                  </a:lnTo>
                  <a:lnTo>
                    <a:pt x="530" y="643"/>
                  </a:lnTo>
                  <a:lnTo>
                    <a:pt x="531" y="643"/>
                  </a:lnTo>
                  <a:lnTo>
                    <a:pt x="531" y="644"/>
                  </a:lnTo>
                  <a:lnTo>
                    <a:pt x="531" y="646"/>
                  </a:lnTo>
                  <a:lnTo>
                    <a:pt x="530" y="646"/>
                  </a:lnTo>
                  <a:lnTo>
                    <a:pt x="530" y="647"/>
                  </a:lnTo>
                  <a:lnTo>
                    <a:pt x="530" y="648"/>
                  </a:lnTo>
                  <a:lnTo>
                    <a:pt x="529" y="648"/>
                  </a:lnTo>
                  <a:lnTo>
                    <a:pt x="528" y="648"/>
                  </a:lnTo>
                  <a:lnTo>
                    <a:pt x="527" y="649"/>
                  </a:lnTo>
                  <a:lnTo>
                    <a:pt x="526" y="649"/>
                  </a:lnTo>
                  <a:lnTo>
                    <a:pt x="524" y="649"/>
                  </a:lnTo>
                  <a:lnTo>
                    <a:pt x="521" y="649"/>
                  </a:lnTo>
                  <a:lnTo>
                    <a:pt x="521" y="648"/>
                  </a:lnTo>
                  <a:lnTo>
                    <a:pt x="520" y="648"/>
                  </a:lnTo>
                  <a:lnTo>
                    <a:pt x="519" y="648"/>
                  </a:lnTo>
                  <a:lnTo>
                    <a:pt x="519" y="647"/>
                  </a:lnTo>
                  <a:lnTo>
                    <a:pt x="510" y="651"/>
                  </a:lnTo>
                  <a:lnTo>
                    <a:pt x="503" y="658"/>
                  </a:lnTo>
                  <a:lnTo>
                    <a:pt x="502" y="657"/>
                  </a:lnTo>
                  <a:lnTo>
                    <a:pt x="500" y="657"/>
                  </a:lnTo>
                  <a:lnTo>
                    <a:pt x="498" y="657"/>
                  </a:lnTo>
                  <a:lnTo>
                    <a:pt x="500" y="656"/>
                  </a:lnTo>
                  <a:lnTo>
                    <a:pt x="498" y="656"/>
                  </a:lnTo>
                  <a:lnTo>
                    <a:pt x="500" y="656"/>
                  </a:lnTo>
                  <a:lnTo>
                    <a:pt x="498" y="656"/>
                  </a:lnTo>
                  <a:lnTo>
                    <a:pt x="498" y="655"/>
                  </a:lnTo>
                  <a:lnTo>
                    <a:pt x="498" y="653"/>
                  </a:lnTo>
                  <a:lnTo>
                    <a:pt x="500" y="653"/>
                  </a:lnTo>
                  <a:lnTo>
                    <a:pt x="500" y="652"/>
                  </a:lnTo>
                  <a:lnTo>
                    <a:pt x="500" y="651"/>
                  </a:lnTo>
                  <a:lnTo>
                    <a:pt x="498" y="651"/>
                  </a:lnTo>
                  <a:lnTo>
                    <a:pt x="498" y="650"/>
                  </a:lnTo>
                  <a:lnTo>
                    <a:pt x="497" y="650"/>
                  </a:lnTo>
                  <a:lnTo>
                    <a:pt x="497" y="649"/>
                  </a:lnTo>
                  <a:lnTo>
                    <a:pt x="496" y="649"/>
                  </a:lnTo>
                  <a:lnTo>
                    <a:pt x="496" y="648"/>
                  </a:lnTo>
                  <a:lnTo>
                    <a:pt x="497" y="648"/>
                  </a:lnTo>
                  <a:lnTo>
                    <a:pt x="496" y="648"/>
                  </a:lnTo>
                  <a:lnTo>
                    <a:pt x="495" y="648"/>
                  </a:lnTo>
                  <a:lnTo>
                    <a:pt x="495" y="647"/>
                  </a:lnTo>
                  <a:lnTo>
                    <a:pt x="494" y="647"/>
                  </a:lnTo>
                  <a:lnTo>
                    <a:pt x="493" y="647"/>
                  </a:lnTo>
                  <a:lnTo>
                    <a:pt x="492" y="647"/>
                  </a:lnTo>
                  <a:lnTo>
                    <a:pt x="491" y="647"/>
                  </a:lnTo>
                  <a:lnTo>
                    <a:pt x="489" y="647"/>
                  </a:lnTo>
                  <a:lnTo>
                    <a:pt x="488" y="647"/>
                  </a:lnTo>
                  <a:lnTo>
                    <a:pt x="487" y="647"/>
                  </a:lnTo>
                  <a:lnTo>
                    <a:pt x="487" y="648"/>
                  </a:lnTo>
                  <a:lnTo>
                    <a:pt x="486" y="648"/>
                  </a:lnTo>
                  <a:lnTo>
                    <a:pt x="486" y="649"/>
                  </a:lnTo>
                  <a:lnTo>
                    <a:pt x="486" y="650"/>
                  </a:lnTo>
                  <a:lnTo>
                    <a:pt x="485" y="649"/>
                  </a:lnTo>
                  <a:lnTo>
                    <a:pt x="484" y="649"/>
                  </a:lnTo>
                  <a:lnTo>
                    <a:pt x="483" y="649"/>
                  </a:lnTo>
                  <a:lnTo>
                    <a:pt x="481" y="648"/>
                  </a:lnTo>
                  <a:lnTo>
                    <a:pt x="480" y="648"/>
                  </a:lnTo>
                  <a:lnTo>
                    <a:pt x="480" y="649"/>
                  </a:lnTo>
                  <a:lnTo>
                    <a:pt x="479" y="649"/>
                  </a:lnTo>
                  <a:lnTo>
                    <a:pt x="478" y="648"/>
                  </a:lnTo>
                  <a:lnTo>
                    <a:pt x="477" y="648"/>
                  </a:lnTo>
                  <a:lnTo>
                    <a:pt x="475" y="647"/>
                  </a:lnTo>
                  <a:lnTo>
                    <a:pt x="474" y="646"/>
                  </a:lnTo>
                  <a:lnTo>
                    <a:pt x="472" y="646"/>
                  </a:lnTo>
                  <a:lnTo>
                    <a:pt x="471" y="646"/>
                  </a:lnTo>
                  <a:lnTo>
                    <a:pt x="471" y="644"/>
                  </a:lnTo>
                  <a:lnTo>
                    <a:pt x="470" y="644"/>
                  </a:lnTo>
                  <a:lnTo>
                    <a:pt x="469" y="644"/>
                  </a:lnTo>
                  <a:lnTo>
                    <a:pt x="468" y="644"/>
                  </a:lnTo>
                  <a:lnTo>
                    <a:pt x="468" y="643"/>
                  </a:lnTo>
                  <a:lnTo>
                    <a:pt x="467" y="643"/>
                  </a:lnTo>
                  <a:lnTo>
                    <a:pt x="467" y="642"/>
                  </a:lnTo>
                  <a:lnTo>
                    <a:pt x="466" y="642"/>
                  </a:lnTo>
                  <a:lnTo>
                    <a:pt x="465" y="642"/>
                  </a:lnTo>
                  <a:lnTo>
                    <a:pt x="465" y="641"/>
                  </a:lnTo>
                  <a:lnTo>
                    <a:pt x="463" y="641"/>
                  </a:lnTo>
                  <a:lnTo>
                    <a:pt x="462" y="640"/>
                  </a:lnTo>
                  <a:lnTo>
                    <a:pt x="462" y="639"/>
                  </a:lnTo>
                  <a:lnTo>
                    <a:pt x="461" y="638"/>
                  </a:lnTo>
                  <a:lnTo>
                    <a:pt x="460" y="638"/>
                  </a:lnTo>
                  <a:lnTo>
                    <a:pt x="460" y="636"/>
                  </a:lnTo>
                  <a:lnTo>
                    <a:pt x="459" y="635"/>
                  </a:lnTo>
                  <a:lnTo>
                    <a:pt x="459" y="634"/>
                  </a:lnTo>
                  <a:lnTo>
                    <a:pt x="459" y="633"/>
                  </a:lnTo>
                  <a:lnTo>
                    <a:pt x="460" y="633"/>
                  </a:lnTo>
                  <a:lnTo>
                    <a:pt x="460" y="632"/>
                  </a:lnTo>
                  <a:lnTo>
                    <a:pt x="459" y="632"/>
                  </a:lnTo>
                  <a:lnTo>
                    <a:pt x="458" y="632"/>
                  </a:lnTo>
                  <a:lnTo>
                    <a:pt x="455" y="631"/>
                  </a:lnTo>
                  <a:lnTo>
                    <a:pt x="454" y="631"/>
                  </a:lnTo>
                  <a:lnTo>
                    <a:pt x="454" y="632"/>
                  </a:lnTo>
                  <a:lnTo>
                    <a:pt x="453" y="632"/>
                  </a:lnTo>
                  <a:lnTo>
                    <a:pt x="452" y="632"/>
                  </a:lnTo>
                  <a:lnTo>
                    <a:pt x="451" y="632"/>
                  </a:lnTo>
                  <a:lnTo>
                    <a:pt x="450" y="632"/>
                  </a:lnTo>
                  <a:lnTo>
                    <a:pt x="448" y="633"/>
                  </a:lnTo>
                  <a:lnTo>
                    <a:pt x="449" y="633"/>
                  </a:lnTo>
                  <a:lnTo>
                    <a:pt x="448" y="634"/>
                  </a:lnTo>
                  <a:lnTo>
                    <a:pt x="446" y="634"/>
                  </a:lnTo>
                  <a:lnTo>
                    <a:pt x="446" y="635"/>
                  </a:lnTo>
                  <a:lnTo>
                    <a:pt x="446" y="636"/>
                  </a:lnTo>
                  <a:lnTo>
                    <a:pt x="445" y="636"/>
                  </a:lnTo>
                  <a:lnTo>
                    <a:pt x="445" y="638"/>
                  </a:lnTo>
                  <a:lnTo>
                    <a:pt x="445" y="640"/>
                  </a:lnTo>
                  <a:lnTo>
                    <a:pt x="444" y="640"/>
                  </a:lnTo>
                  <a:lnTo>
                    <a:pt x="444" y="641"/>
                  </a:lnTo>
                  <a:lnTo>
                    <a:pt x="443" y="641"/>
                  </a:lnTo>
                  <a:lnTo>
                    <a:pt x="442" y="642"/>
                  </a:lnTo>
                  <a:lnTo>
                    <a:pt x="442" y="643"/>
                  </a:lnTo>
                  <a:lnTo>
                    <a:pt x="441" y="643"/>
                  </a:lnTo>
                  <a:lnTo>
                    <a:pt x="442" y="644"/>
                  </a:lnTo>
                  <a:lnTo>
                    <a:pt x="441" y="646"/>
                  </a:lnTo>
                  <a:lnTo>
                    <a:pt x="441" y="647"/>
                  </a:lnTo>
                  <a:lnTo>
                    <a:pt x="441" y="648"/>
                  </a:lnTo>
                  <a:lnTo>
                    <a:pt x="441" y="649"/>
                  </a:lnTo>
                  <a:lnTo>
                    <a:pt x="441" y="650"/>
                  </a:lnTo>
                  <a:lnTo>
                    <a:pt x="440" y="650"/>
                  </a:lnTo>
                  <a:lnTo>
                    <a:pt x="440" y="651"/>
                  </a:lnTo>
                  <a:lnTo>
                    <a:pt x="438" y="651"/>
                  </a:lnTo>
                  <a:lnTo>
                    <a:pt x="438" y="652"/>
                  </a:lnTo>
                  <a:lnTo>
                    <a:pt x="438" y="653"/>
                  </a:lnTo>
                  <a:lnTo>
                    <a:pt x="440" y="653"/>
                  </a:lnTo>
                  <a:lnTo>
                    <a:pt x="440" y="655"/>
                  </a:lnTo>
                  <a:lnTo>
                    <a:pt x="440" y="656"/>
                  </a:lnTo>
                  <a:lnTo>
                    <a:pt x="441" y="656"/>
                  </a:lnTo>
                  <a:lnTo>
                    <a:pt x="440" y="659"/>
                  </a:lnTo>
                  <a:lnTo>
                    <a:pt x="440" y="660"/>
                  </a:lnTo>
                  <a:lnTo>
                    <a:pt x="438" y="661"/>
                  </a:lnTo>
                  <a:lnTo>
                    <a:pt x="438" y="660"/>
                  </a:lnTo>
                  <a:lnTo>
                    <a:pt x="437" y="661"/>
                  </a:lnTo>
                  <a:lnTo>
                    <a:pt x="436" y="661"/>
                  </a:lnTo>
                  <a:lnTo>
                    <a:pt x="435" y="661"/>
                  </a:lnTo>
                  <a:lnTo>
                    <a:pt x="435" y="663"/>
                  </a:lnTo>
                  <a:lnTo>
                    <a:pt x="434" y="663"/>
                  </a:lnTo>
                  <a:lnTo>
                    <a:pt x="433" y="663"/>
                  </a:lnTo>
                  <a:lnTo>
                    <a:pt x="432" y="664"/>
                  </a:lnTo>
                  <a:lnTo>
                    <a:pt x="431" y="664"/>
                  </a:lnTo>
                  <a:lnTo>
                    <a:pt x="431" y="665"/>
                  </a:lnTo>
                  <a:lnTo>
                    <a:pt x="429" y="665"/>
                  </a:lnTo>
                  <a:lnTo>
                    <a:pt x="429" y="666"/>
                  </a:lnTo>
                  <a:lnTo>
                    <a:pt x="428" y="666"/>
                  </a:lnTo>
                  <a:lnTo>
                    <a:pt x="428" y="667"/>
                  </a:lnTo>
                  <a:lnTo>
                    <a:pt x="427" y="666"/>
                  </a:lnTo>
                  <a:lnTo>
                    <a:pt x="427" y="667"/>
                  </a:lnTo>
                  <a:lnTo>
                    <a:pt x="426" y="667"/>
                  </a:lnTo>
                  <a:lnTo>
                    <a:pt x="426" y="668"/>
                  </a:lnTo>
                  <a:lnTo>
                    <a:pt x="425" y="668"/>
                  </a:lnTo>
                  <a:lnTo>
                    <a:pt x="425" y="669"/>
                  </a:lnTo>
                  <a:lnTo>
                    <a:pt x="424" y="669"/>
                  </a:lnTo>
                  <a:lnTo>
                    <a:pt x="424" y="671"/>
                  </a:lnTo>
                  <a:lnTo>
                    <a:pt x="423" y="671"/>
                  </a:lnTo>
                  <a:lnTo>
                    <a:pt x="423" y="669"/>
                  </a:lnTo>
                  <a:lnTo>
                    <a:pt x="422" y="669"/>
                  </a:lnTo>
                  <a:lnTo>
                    <a:pt x="422" y="668"/>
                  </a:lnTo>
                  <a:lnTo>
                    <a:pt x="422" y="667"/>
                  </a:lnTo>
                  <a:lnTo>
                    <a:pt x="420" y="667"/>
                  </a:lnTo>
                  <a:lnTo>
                    <a:pt x="420" y="666"/>
                  </a:lnTo>
                  <a:lnTo>
                    <a:pt x="420" y="665"/>
                  </a:lnTo>
                  <a:lnTo>
                    <a:pt x="419" y="665"/>
                  </a:lnTo>
                  <a:lnTo>
                    <a:pt x="418" y="665"/>
                  </a:lnTo>
                  <a:lnTo>
                    <a:pt x="417" y="665"/>
                  </a:lnTo>
                  <a:lnTo>
                    <a:pt x="416" y="665"/>
                  </a:lnTo>
                  <a:lnTo>
                    <a:pt x="415" y="665"/>
                  </a:lnTo>
                  <a:lnTo>
                    <a:pt x="415" y="666"/>
                  </a:lnTo>
                  <a:lnTo>
                    <a:pt x="414" y="666"/>
                  </a:lnTo>
                  <a:lnTo>
                    <a:pt x="412" y="666"/>
                  </a:lnTo>
                  <a:lnTo>
                    <a:pt x="410" y="667"/>
                  </a:lnTo>
                  <a:lnTo>
                    <a:pt x="410" y="668"/>
                  </a:lnTo>
                  <a:lnTo>
                    <a:pt x="409" y="668"/>
                  </a:lnTo>
                  <a:lnTo>
                    <a:pt x="410" y="668"/>
                  </a:lnTo>
                  <a:lnTo>
                    <a:pt x="409" y="669"/>
                  </a:lnTo>
                  <a:lnTo>
                    <a:pt x="409" y="668"/>
                  </a:lnTo>
                  <a:lnTo>
                    <a:pt x="409" y="669"/>
                  </a:lnTo>
                  <a:lnTo>
                    <a:pt x="408" y="669"/>
                  </a:lnTo>
                  <a:lnTo>
                    <a:pt x="408" y="671"/>
                  </a:lnTo>
                  <a:lnTo>
                    <a:pt x="408" y="672"/>
                  </a:lnTo>
                  <a:lnTo>
                    <a:pt x="409" y="673"/>
                  </a:lnTo>
                  <a:lnTo>
                    <a:pt x="410" y="674"/>
                  </a:lnTo>
                  <a:lnTo>
                    <a:pt x="410" y="675"/>
                  </a:lnTo>
                  <a:lnTo>
                    <a:pt x="409" y="675"/>
                  </a:lnTo>
                  <a:lnTo>
                    <a:pt x="410" y="675"/>
                  </a:lnTo>
                  <a:lnTo>
                    <a:pt x="410" y="676"/>
                  </a:lnTo>
                  <a:lnTo>
                    <a:pt x="409" y="677"/>
                  </a:lnTo>
                  <a:lnTo>
                    <a:pt x="409" y="678"/>
                  </a:lnTo>
                  <a:lnTo>
                    <a:pt x="409" y="680"/>
                  </a:lnTo>
                  <a:lnTo>
                    <a:pt x="408" y="681"/>
                  </a:lnTo>
                  <a:lnTo>
                    <a:pt x="408" y="682"/>
                  </a:lnTo>
                  <a:lnTo>
                    <a:pt x="409" y="683"/>
                  </a:lnTo>
                  <a:lnTo>
                    <a:pt x="409" y="684"/>
                  </a:lnTo>
                  <a:lnTo>
                    <a:pt x="410" y="684"/>
                  </a:lnTo>
                  <a:lnTo>
                    <a:pt x="410" y="685"/>
                  </a:lnTo>
                  <a:lnTo>
                    <a:pt x="411" y="685"/>
                  </a:lnTo>
                  <a:lnTo>
                    <a:pt x="411" y="684"/>
                  </a:lnTo>
                  <a:lnTo>
                    <a:pt x="412" y="684"/>
                  </a:lnTo>
                  <a:lnTo>
                    <a:pt x="414" y="684"/>
                  </a:lnTo>
                  <a:lnTo>
                    <a:pt x="415" y="685"/>
                  </a:lnTo>
                  <a:lnTo>
                    <a:pt x="416" y="685"/>
                  </a:lnTo>
                  <a:lnTo>
                    <a:pt x="417" y="685"/>
                  </a:lnTo>
                  <a:lnTo>
                    <a:pt x="417" y="686"/>
                  </a:lnTo>
                  <a:lnTo>
                    <a:pt x="418" y="686"/>
                  </a:lnTo>
                  <a:lnTo>
                    <a:pt x="419" y="686"/>
                  </a:lnTo>
                  <a:lnTo>
                    <a:pt x="420" y="686"/>
                  </a:lnTo>
                  <a:lnTo>
                    <a:pt x="420" y="688"/>
                  </a:lnTo>
                  <a:lnTo>
                    <a:pt x="422" y="688"/>
                  </a:lnTo>
                  <a:lnTo>
                    <a:pt x="423" y="686"/>
                  </a:lnTo>
                  <a:lnTo>
                    <a:pt x="424" y="685"/>
                  </a:lnTo>
                  <a:lnTo>
                    <a:pt x="425" y="685"/>
                  </a:lnTo>
                  <a:lnTo>
                    <a:pt x="426" y="685"/>
                  </a:lnTo>
                  <a:lnTo>
                    <a:pt x="426" y="684"/>
                  </a:lnTo>
                  <a:lnTo>
                    <a:pt x="427" y="684"/>
                  </a:lnTo>
                  <a:lnTo>
                    <a:pt x="428" y="684"/>
                  </a:lnTo>
                  <a:lnTo>
                    <a:pt x="428" y="685"/>
                  </a:lnTo>
                  <a:lnTo>
                    <a:pt x="428" y="686"/>
                  </a:lnTo>
                  <a:lnTo>
                    <a:pt x="428" y="688"/>
                  </a:lnTo>
                  <a:lnTo>
                    <a:pt x="427" y="689"/>
                  </a:lnTo>
                  <a:lnTo>
                    <a:pt x="428" y="689"/>
                  </a:lnTo>
                  <a:lnTo>
                    <a:pt x="428" y="690"/>
                  </a:lnTo>
                  <a:lnTo>
                    <a:pt x="427" y="690"/>
                  </a:lnTo>
                  <a:lnTo>
                    <a:pt x="428" y="690"/>
                  </a:lnTo>
                  <a:lnTo>
                    <a:pt x="428" y="691"/>
                  </a:lnTo>
                  <a:lnTo>
                    <a:pt x="428" y="692"/>
                  </a:lnTo>
                  <a:lnTo>
                    <a:pt x="427" y="692"/>
                  </a:lnTo>
                  <a:lnTo>
                    <a:pt x="428" y="693"/>
                  </a:lnTo>
                  <a:lnTo>
                    <a:pt x="428" y="694"/>
                  </a:lnTo>
                  <a:lnTo>
                    <a:pt x="427" y="694"/>
                  </a:lnTo>
                  <a:lnTo>
                    <a:pt x="427" y="695"/>
                  </a:lnTo>
                  <a:lnTo>
                    <a:pt x="427" y="697"/>
                  </a:lnTo>
                  <a:lnTo>
                    <a:pt x="428" y="697"/>
                  </a:lnTo>
                  <a:lnTo>
                    <a:pt x="428" y="698"/>
                  </a:lnTo>
                  <a:lnTo>
                    <a:pt x="428" y="699"/>
                  </a:lnTo>
                  <a:lnTo>
                    <a:pt x="428" y="700"/>
                  </a:lnTo>
                  <a:lnTo>
                    <a:pt x="428" y="701"/>
                  </a:lnTo>
                  <a:lnTo>
                    <a:pt x="428" y="702"/>
                  </a:lnTo>
                  <a:lnTo>
                    <a:pt x="429" y="702"/>
                  </a:lnTo>
                  <a:lnTo>
                    <a:pt x="429" y="703"/>
                  </a:lnTo>
                  <a:lnTo>
                    <a:pt x="428" y="703"/>
                  </a:lnTo>
                  <a:lnTo>
                    <a:pt x="428" y="705"/>
                  </a:lnTo>
                  <a:lnTo>
                    <a:pt x="429" y="705"/>
                  </a:lnTo>
                  <a:lnTo>
                    <a:pt x="429" y="706"/>
                  </a:lnTo>
                  <a:lnTo>
                    <a:pt x="428" y="706"/>
                  </a:lnTo>
                  <a:lnTo>
                    <a:pt x="429" y="706"/>
                  </a:lnTo>
                  <a:lnTo>
                    <a:pt x="428" y="707"/>
                  </a:lnTo>
                  <a:lnTo>
                    <a:pt x="428" y="708"/>
                  </a:lnTo>
                  <a:lnTo>
                    <a:pt x="428" y="709"/>
                  </a:lnTo>
                  <a:lnTo>
                    <a:pt x="427" y="710"/>
                  </a:lnTo>
                  <a:lnTo>
                    <a:pt x="427" y="711"/>
                  </a:lnTo>
                  <a:lnTo>
                    <a:pt x="427" y="713"/>
                  </a:lnTo>
                  <a:lnTo>
                    <a:pt x="427" y="714"/>
                  </a:lnTo>
                  <a:lnTo>
                    <a:pt x="428" y="716"/>
                  </a:lnTo>
                  <a:lnTo>
                    <a:pt x="429" y="716"/>
                  </a:lnTo>
                  <a:lnTo>
                    <a:pt x="429" y="715"/>
                  </a:lnTo>
                  <a:lnTo>
                    <a:pt x="431" y="715"/>
                  </a:lnTo>
                  <a:lnTo>
                    <a:pt x="431" y="716"/>
                  </a:lnTo>
                  <a:lnTo>
                    <a:pt x="432" y="716"/>
                  </a:lnTo>
                  <a:lnTo>
                    <a:pt x="432" y="717"/>
                  </a:lnTo>
                  <a:lnTo>
                    <a:pt x="433" y="718"/>
                  </a:lnTo>
                  <a:lnTo>
                    <a:pt x="433" y="719"/>
                  </a:lnTo>
                  <a:lnTo>
                    <a:pt x="433" y="720"/>
                  </a:lnTo>
                  <a:lnTo>
                    <a:pt x="433" y="722"/>
                  </a:lnTo>
                  <a:lnTo>
                    <a:pt x="433" y="723"/>
                  </a:lnTo>
                  <a:lnTo>
                    <a:pt x="434" y="723"/>
                  </a:lnTo>
                  <a:lnTo>
                    <a:pt x="434" y="724"/>
                  </a:lnTo>
                  <a:lnTo>
                    <a:pt x="434" y="725"/>
                  </a:lnTo>
                  <a:lnTo>
                    <a:pt x="434" y="726"/>
                  </a:lnTo>
                  <a:lnTo>
                    <a:pt x="434" y="725"/>
                  </a:lnTo>
                  <a:lnTo>
                    <a:pt x="433" y="725"/>
                  </a:lnTo>
                  <a:lnTo>
                    <a:pt x="433" y="726"/>
                  </a:lnTo>
                  <a:lnTo>
                    <a:pt x="432" y="726"/>
                  </a:lnTo>
                  <a:lnTo>
                    <a:pt x="432" y="727"/>
                  </a:lnTo>
                  <a:lnTo>
                    <a:pt x="431" y="727"/>
                  </a:lnTo>
                  <a:lnTo>
                    <a:pt x="431" y="726"/>
                  </a:lnTo>
                  <a:lnTo>
                    <a:pt x="431" y="727"/>
                  </a:lnTo>
                  <a:lnTo>
                    <a:pt x="431" y="726"/>
                  </a:lnTo>
                  <a:lnTo>
                    <a:pt x="429" y="726"/>
                  </a:lnTo>
                  <a:lnTo>
                    <a:pt x="429" y="727"/>
                  </a:lnTo>
                  <a:lnTo>
                    <a:pt x="429" y="728"/>
                  </a:lnTo>
                  <a:lnTo>
                    <a:pt x="428" y="728"/>
                  </a:lnTo>
                  <a:lnTo>
                    <a:pt x="427" y="728"/>
                  </a:lnTo>
                  <a:lnTo>
                    <a:pt x="426" y="728"/>
                  </a:lnTo>
                  <a:lnTo>
                    <a:pt x="425" y="728"/>
                  </a:lnTo>
                  <a:lnTo>
                    <a:pt x="425" y="730"/>
                  </a:lnTo>
                  <a:lnTo>
                    <a:pt x="424" y="730"/>
                  </a:lnTo>
                  <a:lnTo>
                    <a:pt x="423" y="731"/>
                  </a:lnTo>
                  <a:lnTo>
                    <a:pt x="422" y="731"/>
                  </a:lnTo>
                  <a:lnTo>
                    <a:pt x="420" y="731"/>
                  </a:lnTo>
                  <a:lnTo>
                    <a:pt x="420" y="732"/>
                  </a:lnTo>
                  <a:lnTo>
                    <a:pt x="419" y="732"/>
                  </a:lnTo>
                  <a:lnTo>
                    <a:pt x="419" y="733"/>
                  </a:lnTo>
                  <a:lnTo>
                    <a:pt x="419" y="734"/>
                  </a:lnTo>
                  <a:lnTo>
                    <a:pt x="418" y="734"/>
                  </a:lnTo>
                  <a:lnTo>
                    <a:pt x="419" y="735"/>
                  </a:lnTo>
                  <a:lnTo>
                    <a:pt x="418" y="735"/>
                  </a:lnTo>
                  <a:lnTo>
                    <a:pt x="419" y="736"/>
                  </a:lnTo>
                  <a:lnTo>
                    <a:pt x="420" y="739"/>
                  </a:lnTo>
                  <a:lnTo>
                    <a:pt x="420" y="740"/>
                  </a:lnTo>
                  <a:lnTo>
                    <a:pt x="422" y="741"/>
                  </a:lnTo>
                  <a:lnTo>
                    <a:pt x="423" y="742"/>
                  </a:lnTo>
                  <a:lnTo>
                    <a:pt x="424" y="742"/>
                  </a:lnTo>
                  <a:lnTo>
                    <a:pt x="424" y="743"/>
                  </a:lnTo>
                  <a:lnTo>
                    <a:pt x="425" y="743"/>
                  </a:lnTo>
                  <a:lnTo>
                    <a:pt x="426" y="744"/>
                  </a:lnTo>
                  <a:lnTo>
                    <a:pt x="427" y="745"/>
                  </a:lnTo>
                  <a:lnTo>
                    <a:pt x="428" y="747"/>
                  </a:lnTo>
                  <a:lnTo>
                    <a:pt x="428" y="748"/>
                  </a:lnTo>
                  <a:lnTo>
                    <a:pt x="428" y="749"/>
                  </a:lnTo>
                  <a:lnTo>
                    <a:pt x="429" y="749"/>
                  </a:lnTo>
                  <a:lnTo>
                    <a:pt x="429" y="750"/>
                  </a:lnTo>
                  <a:lnTo>
                    <a:pt x="431" y="750"/>
                  </a:lnTo>
                  <a:lnTo>
                    <a:pt x="431" y="751"/>
                  </a:lnTo>
                  <a:lnTo>
                    <a:pt x="432" y="751"/>
                  </a:lnTo>
                  <a:lnTo>
                    <a:pt x="432" y="752"/>
                  </a:lnTo>
                  <a:lnTo>
                    <a:pt x="433" y="752"/>
                  </a:lnTo>
                  <a:lnTo>
                    <a:pt x="433" y="753"/>
                  </a:lnTo>
                  <a:lnTo>
                    <a:pt x="433" y="755"/>
                  </a:lnTo>
                  <a:lnTo>
                    <a:pt x="434" y="755"/>
                  </a:lnTo>
                  <a:lnTo>
                    <a:pt x="434" y="756"/>
                  </a:lnTo>
                  <a:lnTo>
                    <a:pt x="434" y="755"/>
                  </a:lnTo>
                  <a:lnTo>
                    <a:pt x="434" y="756"/>
                  </a:lnTo>
                  <a:lnTo>
                    <a:pt x="433" y="756"/>
                  </a:lnTo>
                  <a:lnTo>
                    <a:pt x="434" y="756"/>
                  </a:lnTo>
                  <a:lnTo>
                    <a:pt x="433" y="756"/>
                  </a:lnTo>
                  <a:lnTo>
                    <a:pt x="433" y="757"/>
                  </a:lnTo>
                  <a:lnTo>
                    <a:pt x="434" y="757"/>
                  </a:lnTo>
                  <a:lnTo>
                    <a:pt x="433" y="757"/>
                  </a:lnTo>
                  <a:lnTo>
                    <a:pt x="433" y="758"/>
                  </a:lnTo>
                  <a:lnTo>
                    <a:pt x="434" y="758"/>
                  </a:lnTo>
                  <a:lnTo>
                    <a:pt x="433" y="758"/>
                  </a:lnTo>
                  <a:lnTo>
                    <a:pt x="432" y="758"/>
                  </a:lnTo>
                  <a:lnTo>
                    <a:pt x="432" y="757"/>
                  </a:lnTo>
                  <a:lnTo>
                    <a:pt x="432" y="758"/>
                  </a:lnTo>
                  <a:lnTo>
                    <a:pt x="431" y="758"/>
                  </a:lnTo>
                  <a:lnTo>
                    <a:pt x="431" y="759"/>
                  </a:lnTo>
                  <a:lnTo>
                    <a:pt x="429" y="759"/>
                  </a:lnTo>
                  <a:lnTo>
                    <a:pt x="428" y="759"/>
                  </a:lnTo>
                  <a:lnTo>
                    <a:pt x="427" y="759"/>
                  </a:lnTo>
                  <a:lnTo>
                    <a:pt x="427" y="760"/>
                  </a:lnTo>
                  <a:lnTo>
                    <a:pt x="426" y="760"/>
                  </a:lnTo>
                  <a:lnTo>
                    <a:pt x="426" y="761"/>
                  </a:lnTo>
                  <a:lnTo>
                    <a:pt x="425" y="761"/>
                  </a:lnTo>
                  <a:lnTo>
                    <a:pt x="425" y="763"/>
                  </a:lnTo>
                  <a:lnTo>
                    <a:pt x="425" y="764"/>
                  </a:lnTo>
                  <a:lnTo>
                    <a:pt x="424" y="764"/>
                  </a:lnTo>
                  <a:lnTo>
                    <a:pt x="423" y="764"/>
                  </a:lnTo>
                  <a:lnTo>
                    <a:pt x="423" y="765"/>
                  </a:lnTo>
                  <a:lnTo>
                    <a:pt x="423" y="766"/>
                  </a:lnTo>
                  <a:lnTo>
                    <a:pt x="422" y="766"/>
                  </a:lnTo>
                  <a:lnTo>
                    <a:pt x="420" y="766"/>
                  </a:lnTo>
                  <a:lnTo>
                    <a:pt x="420" y="767"/>
                  </a:lnTo>
                  <a:lnTo>
                    <a:pt x="420" y="768"/>
                  </a:lnTo>
                  <a:lnTo>
                    <a:pt x="420" y="769"/>
                  </a:lnTo>
                  <a:lnTo>
                    <a:pt x="419" y="769"/>
                  </a:lnTo>
                  <a:lnTo>
                    <a:pt x="419" y="770"/>
                  </a:lnTo>
                  <a:lnTo>
                    <a:pt x="420" y="770"/>
                  </a:lnTo>
                  <a:lnTo>
                    <a:pt x="419" y="770"/>
                  </a:lnTo>
                  <a:lnTo>
                    <a:pt x="419" y="769"/>
                  </a:lnTo>
                  <a:lnTo>
                    <a:pt x="418" y="769"/>
                  </a:lnTo>
                  <a:lnTo>
                    <a:pt x="418" y="770"/>
                  </a:lnTo>
                  <a:lnTo>
                    <a:pt x="418" y="772"/>
                  </a:lnTo>
                  <a:lnTo>
                    <a:pt x="419" y="772"/>
                  </a:lnTo>
                  <a:lnTo>
                    <a:pt x="418" y="772"/>
                  </a:lnTo>
                  <a:lnTo>
                    <a:pt x="418" y="773"/>
                  </a:lnTo>
                  <a:lnTo>
                    <a:pt x="418" y="774"/>
                  </a:lnTo>
                  <a:lnTo>
                    <a:pt x="417" y="774"/>
                  </a:lnTo>
                  <a:lnTo>
                    <a:pt x="416" y="774"/>
                  </a:lnTo>
                  <a:lnTo>
                    <a:pt x="416" y="773"/>
                  </a:lnTo>
                  <a:lnTo>
                    <a:pt x="416" y="774"/>
                  </a:lnTo>
                  <a:lnTo>
                    <a:pt x="415" y="774"/>
                  </a:lnTo>
                  <a:lnTo>
                    <a:pt x="415" y="775"/>
                  </a:lnTo>
                  <a:lnTo>
                    <a:pt x="414" y="775"/>
                  </a:lnTo>
                  <a:lnTo>
                    <a:pt x="415" y="775"/>
                  </a:lnTo>
                  <a:lnTo>
                    <a:pt x="415" y="776"/>
                  </a:lnTo>
                  <a:lnTo>
                    <a:pt x="414" y="776"/>
                  </a:lnTo>
                  <a:lnTo>
                    <a:pt x="415" y="776"/>
                  </a:lnTo>
                  <a:lnTo>
                    <a:pt x="414" y="776"/>
                  </a:lnTo>
                  <a:lnTo>
                    <a:pt x="414" y="777"/>
                  </a:lnTo>
                  <a:lnTo>
                    <a:pt x="414" y="776"/>
                  </a:lnTo>
                  <a:lnTo>
                    <a:pt x="414" y="777"/>
                  </a:lnTo>
                  <a:lnTo>
                    <a:pt x="414" y="776"/>
                  </a:lnTo>
                  <a:lnTo>
                    <a:pt x="414" y="775"/>
                  </a:lnTo>
                  <a:lnTo>
                    <a:pt x="414" y="776"/>
                  </a:lnTo>
                  <a:lnTo>
                    <a:pt x="412" y="776"/>
                  </a:lnTo>
                  <a:lnTo>
                    <a:pt x="412" y="777"/>
                  </a:lnTo>
                  <a:lnTo>
                    <a:pt x="412" y="776"/>
                  </a:lnTo>
                  <a:lnTo>
                    <a:pt x="412" y="775"/>
                  </a:lnTo>
                  <a:lnTo>
                    <a:pt x="411" y="775"/>
                  </a:lnTo>
                  <a:lnTo>
                    <a:pt x="411" y="776"/>
                  </a:lnTo>
                  <a:lnTo>
                    <a:pt x="410" y="776"/>
                  </a:lnTo>
                  <a:lnTo>
                    <a:pt x="409" y="776"/>
                  </a:lnTo>
                  <a:lnTo>
                    <a:pt x="409" y="777"/>
                  </a:lnTo>
                  <a:lnTo>
                    <a:pt x="409" y="778"/>
                  </a:lnTo>
                  <a:lnTo>
                    <a:pt x="408" y="778"/>
                  </a:lnTo>
                  <a:lnTo>
                    <a:pt x="409" y="778"/>
                  </a:lnTo>
                  <a:lnTo>
                    <a:pt x="409" y="780"/>
                  </a:lnTo>
                  <a:lnTo>
                    <a:pt x="408" y="780"/>
                  </a:lnTo>
                  <a:lnTo>
                    <a:pt x="407" y="780"/>
                  </a:lnTo>
                  <a:lnTo>
                    <a:pt x="407" y="781"/>
                  </a:lnTo>
                  <a:lnTo>
                    <a:pt x="408" y="781"/>
                  </a:lnTo>
                  <a:lnTo>
                    <a:pt x="409" y="781"/>
                  </a:lnTo>
                  <a:lnTo>
                    <a:pt x="409" y="782"/>
                  </a:lnTo>
                  <a:lnTo>
                    <a:pt x="410" y="782"/>
                  </a:lnTo>
                  <a:lnTo>
                    <a:pt x="410" y="783"/>
                  </a:lnTo>
                  <a:lnTo>
                    <a:pt x="410" y="784"/>
                  </a:lnTo>
                  <a:lnTo>
                    <a:pt x="411" y="784"/>
                  </a:lnTo>
                  <a:lnTo>
                    <a:pt x="411" y="785"/>
                  </a:lnTo>
                  <a:lnTo>
                    <a:pt x="411" y="786"/>
                  </a:lnTo>
                  <a:lnTo>
                    <a:pt x="411" y="787"/>
                  </a:lnTo>
                  <a:lnTo>
                    <a:pt x="411" y="789"/>
                  </a:lnTo>
                  <a:lnTo>
                    <a:pt x="410" y="790"/>
                  </a:lnTo>
                  <a:lnTo>
                    <a:pt x="405" y="793"/>
                  </a:lnTo>
                  <a:lnTo>
                    <a:pt x="401" y="795"/>
                  </a:lnTo>
                  <a:lnTo>
                    <a:pt x="400" y="795"/>
                  </a:lnTo>
                  <a:lnTo>
                    <a:pt x="398" y="797"/>
                  </a:lnTo>
                  <a:lnTo>
                    <a:pt x="397" y="798"/>
                  </a:lnTo>
                  <a:lnTo>
                    <a:pt x="396" y="798"/>
                  </a:lnTo>
                  <a:lnTo>
                    <a:pt x="394" y="799"/>
                  </a:lnTo>
                  <a:lnTo>
                    <a:pt x="393" y="799"/>
                  </a:lnTo>
                  <a:lnTo>
                    <a:pt x="393" y="798"/>
                  </a:lnTo>
                  <a:lnTo>
                    <a:pt x="392" y="798"/>
                  </a:lnTo>
                  <a:lnTo>
                    <a:pt x="392" y="797"/>
                  </a:lnTo>
                  <a:lnTo>
                    <a:pt x="392" y="798"/>
                  </a:lnTo>
                  <a:lnTo>
                    <a:pt x="391" y="798"/>
                  </a:lnTo>
                  <a:lnTo>
                    <a:pt x="390" y="798"/>
                  </a:lnTo>
                  <a:lnTo>
                    <a:pt x="390" y="799"/>
                  </a:lnTo>
                  <a:lnTo>
                    <a:pt x="390" y="798"/>
                  </a:lnTo>
                  <a:lnTo>
                    <a:pt x="390" y="799"/>
                  </a:lnTo>
                  <a:lnTo>
                    <a:pt x="389" y="799"/>
                  </a:lnTo>
                  <a:lnTo>
                    <a:pt x="388" y="799"/>
                  </a:lnTo>
                  <a:lnTo>
                    <a:pt x="388" y="800"/>
                  </a:lnTo>
                  <a:lnTo>
                    <a:pt x="386" y="800"/>
                  </a:lnTo>
                  <a:lnTo>
                    <a:pt x="385" y="799"/>
                  </a:lnTo>
                  <a:lnTo>
                    <a:pt x="383" y="800"/>
                  </a:lnTo>
                  <a:lnTo>
                    <a:pt x="381" y="799"/>
                  </a:lnTo>
                  <a:lnTo>
                    <a:pt x="380" y="799"/>
                  </a:lnTo>
                  <a:lnTo>
                    <a:pt x="380" y="798"/>
                  </a:lnTo>
                  <a:lnTo>
                    <a:pt x="379" y="798"/>
                  </a:lnTo>
                  <a:lnTo>
                    <a:pt x="379" y="797"/>
                  </a:lnTo>
                  <a:lnTo>
                    <a:pt x="377" y="797"/>
                  </a:lnTo>
                  <a:lnTo>
                    <a:pt x="377" y="795"/>
                  </a:lnTo>
                  <a:lnTo>
                    <a:pt x="376" y="794"/>
                  </a:lnTo>
                  <a:lnTo>
                    <a:pt x="375" y="794"/>
                  </a:lnTo>
                  <a:lnTo>
                    <a:pt x="374" y="795"/>
                  </a:lnTo>
                  <a:lnTo>
                    <a:pt x="374" y="797"/>
                  </a:lnTo>
                  <a:lnTo>
                    <a:pt x="373" y="800"/>
                  </a:lnTo>
                  <a:lnTo>
                    <a:pt x="373" y="805"/>
                  </a:lnTo>
                  <a:lnTo>
                    <a:pt x="373" y="806"/>
                  </a:lnTo>
                  <a:lnTo>
                    <a:pt x="372" y="807"/>
                  </a:lnTo>
                  <a:lnTo>
                    <a:pt x="373" y="809"/>
                  </a:lnTo>
                  <a:lnTo>
                    <a:pt x="372" y="810"/>
                  </a:lnTo>
                  <a:lnTo>
                    <a:pt x="372" y="811"/>
                  </a:lnTo>
                  <a:lnTo>
                    <a:pt x="372" y="812"/>
                  </a:lnTo>
                  <a:lnTo>
                    <a:pt x="369" y="815"/>
                  </a:lnTo>
                  <a:lnTo>
                    <a:pt x="369" y="816"/>
                  </a:lnTo>
                  <a:lnTo>
                    <a:pt x="369" y="817"/>
                  </a:lnTo>
                  <a:lnTo>
                    <a:pt x="369" y="818"/>
                  </a:lnTo>
                  <a:lnTo>
                    <a:pt x="369" y="819"/>
                  </a:lnTo>
                  <a:lnTo>
                    <a:pt x="369" y="820"/>
                  </a:lnTo>
                  <a:lnTo>
                    <a:pt x="371" y="820"/>
                  </a:lnTo>
                  <a:lnTo>
                    <a:pt x="369" y="822"/>
                  </a:lnTo>
                  <a:lnTo>
                    <a:pt x="371" y="822"/>
                  </a:lnTo>
                  <a:lnTo>
                    <a:pt x="371" y="823"/>
                  </a:lnTo>
                  <a:lnTo>
                    <a:pt x="369" y="823"/>
                  </a:lnTo>
                  <a:lnTo>
                    <a:pt x="369" y="824"/>
                  </a:lnTo>
                  <a:lnTo>
                    <a:pt x="369" y="825"/>
                  </a:lnTo>
                  <a:lnTo>
                    <a:pt x="368" y="825"/>
                  </a:lnTo>
                  <a:lnTo>
                    <a:pt x="368" y="826"/>
                  </a:lnTo>
                  <a:lnTo>
                    <a:pt x="368" y="827"/>
                  </a:lnTo>
                  <a:lnTo>
                    <a:pt x="368" y="828"/>
                  </a:lnTo>
                  <a:lnTo>
                    <a:pt x="367" y="828"/>
                  </a:lnTo>
                  <a:lnTo>
                    <a:pt x="367" y="830"/>
                  </a:lnTo>
                  <a:lnTo>
                    <a:pt x="366" y="830"/>
                  </a:lnTo>
                  <a:lnTo>
                    <a:pt x="365" y="830"/>
                  </a:lnTo>
                  <a:lnTo>
                    <a:pt x="364" y="830"/>
                  </a:lnTo>
                  <a:lnTo>
                    <a:pt x="364" y="831"/>
                  </a:lnTo>
                  <a:lnTo>
                    <a:pt x="364" y="832"/>
                  </a:lnTo>
                  <a:lnTo>
                    <a:pt x="363" y="832"/>
                  </a:lnTo>
                  <a:lnTo>
                    <a:pt x="363" y="831"/>
                  </a:lnTo>
                  <a:lnTo>
                    <a:pt x="362" y="832"/>
                  </a:lnTo>
                  <a:lnTo>
                    <a:pt x="360" y="833"/>
                  </a:lnTo>
                  <a:lnTo>
                    <a:pt x="360" y="834"/>
                  </a:lnTo>
                  <a:lnTo>
                    <a:pt x="358" y="839"/>
                  </a:lnTo>
                  <a:lnTo>
                    <a:pt x="357" y="839"/>
                  </a:lnTo>
                  <a:lnTo>
                    <a:pt x="358" y="840"/>
                  </a:lnTo>
                  <a:lnTo>
                    <a:pt x="358" y="841"/>
                  </a:lnTo>
                  <a:lnTo>
                    <a:pt x="358" y="842"/>
                  </a:lnTo>
                  <a:lnTo>
                    <a:pt x="359" y="843"/>
                  </a:lnTo>
                  <a:lnTo>
                    <a:pt x="359" y="844"/>
                  </a:lnTo>
                  <a:lnTo>
                    <a:pt x="360" y="845"/>
                  </a:lnTo>
                  <a:lnTo>
                    <a:pt x="360" y="847"/>
                  </a:lnTo>
                  <a:lnTo>
                    <a:pt x="360" y="848"/>
                  </a:lnTo>
                  <a:lnTo>
                    <a:pt x="362" y="849"/>
                  </a:lnTo>
                  <a:lnTo>
                    <a:pt x="360" y="849"/>
                  </a:lnTo>
                  <a:lnTo>
                    <a:pt x="359" y="849"/>
                  </a:lnTo>
                  <a:lnTo>
                    <a:pt x="359" y="848"/>
                  </a:lnTo>
                  <a:lnTo>
                    <a:pt x="359" y="847"/>
                  </a:lnTo>
                  <a:lnTo>
                    <a:pt x="358" y="847"/>
                  </a:lnTo>
                  <a:lnTo>
                    <a:pt x="358" y="848"/>
                  </a:lnTo>
                  <a:lnTo>
                    <a:pt x="357" y="848"/>
                  </a:lnTo>
                  <a:lnTo>
                    <a:pt x="357" y="849"/>
                  </a:lnTo>
                  <a:lnTo>
                    <a:pt x="356" y="849"/>
                  </a:lnTo>
                  <a:lnTo>
                    <a:pt x="356" y="848"/>
                  </a:lnTo>
                  <a:lnTo>
                    <a:pt x="356" y="849"/>
                  </a:lnTo>
                  <a:lnTo>
                    <a:pt x="356" y="850"/>
                  </a:lnTo>
                  <a:lnTo>
                    <a:pt x="356" y="849"/>
                  </a:lnTo>
                  <a:lnTo>
                    <a:pt x="355" y="849"/>
                  </a:lnTo>
                  <a:lnTo>
                    <a:pt x="355" y="850"/>
                  </a:lnTo>
                  <a:lnTo>
                    <a:pt x="354" y="850"/>
                  </a:lnTo>
                  <a:lnTo>
                    <a:pt x="353" y="852"/>
                  </a:lnTo>
                  <a:lnTo>
                    <a:pt x="351" y="852"/>
                  </a:lnTo>
                  <a:lnTo>
                    <a:pt x="350" y="854"/>
                  </a:lnTo>
                  <a:lnTo>
                    <a:pt x="349" y="854"/>
                  </a:lnTo>
                  <a:lnTo>
                    <a:pt x="348" y="856"/>
                  </a:lnTo>
                  <a:lnTo>
                    <a:pt x="347" y="856"/>
                  </a:lnTo>
                  <a:lnTo>
                    <a:pt x="347" y="857"/>
                  </a:lnTo>
                  <a:lnTo>
                    <a:pt x="346" y="857"/>
                  </a:lnTo>
                  <a:lnTo>
                    <a:pt x="345" y="857"/>
                  </a:lnTo>
                  <a:lnTo>
                    <a:pt x="343" y="857"/>
                  </a:lnTo>
                  <a:lnTo>
                    <a:pt x="341" y="856"/>
                  </a:lnTo>
                  <a:lnTo>
                    <a:pt x="341" y="857"/>
                  </a:lnTo>
                  <a:lnTo>
                    <a:pt x="340" y="857"/>
                  </a:lnTo>
                  <a:lnTo>
                    <a:pt x="339" y="857"/>
                  </a:lnTo>
                  <a:lnTo>
                    <a:pt x="339" y="858"/>
                  </a:lnTo>
                  <a:lnTo>
                    <a:pt x="338" y="858"/>
                  </a:lnTo>
                  <a:lnTo>
                    <a:pt x="338" y="859"/>
                  </a:lnTo>
                  <a:lnTo>
                    <a:pt x="338" y="858"/>
                  </a:lnTo>
                  <a:lnTo>
                    <a:pt x="337" y="858"/>
                  </a:lnTo>
                  <a:lnTo>
                    <a:pt x="336" y="858"/>
                  </a:lnTo>
                  <a:lnTo>
                    <a:pt x="334" y="858"/>
                  </a:lnTo>
                  <a:lnTo>
                    <a:pt x="331" y="859"/>
                  </a:lnTo>
                  <a:lnTo>
                    <a:pt x="330" y="857"/>
                  </a:lnTo>
                  <a:lnTo>
                    <a:pt x="329" y="857"/>
                  </a:lnTo>
                  <a:lnTo>
                    <a:pt x="329" y="858"/>
                  </a:lnTo>
                  <a:lnTo>
                    <a:pt x="328" y="858"/>
                  </a:lnTo>
                  <a:lnTo>
                    <a:pt x="328" y="859"/>
                  </a:lnTo>
                  <a:lnTo>
                    <a:pt x="328" y="860"/>
                  </a:lnTo>
                  <a:lnTo>
                    <a:pt x="328" y="861"/>
                  </a:lnTo>
                  <a:lnTo>
                    <a:pt x="328" y="862"/>
                  </a:lnTo>
                  <a:lnTo>
                    <a:pt x="327" y="862"/>
                  </a:lnTo>
                  <a:lnTo>
                    <a:pt x="328" y="864"/>
                  </a:lnTo>
                  <a:lnTo>
                    <a:pt x="327" y="865"/>
                  </a:lnTo>
                  <a:lnTo>
                    <a:pt x="327" y="866"/>
                  </a:lnTo>
                  <a:lnTo>
                    <a:pt x="327" y="867"/>
                  </a:lnTo>
                  <a:lnTo>
                    <a:pt x="327" y="868"/>
                  </a:lnTo>
                  <a:lnTo>
                    <a:pt x="325" y="868"/>
                  </a:lnTo>
                  <a:lnTo>
                    <a:pt x="325" y="869"/>
                  </a:lnTo>
                  <a:lnTo>
                    <a:pt x="325" y="870"/>
                  </a:lnTo>
                  <a:lnTo>
                    <a:pt x="324" y="870"/>
                  </a:lnTo>
                  <a:lnTo>
                    <a:pt x="324" y="872"/>
                  </a:lnTo>
                  <a:lnTo>
                    <a:pt x="323" y="872"/>
                  </a:lnTo>
                  <a:lnTo>
                    <a:pt x="323" y="873"/>
                  </a:lnTo>
                  <a:lnTo>
                    <a:pt x="322" y="873"/>
                  </a:lnTo>
                  <a:lnTo>
                    <a:pt x="322" y="874"/>
                  </a:lnTo>
                  <a:lnTo>
                    <a:pt x="321" y="874"/>
                  </a:lnTo>
                  <a:lnTo>
                    <a:pt x="320" y="874"/>
                  </a:lnTo>
                  <a:lnTo>
                    <a:pt x="319" y="874"/>
                  </a:lnTo>
                  <a:lnTo>
                    <a:pt x="317" y="875"/>
                  </a:lnTo>
                  <a:lnTo>
                    <a:pt x="316" y="876"/>
                  </a:lnTo>
                  <a:lnTo>
                    <a:pt x="315" y="876"/>
                  </a:lnTo>
                  <a:lnTo>
                    <a:pt x="314" y="876"/>
                  </a:lnTo>
                  <a:lnTo>
                    <a:pt x="313" y="877"/>
                  </a:lnTo>
                  <a:lnTo>
                    <a:pt x="312" y="877"/>
                  </a:lnTo>
                  <a:lnTo>
                    <a:pt x="311" y="878"/>
                  </a:lnTo>
                  <a:lnTo>
                    <a:pt x="311" y="879"/>
                  </a:lnTo>
                  <a:lnTo>
                    <a:pt x="311" y="881"/>
                  </a:lnTo>
                  <a:lnTo>
                    <a:pt x="311" y="882"/>
                  </a:lnTo>
                  <a:lnTo>
                    <a:pt x="312" y="882"/>
                  </a:lnTo>
                  <a:lnTo>
                    <a:pt x="312" y="883"/>
                  </a:lnTo>
                  <a:lnTo>
                    <a:pt x="312" y="884"/>
                  </a:lnTo>
                  <a:lnTo>
                    <a:pt x="311" y="884"/>
                  </a:lnTo>
                  <a:lnTo>
                    <a:pt x="310" y="885"/>
                  </a:lnTo>
                  <a:lnTo>
                    <a:pt x="310" y="886"/>
                  </a:lnTo>
                  <a:lnTo>
                    <a:pt x="310" y="887"/>
                  </a:lnTo>
                  <a:lnTo>
                    <a:pt x="311" y="887"/>
                  </a:lnTo>
                  <a:lnTo>
                    <a:pt x="311" y="889"/>
                  </a:lnTo>
                  <a:lnTo>
                    <a:pt x="312" y="890"/>
                  </a:lnTo>
                  <a:lnTo>
                    <a:pt x="312" y="891"/>
                  </a:lnTo>
                  <a:lnTo>
                    <a:pt x="312" y="892"/>
                  </a:lnTo>
                  <a:lnTo>
                    <a:pt x="312" y="893"/>
                  </a:lnTo>
                  <a:lnTo>
                    <a:pt x="311" y="893"/>
                  </a:lnTo>
                  <a:lnTo>
                    <a:pt x="312" y="894"/>
                  </a:lnTo>
                  <a:lnTo>
                    <a:pt x="313" y="895"/>
                  </a:lnTo>
                  <a:lnTo>
                    <a:pt x="313" y="897"/>
                  </a:lnTo>
                  <a:lnTo>
                    <a:pt x="313" y="898"/>
                  </a:lnTo>
                  <a:lnTo>
                    <a:pt x="313" y="899"/>
                  </a:lnTo>
                  <a:lnTo>
                    <a:pt x="315" y="900"/>
                  </a:lnTo>
                  <a:lnTo>
                    <a:pt x="316" y="901"/>
                  </a:lnTo>
                  <a:lnTo>
                    <a:pt x="317" y="901"/>
                  </a:lnTo>
                  <a:lnTo>
                    <a:pt x="319" y="902"/>
                  </a:lnTo>
                  <a:lnTo>
                    <a:pt x="320" y="903"/>
                  </a:lnTo>
                  <a:lnTo>
                    <a:pt x="320" y="904"/>
                  </a:lnTo>
                  <a:lnTo>
                    <a:pt x="320" y="906"/>
                  </a:lnTo>
                  <a:lnTo>
                    <a:pt x="321" y="906"/>
                  </a:lnTo>
                  <a:lnTo>
                    <a:pt x="320" y="907"/>
                  </a:lnTo>
                  <a:lnTo>
                    <a:pt x="319" y="907"/>
                  </a:lnTo>
                  <a:lnTo>
                    <a:pt x="319" y="908"/>
                  </a:lnTo>
                  <a:lnTo>
                    <a:pt x="317" y="908"/>
                  </a:lnTo>
                  <a:lnTo>
                    <a:pt x="317" y="909"/>
                  </a:lnTo>
                  <a:lnTo>
                    <a:pt x="316" y="909"/>
                  </a:lnTo>
                  <a:lnTo>
                    <a:pt x="315" y="909"/>
                  </a:lnTo>
                  <a:lnTo>
                    <a:pt x="314" y="909"/>
                  </a:lnTo>
                  <a:lnTo>
                    <a:pt x="314" y="910"/>
                  </a:lnTo>
                  <a:lnTo>
                    <a:pt x="313" y="910"/>
                  </a:lnTo>
                  <a:lnTo>
                    <a:pt x="313" y="911"/>
                  </a:lnTo>
                  <a:lnTo>
                    <a:pt x="312" y="911"/>
                  </a:lnTo>
                  <a:lnTo>
                    <a:pt x="312" y="912"/>
                  </a:lnTo>
                  <a:lnTo>
                    <a:pt x="311" y="912"/>
                  </a:lnTo>
                  <a:lnTo>
                    <a:pt x="311" y="914"/>
                  </a:lnTo>
                  <a:lnTo>
                    <a:pt x="310" y="914"/>
                  </a:lnTo>
                  <a:lnTo>
                    <a:pt x="308" y="914"/>
                  </a:lnTo>
                  <a:lnTo>
                    <a:pt x="308" y="915"/>
                  </a:lnTo>
                  <a:lnTo>
                    <a:pt x="307" y="915"/>
                  </a:lnTo>
                  <a:lnTo>
                    <a:pt x="307" y="916"/>
                  </a:lnTo>
                  <a:lnTo>
                    <a:pt x="307" y="915"/>
                  </a:lnTo>
                  <a:lnTo>
                    <a:pt x="307" y="916"/>
                  </a:lnTo>
                  <a:lnTo>
                    <a:pt x="306" y="917"/>
                  </a:lnTo>
                  <a:lnTo>
                    <a:pt x="305" y="917"/>
                  </a:lnTo>
                  <a:lnTo>
                    <a:pt x="305" y="916"/>
                  </a:lnTo>
                  <a:lnTo>
                    <a:pt x="304" y="916"/>
                  </a:lnTo>
                  <a:lnTo>
                    <a:pt x="303" y="916"/>
                  </a:lnTo>
                  <a:lnTo>
                    <a:pt x="303" y="915"/>
                  </a:lnTo>
                  <a:lnTo>
                    <a:pt x="302" y="915"/>
                  </a:lnTo>
                  <a:lnTo>
                    <a:pt x="302" y="916"/>
                  </a:lnTo>
                  <a:lnTo>
                    <a:pt x="300" y="916"/>
                  </a:lnTo>
                  <a:lnTo>
                    <a:pt x="300" y="915"/>
                  </a:lnTo>
                  <a:lnTo>
                    <a:pt x="299" y="915"/>
                  </a:lnTo>
                  <a:lnTo>
                    <a:pt x="299" y="914"/>
                  </a:lnTo>
                  <a:lnTo>
                    <a:pt x="297" y="912"/>
                  </a:lnTo>
                  <a:lnTo>
                    <a:pt x="296" y="911"/>
                  </a:lnTo>
                  <a:lnTo>
                    <a:pt x="296" y="910"/>
                  </a:lnTo>
                  <a:lnTo>
                    <a:pt x="295" y="910"/>
                  </a:lnTo>
                  <a:lnTo>
                    <a:pt x="295" y="909"/>
                  </a:lnTo>
                  <a:lnTo>
                    <a:pt x="295" y="908"/>
                  </a:lnTo>
                  <a:lnTo>
                    <a:pt x="296" y="907"/>
                  </a:lnTo>
                  <a:lnTo>
                    <a:pt x="296" y="906"/>
                  </a:lnTo>
                  <a:lnTo>
                    <a:pt x="296" y="904"/>
                  </a:lnTo>
                  <a:lnTo>
                    <a:pt x="297" y="904"/>
                  </a:lnTo>
                  <a:lnTo>
                    <a:pt x="297" y="903"/>
                  </a:lnTo>
                  <a:lnTo>
                    <a:pt x="297" y="902"/>
                  </a:lnTo>
                  <a:lnTo>
                    <a:pt x="296" y="902"/>
                  </a:lnTo>
                  <a:lnTo>
                    <a:pt x="295" y="902"/>
                  </a:lnTo>
                  <a:lnTo>
                    <a:pt x="296" y="901"/>
                  </a:lnTo>
                  <a:lnTo>
                    <a:pt x="296" y="900"/>
                  </a:lnTo>
                  <a:lnTo>
                    <a:pt x="295" y="900"/>
                  </a:lnTo>
                  <a:lnTo>
                    <a:pt x="295" y="899"/>
                  </a:lnTo>
                  <a:lnTo>
                    <a:pt x="295" y="897"/>
                  </a:lnTo>
                  <a:lnTo>
                    <a:pt x="294" y="897"/>
                  </a:lnTo>
                  <a:lnTo>
                    <a:pt x="295" y="895"/>
                  </a:lnTo>
                  <a:lnTo>
                    <a:pt x="295" y="894"/>
                  </a:lnTo>
                  <a:lnTo>
                    <a:pt x="296" y="893"/>
                  </a:lnTo>
                  <a:lnTo>
                    <a:pt x="297" y="893"/>
                  </a:lnTo>
                  <a:lnTo>
                    <a:pt x="297" y="892"/>
                  </a:lnTo>
                  <a:lnTo>
                    <a:pt x="296" y="891"/>
                  </a:lnTo>
                  <a:lnTo>
                    <a:pt x="296" y="890"/>
                  </a:lnTo>
                  <a:lnTo>
                    <a:pt x="296" y="889"/>
                  </a:lnTo>
                  <a:lnTo>
                    <a:pt x="295" y="887"/>
                  </a:lnTo>
                  <a:lnTo>
                    <a:pt x="295" y="886"/>
                  </a:lnTo>
                  <a:lnTo>
                    <a:pt x="294" y="886"/>
                  </a:lnTo>
                  <a:lnTo>
                    <a:pt x="294" y="885"/>
                  </a:lnTo>
                  <a:lnTo>
                    <a:pt x="293" y="885"/>
                  </a:lnTo>
                  <a:lnTo>
                    <a:pt x="294" y="884"/>
                  </a:lnTo>
                  <a:lnTo>
                    <a:pt x="293" y="883"/>
                  </a:lnTo>
                  <a:lnTo>
                    <a:pt x="293" y="882"/>
                  </a:lnTo>
                  <a:lnTo>
                    <a:pt x="293" y="883"/>
                  </a:lnTo>
                  <a:lnTo>
                    <a:pt x="291" y="884"/>
                  </a:lnTo>
                  <a:lnTo>
                    <a:pt x="290" y="884"/>
                  </a:lnTo>
                  <a:lnTo>
                    <a:pt x="290" y="885"/>
                  </a:lnTo>
                  <a:lnTo>
                    <a:pt x="289" y="884"/>
                  </a:lnTo>
                  <a:lnTo>
                    <a:pt x="287" y="883"/>
                  </a:lnTo>
                  <a:lnTo>
                    <a:pt x="286" y="882"/>
                  </a:lnTo>
                  <a:lnTo>
                    <a:pt x="285" y="882"/>
                  </a:lnTo>
                  <a:lnTo>
                    <a:pt x="284" y="881"/>
                  </a:lnTo>
                  <a:lnTo>
                    <a:pt x="281" y="879"/>
                  </a:lnTo>
                  <a:lnTo>
                    <a:pt x="280" y="879"/>
                  </a:lnTo>
                  <a:lnTo>
                    <a:pt x="279" y="879"/>
                  </a:lnTo>
                  <a:lnTo>
                    <a:pt x="278" y="878"/>
                  </a:lnTo>
                  <a:lnTo>
                    <a:pt x="277" y="878"/>
                  </a:lnTo>
                  <a:lnTo>
                    <a:pt x="277" y="877"/>
                  </a:lnTo>
                  <a:lnTo>
                    <a:pt x="276" y="877"/>
                  </a:lnTo>
                  <a:lnTo>
                    <a:pt x="274" y="878"/>
                  </a:lnTo>
                  <a:lnTo>
                    <a:pt x="273" y="877"/>
                  </a:lnTo>
                  <a:lnTo>
                    <a:pt x="273" y="878"/>
                  </a:lnTo>
                  <a:lnTo>
                    <a:pt x="272" y="878"/>
                  </a:lnTo>
                  <a:lnTo>
                    <a:pt x="271" y="878"/>
                  </a:lnTo>
                  <a:lnTo>
                    <a:pt x="270" y="878"/>
                  </a:lnTo>
                  <a:lnTo>
                    <a:pt x="270" y="879"/>
                  </a:lnTo>
                  <a:lnTo>
                    <a:pt x="269" y="879"/>
                  </a:lnTo>
                  <a:lnTo>
                    <a:pt x="268" y="879"/>
                  </a:lnTo>
                  <a:lnTo>
                    <a:pt x="267" y="879"/>
                  </a:lnTo>
                  <a:lnTo>
                    <a:pt x="265" y="879"/>
                  </a:lnTo>
                  <a:lnTo>
                    <a:pt x="264" y="879"/>
                  </a:lnTo>
                  <a:lnTo>
                    <a:pt x="264" y="878"/>
                  </a:lnTo>
                  <a:lnTo>
                    <a:pt x="262" y="878"/>
                  </a:lnTo>
                  <a:lnTo>
                    <a:pt x="261" y="878"/>
                  </a:lnTo>
                  <a:lnTo>
                    <a:pt x="260" y="878"/>
                  </a:lnTo>
                  <a:lnTo>
                    <a:pt x="258" y="878"/>
                  </a:lnTo>
                  <a:lnTo>
                    <a:pt x="256" y="879"/>
                  </a:lnTo>
                  <a:lnTo>
                    <a:pt x="255" y="879"/>
                  </a:lnTo>
                  <a:lnTo>
                    <a:pt x="254" y="879"/>
                  </a:lnTo>
                  <a:lnTo>
                    <a:pt x="254" y="881"/>
                  </a:lnTo>
                  <a:lnTo>
                    <a:pt x="255" y="881"/>
                  </a:lnTo>
                  <a:lnTo>
                    <a:pt x="254" y="882"/>
                  </a:lnTo>
                  <a:lnTo>
                    <a:pt x="253" y="882"/>
                  </a:lnTo>
                  <a:lnTo>
                    <a:pt x="253" y="883"/>
                  </a:lnTo>
                  <a:lnTo>
                    <a:pt x="253" y="882"/>
                  </a:lnTo>
                  <a:lnTo>
                    <a:pt x="252" y="882"/>
                  </a:lnTo>
                  <a:lnTo>
                    <a:pt x="251" y="881"/>
                  </a:lnTo>
                  <a:lnTo>
                    <a:pt x="250" y="881"/>
                  </a:lnTo>
                  <a:lnTo>
                    <a:pt x="250" y="882"/>
                  </a:lnTo>
                  <a:lnTo>
                    <a:pt x="248" y="882"/>
                  </a:lnTo>
                  <a:lnTo>
                    <a:pt x="248" y="881"/>
                  </a:lnTo>
                  <a:lnTo>
                    <a:pt x="247" y="882"/>
                  </a:lnTo>
                  <a:lnTo>
                    <a:pt x="247" y="883"/>
                  </a:lnTo>
                  <a:lnTo>
                    <a:pt x="246" y="883"/>
                  </a:lnTo>
                  <a:lnTo>
                    <a:pt x="246" y="885"/>
                  </a:lnTo>
                  <a:lnTo>
                    <a:pt x="246" y="884"/>
                  </a:lnTo>
                  <a:lnTo>
                    <a:pt x="245" y="884"/>
                  </a:lnTo>
                  <a:lnTo>
                    <a:pt x="245" y="883"/>
                  </a:lnTo>
                  <a:lnTo>
                    <a:pt x="245" y="882"/>
                  </a:lnTo>
                  <a:lnTo>
                    <a:pt x="244" y="882"/>
                  </a:lnTo>
                  <a:lnTo>
                    <a:pt x="243" y="882"/>
                  </a:lnTo>
                  <a:lnTo>
                    <a:pt x="242" y="882"/>
                  </a:lnTo>
                  <a:lnTo>
                    <a:pt x="241" y="876"/>
                  </a:lnTo>
                  <a:lnTo>
                    <a:pt x="237" y="874"/>
                  </a:lnTo>
                  <a:lnTo>
                    <a:pt x="237" y="873"/>
                  </a:lnTo>
                  <a:lnTo>
                    <a:pt x="236" y="870"/>
                  </a:lnTo>
                  <a:lnTo>
                    <a:pt x="237" y="870"/>
                  </a:lnTo>
                  <a:lnTo>
                    <a:pt x="237" y="869"/>
                  </a:lnTo>
                  <a:lnTo>
                    <a:pt x="238" y="869"/>
                  </a:lnTo>
                  <a:lnTo>
                    <a:pt x="239" y="869"/>
                  </a:lnTo>
                  <a:lnTo>
                    <a:pt x="241" y="868"/>
                  </a:lnTo>
                  <a:lnTo>
                    <a:pt x="242" y="868"/>
                  </a:lnTo>
                  <a:lnTo>
                    <a:pt x="243" y="868"/>
                  </a:lnTo>
                  <a:lnTo>
                    <a:pt x="244" y="868"/>
                  </a:lnTo>
                  <a:lnTo>
                    <a:pt x="245" y="868"/>
                  </a:lnTo>
                  <a:lnTo>
                    <a:pt x="246" y="867"/>
                  </a:lnTo>
                  <a:lnTo>
                    <a:pt x="246" y="866"/>
                  </a:lnTo>
                  <a:lnTo>
                    <a:pt x="247" y="866"/>
                  </a:lnTo>
                  <a:lnTo>
                    <a:pt x="248" y="866"/>
                  </a:lnTo>
                  <a:lnTo>
                    <a:pt x="250" y="865"/>
                  </a:lnTo>
                  <a:lnTo>
                    <a:pt x="251" y="865"/>
                  </a:lnTo>
                  <a:lnTo>
                    <a:pt x="251" y="864"/>
                  </a:lnTo>
                  <a:lnTo>
                    <a:pt x="252" y="862"/>
                  </a:lnTo>
                  <a:lnTo>
                    <a:pt x="254" y="862"/>
                  </a:lnTo>
                  <a:lnTo>
                    <a:pt x="254" y="861"/>
                  </a:lnTo>
                  <a:lnTo>
                    <a:pt x="255" y="861"/>
                  </a:lnTo>
                  <a:lnTo>
                    <a:pt x="255" y="860"/>
                  </a:lnTo>
                  <a:lnTo>
                    <a:pt x="255" y="859"/>
                  </a:lnTo>
                  <a:lnTo>
                    <a:pt x="256" y="859"/>
                  </a:lnTo>
                  <a:lnTo>
                    <a:pt x="256" y="858"/>
                  </a:lnTo>
                  <a:lnTo>
                    <a:pt x="258" y="858"/>
                  </a:lnTo>
                  <a:lnTo>
                    <a:pt x="258" y="857"/>
                  </a:lnTo>
                  <a:lnTo>
                    <a:pt x="258" y="856"/>
                  </a:lnTo>
                  <a:lnTo>
                    <a:pt x="256" y="856"/>
                  </a:lnTo>
                  <a:lnTo>
                    <a:pt x="256" y="854"/>
                  </a:lnTo>
                  <a:lnTo>
                    <a:pt x="255" y="853"/>
                  </a:lnTo>
                  <a:lnTo>
                    <a:pt x="255" y="852"/>
                  </a:lnTo>
                  <a:lnTo>
                    <a:pt x="254" y="851"/>
                  </a:lnTo>
                  <a:lnTo>
                    <a:pt x="253" y="851"/>
                  </a:lnTo>
                  <a:lnTo>
                    <a:pt x="253" y="850"/>
                  </a:lnTo>
                  <a:lnTo>
                    <a:pt x="252" y="850"/>
                  </a:lnTo>
                  <a:lnTo>
                    <a:pt x="252" y="849"/>
                  </a:lnTo>
                  <a:lnTo>
                    <a:pt x="251" y="849"/>
                  </a:lnTo>
                  <a:lnTo>
                    <a:pt x="251" y="848"/>
                  </a:lnTo>
                  <a:lnTo>
                    <a:pt x="250" y="848"/>
                  </a:lnTo>
                  <a:lnTo>
                    <a:pt x="250" y="847"/>
                  </a:lnTo>
                  <a:lnTo>
                    <a:pt x="248" y="847"/>
                  </a:lnTo>
                  <a:lnTo>
                    <a:pt x="248" y="845"/>
                  </a:lnTo>
                  <a:lnTo>
                    <a:pt x="247" y="845"/>
                  </a:lnTo>
                  <a:lnTo>
                    <a:pt x="246" y="845"/>
                  </a:lnTo>
                  <a:lnTo>
                    <a:pt x="245" y="845"/>
                  </a:lnTo>
                  <a:lnTo>
                    <a:pt x="245" y="844"/>
                  </a:lnTo>
                  <a:lnTo>
                    <a:pt x="244" y="844"/>
                  </a:lnTo>
                  <a:lnTo>
                    <a:pt x="243" y="844"/>
                  </a:lnTo>
                  <a:lnTo>
                    <a:pt x="243" y="843"/>
                  </a:lnTo>
                  <a:lnTo>
                    <a:pt x="242" y="843"/>
                  </a:lnTo>
                  <a:lnTo>
                    <a:pt x="243" y="843"/>
                  </a:lnTo>
                  <a:lnTo>
                    <a:pt x="242" y="843"/>
                  </a:lnTo>
                  <a:lnTo>
                    <a:pt x="243" y="842"/>
                  </a:lnTo>
                  <a:lnTo>
                    <a:pt x="242" y="842"/>
                  </a:lnTo>
                  <a:lnTo>
                    <a:pt x="242" y="841"/>
                  </a:lnTo>
                  <a:lnTo>
                    <a:pt x="241" y="841"/>
                  </a:lnTo>
                  <a:lnTo>
                    <a:pt x="239" y="840"/>
                  </a:lnTo>
                  <a:lnTo>
                    <a:pt x="239" y="839"/>
                  </a:lnTo>
                  <a:lnTo>
                    <a:pt x="238" y="839"/>
                  </a:lnTo>
                  <a:lnTo>
                    <a:pt x="238" y="840"/>
                  </a:lnTo>
                  <a:lnTo>
                    <a:pt x="238" y="839"/>
                  </a:lnTo>
                  <a:lnTo>
                    <a:pt x="237" y="839"/>
                  </a:lnTo>
                  <a:lnTo>
                    <a:pt x="236" y="840"/>
                  </a:lnTo>
                  <a:lnTo>
                    <a:pt x="236" y="839"/>
                  </a:lnTo>
                  <a:lnTo>
                    <a:pt x="235" y="839"/>
                  </a:lnTo>
                  <a:lnTo>
                    <a:pt x="235" y="840"/>
                  </a:lnTo>
                  <a:lnTo>
                    <a:pt x="234" y="840"/>
                  </a:lnTo>
                  <a:lnTo>
                    <a:pt x="233" y="840"/>
                  </a:lnTo>
                  <a:lnTo>
                    <a:pt x="231" y="840"/>
                  </a:lnTo>
                  <a:lnTo>
                    <a:pt x="230" y="840"/>
                  </a:lnTo>
                  <a:lnTo>
                    <a:pt x="229" y="841"/>
                  </a:lnTo>
                  <a:lnTo>
                    <a:pt x="228" y="841"/>
                  </a:lnTo>
                  <a:lnTo>
                    <a:pt x="227" y="841"/>
                  </a:lnTo>
                  <a:lnTo>
                    <a:pt x="226" y="841"/>
                  </a:lnTo>
                  <a:lnTo>
                    <a:pt x="225" y="841"/>
                  </a:lnTo>
                  <a:lnTo>
                    <a:pt x="225" y="840"/>
                  </a:lnTo>
                  <a:lnTo>
                    <a:pt x="224" y="840"/>
                  </a:lnTo>
                  <a:lnTo>
                    <a:pt x="222" y="840"/>
                  </a:lnTo>
                  <a:lnTo>
                    <a:pt x="221" y="840"/>
                  </a:lnTo>
                  <a:lnTo>
                    <a:pt x="220" y="840"/>
                  </a:lnTo>
                  <a:lnTo>
                    <a:pt x="219" y="840"/>
                  </a:lnTo>
                  <a:lnTo>
                    <a:pt x="218" y="840"/>
                  </a:lnTo>
                  <a:lnTo>
                    <a:pt x="217" y="840"/>
                  </a:lnTo>
                  <a:lnTo>
                    <a:pt x="217" y="839"/>
                  </a:lnTo>
                  <a:lnTo>
                    <a:pt x="216" y="837"/>
                  </a:lnTo>
                  <a:lnTo>
                    <a:pt x="217" y="836"/>
                  </a:lnTo>
                  <a:lnTo>
                    <a:pt x="217" y="835"/>
                  </a:lnTo>
                  <a:lnTo>
                    <a:pt x="216" y="834"/>
                  </a:lnTo>
                  <a:lnTo>
                    <a:pt x="217" y="834"/>
                  </a:lnTo>
                  <a:lnTo>
                    <a:pt x="216" y="834"/>
                  </a:lnTo>
                  <a:lnTo>
                    <a:pt x="216" y="833"/>
                  </a:lnTo>
                  <a:lnTo>
                    <a:pt x="217" y="833"/>
                  </a:lnTo>
                  <a:lnTo>
                    <a:pt x="217" y="832"/>
                  </a:lnTo>
                  <a:lnTo>
                    <a:pt x="217" y="831"/>
                  </a:lnTo>
                  <a:lnTo>
                    <a:pt x="217" y="830"/>
                  </a:lnTo>
                  <a:lnTo>
                    <a:pt x="217" y="831"/>
                  </a:lnTo>
                  <a:lnTo>
                    <a:pt x="216" y="831"/>
                  </a:lnTo>
                  <a:lnTo>
                    <a:pt x="216" y="832"/>
                  </a:lnTo>
                  <a:lnTo>
                    <a:pt x="213" y="830"/>
                  </a:lnTo>
                  <a:lnTo>
                    <a:pt x="212" y="828"/>
                  </a:lnTo>
                  <a:lnTo>
                    <a:pt x="211" y="827"/>
                  </a:lnTo>
                  <a:lnTo>
                    <a:pt x="210" y="826"/>
                  </a:lnTo>
                  <a:lnTo>
                    <a:pt x="210" y="824"/>
                  </a:lnTo>
                  <a:lnTo>
                    <a:pt x="209" y="824"/>
                  </a:lnTo>
                  <a:lnTo>
                    <a:pt x="209" y="823"/>
                  </a:lnTo>
                  <a:lnTo>
                    <a:pt x="208" y="823"/>
                  </a:lnTo>
                  <a:lnTo>
                    <a:pt x="208" y="822"/>
                  </a:lnTo>
                  <a:lnTo>
                    <a:pt x="208" y="820"/>
                  </a:lnTo>
                  <a:lnTo>
                    <a:pt x="207" y="820"/>
                  </a:lnTo>
                  <a:lnTo>
                    <a:pt x="207" y="819"/>
                  </a:lnTo>
                  <a:lnTo>
                    <a:pt x="205" y="818"/>
                  </a:lnTo>
                  <a:lnTo>
                    <a:pt x="205" y="817"/>
                  </a:lnTo>
                  <a:lnTo>
                    <a:pt x="205" y="816"/>
                  </a:lnTo>
                  <a:lnTo>
                    <a:pt x="204" y="815"/>
                  </a:lnTo>
                  <a:lnTo>
                    <a:pt x="205" y="814"/>
                  </a:lnTo>
                  <a:lnTo>
                    <a:pt x="205" y="812"/>
                  </a:lnTo>
                  <a:lnTo>
                    <a:pt x="204" y="811"/>
                  </a:lnTo>
                  <a:lnTo>
                    <a:pt x="204" y="812"/>
                  </a:lnTo>
                  <a:lnTo>
                    <a:pt x="203" y="812"/>
                  </a:lnTo>
                  <a:lnTo>
                    <a:pt x="203" y="814"/>
                  </a:lnTo>
                  <a:lnTo>
                    <a:pt x="202" y="814"/>
                  </a:lnTo>
                  <a:lnTo>
                    <a:pt x="201" y="814"/>
                  </a:lnTo>
                  <a:lnTo>
                    <a:pt x="201" y="815"/>
                  </a:lnTo>
                  <a:lnTo>
                    <a:pt x="200" y="815"/>
                  </a:lnTo>
                  <a:lnTo>
                    <a:pt x="200" y="816"/>
                  </a:lnTo>
                  <a:lnTo>
                    <a:pt x="200" y="818"/>
                  </a:lnTo>
                  <a:lnTo>
                    <a:pt x="199" y="819"/>
                  </a:lnTo>
                  <a:lnTo>
                    <a:pt x="199" y="823"/>
                  </a:lnTo>
                  <a:lnTo>
                    <a:pt x="200" y="824"/>
                  </a:lnTo>
                  <a:lnTo>
                    <a:pt x="200" y="825"/>
                  </a:lnTo>
                  <a:lnTo>
                    <a:pt x="200" y="826"/>
                  </a:lnTo>
                  <a:lnTo>
                    <a:pt x="200" y="827"/>
                  </a:lnTo>
                  <a:lnTo>
                    <a:pt x="200" y="828"/>
                  </a:lnTo>
                  <a:lnTo>
                    <a:pt x="200" y="830"/>
                  </a:lnTo>
                  <a:lnTo>
                    <a:pt x="201" y="830"/>
                  </a:lnTo>
                  <a:lnTo>
                    <a:pt x="200" y="831"/>
                  </a:lnTo>
                  <a:lnTo>
                    <a:pt x="196" y="832"/>
                  </a:lnTo>
                  <a:lnTo>
                    <a:pt x="195" y="833"/>
                  </a:lnTo>
                  <a:lnTo>
                    <a:pt x="194" y="834"/>
                  </a:lnTo>
                  <a:lnTo>
                    <a:pt x="193" y="834"/>
                  </a:lnTo>
                  <a:lnTo>
                    <a:pt x="193" y="835"/>
                  </a:lnTo>
                  <a:lnTo>
                    <a:pt x="192" y="835"/>
                  </a:lnTo>
                  <a:lnTo>
                    <a:pt x="192" y="836"/>
                  </a:lnTo>
                  <a:lnTo>
                    <a:pt x="191" y="836"/>
                  </a:lnTo>
                  <a:lnTo>
                    <a:pt x="190" y="835"/>
                  </a:lnTo>
                  <a:lnTo>
                    <a:pt x="190" y="834"/>
                  </a:lnTo>
                  <a:lnTo>
                    <a:pt x="190" y="833"/>
                  </a:lnTo>
                  <a:lnTo>
                    <a:pt x="189" y="833"/>
                  </a:lnTo>
                  <a:lnTo>
                    <a:pt x="187" y="833"/>
                  </a:lnTo>
                  <a:lnTo>
                    <a:pt x="186" y="833"/>
                  </a:lnTo>
                  <a:lnTo>
                    <a:pt x="185" y="834"/>
                  </a:lnTo>
                  <a:lnTo>
                    <a:pt x="184" y="834"/>
                  </a:lnTo>
                  <a:lnTo>
                    <a:pt x="184" y="835"/>
                  </a:lnTo>
                  <a:lnTo>
                    <a:pt x="183" y="835"/>
                  </a:lnTo>
                  <a:lnTo>
                    <a:pt x="183" y="834"/>
                  </a:lnTo>
                  <a:lnTo>
                    <a:pt x="182" y="834"/>
                  </a:lnTo>
                  <a:lnTo>
                    <a:pt x="181" y="833"/>
                  </a:lnTo>
                  <a:lnTo>
                    <a:pt x="179" y="833"/>
                  </a:lnTo>
                  <a:lnTo>
                    <a:pt x="178" y="833"/>
                  </a:lnTo>
                  <a:lnTo>
                    <a:pt x="177" y="833"/>
                  </a:lnTo>
                  <a:lnTo>
                    <a:pt x="176" y="833"/>
                  </a:lnTo>
                  <a:lnTo>
                    <a:pt x="175" y="833"/>
                  </a:lnTo>
                  <a:lnTo>
                    <a:pt x="175" y="834"/>
                  </a:lnTo>
                  <a:lnTo>
                    <a:pt x="174" y="833"/>
                  </a:lnTo>
                  <a:lnTo>
                    <a:pt x="173" y="833"/>
                  </a:lnTo>
                  <a:lnTo>
                    <a:pt x="172" y="833"/>
                  </a:lnTo>
                  <a:lnTo>
                    <a:pt x="172" y="832"/>
                  </a:lnTo>
                  <a:lnTo>
                    <a:pt x="170" y="832"/>
                  </a:lnTo>
                  <a:lnTo>
                    <a:pt x="172" y="831"/>
                  </a:lnTo>
                  <a:lnTo>
                    <a:pt x="172" y="828"/>
                  </a:lnTo>
                  <a:lnTo>
                    <a:pt x="172" y="826"/>
                  </a:lnTo>
                  <a:lnTo>
                    <a:pt x="172" y="825"/>
                  </a:lnTo>
                  <a:lnTo>
                    <a:pt x="172" y="822"/>
                  </a:lnTo>
                  <a:lnTo>
                    <a:pt x="173" y="817"/>
                  </a:lnTo>
                  <a:lnTo>
                    <a:pt x="173" y="816"/>
                  </a:lnTo>
                  <a:lnTo>
                    <a:pt x="166" y="819"/>
                  </a:lnTo>
                  <a:lnTo>
                    <a:pt x="165" y="819"/>
                  </a:lnTo>
                  <a:lnTo>
                    <a:pt x="165" y="820"/>
                  </a:lnTo>
                  <a:lnTo>
                    <a:pt x="163" y="819"/>
                  </a:lnTo>
                  <a:lnTo>
                    <a:pt x="163" y="818"/>
                  </a:lnTo>
                  <a:lnTo>
                    <a:pt x="160" y="818"/>
                  </a:lnTo>
                  <a:lnTo>
                    <a:pt x="160" y="817"/>
                  </a:lnTo>
                  <a:lnTo>
                    <a:pt x="159" y="817"/>
                  </a:lnTo>
                  <a:lnTo>
                    <a:pt x="158" y="817"/>
                  </a:lnTo>
                  <a:lnTo>
                    <a:pt x="158" y="816"/>
                  </a:lnTo>
                  <a:lnTo>
                    <a:pt x="157" y="815"/>
                  </a:lnTo>
                  <a:lnTo>
                    <a:pt x="156" y="815"/>
                  </a:lnTo>
                  <a:lnTo>
                    <a:pt x="153" y="816"/>
                  </a:lnTo>
                  <a:lnTo>
                    <a:pt x="152" y="816"/>
                  </a:lnTo>
                  <a:lnTo>
                    <a:pt x="152" y="817"/>
                  </a:lnTo>
                  <a:lnTo>
                    <a:pt x="151" y="818"/>
                  </a:lnTo>
                  <a:lnTo>
                    <a:pt x="150" y="818"/>
                  </a:lnTo>
                  <a:lnTo>
                    <a:pt x="149" y="818"/>
                  </a:lnTo>
                  <a:lnTo>
                    <a:pt x="149" y="819"/>
                  </a:lnTo>
                  <a:lnTo>
                    <a:pt x="149" y="818"/>
                  </a:lnTo>
                  <a:lnTo>
                    <a:pt x="148" y="818"/>
                  </a:lnTo>
                  <a:lnTo>
                    <a:pt x="148" y="817"/>
                  </a:lnTo>
                  <a:lnTo>
                    <a:pt x="147" y="817"/>
                  </a:lnTo>
                  <a:lnTo>
                    <a:pt x="147" y="816"/>
                  </a:lnTo>
                  <a:lnTo>
                    <a:pt x="146" y="815"/>
                  </a:lnTo>
                  <a:lnTo>
                    <a:pt x="143" y="814"/>
                  </a:lnTo>
                  <a:lnTo>
                    <a:pt x="143" y="812"/>
                  </a:lnTo>
                  <a:lnTo>
                    <a:pt x="142" y="812"/>
                  </a:lnTo>
                  <a:lnTo>
                    <a:pt x="142" y="811"/>
                  </a:lnTo>
                  <a:lnTo>
                    <a:pt x="141" y="811"/>
                  </a:lnTo>
                  <a:lnTo>
                    <a:pt x="141" y="810"/>
                  </a:lnTo>
                  <a:lnTo>
                    <a:pt x="140" y="810"/>
                  </a:lnTo>
                  <a:lnTo>
                    <a:pt x="140" y="809"/>
                  </a:lnTo>
                  <a:lnTo>
                    <a:pt x="140" y="808"/>
                  </a:lnTo>
                  <a:lnTo>
                    <a:pt x="139" y="808"/>
                  </a:lnTo>
                  <a:lnTo>
                    <a:pt x="138" y="807"/>
                  </a:lnTo>
                  <a:lnTo>
                    <a:pt x="138" y="806"/>
                  </a:lnTo>
                  <a:lnTo>
                    <a:pt x="136" y="805"/>
                  </a:lnTo>
                  <a:lnTo>
                    <a:pt x="135" y="805"/>
                  </a:lnTo>
                  <a:lnTo>
                    <a:pt x="134" y="803"/>
                  </a:lnTo>
                  <a:lnTo>
                    <a:pt x="133" y="803"/>
                  </a:lnTo>
                  <a:lnTo>
                    <a:pt x="132" y="802"/>
                  </a:lnTo>
                  <a:lnTo>
                    <a:pt x="131" y="802"/>
                  </a:lnTo>
                  <a:lnTo>
                    <a:pt x="131" y="801"/>
                  </a:lnTo>
                  <a:lnTo>
                    <a:pt x="130" y="800"/>
                  </a:lnTo>
                  <a:lnTo>
                    <a:pt x="129" y="799"/>
                  </a:lnTo>
                  <a:lnTo>
                    <a:pt x="127" y="798"/>
                  </a:lnTo>
                  <a:lnTo>
                    <a:pt x="126" y="798"/>
                  </a:lnTo>
                  <a:lnTo>
                    <a:pt x="126" y="797"/>
                  </a:lnTo>
                  <a:lnTo>
                    <a:pt x="125" y="795"/>
                  </a:lnTo>
                  <a:lnTo>
                    <a:pt x="125" y="794"/>
                  </a:lnTo>
                  <a:lnTo>
                    <a:pt x="124" y="794"/>
                  </a:lnTo>
                  <a:lnTo>
                    <a:pt x="123" y="793"/>
                  </a:lnTo>
                  <a:lnTo>
                    <a:pt x="122" y="792"/>
                  </a:lnTo>
                  <a:lnTo>
                    <a:pt x="121" y="791"/>
                  </a:lnTo>
                  <a:lnTo>
                    <a:pt x="121" y="790"/>
                  </a:lnTo>
                  <a:lnTo>
                    <a:pt x="121" y="789"/>
                  </a:lnTo>
                  <a:lnTo>
                    <a:pt x="120" y="789"/>
                  </a:lnTo>
                  <a:lnTo>
                    <a:pt x="118" y="787"/>
                  </a:lnTo>
                  <a:lnTo>
                    <a:pt x="117" y="786"/>
                  </a:lnTo>
                  <a:lnTo>
                    <a:pt x="116" y="786"/>
                  </a:lnTo>
                  <a:lnTo>
                    <a:pt x="116" y="785"/>
                  </a:lnTo>
                  <a:lnTo>
                    <a:pt x="115" y="785"/>
                  </a:lnTo>
                  <a:lnTo>
                    <a:pt x="115" y="784"/>
                  </a:lnTo>
                  <a:lnTo>
                    <a:pt x="114" y="784"/>
                  </a:lnTo>
                  <a:lnTo>
                    <a:pt x="113" y="784"/>
                  </a:lnTo>
                  <a:lnTo>
                    <a:pt x="113" y="785"/>
                  </a:lnTo>
                  <a:lnTo>
                    <a:pt x="112" y="785"/>
                  </a:lnTo>
                  <a:lnTo>
                    <a:pt x="112" y="786"/>
                  </a:lnTo>
                  <a:lnTo>
                    <a:pt x="112" y="787"/>
                  </a:lnTo>
                  <a:lnTo>
                    <a:pt x="110" y="787"/>
                  </a:lnTo>
                  <a:lnTo>
                    <a:pt x="110" y="789"/>
                  </a:lnTo>
                  <a:lnTo>
                    <a:pt x="110" y="790"/>
                  </a:lnTo>
                  <a:lnTo>
                    <a:pt x="110" y="791"/>
                  </a:lnTo>
                  <a:lnTo>
                    <a:pt x="110" y="792"/>
                  </a:lnTo>
                  <a:lnTo>
                    <a:pt x="110" y="793"/>
                  </a:lnTo>
                  <a:lnTo>
                    <a:pt x="109" y="793"/>
                  </a:lnTo>
                  <a:lnTo>
                    <a:pt x="109" y="794"/>
                  </a:lnTo>
                  <a:lnTo>
                    <a:pt x="108" y="794"/>
                  </a:lnTo>
                  <a:lnTo>
                    <a:pt x="108" y="793"/>
                  </a:lnTo>
                  <a:lnTo>
                    <a:pt x="107" y="793"/>
                  </a:lnTo>
                  <a:lnTo>
                    <a:pt x="107" y="792"/>
                  </a:lnTo>
                  <a:lnTo>
                    <a:pt x="107" y="791"/>
                  </a:lnTo>
                  <a:lnTo>
                    <a:pt x="107" y="790"/>
                  </a:lnTo>
                  <a:lnTo>
                    <a:pt x="106" y="790"/>
                  </a:lnTo>
                  <a:lnTo>
                    <a:pt x="106" y="789"/>
                  </a:lnTo>
                  <a:lnTo>
                    <a:pt x="106" y="787"/>
                  </a:lnTo>
                  <a:lnTo>
                    <a:pt x="106" y="786"/>
                  </a:lnTo>
                  <a:lnTo>
                    <a:pt x="106" y="785"/>
                  </a:lnTo>
                  <a:lnTo>
                    <a:pt x="107" y="784"/>
                  </a:lnTo>
                  <a:lnTo>
                    <a:pt x="108" y="784"/>
                  </a:lnTo>
                  <a:lnTo>
                    <a:pt x="108" y="783"/>
                  </a:lnTo>
                  <a:lnTo>
                    <a:pt x="109" y="783"/>
                  </a:lnTo>
                  <a:lnTo>
                    <a:pt x="110" y="783"/>
                  </a:lnTo>
                  <a:lnTo>
                    <a:pt x="109" y="783"/>
                  </a:lnTo>
                  <a:lnTo>
                    <a:pt x="108" y="782"/>
                  </a:lnTo>
                  <a:lnTo>
                    <a:pt x="107" y="782"/>
                  </a:lnTo>
                  <a:lnTo>
                    <a:pt x="107" y="781"/>
                  </a:lnTo>
                  <a:lnTo>
                    <a:pt x="107" y="780"/>
                  </a:lnTo>
                  <a:lnTo>
                    <a:pt x="106" y="780"/>
                  </a:lnTo>
                  <a:lnTo>
                    <a:pt x="105" y="780"/>
                  </a:lnTo>
                  <a:lnTo>
                    <a:pt x="104" y="780"/>
                  </a:lnTo>
                  <a:lnTo>
                    <a:pt x="104" y="778"/>
                  </a:lnTo>
                  <a:lnTo>
                    <a:pt x="103" y="778"/>
                  </a:lnTo>
                  <a:lnTo>
                    <a:pt x="101" y="777"/>
                  </a:lnTo>
                  <a:lnTo>
                    <a:pt x="100" y="776"/>
                  </a:lnTo>
                  <a:lnTo>
                    <a:pt x="99" y="775"/>
                  </a:lnTo>
                  <a:lnTo>
                    <a:pt x="99" y="774"/>
                  </a:lnTo>
                  <a:lnTo>
                    <a:pt x="98" y="773"/>
                  </a:lnTo>
                  <a:lnTo>
                    <a:pt x="97" y="772"/>
                  </a:lnTo>
                  <a:lnTo>
                    <a:pt x="96" y="769"/>
                  </a:lnTo>
                  <a:lnTo>
                    <a:pt x="96" y="768"/>
                  </a:lnTo>
                  <a:lnTo>
                    <a:pt x="95" y="767"/>
                  </a:lnTo>
                  <a:lnTo>
                    <a:pt x="95" y="766"/>
                  </a:lnTo>
                  <a:lnTo>
                    <a:pt x="94" y="765"/>
                  </a:lnTo>
                  <a:lnTo>
                    <a:pt x="92" y="764"/>
                  </a:lnTo>
                  <a:lnTo>
                    <a:pt x="92" y="763"/>
                  </a:lnTo>
                  <a:lnTo>
                    <a:pt x="91" y="763"/>
                  </a:lnTo>
                  <a:lnTo>
                    <a:pt x="90" y="763"/>
                  </a:lnTo>
                  <a:lnTo>
                    <a:pt x="90" y="761"/>
                  </a:lnTo>
                  <a:lnTo>
                    <a:pt x="89" y="760"/>
                  </a:lnTo>
                  <a:lnTo>
                    <a:pt x="88" y="759"/>
                  </a:lnTo>
                  <a:lnTo>
                    <a:pt x="88" y="758"/>
                  </a:lnTo>
                  <a:lnTo>
                    <a:pt x="88" y="757"/>
                  </a:lnTo>
                  <a:lnTo>
                    <a:pt x="88" y="756"/>
                  </a:lnTo>
                  <a:lnTo>
                    <a:pt x="89" y="756"/>
                  </a:lnTo>
                  <a:lnTo>
                    <a:pt x="89" y="755"/>
                  </a:lnTo>
                  <a:lnTo>
                    <a:pt x="89" y="753"/>
                  </a:lnTo>
                  <a:lnTo>
                    <a:pt x="90" y="753"/>
                  </a:lnTo>
                  <a:lnTo>
                    <a:pt x="90" y="752"/>
                  </a:lnTo>
                  <a:lnTo>
                    <a:pt x="91" y="752"/>
                  </a:lnTo>
                  <a:lnTo>
                    <a:pt x="91" y="753"/>
                  </a:lnTo>
                  <a:lnTo>
                    <a:pt x="92" y="753"/>
                  </a:lnTo>
                  <a:lnTo>
                    <a:pt x="92" y="752"/>
                  </a:lnTo>
                  <a:lnTo>
                    <a:pt x="94" y="751"/>
                  </a:lnTo>
                  <a:lnTo>
                    <a:pt x="94" y="750"/>
                  </a:lnTo>
                  <a:lnTo>
                    <a:pt x="95" y="749"/>
                  </a:lnTo>
                  <a:lnTo>
                    <a:pt x="95" y="748"/>
                  </a:lnTo>
                  <a:lnTo>
                    <a:pt x="96" y="748"/>
                  </a:lnTo>
                  <a:lnTo>
                    <a:pt x="96" y="747"/>
                  </a:lnTo>
                  <a:lnTo>
                    <a:pt x="96" y="745"/>
                  </a:lnTo>
                  <a:lnTo>
                    <a:pt x="97" y="745"/>
                  </a:lnTo>
                  <a:lnTo>
                    <a:pt x="97" y="744"/>
                  </a:lnTo>
                  <a:lnTo>
                    <a:pt x="98" y="743"/>
                  </a:lnTo>
                  <a:lnTo>
                    <a:pt x="98" y="742"/>
                  </a:lnTo>
                  <a:lnTo>
                    <a:pt x="99" y="742"/>
                  </a:lnTo>
                  <a:lnTo>
                    <a:pt x="99" y="741"/>
                  </a:lnTo>
                  <a:lnTo>
                    <a:pt x="100" y="739"/>
                  </a:lnTo>
                  <a:lnTo>
                    <a:pt x="104" y="736"/>
                  </a:lnTo>
                  <a:lnTo>
                    <a:pt x="105" y="735"/>
                  </a:lnTo>
                  <a:lnTo>
                    <a:pt x="106" y="735"/>
                  </a:lnTo>
                  <a:lnTo>
                    <a:pt x="108" y="734"/>
                  </a:lnTo>
                  <a:lnTo>
                    <a:pt x="108" y="733"/>
                  </a:lnTo>
                  <a:lnTo>
                    <a:pt x="109" y="733"/>
                  </a:lnTo>
                  <a:lnTo>
                    <a:pt x="112" y="733"/>
                  </a:lnTo>
                  <a:lnTo>
                    <a:pt x="113" y="732"/>
                  </a:lnTo>
                  <a:lnTo>
                    <a:pt x="113" y="731"/>
                  </a:lnTo>
                  <a:lnTo>
                    <a:pt x="113" y="730"/>
                  </a:lnTo>
                  <a:lnTo>
                    <a:pt x="112" y="727"/>
                  </a:lnTo>
                  <a:lnTo>
                    <a:pt x="112" y="724"/>
                  </a:lnTo>
                  <a:lnTo>
                    <a:pt x="112" y="723"/>
                  </a:lnTo>
                  <a:lnTo>
                    <a:pt x="112" y="722"/>
                  </a:lnTo>
                  <a:lnTo>
                    <a:pt x="112" y="720"/>
                  </a:lnTo>
                  <a:lnTo>
                    <a:pt x="112" y="719"/>
                  </a:lnTo>
                  <a:lnTo>
                    <a:pt x="110" y="719"/>
                  </a:lnTo>
                  <a:lnTo>
                    <a:pt x="110" y="718"/>
                  </a:lnTo>
                  <a:lnTo>
                    <a:pt x="110" y="716"/>
                  </a:lnTo>
                  <a:lnTo>
                    <a:pt x="112" y="714"/>
                  </a:lnTo>
                  <a:lnTo>
                    <a:pt x="112" y="713"/>
                  </a:lnTo>
                  <a:lnTo>
                    <a:pt x="112" y="711"/>
                  </a:lnTo>
                  <a:lnTo>
                    <a:pt x="113" y="709"/>
                  </a:lnTo>
                  <a:lnTo>
                    <a:pt x="113" y="708"/>
                  </a:lnTo>
                  <a:lnTo>
                    <a:pt x="113" y="707"/>
                  </a:lnTo>
                  <a:lnTo>
                    <a:pt x="112" y="705"/>
                  </a:lnTo>
                  <a:lnTo>
                    <a:pt x="114" y="703"/>
                  </a:lnTo>
                  <a:close/>
                  <a:moveTo>
                    <a:pt x="229" y="134"/>
                  </a:moveTo>
                  <a:lnTo>
                    <a:pt x="228" y="134"/>
                  </a:lnTo>
                  <a:lnTo>
                    <a:pt x="229" y="134"/>
                  </a:lnTo>
                  <a:lnTo>
                    <a:pt x="228" y="136"/>
                  </a:lnTo>
                  <a:lnTo>
                    <a:pt x="228" y="137"/>
                  </a:lnTo>
                  <a:lnTo>
                    <a:pt x="227" y="137"/>
                  </a:lnTo>
                  <a:lnTo>
                    <a:pt x="227" y="138"/>
                  </a:lnTo>
                  <a:lnTo>
                    <a:pt x="227" y="139"/>
                  </a:lnTo>
                  <a:lnTo>
                    <a:pt x="226" y="139"/>
                  </a:lnTo>
                  <a:lnTo>
                    <a:pt x="226" y="140"/>
                  </a:lnTo>
                  <a:lnTo>
                    <a:pt x="225" y="141"/>
                  </a:lnTo>
                  <a:lnTo>
                    <a:pt x="225" y="142"/>
                  </a:lnTo>
                  <a:lnTo>
                    <a:pt x="224" y="142"/>
                  </a:lnTo>
                  <a:lnTo>
                    <a:pt x="224" y="144"/>
                  </a:lnTo>
                  <a:lnTo>
                    <a:pt x="224" y="145"/>
                  </a:lnTo>
                  <a:lnTo>
                    <a:pt x="225" y="146"/>
                  </a:lnTo>
                  <a:lnTo>
                    <a:pt x="226" y="146"/>
                  </a:lnTo>
                  <a:lnTo>
                    <a:pt x="227" y="146"/>
                  </a:lnTo>
                  <a:lnTo>
                    <a:pt x="228" y="147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1" y="147"/>
                  </a:lnTo>
                  <a:lnTo>
                    <a:pt x="233" y="147"/>
                  </a:lnTo>
                  <a:lnTo>
                    <a:pt x="234" y="148"/>
                  </a:lnTo>
                  <a:lnTo>
                    <a:pt x="234" y="147"/>
                  </a:lnTo>
                  <a:lnTo>
                    <a:pt x="235" y="147"/>
                  </a:lnTo>
                  <a:lnTo>
                    <a:pt x="235" y="148"/>
                  </a:lnTo>
                  <a:lnTo>
                    <a:pt x="236" y="148"/>
                  </a:lnTo>
                  <a:lnTo>
                    <a:pt x="237" y="148"/>
                  </a:lnTo>
                  <a:lnTo>
                    <a:pt x="238" y="148"/>
                  </a:lnTo>
                  <a:lnTo>
                    <a:pt x="239" y="148"/>
                  </a:lnTo>
                  <a:lnTo>
                    <a:pt x="241" y="148"/>
                  </a:lnTo>
                  <a:lnTo>
                    <a:pt x="241" y="147"/>
                  </a:lnTo>
                  <a:lnTo>
                    <a:pt x="241" y="146"/>
                  </a:lnTo>
                  <a:lnTo>
                    <a:pt x="241" y="145"/>
                  </a:lnTo>
                  <a:lnTo>
                    <a:pt x="239" y="145"/>
                  </a:lnTo>
                  <a:lnTo>
                    <a:pt x="241" y="145"/>
                  </a:lnTo>
                  <a:lnTo>
                    <a:pt x="241" y="144"/>
                  </a:lnTo>
                  <a:lnTo>
                    <a:pt x="239" y="144"/>
                  </a:lnTo>
                  <a:lnTo>
                    <a:pt x="239" y="145"/>
                  </a:lnTo>
                  <a:lnTo>
                    <a:pt x="239" y="144"/>
                  </a:lnTo>
                  <a:lnTo>
                    <a:pt x="238" y="144"/>
                  </a:lnTo>
                  <a:lnTo>
                    <a:pt x="238" y="142"/>
                  </a:lnTo>
                  <a:lnTo>
                    <a:pt x="236" y="139"/>
                  </a:lnTo>
                  <a:lnTo>
                    <a:pt x="235" y="138"/>
                  </a:lnTo>
                  <a:lnTo>
                    <a:pt x="233" y="137"/>
                  </a:lnTo>
                  <a:lnTo>
                    <a:pt x="233" y="136"/>
                  </a:lnTo>
                  <a:lnTo>
                    <a:pt x="233" y="134"/>
                  </a:lnTo>
                  <a:lnTo>
                    <a:pt x="233" y="133"/>
                  </a:lnTo>
                  <a:lnTo>
                    <a:pt x="231" y="133"/>
                  </a:lnTo>
                  <a:lnTo>
                    <a:pt x="230" y="133"/>
                  </a:lnTo>
                  <a:lnTo>
                    <a:pt x="229" y="133"/>
                  </a:lnTo>
                  <a:lnTo>
                    <a:pt x="229" y="134"/>
                  </a:lnTo>
                  <a:close/>
                  <a:moveTo>
                    <a:pt x="219" y="147"/>
                  </a:moveTo>
                  <a:lnTo>
                    <a:pt x="218" y="147"/>
                  </a:lnTo>
                  <a:lnTo>
                    <a:pt x="218" y="148"/>
                  </a:lnTo>
                  <a:lnTo>
                    <a:pt x="217" y="148"/>
                  </a:lnTo>
                  <a:lnTo>
                    <a:pt x="217" y="149"/>
                  </a:lnTo>
                  <a:lnTo>
                    <a:pt x="216" y="149"/>
                  </a:lnTo>
                  <a:lnTo>
                    <a:pt x="215" y="149"/>
                  </a:lnTo>
                  <a:lnTo>
                    <a:pt x="215" y="150"/>
                  </a:lnTo>
                  <a:lnTo>
                    <a:pt x="213" y="150"/>
                  </a:lnTo>
                  <a:lnTo>
                    <a:pt x="213" y="151"/>
                  </a:lnTo>
                  <a:lnTo>
                    <a:pt x="212" y="151"/>
                  </a:lnTo>
                  <a:lnTo>
                    <a:pt x="212" y="153"/>
                  </a:lnTo>
                  <a:lnTo>
                    <a:pt x="212" y="154"/>
                  </a:lnTo>
                  <a:lnTo>
                    <a:pt x="212" y="155"/>
                  </a:lnTo>
                  <a:lnTo>
                    <a:pt x="212" y="156"/>
                  </a:lnTo>
                  <a:lnTo>
                    <a:pt x="211" y="156"/>
                  </a:lnTo>
                  <a:lnTo>
                    <a:pt x="211" y="157"/>
                  </a:lnTo>
                  <a:lnTo>
                    <a:pt x="211" y="158"/>
                  </a:lnTo>
                  <a:lnTo>
                    <a:pt x="212" y="159"/>
                  </a:lnTo>
                  <a:lnTo>
                    <a:pt x="213" y="158"/>
                  </a:lnTo>
                  <a:lnTo>
                    <a:pt x="215" y="158"/>
                  </a:lnTo>
                  <a:lnTo>
                    <a:pt x="215" y="157"/>
                  </a:lnTo>
                  <a:lnTo>
                    <a:pt x="216" y="157"/>
                  </a:lnTo>
                  <a:lnTo>
                    <a:pt x="217" y="157"/>
                  </a:lnTo>
                  <a:lnTo>
                    <a:pt x="217" y="156"/>
                  </a:lnTo>
                  <a:lnTo>
                    <a:pt x="218" y="156"/>
                  </a:lnTo>
                  <a:lnTo>
                    <a:pt x="218" y="155"/>
                  </a:lnTo>
                  <a:lnTo>
                    <a:pt x="218" y="154"/>
                  </a:lnTo>
                  <a:lnTo>
                    <a:pt x="218" y="153"/>
                  </a:lnTo>
                  <a:lnTo>
                    <a:pt x="219" y="153"/>
                  </a:lnTo>
                  <a:lnTo>
                    <a:pt x="219" y="151"/>
                  </a:lnTo>
                  <a:lnTo>
                    <a:pt x="218" y="151"/>
                  </a:lnTo>
                  <a:lnTo>
                    <a:pt x="218" y="150"/>
                  </a:lnTo>
                  <a:lnTo>
                    <a:pt x="219" y="150"/>
                  </a:lnTo>
                  <a:lnTo>
                    <a:pt x="219" y="149"/>
                  </a:lnTo>
                  <a:lnTo>
                    <a:pt x="220" y="148"/>
                  </a:lnTo>
                  <a:lnTo>
                    <a:pt x="220" y="147"/>
                  </a:lnTo>
                  <a:lnTo>
                    <a:pt x="219" y="14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5" name="Freeform 314">
              <a:extLst>
                <a:ext uri="{FF2B5EF4-FFF2-40B4-BE49-F238E27FC236}">
                  <a16:creationId xmlns:a16="http://schemas.microsoft.com/office/drawing/2014/main" id="{89D14A24-EFC6-E804-7031-AC708CC620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2913" y="1296988"/>
              <a:ext cx="1857375" cy="1490663"/>
            </a:xfrm>
            <a:custGeom>
              <a:avLst/>
              <a:gdLst>
                <a:gd name="T0" fmla="*/ 40 w 1170"/>
                <a:gd name="T1" fmla="*/ 802 h 939"/>
                <a:gd name="T2" fmla="*/ 37 w 1170"/>
                <a:gd name="T3" fmla="*/ 723 h 939"/>
                <a:gd name="T4" fmla="*/ 18 w 1170"/>
                <a:gd name="T5" fmla="*/ 653 h 939"/>
                <a:gd name="T6" fmla="*/ 70 w 1170"/>
                <a:gd name="T7" fmla="*/ 600 h 939"/>
                <a:gd name="T8" fmla="*/ 129 w 1170"/>
                <a:gd name="T9" fmla="*/ 568 h 939"/>
                <a:gd name="T10" fmla="*/ 170 w 1170"/>
                <a:gd name="T11" fmla="*/ 514 h 939"/>
                <a:gd name="T12" fmla="*/ 140 w 1170"/>
                <a:gd name="T13" fmla="*/ 458 h 939"/>
                <a:gd name="T14" fmla="*/ 112 w 1170"/>
                <a:gd name="T15" fmla="*/ 418 h 939"/>
                <a:gd name="T16" fmla="*/ 84 w 1170"/>
                <a:gd name="T17" fmla="*/ 378 h 939"/>
                <a:gd name="T18" fmla="*/ 15 w 1170"/>
                <a:gd name="T19" fmla="*/ 365 h 939"/>
                <a:gd name="T20" fmla="*/ 59 w 1170"/>
                <a:gd name="T21" fmla="*/ 296 h 939"/>
                <a:gd name="T22" fmla="*/ 58 w 1170"/>
                <a:gd name="T23" fmla="*/ 222 h 939"/>
                <a:gd name="T24" fmla="*/ 6 w 1170"/>
                <a:gd name="T25" fmla="*/ 189 h 939"/>
                <a:gd name="T26" fmla="*/ 48 w 1170"/>
                <a:gd name="T27" fmla="*/ 125 h 939"/>
                <a:gd name="T28" fmla="*/ 103 w 1170"/>
                <a:gd name="T29" fmla="*/ 87 h 939"/>
                <a:gd name="T30" fmla="*/ 155 w 1170"/>
                <a:gd name="T31" fmla="*/ 59 h 939"/>
                <a:gd name="T32" fmla="*/ 214 w 1170"/>
                <a:gd name="T33" fmla="*/ 59 h 939"/>
                <a:gd name="T34" fmla="*/ 270 w 1170"/>
                <a:gd name="T35" fmla="*/ 73 h 939"/>
                <a:gd name="T36" fmla="*/ 341 w 1170"/>
                <a:gd name="T37" fmla="*/ 63 h 939"/>
                <a:gd name="T38" fmla="*/ 413 w 1170"/>
                <a:gd name="T39" fmla="*/ 43 h 939"/>
                <a:gd name="T40" fmla="*/ 477 w 1170"/>
                <a:gd name="T41" fmla="*/ 4 h 939"/>
                <a:gd name="T42" fmla="*/ 515 w 1170"/>
                <a:gd name="T43" fmla="*/ 65 h 939"/>
                <a:gd name="T44" fmla="*/ 594 w 1170"/>
                <a:gd name="T45" fmla="*/ 73 h 939"/>
                <a:gd name="T46" fmla="*/ 636 w 1170"/>
                <a:gd name="T47" fmla="*/ 130 h 939"/>
                <a:gd name="T48" fmla="*/ 699 w 1170"/>
                <a:gd name="T49" fmla="*/ 132 h 939"/>
                <a:gd name="T50" fmla="*/ 697 w 1170"/>
                <a:gd name="T51" fmla="*/ 100 h 939"/>
                <a:gd name="T52" fmla="*/ 699 w 1170"/>
                <a:gd name="T53" fmla="*/ 62 h 939"/>
                <a:gd name="T54" fmla="*/ 763 w 1170"/>
                <a:gd name="T55" fmla="*/ 26 h 939"/>
                <a:gd name="T56" fmla="*/ 856 w 1170"/>
                <a:gd name="T57" fmla="*/ 20 h 939"/>
                <a:gd name="T58" fmla="*/ 886 w 1170"/>
                <a:gd name="T59" fmla="*/ 80 h 939"/>
                <a:gd name="T60" fmla="*/ 835 w 1170"/>
                <a:gd name="T61" fmla="*/ 113 h 939"/>
                <a:gd name="T62" fmla="*/ 876 w 1170"/>
                <a:gd name="T63" fmla="*/ 146 h 939"/>
                <a:gd name="T64" fmla="*/ 916 w 1170"/>
                <a:gd name="T65" fmla="*/ 184 h 939"/>
                <a:gd name="T66" fmla="*/ 879 w 1170"/>
                <a:gd name="T67" fmla="*/ 217 h 939"/>
                <a:gd name="T68" fmla="*/ 873 w 1170"/>
                <a:gd name="T69" fmla="*/ 282 h 939"/>
                <a:gd name="T70" fmla="*/ 913 w 1170"/>
                <a:gd name="T71" fmla="*/ 353 h 939"/>
                <a:gd name="T72" fmla="*/ 950 w 1170"/>
                <a:gd name="T73" fmla="*/ 359 h 939"/>
                <a:gd name="T74" fmla="*/ 1022 w 1170"/>
                <a:gd name="T75" fmla="*/ 328 h 939"/>
                <a:gd name="T76" fmla="*/ 1086 w 1170"/>
                <a:gd name="T77" fmla="*/ 357 h 939"/>
                <a:gd name="T78" fmla="*/ 1149 w 1170"/>
                <a:gd name="T79" fmla="*/ 386 h 939"/>
                <a:gd name="T80" fmla="*/ 1148 w 1170"/>
                <a:gd name="T81" fmla="*/ 475 h 939"/>
                <a:gd name="T82" fmla="*/ 1112 w 1170"/>
                <a:gd name="T83" fmla="*/ 550 h 939"/>
                <a:gd name="T84" fmla="*/ 1087 w 1170"/>
                <a:gd name="T85" fmla="*/ 636 h 939"/>
                <a:gd name="T86" fmla="*/ 1000 w 1170"/>
                <a:gd name="T87" fmla="*/ 623 h 939"/>
                <a:gd name="T88" fmla="*/ 946 w 1170"/>
                <a:gd name="T89" fmla="*/ 592 h 939"/>
                <a:gd name="T90" fmla="*/ 858 w 1170"/>
                <a:gd name="T91" fmla="*/ 578 h 939"/>
                <a:gd name="T92" fmla="*/ 805 w 1170"/>
                <a:gd name="T93" fmla="*/ 606 h 939"/>
                <a:gd name="T94" fmla="*/ 731 w 1170"/>
                <a:gd name="T95" fmla="*/ 657 h 939"/>
                <a:gd name="T96" fmla="*/ 670 w 1170"/>
                <a:gd name="T97" fmla="*/ 734 h 939"/>
                <a:gd name="T98" fmla="*/ 610 w 1170"/>
                <a:gd name="T99" fmla="*/ 790 h 939"/>
                <a:gd name="T100" fmla="*/ 591 w 1170"/>
                <a:gd name="T101" fmla="*/ 845 h 939"/>
                <a:gd name="T102" fmla="*/ 544 w 1170"/>
                <a:gd name="T103" fmla="*/ 892 h 939"/>
                <a:gd name="T104" fmla="*/ 490 w 1170"/>
                <a:gd name="T105" fmla="*/ 887 h 939"/>
                <a:gd name="T106" fmla="*/ 438 w 1170"/>
                <a:gd name="T107" fmla="*/ 918 h 939"/>
                <a:gd name="T108" fmla="*/ 367 w 1170"/>
                <a:gd name="T109" fmla="*/ 924 h 939"/>
                <a:gd name="T110" fmla="*/ 333 w 1170"/>
                <a:gd name="T111" fmla="*/ 902 h 939"/>
                <a:gd name="T112" fmla="*/ 265 w 1170"/>
                <a:gd name="T113" fmla="*/ 855 h 939"/>
                <a:gd name="T114" fmla="*/ 204 w 1170"/>
                <a:gd name="T115" fmla="*/ 843 h 939"/>
                <a:gd name="T116" fmla="*/ 143 w 1170"/>
                <a:gd name="T117" fmla="*/ 828 h 939"/>
                <a:gd name="T118" fmla="*/ 66 w 1170"/>
                <a:gd name="T119" fmla="*/ 878 h 939"/>
                <a:gd name="T120" fmla="*/ 656 w 1170"/>
                <a:gd name="T121" fmla="*/ 129 h 939"/>
                <a:gd name="T122" fmla="*/ 959 w 1170"/>
                <a:gd name="T123" fmla="*/ 137 h 939"/>
                <a:gd name="T124" fmla="*/ 1001 w 1170"/>
                <a:gd name="T125" fmla="*/ 175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70" h="939">
                  <a:moveTo>
                    <a:pt x="24" y="871"/>
                  </a:moveTo>
                  <a:lnTo>
                    <a:pt x="24" y="870"/>
                  </a:lnTo>
                  <a:lnTo>
                    <a:pt x="24" y="869"/>
                  </a:lnTo>
                  <a:lnTo>
                    <a:pt x="24" y="868"/>
                  </a:lnTo>
                  <a:lnTo>
                    <a:pt x="24" y="867"/>
                  </a:lnTo>
                  <a:lnTo>
                    <a:pt x="24" y="866"/>
                  </a:lnTo>
                  <a:lnTo>
                    <a:pt x="24" y="865"/>
                  </a:lnTo>
                  <a:lnTo>
                    <a:pt x="25" y="865"/>
                  </a:lnTo>
                  <a:lnTo>
                    <a:pt x="25" y="863"/>
                  </a:lnTo>
                  <a:lnTo>
                    <a:pt x="26" y="863"/>
                  </a:lnTo>
                  <a:lnTo>
                    <a:pt x="27" y="863"/>
                  </a:lnTo>
                  <a:lnTo>
                    <a:pt x="27" y="862"/>
                  </a:lnTo>
                  <a:lnTo>
                    <a:pt x="28" y="862"/>
                  </a:lnTo>
                  <a:lnTo>
                    <a:pt x="28" y="861"/>
                  </a:lnTo>
                  <a:lnTo>
                    <a:pt x="30" y="861"/>
                  </a:lnTo>
                  <a:lnTo>
                    <a:pt x="30" y="860"/>
                  </a:lnTo>
                  <a:lnTo>
                    <a:pt x="31" y="860"/>
                  </a:lnTo>
                  <a:lnTo>
                    <a:pt x="31" y="859"/>
                  </a:lnTo>
                  <a:lnTo>
                    <a:pt x="32" y="859"/>
                  </a:lnTo>
                  <a:lnTo>
                    <a:pt x="33" y="859"/>
                  </a:lnTo>
                  <a:lnTo>
                    <a:pt x="33" y="858"/>
                  </a:lnTo>
                  <a:lnTo>
                    <a:pt x="34" y="858"/>
                  </a:lnTo>
                  <a:lnTo>
                    <a:pt x="35" y="858"/>
                  </a:lnTo>
                  <a:lnTo>
                    <a:pt x="36" y="858"/>
                  </a:lnTo>
                  <a:lnTo>
                    <a:pt x="37" y="858"/>
                  </a:lnTo>
                  <a:lnTo>
                    <a:pt x="39" y="858"/>
                  </a:lnTo>
                  <a:lnTo>
                    <a:pt x="39" y="857"/>
                  </a:lnTo>
                  <a:lnTo>
                    <a:pt x="40" y="857"/>
                  </a:lnTo>
                  <a:lnTo>
                    <a:pt x="40" y="855"/>
                  </a:lnTo>
                  <a:lnTo>
                    <a:pt x="41" y="855"/>
                  </a:lnTo>
                  <a:lnTo>
                    <a:pt x="41" y="854"/>
                  </a:lnTo>
                  <a:lnTo>
                    <a:pt x="41" y="853"/>
                  </a:lnTo>
                  <a:lnTo>
                    <a:pt x="41" y="852"/>
                  </a:lnTo>
                  <a:lnTo>
                    <a:pt x="41" y="851"/>
                  </a:lnTo>
                  <a:lnTo>
                    <a:pt x="41" y="850"/>
                  </a:lnTo>
                  <a:lnTo>
                    <a:pt x="40" y="850"/>
                  </a:lnTo>
                  <a:lnTo>
                    <a:pt x="40" y="849"/>
                  </a:lnTo>
                  <a:lnTo>
                    <a:pt x="41" y="849"/>
                  </a:lnTo>
                  <a:lnTo>
                    <a:pt x="41" y="848"/>
                  </a:lnTo>
                  <a:lnTo>
                    <a:pt x="42" y="848"/>
                  </a:lnTo>
                  <a:lnTo>
                    <a:pt x="42" y="846"/>
                  </a:lnTo>
                  <a:lnTo>
                    <a:pt x="43" y="846"/>
                  </a:lnTo>
                  <a:lnTo>
                    <a:pt x="43" y="845"/>
                  </a:lnTo>
                  <a:lnTo>
                    <a:pt x="43" y="844"/>
                  </a:lnTo>
                  <a:lnTo>
                    <a:pt x="42" y="844"/>
                  </a:lnTo>
                  <a:lnTo>
                    <a:pt x="41" y="844"/>
                  </a:lnTo>
                  <a:lnTo>
                    <a:pt x="41" y="843"/>
                  </a:lnTo>
                  <a:lnTo>
                    <a:pt x="40" y="843"/>
                  </a:lnTo>
                  <a:lnTo>
                    <a:pt x="40" y="842"/>
                  </a:lnTo>
                  <a:lnTo>
                    <a:pt x="39" y="842"/>
                  </a:lnTo>
                  <a:lnTo>
                    <a:pt x="39" y="841"/>
                  </a:lnTo>
                  <a:lnTo>
                    <a:pt x="37" y="841"/>
                  </a:lnTo>
                  <a:lnTo>
                    <a:pt x="37" y="840"/>
                  </a:lnTo>
                  <a:lnTo>
                    <a:pt x="36" y="840"/>
                  </a:lnTo>
                  <a:lnTo>
                    <a:pt x="37" y="840"/>
                  </a:lnTo>
                  <a:lnTo>
                    <a:pt x="37" y="838"/>
                  </a:lnTo>
                  <a:lnTo>
                    <a:pt x="36" y="838"/>
                  </a:lnTo>
                  <a:lnTo>
                    <a:pt x="36" y="837"/>
                  </a:lnTo>
                  <a:lnTo>
                    <a:pt x="35" y="837"/>
                  </a:lnTo>
                  <a:lnTo>
                    <a:pt x="35" y="836"/>
                  </a:lnTo>
                  <a:lnTo>
                    <a:pt x="34" y="836"/>
                  </a:lnTo>
                  <a:lnTo>
                    <a:pt x="34" y="835"/>
                  </a:lnTo>
                  <a:lnTo>
                    <a:pt x="33" y="835"/>
                  </a:lnTo>
                  <a:lnTo>
                    <a:pt x="33" y="834"/>
                  </a:lnTo>
                  <a:lnTo>
                    <a:pt x="33" y="833"/>
                  </a:lnTo>
                  <a:lnTo>
                    <a:pt x="32" y="833"/>
                  </a:lnTo>
                  <a:lnTo>
                    <a:pt x="32" y="832"/>
                  </a:lnTo>
                  <a:lnTo>
                    <a:pt x="31" y="832"/>
                  </a:lnTo>
                  <a:lnTo>
                    <a:pt x="31" y="830"/>
                  </a:lnTo>
                  <a:lnTo>
                    <a:pt x="31" y="829"/>
                  </a:lnTo>
                  <a:lnTo>
                    <a:pt x="31" y="828"/>
                  </a:lnTo>
                  <a:lnTo>
                    <a:pt x="31" y="827"/>
                  </a:lnTo>
                  <a:lnTo>
                    <a:pt x="30" y="827"/>
                  </a:lnTo>
                  <a:lnTo>
                    <a:pt x="30" y="826"/>
                  </a:lnTo>
                  <a:lnTo>
                    <a:pt x="30" y="825"/>
                  </a:lnTo>
                  <a:lnTo>
                    <a:pt x="30" y="824"/>
                  </a:lnTo>
                  <a:lnTo>
                    <a:pt x="30" y="823"/>
                  </a:lnTo>
                  <a:lnTo>
                    <a:pt x="30" y="821"/>
                  </a:lnTo>
                  <a:lnTo>
                    <a:pt x="28" y="821"/>
                  </a:lnTo>
                  <a:lnTo>
                    <a:pt x="28" y="820"/>
                  </a:lnTo>
                  <a:lnTo>
                    <a:pt x="28" y="819"/>
                  </a:lnTo>
                  <a:lnTo>
                    <a:pt x="28" y="818"/>
                  </a:lnTo>
                  <a:lnTo>
                    <a:pt x="30" y="818"/>
                  </a:lnTo>
                  <a:lnTo>
                    <a:pt x="30" y="817"/>
                  </a:lnTo>
                  <a:lnTo>
                    <a:pt x="30" y="816"/>
                  </a:lnTo>
                  <a:lnTo>
                    <a:pt x="31" y="816"/>
                  </a:lnTo>
                  <a:lnTo>
                    <a:pt x="31" y="815"/>
                  </a:lnTo>
                  <a:lnTo>
                    <a:pt x="32" y="815"/>
                  </a:lnTo>
                  <a:lnTo>
                    <a:pt x="32" y="813"/>
                  </a:lnTo>
                  <a:lnTo>
                    <a:pt x="32" y="812"/>
                  </a:lnTo>
                  <a:lnTo>
                    <a:pt x="33" y="812"/>
                  </a:lnTo>
                  <a:lnTo>
                    <a:pt x="33" y="811"/>
                  </a:lnTo>
                  <a:lnTo>
                    <a:pt x="34" y="811"/>
                  </a:lnTo>
                  <a:lnTo>
                    <a:pt x="35" y="810"/>
                  </a:lnTo>
                  <a:lnTo>
                    <a:pt x="35" y="809"/>
                  </a:lnTo>
                  <a:lnTo>
                    <a:pt x="36" y="809"/>
                  </a:lnTo>
                  <a:lnTo>
                    <a:pt x="36" y="808"/>
                  </a:lnTo>
                  <a:lnTo>
                    <a:pt x="36" y="807"/>
                  </a:lnTo>
                  <a:lnTo>
                    <a:pt x="36" y="805"/>
                  </a:lnTo>
                  <a:lnTo>
                    <a:pt x="37" y="804"/>
                  </a:lnTo>
                  <a:lnTo>
                    <a:pt x="37" y="803"/>
                  </a:lnTo>
                  <a:lnTo>
                    <a:pt x="39" y="803"/>
                  </a:lnTo>
                  <a:lnTo>
                    <a:pt x="40" y="803"/>
                  </a:lnTo>
                  <a:lnTo>
                    <a:pt x="40" y="802"/>
                  </a:lnTo>
                  <a:lnTo>
                    <a:pt x="41" y="802"/>
                  </a:lnTo>
                  <a:lnTo>
                    <a:pt x="42" y="802"/>
                  </a:lnTo>
                  <a:lnTo>
                    <a:pt x="41" y="801"/>
                  </a:lnTo>
                  <a:lnTo>
                    <a:pt x="41" y="800"/>
                  </a:lnTo>
                  <a:lnTo>
                    <a:pt x="41" y="799"/>
                  </a:lnTo>
                  <a:lnTo>
                    <a:pt x="41" y="798"/>
                  </a:lnTo>
                  <a:lnTo>
                    <a:pt x="40" y="798"/>
                  </a:lnTo>
                  <a:lnTo>
                    <a:pt x="40" y="796"/>
                  </a:lnTo>
                  <a:lnTo>
                    <a:pt x="40" y="795"/>
                  </a:lnTo>
                  <a:lnTo>
                    <a:pt x="40" y="794"/>
                  </a:lnTo>
                  <a:lnTo>
                    <a:pt x="40" y="793"/>
                  </a:lnTo>
                  <a:lnTo>
                    <a:pt x="40" y="792"/>
                  </a:lnTo>
                  <a:lnTo>
                    <a:pt x="41" y="792"/>
                  </a:lnTo>
                  <a:lnTo>
                    <a:pt x="41" y="791"/>
                  </a:lnTo>
                  <a:lnTo>
                    <a:pt x="40" y="791"/>
                  </a:lnTo>
                  <a:lnTo>
                    <a:pt x="40" y="790"/>
                  </a:lnTo>
                  <a:lnTo>
                    <a:pt x="40" y="788"/>
                  </a:lnTo>
                  <a:lnTo>
                    <a:pt x="40" y="790"/>
                  </a:lnTo>
                  <a:lnTo>
                    <a:pt x="39" y="790"/>
                  </a:lnTo>
                  <a:lnTo>
                    <a:pt x="39" y="788"/>
                  </a:lnTo>
                  <a:lnTo>
                    <a:pt x="37" y="788"/>
                  </a:lnTo>
                  <a:lnTo>
                    <a:pt x="36" y="788"/>
                  </a:lnTo>
                  <a:lnTo>
                    <a:pt x="35" y="787"/>
                  </a:lnTo>
                  <a:lnTo>
                    <a:pt x="35" y="786"/>
                  </a:lnTo>
                  <a:lnTo>
                    <a:pt x="34" y="786"/>
                  </a:lnTo>
                  <a:lnTo>
                    <a:pt x="33" y="786"/>
                  </a:lnTo>
                  <a:lnTo>
                    <a:pt x="32" y="786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1" y="784"/>
                  </a:lnTo>
                  <a:lnTo>
                    <a:pt x="32" y="784"/>
                  </a:lnTo>
                  <a:lnTo>
                    <a:pt x="32" y="783"/>
                  </a:lnTo>
                  <a:lnTo>
                    <a:pt x="32" y="782"/>
                  </a:lnTo>
                  <a:lnTo>
                    <a:pt x="33" y="782"/>
                  </a:lnTo>
                  <a:lnTo>
                    <a:pt x="33" y="780"/>
                  </a:lnTo>
                  <a:lnTo>
                    <a:pt x="33" y="779"/>
                  </a:lnTo>
                  <a:lnTo>
                    <a:pt x="33" y="778"/>
                  </a:lnTo>
                  <a:lnTo>
                    <a:pt x="33" y="777"/>
                  </a:lnTo>
                  <a:lnTo>
                    <a:pt x="33" y="776"/>
                  </a:lnTo>
                  <a:lnTo>
                    <a:pt x="34" y="776"/>
                  </a:lnTo>
                  <a:lnTo>
                    <a:pt x="34" y="775"/>
                  </a:lnTo>
                  <a:lnTo>
                    <a:pt x="35" y="775"/>
                  </a:lnTo>
                  <a:lnTo>
                    <a:pt x="35" y="774"/>
                  </a:lnTo>
                  <a:lnTo>
                    <a:pt x="36" y="774"/>
                  </a:lnTo>
                  <a:lnTo>
                    <a:pt x="36" y="773"/>
                  </a:lnTo>
                  <a:lnTo>
                    <a:pt x="37" y="771"/>
                  </a:lnTo>
                  <a:lnTo>
                    <a:pt x="37" y="770"/>
                  </a:lnTo>
                  <a:lnTo>
                    <a:pt x="39" y="770"/>
                  </a:lnTo>
                  <a:lnTo>
                    <a:pt x="39" y="769"/>
                  </a:lnTo>
                  <a:lnTo>
                    <a:pt x="39" y="768"/>
                  </a:lnTo>
                  <a:lnTo>
                    <a:pt x="40" y="767"/>
                  </a:lnTo>
                  <a:lnTo>
                    <a:pt x="40" y="766"/>
                  </a:lnTo>
                  <a:lnTo>
                    <a:pt x="41" y="766"/>
                  </a:lnTo>
                  <a:lnTo>
                    <a:pt x="41" y="765"/>
                  </a:lnTo>
                  <a:lnTo>
                    <a:pt x="41" y="763"/>
                  </a:lnTo>
                  <a:lnTo>
                    <a:pt x="41" y="762"/>
                  </a:lnTo>
                  <a:lnTo>
                    <a:pt x="42" y="761"/>
                  </a:lnTo>
                  <a:lnTo>
                    <a:pt x="42" y="760"/>
                  </a:lnTo>
                  <a:lnTo>
                    <a:pt x="42" y="759"/>
                  </a:lnTo>
                  <a:lnTo>
                    <a:pt x="43" y="759"/>
                  </a:lnTo>
                  <a:lnTo>
                    <a:pt x="43" y="758"/>
                  </a:lnTo>
                  <a:lnTo>
                    <a:pt x="43" y="757"/>
                  </a:lnTo>
                  <a:lnTo>
                    <a:pt x="42" y="757"/>
                  </a:lnTo>
                  <a:lnTo>
                    <a:pt x="42" y="756"/>
                  </a:lnTo>
                  <a:lnTo>
                    <a:pt x="41" y="756"/>
                  </a:lnTo>
                  <a:lnTo>
                    <a:pt x="41" y="754"/>
                  </a:lnTo>
                  <a:lnTo>
                    <a:pt x="41" y="753"/>
                  </a:lnTo>
                  <a:lnTo>
                    <a:pt x="42" y="753"/>
                  </a:lnTo>
                  <a:lnTo>
                    <a:pt x="41" y="753"/>
                  </a:lnTo>
                  <a:lnTo>
                    <a:pt x="42" y="753"/>
                  </a:lnTo>
                  <a:lnTo>
                    <a:pt x="42" y="752"/>
                  </a:lnTo>
                  <a:lnTo>
                    <a:pt x="42" y="751"/>
                  </a:lnTo>
                  <a:lnTo>
                    <a:pt x="42" y="750"/>
                  </a:lnTo>
                  <a:lnTo>
                    <a:pt x="41" y="750"/>
                  </a:lnTo>
                  <a:lnTo>
                    <a:pt x="41" y="749"/>
                  </a:lnTo>
                  <a:lnTo>
                    <a:pt x="41" y="748"/>
                  </a:lnTo>
                  <a:lnTo>
                    <a:pt x="41" y="746"/>
                  </a:lnTo>
                  <a:lnTo>
                    <a:pt x="40" y="745"/>
                  </a:lnTo>
                  <a:lnTo>
                    <a:pt x="40" y="744"/>
                  </a:lnTo>
                  <a:lnTo>
                    <a:pt x="40" y="743"/>
                  </a:lnTo>
                  <a:lnTo>
                    <a:pt x="40" y="742"/>
                  </a:lnTo>
                  <a:lnTo>
                    <a:pt x="40" y="741"/>
                  </a:lnTo>
                  <a:lnTo>
                    <a:pt x="40" y="740"/>
                  </a:lnTo>
                  <a:lnTo>
                    <a:pt x="39" y="740"/>
                  </a:lnTo>
                  <a:lnTo>
                    <a:pt x="39" y="738"/>
                  </a:lnTo>
                  <a:lnTo>
                    <a:pt x="39" y="737"/>
                  </a:lnTo>
                  <a:lnTo>
                    <a:pt x="37" y="737"/>
                  </a:lnTo>
                  <a:lnTo>
                    <a:pt x="37" y="736"/>
                  </a:lnTo>
                  <a:lnTo>
                    <a:pt x="37" y="735"/>
                  </a:lnTo>
                  <a:lnTo>
                    <a:pt x="37" y="734"/>
                  </a:lnTo>
                  <a:lnTo>
                    <a:pt x="36" y="734"/>
                  </a:lnTo>
                  <a:lnTo>
                    <a:pt x="36" y="733"/>
                  </a:lnTo>
                  <a:lnTo>
                    <a:pt x="36" y="732"/>
                  </a:lnTo>
                  <a:lnTo>
                    <a:pt x="36" y="731"/>
                  </a:lnTo>
                  <a:lnTo>
                    <a:pt x="36" y="729"/>
                  </a:lnTo>
                  <a:lnTo>
                    <a:pt x="36" y="728"/>
                  </a:lnTo>
                  <a:lnTo>
                    <a:pt x="36" y="727"/>
                  </a:lnTo>
                  <a:lnTo>
                    <a:pt x="37" y="727"/>
                  </a:lnTo>
                  <a:lnTo>
                    <a:pt x="36" y="727"/>
                  </a:lnTo>
                  <a:lnTo>
                    <a:pt x="36" y="726"/>
                  </a:lnTo>
                  <a:lnTo>
                    <a:pt x="37" y="726"/>
                  </a:lnTo>
                  <a:lnTo>
                    <a:pt x="37" y="725"/>
                  </a:lnTo>
                  <a:lnTo>
                    <a:pt x="37" y="724"/>
                  </a:lnTo>
                  <a:lnTo>
                    <a:pt x="37" y="723"/>
                  </a:lnTo>
                  <a:lnTo>
                    <a:pt x="37" y="721"/>
                  </a:lnTo>
                  <a:lnTo>
                    <a:pt x="37" y="720"/>
                  </a:lnTo>
                  <a:lnTo>
                    <a:pt x="39" y="720"/>
                  </a:lnTo>
                  <a:lnTo>
                    <a:pt x="39" y="719"/>
                  </a:lnTo>
                  <a:lnTo>
                    <a:pt x="39" y="718"/>
                  </a:lnTo>
                  <a:lnTo>
                    <a:pt x="39" y="717"/>
                  </a:lnTo>
                  <a:lnTo>
                    <a:pt x="40" y="717"/>
                  </a:lnTo>
                  <a:lnTo>
                    <a:pt x="40" y="716"/>
                  </a:lnTo>
                  <a:lnTo>
                    <a:pt x="40" y="715"/>
                  </a:lnTo>
                  <a:lnTo>
                    <a:pt x="40" y="713"/>
                  </a:lnTo>
                  <a:lnTo>
                    <a:pt x="40" y="712"/>
                  </a:lnTo>
                  <a:lnTo>
                    <a:pt x="39" y="712"/>
                  </a:lnTo>
                  <a:lnTo>
                    <a:pt x="39" y="711"/>
                  </a:lnTo>
                  <a:lnTo>
                    <a:pt x="39" y="710"/>
                  </a:lnTo>
                  <a:lnTo>
                    <a:pt x="39" y="709"/>
                  </a:lnTo>
                  <a:lnTo>
                    <a:pt x="39" y="708"/>
                  </a:lnTo>
                  <a:lnTo>
                    <a:pt x="39" y="707"/>
                  </a:lnTo>
                  <a:lnTo>
                    <a:pt x="39" y="706"/>
                  </a:lnTo>
                  <a:lnTo>
                    <a:pt x="39" y="704"/>
                  </a:lnTo>
                  <a:lnTo>
                    <a:pt x="37" y="704"/>
                  </a:lnTo>
                  <a:lnTo>
                    <a:pt x="37" y="703"/>
                  </a:lnTo>
                  <a:lnTo>
                    <a:pt x="39" y="703"/>
                  </a:lnTo>
                  <a:lnTo>
                    <a:pt x="39" y="702"/>
                  </a:lnTo>
                  <a:lnTo>
                    <a:pt x="39" y="703"/>
                  </a:lnTo>
                  <a:lnTo>
                    <a:pt x="40" y="703"/>
                  </a:lnTo>
                  <a:lnTo>
                    <a:pt x="41" y="703"/>
                  </a:lnTo>
                  <a:lnTo>
                    <a:pt x="40" y="703"/>
                  </a:lnTo>
                  <a:lnTo>
                    <a:pt x="41" y="703"/>
                  </a:lnTo>
                  <a:lnTo>
                    <a:pt x="42" y="703"/>
                  </a:lnTo>
                  <a:lnTo>
                    <a:pt x="42" y="702"/>
                  </a:lnTo>
                  <a:lnTo>
                    <a:pt x="42" y="703"/>
                  </a:lnTo>
                  <a:lnTo>
                    <a:pt x="42" y="702"/>
                  </a:lnTo>
                  <a:lnTo>
                    <a:pt x="43" y="702"/>
                  </a:lnTo>
                  <a:lnTo>
                    <a:pt x="44" y="702"/>
                  </a:lnTo>
                  <a:lnTo>
                    <a:pt x="44" y="701"/>
                  </a:lnTo>
                  <a:lnTo>
                    <a:pt x="43" y="701"/>
                  </a:lnTo>
                  <a:lnTo>
                    <a:pt x="44" y="701"/>
                  </a:lnTo>
                  <a:lnTo>
                    <a:pt x="43" y="700"/>
                  </a:lnTo>
                  <a:lnTo>
                    <a:pt x="43" y="699"/>
                  </a:lnTo>
                  <a:lnTo>
                    <a:pt x="43" y="698"/>
                  </a:lnTo>
                  <a:lnTo>
                    <a:pt x="43" y="696"/>
                  </a:lnTo>
                  <a:lnTo>
                    <a:pt x="43" y="695"/>
                  </a:lnTo>
                  <a:lnTo>
                    <a:pt x="43" y="694"/>
                  </a:lnTo>
                  <a:lnTo>
                    <a:pt x="43" y="693"/>
                  </a:lnTo>
                  <a:lnTo>
                    <a:pt x="42" y="693"/>
                  </a:lnTo>
                  <a:lnTo>
                    <a:pt x="42" y="692"/>
                  </a:lnTo>
                  <a:lnTo>
                    <a:pt x="41" y="692"/>
                  </a:lnTo>
                  <a:lnTo>
                    <a:pt x="40" y="692"/>
                  </a:lnTo>
                  <a:lnTo>
                    <a:pt x="40" y="691"/>
                  </a:lnTo>
                  <a:lnTo>
                    <a:pt x="39" y="691"/>
                  </a:lnTo>
                  <a:lnTo>
                    <a:pt x="37" y="691"/>
                  </a:lnTo>
                  <a:lnTo>
                    <a:pt x="37" y="690"/>
                  </a:lnTo>
                  <a:lnTo>
                    <a:pt x="36" y="690"/>
                  </a:lnTo>
                  <a:lnTo>
                    <a:pt x="36" y="689"/>
                  </a:lnTo>
                  <a:lnTo>
                    <a:pt x="35" y="689"/>
                  </a:lnTo>
                  <a:lnTo>
                    <a:pt x="35" y="687"/>
                  </a:lnTo>
                  <a:lnTo>
                    <a:pt x="35" y="686"/>
                  </a:lnTo>
                  <a:lnTo>
                    <a:pt x="34" y="686"/>
                  </a:lnTo>
                  <a:lnTo>
                    <a:pt x="34" y="685"/>
                  </a:lnTo>
                  <a:lnTo>
                    <a:pt x="33" y="685"/>
                  </a:lnTo>
                  <a:lnTo>
                    <a:pt x="34" y="685"/>
                  </a:lnTo>
                  <a:lnTo>
                    <a:pt x="34" y="684"/>
                  </a:lnTo>
                  <a:lnTo>
                    <a:pt x="33" y="684"/>
                  </a:lnTo>
                  <a:lnTo>
                    <a:pt x="34" y="684"/>
                  </a:lnTo>
                  <a:lnTo>
                    <a:pt x="34" y="683"/>
                  </a:lnTo>
                  <a:lnTo>
                    <a:pt x="34" y="682"/>
                  </a:lnTo>
                  <a:lnTo>
                    <a:pt x="34" y="681"/>
                  </a:lnTo>
                  <a:lnTo>
                    <a:pt x="34" y="679"/>
                  </a:lnTo>
                  <a:lnTo>
                    <a:pt x="34" y="678"/>
                  </a:lnTo>
                  <a:lnTo>
                    <a:pt x="34" y="677"/>
                  </a:lnTo>
                  <a:lnTo>
                    <a:pt x="33" y="677"/>
                  </a:lnTo>
                  <a:lnTo>
                    <a:pt x="33" y="676"/>
                  </a:lnTo>
                  <a:lnTo>
                    <a:pt x="33" y="675"/>
                  </a:lnTo>
                  <a:lnTo>
                    <a:pt x="33" y="674"/>
                  </a:lnTo>
                  <a:lnTo>
                    <a:pt x="32" y="674"/>
                  </a:lnTo>
                  <a:lnTo>
                    <a:pt x="32" y="673"/>
                  </a:lnTo>
                  <a:lnTo>
                    <a:pt x="32" y="671"/>
                  </a:lnTo>
                  <a:lnTo>
                    <a:pt x="32" y="670"/>
                  </a:lnTo>
                  <a:lnTo>
                    <a:pt x="31" y="670"/>
                  </a:lnTo>
                  <a:lnTo>
                    <a:pt x="31" y="669"/>
                  </a:lnTo>
                  <a:lnTo>
                    <a:pt x="30" y="669"/>
                  </a:lnTo>
                  <a:lnTo>
                    <a:pt x="30" y="668"/>
                  </a:lnTo>
                  <a:lnTo>
                    <a:pt x="28" y="668"/>
                  </a:lnTo>
                  <a:lnTo>
                    <a:pt x="28" y="667"/>
                  </a:lnTo>
                  <a:lnTo>
                    <a:pt x="27" y="667"/>
                  </a:lnTo>
                  <a:lnTo>
                    <a:pt x="27" y="666"/>
                  </a:lnTo>
                  <a:lnTo>
                    <a:pt x="26" y="665"/>
                  </a:lnTo>
                  <a:lnTo>
                    <a:pt x="26" y="664"/>
                  </a:lnTo>
                  <a:lnTo>
                    <a:pt x="25" y="664"/>
                  </a:lnTo>
                  <a:lnTo>
                    <a:pt x="25" y="662"/>
                  </a:lnTo>
                  <a:lnTo>
                    <a:pt x="25" y="661"/>
                  </a:lnTo>
                  <a:lnTo>
                    <a:pt x="24" y="661"/>
                  </a:lnTo>
                  <a:lnTo>
                    <a:pt x="24" y="660"/>
                  </a:lnTo>
                  <a:lnTo>
                    <a:pt x="23" y="660"/>
                  </a:lnTo>
                  <a:lnTo>
                    <a:pt x="23" y="659"/>
                  </a:lnTo>
                  <a:lnTo>
                    <a:pt x="22" y="659"/>
                  </a:lnTo>
                  <a:lnTo>
                    <a:pt x="22" y="658"/>
                  </a:lnTo>
                  <a:lnTo>
                    <a:pt x="22" y="657"/>
                  </a:lnTo>
                  <a:lnTo>
                    <a:pt x="22" y="656"/>
                  </a:lnTo>
                  <a:lnTo>
                    <a:pt x="20" y="656"/>
                  </a:lnTo>
                  <a:lnTo>
                    <a:pt x="19" y="656"/>
                  </a:lnTo>
                  <a:lnTo>
                    <a:pt x="18" y="656"/>
                  </a:lnTo>
                  <a:lnTo>
                    <a:pt x="18" y="654"/>
                  </a:lnTo>
                  <a:lnTo>
                    <a:pt x="18" y="653"/>
                  </a:lnTo>
                  <a:lnTo>
                    <a:pt x="18" y="652"/>
                  </a:lnTo>
                  <a:lnTo>
                    <a:pt x="17" y="652"/>
                  </a:lnTo>
                  <a:lnTo>
                    <a:pt x="17" y="651"/>
                  </a:lnTo>
                  <a:lnTo>
                    <a:pt x="16" y="651"/>
                  </a:lnTo>
                  <a:lnTo>
                    <a:pt x="16" y="650"/>
                  </a:lnTo>
                  <a:lnTo>
                    <a:pt x="16" y="649"/>
                  </a:lnTo>
                  <a:lnTo>
                    <a:pt x="17" y="649"/>
                  </a:lnTo>
                  <a:lnTo>
                    <a:pt x="17" y="648"/>
                  </a:lnTo>
                  <a:lnTo>
                    <a:pt x="16" y="648"/>
                  </a:lnTo>
                  <a:lnTo>
                    <a:pt x="16" y="646"/>
                  </a:lnTo>
                  <a:lnTo>
                    <a:pt x="17" y="646"/>
                  </a:lnTo>
                  <a:lnTo>
                    <a:pt x="18" y="646"/>
                  </a:lnTo>
                  <a:lnTo>
                    <a:pt x="18" y="645"/>
                  </a:lnTo>
                  <a:lnTo>
                    <a:pt x="19" y="644"/>
                  </a:lnTo>
                  <a:lnTo>
                    <a:pt x="20" y="644"/>
                  </a:lnTo>
                  <a:lnTo>
                    <a:pt x="22" y="644"/>
                  </a:lnTo>
                  <a:lnTo>
                    <a:pt x="22" y="645"/>
                  </a:lnTo>
                  <a:lnTo>
                    <a:pt x="23" y="645"/>
                  </a:lnTo>
                  <a:lnTo>
                    <a:pt x="24" y="646"/>
                  </a:lnTo>
                  <a:lnTo>
                    <a:pt x="25" y="646"/>
                  </a:lnTo>
                  <a:lnTo>
                    <a:pt x="26" y="646"/>
                  </a:lnTo>
                  <a:lnTo>
                    <a:pt x="27" y="648"/>
                  </a:lnTo>
                  <a:lnTo>
                    <a:pt x="28" y="648"/>
                  </a:lnTo>
                  <a:lnTo>
                    <a:pt x="30" y="648"/>
                  </a:lnTo>
                  <a:lnTo>
                    <a:pt x="31" y="648"/>
                  </a:lnTo>
                  <a:lnTo>
                    <a:pt x="32" y="648"/>
                  </a:lnTo>
                  <a:lnTo>
                    <a:pt x="33" y="648"/>
                  </a:lnTo>
                  <a:lnTo>
                    <a:pt x="34" y="648"/>
                  </a:lnTo>
                  <a:lnTo>
                    <a:pt x="35" y="648"/>
                  </a:lnTo>
                  <a:lnTo>
                    <a:pt x="36" y="648"/>
                  </a:lnTo>
                  <a:lnTo>
                    <a:pt x="37" y="648"/>
                  </a:lnTo>
                  <a:lnTo>
                    <a:pt x="39" y="648"/>
                  </a:lnTo>
                  <a:lnTo>
                    <a:pt x="40" y="648"/>
                  </a:lnTo>
                  <a:lnTo>
                    <a:pt x="41" y="648"/>
                  </a:lnTo>
                  <a:lnTo>
                    <a:pt x="41" y="646"/>
                  </a:lnTo>
                  <a:lnTo>
                    <a:pt x="42" y="646"/>
                  </a:lnTo>
                  <a:lnTo>
                    <a:pt x="43" y="646"/>
                  </a:lnTo>
                  <a:lnTo>
                    <a:pt x="43" y="645"/>
                  </a:lnTo>
                  <a:lnTo>
                    <a:pt x="44" y="645"/>
                  </a:lnTo>
                  <a:lnTo>
                    <a:pt x="44" y="644"/>
                  </a:lnTo>
                  <a:lnTo>
                    <a:pt x="44" y="643"/>
                  </a:lnTo>
                  <a:lnTo>
                    <a:pt x="45" y="643"/>
                  </a:lnTo>
                  <a:lnTo>
                    <a:pt x="45" y="642"/>
                  </a:lnTo>
                  <a:lnTo>
                    <a:pt x="47" y="642"/>
                  </a:lnTo>
                  <a:lnTo>
                    <a:pt x="47" y="641"/>
                  </a:lnTo>
                  <a:lnTo>
                    <a:pt x="48" y="641"/>
                  </a:lnTo>
                  <a:lnTo>
                    <a:pt x="48" y="640"/>
                  </a:lnTo>
                  <a:lnTo>
                    <a:pt x="49" y="640"/>
                  </a:lnTo>
                  <a:lnTo>
                    <a:pt x="49" y="639"/>
                  </a:lnTo>
                  <a:lnTo>
                    <a:pt x="49" y="637"/>
                  </a:lnTo>
                  <a:lnTo>
                    <a:pt x="50" y="637"/>
                  </a:lnTo>
                  <a:lnTo>
                    <a:pt x="51" y="636"/>
                  </a:lnTo>
                  <a:lnTo>
                    <a:pt x="51" y="635"/>
                  </a:lnTo>
                  <a:lnTo>
                    <a:pt x="52" y="635"/>
                  </a:lnTo>
                  <a:lnTo>
                    <a:pt x="52" y="634"/>
                  </a:lnTo>
                  <a:lnTo>
                    <a:pt x="52" y="633"/>
                  </a:lnTo>
                  <a:lnTo>
                    <a:pt x="52" y="632"/>
                  </a:lnTo>
                  <a:lnTo>
                    <a:pt x="53" y="632"/>
                  </a:lnTo>
                  <a:lnTo>
                    <a:pt x="53" y="631"/>
                  </a:lnTo>
                  <a:lnTo>
                    <a:pt x="54" y="631"/>
                  </a:lnTo>
                  <a:lnTo>
                    <a:pt x="54" y="629"/>
                  </a:lnTo>
                  <a:lnTo>
                    <a:pt x="54" y="628"/>
                  </a:lnTo>
                  <a:lnTo>
                    <a:pt x="56" y="628"/>
                  </a:lnTo>
                  <a:lnTo>
                    <a:pt x="56" y="627"/>
                  </a:lnTo>
                  <a:lnTo>
                    <a:pt x="57" y="627"/>
                  </a:lnTo>
                  <a:lnTo>
                    <a:pt x="57" y="626"/>
                  </a:lnTo>
                  <a:lnTo>
                    <a:pt x="57" y="625"/>
                  </a:lnTo>
                  <a:lnTo>
                    <a:pt x="56" y="625"/>
                  </a:lnTo>
                  <a:lnTo>
                    <a:pt x="56" y="624"/>
                  </a:lnTo>
                  <a:lnTo>
                    <a:pt x="56" y="623"/>
                  </a:lnTo>
                  <a:lnTo>
                    <a:pt x="54" y="623"/>
                  </a:lnTo>
                  <a:lnTo>
                    <a:pt x="54" y="621"/>
                  </a:lnTo>
                  <a:lnTo>
                    <a:pt x="54" y="620"/>
                  </a:lnTo>
                  <a:lnTo>
                    <a:pt x="53" y="620"/>
                  </a:lnTo>
                  <a:lnTo>
                    <a:pt x="53" y="619"/>
                  </a:lnTo>
                  <a:lnTo>
                    <a:pt x="53" y="618"/>
                  </a:lnTo>
                  <a:lnTo>
                    <a:pt x="53" y="617"/>
                  </a:lnTo>
                  <a:lnTo>
                    <a:pt x="54" y="617"/>
                  </a:lnTo>
                  <a:lnTo>
                    <a:pt x="54" y="616"/>
                  </a:lnTo>
                  <a:lnTo>
                    <a:pt x="56" y="616"/>
                  </a:lnTo>
                  <a:lnTo>
                    <a:pt x="57" y="616"/>
                  </a:lnTo>
                  <a:lnTo>
                    <a:pt x="58" y="616"/>
                  </a:lnTo>
                  <a:lnTo>
                    <a:pt x="58" y="615"/>
                  </a:lnTo>
                  <a:lnTo>
                    <a:pt x="59" y="615"/>
                  </a:lnTo>
                  <a:lnTo>
                    <a:pt x="59" y="614"/>
                  </a:lnTo>
                  <a:lnTo>
                    <a:pt x="60" y="614"/>
                  </a:lnTo>
                  <a:lnTo>
                    <a:pt x="60" y="612"/>
                  </a:lnTo>
                  <a:lnTo>
                    <a:pt x="61" y="611"/>
                  </a:lnTo>
                  <a:lnTo>
                    <a:pt x="62" y="610"/>
                  </a:lnTo>
                  <a:lnTo>
                    <a:pt x="62" y="609"/>
                  </a:lnTo>
                  <a:lnTo>
                    <a:pt x="63" y="609"/>
                  </a:lnTo>
                  <a:lnTo>
                    <a:pt x="63" y="608"/>
                  </a:lnTo>
                  <a:lnTo>
                    <a:pt x="65" y="608"/>
                  </a:lnTo>
                  <a:lnTo>
                    <a:pt x="66" y="608"/>
                  </a:lnTo>
                  <a:lnTo>
                    <a:pt x="66" y="607"/>
                  </a:lnTo>
                  <a:lnTo>
                    <a:pt x="67" y="607"/>
                  </a:lnTo>
                  <a:lnTo>
                    <a:pt x="68" y="606"/>
                  </a:lnTo>
                  <a:lnTo>
                    <a:pt x="68" y="604"/>
                  </a:lnTo>
                  <a:lnTo>
                    <a:pt x="69" y="604"/>
                  </a:lnTo>
                  <a:lnTo>
                    <a:pt x="69" y="603"/>
                  </a:lnTo>
                  <a:lnTo>
                    <a:pt x="70" y="603"/>
                  </a:lnTo>
                  <a:lnTo>
                    <a:pt x="70" y="602"/>
                  </a:lnTo>
                  <a:lnTo>
                    <a:pt x="70" y="601"/>
                  </a:lnTo>
                  <a:lnTo>
                    <a:pt x="70" y="600"/>
                  </a:lnTo>
                  <a:lnTo>
                    <a:pt x="71" y="600"/>
                  </a:lnTo>
                  <a:lnTo>
                    <a:pt x="73" y="599"/>
                  </a:lnTo>
                  <a:lnTo>
                    <a:pt x="73" y="598"/>
                  </a:lnTo>
                  <a:lnTo>
                    <a:pt x="73" y="597"/>
                  </a:lnTo>
                  <a:lnTo>
                    <a:pt x="71" y="595"/>
                  </a:lnTo>
                  <a:lnTo>
                    <a:pt x="73" y="595"/>
                  </a:lnTo>
                  <a:lnTo>
                    <a:pt x="73" y="594"/>
                  </a:lnTo>
                  <a:lnTo>
                    <a:pt x="74" y="594"/>
                  </a:lnTo>
                  <a:lnTo>
                    <a:pt x="74" y="593"/>
                  </a:lnTo>
                  <a:lnTo>
                    <a:pt x="75" y="593"/>
                  </a:lnTo>
                  <a:lnTo>
                    <a:pt x="75" y="592"/>
                  </a:lnTo>
                  <a:lnTo>
                    <a:pt x="76" y="592"/>
                  </a:lnTo>
                  <a:lnTo>
                    <a:pt x="76" y="591"/>
                  </a:lnTo>
                  <a:lnTo>
                    <a:pt x="77" y="591"/>
                  </a:lnTo>
                  <a:lnTo>
                    <a:pt x="77" y="590"/>
                  </a:lnTo>
                  <a:lnTo>
                    <a:pt x="78" y="590"/>
                  </a:lnTo>
                  <a:lnTo>
                    <a:pt x="78" y="589"/>
                  </a:lnTo>
                  <a:lnTo>
                    <a:pt x="79" y="589"/>
                  </a:lnTo>
                  <a:lnTo>
                    <a:pt x="79" y="587"/>
                  </a:lnTo>
                  <a:lnTo>
                    <a:pt x="80" y="587"/>
                  </a:lnTo>
                  <a:lnTo>
                    <a:pt x="82" y="587"/>
                  </a:lnTo>
                  <a:lnTo>
                    <a:pt x="82" y="586"/>
                  </a:lnTo>
                  <a:lnTo>
                    <a:pt x="82" y="585"/>
                  </a:lnTo>
                  <a:lnTo>
                    <a:pt x="82" y="584"/>
                  </a:lnTo>
                  <a:lnTo>
                    <a:pt x="83" y="584"/>
                  </a:lnTo>
                  <a:lnTo>
                    <a:pt x="84" y="584"/>
                  </a:lnTo>
                  <a:lnTo>
                    <a:pt x="84" y="585"/>
                  </a:lnTo>
                  <a:lnTo>
                    <a:pt x="85" y="585"/>
                  </a:lnTo>
                  <a:lnTo>
                    <a:pt x="86" y="585"/>
                  </a:lnTo>
                  <a:lnTo>
                    <a:pt x="86" y="586"/>
                  </a:lnTo>
                  <a:lnTo>
                    <a:pt x="86" y="585"/>
                  </a:lnTo>
                  <a:lnTo>
                    <a:pt x="87" y="585"/>
                  </a:lnTo>
                  <a:lnTo>
                    <a:pt x="88" y="584"/>
                  </a:lnTo>
                  <a:lnTo>
                    <a:pt x="89" y="584"/>
                  </a:lnTo>
                  <a:lnTo>
                    <a:pt x="91" y="584"/>
                  </a:lnTo>
                  <a:lnTo>
                    <a:pt x="92" y="584"/>
                  </a:lnTo>
                  <a:lnTo>
                    <a:pt x="92" y="585"/>
                  </a:lnTo>
                  <a:lnTo>
                    <a:pt x="93" y="585"/>
                  </a:lnTo>
                  <a:lnTo>
                    <a:pt x="94" y="585"/>
                  </a:lnTo>
                  <a:lnTo>
                    <a:pt x="94" y="584"/>
                  </a:lnTo>
                  <a:lnTo>
                    <a:pt x="94" y="583"/>
                  </a:lnTo>
                  <a:lnTo>
                    <a:pt x="94" y="582"/>
                  </a:lnTo>
                  <a:lnTo>
                    <a:pt x="95" y="582"/>
                  </a:lnTo>
                  <a:lnTo>
                    <a:pt x="95" y="583"/>
                  </a:lnTo>
                  <a:lnTo>
                    <a:pt x="96" y="583"/>
                  </a:lnTo>
                  <a:lnTo>
                    <a:pt x="96" y="584"/>
                  </a:lnTo>
                  <a:lnTo>
                    <a:pt x="95" y="585"/>
                  </a:lnTo>
                  <a:lnTo>
                    <a:pt x="96" y="585"/>
                  </a:lnTo>
                  <a:lnTo>
                    <a:pt x="96" y="586"/>
                  </a:lnTo>
                  <a:lnTo>
                    <a:pt x="97" y="587"/>
                  </a:lnTo>
                  <a:lnTo>
                    <a:pt x="99" y="587"/>
                  </a:lnTo>
                  <a:lnTo>
                    <a:pt x="100" y="587"/>
                  </a:lnTo>
                  <a:lnTo>
                    <a:pt x="100" y="586"/>
                  </a:lnTo>
                  <a:lnTo>
                    <a:pt x="101" y="586"/>
                  </a:lnTo>
                  <a:lnTo>
                    <a:pt x="102" y="586"/>
                  </a:lnTo>
                  <a:lnTo>
                    <a:pt x="103" y="586"/>
                  </a:lnTo>
                  <a:lnTo>
                    <a:pt x="103" y="585"/>
                  </a:lnTo>
                  <a:lnTo>
                    <a:pt x="104" y="585"/>
                  </a:lnTo>
                  <a:lnTo>
                    <a:pt x="104" y="584"/>
                  </a:lnTo>
                  <a:lnTo>
                    <a:pt x="104" y="583"/>
                  </a:lnTo>
                  <a:lnTo>
                    <a:pt x="104" y="582"/>
                  </a:lnTo>
                  <a:lnTo>
                    <a:pt x="105" y="582"/>
                  </a:lnTo>
                  <a:lnTo>
                    <a:pt x="105" y="581"/>
                  </a:lnTo>
                  <a:lnTo>
                    <a:pt x="106" y="581"/>
                  </a:lnTo>
                  <a:lnTo>
                    <a:pt x="108" y="581"/>
                  </a:lnTo>
                  <a:lnTo>
                    <a:pt x="108" y="579"/>
                  </a:lnTo>
                  <a:lnTo>
                    <a:pt x="109" y="579"/>
                  </a:lnTo>
                  <a:lnTo>
                    <a:pt x="109" y="578"/>
                  </a:lnTo>
                  <a:lnTo>
                    <a:pt x="110" y="578"/>
                  </a:lnTo>
                  <a:lnTo>
                    <a:pt x="110" y="577"/>
                  </a:lnTo>
                  <a:lnTo>
                    <a:pt x="111" y="577"/>
                  </a:lnTo>
                  <a:lnTo>
                    <a:pt x="112" y="577"/>
                  </a:lnTo>
                  <a:lnTo>
                    <a:pt x="112" y="578"/>
                  </a:lnTo>
                  <a:lnTo>
                    <a:pt x="112" y="579"/>
                  </a:lnTo>
                  <a:lnTo>
                    <a:pt x="113" y="581"/>
                  </a:lnTo>
                  <a:lnTo>
                    <a:pt x="114" y="579"/>
                  </a:lnTo>
                  <a:lnTo>
                    <a:pt x="116" y="579"/>
                  </a:lnTo>
                  <a:lnTo>
                    <a:pt x="117" y="579"/>
                  </a:lnTo>
                  <a:lnTo>
                    <a:pt x="117" y="578"/>
                  </a:lnTo>
                  <a:lnTo>
                    <a:pt x="118" y="578"/>
                  </a:lnTo>
                  <a:lnTo>
                    <a:pt x="119" y="578"/>
                  </a:lnTo>
                  <a:lnTo>
                    <a:pt x="120" y="577"/>
                  </a:lnTo>
                  <a:lnTo>
                    <a:pt x="120" y="576"/>
                  </a:lnTo>
                  <a:lnTo>
                    <a:pt x="119" y="576"/>
                  </a:lnTo>
                  <a:lnTo>
                    <a:pt x="119" y="575"/>
                  </a:lnTo>
                  <a:lnTo>
                    <a:pt x="118" y="575"/>
                  </a:lnTo>
                  <a:lnTo>
                    <a:pt x="118" y="574"/>
                  </a:lnTo>
                  <a:lnTo>
                    <a:pt x="118" y="573"/>
                  </a:lnTo>
                  <a:lnTo>
                    <a:pt x="119" y="573"/>
                  </a:lnTo>
                  <a:lnTo>
                    <a:pt x="119" y="572"/>
                  </a:lnTo>
                  <a:lnTo>
                    <a:pt x="120" y="572"/>
                  </a:lnTo>
                  <a:lnTo>
                    <a:pt x="121" y="572"/>
                  </a:lnTo>
                  <a:lnTo>
                    <a:pt x="121" y="570"/>
                  </a:lnTo>
                  <a:lnTo>
                    <a:pt x="122" y="570"/>
                  </a:lnTo>
                  <a:lnTo>
                    <a:pt x="122" y="569"/>
                  </a:lnTo>
                  <a:lnTo>
                    <a:pt x="123" y="569"/>
                  </a:lnTo>
                  <a:lnTo>
                    <a:pt x="123" y="570"/>
                  </a:lnTo>
                  <a:lnTo>
                    <a:pt x="125" y="570"/>
                  </a:lnTo>
                  <a:lnTo>
                    <a:pt x="126" y="570"/>
                  </a:lnTo>
                  <a:lnTo>
                    <a:pt x="127" y="570"/>
                  </a:lnTo>
                  <a:lnTo>
                    <a:pt x="128" y="570"/>
                  </a:lnTo>
                  <a:lnTo>
                    <a:pt x="128" y="569"/>
                  </a:lnTo>
                  <a:lnTo>
                    <a:pt x="129" y="569"/>
                  </a:lnTo>
                  <a:lnTo>
                    <a:pt x="129" y="568"/>
                  </a:lnTo>
                  <a:lnTo>
                    <a:pt x="130" y="568"/>
                  </a:lnTo>
                  <a:lnTo>
                    <a:pt x="129" y="567"/>
                  </a:lnTo>
                  <a:lnTo>
                    <a:pt x="129" y="566"/>
                  </a:lnTo>
                  <a:lnTo>
                    <a:pt x="130" y="566"/>
                  </a:lnTo>
                  <a:lnTo>
                    <a:pt x="130" y="565"/>
                  </a:lnTo>
                  <a:lnTo>
                    <a:pt x="130" y="564"/>
                  </a:lnTo>
                  <a:lnTo>
                    <a:pt x="131" y="564"/>
                  </a:lnTo>
                  <a:lnTo>
                    <a:pt x="132" y="564"/>
                  </a:lnTo>
                  <a:lnTo>
                    <a:pt x="134" y="562"/>
                  </a:lnTo>
                  <a:lnTo>
                    <a:pt x="135" y="562"/>
                  </a:lnTo>
                  <a:lnTo>
                    <a:pt x="134" y="562"/>
                  </a:lnTo>
                  <a:lnTo>
                    <a:pt x="134" y="561"/>
                  </a:lnTo>
                  <a:lnTo>
                    <a:pt x="132" y="561"/>
                  </a:lnTo>
                  <a:lnTo>
                    <a:pt x="132" y="560"/>
                  </a:lnTo>
                  <a:lnTo>
                    <a:pt x="132" y="559"/>
                  </a:lnTo>
                  <a:lnTo>
                    <a:pt x="134" y="559"/>
                  </a:lnTo>
                  <a:lnTo>
                    <a:pt x="134" y="558"/>
                  </a:lnTo>
                  <a:lnTo>
                    <a:pt x="134" y="557"/>
                  </a:lnTo>
                  <a:lnTo>
                    <a:pt x="135" y="557"/>
                  </a:lnTo>
                  <a:lnTo>
                    <a:pt x="135" y="556"/>
                  </a:lnTo>
                  <a:lnTo>
                    <a:pt x="136" y="556"/>
                  </a:lnTo>
                  <a:lnTo>
                    <a:pt x="137" y="556"/>
                  </a:lnTo>
                  <a:lnTo>
                    <a:pt x="138" y="556"/>
                  </a:lnTo>
                  <a:lnTo>
                    <a:pt x="139" y="556"/>
                  </a:lnTo>
                  <a:lnTo>
                    <a:pt x="140" y="556"/>
                  </a:lnTo>
                  <a:lnTo>
                    <a:pt x="140" y="554"/>
                  </a:lnTo>
                  <a:lnTo>
                    <a:pt x="142" y="554"/>
                  </a:lnTo>
                  <a:lnTo>
                    <a:pt x="143" y="554"/>
                  </a:lnTo>
                  <a:lnTo>
                    <a:pt x="143" y="553"/>
                  </a:lnTo>
                  <a:lnTo>
                    <a:pt x="144" y="553"/>
                  </a:lnTo>
                  <a:lnTo>
                    <a:pt x="144" y="552"/>
                  </a:lnTo>
                  <a:lnTo>
                    <a:pt x="144" y="551"/>
                  </a:lnTo>
                  <a:lnTo>
                    <a:pt x="143" y="551"/>
                  </a:lnTo>
                  <a:lnTo>
                    <a:pt x="142" y="551"/>
                  </a:lnTo>
                  <a:lnTo>
                    <a:pt x="140" y="550"/>
                  </a:lnTo>
                  <a:lnTo>
                    <a:pt x="140" y="549"/>
                  </a:lnTo>
                  <a:lnTo>
                    <a:pt x="140" y="548"/>
                  </a:lnTo>
                  <a:lnTo>
                    <a:pt x="140" y="547"/>
                  </a:lnTo>
                  <a:lnTo>
                    <a:pt x="140" y="545"/>
                  </a:lnTo>
                  <a:lnTo>
                    <a:pt x="142" y="545"/>
                  </a:lnTo>
                  <a:lnTo>
                    <a:pt x="142" y="544"/>
                  </a:lnTo>
                  <a:lnTo>
                    <a:pt x="143" y="544"/>
                  </a:lnTo>
                  <a:lnTo>
                    <a:pt x="144" y="544"/>
                  </a:lnTo>
                  <a:lnTo>
                    <a:pt x="145" y="544"/>
                  </a:lnTo>
                  <a:lnTo>
                    <a:pt x="145" y="543"/>
                  </a:lnTo>
                  <a:lnTo>
                    <a:pt x="146" y="543"/>
                  </a:lnTo>
                  <a:lnTo>
                    <a:pt x="146" y="544"/>
                  </a:lnTo>
                  <a:lnTo>
                    <a:pt x="147" y="545"/>
                  </a:lnTo>
                  <a:lnTo>
                    <a:pt x="147" y="547"/>
                  </a:lnTo>
                  <a:lnTo>
                    <a:pt x="148" y="547"/>
                  </a:lnTo>
                  <a:lnTo>
                    <a:pt x="149" y="548"/>
                  </a:lnTo>
                  <a:lnTo>
                    <a:pt x="151" y="548"/>
                  </a:lnTo>
                  <a:lnTo>
                    <a:pt x="152" y="547"/>
                  </a:lnTo>
                  <a:lnTo>
                    <a:pt x="153" y="547"/>
                  </a:lnTo>
                  <a:lnTo>
                    <a:pt x="153" y="545"/>
                  </a:lnTo>
                  <a:lnTo>
                    <a:pt x="154" y="545"/>
                  </a:lnTo>
                  <a:lnTo>
                    <a:pt x="155" y="545"/>
                  </a:lnTo>
                  <a:lnTo>
                    <a:pt x="156" y="545"/>
                  </a:lnTo>
                  <a:lnTo>
                    <a:pt x="157" y="545"/>
                  </a:lnTo>
                  <a:lnTo>
                    <a:pt x="157" y="544"/>
                  </a:lnTo>
                  <a:lnTo>
                    <a:pt x="157" y="543"/>
                  </a:lnTo>
                  <a:lnTo>
                    <a:pt x="157" y="542"/>
                  </a:lnTo>
                  <a:lnTo>
                    <a:pt x="156" y="541"/>
                  </a:lnTo>
                  <a:lnTo>
                    <a:pt x="156" y="540"/>
                  </a:lnTo>
                  <a:lnTo>
                    <a:pt x="155" y="540"/>
                  </a:lnTo>
                  <a:lnTo>
                    <a:pt x="154" y="540"/>
                  </a:lnTo>
                  <a:lnTo>
                    <a:pt x="154" y="539"/>
                  </a:lnTo>
                  <a:lnTo>
                    <a:pt x="154" y="537"/>
                  </a:lnTo>
                  <a:lnTo>
                    <a:pt x="155" y="536"/>
                  </a:lnTo>
                  <a:lnTo>
                    <a:pt x="156" y="536"/>
                  </a:lnTo>
                  <a:lnTo>
                    <a:pt x="157" y="536"/>
                  </a:lnTo>
                  <a:lnTo>
                    <a:pt x="158" y="536"/>
                  </a:lnTo>
                  <a:lnTo>
                    <a:pt x="158" y="535"/>
                  </a:lnTo>
                  <a:lnTo>
                    <a:pt x="160" y="535"/>
                  </a:lnTo>
                  <a:lnTo>
                    <a:pt x="160" y="534"/>
                  </a:lnTo>
                  <a:lnTo>
                    <a:pt x="161" y="534"/>
                  </a:lnTo>
                  <a:lnTo>
                    <a:pt x="161" y="533"/>
                  </a:lnTo>
                  <a:lnTo>
                    <a:pt x="162" y="533"/>
                  </a:lnTo>
                  <a:lnTo>
                    <a:pt x="162" y="532"/>
                  </a:lnTo>
                  <a:lnTo>
                    <a:pt x="163" y="531"/>
                  </a:lnTo>
                  <a:lnTo>
                    <a:pt x="163" y="529"/>
                  </a:lnTo>
                  <a:lnTo>
                    <a:pt x="162" y="529"/>
                  </a:lnTo>
                  <a:lnTo>
                    <a:pt x="162" y="528"/>
                  </a:lnTo>
                  <a:lnTo>
                    <a:pt x="161" y="528"/>
                  </a:lnTo>
                  <a:lnTo>
                    <a:pt x="161" y="527"/>
                  </a:lnTo>
                  <a:lnTo>
                    <a:pt x="161" y="526"/>
                  </a:lnTo>
                  <a:lnTo>
                    <a:pt x="162" y="525"/>
                  </a:lnTo>
                  <a:lnTo>
                    <a:pt x="162" y="524"/>
                  </a:lnTo>
                  <a:lnTo>
                    <a:pt x="163" y="524"/>
                  </a:lnTo>
                  <a:lnTo>
                    <a:pt x="163" y="523"/>
                  </a:lnTo>
                  <a:lnTo>
                    <a:pt x="164" y="523"/>
                  </a:lnTo>
                  <a:lnTo>
                    <a:pt x="164" y="522"/>
                  </a:lnTo>
                  <a:lnTo>
                    <a:pt x="165" y="522"/>
                  </a:lnTo>
                  <a:lnTo>
                    <a:pt x="165" y="520"/>
                  </a:lnTo>
                  <a:lnTo>
                    <a:pt x="165" y="519"/>
                  </a:lnTo>
                  <a:lnTo>
                    <a:pt x="165" y="518"/>
                  </a:lnTo>
                  <a:lnTo>
                    <a:pt x="166" y="517"/>
                  </a:lnTo>
                  <a:lnTo>
                    <a:pt x="168" y="517"/>
                  </a:lnTo>
                  <a:lnTo>
                    <a:pt x="168" y="516"/>
                  </a:lnTo>
                  <a:lnTo>
                    <a:pt x="169" y="516"/>
                  </a:lnTo>
                  <a:lnTo>
                    <a:pt x="170" y="516"/>
                  </a:lnTo>
                  <a:lnTo>
                    <a:pt x="171" y="516"/>
                  </a:lnTo>
                  <a:lnTo>
                    <a:pt x="170" y="515"/>
                  </a:lnTo>
                  <a:lnTo>
                    <a:pt x="170" y="514"/>
                  </a:lnTo>
                  <a:lnTo>
                    <a:pt x="169" y="514"/>
                  </a:lnTo>
                  <a:lnTo>
                    <a:pt x="170" y="512"/>
                  </a:lnTo>
                  <a:lnTo>
                    <a:pt x="171" y="512"/>
                  </a:lnTo>
                  <a:lnTo>
                    <a:pt x="172" y="512"/>
                  </a:lnTo>
                  <a:lnTo>
                    <a:pt x="173" y="512"/>
                  </a:lnTo>
                  <a:lnTo>
                    <a:pt x="173" y="511"/>
                  </a:lnTo>
                  <a:lnTo>
                    <a:pt x="172" y="510"/>
                  </a:lnTo>
                  <a:lnTo>
                    <a:pt x="172" y="509"/>
                  </a:lnTo>
                  <a:lnTo>
                    <a:pt x="172" y="508"/>
                  </a:lnTo>
                  <a:lnTo>
                    <a:pt x="172" y="507"/>
                  </a:lnTo>
                  <a:lnTo>
                    <a:pt x="173" y="507"/>
                  </a:lnTo>
                  <a:lnTo>
                    <a:pt x="174" y="507"/>
                  </a:lnTo>
                  <a:lnTo>
                    <a:pt x="175" y="507"/>
                  </a:lnTo>
                  <a:lnTo>
                    <a:pt x="175" y="506"/>
                  </a:lnTo>
                  <a:lnTo>
                    <a:pt x="177" y="506"/>
                  </a:lnTo>
                  <a:lnTo>
                    <a:pt x="177" y="505"/>
                  </a:lnTo>
                  <a:lnTo>
                    <a:pt x="178" y="503"/>
                  </a:lnTo>
                  <a:lnTo>
                    <a:pt x="178" y="502"/>
                  </a:lnTo>
                  <a:lnTo>
                    <a:pt x="179" y="502"/>
                  </a:lnTo>
                  <a:lnTo>
                    <a:pt x="179" y="501"/>
                  </a:lnTo>
                  <a:lnTo>
                    <a:pt x="180" y="501"/>
                  </a:lnTo>
                  <a:lnTo>
                    <a:pt x="180" y="500"/>
                  </a:lnTo>
                  <a:lnTo>
                    <a:pt x="181" y="500"/>
                  </a:lnTo>
                  <a:lnTo>
                    <a:pt x="181" y="499"/>
                  </a:lnTo>
                  <a:lnTo>
                    <a:pt x="181" y="498"/>
                  </a:lnTo>
                  <a:lnTo>
                    <a:pt x="181" y="497"/>
                  </a:lnTo>
                  <a:lnTo>
                    <a:pt x="181" y="495"/>
                  </a:lnTo>
                  <a:lnTo>
                    <a:pt x="182" y="495"/>
                  </a:lnTo>
                  <a:lnTo>
                    <a:pt x="182" y="494"/>
                  </a:lnTo>
                  <a:lnTo>
                    <a:pt x="183" y="494"/>
                  </a:lnTo>
                  <a:lnTo>
                    <a:pt x="183" y="493"/>
                  </a:lnTo>
                  <a:lnTo>
                    <a:pt x="185" y="493"/>
                  </a:lnTo>
                  <a:lnTo>
                    <a:pt x="185" y="492"/>
                  </a:lnTo>
                  <a:lnTo>
                    <a:pt x="186" y="492"/>
                  </a:lnTo>
                  <a:lnTo>
                    <a:pt x="186" y="491"/>
                  </a:lnTo>
                  <a:lnTo>
                    <a:pt x="187" y="491"/>
                  </a:lnTo>
                  <a:lnTo>
                    <a:pt x="187" y="490"/>
                  </a:lnTo>
                  <a:lnTo>
                    <a:pt x="188" y="490"/>
                  </a:lnTo>
                  <a:lnTo>
                    <a:pt x="187" y="490"/>
                  </a:lnTo>
                  <a:lnTo>
                    <a:pt x="187" y="489"/>
                  </a:lnTo>
                  <a:lnTo>
                    <a:pt x="187" y="487"/>
                  </a:lnTo>
                  <a:lnTo>
                    <a:pt x="186" y="487"/>
                  </a:lnTo>
                  <a:lnTo>
                    <a:pt x="186" y="486"/>
                  </a:lnTo>
                  <a:lnTo>
                    <a:pt x="186" y="485"/>
                  </a:lnTo>
                  <a:lnTo>
                    <a:pt x="186" y="484"/>
                  </a:lnTo>
                  <a:lnTo>
                    <a:pt x="185" y="484"/>
                  </a:lnTo>
                  <a:lnTo>
                    <a:pt x="185" y="483"/>
                  </a:lnTo>
                  <a:lnTo>
                    <a:pt x="183" y="483"/>
                  </a:lnTo>
                  <a:lnTo>
                    <a:pt x="182" y="483"/>
                  </a:lnTo>
                  <a:lnTo>
                    <a:pt x="181" y="482"/>
                  </a:lnTo>
                  <a:lnTo>
                    <a:pt x="180" y="482"/>
                  </a:lnTo>
                  <a:lnTo>
                    <a:pt x="179" y="482"/>
                  </a:lnTo>
                  <a:lnTo>
                    <a:pt x="179" y="481"/>
                  </a:lnTo>
                  <a:lnTo>
                    <a:pt x="178" y="481"/>
                  </a:lnTo>
                  <a:lnTo>
                    <a:pt x="178" y="480"/>
                  </a:lnTo>
                  <a:lnTo>
                    <a:pt x="177" y="480"/>
                  </a:lnTo>
                  <a:lnTo>
                    <a:pt x="177" y="478"/>
                  </a:lnTo>
                  <a:lnTo>
                    <a:pt x="177" y="477"/>
                  </a:lnTo>
                  <a:lnTo>
                    <a:pt x="175" y="477"/>
                  </a:lnTo>
                  <a:lnTo>
                    <a:pt x="175" y="476"/>
                  </a:lnTo>
                  <a:lnTo>
                    <a:pt x="175" y="475"/>
                  </a:lnTo>
                  <a:lnTo>
                    <a:pt x="174" y="475"/>
                  </a:lnTo>
                  <a:lnTo>
                    <a:pt x="174" y="474"/>
                  </a:lnTo>
                  <a:lnTo>
                    <a:pt x="174" y="473"/>
                  </a:lnTo>
                  <a:lnTo>
                    <a:pt x="173" y="473"/>
                  </a:lnTo>
                  <a:lnTo>
                    <a:pt x="173" y="472"/>
                  </a:lnTo>
                  <a:lnTo>
                    <a:pt x="172" y="472"/>
                  </a:lnTo>
                  <a:lnTo>
                    <a:pt x="172" y="470"/>
                  </a:lnTo>
                  <a:lnTo>
                    <a:pt x="171" y="470"/>
                  </a:lnTo>
                  <a:lnTo>
                    <a:pt x="171" y="469"/>
                  </a:lnTo>
                  <a:lnTo>
                    <a:pt x="170" y="469"/>
                  </a:lnTo>
                  <a:lnTo>
                    <a:pt x="170" y="468"/>
                  </a:lnTo>
                  <a:lnTo>
                    <a:pt x="169" y="468"/>
                  </a:lnTo>
                  <a:lnTo>
                    <a:pt x="169" y="467"/>
                  </a:lnTo>
                  <a:lnTo>
                    <a:pt x="168" y="467"/>
                  </a:lnTo>
                  <a:lnTo>
                    <a:pt x="168" y="466"/>
                  </a:lnTo>
                  <a:lnTo>
                    <a:pt x="166" y="466"/>
                  </a:lnTo>
                  <a:lnTo>
                    <a:pt x="166" y="465"/>
                  </a:lnTo>
                  <a:lnTo>
                    <a:pt x="165" y="465"/>
                  </a:lnTo>
                  <a:lnTo>
                    <a:pt x="164" y="465"/>
                  </a:lnTo>
                  <a:lnTo>
                    <a:pt x="164" y="464"/>
                  </a:lnTo>
                  <a:lnTo>
                    <a:pt x="163" y="464"/>
                  </a:lnTo>
                  <a:lnTo>
                    <a:pt x="162" y="464"/>
                  </a:lnTo>
                  <a:lnTo>
                    <a:pt x="162" y="462"/>
                  </a:lnTo>
                  <a:lnTo>
                    <a:pt x="161" y="462"/>
                  </a:lnTo>
                  <a:lnTo>
                    <a:pt x="160" y="462"/>
                  </a:lnTo>
                  <a:lnTo>
                    <a:pt x="158" y="461"/>
                  </a:lnTo>
                  <a:lnTo>
                    <a:pt x="157" y="461"/>
                  </a:lnTo>
                  <a:lnTo>
                    <a:pt x="156" y="460"/>
                  </a:lnTo>
                  <a:lnTo>
                    <a:pt x="155" y="460"/>
                  </a:lnTo>
                  <a:lnTo>
                    <a:pt x="154" y="460"/>
                  </a:lnTo>
                  <a:lnTo>
                    <a:pt x="154" y="459"/>
                  </a:lnTo>
                  <a:lnTo>
                    <a:pt x="153" y="459"/>
                  </a:lnTo>
                  <a:lnTo>
                    <a:pt x="152" y="459"/>
                  </a:lnTo>
                  <a:lnTo>
                    <a:pt x="151" y="459"/>
                  </a:lnTo>
                  <a:lnTo>
                    <a:pt x="149" y="459"/>
                  </a:lnTo>
                  <a:lnTo>
                    <a:pt x="148" y="459"/>
                  </a:lnTo>
                  <a:lnTo>
                    <a:pt x="147" y="459"/>
                  </a:lnTo>
                  <a:lnTo>
                    <a:pt x="146" y="459"/>
                  </a:lnTo>
                  <a:lnTo>
                    <a:pt x="145" y="459"/>
                  </a:lnTo>
                  <a:lnTo>
                    <a:pt x="144" y="458"/>
                  </a:lnTo>
                  <a:lnTo>
                    <a:pt x="143" y="458"/>
                  </a:lnTo>
                  <a:lnTo>
                    <a:pt x="142" y="458"/>
                  </a:lnTo>
                  <a:lnTo>
                    <a:pt x="140" y="458"/>
                  </a:lnTo>
                  <a:lnTo>
                    <a:pt x="140" y="457"/>
                  </a:lnTo>
                  <a:lnTo>
                    <a:pt x="139" y="457"/>
                  </a:lnTo>
                  <a:lnTo>
                    <a:pt x="139" y="458"/>
                  </a:lnTo>
                  <a:lnTo>
                    <a:pt x="138" y="458"/>
                  </a:lnTo>
                  <a:lnTo>
                    <a:pt x="137" y="457"/>
                  </a:lnTo>
                  <a:lnTo>
                    <a:pt x="136" y="457"/>
                  </a:lnTo>
                  <a:lnTo>
                    <a:pt x="135" y="457"/>
                  </a:lnTo>
                  <a:lnTo>
                    <a:pt x="134" y="457"/>
                  </a:lnTo>
                  <a:lnTo>
                    <a:pt x="132" y="456"/>
                  </a:lnTo>
                  <a:lnTo>
                    <a:pt x="131" y="456"/>
                  </a:lnTo>
                  <a:lnTo>
                    <a:pt x="130" y="456"/>
                  </a:lnTo>
                  <a:lnTo>
                    <a:pt x="130" y="457"/>
                  </a:lnTo>
                  <a:lnTo>
                    <a:pt x="130" y="458"/>
                  </a:lnTo>
                  <a:lnTo>
                    <a:pt x="129" y="458"/>
                  </a:lnTo>
                  <a:lnTo>
                    <a:pt x="129" y="459"/>
                  </a:lnTo>
                  <a:lnTo>
                    <a:pt x="129" y="460"/>
                  </a:lnTo>
                  <a:lnTo>
                    <a:pt x="129" y="461"/>
                  </a:lnTo>
                  <a:lnTo>
                    <a:pt x="128" y="461"/>
                  </a:lnTo>
                  <a:lnTo>
                    <a:pt x="127" y="461"/>
                  </a:lnTo>
                  <a:lnTo>
                    <a:pt x="126" y="461"/>
                  </a:lnTo>
                  <a:lnTo>
                    <a:pt x="125" y="461"/>
                  </a:lnTo>
                  <a:lnTo>
                    <a:pt x="123" y="462"/>
                  </a:lnTo>
                  <a:lnTo>
                    <a:pt x="122" y="462"/>
                  </a:lnTo>
                  <a:lnTo>
                    <a:pt x="122" y="464"/>
                  </a:lnTo>
                  <a:lnTo>
                    <a:pt x="121" y="464"/>
                  </a:lnTo>
                  <a:lnTo>
                    <a:pt x="120" y="464"/>
                  </a:lnTo>
                  <a:lnTo>
                    <a:pt x="119" y="464"/>
                  </a:lnTo>
                  <a:lnTo>
                    <a:pt x="118" y="462"/>
                  </a:lnTo>
                  <a:lnTo>
                    <a:pt x="117" y="462"/>
                  </a:lnTo>
                  <a:lnTo>
                    <a:pt x="116" y="461"/>
                  </a:lnTo>
                  <a:lnTo>
                    <a:pt x="116" y="460"/>
                  </a:lnTo>
                  <a:lnTo>
                    <a:pt x="114" y="460"/>
                  </a:lnTo>
                  <a:lnTo>
                    <a:pt x="114" y="459"/>
                  </a:lnTo>
                  <a:lnTo>
                    <a:pt x="113" y="459"/>
                  </a:lnTo>
                  <a:lnTo>
                    <a:pt x="113" y="458"/>
                  </a:lnTo>
                  <a:lnTo>
                    <a:pt x="112" y="458"/>
                  </a:lnTo>
                  <a:lnTo>
                    <a:pt x="112" y="457"/>
                  </a:lnTo>
                  <a:lnTo>
                    <a:pt x="111" y="457"/>
                  </a:lnTo>
                  <a:lnTo>
                    <a:pt x="110" y="457"/>
                  </a:lnTo>
                  <a:lnTo>
                    <a:pt x="110" y="456"/>
                  </a:lnTo>
                  <a:lnTo>
                    <a:pt x="109" y="456"/>
                  </a:lnTo>
                  <a:lnTo>
                    <a:pt x="109" y="455"/>
                  </a:lnTo>
                  <a:lnTo>
                    <a:pt x="108" y="453"/>
                  </a:lnTo>
                  <a:lnTo>
                    <a:pt x="108" y="452"/>
                  </a:lnTo>
                  <a:lnTo>
                    <a:pt x="108" y="451"/>
                  </a:lnTo>
                  <a:lnTo>
                    <a:pt x="108" y="450"/>
                  </a:lnTo>
                  <a:lnTo>
                    <a:pt x="109" y="450"/>
                  </a:lnTo>
                  <a:lnTo>
                    <a:pt x="109" y="451"/>
                  </a:lnTo>
                  <a:lnTo>
                    <a:pt x="110" y="451"/>
                  </a:lnTo>
                  <a:lnTo>
                    <a:pt x="110" y="450"/>
                  </a:lnTo>
                  <a:lnTo>
                    <a:pt x="110" y="449"/>
                  </a:lnTo>
                  <a:lnTo>
                    <a:pt x="109" y="449"/>
                  </a:lnTo>
                  <a:lnTo>
                    <a:pt x="109" y="448"/>
                  </a:lnTo>
                  <a:lnTo>
                    <a:pt x="109" y="447"/>
                  </a:lnTo>
                  <a:lnTo>
                    <a:pt x="109" y="445"/>
                  </a:lnTo>
                  <a:lnTo>
                    <a:pt x="108" y="445"/>
                  </a:lnTo>
                  <a:lnTo>
                    <a:pt x="108" y="444"/>
                  </a:lnTo>
                  <a:lnTo>
                    <a:pt x="109" y="444"/>
                  </a:lnTo>
                  <a:lnTo>
                    <a:pt x="108" y="444"/>
                  </a:lnTo>
                  <a:lnTo>
                    <a:pt x="108" y="443"/>
                  </a:lnTo>
                  <a:lnTo>
                    <a:pt x="109" y="443"/>
                  </a:lnTo>
                  <a:lnTo>
                    <a:pt x="109" y="442"/>
                  </a:lnTo>
                  <a:lnTo>
                    <a:pt x="108" y="442"/>
                  </a:lnTo>
                  <a:lnTo>
                    <a:pt x="108" y="443"/>
                  </a:lnTo>
                  <a:lnTo>
                    <a:pt x="108" y="442"/>
                  </a:lnTo>
                  <a:lnTo>
                    <a:pt x="106" y="442"/>
                  </a:lnTo>
                  <a:lnTo>
                    <a:pt x="106" y="441"/>
                  </a:lnTo>
                  <a:lnTo>
                    <a:pt x="106" y="440"/>
                  </a:lnTo>
                  <a:lnTo>
                    <a:pt x="108" y="440"/>
                  </a:lnTo>
                  <a:lnTo>
                    <a:pt x="108" y="439"/>
                  </a:lnTo>
                  <a:lnTo>
                    <a:pt x="106" y="439"/>
                  </a:lnTo>
                  <a:lnTo>
                    <a:pt x="106" y="438"/>
                  </a:lnTo>
                  <a:lnTo>
                    <a:pt x="105" y="438"/>
                  </a:lnTo>
                  <a:lnTo>
                    <a:pt x="104" y="438"/>
                  </a:lnTo>
                  <a:lnTo>
                    <a:pt x="104" y="436"/>
                  </a:lnTo>
                  <a:lnTo>
                    <a:pt x="105" y="436"/>
                  </a:lnTo>
                  <a:lnTo>
                    <a:pt x="104" y="436"/>
                  </a:lnTo>
                  <a:lnTo>
                    <a:pt x="105" y="436"/>
                  </a:lnTo>
                  <a:lnTo>
                    <a:pt x="105" y="435"/>
                  </a:lnTo>
                  <a:lnTo>
                    <a:pt x="105" y="434"/>
                  </a:lnTo>
                  <a:lnTo>
                    <a:pt x="106" y="434"/>
                  </a:lnTo>
                  <a:lnTo>
                    <a:pt x="108" y="434"/>
                  </a:lnTo>
                  <a:lnTo>
                    <a:pt x="108" y="433"/>
                  </a:lnTo>
                  <a:lnTo>
                    <a:pt x="108" y="432"/>
                  </a:lnTo>
                  <a:lnTo>
                    <a:pt x="108" y="431"/>
                  </a:lnTo>
                  <a:lnTo>
                    <a:pt x="108" y="430"/>
                  </a:lnTo>
                  <a:lnTo>
                    <a:pt x="109" y="430"/>
                  </a:lnTo>
                  <a:lnTo>
                    <a:pt x="109" y="428"/>
                  </a:lnTo>
                  <a:lnTo>
                    <a:pt x="109" y="427"/>
                  </a:lnTo>
                  <a:lnTo>
                    <a:pt x="110" y="427"/>
                  </a:lnTo>
                  <a:lnTo>
                    <a:pt x="111" y="427"/>
                  </a:lnTo>
                  <a:lnTo>
                    <a:pt x="110" y="426"/>
                  </a:lnTo>
                  <a:lnTo>
                    <a:pt x="110" y="425"/>
                  </a:lnTo>
                  <a:lnTo>
                    <a:pt x="111" y="425"/>
                  </a:lnTo>
                  <a:lnTo>
                    <a:pt x="110" y="425"/>
                  </a:lnTo>
                  <a:lnTo>
                    <a:pt x="111" y="424"/>
                  </a:lnTo>
                  <a:lnTo>
                    <a:pt x="110" y="423"/>
                  </a:lnTo>
                  <a:lnTo>
                    <a:pt x="110" y="422"/>
                  </a:lnTo>
                  <a:lnTo>
                    <a:pt x="111" y="422"/>
                  </a:lnTo>
                  <a:lnTo>
                    <a:pt x="111" y="420"/>
                  </a:lnTo>
                  <a:lnTo>
                    <a:pt x="112" y="420"/>
                  </a:lnTo>
                  <a:lnTo>
                    <a:pt x="111" y="419"/>
                  </a:lnTo>
                  <a:lnTo>
                    <a:pt x="111" y="418"/>
                  </a:lnTo>
                  <a:lnTo>
                    <a:pt x="112" y="418"/>
                  </a:lnTo>
                  <a:lnTo>
                    <a:pt x="112" y="417"/>
                  </a:lnTo>
                  <a:lnTo>
                    <a:pt x="113" y="417"/>
                  </a:lnTo>
                  <a:lnTo>
                    <a:pt x="113" y="416"/>
                  </a:lnTo>
                  <a:lnTo>
                    <a:pt x="112" y="416"/>
                  </a:lnTo>
                  <a:lnTo>
                    <a:pt x="112" y="415"/>
                  </a:lnTo>
                  <a:lnTo>
                    <a:pt x="113" y="415"/>
                  </a:lnTo>
                  <a:lnTo>
                    <a:pt x="114" y="415"/>
                  </a:lnTo>
                  <a:lnTo>
                    <a:pt x="114" y="414"/>
                  </a:lnTo>
                  <a:lnTo>
                    <a:pt x="113" y="414"/>
                  </a:lnTo>
                  <a:lnTo>
                    <a:pt x="113" y="413"/>
                  </a:lnTo>
                  <a:lnTo>
                    <a:pt x="114" y="413"/>
                  </a:lnTo>
                  <a:lnTo>
                    <a:pt x="114" y="411"/>
                  </a:lnTo>
                  <a:lnTo>
                    <a:pt x="113" y="411"/>
                  </a:lnTo>
                  <a:lnTo>
                    <a:pt x="113" y="410"/>
                  </a:lnTo>
                  <a:lnTo>
                    <a:pt x="113" y="409"/>
                  </a:lnTo>
                  <a:lnTo>
                    <a:pt x="114" y="409"/>
                  </a:lnTo>
                  <a:lnTo>
                    <a:pt x="114" y="408"/>
                  </a:lnTo>
                  <a:lnTo>
                    <a:pt x="116" y="408"/>
                  </a:lnTo>
                  <a:lnTo>
                    <a:pt x="114" y="407"/>
                  </a:lnTo>
                  <a:lnTo>
                    <a:pt x="114" y="406"/>
                  </a:lnTo>
                  <a:lnTo>
                    <a:pt x="116" y="406"/>
                  </a:lnTo>
                  <a:lnTo>
                    <a:pt x="116" y="405"/>
                  </a:lnTo>
                  <a:lnTo>
                    <a:pt x="116" y="403"/>
                  </a:lnTo>
                  <a:lnTo>
                    <a:pt x="116" y="402"/>
                  </a:lnTo>
                  <a:lnTo>
                    <a:pt x="117" y="402"/>
                  </a:lnTo>
                  <a:lnTo>
                    <a:pt x="117" y="401"/>
                  </a:lnTo>
                  <a:lnTo>
                    <a:pt x="117" y="400"/>
                  </a:lnTo>
                  <a:lnTo>
                    <a:pt x="118" y="400"/>
                  </a:lnTo>
                  <a:lnTo>
                    <a:pt x="118" y="399"/>
                  </a:lnTo>
                  <a:lnTo>
                    <a:pt x="117" y="399"/>
                  </a:lnTo>
                  <a:lnTo>
                    <a:pt x="117" y="398"/>
                  </a:lnTo>
                  <a:lnTo>
                    <a:pt x="116" y="398"/>
                  </a:lnTo>
                  <a:lnTo>
                    <a:pt x="114" y="398"/>
                  </a:lnTo>
                  <a:lnTo>
                    <a:pt x="113" y="398"/>
                  </a:lnTo>
                  <a:lnTo>
                    <a:pt x="112" y="398"/>
                  </a:lnTo>
                  <a:lnTo>
                    <a:pt x="111" y="398"/>
                  </a:lnTo>
                  <a:lnTo>
                    <a:pt x="111" y="397"/>
                  </a:lnTo>
                  <a:lnTo>
                    <a:pt x="110" y="397"/>
                  </a:lnTo>
                  <a:lnTo>
                    <a:pt x="109" y="397"/>
                  </a:lnTo>
                  <a:lnTo>
                    <a:pt x="108" y="397"/>
                  </a:lnTo>
                  <a:lnTo>
                    <a:pt x="106" y="397"/>
                  </a:lnTo>
                  <a:lnTo>
                    <a:pt x="106" y="395"/>
                  </a:lnTo>
                  <a:lnTo>
                    <a:pt x="105" y="395"/>
                  </a:lnTo>
                  <a:lnTo>
                    <a:pt x="105" y="394"/>
                  </a:lnTo>
                  <a:lnTo>
                    <a:pt x="106" y="394"/>
                  </a:lnTo>
                  <a:lnTo>
                    <a:pt x="106" y="393"/>
                  </a:lnTo>
                  <a:lnTo>
                    <a:pt x="106" y="392"/>
                  </a:lnTo>
                  <a:lnTo>
                    <a:pt x="108" y="392"/>
                  </a:lnTo>
                  <a:lnTo>
                    <a:pt x="108" y="391"/>
                  </a:lnTo>
                  <a:lnTo>
                    <a:pt x="109" y="390"/>
                  </a:lnTo>
                  <a:lnTo>
                    <a:pt x="109" y="389"/>
                  </a:lnTo>
                  <a:lnTo>
                    <a:pt x="109" y="388"/>
                  </a:lnTo>
                  <a:lnTo>
                    <a:pt x="109" y="386"/>
                  </a:lnTo>
                  <a:lnTo>
                    <a:pt x="110" y="386"/>
                  </a:lnTo>
                  <a:lnTo>
                    <a:pt x="110" y="385"/>
                  </a:lnTo>
                  <a:lnTo>
                    <a:pt x="110" y="384"/>
                  </a:lnTo>
                  <a:lnTo>
                    <a:pt x="111" y="384"/>
                  </a:lnTo>
                  <a:lnTo>
                    <a:pt x="111" y="383"/>
                  </a:lnTo>
                  <a:lnTo>
                    <a:pt x="110" y="383"/>
                  </a:lnTo>
                  <a:lnTo>
                    <a:pt x="111" y="383"/>
                  </a:lnTo>
                  <a:lnTo>
                    <a:pt x="111" y="382"/>
                  </a:lnTo>
                  <a:lnTo>
                    <a:pt x="111" y="381"/>
                  </a:lnTo>
                  <a:lnTo>
                    <a:pt x="111" y="380"/>
                  </a:lnTo>
                  <a:lnTo>
                    <a:pt x="111" y="378"/>
                  </a:lnTo>
                  <a:lnTo>
                    <a:pt x="111" y="377"/>
                  </a:lnTo>
                  <a:lnTo>
                    <a:pt x="110" y="377"/>
                  </a:lnTo>
                  <a:lnTo>
                    <a:pt x="110" y="376"/>
                  </a:lnTo>
                  <a:lnTo>
                    <a:pt x="109" y="376"/>
                  </a:lnTo>
                  <a:lnTo>
                    <a:pt x="109" y="375"/>
                  </a:lnTo>
                  <a:lnTo>
                    <a:pt x="108" y="375"/>
                  </a:lnTo>
                  <a:lnTo>
                    <a:pt x="108" y="374"/>
                  </a:lnTo>
                  <a:lnTo>
                    <a:pt x="106" y="374"/>
                  </a:lnTo>
                  <a:lnTo>
                    <a:pt x="106" y="373"/>
                  </a:lnTo>
                  <a:lnTo>
                    <a:pt x="105" y="373"/>
                  </a:lnTo>
                  <a:lnTo>
                    <a:pt x="104" y="373"/>
                  </a:lnTo>
                  <a:lnTo>
                    <a:pt x="104" y="372"/>
                  </a:lnTo>
                  <a:lnTo>
                    <a:pt x="103" y="372"/>
                  </a:lnTo>
                  <a:lnTo>
                    <a:pt x="103" y="370"/>
                  </a:lnTo>
                  <a:lnTo>
                    <a:pt x="102" y="370"/>
                  </a:lnTo>
                  <a:lnTo>
                    <a:pt x="102" y="372"/>
                  </a:lnTo>
                  <a:lnTo>
                    <a:pt x="102" y="373"/>
                  </a:lnTo>
                  <a:lnTo>
                    <a:pt x="101" y="373"/>
                  </a:lnTo>
                  <a:lnTo>
                    <a:pt x="101" y="374"/>
                  </a:lnTo>
                  <a:lnTo>
                    <a:pt x="101" y="375"/>
                  </a:lnTo>
                  <a:lnTo>
                    <a:pt x="100" y="375"/>
                  </a:lnTo>
                  <a:lnTo>
                    <a:pt x="100" y="376"/>
                  </a:lnTo>
                  <a:lnTo>
                    <a:pt x="99" y="376"/>
                  </a:lnTo>
                  <a:lnTo>
                    <a:pt x="97" y="376"/>
                  </a:lnTo>
                  <a:lnTo>
                    <a:pt x="96" y="376"/>
                  </a:lnTo>
                  <a:lnTo>
                    <a:pt x="96" y="377"/>
                  </a:lnTo>
                  <a:lnTo>
                    <a:pt x="96" y="378"/>
                  </a:lnTo>
                  <a:lnTo>
                    <a:pt x="95" y="378"/>
                  </a:lnTo>
                  <a:lnTo>
                    <a:pt x="94" y="378"/>
                  </a:lnTo>
                  <a:lnTo>
                    <a:pt x="93" y="378"/>
                  </a:lnTo>
                  <a:lnTo>
                    <a:pt x="93" y="377"/>
                  </a:lnTo>
                  <a:lnTo>
                    <a:pt x="92" y="377"/>
                  </a:lnTo>
                  <a:lnTo>
                    <a:pt x="91" y="377"/>
                  </a:lnTo>
                  <a:lnTo>
                    <a:pt x="89" y="377"/>
                  </a:lnTo>
                  <a:lnTo>
                    <a:pt x="89" y="378"/>
                  </a:lnTo>
                  <a:lnTo>
                    <a:pt x="88" y="378"/>
                  </a:lnTo>
                  <a:lnTo>
                    <a:pt x="87" y="378"/>
                  </a:lnTo>
                  <a:lnTo>
                    <a:pt x="86" y="378"/>
                  </a:lnTo>
                  <a:lnTo>
                    <a:pt x="85" y="378"/>
                  </a:lnTo>
                  <a:lnTo>
                    <a:pt x="84" y="378"/>
                  </a:lnTo>
                  <a:lnTo>
                    <a:pt x="83" y="378"/>
                  </a:lnTo>
                  <a:lnTo>
                    <a:pt x="82" y="378"/>
                  </a:lnTo>
                  <a:lnTo>
                    <a:pt x="82" y="380"/>
                  </a:lnTo>
                  <a:lnTo>
                    <a:pt x="80" y="380"/>
                  </a:lnTo>
                  <a:lnTo>
                    <a:pt x="79" y="380"/>
                  </a:lnTo>
                  <a:lnTo>
                    <a:pt x="78" y="380"/>
                  </a:lnTo>
                  <a:lnTo>
                    <a:pt x="77" y="380"/>
                  </a:lnTo>
                  <a:lnTo>
                    <a:pt x="76" y="380"/>
                  </a:lnTo>
                  <a:lnTo>
                    <a:pt x="76" y="378"/>
                  </a:lnTo>
                  <a:lnTo>
                    <a:pt x="75" y="378"/>
                  </a:lnTo>
                  <a:lnTo>
                    <a:pt x="74" y="378"/>
                  </a:lnTo>
                  <a:lnTo>
                    <a:pt x="73" y="378"/>
                  </a:lnTo>
                  <a:lnTo>
                    <a:pt x="71" y="378"/>
                  </a:lnTo>
                  <a:lnTo>
                    <a:pt x="70" y="377"/>
                  </a:lnTo>
                  <a:lnTo>
                    <a:pt x="69" y="377"/>
                  </a:lnTo>
                  <a:lnTo>
                    <a:pt x="68" y="377"/>
                  </a:lnTo>
                  <a:lnTo>
                    <a:pt x="67" y="377"/>
                  </a:lnTo>
                  <a:lnTo>
                    <a:pt x="67" y="376"/>
                  </a:lnTo>
                  <a:lnTo>
                    <a:pt x="66" y="376"/>
                  </a:lnTo>
                  <a:lnTo>
                    <a:pt x="66" y="375"/>
                  </a:lnTo>
                  <a:lnTo>
                    <a:pt x="66" y="374"/>
                  </a:lnTo>
                  <a:lnTo>
                    <a:pt x="65" y="373"/>
                  </a:lnTo>
                  <a:lnTo>
                    <a:pt x="65" y="372"/>
                  </a:lnTo>
                  <a:lnTo>
                    <a:pt x="65" y="370"/>
                  </a:lnTo>
                  <a:lnTo>
                    <a:pt x="63" y="369"/>
                  </a:lnTo>
                  <a:lnTo>
                    <a:pt x="63" y="368"/>
                  </a:lnTo>
                  <a:lnTo>
                    <a:pt x="63" y="367"/>
                  </a:lnTo>
                  <a:lnTo>
                    <a:pt x="62" y="367"/>
                  </a:lnTo>
                  <a:lnTo>
                    <a:pt x="62" y="366"/>
                  </a:lnTo>
                  <a:lnTo>
                    <a:pt x="62" y="365"/>
                  </a:lnTo>
                  <a:lnTo>
                    <a:pt x="62" y="364"/>
                  </a:lnTo>
                  <a:lnTo>
                    <a:pt x="61" y="364"/>
                  </a:lnTo>
                  <a:lnTo>
                    <a:pt x="61" y="363"/>
                  </a:lnTo>
                  <a:lnTo>
                    <a:pt x="60" y="363"/>
                  </a:lnTo>
                  <a:lnTo>
                    <a:pt x="59" y="363"/>
                  </a:lnTo>
                  <a:lnTo>
                    <a:pt x="58" y="363"/>
                  </a:lnTo>
                  <a:lnTo>
                    <a:pt x="57" y="363"/>
                  </a:lnTo>
                  <a:lnTo>
                    <a:pt x="56" y="363"/>
                  </a:lnTo>
                  <a:lnTo>
                    <a:pt x="54" y="361"/>
                  </a:lnTo>
                  <a:lnTo>
                    <a:pt x="53" y="361"/>
                  </a:lnTo>
                  <a:lnTo>
                    <a:pt x="53" y="363"/>
                  </a:lnTo>
                  <a:lnTo>
                    <a:pt x="53" y="364"/>
                  </a:lnTo>
                  <a:lnTo>
                    <a:pt x="53" y="365"/>
                  </a:lnTo>
                  <a:lnTo>
                    <a:pt x="53" y="366"/>
                  </a:lnTo>
                  <a:lnTo>
                    <a:pt x="53" y="367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52" y="369"/>
                  </a:lnTo>
                  <a:lnTo>
                    <a:pt x="52" y="370"/>
                  </a:lnTo>
                  <a:lnTo>
                    <a:pt x="52" y="372"/>
                  </a:lnTo>
                  <a:lnTo>
                    <a:pt x="51" y="373"/>
                  </a:lnTo>
                  <a:lnTo>
                    <a:pt x="51" y="374"/>
                  </a:lnTo>
                  <a:lnTo>
                    <a:pt x="51" y="375"/>
                  </a:lnTo>
                  <a:lnTo>
                    <a:pt x="50" y="375"/>
                  </a:lnTo>
                  <a:lnTo>
                    <a:pt x="49" y="375"/>
                  </a:lnTo>
                  <a:lnTo>
                    <a:pt x="49" y="376"/>
                  </a:lnTo>
                  <a:lnTo>
                    <a:pt x="49" y="375"/>
                  </a:lnTo>
                  <a:lnTo>
                    <a:pt x="48" y="375"/>
                  </a:lnTo>
                  <a:lnTo>
                    <a:pt x="47" y="375"/>
                  </a:lnTo>
                  <a:lnTo>
                    <a:pt x="45" y="376"/>
                  </a:lnTo>
                  <a:lnTo>
                    <a:pt x="44" y="376"/>
                  </a:lnTo>
                  <a:lnTo>
                    <a:pt x="44" y="375"/>
                  </a:lnTo>
                  <a:lnTo>
                    <a:pt x="43" y="375"/>
                  </a:lnTo>
                  <a:lnTo>
                    <a:pt x="42" y="375"/>
                  </a:lnTo>
                  <a:lnTo>
                    <a:pt x="42" y="374"/>
                  </a:lnTo>
                  <a:lnTo>
                    <a:pt x="41" y="374"/>
                  </a:lnTo>
                  <a:lnTo>
                    <a:pt x="40" y="374"/>
                  </a:lnTo>
                  <a:lnTo>
                    <a:pt x="40" y="375"/>
                  </a:lnTo>
                  <a:lnTo>
                    <a:pt x="39" y="375"/>
                  </a:lnTo>
                  <a:lnTo>
                    <a:pt x="37" y="375"/>
                  </a:lnTo>
                  <a:lnTo>
                    <a:pt x="37" y="376"/>
                  </a:lnTo>
                  <a:lnTo>
                    <a:pt x="36" y="376"/>
                  </a:lnTo>
                  <a:lnTo>
                    <a:pt x="35" y="376"/>
                  </a:lnTo>
                  <a:lnTo>
                    <a:pt x="34" y="376"/>
                  </a:lnTo>
                  <a:lnTo>
                    <a:pt x="33" y="376"/>
                  </a:lnTo>
                  <a:lnTo>
                    <a:pt x="33" y="375"/>
                  </a:lnTo>
                  <a:lnTo>
                    <a:pt x="33" y="376"/>
                  </a:lnTo>
                  <a:lnTo>
                    <a:pt x="32" y="376"/>
                  </a:lnTo>
                  <a:lnTo>
                    <a:pt x="32" y="375"/>
                  </a:lnTo>
                  <a:lnTo>
                    <a:pt x="31" y="375"/>
                  </a:lnTo>
                  <a:lnTo>
                    <a:pt x="30" y="375"/>
                  </a:lnTo>
                  <a:lnTo>
                    <a:pt x="28" y="375"/>
                  </a:lnTo>
                  <a:lnTo>
                    <a:pt x="27" y="375"/>
                  </a:lnTo>
                  <a:lnTo>
                    <a:pt x="27" y="374"/>
                  </a:lnTo>
                  <a:lnTo>
                    <a:pt x="26" y="374"/>
                  </a:lnTo>
                  <a:lnTo>
                    <a:pt x="25" y="374"/>
                  </a:lnTo>
                  <a:lnTo>
                    <a:pt x="24" y="375"/>
                  </a:lnTo>
                  <a:lnTo>
                    <a:pt x="24" y="374"/>
                  </a:lnTo>
                  <a:lnTo>
                    <a:pt x="23" y="374"/>
                  </a:lnTo>
                  <a:lnTo>
                    <a:pt x="23" y="373"/>
                  </a:lnTo>
                  <a:lnTo>
                    <a:pt x="23" y="372"/>
                  </a:lnTo>
                  <a:lnTo>
                    <a:pt x="22" y="372"/>
                  </a:lnTo>
                  <a:lnTo>
                    <a:pt x="22" y="370"/>
                  </a:lnTo>
                  <a:lnTo>
                    <a:pt x="22" y="369"/>
                  </a:lnTo>
                  <a:lnTo>
                    <a:pt x="22" y="368"/>
                  </a:lnTo>
                  <a:lnTo>
                    <a:pt x="20" y="368"/>
                  </a:lnTo>
                  <a:lnTo>
                    <a:pt x="20" y="367"/>
                  </a:lnTo>
                  <a:lnTo>
                    <a:pt x="19" y="367"/>
                  </a:lnTo>
                  <a:lnTo>
                    <a:pt x="19" y="366"/>
                  </a:lnTo>
                  <a:lnTo>
                    <a:pt x="18" y="366"/>
                  </a:lnTo>
                  <a:lnTo>
                    <a:pt x="17" y="366"/>
                  </a:lnTo>
                  <a:lnTo>
                    <a:pt x="16" y="366"/>
                  </a:lnTo>
                  <a:lnTo>
                    <a:pt x="15" y="366"/>
                  </a:lnTo>
                  <a:lnTo>
                    <a:pt x="15" y="365"/>
                  </a:lnTo>
                  <a:lnTo>
                    <a:pt x="15" y="364"/>
                  </a:lnTo>
                  <a:lnTo>
                    <a:pt x="14" y="364"/>
                  </a:lnTo>
                  <a:lnTo>
                    <a:pt x="14" y="363"/>
                  </a:lnTo>
                  <a:lnTo>
                    <a:pt x="14" y="361"/>
                  </a:lnTo>
                  <a:lnTo>
                    <a:pt x="14" y="360"/>
                  </a:lnTo>
                  <a:lnTo>
                    <a:pt x="15" y="359"/>
                  </a:lnTo>
                  <a:lnTo>
                    <a:pt x="15" y="358"/>
                  </a:lnTo>
                  <a:lnTo>
                    <a:pt x="16" y="358"/>
                  </a:lnTo>
                  <a:lnTo>
                    <a:pt x="16" y="357"/>
                  </a:lnTo>
                  <a:lnTo>
                    <a:pt x="17" y="357"/>
                  </a:lnTo>
                  <a:lnTo>
                    <a:pt x="17" y="355"/>
                  </a:lnTo>
                  <a:lnTo>
                    <a:pt x="18" y="355"/>
                  </a:lnTo>
                  <a:lnTo>
                    <a:pt x="18" y="353"/>
                  </a:lnTo>
                  <a:lnTo>
                    <a:pt x="18" y="352"/>
                  </a:lnTo>
                  <a:lnTo>
                    <a:pt x="19" y="352"/>
                  </a:lnTo>
                  <a:lnTo>
                    <a:pt x="19" y="351"/>
                  </a:lnTo>
                  <a:lnTo>
                    <a:pt x="19" y="350"/>
                  </a:lnTo>
                  <a:lnTo>
                    <a:pt x="20" y="350"/>
                  </a:lnTo>
                  <a:lnTo>
                    <a:pt x="20" y="349"/>
                  </a:lnTo>
                  <a:lnTo>
                    <a:pt x="19" y="349"/>
                  </a:lnTo>
                  <a:lnTo>
                    <a:pt x="19" y="348"/>
                  </a:lnTo>
                  <a:lnTo>
                    <a:pt x="19" y="347"/>
                  </a:lnTo>
                  <a:lnTo>
                    <a:pt x="18" y="347"/>
                  </a:lnTo>
                  <a:lnTo>
                    <a:pt x="18" y="346"/>
                  </a:lnTo>
                  <a:lnTo>
                    <a:pt x="18" y="342"/>
                  </a:lnTo>
                  <a:lnTo>
                    <a:pt x="18" y="341"/>
                  </a:lnTo>
                  <a:lnTo>
                    <a:pt x="17" y="341"/>
                  </a:lnTo>
                  <a:lnTo>
                    <a:pt x="17" y="342"/>
                  </a:lnTo>
                  <a:lnTo>
                    <a:pt x="16" y="342"/>
                  </a:lnTo>
                  <a:lnTo>
                    <a:pt x="15" y="342"/>
                  </a:lnTo>
                  <a:lnTo>
                    <a:pt x="14" y="342"/>
                  </a:lnTo>
                  <a:lnTo>
                    <a:pt x="13" y="342"/>
                  </a:lnTo>
                  <a:lnTo>
                    <a:pt x="11" y="342"/>
                  </a:lnTo>
                  <a:lnTo>
                    <a:pt x="10" y="342"/>
                  </a:lnTo>
                  <a:lnTo>
                    <a:pt x="9" y="342"/>
                  </a:lnTo>
                  <a:lnTo>
                    <a:pt x="9" y="341"/>
                  </a:lnTo>
                  <a:lnTo>
                    <a:pt x="8" y="341"/>
                  </a:lnTo>
                  <a:lnTo>
                    <a:pt x="8" y="340"/>
                  </a:lnTo>
                  <a:lnTo>
                    <a:pt x="7" y="339"/>
                  </a:lnTo>
                  <a:lnTo>
                    <a:pt x="6" y="339"/>
                  </a:lnTo>
                  <a:lnTo>
                    <a:pt x="6" y="338"/>
                  </a:lnTo>
                  <a:lnTo>
                    <a:pt x="5" y="336"/>
                  </a:lnTo>
                  <a:lnTo>
                    <a:pt x="5" y="335"/>
                  </a:lnTo>
                  <a:lnTo>
                    <a:pt x="8" y="333"/>
                  </a:lnTo>
                  <a:lnTo>
                    <a:pt x="9" y="333"/>
                  </a:lnTo>
                  <a:lnTo>
                    <a:pt x="9" y="332"/>
                  </a:lnTo>
                  <a:lnTo>
                    <a:pt x="10" y="332"/>
                  </a:lnTo>
                  <a:lnTo>
                    <a:pt x="11" y="332"/>
                  </a:lnTo>
                  <a:lnTo>
                    <a:pt x="13" y="332"/>
                  </a:lnTo>
                  <a:lnTo>
                    <a:pt x="11" y="332"/>
                  </a:lnTo>
                  <a:lnTo>
                    <a:pt x="11" y="331"/>
                  </a:lnTo>
                  <a:lnTo>
                    <a:pt x="13" y="331"/>
                  </a:lnTo>
                  <a:lnTo>
                    <a:pt x="13" y="330"/>
                  </a:lnTo>
                  <a:lnTo>
                    <a:pt x="13" y="328"/>
                  </a:lnTo>
                  <a:lnTo>
                    <a:pt x="13" y="327"/>
                  </a:lnTo>
                  <a:lnTo>
                    <a:pt x="14" y="327"/>
                  </a:lnTo>
                  <a:lnTo>
                    <a:pt x="14" y="328"/>
                  </a:lnTo>
                  <a:lnTo>
                    <a:pt x="15" y="328"/>
                  </a:lnTo>
                  <a:lnTo>
                    <a:pt x="15" y="327"/>
                  </a:lnTo>
                  <a:lnTo>
                    <a:pt x="15" y="326"/>
                  </a:lnTo>
                  <a:lnTo>
                    <a:pt x="15" y="325"/>
                  </a:lnTo>
                  <a:lnTo>
                    <a:pt x="15" y="324"/>
                  </a:lnTo>
                  <a:lnTo>
                    <a:pt x="16" y="324"/>
                  </a:lnTo>
                  <a:lnTo>
                    <a:pt x="15" y="324"/>
                  </a:lnTo>
                  <a:lnTo>
                    <a:pt x="15" y="323"/>
                  </a:lnTo>
                  <a:lnTo>
                    <a:pt x="16" y="323"/>
                  </a:lnTo>
                  <a:lnTo>
                    <a:pt x="15" y="322"/>
                  </a:lnTo>
                  <a:lnTo>
                    <a:pt x="16" y="322"/>
                  </a:lnTo>
                  <a:lnTo>
                    <a:pt x="16" y="321"/>
                  </a:lnTo>
                  <a:lnTo>
                    <a:pt x="17" y="321"/>
                  </a:lnTo>
                  <a:lnTo>
                    <a:pt x="18" y="321"/>
                  </a:lnTo>
                  <a:lnTo>
                    <a:pt x="19" y="321"/>
                  </a:lnTo>
                  <a:lnTo>
                    <a:pt x="20" y="321"/>
                  </a:lnTo>
                  <a:lnTo>
                    <a:pt x="20" y="319"/>
                  </a:lnTo>
                  <a:lnTo>
                    <a:pt x="22" y="319"/>
                  </a:lnTo>
                  <a:lnTo>
                    <a:pt x="23" y="319"/>
                  </a:lnTo>
                  <a:lnTo>
                    <a:pt x="24" y="318"/>
                  </a:lnTo>
                  <a:lnTo>
                    <a:pt x="25" y="317"/>
                  </a:lnTo>
                  <a:lnTo>
                    <a:pt x="25" y="316"/>
                  </a:lnTo>
                  <a:lnTo>
                    <a:pt x="25" y="315"/>
                  </a:lnTo>
                  <a:lnTo>
                    <a:pt x="25" y="314"/>
                  </a:lnTo>
                  <a:lnTo>
                    <a:pt x="26" y="313"/>
                  </a:lnTo>
                  <a:lnTo>
                    <a:pt x="26" y="311"/>
                  </a:lnTo>
                  <a:lnTo>
                    <a:pt x="26" y="310"/>
                  </a:lnTo>
                  <a:lnTo>
                    <a:pt x="26" y="308"/>
                  </a:lnTo>
                  <a:lnTo>
                    <a:pt x="26" y="307"/>
                  </a:lnTo>
                  <a:lnTo>
                    <a:pt x="27" y="306"/>
                  </a:lnTo>
                  <a:lnTo>
                    <a:pt x="32" y="302"/>
                  </a:lnTo>
                  <a:lnTo>
                    <a:pt x="33" y="302"/>
                  </a:lnTo>
                  <a:lnTo>
                    <a:pt x="35" y="302"/>
                  </a:lnTo>
                  <a:lnTo>
                    <a:pt x="39" y="298"/>
                  </a:lnTo>
                  <a:lnTo>
                    <a:pt x="37" y="297"/>
                  </a:lnTo>
                  <a:lnTo>
                    <a:pt x="39" y="294"/>
                  </a:lnTo>
                  <a:lnTo>
                    <a:pt x="41" y="293"/>
                  </a:lnTo>
                  <a:lnTo>
                    <a:pt x="47" y="291"/>
                  </a:lnTo>
                  <a:lnTo>
                    <a:pt x="49" y="291"/>
                  </a:lnTo>
                  <a:lnTo>
                    <a:pt x="50" y="291"/>
                  </a:lnTo>
                  <a:lnTo>
                    <a:pt x="51" y="291"/>
                  </a:lnTo>
                  <a:lnTo>
                    <a:pt x="53" y="292"/>
                  </a:lnTo>
                  <a:lnTo>
                    <a:pt x="54" y="292"/>
                  </a:lnTo>
                  <a:lnTo>
                    <a:pt x="54" y="293"/>
                  </a:lnTo>
                  <a:lnTo>
                    <a:pt x="58" y="294"/>
                  </a:lnTo>
                  <a:lnTo>
                    <a:pt x="59" y="297"/>
                  </a:lnTo>
                  <a:lnTo>
                    <a:pt x="59" y="296"/>
                  </a:lnTo>
                  <a:lnTo>
                    <a:pt x="61" y="294"/>
                  </a:lnTo>
                  <a:lnTo>
                    <a:pt x="60" y="294"/>
                  </a:lnTo>
                  <a:lnTo>
                    <a:pt x="59" y="293"/>
                  </a:lnTo>
                  <a:lnTo>
                    <a:pt x="59" y="292"/>
                  </a:lnTo>
                  <a:lnTo>
                    <a:pt x="59" y="291"/>
                  </a:lnTo>
                  <a:lnTo>
                    <a:pt x="58" y="290"/>
                  </a:lnTo>
                  <a:lnTo>
                    <a:pt x="58" y="289"/>
                  </a:lnTo>
                  <a:lnTo>
                    <a:pt x="58" y="288"/>
                  </a:lnTo>
                  <a:lnTo>
                    <a:pt x="59" y="288"/>
                  </a:lnTo>
                  <a:lnTo>
                    <a:pt x="59" y="286"/>
                  </a:lnTo>
                  <a:lnTo>
                    <a:pt x="60" y="286"/>
                  </a:lnTo>
                  <a:lnTo>
                    <a:pt x="60" y="285"/>
                  </a:lnTo>
                  <a:lnTo>
                    <a:pt x="60" y="284"/>
                  </a:lnTo>
                  <a:lnTo>
                    <a:pt x="61" y="284"/>
                  </a:lnTo>
                  <a:lnTo>
                    <a:pt x="61" y="283"/>
                  </a:lnTo>
                  <a:lnTo>
                    <a:pt x="61" y="284"/>
                  </a:lnTo>
                  <a:lnTo>
                    <a:pt x="62" y="284"/>
                  </a:lnTo>
                  <a:lnTo>
                    <a:pt x="63" y="283"/>
                  </a:lnTo>
                  <a:lnTo>
                    <a:pt x="65" y="283"/>
                  </a:lnTo>
                  <a:lnTo>
                    <a:pt x="66" y="283"/>
                  </a:lnTo>
                  <a:lnTo>
                    <a:pt x="66" y="282"/>
                  </a:lnTo>
                  <a:lnTo>
                    <a:pt x="66" y="281"/>
                  </a:lnTo>
                  <a:lnTo>
                    <a:pt x="66" y="280"/>
                  </a:lnTo>
                  <a:lnTo>
                    <a:pt x="67" y="280"/>
                  </a:lnTo>
                  <a:lnTo>
                    <a:pt x="66" y="279"/>
                  </a:lnTo>
                  <a:lnTo>
                    <a:pt x="67" y="279"/>
                  </a:lnTo>
                  <a:lnTo>
                    <a:pt x="67" y="277"/>
                  </a:lnTo>
                  <a:lnTo>
                    <a:pt x="68" y="276"/>
                  </a:lnTo>
                  <a:lnTo>
                    <a:pt x="68" y="275"/>
                  </a:lnTo>
                  <a:lnTo>
                    <a:pt x="69" y="275"/>
                  </a:lnTo>
                  <a:lnTo>
                    <a:pt x="69" y="274"/>
                  </a:lnTo>
                  <a:lnTo>
                    <a:pt x="70" y="273"/>
                  </a:lnTo>
                  <a:lnTo>
                    <a:pt x="70" y="272"/>
                  </a:lnTo>
                  <a:lnTo>
                    <a:pt x="71" y="272"/>
                  </a:lnTo>
                  <a:lnTo>
                    <a:pt x="71" y="271"/>
                  </a:lnTo>
                  <a:lnTo>
                    <a:pt x="71" y="269"/>
                  </a:lnTo>
                  <a:lnTo>
                    <a:pt x="71" y="268"/>
                  </a:lnTo>
                  <a:lnTo>
                    <a:pt x="73" y="268"/>
                  </a:lnTo>
                  <a:lnTo>
                    <a:pt x="73" y="267"/>
                  </a:lnTo>
                  <a:lnTo>
                    <a:pt x="74" y="267"/>
                  </a:lnTo>
                  <a:lnTo>
                    <a:pt x="74" y="266"/>
                  </a:lnTo>
                  <a:lnTo>
                    <a:pt x="73" y="266"/>
                  </a:lnTo>
                  <a:lnTo>
                    <a:pt x="74" y="265"/>
                  </a:lnTo>
                  <a:lnTo>
                    <a:pt x="73" y="264"/>
                  </a:lnTo>
                  <a:lnTo>
                    <a:pt x="74" y="265"/>
                  </a:lnTo>
                  <a:lnTo>
                    <a:pt x="74" y="264"/>
                  </a:lnTo>
                  <a:lnTo>
                    <a:pt x="74" y="263"/>
                  </a:lnTo>
                  <a:lnTo>
                    <a:pt x="73" y="263"/>
                  </a:lnTo>
                  <a:lnTo>
                    <a:pt x="73" y="261"/>
                  </a:lnTo>
                  <a:lnTo>
                    <a:pt x="73" y="260"/>
                  </a:lnTo>
                  <a:lnTo>
                    <a:pt x="73" y="258"/>
                  </a:lnTo>
                  <a:lnTo>
                    <a:pt x="73" y="257"/>
                  </a:lnTo>
                  <a:lnTo>
                    <a:pt x="74" y="257"/>
                  </a:lnTo>
                  <a:lnTo>
                    <a:pt x="74" y="255"/>
                  </a:lnTo>
                  <a:lnTo>
                    <a:pt x="74" y="252"/>
                  </a:lnTo>
                  <a:lnTo>
                    <a:pt x="73" y="252"/>
                  </a:lnTo>
                  <a:lnTo>
                    <a:pt x="71" y="251"/>
                  </a:lnTo>
                  <a:lnTo>
                    <a:pt x="70" y="251"/>
                  </a:lnTo>
                  <a:lnTo>
                    <a:pt x="69" y="250"/>
                  </a:lnTo>
                  <a:lnTo>
                    <a:pt x="68" y="250"/>
                  </a:lnTo>
                  <a:lnTo>
                    <a:pt x="67" y="250"/>
                  </a:lnTo>
                  <a:lnTo>
                    <a:pt x="67" y="249"/>
                  </a:lnTo>
                  <a:lnTo>
                    <a:pt x="67" y="248"/>
                  </a:lnTo>
                  <a:lnTo>
                    <a:pt x="66" y="248"/>
                  </a:lnTo>
                  <a:lnTo>
                    <a:pt x="66" y="247"/>
                  </a:lnTo>
                  <a:lnTo>
                    <a:pt x="65" y="246"/>
                  </a:lnTo>
                  <a:lnTo>
                    <a:pt x="63" y="246"/>
                  </a:lnTo>
                  <a:lnTo>
                    <a:pt x="62" y="246"/>
                  </a:lnTo>
                  <a:lnTo>
                    <a:pt x="61" y="246"/>
                  </a:lnTo>
                  <a:lnTo>
                    <a:pt x="60" y="246"/>
                  </a:lnTo>
                  <a:lnTo>
                    <a:pt x="60" y="244"/>
                  </a:lnTo>
                  <a:lnTo>
                    <a:pt x="59" y="244"/>
                  </a:lnTo>
                  <a:lnTo>
                    <a:pt x="58" y="244"/>
                  </a:lnTo>
                  <a:lnTo>
                    <a:pt x="56" y="244"/>
                  </a:lnTo>
                  <a:lnTo>
                    <a:pt x="56" y="243"/>
                  </a:lnTo>
                  <a:lnTo>
                    <a:pt x="54" y="242"/>
                  </a:lnTo>
                  <a:lnTo>
                    <a:pt x="54" y="241"/>
                  </a:lnTo>
                  <a:lnTo>
                    <a:pt x="53" y="241"/>
                  </a:lnTo>
                  <a:lnTo>
                    <a:pt x="52" y="241"/>
                  </a:lnTo>
                  <a:lnTo>
                    <a:pt x="52" y="240"/>
                  </a:lnTo>
                  <a:lnTo>
                    <a:pt x="52" y="239"/>
                  </a:lnTo>
                  <a:lnTo>
                    <a:pt x="51" y="239"/>
                  </a:lnTo>
                  <a:lnTo>
                    <a:pt x="51" y="238"/>
                  </a:lnTo>
                  <a:lnTo>
                    <a:pt x="52" y="236"/>
                  </a:lnTo>
                  <a:lnTo>
                    <a:pt x="53" y="238"/>
                  </a:lnTo>
                  <a:lnTo>
                    <a:pt x="53" y="236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4" y="234"/>
                  </a:lnTo>
                  <a:lnTo>
                    <a:pt x="56" y="233"/>
                  </a:lnTo>
                  <a:lnTo>
                    <a:pt x="54" y="232"/>
                  </a:lnTo>
                  <a:lnTo>
                    <a:pt x="56" y="232"/>
                  </a:lnTo>
                  <a:lnTo>
                    <a:pt x="57" y="232"/>
                  </a:lnTo>
                  <a:lnTo>
                    <a:pt x="57" y="231"/>
                  </a:lnTo>
                  <a:lnTo>
                    <a:pt x="56" y="231"/>
                  </a:lnTo>
                  <a:lnTo>
                    <a:pt x="56" y="230"/>
                  </a:lnTo>
                  <a:lnTo>
                    <a:pt x="56" y="229"/>
                  </a:lnTo>
                  <a:lnTo>
                    <a:pt x="56" y="227"/>
                  </a:lnTo>
                  <a:lnTo>
                    <a:pt x="56" y="226"/>
                  </a:lnTo>
                  <a:lnTo>
                    <a:pt x="56" y="225"/>
                  </a:lnTo>
                  <a:lnTo>
                    <a:pt x="56" y="224"/>
                  </a:lnTo>
                  <a:lnTo>
                    <a:pt x="57" y="223"/>
                  </a:lnTo>
                  <a:lnTo>
                    <a:pt x="58" y="223"/>
                  </a:lnTo>
                  <a:lnTo>
                    <a:pt x="58" y="222"/>
                  </a:lnTo>
                  <a:lnTo>
                    <a:pt x="59" y="221"/>
                  </a:lnTo>
                  <a:lnTo>
                    <a:pt x="59" y="219"/>
                  </a:lnTo>
                  <a:lnTo>
                    <a:pt x="58" y="218"/>
                  </a:lnTo>
                  <a:lnTo>
                    <a:pt x="58" y="217"/>
                  </a:lnTo>
                  <a:lnTo>
                    <a:pt x="57" y="216"/>
                  </a:lnTo>
                  <a:lnTo>
                    <a:pt x="57" y="215"/>
                  </a:lnTo>
                  <a:lnTo>
                    <a:pt x="56" y="215"/>
                  </a:lnTo>
                  <a:lnTo>
                    <a:pt x="56" y="214"/>
                  </a:lnTo>
                  <a:lnTo>
                    <a:pt x="56" y="213"/>
                  </a:lnTo>
                  <a:lnTo>
                    <a:pt x="54" y="211"/>
                  </a:lnTo>
                  <a:lnTo>
                    <a:pt x="54" y="213"/>
                  </a:lnTo>
                  <a:lnTo>
                    <a:pt x="53" y="213"/>
                  </a:lnTo>
                  <a:lnTo>
                    <a:pt x="53" y="211"/>
                  </a:lnTo>
                  <a:lnTo>
                    <a:pt x="52" y="211"/>
                  </a:lnTo>
                  <a:lnTo>
                    <a:pt x="52" y="213"/>
                  </a:lnTo>
                  <a:lnTo>
                    <a:pt x="51" y="213"/>
                  </a:lnTo>
                  <a:lnTo>
                    <a:pt x="51" y="214"/>
                  </a:lnTo>
                  <a:lnTo>
                    <a:pt x="50" y="214"/>
                  </a:lnTo>
                  <a:lnTo>
                    <a:pt x="49" y="214"/>
                  </a:lnTo>
                  <a:lnTo>
                    <a:pt x="49" y="213"/>
                  </a:lnTo>
                  <a:lnTo>
                    <a:pt x="48" y="213"/>
                  </a:lnTo>
                  <a:lnTo>
                    <a:pt x="47" y="213"/>
                  </a:lnTo>
                  <a:lnTo>
                    <a:pt x="47" y="211"/>
                  </a:lnTo>
                  <a:lnTo>
                    <a:pt x="45" y="211"/>
                  </a:lnTo>
                  <a:lnTo>
                    <a:pt x="45" y="210"/>
                  </a:lnTo>
                  <a:lnTo>
                    <a:pt x="44" y="210"/>
                  </a:lnTo>
                  <a:lnTo>
                    <a:pt x="43" y="209"/>
                  </a:lnTo>
                  <a:lnTo>
                    <a:pt x="42" y="209"/>
                  </a:lnTo>
                  <a:lnTo>
                    <a:pt x="41" y="208"/>
                  </a:lnTo>
                  <a:lnTo>
                    <a:pt x="40" y="208"/>
                  </a:lnTo>
                  <a:lnTo>
                    <a:pt x="39" y="208"/>
                  </a:lnTo>
                  <a:lnTo>
                    <a:pt x="39" y="207"/>
                  </a:lnTo>
                  <a:lnTo>
                    <a:pt x="37" y="207"/>
                  </a:lnTo>
                  <a:lnTo>
                    <a:pt x="36" y="207"/>
                  </a:lnTo>
                  <a:lnTo>
                    <a:pt x="35" y="207"/>
                  </a:lnTo>
                  <a:lnTo>
                    <a:pt x="36" y="207"/>
                  </a:lnTo>
                  <a:lnTo>
                    <a:pt x="36" y="206"/>
                  </a:lnTo>
                  <a:lnTo>
                    <a:pt x="35" y="206"/>
                  </a:lnTo>
                  <a:lnTo>
                    <a:pt x="35" y="205"/>
                  </a:lnTo>
                  <a:lnTo>
                    <a:pt x="34" y="205"/>
                  </a:lnTo>
                  <a:lnTo>
                    <a:pt x="34" y="204"/>
                  </a:lnTo>
                  <a:lnTo>
                    <a:pt x="33" y="204"/>
                  </a:lnTo>
                  <a:lnTo>
                    <a:pt x="32" y="204"/>
                  </a:lnTo>
                  <a:lnTo>
                    <a:pt x="31" y="204"/>
                  </a:lnTo>
                  <a:lnTo>
                    <a:pt x="30" y="204"/>
                  </a:lnTo>
                  <a:lnTo>
                    <a:pt x="28" y="204"/>
                  </a:lnTo>
                  <a:lnTo>
                    <a:pt x="27" y="204"/>
                  </a:lnTo>
                  <a:lnTo>
                    <a:pt x="26" y="204"/>
                  </a:lnTo>
                  <a:lnTo>
                    <a:pt x="25" y="205"/>
                  </a:lnTo>
                  <a:lnTo>
                    <a:pt x="25" y="206"/>
                  </a:lnTo>
                  <a:lnTo>
                    <a:pt x="24" y="206"/>
                  </a:lnTo>
                  <a:lnTo>
                    <a:pt x="24" y="207"/>
                  </a:lnTo>
                  <a:lnTo>
                    <a:pt x="24" y="208"/>
                  </a:lnTo>
                  <a:lnTo>
                    <a:pt x="24" y="209"/>
                  </a:lnTo>
                  <a:lnTo>
                    <a:pt x="23" y="210"/>
                  </a:lnTo>
                  <a:lnTo>
                    <a:pt x="22" y="210"/>
                  </a:lnTo>
                  <a:lnTo>
                    <a:pt x="20" y="210"/>
                  </a:lnTo>
                  <a:lnTo>
                    <a:pt x="19" y="209"/>
                  </a:lnTo>
                  <a:lnTo>
                    <a:pt x="18" y="209"/>
                  </a:lnTo>
                  <a:lnTo>
                    <a:pt x="17" y="208"/>
                  </a:lnTo>
                  <a:lnTo>
                    <a:pt x="17" y="207"/>
                  </a:lnTo>
                  <a:lnTo>
                    <a:pt x="16" y="207"/>
                  </a:lnTo>
                  <a:lnTo>
                    <a:pt x="14" y="208"/>
                  </a:lnTo>
                  <a:lnTo>
                    <a:pt x="13" y="208"/>
                  </a:lnTo>
                  <a:lnTo>
                    <a:pt x="11" y="208"/>
                  </a:lnTo>
                  <a:lnTo>
                    <a:pt x="10" y="209"/>
                  </a:lnTo>
                  <a:lnTo>
                    <a:pt x="10" y="208"/>
                  </a:lnTo>
                  <a:lnTo>
                    <a:pt x="10" y="207"/>
                  </a:lnTo>
                  <a:lnTo>
                    <a:pt x="7" y="206"/>
                  </a:lnTo>
                  <a:lnTo>
                    <a:pt x="6" y="206"/>
                  </a:lnTo>
                  <a:lnTo>
                    <a:pt x="5" y="206"/>
                  </a:lnTo>
                  <a:lnTo>
                    <a:pt x="4" y="206"/>
                  </a:lnTo>
                  <a:lnTo>
                    <a:pt x="1" y="206"/>
                  </a:lnTo>
                  <a:lnTo>
                    <a:pt x="0" y="206"/>
                  </a:lnTo>
                  <a:lnTo>
                    <a:pt x="1" y="206"/>
                  </a:lnTo>
                  <a:lnTo>
                    <a:pt x="1" y="205"/>
                  </a:lnTo>
                  <a:lnTo>
                    <a:pt x="2" y="205"/>
                  </a:lnTo>
                  <a:lnTo>
                    <a:pt x="2" y="204"/>
                  </a:lnTo>
                  <a:lnTo>
                    <a:pt x="2" y="202"/>
                  </a:lnTo>
                  <a:lnTo>
                    <a:pt x="2" y="201"/>
                  </a:lnTo>
                  <a:lnTo>
                    <a:pt x="4" y="201"/>
                  </a:lnTo>
                  <a:lnTo>
                    <a:pt x="4" y="200"/>
                  </a:lnTo>
                  <a:lnTo>
                    <a:pt x="5" y="200"/>
                  </a:lnTo>
                  <a:lnTo>
                    <a:pt x="5" y="199"/>
                  </a:lnTo>
                  <a:lnTo>
                    <a:pt x="5" y="198"/>
                  </a:lnTo>
                  <a:lnTo>
                    <a:pt x="5" y="197"/>
                  </a:lnTo>
                  <a:lnTo>
                    <a:pt x="4" y="197"/>
                  </a:lnTo>
                  <a:lnTo>
                    <a:pt x="2" y="197"/>
                  </a:lnTo>
                  <a:lnTo>
                    <a:pt x="2" y="198"/>
                  </a:lnTo>
                  <a:lnTo>
                    <a:pt x="2" y="197"/>
                  </a:lnTo>
                  <a:lnTo>
                    <a:pt x="2" y="196"/>
                  </a:lnTo>
                  <a:lnTo>
                    <a:pt x="2" y="194"/>
                  </a:lnTo>
                  <a:lnTo>
                    <a:pt x="4" y="194"/>
                  </a:lnTo>
                  <a:lnTo>
                    <a:pt x="4" y="193"/>
                  </a:lnTo>
                  <a:lnTo>
                    <a:pt x="4" y="192"/>
                  </a:lnTo>
                  <a:lnTo>
                    <a:pt x="2" y="192"/>
                  </a:lnTo>
                  <a:lnTo>
                    <a:pt x="4" y="192"/>
                  </a:lnTo>
                  <a:lnTo>
                    <a:pt x="5" y="192"/>
                  </a:lnTo>
                  <a:lnTo>
                    <a:pt x="4" y="192"/>
                  </a:lnTo>
                  <a:lnTo>
                    <a:pt x="5" y="192"/>
                  </a:lnTo>
                  <a:lnTo>
                    <a:pt x="5" y="191"/>
                  </a:lnTo>
                  <a:lnTo>
                    <a:pt x="6" y="191"/>
                  </a:lnTo>
                  <a:lnTo>
                    <a:pt x="6" y="190"/>
                  </a:lnTo>
                  <a:lnTo>
                    <a:pt x="6" y="189"/>
                  </a:lnTo>
                  <a:lnTo>
                    <a:pt x="6" y="188"/>
                  </a:lnTo>
                  <a:lnTo>
                    <a:pt x="7" y="188"/>
                  </a:lnTo>
                  <a:lnTo>
                    <a:pt x="8" y="185"/>
                  </a:lnTo>
                  <a:lnTo>
                    <a:pt x="9" y="185"/>
                  </a:lnTo>
                  <a:lnTo>
                    <a:pt x="9" y="184"/>
                  </a:lnTo>
                  <a:lnTo>
                    <a:pt x="10" y="183"/>
                  </a:lnTo>
                  <a:lnTo>
                    <a:pt x="10" y="182"/>
                  </a:lnTo>
                  <a:lnTo>
                    <a:pt x="9" y="182"/>
                  </a:lnTo>
                  <a:lnTo>
                    <a:pt x="8" y="182"/>
                  </a:lnTo>
                  <a:lnTo>
                    <a:pt x="8" y="181"/>
                  </a:lnTo>
                  <a:lnTo>
                    <a:pt x="8" y="180"/>
                  </a:lnTo>
                  <a:lnTo>
                    <a:pt x="7" y="179"/>
                  </a:lnTo>
                  <a:lnTo>
                    <a:pt x="8" y="179"/>
                  </a:lnTo>
                  <a:lnTo>
                    <a:pt x="8" y="177"/>
                  </a:lnTo>
                  <a:lnTo>
                    <a:pt x="8" y="176"/>
                  </a:lnTo>
                  <a:lnTo>
                    <a:pt x="8" y="175"/>
                  </a:lnTo>
                  <a:lnTo>
                    <a:pt x="8" y="174"/>
                  </a:lnTo>
                  <a:lnTo>
                    <a:pt x="8" y="173"/>
                  </a:lnTo>
                  <a:lnTo>
                    <a:pt x="8" y="172"/>
                  </a:lnTo>
                  <a:lnTo>
                    <a:pt x="8" y="171"/>
                  </a:lnTo>
                  <a:lnTo>
                    <a:pt x="8" y="169"/>
                  </a:lnTo>
                  <a:lnTo>
                    <a:pt x="8" y="168"/>
                  </a:lnTo>
                  <a:lnTo>
                    <a:pt x="9" y="167"/>
                  </a:lnTo>
                  <a:lnTo>
                    <a:pt x="10" y="168"/>
                  </a:lnTo>
                  <a:lnTo>
                    <a:pt x="10" y="167"/>
                  </a:lnTo>
                  <a:lnTo>
                    <a:pt x="11" y="167"/>
                  </a:lnTo>
                  <a:lnTo>
                    <a:pt x="13" y="167"/>
                  </a:lnTo>
                  <a:lnTo>
                    <a:pt x="14" y="166"/>
                  </a:lnTo>
                  <a:lnTo>
                    <a:pt x="15" y="165"/>
                  </a:lnTo>
                  <a:lnTo>
                    <a:pt x="16" y="166"/>
                  </a:lnTo>
                  <a:lnTo>
                    <a:pt x="18" y="166"/>
                  </a:lnTo>
                  <a:lnTo>
                    <a:pt x="17" y="166"/>
                  </a:lnTo>
                  <a:lnTo>
                    <a:pt x="17" y="165"/>
                  </a:lnTo>
                  <a:lnTo>
                    <a:pt x="17" y="164"/>
                  </a:lnTo>
                  <a:lnTo>
                    <a:pt x="16" y="164"/>
                  </a:lnTo>
                  <a:lnTo>
                    <a:pt x="15" y="164"/>
                  </a:lnTo>
                  <a:lnTo>
                    <a:pt x="14" y="164"/>
                  </a:lnTo>
                  <a:lnTo>
                    <a:pt x="14" y="163"/>
                  </a:lnTo>
                  <a:lnTo>
                    <a:pt x="15" y="163"/>
                  </a:lnTo>
                  <a:lnTo>
                    <a:pt x="15" y="162"/>
                  </a:lnTo>
                  <a:lnTo>
                    <a:pt x="16" y="162"/>
                  </a:lnTo>
                  <a:lnTo>
                    <a:pt x="15" y="160"/>
                  </a:lnTo>
                  <a:lnTo>
                    <a:pt x="16" y="159"/>
                  </a:lnTo>
                  <a:lnTo>
                    <a:pt x="15" y="159"/>
                  </a:lnTo>
                  <a:lnTo>
                    <a:pt x="15" y="158"/>
                  </a:lnTo>
                  <a:lnTo>
                    <a:pt x="14" y="158"/>
                  </a:lnTo>
                  <a:lnTo>
                    <a:pt x="13" y="157"/>
                  </a:lnTo>
                  <a:lnTo>
                    <a:pt x="13" y="156"/>
                  </a:lnTo>
                  <a:lnTo>
                    <a:pt x="11" y="156"/>
                  </a:lnTo>
                  <a:lnTo>
                    <a:pt x="11" y="155"/>
                  </a:lnTo>
                  <a:lnTo>
                    <a:pt x="11" y="154"/>
                  </a:lnTo>
                  <a:lnTo>
                    <a:pt x="11" y="152"/>
                  </a:lnTo>
                  <a:lnTo>
                    <a:pt x="10" y="152"/>
                  </a:lnTo>
                  <a:lnTo>
                    <a:pt x="9" y="150"/>
                  </a:lnTo>
                  <a:lnTo>
                    <a:pt x="10" y="150"/>
                  </a:lnTo>
                  <a:lnTo>
                    <a:pt x="10" y="149"/>
                  </a:lnTo>
                  <a:lnTo>
                    <a:pt x="11" y="149"/>
                  </a:lnTo>
                  <a:lnTo>
                    <a:pt x="11" y="148"/>
                  </a:lnTo>
                  <a:lnTo>
                    <a:pt x="13" y="147"/>
                  </a:lnTo>
                  <a:lnTo>
                    <a:pt x="13" y="146"/>
                  </a:lnTo>
                  <a:lnTo>
                    <a:pt x="14" y="146"/>
                  </a:lnTo>
                  <a:lnTo>
                    <a:pt x="15" y="146"/>
                  </a:lnTo>
                  <a:lnTo>
                    <a:pt x="15" y="144"/>
                  </a:lnTo>
                  <a:lnTo>
                    <a:pt x="15" y="143"/>
                  </a:lnTo>
                  <a:lnTo>
                    <a:pt x="16" y="142"/>
                  </a:lnTo>
                  <a:lnTo>
                    <a:pt x="17" y="142"/>
                  </a:lnTo>
                  <a:lnTo>
                    <a:pt x="18" y="142"/>
                  </a:lnTo>
                  <a:lnTo>
                    <a:pt x="19" y="142"/>
                  </a:lnTo>
                  <a:lnTo>
                    <a:pt x="19" y="141"/>
                  </a:lnTo>
                  <a:lnTo>
                    <a:pt x="20" y="141"/>
                  </a:lnTo>
                  <a:lnTo>
                    <a:pt x="22" y="141"/>
                  </a:lnTo>
                  <a:lnTo>
                    <a:pt x="23" y="143"/>
                  </a:lnTo>
                  <a:lnTo>
                    <a:pt x="25" y="142"/>
                  </a:lnTo>
                  <a:lnTo>
                    <a:pt x="26" y="141"/>
                  </a:lnTo>
                  <a:lnTo>
                    <a:pt x="26" y="140"/>
                  </a:lnTo>
                  <a:lnTo>
                    <a:pt x="26" y="139"/>
                  </a:lnTo>
                  <a:lnTo>
                    <a:pt x="26" y="138"/>
                  </a:lnTo>
                  <a:lnTo>
                    <a:pt x="27" y="138"/>
                  </a:lnTo>
                  <a:lnTo>
                    <a:pt x="27" y="137"/>
                  </a:lnTo>
                  <a:lnTo>
                    <a:pt x="27" y="135"/>
                  </a:lnTo>
                  <a:lnTo>
                    <a:pt x="27" y="134"/>
                  </a:lnTo>
                  <a:lnTo>
                    <a:pt x="28" y="133"/>
                  </a:lnTo>
                  <a:lnTo>
                    <a:pt x="30" y="133"/>
                  </a:lnTo>
                  <a:lnTo>
                    <a:pt x="31" y="134"/>
                  </a:lnTo>
                  <a:lnTo>
                    <a:pt x="31" y="135"/>
                  </a:lnTo>
                  <a:lnTo>
                    <a:pt x="31" y="137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4" y="138"/>
                  </a:lnTo>
                  <a:lnTo>
                    <a:pt x="35" y="137"/>
                  </a:lnTo>
                  <a:lnTo>
                    <a:pt x="36" y="137"/>
                  </a:lnTo>
                  <a:lnTo>
                    <a:pt x="37" y="134"/>
                  </a:lnTo>
                  <a:lnTo>
                    <a:pt x="41" y="132"/>
                  </a:lnTo>
                  <a:lnTo>
                    <a:pt x="42" y="132"/>
                  </a:lnTo>
                  <a:lnTo>
                    <a:pt x="42" y="131"/>
                  </a:lnTo>
                  <a:lnTo>
                    <a:pt x="43" y="131"/>
                  </a:lnTo>
                  <a:lnTo>
                    <a:pt x="42" y="130"/>
                  </a:lnTo>
                  <a:lnTo>
                    <a:pt x="43" y="129"/>
                  </a:lnTo>
                  <a:lnTo>
                    <a:pt x="43" y="127"/>
                  </a:lnTo>
                  <a:lnTo>
                    <a:pt x="44" y="127"/>
                  </a:lnTo>
                  <a:lnTo>
                    <a:pt x="44" y="126"/>
                  </a:lnTo>
                  <a:lnTo>
                    <a:pt x="45" y="126"/>
                  </a:lnTo>
                  <a:lnTo>
                    <a:pt x="47" y="125"/>
                  </a:lnTo>
                  <a:lnTo>
                    <a:pt x="48" y="125"/>
                  </a:lnTo>
                  <a:lnTo>
                    <a:pt x="49" y="124"/>
                  </a:lnTo>
                  <a:lnTo>
                    <a:pt x="50" y="123"/>
                  </a:lnTo>
                  <a:lnTo>
                    <a:pt x="50" y="122"/>
                  </a:lnTo>
                  <a:lnTo>
                    <a:pt x="50" y="121"/>
                  </a:lnTo>
                  <a:lnTo>
                    <a:pt x="49" y="121"/>
                  </a:lnTo>
                  <a:lnTo>
                    <a:pt x="49" y="119"/>
                  </a:lnTo>
                  <a:lnTo>
                    <a:pt x="50" y="119"/>
                  </a:lnTo>
                  <a:lnTo>
                    <a:pt x="50" y="118"/>
                  </a:lnTo>
                  <a:lnTo>
                    <a:pt x="51" y="118"/>
                  </a:lnTo>
                  <a:lnTo>
                    <a:pt x="51" y="117"/>
                  </a:lnTo>
                  <a:lnTo>
                    <a:pt x="52" y="117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4" y="114"/>
                  </a:lnTo>
                  <a:lnTo>
                    <a:pt x="56" y="114"/>
                  </a:lnTo>
                  <a:lnTo>
                    <a:pt x="54" y="113"/>
                  </a:lnTo>
                  <a:lnTo>
                    <a:pt x="54" y="112"/>
                  </a:lnTo>
                  <a:lnTo>
                    <a:pt x="56" y="110"/>
                  </a:lnTo>
                  <a:lnTo>
                    <a:pt x="54" y="110"/>
                  </a:lnTo>
                  <a:lnTo>
                    <a:pt x="53" y="109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3" y="98"/>
                  </a:lnTo>
                  <a:lnTo>
                    <a:pt x="57" y="97"/>
                  </a:lnTo>
                  <a:lnTo>
                    <a:pt x="58" y="96"/>
                  </a:lnTo>
                  <a:lnTo>
                    <a:pt x="57" y="97"/>
                  </a:lnTo>
                  <a:lnTo>
                    <a:pt x="57" y="98"/>
                  </a:lnTo>
                  <a:lnTo>
                    <a:pt x="57" y="99"/>
                  </a:lnTo>
                  <a:lnTo>
                    <a:pt x="58" y="99"/>
                  </a:lnTo>
                  <a:lnTo>
                    <a:pt x="59" y="99"/>
                  </a:lnTo>
                  <a:lnTo>
                    <a:pt x="59" y="100"/>
                  </a:lnTo>
                  <a:lnTo>
                    <a:pt x="60" y="100"/>
                  </a:lnTo>
                  <a:lnTo>
                    <a:pt x="61" y="100"/>
                  </a:lnTo>
                  <a:lnTo>
                    <a:pt x="61" y="99"/>
                  </a:lnTo>
                  <a:lnTo>
                    <a:pt x="62" y="99"/>
                  </a:lnTo>
                  <a:lnTo>
                    <a:pt x="61" y="99"/>
                  </a:lnTo>
                  <a:lnTo>
                    <a:pt x="60" y="98"/>
                  </a:lnTo>
                  <a:lnTo>
                    <a:pt x="59" y="98"/>
                  </a:lnTo>
                  <a:lnTo>
                    <a:pt x="59" y="97"/>
                  </a:lnTo>
                  <a:lnTo>
                    <a:pt x="59" y="96"/>
                  </a:lnTo>
                  <a:lnTo>
                    <a:pt x="59" y="95"/>
                  </a:lnTo>
                  <a:lnTo>
                    <a:pt x="58" y="91"/>
                  </a:lnTo>
                  <a:lnTo>
                    <a:pt x="58" y="90"/>
                  </a:lnTo>
                  <a:lnTo>
                    <a:pt x="56" y="89"/>
                  </a:lnTo>
                  <a:lnTo>
                    <a:pt x="60" y="87"/>
                  </a:lnTo>
                  <a:lnTo>
                    <a:pt x="62" y="88"/>
                  </a:lnTo>
                  <a:lnTo>
                    <a:pt x="65" y="88"/>
                  </a:lnTo>
                  <a:lnTo>
                    <a:pt x="67" y="89"/>
                  </a:lnTo>
                  <a:lnTo>
                    <a:pt x="68" y="90"/>
                  </a:lnTo>
                  <a:lnTo>
                    <a:pt x="69" y="90"/>
                  </a:lnTo>
                  <a:lnTo>
                    <a:pt x="69" y="91"/>
                  </a:lnTo>
                  <a:lnTo>
                    <a:pt x="70" y="91"/>
                  </a:lnTo>
                  <a:lnTo>
                    <a:pt x="71" y="91"/>
                  </a:lnTo>
                  <a:lnTo>
                    <a:pt x="71" y="92"/>
                  </a:lnTo>
                  <a:lnTo>
                    <a:pt x="73" y="92"/>
                  </a:lnTo>
                  <a:lnTo>
                    <a:pt x="73" y="93"/>
                  </a:lnTo>
                  <a:lnTo>
                    <a:pt x="73" y="95"/>
                  </a:lnTo>
                  <a:lnTo>
                    <a:pt x="71" y="96"/>
                  </a:lnTo>
                  <a:lnTo>
                    <a:pt x="70" y="96"/>
                  </a:lnTo>
                  <a:lnTo>
                    <a:pt x="70" y="97"/>
                  </a:lnTo>
                  <a:lnTo>
                    <a:pt x="71" y="97"/>
                  </a:lnTo>
                  <a:lnTo>
                    <a:pt x="73" y="97"/>
                  </a:lnTo>
                  <a:lnTo>
                    <a:pt x="73" y="96"/>
                  </a:lnTo>
                  <a:lnTo>
                    <a:pt x="73" y="97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4" y="97"/>
                  </a:lnTo>
                  <a:lnTo>
                    <a:pt x="75" y="97"/>
                  </a:lnTo>
                  <a:lnTo>
                    <a:pt x="75" y="96"/>
                  </a:lnTo>
                  <a:lnTo>
                    <a:pt x="76" y="95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7" y="92"/>
                  </a:lnTo>
                  <a:lnTo>
                    <a:pt x="78" y="92"/>
                  </a:lnTo>
                  <a:lnTo>
                    <a:pt x="78" y="91"/>
                  </a:lnTo>
                  <a:lnTo>
                    <a:pt x="79" y="90"/>
                  </a:lnTo>
                  <a:lnTo>
                    <a:pt x="79" y="89"/>
                  </a:lnTo>
                  <a:lnTo>
                    <a:pt x="80" y="89"/>
                  </a:lnTo>
                  <a:lnTo>
                    <a:pt x="80" y="88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3" y="87"/>
                  </a:lnTo>
                  <a:lnTo>
                    <a:pt x="84" y="87"/>
                  </a:lnTo>
                  <a:lnTo>
                    <a:pt x="84" y="88"/>
                  </a:lnTo>
                  <a:lnTo>
                    <a:pt x="85" y="87"/>
                  </a:lnTo>
                  <a:lnTo>
                    <a:pt x="86" y="87"/>
                  </a:lnTo>
                  <a:lnTo>
                    <a:pt x="88" y="87"/>
                  </a:lnTo>
                  <a:lnTo>
                    <a:pt x="88" y="85"/>
                  </a:lnTo>
                  <a:lnTo>
                    <a:pt x="89" y="85"/>
                  </a:lnTo>
                  <a:lnTo>
                    <a:pt x="91" y="85"/>
                  </a:lnTo>
                  <a:lnTo>
                    <a:pt x="92" y="85"/>
                  </a:lnTo>
                  <a:lnTo>
                    <a:pt x="93" y="85"/>
                  </a:lnTo>
                  <a:lnTo>
                    <a:pt x="94" y="84"/>
                  </a:lnTo>
                  <a:lnTo>
                    <a:pt x="95" y="85"/>
                  </a:lnTo>
                  <a:lnTo>
                    <a:pt x="96" y="85"/>
                  </a:lnTo>
                  <a:lnTo>
                    <a:pt x="96" y="84"/>
                  </a:lnTo>
                  <a:lnTo>
                    <a:pt x="97" y="84"/>
                  </a:lnTo>
                  <a:lnTo>
                    <a:pt x="99" y="85"/>
                  </a:lnTo>
                  <a:lnTo>
                    <a:pt x="100" y="85"/>
                  </a:lnTo>
                  <a:lnTo>
                    <a:pt x="101" y="84"/>
                  </a:lnTo>
                  <a:lnTo>
                    <a:pt x="102" y="85"/>
                  </a:lnTo>
                  <a:lnTo>
                    <a:pt x="103" y="87"/>
                  </a:lnTo>
                  <a:lnTo>
                    <a:pt x="104" y="87"/>
                  </a:lnTo>
                  <a:lnTo>
                    <a:pt x="104" y="85"/>
                  </a:lnTo>
                  <a:lnTo>
                    <a:pt x="105" y="85"/>
                  </a:lnTo>
                  <a:lnTo>
                    <a:pt x="106" y="85"/>
                  </a:lnTo>
                  <a:lnTo>
                    <a:pt x="106" y="87"/>
                  </a:lnTo>
                  <a:lnTo>
                    <a:pt x="108" y="88"/>
                  </a:lnTo>
                  <a:lnTo>
                    <a:pt x="109" y="88"/>
                  </a:lnTo>
                  <a:lnTo>
                    <a:pt x="109" y="87"/>
                  </a:lnTo>
                  <a:lnTo>
                    <a:pt x="110" y="87"/>
                  </a:lnTo>
                  <a:lnTo>
                    <a:pt x="110" y="88"/>
                  </a:lnTo>
                  <a:lnTo>
                    <a:pt x="111" y="88"/>
                  </a:lnTo>
                  <a:lnTo>
                    <a:pt x="112" y="88"/>
                  </a:lnTo>
                  <a:lnTo>
                    <a:pt x="113" y="88"/>
                  </a:lnTo>
                  <a:lnTo>
                    <a:pt x="114" y="88"/>
                  </a:lnTo>
                  <a:lnTo>
                    <a:pt x="116" y="88"/>
                  </a:lnTo>
                  <a:lnTo>
                    <a:pt x="116" y="89"/>
                  </a:lnTo>
                  <a:lnTo>
                    <a:pt x="117" y="89"/>
                  </a:lnTo>
                  <a:lnTo>
                    <a:pt x="118" y="89"/>
                  </a:lnTo>
                  <a:lnTo>
                    <a:pt x="119" y="89"/>
                  </a:lnTo>
                  <a:lnTo>
                    <a:pt x="120" y="89"/>
                  </a:lnTo>
                  <a:lnTo>
                    <a:pt x="121" y="89"/>
                  </a:lnTo>
                  <a:lnTo>
                    <a:pt x="122" y="89"/>
                  </a:lnTo>
                  <a:lnTo>
                    <a:pt x="121" y="89"/>
                  </a:lnTo>
                  <a:lnTo>
                    <a:pt x="122" y="89"/>
                  </a:lnTo>
                  <a:lnTo>
                    <a:pt x="122" y="88"/>
                  </a:lnTo>
                  <a:lnTo>
                    <a:pt x="122" y="87"/>
                  </a:lnTo>
                  <a:lnTo>
                    <a:pt x="123" y="87"/>
                  </a:lnTo>
                  <a:lnTo>
                    <a:pt x="125" y="87"/>
                  </a:lnTo>
                  <a:lnTo>
                    <a:pt x="126" y="87"/>
                  </a:lnTo>
                  <a:lnTo>
                    <a:pt x="127" y="85"/>
                  </a:lnTo>
                  <a:lnTo>
                    <a:pt x="128" y="85"/>
                  </a:lnTo>
                  <a:lnTo>
                    <a:pt x="129" y="84"/>
                  </a:lnTo>
                  <a:lnTo>
                    <a:pt x="129" y="85"/>
                  </a:lnTo>
                  <a:lnTo>
                    <a:pt x="130" y="85"/>
                  </a:lnTo>
                  <a:lnTo>
                    <a:pt x="130" y="87"/>
                  </a:lnTo>
                  <a:lnTo>
                    <a:pt x="131" y="87"/>
                  </a:lnTo>
                  <a:lnTo>
                    <a:pt x="132" y="87"/>
                  </a:lnTo>
                  <a:lnTo>
                    <a:pt x="134" y="88"/>
                  </a:lnTo>
                  <a:lnTo>
                    <a:pt x="134" y="87"/>
                  </a:lnTo>
                  <a:lnTo>
                    <a:pt x="134" y="85"/>
                  </a:lnTo>
                  <a:lnTo>
                    <a:pt x="134" y="84"/>
                  </a:lnTo>
                  <a:lnTo>
                    <a:pt x="135" y="84"/>
                  </a:lnTo>
                  <a:lnTo>
                    <a:pt x="136" y="83"/>
                  </a:lnTo>
                  <a:lnTo>
                    <a:pt x="137" y="83"/>
                  </a:lnTo>
                  <a:lnTo>
                    <a:pt x="138" y="83"/>
                  </a:lnTo>
                  <a:lnTo>
                    <a:pt x="139" y="83"/>
                  </a:lnTo>
                  <a:lnTo>
                    <a:pt x="140" y="83"/>
                  </a:lnTo>
                  <a:lnTo>
                    <a:pt x="142" y="83"/>
                  </a:lnTo>
                  <a:lnTo>
                    <a:pt x="143" y="82"/>
                  </a:lnTo>
                  <a:lnTo>
                    <a:pt x="144" y="82"/>
                  </a:lnTo>
                  <a:lnTo>
                    <a:pt x="146" y="82"/>
                  </a:lnTo>
                  <a:lnTo>
                    <a:pt x="145" y="82"/>
                  </a:lnTo>
                  <a:lnTo>
                    <a:pt x="145" y="81"/>
                  </a:lnTo>
                  <a:lnTo>
                    <a:pt x="144" y="80"/>
                  </a:lnTo>
                  <a:lnTo>
                    <a:pt x="144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5" y="75"/>
                  </a:lnTo>
                  <a:lnTo>
                    <a:pt x="146" y="75"/>
                  </a:lnTo>
                  <a:lnTo>
                    <a:pt x="146" y="74"/>
                  </a:lnTo>
                  <a:lnTo>
                    <a:pt x="145" y="74"/>
                  </a:lnTo>
                  <a:lnTo>
                    <a:pt x="144" y="74"/>
                  </a:lnTo>
                  <a:lnTo>
                    <a:pt x="143" y="74"/>
                  </a:lnTo>
                  <a:lnTo>
                    <a:pt x="142" y="74"/>
                  </a:lnTo>
                  <a:lnTo>
                    <a:pt x="140" y="74"/>
                  </a:lnTo>
                  <a:lnTo>
                    <a:pt x="139" y="73"/>
                  </a:lnTo>
                  <a:lnTo>
                    <a:pt x="138" y="74"/>
                  </a:lnTo>
                  <a:lnTo>
                    <a:pt x="137" y="73"/>
                  </a:lnTo>
                  <a:lnTo>
                    <a:pt x="137" y="72"/>
                  </a:lnTo>
                  <a:lnTo>
                    <a:pt x="137" y="71"/>
                  </a:lnTo>
                  <a:lnTo>
                    <a:pt x="137" y="70"/>
                  </a:lnTo>
                  <a:lnTo>
                    <a:pt x="136" y="70"/>
                  </a:lnTo>
                  <a:lnTo>
                    <a:pt x="136" y="68"/>
                  </a:lnTo>
                  <a:lnTo>
                    <a:pt x="136" y="67"/>
                  </a:lnTo>
                  <a:lnTo>
                    <a:pt x="136" y="66"/>
                  </a:lnTo>
                  <a:lnTo>
                    <a:pt x="137" y="66"/>
                  </a:lnTo>
                  <a:lnTo>
                    <a:pt x="138" y="66"/>
                  </a:lnTo>
                  <a:lnTo>
                    <a:pt x="138" y="67"/>
                  </a:lnTo>
                  <a:lnTo>
                    <a:pt x="139" y="67"/>
                  </a:lnTo>
                  <a:lnTo>
                    <a:pt x="139" y="68"/>
                  </a:lnTo>
                  <a:lnTo>
                    <a:pt x="140" y="68"/>
                  </a:lnTo>
                  <a:lnTo>
                    <a:pt x="142" y="68"/>
                  </a:lnTo>
                  <a:lnTo>
                    <a:pt x="143" y="70"/>
                  </a:lnTo>
                  <a:lnTo>
                    <a:pt x="143" y="68"/>
                  </a:lnTo>
                  <a:lnTo>
                    <a:pt x="143" y="70"/>
                  </a:lnTo>
                  <a:lnTo>
                    <a:pt x="144" y="68"/>
                  </a:lnTo>
                  <a:lnTo>
                    <a:pt x="145" y="66"/>
                  </a:lnTo>
                  <a:lnTo>
                    <a:pt x="146" y="66"/>
                  </a:lnTo>
                  <a:lnTo>
                    <a:pt x="146" y="67"/>
                  </a:lnTo>
                  <a:lnTo>
                    <a:pt x="147" y="67"/>
                  </a:lnTo>
                  <a:lnTo>
                    <a:pt x="148" y="67"/>
                  </a:lnTo>
                  <a:lnTo>
                    <a:pt x="149" y="66"/>
                  </a:lnTo>
                  <a:lnTo>
                    <a:pt x="151" y="66"/>
                  </a:lnTo>
                  <a:lnTo>
                    <a:pt x="152" y="64"/>
                  </a:lnTo>
                  <a:lnTo>
                    <a:pt x="151" y="64"/>
                  </a:lnTo>
                  <a:lnTo>
                    <a:pt x="151" y="63"/>
                  </a:lnTo>
                  <a:lnTo>
                    <a:pt x="151" y="62"/>
                  </a:lnTo>
                  <a:lnTo>
                    <a:pt x="151" y="60"/>
                  </a:lnTo>
                  <a:lnTo>
                    <a:pt x="151" y="59"/>
                  </a:lnTo>
                  <a:lnTo>
                    <a:pt x="152" y="58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4" y="59"/>
                  </a:lnTo>
                  <a:lnTo>
                    <a:pt x="155" y="59"/>
                  </a:lnTo>
                  <a:lnTo>
                    <a:pt x="155" y="58"/>
                  </a:lnTo>
                  <a:lnTo>
                    <a:pt x="155" y="57"/>
                  </a:lnTo>
                  <a:lnTo>
                    <a:pt x="155" y="56"/>
                  </a:lnTo>
                  <a:lnTo>
                    <a:pt x="155" y="55"/>
                  </a:lnTo>
                  <a:lnTo>
                    <a:pt x="155" y="54"/>
                  </a:lnTo>
                  <a:lnTo>
                    <a:pt x="154" y="54"/>
                  </a:lnTo>
                  <a:lnTo>
                    <a:pt x="154" y="52"/>
                  </a:lnTo>
                  <a:lnTo>
                    <a:pt x="155" y="52"/>
                  </a:lnTo>
                  <a:lnTo>
                    <a:pt x="156" y="52"/>
                  </a:lnTo>
                  <a:lnTo>
                    <a:pt x="157" y="52"/>
                  </a:lnTo>
                  <a:lnTo>
                    <a:pt x="160" y="52"/>
                  </a:lnTo>
                  <a:lnTo>
                    <a:pt x="160" y="51"/>
                  </a:lnTo>
                  <a:lnTo>
                    <a:pt x="160" y="50"/>
                  </a:lnTo>
                  <a:lnTo>
                    <a:pt x="161" y="50"/>
                  </a:lnTo>
                  <a:lnTo>
                    <a:pt x="162" y="49"/>
                  </a:lnTo>
                  <a:lnTo>
                    <a:pt x="162" y="48"/>
                  </a:lnTo>
                  <a:lnTo>
                    <a:pt x="162" y="47"/>
                  </a:lnTo>
                  <a:lnTo>
                    <a:pt x="163" y="47"/>
                  </a:lnTo>
                  <a:lnTo>
                    <a:pt x="163" y="48"/>
                  </a:lnTo>
                  <a:lnTo>
                    <a:pt x="164" y="48"/>
                  </a:lnTo>
                  <a:lnTo>
                    <a:pt x="164" y="49"/>
                  </a:lnTo>
                  <a:lnTo>
                    <a:pt x="165" y="49"/>
                  </a:lnTo>
                  <a:lnTo>
                    <a:pt x="165" y="50"/>
                  </a:lnTo>
                  <a:lnTo>
                    <a:pt x="166" y="50"/>
                  </a:lnTo>
                  <a:lnTo>
                    <a:pt x="168" y="50"/>
                  </a:lnTo>
                  <a:lnTo>
                    <a:pt x="168" y="51"/>
                  </a:lnTo>
                  <a:lnTo>
                    <a:pt x="169" y="50"/>
                  </a:lnTo>
                  <a:lnTo>
                    <a:pt x="169" y="51"/>
                  </a:lnTo>
                  <a:lnTo>
                    <a:pt x="169" y="52"/>
                  </a:lnTo>
                  <a:lnTo>
                    <a:pt x="169" y="54"/>
                  </a:lnTo>
                  <a:lnTo>
                    <a:pt x="170" y="55"/>
                  </a:lnTo>
                  <a:lnTo>
                    <a:pt x="171" y="55"/>
                  </a:lnTo>
                  <a:lnTo>
                    <a:pt x="172" y="55"/>
                  </a:lnTo>
                  <a:lnTo>
                    <a:pt x="172" y="56"/>
                  </a:lnTo>
                  <a:lnTo>
                    <a:pt x="173" y="56"/>
                  </a:lnTo>
                  <a:lnTo>
                    <a:pt x="174" y="56"/>
                  </a:lnTo>
                  <a:lnTo>
                    <a:pt x="175" y="56"/>
                  </a:lnTo>
                  <a:lnTo>
                    <a:pt x="175" y="57"/>
                  </a:lnTo>
                  <a:lnTo>
                    <a:pt x="177" y="57"/>
                  </a:lnTo>
                  <a:lnTo>
                    <a:pt x="177" y="56"/>
                  </a:lnTo>
                  <a:lnTo>
                    <a:pt x="178" y="55"/>
                  </a:lnTo>
                  <a:lnTo>
                    <a:pt x="179" y="55"/>
                  </a:lnTo>
                  <a:lnTo>
                    <a:pt x="179" y="54"/>
                  </a:lnTo>
                  <a:lnTo>
                    <a:pt x="179" y="55"/>
                  </a:lnTo>
                  <a:lnTo>
                    <a:pt x="180" y="56"/>
                  </a:lnTo>
                  <a:lnTo>
                    <a:pt x="181" y="57"/>
                  </a:lnTo>
                  <a:lnTo>
                    <a:pt x="182" y="57"/>
                  </a:lnTo>
                  <a:lnTo>
                    <a:pt x="182" y="58"/>
                  </a:lnTo>
                  <a:lnTo>
                    <a:pt x="182" y="59"/>
                  </a:lnTo>
                  <a:lnTo>
                    <a:pt x="183" y="60"/>
                  </a:lnTo>
                  <a:lnTo>
                    <a:pt x="185" y="60"/>
                  </a:lnTo>
                  <a:lnTo>
                    <a:pt x="188" y="62"/>
                  </a:lnTo>
                  <a:lnTo>
                    <a:pt x="188" y="60"/>
                  </a:lnTo>
                  <a:lnTo>
                    <a:pt x="189" y="60"/>
                  </a:lnTo>
                  <a:lnTo>
                    <a:pt x="189" y="62"/>
                  </a:lnTo>
                  <a:lnTo>
                    <a:pt x="190" y="62"/>
                  </a:lnTo>
                  <a:lnTo>
                    <a:pt x="190" y="63"/>
                  </a:lnTo>
                  <a:lnTo>
                    <a:pt x="191" y="63"/>
                  </a:lnTo>
                  <a:lnTo>
                    <a:pt x="191" y="62"/>
                  </a:lnTo>
                  <a:lnTo>
                    <a:pt x="191" y="60"/>
                  </a:lnTo>
                  <a:lnTo>
                    <a:pt x="191" y="59"/>
                  </a:lnTo>
                  <a:lnTo>
                    <a:pt x="190" y="59"/>
                  </a:lnTo>
                  <a:lnTo>
                    <a:pt x="191" y="59"/>
                  </a:lnTo>
                  <a:lnTo>
                    <a:pt x="191" y="58"/>
                  </a:lnTo>
                  <a:lnTo>
                    <a:pt x="190" y="58"/>
                  </a:lnTo>
                  <a:lnTo>
                    <a:pt x="191" y="58"/>
                  </a:lnTo>
                  <a:lnTo>
                    <a:pt x="191" y="57"/>
                  </a:lnTo>
                  <a:lnTo>
                    <a:pt x="192" y="57"/>
                  </a:lnTo>
                  <a:lnTo>
                    <a:pt x="192" y="56"/>
                  </a:lnTo>
                  <a:lnTo>
                    <a:pt x="192" y="55"/>
                  </a:lnTo>
                  <a:lnTo>
                    <a:pt x="192" y="54"/>
                  </a:lnTo>
                  <a:lnTo>
                    <a:pt x="194" y="54"/>
                  </a:lnTo>
                  <a:lnTo>
                    <a:pt x="194" y="52"/>
                  </a:lnTo>
                  <a:lnTo>
                    <a:pt x="194" y="51"/>
                  </a:lnTo>
                  <a:lnTo>
                    <a:pt x="195" y="51"/>
                  </a:lnTo>
                  <a:lnTo>
                    <a:pt x="196" y="51"/>
                  </a:lnTo>
                  <a:lnTo>
                    <a:pt x="196" y="52"/>
                  </a:lnTo>
                  <a:lnTo>
                    <a:pt x="197" y="52"/>
                  </a:lnTo>
                  <a:lnTo>
                    <a:pt x="198" y="52"/>
                  </a:lnTo>
                  <a:lnTo>
                    <a:pt x="199" y="52"/>
                  </a:lnTo>
                  <a:lnTo>
                    <a:pt x="199" y="51"/>
                  </a:lnTo>
                  <a:lnTo>
                    <a:pt x="200" y="51"/>
                  </a:lnTo>
                  <a:lnTo>
                    <a:pt x="200" y="50"/>
                  </a:lnTo>
                  <a:lnTo>
                    <a:pt x="200" y="51"/>
                  </a:lnTo>
                  <a:lnTo>
                    <a:pt x="201" y="51"/>
                  </a:lnTo>
                  <a:lnTo>
                    <a:pt x="203" y="51"/>
                  </a:lnTo>
                  <a:lnTo>
                    <a:pt x="203" y="52"/>
                  </a:lnTo>
                  <a:lnTo>
                    <a:pt x="204" y="52"/>
                  </a:lnTo>
                  <a:lnTo>
                    <a:pt x="205" y="52"/>
                  </a:lnTo>
                  <a:lnTo>
                    <a:pt x="205" y="55"/>
                  </a:lnTo>
                  <a:lnTo>
                    <a:pt x="205" y="56"/>
                  </a:lnTo>
                  <a:lnTo>
                    <a:pt x="206" y="56"/>
                  </a:lnTo>
                  <a:lnTo>
                    <a:pt x="206" y="55"/>
                  </a:lnTo>
                  <a:lnTo>
                    <a:pt x="207" y="55"/>
                  </a:lnTo>
                  <a:lnTo>
                    <a:pt x="207" y="56"/>
                  </a:lnTo>
                  <a:lnTo>
                    <a:pt x="208" y="56"/>
                  </a:lnTo>
                  <a:lnTo>
                    <a:pt x="208" y="57"/>
                  </a:lnTo>
                  <a:lnTo>
                    <a:pt x="209" y="57"/>
                  </a:lnTo>
                  <a:lnTo>
                    <a:pt x="209" y="58"/>
                  </a:lnTo>
                  <a:lnTo>
                    <a:pt x="211" y="58"/>
                  </a:lnTo>
                  <a:lnTo>
                    <a:pt x="211" y="59"/>
                  </a:lnTo>
                  <a:lnTo>
                    <a:pt x="212" y="59"/>
                  </a:lnTo>
                  <a:lnTo>
                    <a:pt x="213" y="59"/>
                  </a:lnTo>
                  <a:lnTo>
                    <a:pt x="214" y="59"/>
                  </a:lnTo>
                  <a:lnTo>
                    <a:pt x="214" y="58"/>
                  </a:lnTo>
                  <a:lnTo>
                    <a:pt x="215" y="58"/>
                  </a:lnTo>
                  <a:lnTo>
                    <a:pt x="215" y="57"/>
                  </a:lnTo>
                  <a:lnTo>
                    <a:pt x="216" y="57"/>
                  </a:lnTo>
                  <a:lnTo>
                    <a:pt x="217" y="57"/>
                  </a:lnTo>
                  <a:lnTo>
                    <a:pt x="218" y="57"/>
                  </a:lnTo>
                  <a:lnTo>
                    <a:pt x="220" y="57"/>
                  </a:lnTo>
                  <a:lnTo>
                    <a:pt x="220" y="56"/>
                  </a:lnTo>
                  <a:lnTo>
                    <a:pt x="221" y="55"/>
                  </a:lnTo>
                  <a:lnTo>
                    <a:pt x="221" y="54"/>
                  </a:lnTo>
                  <a:lnTo>
                    <a:pt x="222" y="54"/>
                  </a:lnTo>
                  <a:lnTo>
                    <a:pt x="221" y="54"/>
                  </a:lnTo>
                  <a:lnTo>
                    <a:pt x="221" y="52"/>
                  </a:lnTo>
                  <a:lnTo>
                    <a:pt x="221" y="51"/>
                  </a:lnTo>
                  <a:lnTo>
                    <a:pt x="221" y="50"/>
                  </a:lnTo>
                  <a:lnTo>
                    <a:pt x="221" y="49"/>
                  </a:lnTo>
                  <a:lnTo>
                    <a:pt x="222" y="49"/>
                  </a:lnTo>
                  <a:lnTo>
                    <a:pt x="222" y="48"/>
                  </a:lnTo>
                  <a:lnTo>
                    <a:pt x="221" y="47"/>
                  </a:lnTo>
                  <a:lnTo>
                    <a:pt x="221" y="46"/>
                  </a:lnTo>
                  <a:lnTo>
                    <a:pt x="222" y="46"/>
                  </a:lnTo>
                  <a:lnTo>
                    <a:pt x="223" y="46"/>
                  </a:lnTo>
                  <a:lnTo>
                    <a:pt x="223" y="45"/>
                  </a:lnTo>
                  <a:lnTo>
                    <a:pt x="223" y="43"/>
                  </a:lnTo>
                  <a:lnTo>
                    <a:pt x="224" y="45"/>
                  </a:lnTo>
                  <a:lnTo>
                    <a:pt x="225" y="45"/>
                  </a:lnTo>
                  <a:lnTo>
                    <a:pt x="225" y="46"/>
                  </a:lnTo>
                  <a:lnTo>
                    <a:pt x="225" y="47"/>
                  </a:lnTo>
                  <a:lnTo>
                    <a:pt x="226" y="47"/>
                  </a:lnTo>
                  <a:lnTo>
                    <a:pt x="227" y="47"/>
                  </a:lnTo>
                  <a:lnTo>
                    <a:pt x="229" y="47"/>
                  </a:lnTo>
                  <a:lnTo>
                    <a:pt x="229" y="46"/>
                  </a:lnTo>
                  <a:lnTo>
                    <a:pt x="230" y="46"/>
                  </a:lnTo>
                  <a:lnTo>
                    <a:pt x="230" y="47"/>
                  </a:lnTo>
                  <a:lnTo>
                    <a:pt x="231" y="47"/>
                  </a:lnTo>
                  <a:lnTo>
                    <a:pt x="231" y="48"/>
                  </a:lnTo>
                  <a:lnTo>
                    <a:pt x="232" y="48"/>
                  </a:lnTo>
                  <a:lnTo>
                    <a:pt x="233" y="48"/>
                  </a:lnTo>
                  <a:lnTo>
                    <a:pt x="233" y="49"/>
                  </a:lnTo>
                  <a:lnTo>
                    <a:pt x="234" y="49"/>
                  </a:lnTo>
                  <a:lnTo>
                    <a:pt x="235" y="50"/>
                  </a:lnTo>
                  <a:lnTo>
                    <a:pt x="237" y="50"/>
                  </a:lnTo>
                  <a:lnTo>
                    <a:pt x="238" y="50"/>
                  </a:lnTo>
                  <a:lnTo>
                    <a:pt x="239" y="50"/>
                  </a:lnTo>
                  <a:lnTo>
                    <a:pt x="239" y="49"/>
                  </a:lnTo>
                  <a:lnTo>
                    <a:pt x="240" y="49"/>
                  </a:lnTo>
                  <a:lnTo>
                    <a:pt x="241" y="49"/>
                  </a:lnTo>
                  <a:lnTo>
                    <a:pt x="242" y="49"/>
                  </a:lnTo>
                  <a:lnTo>
                    <a:pt x="242" y="48"/>
                  </a:lnTo>
                  <a:lnTo>
                    <a:pt x="243" y="48"/>
                  </a:lnTo>
                  <a:lnTo>
                    <a:pt x="243" y="47"/>
                  </a:lnTo>
                  <a:lnTo>
                    <a:pt x="244" y="47"/>
                  </a:lnTo>
                  <a:lnTo>
                    <a:pt x="244" y="48"/>
                  </a:lnTo>
                  <a:lnTo>
                    <a:pt x="246" y="48"/>
                  </a:lnTo>
                  <a:lnTo>
                    <a:pt x="246" y="47"/>
                  </a:lnTo>
                  <a:lnTo>
                    <a:pt x="247" y="47"/>
                  </a:lnTo>
                  <a:lnTo>
                    <a:pt x="247" y="48"/>
                  </a:lnTo>
                  <a:lnTo>
                    <a:pt x="247" y="49"/>
                  </a:lnTo>
                  <a:lnTo>
                    <a:pt x="248" y="49"/>
                  </a:lnTo>
                  <a:lnTo>
                    <a:pt x="249" y="49"/>
                  </a:lnTo>
                  <a:lnTo>
                    <a:pt x="249" y="50"/>
                  </a:lnTo>
                  <a:lnTo>
                    <a:pt x="249" y="51"/>
                  </a:lnTo>
                  <a:lnTo>
                    <a:pt x="249" y="52"/>
                  </a:lnTo>
                  <a:lnTo>
                    <a:pt x="249" y="54"/>
                  </a:lnTo>
                  <a:lnTo>
                    <a:pt x="248" y="54"/>
                  </a:lnTo>
                  <a:lnTo>
                    <a:pt x="248" y="55"/>
                  </a:lnTo>
                  <a:lnTo>
                    <a:pt x="248" y="56"/>
                  </a:lnTo>
                  <a:lnTo>
                    <a:pt x="249" y="56"/>
                  </a:lnTo>
                  <a:lnTo>
                    <a:pt x="249" y="57"/>
                  </a:lnTo>
                  <a:lnTo>
                    <a:pt x="249" y="58"/>
                  </a:lnTo>
                  <a:lnTo>
                    <a:pt x="250" y="58"/>
                  </a:lnTo>
                  <a:lnTo>
                    <a:pt x="250" y="59"/>
                  </a:lnTo>
                  <a:lnTo>
                    <a:pt x="250" y="60"/>
                  </a:lnTo>
                  <a:lnTo>
                    <a:pt x="250" y="62"/>
                  </a:lnTo>
                  <a:lnTo>
                    <a:pt x="251" y="62"/>
                  </a:lnTo>
                  <a:lnTo>
                    <a:pt x="251" y="63"/>
                  </a:lnTo>
                  <a:lnTo>
                    <a:pt x="252" y="63"/>
                  </a:lnTo>
                  <a:lnTo>
                    <a:pt x="254" y="63"/>
                  </a:lnTo>
                  <a:lnTo>
                    <a:pt x="254" y="64"/>
                  </a:lnTo>
                  <a:lnTo>
                    <a:pt x="255" y="64"/>
                  </a:lnTo>
                  <a:lnTo>
                    <a:pt x="255" y="65"/>
                  </a:lnTo>
                  <a:lnTo>
                    <a:pt x="256" y="65"/>
                  </a:lnTo>
                  <a:lnTo>
                    <a:pt x="257" y="65"/>
                  </a:lnTo>
                  <a:lnTo>
                    <a:pt x="257" y="66"/>
                  </a:lnTo>
                  <a:lnTo>
                    <a:pt x="258" y="66"/>
                  </a:lnTo>
                  <a:lnTo>
                    <a:pt x="258" y="67"/>
                  </a:lnTo>
                  <a:lnTo>
                    <a:pt x="259" y="67"/>
                  </a:lnTo>
                  <a:lnTo>
                    <a:pt x="259" y="68"/>
                  </a:lnTo>
                  <a:lnTo>
                    <a:pt x="259" y="70"/>
                  </a:lnTo>
                  <a:lnTo>
                    <a:pt x="260" y="70"/>
                  </a:lnTo>
                  <a:lnTo>
                    <a:pt x="261" y="70"/>
                  </a:lnTo>
                  <a:lnTo>
                    <a:pt x="263" y="70"/>
                  </a:lnTo>
                  <a:lnTo>
                    <a:pt x="264" y="70"/>
                  </a:lnTo>
                  <a:lnTo>
                    <a:pt x="265" y="70"/>
                  </a:lnTo>
                  <a:lnTo>
                    <a:pt x="264" y="71"/>
                  </a:lnTo>
                  <a:lnTo>
                    <a:pt x="264" y="72"/>
                  </a:lnTo>
                  <a:lnTo>
                    <a:pt x="265" y="73"/>
                  </a:lnTo>
                  <a:lnTo>
                    <a:pt x="264" y="73"/>
                  </a:lnTo>
                  <a:lnTo>
                    <a:pt x="265" y="73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68" y="73"/>
                  </a:lnTo>
                  <a:lnTo>
                    <a:pt x="269" y="73"/>
                  </a:lnTo>
                  <a:lnTo>
                    <a:pt x="270" y="73"/>
                  </a:lnTo>
                  <a:lnTo>
                    <a:pt x="270" y="74"/>
                  </a:lnTo>
                  <a:lnTo>
                    <a:pt x="272" y="74"/>
                  </a:lnTo>
                  <a:lnTo>
                    <a:pt x="272" y="75"/>
                  </a:lnTo>
                  <a:lnTo>
                    <a:pt x="273" y="76"/>
                  </a:lnTo>
                  <a:lnTo>
                    <a:pt x="273" y="77"/>
                  </a:lnTo>
                  <a:lnTo>
                    <a:pt x="275" y="79"/>
                  </a:lnTo>
                  <a:lnTo>
                    <a:pt x="275" y="77"/>
                  </a:lnTo>
                  <a:lnTo>
                    <a:pt x="276" y="77"/>
                  </a:lnTo>
                  <a:lnTo>
                    <a:pt x="277" y="77"/>
                  </a:lnTo>
                  <a:lnTo>
                    <a:pt x="278" y="77"/>
                  </a:lnTo>
                  <a:lnTo>
                    <a:pt x="280" y="77"/>
                  </a:lnTo>
                  <a:lnTo>
                    <a:pt x="281" y="77"/>
                  </a:lnTo>
                  <a:lnTo>
                    <a:pt x="282" y="77"/>
                  </a:lnTo>
                  <a:lnTo>
                    <a:pt x="283" y="79"/>
                  </a:lnTo>
                  <a:lnTo>
                    <a:pt x="284" y="79"/>
                  </a:lnTo>
                  <a:lnTo>
                    <a:pt x="284" y="77"/>
                  </a:lnTo>
                  <a:lnTo>
                    <a:pt x="284" y="79"/>
                  </a:lnTo>
                  <a:lnTo>
                    <a:pt x="284" y="77"/>
                  </a:lnTo>
                  <a:lnTo>
                    <a:pt x="285" y="77"/>
                  </a:lnTo>
                  <a:lnTo>
                    <a:pt x="286" y="77"/>
                  </a:lnTo>
                  <a:lnTo>
                    <a:pt x="287" y="77"/>
                  </a:lnTo>
                  <a:lnTo>
                    <a:pt x="289" y="77"/>
                  </a:lnTo>
                  <a:lnTo>
                    <a:pt x="290" y="77"/>
                  </a:lnTo>
                  <a:lnTo>
                    <a:pt x="291" y="77"/>
                  </a:lnTo>
                  <a:lnTo>
                    <a:pt x="292" y="77"/>
                  </a:lnTo>
                  <a:lnTo>
                    <a:pt x="292" y="76"/>
                  </a:lnTo>
                  <a:lnTo>
                    <a:pt x="292" y="75"/>
                  </a:lnTo>
                  <a:lnTo>
                    <a:pt x="292" y="74"/>
                  </a:lnTo>
                  <a:lnTo>
                    <a:pt x="292" y="73"/>
                  </a:lnTo>
                  <a:lnTo>
                    <a:pt x="292" y="72"/>
                  </a:lnTo>
                  <a:lnTo>
                    <a:pt x="291" y="72"/>
                  </a:lnTo>
                  <a:lnTo>
                    <a:pt x="292" y="72"/>
                  </a:lnTo>
                  <a:lnTo>
                    <a:pt x="292" y="71"/>
                  </a:lnTo>
                  <a:lnTo>
                    <a:pt x="293" y="71"/>
                  </a:lnTo>
                  <a:lnTo>
                    <a:pt x="293" y="70"/>
                  </a:lnTo>
                  <a:lnTo>
                    <a:pt x="293" y="68"/>
                  </a:lnTo>
                  <a:lnTo>
                    <a:pt x="293" y="67"/>
                  </a:lnTo>
                  <a:lnTo>
                    <a:pt x="294" y="67"/>
                  </a:lnTo>
                  <a:lnTo>
                    <a:pt x="294" y="66"/>
                  </a:lnTo>
                  <a:lnTo>
                    <a:pt x="295" y="66"/>
                  </a:lnTo>
                  <a:lnTo>
                    <a:pt x="295" y="65"/>
                  </a:lnTo>
                  <a:lnTo>
                    <a:pt x="295" y="64"/>
                  </a:lnTo>
                  <a:lnTo>
                    <a:pt x="295" y="63"/>
                  </a:lnTo>
                  <a:lnTo>
                    <a:pt x="296" y="63"/>
                  </a:lnTo>
                  <a:lnTo>
                    <a:pt x="296" y="62"/>
                  </a:lnTo>
                  <a:lnTo>
                    <a:pt x="298" y="62"/>
                  </a:lnTo>
                  <a:lnTo>
                    <a:pt x="299" y="62"/>
                  </a:lnTo>
                  <a:lnTo>
                    <a:pt x="299" y="60"/>
                  </a:lnTo>
                  <a:lnTo>
                    <a:pt x="298" y="60"/>
                  </a:lnTo>
                  <a:lnTo>
                    <a:pt x="298" y="59"/>
                  </a:lnTo>
                  <a:lnTo>
                    <a:pt x="299" y="59"/>
                  </a:lnTo>
                  <a:lnTo>
                    <a:pt x="299" y="58"/>
                  </a:lnTo>
                  <a:lnTo>
                    <a:pt x="299" y="57"/>
                  </a:lnTo>
                  <a:lnTo>
                    <a:pt x="300" y="57"/>
                  </a:lnTo>
                  <a:lnTo>
                    <a:pt x="300" y="56"/>
                  </a:lnTo>
                  <a:lnTo>
                    <a:pt x="300" y="55"/>
                  </a:lnTo>
                  <a:lnTo>
                    <a:pt x="301" y="56"/>
                  </a:lnTo>
                  <a:lnTo>
                    <a:pt x="302" y="55"/>
                  </a:lnTo>
                  <a:lnTo>
                    <a:pt x="303" y="55"/>
                  </a:lnTo>
                  <a:lnTo>
                    <a:pt x="303" y="54"/>
                  </a:lnTo>
                  <a:lnTo>
                    <a:pt x="304" y="54"/>
                  </a:lnTo>
                  <a:lnTo>
                    <a:pt x="306" y="54"/>
                  </a:lnTo>
                  <a:lnTo>
                    <a:pt x="306" y="52"/>
                  </a:lnTo>
                  <a:lnTo>
                    <a:pt x="307" y="52"/>
                  </a:lnTo>
                  <a:lnTo>
                    <a:pt x="307" y="51"/>
                  </a:lnTo>
                  <a:lnTo>
                    <a:pt x="308" y="51"/>
                  </a:lnTo>
                  <a:lnTo>
                    <a:pt x="309" y="51"/>
                  </a:lnTo>
                  <a:lnTo>
                    <a:pt x="310" y="51"/>
                  </a:lnTo>
                  <a:lnTo>
                    <a:pt x="310" y="52"/>
                  </a:lnTo>
                  <a:lnTo>
                    <a:pt x="311" y="52"/>
                  </a:lnTo>
                  <a:lnTo>
                    <a:pt x="312" y="52"/>
                  </a:lnTo>
                  <a:lnTo>
                    <a:pt x="312" y="54"/>
                  </a:lnTo>
                  <a:lnTo>
                    <a:pt x="313" y="54"/>
                  </a:lnTo>
                  <a:lnTo>
                    <a:pt x="315" y="55"/>
                  </a:lnTo>
                  <a:lnTo>
                    <a:pt x="316" y="55"/>
                  </a:lnTo>
                  <a:lnTo>
                    <a:pt x="317" y="55"/>
                  </a:lnTo>
                  <a:lnTo>
                    <a:pt x="317" y="56"/>
                  </a:lnTo>
                  <a:lnTo>
                    <a:pt x="318" y="56"/>
                  </a:lnTo>
                  <a:lnTo>
                    <a:pt x="318" y="57"/>
                  </a:lnTo>
                  <a:lnTo>
                    <a:pt x="319" y="57"/>
                  </a:lnTo>
                  <a:lnTo>
                    <a:pt x="319" y="58"/>
                  </a:lnTo>
                  <a:lnTo>
                    <a:pt x="320" y="58"/>
                  </a:lnTo>
                  <a:lnTo>
                    <a:pt x="321" y="58"/>
                  </a:lnTo>
                  <a:lnTo>
                    <a:pt x="323" y="58"/>
                  </a:lnTo>
                  <a:lnTo>
                    <a:pt x="324" y="58"/>
                  </a:lnTo>
                  <a:lnTo>
                    <a:pt x="325" y="58"/>
                  </a:lnTo>
                  <a:lnTo>
                    <a:pt x="326" y="58"/>
                  </a:lnTo>
                  <a:lnTo>
                    <a:pt x="327" y="58"/>
                  </a:lnTo>
                  <a:lnTo>
                    <a:pt x="328" y="58"/>
                  </a:lnTo>
                  <a:lnTo>
                    <a:pt x="329" y="59"/>
                  </a:lnTo>
                  <a:lnTo>
                    <a:pt x="329" y="58"/>
                  </a:lnTo>
                  <a:lnTo>
                    <a:pt x="330" y="58"/>
                  </a:lnTo>
                  <a:lnTo>
                    <a:pt x="332" y="59"/>
                  </a:lnTo>
                  <a:lnTo>
                    <a:pt x="333" y="59"/>
                  </a:lnTo>
                  <a:lnTo>
                    <a:pt x="334" y="59"/>
                  </a:lnTo>
                  <a:lnTo>
                    <a:pt x="334" y="60"/>
                  </a:lnTo>
                  <a:lnTo>
                    <a:pt x="334" y="62"/>
                  </a:lnTo>
                  <a:lnTo>
                    <a:pt x="334" y="63"/>
                  </a:lnTo>
                  <a:lnTo>
                    <a:pt x="335" y="63"/>
                  </a:lnTo>
                  <a:lnTo>
                    <a:pt x="336" y="63"/>
                  </a:lnTo>
                  <a:lnTo>
                    <a:pt x="337" y="63"/>
                  </a:lnTo>
                  <a:lnTo>
                    <a:pt x="338" y="63"/>
                  </a:lnTo>
                  <a:lnTo>
                    <a:pt x="339" y="63"/>
                  </a:lnTo>
                  <a:lnTo>
                    <a:pt x="341" y="63"/>
                  </a:lnTo>
                  <a:lnTo>
                    <a:pt x="341" y="64"/>
                  </a:lnTo>
                  <a:lnTo>
                    <a:pt x="341" y="63"/>
                  </a:lnTo>
                  <a:lnTo>
                    <a:pt x="342" y="63"/>
                  </a:lnTo>
                  <a:lnTo>
                    <a:pt x="343" y="63"/>
                  </a:lnTo>
                  <a:lnTo>
                    <a:pt x="343" y="62"/>
                  </a:lnTo>
                  <a:lnTo>
                    <a:pt x="344" y="62"/>
                  </a:lnTo>
                  <a:lnTo>
                    <a:pt x="344" y="60"/>
                  </a:lnTo>
                  <a:lnTo>
                    <a:pt x="345" y="60"/>
                  </a:lnTo>
                  <a:lnTo>
                    <a:pt x="345" y="62"/>
                  </a:lnTo>
                  <a:lnTo>
                    <a:pt x="346" y="60"/>
                  </a:lnTo>
                  <a:lnTo>
                    <a:pt x="347" y="60"/>
                  </a:lnTo>
                  <a:lnTo>
                    <a:pt x="349" y="60"/>
                  </a:lnTo>
                  <a:lnTo>
                    <a:pt x="349" y="62"/>
                  </a:lnTo>
                  <a:lnTo>
                    <a:pt x="350" y="62"/>
                  </a:lnTo>
                  <a:lnTo>
                    <a:pt x="350" y="63"/>
                  </a:lnTo>
                  <a:lnTo>
                    <a:pt x="351" y="63"/>
                  </a:lnTo>
                  <a:lnTo>
                    <a:pt x="351" y="62"/>
                  </a:lnTo>
                  <a:lnTo>
                    <a:pt x="352" y="60"/>
                  </a:lnTo>
                  <a:lnTo>
                    <a:pt x="352" y="59"/>
                  </a:lnTo>
                  <a:lnTo>
                    <a:pt x="353" y="59"/>
                  </a:lnTo>
                  <a:lnTo>
                    <a:pt x="353" y="58"/>
                  </a:lnTo>
                  <a:lnTo>
                    <a:pt x="353" y="57"/>
                  </a:lnTo>
                  <a:lnTo>
                    <a:pt x="354" y="57"/>
                  </a:lnTo>
                  <a:lnTo>
                    <a:pt x="354" y="56"/>
                  </a:lnTo>
                  <a:lnTo>
                    <a:pt x="354" y="55"/>
                  </a:lnTo>
                  <a:lnTo>
                    <a:pt x="354" y="54"/>
                  </a:lnTo>
                  <a:lnTo>
                    <a:pt x="354" y="52"/>
                  </a:lnTo>
                  <a:lnTo>
                    <a:pt x="355" y="52"/>
                  </a:lnTo>
                  <a:lnTo>
                    <a:pt x="356" y="54"/>
                  </a:lnTo>
                  <a:lnTo>
                    <a:pt x="356" y="55"/>
                  </a:lnTo>
                  <a:lnTo>
                    <a:pt x="358" y="54"/>
                  </a:lnTo>
                  <a:lnTo>
                    <a:pt x="359" y="54"/>
                  </a:lnTo>
                  <a:lnTo>
                    <a:pt x="360" y="54"/>
                  </a:lnTo>
                  <a:lnTo>
                    <a:pt x="361" y="54"/>
                  </a:lnTo>
                  <a:lnTo>
                    <a:pt x="361" y="52"/>
                  </a:lnTo>
                  <a:lnTo>
                    <a:pt x="362" y="54"/>
                  </a:lnTo>
                  <a:lnTo>
                    <a:pt x="363" y="54"/>
                  </a:lnTo>
                  <a:lnTo>
                    <a:pt x="364" y="54"/>
                  </a:lnTo>
                  <a:lnTo>
                    <a:pt x="365" y="54"/>
                  </a:lnTo>
                  <a:lnTo>
                    <a:pt x="367" y="54"/>
                  </a:lnTo>
                  <a:lnTo>
                    <a:pt x="368" y="54"/>
                  </a:lnTo>
                  <a:lnTo>
                    <a:pt x="368" y="55"/>
                  </a:lnTo>
                  <a:lnTo>
                    <a:pt x="369" y="55"/>
                  </a:lnTo>
                  <a:lnTo>
                    <a:pt x="370" y="55"/>
                  </a:lnTo>
                  <a:lnTo>
                    <a:pt x="371" y="55"/>
                  </a:lnTo>
                  <a:lnTo>
                    <a:pt x="372" y="56"/>
                  </a:lnTo>
                  <a:lnTo>
                    <a:pt x="372" y="55"/>
                  </a:lnTo>
                  <a:lnTo>
                    <a:pt x="373" y="55"/>
                  </a:lnTo>
                  <a:lnTo>
                    <a:pt x="373" y="54"/>
                  </a:lnTo>
                  <a:lnTo>
                    <a:pt x="373" y="52"/>
                  </a:lnTo>
                  <a:lnTo>
                    <a:pt x="375" y="52"/>
                  </a:lnTo>
                  <a:lnTo>
                    <a:pt x="375" y="51"/>
                  </a:lnTo>
                  <a:lnTo>
                    <a:pt x="375" y="50"/>
                  </a:lnTo>
                  <a:lnTo>
                    <a:pt x="375" y="47"/>
                  </a:lnTo>
                  <a:lnTo>
                    <a:pt x="376" y="45"/>
                  </a:lnTo>
                  <a:lnTo>
                    <a:pt x="376" y="43"/>
                  </a:lnTo>
                  <a:lnTo>
                    <a:pt x="377" y="43"/>
                  </a:lnTo>
                  <a:lnTo>
                    <a:pt x="377" y="42"/>
                  </a:lnTo>
                  <a:lnTo>
                    <a:pt x="378" y="42"/>
                  </a:lnTo>
                  <a:lnTo>
                    <a:pt x="378" y="41"/>
                  </a:lnTo>
                  <a:lnTo>
                    <a:pt x="379" y="41"/>
                  </a:lnTo>
                  <a:lnTo>
                    <a:pt x="380" y="41"/>
                  </a:lnTo>
                  <a:lnTo>
                    <a:pt x="381" y="41"/>
                  </a:lnTo>
                  <a:lnTo>
                    <a:pt x="382" y="41"/>
                  </a:lnTo>
                  <a:lnTo>
                    <a:pt x="384" y="41"/>
                  </a:lnTo>
                  <a:lnTo>
                    <a:pt x="384" y="42"/>
                  </a:lnTo>
                  <a:lnTo>
                    <a:pt x="385" y="42"/>
                  </a:lnTo>
                  <a:lnTo>
                    <a:pt x="385" y="43"/>
                  </a:lnTo>
                  <a:lnTo>
                    <a:pt x="385" y="45"/>
                  </a:lnTo>
                  <a:lnTo>
                    <a:pt x="385" y="46"/>
                  </a:lnTo>
                  <a:lnTo>
                    <a:pt x="386" y="46"/>
                  </a:lnTo>
                  <a:lnTo>
                    <a:pt x="387" y="46"/>
                  </a:lnTo>
                  <a:lnTo>
                    <a:pt x="388" y="46"/>
                  </a:lnTo>
                  <a:lnTo>
                    <a:pt x="388" y="47"/>
                  </a:lnTo>
                  <a:lnTo>
                    <a:pt x="389" y="47"/>
                  </a:lnTo>
                  <a:lnTo>
                    <a:pt x="389" y="46"/>
                  </a:lnTo>
                  <a:lnTo>
                    <a:pt x="390" y="45"/>
                  </a:lnTo>
                  <a:lnTo>
                    <a:pt x="392" y="45"/>
                  </a:lnTo>
                  <a:lnTo>
                    <a:pt x="393" y="46"/>
                  </a:lnTo>
                  <a:lnTo>
                    <a:pt x="394" y="46"/>
                  </a:lnTo>
                  <a:lnTo>
                    <a:pt x="394" y="47"/>
                  </a:lnTo>
                  <a:lnTo>
                    <a:pt x="395" y="47"/>
                  </a:lnTo>
                  <a:lnTo>
                    <a:pt x="396" y="47"/>
                  </a:lnTo>
                  <a:lnTo>
                    <a:pt x="397" y="47"/>
                  </a:lnTo>
                  <a:lnTo>
                    <a:pt x="397" y="46"/>
                  </a:lnTo>
                  <a:lnTo>
                    <a:pt x="398" y="46"/>
                  </a:lnTo>
                  <a:lnTo>
                    <a:pt x="398" y="45"/>
                  </a:lnTo>
                  <a:lnTo>
                    <a:pt x="399" y="45"/>
                  </a:lnTo>
                  <a:lnTo>
                    <a:pt x="401" y="45"/>
                  </a:lnTo>
                  <a:lnTo>
                    <a:pt x="402" y="45"/>
                  </a:lnTo>
                  <a:lnTo>
                    <a:pt x="403" y="43"/>
                  </a:lnTo>
                  <a:lnTo>
                    <a:pt x="404" y="43"/>
                  </a:lnTo>
                  <a:lnTo>
                    <a:pt x="405" y="43"/>
                  </a:lnTo>
                  <a:lnTo>
                    <a:pt x="406" y="43"/>
                  </a:lnTo>
                  <a:lnTo>
                    <a:pt x="406" y="45"/>
                  </a:lnTo>
                  <a:lnTo>
                    <a:pt x="407" y="45"/>
                  </a:lnTo>
                  <a:lnTo>
                    <a:pt x="408" y="45"/>
                  </a:lnTo>
                  <a:lnTo>
                    <a:pt x="408" y="46"/>
                  </a:lnTo>
                  <a:lnTo>
                    <a:pt x="410" y="45"/>
                  </a:lnTo>
                  <a:lnTo>
                    <a:pt x="411" y="46"/>
                  </a:lnTo>
                  <a:lnTo>
                    <a:pt x="412" y="46"/>
                  </a:lnTo>
                  <a:lnTo>
                    <a:pt x="412" y="45"/>
                  </a:lnTo>
                  <a:lnTo>
                    <a:pt x="413" y="45"/>
                  </a:lnTo>
                  <a:lnTo>
                    <a:pt x="413" y="43"/>
                  </a:lnTo>
                  <a:lnTo>
                    <a:pt x="414" y="43"/>
                  </a:lnTo>
                  <a:lnTo>
                    <a:pt x="414" y="42"/>
                  </a:lnTo>
                  <a:lnTo>
                    <a:pt x="414" y="43"/>
                  </a:lnTo>
                  <a:lnTo>
                    <a:pt x="415" y="43"/>
                  </a:lnTo>
                  <a:lnTo>
                    <a:pt x="415" y="42"/>
                  </a:lnTo>
                  <a:lnTo>
                    <a:pt x="416" y="42"/>
                  </a:lnTo>
                  <a:lnTo>
                    <a:pt x="418" y="42"/>
                  </a:lnTo>
                  <a:lnTo>
                    <a:pt x="418" y="41"/>
                  </a:lnTo>
                  <a:lnTo>
                    <a:pt x="419" y="41"/>
                  </a:lnTo>
                  <a:lnTo>
                    <a:pt x="420" y="40"/>
                  </a:lnTo>
                  <a:lnTo>
                    <a:pt x="421" y="40"/>
                  </a:lnTo>
                  <a:lnTo>
                    <a:pt x="421" y="41"/>
                  </a:lnTo>
                  <a:lnTo>
                    <a:pt x="421" y="40"/>
                  </a:lnTo>
                  <a:lnTo>
                    <a:pt x="422" y="40"/>
                  </a:lnTo>
                  <a:lnTo>
                    <a:pt x="422" y="39"/>
                  </a:lnTo>
                  <a:lnTo>
                    <a:pt x="423" y="39"/>
                  </a:lnTo>
                  <a:lnTo>
                    <a:pt x="423" y="38"/>
                  </a:lnTo>
                  <a:lnTo>
                    <a:pt x="424" y="38"/>
                  </a:lnTo>
                  <a:lnTo>
                    <a:pt x="425" y="38"/>
                  </a:lnTo>
                  <a:lnTo>
                    <a:pt x="427" y="37"/>
                  </a:lnTo>
                  <a:lnTo>
                    <a:pt x="428" y="38"/>
                  </a:lnTo>
                  <a:lnTo>
                    <a:pt x="428" y="39"/>
                  </a:lnTo>
                  <a:lnTo>
                    <a:pt x="428" y="40"/>
                  </a:lnTo>
                  <a:lnTo>
                    <a:pt x="429" y="40"/>
                  </a:lnTo>
                  <a:lnTo>
                    <a:pt x="430" y="40"/>
                  </a:lnTo>
                  <a:lnTo>
                    <a:pt x="431" y="40"/>
                  </a:lnTo>
                  <a:lnTo>
                    <a:pt x="431" y="41"/>
                  </a:lnTo>
                  <a:lnTo>
                    <a:pt x="432" y="41"/>
                  </a:lnTo>
                  <a:lnTo>
                    <a:pt x="433" y="41"/>
                  </a:lnTo>
                  <a:lnTo>
                    <a:pt x="433" y="40"/>
                  </a:lnTo>
                  <a:lnTo>
                    <a:pt x="434" y="40"/>
                  </a:lnTo>
                  <a:lnTo>
                    <a:pt x="434" y="41"/>
                  </a:lnTo>
                  <a:lnTo>
                    <a:pt x="436" y="40"/>
                  </a:lnTo>
                  <a:lnTo>
                    <a:pt x="437" y="40"/>
                  </a:lnTo>
                  <a:lnTo>
                    <a:pt x="438" y="39"/>
                  </a:lnTo>
                  <a:lnTo>
                    <a:pt x="438" y="38"/>
                  </a:lnTo>
                  <a:lnTo>
                    <a:pt x="437" y="37"/>
                  </a:lnTo>
                  <a:lnTo>
                    <a:pt x="437" y="35"/>
                  </a:lnTo>
                  <a:lnTo>
                    <a:pt x="438" y="35"/>
                  </a:lnTo>
                  <a:lnTo>
                    <a:pt x="438" y="34"/>
                  </a:lnTo>
                  <a:lnTo>
                    <a:pt x="439" y="34"/>
                  </a:lnTo>
                  <a:lnTo>
                    <a:pt x="439" y="33"/>
                  </a:lnTo>
                  <a:lnTo>
                    <a:pt x="439" y="31"/>
                  </a:lnTo>
                  <a:lnTo>
                    <a:pt x="439" y="30"/>
                  </a:lnTo>
                  <a:lnTo>
                    <a:pt x="439" y="29"/>
                  </a:lnTo>
                  <a:lnTo>
                    <a:pt x="439" y="28"/>
                  </a:lnTo>
                  <a:lnTo>
                    <a:pt x="440" y="28"/>
                  </a:lnTo>
                  <a:lnTo>
                    <a:pt x="440" y="26"/>
                  </a:lnTo>
                  <a:lnTo>
                    <a:pt x="440" y="25"/>
                  </a:lnTo>
                  <a:lnTo>
                    <a:pt x="440" y="24"/>
                  </a:lnTo>
                  <a:lnTo>
                    <a:pt x="441" y="24"/>
                  </a:lnTo>
                  <a:lnTo>
                    <a:pt x="441" y="23"/>
                  </a:lnTo>
                  <a:lnTo>
                    <a:pt x="442" y="23"/>
                  </a:lnTo>
                  <a:lnTo>
                    <a:pt x="442" y="22"/>
                  </a:lnTo>
                  <a:lnTo>
                    <a:pt x="442" y="21"/>
                  </a:lnTo>
                  <a:lnTo>
                    <a:pt x="442" y="20"/>
                  </a:lnTo>
                  <a:lnTo>
                    <a:pt x="442" y="18"/>
                  </a:lnTo>
                  <a:lnTo>
                    <a:pt x="442" y="17"/>
                  </a:lnTo>
                  <a:lnTo>
                    <a:pt x="444" y="17"/>
                  </a:lnTo>
                  <a:lnTo>
                    <a:pt x="444" y="18"/>
                  </a:lnTo>
                  <a:lnTo>
                    <a:pt x="445" y="18"/>
                  </a:lnTo>
                  <a:lnTo>
                    <a:pt x="446" y="18"/>
                  </a:lnTo>
                  <a:lnTo>
                    <a:pt x="447" y="18"/>
                  </a:lnTo>
                  <a:lnTo>
                    <a:pt x="447" y="17"/>
                  </a:lnTo>
                  <a:lnTo>
                    <a:pt x="448" y="17"/>
                  </a:lnTo>
                  <a:lnTo>
                    <a:pt x="448" y="16"/>
                  </a:lnTo>
                  <a:lnTo>
                    <a:pt x="449" y="16"/>
                  </a:lnTo>
                  <a:lnTo>
                    <a:pt x="450" y="16"/>
                  </a:lnTo>
                  <a:lnTo>
                    <a:pt x="451" y="16"/>
                  </a:lnTo>
                  <a:lnTo>
                    <a:pt x="453" y="17"/>
                  </a:lnTo>
                  <a:lnTo>
                    <a:pt x="453" y="16"/>
                  </a:lnTo>
                  <a:lnTo>
                    <a:pt x="454" y="16"/>
                  </a:lnTo>
                  <a:lnTo>
                    <a:pt x="455" y="16"/>
                  </a:lnTo>
                  <a:lnTo>
                    <a:pt x="455" y="17"/>
                  </a:lnTo>
                  <a:lnTo>
                    <a:pt x="456" y="17"/>
                  </a:lnTo>
                  <a:lnTo>
                    <a:pt x="457" y="17"/>
                  </a:lnTo>
                  <a:lnTo>
                    <a:pt x="457" y="18"/>
                  </a:lnTo>
                  <a:lnTo>
                    <a:pt x="458" y="18"/>
                  </a:lnTo>
                  <a:lnTo>
                    <a:pt x="459" y="21"/>
                  </a:lnTo>
                  <a:lnTo>
                    <a:pt x="459" y="17"/>
                  </a:lnTo>
                  <a:lnTo>
                    <a:pt x="461" y="16"/>
                  </a:lnTo>
                  <a:lnTo>
                    <a:pt x="463" y="14"/>
                  </a:lnTo>
                  <a:lnTo>
                    <a:pt x="463" y="12"/>
                  </a:lnTo>
                  <a:lnTo>
                    <a:pt x="464" y="12"/>
                  </a:lnTo>
                  <a:lnTo>
                    <a:pt x="464" y="10"/>
                  </a:lnTo>
                  <a:lnTo>
                    <a:pt x="465" y="10"/>
                  </a:lnTo>
                  <a:lnTo>
                    <a:pt x="465" y="12"/>
                  </a:lnTo>
                  <a:lnTo>
                    <a:pt x="466" y="10"/>
                  </a:lnTo>
                  <a:lnTo>
                    <a:pt x="467" y="8"/>
                  </a:lnTo>
                  <a:lnTo>
                    <a:pt x="468" y="8"/>
                  </a:lnTo>
                  <a:lnTo>
                    <a:pt x="468" y="7"/>
                  </a:lnTo>
                  <a:lnTo>
                    <a:pt x="470" y="7"/>
                  </a:lnTo>
                  <a:lnTo>
                    <a:pt x="470" y="6"/>
                  </a:lnTo>
                  <a:lnTo>
                    <a:pt x="471" y="6"/>
                  </a:lnTo>
                  <a:lnTo>
                    <a:pt x="471" y="5"/>
                  </a:lnTo>
                  <a:lnTo>
                    <a:pt x="472" y="5"/>
                  </a:lnTo>
                  <a:lnTo>
                    <a:pt x="472" y="4"/>
                  </a:lnTo>
                  <a:lnTo>
                    <a:pt x="473" y="4"/>
                  </a:lnTo>
                  <a:lnTo>
                    <a:pt x="474" y="4"/>
                  </a:lnTo>
                  <a:lnTo>
                    <a:pt x="474" y="5"/>
                  </a:lnTo>
                  <a:lnTo>
                    <a:pt x="474" y="4"/>
                  </a:lnTo>
                  <a:lnTo>
                    <a:pt x="475" y="4"/>
                  </a:lnTo>
                  <a:lnTo>
                    <a:pt x="476" y="4"/>
                  </a:lnTo>
                  <a:lnTo>
                    <a:pt x="477" y="4"/>
                  </a:lnTo>
                  <a:lnTo>
                    <a:pt x="476" y="4"/>
                  </a:lnTo>
                  <a:lnTo>
                    <a:pt x="477" y="3"/>
                  </a:lnTo>
                  <a:lnTo>
                    <a:pt x="477" y="1"/>
                  </a:lnTo>
                  <a:lnTo>
                    <a:pt x="479" y="1"/>
                  </a:lnTo>
                  <a:lnTo>
                    <a:pt x="480" y="0"/>
                  </a:lnTo>
                  <a:lnTo>
                    <a:pt x="481" y="0"/>
                  </a:lnTo>
                  <a:lnTo>
                    <a:pt x="482" y="0"/>
                  </a:lnTo>
                  <a:lnTo>
                    <a:pt x="483" y="0"/>
                  </a:lnTo>
                  <a:lnTo>
                    <a:pt x="483" y="1"/>
                  </a:lnTo>
                  <a:lnTo>
                    <a:pt x="484" y="1"/>
                  </a:lnTo>
                  <a:lnTo>
                    <a:pt x="484" y="3"/>
                  </a:lnTo>
                  <a:lnTo>
                    <a:pt x="485" y="3"/>
                  </a:lnTo>
                  <a:lnTo>
                    <a:pt x="487" y="3"/>
                  </a:lnTo>
                  <a:lnTo>
                    <a:pt x="487" y="4"/>
                  </a:lnTo>
                  <a:lnTo>
                    <a:pt x="488" y="4"/>
                  </a:lnTo>
                  <a:lnTo>
                    <a:pt x="488" y="5"/>
                  </a:lnTo>
                  <a:lnTo>
                    <a:pt x="489" y="5"/>
                  </a:lnTo>
                  <a:lnTo>
                    <a:pt x="489" y="6"/>
                  </a:lnTo>
                  <a:lnTo>
                    <a:pt x="490" y="6"/>
                  </a:lnTo>
                  <a:lnTo>
                    <a:pt x="490" y="7"/>
                  </a:lnTo>
                  <a:lnTo>
                    <a:pt x="490" y="8"/>
                  </a:lnTo>
                  <a:lnTo>
                    <a:pt x="489" y="8"/>
                  </a:lnTo>
                  <a:lnTo>
                    <a:pt x="490" y="9"/>
                  </a:lnTo>
                  <a:lnTo>
                    <a:pt x="490" y="10"/>
                  </a:lnTo>
                  <a:lnTo>
                    <a:pt x="491" y="10"/>
                  </a:lnTo>
                  <a:lnTo>
                    <a:pt x="490" y="10"/>
                  </a:lnTo>
                  <a:lnTo>
                    <a:pt x="491" y="12"/>
                  </a:lnTo>
                  <a:lnTo>
                    <a:pt x="491" y="13"/>
                  </a:lnTo>
                  <a:lnTo>
                    <a:pt x="492" y="13"/>
                  </a:lnTo>
                  <a:lnTo>
                    <a:pt x="492" y="14"/>
                  </a:lnTo>
                  <a:lnTo>
                    <a:pt x="493" y="14"/>
                  </a:lnTo>
                  <a:lnTo>
                    <a:pt x="493" y="15"/>
                  </a:lnTo>
                  <a:lnTo>
                    <a:pt x="494" y="15"/>
                  </a:lnTo>
                  <a:lnTo>
                    <a:pt x="494" y="16"/>
                  </a:lnTo>
                  <a:lnTo>
                    <a:pt x="493" y="16"/>
                  </a:lnTo>
                  <a:lnTo>
                    <a:pt x="493" y="17"/>
                  </a:lnTo>
                  <a:lnTo>
                    <a:pt x="493" y="18"/>
                  </a:lnTo>
                  <a:lnTo>
                    <a:pt x="492" y="18"/>
                  </a:lnTo>
                  <a:lnTo>
                    <a:pt x="491" y="20"/>
                  </a:lnTo>
                  <a:lnTo>
                    <a:pt x="492" y="21"/>
                  </a:lnTo>
                  <a:lnTo>
                    <a:pt x="493" y="21"/>
                  </a:lnTo>
                  <a:lnTo>
                    <a:pt x="493" y="22"/>
                  </a:lnTo>
                  <a:lnTo>
                    <a:pt x="494" y="22"/>
                  </a:lnTo>
                  <a:lnTo>
                    <a:pt x="493" y="23"/>
                  </a:lnTo>
                  <a:lnTo>
                    <a:pt x="494" y="24"/>
                  </a:lnTo>
                  <a:lnTo>
                    <a:pt x="496" y="24"/>
                  </a:lnTo>
                  <a:lnTo>
                    <a:pt x="494" y="25"/>
                  </a:lnTo>
                  <a:lnTo>
                    <a:pt x="494" y="26"/>
                  </a:lnTo>
                  <a:lnTo>
                    <a:pt x="494" y="28"/>
                  </a:lnTo>
                  <a:lnTo>
                    <a:pt x="493" y="28"/>
                  </a:lnTo>
                  <a:lnTo>
                    <a:pt x="493" y="32"/>
                  </a:lnTo>
                  <a:lnTo>
                    <a:pt x="492" y="33"/>
                  </a:lnTo>
                  <a:lnTo>
                    <a:pt x="491" y="34"/>
                  </a:lnTo>
                  <a:lnTo>
                    <a:pt x="492" y="34"/>
                  </a:lnTo>
                  <a:lnTo>
                    <a:pt x="492" y="35"/>
                  </a:lnTo>
                  <a:lnTo>
                    <a:pt x="493" y="35"/>
                  </a:lnTo>
                  <a:lnTo>
                    <a:pt x="493" y="37"/>
                  </a:lnTo>
                  <a:lnTo>
                    <a:pt x="494" y="37"/>
                  </a:lnTo>
                  <a:lnTo>
                    <a:pt x="494" y="38"/>
                  </a:lnTo>
                  <a:lnTo>
                    <a:pt x="494" y="39"/>
                  </a:lnTo>
                  <a:lnTo>
                    <a:pt x="494" y="40"/>
                  </a:lnTo>
                  <a:lnTo>
                    <a:pt x="494" y="41"/>
                  </a:lnTo>
                  <a:lnTo>
                    <a:pt x="496" y="41"/>
                  </a:lnTo>
                  <a:lnTo>
                    <a:pt x="497" y="41"/>
                  </a:lnTo>
                  <a:lnTo>
                    <a:pt x="497" y="42"/>
                  </a:lnTo>
                  <a:lnTo>
                    <a:pt x="498" y="42"/>
                  </a:lnTo>
                  <a:lnTo>
                    <a:pt x="498" y="43"/>
                  </a:lnTo>
                  <a:lnTo>
                    <a:pt x="499" y="43"/>
                  </a:lnTo>
                  <a:lnTo>
                    <a:pt x="499" y="45"/>
                  </a:lnTo>
                  <a:lnTo>
                    <a:pt x="500" y="45"/>
                  </a:lnTo>
                  <a:lnTo>
                    <a:pt x="501" y="45"/>
                  </a:lnTo>
                  <a:lnTo>
                    <a:pt x="501" y="46"/>
                  </a:lnTo>
                  <a:lnTo>
                    <a:pt x="502" y="46"/>
                  </a:lnTo>
                  <a:lnTo>
                    <a:pt x="503" y="46"/>
                  </a:lnTo>
                  <a:lnTo>
                    <a:pt x="505" y="47"/>
                  </a:lnTo>
                  <a:lnTo>
                    <a:pt x="506" y="47"/>
                  </a:lnTo>
                  <a:lnTo>
                    <a:pt x="506" y="48"/>
                  </a:lnTo>
                  <a:lnTo>
                    <a:pt x="506" y="47"/>
                  </a:lnTo>
                  <a:lnTo>
                    <a:pt x="507" y="47"/>
                  </a:lnTo>
                  <a:lnTo>
                    <a:pt x="507" y="48"/>
                  </a:lnTo>
                  <a:lnTo>
                    <a:pt x="508" y="48"/>
                  </a:lnTo>
                  <a:lnTo>
                    <a:pt x="508" y="49"/>
                  </a:lnTo>
                  <a:lnTo>
                    <a:pt x="509" y="49"/>
                  </a:lnTo>
                  <a:lnTo>
                    <a:pt x="510" y="51"/>
                  </a:lnTo>
                  <a:lnTo>
                    <a:pt x="509" y="55"/>
                  </a:lnTo>
                  <a:lnTo>
                    <a:pt x="510" y="55"/>
                  </a:lnTo>
                  <a:lnTo>
                    <a:pt x="510" y="56"/>
                  </a:lnTo>
                  <a:lnTo>
                    <a:pt x="510" y="55"/>
                  </a:lnTo>
                  <a:lnTo>
                    <a:pt x="511" y="55"/>
                  </a:lnTo>
                  <a:lnTo>
                    <a:pt x="513" y="55"/>
                  </a:lnTo>
                  <a:lnTo>
                    <a:pt x="514" y="55"/>
                  </a:lnTo>
                  <a:lnTo>
                    <a:pt x="515" y="55"/>
                  </a:lnTo>
                  <a:lnTo>
                    <a:pt x="515" y="56"/>
                  </a:lnTo>
                  <a:lnTo>
                    <a:pt x="516" y="56"/>
                  </a:lnTo>
                  <a:lnTo>
                    <a:pt x="516" y="57"/>
                  </a:lnTo>
                  <a:lnTo>
                    <a:pt x="516" y="58"/>
                  </a:lnTo>
                  <a:lnTo>
                    <a:pt x="517" y="59"/>
                  </a:lnTo>
                  <a:lnTo>
                    <a:pt x="516" y="59"/>
                  </a:lnTo>
                  <a:lnTo>
                    <a:pt x="516" y="60"/>
                  </a:lnTo>
                  <a:lnTo>
                    <a:pt x="515" y="60"/>
                  </a:lnTo>
                  <a:lnTo>
                    <a:pt x="515" y="62"/>
                  </a:lnTo>
                  <a:lnTo>
                    <a:pt x="515" y="63"/>
                  </a:lnTo>
                  <a:lnTo>
                    <a:pt x="515" y="64"/>
                  </a:lnTo>
                  <a:lnTo>
                    <a:pt x="515" y="65"/>
                  </a:lnTo>
                  <a:lnTo>
                    <a:pt x="516" y="65"/>
                  </a:lnTo>
                  <a:lnTo>
                    <a:pt x="516" y="66"/>
                  </a:lnTo>
                  <a:lnTo>
                    <a:pt x="516" y="65"/>
                  </a:lnTo>
                  <a:lnTo>
                    <a:pt x="516" y="66"/>
                  </a:lnTo>
                  <a:lnTo>
                    <a:pt x="516" y="65"/>
                  </a:lnTo>
                  <a:lnTo>
                    <a:pt x="517" y="65"/>
                  </a:lnTo>
                  <a:lnTo>
                    <a:pt x="517" y="66"/>
                  </a:lnTo>
                  <a:lnTo>
                    <a:pt x="518" y="66"/>
                  </a:lnTo>
                  <a:lnTo>
                    <a:pt x="519" y="66"/>
                  </a:lnTo>
                  <a:lnTo>
                    <a:pt x="520" y="66"/>
                  </a:lnTo>
                  <a:lnTo>
                    <a:pt x="522" y="66"/>
                  </a:lnTo>
                  <a:lnTo>
                    <a:pt x="522" y="65"/>
                  </a:lnTo>
                  <a:lnTo>
                    <a:pt x="522" y="64"/>
                  </a:lnTo>
                  <a:lnTo>
                    <a:pt x="523" y="64"/>
                  </a:lnTo>
                  <a:lnTo>
                    <a:pt x="524" y="64"/>
                  </a:lnTo>
                  <a:lnTo>
                    <a:pt x="525" y="64"/>
                  </a:lnTo>
                  <a:lnTo>
                    <a:pt x="526" y="64"/>
                  </a:lnTo>
                  <a:lnTo>
                    <a:pt x="527" y="64"/>
                  </a:lnTo>
                  <a:lnTo>
                    <a:pt x="528" y="65"/>
                  </a:lnTo>
                  <a:lnTo>
                    <a:pt x="529" y="65"/>
                  </a:lnTo>
                  <a:lnTo>
                    <a:pt x="529" y="66"/>
                  </a:lnTo>
                  <a:lnTo>
                    <a:pt x="531" y="66"/>
                  </a:lnTo>
                  <a:lnTo>
                    <a:pt x="532" y="66"/>
                  </a:lnTo>
                  <a:lnTo>
                    <a:pt x="533" y="66"/>
                  </a:lnTo>
                  <a:lnTo>
                    <a:pt x="534" y="66"/>
                  </a:lnTo>
                  <a:lnTo>
                    <a:pt x="535" y="66"/>
                  </a:lnTo>
                  <a:lnTo>
                    <a:pt x="536" y="66"/>
                  </a:lnTo>
                  <a:lnTo>
                    <a:pt x="536" y="67"/>
                  </a:lnTo>
                  <a:lnTo>
                    <a:pt x="537" y="67"/>
                  </a:lnTo>
                  <a:lnTo>
                    <a:pt x="537" y="66"/>
                  </a:lnTo>
                  <a:lnTo>
                    <a:pt x="539" y="66"/>
                  </a:lnTo>
                  <a:lnTo>
                    <a:pt x="539" y="65"/>
                  </a:lnTo>
                  <a:lnTo>
                    <a:pt x="540" y="65"/>
                  </a:lnTo>
                  <a:lnTo>
                    <a:pt x="541" y="65"/>
                  </a:lnTo>
                  <a:lnTo>
                    <a:pt x="541" y="64"/>
                  </a:lnTo>
                  <a:lnTo>
                    <a:pt x="541" y="65"/>
                  </a:lnTo>
                  <a:lnTo>
                    <a:pt x="541" y="64"/>
                  </a:lnTo>
                  <a:lnTo>
                    <a:pt x="542" y="64"/>
                  </a:lnTo>
                  <a:lnTo>
                    <a:pt x="543" y="63"/>
                  </a:lnTo>
                  <a:lnTo>
                    <a:pt x="544" y="63"/>
                  </a:lnTo>
                  <a:lnTo>
                    <a:pt x="544" y="62"/>
                  </a:lnTo>
                  <a:lnTo>
                    <a:pt x="545" y="62"/>
                  </a:lnTo>
                  <a:lnTo>
                    <a:pt x="545" y="63"/>
                  </a:lnTo>
                  <a:lnTo>
                    <a:pt x="546" y="63"/>
                  </a:lnTo>
                  <a:lnTo>
                    <a:pt x="546" y="64"/>
                  </a:lnTo>
                  <a:lnTo>
                    <a:pt x="548" y="65"/>
                  </a:lnTo>
                  <a:lnTo>
                    <a:pt x="549" y="65"/>
                  </a:lnTo>
                  <a:lnTo>
                    <a:pt x="550" y="65"/>
                  </a:lnTo>
                  <a:lnTo>
                    <a:pt x="550" y="64"/>
                  </a:lnTo>
                  <a:lnTo>
                    <a:pt x="551" y="64"/>
                  </a:lnTo>
                  <a:lnTo>
                    <a:pt x="552" y="65"/>
                  </a:lnTo>
                  <a:lnTo>
                    <a:pt x="553" y="65"/>
                  </a:lnTo>
                  <a:lnTo>
                    <a:pt x="553" y="66"/>
                  </a:lnTo>
                  <a:lnTo>
                    <a:pt x="554" y="66"/>
                  </a:lnTo>
                  <a:lnTo>
                    <a:pt x="556" y="66"/>
                  </a:lnTo>
                  <a:lnTo>
                    <a:pt x="556" y="65"/>
                  </a:lnTo>
                  <a:lnTo>
                    <a:pt x="558" y="63"/>
                  </a:lnTo>
                  <a:lnTo>
                    <a:pt x="560" y="62"/>
                  </a:lnTo>
                  <a:lnTo>
                    <a:pt x="562" y="58"/>
                  </a:lnTo>
                  <a:lnTo>
                    <a:pt x="563" y="58"/>
                  </a:lnTo>
                  <a:lnTo>
                    <a:pt x="565" y="59"/>
                  </a:lnTo>
                  <a:lnTo>
                    <a:pt x="567" y="60"/>
                  </a:lnTo>
                  <a:lnTo>
                    <a:pt x="568" y="60"/>
                  </a:lnTo>
                  <a:lnTo>
                    <a:pt x="568" y="62"/>
                  </a:lnTo>
                  <a:lnTo>
                    <a:pt x="569" y="60"/>
                  </a:lnTo>
                  <a:lnTo>
                    <a:pt x="571" y="60"/>
                  </a:lnTo>
                  <a:lnTo>
                    <a:pt x="572" y="60"/>
                  </a:lnTo>
                  <a:lnTo>
                    <a:pt x="574" y="57"/>
                  </a:lnTo>
                  <a:lnTo>
                    <a:pt x="575" y="55"/>
                  </a:lnTo>
                  <a:lnTo>
                    <a:pt x="576" y="55"/>
                  </a:lnTo>
                  <a:lnTo>
                    <a:pt x="577" y="55"/>
                  </a:lnTo>
                  <a:lnTo>
                    <a:pt x="577" y="56"/>
                  </a:lnTo>
                  <a:lnTo>
                    <a:pt x="578" y="56"/>
                  </a:lnTo>
                  <a:lnTo>
                    <a:pt x="578" y="55"/>
                  </a:lnTo>
                  <a:lnTo>
                    <a:pt x="579" y="55"/>
                  </a:lnTo>
                  <a:lnTo>
                    <a:pt x="579" y="56"/>
                  </a:lnTo>
                  <a:lnTo>
                    <a:pt x="580" y="56"/>
                  </a:lnTo>
                  <a:lnTo>
                    <a:pt x="580" y="57"/>
                  </a:lnTo>
                  <a:lnTo>
                    <a:pt x="582" y="57"/>
                  </a:lnTo>
                  <a:lnTo>
                    <a:pt x="582" y="58"/>
                  </a:lnTo>
                  <a:lnTo>
                    <a:pt x="583" y="59"/>
                  </a:lnTo>
                  <a:lnTo>
                    <a:pt x="584" y="59"/>
                  </a:lnTo>
                  <a:lnTo>
                    <a:pt x="585" y="59"/>
                  </a:lnTo>
                  <a:lnTo>
                    <a:pt x="585" y="60"/>
                  </a:lnTo>
                  <a:lnTo>
                    <a:pt x="586" y="60"/>
                  </a:lnTo>
                  <a:lnTo>
                    <a:pt x="587" y="60"/>
                  </a:lnTo>
                  <a:lnTo>
                    <a:pt x="587" y="62"/>
                  </a:lnTo>
                  <a:lnTo>
                    <a:pt x="588" y="62"/>
                  </a:lnTo>
                  <a:lnTo>
                    <a:pt x="589" y="62"/>
                  </a:lnTo>
                  <a:lnTo>
                    <a:pt x="589" y="63"/>
                  </a:lnTo>
                  <a:lnTo>
                    <a:pt x="591" y="63"/>
                  </a:lnTo>
                  <a:lnTo>
                    <a:pt x="591" y="64"/>
                  </a:lnTo>
                  <a:lnTo>
                    <a:pt x="591" y="65"/>
                  </a:lnTo>
                  <a:lnTo>
                    <a:pt x="592" y="65"/>
                  </a:lnTo>
                  <a:lnTo>
                    <a:pt x="592" y="66"/>
                  </a:lnTo>
                  <a:lnTo>
                    <a:pt x="592" y="67"/>
                  </a:lnTo>
                  <a:lnTo>
                    <a:pt x="593" y="68"/>
                  </a:lnTo>
                  <a:lnTo>
                    <a:pt x="593" y="70"/>
                  </a:lnTo>
                  <a:lnTo>
                    <a:pt x="594" y="70"/>
                  </a:lnTo>
                  <a:lnTo>
                    <a:pt x="594" y="71"/>
                  </a:lnTo>
                  <a:lnTo>
                    <a:pt x="595" y="71"/>
                  </a:lnTo>
                  <a:lnTo>
                    <a:pt x="595" y="72"/>
                  </a:lnTo>
                  <a:lnTo>
                    <a:pt x="595" y="73"/>
                  </a:lnTo>
                  <a:lnTo>
                    <a:pt x="594" y="73"/>
                  </a:lnTo>
                  <a:lnTo>
                    <a:pt x="595" y="73"/>
                  </a:lnTo>
                  <a:lnTo>
                    <a:pt x="595" y="74"/>
                  </a:lnTo>
                  <a:lnTo>
                    <a:pt x="597" y="77"/>
                  </a:lnTo>
                  <a:lnTo>
                    <a:pt x="598" y="79"/>
                  </a:lnTo>
                  <a:lnTo>
                    <a:pt x="600" y="80"/>
                  </a:lnTo>
                  <a:lnTo>
                    <a:pt x="601" y="81"/>
                  </a:lnTo>
                  <a:lnTo>
                    <a:pt x="602" y="81"/>
                  </a:lnTo>
                  <a:lnTo>
                    <a:pt x="603" y="81"/>
                  </a:lnTo>
                  <a:lnTo>
                    <a:pt x="604" y="81"/>
                  </a:lnTo>
                  <a:lnTo>
                    <a:pt x="605" y="81"/>
                  </a:lnTo>
                  <a:lnTo>
                    <a:pt x="605" y="82"/>
                  </a:lnTo>
                  <a:lnTo>
                    <a:pt x="606" y="82"/>
                  </a:lnTo>
                  <a:lnTo>
                    <a:pt x="608" y="82"/>
                  </a:lnTo>
                  <a:lnTo>
                    <a:pt x="609" y="82"/>
                  </a:lnTo>
                  <a:lnTo>
                    <a:pt x="610" y="82"/>
                  </a:lnTo>
                  <a:lnTo>
                    <a:pt x="610" y="83"/>
                  </a:lnTo>
                  <a:lnTo>
                    <a:pt x="611" y="83"/>
                  </a:lnTo>
                  <a:lnTo>
                    <a:pt x="611" y="82"/>
                  </a:lnTo>
                  <a:lnTo>
                    <a:pt x="612" y="82"/>
                  </a:lnTo>
                  <a:lnTo>
                    <a:pt x="613" y="82"/>
                  </a:lnTo>
                  <a:lnTo>
                    <a:pt x="614" y="82"/>
                  </a:lnTo>
                  <a:lnTo>
                    <a:pt x="614" y="83"/>
                  </a:lnTo>
                  <a:lnTo>
                    <a:pt x="615" y="83"/>
                  </a:lnTo>
                  <a:lnTo>
                    <a:pt x="617" y="83"/>
                  </a:lnTo>
                  <a:lnTo>
                    <a:pt x="618" y="83"/>
                  </a:lnTo>
                  <a:lnTo>
                    <a:pt x="619" y="83"/>
                  </a:lnTo>
                  <a:lnTo>
                    <a:pt x="620" y="83"/>
                  </a:lnTo>
                  <a:lnTo>
                    <a:pt x="620" y="84"/>
                  </a:lnTo>
                  <a:lnTo>
                    <a:pt x="621" y="84"/>
                  </a:lnTo>
                  <a:lnTo>
                    <a:pt x="622" y="84"/>
                  </a:lnTo>
                  <a:lnTo>
                    <a:pt x="622" y="85"/>
                  </a:lnTo>
                  <a:lnTo>
                    <a:pt x="623" y="85"/>
                  </a:lnTo>
                  <a:lnTo>
                    <a:pt x="623" y="87"/>
                  </a:lnTo>
                  <a:lnTo>
                    <a:pt x="625" y="87"/>
                  </a:lnTo>
                  <a:lnTo>
                    <a:pt x="625" y="89"/>
                  </a:lnTo>
                  <a:lnTo>
                    <a:pt x="625" y="91"/>
                  </a:lnTo>
                  <a:lnTo>
                    <a:pt x="625" y="92"/>
                  </a:lnTo>
                  <a:lnTo>
                    <a:pt x="625" y="93"/>
                  </a:lnTo>
                  <a:lnTo>
                    <a:pt x="625" y="95"/>
                  </a:lnTo>
                  <a:lnTo>
                    <a:pt x="625" y="96"/>
                  </a:lnTo>
                  <a:lnTo>
                    <a:pt x="625" y="97"/>
                  </a:lnTo>
                  <a:lnTo>
                    <a:pt x="625" y="98"/>
                  </a:lnTo>
                  <a:lnTo>
                    <a:pt x="626" y="98"/>
                  </a:lnTo>
                  <a:lnTo>
                    <a:pt x="626" y="99"/>
                  </a:lnTo>
                  <a:lnTo>
                    <a:pt x="628" y="99"/>
                  </a:lnTo>
                  <a:lnTo>
                    <a:pt x="627" y="101"/>
                  </a:lnTo>
                  <a:lnTo>
                    <a:pt x="626" y="101"/>
                  </a:lnTo>
                  <a:lnTo>
                    <a:pt x="626" y="102"/>
                  </a:lnTo>
                  <a:lnTo>
                    <a:pt x="626" y="104"/>
                  </a:lnTo>
                  <a:lnTo>
                    <a:pt x="626" y="105"/>
                  </a:lnTo>
                  <a:lnTo>
                    <a:pt x="627" y="105"/>
                  </a:lnTo>
                  <a:lnTo>
                    <a:pt x="627" y="106"/>
                  </a:lnTo>
                  <a:lnTo>
                    <a:pt x="627" y="107"/>
                  </a:lnTo>
                  <a:lnTo>
                    <a:pt x="627" y="108"/>
                  </a:lnTo>
                  <a:lnTo>
                    <a:pt x="627" y="109"/>
                  </a:lnTo>
                  <a:lnTo>
                    <a:pt x="627" y="110"/>
                  </a:lnTo>
                  <a:lnTo>
                    <a:pt x="628" y="110"/>
                  </a:lnTo>
                  <a:lnTo>
                    <a:pt x="628" y="112"/>
                  </a:lnTo>
                  <a:lnTo>
                    <a:pt x="628" y="113"/>
                  </a:lnTo>
                  <a:lnTo>
                    <a:pt x="628" y="114"/>
                  </a:lnTo>
                  <a:lnTo>
                    <a:pt x="627" y="114"/>
                  </a:lnTo>
                  <a:lnTo>
                    <a:pt x="627" y="115"/>
                  </a:lnTo>
                  <a:lnTo>
                    <a:pt x="628" y="116"/>
                  </a:lnTo>
                  <a:lnTo>
                    <a:pt x="628" y="117"/>
                  </a:lnTo>
                  <a:lnTo>
                    <a:pt x="629" y="117"/>
                  </a:lnTo>
                  <a:lnTo>
                    <a:pt x="629" y="118"/>
                  </a:lnTo>
                  <a:lnTo>
                    <a:pt x="630" y="119"/>
                  </a:lnTo>
                  <a:lnTo>
                    <a:pt x="631" y="119"/>
                  </a:lnTo>
                  <a:lnTo>
                    <a:pt x="632" y="119"/>
                  </a:lnTo>
                  <a:lnTo>
                    <a:pt x="634" y="118"/>
                  </a:lnTo>
                  <a:lnTo>
                    <a:pt x="634" y="117"/>
                  </a:lnTo>
                  <a:lnTo>
                    <a:pt x="635" y="117"/>
                  </a:lnTo>
                  <a:lnTo>
                    <a:pt x="636" y="116"/>
                  </a:lnTo>
                  <a:lnTo>
                    <a:pt x="637" y="115"/>
                  </a:lnTo>
                  <a:lnTo>
                    <a:pt x="638" y="115"/>
                  </a:lnTo>
                  <a:lnTo>
                    <a:pt x="639" y="115"/>
                  </a:lnTo>
                  <a:lnTo>
                    <a:pt x="640" y="115"/>
                  </a:lnTo>
                  <a:lnTo>
                    <a:pt x="640" y="114"/>
                  </a:lnTo>
                  <a:lnTo>
                    <a:pt x="641" y="113"/>
                  </a:lnTo>
                  <a:lnTo>
                    <a:pt x="643" y="112"/>
                  </a:lnTo>
                  <a:lnTo>
                    <a:pt x="644" y="112"/>
                  </a:lnTo>
                  <a:lnTo>
                    <a:pt x="645" y="112"/>
                  </a:lnTo>
                  <a:lnTo>
                    <a:pt x="645" y="113"/>
                  </a:lnTo>
                  <a:lnTo>
                    <a:pt x="644" y="113"/>
                  </a:lnTo>
                  <a:lnTo>
                    <a:pt x="644" y="114"/>
                  </a:lnTo>
                  <a:lnTo>
                    <a:pt x="645" y="114"/>
                  </a:lnTo>
                  <a:lnTo>
                    <a:pt x="646" y="115"/>
                  </a:lnTo>
                  <a:lnTo>
                    <a:pt x="648" y="116"/>
                  </a:lnTo>
                  <a:lnTo>
                    <a:pt x="648" y="117"/>
                  </a:lnTo>
                  <a:lnTo>
                    <a:pt x="648" y="118"/>
                  </a:lnTo>
                  <a:lnTo>
                    <a:pt x="646" y="121"/>
                  </a:lnTo>
                  <a:lnTo>
                    <a:pt x="646" y="123"/>
                  </a:lnTo>
                  <a:lnTo>
                    <a:pt x="645" y="124"/>
                  </a:lnTo>
                  <a:lnTo>
                    <a:pt x="644" y="123"/>
                  </a:lnTo>
                  <a:lnTo>
                    <a:pt x="643" y="122"/>
                  </a:lnTo>
                  <a:lnTo>
                    <a:pt x="641" y="122"/>
                  </a:lnTo>
                  <a:lnTo>
                    <a:pt x="640" y="122"/>
                  </a:lnTo>
                  <a:lnTo>
                    <a:pt x="640" y="123"/>
                  </a:lnTo>
                  <a:lnTo>
                    <a:pt x="640" y="124"/>
                  </a:lnTo>
                  <a:lnTo>
                    <a:pt x="637" y="125"/>
                  </a:lnTo>
                  <a:lnTo>
                    <a:pt x="636" y="126"/>
                  </a:lnTo>
                  <a:lnTo>
                    <a:pt x="636" y="127"/>
                  </a:lnTo>
                  <a:lnTo>
                    <a:pt x="636" y="129"/>
                  </a:lnTo>
                  <a:lnTo>
                    <a:pt x="636" y="130"/>
                  </a:lnTo>
                  <a:lnTo>
                    <a:pt x="637" y="130"/>
                  </a:lnTo>
                  <a:lnTo>
                    <a:pt x="638" y="130"/>
                  </a:lnTo>
                  <a:lnTo>
                    <a:pt x="639" y="131"/>
                  </a:lnTo>
                  <a:lnTo>
                    <a:pt x="639" y="132"/>
                  </a:lnTo>
                  <a:lnTo>
                    <a:pt x="640" y="132"/>
                  </a:lnTo>
                  <a:lnTo>
                    <a:pt x="641" y="133"/>
                  </a:lnTo>
                  <a:lnTo>
                    <a:pt x="641" y="134"/>
                  </a:lnTo>
                  <a:lnTo>
                    <a:pt x="643" y="135"/>
                  </a:lnTo>
                  <a:lnTo>
                    <a:pt x="644" y="135"/>
                  </a:lnTo>
                  <a:lnTo>
                    <a:pt x="645" y="135"/>
                  </a:lnTo>
                  <a:lnTo>
                    <a:pt x="646" y="135"/>
                  </a:lnTo>
                  <a:lnTo>
                    <a:pt x="648" y="134"/>
                  </a:lnTo>
                  <a:lnTo>
                    <a:pt x="649" y="134"/>
                  </a:lnTo>
                  <a:lnTo>
                    <a:pt x="651" y="134"/>
                  </a:lnTo>
                  <a:lnTo>
                    <a:pt x="652" y="134"/>
                  </a:lnTo>
                  <a:lnTo>
                    <a:pt x="653" y="134"/>
                  </a:lnTo>
                  <a:lnTo>
                    <a:pt x="655" y="135"/>
                  </a:lnTo>
                  <a:lnTo>
                    <a:pt x="655" y="137"/>
                  </a:lnTo>
                  <a:lnTo>
                    <a:pt x="654" y="138"/>
                  </a:lnTo>
                  <a:lnTo>
                    <a:pt x="655" y="139"/>
                  </a:lnTo>
                  <a:lnTo>
                    <a:pt x="655" y="140"/>
                  </a:lnTo>
                  <a:lnTo>
                    <a:pt x="655" y="141"/>
                  </a:lnTo>
                  <a:lnTo>
                    <a:pt x="656" y="141"/>
                  </a:lnTo>
                  <a:lnTo>
                    <a:pt x="657" y="141"/>
                  </a:lnTo>
                  <a:lnTo>
                    <a:pt x="657" y="142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61" y="144"/>
                  </a:lnTo>
                  <a:lnTo>
                    <a:pt x="662" y="143"/>
                  </a:lnTo>
                  <a:lnTo>
                    <a:pt x="664" y="143"/>
                  </a:lnTo>
                  <a:lnTo>
                    <a:pt x="665" y="143"/>
                  </a:lnTo>
                  <a:lnTo>
                    <a:pt x="666" y="142"/>
                  </a:lnTo>
                  <a:lnTo>
                    <a:pt x="665" y="141"/>
                  </a:lnTo>
                  <a:lnTo>
                    <a:pt x="665" y="139"/>
                  </a:lnTo>
                  <a:lnTo>
                    <a:pt x="665" y="138"/>
                  </a:lnTo>
                  <a:lnTo>
                    <a:pt x="666" y="137"/>
                  </a:lnTo>
                  <a:lnTo>
                    <a:pt x="667" y="135"/>
                  </a:lnTo>
                  <a:lnTo>
                    <a:pt x="669" y="137"/>
                  </a:lnTo>
                  <a:lnTo>
                    <a:pt x="670" y="137"/>
                  </a:lnTo>
                  <a:lnTo>
                    <a:pt x="670" y="135"/>
                  </a:lnTo>
                  <a:lnTo>
                    <a:pt x="669" y="134"/>
                  </a:lnTo>
                  <a:lnTo>
                    <a:pt x="670" y="134"/>
                  </a:lnTo>
                  <a:lnTo>
                    <a:pt x="669" y="133"/>
                  </a:lnTo>
                  <a:lnTo>
                    <a:pt x="669" y="132"/>
                  </a:lnTo>
                  <a:lnTo>
                    <a:pt x="670" y="132"/>
                  </a:lnTo>
                  <a:lnTo>
                    <a:pt x="671" y="131"/>
                  </a:lnTo>
                  <a:lnTo>
                    <a:pt x="672" y="131"/>
                  </a:lnTo>
                  <a:lnTo>
                    <a:pt x="673" y="131"/>
                  </a:lnTo>
                  <a:lnTo>
                    <a:pt x="673" y="130"/>
                  </a:lnTo>
                  <a:lnTo>
                    <a:pt x="672" y="130"/>
                  </a:lnTo>
                  <a:lnTo>
                    <a:pt x="672" y="129"/>
                  </a:lnTo>
                  <a:lnTo>
                    <a:pt x="672" y="126"/>
                  </a:lnTo>
                  <a:lnTo>
                    <a:pt x="673" y="124"/>
                  </a:lnTo>
                  <a:lnTo>
                    <a:pt x="674" y="124"/>
                  </a:lnTo>
                  <a:lnTo>
                    <a:pt x="674" y="123"/>
                  </a:lnTo>
                  <a:lnTo>
                    <a:pt x="675" y="123"/>
                  </a:lnTo>
                  <a:lnTo>
                    <a:pt x="675" y="124"/>
                  </a:lnTo>
                  <a:lnTo>
                    <a:pt x="677" y="125"/>
                  </a:lnTo>
                  <a:lnTo>
                    <a:pt x="677" y="126"/>
                  </a:lnTo>
                  <a:lnTo>
                    <a:pt x="677" y="129"/>
                  </a:lnTo>
                  <a:lnTo>
                    <a:pt x="677" y="130"/>
                  </a:lnTo>
                  <a:lnTo>
                    <a:pt x="675" y="130"/>
                  </a:lnTo>
                  <a:lnTo>
                    <a:pt x="677" y="131"/>
                  </a:lnTo>
                  <a:lnTo>
                    <a:pt x="677" y="132"/>
                  </a:lnTo>
                  <a:lnTo>
                    <a:pt x="677" y="133"/>
                  </a:lnTo>
                  <a:lnTo>
                    <a:pt x="677" y="135"/>
                  </a:lnTo>
                  <a:lnTo>
                    <a:pt x="677" y="137"/>
                  </a:lnTo>
                  <a:lnTo>
                    <a:pt x="677" y="138"/>
                  </a:lnTo>
                  <a:lnTo>
                    <a:pt x="677" y="139"/>
                  </a:lnTo>
                  <a:lnTo>
                    <a:pt x="677" y="142"/>
                  </a:lnTo>
                  <a:lnTo>
                    <a:pt x="678" y="142"/>
                  </a:lnTo>
                  <a:lnTo>
                    <a:pt x="678" y="141"/>
                  </a:lnTo>
                  <a:lnTo>
                    <a:pt x="679" y="141"/>
                  </a:lnTo>
                  <a:lnTo>
                    <a:pt x="679" y="142"/>
                  </a:lnTo>
                  <a:lnTo>
                    <a:pt x="680" y="142"/>
                  </a:lnTo>
                  <a:lnTo>
                    <a:pt x="680" y="143"/>
                  </a:lnTo>
                  <a:lnTo>
                    <a:pt x="680" y="144"/>
                  </a:lnTo>
                  <a:lnTo>
                    <a:pt x="681" y="146"/>
                  </a:lnTo>
                  <a:lnTo>
                    <a:pt x="683" y="144"/>
                  </a:lnTo>
                  <a:lnTo>
                    <a:pt x="686" y="144"/>
                  </a:lnTo>
                  <a:lnTo>
                    <a:pt x="687" y="144"/>
                  </a:lnTo>
                  <a:lnTo>
                    <a:pt x="688" y="144"/>
                  </a:lnTo>
                  <a:lnTo>
                    <a:pt x="688" y="143"/>
                  </a:lnTo>
                  <a:lnTo>
                    <a:pt x="687" y="142"/>
                  </a:lnTo>
                  <a:lnTo>
                    <a:pt x="688" y="142"/>
                  </a:lnTo>
                  <a:lnTo>
                    <a:pt x="688" y="141"/>
                  </a:lnTo>
                  <a:lnTo>
                    <a:pt x="689" y="141"/>
                  </a:lnTo>
                  <a:lnTo>
                    <a:pt x="690" y="141"/>
                  </a:lnTo>
                  <a:lnTo>
                    <a:pt x="691" y="140"/>
                  </a:lnTo>
                  <a:lnTo>
                    <a:pt x="691" y="141"/>
                  </a:lnTo>
                  <a:lnTo>
                    <a:pt x="692" y="141"/>
                  </a:lnTo>
                  <a:lnTo>
                    <a:pt x="694" y="142"/>
                  </a:lnTo>
                  <a:lnTo>
                    <a:pt x="696" y="142"/>
                  </a:lnTo>
                  <a:lnTo>
                    <a:pt x="696" y="141"/>
                  </a:lnTo>
                  <a:lnTo>
                    <a:pt x="696" y="140"/>
                  </a:lnTo>
                  <a:lnTo>
                    <a:pt x="696" y="139"/>
                  </a:lnTo>
                  <a:lnTo>
                    <a:pt x="696" y="138"/>
                  </a:lnTo>
                  <a:lnTo>
                    <a:pt x="696" y="137"/>
                  </a:lnTo>
                  <a:lnTo>
                    <a:pt x="697" y="137"/>
                  </a:lnTo>
                  <a:lnTo>
                    <a:pt x="698" y="137"/>
                  </a:lnTo>
                  <a:lnTo>
                    <a:pt x="698" y="135"/>
                  </a:lnTo>
                  <a:lnTo>
                    <a:pt x="698" y="134"/>
                  </a:lnTo>
                  <a:lnTo>
                    <a:pt x="698" y="133"/>
                  </a:lnTo>
                  <a:lnTo>
                    <a:pt x="699" y="132"/>
                  </a:lnTo>
                  <a:lnTo>
                    <a:pt x="699" y="131"/>
                  </a:lnTo>
                  <a:lnTo>
                    <a:pt x="699" y="132"/>
                  </a:lnTo>
                  <a:lnTo>
                    <a:pt x="700" y="132"/>
                  </a:lnTo>
                  <a:lnTo>
                    <a:pt x="701" y="133"/>
                  </a:lnTo>
                  <a:lnTo>
                    <a:pt x="703" y="134"/>
                  </a:lnTo>
                  <a:lnTo>
                    <a:pt x="704" y="135"/>
                  </a:lnTo>
                  <a:lnTo>
                    <a:pt x="705" y="135"/>
                  </a:lnTo>
                  <a:lnTo>
                    <a:pt x="705" y="137"/>
                  </a:lnTo>
                  <a:lnTo>
                    <a:pt x="706" y="137"/>
                  </a:lnTo>
                  <a:lnTo>
                    <a:pt x="707" y="137"/>
                  </a:lnTo>
                  <a:lnTo>
                    <a:pt x="708" y="137"/>
                  </a:lnTo>
                  <a:lnTo>
                    <a:pt x="709" y="135"/>
                  </a:lnTo>
                  <a:lnTo>
                    <a:pt x="710" y="135"/>
                  </a:lnTo>
                  <a:lnTo>
                    <a:pt x="712" y="134"/>
                  </a:lnTo>
                  <a:lnTo>
                    <a:pt x="713" y="134"/>
                  </a:lnTo>
                  <a:lnTo>
                    <a:pt x="714" y="133"/>
                  </a:lnTo>
                  <a:lnTo>
                    <a:pt x="715" y="133"/>
                  </a:lnTo>
                  <a:lnTo>
                    <a:pt x="715" y="131"/>
                  </a:lnTo>
                  <a:lnTo>
                    <a:pt x="716" y="130"/>
                  </a:lnTo>
                  <a:lnTo>
                    <a:pt x="716" y="129"/>
                  </a:lnTo>
                  <a:lnTo>
                    <a:pt x="716" y="127"/>
                  </a:lnTo>
                  <a:lnTo>
                    <a:pt x="716" y="126"/>
                  </a:lnTo>
                  <a:lnTo>
                    <a:pt x="716" y="125"/>
                  </a:lnTo>
                  <a:lnTo>
                    <a:pt x="715" y="125"/>
                  </a:lnTo>
                  <a:lnTo>
                    <a:pt x="715" y="124"/>
                  </a:lnTo>
                  <a:lnTo>
                    <a:pt x="716" y="124"/>
                  </a:lnTo>
                  <a:lnTo>
                    <a:pt x="716" y="122"/>
                  </a:lnTo>
                  <a:lnTo>
                    <a:pt x="715" y="121"/>
                  </a:lnTo>
                  <a:lnTo>
                    <a:pt x="715" y="119"/>
                  </a:lnTo>
                  <a:lnTo>
                    <a:pt x="714" y="119"/>
                  </a:lnTo>
                  <a:lnTo>
                    <a:pt x="713" y="118"/>
                  </a:lnTo>
                  <a:lnTo>
                    <a:pt x="713" y="117"/>
                  </a:lnTo>
                  <a:lnTo>
                    <a:pt x="713" y="116"/>
                  </a:lnTo>
                  <a:lnTo>
                    <a:pt x="713" y="115"/>
                  </a:lnTo>
                  <a:lnTo>
                    <a:pt x="714" y="113"/>
                  </a:lnTo>
                  <a:lnTo>
                    <a:pt x="714" y="112"/>
                  </a:lnTo>
                  <a:lnTo>
                    <a:pt x="713" y="110"/>
                  </a:lnTo>
                  <a:lnTo>
                    <a:pt x="713" y="109"/>
                  </a:lnTo>
                  <a:lnTo>
                    <a:pt x="712" y="109"/>
                  </a:lnTo>
                  <a:lnTo>
                    <a:pt x="710" y="108"/>
                  </a:lnTo>
                  <a:lnTo>
                    <a:pt x="709" y="108"/>
                  </a:lnTo>
                  <a:lnTo>
                    <a:pt x="708" y="108"/>
                  </a:lnTo>
                  <a:lnTo>
                    <a:pt x="708" y="107"/>
                  </a:lnTo>
                  <a:lnTo>
                    <a:pt x="707" y="107"/>
                  </a:lnTo>
                  <a:lnTo>
                    <a:pt x="706" y="106"/>
                  </a:lnTo>
                  <a:lnTo>
                    <a:pt x="706" y="107"/>
                  </a:lnTo>
                  <a:lnTo>
                    <a:pt x="705" y="107"/>
                  </a:lnTo>
                  <a:lnTo>
                    <a:pt x="705" y="108"/>
                  </a:lnTo>
                  <a:lnTo>
                    <a:pt x="704" y="109"/>
                  </a:lnTo>
                  <a:lnTo>
                    <a:pt x="704" y="110"/>
                  </a:lnTo>
                  <a:lnTo>
                    <a:pt x="705" y="110"/>
                  </a:lnTo>
                  <a:lnTo>
                    <a:pt x="704" y="112"/>
                  </a:lnTo>
                  <a:lnTo>
                    <a:pt x="704" y="113"/>
                  </a:lnTo>
                  <a:lnTo>
                    <a:pt x="704" y="114"/>
                  </a:lnTo>
                  <a:lnTo>
                    <a:pt x="704" y="115"/>
                  </a:lnTo>
                  <a:lnTo>
                    <a:pt x="705" y="115"/>
                  </a:lnTo>
                  <a:lnTo>
                    <a:pt x="705" y="116"/>
                  </a:lnTo>
                  <a:lnTo>
                    <a:pt x="704" y="117"/>
                  </a:lnTo>
                  <a:lnTo>
                    <a:pt x="703" y="117"/>
                  </a:lnTo>
                  <a:lnTo>
                    <a:pt x="701" y="117"/>
                  </a:lnTo>
                  <a:lnTo>
                    <a:pt x="701" y="116"/>
                  </a:lnTo>
                  <a:lnTo>
                    <a:pt x="700" y="116"/>
                  </a:lnTo>
                  <a:lnTo>
                    <a:pt x="699" y="116"/>
                  </a:lnTo>
                  <a:lnTo>
                    <a:pt x="698" y="116"/>
                  </a:lnTo>
                  <a:lnTo>
                    <a:pt x="698" y="115"/>
                  </a:lnTo>
                  <a:lnTo>
                    <a:pt x="697" y="115"/>
                  </a:lnTo>
                  <a:lnTo>
                    <a:pt x="696" y="115"/>
                  </a:lnTo>
                  <a:lnTo>
                    <a:pt x="695" y="115"/>
                  </a:lnTo>
                  <a:lnTo>
                    <a:pt x="695" y="114"/>
                  </a:lnTo>
                  <a:lnTo>
                    <a:pt x="695" y="113"/>
                  </a:lnTo>
                  <a:lnTo>
                    <a:pt x="696" y="113"/>
                  </a:lnTo>
                  <a:lnTo>
                    <a:pt x="697" y="113"/>
                  </a:lnTo>
                  <a:lnTo>
                    <a:pt x="697" y="112"/>
                  </a:lnTo>
                  <a:lnTo>
                    <a:pt x="698" y="110"/>
                  </a:lnTo>
                  <a:lnTo>
                    <a:pt x="698" y="109"/>
                  </a:lnTo>
                  <a:lnTo>
                    <a:pt x="699" y="109"/>
                  </a:lnTo>
                  <a:lnTo>
                    <a:pt x="699" y="108"/>
                  </a:lnTo>
                  <a:lnTo>
                    <a:pt x="698" y="108"/>
                  </a:lnTo>
                  <a:lnTo>
                    <a:pt x="698" y="107"/>
                  </a:lnTo>
                  <a:lnTo>
                    <a:pt x="697" y="107"/>
                  </a:lnTo>
                  <a:lnTo>
                    <a:pt x="696" y="107"/>
                  </a:lnTo>
                  <a:lnTo>
                    <a:pt x="695" y="107"/>
                  </a:lnTo>
                  <a:lnTo>
                    <a:pt x="694" y="106"/>
                  </a:lnTo>
                  <a:lnTo>
                    <a:pt x="694" y="107"/>
                  </a:lnTo>
                  <a:lnTo>
                    <a:pt x="692" y="106"/>
                  </a:lnTo>
                  <a:lnTo>
                    <a:pt x="694" y="106"/>
                  </a:lnTo>
                  <a:lnTo>
                    <a:pt x="695" y="106"/>
                  </a:lnTo>
                  <a:lnTo>
                    <a:pt x="696" y="106"/>
                  </a:lnTo>
                  <a:lnTo>
                    <a:pt x="697" y="106"/>
                  </a:lnTo>
                  <a:lnTo>
                    <a:pt x="697" y="107"/>
                  </a:lnTo>
                  <a:lnTo>
                    <a:pt x="698" y="107"/>
                  </a:lnTo>
                  <a:lnTo>
                    <a:pt x="699" y="107"/>
                  </a:lnTo>
                  <a:lnTo>
                    <a:pt x="699" y="106"/>
                  </a:lnTo>
                  <a:lnTo>
                    <a:pt x="699" y="104"/>
                  </a:lnTo>
                  <a:lnTo>
                    <a:pt x="698" y="102"/>
                  </a:lnTo>
                  <a:lnTo>
                    <a:pt x="698" y="101"/>
                  </a:lnTo>
                  <a:lnTo>
                    <a:pt x="697" y="101"/>
                  </a:lnTo>
                  <a:lnTo>
                    <a:pt x="697" y="100"/>
                  </a:lnTo>
                  <a:lnTo>
                    <a:pt x="696" y="100"/>
                  </a:lnTo>
                  <a:lnTo>
                    <a:pt x="696" y="99"/>
                  </a:lnTo>
                  <a:lnTo>
                    <a:pt x="696" y="98"/>
                  </a:lnTo>
                  <a:lnTo>
                    <a:pt x="696" y="99"/>
                  </a:lnTo>
                  <a:lnTo>
                    <a:pt x="697" y="99"/>
                  </a:lnTo>
                  <a:lnTo>
                    <a:pt x="697" y="100"/>
                  </a:lnTo>
                  <a:lnTo>
                    <a:pt x="698" y="100"/>
                  </a:lnTo>
                  <a:lnTo>
                    <a:pt x="698" y="101"/>
                  </a:lnTo>
                  <a:lnTo>
                    <a:pt x="699" y="101"/>
                  </a:lnTo>
                  <a:lnTo>
                    <a:pt x="699" y="102"/>
                  </a:lnTo>
                  <a:lnTo>
                    <a:pt x="700" y="102"/>
                  </a:lnTo>
                  <a:lnTo>
                    <a:pt x="701" y="102"/>
                  </a:lnTo>
                  <a:lnTo>
                    <a:pt x="701" y="101"/>
                  </a:lnTo>
                  <a:lnTo>
                    <a:pt x="703" y="102"/>
                  </a:lnTo>
                  <a:lnTo>
                    <a:pt x="704" y="102"/>
                  </a:lnTo>
                  <a:lnTo>
                    <a:pt x="704" y="104"/>
                  </a:lnTo>
                  <a:lnTo>
                    <a:pt x="705" y="104"/>
                  </a:lnTo>
                  <a:lnTo>
                    <a:pt x="706" y="104"/>
                  </a:lnTo>
                  <a:lnTo>
                    <a:pt x="706" y="102"/>
                  </a:lnTo>
                  <a:lnTo>
                    <a:pt x="707" y="101"/>
                  </a:lnTo>
                  <a:lnTo>
                    <a:pt x="707" y="100"/>
                  </a:lnTo>
                  <a:lnTo>
                    <a:pt x="707" y="99"/>
                  </a:lnTo>
                  <a:lnTo>
                    <a:pt x="708" y="99"/>
                  </a:lnTo>
                  <a:lnTo>
                    <a:pt x="708" y="98"/>
                  </a:lnTo>
                  <a:lnTo>
                    <a:pt x="708" y="97"/>
                  </a:lnTo>
                  <a:lnTo>
                    <a:pt x="709" y="97"/>
                  </a:lnTo>
                  <a:lnTo>
                    <a:pt x="710" y="98"/>
                  </a:lnTo>
                  <a:lnTo>
                    <a:pt x="712" y="98"/>
                  </a:lnTo>
                  <a:lnTo>
                    <a:pt x="713" y="98"/>
                  </a:lnTo>
                  <a:lnTo>
                    <a:pt x="713" y="97"/>
                  </a:lnTo>
                  <a:lnTo>
                    <a:pt x="714" y="95"/>
                  </a:lnTo>
                  <a:lnTo>
                    <a:pt x="713" y="95"/>
                  </a:lnTo>
                  <a:lnTo>
                    <a:pt x="713" y="93"/>
                  </a:lnTo>
                  <a:lnTo>
                    <a:pt x="712" y="92"/>
                  </a:lnTo>
                  <a:lnTo>
                    <a:pt x="710" y="91"/>
                  </a:lnTo>
                  <a:lnTo>
                    <a:pt x="710" y="90"/>
                  </a:lnTo>
                  <a:lnTo>
                    <a:pt x="709" y="90"/>
                  </a:lnTo>
                  <a:lnTo>
                    <a:pt x="709" y="89"/>
                  </a:lnTo>
                  <a:lnTo>
                    <a:pt x="708" y="89"/>
                  </a:lnTo>
                  <a:lnTo>
                    <a:pt x="707" y="88"/>
                  </a:lnTo>
                  <a:lnTo>
                    <a:pt x="706" y="88"/>
                  </a:lnTo>
                  <a:lnTo>
                    <a:pt x="705" y="87"/>
                  </a:lnTo>
                  <a:lnTo>
                    <a:pt x="705" y="88"/>
                  </a:lnTo>
                  <a:lnTo>
                    <a:pt x="704" y="89"/>
                  </a:lnTo>
                  <a:lnTo>
                    <a:pt x="703" y="89"/>
                  </a:lnTo>
                  <a:lnTo>
                    <a:pt x="700" y="89"/>
                  </a:lnTo>
                  <a:lnTo>
                    <a:pt x="701" y="89"/>
                  </a:lnTo>
                  <a:lnTo>
                    <a:pt x="701" y="90"/>
                  </a:lnTo>
                  <a:lnTo>
                    <a:pt x="700" y="91"/>
                  </a:lnTo>
                  <a:lnTo>
                    <a:pt x="700" y="92"/>
                  </a:lnTo>
                  <a:lnTo>
                    <a:pt x="700" y="95"/>
                  </a:lnTo>
                  <a:lnTo>
                    <a:pt x="700" y="96"/>
                  </a:lnTo>
                  <a:lnTo>
                    <a:pt x="699" y="96"/>
                  </a:lnTo>
                  <a:lnTo>
                    <a:pt x="698" y="96"/>
                  </a:lnTo>
                  <a:lnTo>
                    <a:pt x="697" y="96"/>
                  </a:lnTo>
                  <a:lnTo>
                    <a:pt x="696" y="96"/>
                  </a:lnTo>
                  <a:lnTo>
                    <a:pt x="696" y="97"/>
                  </a:lnTo>
                  <a:lnTo>
                    <a:pt x="695" y="97"/>
                  </a:lnTo>
                  <a:lnTo>
                    <a:pt x="695" y="98"/>
                  </a:lnTo>
                  <a:lnTo>
                    <a:pt x="694" y="98"/>
                  </a:lnTo>
                  <a:lnTo>
                    <a:pt x="692" y="98"/>
                  </a:lnTo>
                  <a:lnTo>
                    <a:pt x="692" y="99"/>
                  </a:lnTo>
                  <a:lnTo>
                    <a:pt x="692" y="101"/>
                  </a:lnTo>
                  <a:lnTo>
                    <a:pt x="691" y="101"/>
                  </a:lnTo>
                  <a:lnTo>
                    <a:pt x="691" y="102"/>
                  </a:lnTo>
                  <a:lnTo>
                    <a:pt x="690" y="102"/>
                  </a:lnTo>
                  <a:lnTo>
                    <a:pt x="690" y="101"/>
                  </a:lnTo>
                  <a:lnTo>
                    <a:pt x="690" y="100"/>
                  </a:lnTo>
                  <a:lnTo>
                    <a:pt x="691" y="99"/>
                  </a:lnTo>
                  <a:lnTo>
                    <a:pt x="691" y="98"/>
                  </a:lnTo>
                  <a:lnTo>
                    <a:pt x="691" y="99"/>
                  </a:lnTo>
                  <a:lnTo>
                    <a:pt x="690" y="99"/>
                  </a:lnTo>
                  <a:lnTo>
                    <a:pt x="690" y="100"/>
                  </a:lnTo>
                  <a:lnTo>
                    <a:pt x="689" y="100"/>
                  </a:lnTo>
                  <a:lnTo>
                    <a:pt x="688" y="100"/>
                  </a:lnTo>
                  <a:lnTo>
                    <a:pt x="687" y="99"/>
                  </a:lnTo>
                  <a:lnTo>
                    <a:pt x="682" y="99"/>
                  </a:lnTo>
                  <a:lnTo>
                    <a:pt x="681" y="98"/>
                  </a:lnTo>
                  <a:lnTo>
                    <a:pt x="680" y="97"/>
                  </a:lnTo>
                  <a:lnTo>
                    <a:pt x="680" y="96"/>
                  </a:lnTo>
                  <a:lnTo>
                    <a:pt x="679" y="96"/>
                  </a:lnTo>
                  <a:lnTo>
                    <a:pt x="679" y="93"/>
                  </a:lnTo>
                  <a:lnTo>
                    <a:pt x="679" y="92"/>
                  </a:lnTo>
                  <a:lnTo>
                    <a:pt x="679" y="91"/>
                  </a:lnTo>
                  <a:lnTo>
                    <a:pt x="680" y="90"/>
                  </a:lnTo>
                  <a:lnTo>
                    <a:pt x="680" y="89"/>
                  </a:lnTo>
                  <a:lnTo>
                    <a:pt x="680" y="88"/>
                  </a:lnTo>
                  <a:lnTo>
                    <a:pt x="681" y="87"/>
                  </a:lnTo>
                  <a:lnTo>
                    <a:pt x="681" y="85"/>
                  </a:lnTo>
                  <a:lnTo>
                    <a:pt x="681" y="84"/>
                  </a:lnTo>
                  <a:lnTo>
                    <a:pt x="681" y="83"/>
                  </a:lnTo>
                  <a:lnTo>
                    <a:pt x="682" y="82"/>
                  </a:lnTo>
                  <a:lnTo>
                    <a:pt x="682" y="81"/>
                  </a:lnTo>
                  <a:lnTo>
                    <a:pt x="683" y="80"/>
                  </a:lnTo>
                  <a:lnTo>
                    <a:pt x="683" y="77"/>
                  </a:lnTo>
                  <a:lnTo>
                    <a:pt x="684" y="76"/>
                  </a:lnTo>
                  <a:lnTo>
                    <a:pt x="684" y="75"/>
                  </a:lnTo>
                  <a:lnTo>
                    <a:pt x="686" y="74"/>
                  </a:lnTo>
                  <a:lnTo>
                    <a:pt x="688" y="71"/>
                  </a:lnTo>
                  <a:lnTo>
                    <a:pt x="692" y="70"/>
                  </a:lnTo>
                  <a:lnTo>
                    <a:pt x="695" y="68"/>
                  </a:lnTo>
                  <a:lnTo>
                    <a:pt x="697" y="66"/>
                  </a:lnTo>
                  <a:lnTo>
                    <a:pt x="698" y="65"/>
                  </a:lnTo>
                  <a:lnTo>
                    <a:pt x="699" y="64"/>
                  </a:lnTo>
                  <a:lnTo>
                    <a:pt x="699" y="63"/>
                  </a:lnTo>
                  <a:lnTo>
                    <a:pt x="700" y="63"/>
                  </a:lnTo>
                  <a:lnTo>
                    <a:pt x="699" y="63"/>
                  </a:lnTo>
                  <a:lnTo>
                    <a:pt x="700" y="63"/>
                  </a:lnTo>
                  <a:lnTo>
                    <a:pt x="700" y="62"/>
                  </a:lnTo>
                  <a:lnTo>
                    <a:pt x="699" y="62"/>
                  </a:lnTo>
                  <a:lnTo>
                    <a:pt x="700" y="62"/>
                  </a:lnTo>
                  <a:lnTo>
                    <a:pt x="700" y="60"/>
                  </a:lnTo>
                  <a:lnTo>
                    <a:pt x="701" y="60"/>
                  </a:lnTo>
                  <a:lnTo>
                    <a:pt x="703" y="60"/>
                  </a:lnTo>
                  <a:lnTo>
                    <a:pt x="704" y="60"/>
                  </a:lnTo>
                  <a:lnTo>
                    <a:pt x="705" y="60"/>
                  </a:lnTo>
                  <a:lnTo>
                    <a:pt x="706" y="60"/>
                  </a:lnTo>
                  <a:lnTo>
                    <a:pt x="707" y="60"/>
                  </a:lnTo>
                  <a:lnTo>
                    <a:pt x="707" y="62"/>
                  </a:lnTo>
                  <a:lnTo>
                    <a:pt x="708" y="62"/>
                  </a:lnTo>
                  <a:lnTo>
                    <a:pt x="709" y="62"/>
                  </a:lnTo>
                  <a:lnTo>
                    <a:pt x="709" y="60"/>
                  </a:lnTo>
                  <a:lnTo>
                    <a:pt x="709" y="59"/>
                  </a:lnTo>
                  <a:lnTo>
                    <a:pt x="709" y="58"/>
                  </a:lnTo>
                  <a:lnTo>
                    <a:pt x="710" y="58"/>
                  </a:lnTo>
                  <a:lnTo>
                    <a:pt x="713" y="56"/>
                  </a:lnTo>
                  <a:lnTo>
                    <a:pt x="713" y="55"/>
                  </a:lnTo>
                  <a:lnTo>
                    <a:pt x="713" y="54"/>
                  </a:lnTo>
                  <a:lnTo>
                    <a:pt x="712" y="54"/>
                  </a:lnTo>
                  <a:lnTo>
                    <a:pt x="712" y="52"/>
                  </a:lnTo>
                  <a:lnTo>
                    <a:pt x="709" y="52"/>
                  </a:lnTo>
                  <a:lnTo>
                    <a:pt x="709" y="51"/>
                  </a:lnTo>
                  <a:lnTo>
                    <a:pt x="709" y="50"/>
                  </a:lnTo>
                  <a:lnTo>
                    <a:pt x="709" y="49"/>
                  </a:lnTo>
                  <a:lnTo>
                    <a:pt x="709" y="48"/>
                  </a:lnTo>
                  <a:lnTo>
                    <a:pt x="710" y="48"/>
                  </a:lnTo>
                  <a:lnTo>
                    <a:pt x="710" y="49"/>
                  </a:lnTo>
                  <a:lnTo>
                    <a:pt x="712" y="49"/>
                  </a:lnTo>
                  <a:lnTo>
                    <a:pt x="713" y="49"/>
                  </a:lnTo>
                  <a:lnTo>
                    <a:pt x="714" y="49"/>
                  </a:lnTo>
                  <a:lnTo>
                    <a:pt x="715" y="49"/>
                  </a:lnTo>
                  <a:lnTo>
                    <a:pt x="716" y="49"/>
                  </a:lnTo>
                  <a:lnTo>
                    <a:pt x="716" y="48"/>
                  </a:lnTo>
                  <a:lnTo>
                    <a:pt x="717" y="48"/>
                  </a:lnTo>
                  <a:lnTo>
                    <a:pt x="717" y="47"/>
                  </a:lnTo>
                  <a:lnTo>
                    <a:pt x="718" y="48"/>
                  </a:lnTo>
                  <a:lnTo>
                    <a:pt x="720" y="48"/>
                  </a:lnTo>
                  <a:lnTo>
                    <a:pt x="720" y="49"/>
                  </a:lnTo>
                  <a:lnTo>
                    <a:pt x="721" y="49"/>
                  </a:lnTo>
                  <a:lnTo>
                    <a:pt x="722" y="49"/>
                  </a:lnTo>
                  <a:lnTo>
                    <a:pt x="722" y="50"/>
                  </a:lnTo>
                  <a:lnTo>
                    <a:pt x="723" y="50"/>
                  </a:lnTo>
                  <a:lnTo>
                    <a:pt x="724" y="49"/>
                  </a:lnTo>
                  <a:lnTo>
                    <a:pt x="725" y="49"/>
                  </a:lnTo>
                  <a:lnTo>
                    <a:pt x="726" y="49"/>
                  </a:lnTo>
                  <a:lnTo>
                    <a:pt x="727" y="49"/>
                  </a:lnTo>
                  <a:lnTo>
                    <a:pt x="727" y="48"/>
                  </a:lnTo>
                  <a:lnTo>
                    <a:pt x="729" y="48"/>
                  </a:lnTo>
                  <a:lnTo>
                    <a:pt x="730" y="48"/>
                  </a:lnTo>
                  <a:lnTo>
                    <a:pt x="729" y="47"/>
                  </a:lnTo>
                  <a:lnTo>
                    <a:pt x="729" y="46"/>
                  </a:lnTo>
                  <a:lnTo>
                    <a:pt x="730" y="45"/>
                  </a:lnTo>
                  <a:lnTo>
                    <a:pt x="730" y="43"/>
                  </a:lnTo>
                  <a:lnTo>
                    <a:pt x="731" y="43"/>
                  </a:lnTo>
                  <a:lnTo>
                    <a:pt x="731" y="42"/>
                  </a:lnTo>
                  <a:lnTo>
                    <a:pt x="732" y="42"/>
                  </a:lnTo>
                  <a:lnTo>
                    <a:pt x="733" y="42"/>
                  </a:lnTo>
                  <a:lnTo>
                    <a:pt x="734" y="42"/>
                  </a:lnTo>
                  <a:lnTo>
                    <a:pt x="735" y="42"/>
                  </a:lnTo>
                  <a:lnTo>
                    <a:pt x="736" y="41"/>
                  </a:lnTo>
                  <a:lnTo>
                    <a:pt x="738" y="41"/>
                  </a:lnTo>
                  <a:lnTo>
                    <a:pt x="738" y="40"/>
                  </a:lnTo>
                  <a:lnTo>
                    <a:pt x="739" y="40"/>
                  </a:lnTo>
                  <a:lnTo>
                    <a:pt x="739" y="39"/>
                  </a:lnTo>
                  <a:lnTo>
                    <a:pt x="740" y="39"/>
                  </a:lnTo>
                  <a:lnTo>
                    <a:pt x="741" y="39"/>
                  </a:lnTo>
                  <a:lnTo>
                    <a:pt x="741" y="38"/>
                  </a:lnTo>
                  <a:lnTo>
                    <a:pt x="741" y="37"/>
                  </a:lnTo>
                  <a:lnTo>
                    <a:pt x="743" y="35"/>
                  </a:lnTo>
                  <a:lnTo>
                    <a:pt x="743" y="34"/>
                  </a:lnTo>
                  <a:lnTo>
                    <a:pt x="744" y="34"/>
                  </a:lnTo>
                  <a:lnTo>
                    <a:pt x="744" y="33"/>
                  </a:lnTo>
                  <a:lnTo>
                    <a:pt x="746" y="33"/>
                  </a:lnTo>
                  <a:lnTo>
                    <a:pt x="746" y="32"/>
                  </a:lnTo>
                  <a:lnTo>
                    <a:pt x="744" y="32"/>
                  </a:lnTo>
                  <a:lnTo>
                    <a:pt x="744" y="31"/>
                  </a:lnTo>
                  <a:lnTo>
                    <a:pt x="746" y="31"/>
                  </a:lnTo>
                  <a:lnTo>
                    <a:pt x="746" y="30"/>
                  </a:lnTo>
                  <a:lnTo>
                    <a:pt x="746" y="29"/>
                  </a:lnTo>
                  <a:lnTo>
                    <a:pt x="747" y="29"/>
                  </a:lnTo>
                  <a:lnTo>
                    <a:pt x="747" y="28"/>
                  </a:lnTo>
                  <a:lnTo>
                    <a:pt x="749" y="26"/>
                  </a:lnTo>
                  <a:lnTo>
                    <a:pt x="749" y="25"/>
                  </a:lnTo>
                  <a:lnTo>
                    <a:pt x="749" y="24"/>
                  </a:lnTo>
                  <a:lnTo>
                    <a:pt x="750" y="24"/>
                  </a:lnTo>
                  <a:lnTo>
                    <a:pt x="750" y="23"/>
                  </a:lnTo>
                  <a:lnTo>
                    <a:pt x="751" y="23"/>
                  </a:lnTo>
                  <a:lnTo>
                    <a:pt x="751" y="22"/>
                  </a:lnTo>
                  <a:lnTo>
                    <a:pt x="751" y="21"/>
                  </a:lnTo>
                  <a:lnTo>
                    <a:pt x="752" y="21"/>
                  </a:lnTo>
                  <a:lnTo>
                    <a:pt x="752" y="20"/>
                  </a:lnTo>
                  <a:lnTo>
                    <a:pt x="753" y="20"/>
                  </a:lnTo>
                  <a:lnTo>
                    <a:pt x="755" y="21"/>
                  </a:lnTo>
                  <a:lnTo>
                    <a:pt x="756" y="21"/>
                  </a:lnTo>
                  <a:lnTo>
                    <a:pt x="757" y="21"/>
                  </a:lnTo>
                  <a:lnTo>
                    <a:pt x="757" y="22"/>
                  </a:lnTo>
                  <a:lnTo>
                    <a:pt x="758" y="22"/>
                  </a:lnTo>
                  <a:lnTo>
                    <a:pt x="759" y="22"/>
                  </a:lnTo>
                  <a:lnTo>
                    <a:pt x="760" y="22"/>
                  </a:lnTo>
                  <a:lnTo>
                    <a:pt x="760" y="23"/>
                  </a:lnTo>
                  <a:lnTo>
                    <a:pt x="761" y="23"/>
                  </a:lnTo>
                  <a:lnTo>
                    <a:pt x="761" y="24"/>
                  </a:lnTo>
                  <a:lnTo>
                    <a:pt x="763" y="25"/>
                  </a:lnTo>
                  <a:lnTo>
                    <a:pt x="763" y="26"/>
                  </a:lnTo>
                  <a:lnTo>
                    <a:pt x="763" y="28"/>
                  </a:lnTo>
                  <a:lnTo>
                    <a:pt x="763" y="29"/>
                  </a:lnTo>
                  <a:lnTo>
                    <a:pt x="764" y="28"/>
                  </a:lnTo>
                  <a:lnTo>
                    <a:pt x="765" y="28"/>
                  </a:lnTo>
                  <a:lnTo>
                    <a:pt x="767" y="28"/>
                  </a:lnTo>
                  <a:lnTo>
                    <a:pt x="768" y="28"/>
                  </a:lnTo>
                  <a:lnTo>
                    <a:pt x="769" y="28"/>
                  </a:lnTo>
                  <a:lnTo>
                    <a:pt x="772" y="29"/>
                  </a:lnTo>
                  <a:lnTo>
                    <a:pt x="776" y="29"/>
                  </a:lnTo>
                  <a:lnTo>
                    <a:pt x="778" y="31"/>
                  </a:lnTo>
                  <a:lnTo>
                    <a:pt x="781" y="31"/>
                  </a:lnTo>
                  <a:lnTo>
                    <a:pt x="783" y="32"/>
                  </a:lnTo>
                  <a:lnTo>
                    <a:pt x="789" y="33"/>
                  </a:lnTo>
                  <a:lnTo>
                    <a:pt x="790" y="32"/>
                  </a:lnTo>
                  <a:lnTo>
                    <a:pt x="791" y="32"/>
                  </a:lnTo>
                  <a:lnTo>
                    <a:pt x="792" y="32"/>
                  </a:lnTo>
                  <a:lnTo>
                    <a:pt x="794" y="33"/>
                  </a:lnTo>
                  <a:lnTo>
                    <a:pt x="795" y="33"/>
                  </a:lnTo>
                  <a:lnTo>
                    <a:pt x="796" y="33"/>
                  </a:lnTo>
                  <a:lnTo>
                    <a:pt x="798" y="34"/>
                  </a:lnTo>
                  <a:lnTo>
                    <a:pt x="798" y="33"/>
                  </a:lnTo>
                  <a:lnTo>
                    <a:pt x="799" y="33"/>
                  </a:lnTo>
                  <a:lnTo>
                    <a:pt x="799" y="34"/>
                  </a:lnTo>
                  <a:lnTo>
                    <a:pt x="800" y="34"/>
                  </a:lnTo>
                  <a:lnTo>
                    <a:pt x="800" y="33"/>
                  </a:lnTo>
                  <a:lnTo>
                    <a:pt x="801" y="33"/>
                  </a:lnTo>
                  <a:lnTo>
                    <a:pt x="802" y="33"/>
                  </a:lnTo>
                  <a:lnTo>
                    <a:pt x="803" y="33"/>
                  </a:lnTo>
                  <a:lnTo>
                    <a:pt x="804" y="33"/>
                  </a:lnTo>
                  <a:lnTo>
                    <a:pt x="805" y="33"/>
                  </a:lnTo>
                  <a:lnTo>
                    <a:pt x="805" y="32"/>
                  </a:lnTo>
                  <a:lnTo>
                    <a:pt x="807" y="32"/>
                  </a:lnTo>
                  <a:lnTo>
                    <a:pt x="808" y="32"/>
                  </a:lnTo>
                  <a:lnTo>
                    <a:pt x="808" y="31"/>
                  </a:lnTo>
                  <a:lnTo>
                    <a:pt x="809" y="31"/>
                  </a:lnTo>
                  <a:lnTo>
                    <a:pt x="810" y="31"/>
                  </a:lnTo>
                  <a:lnTo>
                    <a:pt x="811" y="31"/>
                  </a:lnTo>
                  <a:lnTo>
                    <a:pt x="811" y="30"/>
                  </a:lnTo>
                  <a:lnTo>
                    <a:pt x="812" y="30"/>
                  </a:lnTo>
                  <a:lnTo>
                    <a:pt x="812" y="29"/>
                  </a:lnTo>
                  <a:lnTo>
                    <a:pt x="813" y="29"/>
                  </a:lnTo>
                  <a:lnTo>
                    <a:pt x="813" y="28"/>
                  </a:lnTo>
                  <a:lnTo>
                    <a:pt x="815" y="28"/>
                  </a:lnTo>
                  <a:lnTo>
                    <a:pt x="816" y="28"/>
                  </a:lnTo>
                  <a:lnTo>
                    <a:pt x="817" y="28"/>
                  </a:lnTo>
                  <a:lnTo>
                    <a:pt x="818" y="28"/>
                  </a:lnTo>
                  <a:lnTo>
                    <a:pt x="818" y="26"/>
                  </a:lnTo>
                  <a:lnTo>
                    <a:pt x="818" y="25"/>
                  </a:lnTo>
                  <a:lnTo>
                    <a:pt x="819" y="25"/>
                  </a:lnTo>
                  <a:lnTo>
                    <a:pt x="819" y="24"/>
                  </a:lnTo>
                  <a:lnTo>
                    <a:pt x="819" y="23"/>
                  </a:lnTo>
                  <a:lnTo>
                    <a:pt x="820" y="23"/>
                  </a:lnTo>
                  <a:lnTo>
                    <a:pt x="821" y="23"/>
                  </a:lnTo>
                  <a:lnTo>
                    <a:pt x="821" y="24"/>
                  </a:lnTo>
                  <a:lnTo>
                    <a:pt x="821" y="23"/>
                  </a:lnTo>
                  <a:lnTo>
                    <a:pt x="822" y="23"/>
                  </a:lnTo>
                  <a:lnTo>
                    <a:pt x="824" y="23"/>
                  </a:lnTo>
                  <a:lnTo>
                    <a:pt x="825" y="23"/>
                  </a:lnTo>
                  <a:lnTo>
                    <a:pt x="825" y="22"/>
                  </a:lnTo>
                  <a:lnTo>
                    <a:pt x="826" y="22"/>
                  </a:lnTo>
                  <a:lnTo>
                    <a:pt x="827" y="22"/>
                  </a:lnTo>
                  <a:lnTo>
                    <a:pt x="827" y="21"/>
                  </a:lnTo>
                  <a:lnTo>
                    <a:pt x="828" y="20"/>
                  </a:lnTo>
                  <a:lnTo>
                    <a:pt x="829" y="20"/>
                  </a:lnTo>
                  <a:lnTo>
                    <a:pt x="829" y="18"/>
                  </a:lnTo>
                  <a:lnTo>
                    <a:pt x="830" y="18"/>
                  </a:lnTo>
                  <a:lnTo>
                    <a:pt x="830" y="17"/>
                  </a:lnTo>
                  <a:lnTo>
                    <a:pt x="832" y="17"/>
                  </a:lnTo>
                  <a:lnTo>
                    <a:pt x="833" y="17"/>
                  </a:lnTo>
                  <a:lnTo>
                    <a:pt x="833" y="16"/>
                  </a:lnTo>
                  <a:lnTo>
                    <a:pt x="834" y="16"/>
                  </a:lnTo>
                  <a:lnTo>
                    <a:pt x="834" y="15"/>
                  </a:lnTo>
                  <a:lnTo>
                    <a:pt x="835" y="15"/>
                  </a:lnTo>
                  <a:lnTo>
                    <a:pt x="836" y="15"/>
                  </a:lnTo>
                  <a:lnTo>
                    <a:pt x="837" y="15"/>
                  </a:lnTo>
                  <a:lnTo>
                    <a:pt x="838" y="15"/>
                  </a:lnTo>
                  <a:lnTo>
                    <a:pt x="838" y="14"/>
                  </a:lnTo>
                  <a:lnTo>
                    <a:pt x="839" y="14"/>
                  </a:lnTo>
                  <a:lnTo>
                    <a:pt x="839" y="15"/>
                  </a:lnTo>
                  <a:lnTo>
                    <a:pt x="841" y="15"/>
                  </a:lnTo>
                  <a:lnTo>
                    <a:pt x="841" y="16"/>
                  </a:lnTo>
                  <a:lnTo>
                    <a:pt x="842" y="17"/>
                  </a:lnTo>
                  <a:lnTo>
                    <a:pt x="843" y="18"/>
                  </a:lnTo>
                  <a:lnTo>
                    <a:pt x="843" y="20"/>
                  </a:lnTo>
                  <a:lnTo>
                    <a:pt x="844" y="20"/>
                  </a:lnTo>
                  <a:lnTo>
                    <a:pt x="844" y="21"/>
                  </a:lnTo>
                  <a:lnTo>
                    <a:pt x="845" y="21"/>
                  </a:lnTo>
                  <a:lnTo>
                    <a:pt x="845" y="22"/>
                  </a:lnTo>
                  <a:lnTo>
                    <a:pt x="846" y="21"/>
                  </a:lnTo>
                  <a:lnTo>
                    <a:pt x="847" y="21"/>
                  </a:lnTo>
                  <a:lnTo>
                    <a:pt x="847" y="20"/>
                  </a:lnTo>
                  <a:lnTo>
                    <a:pt x="848" y="20"/>
                  </a:lnTo>
                  <a:lnTo>
                    <a:pt x="850" y="21"/>
                  </a:lnTo>
                  <a:lnTo>
                    <a:pt x="850" y="22"/>
                  </a:lnTo>
                  <a:lnTo>
                    <a:pt x="851" y="22"/>
                  </a:lnTo>
                  <a:lnTo>
                    <a:pt x="852" y="22"/>
                  </a:lnTo>
                  <a:lnTo>
                    <a:pt x="853" y="22"/>
                  </a:lnTo>
                  <a:lnTo>
                    <a:pt x="853" y="23"/>
                  </a:lnTo>
                  <a:lnTo>
                    <a:pt x="853" y="22"/>
                  </a:lnTo>
                  <a:lnTo>
                    <a:pt x="854" y="22"/>
                  </a:lnTo>
                  <a:lnTo>
                    <a:pt x="854" y="21"/>
                  </a:lnTo>
                  <a:lnTo>
                    <a:pt x="855" y="21"/>
                  </a:lnTo>
                  <a:lnTo>
                    <a:pt x="856" y="21"/>
                  </a:lnTo>
                  <a:lnTo>
                    <a:pt x="856" y="20"/>
                  </a:lnTo>
                  <a:lnTo>
                    <a:pt x="858" y="20"/>
                  </a:lnTo>
                  <a:lnTo>
                    <a:pt x="859" y="20"/>
                  </a:lnTo>
                  <a:lnTo>
                    <a:pt x="860" y="20"/>
                  </a:lnTo>
                  <a:lnTo>
                    <a:pt x="861" y="21"/>
                  </a:lnTo>
                  <a:lnTo>
                    <a:pt x="862" y="21"/>
                  </a:lnTo>
                  <a:lnTo>
                    <a:pt x="862" y="22"/>
                  </a:lnTo>
                  <a:lnTo>
                    <a:pt x="863" y="22"/>
                  </a:lnTo>
                  <a:lnTo>
                    <a:pt x="863" y="23"/>
                  </a:lnTo>
                  <a:lnTo>
                    <a:pt x="863" y="24"/>
                  </a:lnTo>
                  <a:lnTo>
                    <a:pt x="863" y="25"/>
                  </a:lnTo>
                  <a:lnTo>
                    <a:pt x="862" y="25"/>
                  </a:lnTo>
                  <a:lnTo>
                    <a:pt x="861" y="25"/>
                  </a:lnTo>
                  <a:lnTo>
                    <a:pt x="860" y="26"/>
                  </a:lnTo>
                  <a:lnTo>
                    <a:pt x="859" y="26"/>
                  </a:lnTo>
                  <a:lnTo>
                    <a:pt x="859" y="28"/>
                  </a:lnTo>
                  <a:lnTo>
                    <a:pt x="858" y="29"/>
                  </a:lnTo>
                  <a:lnTo>
                    <a:pt x="859" y="30"/>
                  </a:lnTo>
                  <a:lnTo>
                    <a:pt x="858" y="31"/>
                  </a:lnTo>
                  <a:lnTo>
                    <a:pt x="858" y="33"/>
                  </a:lnTo>
                  <a:lnTo>
                    <a:pt x="856" y="33"/>
                  </a:lnTo>
                  <a:lnTo>
                    <a:pt x="856" y="34"/>
                  </a:lnTo>
                  <a:lnTo>
                    <a:pt x="855" y="35"/>
                  </a:lnTo>
                  <a:lnTo>
                    <a:pt x="854" y="37"/>
                  </a:lnTo>
                  <a:lnTo>
                    <a:pt x="855" y="38"/>
                  </a:lnTo>
                  <a:lnTo>
                    <a:pt x="855" y="39"/>
                  </a:lnTo>
                  <a:lnTo>
                    <a:pt x="858" y="40"/>
                  </a:lnTo>
                  <a:lnTo>
                    <a:pt x="859" y="40"/>
                  </a:lnTo>
                  <a:lnTo>
                    <a:pt x="859" y="41"/>
                  </a:lnTo>
                  <a:lnTo>
                    <a:pt x="861" y="42"/>
                  </a:lnTo>
                  <a:lnTo>
                    <a:pt x="862" y="40"/>
                  </a:lnTo>
                  <a:lnTo>
                    <a:pt x="863" y="40"/>
                  </a:lnTo>
                  <a:lnTo>
                    <a:pt x="864" y="41"/>
                  </a:lnTo>
                  <a:lnTo>
                    <a:pt x="864" y="42"/>
                  </a:lnTo>
                  <a:lnTo>
                    <a:pt x="864" y="43"/>
                  </a:lnTo>
                  <a:lnTo>
                    <a:pt x="864" y="45"/>
                  </a:lnTo>
                  <a:lnTo>
                    <a:pt x="863" y="46"/>
                  </a:lnTo>
                  <a:lnTo>
                    <a:pt x="863" y="47"/>
                  </a:lnTo>
                  <a:lnTo>
                    <a:pt x="862" y="47"/>
                  </a:lnTo>
                  <a:lnTo>
                    <a:pt x="862" y="48"/>
                  </a:lnTo>
                  <a:lnTo>
                    <a:pt x="862" y="49"/>
                  </a:lnTo>
                  <a:lnTo>
                    <a:pt x="861" y="49"/>
                  </a:lnTo>
                  <a:lnTo>
                    <a:pt x="861" y="50"/>
                  </a:lnTo>
                  <a:lnTo>
                    <a:pt x="860" y="50"/>
                  </a:lnTo>
                  <a:lnTo>
                    <a:pt x="860" y="51"/>
                  </a:lnTo>
                  <a:lnTo>
                    <a:pt x="861" y="52"/>
                  </a:lnTo>
                  <a:lnTo>
                    <a:pt x="862" y="52"/>
                  </a:lnTo>
                  <a:lnTo>
                    <a:pt x="863" y="52"/>
                  </a:lnTo>
                  <a:lnTo>
                    <a:pt x="863" y="54"/>
                  </a:lnTo>
                  <a:lnTo>
                    <a:pt x="863" y="55"/>
                  </a:lnTo>
                  <a:lnTo>
                    <a:pt x="863" y="56"/>
                  </a:lnTo>
                  <a:lnTo>
                    <a:pt x="863" y="57"/>
                  </a:lnTo>
                  <a:lnTo>
                    <a:pt x="863" y="58"/>
                  </a:lnTo>
                  <a:lnTo>
                    <a:pt x="862" y="58"/>
                  </a:lnTo>
                  <a:lnTo>
                    <a:pt x="863" y="58"/>
                  </a:lnTo>
                  <a:lnTo>
                    <a:pt x="863" y="59"/>
                  </a:lnTo>
                  <a:lnTo>
                    <a:pt x="863" y="60"/>
                  </a:lnTo>
                  <a:lnTo>
                    <a:pt x="863" y="62"/>
                  </a:lnTo>
                  <a:lnTo>
                    <a:pt x="862" y="62"/>
                  </a:lnTo>
                  <a:lnTo>
                    <a:pt x="862" y="63"/>
                  </a:lnTo>
                  <a:lnTo>
                    <a:pt x="863" y="63"/>
                  </a:lnTo>
                  <a:lnTo>
                    <a:pt x="863" y="64"/>
                  </a:lnTo>
                  <a:lnTo>
                    <a:pt x="863" y="65"/>
                  </a:lnTo>
                  <a:lnTo>
                    <a:pt x="862" y="65"/>
                  </a:lnTo>
                  <a:lnTo>
                    <a:pt x="861" y="65"/>
                  </a:lnTo>
                  <a:lnTo>
                    <a:pt x="860" y="65"/>
                  </a:lnTo>
                  <a:lnTo>
                    <a:pt x="859" y="65"/>
                  </a:lnTo>
                  <a:lnTo>
                    <a:pt x="858" y="64"/>
                  </a:lnTo>
                  <a:lnTo>
                    <a:pt x="858" y="65"/>
                  </a:lnTo>
                  <a:lnTo>
                    <a:pt x="856" y="65"/>
                  </a:lnTo>
                  <a:lnTo>
                    <a:pt x="858" y="65"/>
                  </a:lnTo>
                  <a:lnTo>
                    <a:pt x="856" y="65"/>
                  </a:lnTo>
                  <a:lnTo>
                    <a:pt x="856" y="66"/>
                  </a:lnTo>
                  <a:lnTo>
                    <a:pt x="855" y="66"/>
                  </a:lnTo>
                  <a:lnTo>
                    <a:pt x="856" y="67"/>
                  </a:lnTo>
                  <a:lnTo>
                    <a:pt x="858" y="68"/>
                  </a:lnTo>
                  <a:lnTo>
                    <a:pt x="859" y="68"/>
                  </a:lnTo>
                  <a:lnTo>
                    <a:pt x="861" y="70"/>
                  </a:lnTo>
                  <a:lnTo>
                    <a:pt x="862" y="71"/>
                  </a:lnTo>
                  <a:lnTo>
                    <a:pt x="863" y="71"/>
                  </a:lnTo>
                  <a:lnTo>
                    <a:pt x="864" y="71"/>
                  </a:lnTo>
                  <a:lnTo>
                    <a:pt x="865" y="71"/>
                  </a:lnTo>
                  <a:lnTo>
                    <a:pt x="867" y="71"/>
                  </a:lnTo>
                  <a:lnTo>
                    <a:pt x="868" y="71"/>
                  </a:lnTo>
                  <a:lnTo>
                    <a:pt x="871" y="71"/>
                  </a:lnTo>
                  <a:lnTo>
                    <a:pt x="872" y="72"/>
                  </a:lnTo>
                  <a:lnTo>
                    <a:pt x="873" y="72"/>
                  </a:lnTo>
                  <a:lnTo>
                    <a:pt x="874" y="72"/>
                  </a:lnTo>
                  <a:lnTo>
                    <a:pt x="877" y="72"/>
                  </a:lnTo>
                  <a:lnTo>
                    <a:pt x="878" y="71"/>
                  </a:lnTo>
                  <a:lnTo>
                    <a:pt x="879" y="71"/>
                  </a:lnTo>
                  <a:lnTo>
                    <a:pt x="879" y="72"/>
                  </a:lnTo>
                  <a:lnTo>
                    <a:pt x="880" y="72"/>
                  </a:lnTo>
                  <a:lnTo>
                    <a:pt x="881" y="72"/>
                  </a:lnTo>
                  <a:lnTo>
                    <a:pt x="881" y="73"/>
                  </a:lnTo>
                  <a:lnTo>
                    <a:pt x="881" y="74"/>
                  </a:lnTo>
                  <a:lnTo>
                    <a:pt x="882" y="74"/>
                  </a:lnTo>
                  <a:lnTo>
                    <a:pt x="882" y="75"/>
                  </a:lnTo>
                  <a:lnTo>
                    <a:pt x="884" y="75"/>
                  </a:lnTo>
                  <a:lnTo>
                    <a:pt x="884" y="76"/>
                  </a:lnTo>
                  <a:lnTo>
                    <a:pt x="885" y="76"/>
                  </a:lnTo>
                  <a:lnTo>
                    <a:pt x="885" y="77"/>
                  </a:lnTo>
                  <a:lnTo>
                    <a:pt x="886" y="77"/>
                  </a:lnTo>
                  <a:lnTo>
                    <a:pt x="886" y="79"/>
                  </a:lnTo>
                  <a:lnTo>
                    <a:pt x="886" y="80"/>
                  </a:lnTo>
                  <a:lnTo>
                    <a:pt x="885" y="80"/>
                  </a:lnTo>
                  <a:lnTo>
                    <a:pt x="885" y="81"/>
                  </a:lnTo>
                  <a:lnTo>
                    <a:pt x="885" y="82"/>
                  </a:lnTo>
                  <a:lnTo>
                    <a:pt x="886" y="82"/>
                  </a:lnTo>
                  <a:lnTo>
                    <a:pt x="887" y="82"/>
                  </a:lnTo>
                  <a:lnTo>
                    <a:pt x="887" y="83"/>
                  </a:lnTo>
                  <a:lnTo>
                    <a:pt x="888" y="83"/>
                  </a:lnTo>
                  <a:lnTo>
                    <a:pt x="888" y="84"/>
                  </a:lnTo>
                  <a:lnTo>
                    <a:pt x="889" y="84"/>
                  </a:lnTo>
                  <a:lnTo>
                    <a:pt x="890" y="84"/>
                  </a:lnTo>
                  <a:lnTo>
                    <a:pt x="890" y="85"/>
                  </a:lnTo>
                  <a:lnTo>
                    <a:pt x="889" y="85"/>
                  </a:lnTo>
                  <a:lnTo>
                    <a:pt x="890" y="85"/>
                  </a:lnTo>
                  <a:lnTo>
                    <a:pt x="890" y="87"/>
                  </a:lnTo>
                  <a:lnTo>
                    <a:pt x="891" y="87"/>
                  </a:lnTo>
                  <a:lnTo>
                    <a:pt x="893" y="87"/>
                  </a:lnTo>
                  <a:lnTo>
                    <a:pt x="894" y="87"/>
                  </a:lnTo>
                  <a:lnTo>
                    <a:pt x="895" y="87"/>
                  </a:lnTo>
                  <a:lnTo>
                    <a:pt x="896" y="87"/>
                  </a:lnTo>
                  <a:lnTo>
                    <a:pt x="896" y="88"/>
                  </a:lnTo>
                  <a:lnTo>
                    <a:pt x="896" y="89"/>
                  </a:lnTo>
                  <a:lnTo>
                    <a:pt x="897" y="89"/>
                  </a:lnTo>
                  <a:lnTo>
                    <a:pt x="898" y="90"/>
                  </a:lnTo>
                  <a:lnTo>
                    <a:pt x="897" y="91"/>
                  </a:lnTo>
                  <a:lnTo>
                    <a:pt x="897" y="92"/>
                  </a:lnTo>
                  <a:lnTo>
                    <a:pt x="896" y="92"/>
                  </a:lnTo>
                  <a:lnTo>
                    <a:pt x="895" y="95"/>
                  </a:lnTo>
                  <a:lnTo>
                    <a:pt x="894" y="95"/>
                  </a:lnTo>
                  <a:lnTo>
                    <a:pt x="893" y="95"/>
                  </a:lnTo>
                  <a:lnTo>
                    <a:pt x="891" y="96"/>
                  </a:lnTo>
                  <a:lnTo>
                    <a:pt x="891" y="97"/>
                  </a:lnTo>
                  <a:lnTo>
                    <a:pt x="890" y="98"/>
                  </a:lnTo>
                  <a:lnTo>
                    <a:pt x="890" y="99"/>
                  </a:lnTo>
                  <a:lnTo>
                    <a:pt x="891" y="99"/>
                  </a:lnTo>
                  <a:lnTo>
                    <a:pt x="890" y="99"/>
                  </a:lnTo>
                  <a:lnTo>
                    <a:pt x="890" y="100"/>
                  </a:lnTo>
                  <a:lnTo>
                    <a:pt x="889" y="100"/>
                  </a:lnTo>
                  <a:lnTo>
                    <a:pt x="888" y="100"/>
                  </a:lnTo>
                  <a:lnTo>
                    <a:pt x="887" y="100"/>
                  </a:lnTo>
                  <a:lnTo>
                    <a:pt x="886" y="101"/>
                  </a:lnTo>
                  <a:lnTo>
                    <a:pt x="885" y="101"/>
                  </a:lnTo>
                  <a:lnTo>
                    <a:pt x="882" y="101"/>
                  </a:lnTo>
                  <a:lnTo>
                    <a:pt x="881" y="102"/>
                  </a:lnTo>
                  <a:lnTo>
                    <a:pt x="880" y="101"/>
                  </a:lnTo>
                  <a:lnTo>
                    <a:pt x="879" y="101"/>
                  </a:lnTo>
                  <a:lnTo>
                    <a:pt x="879" y="102"/>
                  </a:lnTo>
                  <a:lnTo>
                    <a:pt x="878" y="102"/>
                  </a:lnTo>
                  <a:lnTo>
                    <a:pt x="877" y="102"/>
                  </a:lnTo>
                  <a:lnTo>
                    <a:pt x="874" y="102"/>
                  </a:lnTo>
                  <a:lnTo>
                    <a:pt x="873" y="102"/>
                  </a:lnTo>
                  <a:lnTo>
                    <a:pt x="873" y="101"/>
                  </a:lnTo>
                  <a:lnTo>
                    <a:pt x="873" y="100"/>
                  </a:lnTo>
                  <a:lnTo>
                    <a:pt x="872" y="100"/>
                  </a:lnTo>
                  <a:lnTo>
                    <a:pt x="871" y="99"/>
                  </a:lnTo>
                  <a:lnTo>
                    <a:pt x="871" y="100"/>
                  </a:lnTo>
                  <a:lnTo>
                    <a:pt x="869" y="101"/>
                  </a:lnTo>
                  <a:lnTo>
                    <a:pt x="868" y="101"/>
                  </a:lnTo>
                  <a:lnTo>
                    <a:pt x="867" y="101"/>
                  </a:lnTo>
                  <a:lnTo>
                    <a:pt x="865" y="99"/>
                  </a:lnTo>
                  <a:lnTo>
                    <a:pt x="864" y="99"/>
                  </a:lnTo>
                  <a:lnTo>
                    <a:pt x="863" y="99"/>
                  </a:lnTo>
                  <a:lnTo>
                    <a:pt x="863" y="98"/>
                  </a:lnTo>
                  <a:lnTo>
                    <a:pt x="862" y="98"/>
                  </a:lnTo>
                  <a:lnTo>
                    <a:pt x="862" y="97"/>
                  </a:lnTo>
                  <a:lnTo>
                    <a:pt x="862" y="96"/>
                  </a:lnTo>
                  <a:lnTo>
                    <a:pt x="862" y="95"/>
                  </a:lnTo>
                  <a:lnTo>
                    <a:pt x="862" y="93"/>
                  </a:lnTo>
                  <a:lnTo>
                    <a:pt x="862" y="92"/>
                  </a:lnTo>
                  <a:lnTo>
                    <a:pt x="863" y="92"/>
                  </a:lnTo>
                  <a:lnTo>
                    <a:pt x="862" y="92"/>
                  </a:lnTo>
                  <a:lnTo>
                    <a:pt x="861" y="91"/>
                  </a:lnTo>
                  <a:lnTo>
                    <a:pt x="860" y="91"/>
                  </a:lnTo>
                  <a:lnTo>
                    <a:pt x="859" y="91"/>
                  </a:lnTo>
                  <a:lnTo>
                    <a:pt x="858" y="91"/>
                  </a:lnTo>
                  <a:lnTo>
                    <a:pt x="856" y="90"/>
                  </a:lnTo>
                  <a:lnTo>
                    <a:pt x="855" y="90"/>
                  </a:lnTo>
                  <a:lnTo>
                    <a:pt x="855" y="89"/>
                  </a:lnTo>
                  <a:lnTo>
                    <a:pt x="854" y="89"/>
                  </a:lnTo>
                  <a:lnTo>
                    <a:pt x="853" y="89"/>
                  </a:lnTo>
                  <a:lnTo>
                    <a:pt x="852" y="89"/>
                  </a:lnTo>
                  <a:lnTo>
                    <a:pt x="851" y="89"/>
                  </a:lnTo>
                  <a:lnTo>
                    <a:pt x="850" y="89"/>
                  </a:lnTo>
                  <a:lnTo>
                    <a:pt x="848" y="89"/>
                  </a:lnTo>
                  <a:lnTo>
                    <a:pt x="848" y="90"/>
                  </a:lnTo>
                  <a:lnTo>
                    <a:pt x="847" y="89"/>
                  </a:lnTo>
                  <a:lnTo>
                    <a:pt x="847" y="88"/>
                  </a:lnTo>
                  <a:lnTo>
                    <a:pt x="846" y="88"/>
                  </a:lnTo>
                  <a:lnTo>
                    <a:pt x="845" y="88"/>
                  </a:lnTo>
                  <a:lnTo>
                    <a:pt x="843" y="90"/>
                  </a:lnTo>
                  <a:lnTo>
                    <a:pt x="843" y="92"/>
                  </a:lnTo>
                  <a:lnTo>
                    <a:pt x="843" y="93"/>
                  </a:lnTo>
                  <a:lnTo>
                    <a:pt x="842" y="93"/>
                  </a:lnTo>
                  <a:lnTo>
                    <a:pt x="841" y="96"/>
                  </a:lnTo>
                  <a:lnTo>
                    <a:pt x="841" y="97"/>
                  </a:lnTo>
                  <a:lnTo>
                    <a:pt x="841" y="98"/>
                  </a:lnTo>
                  <a:lnTo>
                    <a:pt x="841" y="99"/>
                  </a:lnTo>
                  <a:lnTo>
                    <a:pt x="834" y="102"/>
                  </a:lnTo>
                  <a:lnTo>
                    <a:pt x="834" y="104"/>
                  </a:lnTo>
                  <a:lnTo>
                    <a:pt x="834" y="105"/>
                  </a:lnTo>
                  <a:lnTo>
                    <a:pt x="834" y="107"/>
                  </a:lnTo>
                  <a:lnTo>
                    <a:pt x="832" y="107"/>
                  </a:lnTo>
                  <a:lnTo>
                    <a:pt x="833" y="110"/>
                  </a:lnTo>
                  <a:lnTo>
                    <a:pt x="834" y="112"/>
                  </a:lnTo>
                  <a:lnTo>
                    <a:pt x="835" y="113"/>
                  </a:lnTo>
                  <a:lnTo>
                    <a:pt x="836" y="114"/>
                  </a:lnTo>
                  <a:lnTo>
                    <a:pt x="839" y="117"/>
                  </a:lnTo>
                  <a:lnTo>
                    <a:pt x="843" y="122"/>
                  </a:lnTo>
                  <a:lnTo>
                    <a:pt x="844" y="123"/>
                  </a:lnTo>
                  <a:lnTo>
                    <a:pt x="845" y="123"/>
                  </a:lnTo>
                  <a:lnTo>
                    <a:pt x="845" y="124"/>
                  </a:lnTo>
                  <a:lnTo>
                    <a:pt x="846" y="124"/>
                  </a:lnTo>
                  <a:lnTo>
                    <a:pt x="847" y="124"/>
                  </a:lnTo>
                  <a:lnTo>
                    <a:pt x="850" y="124"/>
                  </a:lnTo>
                  <a:lnTo>
                    <a:pt x="848" y="124"/>
                  </a:lnTo>
                  <a:lnTo>
                    <a:pt x="848" y="123"/>
                  </a:lnTo>
                  <a:lnTo>
                    <a:pt x="847" y="123"/>
                  </a:lnTo>
                  <a:lnTo>
                    <a:pt x="847" y="122"/>
                  </a:lnTo>
                  <a:lnTo>
                    <a:pt x="846" y="122"/>
                  </a:lnTo>
                  <a:lnTo>
                    <a:pt x="846" y="121"/>
                  </a:lnTo>
                  <a:lnTo>
                    <a:pt x="848" y="119"/>
                  </a:lnTo>
                  <a:lnTo>
                    <a:pt x="850" y="117"/>
                  </a:lnTo>
                  <a:lnTo>
                    <a:pt x="851" y="116"/>
                  </a:lnTo>
                  <a:lnTo>
                    <a:pt x="853" y="112"/>
                  </a:lnTo>
                  <a:lnTo>
                    <a:pt x="854" y="113"/>
                  </a:lnTo>
                  <a:lnTo>
                    <a:pt x="855" y="114"/>
                  </a:lnTo>
                  <a:lnTo>
                    <a:pt x="856" y="115"/>
                  </a:lnTo>
                  <a:lnTo>
                    <a:pt x="858" y="115"/>
                  </a:lnTo>
                  <a:lnTo>
                    <a:pt x="858" y="116"/>
                  </a:lnTo>
                  <a:lnTo>
                    <a:pt x="858" y="115"/>
                  </a:lnTo>
                  <a:lnTo>
                    <a:pt x="858" y="116"/>
                  </a:lnTo>
                  <a:lnTo>
                    <a:pt x="859" y="115"/>
                  </a:lnTo>
                  <a:lnTo>
                    <a:pt x="859" y="116"/>
                  </a:lnTo>
                  <a:lnTo>
                    <a:pt x="861" y="115"/>
                  </a:lnTo>
                  <a:lnTo>
                    <a:pt x="862" y="114"/>
                  </a:lnTo>
                  <a:lnTo>
                    <a:pt x="863" y="113"/>
                  </a:lnTo>
                  <a:lnTo>
                    <a:pt x="863" y="112"/>
                  </a:lnTo>
                  <a:lnTo>
                    <a:pt x="864" y="112"/>
                  </a:lnTo>
                  <a:lnTo>
                    <a:pt x="864" y="110"/>
                  </a:lnTo>
                  <a:lnTo>
                    <a:pt x="864" y="109"/>
                  </a:lnTo>
                  <a:lnTo>
                    <a:pt x="867" y="105"/>
                  </a:lnTo>
                  <a:lnTo>
                    <a:pt x="869" y="105"/>
                  </a:lnTo>
                  <a:lnTo>
                    <a:pt x="870" y="106"/>
                  </a:lnTo>
                  <a:lnTo>
                    <a:pt x="870" y="107"/>
                  </a:lnTo>
                  <a:lnTo>
                    <a:pt x="870" y="108"/>
                  </a:lnTo>
                  <a:lnTo>
                    <a:pt x="871" y="108"/>
                  </a:lnTo>
                  <a:lnTo>
                    <a:pt x="871" y="112"/>
                  </a:lnTo>
                  <a:lnTo>
                    <a:pt x="870" y="114"/>
                  </a:lnTo>
                  <a:lnTo>
                    <a:pt x="870" y="115"/>
                  </a:lnTo>
                  <a:lnTo>
                    <a:pt x="869" y="115"/>
                  </a:lnTo>
                  <a:lnTo>
                    <a:pt x="868" y="116"/>
                  </a:lnTo>
                  <a:lnTo>
                    <a:pt x="868" y="117"/>
                  </a:lnTo>
                  <a:lnTo>
                    <a:pt x="868" y="118"/>
                  </a:lnTo>
                  <a:lnTo>
                    <a:pt x="868" y="117"/>
                  </a:lnTo>
                  <a:lnTo>
                    <a:pt x="867" y="117"/>
                  </a:lnTo>
                  <a:lnTo>
                    <a:pt x="867" y="118"/>
                  </a:lnTo>
                  <a:lnTo>
                    <a:pt x="865" y="119"/>
                  </a:lnTo>
                  <a:lnTo>
                    <a:pt x="867" y="119"/>
                  </a:lnTo>
                  <a:lnTo>
                    <a:pt x="867" y="121"/>
                  </a:lnTo>
                  <a:lnTo>
                    <a:pt x="865" y="121"/>
                  </a:lnTo>
                  <a:lnTo>
                    <a:pt x="865" y="122"/>
                  </a:lnTo>
                  <a:lnTo>
                    <a:pt x="864" y="122"/>
                  </a:lnTo>
                  <a:lnTo>
                    <a:pt x="863" y="122"/>
                  </a:lnTo>
                  <a:lnTo>
                    <a:pt x="863" y="123"/>
                  </a:lnTo>
                  <a:lnTo>
                    <a:pt x="863" y="124"/>
                  </a:lnTo>
                  <a:lnTo>
                    <a:pt x="863" y="125"/>
                  </a:lnTo>
                  <a:lnTo>
                    <a:pt x="862" y="125"/>
                  </a:lnTo>
                  <a:lnTo>
                    <a:pt x="862" y="126"/>
                  </a:lnTo>
                  <a:lnTo>
                    <a:pt x="862" y="127"/>
                  </a:lnTo>
                  <a:lnTo>
                    <a:pt x="862" y="129"/>
                  </a:lnTo>
                  <a:lnTo>
                    <a:pt x="860" y="131"/>
                  </a:lnTo>
                  <a:lnTo>
                    <a:pt x="861" y="132"/>
                  </a:lnTo>
                  <a:lnTo>
                    <a:pt x="862" y="132"/>
                  </a:lnTo>
                  <a:lnTo>
                    <a:pt x="862" y="133"/>
                  </a:lnTo>
                  <a:lnTo>
                    <a:pt x="863" y="133"/>
                  </a:lnTo>
                  <a:lnTo>
                    <a:pt x="864" y="133"/>
                  </a:lnTo>
                  <a:lnTo>
                    <a:pt x="864" y="134"/>
                  </a:lnTo>
                  <a:lnTo>
                    <a:pt x="865" y="134"/>
                  </a:lnTo>
                  <a:lnTo>
                    <a:pt x="865" y="135"/>
                  </a:lnTo>
                  <a:lnTo>
                    <a:pt x="867" y="135"/>
                  </a:lnTo>
                  <a:lnTo>
                    <a:pt x="868" y="135"/>
                  </a:lnTo>
                  <a:lnTo>
                    <a:pt x="867" y="137"/>
                  </a:lnTo>
                  <a:lnTo>
                    <a:pt x="867" y="138"/>
                  </a:lnTo>
                  <a:lnTo>
                    <a:pt x="867" y="139"/>
                  </a:lnTo>
                  <a:lnTo>
                    <a:pt x="865" y="139"/>
                  </a:lnTo>
                  <a:lnTo>
                    <a:pt x="865" y="140"/>
                  </a:lnTo>
                  <a:lnTo>
                    <a:pt x="865" y="141"/>
                  </a:lnTo>
                  <a:lnTo>
                    <a:pt x="865" y="142"/>
                  </a:lnTo>
                  <a:lnTo>
                    <a:pt x="863" y="143"/>
                  </a:lnTo>
                  <a:lnTo>
                    <a:pt x="863" y="144"/>
                  </a:lnTo>
                  <a:lnTo>
                    <a:pt x="862" y="146"/>
                  </a:lnTo>
                  <a:lnTo>
                    <a:pt x="863" y="146"/>
                  </a:lnTo>
                  <a:lnTo>
                    <a:pt x="864" y="146"/>
                  </a:lnTo>
                  <a:lnTo>
                    <a:pt x="864" y="144"/>
                  </a:lnTo>
                  <a:lnTo>
                    <a:pt x="865" y="144"/>
                  </a:lnTo>
                  <a:lnTo>
                    <a:pt x="867" y="144"/>
                  </a:lnTo>
                  <a:lnTo>
                    <a:pt x="868" y="144"/>
                  </a:lnTo>
                  <a:lnTo>
                    <a:pt x="869" y="144"/>
                  </a:lnTo>
                  <a:lnTo>
                    <a:pt x="870" y="144"/>
                  </a:lnTo>
                  <a:lnTo>
                    <a:pt x="870" y="143"/>
                  </a:lnTo>
                  <a:lnTo>
                    <a:pt x="871" y="143"/>
                  </a:lnTo>
                  <a:lnTo>
                    <a:pt x="872" y="143"/>
                  </a:lnTo>
                  <a:lnTo>
                    <a:pt x="872" y="142"/>
                  </a:lnTo>
                  <a:lnTo>
                    <a:pt x="873" y="142"/>
                  </a:lnTo>
                  <a:lnTo>
                    <a:pt x="874" y="142"/>
                  </a:lnTo>
                  <a:lnTo>
                    <a:pt x="874" y="143"/>
                  </a:lnTo>
                  <a:lnTo>
                    <a:pt x="876" y="143"/>
                  </a:lnTo>
                  <a:lnTo>
                    <a:pt x="876" y="144"/>
                  </a:lnTo>
                  <a:lnTo>
                    <a:pt x="876" y="146"/>
                  </a:lnTo>
                  <a:lnTo>
                    <a:pt x="877" y="146"/>
                  </a:lnTo>
                  <a:lnTo>
                    <a:pt x="877" y="144"/>
                  </a:lnTo>
                  <a:lnTo>
                    <a:pt x="877" y="143"/>
                  </a:lnTo>
                  <a:lnTo>
                    <a:pt x="877" y="142"/>
                  </a:lnTo>
                  <a:lnTo>
                    <a:pt x="878" y="142"/>
                  </a:lnTo>
                  <a:lnTo>
                    <a:pt x="878" y="143"/>
                  </a:lnTo>
                  <a:lnTo>
                    <a:pt x="879" y="143"/>
                  </a:lnTo>
                  <a:lnTo>
                    <a:pt x="880" y="143"/>
                  </a:lnTo>
                  <a:lnTo>
                    <a:pt x="880" y="144"/>
                  </a:lnTo>
                  <a:lnTo>
                    <a:pt x="881" y="144"/>
                  </a:lnTo>
                  <a:lnTo>
                    <a:pt x="881" y="143"/>
                  </a:lnTo>
                  <a:lnTo>
                    <a:pt x="882" y="143"/>
                  </a:lnTo>
                  <a:lnTo>
                    <a:pt x="884" y="143"/>
                  </a:lnTo>
                  <a:lnTo>
                    <a:pt x="884" y="142"/>
                  </a:lnTo>
                  <a:lnTo>
                    <a:pt x="885" y="142"/>
                  </a:lnTo>
                  <a:lnTo>
                    <a:pt x="885" y="143"/>
                  </a:lnTo>
                  <a:lnTo>
                    <a:pt x="885" y="144"/>
                  </a:lnTo>
                  <a:lnTo>
                    <a:pt x="884" y="144"/>
                  </a:lnTo>
                  <a:lnTo>
                    <a:pt x="884" y="146"/>
                  </a:lnTo>
                  <a:lnTo>
                    <a:pt x="884" y="147"/>
                  </a:lnTo>
                  <a:lnTo>
                    <a:pt x="885" y="147"/>
                  </a:lnTo>
                  <a:lnTo>
                    <a:pt x="885" y="148"/>
                  </a:lnTo>
                  <a:lnTo>
                    <a:pt x="885" y="149"/>
                  </a:lnTo>
                  <a:lnTo>
                    <a:pt x="886" y="149"/>
                  </a:lnTo>
                  <a:lnTo>
                    <a:pt x="886" y="150"/>
                  </a:lnTo>
                  <a:lnTo>
                    <a:pt x="887" y="151"/>
                  </a:lnTo>
                  <a:lnTo>
                    <a:pt x="888" y="151"/>
                  </a:lnTo>
                  <a:lnTo>
                    <a:pt x="889" y="150"/>
                  </a:lnTo>
                  <a:lnTo>
                    <a:pt x="890" y="150"/>
                  </a:lnTo>
                  <a:lnTo>
                    <a:pt x="891" y="150"/>
                  </a:lnTo>
                  <a:lnTo>
                    <a:pt x="891" y="151"/>
                  </a:lnTo>
                  <a:lnTo>
                    <a:pt x="891" y="152"/>
                  </a:lnTo>
                  <a:lnTo>
                    <a:pt x="893" y="152"/>
                  </a:lnTo>
                  <a:lnTo>
                    <a:pt x="894" y="152"/>
                  </a:lnTo>
                  <a:lnTo>
                    <a:pt x="894" y="154"/>
                  </a:lnTo>
                  <a:lnTo>
                    <a:pt x="893" y="154"/>
                  </a:lnTo>
                  <a:lnTo>
                    <a:pt x="893" y="155"/>
                  </a:lnTo>
                  <a:lnTo>
                    <a:pt x="894" y="155"/>
                  </a:lnTo>
                  <a:lnTo>
                    <a:pt x="894" y="156"/>
                  </a:lnTo>
                  <a:lnTo>
                    <a:pt x="895" y="156"/>
                  </a:lnTo>
                  <a:lnTo>
                    <a:pt x="896" y="156"/>
                  </a:lnTo>
                  <a:lnTo>
                    <a:pt x="897" y="156"/>
                  </a:lnTo>
                  <a:lnTo>
                    <a:pt x="897" y="157"/>
                  </a:lnTo>
                  <a:lnTo>
                    <a:pt x="897" y="158"/>
                  </a:lnTo>
                  <a:lnTo>
                    <a:pt x="897" y="159"/>
                  </a:lnTo>
                  <a:lnTo>
                    <a:pt x="898" y="159"/>
                  </a:lnTo>
                  <a:lnTo>
                    <a:pt x="898" y="160"/>
                  </a:lnTo>
                  <a:lnTo>
                    <a:pt x="899" y="160"/>
                  </a:lnTo>
                  <a:lnTo>
                    <a:pt x="901" y="159"/>
                  </a:lnTo>
                  <a:lnTo>
                    <a:pt x="902" y="159"/>
                  </a:lnTo>
                  <a:lnTo>
                    <a:pt x="903" y="159"/>
                  </a:lnTo>
                  <a:lnTo>
                    <a:pt x="904" y="159"/>
                  </a:lnTo>
                  <a:lnTo>
                    <a:pt x="905" y="159"/>
                  </a:lnTo>
                  <a:lnTo>
                    <a:pt x="906" y="159"/>
                  </a:lnTo>
                  <a:lnTo>
                    <a:pt x="908" y="159"/>
                  </a:lnTo>
                  <a:lnTo>
                    <a:pt x="910" y="159"/>
                  </a:lnTo>
                  <a:lnTo>
                    <a:pt x="911" y="159"/>
                  </a:lnTo>
                  <a:lnTo>
                    <a:pt x="911" y="160"/>
                  </a:lnTo>
                  <a:lnTo>
                    <a:pt x="911" y="162"/>
                  </a:lnTo>
                  <a:lnTo>
                    <a:pt x="912" y="162"/>
                  </a:lnTo>
                  <a:lnTo>
                    <a:pt x="913" y="163"/>
                  </a:lnTo>
                  <a:lnTo>
                    <a:pt x="914" y="163"/>
                  </a:lnTo>
                  <a:lnTo>
                    <a:pt x="915" y="163"/>
                  </a:lnTo>
                  <a:lnTo>
                    <a:pt x="915" y="164"/>
                  </a:lnTo>
                  <a:lnTo>
                    <a:pt x="916" y="164"/>
                  </a:lnTo>
                  <a:lnTo>
                    <a:pt x="916" y="166"/>
                  </a:lnTo>
                  <a:lnTo>
                    <a:pt x="916" y="167"/>
                  </a:lnTo>
                  <a:lnTo>
                    <a:pt x="917" y="167"/>
                  </a:lnTo>
                  <a:lnTo>
                    <a:pt x="917" y="168"/>
                  </a:lnTo>
                  <a:lnTo>
                    <a:pt x="917" y="169"/>
                  </a:lnTo>
                  <a:lnTo>
                    <a:pt x="917" y="171"/>
                  </a:lnTo>
                  <a:lnTo>
                    <a:pt x="917" y="172"/>
                  </a:lnTo>
                  <a:lnTo>
                    <a:pt x="916" y="172"/>
                  </a:lnTo>
                  <a:lnTo>
                    <a:pt x="917" y="172"/>
                  </a:lnTo>
                  <a:lnTo>
                    <a:pt x="917" y="173"/>
                  </a:lnTo>
                  <a:lnTo>
                    <a:pt x="917" y="174"/>
                  </a:lnTo>
                  <a:lnTo>
                    <a:pt x="917" y="175"/>
                  </a:lnTo>
                  <a:lnTo>
                    <a:pt x="919" y="175"/>
                  </a:lnTo>
                  <a:lnTo>
                    <a:pt x="919" y="176"/>
                  </a:lnTo>
                  <a:lnTo>
                    <a:pt x="920" y="176"/>
                  </a:lnTo>
                  <a:lnTo>
                    <a:pt x="920" y="177"/>
                  </a:lnTo>
                  <a:lnTo>
                    <a:pt x="921" y="177"/>
                  </a:lnTo>
                  <a:lnTo>
                    <a:pt x="922" y="179"/>
                  </a:lnTo>
                  <a:lnTo>
                    <a:pt x="923" y="179"/>
                  </a:lnTo>
                  <a:lnTo>
                    <a:pt x="923" y="180"/>
                  </a:lnTo>
                  <a:lnTo>
                    <a:pt x="924" y="180"/>
                  </a:lnTo>
                  <a:lnTo>
                    <a:pt x="925" y="180"/>
                  </a:lnTo>
                  <a:lnTo>
                    <a:pt x="927" y="180"/>
                  </a:lnTo>
                  <a:lnTo>
                    <a:pt x="927" y="181"/>
                  </a:lnTo>
                  <a:lnTo>
                    <a:pt x="925" y="181"/>
                  </a:lnTo>
                  <a:lnTo>
                    <a:pt x="925" y="182"/>
                  </a:lnTo>
                  <a:lnTo>
                    <a:pt x="924" y="182"/>
                  </a:lnTo>
                  <a:lnTo>
                    <a:pt x="923" y="182"/>
                  </a:lnTo>
                  <a:lnTo>
                    <a:pt x="922" y="182"/>
                  </a:lnTo>
                  <a:lnTo>
                    <a:pt x="921" y="183"/>
                  </a:lnTo>
                  <a:lnTo>
                    <a:pt x="921" y="184"/>
                  </a:lnTo>
                  <a:lnTo>
                    <a:pt x="921" y="185"/>
                  </a:lnTo>
                  <a:lnTo>
                    <a:pt x="920" y="185"/>
                  </a:lnTo>
                  <a:lnTo>
                    <a:pt x="919" y="185"/>
                  </a:lnTo>
                  <a:lnTo>
                    <a:pt x="919" y="184"/>
                  </a:lnTo>
                  <a:lnTo>
                    <a:pt x="919" y="183"/>
                  </a:lnTo>
                  <a:lnTo>
                    <a:pt x="917" y="183"/>
                  </a:lnTo>
                  <a:lnTo>
                    <a:pt x="916" y="183"/>
                  </a:lnTo>
                  <a:lnTo>
                    <a:pt x="916" y="184"/>
                  </a:lnTo>
                  <a:lnTo>
                    <a:pt x="916" y="185"/>
                  </a:lnTo>
                  <a:lnTo>
                    <a:pt x="915" y="185"/>
                  </a:lnTo>
                  <a:lnTo>
                    <a:pt x="914" y="185"/>
                  </a:lnTo>
                  <a:lnTo>
                    <a:pt x="913" y="185"/>
                  </a:lnTo>
                  <a:lnTo>
                    <a:pt x="912" y="185"/>
                  </a:lnTo>
                  <a:lnTo>
                    <a:pt x="912" y="184"/>
                  </a:lnTo>
                  <a:lnTo>
                    <a:pt x="911" y="184"/>
                  </a:lnTo>
                  <a:lnTo>
                    <a:pt x="911" y="183"/>
                  </a:lnTo>
                  <a:lnTo>
                    <a:pt x="910" y="182"/>
                  </a:lnTo>
                  <a:lnTo>
                    <a:pt x="910" y="181"/>
                  </a:lnTo>
                  <a:lnTo>
                    <a:pt x="907" y="180"/>
                  </a:lnTo>
                  <a:lnTo>
                    <a:pt x="906" y="180"/>
                  </a:lnTo>
                  <a:lnTo>
                    <a:pt x="905" y="180"/>
                  </a:lnTo>
                  <a:lnTo>
                    <a:pt x="904" y="180"/>
                  </a:lnTo>
                  <a:lnTo>
                    <a:pt x="903" y="180"/>
                  </a:lnTo>
                  <a:lnTo>
                    <a:pt x="902" y="180"/>
                  </a:lnTo>
                  <a:lnTo>
                    <a:pt x="901" y="180"/>
                  </a:lnTo>
                  <a:lnTo>
                    <a:pt x="901" y="181"/>
                  </a:lnTo>
                  <a:lnTo>
                    <a:pt x="899" y="181"/>
                  </a:lnTo>
                  <a:lnTo>
                    <a:pt x="898" y="181"/>
                  </a:lnTo>
                  <a:lnTo>
                    <a:pt x="897" y="180"/>
                  </a:lnTo>
                  <a:lnTo>
                    <a:pt x="896" y="180"/>
                  </a:lnTo>
                  <a:lnTo>
                    <a:pt x="895" y="179"/>
                  </a:lnTo>
                  <a:lnTo>
                    <a:pt x="894" y="179"/>
                  </a:lnTo>
                  <a:lnTo>
                    <a:pt x="893" y="180"/>
                  </a:lnTo>
                  <a:lnTo>
                    <a:pt x="891" y="180"/>
                  </a:lnTo>
                  <a:lnTo>
                    <a:pt x="891" y="181"/>
                  </a:lnTo>
                  <a:lnTo>
                    <a:pt x="891" y="182"/>
                  </a:lnTo>
                  <a:lnTo>
                    <a:pt x="890" y="182"/>
                  </a:lnTo>
                  <a:lnTo>
                    <a:pt x="889" y="181"/>
                  </a:lnTo>
                  <a:lnTo>
                    <a:pt x="888" y="181"/>
                  </a:lnTo>
                  <a:lnTo>
                    <a:pt x="887" y="181"/>
                  </a:lnTo>
                  <a:lnTo>
                    <a:pt x="886" y="180"/>
                  </a:lnTo>
                  <a:lnTo>
                    <a:pt x="885" y="180"/>
                  </a:lnTo>
                  <a:lnTo>
                    <a:pt x="884" y="180"/>
                  </a:lnTo>
                  <a:lnTo>
                    <a:pt x="882" y="180"/>
                  </a:lnTo>
                  <a:lnTo>
                    <a:pt x="881" y="180"/>
                  </a:lnTo>
                  <a:lnTo>
                    <a:pt x="880" y="180"/>
                  </a:lnTo>
                  <a:lnTo>
                    <a:pt x="880" y="181"/>
                  </a:lnTo>
                  <a:lnTo>
                    <a:pt x="879" y="181"/>
                  </a:lnTo>
                  <a:lnTo>
                    <a:pt x="878" y="180"/>
                  </a:lnTo>
                  <a:lnTo>
                    <a:pt x="877" y="180"/>
                  </a:lnTo>
                  <a:lnTo>
                    <a:pt x="877" y="181"/>
                  </a:lnTo>
                  <a:lnTo>
                    <a:pt x="877" y="182"/>
                  </a:lnTo>
                  <a:lnTo>
                    <a:pt x="878" y="183"/>
                  </a:lnTo>
                  <a:lnTo>
                    <a:pt x="876" y="184"/>
                  </a:lnTo>
                  <a:lnTo>
                    <a:pt x="877" y="184"/>
                  </a:lnTo>
                  <a:lnTo>
                    <a:pt x="878" y="184"/>
                  </a:lnTo>
                  <a:lnTo>
                    <a:pt x="878" y="185"/>
                  </a:lnTo>
                  <a:lnTo>
                    <a:pt x="880" y="185"/>
                  </a:lnTo>
                  <a:lnTo>
                    <a:pt x="880" y="188"/>
                  </a:lnTo>
                  <a:lnTo>
                    <a:pt x="880" y="189"/>
                  </a:lnTo>
                  <a:lnTo>
                    <a:pt x="880" y="190"/>
                  </a:lnTo>
                  <a:lnTo>
                    <a:pt x="881" y="190"/>
                  </a:lnTo>
                  <a:lnTo>
                    <a:pt x="881" y="191"/>
                  </a:lnTo>
                  <a:lnTo>
                    <a:pt x="882" y="191"/>
                  </a:lnTo>
                  <a:lnTo>
                    <a:pt x="881" y="191"/>
                  </a:lnTo>
                  <a:lnTo>
                    <a:pt x="882" y="192"/>
                  </a:lnTo>
                  <a:lnTo>
                    <a:pt x="881" y="192"/>
                  </a:lnTo>
                  <a:lnTo>
                    <a:pt x="881" y="193"/>
                  </a:lnTo>
                  <a:lnTo>
                    <a:pt x="881" y="194"/>
                  </a:lnTo>
                  <a:lnTo>
                    <a:pt x="882" y="196"/>
                  </a:lnTo>
                  <a:lnTo>
                    <a:pt x="881" y="196"/>
                  </a:lnTo>
                  <a:lnTo>
                    <a:pt x="880" y="196"/>
                  </a:lnTo>
                  <a:lnTo>
                    <a:pt x="879" y="196"/>
                  </a:lnTo>
                  <a:lnTo>
                    <a:pt x="879" y="197"/>
                  </a:lnTo>
                  <a:lnTo>
                    <a:pt x="878" y="197"/>
                  </a:lnTo>
                  <a:lnTo>
                    <a:pt x="877" y="197"/>
                  </a:lnTo>
                  <a:lnTo>
                    <a:pt x="877" y="198"/>
                  </a:lnTo>
                  <a:lnTo>
                    <a:pt x="877" y="199"/>
                  </a:lnTo>
                  <a:lnTo>
                    <a:pt x="877" y="200"/>
                  </a:lnTo>
                  <a:lnTo>
                    <a:pt x="876" y="201"/>
                  </a:lnTo>
                  <a:lnTo>
                    <a:pt x="874" y="204"/>
                  </a:lnTo>
                  <a:lnTo>
                    <a:pt x="873" y="204"/>
                  </a:lnTo>
                  <a:lnTo>
                    <a:pt x="872" y="204"/>
                  </a:lnTo>
                  <a:lnTo>
                    <a:pt x="872" y="205"/>
                  </a:lnTo>
                  <a:lnTo>
                    <a:pt x="872" y="206"/>
                  </a:lnTo>
                  <a:lnTo>
                    <a:pt x="871" y="206"/>
                  </a:lnTo>
                  <a:lnTo>
                    <a:pt x="870" y="207"/>
                  </a:lnTo>
                  <a:lnTo>
                    <a:pt x="869" y="207"/>
                  </a:lnTo>
                  <a:lnTo>
                    <a:pt x="869" y="208"/>
                  </a:lnTo>
                  <a:lnTo>
                    <a:pt x="868" y="208"/>
                  </a:lnTo>
                  <a:lnTo>
                    <a:pt x="868" y="209"/>
                  </a:lnTo>
                  <a:lnTo>
                    <a:pt x="867" y="209"/>
                  </a:lnTo>
                  <a:lnTo>
                    <a:pt x="865" y="209"/>
                  </a:lnTo>
                  <a:lnTo>
                    <a:pt x="867" y="209"/>
                  </a:lnTo>
                  <a:lnTo>
                    <a:pt x="867" y="210"/>
                  </a:lnTo>
                  <a:lnTo>
                    <a:pt x="868" y="211"/>
                  </a:lnTo>
                  <a:lnTo>
                    <a:pt x="869" y="213"/>
                  </a:lnTo>
                  <a:lnTo>
                    <a:pt x="870" y="213"/>
                  </a:lnTo>
                  <a:lnTo>
                    <a:pt x="871" y="213"/>
                  </a:lnTo>
                  <a:lnTo>
                    <a:pt x="872" y="214"/>
                  </a:lnTo>
                  <a:lnTo>
                    <a:pt x="872" y="211"/>
                  </a:lnTo>
                  <a:lnTo>
                    <a:pt x="873" y="211"/>
                  </a:lnTo>
                  <a:lnTo>
                    <a:pt x="874" y="211"/>
                  </a:lnTo>
                  <a:lnTo>
                    <a:pt x="874" y="210"/>
                  </a:lnTo>
                  <a:lnTo>
                    <a:pt x="876" y="210"/>
                  </a:lnTo>
                  <a:lnTo>
                    <a:pt x="877" y="211"/>
                  </a:lnTo>
                  <a:lnTo>
                    <a:pt x="877" y="213"/>
                  </a:lnTo>
                  <a:lnTo>
                    <a:pt x="878" y="213"/>
                  </a:lnTo>
                  <a:lnTo>
                    <a:pt x="879" y="213"/>
                  </a:lnTo>
                  <a:lnTo>
                    <a:pt x="879" y="214"/>
                  </a:lnTo>
                  <a:lnTo>
                    <a:pt x="879" y="216"/>
                  </a:lnTo>
                  <a:lnTo>
                    <a:pt x="879" y="217"/>
                  </a:lnTo>
                  <a:lnTo>
                    <a:pt x="879" y="218"/>
                  </a:lnTo>
                  <a:lnTo>
                    <a:pt x="879" y="219"/>
                  </a:lnTo>
                  <a:lnTo>
                    <a:pt x="878" y="222"/>
                  </a:lnTo>
                  <a:lnTo>
                    <a:pt x="878" y="223"/>
                  </a:lnTo>
                  <a:lnTo>
                    <a:pt x="877" y="223"/>
                  </a:lnTo>
                  <a:lnTo>
                    <a:pt x="876" y="224"/>
                  </a:lnTo>
                  <a:lnTo>
                    <a:pt x="874" y="224"/>
                  </a:lnTo>
                  <a:lnTo>
                    <a:pt x="874" y="225"/>
                  </a:lnTo>
                  <a:lnTo>
                    <a:pt x="874" y="226"/>
                  </a:lnTo>
                  <a:lnTo>
                    <a:pt x="876" y="226"/>
                  </a:lnTo>
                  <a:lnTo>
                    <a:pt x="876" y="229"/>
                  </a:lnTo>
                  <a:lnTo>
                    <a:pt x="877" y="229"/>
                  </a:lnTo>
                  <a:lnTo>
                    <a:pt x="878" y="229"/>
                  </a:lnTo>
                  <a:lnTo>
                    <a:pt x="878" y="230"/>
                  </a:lnTo>
                  <a:lnTo>
                    <a:pt x="879" y="229"/>
                  </a:lnTo>
                  <a:lnTo>
                    <a:pt x="881" y="231"/>
                  </a:lnTo>
                  <a:lnTo>
                    <a:pt x="881" y="232"/>
                  </a:lnTo>
                  <a:lnTo>
                    <a:pt x="882" y="233"/>
                  </a:lnTo>
                  <a:lnTo>
                    <a:pt x="884" y="235"/>
                  </a:lnTo>
                  <a:lnTo>
                    <a:pt x="885" y="236"/>
                  </a:lnTo>
                  <a:lnTo>
                    <a:pt x="886" y="238"/>
                  </a:lnTo>
                  <a:lnTo>
                    <a:pt x="885" y="240"/>
                  </a:lnTo>
                  <a:lnTo>
                    <a:pt x="884" y="241"/>
                  </a:lnTo>
                  <a:lnTo>
                    <a:pt x="882" y="241"/>
                  </a:lnTo>
                  <a:lnTo>
                    <a:pt x="882" y="243"/>
                  </a:lnTo>
                  <a:lnTo>
                    <a:pt x="881" y="244"/>
                  </a:lnTo>
                  <a:lnTo>
                    <a:pt x="882" y="247"/>
                  </a:lnTo>
                  <a:lnTo>
                    <a:pt x="882" y="248"/>
                  </a:lnTo>
                  <a:lnTo>
                    <a:pt x="882" y="249"/>
                  </a:lnTo>
                  <a:lnTo>
                    <a:pt x="881" y="250"/>
                  </a:lnTo>
                  <a:lnTo>
                    <a:pt x="881" y="251"/>
                  </a:lnTo>
                  <a:lnTo>
                    <a:pt x="882" y="254"/>
                  </a:lnTo>
                  <a:lnTo>
                    <a:pt x="882" y="255"/>
                  </a:lnTo>
                  <a:lnTo>
                    <a:pt x="884" y="256"/>
                  </a:lnTo>
                  <a:lnTo>
                    <a:pt x="884" y="257"/>
                  </a:lnTo>
                  <a:lnTo>
                    <a:pt x="884" y="258"/>
                  </a:lnTo>
                  <a:lnTo>
                    <a:pt x="884" y="259"/>
                  </a:lnTo>
                  <a:lnTo>
                    <a:pt x="884" y="260"/>
                  </a:lnTo>
                  <a:lnTo>
                    <a:pt x="882" y="260"/>
                  </a:lnTo>
                  <a:lnTo>
                    <a:pt x="881" y="259"/>
                  </a:lnTo>
                  <a:lnTo>
                    <a:pt x="881" y="258"/>
                  </a:lnTo>
                  <a:lnTo>
                    <a:pt x="881" y="257"/>
                  </a:lnTo>
                  <a:lnTo>
                    <a:pt x="879" y="256"/>
                  </a:lnTo>
                  <a:lnTo>
                    <a:pt x="879" y="255"/>
                  </a:lnTo>
                  <a:lnTo>
                    <a:pt x="879" y="254"/>
                  </a:lnTo>
                  <a:lnTo>
                    <a:pt x="878" y="254"/>
                  </a:lnTo>
                  <a:lnTo>
                    <a:pt x="878" y="252"/>
                  </a:lnTo>
                  <a:lnTo>
                    <a:pt x="878" y="251"/>
                  </a:lnTo>
                  <a:lnTo>
                    <a:pt x="878" y="250"/>
                  </a:lnTo>
                  <a:lnTo>
                    <a:pt x="878" y="249"/>
                  </a:lnTo>
                  <a:lnTo>
                    <a:pt x="878" y="247"/>
                  </a:lnTo>
                  <a:lnTo>
                    <a:pt x="876" y="244"/>
                  </a:lnTo>
                  <a:lnTo>
                    <a:pt x="876" y="246"/>
                  </a:lnTo>
                  <a:lnTo>
                    <a:pt x="874" y="247"/>
                  </a:lnTo>
                  <a:lnTo>
                    <a:pt x="873" y="247"/>
                  </a:lnTo>
                  <a:lnTo>
                    <a:pt x="873" y="248"/>
                  </a:lnTo>
                  <a:lnTo>
                    <a:pt x="873" y="249"/>
                  </a:lnTo>
                  <a:lnTo>
                    <a:pt x="874" y="249"/>
                  </a:lnTo>
                  <a:lnTo>
                    <a:pt x="874" y="250"/>
                  </a:lnTo>
                  <a:lnTo>
                    <a:pt x="874" y="251"/>
                  </a:lnTo>
                  <a:lnTo>
                    <a:pt x="874" y="252"/>
                  </a:lnTo>
                  <a:lnTo>
                    <a:pt x="873" y="254"/>
                  </a:lnTo>
                  <a:lnTo>
                    <a:pt x="873" y="255"/>
                  </a:lnTo>
                  <a:lnTo>
                    <a:pt x="872" y="256"/>
                  </a:lnTo>
                  <a:lnTo>
                    <a:pt x="873" y="256"/>
                  </a:lnTo>
                  <a:lnTo>
                    <a:pt x="874" y="257"/>
                  </a:lnTo>
                  <a:lnTo>
                    <a:pt x="877" y="256"/>
                  </a:lnTo>
                  <a:lnTo>
                    <a:pt x="878" y="257"/>
                  </a:lnTo>
                  <a:lnTo>
                    <a:pt x="878" y="258"/>
                  </a:lnTo>
                  <a:lnTo>
                    <a:pt x="879" y="258"/>
                  </a:lnTo>
                  <a:lnTo>
                    <a:pt x="879" y="260"/>
                  </a:lnTo>
                  <a:lnTo>
                    <a:pt x="880" y="260"/>
                  </a:lnTo>
                  <a:lnTo>
                    <a:pt x="881" y="261"/>
                  </a:lnTo>
                  <a:lnTo>
                    <a:pt x="881" y="263"/>
                  </a:lnTo>
                  <a:lnTo>
                    <a:pt x="881" y="264"/>
                  </a:lnTo>
                  <a:lnTo>
                    <a:pt x="881" y="265"/>
                  </a:lnTo>
                  <a:lnTo>
                    <a:pt x="880" y="265"/>
                  </a:lnTo>
                  <a:lnTo>
                    <a:pt x="879" y="266"/>
                  </a:lnTo>
                  <a:lnTo>
                    <a:pt x="877" y="266"/>
                  </a:lnTo>
                  <a:lnTo>
                    <a:pt x="876" y="266"/>
                  </a:lnTo>
                  <a:lnTo>
                    <a:pt x="873" y="266"/>
                  </a:lnTo>
                  <a:lnTo>
                    <a:pt x="872" y="266"/>
                  </a:lnTo>
                  <a:lnTo>
                    <a:pt x="871" y="266"/>
                  </a:lnTo>
                  <a:lnTo>
                    <a:pt x="871" y="267"/>
                  </a:lnTo>
                  <a:lnTo>
                    <a:pt x="872" y="267"/>
                  </a:lnTo>
                  <a:lnTo>
                    <a:pt x="871" y="267"/>
                  </a:lnTo>
                  <a:lnTo>
                    <a:pt x="871" y="268"/>
                  </a:lnTo>
                  <a:lnTo>
                    <a:pt x="871" y="269"/>
                  </a:lnTo>
                  <a:lnTo>
                    <a:pt x="872" y="271"/>
                  </a:lnTo>
                  <a:lnTo>
                    <a:pt x="872" y="272"/>
                  </a:lnTo>
                  <a:lnTo>
                    <a:pt x="873" y="272"/>
                  </a:lnTo>
                  <a:lnTo>
                    <a:pt x="873" y="273"/>
                  </a:lnTo>
                  <a:lnTo>
                    <a:pt x="874" y="273"/>
                  </a:lnTo>
                  <a:lnTo>
                    <a:pt x="874" y="274"/>
                  </a:lnTo>
                  <a:lnTo>
                    <a:pt x="874" y="275"/>
                  </a:lnTo>
                  <a:lnTo>
                    <a:pt x="873" y="275"/>
                  </a:lnTo>
                  <a:lnTo>
                    <a:pt x="873" y="276"/>
                  </a:lnTo>
                  <a:lnTo>
                    <a:pt x="872" y="276"/>
                  </a:lnTo>
                  <a:lnTo>
                    <a:pt x="872" y="277"/>
                  </a:lnTo>
                  <a:lnTo>
                    <a:pt x="872" y="279"/>
                  </a:lnTo>
                  <a:lnTo>
                    <a:pt x="873" y="279"/>
                  </a:lnTo>
                  <a:lnTo>
                    <a:pt x="873" y="280"/>
                  </a:lnTo>
                  <a:lnTo>
                    <a:pt x="873" y="281"/>
                  </a:lnTo>
                  <a:lnTo>
                    <a:pt x="873" y="282"/>
                  </a:lnTo>
                  <a:lnTo>
                    <a:pt x="873" y="283"/>
                  </a:lnTo>
                  <a:lnTo>
                    <a:pt x="874" y="283"/>
                  </a:lnTo>
                  <a:lnTo>
                    <a:pt x="874" y="284"/>
                  </a:lnTo>
                  <a:lnTo>
                    <a:pt x="874" y="285"/>
                  </a:lnTo>
                  <a:lnTo>
                    <a:pt x="874" y="286"/>
                  </a:lnTo>
                  <a:lnTo>
                    <a:pt x="874" y="288"/>
                  </a:lnTo>
                  <a:lnTo>
                    <a:pt x="876" y="289"/>
                  </a:lnTo>
                  <a:lnTo>
                    <a:pt x="876" y="290"/>
                  </a:lnTo>
                  <a:lnTo>
                    <a:pt x="876" y="291"/>
                  </a:lnTo>
                  <a:lnTo>
                    <a:pt x="874" y="292"/>
                  </a:lnTo>
                  <a:lnTo>
                    <a:pt x="874" y="293"/>
                  </a:lnTo>
                  <a:lnTo>
                    <a:pt x="876" y="294"/>
                  </a:lnTo>
                  <a:lnTo>
                    <a:pt x="876" y="296"/>
                  </a:lnTo>
                  <a:lnTo>
                    <a:pt x="876" y="297"/>
                  </a:lnTo>
                  <a:lnTo>
                    <a:pt x="877" y="297"/>
                  </a:lnTo>
                  <a:lnTo>
                    <a:pt x="877" y="298"/>
                  </a:lnTo>
                  <a:lnTo>
                    <a:pt x="876" y="298"/>
                  </a:lnTo>
                  <a:lnTo>
                    <a:pt x="876" y="299"/>
                  </a:lnTo>
                  <a:lnTo>
                    <a:pt x="874" y="299"/>
                  </a:lnTo>
                  <a:lnTo>
                    <a:pt x="874" y="300"/>
                  </a:lnTo>
                  <a:lnTo>
                    <a:pt x="874" y="301"/>
                  </a:lnTo>
                  <a:lnTo>
                    <a:pt x="873" y="301"/>
                  </a:lnTo>
                  <a:lnTo>
                    <a:pt x="873" y="302"/>
                  </a:lnTo>
                  <a:lnTo>
                    <a:pt x="874" y="302"/>
                  </a:lnTo>
                  <a:lnTo>
                    <a:pt x="874" y="303"/>
                  </a:lnTo>
                  <a:lnTo>
                    <a:pt x="874" y="305"/>
                  </a:lnTo>
                  <a:lnTo>
                    <a:pt x="873" y="306"/>
                  </a:lnTo>
                  <a:lnTo>
                    <a:pt x="873" y="307"/>
                  </a:lnTo>
                  <a:lnTo>
                    <a:pt x="872" y="308"/>
                  </a:lnTo>
                  <a:lnTo>
                    <a:pt x="871" y="308"/>
                  </a:lnTo>
                  <a:lnTo>
                    <a:pt x="871" y="309"/>
                  </a:lnTo>
                  <a:lnTo>
                    <a:pt x="870" y="309"/>
                  </a:lnTo>
                  <a:lnTo>
                    <a:pt x="870" y="310"/>
                  </a:lnTo>
                  <a:lnTo>
                    <a:pt x="869" y="310"/>
                  </a:lnTo>
                  <a:lnTo>
                    <a:pt x="868" y="310"/>
                  </a:lnTo>
                  <a:lnTo>
                    <a:pt x="868" y="311"/>
                  </a:lnTo>
                  <a:lnTo>
                    <a:pt x="868" y="313"/>
                  </a:lnTo>
                  <a:lnTo>
                    <a:pt x="869" y="313"/>
                  </a:lnTo>
                  <a:lnTo>
                    <a:pt x="869" y="314"/>
                  </a:lnTo>
                  <a:lnTo>
                    <a:pt x="870" y="314"/>
                  </a:lnTo>
                  <a:lnTo>
                    <a:pt x="870" y="315"/>
                  </a:lnTo>
                  <a:lnTo>
                    <a:pt x="871" y="315"/>
                  </a:lnTo>
                  <a:lnTo>
                    <a:pt x="871" y="316"/>
                  </a:lnTo>
                  <a:lnTo>
                    <a:pt x="871" y="317"/>
                  </a:lnTo>
                  <a:lnTo>
                    <a:pt x="871" y="318"/>
                  </a:lnTo>
                  <a:lnTo>
                    <a:pt x="872" y="318"/>
                  </a:lnTo>
                  <a:lnTo>
                    <a:pt x="872" y="319"/>
                  </a:lnTo>
                  <a:lnTo>
                    <a:pt x="873" y="319"/>
                  </a:lnTo>
                  <a:lnTo>
                    <a:pt x="873" y="321"/>
                  </a:lnTo>
                  <a:lnTo>
                    <a:pt x="874" y="321"/>
                  </a:lnTo>
                  <a:lnTo>
                    <a:pt x="876" y="322"/>
                  </a:lnTo>
                  <a:lnTo>
                    <a:pt x="876" y="323"/>
                  </a:lnTo>
                  <a:lnTo>
                    <a:pt x="877" y="323"/>
                  </a:lnTo>
                  <a:lnTo>
                    <a:pt x="877" y="324"/>
                  </a:lnTo>
                  <a:lnTo>
                    <a:pt x="877" y="325"/>
                  </a:lnTo>
                  <a:lnTo>
                    <a:pt x="877" y="326"/>
                  </a:lnTo>
                  <a:lnTo>
                    <a:pt x="876" y="326"/>
                  </a:lnTo>
                  <a:lnTo>
                    <a:pt x="877" y="326"/>
                  </a:lnTo>
                  <a:lnTo>
                    <a:pt x="877" y="327"/>
                  </a:lnTo>
                  <a:lnTo>
                    <a:pt x="877" y="328"/>
                  </a:lnTo>
                  <a:lnTo>
                    <a:pt x="877" y="330"/>
                  </a:lnTo>
                  <a:lnTo>
                    <a:pt x="877" y="331"/>
                  </a:lnTo>
                  <a:lnTo>
                    <a:pt x="878" y="331"/>
                  </a:lnTo>
                  <a:lnTo>
                    <a:pt x="879" y="331"/>
                  </a:lnTo>
                  <a:lnTo>
                    <a:pt x="880" y="331"/>
                  </a:lnTo>
                  <a:lnTo>
                    <a:pt x="881" y="331"/>
                  </a:lnTo>
                  <a:lnTo>
                    <a:pt x="884" y="333"/>
                  </a:lnTo>
                  <a:lnTo>
                    <a:pt x="885" y="335"/>
                  </a:lnTo>
                  <a:lnTo>
                    <a:pt x="886" y="338"/>
                  </a:lnTo>
                  <a:lnTo>
                    <a:pt x="889" y="346"/>
                  </a:lnTo>
                  <a:lnTo>
                    <a:pt x="889" y="344"/>
                  </a:lnTo>
                  <a:lnTo>
                    <a:pt x="890" y="344"/>
                  </a:lnTo>
                  <a:lnTo>
                    <a:pt x="891" y="344"/>
                  </a:lnTo>
                  <a:lnTo>
                    <a:pt x="893" y="344"/>
                  </a:lnTo>
                  <a:lnTo>
                    <a:pt x="894" y="344"/>
                  </a:lnTo>
                  <a:lnTo>
                    <a:pt x="894" y="346"/>
                  </a:lnTo>
                  <a:lnTo>
                    <a:pt x="895" y="346"/>
                  </a:lnTo>
                  <a:lnTo>
                    <a:pt x="896" y="346"/>
                  </a:lnTo>
                  <a:lnTo>
                    <a:pt x="896" y="344"/>
                  </a:lnTo>
                  <a:lnTo>
                    <a:pt x="897" y="344"/>
                  </a:lnTo>
                  <a:lnTo>
                    <a:pt x="898" y="344"/>
                  </a:lnTo>
                  <a:lnTo>
                    <a:pt x="899" y="346"/>
                  </a:lnTo>
                  <a:lnTo>
                    <a:pt x="901" y="346"/>
                  </a:lnTo>
                  <a:lnTo>
                    <a:pt x="902" y="346"/>
                  </a:lnTo>
                  <a:lnTo>
                    <a:pt x="904" y="346"/>
                  </a:lnTo>
                  <a:lnTo>
                    <a:pt x="905" y="346"/>
                  </a:lnTo>
                  <a:lnTo>
                    <a:pt x="905" y="344"/>
                  </a:lnTo>
                  <a:lnTo>
                    <a:pt x="906" y="346"/>
                  </a:lnTo>
                  <a:lnTo>
                    <a:pt x="906" y="344"/>
                  </a:lnTo>
                  <a:lnTo>
                    <a:pt x="907" y="344"/>
                  </a:lnTo>
                  <a:lnTo>
                    <a:pt x="908" y="344"/>
                  </a:lnTo>
                  <a:lnTo>
                    <a:pt x="910" y="344"/>
                  </a:lnTo>
                  <a:lnTo>
                    <a:pt x="911" y="343"/>
                  </a:lnTo>
                  <a:lnTo>
                    <a:pt x="911" y="344"/>
                  </a:lnTo>
                  <a:lnTo>
                    <a:pt x="912" y="344"/>
                  </a:lnTo>
                  <a:lnTo>
                    <a:pt x="912" y="346"/>
                  </a:lnTo>
                  <a:lnTo>
                    <a:pt x="912" y="347"/>
                  </a:lnTo>
                  <a:lnTo>
                    <a:pt x="912" y="348"/>
                  </a:lnTo>
                  <a:lnTo>
                    <a:pt x="912" y="349"/>
                  </a:lnTo>
                  <a:lnTo>
                    <a:pt x="913" y="349"/>
                  </a:lnTo>
                  <a:lnTo>
                    <a:pt x="913" y="350"/>
                  </a:lnTo>
                  <a:lnTo>
                    <a:pt x="913" y="351"/>
                  </a:lnTo>
                  <a:lnTo>
                    <a:pt x="913" y="352"/>
                  </a:lnTo>
                  <a:lnTo>
                    <a:pt x="913" y="353"/>
                  </a:lnTo>
                  <a:lnTo>
                    <a:pt x="914" y="353"/>
                  </a:lnTo>
                  <a:lnTo>
                    <a:pt x="914" y="355"/>
                  </a:lnTo>
                  <a:lnTo>
                    <a:pt x="914" y="356"/>
                  </a:lnTo>
                  <a:lnTo>
                    <a:pt x="914" y="357"/>
                  </a:lnTo>
                  <a:lnTo>
                    <a:pt x="915" y="357"/>
                  </a:lnTo>
                  <a:lnTo>
                    <a:pt x="915" y="358"/>
                  </a:lnTo>
                  <a:lnTo>
                    <a:pt x="915" y="359"/>
                  </a:lnTo>
                  <a:lnTo>
                    <a:pt x="915" y="360"/>
                  </a:lnTo>
                  <a:lnTo>
                    <a:pt x="915" y="361"/>
                  </a:lnTo>
                  <a:lnTo>
                    <a:pt x="915" y="363"/>
                  </a:lnTo>
                  <a:lnTo>
                    <a:pt x="915" y="364"/>
                  </a:lnTo>
                  <a:lnTo>
                    <a:pt x="916" y="364"/>
                  </a:lnTo>
                  <a:lnTo>
                    <a:pt x="917" y="364"/>
                  </a:lnTo>
                  <a:lnTo>
                    <a:pt x="919" y="365"/>
                  </a:lnTo>
                  <a:lnTo>
                    <a:pt x="920" y="365"/>
                  </a:lnTo>
                  <a:lnTo>
                    <a:pt x="921" y="365"/>
                  </a:lnTo>
                  <a:lnTo>
                    <a:pt x="921" y="366"/>
                  </a:lnTo>
                  <a:lnTo>
                    <a:pt x="921" y="367"/>
                  </a:lnTo>
                  <a:lnTo>
                    <a:pt x="922" y="367"/>
                  </a:lnTo>
                  <a:lnTo>
                    <a:pt x="923" y="367"/>
                  </a:lnTo>
                  <a:lnTo>
                    <a:pt x="924" y="367"/>
                  </a:lnTo>
                  <a:lnTo>
                    <a:pt x="924" y="366"/>
                  </a:lnTo>
                  <a:lnTo>
                    <a:pt x="925" y="366"/>
                  </a:lnTo>
                  <a:lnTo>
                    <a:pt x="925" y="365"/>
                  </a:lnTo>
                  <a:lnTo>
                    <a:pt x="927" y="365"/>
                  </a:lnTo>
                  <a:lnTo>
                    <a:pt x="928" y="364"/>
                  </a:lnTo>
                  <a:lnTo>
                    <a:pt x="928" y="363"/>
                  </a:lnTo>
                  <a:lnTo>
                    <a:pt x="928" y="361"/>
                  </a:lnTo>
                  <a:lnTo>
                    <a:pt x="929" y="361"/>
                  </a:lnTo>
                  <a:lnTo>
                    <a:pt x="930" y="360"/>
                  </a:lnTo>
                  <a:lnTo>
                    <a:pt x="931" y="360"/>
                  </a:lnTo>
                  <a:lnTo>
                    <a:pt x="932" y="360"/>
                  </a:lnTo>
                  <a:lnTo>
                    <a:pt x="933" y="359"/>
                  </a:lnTo>
                  <a:lnTo>
                    <a:pt x="934" y="359"/>
                  </a:lnTo>
                  <a:lnTo>
                    <a:pt x="934" y="358"/>
                  </a:lnTo>
                  <a:lnTo>
                    <a:pt x="936" y="358"/>
                  </a:lnTo>
                  <a:lnTo>
                    <a:pt x="937" y="359"/>
                  </a:lnTo>
                  <a:lnTo>
                    <a:pt x="938" y="359"/>
                  </a:lnTo>
                  <a:lnTo>
                    <a:pt x="939" y="358"/>
                  </a:lnTo>
                  <a:lnTo>
                    <a:pt x="939" y="357"/>
                  </a:lnTo>
                  <a:lnTo>
                    <a:pt x="940" y="357"/>
                  </a:lnTo>
                  <a:lnTo>
                    <a:pt x="941" y="356"/>
                  </a:lnTo>
                  <a:lnTo>
                    <a:pt x="941" y="355"/>
                  </a:lnTo>
                  <a:lnTo>
                    <a:pt x="941" y="352"/>
                  </a:lnTo>
                  <a:lnTo>
                    <a:pt x="941" y="351"/>
                  </a:lnTo>
                  <a:lnTo>
                    <a:pt x="941" y="350"/>
                  </a:lnTo>
                  <a:lnTo>
                    <a:pt x="941" y="349"/>
                  </a:lnTo>
                  <a:lnTo>
                    <a:pt x="941" y="348"/>
                  </a:lnTo>
                  <a:lnTo>
                    <a:pt x="940" y="348"/>
                  </a:lnTo>
                  <a:lnTo>
                    <a:pt x="940" y="347"/>
                  </a:lnTo>
                  <a:lnTo>
                    <a:pt x="940" y="346"/>
                  </a:lnTo>
                  <a:lnTo>
                    <a:pt x="941" y="344"/>
                  </a:lnTo>
                  <a:lnTo>
                    <a:pt x="941" y="343"/>
                  </a:lnTo>
                  <a:lnTo>
                    <a:pt x="942" y="343"/>
                  </a:lnTo>
                  <a:lnTo>
                    <a:pt x="942" y="342"/>
                  </a:lnTo>
                  <a:lnTo>
                    <a:pt x="942" y="341"/>
                  </a:lnTo>
                  <a:lnTo>
                    <a:pt x="942" y="340"/>
                  </a:lnTo>
                  <a:lnTo>
                    <a:pt x="942" y="339"/>
                  </a:lnTo>
                  <a:lnTo>
                    <a:pt x="942" y="338"/>
                  </a:lnTo>
                  <a:lnTo>
                    <a:pt x="943" y="336"/>
                  </a:lnTo>
                  <a:lnTo>
                    <a:pt x="945" y="336"/>
                  </a:lnTo>
                  <a:lnTo>
                    <a:pt x="945" y="335"/>
                  </a:lnTo>
                  <a:lnTo>
                    <a:pt x="945" y="334"/>
                  </a:lnTo>
                  <a:lnTo>
                    <a:pt x="946" y="333"/>
                  </a:lnTo>
                  <a:lnTo>
                    <a:pt x="947" y="333"/>
                  </a:lnTo>
                  <a:lnTo>
                    <a:pt x="948" y="333"/>
                  </a:lnTo>
                  <a:lnTo>
                    <a:pt x="951" y="335"/>
                  </a:lnTo>
                  <a:lnTo>
                    <a:pt x="951" y="334"/>
                  </a:lnTo>
                  <a:lnTo>
                    <a:pt x="953" y="333"/>
                  </a:lnTo>
                  <a:lnTo>
                    <a:pt x="954" y="333"/>
                  </a:lnTo>
                  <a:lnTo>
                    <a:pt x="955" y="333"/>
                  </a:lnTo>
                  <a:lnTo>
                    <a:pt x="956" y="333"/>
                  </a:lnTo>
                  <a:lnTo>
                    <a:pt x="957" y="334"/>
                  </a:lnTo>
                  <a:lnTo>
                    <a:pt x="957" y="335"/>
                  </a:lnTo>
                  <a:lnTo>
                    <a:pt x="958" y="335"/>
                  </a:lnTo>
                  <a:lnTo>
                    <a:pt x="958" y="336"/>
                  </a:lnTo>
                  <a:lnTo>
                    <a:pt x="959" y="336"/>
                  </a:lnTo>
                  <a:lnTo>
                    <a:pt x="959" y="338"/>
                  </a:lnTo>
                  <a:lnTo>
                    <a:pt x="960" y="338"/>
                  </a:lnTo>
                  <a:lnTo>
                    <a:pt x="960" y="339"/>
                  </a:lnTo>
                  <a:lnTo>
                    <a:pt x="962" y="339"/>
                  </a:lnTo>
                  <a:lnTo>
                    <a:pt x="962" y="340"/>
                  </a:lnTo>
                  <a:lnTo>
                    <a:pt x="960" y="340"/>
                  </a:lnTo>
                  <a:lnTo>
                    <a:pt x="960" y="341"/>
                  </a:lnTo>
                  <a:lnTo>
                    <a:pt x="960" y="342"/>
                  </a:lnTo>
                  <a:lnTo>
                    <a:pt x="960" y="343"/>
                  </a:lnTo>
                  <a:lnTo>
                    <a:pt x="960" y="344"/>
                  </a:lnTo>
                  <a:lnTo>
                    <a:pt x="960" y="346"/>
                  </a:lnTo>
                  <a:lnTo>
                    <a:pt x="959" y="346"/>
                  </a:lnTo>
                  <a:lnTo>
                    <a:pt x="958" y="348"/>
                  </a:lnTo>
                  <a:lnTo>
                    <a:pt x="958" y="349"/>
                  </a:lnTo>
                  <a:lnTo>
                    <a:pt x="957" y="349"/>
                  </a:lnTo>
                  <a:lnTo>
                    <a:pt x="957" y="350"/>
                  </a:lnTo>
                  <a:lnTo>
                    <a:pt x="956" y="351"/>
                  </a:lnTo>
                  <a:lnTo>
                    <a:pt x="955" y="352"/>
                  </a:lnTo>
                  <a:lnTo>
                    <a:pt x="955" y="353"/>
                  </a:lnTo>
                  <a:lnTo>
                    <a:pt x="955" y="355"/>
                  </a:lnTo>
                  <a:lnTo>
                    <a:pt x="955" y="356"/>
                  </a:lnTo>
                  <a:lnTo>
                    <a:pt x="954" y="356"/>
                  </a:lnTo>
                  <a:lnTo>
                    <a:pt x="953" y="357"/>
                  </a:lnTo>
                  <a:lnTo>
                    <a:pt x="953" y="358"/>
                  </a:lnTo>
                  <a:lnTo>
                    <a:pt x="951" y="358"/>
                  </a:lnTo>
                  <a:lnTo>
                    <a:pt x="951" y="359"/>
                  </a:lnTo>
                  <a:lnTo>
                    <a:pt x="950" y="359"/>
                  </a:lnTo>
                  <a:lnTo>
                    <a:pt x="950" y="360"/>
                  </a:lnTo>
                  <a:lnTo>
                    <a:pt x="950" y="361"/>
                  </a:lnTo>
                  <a:lnTo>
                    <a:pt x="950" y="363"/>
                  </a:lnTo>
                  <a:lnTo>
                    <a:pt x="950" y="364"/>
                  </a:lnTo>
                  <a:lnTo>
                    <a:pt x="951" y="364"/>
                  </a:lnTo>
                  <a:lnTo>
                    <a:pt x="951" y="365"/>
                  </a:lnTo>
                  <a:lnTo>
                    <a:pt x="953" y="366"/>
                  </a:lnTo>
                  <a:lnTo>
                    <a:pt x="953" y="367"/>
                  </a:lnTo>
                  <a:lnTo>
                    <a:pt x="954" y="367"/>
                  </a:lnTo>
                  <a:lnTo>
                    <a:pt x="955" y="367"/>
                  </a:lnTo>
                  <a:lnTo>
                    <a:pt x="955" y="366"/>
                  </a:lnTo>
                  <a:lnTo>
                    <a:pt x="956" y="366"/>
                  </a:lnTo>
                  <a:lnTo>
                    <a:pt x="957" y="366"/>
                  </a:lnTo>
                  <a:lnTo>
                    <a:pt x="957" y="365"/>
                  </a:lnTo>
                  <a:lnTo>
                    <a:pt x="958" y="365"/>
                  </a:lnTo>
                  <a:lnTo>
                    <a:pt x="958" y="366"/>
                  </a:lnTo>
                  <a:lnTo>
                    <a:pt x="960" y="366"/>
                  </a:lnTo>
                  <a:lnTo>
                    <a:pt x="962" y="366"/>
                  </a:lnTo>
                  <a:lnTo>
                    <a:pt x="963" y="366"/>
                  </a:lnTo>
                  <a:lnTo>
                    <a:pt x="963" y="367"/>
                  </a:lnTo>
                  <a:lnTo>
                    <a:pt x="964" y="367"/>
                  </a:lnTo>
                  <a:lnTo>
                    <a:pt x="964" y="368"/>
                  </a:lnTo>
                  <a:lnTo>
                    <a:pt x="966" y="369"/>
                  </a:lnTo>
                  <a:lnTo>
                    <a:pt x="967" y="369"/>
                  </a:lnTo>
                  <a:lnTo>
                    <a:pt x="968" y="370"/>
                  </a:lnTo>
                  <a:lnTo>
                    <a:pt x="970" y="370"/>
                  </a:lnTo>
                  <a:lnTo>
                    <a:pt x="970" y="369"/>
                  </a:lnTo>
                  <a:lnTo>
                    <a:pt x="971" y="369"/>
                  </a:lnTo>
                  <a:lnTo>
                    <a:pt x="972" y="369"/>
                  </a:lnTo>
                  <a:lnTo>
                    <a:pt x="972" y="368"/>
                  </a:lnTo>
                  <a:lnTo>
                    <a:pt x="973" y="368"/>
                  </a:lnTo>
                  <a:lnTo>
                    <a:pt x="974" y="368"/>
                  </a:lnTo>
                  <a:lnTo>
                    <a:pt x="975" y="368"/>
                  </a:lnTo>
                  <a:lnTo>
                    <a:pt x="979" y="368"/>
                  </a:lnTo>
                  <a:lnTo>
                    <a:pt x="980" y="368"/>
                  </a:lnTo>
                  <a:lnTo>
                    <a:pt x="981" y="368"/>
                  </a:lnTo>
                  <a:lnTo>
                    <a:pt x="982" y="368"/>
                  </a:lnTo>
                  <a:lnTo>
                    <a:pt x="983" y="368"/>
                  </a:lnTo>
                  <a:lnTo>
                    <a:pt x="983" y="369"/>
                  </a:lnTo>
                  <a:lnTo>
                    <a:pt x="984" y="369"/>
                  </a:lnTo>
                  <a:lnTo>
                    <a:pt x="985" y="369"/>
                  </a:lnTo>
                  <a:lnTo>
                    <a:pt x="986" y="369"/>
                  </a:lnTo>
                  <a:lnTo>
                    <a:pt x="988" y="370"/>
                  </a:lnTo>
                  <a:lnTo>
                    <a:pt x="989" y="370"/>
                  </a:lnTo>
                  <a:lnTo>
                    <a:pt x="990" y="370"/>
                  </a:lnTo>
                  <a:lnTo>
                    <a:pt x="990" y="369"/>
                  </a:lnTo>
                  <a:lnTo>
                    <a:pt x="990" y="368"/>
                  </a:lnTo>
                  <a:lnTo>
                    <a:pt x="991" y="367"/>
                  </a:lnTo>
                  <a:lnTo>
                    <a:pt x="992" y="366"/>
                  </a:lnTo>
                  <a:lnTo>
                    <a:pt x="993" y="365"/>
                  </a:lnTo>
                  <a:lnTo>
                    <a:pt x="993" y="364"/>
                  </a:lnTo>
                  <a:lnTo>
                    <a:pt x="993" y="363"/>
                  </a:lnTo>
                  <a:lnTo>
                    <a:pt x="993" y="361"/>
                  </a:lnTo>
                  <a:lnTo>
                    <a:pt x="994" y="360"/>
                  </a:lnTo>
                  <a:lnTo>
                    <a:pt x="994" y="359"/>
                  </a:lnTo>
                  <a:lnTo>
                    <a:pt x="996" y="358"/>
                  </a:lnTo>
                  <a:lnTo>
                    <a:pt x="996" y="356"/>
                  </a:lnTo>
                  <a:lnTo>
                    <a:pt x="997" y="355"/>
                  </a:lnTo>
                  <a:lnTo>
                    <a:pt x="997" y="353"/>
                  </a:lnTo>
                  <a:lnTo>
                    <a:pt x="998" y="353"/>
                  </a:lnTo>
                  <a:lnTo>
                    <a:pt x="999" y="353"/>
                  </a:lnTo>
                  <a:lnTo>
                    <a:pt x="1000" y="353"/>
                  </a:lnTo>
                  <a:lnTo>
                    <a:pt x="1000" y="352"/>
                  </a:lnTo>
                  <a:lnTo>
                    <a:pt x="1001" y="352"/>
                  </a:lnTo>
                  <a:lnTo>
                    <a:pt x="1001" y="351"/>
                  </a:lnTo>
                  <a:lnTo>
                    <a:pt x="1002" y="350"/>
                  </a:lnTo>
                  <a:lnTo>
                    <a:pt x="1003" y="349"/>
                  </a:lnTo>
                  <a:lnTo>
                    <a:pt x="1003" y="348"/>
                  </a:lnTo>
                  <a:lnTo>
                    <a:pt x="1003" y="347"/>
                  </a:lnTo>
                  <a:lnTo>
                    <a:pt x="1002" y="346"/>
                  </a:lnTo>
                  <a:lnTo>
                    <a:pt x="1002" y="344"/>
                  </a:lnTo>
                  <a:lnTo>
                    <a:pt x="1002" y="343"/>
                  </a:lnTo>
                  <a:lnTo>
                    <a:pt x="1002" y="342"/>
                  </a:lnTo>
                  <a:lnTo>
                    <a:pt x="1002" y="341"/>
                  </a:lnTo>
                  <a:lnTo>
                    <a:pt x="1002" y="340"/>
                  </a:lnTo>
                  <a:lnTo>
                    <a:pt x="1003" y="340"/>
                  </a:lnTo>
                  <a:lnTo>
                    <a:pt x="1002" y="340"/>
                  </a:lnTo>
                  <a:lnTo>
                    <a:pt x="1003" y="339"/>
                  </a:lnTo>
                  <a:lnTo>
                    <a:pt x="1003" y="338"/>
                  </a:lnTo>
                  <a:lnTo>
                    <a:pt x="1003" y="336"/>
                  </a:lnTo>
                  <a:lnTo>
                    <a:pt x="1003" y="335"/>
                  </a:lnTo>
                  <a:lnTo>
                    <a:pt x="1005" y="335"/>
                  </a:lnTo>
                  <a:lnTo>
                    <a:pt x="1006" y="335"/>
                  </a:lnTo>
                  <a:lnTo>
                    <a:pt x="1007" y="336"/>
                  </a:lnTo>
                  <a:lnTo>
                    <a:pt x="1007" y="335"/>
                  </a:lnTo>
                  <a:lnTo>
                    <a:pt x="1008" y="335"/>
                  </a:lnTo>
                  <a:lnTo>
                    <a:pt x="1008" y="336"/>
                  </a:lnTo>
                  <a:lnTo>
                    <a:pt x="1009" y="336"/>
                  </a:lnTo>
                  <a:lnTo>
                    <a:pt x="1010" y="338"/>
                  </a:lnTo>
                  <a:lnTo>
                    <a:pt x="1011" y="336"/>
                  </a:lnTo>
                  <a:lnTo>
                    <a:pt x="1012" y="336"/>
                  </a:lnTo>
                  <a:lnTo>
                    <a:pt x="1012" y="335"/>
                  </a:lnTo>
                  <a:lnTo>
                    <a:pt x="1014" y="335"/>
                  </a:lnTo>
                  <a:lnTo>
                    <a:pt x="1016" y="335"/>
                  </a:lnTo>
                  <a:lnTo>
                    <a:pt x="1016" y="334"/>
                  </a:lnTo>
                  <a:lnTo>
                    <a:pt x="1017" y="334"/>
                  </a:lnTo>
                  <a:lnTo>
                    <a:pt x="1017" y="333"/>
                  </a:lnTo>
                  <a:lnTo>
                    <a:pt x="1018" y="332"/>
                  </a:lnTo>
                  <a:lnTo>
                    <a:pt x="1018" y="331"/>
                  </a:lnTo>
                  <a:lnTo>
                    <a:pt x="1018" y="330"/>
                  </a:lnTo>
                  <a:lnTo>
                    <a:pt x="1019" y="330"/>
                  </a:lnTo>
                  <a:lnTo>
                    <a:pt x="1019" y="328"/>
                  </a:lnTo>
                  <a:lnTo>
                    <a:pt x="1020" y="328"/>
                  </a:lnTo>
                  <a:lnTo>
                    <a:pt x="1022" y="328"/>
                  </a:lnTo>
                  <a:lnTo>
                    <a:pt x="1023" y="328"/>
                  </a:lnTo>
                  <a:lnTo>
                    <a:pt x="1024" y="328"/>
                  </a:lnTo>
                  <a:lnTo>
                    <a:pt x="1025" y="327"/>
                  </a:lnTo>
                  <a:lnTo>
                    <a:pt x="1026" y="327"/>
                  </a:lnTo>
                  <a:lnTo>
                    <a:pt x="1027" y="327"/>
                  </a:lnTo>
                  <a:lnTo>
                    <a:pt x="1028" y="327"/>
                  </a:lnTo>
                  <a:lnTo>
                    <a:pt x="1029" y="328"/>
                  </a:lnTo>
                  <a:lnTo>
                    <a:pt x="1029" y="327"/>
                  </a:lnTo>
                  <a:lnTo>
                    <a:pt x="1031" y="327"/>
                  </a:lnTo>
                  <a:lnTo>
                    <a:pt x="1032" y="326"/>
                  </a:lnTo>
                  <a:lnTo>
                    <a:pt x="1033" y="326"/>
                  </a:lnTo>
                  <a:lnTo>
                    <a:pt x="1034" y="327"/>
                  </a:lnTo>
                  <a:lnTo>
                    <a:pt x="1035" y="326"/>
                  </a:lnTo>
                  <a:lnTo>
                    <a:pt x="1037" y="326"/>
                  </a:lnTo>
                  <a:lnTo>
                    <a:pt x="1039" y="326"/>
                  </a:lnTo>
                  <a:lnTo>
                    <a:pt x="1040" y="326"/>
                  </a:lnTo>
                  <a:lnTo>
                    <a:pt x="1040" y="325"/>
                  </a:lnTo>
                  <a:lnTo>
                    <a:pt x="1041" y="325"/>
                  </a:lnTo>
                  <a:lnTo>
                    <a:pt x="1042" y="325"/>
                  </a:lnTo>
                  <a:lnTo>
                    <a:pt x="1044" y="325"/>
                  </a:lnTo>
                  <a:lnTo>
                    <a:pt x="1045" y="326"/>
                  </a:lnTo>
                  <a:lnTo>
                    <a:pt x="1046" y="325"/>
                  </a:lnTo>
                  <a:lnTo>
                    <a:pt x="1048" y="326"/>
                  </a:lnTo>
                  <a:lnTo>
                    <a:pt x="1049" y="326"/>
                  </a:lnTo>
                  <a:lnTo>
                    <a:pt x="1049" y="327"/>
                  </a:lnTo>
                  <a:lnTo>
                    <a:pt x="1053" y="328"/>
                  </a:lnTo>
                  <a:lnTo>
                    <a:pt x="1054" y="330"/>
                  </a:lnTo>
                  <a:lnTo>
                    <a:pt x="1055" y="332"/>
                  </a:lnTo>
                  <a:lnTo>
                    <a:pt x="1055" y="333"/>
                  </a:lnTo>
                  <a:lnTo>
                    <a:pt x="1054" y="333"/>
                  </a:lnTo>
                  <a:lnTo>
                    <a:pt x="1055" y="334"/>
                  </a:lnTo>
                  <a:lnTo>
                    <a:pt x="1054" y="336"/>
                  </a:lnTo>
                  <a:lnTo>
                    <a:pt x="1055" y="336"/>
                  </a:lnTo>
                  <a:lnTo>
                    <a:pt x="1055" y="338"/>
                  </a:lnTo>
                  <a:lnTo>
                    <a:pt x="1055" y="339"/>
                  </a:lnTo>
                  <a:lnTo>
                    <a:pt x="1057" y="339"/>
                  </a:lnTo>
                  <a:lnTo>
                    <a:pt x="1057" y="340"/>
                  </a:lnTo>
                  <a:lnTo>
                    <a:pt x="1058" y="341"/>
                  </a:lnTo>
                  <a:lnTo>
                    <a:pt x="1058" y="342"/>
                  </a:lnTo>
                  <a:lnTo>
                    <a:pt x="1059" y="342"/>
                  </a:lnTo>
                  <a:lnTo>
                    <a:pt x="1060" y="342"/>
                  </a:lnTo>
                  <a:lnTo>
                    <a:pt x="1061" y="342"/>
                  </a:lnTo>
                  <a:lnTo>
                    <a:pt x="1061" y="341"/>
                  </a:lnTo>
                  <a:lnTo>
                    <a:pt x="1062" y="341"/>
                  </a:lnTo>
                  <a:lnTo>
                    <a:pt x="1062" y="340"/>
                  </a:lnTo>
                  <a:lnTo>
                    <a:pt x="1063" y="339"/>
                  </a:lnTo>
                  <a:lnTo>
                    <a:pt x="1065" y="338"/>
                  </a:lnTo>
                  <a:lnTo>
                    <a:pt x="1066" y="338"/>
                  </a:lnTo>
                  <a:lnTo>
                    <a:pt x="1066" y="339"/>
                  </a:lnTo>
                  <a:lnTo>
                    <a:pt x="1067" y="339"/>
                  </a:lnTo>
                  <a:lnTo>
                    <a:pt x="1068" y="339"/>
                  </a:lnTo>
                  <a:lnTo>
                    <a:pt x="1069" y="339"/>
                  </a:lnTo>
                  <a:lnTo>
                    <a:pt x="1070" y="339"/>
                  </a:lnTo>
                  <a:lnTo>
                    <a:pt x="1070" y="338"/>
                  </a:lnTo>
                  <a:lnTo>
                    <a:pt x="1071" y="338"/>
                  </a:lnTo>
                  <a:lnTo>
                    <a:pt x="1072" y="338"/>
                  </a:lnTo>
                  <a:lnTo>
                    <a:pt x="1074" y="338"/>
                  </a:lnTo>
                  <a:lnTo>
                    <a:pt x="1075" y="338"/>
                  </a:lnTo>
                  <a:lnTo>
                    <a:pt x="1076" y="338"/>
                  </a:lnTo>
                  <a:lnTo>
                    <a:pt x="1077" y="338"/>
                  </a:lnTo>
                  <a:lnTo>
                    <a:pt x="1078" y="338"/>
                  </a:lnTo>
                  <a:lnTo>
                    <a:pt x="1079" y="336"/>
                  </a:lnTo>
                  <a:lnTo>
                    <a:pt x="1080" y="338"/>
                  </a:lnTo>
                  <a:lnTo>
                    <a:pt x="1081" y="338"/>
                  </a:lnTo>
                  <a:lnTo>
                    <a:pt x="1083" y="336"/>
                  </a:lnTo>
                  <a:lnTo>
                    <a:pt x="1083" y="338"/>
                  </a:lnTo>
                  <a:lnTo>
                    <a:pt x="1084" y="338"/>
                  </a:lnTo>
                  <a:lnTo>
                    <a:pt x="1085" y="338"/>
                  </a:lnTo>
                  <a:lnTo>
                    <a:pt x="1086" y="338"/>
                  </a:lnTo>
                  <a:lnTo>
                    <a:pt x="1087" y="338"/>
                  </a:lnTo>
                  <a:lnTo>
                    <a:pt x="1088" y="338"/>
                  </a:lnTo>
                  <a:lnTo>
                    <a:pt x="1088" y="339"/>
                  </a:lnTo>
                  <a:lnTo>
                    <a:pt x="1089" y="339"/>
                  </a:lnTo>
                  <a:lnTo>
                    <a:pt x="1089" y="340"/>
                  </a:lnTo>
                  <a:lnTo>
                    <a:pt x="1089" y="341"/>
                  </a:lnTo>
                  <a:lnTo>
                    <a:pt x="1088" y="341"/>
                  </a:lnTo>
                  <a:lnTo>
                    <a:pt x="1089" y="341"/>
                  </a:lnTo>
                  <a:lnTo>
                    <a:pt x="1089" y="342"/>
                  </a:lnTo>
                  <a:lnTo>
                    <a:pt x="1089" y="343"/>
                  </a:lnTo>
                  <a:lnTo>
                    <a:pt x="1089" y="344"/>
                  </a:lnTo>
                  <a:lnTo>
                    <a:pt x="1088" y="344"/>
                  </a:lnTo>
                  <a:lnTo>
                    <a:pt x="1088" y="346"/>
                  </a:lnTo>
                  <a:lnTo>
                    <a:pt x="1087" y="346"/>
                  </a:lnTo>
                  <a:lnTo>
                    <a:pt x="1086" y="347"/>
                  </a:lnTo>
                  <a:lnTo>
                    <a:pt x="1086" y="346"/>
                  </a:lnTo>
                  <a:lnTo>
                    <a:pt x="1086" y="347"/>
                  </a:lnTo>
                  <a:lnTo>
                    <a:pt x="1085" y="347"/>
                  </a:lnTo>
                  <a:lnTo>
                    <a:pt x="1084" y="348"/>
                  </a:lnTo>
                  <a:lnTo>
                    <a:pt x="1083" y="348"/>
                  </a:lnTo>
                  <a:lnTo>
                    <a:pt x="1081" y="348"/>
                  </a:lnTo>
                  <a:lnTo>
                    <a:pt x="1081" y="349"/>
                  </a:lnTo>
                  <a:lnTo>
                    <a:pt x="1081" y="350"/>
                  </a:lnTo>
                  <a:lnTo>
                    <a:pt x="1083" y="350"/>
                  </a:lnTo>
                  <a:lnTo>
                    <a:pt x="1083" y="351"/>
                  </a:lnTo>
                  <a:lnTo>
                    <a:pt x="1083" y="352"/>
                  </a:lnTo>
                  <a:lnTo>
                    <a:pt x="1083" y="353"/>
                  </a:lnTo>
                  <a:lnTo>
                    <a:pt x="1084" y="353"/>
                  </a:lnTo>
                  <a:lnTo>
                    <a:pt x="1084" y="355"/>
                  </a:lnTo>
                  <a:lnTo>
                    <a:pt x="1085" y="355"/>
                  </a:lnTo>
                  <a:lnTo>
                    <a:pt x="1084" y="355"/>
                  </a:lnTo>
                  <a:lnTo>
                    <a:pt x="1084" y="356"/>
                  </a:lnTo>
                  <a:lnTo>
                    <a:pt x="1085" y="356"/>
                  </a:lnTo>
                  <a:lnTo>
                    <a:pt x="1086" y="356"/>
                  </a:lnTo>
                  <a:lnTo>
                    <a:pt x="1086" y="357"/>
                  </a:lnTo>
                  <a:lnTo>
                    <a:pt x="1087" y="357"/>
                  </a:lnTo>
                  <a:lnTo>
                    <a:pt x="1087" y="358"/>
                  </a:lnTo>
                  <a:lnTo>
                    <a:pt x="1088" y="359"/>
                  </a:lnTo>
                  <a:lnTo>
                    <a:pt x="1089" y="360"/>
                  </a:lnTo>
                  <a:lnTo>
                    <a:pt x="1091" y="360"/>
                  </a:lnTo>
                  <a:lnTo>
                    <a:pt x="1091" y="361"/>
                  </a:lnTo>
                  <a:lnTo>
                    <a:pt x="1092" y="361"/>
                  </a:lnTo>
                  <a:lnTo>
                    <a:pt x="1092" y="363"/>
                  </a:lnTo>
                  <a:lnTo>
                    <a:pt x="1092" y="364"/>
                  </a:lnTo>
                  <a:lnTo>
                    <a:pt x="1092" y="365"/>
                  </a:lnTo>
                  <a:lnTo>
                    <a:pt x="1093" y="365"/>
                  </a:lnTo>
                  <a:lnTo>
                    <a:pt x="1093" y="366"/>
                  </a:lnTo>
                  <a:lnTo>
                    <a:pt x="1094" y="367"/>
                  </a:lnTo>
                  <a:lnTo>
                    <a:pt x="1094" y="368"/>
                  </a:lnTo>
                  <a:lnTo>
                    <a:pt x="1093" y="368"/>
                  </a:lnTo>
                  <a:lnTo>
                    <a:pt x="1093" y="369"/>
                  </a:lnTo>
                  <a:lnTo>
                    <a:pt x="1092" y="369"/>
                  </a:lnTo>
                  <a:lnTo>
                    <a:pt x="1091" y="369"/>
                  </a:lnTo>
                  <a:lnTo>
                    <a:pt x="1091" y="370"/>
                  </a:lnTo>
                  <a:lnTo>
                    <a:pt x="1092" y="372"/>
                  </a:lnTo>
                  <a:lnTo>
                    <a:pt x="1092" y="373"/>
                  </a:lnTo>
                  <a:lnTo>
                    <a:pt x="1092" y="374"/>
                  </a:lnTo>
                  <a:lnTo>
                    <a:pt x="1092" y="375"/>
                  </a:lnTo>
                  <a:lnTo>
                    <a:pt x="1092" y="376"/>
                  </a:lnTo>
                  <a:lnTo>
                    <a:pt x="1093" y="377"/>
                  </a:lnTo>
                  <a:lnTo>
                    <a:pt x="1093" y="378"/>
                  </a:lnTo>
                  <a:lnTo>
                    <a:pt x="1093" y="380"/>
                  </a:lnTo>
                  <a:lnTo>
                    <a:pt x="1093" y="381"/>
                  </a:lnTo>
                  <a:lnTo>
                    <a:pt x="1094" y="381"/>
                  </a:lnTo>
                  <a:lnTo>
                    <a:pt x="1095" y="381"/>
                  </a:lnTo>
                  <a:lnTo>
                    <a:pt x="1096" y="382"/>
                  </a:lnTo>
                  <a:lnTo>
                    <a:pt x="1097" y="381"/>
                  </a:lnTo>
                  <a:lnTo>
                    <a:pt x="1098" y="382"/>
                  </a:lnTo>
                  <a:lnTo>
                    <a:pt x="1100" y="382"/>
                  </a:lnTo>
                  <a:lnTo>
                    <a:pt x="1101" y="382"/>
                  </a:lnTo>
                  <a:lnTo>
                    <a:pt x="1101" y="383"/>
                  </a:lnTo>
                  <a:lnTo>
                    <a:pt x="1102" y="382"/>
                  </a:lnTo>
                  <a:lnTo>
                    <a:pt x="1103" y="382"/>
                  </a:lnTo>
                  <a:lnTo>
                    <a:pt x="1104" y="382"/>
                  </a:lnTo>
                  <a:lnTo>
                    <a:pt x="1105" y="382"/>
                  </a:lnTo>
                  <a:lnTo>
                    <a:pt x="1106" y="382"/>
                  </a:lnTo>
                  <a:lnTo>
                    <a:pt x="1106" y="383"/>
                  </a:lnTo>
                  <a:lnTo>
                    <a:pt x="1108" y="383"/>
                  </a:lnTo>
                  <a:lnTo>
                    <a:pt x="1108" y="382"/>
                  </a:lnTo>
                  <a:lnTo>
                    <a:pt x="1108" y="383"/>
                  </a:lnTo>
                  <a:lnTo>
                    <a:pt x="1109" y="383"/>
                  </a:lnTo>
                  <a:lnTo>
                    <a:pt x="1109" y="384"/>
                  </a:lnTo>
                  <a:lnTo>
                    <a:pt x="1110" y="385"/>
                  </a:lnTo>
                  <a:lnTo>
                    <a:pt x="1110" y="384"/>
                  </a:lnTo>
                  <a:lnTo>
                    <a:pt x="1111" y="384"/>
                  </a:lnTo>
                  <a:lnTo>
                    <a:pt x="1111" y="383"/>
                  </a:lnTo>
                  <a:lnTo>
                    <a:pt x="1112" y="383"/>
                  </a:lnTo>
                  <a:lnTo>
                    <a:pt x="1111" y="382"/>
                  </a:lnTo>
                  <a:lnTo>
                    <a:pt x="1112" y="382"/>
                  </a:lnTo>
                  <a:lnTo>
                    <a:pt x="1112" y="383"/>
                  </a:lnTo>
                  <a:lnTo>
                    <a:pt x="1113" y="383"/>
                  </a:lnTo>
                  <a:lnTo>
                    <a:pt x="1114" y="384"/>
                  </a:lnTo>
                  <a:lnTo>
                    <a:pt x="1115" y="385"/>
                  </a:lnTo>
                  <a:lnTo>
                    <a:pt x="1117" y="385"/>
                  </a:lnTo>
                  <a:lnTo>
                    <a:pt x="1118" y="385"/>
                  </a:lnTo>
                  <a:lnTo>
                    <a:pt x="1118" y="386"/>
                  </a:lnTo>
                  <a:lnTo>
                    <a:pt x="1119" y="386"/>
                  </a:lnTo>
                  <a:lnTo>
                    <a:pt x="1119" y="388"/>
                  </a:lnTo>
                  <a:lnTo>
                    <a:pt x="1119" y="389"/>
                  </a:lnTo>
                  <a:lnTo>
                    <a:pt x="1120" y="389"/>
                  </a:lnTo>
                  <a:lnTo>
                    <a:pt x="1120" y="390"/>
                  </a:lnTo>
                  <a:lnTo>
                    <a:pt x="1121" y="391"/>
                  </a:lnTo>
                  <a:lnTo>
                    <a:pt x="1122" y="391"/>
                  </a:lnTo>
                  <a:lnTo>
                    <a:pt x="1122" y="392"/>
                  </a:lnTo>
                  <a:lnTo>
                    <a:pt x="1124" y="392"/>
                  </a:lnTo>
                  <a:lnTo>
                    <a:pt x="1124" y="391"/>
                  </a:lnTo>
                  <a:lnTo>
                    <a:pt x="1126" y="391"/>
                  </a:lnTo>
                  <a:lnTo>
                    <a:pt x="1127" y="391"/>
                  </a:lnTo>
                  <a:lnTo>
                    <a:pt x="1128" y="390"/>
                  </a:lnTo>
                  <a:lnTo>
                    <a:pt x="1128" y="389"/>
                  </a:lnTo>
                  <a:lnTo>
                    <a:pt x="1129" y="390"/>
                  </a:lnTo>
                  <a:lnTo>
                    <a:pt x="1130" y="390"/>
                  </a:lnTo>
                  <a:lnTo>
                    <a:pt x="1131" y="390"/>
                  </a:lnTo>
                  <a:lnTo>
                    <a:pt x="1132" y="389"/>
                  </a:lnTo>
                  <a:lnTo>
                    <a:pt x="1134" y="388"/>
                  </a:lnTo>
                  <a:lnTo>
                    <a:pt x="1134" y="389"/>
                  </a:lnTo>
                  <a:lnTo>
                    <a:pt x="1135" y="388"/>
                  </a:lnTo>
                  <a:lnTo>
                    <a:pt x="1136" y="386"/>
                  </a:lnTo>
                  <a:lnTo>
                    <a:pt x="1137" y="386"/>
                  </a:lnTo>
                  <a:lnTo>
                    <a:pt x="1137" y="388"/>
                  </a:lnTo>
                  <a:lnTo>
                    <a:pt x="1137" y="386"/>
                  </a:lnTo>
                  <a:lnTo>
                    <a:pt x="1138" y="385"/>
                  </a:lnTo>
                  <a:lnTo>
                    <a:pt x="1139" y="384"/>
                  </a:lnTo>
                  <a:lnTo>
                    <a:pt x="1139" y="383"/>
                  </a:lnTo>
                  <a:lnTo>
                    <a:pt x="1143" y="383"/>
                  </a:lnTo>
                  <a:lnTo>
                    <a:pt x="1145" y="381"/>
                  </a:lnTo>
                  <a:lnTo>
                    <a:pt x="1147" y="380"/>
                  </a:lnTo>
                  <a:lnTo>
                    <a:pt x="1148" y="378"/>
                  </a:lnTo>
                  <a:lnTo>
                    <a:pt x="1149" y="377"/>
                  </a:lnTo>
                  <a:lnTo>
                    <a:pt x="1149" y="378"/>
                  </a:lnTo>
                  <a:lnTo>
                    <a:pt x="1150" y="380"/>
                  </a:lnTo>
                  <a:lnTo>
                    <a:pt x="1150" y="381"/>
                  </a:lnTo>
                  <a:lnTo>
                    <a:pt x="1150" y="382"/>
                  </a:lnTo>
                  <a:lnTo>
                    <a:pt x="1149" y="383"/>
                  </a:lnTo>
                  <a:lnTo>
                    <a:pt x="1150" y="383"/>
                  </a:lnTo>
                  <a:lnTo>
                    <a:pt x="1150" y="384"/>
                  </a:lnTo>
                  <a:lnTo>
                    <a:pt x="1150" y="385"/>
                  </a:lnTo>
                  <a:lnTo>
                    <a:pt x="1150" y="386"/>
                  </a:lnTo>
                  <a:lnTo>
                    <a:pt x="1149" y="386"/>
                  </a:lnTo>
                  <a:lnTo>
                    <a:pt x="1149" y="388"/>
                  </a:lnTo>
                  <a:lnTo>
                    <a:pt x="1149" y="389"/>
                  </a:lnTo>
                  <a:lnTo>
                    <a:pt x="1149" y="390"/>
                  </a:lnTo>
                  <a:lnTo>
                    <a:pt x="1149" y="392"/>
                  </a:lnTo>
                  <a:lnTo>
                    <a:pt x="1149" y="394"/>
                  </a:lnTo>
                  <a:lnTo>
                    <a:pt x="1150" y="394"/>
                  </a:lnTo>
                  <a:lnTo>
                    <a:pt x="1150" y="395"/>
                  </a:lnTo>
                  <a:lnTo>
                    <a:pt x="1152" y="395"/>
                  </a:lnTo>
                  <a:lnTo>
                    <a:pt x="1154" y="400"/>
                  </a:lnTo>
                  <a:lnTo>
                    <a:pt x="1154" y="402"/>
                  </a:lnTo>
                  <a:lnTo>
                    <a:pt x="1154" y="403"/>
                  </a:lnTo>
                  <a:lnTo>
                    <a:pt x="1154" y="405"/>
                  </a:lnTo>
                  <a:lnTo>
                    <a:pt x="1155" y="407"/>
                  </a:lnTo>
                  <a:lnTo>
                    <a:pt x="1156" y="408"/>
                  </a:lnTo>
                  <a:lnTo>
                    <a:pt x="1157" y="408"/>
                  </a:lnTo>
                  <a:lnTo>
                    <a:pt x="1157" y="407"/>
                  </a:lnTo>
                  <a:lnTo>
                    <a:pt x="1158" y="407"/>
                  </a:lnTo>
                  <a:lnTo>
                    <a:pt x="1158" y="408"/>
                  </a:lnTo>
                  <a:lnTo>
                    <a:pt x="1160" y="410"/>
                  </a:lnTo>
                  <a:lnTo>
                    <a:pt x="1158" y="410"/>
                  </a:lnTo>
                  <a:lnTo>
                    <a:pt x="1158" y="411"/>
                  </a:lnTo>
                  <a:lnTo>
                    <a:pt x="1158" y="413"/>
                  </a:lnTo>
                  <a:lnTo>
                    <a:pt x="1158" y="414"/>
                  </a:lnTo>
                  <a:lnTo>
                    <a:pt x="1158" y="415"/>
                  </a:lnTo>
                  <a:lnTo>
                    <a:pt x="1158" y="416"/>
                  </a:lnTo>
                  <a:lnTo>
                    <a:pt x="1160" y="417"/>
                  </a:lnTo>
                  <a:lnTo>
                    <a:pt x="1158" y="418"/>
                  </a:lnTo>
                  <a:lnTo>
                    <a:pt x="1158" y="419"/>
                  </a:lnTo>
                  <a:lnTo>
                    <a:pt x="1157" y="420"/>
                  </a:lnTo>
                  <a:lnTo>
                    <a:pt x="1157" y="422"/>
                  </a:lnTo>
                  <a:lnTo>
                    <a:pt x="1156" y="422"/>
                  </a:lnTo>
                  <a:lnTo>
                    <a:pt x="1155" y="422"/>
                  </a:lnTo>
                  <a:lnTo>
                    <a:pt x="1155" y="423"/>
                  </a:lnTo>
                  <a:lnTo>
                    <a:pt x="1155" y="424"/>
                  </a:lnTo>
                  <a:lnTo>
                    <a:pt x="1154" y="424"/>
                  </a:lnTo>
                  <a:lnTo>
                    <a:pt x="1154" y="425"/>
                  </a:lnTo>
                  <a:lnTo>
                    <a:pt x="1153" y="425"/>
                  </a:lnTo>
                  <a:lnTo>
                    <a:pt x="1153" y="426"/>
                  </a:lnTo>
                  <a:lnTo>
                    <a:pt x="1153" y="427"/>
                  </a:lnTo>
                  <a:lnTo>
                    <a:pt x="1152" y="428"/>
                  </a:lnTo>
                  <a:lnTo>
                    <a:pt x="1152" y="430"/>
                  </a:lnTo>
                  <a:lnTo>
                    <a:pt x="1155" y="431"/>
                  </a:lnTo>
                  <a:lnTo>
                    <a:pt x="1157" y="433"/>
                  </a:lnTo>
                  <a:lnTo>
                    <a:pt x="1157" y="434"/>
                  </a:lnTo>
                  <a:lnTo>
                    <a:pt x="1158" y="434"/>
                  </a:lnTo>
                  <a:lnTo>
                    <a:pt x="1158" y="436"/>
                  </a:lnTo>
                  <a:lnTo>
                    <a:pt x="1160" y="436"/>
                  </a:lnTo>
                  <a:lnTo>
                    <a:pt x="1160" y="438"/>
                  </a:lnTo>
                  <a:lnTo>
                    <a:pt x="1161" y="438"/>
                  </a:lnTo>
                  <a:lnTo>
                    <a:pt x="1161" y="439"/>
                  </a:lnTo>
                  <a:lnTo>
                    <a:pt x="1162" y="439"/>
                  </a:lnTo>
                  <a:lnTo>
                    <a:pt x="1162" y="440"/>
                  </a:lnTo>
                  <a:lnTo>
                    <a:pt x="1163" y="440"/>
                  </a:lnTo>
                  <a:lnTo>
                    <a:pt x="1163" y="441"/>
                  </a:lnTo>
                  <a:lnTo>
                    <a:pt x="1163" y="442"/>
                  </a:lnTo>
                  <a:lnTo>
                    <a:pt x="1163" y="443"/>
                  </a:lnTo>
                  <a:lnTo>
                    <a:pt x="1162" y="443"/>
                  </a:lnTo>
                  <a:lnTo>
                    <a:pt x="1162" y="444"/>
                  </a:lnTo>
                  <a:lnTo>
                    <a:pt x="1162" y="445"/>
                  </a:lnTo>
                  <a:lnTo>
                    <a:pt x="1163" y="445"/>
                  </a:lnTo>
                  <a:lnTo>
                    <a:pt x="1164" y="447"/>
                  </a:lnTo>
                  <a:lnTo>
                    <a:pt x="1165" y="447"/>
                  </a:lnTo>
                  <a:lnTo>
                    <a:pt x="1165" y="445"/>
                  </a:lnTo>
                  <a:lnTo>
                    <a:pt x="1166" y="445"/>
                  </a:lnTo>
                  <a:lnTo>
                    <a:pt x="1166" y="447"/>
                  </a:lnTo>
                  <a:lnTo>
                    <a:pt x="1167" y="447"/>
                  </a:lnTo>
                  <a:lnTo>
                    <a:pt x="1167" y="448"/>
                  </a:lnTo>
                  <a:lnTo>
                    <a:pt x="1169" y="448"/>
                  </a:lnTo>
                  <a:lnTo>
                    <a:pt x="1169" y="449"/>
                  </a:lnTo>
                  <a:lnTo>
                    <a:pt x="1170" y="449"/>
                  </a:lnTo>
                  <a:lnTo>
                    <a:pt x="1167" y="451"/>
                  </a:lnTo>
                  <a:lnTo>
                    <a:pt x="1167" y="452"/>
                  </a:lnTo>
                  <a:lnTo>
                    <a:pt x="1167" y="453"/>
                  </a:lnTo>
                  <a:lnTo>
                    <a:pt x="1166" y="453"/>
                  </a:lnTo>
                  <a:lnTo>
                    <a:pt x="1166" y="455"/>
                  </a:lnTo>
                  <a:lnTo>
                    <a:pt x="1166" y="456"/>
                  </a:lnTo>
                  <a:lnTo>
                    <a:pt x="1165" y="456"/>
                  </a:lnTo>
                  <a:lnTo>
                    <a:pt x="1165" y="457"/>
                  </a:lnTo>
                  <a:lnTo>
                    <a:pt x="1165" y="456"/>
                  </a:lnTo>
                  <a:lnTo>
                    <a:pt x="1164" y="457"/>
                  </a:lnTo>
                  <a:lnTo>
                    <a:pt x="1163" y="457"/>
                  </a:lnTo>
                  <a:lnTo>
                    <a:pt x="1163" y="458"/>
                  </a:lnTo>
                  <a:lnTo>
                    <a:pt x="1163" y="459"/>
                  </a:lnTo>
                  <a:lnTo>
                    <a:pt x="1162" y="459"/>
                  </a:lnTo>
                  <a:lnTo>
                    <a:pt x="1162" y="460"/>
                  </a:lnTo>
                  <a:lnTo>
                    <a:pt x="1161" y="460"/>
                  </a:lnTo>
                  <a:lnTo>
                    <a:pt x="1162" y="460"/>
                  </a:lnTo>
                  <a:lnTo>
                    <a:pt x="1163" y="466"/>
                  </a:lnTo>
                  <a:lnTo>
                    <a:pt x="1163" y="467"/>
                  </a:lnTo>
                  <a:lnTo>
                    <a:pt x="1162" y="467"/>
                  </a:lnTo>
                  <a:lnTo>
                    <a:pt x="1162" y="468"/>
                  </a:lnTo>
                  <a:lnTo>
                    <a:pt x="1161" y="468"/>
                  </a:lnTo>
                  <a:lnTo>
                    <a:pt x="1160" y="468"/>
                  </a:lnTo>
                  <a:lnTo>
                    <a:pt x="1158" y="467"/>
                  </a:lnTo>
                  <a:lnTo>
                    <a:pt x="1157" y="467"/>
                  </a:lnTo>
                  <a:lnTo>
                    <a:pt x="1157" y="468"/>
                  </a:lnTo>
                  <a:lnTo>
                    <a:pt x="1156" y="468"/>
                  </a:lnTo>
                  <a:lnTo>
                    <a:pt x="1155" y="468"/>
                  </a:lnTo>
                  <a:lnTo>
                    <a:pt x="1154" y="468"/>
                  </a:lnTo>
                  <a:lnTo>
                    <a:pt x="1153" y="468"/>
                  </a:lnTo>
                  <a:lnTo>
                    <a:pt x="1152" y="468"/>
                  </a:lnTo>
                  <a:lnTo>
                    <a:pt x="1150" y="468"/>
                  </a:lnTo>
                  <a:lnTo>
                    <a:pt x="1149" y="470"/>
                  </a:lnTo>
                  <a:lnTo>
                    <a:pt x="1148" y="475"/>
                  </a:lnTo>
                  <a:lnTo>
                    <a:pt x="1147" y="474"/>
                  </a:lnTo>
                  <a:lnTo>
                    <a:pt x="1145" y="475"/>
                  </a:lnTo>
                  <a:lnTo>
                    <a:pt x="1144" y="475"/>
                  </a:lnTo>
                  <a:lnTo>
                    <a:pt x="1144" y="476"/>
                  </a:lnTo>
                  <a:lnTo>
                    <a:pt x="1143" y="476"/>
                  </a:lnTo>
                  <a:lnTo>
                    <a:pt x="1143" y="477"/>
                  </a:lnTo>
                  <a:lnTo>
                    <a:pt x="1143" y="478"/>
                  </a:lnTo>
                  <a:lnTo>
                    <a:pt x="1141" y="478"/>
                  </a:lnTo>
                  <a:lnTo>
                    <a:pt x="1141" y="480"/>
                  </a:lnTo>
                  <a:lnTo>
                    <a:pt x="1140" y="480"/>
                  </a:lnTo>
                  <a:lnTo>
                    <a:pt x="1139" y="481"/>
                  </a:lnTo>
                  <a:lnTo>
                    <a:pt x="1139" y="482"/>
                  </a:lnTo>
                  <a:lnTo>
                    <a:pt x="1139" y="483"/>
                  </a:lnTo>
                  <a:lnTo>
                    <a:pt x="1139" y="484"/>
                  </a:lnTo>
                  <a:lnTo>
                    <a:pt x="1138" y="484"/>
                  </a:lnTo>
                  <a:lnTo>
                    <a:pt x="1138" y="486"/>
                  </a:lnTo>
                  <a:lnTo>
                    <a:pt x="1137" y="486"/>
                  </a:lnTo>
                  <a:lnTo>
                    <a:pt x="1129" y="485"/>
                  </a:lnTo>
                  <a:lnTo>
                    <a:pt x="1127" y="485"/>
                  </a:lnTo>
                  <a:lnTo>
                    <a:pt x="1126" y="485"/>
                  </a:lnTo>
                  <a:lnTo>
                    <a:pt x="1124" y="485"/>
                  </a:lnTo>
                  <a:lnTo>
                    <a:pt x="1123" y="484"/>
                  </a:lnTo>
                  <a:lnTo>
                    <a:pt x="1122" y="485"/>
                  </a:lnTo>
                  <a:lnTo>
                    <a:pt x="1121" y="486"/>
                  </a:lnTo>
                  <a:lnTo>
                    <a:pt x="1121" y="489"/>
                  </a:lnTo>
                  <a:lnTo>
                    <a:pt x="1122" y="490"/>
                  </a:lnTo>
                  <a:lnTo>
                    <a:pt x="1121" y="492"/>
                  </a:lnTo>
                  <a:lnTo>
                    <a:pt x="1121" y="493"/>
                  </a:lnTo>
                  <a:lnTo>
                    <a:pt x="1122" y="494"/>
                  </a:lnTo>
                  <a:lnTo>
                    <a:pt x="1123" y="495"/>
                  </a:lnTo>
                  <a:lnTo>
                    <a:pt x="1123" y="497"/>
                  </a:lnTo>
                  <a:lnTo>
                    <a:pt x="1124" y="497"/>
                  </a:lnTo>
                  <a:lnTo>
                    <a:pt x="1124" y="498"/>
                  </a:lnTo>
                  <a:lnTo>
                    <a:pt x="1124" y="499"/>
                  </a:lnTo>
                  <a:lnTo>
                    <a:pt x="1126" y="499"/>
                  </a:lnTo>
                  <a:lnTo>
                    <a:pt x="1127" y="499"/>
                  </a:lnTo>
                  <a:lnTo>
                    <a:pt x="1127" y="500"/>
                  </a:lnTo>
                  <a:lnTo>
                    <a:pt x="1127" y="501"/>
                  </a:lnTo>
                  <a:lnTo>
                    <a:pt x="1128" y="501"/>
                  </a:lnTo>
                  <a:lnTo>
                    <a:pt x="1127" y="502"/>
                  </a:lnTo>
                  <a:lnTo>
                    <a:pt x="1128" y="502"/>
                  </a:lnTo>
                  <a:lnTo>
                    <a:pt x="1127" y="506"/>
                  </a:lnTo>
                  <a:lnTo>
                    <a:pt x="1127" y="507"/>
                  </a:lnTo>
                  <a:lnTo>
                    <a:pt x="1127" y="508"/>
                  </a:lnTo>
                  <a:lnTo>
                    <a:pt x="1126" y="508"/>
                  </a:lnTo>
                  <a:lnTo>
                    <a:pt x="1126" y="509"/>
                  </a:lnTo>
                  <a:lnTo>
                    <a:pt x="1126" y="510"/>
                  </a:lnTo>
                  <a:lnTo>
                    <a:pt x="1126" y="511"/>
                  </a:lnTo>
                  <a:lnTo>
                    <a:pt x="1126" y="515"/>
                  </a:lnTo>
                  <a:lnTo>
                    <a:pt x="1126" y="516"/>
                  </a:lnTo>
                  <a:lnTo>
                    <a:pt x="1126" y="517"/>
                  </a:lnTo>
                  <a:lnTo>
                    <a:pt x="1126" y="520"/>
                  </a:lnTo>
                  <a:lnTo>
                    <a:pt x="1124" y="520"/>
                  </a:lnTo>
                  <a:lnTo>
                    <a:pt x="1126" y="522"/>
                  </a:lnTo>
                  <a:lnTo>
                    <a:pt x="1127" y="522"/>
                  </a:lnTo>
                  <a:lnTo>
                    <a:pt x="1128" y="522"/>
                  </a:lnTo>
                  <a:lnTo>
                    <a:pt x="1128" y="523"/>
                  </a:lnTo>
                  <a:lnTo>
                    <a:pt x="1129" y="523"/>
                  </a:lnTo>
                  <a:lnTo>
                    <a:pt x="1129" y="524"/>
                  </a:lnTo>
                  <a:lnTo>
                    <a:pt x="1130" y="526"/>
                  </a:lnTo>
                  <a:lnTo>
                    <a:pt x="1131" y="527"/>
                  </a:lnTo>
                  <a:lnTo>
                    <a:pt x="1131" y="528"/>
                  </a:lnTo>
                  <a:lnTo>
                    <a:pt x="1131" y="529"/>
                  </a:lnTo>
                  <a:lnTo>
                    <a:pt x="1131" y="531"/>
                  </a:lnTo>
                  <a:lnTo>
                    <a:pt x="1131" y="532"/>
                  </a:lnTo>
                  <a:lnTo>
                    <a:pt x="1131" y="533"/>
                  </a:lnTo>
                  <a:lnTo>
                    <a:pt x="1132" y="535"/>
                  </a:lnTo>
                  <a:lnTo>
                    <a:pt x="1132" y="536"/>
                  </a:lnTo>
                  <a:lnTo>
                    <a:pt x="1132" y="537"/>
                  </a:lnTo>
                  <a:lnTo>
                    <a:pt x="1132" y="539"/>
                  </a:lnTo>
                  <a:lnTo>
                    <a:pt x="1131" y="539"/>
                  </a:lnTo>
                  <a:lnTo>
                    <a:pt x="1131" y="540"/>
                  </a:lnTo>
                  <a:lnTo>
                    <a:pt x="1132" y="540"/>
                  </a:lnTo>
                  <a:lnTo>
                    <a:pt x="1134" y="540"/>
                  </a:lnTo>
                  <a:lnTo>
                    <a:pt x="1135" y="540"/>
                  </a:lnTo>
                  <a:lnTo>
                    <a:pt x="1135" y="541"/>
                  </a:lnTo>
                  <a:lnTo>
                    <a:pt x="1135" y="542"/>
                  </a:lnTo>
                  <a:lnTo>
                    <a:pt x="1135" y="543"/>
                  </a:lnTo>
                  <a:lnTo>
                    <a:pt x="1135" y="544"/>
                  </a:lnTo>
                  <a:lnTo>
                    <a:pt x="1134" y="543"/>
                  </a:lnTo>
                  <a:lnTo>
                    <a:pt x="1132" y="543"/>
                  </a:lnTo>
                  <a:lnTo>
                    <a:pt x="1131" y="543"/>
                  </a:lnTo>
                  <a:lnTo>
                    <a:pt x="1131" y="544"/>
                  </a:lnTo>
                  <a:lnTo>
                    <a:pt x="1131" y="543"/>
                  </a:lnTo>
                  <a:lnTo>
                    <a:pt x="1131" y="544"/>
                  </a:lnTo>
                  <a:lnTo>
                    <a:pt x="1130" y="544"/>
                  </a:lnTo>
                  <a:lnTo>
                    <a:pt x="1129" y="545"/>
                  </a:lnTo>
                  <a:lnTo>
                    <a:pt x="1128" y="545"/>
                  </a:lnTo>
                  <a:lnTo>
                    <a:pt x="1126" y="545"/>
                  </a:lnTo>
                  <a:lnTo>
                    <a:pt x="1124" y="547"/>
                  </a:lnTo>
                  <a:lnTo>
                    <a:pt x="1124" y="548"/>
                  </a:lnTo>
                  <a:lnTo>
                    <a:pt x="1123" y="548"/>
                  </a:lnTo>
                  <a:lnTo>
                    <a:pt x="1122" y="547"/>
                  </a:lnTo>
                  <a:lnTo>
                    <a:pt x="1122" y="548"/>
                  </a:lnTo>
                  <a:lnTo>
                    <a:pt x="1121" y="548"/>
                  </a:lnTo>
                  <a:lnTo>
                    <a:pt x="1120" y="549"/>
                  </a:lnTo>
                  <a:lnTo>
                    <a:pt x="1119" y="550"/>
                  </a:lnTo>
                  <a:lnTo>
                    <a:pt x="1118" y="551"/>
                  </a:lnTo>
                  <a:lnTo>
                    <a:pt x="1117" y="551"/>
                  </a:lnTo>
                  <a:lnTo>
                    <a:pt x="1115" y="551"/>
                  </a:lnTo>
                  <a:lnTo>
                    <a:pt x="1114" y="551"/>
                  </a:lnTo>
                  <a:lnTo>
                    <a:pt x="1114" y="550"/>
                  </a:lnTo>
                  <a:lnTo>
                    <a:pt x="1113" y="550"/>
                  </a:lnTo>
                  <a:lnTo>
                    <a:pt x="1112" y="550"/>
                  </a:lnTo>
                  <a:lnTo>
                    <a:pt x="1111" y="548"/>
                  </a:lnTo>
                  <a:lnTo>
                    <a:pt x="1112" y="547"/>
                  </a:lnTo>
                  <a:lnTo>
                    <a:pt x="1113" y="545"/>
                  </a:lnTo>
                  <a:lnTo>
                    <a:pt x="1113" y="543"/>
                  </a:lnTo>
                  <a:lnTo>
                    <a:pt x="1113" y="539"/>
                  </a:lnTo>
                  <a:lnTo>
                    <a:pt x="1111" y="536"/>
                  </a:lnTo>
                  <a:lnTo>
                    <a:pt x="1106" y="535"/>
                  </a:lnTo>
                  <a:lnTo>
                    <a:pt x="1098" y="533"/>
                  </a:lnTo>
                  <a:lnTo>
                    <a:pt x="1098" y="534"/>
                  </a:lnTo>
                  <a:lnTo>
                    <a:pt x="1098" y="535"/>
                  </a:lnTo>
                  <a:lnTo>
                    <a:pt x="1097" y="535"/>
                  </a:lnTo>
                  <a:lnTo>
                    <a:pt x="1096" y="535"/>
                  </a:lnTo>
                  <a:lnTo>
                    <a:pt x="1096" y="536"/>
                  </a:lnTo>
                  <a:lnTo>
                    <a:pt x="1095" y="537"/>
                  </a:lnTo>
                  <a:lnTo>
                    <a:pt x="1095" y="539"/>
                  </a:lnTo>
                  <a:lnTo>
                    <a:pt x="1095" y="540"/>
                  </a:lnTo>
                  <a:lnTo>
                    <a:pt x="1095" y="542"/>
                  </a:lnTo>
                  <a:lnTo>
                    <a:pt x="1095" y="544"/>
                  </a:lnTo>
                  <a:lnTo>
                    <a:pt x="1095" y="548"/>
                  </a:lnTo>
                  <a:lnTo>
                    <a:pt x="1094" y="549"/>
                  </a:lnTo>
                  <a:lnTo>
                    <a:pt x="1095" y="550"/>
                  </a:lnTo>
                  <a:lnTo>
                    <a:pt x="1094" y="550"/>
                  </a:lnTo>
                  <a:lnTo>
                    <a:pt x="1094" y="551"/>
                  </a:lnTo>
                  <a:lnTo>
                    <a:pt x="1095" y="551"/>
                  </a:lnTo>
                  <a:lnTo>
                    <a:pt x="1095" y="552"/>
                  </a:lnTo>
                  <a:lnTo>
                    <a:pt x="1094" y="552"/>
                  </a:lnTo>
                  <a:lnTo>
                    <a:pt x="1094" y="553"/>
                  </a:lnTo>
                  <a:lnTo>
                    <a:pt x="1094" y="554"/>
                  </a:lnTo>
                  <a:lnTo>
                    <a:pt x="1094" y="556"/>
                  </a:lnTo>
                  <a:lnTo>
                    <a:pt x="1093" y="556"/>
                  </a:lnTo>
                  <a:lnTo>
                    <a:pt x="1092" y="556"/>
                  </a:lnTo>
                  <a:lnTo>
                    <a:pt x="1092" y="557"/>
                  </a:lnTo>
                  <a:lnTo>
                    <a:pt x="1091" y="557"/>
                  </a:lnTo>
                  <a:lnTo>
                    <a:pt x="1091" y="558"/>
                  </a:lnTo>
                  <a:lnTo>
                    <a:pt x="1089" y="558"/>
                  </a:lnTo>
                  <a:lnTo>
                    <a:pt x="1089" y="559"/>
                  </a:lnTo>
                  <a:lnTo>
                    <a:pt x="1088" y="559"/>
                  </a:lnTo>
                  <a:lnTo>
                    <a:pt x="1088" y="560"/>
                  </a:lnTo>
                  <a:lnTo>
                    <a:pt x="1087" y="560"/>
                  </a:lnTo>
                  <a:lnTo>
                    <a:pt x="1086" y="560"/>
                  </a:lnTo>
                  <a:lnTo>
                    <a:pt x="1085" y="560"/>
                  </a:lnTo>
                  <a:lnTo>
                    <a:pt x="1085" y="561"/>
                  </a:lnTo>
                  <a:lnTo>
                    <a:pt x="1085" y="562"/>
                  </a:lnTo>
                  <a:lnTo>
                    <a:pt x="1086" y="565"/>
                  </a:lnTo>
                  <a:lnTo>
                    <a:pt x="1086" y="566"/>
                  </a:lnTo>
                  <a:lnTo>
                    <a:pt x="1086" y="567"/>
                  </a:lnTo>
                  <a:lnTo>
                    <a:pt x="1085" y="568"/>
                  </a:lnTo>
                  <a:lnTo>
                    <a:pt x="1084" y="570"/>
                  </a:lnTo>
                  <a:lnTo>
                    <a:pt x="1084" y="572"/>
                  </a:lnTo>
                  <a:lnTo>
                    <a:pt x="1084" y="573"/>
                  </a:lnTo>
                  <a:lnTo>
                    <a:pt x="1084" y="574"/>
                  </a:lnTo>
                  <a:lnTo>
                    <a:pt x="1084" y="575"/>
                  </a:lnTo>
                  <a:lnTo>
                    <a:pt x="1084" y="576"/>
                  </a:lnTo>
                  <a:lnTo>
                    <a:pt x="1083" y="578"/>
                  </a:lnTo>
                  <a:lnTo>
                    <a:pt x="1083" y="581"/>
                  </a:lnTo>
                  <a:lnTo>
                    <a:pt x="1084" y="581"/>
                  </a:lnTo>
                  <a:lnTo>
                    <a:pt x="1085" y="582"/>
                  </a:lnTo>
                  <a:lnTo>
                    <a:pt x="1086" y="587"/>
                  </a:lnTo>
                  <a:lnTo>
                    <a:pt x="1087" y="589"/>
                  </a:lnTo>
                  <a:lnTo>
                    <a:pt x="1087" y="590"/>
                  </a:lnTo>
                  <a:lnTo>
                    <a:pt x="1087" y="591"/>
                  </a:lnTo>
                  <a:lnTo>
                    <a:pt x="1087" y="593"/>
                  </a:lnTo>
                  <a:lnTo>
                    <a:pt x="1087" y="594"/>
                  </a:lnTo>
                  <a:lnTo>
                    <a:pt x="1087" y="595"/>
                  </a:lnTo>
                  <a:lnTo>
                    <a:pt x="1088" y="597"/>
                  </a:lnTo>
                  <a:lnTo>
                    <a:pt x="1088" y="598"/>
                  </a:lnTo>
                  <a:lnTo>
                    <a:pt x="1088" y="599"/>
                  </a:lnTo>
                  <a:lnTo>
                    <a:pt x="1088" y="600"/>
                  </a:lnTo>
                  <a:lnTo>
                    <a:pt x="1088" y="601"/>
                  </a:lnTo>
                  <a:lnTo>
                    <a:pt x="1089" y="611"/>
                  </a:lnTo>
                  <a:lnTo>
                    <a:pt x="1098" y="614"/>
                  </a:lnTo>
                  <a:lnTo>
                    <a:pt x="1104" y="615"/>
                  </a:lnTo>
                  <a:lnTo>
                    <a:pt x="1104" y="616"/>
                  </a:lnTo>
                  <a:lnTo>
                    <a:pt x="1105" y="616"/>
                  </a:lnTo>
                  <a:lnTo>
                    <a:pt x="1105" y="617"/>
                  </a:lnTo>
                  <a:lnTo>
                    <a:pt x="1111" y="621"/>
                  </a:lnTo>
                  <a:lnTo>
                    <a:pt x="1111" y="627"/>
                  </a:lnTo>
                  <a:lnTo>
                    <a:pt x="1111" y="628"/>
                  </a:lnTo>
                  <a:lnTo>
                    <a:pt x="1110" y="629"/>
                  </a:lnTo>
                  <a:lnTo>
                    <a:pt x="1109" y="632"/>
                  </a:lnTo>
                  <a:lnTo>
                    <a:pt x="1110" y="634"/>
                  </a:lnTo>
                  <a:lnTo>
                    <a:pt x="1109" y="635"/>
                  </a:lnTo>
                  <a:lnTo>
                    <a:pt x="1109" y="637"/>
                  </a:lnTo>
                  <a:lnTo>
                    <a:pt x="1110" y="639"/>
                  </a:lnTo>
                  <a:lnTo>
                    <a:pt x="1110" y="641"/>
                  </a:lnTo>
                  <a:lnTo>
                    <a:pt x="1112" y="642"/>
                  </a:lnTo>
                  <a:lnTo>
                    <a:pt x="1110" y="645"/>
                  </a:lnTo>
                  <a:lnTo>
                    <a:pt x="1109" y="644"/>
                  </a:lnTo>
                  <a:lnTo>
                    <a:pt x="1106" y="644"/>
                  </a:lnTo>
                  <a:lnTo>
                    <a:pt x="1105" y="643"/>
                  </a:lnTo>
                  <a:lnTo>
                    <a:pt x="1105" y="641"/>
                  </a:lnTo>
                  <a:lnTo>
                    <a:pt x="1104" y="640"/>
                  </a:lnTo>
                  <a:lnTo>
                    <a:pt x="1103" y="639"/>
                  </a:lnTo>
                  <a:lnTo>
                    <a:pt x="1102" y="639"/>
                  </a:lnTo>
                  <a:lnTo>
                    <a:pt x="1101" y="639"/>
                  </a:lnTo>
                  <a:lnTo>
                    <a:pt x="1098" y="636"/>
                  </a:lnTo>
                  <a:lnTo>
                    <a:pt x="1097" y="635"/>
                  </a:lnTo>
                  <a:lnTo>
                    <a:pt x="1096" y="635"/>
                  </a:lnTo>
                  <a:lnTo>
                    <a:pt x="1096" y="634"/>
                  </a:lnTo>
                  <a:lnTo>
                    <a:pt x="1094" y="632"/>
                  </a:lnTo>
                  <a:lnTo>
                    <a:pt x="1094" y="631"/>
                  </a:lnTo>
                  <a:lnTo>
                    <a:pt x="1093" y="631"/>
                  </a:lnTo>
                  <a:lnTo>
                    <a:pt x="1091" y="635"/>
                  </a:lnTo>
                  <a:lnTo>
                    <a:pt x="1087" y="636"/>
                  </a:lnTo>
                  <a:lnTo>
                    <a:pt x="1085" y="637"/>
                  </a:lnTo>
                  <a:lnTo>
                    <a:pt x="1084" y="640"/>
                  </a:lnTo>
                  <a:lnTo>
                    <a:pt x="1084" y="641"/>
                  </a:lnTo>
                  <a:lnTo>
                    <a:pt x="1083" y="641"/>
                  </a:lnTo>
                  <a:lnTo>
                    <a:pt x="1080" y="641"/>
                  </a:lnTo>
                  <a:lnTo>
                    <a:pt x="1079" y="640"/>
                  </a:lnTo>
                  <a:lnTo>
                    <a:pt x="1078" y="640"/>
                  </a:lnTo>
                  <a:lnTo>
                    <a:pt x="1077" y="640"/>
                  </a:lnTo>
                  <a:lnTo>
                    <a:pt x="1076" y="640"/>
                  </a:lnTo>
                  <a:lnTo>
                    <a:pt x="1076" y="639"/>
                  </a:lnTo>
                  <a:lnTo>
                    <a:pt x="1075" y="639"/>
                  </a:lnTo>
                  <a:lnTo>
                    <a:pt x="1072" y="639"/>
                  </a:lnTo>
                  <a:lnTo>
                    <a:pt x="1072" y="637"/>
                  </a:lnTo>
                  <a:lnTo>
                    <a:pt x="1071" y="637"/>
                  </a:lnTo>
                  <a:lnTo>
                    <a:pt x="1068" y="641"/>
                  </a:lnTo>
                  <a:lnTo>
                    <a:pt x="1068" y="642"/>
                  </a:lnTo>
                  <a:lnTo>
                    <a:pt x="1067" y="642"/>
                  </a:lnTo>
                  <a:lnTo>
                    <a:pt x="1063" y="646"/>
                  </a:lnTo>
                  <a:lnTo>
                    <a:pt x="1062" y="646"/>
                  </a:lnTo>
                  <a:lnTo>
                    <a:pt x="1061" y="646"/>
                  </a:lnTo>
                  <a:lnTo>
                    <a:pt x="1060" y="646"/>
                  </a:lnTo>
                  <a:lnTo>
                    <a:pt x="1059" y="646"/>
                  </a:lnTo>
                  <a:lnTo>
                    <a:pt x="1058" y="645"/>
                  </a:lnTo>
                  <a:lnTo>
                    <a:pt x="1057" y="645"/>
                  </a:lnTo>
                  <a:lnTo>
                    <a:pt x="1057" y="646"/>
                  </a:lnTo>
                  <a:lnTo>
                    <a:pt x="1055" y="646"/>
                  </a:lnTo>
                  <a:lnTo>
                    <a:pt x="1055" y="648"/>
                  </a:lnTo>
                  <a:lnTo>
                    <a:pt x="1053" y="648"/>
                  </a:lnTo>
                  <a:lnTo>
                    <a:pt x="1052" y="648"/>
                  </a:lnTo>
                  <a:lnTo>
                    <a:pt x="1052" y="649"/>
                  </a:lnTo>
                  <a:lnTo>
                    <a:pt x="1051" y="649"/>
                  </a:lnTo>
                  <a:lnTo>
                    <a:pt x="1051" y="650"/>
                  </a:lnTo>
                  <a:lnTo>
                    <a:pt x="1050" y="649"/>
                  </a:lnTo>
                  <a:lnTo>
                    <a:pt x="1050" y="648"/>
                  </a:lnTo>
                  <a:lnTo>
                    <a:pt x="1049" y="646"/>
                  </a:lnTo>
                  <a:lnTo>
                    <a:pt x="1048" y="646"/>
                  </a:lnTo>
                  <a:lnTo>
                    <a:pt x="1048" y="645"/>
                  </a:lnTo>
                  <a:lnTo>
                    <a:pt x="1046" y="645"/>
                  </a:lnTo>
                  <a:lnTo>
                    <a:pt x="1045" y="644"/>
                  </a:lnTo>
                  <a:lnTo>
                    <a:pt x="1044" y="643"/>
                  </a:lnTo>
                  <a:lnTo>
                    <a:pt x="1044" y="642"/>
                  </a:lnTo>
                  <a:lnTo>
                    <a:pt x="1043" y="642"/>
                  </a:lnTo>
                  <a:lnTo>
                    <a:pt x="1043" y="641"/>
                  </a:lnTo>
                  <a:lnTo>
                    <a:pt x="1042" y="642"/>
                  </a:lnTo>
                  <a:lnTo>
                    <a:pt x="1040" y="643"/>
                  </a:lnTo>
                  <a:lnTo>
                    <a:pt x="1039" y="643"/>
                  </a:lnTo>
                  <a:lnTo>
                    <a:pt x="1037" y="644"/>
                  </a:lnTo>
                  <a:lnTo>
                    <a:pt x="1035" y="646"/>
                  </a:lnTo>
                  <a:lnTo>
                    <a:pt x="1035" y="648"/>
                  </a:lnTo>
                  <a:lnTo>
                    <a:pt x="1034" y="648"/>
                  </a:lnTo>
                  <a:lnTo>
                    <a:pt x="1033" y="649"/>
                  </a:lnTo>
                  <a:lnTo>
                    <a:pt x="1032" y="649"/>
                  </a:lnTo>
                  <a:lnTo>
                    <a:pt x="1031" y="649"/>
                  </a:lnTo>
                  <a:lnTo>
                    <a:pt x="1029" y="649"/>
                  </a:lnTo>
                  <a:lnTo>
                    <a:pt x="1029" y="650"/>
                  </a:lnTo>
                  <a:lnTo>
                    <a:pt x="1028" y="649"/>
                  </a:lnTo>
                  <a:lnTo>
                    <a:pt x="1027" y="649"/>
                  </a:lnTo>
                  <a:lnTo>
                    <a:pt x="1027" y="648"/>
                  </a:lnTo>
                  <a:lnTo>
                    <a:pt x="1026" y="648"/>
                  </a:lnTo>
                  <a:lnTo>
                    <a:pt x="1026" y="646"/>
                  </a:lnTo>
                  <a:lnTo>
                    <a:pt x="1027" y="645"/>
                  </a:lnTo>
                  <a:lnTo>
                    <a:pt x="1026" y="645"/>
                  </a:lnTo>
                  <a:lnTo>
                    <a:pt x="1025" y="645"/>
                  </a:lnTo>
                  <a:lnTo>
                    <a:pt x="1024" y="645"/>
                  </a:lnTo>
                  <a:lnTo>
                    <a:pt x="1024" y="644"/>
                  </a:lnTo>
                  <a:lnTo>
                    <a:pt x="1023" y="644"/>
                  </a:lnTo>
                  <a:lnTo>
                    <a:pt x="1020" y="644"/>
                  </a:lnTo>
                  <a:lnTo>
                    <a:pt x="1019" y="644"/>
                  </a:lnTo>
                  <a:lnTo>
                    <a:pt x="1018" y="644"/>
                  </a:lnTo>
                  <a:lnTo>
                    <a:pt x="1018" y="643"/>
                  </a:lnTo>
                  <a:lnTo>
                    <a:pt x="1018" y="642"/>
                  </a:lnTo>
                  <a:lnTo>
                    <a:pt x="1018" y="641"/>
                  </a:lnTo>
                  <a:lnTo>
                    <a:pt x="1017" y="639"/>
                  </a:lnTo>
                  <a:lnTo>
                    <a:pt x="1017" y="637"/>
                  </a:lnTo>
                  <a:lnTo>
                    <a:pt x="1016" y="637"/>
                  </a:lnTo>
                  <a:lnTo>
                    <a:pt x="1016" y="636"/>
                  </a:lnTo>
                  <a:lnTo>
                    <a:pt x="1016" y="635"/>
                  </a:lnTo>
                  <a:lnTo>
                    <a:pt x="1016" y="634"/>
                  </a:lnTo>
                  <a:lnTo>
                    <a:pt x="1015" y="633"/>
                  </a:lnTo>
                  <a:lnTo>
                    <a:pt x="1015" y="632"/>
                  </a:lnTo>
                  <a:lnTo>
                    <a:pt x="1014" y="632"/>
                  </a:lnTo>
                  <a:lnTo>
                    <a:pt x="1012" y="632"/>
                  </a:lnTo>
                  <a:lnTo>
                    <a:pt x="1011" y="632"/>
                  </a:lnTo>
                  <a:lnTo>
                    <a:pt x="1010" y="632"/>
                  </a:lnTo>
                  <a:lnTo>
                    <a:pt x="1009" y="632"/>
                  </a:lnTo>
                  <a:lnTo>
                    <a:pt x="1008" y="631"/>
                  </a:lnTo>
                  <a:lnTo>
                    <a:pt x="1008" y="629"/>
                  </a:lnTo>
                  <a:lnTo>
                    <a:pt x="1008" y="628"/>
                  </a:lnTo>
                  <a:lnTo>
                    <a:pt x="1008" y="627"/>
                  </a:lnTo>
                  <a:lnTo>
                    <a:pt x="1007" y="627"/>
                  </a:lnTo>
                  <a:lnTo>
                    <a:pt x="1007" y="626"/>
                  </a:lnTo>
                  <a:lnTo>
                    <a:pt x="1007" y="625"/>
                  </a:lnTo>
                  <a:lnTo>
                    <a:pt x="1007" y="624"/>
                  </a:lnTo>
                  <a:lnTo>
                    <a:pt x="1007" y="623"/>
                  </a:lnTo>
                  <a:lnTo>
                    <a:pt x="1006" y="623"/>
                  </a:lnTo>
                  <a:lnTo>
                    <a:pt x="1005" y="621"/>
                  </a:lnTo>
                  <a:lnTo>
                    <a:pt x="1005" y="620"/>
                  </a:lnTo>
                  <a:lnTo>
                    <a:pt x="1003" y="620"/>
                  </a:lnTo>
                  <a:lnTo>
                    <a:pt x="1003" y="619"/>
                  </a:lnTo>
                  <a:lnTo>
                    <a:pt x="1002" y="619"/>
                  </a:lnTo>
                  <a:lnTo>
                    <a:pt x="1001" y="620"/>
                  </a:lnTo>
                  <a:lnTo>
                    <a:pt x="1001" y="621"/>
                  </a:lnTo>
                  <a:lnTo>
                    <a:pt x="1001" y="623"/>
                  </a:lnTo>
                  <a:lnTo>
                    <a:pt x="1000" y="623"/>
                  </a:lnTo>
                  <a:lnTo>
                    <a:pt x="999" y="624"/>
                  </a:lnTo>
                  <a:lnTo>
                    <a:pt x="998" y="624"/>
                  </a:lnTo>
                  <a:lnTo>
                    <a:pt x="997" y="624"/>
                  </a:lnTo>
                  <a:lnTo>
                    <a:pt x="996" y="624"/>
                  </a:lnTo>
                  <a:lnTo>
                    <a:pt x="994" y="625"/>
                  </a:lnTo>
                  <a:lnTo>
                    <a:pt x="993" y="626"/>
                  </a:lnTo>
                  <a:lnTo>
                    <a:pt x="992" y="626"/>
                  </a:lnTo>
                  <a:lnTo>
                    <a:pt x="992" y="625"/>
                  </a:lnTo>
                  <a:lnTo>
                    <a:pt x="991" y="625"/>
                  </a:lnTo>
                  <a:lnTo>
                    <a:pt x="991" y="624"/>
                  </a:lnTo>
                  <a:lnTo>
                    <a:pt x="990" y="624"/>
                  </a:lnTo>
                  <a:lnTo>
                    <a:pt x="990" y="623"/>
                  </a:lnTo>
                  <a:lnTo>
                    <a:pt x="989" y="623"/>
                  </a:lnTo>
                  <a:lnTo>
                    <a:pt x="989" y="621"/>
                  </a:lnTo>
                  <a:lnTo>
                    <a:pt x="990" y="621"/>
                  </a:lnTo>
                  <a:lnTo>
                    <a:pt x="990" y="620"/>
                  </a:lnTo>
                  <a:lnTo>
                    <a:pt x="991" y="620"/>
                  </a:lnTo>
                  <a:lnTo>
                    <a:pt x="991" y="619"/>
                  </a:lnTo>
                  <a:lnTo>
                    <a:pt x="992" y="618"/>
                  </a:lnTo>
                  <a:lnTo>
                    <a:pt x="992" y="617"/>
                  </a:lnTo>
                  <a:lnTo>
                    <a:pt x="992" y="616"/>
                  </a:lnTo>
                  <a:lnTo>
                    <a:pt x="993" y="615"/>
                  </a:lnTo>
                  <a:lnTo>
                    <a:pt x="993" y="614"/>
                  </a:lnTo>
                  <a:lnTo>
                    <a:pt x="992" y="614"/>
                  </a:lnTo>
                  <a:lnTo>
                    <a:pt x="991" y="614"/>
                  </a:lnTo>
                  <a:lnTo>
                    <a:pt x="990" y="612"/>
                  </a:lnTo>
                  <a:lnTo>
                    <a:pt x="989" y="612"/>
                  </a:lnTo>
                  <a:lnTo>
                    <a:pt x="989" y="611"/>
                  </a:lnTo>
                  <a:lnTo>
                    <a:pt x="988" y="611"/>
                  </a:lnTo>
                  <a:lnTo>
                    <a:pt x="986" y="611"/>
                  </a:lnTo>
                  <a:lnTo>
                    <a:pt x="984" y="612"/>
                  </a:lnTo>
                  <a:lnTo>
                    <a:pt x="983" y="612"/>
                  </a:lnTo>
                  <a:lnTo>
                    <a:pt x="983" y="611"/>
                  </a:lnTo>
                  <a:lnTo>
                    <a:pt x="983" y="610"/>
                  </a:lnTo>
                  <a:lnTo>
                    <a:pt x="983" y="609"/>
                  </a:lnTo>
                  <a:lnTo>
                    <a:pt x="986" y="610"/>
                  </a:lnTo>
                  <a:lnTo>
                    <a:pt x="988" y="610"/>
                  </a:lnTo>
                  <a:lnTo>
                    <a:pt x="988" y="609"/>
                  </a:lnTo>
                  <a:lnTo>
                    <a:pt x="989" y="609"/>
                  </a:lnTo>
                  <a:lnTo>
                    <a:pt x="989" y="608"/>
                  </a:lnTo>
                  <a:lnTo>
                    <a:pt x="990" y="608"/>
                  </a:lnTo>
                  <a:lnTo>
                    <a:pt x="990" y="607"/>
                  </a:lnTo>
                  <a:lnTo>
                    <a:pt x="990" y="606"/>
                  </a:lnTo>
                  <a:lnTo>
                    <a:pt x="990" y="604"/>
                  </a:lnTo>
                  <a:lnTo>
                    <a:pt x="991" y="604"/>
                  </a:lnTo>
                  <a:lnTo>
                    <a:pt x="991" y="603"/>
                  </a:lnTo>
                  <a:lnTo>
                    <a:pt x="991" y="602"/>
                  </a:lnTo>
                  <a:lnTo>
                    <a:pt x="991" y="601"/>
                  </a:lnTo>
                  <a:lnTo>
                    <a:pt x="990" y="601"/>
                  </a:lnTo>
                  <a:lnTo>
                    <a:pt x="989" y="601"/>
                  </a:lnTo>
                  <a:lnTo>
                    <a:pt x="988" y="601"/>
                  </a:lnTo>
                  <a:lnTo>
                    <a:pt x="986" y="601"/>
                  </a:lnTo>
                  <a:lnTo>
                    <a:pt x="985" y="601"/>
                  </a:lnTo>
                  <a:lnTo>
                    <a:pt x="984" y="602"/>
                  </a:lnTo>
                  <a:lnTo>
                    <a:pt x="983" y="601"/>
                  </a:lnTo>
                  <a:lnTo>
                    <a:pt x="982" y="601"/>
                  </a:lnTo>
                  <a:lnTo>
                    <a:pt x="981" y="603"/>
                  </a:lnTo>
                  <a:lnTo>
                    <a:pt x="981" y="602"/>
                  </a:lnTo>
                  <a:lnTo>
                    <a:pt x="980" y="602"/>
                  </a:lnTo>
                  <a:lnTo>
                    <a:pt x="980" y="601"/>
                  </a:lnTo>
                  <a:lnTo>
                    <a:pt x="980" y="599"/>
                  </a:lnTo>
                  <a:lnTo>
                    <a:pt x="980" y="598"/>
                  </a:lnTo>
                  <a:lnTo>
                    <a:pt x="979" y="598"/>
                  </a:lnTo>
                  <a:lnTo>
                    <a:pt x="977" y="597"/>
                  </a:lnTo>
                  <a:lnTo>
                    <a:pt x="976" y="597"/>
                  </a:lnTo>
                  <a:lnTo>
                    <a:pt x="975" y="595"/>
                  </a:lnTo>
                  <a:lnTo>
                    <a:pt x="975" y="597"/>
                  </a:lnTo>
                  <a:lnTo>
                    <a:pt x="974" y="597"/>
                  </a:lnTo>
                  <a:lnTo>
                    <a:pt x="973" y="597"/>
                  </a:lnTo>
                  <a:lnTo>
                    <a:pt x="972" y="597"/>
                  </a:lnTo>
                  <a:lnTo>
                    <a:pt x="971" y="597"/>
                  </a:lnTo>
                  <a:lnTo>
                    <a:pt x="968" y="595"/>
                  </a:lnTo>
                  <a:lnTo>
                    <a:pt x="967" y="595"/>
                  </a:lnTo>
                  <a:lnTo>
                    <a:pt x="966" y="594"/>
                  </a:lnTo>
                  <a:lnTo>
                    <a:pt x="965" y="594"/>
                  </a:lnTo>
                  <a:lnTo>
                    <a:pt x="965" y="593"/>
                  </a:lnTo>
                  <a:lnTo>
                    <a:pt x="964" y="593"/>
                  </a:lnTo>
                  <a:lnTo>
                    <a:pt x="963" y="593"/>
                  </a:lnTo>
                  <a:lnTo>
                    <a:pt x="963" y="591"/>
                  </a:lnTo>
                  <a:lnTo>
                    <a:pt x="963" y="590"/>
                  </a:lnTo>
                  <a:lnTo>
                    <a:pt x="962" y="589"/>
                  </a:lnTo>
                  <a:lnTo>
                    <a:pt x="962" y="587"/>
                  </a:lnTo>
                  <a:lnTo>
                    <a:pt x="962" y="586"/>
                  </a:lnTo>
                  <a:lnTo>
                    <a:pt x="962" y="585"/>
                  </a:lnTo>
                  <a:lnTo>
                    <a:pt x="962" y="586"/>
                  </a:lnTo>
                  <a:lnTo>
                    <a:pt x="960" y="586"/>
                  </a:lnTo>
                  <a:lnTo>
                    <a:pt x="959" y="586"/>
                  </a:lnTo>
                  <a:lnTo>
                    <a:pt x="958" y="586"/>
                  </a:lnTo>
                  <a:lnTo>
                    <a:pt x="957" y="586"/>
                  </a:lnTo>
                  <a:lnTo>
                    <a:pt x="956" y="586"/>
                  </a:lnTo>
                  <a:lnTo>
                    <a:pt x="955" y="586"/>
                  </a:lnTo>
                  <a:lnTo>
                    <a:pt x="953" y="586"/>
                  </a:lnTo>
                  <a:lnTo>
                    <a:pt x="951" y="586"/>
                  </a:lnTo>
                  <a:lnTo>
                    <a:pt x="951" y="587"/>
                  </a:lnTo>
                  <a:lnTo>
                    <a:pt x="950" y="587"/>
                  </a:lnTo>
                  <a:lnTo>
                    <a:pt x="950" y="589"/>
                  </a:lnTo>
                  <a:lnTo>
                    <a:pt x="949" y="589"/>
                  </a:lnTo>
                  <a:lnTo>
                    <a:pt x="949" y="590"/>
                  </a:lnTo>
                  <a:lnTo>
                    <a:pt x="949" y="591"/>
                  </a:lnTo>
                  <a:lnTo>
                    <a:pt x="948" y="591"/>
                  </a:lnTo>
                  <a:lnTo>
                    <a:pt x="948" y="592"/>
                  </a:lnTo>
                  <a:lnTo>
                    <a:pt x="948" y="593"/>
                  </a:lnTo>
                  <a:lnTo>
                    <a:pt x="947" y="592"/>
                  </a:lnTo>
                  <a:lnTo>
                    <a:pt x="946" y="592"/>
                  </a:lnTo>
                  <a:lnTo>
                    <a:pt x="945" y="592"/>
                  </a:lnTo>
                  <a:lnTo>
                    <a:pt x="943" y="592"/>
                  </a:lnTo>
                  <a:lnTo>
                    <a:pt x="942" y="592"/>
                  </a:lnTo>
                  <a:lnTo>
                    <a:pt x="941" y="592"/>
                  </a:lnTo>
                  <a:lnTo>
                    <a:pt x="940" y="592"/>
                  </a:lnTo>
                  <a:lnTo>
                    <a:pt x="939" y="591"/>
                  </a:lnTo>
                  <a:lnTo>
                    <a:pt x="938" y="592"/>
                  </a:lnTo>
                  <a:lnTo>
                    <a:pt x="938" y="591"/>
                  </a:lnTo>
                  <a:lnTo>
                    <a:pt x="937" y="590"/>
                  </a:lnTo>
                  <a:lnTo>
                    <a:pt x="936" y="590"/>
                  </a:lnTo>
                  <a:lnTo>
                    <a:pt x="934" y="589"/>
                  </a:lnTo>
                  <a:lnTo>
                    <a:pt x="933" y="589"/>
                  </a:lnTo>
                  <a:lnTo>
                    <a:pt x="932" y="589"/>
                  </a:lnTo>
                  <a:lnTo>
                    <a:pt x="931" y="587"/>
                  </a:lnTo>
                  <a:lnTo>
                    <a:pt x="930" y="586"/>
                  </a:lnTo>
                  <a:lnTo>
                    <a:pt x="929" y="586"/>
                  </a:lnTo>
                  <a:lnTo>
                    <a:pt x="928" y="586"/>
                  </a:lnTo>
                  <a:lnTo>
                    <a:pt x="929" y="585"/>
                  </a:lnTo>
                  <a:lnTo>
                    <a:pt x="929" y="584"/>
                  </a:lnTo>
                  <a:lnTo>
                    <a:pt x="929" y="583"/>
                  </a:lnTo>
                  <a:lnTo>
                    <a:pt x="929" y="582"/>
                  </a:lnTo>
                  <a:lnTo>
                    <a:pt x="928" y="581"/>
                  </a:lnTo>
                  <a:lnTo>
                    <a:pt x="927" y="579"/>
                  </a:lnTo>
                  <a:lnTo>
                    <a:pt x="927" y="578"/>
                  </a:lnTo>
                  <a:lnTo>
                    <a:pt x="927" y="577"/>
                  </a:lnTo>
                  <a:lnTo>
                    <a:pt x="928" y="577"/>
                  </a:lnTo>
                  <a:lnTo>
                    <a:pt x="928" y="576"/>
                  </a:lnTo>
                  <a:lnTo>
                    <a:pt x="928" y="575"/>
                  </a:lnTo>
                  <a:lnTo>
                    <a:pt x="928" y="574"/>
                  </a:lnTo>
                  <a:lnTo>
                    <a:pt x="927" y="573"/>
                  </a:lnTo>
                  <a:lnTo>
                    <a:pt x="925" y="573"/>
                  </a:lnTo>
                  <a:lnTo>
                    <a:pt x="924" y="573"/>
                  </a:lnTo>
                  <a:lnTo>
                    <a:pt x="923" y="572"/>
                  </a:lnTo>
                  <a:lnTo>
                    <a:pt x="922" y="572"/>
                  </a:lnTo>
                  <a:lnTo>
                    <a:pt x="921" y="572"/>
                  </a:lnTo>
                  <a:lnTo>
                    <a:pt x="920" y="572"/>
                  </a:lnTo>
                  <a:lnTo>
                    <a:pt x="919" y="570"/>
                  </a:lnTo>
                  <a:lnTo>
                    <a:pt x="919" y="572"/>
                  </a:lnTo>
                  <a:lnTo>
                    <a:pt x="919" y="573"/>
                  </a:lnTo>
                  <a:lnTo>
                    <a:pt x="917" y="573"/>
                  </a:lnTo>
                  <a:lnTo>
                    <a:pt x="916" y="573"/>
                  </a:lnTo>
                  <a:lnTo>
                    <a:pt x="915" y="573"/>
                  </a:lnTo>
                  <a:lnTo>
                    <a:pt x="915" y="574"/>
                  </a:lnTo>
                  <a:lnTo>
                    <a:pt x="914" y="574"/>
                  </a:lnTo>
                  <a:lnTo>
                    <a:pt x="913" y="575"/>
                  </a:lnTo>
                  <a:lnTo>
                    <a:pt x="912" y="575"/>
                  </a:lnTo>
                  <a:lnTo>
                    <a:pt x="911" y="575"/>
                  </a:lnTo>
                  <a:lnTo>
                    <a:pt x="912" y="576"/>
                  </a:lnTo>
                  <a:lnTo>
                    <a:pt x="912" y="577"/>
                  </a:lnTo>
                  <a:lnTo>
                    <a:pt x="911" y="578"/>
                  </a:lnTo>
                  <a:lnTo>
                    <a:pt x="911" y="579"/>
                  </a:lnTo>
                  <a:lnTo>
                    <a:pt x="910" y="581"/>
                  </a:lnTo>
                  <a:lnTo>
                    <a:pt x="908" y="582"/>
                  </a:lnTo>
                  <a:lnTo>
                    <a:pt x="907" y="582"/>
                  </a:lnTo>
                  <a:lnTo>
                    <a:pt x="906" y="581"/>
                  </a:lnTo>
                  <a:lnTo>
                    <a:pt x="905" y="582"/>
                  </a:lnTo>
                  <a:lnTo>
                    <a:pt x="904" y="582"/>
                  </a:lnTo>
                  <a:lnTo>
                    <a:pt x="903" y="582"/>
                  </a:lnTo>
                  <a:lnTo>
                    <a:pt x="902" y="582"/>
                  </a:lnTo>
                  <a:lnTo>
                    <a:pt x="901" y="582"/>
                  </a:lnTo>
                  <a:lnTo>
                    <a:pt x="901" y="583"/>
                  </a:lnTo>
                  <a:lnTo>
                    <a:pt x="899" y="583"/>
                  </a:lnTo>
                  <a:lnTo>
                    <a:pt x="898" y="583"/>
                  </a:lnTo>
                  <a:lnTo>
                    <a:pt x="897" y="583"/>
                  </a:lnTo>
                  <a:lnTo>
                    <a:pt x="897" y="584"/>
                  </a:lnTo>
                  <a:lnTo>
                    <a:pt x="896" y="583"/>
                  </a:lnTo>
                  <a:lnTo>
                    <a:pt x="895" y="583"/>
                  </a:lnTo>
                  <a:lnTo>
                    <a:pt x="894" y="582"/>
                  </a:lnTo>
                  <a:lnTo>
                    <a:pt x="894" y="583"/>
                  </a:lnTo>
                  <a:lnTo>
                    <a:pt x="893" y="583"/>
                  </a:lnTo>
                  <a:lnTo>
                    <a:pt x="891" y="584"/>
                  </a:lnTo>
                  <a:lnTo>
                    <a:pt x="890" y="585"/>
                  </a:lnTo>
                  <a:lnTo>
                    <a:pt x="889" y="585"/>
                  </a:lnTo>
                  <a:lnTo>
                    <a:pt x="888" y="585"/>
                  </a:lnTo>
                  <a:lnTo>
                    <a:pt x="887" y="586"/>
                  </a:lnTo>
                  <a:lnTo>
                    <a:pt x="886" y="586"/>
                  </a:lnTo>
                  <a:lnTo>
                    <a:pt x="885" y="586"/>
                  </a:lnTo>
                  <a:lnTo>
                    <a:pt x="885" y="587"/>
                  </a:lnTo>
                  <a:lnTo>
                    <a:pt x="884" y="586"/>
                  </a:lnTo>
                  <a:lnTo>
                    <a:pt x="882" y="586"/>
                  </a:lnTo>
                  <a:lnTo>
                    <a:pt x="882" y="585"/>
                  </a:lnTo>
                  <a:lnTo>
                    <a:pt x="881" y="585"/>
                  </a:lnTo>
                  <a:lnTo>
                    <a:pt x="880" y="585"/>
                  </a:lnTo>
                  <a:lnTo>
                    <a:pt x="879" y="585"/>
                  </a:lnTo>
                  <a:lnTo>
                    <a:pt x="878" y="584"/>
                  </a:lnTo>
                  <a:lnTo>
                    <a:pt x="877" y="584"/>
                  </a:lnTo>
                  <a:lnTo>
                    <a:pt x="877" y="585"/>
                  </a:lnTo>
                  <a:lnTo>
                    <a:pt x="876" y="585"/>
                  </a:lnTo>
                  <a:lnTo>
                    <a:pt x="874" y="583"/>
                  </a:lnTo>
                  <a:lnTo>
                    <a:pt x="873" y="583"/>
                  </a:lnTo>
                  <a:lnTo>
                    <a:pt x="871" y="583"/>
                  </a:lnTo>
                  <a:lnTo>
                    <a:pt x="871" y="582"/>
                  </a:lnTo>
                  <a:lnTo>
                    <a:pt x="870" y="582"/>
                  </a:lnTo>
                  <a:lnTo>
                    <a:pt x="869" y="583"/>
                  </a:lnTo>
                  <a:lnTo>
                    <a:pt x="868" y="582"/>
                  </a:lnTo>
                  <a:lnTo>
                    <a:pt x="867" y="582"/>
                  </a:lnTo>
                  <a:lnTo>
                    <a:pt x="865" y="582"/>
                  </a:lnTo>
                  <a:lnTo>
                    <a:pt x="864" y="582"/>
                  </a:lnTo>
                  <a:lnTo>
                    <a:pt x="863" y="581"/>
                  </a:lnTo>
                  <a:lnTo>
                    <a:pt x="862" y="581"/>
                  </a:lnTo>
                  <a:lnTo>
                    <a:pt x="861" y="581"/>
                  </a:lnTo>
                  <a:lnTo>
                    <a:pt x="860" y="579"/>
                  </a:lnTo>
                  <a:lnTo>
                    <a:pt x="859" y="579"/>
                  </a:lnTo>
                  <a:lnTo>
                    <a:pt x="858" y="578"/>
                  </a:lnTo>
                  <a:lnTo>
                    <a:pt x="856" y="578"/>
                  </a:lnTo>
                  <a:lnTo>
                    <a:pt x="855" y="578"/>
                  </a:lnTo>
                  <a:lnTo>
                    <a:pt x="854" y="578"/>
                  </a:lnTo>
                  <a:lnTo>
                    <a:pt x="853" y="578"/>
                  </a:lnTo>
                  <a:lnTo>
                    <a:pt x="852" y="578"/>
                  </a:lnTo>
                  <a:lnTo>
                    <a:pt x="851" y="578"/>
                  </a:lnTo>
                  <a:lnTo>
                    <a:pt x="851" y="579"/>
                  </a:lnTo>
                  <a:lnTo>
                    <a:pt x="850" y="579"/>
                  </a:lnTo>
                  <a:lnTo>
                    <a:pt x="848" y="579"/>
                  </a:lnTo>
                  <a:lnTo>
                    <a:pt x="847" y="579"/>
                  </a:lnTo>
                  <a:lnTo>
                    <a:pt x="847" y="581"/>
                  </a:lnTo>
                  <a:lnTo>
                    <a:pt x="846" y="581"/>
                  </a:lnTo>
                  <a:lnTo>
                    <a:pt x="845" y="583"/>
                  </a:lnTo>
                  <a:lnTo>
                    <a:pt x="845" y="584"/>
                  </a:lnTo>
                  <a:lnTo>
                    <a:pt x="844" y="584"/>
                  </a:lnTo>
                  <a:lnTo>
                    <a:pt x="845" y="584"/>
                  </a:lnTo>
                  <a:lnTo>
                    <a:pt x="845" y="585"/>
                  </a:lnTo>
                  <a:lnTo>
                    <a:pt x="844" y="586"/>
                  </a:lnTo>
                  <a:lnTo>
                    <a:pt x="844" y="587"/>
                  </a:lnTo>
                  <a:lnTo>
                    <a:pt x="844" y="589"/>
                  </a:lnTo>
                  <a:lnTo>
                    <a:pt x="843" y="589"/>
                  </a:lnTo>
                  <a:lnTo>
                    <a:pt x="843" y="590"/>
                  </a:lnTo>
                  <a:lnTo>
                    <a:pt x="842" y="591"/>
                  </a:lnTo>
                  <a:lnTo>
                    <a:pt x="842" y="592"/>
                  </a:lnTo>
                  <a:lnTo>
                    <a:pt x="841" y="592"/>
                  </a:lnTo>
                  <a:lnTo>
                    <a:pt x="839" y="592"/>
                  </a:lnTo>
                  <a:lnTo>
                    <a:pt x="838" y="592"/>
                  </a:lnTo>
                  <a:lnTo>
                    <a:pt x="838" y="591"/>
                  </a:lnTo>
                  <a:lnTo>
                    <a:pt x="837" y="591"/>
                  </a:lnTo>
                  <a:lnTo>
                    <a:pt x="837" y="592"/>
                  </a:lnTo>
                  <a:lnTo>
                    <a:pt x="837" y="591"/>
                  </a:lnTo>
                  <a:lnTo>
                    <a:pt x="837" y="590"/>
                  </a:lnTo>
                  <a:lnTo>
                    <a:pt x="837" y="589"/>
                  </a:lnTo>
                  <a:lnTo>
                    <a:pt x="837" y="587"/>
                  </a:lnTo>
                  <a:lnTo>
                    <a:pt x="836" y="587"/>
                  </a:lnTo>
                  <a:lnTo>
                    <a:pt x="836" y="586"/>
                  </a:lnTo>
                  <a:lnTo>
                    <a:pt x="836" y="587"/>
                  </a:lnTo>
                  <a:lnTo>
                    <a:pt x="835" y="587"/>
                  </a:lnTo>
                  <a:lnTo>
                    <a:pt x="835" y="589"/>
                  </a:lnTo>
                  <a:lnTo>
                    <a:pt x="834" y="590"/>
                  </a:lnTo>
                  <a:lnTo>
                    <a:pt x="834" y="591"/>
                  </a:lnTo>
                  <a:lnTo>
                    <a:pt x="834" y="592"/>
                  </a:lnTo>
                  <a:lnTo>
                    <a:pt x="833" y="592"/>
                  </a:lnTo>
                  <a:lnTo>
                    <a:pt x="832" y="592"/>
                  </a:lnTo>
                  <a:lnTo>
                    <a:pt x="830" y="592"/>
                  </a:lnTo>
                  <a:lnTo>
                    <a:pt x="830" y="591"/>
                  </a:lnTo>
                  <a:lnTo>
                    <a:pt x="829" y="591"/>
                  </a:lnTo>
                  <a:lnTo>
                    <a:pt x="828" y="591"/>
                  </a:lnTo>
                  <a:lnTo>
                    <a:pt x="827" y="591"/>
                  </a:lnTo>
                  <a:lnTo>
                    <a:pt x="826" y="591"/>
                  </a:lnTo>
                  <a:lnTo>
                    <a:pt x="825" y="591"/>
                  </a:lnTo>
                  <a:lnTo>
                    <a:pt x="825" y="592"/>
                  </a:lnTo>
                  <a:lnTo>
                    <a:pt x="824" y="592"/>
                  </a:lnTo>
                  <a:lnTo>
                    <a:pt x="824" y="593"/>
                  </a:lnTo>
                  <a:lnTo>
                    <a:pt x="822" y="593"/>
                  </a:lnTo>
                  <a:lnTo>
                    <a:pt x="821" y="593"/>
                  </a:lnTo>
                  <a:lnTo>
                    <a:pt x="820" y="593"/>
                  </a:lnTo>
                  <a:lnTo>
                    <a:pt x="820" y="592"/>
                  </a:lnTo>
                  <a:lnTo>
                    <a:pt x="820" y="593"/>
                  </a:lnTo>
                  <a:lnTo>
                    <a:pt x="820" y="592"/>
                  </a:lnTo>
                  <a:lnTo>
                    <a:pt x="819" y="592"/>
                  </a:lnTo>
                  <a:lnTo>
                    <a:pt x="819" y="593"/>
                  </a:lnTo>
                  <a:lnTo>
                    <a:pt x="819" y="592"/>
                  </a:lnTo>
                  <a:lnTo>
                    <a:pt x="818" y="592"/>
                  </a:lnTo>
                  <a:lnTo>
                    <a:pt x="817" y="592"/>
                  </a:lnTo>
                  <a:lnTo>
                    <a:pt x="816" y="592"/>
                  </a:lnTo>
                  <a:lnTo>
                    <a:pt x="816" y="591"/>
                  </a:lnTo>
                  <a:lnTo>
                    <a:pt x="815" y="592"/>
                  </a:lnTo>
                  <a:lnTo>
                    <a:pt x="813" y="592"/>
                  </a:lnTo>
                  <a:lnTo>
                    <a:pt x="812" y="592"/>
                  </a:lnTo>
                  <a:lnTo>
                    <a:pt x="811" y="592"/>
                  </a:lnTo>
                  <a:lnTo>
                    <a:pt x="810" y="592"/>
                  </a:lnTo>
                  <a:lnTo>
                    <a:pt x="809" y="592"/>
                  </a:lnTo>
                  <a:lnTo>
                    <a:pt x="808" y="591"/>
                  </a:lnTo>
                  <a:lnTo>
                    <a:pt x="807" y="591"/>
                  </a:lnTo>
                  <a:lnTo>
                    <a:pt x="805" y="590"/>
                  </a:lnTo>
                  <a:lnTo>
                    <a:pt x="805" y="589"/>
                  </a:lnTo>
                  <a:lnTo>
                    <a:pt x="805" y="587"/>
                  </a:lnTo>
                  <a:lnTo>
                    <a:pt x="805" y="589"/>
                  </a:lnTo>
                  <a:lnTo>
                    <a:pt x="805" y="590"/>
                  </a:lnTo>
                  <a:lnTo>
                    <a:pt x="805" y="591"/>
                  </a:lnTo>
                  <a:lnTo>
                    <a:pt x="807" y="591"/>
                  </a:lnTo>
                  <a:lnTo>
                    <a:pt x="808" y="591"/>
                  </a:lnTo>
                  <a:lnTo>
                    <a:pt x="808" y="592"/>
                  </a:lnTo>
                  <a:lnTo>
                    <a:pt x="809" y="592"/>
                  </a:lnTo>
                  <a:lnTo>
                    <a:pt x="809" y="593"/>
                  </a:lnTo>
                  <a:lnTo>
                    <a:pt x="809" y="594"/>
                  </a:lnTo>
                  <a:lnTo>
                    <a:pt x="809" y="595"/>
                  </a:lnTo>
                  <a:lnTo>
                    <a:pt x="809" y="597"/>
                  </a:lnTo>
                  <a:lnTo>
                    <a:pt x="809" y="598"/>
                  </a:lnTo>
                  <a:lnTo>
                    <a:pt x="808" y="598"/>
                  </a:lnTo>
                  <a:lnTo>
                    <a:pt x="808" y="599"/>
                  </a:lnTo>
                  <a:lnTo>
                    <a:pt x="808" y="600"/>
                  </a:lnTo>
                  <a:lnTo>
                    <a:pt x="808" y="601"/>
                  </a:lnTo>
                  <a:lnTo>
                    <a:pt x="809" y="601"/>
                  </a:lnTo>
                  <a:lnTo>
                    <a:pt x="809" y="602"/>
                  </a:lnTo>
                  <a:lnTo>
                    <a:pt x="808" y="602"/>
                  </a:lnTo>
                  <a:lnTo>
                    <a:pt x="808" y="603"/>
                  </a:lnTo>
                  <a:lnTo>
                    <a:pt x="808" y="604"/>
                  </a:lnTo>
                  <a:lnTo>
                    <a:pt x="809" y="604"/>
                  </a:lnTo>
                  <a:lnTo>
                    <a:pt x="809" y="606"/>
                  </a:lnTo>
                  <a:lnTo>
                    <a:pt x="808" y="606"/>
                  </a:lnTo>
                  <a:lnTo>
                    <a:pt x="807" y="606"/>
                  </a:lnTo>
                  <a:lnTo>
                    <a:pt x="805" y="606"/>
                  </a:lnTo>
                  <a:lnTo>
                    <a:pt x="805" y="604"/>
                  </a:lnTo>
                  <a:lnTo>
                    <a:pt x="804" y="604"/>
                  </a:lnTo>
                  <a:lnTo>
                    <a:pt x="803" y="604"/>
                  </a:lnTo>
                  <a:lnTo>
                    <a:pt x="802" y="604"/>
                  </a:lnTo>
                  <a:lnTo>
                    <a:pt x="801" y="604"/>
                  </a:lnTo>
                  <a:lnTo>
                    <a:pt x="800" y="604"/>
                  </a:lnTo>
                  <a:lnTo>
                    <a:pt x="799" y="604"/>
                  </a:lnTo>
                  <a:lnTo>
                    <a:pt x="799" y="606"/>
                  </a:lnTo>
                  <a:lnTo>
                    <a:pt x="798" y="607"/>
                  </a:lnTo>
                  <a:lnTo>
                    <a:pt x="798" y="608"/>
                  </a:lnTo>
                  <a:lnTo>
                    <a:pt x="796" y="608"/>
                  </a:lnTo>
                  <a:lnTo>
                    <a:pt x="796" y="609"/>
                  </a:lnTo>
                  <a:lnTo>
                    <a:pt x="796" y="610"/>
                  </a:lnTo>
                  <a:lnTo>
                    <a:pt x="795" y="610"/>
                  </a:lnTo>
                  <a:lnTo>
                    <a:pt x="795" y="611"/>
                  </a:lnTo>
                  <a:lnTo>
                    <a:pt x="795" y="612"/>
                  </a:lnTo>
                  <a:lnTo>
                    <a:pt x="794" y="612"/>
                  </a:lnTo>
                  <a:lnTo>
                    <a:pt x="794" y="614"/>
                  </a:lnTo>
                  <a:lnTo>
                    <a:pt x="793" y="614"/>
                  </a:lnTo>
                  <a:lnTo>
                    <a:pt x="794" y="614"/>
                  </a:lnTo>
                  <a:lnTo>
                    <a:pt x="794" y="615"/>
                  </a:lnTo>
                  <a:lnTo>
                    <a:pt x="793" y="615"/>
                  </a:lnTo>
                  <a:lnTo>
                    <a:pt x="792" y="615"/>
                  </a:lnTo>
                  <a:lnTo>
                    <a:pt x="791" y="615"/>
                  </a:lnTo>
                  <a:lnTo>
                    <a:pt x="790" y="615"/>
                  </a:lnTo>
                  <a:lnTo>
                    <a:pt x="790" y="616"/>
                  </a:lnTo>
                  <a:lnTo>
                    <a:pt x="789" y="616"/>
                  </a:lnTo>
                  <a:lnTo>
                    <a:pt x="787" y="616"/>
                  </a:lnTo>
                  <a:lnTo>
                    <a:pt x="786" y="616"/>
                  </a:lnTo>
                  <a:lnTo>
                    <a:pt x="786" y="617"/>
                  </a:lnTo>
                  <a:lnTo>
                    <a:pt x="785" y="617"/>
                  </a:lnTo>
                  <a:lnTo>
                    <a:pt x="785" y="618"/>
                  </a:lnTo>
                  <a:lnTo>
                    <a:pt x="785" y="619"/>
                  </a:lnTo>
                  <a:lnTo>
                    <a:pt x="784" y="619"/>
                  </a:lnTo>
                  <a:lnTo>
                    <a:pt x="783" y="619"/>
                  </a:lnTo>
                  <a:lnTo>
                    <a:pt x="783" y="620"/>
                  </a:lnTo>
                  <a:lnTo>
                    <a:pt x="782" y="620"/>
                  </a:lnTo>
                  <a:lnTo>
                    <a:pt x="781" y="619"/>
                  </a:lnTo>
                  <a:lnTo>
                    <a:pt x="779" y="619"/>
                  </a:lnTo>
                  <a:lnTo>
                    <a:pt x="778" y="619"/>
                  </a:lnTo>
                  <a:lnTo>
                    <a:pt x="777" y="619"/>
                  </a:lnTo>
                  <a:lnTo>
                    <a:pt x="776" y="619"/>
                  </a:lnTo>
                  <a:lnTo>
                    <a:pt x="775" y="619"/>
                  </a:lnTo>
                  <a:lnTo>
                    <a:pt x="774" y="620"/>
                  </a:lnTo>
                  <a:lnTo>
                    <a:pt x="773" y="620"/>
                  </a:lnTo>
                  <a:lnTo>
                    <a:pt x="772" y="621"/>
                  </a:lnTo>
                  <a:lnTo>
                    <a:pt x="770" y="621"/>
                  </a:lnTo>
                  <a:lnTo>
                    <a:pt x="769" y="621"/>
                  </a:lnTo>
                  <a:lnTo>
                    <a:pt x="768" y="620"/>
                  </a:lnTo>
                  <a:lnTo>
                    <a:pt x="766" y="621"/>
                  </a:lnTo>
                  <a:lnTo>
                    <a:pt x="766" y="623"/>
                  </a:lnTo>
                  <a:lnTo>
                    <a:pt x="765" y="623"/>
                  </a:lnTo>
                  <a:lnTo>
                    <a:pt x="764" y="623"/>
                  </a:lnTo>
                  <a:lnTo>
                    <a:pt x="763" y="624"/>
                  </a:lnTo>
                  <a:lnTo>
                    <a:pt x="761" y="624"/>
                  </a:lnTo>
                  <a:lnTo>
                    <a:pt x="761" y="625"/>
                  </a:lnTo>
                  <a:lnTo>
                    <a:pt x="760" y="625"/>
                  </a:lnTo>
                  <a:lnTo>
                    <a:pt x="760" y="626"/>
                  </a:lnTo>
                  <a:lnTo>
                    <a:pt x="759" y="627"/>
                  </a:lnTo>
                  <a:lnTo>
                    <a:pt x="758" y="627"/>
                  </a:lnTo>
                  <a:lnTo>
                    <a:pt x="758" y="628"/>
                  </a:lnTo>
                  <a:lnTo>
                    <a:pt x="757" y="628"/>
                  </a:lnTo>
                  <a:lnTo>
                    <a:pt x="757" y="629"/>
                  </a:lnTo>
                  <a:lnTo>
                    <a:pt x="757" y="631"/>
                  </a:lnTo>
                  <a:lnTo>
                    <a:pt x="757" y="632"/>
                  </a:lnTo>
                  <a:lnTo>
                    <a:pt x="756" y="632"/>
                  </a:lnTo>
                  <a:lnTo>
                    <a:pt x="755" y="632"/>
                  </a:lnTo>
                  <a:lnTo>
                    <a:pt x="755" y="633"/>
                  </a:lnTo>
                  <a:lnTo>
                    <a:pt x="753" y="633"/>
                  </a:lnTo>
                  <a:lnTo>
                    <a:pt x="753" y="634"/>
                  </a:lnTo>
                  <a:lnTo>
                    <a:pt x="753" y="635"/>
                  </a:lnTo>
                  <a:lnTo>
                    <a:pt x="752" y="635"/>
                  </a:lnTo>
                  <a:lnTo>
                    <a:pt x="752" y="636"/>
                  </a:lnTo>
                  <a:lnTo>
                    <a:pt x="752" y="637"/>
                  </a:lnTo>
                  <a:lnTo>
                    <a:pt x="751" y="637"/>
                  </a:lnTo>
                  <a:lnTo>
                    <a:pt x="751" y="639"/>
                  </a:lnTo>
                  <a:lnTo>
                    <a:pt x="750" y="639"/>
                  </a:lnTo>
                  <a:lnTo>
                    <a:pt x="750" y="640"/>
                  </a:lnTo>
                  <a:lnTo>
                    <a:pt x="749" y="641"/>
                  </a:lnTo>
                  <a:lnTo>
                    <a:pt x="748" y="642"/>
                  </a:lnTo>
                  <a:lnTo>
                    <a:pt x="747" y="643"/>
                  </a:lnTo>
                  <a:lnTo>
                    <a:pt x="747" y="644"/>
                  </a:lnTo>
                  <a:lnTo>
                    <a:pt x="746" y="643"/>
                  </a:lnTo>
                  <a:lnTo>
                    <a:pt x="744" y="643"/>
                  </a:lnTo>
                  <a:lnTo>
                    <a:pt x="744" y="644"/>
                  </a:lnTo>
                  <a:lnTo>
                    <a:pt x="743" y="644"/>
                  </a:lnTo>
                  <a:lnTo>
                    <a:pt x="742" y="644"/>
                  </a:lnTo>
                  <a:lnTo>
                    <a:pt x="741" y="645"/>
                  </a:lnTo>
                  <a:lnTo>
                    <a:pt x="740" y="645"/>
                  </a:lnTo>
                  <a:lnTo>
                    <a:pt x="740" y="646"/>
                  </a:lnTo>
                  <a:lnTo>
                    <a:pt x="739" y="646"/>
                  </a:lnTo>
                  <a:lnTo>
                    <a:pt x="739" y="648"/>
                  </a:lnTo>
                  <a:lnTo>
                    <a:pt x="738" y="648"/>
                  </a:lnTo>
                  <a:lnTo>
                    <a:pt x="738" y="649"/>
                  </a:lnTo>
                  <a:lnTo>
                    <a:pt x="736" y="650"/>
                  </a:lnTo>
                  <a:lnTo>
                    <a:pt x="735" y="650"/>
                  </a:lnTo>
                  <a:lnTo>
                    <a:pt x="734" y="651"/>
                  </a:lnTo>
                  <a:lnTo>
                    <a:pt x="733" y="652"/>
                  </a:lnTo>
                  <a:lnTo>
                    <a:pt x="733" y="653"/>
                  </a:lnTo>
                  <a:lnTo>
                    <a:pt x="732" y="653"/>
                  </a:lnTo>
                  <a:lnTo>
                    <a:pt x="733" y="653"/>
                  </a:lnTo>
                  <a:lnTo>
                    <a:pt x="733" y="654"/>
                  </a:lnTo>
                  <a:lnTo>
                    <a:pt x="732" y="656"/>
                  </a:lnTo>
                  <a:lnTo>
                    <a:pt x="731" y="657"/>
                  </a:lnTo>
                  <a:lnTo>
                    <a:pt x="731" y="658"/>
                  </a:lnTo>
                  <a:lnTo>
                    <a:pt x="730" y="659"/>
                  </a:lnTo>
                  <a:lnTo>
                    <a:pt x="729" y="660"/>
                  </a:lnTo>
                  <a:lnTo>
                    <a:pt x="729" y="661"/>
                  </a:lnTo>
                  <a:lnTo>
                    <a:pt x="727" y="662"/>
                  </a:lnTo>
                  <a:lnTo>
                    <a:pt x="726" y="662"/>
                  </a:lnTo>
                  <a:lnTo>
                    <a:pt x="726" y="664"/>
                  </a:lnTo>
                  <a:lnTo>
                    <a:pt x="726" y="665"/>
                  </a:lnTo>
                  <a:lnTo>
                    <a:pt x="725" y="665"/>
                  </a:lnTo>
                  <a:lnTo>
                    <a:pt x="725" y="666"/>
                  </a:lnTo>
                  <a:lnTo>
                    <a:pt x="724" y="667"/>
                  </a:lnTo>
                  <a:lnTo>
                    <a:pt x="724" y="668"/>
                  </a:lnTo>
                  <a:lnTo>
                    <a:pt x="723" y="669"/>
                  </a:lnTo>
                  <a:lnTo>
                    <a:pt x="723" y="668"/>
                  </a:lnTo>
                  <a:lnTo>
                    <a:pt x="722" y="669"/>
                  </a:lnTo>
                  <a:lnTo>
                    <a:pt x="722" y="670"/>
                  </a:lnTo>
                  <a:lnTo>
                    <a:pt x="721" y="670"/>
                  </a:lnTo>
                  <a:lnTo>
                    <a:pt x="720" y="670"/>
                  </a:lnTo>
                  <a:lnTo>
                    <a:pt x="718" y="671"/>
                  </a:lnTo>
                  <a:lnTo>
                    <a:pt x="717" y="673"/>
                  </a:lnTo>
                  <a:lnTo>
                    <a:pt x="716" y="673"/>
                  </a:lnTo>
                  <a:lnTo>
                    <a:pt x="715" y="673"/>
                  </a:lnTo>
                  <a:lnTo>
                    <a:pt x="714" y="674"/>
                  </a:lnTo>
                  <a:lnTo>
                    <a:pt x="713" y="673"/>
                  </a:lnTo>
                  <a:lnTo>
                    <a:pt x="712" y="673"/>
                  </a:lnTo>
                  <a:lnTo>
                    <a:pt x="712" y="674"/>
                  </a:lnTo>
                  <a:lnTo>
                    <a:pt x="710" y="674"/>
                  </a:lnTo>
                  <a:lnTo>
                    <a:pt x="709" y="674"/>
                  </a:lnTo>
                  <a:lnTo>
                    <a:pt x="709" y="675"/>
                  </a:lnTo>
                  <a:lnTo>
                    <a:pt x="708" y="675"/>
                  </a:lnTo>
                  <a:lnTo>
                    <a:pt x="707" y="675"/>
                  </a:lnTo>
                  <a:lnTo>
                    <a:pt x="706" y="675"/>
                  </a:lnTo>
                  <a:lnTo>
                    <a:pt x="705" y="676"/>
                  </a:lnTo>
                  <a:lnTo>
                    <a:pt x="704" y="677"/>
                  </a:lnTo>
                  <a:lnTo>
                    <a:pt x="703" y="677"/>
                  </a:lnTo>
                  <a:lnTo>
                    <a:pt x="703" y="676"/>
                  </a:lnTo>
                  <a:lnTo>
                    <a:pt x="701" y="676"/>
                  </a:lnTo>
                  <a:lnTo>
                    <a:pt x="701" y="677"/>
                  </a:lnTo>
                  <a:lnTo>
                    <a:pt x="700" y="677"/>
                  </a:lnTo>
                  <a:lnTo>
                    <a:pt x="699" y="677"/>
                  </a:lnTo>
                  <a:lnTo>
                    <a:pt x="699" y="678"/>
                  </a:lnTo>
                  <a:lnTo>
                    <a:pt x="698" y="679"/>
                  </a:lnTo>
                  <a:lnTo>
                    <a:pt x="697" y="681"/>
                  </a:lnTo>
                  <a:lnTo>
                    <a:pt x="696" y="682"/>
                  </a:lnTo>
                  <a:lnTo>
                    <a:pt x="695" y="682"/>
                  </a:lnTo>
                  <a:lnTo>
                    <a:pt x="695" y="683"/>
                  </a:lnTo>
                  <a:lnTo>
                    <a:pt x="695" y="684"/>
                  </a:lnTo>
                  <a:lnTo>
                    <a:pt x="694" y="684"/>
                  </a:lnTo>
                  <a:lnTo>
                    <a:pt x="695" y="684"/>
                  </a:lnTo>
                  <a:lnTo>
                    <a:pt x="695" y="685"/>
                  </a:lnTo>
                  <a:lnTo>
                    <a:pt x="694" y="685"/>
                  </a:lnTo>
                  <a:lnTo>
                    <a:pt x="692" y="686"/>
                  </a:lnTo>
                  <a:lnTo>
                    <a:pt x="692" y="687"/>
                  </a:lnTo>
                  <a:lnTo>
                    <a:pt x="692" y="689"/>
                  </a:lnTo>
                  <a:lnTo>
                    <a:pt x="692" y="690"/>
                  </a:lnTo>
                  <a:lnTo>
                    <a:pt x="691" y="690"/>
                  </a:lnTo>
                  <a:lnTo>
                    <a:pt x="690" y="691"/>
                  </a:lnTo>
                  <a:lnTo>
                    <a:pt x="688" y="691"/>
                  </a:lnTo>
                  <a:lnTo>
                    <a:pt x="689" y="692"/>
                  </a:lnTo>
                  <a:lnTo>
                    <a:pt x="688" y="694"/>
                  </a:lnTo>
                  <a:lnTo>
                    <a:pt x="687" y="695"/>
                  </a:lnTo>
                  <a:lnTo>
                    <a:pt x="687" y="696"/>
                  </a:lnTo>
                  <a:lnTo>
                    <a:pt x="687" y="698"/>
                  </a:lnTo>
                  <a:lnTo>
                    <a:pt x="686" y="699"/>
                  </a:lnTo>
                  <a:lnTo>
                    <a:pt x="686" y="700"/>
                  </a:lnTo>
                  <a:lnTo>
                    <a:pt x="684" y="701"/>
                  </a:lnTo>
                  <a:lnTo>
                    <a:pt x="686" y="701"/>
                  </a:lnTo>
                  <a:lnTo>
                    <a:pt x="686" y="702"/>
                  </a:lnTo>
                  <a:lnTo>
                    <a:pt x="687" y="702"/>
                  </a:lnTo>
                  <a:lnTo>
                    <a:pt x="687" y="703"/>
                  </a:lnTo>
                  <a:lnTo>
                    <a:pt x="687" y="704"/>
                  </a:lnTo>
                  <a:lnTo>
                    <a:pt x="687" y="706"/>
                  </a:lnTo>
                  <a:lnTo>
                    <a:pt x="686" y="706"/>
                  </a:lnTo>
                  <a:lnTo>
                    <a:pt x="686" y="707"/>
                  </a:lnTo>
                  <a:lnTo>
                    <a:pt x="686" y="708"/>
                  </a:lnTo>
                  <a:lnTo>
                    <a:pt x="686" y="710"/>
                  </a:lnTo>
                  <a:lnTo>
                    <a:pt x="684" y="711"/>
                  </a:lnTo>
                  <a:lnTo>
                    <a:pt x="684" y="712"/>
                  </a:lnTo>
                  <a:lnTo>
                    <a:pt x="684" y="713"/>
                  </a:lnTo>
                  <a:lnTo>
                    <a:pt x="683" y="713"/>
                  </a:lnTo>
                  <a:lnTo>
                    <a:pt x="683" y="715"/>
                  </a:lnTo>
                  <a:lnTo>
                    <a:pt x="682" y="715"/>
                  </a:lnTo>
                  <a:lnTo>
                    <a:pt x="682" y="716"/>
                  </a:lnTo>
                  <a:lnTo>
                    <a:pt x="682" y="717"/>
                  </a:lnTo>
                  <a:lnTo>
                    <a:pt x="682" y="718"/>
                  </a:lnTo>
                  <a:lnTo>
                    <a:pt x="682" y="721"/>
                  </a:lnTo>
                  <a:lnTo>
                    <a:pt x="682" y="723"/>
                  </a:lnTo>
                  <a:lnTo>
                    <a:pt x="682" y="724"/>
                  </a:lnTo>
                  <a:lnTo>
                    <a:pt x="681" y="724"/>
                  </a:lnTo>
                  <a:lnTo>
                    <a:pt x="681" y="725"/>
                  </a:lnTo>
                  <a:lnTo>
                    <a:pt x="680" y="725"/>
                  </a:lnTo>
                  <a:lnTo>
                    <a:pt x="680" y="726"/>
                  </a:lnTo>
                  <a:lnTo>
                    <a:pt x="680" y="727"/>
                  </a:lnTo>
                  <a:lnTo>
                    <a:pt x="679" y="728"/>
                  </a:lnTo>
                  <a:lnTo>
                    <a:pt x="679" y="729"/>
                  </a:lnTo>
                  <a:lnTo>
                    <a:pt x="679" y="731"/>
                  </a:lnTo>
                  <a:lnTo>
                    <a:pt x="679" y="732"/>
                  </a:lnTo>
                  <a:lnTo>
                    <a:pt x="679" y="733"/>
                  </a:lnTo>
                  <a:lnTo>
                    <a:pt x="678" y="733"/>
                  </a:lnTo>
                  <a:lnTo>
                    <a:pt x="677" y="733"/>
                  </a:lnTo>
                  <a:lnTo>
                    <a:pt x="673" y="732"/>
                  </a:lnTo>
                  <a:lnTo>
                    <a:pt x="672" y="732"/>
                  </a:lnTo>
                  <a:lnTo>
                    <a:pt x="671" y="733"/>
                  </a:lnTo>
                  <a:lnTo>
                    <a:pt x="670" y="734"/>
                  </a:lnTo>
                  <a:lnTo>
                    <a:pt x="667" y="734"/>
                  </a:lnTo>
                  <a:lnTo>
                    <a:pt x="666" y="734"/>
                  </a:lnTo>
                  <a:lnTo>
                    <a:pt x="666" y="733"/>
                  </a:lnTo>
                  <a:lnTo>
                    <a:pt x="665" y="733"/>
                  </a:lnTo>
                  <a:lnTo>
                    <a:pt x="664" y="733"/>
                  </a:lnTo>
                  <a:lnTo>
                    <a:pt x="664" y="732"/>
                  </a:lnTo>
                  <a:lnTo>
                    <a:pt x="663" y="732"/>
                  </a:lnTo>
                  <a:lnTo>
                    <a:pt x="663" y="731"/>
                  </a:lnTo>
                  <a:lnTo>
                    <a:pt x="662" y="731"/>
                  </a:lnTo>
                  <a:lnTo>
                    <a:pt x="661" y="731"/>
                  </a:lnTo>
                  <a:lnTo>
                    <a:pt x="660" y="731"/>
                  </a:lnTo>
                  <a:lnTo>
                    <a:pt x="658" y="731"/>
                  </a:lnTo>
                  <a:lnTo>
                    <a:pt x="656" y="732"/>
                  </a:lnTo>
                  <a:lnTo>
                    <a:pt x="656" y="734"/>
                  </a:lnTo>
                  <a:lnTo>
                    <a:pt x="656" y="735"/>
                  </a:lnTo>
                  <a:lnTo>
                    <a:pt x="655" y="736"/>
                  </a:lnTo>
                  <a:lnTo>
                    <a:pt x="653" y="737"/>
                  </a:lnTo>
                  <a:lnTo>
                    <a:pt x="653" y="738"/>
                  </a:lnTo>
                  <a:lnTo>
                    <a:pt x="652" y="738"/>
                  </a:lnTo>
                  <a:lnTo>
                    <a:pt x="653" y="740"/>
                  </a:lnTo>
                  <a:lnTo>
                    <a:pt x="653" y="741"/>
                  </a:lnTo>
                  <a:lnTo>
                    <a:pt x="653" y="742"/>
                  </a:lnTo>
                  <a:lnTo>
                    <a:pt x="652" y="744"/>
                  </a:lnTo>
                  <a:lnTo>
                    <a:pt x="651" y="744"/>
                  </a:lnTo>
                  <a:lnTo>
                    <a:pt x="649" y="745"/>
                  </a:lnTo>
                  <a:lnTo>
                    <a:pt x="647" y="748"/>
                  </a:lnTo>
                  <a:lnTo>
                    <a:pt x="646" y="748"/>
                  </a:lnTo>
                  <a:lnTo>
                    <a:pt x="646" y="749"/>
                  </a:lnTo>
                  <a:lnTo>
                    <a:pt x="646" y="750"/>
                  </a:lnTo>
                  <a:lnTo>
                    <a:pt x="646" y="751"/>
                  </a:lnTo>
                  <a:lnTo>
                    <a:pt x="645" y="751"/>
                  </a:lnTo>
                  <a:lnTo>
                    <a:pt x="644" y="751"/>
                  </a:lnTo>
                  <a:lnTo>
                    <a:pt x="644" y="752"/>
                  </a:lnTo>
                  <a:lnTo>
                    <a:pt x="644" y="753"/>
                  </a:lnTo>
                  <a:lnTo>
                    <a:pt x="643" y="753"/>
                  </a:lnTo>
                  <a:lnTo>
                    <a:pt x="643" y="754"/>
                  </a:lnTo>
                  <a:lnTo>
                    <a:pt x="643" y="756"/>
                  </a:lnTo>
                  <a:lnTo>
                    <a:pt x="641" y="756"/>
                  </a:lnTo>
                  <a:lnTo>
                    <a:pt x="641" y="757"/>
                  </a:lnTo>
                  <a:lnTo>
                    <a:pt x="641" y="758"/>
                  </a:lnTo>
                  <a:lnTo>
                    <a:pt x="641" y="759"/>
                  </a:lnTo>
                  <a:lnTo>
                    <a:pt x="640" y="760"/>
                  </a:lnTo>
                  <a:lnTo>
                    <a:pt x="639" y="760"/>
                  </a:lnTo>
                  <a:lnTo>
                    <a:pt x="638" y="760"/>
                  </a:lnTo>
                  <a:lnTo>
                    <a:pt x="638" y="761"/>
                  </a:lnTo>
                  <a:lnTo>
                    <a:pt x="637" y="761"/>
                  </a:lnTo>
                  <a:lnTo>
                    <a:pt x="635" y="763"/>
                  </a:lnTo>
                  <a:lnTo>
                    <a:pt x="635" y="765"/>
                  </a:lnTo>
                  <a:lnTo>
                    <a:pt x="635" y="766"/>
                  </a:lnTo>
                  <a:lnTo>
                    <a:pt x="635" y="767"/>
                  </a:lnTo>
                  <a:lnTo>
                    <a:pt x="635" y="768"/>
                  </a:lnTo>
                  <a:lnTo>
                    <a:pt x="636" y="768"/>
                  </a:lnTo>
                  <a:lnTo>
                    <a:pt x="636" y="769"/>
                  </a:lnTo>
                  <a:lnTo>
                    <a:pt x="636" y="770"/>
                  </a:lnTo>
                  <a:lnTo>
                    <a:pt x="636" y="771"/>
                  </a:lnTo>
                  <a:lnTo>
                    <a:pt x="636" y="773"/>
                  </a:lnTo>
                  <a:lnTo>
                    <a:pt x="636" y="774"/>
                  </a:lnTo>
                  <a:lnTo>
                    <a:pt x="636" y="775"/>
                  </a:lnTo>
                  <a:lnTo>
                    <a:pt x="636" y="776"/>
                  </a:lnTo>
                  <a:lnTo>
                    <a:pt x="635" y="776"/>
                  </a:lnTo>
                  <a:lnTo>
                    <a:pt x="635" y="777"/>
                  </a:lnTo>
                  <a:lnTo>
                    <a:pt x="636" y="777"/>
                  </a:lnTo>
                  <a:lnTo>
                    <a:pt x="635" y="778"/>
                  </a:lnTo>
                  <a:lnTo>
                    <a:pt x="635" y="779"/>
                  </a:lnTo>
                  <a:lnTo>
                    <a:pt x="636" y="779"/>
                  </a:lnTo>
                  <a:lnTo>
                    <a:pt x="637" y="779"/>
                  </a:lnTo>
                  <a:lnTo>
                    <a:pt x="637" y="780"/>
                  </a:lnTo>
                  <a:lnTo>
                    <a:pt x="634" y="783"/>
                  </a:lnTo>
                  <a:lnTo>
                    <a:pt x="631" y="783"/>
                  </a:lnTo>
                  <a:lnTo>
                    <a:pt x="629" y="784"/>
                  </a:lnTo>
                  <a:lnTo>
                    <a:pt x="627" y="785"/>
                  </a:lnTo>
                  <a:lnTo>
                    <a:pt x="626" y="785"/>
                  </a:lnTo>
                  <a:lnTo>
                    <a:pt x="626" y="786"/>
                  </a:lnTo>
                  <a:lnTo>
                    <a:pt x="625" y="786"/>
                  </a:lnTo>
                  <a:lnTo>
                    <a:pt x="623" y="786"/>
                  </a:lnTo>
                  <a:lnTo>
                    <a:pt x="621" y="786"/>
                  </a:lnTo>
                  <a:lnTo>
                    <a:pt x="620" y="787"/>
                  </a:lnTo>
                  <a:lnTo>
                    <a:pt x="619" y="787"/>
                  </a:lnTo>
                  <a:lnTo>
                    <a:pt x="617" y="786"/>
                  </a:lnTo>
                  <a:lnTo>
                    <a:pt x="615" y="786"/>
                  </a:lnTo>
                  <a:lnTo>
                    <a:pt x="614" y="786"/>
                  </a:lnTo>
                  <a:lnTo>
                    <a:pt x="614" y="785"/>
                  </a:lnTo>
                  <a:lnTo>
                    <a:pt x="613" y="784"/>
                  </a:lnTo>
                  <a:lnTo>
                    <a:pt x="613" y="783"/>
                  </a:lnTo>
                  <a:lnTo>
                    <a:pt x="612" y="780"/>
                  </a:lnTo>
                  <a:lnTo>
                    <a:pt x="612" y="779"/>
                  </a:lnTo>
                  <a:lnTo>
                    <a:pt x="612" y="778"/>
                  </a:lnTo>
                  <a:lnTo>
                    <a:pt x="612" y="779"/>
                  </a:lnTo>
                  <a:lnTo>
                    <a:pt x="612" y="778"/>
                  </a:lnTo>
                  <a:lnTo>
                    <a:pt x="611" y="778"/>
                  </a:lnTo>
                  <a:lnTo>
                    <a:pt x="610" y="778"/>
                  </a:lnTo>
                  <a:lnTo>
                    <a:pt x="610" y="779"/>
                  </a:lnTo>
                  <a:lnTo>
                    <a:pt x="609" y="779"/>
                  </a:lnTo>
                  <a:lnTo>
                    <a:pt x="609" y="780"/>
                  </a:lnTo>
                  <a:lnTo>
                    <a:pt x="609" y="782"/>
                  </a:lnTo>
                  <a:lnTo>
                    <a:pt x="609" y="783"/>
                  </a:lnTo>
                  <a:lnTo>
                    <a:pt x="609" y="784"/>
                  </a:lnTo>
                  <a:lnTo>
                    <a:pt x="609" y="785"/>
                  </a:lnTo>
                  <a:lnTo>
                    <a:pt x="609" y="786"/>
                  </a:lnTo>
                  <a:lnTo>
                    <a:pt x="610" y="786"/>
                  </a:lnTo>
                  <a:lnTo>
                    <a:pt x="611" y="786"/>
                  </a:lnTo>
                  <a:lnTo>
                    <a:pt x="611" y="787"/>
                  </a:lnTo>
                  <a:lnTo>
                    <a:pt x="610" y="788"/>
                  </a:lnTo>
                  <a:lnTo>
                    <a:pt x="610" y="790"/>
                  </a:lnTo>
                  <a:lnTo>
                    <a:pt x="610" y="791"/>
                  </a:lnTo>
                  <a:lnTo>
                    <a:pt x="610" y="792"/>
                  </a:lnTo>
                  <a:lnTo>
                    <a:pt x="610" y="793"/>
                  </a:lnTo>
                  <a:lnTo>
                    <a:pt x="609" y="793"/>
                  </a:lnTo>
                  <a:lnTo>
                    <a:pt x="609" y="794"/>
                  </a:lnTo>
                  <a:lnTo>
                    <a:pt x="609" y="795"/>
                  </a:lnTo>
                  <a:lnTo>
                    <a:pt x="609" y="796"/>
                  </a:lnTo>
                  <a:lnTo>
                    <a:pt x="609" y="798"/>
                  </a:lnTo>
                  <a:lnTo>
                    <a:pt x="609" y="799"/>
                  </a:lnTo>
                  <a:lnTo>
                    <a:pt x="608" y="799"/>
                  </a:lnTo>
                  <a:lnTo>
                    <a:pt x="606" y="799"/>
                  </a:lnTo>
                  <a:lnTo>
                    <a:pt x="605" y="799"/>
                  </a:lnTo>
                  <a:lnTo>
                    <a:pt x="605" y="800"/>
                  </a:lnTo>
                  <a:lnTo>
                    <a:pt x="604" y="800"/>
                  </a:lnTo>
                  <a:lnTo>
                    <a:pt x="603" y="800"/>
                  </a:lnTo>
                  <a:lnTo>
                    <a:pt x="603" y="801"/>
                  </a:lnTo>
                  <a:lnTo>
                    <a:pt x="602" y="801"/>
                  </a:lnTo>
                  <a:lnTo>
                    <a:pt x="602" y="802"/>
                  </a:lnTo>
                  <a:lnTo>
                    <a:pt x="601" y="802"/>
                  </a:lnTo>
                  <a:lnTo>
                    <a:pt x="601" y="803"/>
                  </a:lnTo>
                  <a:lnTo>
                    <a:pt x="601" y="804"/>
                  </a:lnTo>
                  <a:lnTo>
                    <a:pt x="601" y="805"/>
                  </a:lnTo>
                  <a:lnTo>
                    <a:pt x="600" y="805"/>
                  </a:lnTo>
                  <a:lnTo>
                    <a:pt x="600" y="807"/>
                  </a:lnTo>
                  <a:lnTo>
                    <a:pt x="600" y="808"/>
                  </a:lnTo>
                  <a:lnTo>
                    <a:pt x="601" y="808"/>
                  </a:lnTo>
                  <a:lnTo>
                    <a:pt x="602" y="808"/>
                  </a:lnTo>
                  <a:lnTo>
                    <a:pt x="602" y="809"/>
                  </a:lnTo>
                  <a:lnTo>
                    <a:pt x="601" y="809"/>
                  </a:lnTo>
                  <a:lnTo>
                    <a:pt x="601" y="810"/>
                  </a:lnTo>
                  <a:lnTo>
                    <a:pt x="601" y="811"/>
                  </a:lnTo>
                  <a:lnTo>
                    <a:pt x="601" y="812"/>
                  </a:lnTo>
                  <a:lnTo>
                    <a:pt x="601" y="813"/>
                  </a:lnTo>
                  <a:lnTo>
                    <a:pt x="600" y="813"/>
                  </a:lnTo>
                  <a:lnTo>
                    <a:pt x="600" y="815"/>
                  </a:lnTo>
                  <a:lnTo>
                    <a:pt x="600" y="816"/>
                  </a:lnTo>
                  <a:lnTo>
                    <a:pt x="600" y="815"/>
                  </a:lnTo>
                  <a:lnTo>
                    <a:pt x="601" y="816"/>
                  </a:lnTo>
                  <a:lnTo>
                    <a:pt x="601" y="817"/>
                  </a:lnTo>
                  <a:lnTo>
                    <a:pt x="601" y="818"/>
                  </a:lnTo>
                  <a:lnTo>
                    <a:pt x="601" y="819"/>
                  </a:lnTo>
                  <a:lnTo>
                    <a:pt x="600" y="819"/>
                  </a:lnTo>
                  <a:lnTo>
                    <a:pt x="601" y="819"/>
                  </a:lnTo>
                  <a:lnTo>
                    <a:pt x="601" y="820"/>
                  </a:lnTo>
                  <a:lnTo>
                    <a:pt x="601" y="821"/>
                  </a:lnTo>
                  <a:lnTo>
                    <a:pt x="601" y="823"/>
                  </a:lnTo>
                  <a:lnTo>
                    <a:pt x="601" y="824"/>
                  </a:lnTo>
                  <a:lnTo>
                    <a:pt x="601" y="825"/>
                  </a:lnTo>
                  <a:lnTo>
                    <a:pt x="601" y="826"/>
                  </a:lnTo>
                  <a:lnTo>
                    <a:pt x="602" y="826"/>
                  </a:lnTo>
                  <a:lnTo>
                    <a:pt x="601" y="826"/>
                  </a:lnTo>
                  <a:lnTo>
                    <a:pt x="602" y="826"/>
                  </a:lnTo>
                  <a:lnTo>
                    <a:pt x="602" y="827"/>
                  </a:lnTo>
                  <a:lnTo>
                    <a:pt x="602" y="828"/>
                  </a:lnTo>
                  <a:lnTo>
                    <a:pt x="601" y="828"/>
                  </a:lnTo>
                  <a:lnTo>
                    <a:pt x="602" y="828"/>
                  </a:lnTo>
                  <a:lnTo>
                    <a:pt x="602" y="829"/>
                  </a:lnTo>
                  <a:lnTo>
                    <a:pt x="601" y="829"/>
                  </a:lnTo>
                  <a:lnTo>
                    <a:pt x="600" y="829"/>
                  </a:lnTo>
                  <a:lnTo>
                    <a:pt x="600" y="830"/>
                  </a:lnTo>
                  <a:lnTo>
                    <a:pt x="601" y="830"/>
                  </a:lnTo>
                  <a:lnTo>
                    <a:pt x="602" y="830"/>
                  </a:lnTo>
                  <a:lnTo>
                    <a:pt x="601" y="832"/>
                  </a:lnTo>
                  <a:lnTo>
                    <a:pt x="601" y="833"/>
                  </a:lnTo>
                  <a:lnTo>
                    <a:pt x="600" y="833"/>
                  </a:lnTo>
                  <a:lnTo>
                    <a:pt x="598" y="833"/>
                  </a:lnTo>
                  <a:lnTo>
                    <a:pt x="598" y="834"/>
                  </a:lnTo>
                  <a:lnTo>
                    <a:pt x="597" y="834"/>
                  </a:lnTo>
                  <a:lnTo>
                    <a:pt x="598" y="834"/>
                  </a:lnTo>
                  <a:lnTo>
                    <a:pt x="598" y="835"/>
                  </a:lnTo>
                  <a:lnTo>
                    <a:pt x="597" y="835"/>
                  </a:lnTo>
                  <a:lnTo>
                    <a:pt x="596" y="835"/>
                  </a:lnTo>
                  <a:lnTo>
                    <a:pt x="596" y="836"/>
                  </a:lnTo>
                  <a:lnTo>
                    <a:pt x="597" y="836"/>
                  </a:lnTo>
                  <a:lnTo>
                    <a:pt x="596" y="836"/>
                  </a:lnTo>
                  <a:lnTo>
                    <a:pt x="596" y="837"/>
                  </a:lnTo>
                  <a:lnTo>
                    <a:pt x="597" y="837"/>
                  </a:lnTo>
                  <a:lnTo>
                    <a:pt x="596" y="838"/>
                  </a:lnTo>
                  <a:lnTo>
                    <a:pt x="597" y="838"/>
                  </a:lnTo>
                  <a:lnTo>
                    <a:pt x="597" y="840"/>
                  </a:lnTo>
                  <a:lnTo>
                    <a:pt x="598" y="840"/>
                  </a:lnTo>
                  <a:lnTo>
                    <a:pt x="598" y="841"/>
                  </a:lnTo>
                  <a:lnTo>
                    <a:pt x="600" y="841"/>
                  </a:lnTo>
                  <a:lnTo>
                    <a:pt x="600" y="840"/>
                  </a:lnTo>
                  <a:lnTo>
                    <a:pt x="601" y="840"/>
                  </a:lnTo>
                  <a:lnTo>
                    <a:pt x="601" y="841"/>
                  </a:lnTo>
                  <a:lnTo>
                    <a:pt x="600" y="841"/>
                  </a:lnTo>
                  <a:lnTo>
                    <a:pt x="601" y="841"/>
                  </a:lnTo>
                  <a:lnTo>
                    <a:pt x="601" y="842"/>
                  </a:lnTo>
                  <a:lnTo>
                    <a:pt x="600" y="842"/>
                  </a:lnTo>
                  <a:lnTo>
                    <a:pt x="600" y="843"/>
                  </a:lnTo>
                  <a:lnTo>
                    <a:pt x="601" y="843"/>
                  </a:lnTo>
                  <a:lnTo>
                    <a:pt x="601" y="844"/>
                  </a:lnTo>
                  <a:lnTo>
                    <a:pt x="600" y="844"/>
                  </a:lnTo>
                  <a:lnTo>
                    <a:pt x="598" y="844"/>
                  </a:lnTo>
                  <a:lnTo>
                    <a:pt x="597" y="844"/>
                  </a:lnTo>
                  <a:lnTo>
                    <a:pt x="596" y="843"/>
                  </a:lnTo>
                  <a:lnTo>
                    <a:pt x="595" y="843"/>
                  </a:lnTo>
                  <a:lnTo>
                    <a:pt x="594" y="843"/>
                  </a:lnTo>
                  <a:lnTo>
                    <a:pt x="593" y="843"/>
                  </a:lnTo>
                  <a:lnTo>
                    <a:pt x="592" y="843"/>
                  </a:lnTo>
                  <a:lnTo>
                    <a:pt x="592" y="844"/>
                  </a:lnTo>
                  <a:lnTo>
                    <a:pt x="591" y="844"/>
                  </a:lnTo>
                  <a:lnTo>
                    <a:pt x="591" y="845"/>
                  </a:lnTo>
                  <a:lnTo>
                    <a:pt x="591" y="844"/>
                  </a:lnTo>
                  <a:lnTo>
                    <a:pt x="589" y="844"/>
                  </a:lnTo>
                  <a:lnTo>
                    <a:pt x="588" y="844"/>
                  </a:lnTo>
                  <a:lnTo>
                    <a:pt x="587" y="844"/>
                  </a:lnTo>
                  <a:lnTo>
                    <a:pt x="586" y="844"/>
                  </a:lnTo>
                  <a:lnTo>
                    <a:pt x="585" y="844"/>
                  </a:lnTo>
                  <a:lnTo>
                    <a:pt x="584" y="844"/>
                  </a:lnTo>
                  <a:lnTo>
                    <a:pt x="584" y="843"/>
                  </a:lnTo>
                  <a:lnTo>
                    <a:pt x="583" y="843"/>
                  </a:lnTo>
                  <a:lnTo>
                    <a:pt x="582" y="843"/>
                  </a:lnTo>
                  <a:lnTo>
                    <a:pt x="582" y="844"/>
                  </a:lnTo>
                  <a:lnTo>
                    <a:pt x="580" y="844"/>
                  </a:lnTo>
                  <a:lnTo>
                    <a:pt x="579" y="844"/>
                  </a:lnTo>
                  <a:lnTo>
                    <a:pt x="579" y="845"/>
                  </a:lnTo>
                  <a:lnTo>
                    <a:pt x="578" y="845"/>
                  </a:lnTo>
                  <a:lnTo>
                    <a:pt x="578" y="846"/>
                  </a:lnTo>
                  <a:lnTo>
                    <a:pt x="577" y="846"/>
                  </a:lnTo>
                  <a:lnTo>
                    <a:pt x="576" y="846"/>
                  </a:lnTo>
                  <a:lnTo>
                    <a:pt x="576" y="848"/>
                  </a:lnTo>
                  <a:lnTo>
                    <a:pt x="575" y="848"/>
                  </a:lnTo>
                  <a:lnTo>
                    <a:pt x="575" y="849"/>
                  </a:lnTo>
                  <a:lnTo>
                    <a:pt x="575" y="850"/>
                  </a:lnTo>
                  <a:lnTo>
                    <a:pt x="574" y="850"/>
                  </a:lnTo>
                  <a:lnTo>
                    <a:pt x="574" y="851"/>
                  </a:lnTo>
                  <a:lnTo>
                    <a:pt x="572" y="851"/>
                  </a:lnTo>
                  <a:lnTo>
                    <a:pt x="574" y="851"/>
                  </a:lnTo>
                  <a:lnTo>
                    <a:pt x="574" y="852"/>
                  </a:lnTo>
                  <a:lnTo>
                    <a:pt x="574" y="853"/>
                  </a:lnTo>
                  <a:lnTo>
                    <a:pt x="574" y="854"/>
                  </a:lnTo>
                  <a:lnTo>
                    <a:pt x="574" y="855"/>
                  </a:lnTo>
                  <a:lnTo>
                    <a:pt x="574" y="857"/>
                  </a:lnTo>
                  <a:lnTo>
                    <a:pt x="574" y="858"/>
                  </a:lnTo>
                  <a:lnTo>
                    <a:pt x="574" y="859"/>
                  </a:lnTo>
                  <a:lnTo>
                    <a:pt x="574" y="860"/>
                  </a:lnTo>
                  <a:lnTo>
                    <a:pt x="574" y="861"/>
                  </a:lnTo>
                  <a:lnTo>
                    <a:pt x="574" y="862"/>
                  </a:lnTo>
                  <a:lnTo>
                    <a:pt x="572" y="862"/>
                  </a:lnTo>
                  <a:lnTo>
                    <a:pt x="571" y="862"/>
                  </a:lnTo>
                  <a:lnTo>
                    <a:pt x="571" y="863"/>
                  </a:lnTo>
                  <a:lnTo>
                    <a:pt x="570" y="863"/>
                  </a:lnTo>
                  <a:lnTo>
                    <a:pt x="569" y="863"/>
                  </a:lnTo>
                  <a:lnTo>
                    <a:pt x="569" y="865"/>
                  </a:lnTo>
                  <a:lnTo>
                    <a:pt x="570" y="866"/>
                  </a:lnTo>
                  <a:lnTo>
                    <a:pt x="570" y="867"/>
                  </a:lnTo>
                  <a:lnTo>
                    <a:pt x="570" y="868"/>
                  </a:lnTo>
                  <a:lnTo>
                    <a:pt x="570" y="869"/>
                  </a:lnTo>
                  <a:lnTo>
                    <a:pt x="570" y="870"/>
                  </a:lnTo>
                  <a:lnTo>
                    <a:pt x="569" y="870"/>
                  </a:lnTo>
                  <a:lnTo>
                    <a:pt x="568" y="871"/>
                  </a:lnTo>
                  <a:lnTo>
                    <a:pt x="568" y="870"/>
                  </a:lnTo>
                  <a:lnTo>
                    <a:pt x="567" y="870"/>
                  </a:lnTo>
                  <a:lnTo>
                    <a:pt x="565" y="870"/>
                  </a:lnTo>
                  <a:lnTo>
                    <a:pt x="563" y="870"/>
                  </a:lnTo>
                  <a:lnTo>
                    <a:pt x="562" y="870"/>
                  </a:lnTo>
                  <a:lnTo>
                    <a:pt x="561" y="870"/>
                  </a:lnTo>
                  <a:lnTo>
                    <a:pt x="561" y="871"/>
                  </a:lnTo>
                  <a:lnTo>
                    <a:pt x="560" y="871"/>
                  </a:lnTo>
                  <a:lnTo>
                    <a:pt x="559" y="871"/>
                  </a:lnTo>
                  <a:lnTo>
                    <a:pt x="558" y="871"/>
                  </a:lnTo>
                  <a:lnTo>
                    <a:pt x="558" y="870"/>
                  </a:lnTo>
                  <a:lnTo>
                    <a:pt x="557" y="870"/>
                  </a:lnTo>
                  <a:lnTo>
                    <a:pt x="557" y="869"/>
                  </a:lnTo>
                  <a:lnTo>
                    <a:pt x="557" y="868"/>
                  </a:lnTo>
                  <a:lnTo>
                    <a:pt x="556" y="867"/>
                  </a:lnTo>
                  <a:lnTo>
                    <a:pt x="556" y="866"/>
                  </a:lnTo>
                  <a:lnTo>
                    <a:pt x="554" y="866"/>
                  </a:lnTo>
                  <a:lnTo>
                    <a:pt x="554" y="865"/>
                  </a:lnTo>
                  <a:lnTo>
                    <a:pt x="554" y="863"/>
                  </a:lnTo>
                  <a:lnTo>
                    <a:pt x="553" y="863"/>
                  </a:lnTo>
                  <a:lnTo>
                    <a:pt x="552" y="863"/>
                  </a:lnTo>
                  <a:lnTo>
                    <a:pt x="551" y="865"/>
                  </a:lnTo>
                  <a:lnTo>
                    <a:pt x="550" y="863"/>
                  </a:lnTo>
                  <a:lnTo>
                    <a:pt x="550" y="865"/>
                  </a:lnTo>
                  <a:lnTo>
                    <a:pt x="550" y="866"/>
                  </a:lnTo>
                  <a:lnTo>
                    <a:pt x="550" y="867"/>
                  </a:lnTo>
                  <a:lnTo>
                    <a:pt x="551" y="868"/>
                  </a:lnTo>
                  <a:lnTo>
                    <a:pt x="551" y="869"/>
                  </a:lnTo>
                  <a:lnTo>
                    <a:pt x="551" y="870"/>
                  </a:lnTo>
                  <a:lnTo>
                    <a:pt x="552" y="871"/>
                  </a:lnTo>
                  <a:lnTo>
                    <a:pt x="552" y="874"/>
                  </a:lnTo>
                  <a:lnTo>
                    <a:pt x="552" y="875"/>
                  </a:lnTo>
                  <a:lnTo>
                    <a:pt x="553" y="876"/>
                  </a:lnTo>
                  <a:lnTo>
                    <a:pt x="553" y="877"/>
                  </a:lnTo>
                  <a:lnTo>
                    <a:pt x="553" y="878"/>
                  </a:lnTo>
                  <a:lnTo>
                    <a:pt x="553" y="879"/>
                  </a:lnTo>
                  <a:lnTo>
                    <a:pt x="552" y="879"/>
                  </a:lnTo>
                  <a:lnTo>
                    <a:pt x="552" y="880"/>
                  </a:lnTo>
                  <a:lnTo>
                    <a:pt x="551" y="880"/>
                  </a:lnTo>
                  <a:lnTo>
                    <a:pt x="550" y="880"/>
                  </a:lnTo>
                  <a:lnTo>
                    <a:pt x="550" y="882"/>
                  </a:lnTo>
                  <a:lnTo>
                    <a:pt x="549" y="883"/>
                  </a:lnTo>
                  <a:lnTo>
                    <a:pt x="549" y="882"/>
                  </a:lnTo>
                  <a:lnTo>
                    <a:pt x="548" y="883"/>
                  </a:lnTo>
                  <a:lnTo>
                    <a:pt x="548" y="884"/>
                  </a:lnTo>
                  <a:lnTo>
                    <a:pt x="548" y="885"/>
                  </a:lnTo>
                  <a:lnTo>
                    <a:pt x="548" y="886"/>
                  </a:lnTo>
                  <a:lnTo>
                    <a:pt x="548" y="887"/>
                  </a:lnTo>
                  <a:lnTo>
                    <a:pt x="546" y="887"/>
                  </a:lnTo>
                  <a:lnTo>
                    <a:pt x="545" y="887"/>
                  </a:lnTo>
                  <a:lnTo>
                    <a:pt x="545" y="888"/>
                  </a:lnTo>
                  <a:lnTo>
                    <a:pt x="544" y="888"/>
                  </a:lnTo>
                  <a:lnTo>
                    <a:pt x="544" y="890"/>
                  </a:lnTo>
                  <a:lnTo>
                    <a:pt x="544" y="891"/>
                  </a:lnTo>
                  <a:lnTo>
                    <a:pt x="544" y="892"/>
                  </a:lnTo>
                  <a:lnTo>
                    <a:pt x="544" y="893"/>
                  </a:lnTo>
                  <a:lnTo>
                    <a:pt x="544" y="894"/>
                  </a:lnTo>
                  <a:lnTo>
                    <a:pt x="545" y="894"/>
                  </a:lnTo>
                  <a:lnTo>
                    <a:pt x="546" y="895"/>
                  </a:lnTo>
                  <a:lnTo>
                    <a:pt x="546" y="896"/>
                  </a:lnTo>
                  <a:lnTo>
                    <a:pt x="546" y="897"/>
                  </a:lnTo>
                  <a:lnTo>
                    <a:pt x="546" y="899"/>
                  </a:lnTo>
                  <a:lnTo>
                    <a:pt x="546" y="900"/>
                  </a:lnTo>
                  <a:lnTo>
                    <a:pt x="545" y="900"/>
                  </a:lnTo>
                  <a:lnTo>
                    <a:pt x="545" y="901"/>
                  </a:lnTo>
                  <a:lnTo>
                    <a:pt x="544" y="901"/>
                  </a:lnTo>
                  <a:lnTo>
                    <a:pt x="543" y="900"/>
                  </a:lnTo>
                  <a:lnTo>
                    <a:pt x="542" y="900"/>
                  </a:lnTo>
                  <a:lnTo>
                    <a:pt x="542" y="901"/>
                  </a:lnTo>
                  <a:lnTo>
                    <a:pt x="541" y="901"/>
                  </a:lnTo>
                  <a:lnTo>
                    <a:pt x="540" y="901"/>
                  </a:lnTo>
                  <a:lnTo>
                    <a:pt x="540" y="902"/>
                  </a:lnTo>
                  <a:lnTo>
                    <a:pt x="539" y="902"/>
                  </a:lnTo>
                  <a:lnTo>
                    <a:pt x="537" y="903"/>
                  </a:lnTo>
                  <a:lnTo>
                    <a:pt x="536" y="903"/>
                  </a:lnTo>
                  <a:lnTo>
                    <a:pt x="536" y="904"/>
                  </a:lnTo>
                  <a:lnTo>
                    <a:pt x="535" y="904"/>
                  </a:lnTo>
                  <a:lnTo>
                    <a:pt x="534" y="904"/>
                  </a:lnTo>
                  <a:lnTo>
                    <a:pt x="534" y="905"/>
                  </a:lnTo>
                  <a:lnTo>
                    <a:pt x="533" y="905"/>
                  </a:lnTo>
                  <a:lnTo>
                    <a:pt x="532" y="905"/>
                  </a:lnTo>
                  <a:lnTo>
                    <a:pt x="531" y="905"/>
                  </a:lnTo>
                  <a:lnTo>
                    <a:pt x="529" y="905"/>
                  </a:lnTo>
                  <a:lnTo>
                    <a:pt x="528" y="905"/>
                  </a:lnTo>
                  <a:lnTo>
                    <a:pt x="528" y="907"/>
                  </a:lnTo>
                  <a:lnTo>
                    <a:pt x="527" y="907"/>
                  </a:lnTo>
                  <a:lnTo>
                    <a:pt x="526" y="907"/>
                  </a:lnTo>
                  <a:lnTo>
                    <a:pt x="525" y="907"/>
                  </a:lnTo>
                  <a:lnTo>
                    <a:pt x="524" y="907"/>
                  </a:lnTo>
                  <a:lnTo>
                    <a:pt x="524" y="905"/>
                  </a:lnTo>
                  <a:lnTo>
                    <a:pt x="524" y="904"/>
                  </a:lnTo>
                  <a:lnTo>
                    <a:pt x="523" y="904"/>
                  </a:lnTo>
                  <a:lnTo>
                    <a:pt x="523" y="903"/>
                  </a:lnTo>
                  <a:lnTo>
                    <a:pt x="522" y="903"/>
                  </a:lnTo>
                  <a:lnTo>
                    <a:pt x="520" y="903"/>
                  </a:lnTo>
                  <a:lnTo>
                    <a:pt x="519" y="903"/>
                  </a:lnTo>
                  <a:lnTo>
                    <a:pt x="518" y="903"/>
                  </a:lnTo>
                  <a:lnTo>
                    <a:pt x="517" y="903"/>
                  </a:lnTo>
                  <a:lnTo>
                    <a:pt x="517" y="902"/>
                  </a:lnTo>
                  <a:lnTo>
                    <a:pt x="517" y="901"/>
                  </a:lnTo>
                  <a:lnTo>
                    <a:pt x="518" y="900"/>
                  </a:lnTo>
                  <a:lnTo>
                    <a:pt x="517" y="900"/>
                  </a:lnTo>
                  <a:lnTo>
                    <a:pt x="517" y="899"/>
                  </a:lnTo>
                  <a:lnTo>
                    <a:pt x="517" y="897"/>
                  </a:lnTo>
                  <a:lnTo>
                    <a:pt x="517" y="896"/>
                  </a:lnTo>
                  <a:lnTo>
                    <a:pt x="517" y="895"/>
                  </a:lnTo>
                  <a:lnTo>
                    <a:pt x="517" y="894"/>
                  </a:lnTo>
                  <a:lnTo>
                    <a:pt x="516" y="894"/>
                  </a:lnTo>
                  <a:lnTo>
                    <a:pt x="516" y="893"/>
                  </a:lnTo>
                  <a:lnTo>
                    <a:pt x="517" y="893"/>
                  </a:lnTo>
                  <a:lnTo>
                    <a:pt x="517" y="892"/>
                  </a:lnTo>
                  <a:lnTo>
                    <a:pt x="517" y="891"/>
                  </a:lnTo>
                  <a:lnTo>
                    <a:pt x="516" y="890"/>
                  </a:lnTo>
                  <a:lnTo>
                    <a:pt x="515" y="890"/>
                  </a:lnTo>
                  <a:lnTo>
                    <a:pt x="515" y="888"/>
                  </a:lnTo>
                  <a:lnTo>
                    <a:pt x="514" y="888"/>
                  </a:lnTo>
                  <a:lnTo>
                    <a:pt x="514" y="887"/>
                  </a:lnTo>
                  <a:lnTo>
                    <a:pt x="515" y="887"/>
                  </a:lnTo>
                  <a:lnTo>
                    <a:pt x="515" y="886"/>
                  </a:lnTo>
                  <a:lnTo>
                    <a:pt x="516" y="886"/>
                  </a:lnTo>
                  <a:lnTo>
                    <a:pt x="516" y="885"/>
                  </a:lnTo>
                  <a:lnTo>
                    <a:pt x="516" y="884"/>
                  </a:lnTo>
                  <a:lnTo>
                    <a:pt x="516" y="883"/>
                  </a:lnTo>
                  <a:lnTo>
                    <a:pt x="515" y="883"/>
                  </a:lnTo>
                  <a:lnTo>
                    <a:pt x="515" y="882"/>
                  </a:lnTo>
                  <a:lnTo>
                    <a:pt x="514" y="882"/>
                  </a:lnTo>
                  <a:lnTo>
                    <a:pt x="513" y="882"/>
                  </a:lnTo>
                  <a:lnTo>
                    <a:pt x="511" y="882"/>
                  </a:lnTo>
                  <a:lnTo>
                    <a:pt x="511" y="883"/>
                  </a:lnTo>
                  <a:lnTo>
                    <a:pt x="510" y="883"/>
                  </a:lnTo>
                  <a:lnTo>
                    <a:pt x="509" y="884"/>
                  </a:lnTo>
                  <a:lnTo>
                    <a:pt x="508" y="884"/>
                  </a:lnTo>
                  <a:lnTo>
                    <a:pt x="508" y="885"/>
                  </a:lnTo>
                  <a:lnTo>
                    <a:pt x="507" y="885"/>
                  </a:lnTo>
                  <a:lnTo>
                    <a:pt x="507" y="884"/>
                  </a:lnTo>
                  <a:lnTo>
                    <a:pt x="506" y="884"/>
                  </a:lnTo>
                  <a:lnTo>
                    <a:pt x="506" y="883"/>
                  </a:lnTo>
                  <a:lnTo>
                    <a:pt x="505" y="883"/>
                  </a:lnTo>
                  <a:lnTo>
                    <a:pt x="503" y="884"/>
                  </a:lnTo>
                  <a:lnTo>
                    <a:pt x="503" y="885"/>
                  </a:lnTo>
                  <a:lnTo>
                    <a:pt x="502" y="886"/>
                  </a:lnTo>
                  <a:lnTo>
                    <a:pt x="500" y="887"/>
                  </a:lnTo>
                  <a:lnTo>
                    <a:pt x="499" y="887"/>
                  </a:lnTo>
                  <a:lnTo>
                    <a:pt x="498" y="886"/>
                  </a:lnTo>
                  <a:lnTo>
                    <a:pt x="497" y="886"/>
                  </a:lnTo>
                  <a:lnTo>
                    <a:pt x="497" y="885"/>
                  </a:lnTo>
                  <a:lnTo>
                    <a:pt x="496" y="885"/>
                  </a:lnTo>
                  <a:lnTo>
                    <a:pt x="494" y="884"/>
                  </a:lnTo>
                  <a:lnTo>
                    <a:pt x="493" y="884"/>
                  </a:lnTo>
                  <a:lnTo>
                    <a:pt x="492" y="884"/>
                  </a:lnTo>
                  <a:lnTo>
                    <a:pt x="492" y="883"/>
                  </a:lnTo>
                  <a:lnTo>
                    <a:pt x="491" y="883"/>
                  </a:lnTo>
                  <a:lnTo>
                    <a:pt x="491" y="884"/>
                  </a:lnTo>
                  <a:lnTo>
                    <a:pt x="490" y="884"/>
                  </a:lnTo>
                  <a:lnTo>
                    <a:pt x="490" y="885"/>
                  </a:lnTo>
                  <a:lnTo>
                    <a:pt x="490" y="886"/>
                  </a:lnTo>
                  <a:lnTo>
                    <a:pt x="489" y="886"/>
                  </a:lnTo>
                  <a:lnTo>
                    <a:pt x="490" y="886"/>
                  </a:lnTo>
                  <a:lnTo>
                    <a:pt x="490" y="887"/>
                  </a:lnTo>
                  <a:lnTo>
                    <a:pt x="490" y="888"/>
                  </a:lnTo>
                  <a:lnTo>
                    <a:pt x="489" y="888"/>
                  </a:lnTo>
                  <a:lnTo>
                    <a:pt x="488" y="888"/>
                  </a:lnTo>
                  <a:lnTo>
                    <a:pt x="488" y="890"/>
                  </a:lnTo>
                  <a:lnTo>
                    <a:pt x="489" y="891"/>
                  </a:lnTo>
                  <a:lnTo>
                    <a:pt x="489" y="892"/>
                  </a:lnTo>
                  <a:lnTo>
                    <a:pt x="490" y="892"/>
                  </a:lnTo>
                  <a:lnTo>
                    <a:pt x="489" y="892"/>
                  </a:lnTo>
                  <a:lnTo>
                    <a:pt x="489" y="893"/>
                  </a:lnTo>
                  <a:lnTo>
                    <a:pt x="490" y="893"/>
                  </a:lnTo>
                  <a:lnTo>
                    <a:pt x="490" y="894"/>
                  </a:lnTo>
                  <a:lnTo>
                    <a:pt x="490" y="895"/>
                  </a:lnTo>
                  <a:lnTo>
                    <a:pt x="489" y="895"/>
                  </a:lnTo>
                  <a:lnTo>
                    <a:pt x="489" y="896"/>
                  </a:lnTo>
                  <a:lnTo>
                    <a:pt x="488" y="896"/>
                  </a:lnTo>
                  <a:lnTo>
                    <a:pt x="487" y="896"/>
                  </a:lnTo>
                  <a:lnTo>
                    <a:pt x="487" y="897"/>
                  </a:lnTo>
                  <a:lnTo>
                    <a:pt x="487" y="899"/>
                  </a:lnTo>
                  <a:lnTo>
                    <a:pt x="487" y="900"/>
                  </a:lnTo>
                  <a:lnTo>
                    <a:pt x="485" y="900"/>
                  </a:lnTo>
                  <a:lnTo>
                    <a:pt x="484" y="900"/>
                  </a:lnTo>
                  <a:lnTo>
                    <a:pt x="484" y="901"/>
                  </a:lnTo>
                  <a:lnTo>
                    <a:pt x="484" y="902"/>
                  </a:lnTo>
                  <a:lnTo>
                    <a:pt x="483" y="902"/>
                  </a:lnTo>
                  <a:lnTo>
                    <a:pt x="482" y="902"/>
                  </a:lnTo>
                  <a:lnTo>
                    <a:pt x="481" y="902"/>
                  </a:lnTo>
                  <a:lnTo>
                    <a:pt x="481" y="903"/>
                  </a:lnTo>
                  <a:lnTo>
                    <a:pt x="480" y="903"/>
                  </a:lnTo>
                  <a:lnTo>
                    <a:pt x="479" y="903"/>
                  </a:lnTo>
                  <a:lnTo>
                    <a:pt x="479" y="904"/>
                  </a:lnTo>
                  <a:lnTo>
                    <a:pt x="477" y="904"/>
                  </a:lnTo>
                  <a:lnTo>
                    <a:pt x="477" y="903"/>
                  </a:lnTo>
                  <a:lnTo>
                    <a:pt x="477" y="904"/>
                  </a:lnTo>
                  <a:lnTo>
                    <a:pt x="476" y="904"/>
                  </a:lnTo>
                  <a:lnTo>
                    <a:pt x="475" y="904"/>
                  </a:lnTo>
                  <a:lnTo>
                    <a:pt x="475" y="905"/>
                  </a:lnTo>
                  <a:lnTo>
                    <a:pt x="474" y="905"/>
                  </a:lnTo>
                  <a:lnTo>
                    <a:pt x="474" y="907"/>
                  </a:lnTo>
                  <a:lnTo>
                    <a:pt x="474" y="908"/>
                  </a:lnTo>
                  <a:lnTo>
                    <a:pt x="473" y="908"/>
                  </a:lnTo>
                  <a:lnTo>
                    <a:pt x="472" y="908"/>
                  </a:lnTo>
                  <a:lnTo>
                    <a:pt x="471" y="909"/>
                  </a:lnTo>
                  <a:lnTo>
                    <a:pt x="470" y="909"/>
                  </a:lnTo>
                  <a:lnTo>
                    <a:pt x="470" y="910"/>
                  </a:lnTo>
                  <a:lnTo>
                    <a:pt x="468" y="910"/>
                  </a:lnTo>
                  <a:lnTo>
                    <a:pt x="468" y="911"/>
                  </a:lnTo>
                  <a:lnTo>
                    <a:pt x="467" y="911"/>
                  </a:lnTo>
                  <a:lnTo>
                    <a:pt x="467" y="912"/>
                  </a:lnTo>
                  <a:lnTo>
                    <a:pt x="466" y="912"/>
                  </a:lnTo>
                  <a:lnTo>
                    <a:pt x="465" y="912"/>
                  </a:lnTo>
                  <a:lnTo>
                    <a:pt x="465" y="913"/>
                  </a:lnTo>
                  <a:lnTo>
                    <a:pt x="464" y="913"/>
                  </a:lnTo>
                  <a:lnTo>
                    <a:pt x="463" y="913"/>
                  </a:lnTo>
                  <a:lnTo>
                    <a:pt x="463" y="915"/>
                  </a:lnTo>
                  <a:lnTo>
                    <a:pt x="464" y="915"/>
                  </a:lnTo>
                  <a:lnTo>
                    <a:pt x="464" y="916"/>
                  </a:lnTo>
                  <a:lnTo>
                    <a:pt x="464" y="917"/>
                  </a:lnTo>
                  <a:lnTo>
                    <a:pt x="464" y="918"/>
                  </a:lnTo>
                  <a:lnTo>
                    <a:pt x="465" y="918"/>
                  </a:lnTo>
                  <a:lnTo>
                    <a:pt x="465" y="919"/>
                  </a:lnTo>
                  <a:lnTo>
                    <a:pt x="464" y="920"/>
                  </a:lnTo>
                  <a:lnTo>
                    <a:pt x="464" y="921"/>
                  </a:lnTo>
                  <a:lnTo>
                    <a:pt x="464" y="922"/>
                  </a:lnTo>
                  <a:lnTo>
                    <a:pt x="463" y="922"/>
                  </a:lnTo>
                  <a:lnTo>
                    <a:pt x="463" y="924"/>
                  </a:lnTo>
                  <a:lnTo>
                    <a:pt x="462" y="924"/>
                  </a:lnTo>
                  <a:lnTo>
                    <a:pt x="461" y="925"/>
                  </a:lnTo>
                  <a:lnTo>
                    <a:pt x="459" y="925"/>
                  </a:lnTo>
                  <a:lnTo>
                    <a:pt x="458" y="925"/>
                  </a:lnTo>
                  <a:lnTo>
                    <a:pt x="457" y="925"/>
                  </a:lnTo>
                  <a:lnTo>
                    <a:pt x="456" y="925"/>
                  </a:lnTo>
                  <a:lnTo>
                    <a:pt x="455" y="925"/>
                  </a:lnTo>
                  <a:lnTo>
                    <a:pt x="455" y="926"/>
                  </a:lnTo>
                  <a:lnTo>
                    <a:pt x="456" y="927"/>
                  </a:lnTo>
                  <a:lnTo>
                    <a:pt x="455" y="927"/>
                  </a:lnTo>
                  <a:lnTo>
                    <a:pt x="456" y="927"/>
                  </a:lnTo>
                  <a:lnTo>
                    <a:pt x="456" y="928"/>
                  </a:lnTo>
                  <a:lnTo>
                    <a:pt x="455" y="928"/>
                  </a:lnTo>
                  <a:lnTo>
                    <a:pt x="454" y="928"/>
                  </a:lnTo>
                  <a:lnTo>
                    <a:pt x="453" y="928"/>
                  </a:lnTo>
                  <a:lnTo>
                    <a:pt x="451" y="928"/>
                  </a:lnTo>
                  <a:lnTo>
                    <a:pt x="451" y="929"/>
                  </a:lnTo>
                  <a:lnTo>
                    <a:pt x="450" y="929"/>
                  </a:lnTo>
                  <a:lnTo>
                    <a:pt x="450" y="930"/>
                  </a:lnTo>
                  <a:lnTo>
                    <a:pt x="449" y="930"/>
                  </a:lnTo>
                  <a:lnTo>
                    <a:pt x="449" y="929"/>
                  </a:lnTo>
                  <a:lnTo>
                    <a:pt x="448" y="929"/>
                  </a:lnTo>
                  <a:lnTo>
                    <a:pt x="448" y="930"/>
                  </a:lnTo>
                  <a:lnTo>
                    <a:pt x="447" y="930"/>
                  </a:lnTo>
                  <a:lnTo>
                    <a:pt x="446" y="930"/>
                  </a:lnTo>
                  <a:lnTo>
                    <a:pt x="446" y="932"/>
                  </a:lnTo>
                  <a:lnTo>
                    <a:pt x="445" y="932"/>
                  </a:lnTo>
                  <a:lnTo>
                    <a:pt x="444" y="932"/>
                  </a:lnTo>
                  <a:lnTo>
                    <a:pt x="442" y="932"/>
                  </a:lnTo>
                  <a:lnTo>
                    <a:pt x="445" y="927"/>
                  </a:lnTo>
                  <a:lnTo>
                    <a:pt x="444" y="921"/>
                  </a:lnTo>
                  <a:lnTo>
                    <a:pt x="442" y="920"/>
                  </a:lnTo>
                  <a:lnTo>
                    <a:pt x="442" y="919"/>
                  </a:lnTo>
                  <a:lnTo>
                    <a:pt x="442" y="917"/>
                  </a:lnTo>
                  <a:lnTo>
                    <a:pt x="441" y="917"/>
                  </a:lnTo>
                  <a:lnTo>
                    <a:pt x="440" y="917"/>
                  </a:lnTo>
                  <a:lnTo>
                    <a:pt x="439" y="917"/>
                  </a:lnTo>
                  <a:lnTo>
                    <a:pt x="439" y="918"/>
                  </a:lnTo>
                  <a:lnTo>
                    <a:pt x="438" y="918"/>
                  </a:lnTo>
                  <a:lnTo>
                    <a:pt x="437" y="918"/>
                  </a:lnTo>
                  <a:lnTo>
                    <a:pt x="437" y="919"/>
                  </a:lnTo>
                  <a:lnTo>
                    <a:pt x="436" y="919"/>
                  </a:lnTo>
                  <a:lnTo>
                    <a:pt x="434" y="919"/>
                  </a:lnTo>
                  <a:lnTo>
                    <a:pt x="433" y="919"/>
                  </a:lnTo>
                  <a:lnTo>
                    <a:pt x="432" y="919"/>
                  </a:lnTo>
                  <a:lnTo>
                    <a:pt x="431" y="919"/>
                  </a:lnTo>
                  <a:lnTo>
                    <a:pt x="430" y="919"/>
                  </a:lnTo>
                  <a:lnTo>
                    <a:pt x="430" y="920"/>
                  </a:lnTo>
                  <a:lnTo>
                    <a:pt x="430" y="921"/>
                  </a:lnTo>
                  <a:lnTo>
                    <a:pt x="429" y="921"/>
                  </a:lnTo>
                  <a:lnTo>
                    <a:pt x="428" y="921"/>
                  </a:lnTo>
                  <a:lnTo>
                    <a:pt x="428" y="922"/>
                  </a:lnTo>
                  <a:lnTo>
                    <a:pt x="429" y="922"/>
                  </a:lnTo>
                  <a:lnTo>
                    <a:pt x="429" y="924"/>
                  </a:lnTo>
                  <a:lnTo>
                    <a:pt x="428" y="924"/>
                  </a:lnTo>
                  <a:lnTo>
                    <a:pt x="427" y="924"/>
                  </a:lnTo>
                  <a:lnTo>
                    <a:pt x="427" y="925"/>
                  </a:lnTo>
                  <a:lnTo>
                    <a:pt x="427" y="926"/>
                  </a:lnTo>
                  <a:lnTo>
                    <a:pt x="425" y="927"/>
                  </a:lnTo>
                  <a:lnTo>
                    <a:pt x="424" y="927"/>
                  </a:lnTo>
                  <a:lnTo>
                    <a:pt x="424" y="926"/>
                  </a:lnTo>
                  <a:lnTo>
                    <a:pt x="423" y="926"/>
                  </a:lnTo>
                  <a:lnTo>
                    <a:pt x="423" y="927"/>
                  </a:lnTo>
                  <a:lnTo>
                    <a:pt x="422" y="927"/>
                  </a:lnTo>
                  <a:lnTo>
                    <a:pt x="422" y="928"/>
                  </a:lnTo>
                  <a:lnTo>
                    <a:pt x="421" y="929"/>
                  </a:lnTo>
                  <a:lnTo>
                    <a:pt x="421" y="930"/>
                  </a:lnTo>
                  <a:lnTo>
                    <a:pt x="420" y="930"/>
                  </a:lnTo>
                  <a:lnTo>
                    <a:pt x="419" y="930"/>
                  </a:lnTo>
                  <a:lnTo>
                    <a:pt x="419" y="932"/>
                  </a:lnTo>
                  <a:lnTo>
                    <a:pt x="418" y="932"/>
                  </a:lnTo>
                  <a:lnTo>
                    <a:pt x="418" y="933"/>
                  </a:lnTo>
                  <a:lnTo>
                    <a:pt x="416" y="934"/>
                  </a:lnTo>
                  <a:lnTo>
                    <a:pt x="415" y="934"/>
                  </a:lnTo>
                  <a:lnTo>
                    <a:pt x="414" y="934"/>
                  </a:lnTo>
                  <a:lnTo>
                    <a:pt x="414" y="935"/>
                  </a:lnTo>
                  <a:lnTo>
                    <a:pt x="414" y="936"/>
                  </a:lnTo>
                  <a:lnTo>
                    <a:pt x="413" y="936"/>
                  </a:lnTo>
                  <a:lnTo>
                    <a:pt x="412" y="936"/>
                  </a:lnTo>
                  <a:lnTo>
                    <a:pt x="411" y="936"/>
                  </a:lnTo>
                  <a:lnTo>
                    <a:pt x="410" y="936"/>
                  </a:lnTo>
                  <a:lnTo>
                    <a:pt x="410" y="937"/>
                  </a:lnTo>
                  <a:lnTo>
                    <a:pt x="408" y="937"/>
                  </a:lnTo>
                  <a:lnTo>
                    <a:pt x="407" y="937"/>
                  </a:lnTo>
                  <a:lnTo>
                    <a:pt x="407" y="938"/>
                  </a:lnTo>
                  <a:lnTo>
                    <a:pt x="406" y="938"/>
                  </a:lnTo>
                  <a:lnTo>
                    <a:pt x="405" y="938"/>
                  </a:lnTo>
                  <a:lnTo>
                    <a:pt x="405" y="937"/>
                  </a:lnTo>
                  <a:lnTo>
                    <a:pt x="404" y="937"/>
                  </a:lnTo>
                  <a:lnTo>
                    <a:pt x="403" y="937"/>
                  </a:lnTo>
                  <a:lnTo>
                    <a:pt x="403" y="938"/>
                  </a:lnTo>
                  <a:lnTo>
                    <a:pt x="402" y="938"/>
                  </a:lnTo>
                  <a:lnTo>
                    <a:pt x="401" y="939"/>
                  </a:lnTo>
                  <a:lnTo>
                    <a:pt x="399" y="939"/>
                  </a:lnTo>
                  <a:lnTo>
                    <a:pt x="399" y="938"/>
                  </a:lnTo>
                  <a:lnTo>
                    <a:pt x="398" y="938"/>
                  </a:lnTo>
                  <a:lnTo>
                    <a:pt x="398" y="937"/>
                  </a:lnTo>
                  <a:lnTo>
                    <a:pt x="398" y="936"/>
                  </a:lnTo>
                  <a:lnTo>
                    <a:pt x="397" y="936"/>
                  </a:lnTo>
                  <a:lnTo>
                    <a:pt x="397" y="935"/>
                  </a:lnTo>
                  <a:lnTo>
                    <a:pt x="398" y="935"/>
                  </a:lnTo>
                  <a:lnTo>
                    <a:pt x="397" y="935"/>
                  </a:lnTo>
                  <a:lnTo>
                    <a:pt x="397" y="934"/>
                  </a:lnTo>
                  <a:lnTo>
                    <a:pt x="398" y="934"/>
                  </a:lnTo>
                  <a:lnTo>
                    <a:pt x="397" y="934"/>
                  </a:lnTo>
                  <a:lnTo>
                    <a:pt x="398" y="933"/>
                  </a:lnTo>
                  <a:lnTo>
                    <a:pt x="397" y="932"/>
                  </a:lnTo>
                  <a:lnTo>
                    <a:pt x="396" y="932"/>
                  </a:lnTo>
                  <a:lnTo>
                    <a:pt x="395" y="932"/>
                  </a:lnTo>
                  <a:lnTo>
                    <a:pt x="394" y="932"/>
                  </a:lnTo>
                  <a:lnTo>
                    <a:pt x="393" y="932"/>
                  </a:lnTo>
                  <a:lnTo>
                    <a:pt x="392" y="932"/>
                  </a:lnTo>
                  <a:lnTo>
                    <a:pt x="390" y="932"/>
                  </a:lnTo>
                  <a:lnTo>
                    <a:pt x="389" y="932"/>
                  </a:lnTo>
                  <a:lnTo>
                    <a:pt x="389" y="930"/>
                  </a:lnTo>
                  <a:lnTo>
                    <a:pt x="388" y="930"/>
                  </a:lnTo>
                  <a:lnTo>
                    <a:pt x="388" y="932"/>
                  </a:lnTo>
                  <a:lnTo>
                    <a:pt x="387" y="932"/>
                  </a:lnTo>
                  <a:lnTo>
                    <a:pt x="387" y="930"/>
                  </a:lnTo>
                  <a:lnTo>
                    <a:pt x="387" y="932"/>
                  </a:lnTo>
                  <a:lnTo>
                    <a:pt x="387" y="930"/>
                  </a:lnTo>
                  <a:lnTo>
                    <a:pt x="386" y="930"/>
                  </a:lnTo>
                  <a:lnTo>
                    <a:pt x="385" y="930"/>
                  </a:lnTo>
                  <a:lnTo>
                    <a:pt x="384" y="930"/>
                  </a:lnTo>
                  <a:lnTo>
                    <a:pt x="382" y="930"/>
                  </a:lnTo>
                  <a:lnTo>
                    <a:pt x="381" y="930"/>
                  </a:lnTo>
                  <a:lnTo>
                    <a:pt x="379" y="930"/>
                  </a:lnTo>
                  <a:lnTo>
                    <a:pt x="378" y="930"/>
                  </a:lnTo>
                  <a:lnTo>
                    <a:pt x="377" y="932"/>
                  </a:lnTo>
                  <a:lnTo>
                    <a:pt x="376" y="932"/>
                  </a:lnTo>
                  <a:lnTo>
                    <a:pt x="373" y="932"/>
                  </a:lnTo>
                  <a:lnTo>
                    <a:pt x="373" y="930"/>
                  </a:lnTo>
                  <a:lnTo>
                    <a:pt x="372" y="930"/>
                  </a:lnTo>
                  <a:lnTo>
                    <a:pt x="371" y="930"/>
                  </a:lnTo>
                  <a:lnTo>
                    <a:pt x="371" y="929"/>
                  </a:lnTo>
                  <a:lnTo>
                    <a:pt x="370" y="929"/>
                  </a:lnTo>
                  <a:lnTo>
                    <a:pt x="369" y="929"/>
                  </a:lnTo>
                  <a:lnTo>
                    <a:pt x="370" y="928"/>
                  </a:lnTo>
                  <a:lnTo>
                    <a:pt x="369" y="927"/>
                  </a:lnTo>
                  <a:lnTo>
                    <a:pt x="369" y="926"/>
                  </a:lnTo>
                  <a:lnTo>
                    <a:pt x="368" y="925"/>
                  </a:lnTo>
                  <a:lnTo>
                    <a:pt x="367" y="925"/>
                  </a:lnTo>
                  <a:lnTo>
                    <a:pt x="367" y="924"/>
                  </a:lnTo>
                  <a:lnTo>
                    <a:pt x="367" y="922"/>
                  </a:lnTo>
                  <a:lnTo>
                    <a:pt x="367" y="921"/>
                  </a:lnTo>
                  <a:lnTo>
                    <a:pt x="365" y="921"/>
                  </a:lnTo>
                  <a:lnTo>
                    <a:pt x="365" y="920"/>
                  </a:lnTo>
                  <a:lnTo>
                    <a:pt x="365" y="919"/>
                  </a:lnTo>
                  <a:lnTo>
                    <a:pt x="364" y="919"/>
                  </a:lnTo>
                  <a:lnTo>
                    <a:pt x="364" y="918"/>
                  </a:lnTo>
                  <a:lnTo>
                    <a:pt x="365" y="918"/>
                  </a:lnTo>
                  <a:lnTo>
                    <a:pt x="364" y="918"/>
                  </a:lnTo>
                  <a:lnTo>
                    <a:pt x="364" y="917"/>
                  </a:lnTo>
                  <a:lnTo>
                    <a:pt x="364" y="916"/>
                  </a:lnTo>
                  <a:lnTo>
                    <a:pt x="363" y="916"/>
                  </a:lnTo>
                  <a:lnTo>
                    <a:pt x="362" y="916"/>
                  </a:lnTo>
                  <a:lnTo>
                    <a:pt x="362" y="915"/>
                  </a:lnTo>
                  <a:lnTo>
                    <a:pt x="362" y="913"/>
                  </a:lnTo>
                  <a:lnTo>
                    <a:pt x="363" y="913"/>
                  </a:lnTo>
                  <a:lnTo>
                    <a:pt x="362" y="913"/>
                  </a:lnTo>
                  <a:lnTo>
                    <a:pt x="362" y="912"/>
                  </a:lnTo>
                  <a:lnTo>
                    <a:pt x="363" y="912"/>
                  </a:lnTo>
                  <a:lnTo>
                    <a:pt x="363" y="911"/>
                  </a:lnTo>
                  <a:lnTo>
                    <a:pt x="363" y="910"/>
                  </a:lnTo>
                  <a:lnTo>
                    <a:pt x="363" y="909"/>
                  </a:lnTo>
                  <a:lnTo>
                    <a:pt x="363" y="908"/>
                  </a:lnTo>
                  <a:lnTo>
                    <a:pt x="363" y="907"/>
                  </a:lnTo>
                  <a:lnTo>
                    <a:pt x="363" y="905"/>
                  </a:lnTo>
                  <a:lnTo>
                    <a:pt x="363" y="904"/>
                  </a:lnTo>
                  <a:lnTo>
                    <a:pt x="362" y="904"/>
                  </a:lnTo>
                  <a:lnTo>
                    <a:pt x="363" y="904"/>
                  </a:lnTo>
                  <a:lnTo>
                    <a:pt x="362" y="904"/>
                  </a:lnTo>
                  <a:lnTo>
                    <a:pt x="363" y="904"/>
                  </a:lnTo>
                  <a:lnTo>
                    <a:pt x="363" y="903"/>
                  </a:lnTo>
                  <a:lnTo>
                    <a:pt x="363" y="902"/>
                  </a:lnTo>
                  <a:lnTo>
                    <a:pt x="363" y="901"/>
                  </a:lnTo>
                  <a:lnTo>
                    <a:pt x="362" y="901"/>
                  </a:lnTo>
                  <a:lnTo>
                    <a:pt x="362" y="900"/>
                  </a:lnTo>
                  <a:lnTo>
                    <a:pt x="362" y="899"/>
                  </a:lnTo>
                  <a:lnTo>
                    <a:pt x="362" y="897"/>
                  </a:lnTo>
                  <a:lnTo>
                    <a:pt x="363" y="897"/>
                  </a:lnTo>
                  <a:lnTo>
                    <a:pt x="363" y="896"/>
                  </a:lnTo>
                  <a:lnTo>
                    <a:pt x="364" y="896"/>
                  </a:lnTo>
                  <a:lnTo>
                    <a:pt x="364" y="895"/>
                  </a:lnTo>
                  <a:lnTo>
                    <a:pt x="365" y="895"/>
                  </a:lnTo>
                  <a:lnTo>
                    <a:pt x="365" y="894"/>
                  </a:lnTo>
                  <a:lnTo>
                    <a:pt x="365" y="893"/>
                  </a:lnTo>
                  <a:lnTo>
                    <a:pt x="365" y="892"/>
                  </a:lnTo>
                  <a:lnTo>
                    <a:pt x="367" y="892"/>
                  </a:lnTo>
                  <a:lnTo>
                    <a:pt x="367" y="891"/>
                  </a:lnTo>
                  <a:lnTo>
                    <a:pt x="367" y="890"/>
                  </a:lnTo>
                  <a:lnTo>
                    <a:pt x="367" y="888"/>
                  </a:lnTo>
                  <a:lnTo>
                    <a:pt x="368" y="888"/>
                  </a:lnTo>
                  <a:lnTo>
                    <a:pt x="368" y="887"/>
                  </a:lnTo>
                  <a:lnTo>
                    <a:pt x="369" y="885"/>
                  </a:lnTo>
                  <a:lnTo>
                    <a:pt x="368" y="885"/>
                  </a:lnTo>
                  <a:lnTo>
                    <a:pt x="368" y="884"/>
                  </a:lnTo>
                  <a:lnTo>
                    <a:pt x="367" y="884"/>
                  </a:lnTo>
                  <a:lnTo>
                    <a:pt x="365" y="884"/>
                  </a:lnTo>
                  <a:lnTo>
                    <a:pt x="365" y="885"/>
                  </a:lnTo>
                  <a:lnTo>
                    <a:pt x="364" y="885"/>
                  </a:lnTo>
                  <a:lnTo>
                    <a:pt x="364" y="886"/>
                  </a:lnTo>
                  <a:lnTo>
                    <a:pt x="363" y="886"/>
                  </a:lnTo>
                  <a:lnTo>
                    <a:pt x="363" y="887"/>
                  </a:lnTo>
                  <a:lnTo>
                    <a:pt x="362" y="887"/>
                  </a:lnTo>
                  <a:lnTo>
                    <a:pt x="362" y="886"/>
                  </a:lnTo>
                  <a:lnTo>
                    <a:pt x="361" y="886"/>
                  </a:lnTo>
                  <a:lnTo>
                    <a:pt x="361" y="887"/>
                  </a:lnTo>
                  <a:lnTo>
                    <a:pt x="360" y="887"/>
                  </a:lnTo>
                  <a:lnTo>
                    <a:pt x="359" y="887"/>
                  </a:lnTo>
                  <a:lnTo>
                    <a:pt x="359" y="888"/>
                  </a:lnTo>
                  <a:lnTo>
                    <a:pt x="358" y="888"/>
                  </a:lnTo>
                  <a:lnTo>
                    <a:pt x="356" y="888"/>
                  </a:lnTo>
                  <a:lnTo>
                    <a:pt x="355" y="888"/>
                  </a:lnTo>
                  <a:lnTo>
                    <a:pt x="355" y="887"/>
                  </a:lnTo>
                  <a:lnTo>
                    <a:pt x="354" y="887"/>
                  </a:lnTo>
                  <a:lnTo>
                    <a:pt x="353" y="887"/>
                  </a:lnTo>
                  <a:lnTo>
                    <a:pt x="352" y="887"/>
                  </a:lnTo>
                  <a:lnTo>
                    <a:pt x="351" y="887"/>
                  </a:lnTo>
                  <a:lnTo>
                    <a:pt x="350" y="887"/>
                  </a:lnTo>
                  <a:lnTo>
                    <a:pt x="349" y="887"/>
                  </a:lnTo>
                  <a:lnTo>
                    <a:pt x="349" y="888"/>
                  </a:lnTo>
                  <a:lnTo>
                    <a:pt x="349" y="890"/>
                  </a:lnTo>
                  <a:lnTo>
                    <a:pt x="347" y="890"/>
                  </a:lnTo>
                  <a:lnTo>
                    <a:pt x="347" y="891"/>
                  </a:lnTo>
                  <a:lnTo>
                    <a:pt x="347" y="892"/>
                  </a:lnTo>
                  <a:lnTo>
                    <a:pt x="346" y="893"/>
                  </a:lnTo>
                  <a:lnTo>
                    <a:pt x="345" y="893"/>
                  </a:lnTo>
                  <a:lnTo>
                    <a:pt x="345" y="894"/>
                  </a:lnTo>
                  <a:lnTo>
                    <a:pt x="344" y="895"/>
                  </a:lnTo>
                  <a:lnTo>
                    <a:pt x="343" y="895"/>
                  </a:lnTo>
                  <a:lnTo>
                    <a:pt x="342" y="895"/>
                  </a:lnTo>
                  <a:lnTo>
                    <a:pt x="341" y="895"/>
                  </a:lnTo>
                  <a:lnTo>
                    <a:pt x="339" y="895"/>
                  </a:lnTo>
                  <a:lnTo>
                    <a:pt x="339" y="896"/>
                  </a:lnTo>
                  <a:lnTo>
                    <a:pt x="339" y="897"/>
                  </a:lnTo>
                  <a:lnTo>
                    <a:pt x="339" y="899"/>
                  </a:lnTo>
                  <a:lnTo>
                    <a:pt x="339" y="900"/>
                  </a:lnTo>
                  <a:lnTo>
                    <a:pt x="339" y="901"/>
                  </a:lnTo>
                  <a:lnTo>
                    <a:pt x="338" y="901"/>
                  </a:lnTo>
                  <a:lnTo>
                    <a:pt x="337" y="901"/>
                  </a:lnTo>
                  <a:lnTo>
                    <a:pt x="336" y="901"/>
                  </a:lnTo>
                  <a:lnTo>
                    <a:pt x="335" y="901"/>
                  </a:lnTo>
                  <a:lnTo>
                    <a:pt x="335" y="902"/>
                  </a:lnTo>
                  <a:lnTo>
                    <a:pt x="334" y="902"/>
                  </a:lnTo>
                  <a:lnTo>
                    <a:pt x="333" y="903"/>
                  </a:lnTo>
                  <a:lnTo>
                    <a:pt x="333" y="902"/>
                  </a:lnTo>
                  <a:lnTo>
                    <a:pt x="332" y="902"/>
                  </a:lnTo>
                  <a:lnTo>
                    <a:pt x="330" y="902"/>
                  </a:lnTo>
                  <a:lnTo>
                    <a:pt x="329" y="903"/>
                  </a:lnTo>
                  <a:lnTo>
                    <a:pt x="328" y="903"/>
                  </a:lnTo>
                  <a:lnTo>
                    <a:pt x="328" y="904"/>
                  </a:lnTo>
                  <a:lnTo>
                    <a:pt x="326" y="904"/>
                  </a:lnTo>
                  <a:lnTo>
                    <a:pt x="325" y="903"/>
                  </a:lnTo>
                  <a:lnTo>
                    <a:pt x="324" y="904"/>
                  </a:lnTo>
                  <a:lnTo>
                    <a:pt x="323" y="903"/>
                  </a:lnTo>
                  <a:lnTo>
                    <a:pt x="321" y="903"/>
                  </a:lnTo>
                  <a:lnTo>
                    <a:pt x="321" y="902"/>
                  </a:lnTo>
                  <a:lnTo>
                    <a:pt x="320" y="902"/>
                  </a:lnTo>
                  <a:lnTo>
                    <a:pt x="319" y="902"/>
                  </a:lnTo>
                  <a:lnTo>
                    <a:pt x="318" y="902"/>
                  </a:lnTo>
                  <a:lnTo>
                    <a:pt x="318" y="901"/>
                  </a:lnTo>
                  <a:lnTo>
                    <a:pt x="317" y="901"/>
                  </a:lnTo>
                  <a:lnTo>
                    <a:pt x="317" y="900"/>
                  </a:lnTo>
                  <a:lnTo>
                    <a:pt x="316" y="900"/>
                  </a:lnTo>
                  <a:lnTo>
                    <a:pt x="315" y="900"/>
                  </a:lnTo>
                  <a:lnTo>
                    <a:pt x="313" y="899"/>
                  </a:lnTo>
                  <a:lnTo>
                    <a:pt x="312" y="899"/>
                  </a:lnTo>
                  <a:lnTo>
                    <a:pt x="312" y="897"/>
                  </a:lnTo>
                  <a:lnTo>
                    <a:pt x="311" y="897"/>
                  </a:lnTo>
                  <a:lnTo>
                    <a:pt x="310" y="897"/>
                  </a:lnTo>
                  <a:lnTo>
                    <a:pt x="309" y="897"/>
                  </a:lnTo>
                  <a:lnTo>
                    <a:pt x="308" y="897"/>
                  </a:lnTo>
                  <a:lnTo>
                    <a:pt x="307" y="896"/>
                  </a:lnTo>
                  <a:lnTo>
                    <a:pt x="307" y="895"/>
                  </a:lnTo>
                  <a:lnTo>
                    <a:pt x="306" y="895"/>
                  </a:lnTo>
                  <a:lnTo>
                    <a:pt x="307" y="894"/>
                  </a:lnTo>
                  <a:lnTo>
                    <a:pt x="307" y="893"/>
                  </a:lnTo>
                  <a:lnTo>
                    <a:pt x="307" y="892"/>
                  </a:lnTo>
                  <a:lnTo>
                    <a:pt x="306" y="891"/>
                  </a:lnTo>
                  <a:lnTo>
                    <a:pt x="306" y="890"/>
                  </a:lnTo>
                  <a:lnTo>
                    <a:pt x="306" y="888"/>
                  </a:lnTo>
                  <a:lnTo>
                    <a:pt x="304" y="888"/>
                  </a:lnTo>
                  <a:lnTo>
                    <a:pt x="303" y="888"/>
                  </a:lnTo>
                  <a:lnTo>
                    <a:pt x="302" y="888"/>
                  </a:lnTo>
                  <a:lnTo>
                    <a:pt x="301" y="887"/>
                  </a:lnTo>
                  <a:lnTo>
                    <a:pt x="300" y="887"/>
                  </a:lnTo>
                  <a:lnTo>
                    <a:pt x="299" y="887"/>
                  </a:lnTo>
                  <a:lnTo>
                    <a:pt x="299" y="886"/>
                  </a:lnTo>
                  <a:lnTo>
                    <a:pt x="298" y="886"/>
                  </a:lnTo>
                  <a:lnTo>
                    <a:pt x="298" y="885"/>
                  </a:lnTo>
                  <a:lnTo>
                    <a:pt x="296" y="885"/>
                  </a:lnTo>
                  <a:lnTo>
                    <a:pt x="296" y="884"/>
                  </a:lnTo>
                  <a:lnTo>
                    <a:pt x="296" y="883"/>
                  </a:lnTo>
                  <a:lnTo>
                    <a:pt x="298" y="883"/>
                  </a:lnTo>
                  <a:lnTo>
                    <a:pt x="296" y="882"/>
                  </a:lnTo>
                  <a:lnTo>
                    <a:pt x="298" y="882"/>
                  </a:lnTo>
                  <a:lnTo>
                    <a:pt x="298" y="880"/>
                  </a:lnTo>
                  <a:lnTo>
                    <a:pt x="296" y="880"/>
                  </a:lnTo>
                  <a:lnTo>
                    <a:pt x="295" y="880"/>
                  </a:lnTo>
                  <a:lnTo>
                    <a:pt x="295" y="879"/>
                  </a:lnTo>
                  <a:lnTo>
                    <a:pt x="294" y="879"/>
                  </a:lnTo>
                  <a:lnTo>
                    <a:pt x="294" y="878"/>
                  </a:lnTo>
                  <a:lnTo>
                    <a:pt x="293" y="878"/>
                  </a:lnTo>
                  <a:lnTo>
                    <a:pt x="292" y="877"/>
                  </a:lnTo>
                  <a:lnTo>
                    <a:pt x="291" y="876"/>
                  </a:lnTo>
                  <a:lnTo>
                    <a:pt x="290" y="876"/>
                  </a:lnTo>
                  <a:lnTo>
                    <a:pt x="290" y="875"/>
                  </a:lnTo>
                  <a:lnTo>
                    <a:pt x="289" y="875"/>
                  </a:lnTo>
                  <a:lnTo>
                    <a:pt x="287" y="876"/>
                  </a:lnTo>
                  <a:lnTo>
                    <a:pt x="287" y="875"/>
                  </a:lnTo>
                  <a:lnTo>
                    <a:pt x="286" y="875"/>
                  </a:lnTo>
                  <a:lnTo>
                    <a:pt x="285" y="875"/>
                  </a:lnTo>
                  <a:lnTo>
                    <a:pt x="284" y="875"/>
                  </a:lnTo>
                  <a:lnTo>
                    <a:pt x="283" y="875"/>
                  </a:lnTo>
                  <a:lnTo>
                    <a:pt x="282" y="875"/>
                  </a:lnTo>
                  <a:lnTo>
                    <a:pt x="282" y="874"/>
                  </a:lnTo>
                  <a:lnTo>
                    <a:pt x="281" y="874"/>
                  </a:lnTo>
                  <a:lnTo>
                    <a:pt x="280" y="874"/>
                  </a:lnTo>
                  <a:lnTo>
                    <a:pt x="278" y="874"/>
                  </a:lnTo>
                  <a:lnTo>
                    <a:pt x="278" y="875"/>
                  </a:lnTo>
                  <a:lnTo>
                    <a:pt x="277" y="875"/>
                  </a:lnTo>
                  <a:lnTo>
                    <a:pt x="277" y="876"/>
                  </a:lnTo>
                  <a:lnTo>
                    <a:pt x="276" y="876"/>
                  </a:lnTo>
                  <a:lnTo>
                    <a:pt x="275" y="876"/>
                  </a:lnTo>
                  <a:lnTo>
                    <a:pt x="275" y="877"/>
                  </a:lnTo>
                  <a:lnTo>
                    <a:pt x="274" y="877"/>
                  </a:lnTo>
                  <a:lnTo>
                    <a:pt x="273" y="877"/>
                  </a:lnTo>
                  <a:lnTo>
                    <a:pt x="270" y="877"/>
                  </a:lnTo>
                  <a:lnTo>
                    <a:pt x="269" y="876"/>
                  </a:lnTo>
                  <a:lnTo>
                    <a:pt x="267" y="876"/>
                  </a:lnTo>
                  <a:lnTo>
                    <a:pt x="266" y="875"/>
                  </a:lnTo>
                  <a:lnTo>
                    <a:pt x="266" y="874"/>
                  </a:lnTo>
                  <a:lnTo>
                    <a:pt x="265" y="874"/>
                  </a:lnTo>
                  <a:lnTo>
                    <a:pt x="265" y="872"/>
                  </a:lnTo>
                  <a:lnTo>
                    <a:pt x="266" y="871"/>
                  </a:lnTo>
                  <a:lnTo>
                    <a:pt x="267" y="871"/>
                  </a:lnTo>
                  <a:lnTo>
                    <a:pt x="267" y="870"/>
                  </a:lnTo>
                  <a:lnTo>
                    <a:pt x="267" y="869"/>
                  </a:lnTo>
                  <a:lnTo>
                    <a:pt x="268" y="869"/>
                  </a:lnTo>
                  <a:lnTo>
                    <a:pt x="268" y="868"/>
                  </a:lnTo>
                  <a:lnTo>
                    <a:pt x="269" y="868"/>
                  </a:lnTo>
                  <a:lnTo>
                    <a:pt x="269" y="867"/>
                  </a:lnTo>
                  <a:lnTo>
                    <a:pt x="268" y="865"/>
                  </a:lnTo>
                  <a:lnTo>
                    <a:pt x="268" y="863"/>
                  </a:lnTo>
                  <a:lnTo>
                    <a:pt x="267" y="861"/>
                  </a:lnTo>
                  <a:lnTo>
                    <a:pt x="267" y="860"/>
                  </a:lnTo>
                  <a:lnTo>
                    <a:pt x="267" y="859"/>
                  </a:lnTo>
                  <a:lnTo>
                    <a:pt x="267" y="857"/>
                  </a:lnTo>
                  <a:lnTo>
                    <a:pt x="266" y="855"/>
                  </a:lnTo>
                  <a:lnTo>
                    <a:pt x="265" y="855"/>
                  </a:lnTo>
                  <a:lnTo>
                    <a:pt x="265" y="857"/>
                  </a:lnTo>
                  <a:lnTo>
                    <a:pt x="264" y="857"/>
                  </a:lnTo>
                  <a:lnTo>
                    <a:pt x="263" y="857"/>
                  </a:lnTo>
                  <a:lnTo>
                    <a:pt x="261" y="857"/>
                  </a:lnTo>
                  <a:lnTo>
                    <a:pt x="260" y="857"/>
                  </a:lnTo>
                  <a:lnTo>
                    <a:pt x="260" y="858"/>
                  </a:lnTo>
                  <a:lnTo>
                    <a:pt x="259" y="859"/>
                  </a:lnTo>
                  <a:lnTo>
                    <a:pt x="258" y="860"/>
                  </a:lnTo>
                  <a:lnTo>
                    <a:pt x="257" y="860"/>
                  </a:lnTo>
                  <a:lnTo>
                    <a:pt x="257" y="861"/>
                  </a:lnTo>
                  <a:lnTo>
                    <a:pt x="256" y="861"/>
                  </a:lnTo>
                  <a:lnTo>
                    <a:pt x="256" y="862"/>
                  </a:lnTo>
                  <a:lnTo>
                    <a:pt x="255" y="863"/>
                  </a:lnTo>
                  <a:lnTo>
                    <a:pt x="255" y="862"/>
                  </a:lnTo>
                  <a:lnTo>
                    <a:pt x="254" y="862"/>
                  </a:lnTo>
                  <a:lnTo>
                    <a:pt x="254" y="861"/>
                  </a:lnTo>
                  <a:lnTo>
                    <a:pt x="254" y="860"/>
                  </a:lnTo>
                  <a:lnTo>
                    <a:pt x="252" y="860"/>
                  </a:lnTo>
                  <a:lnTo>
                    <a:pt x="252" y="861"/>
                  </a:lnTo>
                  <a:lnTo>
                    <a:pt x="251" y="861"/>
                  </a:lnTo>
                  <a:lnTo>
                    <a:pt x="250" y="861"/>
                  </a:lnTo>
                  <a:lnTo>
                    <a:pt x="250" y="862"/>
                  </a:lnTo>
                  <a:lnTo>
                    <a:pt x="249" y="862"/>
                  </a:lnTo>
                  <a:lnTo>
                    <a:pt x="249" y="863"/>
                  </a:lnTo>
                  <a:lnTo>
                    <a:pt x="248" y="863"/>
                  </a:lnTo>
                  <a:lnTo>
                    <a:pt x="247" y="863"/>
                  </a:lnTo>
                  <a:lnTo>
                    <a:pt x="246" y="863"/>
                  </a:lnTo>
                  <a:lnTo>
                    <a:pt x="246" y="865"/>
                  </a:lnTo>
                  <a:lnTo>
                    <a:pt x="244" y="865"/>
                  </a:lnTo>
                  <a:lnTo>
                    <a:pt x="244" y="866"/>
                  </a:lnTo>
                  <a:lnTo>
                    <a:pt x="244" y="867"/>
                  </a:lnTo>
                  <a:lnTo>
                    <a:pt x="244" y="868"/>
                  </a:lnTo>
                  <a:lnTo>
                    <a:pt x="243" y="868"/>
                  </a:lnTo>
                  <a:lnTo>
                    <a:pt x="243" y="869"/>
                  </a:lnTo>
                  <a:lnTo>
                    <a:pt x="242" y="870"/>
                  </a:lnTo>
                  <a:lnTo>
                    <a:pt x="242" y="871"/>
                  </a:lnTo>
                  <a:lnTo>
                    <a:pt x="242" y="872"/>
                  </a:lnTo>
                  <a:lnTo>
                    <a:pt x="241" y="872"/>
                  </a:lnTo>
                  <a:lnTo>
                    <a:pt x="241" y="874"/>
                  </a:lnTo>
                  <a:lnTo>
                    <a:pt x="240" y="874"/>
                  </a:lnTo>
                  <a:lnTo>
                    <a:pt x="240" y="875"/>
                  </a:lnTo>
                  <a:lnTo>
                    <a:pt x="239" y="875"/>
                  </a:lnTo>
                  <a:lnTo>
                    <a:pt x="239" y="876"/>
                  </a:lnTo>
                  <a:lnTo>
                    <a:pt x="239" y="877"/>
                  </a:lnTo>
                  <a:lnTo>
                    <a:pt x="238" y="877"/>
                  </a:lnTo>
                  <a:lnTo>
                    <a:pt x="233" y="876"/>
                  </a:lnTo>
                  <a:lnTo>
                    <a:pt x="232" y="875"/>
                  </a:lnTo>
                  <a:lnTo>
                    <a:pt x="230" y="875"/>
                  </a:lnTo>
                  <a:lnTo>
                    <a:pt x="230" y="874"/>
                  </a:lnTo>
                  <a:lnTo>
                    <a:pt x="229" y="874"/>
                  </a:lnTo>
                  <a:lnTo>
                    <a:pt x="227" y="874"/>
                  </a:lnTo>
                  <a:lnTo>
                    <a:pt x="226" y="874"/>
                  </a:lnTo>
                  <a:lnTo>
                    <a:pt x="226" y="872"/>
                  </a:lnTo>
                  <a:lnTo>
                    <a:pt x="225" y="872"/>
                  </a:lnTo>
                  <a:lnTo>
                    <a:pt x="225" y="871"/>
                  </a:lnTo>
                  <a:lnTo>
                    <a:pt x="224" y="871"/>
                  </a:lnTo>
                  <a:lnTo>
                    <a:pt x="223" y="871"/>
                  </a:lnTo>
                  <a:lnTo>
                    <a:pt x="222" y="870"/>
                  </a:lnTo>
                  <a:lnTo>
                    <a:pt x="221" y="870"/>
                  </a:lnTo>
                  <a:lnTo>
                    <a:pt x="220" y="869"/>
                  </a:lnTo>
                  <a:lnTo>
                    <a:pt x="218" y="869"/>
                  </a:lnTo>
                  <a:lnTo>
                    <a:pt x="218" y="868"/>
                  </a:lnTo>
                  <a:lnTo>
                    <a:pt x="217" y="867"/>
                  </a:lnTo>
                  <a:lnTo>
                    <a:pt x="217" y="866"/>
                  </a:lnTo>
                  <a:lnTo>
                    <a:pt x="216" y="866"/>
                  </a:lnTo>
                  <a:lnTo>
                    <a:pt x="216" y="865"/>
                  </a:lnTo>
                  <a:lnTo>
                    <a:pt x="215" y="863"/>
                  </a:lnTo>
                  <a:lnTo>
                    <a:pt x="216" y="861"/>
                  </a:lnTo>
                  <a:lnTo>
                    <a:pt x="216" y="860"/>
                  </a:lnTo>
                  <a:lnTo>
                    <a:pt x="216" y="859"/>
                  </a:lnTo>
                  <a:lnTo>
                    <a:pt x="214" y="859"/>
                  </a:lnTo>
                  <a:lnTo>
                    <a:pt x="212" y="858"/>
                  </a:lnTo>
                  <a:lnTo>
                    <a:pt x="211" y="858"/>
                  </a:lnTo>
                  <a:lnTo>
                    <a:pt x="209" y="858"/>
                  </a:lnTo>
                  <a:lnTo>
                    <a:pt x="208" y="858"/>
                  </a:lnTo>
                  <a:lnTo>
                    <a:pt x="207" y="858"/>
                  </a:lnTo>
                  <a:lnTo>
                    <a:pt x="207" y="857"/>
                  </a:lnTo>
                  <a:lnTo>
                    <a:pt x="206" y="857"/>
                  </a:lnTo>
                  <a:lnTo>
                    <a:pt x="205" y="857"/>
                  </a:lnTo>
                  <a:lnTo>
                    <a:pt x="205" y="855"/>
                  </a:lnTo>
                  <a:lnTo>
                    <a:pt x="196" y="853"/>
                  </a:lnTo>
                  <a:lnTo>
                    <a:pt x="196" y="852"/>
                  </a:lnTo>
                  <a:lnTo>
                    <a:pt x="197" y="852"/>
                  </a:lnTo>
                  <a:lnTo>
                    <a:pt x="197" y="853"/>
                  </a:lnTo>
                  <a:lnTo>
                    <a:pt x="198" y="853"/>
                  </a:lnTo>
                  <a:lnTo>
                    <a:pt x="199" y="852"/>
                  </a:lnTo>
                  <a:lnTo>
                    <a:pt x="199" y="851"/>
                  </a:lnTo>
                  <a:lnTo>
                    <a:pt x="200" y="851"/>
                  </a:lnTo>
                  <a:lnTo>
                    <a:pt x="200" y="852"/>
                  </a:lnTo>
                  <a:lnTo>
                    <a:pt x="201" y="852"/>
                  </a:lnTo>
                  <a:lnTo>
                    <a:pt x="201" y="851"/>
                  </a:lnTo>
                  <a:lnTo>
                    <a:pt x="201" y="850"/>
                  </a:lnTo>
                  <a:lnTo>
                    <a:pt x="201" y="849"/>
                  </a:lnTo>
                  <a:lnTo>
                    <a:pt x="201" y="848"/>
                  </a:lnTo>
                  <a:lnTo>
                    <a:pt x="200" y="848"/>
                  </a:lnTo>
                  <a:lnTo>
                    <a:pt x="200" y="846"/>
                  </a:lnTo>
                  <a:lnTo>
                    <a:pt x="201" y="846"/>
                  </a:lnTo>
                  <a:lnTo>
                    <a:pt x="203" y="846"/>
                  </a:lnTo>
                  <a:lnTo>
                    <a:pt x="204" y="845"/>
                  </a:lnTo>
                  <a:lnTo>
                    <a:pt x="204" y="844"/>
                  </a:lnTo>
                  <a:lnTo>
                    <a:pt x="201" y="844"/>
                  </a:lnTo>
                  <a:lnTo>
                    <a:pt x="201" y="843"/>
                  </a:lnTo>
                  <a:lnTo>
                    <a:pt x="203" y="843"/>
                  </a:lnTo>
                  <a:lnTo>
                    <a:pt x="204" y="843"/>
                  </a:lnTo>
                  <a:lnTo>
                    <a:pt x="204" y="842"/>
                  </a:lnTo>
                  <a:lnTo>
                    <a:pt x="205" y="842"/>
                  </a:lnTo>
                  <a:lnTo>
                    <a:pt x="206" y="842"/>
                  </a:lnTo>
                  <a:lnTo>
                    <a:pt x="206" y="841"/>
                  </a:lnTo>
                  <a:lnTo>
                    <a:pt x="205" y="841"/>
                  </a:lnTo>
                  <a:lnTo>
                    <a:pt x="204" y="841"/>
                  </a:lnTo>
                  <a:lnTo>
                    <a:pt x="204" y="840"/>
                  </a:lnTo>
                  <a:lnTo>
                    <a:pt x="203" y="840"/>
                  </a:lnTo>
                  <a:lnTo>
                    <a:pt x="201" y="840"/>
                  </a:lnTo>
                  <a:lnTo>
                    <a:pt x="201" y="838"/>
                  </a:lnTo>
                  <a:lnTo>
                    <a:pt x="200" y="837"/>
                  </a:lnTo>
                  <a:lnTo>
                    <a:pt x="200" y="838"/>
                  </a:lnTo>
                  <a:lnTo>
                    <a:pt x="199" y="838"/>
                  </a:lnTo>
                  <a:lnTo>
                    <a:pt x="199" y="837"/>
                  </a:lnTo>
                  <a:lnTo>
                    <a:pt x="199" y="836"/>
                  </a:lnTo>
                  <a:lnTo>
                    <a:pt x="198" y="836"/>
                  </a:lnTo>
                  <a:lnTo>
                    <a:pt x="197" y="836"/>
                  </a:lnTo>
                  <a:lnTo>
                    <a:pt x="196" y="836"/>
                  </a:lnTo>
                  <a:lnTo>
                    <a:pt x="195" y="835"/>
                  </a:lnTo>
                  <a:lnTo>
                    <a:pt x="195" y="836"/>
                  </a:lnTo>
                  <a:lnTo>
                    <a:pt x="194" y="835"/>
                  </a:lnTo>
                  <a:lnTo>
                    <a:pt x="194" y="834"/>
                  </a:lnTo>
                  <a:lnTo>
                    <a:pt x="194" y="835"/>
                  </a:lnTo>
                  <a:lnTo>
                    <a:pt x="192" y="835"/>
                  </a:lnTo>
                  <a:lnTo>
                    <a:pt x="192" y="834"/>
                  </a:lnTo>
                  <a:lnTo>
                    <a:pt x="191" y="834"/>
                  </a:lnTo>
                  <a:lnTo>
                    <a:pt x="191" y="833"/>
                  </a:lnTo>
                  <a:lnTo>
                    <a:pt x="192" y="833"/>
                  </a:lnTo>
                  <a:lnTo>
                    <a:pt x="192" y="832"/>
                  </a:lnTo>
                  <a:lnTo>
                    <a:pt x="192" y="830"/>
                  </a:lnTo>
                  <a:lnTo>
                    <a:pt x="194" y="830"/>
                  </a:lnTo>
                  <a:lnTo>
                    <a:pt x="194" y="829"/>
                  </a:lnTo>
                  <a:lnTo>
                    <a:pt x="195" y="829"/>
                  </a:lnTo>
                  <a:lnTo>
                    <a:pt x="195" y="828"/>
                  </a:lnTo>
                  <a:lnTo>
                    <a:pt x="195" y="827"/>
                  </a:lnTo>
                  <a:lnTo>
                    <a:pt x="194" y="827"/>
                  </a:lnTo>
                  <a:lnTo>
                    <a:pt x="192" y="828"/>
                  </a:lnTo>
                  <a:lnTo>
                    <a:pt x="191" y="828"/>
                  </a:lnTo>
                  <a:lnTo>
                    <a:pt x="191" y="829"/>
                  </a:lnTo>
                  <a:lnTo>
                    <a:pt x="190" y="829"/>
                  </a:lnTo>
                  <a:lnTo>
                    <a:pt x="189" y="829"/>
                  </a:lnTo>
                  <a:lnTo>
                    <a:pt x="188" y="829"/>
                  </a:lnTo>
                  <a:lnTo>
                    <a:pt x="188" y="828"/>
                  </a:lnTo>
                  <a:lnTo>
                    <a:pt x="187" y="828"/>
                  </a:lnTo>
                  <a:lnTo>
                    <a:pt x="186" y="826"/>
                  </a:lnTo>
                  <a:lnTo>
                    <a:pt x="186" y="825"/>
                  </a:lnTo>
                  <a:lnTo>
                    <a:pt x="187" y="824"/>
                  </a:lnTo>
                  <a:lnTo>
                    <a:pt x="186" y="824"/>
                  </a:lnTo>
                  <a:lnTo>
                    <a:pt x="186" y="823"/>
                  </a:lnTo>
                  <a:lnTo>
                    <a:pt x="185" y="823"/>
                  </a:lnTo>
                  <a:lnTo>
                    <a:pt x="183" y="823"/>
                  </a:lnTo>
                  <a:lnTo>
                    <a:pt x="182" y="823"/>
                  </a:lnTo>
                  <a:lnTo>
                    <a:pt x="182" y="821"/>
                  </a:lnTo>
                  <a:lnTo>
                    <a:pt x="181" y="821"/>
                  </a:lnTo>
                  <a:lnTo>
                    <a:pt x="180" y="821"/>
                  </a:lnTo>
                  <a:lnTo>
                    <a:pt x="180" y="820"/>
                  </a:lnTo>
                  <a:lnTo>
                    <a:pt x="179" y="820"/>
                  </a:lnTo>
                  <a:lnTo>
                    <a:pt x="179" y="819"/>
                  </a:lnTo>
                  <a:lnTo>
                    <a:pt x="179" y="818"/>
                  </a:lnTo>
                  <a:lnTo>
                    <a:pt x="178" y="818"/>
                  </a:lnTo>
                  <a:lnTo>
                    <a:pt x="178" y="817"/>
                  </a:lnTo>
                  <a:lnTo>
                    <a:pt x="177" y="817"/>
                  </a:lnTo>
                  <a:lnTo>
                    <a:pt x="177" y="816"/>
                  </a:lnTo>
                  <a:lnTo>
                    <a:pt x="177" y="815"/>
                  </a:lnTo>
                  <a:lnTo>
                    <a:pt x="175" y="815"/>
                  </a:lnTo>
                  <a:lnTo>
                    <a:pt x="174" y="815"/>
                  </a:lnTo>
                  <a:lnTo>
                    <a:pt x="173" y="815"/>
                  </a:lnTo>
                  <a:lnTo>
                    <a:pt x="172" y="815"/>
                  </a:lnTo>
                  <a:lnTo>
                    <a:pt x="171" y="813"/>
                  </a:lnTo>
                  <a:lnTo>
                    <a:pt x="171" y="815"/>
                  </a:lnTo>
                  <a:lnTo>
                    <a:pt x="170" y="815"/>
                  </a:lnTo>
                  <a:lnTo>
                    <a:pt x="170" y="813"/>
                  </a:lnTo>
                  <a:lnTo>
                    <a:pt x="169" y="813"/>
                  </a:lnTo>
                  <a:lnTo>
                    <a:pt x="168" y="813"/>
                  </a:lnTo>
                  <a:lnTo>
                    <a:pt x="166" y="813"/>
                  </a:lnTo>
                  <a:lnTo>
                    <a:pt x="165" y="815"/>
                  </a:lnTo>
                  <a:lnTo>
                    <a:pt x="165" y="816"/>
                  </a:lnTo>
                  <a:lnTo>
                    <a:pt x="165" y="817"/>
                  </a:lnTo>
                  <a:lnTo>
                    <a:pt x="164" y="817"/>
                  </a:lnTo>
                  <a:lnTo>
                    <a:pt x="163" y="818"/>
                  </a:lnTo>
                  <a:lnTo>
                    <a:pt x="162" y="818"/>
                  </a:lnTo>
                  <a:lnTo>
                    <a:pt x="161" y="818"/>
                  </a:lnTo>
                  <a:lnTo>
                    <a:pt x="161" y="819"/>
                  </a:lnTo>
                  <a:lnTo>
                    <a:pt x="160" y="820"/>
                  </a:lnTo>
                  <a:lnTo>
                    <a:pt x="160" y="821"/>
                  </a:lnTo>
                  <a:lnTo>
                    <a:pt x="158" y="821"/>
                  </a:lnTo>
                  <a:lnTo>
                    <a:pt x="157" y="821"/>
                  </a:lnTo>
                  <a:lnTo>
                    <a:pt x="156" y="821"/>
                  </a:lnTo>
                  <a:lnTo>
                    <a:pt x="155" y="823"/>
                  </a:lnTo>
                  <a:lnTo>
                    <a:pt x="154" y="824"/>
                  </a:lnTo>
                  <a:lnTo>
                    <a:pt x="153" y="824"/>
                  </a:lnTo>
                  <a:lnTo>
                    <a:pt x="152" y="824"/>
                  </a:lnTo>
                  <a:lnTo>
                    <a:pt x="151" y="824"/>
                  </a:lnTo>
                  <a:lnTo>
                    <a:pt x="149" y="824"/>
                  </a:lnTo>
                  <a:lnTo>
                    <a:pt x="148" y="824"/>
                  </a:lnTo>
                  <a:lnTo>
                    <a:pt x="147" y="824"/>
                  </a:lnTo>
                  <a:lnTo>
                    <a:pt x="147" y="825"/>
                  </a:lnTo>
                  <a:lnTo>
                    <a:pt x="146" y="825"/>
                  </a:lnTo>
                  <a:lnTo>
                    <a:pt x="145" y="825"/>
                  </a:lnTo>
                  <a:lnTo>
                    <a:pt x="144" y="825"/>
                  </a:lnTo>
                  <a:lnTo>
                    <a:pt x="144" y="826"/>
                  </a:lnTo>
                  <a:lnTo>
                    <a:pt x="143" y="826"/>
                  </a:lnTo>
                  <a:lnTo>
                    <a:pt x="143" y="827"/>
                  </a:lnTo>
                  <a:lnTo>
                    <a:pt x="143" y="828"/>
                  </a:lnTo>
                  <a:lnTo>
                    <a:pt x="142" y="828"/>
                  </a:lnTo>
                  <a:lnTo>
                    <a:pt x="140" y="829"/>
                  </a:lnTo>
                  <a:lnTo>
                    <a:pt x="139" y="830"/>
                  </a:lnTo>
                  <a:lnTo>
                    <a:pt x="138" y="832"/>
                  </a:lnTo>
                  <a:lnTo>
                    <a:pt x="138" y="833"/>
                  </a:lnTo>
                  <a:lnTo>
                    <a:pt x="138" y="834"/>
                  </a:lnTo>
                  <a:lnTo>
                    <a:pt x="139" y="834"/>
                  </a:lnTo>
                  <a:lnTo>
                    <a:pt x="138" y="835"/>
                  </a:lnTo>
                  <a:lnTo>
                    <a:pt x="138" y="836"/>
                  </a:lnTo>
                  <a:lnTo>
                    <a:pt x="137" y="837"/>
                  </a:lnTo>
                  <a:lnTo>
                    <a:pt x="136" y="837"/>
                  </a:lnTo>
                  <a:lnTo>
                    <a:pt x="136" y="838"/>
                  </a:lnTo>
                  <a:lnTo>
                    <a:pt x="135" y="838"/>
                  </a:lnTo>
                  <a:lnTo>
                    <a:pt x="134" y="838"/>
                  </a:lnTo>
                  <a:lnTo>
                    <a:pt x="132" y="838"/>
                  </a:lnTo>
                  <a:lnTo>
                    <a:pt x="131" y="838"/>
                  </a:lnTo>
                  <a:lnTo>
                    <a:pt x="130" y="838"/>
                  </a:lnTo>
                  <a:lnTo>
                    <a:pt x="130" y="837"/>
                  </a:lnTo>
                  <a:lnTo>
                    <a:pt x="129" y="837"/>
                  </a:lnTo>
                  <a:lnTo>
                    <a:pt x="128" y="837"/>
                  </a:lnTo>
                  <a:lnTo>
                    <a:pt x="127" y="838"/>
                  </a:lnTo>
                  <a:lnTo>
                    <a:pt x="126" y="838"/>
                  </a:lnTo>
                  <a:lnTo>
                    <a:pt x="125" y="838"/>
                  </a:lnTo>
                  <a:lnTo>
                    <a:pt x="125" y="840"/>
                  </a:lnTo>
                  <a:lnTo>
                    <a:pt x="125" y="841"/>
                  </a:lnTo>
                  <a:lnTo>
                    <a:pt x="123" y="841"/>
                  </a:lnTo>
                  <a:lnTo>
                    <a:pt x="123" y="842"/>
                  </a:lnTo>
                  <a:lnTo>
                    <a:pt x="122" y="842"/>
                  </a:lnTo>
                  <a:lnTo>
                    <a:pt x="121" y="843"/>
                  </a:lnTo>
                  <a:lnTo>
                    <a:pt x="120" y="844"/>
                  </a:lnTo>
                  <a:lnTo>
                    <a:pt x="121" y="845"/>
                  </a:lnTo>
                  <a:lnTo>
                    <a:pt x="121" y="846"/>
                  </a:lnTo>
                  <a:lnTo>
                    <a:pt x="120" y="846"/>
                  </a:lnTo>
                  <a:lnTo>
                    <a:pt x="119" y="846"/>
                  </a:lnTo>
                  <a:lnTo>
                    <a:pt x="118" y="846"/>
                  </a:lnTo>
                  <a:lnTo>
                    <a:pt x="117" y="846"/>
                  </a:lnTo>
                  <a:lnTo>
                    <a:pt x="116" y="845"/>
                  </a:lnTo>
                  <a:lnTo>
                    <a:pt x="114" y="845"/>
                  </a:lnTo>
                  <a:lnTo>
                    <a:pt x="114" y="846"/>
                  </a:lnTo>
                  <a:lnTo>
                    <a:pt x="113" y="846"/>
                  </a:lnTo>
                  <a:lnTo>
                    <a:pt x="112" y="846"/>
                  </a:lnTo>
                  <a:lnTo>
                    <a:pt x="112" y="848"/>
                  </a:lnTo>
                  <a:lnTo>
                    <a:pt x="111" y="848"/>
                  </a:lnTo>
                  <a:lnTo>
                    <a:pt x="110" y="849"/>
                  </a:lnTo>
                  <a:lnTo>
                    <a:pt x="109" y="849"/>
                  </a:lnTo>
                  <a:lnTo>
                    <a:pt x="108" y="849"/>
                  </a:lnTo>
                  <a:lnTo>
                    <a:pt x="106" y="850"/>
                  </a:lnTo>
                  <a:lnTo>
                    <a:pt x="104" y="850"/>
                  </a:lnTo>
                  <a:lnTo>
                    <a:pt x="104" y="851"/>
                  </a:lnTo>
                  <a:lnTo>
                    <a:pt x="103" y="851"/>
                  </a:lnTo>
                  <a:lnTo>
                    <a:pt x="102" y="851"/>
                  </a:lnTo>
                  <a:lnTo>
                    <a:pt x="101" y="852"/>
                  </a:lnTo>
                  <a:lnTo>
                    <a:pt x="100" y="852"/>
                  </a:lnTo>
                  <a:lnTo>
                    <a:pt x="99" y="853"/>
                  </a:lnTo>
                  <a:lnTo>
                    <a:pt x="97" y="853"/>
                  </a:lnTo>
                  <a:lnTo>
                    <a:pt x="97" y="854"/>
                  </a:lnTo>
                  <a:lnTo>
                    <a:pt x="96" y="855"/>
                  </a:lnTo>
                  <a:lnTo>
                    <a:pt x="95" y="857"/>
                  </a:lnTo>
                  <a:lnTo>
                    <a:pt x="94" y="857"/>
                  </a:lnTo>
                  <a:lnTo>
                    <a:pt x="94" y="858"/>
                  </a:lnTo>
                  <a:lnTo>
                    <a:pt x="93" y="858"/>
                  </a:lnTo>
                  <a:lnTo>
                    <a:pt x="93" y="859"/>
                  </a:lnTo>
                  <a:lnTo>
                    <a:pt x="93" y="860"/>
                  </a:lnTo>
                  <a:lnTo>
                    <a:pt x="92" y="861"/>
                  </a:lnTo>
                  <a:lnTo>
                    <a:pt x="92" y="862"/>
                  </a:lnTo>
                  <a:lnTo>
                    <a:pt x="93" y="865"/>
                  </a:lnTo>
                  <a:lnTo>
                    <a:pt x="94" y="865"/>
                  </a:lnTo>
                  <a:lnTo>
                    <a:pt x="94" y="866"/>
                  </a:lnTo>
                  <a:lnTo>
                    <a:pt x="93" y="866"/>
                  </a:lnTo>
                  <a:lnTo>
                    <a:pt x="93" y="867"/>
                  </a:lnTo>
                  <a:lnTo>
                    <a:pt x="93" y="868"/>
                  </a:lnTo>
                  <a:lnTo>
                    <a:pt x="93" y="869"/>
                  </a:lnTo>
                  <a:lnTo>
                    <a:pt x="94" y="869"/>
                  </a:lnTo>
                  <a:lnTo>
                    <a:pt x="93" y="869"/>
                  </a:lnTo>
                  <a:lnTo>
                    <a:pt x="93" y="870"/>
                  </a:lnTo>
                  <a:lnTo>
                    <a:pt x="92" y="870"/>
                  </a:lnTo>
                  <a:lnTo>
                    <a:pt x="92" y="871"/>
                  </a:lnTo>
                  <a:lnTo>
                    <a:pt x="91" y="871"/>
                  </a:lnTo>
                  <a:lnTo>
                    <a:pt x="91" y="872"/>
                  </a:lnTo>
                  <a:lnTo>
                    <a:pt x="89" y="872"/>
                  </a:lnTo>
                  <a:lnTo>
                    <a:pt x="89" y="874"/>
                  </a:lnTo>
                  <a:lnTo>
                    <a:pt x="88" y="874"/>
                  </a:lnTo>
                  <a:lnTo>
                    <a:pt x="87" y="874"/>
                  </a:lnTo>
                  <a:lnTo>
                    <a:pt x="86" y="875"/>
                  </a:lnTo>
                  <a:lnTo>
                    <a:pt x="85" y="875"/>
                  </a:lnTo>
                  <a:lnTo>
                    <a:pt x="84" y="875"/>
                  </a:lnTo>
                  <a:lnTo>
                    <a:pt x="83" y="875"/>
                  </a:lnTo>
                  <a:lnTo>
                    <a:pt x="83" y="876"/>
                  </a:lnTo>
                  <a:lnTo>
                    <a:pt x="82" y="876"/>
                  </a:lnTo>
                  <a:lnTo>
                    <a:pt x="80" y="876"/>
                  </a:lnTo>
                  <a:lnTo>
                    <a:pt x="79" y="876"/>
                  </a:lnTo>
                  <a:lnTo>
                    <a:pt x="78" y="876"/>
                  </a:lnTo>
                  <a:lnTo>
                    <a:pt x="77" y="876"/>
                  </a:lnTo>
                  <a:lnTo>
                    <a:pt x="76" y="877"/>
                  </a:lnTo>
                  <a:lnTo>
                    <a:pt x="75" y="877"/>
                  </a:lnTo>
                  <a:lnTo>
                    <a:pt x="75" y="876"/>
                  </a:lnTo>
                  <a:lnTo>
                    <a:pt x="75" y="875"/>
                  </a:lnTo>
                  <a:lnTo>
                    <a:pt x="74" y="876"/>
                  </a:lnTo>
                  <a:lnTo>
                    <a:pt x="73" y="876"/>
                  </a:lnTo>
                  <a:lnTo>
                    <a:pt x="71" y="876"/>
                  </a:lnTo>
                  <a:lnTo>
                    <a:pt x="69" y="876"/>
                  </a:lnTo>
                  <a:lnTo>
                    <a:pt x="68" y="877"/>
                  </a:lnTo>
                  <a:lnTo>
                    <a:pt x="67" y="877"/>
                  </a:lnTo>
                  <a:lnTo>
                    <a:pt x="66" y="878"/>
                  </a:lnTo>
                  <a:lnTo>
                    <a:pt x="66" y="880"/>
                  </a:lnTo>
                  <a:lnTo>
                    <a:pt x="65" y="880"/>
                  </a:lnTo>
                  <a:lnTo>
                    <a:pt x="63" y="882"/>
                  </a:lnTo>
                  <a:lnTo>
                    <a:pt x="62" y="882"/>
                  </a:lnTo>
                  <a:lnTo>
                    <a:pt x="62" y="883"/>
                  </a:lnTo>
                  <a:lnTo>
                    <a:pt x="61" y="882"/>
                  </a:lnTo>
                  <a:lnTo>
                    <a:pt x="60" y="882"/>
                  </a:lnTo>
                  <a:lnTo>
                    <a:pt x="60" y="880"/>
                  </a:lnTo>
                  <a:lnTo>
                    <a:pt x="60" y="879"/>
                  </a:lnTo>
                  <a:lnTo>
                    <a:pt x="59" y="879"/>
                  </a:lnTo>
                  <a:lnTo>
                    <a:pt x="59" y="878"/>
                  </a:lnTo>
                  <a:lnTo>
                    <a:pt x="59" y="877"/>
                  </a:lnTo>
                  <a:lnTo>
                    <a:pt x="58" y="877"/>
                  </a:lnTo>
                  <a:lnTo>
                    <a:pt x="58" y="876"/>
                  </a:lnTo>
                  <a:lnTo>
                    <a:pt x="58" y="875"/>
                  </a:lnTo>
                  <a:lnTo>
                    <a:pt x="57" y="875"/>
                  </a:lnTo>
                  <a:lnTo>
                    <a:pt x="56" y="875"/>
                  </a:lnTo>
                  <a:lnTo>
                    <a:pt x="54" y="876"/>
                  </a:lnTo>
                  <a:lnTo>
                    <a:pt x="54" y="877"/>
                  </a:lnTo>
                  <a:lnTo>
                    <a:pt x="53" y="877"/>
                  </a:lnTo>
                  <a:lnTo>
                    <a:pt x="53" y="878"/>
                  </a:lnTo>
                  <a:lnTo>
                    <a:pt x="52" y="878"/>
                  </a:lnTo>
                  <a:lnTo>
                    <a:pt x="51" y="878"/>
                  </a:lnTo>
                  <a:lnTo>
                    <a:pt x="50" y="879"/>
                  </a:lnTo>
                  <a:lnTo>
                    <a:pt x="49" y="879"/>
                  </a:lnTo>
                  <a:lnTo>
                    <a:pt x="49" y="880"/>
                  </a:lnTo>
                  <a:lnTo>
                    <a:pt x="48" y="882"/>
                  </a:lnTo>
                  <a:lnTo>
                    <a:pt x="48" y="883"/>
                  </a:lnTo>
                  <a:lnTo>
                    <a:pt x="48" y="884"/>
                  </a:lnTo>
                  <a:lnTo>
                    <a:pt x="43" y="882"/>
                  </a:lnTo>
                  <a:lnTo>
                    <a:pt x="42" y="880"/>
                  </a:lnTo>
                  <a:lnTo>
                    <a:pt x="41" y="880"/>
                  </a:lnTo>
                  <a:lnTo>
                    <a:pt x="40" y="880"/>
                  </a:lnTo>
                  <a:lnTo>
                    <a:pt x="39" y="879"/>
                  </a:lnTo>
                  <a:lnTo>
                    <a:pt x="37" y="879"/>
                  </a:lnTo>
                  <a:lnTo>
                    <a:pt x="37" y="882"/>
                  </a:lnTo>
                  <a:lnTo>
                    <a:pt x="36" y="882"/>
                  </a:lnTo>
                  <a:lnTo>
                    <a:pt x="36" y="883"/>
                  </a:lnTo>
                  <a:lnTo>
                    <a:pt x="36" y="882"/>
                  </a:lnTo>
                  <a:lnTo>
                    <a:pt x="35" y="882"/>
                  </a:lnTo>
                  <a:lnTo>
                    <a:pt x="34" y="882"/>
                  </a:lnTo>
                  <a:lnTo>
                    <a:pt x="33" y="882"/>
                  </a:lnTo>
                  <a:lnTo>
                    <a:pt x="33" y="880"/>
                  </a:lnTo>
                  <a:lnTo>
                    <a:pt x="32" y="879"/>
                  </a:lnTo>
                  <a:lnTo>
                    <a:pt x="32" y="880"/>
                  </a:lnTo>
                  <a:lnTo>
                    <a:pt x="31" y="880"/>
                  </a:lnTo>
                  <a:lnTo>
                    <a:pt x="30" y="880"/>
                  </a:lnTo>
                  <a:lnTo>
                    <a:pt x="30" y="879"/>
                  </a:lnTo>
                  <a:lnTo>
                    <a:pt x="28" y="879"/>
                  </a:lnTo>
                  <a:lnTo>
                    <a:pt x="30" y="878"/>
                  </a:lnTo>
                  <a:lnTo>
                    <a:pt x="28" y="878"/>
                  </a:lnTo>
                  <a:lnTo>
                    <a:pt x="27" y="878"/>
                  </a:lnTo>
                  <a:lnTo>
                    <a:pt x="26" y="876"/>
                  </a:lnTo>
                  <a:lnTo>
                    <a:pt x="25" y="876"/>
                  </a:lnTo>
                  <a:lnTo>
                    <a:pt x="23" y="874"/>
                  </a:lnTo>
                  <a:lnTo>
                    <a:pt x="24" y="872"/>
                  </a:lnTo>
                  <a:lnTo>
                    <a:pt x="24" y="871"/>
                  </a:lnTo>
                  <a:close/>
                  <a:moveTo>
                    <a:pt x="603" y="773"/>
                  </a:moveTo>
                  <a:lnTo>
                    <a:pt x="604" y="773"/>
                  </a:lnTo>
                  <a:lnTo>
                    <a:pt x="605" y="773"/>
                  </a:lnTo>
                  <a:lnTo>
                    <a:pt x="606" y="773"/>
                  </a:lnTo>
                  <a:lnTo>
                    <a:pt x="608" y="773"/>
                  </a:lnTo>
                  <a:lnTo>
                    <a:pt x="608" y="771"/>
                  </a:lnTo>
                  <a:lnTo>
                    <a:pt x="609" y="771"/>
                  </a:lnTo>
                  <a:lnTo>
                    <a:pt x="610" y="771"/>
                  </a:lnTo>
                  <a:lnTo>
                    <a:pt x="611" y="771"/>
                  </a:lnTo>
                  <a:lnTo>
                    <a:pt x="612" y="771"/>
                  </a:lnTo>
                  <a:lnTo>
                    <a:pt x="613" y="771"/>
                  </a:lnTo>
                  <a:lnTo>
                    <a:pt x="614" y="773"/>
                  </a:lnTo>
                  <a:lnTo>
                    <a:pt x="615" y="773"/>
                  </a:lnTo>
                  <a:lnTo>
                    <a:pt x="617" y="773"/>
                  </a:lnTo>
                  <a:lnTo>
                    <a:pt x="617" y="771"/>
                  </a:lnTo>
                  <a:lnTo>
                    <a:pt x="617" y="770"/>
                  </a:lnTo>
                  <a:lnTo>
                    <a:pt x="617" y="769"/>
                  </a:lnTo>
                  <a:lnTo>
                    <a:pt x="615" y="769"/>
                  </a:lnTo>
                  <a:lnTo>
                    <a:pt x="615" y="768"/>
                  </a:lnTo>
                  <a:lnTo>
                    <a:pt x="614" y="767"/>
                  </a:lnTo>
                  <a:lnTo>
                    <a:pt x="614" y="766"/>
                  </a:lnTo>
                  <a:lnTo>
                    <a:pt x="613" y="766"/>
                  </a:lnTo>
                  <a:lnTo>
                    <a:pt x="613" y="765"/>
                  </a:lnTo>
                  <a:lnTo>
                    <a:pt x="612" y="765"/>
                  </a:lnTo>
                  <a:lnTo>
                    <a:pt x="611" y="765"/>
                  </a:lnTo>
                  <a:lnTo>
                    <a:pt x="611" y="763"/>
                  </a:lnTo>
                  <a:lnTo>
                    <a:pt x="610" y="763"/>
                  </a:lnTo>
                  <a:lnTo>
                    <a:pt x="609" y="763"/>
                  </a:lnTo>
                  <a:lnTo>
                    <a:pt x="608" y="765"/>
                  </a:lnTo>
                  <a:lnTo>
                    <a:pt x="606" y="766"/>
                  </a:lnTo>
                  <a:lnTo>
                    <a:pt x="605" y="766"/>
                  </a:lnTo>
                  <a:lnTo>
                    <a:pt x="604" y="767"/>
                  </a:lnTo>
                  <a:lnTo>
                    <a:pt x="603" y="768"/>
                  </a:lnTo>
                  <a:lnTo>
                    <a:pt x="602" y="769"/>
                  </a:lnTo>
                  <a:lnTo>
                    <a:pt x="601" y="770"/>
                  </a:lnTo>
                  <a:lnTo>
                    <a:pt x="601" y="771"/>
                  </a:lnTo>
                  <a:lnTo>
                    <a:pt x="601" y="773"/>
                  </a:lnTo>
                  <a:lnTo>
                    <a:pt x="602" y="774"/>
                  </a:lnTo>
                  <a:lnTo>
                    <a:pt x="603" y="773"/>
                  </a:lnTo>
                  <a:close/>
                  <a:moveTo>
                    <a:pt x="652" y="126"/>
                  </a:moveTo>
                  <a:lnTo>
                    <a:pt x="653" y="124"/>
                  </a:lnTo>
                  <a:lnTo>
                    <a:pt x="654" y="125"/>
                  </a:lnTo>
                  <a:lnTo>
                    <a:pt x="655" y="125"/>
                  </a:lnTo>
                  <a:lnTo>
                    <a:pt x="655" y="126"/>
                  </a:lnTo>
                  <a:lnTo>
                    <a:pt x="656" y="126"/>
                  </a:lnTo>
                  <a:lnTo>
                    <a:pt x="656" y="127"/>
                  </a:lnTo>
                  <a:lnTo>
                    <a:pt x="656" y="129"/>
                  </a:lnTo>
                  <a:lnTo>
                    <a:pt x="656" y="130"/>
                  </a:lnTo>
                  <a:lnTo>
                    <a:pt x="657" y="131"/>
                  </a:lnTo>
                  <a:lnTo>
                    <a:pt x="656" y="132"/>
                  </a:lnTo>
                  <a:lnTo>
                    <a:pt x="656" y="133"/>
                  </a:lnTo>
                  <a:lnTo>
                    <a:pt x="655" y="134"/>
                  </a:lnTo>
                  <a:lnTo>
                    <a:pt x="654" y="134"/>
                  </a:lnTo>
                  <a:lnTo>
                    <a:pt x="653" y="133"/>
                  </a:lnTo>
                  <a:lnTo>
                    <a:pt x="653" y="132"/>
                  </a:lnTo>
                  <a:lnTo>
                    <a:pt x="652" y="132"/>
                  </a:lnTo>
                  <a:lnTo>
                    <a:pt x="653" y="131"/>
                  </a:lnTo>
                  <a:lnTo>
                    <a:pt x="653" y="130"/>
                  </a:lnTo>
                  <a:lnTo>
                    <a:pt x="652" y="129"/>
                  </a:lnTo>
                  <a:lnTo>
                    <a:pt x="652" y="127"/>
                  </a:lnTo>
                  <a:lnTo>
                    <a:pt x="652" y="126"/>
                  </a:lnTo>
                  <a:close/>
                  <a:moveTo>
                    <a:pt x="640" y="129"/>
                  </a:moveTo>
                  <a:lnTo>
                    <a:pt x="639" y="129"/>
                  </a:lnTo>
                  <a:lnTo>
                    <a:pt x="638" y="129"/>
                  </a:lnTo>
                  <a:lnTo>
                    <a:pt x="637" y="127"/>
                  </a:lnTo>
                  <a:lnTo>
                    <a:pt x="636" y="126"/>
                  </a:lnTo>
                  <a:lnTo>
                    <a:pt x="637" y="125"/>
                  </a:lnTo>
                  <a:lnTo>
                    <a:pt x="638" y="125"/>
                  </a:lnTo>
                  <a:lnTo>
                    <a:pt x="639" y="126"/>
                  </a:lnTo>
                  <a:lnTo>
                    <a:pt x="640" y="126"/>
                  </a:lnTo>
                  <a:lnTo>
                    <a:pt x="641" y="127"/>
                  </a:lnTo>
                  <a:lnTo>
                    <a:pt x="640" y="129"/>
                  </a:lnTo>
                  <a:close/>
                  <a:moveTo>
                    <a:pt x="911" y="189"/>
                  </a:moveTo>
                  <a:lnTo>
                    <a:pt x="911" y="190"/>
                  </a:lnTo>
                  <a:lnTo>
                    <a:pt x="912" y="191"/>
                  </a:lnTo>
                  <a:lnTo>
                    <a:pt x="911" y="193"/>
                  </a:lnTo>
                  <a:lnTo>
                    <a:pt x="910" y="193"/>
                  </a:lnTo>
                  <a:lnTo>
                    <a:pt x="908" y="193"/>
                  </a:lnTo>
                  <a:lnTo>
                    <a:pt x="907" y="192"/>
                  </a:lnTo>
                  <a:lnTo>
                    <a:pt x="907" y="191"/>
                  </a:lnTo>
                  <a:lnTo>
                    <a:pt x="907" y="190"/>
                  </a:lnTo>
                  <a:lnTo>
                    <a:pt x="908" y="190"/>
                  </a:lnTo>
                  <a:lnTo>
                    <a:pt x="908" y="189"/>
                  </a:lnTo>
                  <a:lnTo>
                    <a:pt x="910" y="188"/>
                  </a:lnTo>
                  <a:lnTo>
                    <a:pt x="911" y="189"/>
                  </a:lnTo>
                  <a:close/>
                  <a:moveTo>
                    <a:pt x="898" y="188"/>
                  </a:moveTo>
                  <a:lnTo>
                    <a:pt x="899" y="189"/>
                  </a:lnTo>
                  <a:lnTo>
                    <a:pt x="898" y="189"/>
                  </a:lnTo>
                  <a:lnTo>
                    <a:pt x="898" y="190"/>
                  </a:lnTo>
                  <a:lnTo>
                    <a:pt x="897" y="190"/>
                  </a:lnTo>
                  <a:lnTo>
                    <a:pt x="896" y="191"/>
                  </a:lnTo>
                  <a:lnTo>
                    <a:pt x="895" y="191"/>
                  </a:lnTo>
                  <a:lnTo>
                    <a:pt x="896" y="191"/>
                  </a:lnTo>
                  <a:lnTo>
                    <a:pt x="896" y="190"/>
                  </a:lnTo>
                  <a:lnTo>
                    <a:pt x="896" y="189"/>
                  </a:lnTo>
                  <a:lnTo>
                    <a:pt x="896" y="188"/>
                  </a:lnTo>
                  <a:lnTo>
                    <a:pt x="898" y="188"/>
                  </a:lnTo>
                  <a:close/>
                  <a:moveTo>
                    <a:pt x="924" y="149"/>
                  </a:moveTo>
                  <a:lnTo>
                    <a:pt x="924" y="148"/>
                  </a:lnTo>
                  <a:lnTo>
                    <a:pt x="925" y="148"/>
                  </a:lnTo>
                  <a:lnTo>
                    <a:pt x="927" y="148"/>
                  </a:lnTo>
                  <a:lnTo>
                    <a:pt x="927" y="147"/>
                  </a:lnTo>
                  <a:lnTo>
                    <a:pt x="927" y="146"/>
                  </a:lnTo>
                  <a:lnTo>
                    <a:pt x="927" y="147"/>
                  </a:lnTo>
                  <a:lnTo>
                    <a:pt x="928" y="147"/>
                  </a:lnTo>
                  <a:lnTo>
                    <a:pt x="928" y="146"/>
                  </a:lnTo>
                  <a:lnTo>
                    <a:pt x="927" y="144"/>
                  </a:lnTo>
                  <a:lnTo>
                    <a:pt x="927" y="143"/>
                  </a:lnTo>
                  <a:lnTo>
                    <a:pt x="928" y="143"/>
                  </a:lnTo>
                  <a:lnTo>
                    <a:pt x="928" y="142"/>
                  </a:lnTo>
                  <a:lnTo>
                    <a:pt x="927" y="142"/>
                  </a:lnTo>
                  <a:lnTo>
                    <a:pt x="927" y="141"/>
                  </a:lnTo>
                  <a:lnTo>
                    <a:pt x="928" y="140"/>
                  </a:lnTo>
                  <a:lnTo>
                    <a:pt x="928" y="139"/>
                  </a:lnTo>
                  <a:lnTo>
                    <a:pt x="929" y="139"/>
                  </a:lnTo>
                  <a:lnTo>
                    <a:pt x="930" y="139"/>
                  </a:lnTo>
                  <a:lnTo>
                    <a:pt x="930" y="138"/>
                  </a:lnTo>
                  <a:lnTo>
                    <a:pt x="931" y="133"/>
                  </a:lnTo>
                  <a:lnTo>
                    <a:pt x="932" y="134"/>
                  </a:lnTo>
                  <a:lnTo>
                    <a:pt x="932" y="135"/>
                  </a:lnTo>
                  <a:lnTo>
                    <a:pt x="932" y="137"/>
                  </a:lnTo>
                  <a:lnTo>
                    <a:pt x="933" y="137"/>
                  </a:lnTo>
                  <a:lnTo>
                    <a:pt x="933" y="135"/>
                  </a:lnTo>
                  <a:lnTo>
                    <a:pt x="934" y="135"/>
                  </a:lnTo>
                  <a:lnTo>
                    <a:pt x="934" y="134"/>
                  </a:lnTo>
                  <a:lnTo>
                    <a:pt x="936" y="134"/>
                  </a:lnTo>
                  <a:lnTo>
                    <a:pt x="937" y="134"/>
                  </a:lnTo>
                  <a:lnTo>
                    <a:pt x="938" y="134"/>
                  </a:lnTo>
                  <a:lnTo>
                    <a:pt x="939" y="134"/>
                  </a:lnTo>
                  <a:lnTo>
                    <a:pt x="940" y="134"/>
                  </a:lnTo>
                  <a:lnTo>
                    <a:pt x="943" y="134"/>
                  </a:lnTo>
                  <a:lnTo>
                    <a:pt x="943" y="133"/>
                  </a:lnTo>
                  <a:lnTo>
                    <a:pt x="945" y="133"/>
                  </a:lnTo>
                  <a:lnTo>
                    <a:pt x="945" y="134"/>
                  </a:lnTo>
                  <a:lnTo>
                    <a:pt x="946" y="134"/>
                  </a:lnTo>
                  <a:lnTo>
                    <a:pt x="947" y="134"/>
                  </a:lnTo>
                  <a:lnTo>
                    <a:pt x="947" y="133"/>
                  </a:lnTo>
                  <a:lnTo>
                    <a:pt x="948" y="133"/>
                  </a:lnTo>
                  <a:lnTo>
                    <a:pt x="948" y="134"/>
                  </a:lnTo>
                  <a:lnTo>
                    <a:pt x="949" y="134"/>
                  </a:lnTo>
                  <a:lnTo>
                    <a:pt x="950" y="134"/>
                  </a:lnTo>
                  <a:lnTo>
                    <a:pt x="953" y="134"/>
                  </a:lnTo>
                  <a:lnTo>
                    <a:pt x="954" y="133"/>
                  </a:lnTo>
                  <a:lnTo>
                    <a:pt x="954" y="134"/>
                  </a:lnTo>
                  <a:lnTo>
                    <a:pt x="955" y="134"/>
                  </a:lnTo>
                  <a:lnTo>
                    <a:pt x="956" y="134"/>
                  </a:lnTo>
                  <a:lnTo>
                    <a:pt x="956" y="135"/>
                  </a:lnTo>
                  <a:lnTo>
                    <a:pt x="957" y="135"/>
                  </a:lnTo>
                  <a:lnTo>
                    <a:pt x="957" y="137"/>
                  </a:lnTo>
                  <a:lnTo>
                    <a:pt x="958" y="137"/>
                  </a:lnTo>
                  <a:lnTo>
                    <a:pt x="959" y="137"/>
                  </a:lnTo>
                  <a:lnTo>
                    <a:pt x="960" y="137"/>
                  </a:lnTo>
                  <a:lnTo>
                    <a:pt x="962" y="137"/>
                  </a:lnTo>
                  <a:lnTo>
                    <a:pt x="962" y="138"/>
                  </a:lnTo>
                  <a:lnTo>
                    <a:pt x="963" y="138"/>
                  </a:lnTo>
                  <a:lnTo>
                    <a:pt x="964" y="138"/>
                  </a:lnTo>
                  <a:lnTo>
                    <a:pt x="965" y="138"/>
                  </a:lnTo>
                  <a:lnTo>
                    <a:pt x="966" y="138"/>
                  </a:lnTo>
                  <a:lnTo>
                    <a:pt x="966" y="139"/>
                  </a:lnTo>
                  <a:lnTo>
                    <a:pt x="967" y="140"/>
                  </a:lnTo>
                  <a:lnTo>
                    <a:pt x="967" y="139"/>
                  </a:lnTo>
                  <a:lnTo>
                    <a:pt x="968" y="139"/>
                  </a:lnTo>
                  <a:lnTo>
                    <a:pt x="970" y="140"/>
                  </a:lnTo>
                  <a:lnTo>
                    <a:pt x="971" y="140"/>
                  </a:lnTo>
                  <a:lnTo>
                    <a:pt x="971" y="141"/>
                  </a:lnTo>
                  <a:lnTo>
                    <a:pt x="972" y="141"/>
                  </a:lnTo>
                  <a:lnTo>
                    <a:pt x="973" y="142"/>
                  </a:lnTo>
                  <a:lnTo>
                    <a:pt x="973" y="141"/>
                  </a:lnTo>
                  <a:lnTo>
                    <a:pt x="974" y="141"/>
                  </a:lnTo>
                  <a:lnTo>
                    <a:pt x="974" y="142"/>
                  </a:lnTo>
                  <a:lnTo>
                    <a:pt x="975" y="142"/>
                  </a:lnTo>
                  <a:lnTo>
                    <a:pt x="975" y="141"/>
                  </a:lnTo>
                  <a:lnTo>
                    <a:pt x="976" y="141"/>
                  </a:lnTo>
                  <a:lnTo>
                    <a:pt x="976" y="140"/>
                  </a:lnTo>
                  <a:lnTo>
                    <a:pt x="977" y="140"/>
                  </a:lnTo>
                  <a:lnTo>
                    <a:pt x="977" y="141"/>
                  </a:lnTo>
                  <a:lnTo>
                    <a:pt x="977" y="140"/>
                  </a:lnTo>
                  <a:lnTo>
                    <a:pt x="979" y="140"/>
                  </a:lnTo>
                  <a:lnTo>
                    <a:pt x="979" y="141"/>
                  </a:lnTo>
                  <a:lnTo>
                    <a:pt x="980" y="141"/>
                  </a:lnTo>
                  <a:lnTo>
                    <a:pt x="980" y="140"/>
                  </a:lnTo>
                  <a:lnTo>
                    <a:pt x="981" y="140"/>
                  </a:lnTo>
                  <a:lnTo>
                    <a:pt x="982" y="140"/>
                  </a:lnTo>
                  <a:lnTo>
                    <a:pt x="982" y="141"/>
                  </a:lnTo>
                  <a:lnTo>
                    <a:pt x="982" y="142"/>
                  </a:lnTo>
                  <a:lnTo>
                    <a:pt x="983" y="142"/>
                  </a:lnTo>
                  <a:lnTo>
                    <a:pt x="983" y="143"/>
                  </a:lnTo>
                  <a:lnTo>
                    <a:pt x="984" y="143"/>
                  </a:lnTo>
                  <a:lnTo>
                    <a:pt x="984" y="144"/>
                  </a:lnTo>
                  <a:lnTo>
                    <a:pt x="984" y="146"/>
                  </a:lnTo>
                  <a:lnTo>
                    <a:pt x="985" y="146"/>
                  </a:lnTo>
                  <a:lnTo>
                    <a:pt x="986" y="146"/>
                  </a:lnTo>
                  <a:lnTo>
                    <a:pt x="988" y="144"/>
                  </a:lnTo>
                  <a:lnTo>
                    <a:pt x="989" y="144"/>
                  </a:lnTo>
                  <a:lnTo>
                    <a:pt x="989" y="143"/>
                  </a:lnTo>
                  <a:lnTo>
                    <a:pt x="990" y="143"/>
                  </a:lnTo>
                  <a:lnTo>
                    <a:pt x="990" y="142"/>
                  </a:lnTo>
                  <a:lnTo>
                    <a:pt x="991" y="142"/>
                  </a:lnTo>
                  <a:lnTo>
                    <a:pt x="991" y="143"/>
                  </a:lnTo>
                  <a:lnTo>
                    <a:pt x="991" y="144"/>
                  </a:lnTo>
                  <a:lnTo>
                    <a:pt x="991" y="146"/>
                  </a:lnTo>
                  <a:lnTo>
                    <a:pt x="990" y="147"/>
                  </a:lnTo>
                  <a:lnTo>
                    <a:pt x="990" y="148"/>
                  </a:lnTo>
                  <a:lnTo>
                    <a:pt x="991" y="149"/>
                  </a:lnTo>
                  <a:lnTo>
                    <a:pt x="990" y="149"/>
                  </a:lnTo>
                  <a:lnTo>
                    <a:pt x="990" y="150"/>
                  </a:lnTo>
                  <a:lnTo>
                    <a:pt x="989" y="151"/>
                  </a:lnTo>
                  <a:lnTo>
                    <a:pt x="989" y="152"/>
                  </a:lnTo>
                  <a:lnTo>
                    <a:pt x="989" y="154"/>
                  </a:lnTo>
                  <a:lnTo>
                    <a:pt x="988" y="155"/>
                  </a:lnTo>
                  <a:lnTo>
                    <a:pt x="986" y="156"/>
                  </a:lnTo>
                  <a:lnTo>
                    <a:pt x="985" y="157"/>
                  </a:lnTo>
                  <a:lnTo>
                    <a:pt x="985" y="158"/>
                  </a:lnTo>
                  <a:lnTo>
                    <a:pt x="984" y="158"/>
                  </a:lnTo>
                  <a:lnTo>
                    <a:pt x="983" y="157"/>
                  </a:lnTo>
                  <a:lnTo>
                    <a:pt x="982" y="157"/>
                  </a:lnTo>
                  <a:lnTo>
                    <a:pt x="982" y="158"/>
                  </a:lnTo>
                  <a:lnTo>
                    <a:pt x="981" y="159"/>
                  </a:lnTo>
                  <a:lnTo>
                    <a:pt x="981" y="160"/>
                  </a:lnTo>
                  <a:lnTo>
                    <a:pt x="981" y="162"/>
                  </a:lnTo>
                  <a:lnTo>
                    <a:pt x="981" y="163"/>
                  </a:lnTo>
                  <a:lnTo>
                    <a:pt x="982" y="163"/>
                  </a:lnTo>
                  <a:lnTo>
                    <a:pt x="983" y="163"/>
                  </a:lnTo>
                  <a:lnTo>
                    <a:pt x="983" y="164"/>
                  </a:lnTo>
                  <a:lnTo>
                    <a:pt x="984" y="164"/>
                  </a:lnTo>
                  <a:lnTo>
                    <a:pt x="985" y="166"/>
                  </a:lnTo>
                  <a:lnTo>
                    <a:pt x="985" y="167"/>
                  </a:lnTo>
                  <a:lnTo>
                    <a:pt x="986" y="167"/>
                  </a:lnTo>
                  <a:lnTo>
                    <a:pt x="986" y="168"/>
                  </a:lnTo>
                  <a:lnTo>
                    <a:pt x="988" y="168"/>
                  </a:lnTo>
                  <a:lnTo>
                    <a:pt x="988" y="169"/>
                  </a:lnTo>
                  <a:lnTo>
                    <a:pt x="988" y="171"/>
                  </a:lnTo>
                  <a:lnTo>
                    <a:pt x="989" y="171"/>
                  </a:lnTo>
                  <a:lnTo>
                    <a:pt x="990" y="171"/>
                  </a:lnTo>
                  <a:lnTo>
                    <a:pt x="990" y="169"/>
                  </a:lnTo>
                  <a:lnTo>
                    <a:pt x="991" y="171"/>
                  </a:lnTo>
                  <a:lnTo>
                    <a:pt x="993" y="171"/>
                  </a:lnTo>
                  <a:lnTo>
                    <a:pt x="994" y="171"/>
                  </a:lnTo>
                  <a:lnTo>
                    <a:pt x="994" y="169"/>
                  </a:lnTo>
                  <a:lnTo>
                    <a:pt x="994" y="168"/>
                  </a:lnTo>
                  <a:lnTo>
                    <a:pt x="994" y="167"/>
                  </a:lnTo>
                  <a:lnTo>
                    <a:pt x="996" y="166"/>
                  </a:lnTo>
                  <a:lnTo>
                    <a:pt x="996" y="165"/>
                  </a:lnTo>
                  <a:lnTo>
                    <a:pt x="997" y="165"/>
                  </a:lnTo>
                  <a:lnTo>
                    <a:pt x="998" y="165"/>
                  </a:lnTo>
                  <a:lnTo>
                    <a:pt x="999" y="165"/>
                  </a:lnTo>
                  <a:lnTo>
                    <a:pt x="999" y="166"/>
                  </a:lnTo>
                  <a:lnTo>
                    <a:pt x="1000" y="166"/>
                  </a:lnTo>
                  <a:lnTo>
                    <a:pt x="999" y="168"/>
                  </a:lnTo>
                  <a:lnTo>
                    <a:pt x="999" y="171"/>
                  </a:lnTo>
                  <a:lnTo>
                    <a:pt x="999" y="172"/>
                  </a:lnTo>
                  <a:lnTo>
                    <a:pt x="1000" y="173"/>
                  </a:lnTo>
                  <a:lnTo>
                    <a:pt x="1000" y="174"/>
                  </a:lnTo>
                  <a:lnTo>
                    <a:pt x="1001" y="174"/>
                  </a:lnTo>
                  <a:lnTo>
                    <a:pt x="1001" y="175"/>
                  </a:lnTo>
                  <a:lnTo>
                    <a:pt x="1001" y="177"/>
                  </a:lnTo>
                  <a:lnTo>
                    <a:pt x="1000" y="177"/>
                  </a:lnTo>
                  <a:lnTo>
                    <a:pt x="999" y="177"/>
                  </a:lnTo>
                  <a:lnTo>
                    <a:pt x="998" y="179"/>
                  </a:lnTo>
                  <a:lnTo>
                    <a:pt x="997" y="179"/>
                  </a:lnTo>
                  <a:lnTo>
                    <a:pt x="997" y="180"/>
                  </a:lnTo>
                  <a:lnTo>
                    <a:pt x="996" y="180"/>
                  </a:lnTo>
                  <a:lnTo>
                    <a:pt x="994" y="180"/>
                  </a:lnTo>
                  <a:lnTo>
                    <a:pt x="993" y="179"/>
                  </a:lnTo>
                  <a:lnTo>
                    <a:pt x="993" y="177"/>
                  </a:lnTo>
                  <a:lnTo>
                    <a:pt x="994" y="177"/>
                  </a:lnTo>
                  <a:lnTo>
                    <a:pt x="993" y="177"/>
                  </a:lnTo>
                  <a:lnTo>
                    <a:pt x="993" y="176"/>
                  </a:lnTo>
                  <a:lnTo>
                    <a:pt x="992" y="176"/>
                  </a:lnTo>
                  <a:lnTo>
                    <a:pt x="991" y="176"/>
                  </a:lnTo>
                  <a:lnTo>
                    <a:pt x="990" y="177"/>
                  </a:lnTo>
                  <a:lnTo>
                    <a:pt x="989" y="176"/>
                  </a:lnTo>
                  <a:lnTo>
                    <a:pt x="986" y="175"/>
                  </a:lnTo>
                  <a:lnTo>
                    <a:pt x="985" y="175"/>
                  </a:lnTo>
                  <a:lnTo>
                    <a:pt x="983" y="176"/>
                  </a:lnTo>
                  <a:lnTo>
                    <a:pt x="982" y="176"/>
                  </a:lnTo>
                  <a:lnTo>
                    <a:pt x="981" y="176"/>
                  </a:lnTo>
                  <a:lnTo>
                    <a:pt x="980" y="177"/>
                  </a:lnTo>
                  <a:lnTo>
                    <a:pt x="979" y="176"/>
                  </a:lnTo>
                  <a:lnTo>
                    <a:pt x="977" y="176"/>
                  </a:lnTo>
                  <a:lnTo>
                    <a:pt x="976" y="176"/>
                  </a:lnTo>
                  <a:lnTo>
                    <a:pt x="975" y="176"/>
                  </a:lnTo>
                  <a:lnTo>
                    <a:pt x="974" y="176"/>
                  </a:lnTo>
                  <a:lnTo>
                    <a:pt x="973" y="175"/>
                  </a:lnTo>
                  <a:lnTo>
                    <a:pt x="973" y="174"/>
                  </a:lnTo>
                  <a:lnTo>
                    <a:pt x="972" y="174"/>
                  </a:lnTo>
                  <a:lnTo>
                    <a:pt x="972" y="173"/>
                  </a:lnTo>
                  <a:lnTo>
                    <a:pt x="971" y="172"/>
                  </a:lnTo>
                  <a:lnTo>
                    <a:pt x="971" y="171"/>
                  </a:lnTo>
                  <a:lnTo>
                    <a:pt x="971" y="169"/>
                  </a:lnTo>
                  <a:lnTo>
                    <a:pt x="970" y="169"/>
                  </a:lnTo>
                  <a:lnTo>
                    <a:pt x="968" y="171"/>
                  </a:lnTo>
                  <a:lnTo>
                    <a:pt x="968" y="172"/>
                  </a:lnTo>
                  <a:lnTo>
                    <a:pt x="968" y="171"/>
                  </a:lnTo>
                  <a:lnTo>
                    <a:pt x="967" y="171"/>
                  </a:lnTo>
                  <a:lnTo>
                    <a:pt x="966" y="171"/>
                  </a:lnTo>
                  <a:lnTo>
                    <a:pt x="965" y="171"/>
                  </a:lnTo>
                  <a:lnTo>
                    <a:pt x="965" y="169"/>
                  </a:lnTo>
                  <a:lnTo>
                    <a:pt x="964" y="169"/>
                  </a:lnTo>
                  <a:lnTo>
                    <a:pt x="963" y="169"/>
                  </a:lnTo>
                  <a:lnTo>
                    <a:pt x="962" y="169"/>
                  </a:lnTo>
                  <a:lnTo>
                    <a:pt x="960" y="169"/>
                  </a:lnTo>
                  <a:lnTo>
                    <a:pt x="960" y="168"/>
                  </a:lnTo>
                  <a:lnTo>
                    <a:pt x="960" y="169"/>
                  </a:lnTo>
                  <a:lnTo>
                    <a:pt x="959" y="169"/>
                  </a:lnTo>
                  <a:lnTo>
                    <a:pt x="957" y="171"/>
                  </a:lnTo>
                  <a:lnTo>
                    <a:pt x="957" y="172"/>
                  </a:lnTo>
                  <a:lnTo>
                    <a:pt x="957" y="173"/>
                  </a:lnTo>
                  <a:lnTo>
                    <a:pt x="956" y="173"/>
                  </a:lnTo>
                  <a:lnTo>
                    <a:pt x="955" y="172"/>
                  </a:lnTo>
                  <a:lnTo>
                    <a:pt x="955" y="173"/>
                  </a:lnTo>
                  <a:lnTo>
                    <a:pt x="953" y="173"/>
                  </a:lnTo>
                  <a:lnTo>
                    <a:pt x="953" y="172"/>
                  </a:lnTo>
                  <a:lnTo>
                    <a:pt x="951" y="172"/>
                  </a:lnTo>
                  <a:lnTo>
                    <a:pt x="950" y="172"/>
                  </a:lnTo>
                  <a:lnTo>
                    <a:pt x="949" y="172"/>
                  </a:lnTo>
                  <a:lnTo>
                    <a:pt x="948" y="172"/>
                  </a:lnTo>
                  <a:lnTo>
                    <a:pt x="947" y="172"/>
                  </a:lnTo>
                  <a:lnTo>
                    <a:pt x="946" y="172"/>
                  </a:lnTo>
                  <a:lnTo>
                    <a:pt x="946" y="171"/>
                  </a:lnTo>
                  <a:lnTo>
                    <a:pt x="945" y="171"/>
                  </a:lnTo>
                  <a:lnTo>
                    <a:pt x="946" y="169"/>
                  </a:lnTo>
                  <a:lnTo>
                    <a:pt x="946" y="168"/>
                  </a:lnTo>
                  <a:lnTo>
                    <a:pt x="945" y="167"/>
                  </a:lnTo>
                  <a:lnTo>
                    <a:pt x="945" y="166"/>
                  </a:lnTo>
                  <a:lnTo>
                    <a:pt x="943" y="166"/>
                  </a:lnTo>
                  <a:lnTo>
                    <a:pt x="943" y="165"/>
                  </a:lnTo>
                  <a:lnTo>
                    <a:pt x="943" y="164"/>
                  </a:lnTo>
                  <a:lnTo>
                    <a:pt x="942" y="164"/>
                  </a:lnTo>
                  <a:lnTo>
                    <a:pt x="942" y="163"/>
                  </a:lnTo>
                  <a:lnTo>
                    <a:pt x="942" y="162"/>
                  </a:lnTo>
                  <a:lnTo>
                    <a:pt x="940" y="163"/>
                  </a:lnTo>
                  <a:lnTo>
                    <a:pt x="937" y="160"/>
                  </a:lnTo>
                  <a:lnTo>
                    <a:pt x="937" y="159"/>
                  </a:lnTo>
                  <a:lnTo>
                    <a:pt x="933" y="159"/>
                  </a:lnTo>
                  <a:lnTo>
                    <a:pt x="932" y="158"/>
                  </a:lnTo>
                  <a:lnTo>
                    <a:pt x="932" y="156"/>
                  </a:lnTo>
                  <a:lnTo>
                    <a:pt x="930" y="156"/>
                  </a:lnTo>
                  <a:lnTo>
                    <a:pt x="930" y="155"/>
                  </a:lnTo>
                  <a:lnTo>
                    <a:pt x="929" y="155"/>
                  </a:lnTo>
                  <a:lnTo>
                    <a:pt x="928" y="155"/>
                  </a:lnTo>
                  <a:lnTo>
                    <a:pt x="927" y="154"/>
                  </a:lnTo>
                  <a:lnTo>
                    <a:pt x="928" y="152"/>
                  </a:lnTo>
                  <a:lnTo>
                    <a:pt x="929" y="152"/>
                  </a:lnTo>
                  <a:lnTo>
                    <a:pt x="928" y="152"/>
                  </a:lnTo>
                  <a:lnTo>
                    <a:pt x="928" y="151"/>
                  </a:lnTo>
                  <a:lnTo>
                    <a:pt x="927" y="151"/>
                  </a:lnTo>
                  <a:lnTo>
                    <a:pt x="927" y="150"/>
                  </a:lnTo>
                  <a:lnTo>
                    <a:pt x="924" y="150"/>
                  </a:lnTo>
                  <a:lnTo>
                    <a:pt x="923" y="150"/>
                  </a:lnTo>
                  <a:lnTo>
                    <a:pt x="924" y="14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9" name="Freeform 328">
              <a:extLst>
                <a:ext uri="{FF2B5EF4-FFF2-40B4-BE49-F238E27FC236}">
                  <a16:creationId xmlns:a16="http://schemas.microsoft.com/office/drawing/2014/main" id="{778DBF7B-E372-8255-84DE-7868FD578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41713" y="2201863"/>
              <a:ext cx="1644650" cy="1560513"/>
            </a:xfrm>
            <a:custGeom>
              <a:avLst/>
              <a:gdLst>
                <a:gd name="T0" fmla="*/ 157 w 1036"/>
                <a:gd name="T1" fmla="*/ 823 h 983"/>
                <a:gd name="T2" fmla="*/ 87 w 1036"/>
                <a:gd name="T3" fmla="*/ 782 h 983"/>
                <a:gd name="T4" fmla="*/ 114 w 1036"/>
                <a:gd name="T5" fmla="*/ 726 h 983"/>
                <a:gd name="T6" fmla="*/ 109 w 1036"/>
                <a:gd name="T7" fmla="*/ 677 h 983"/>
                <a:gd name="T8" fmla="*/ 164 w 1036"/>
                <a:gd name="T9" fmla="*/ 642 h 983"/>
                <a:gd name="T10" fmla="*/ 162 w 1036"/>
                <a:gd name="T11" fmla="*/ 558 h 983"/>
                <a:gd name="T12" fmla="*/ 101 w 1036"/>
                <a:gd name="T13" fmla="*/ 574 h 983"/>
                <a:gd name="T14" fmla="*/ 50 w 1036"/>
                <a:gd name="T15" fmla="*/ 521 h 983"/>
                <a:gd name="T16" fmla="*/ 49 w 1036"/>
                <a:gd name="T17" fmla="*/ 454 h 983"/>
                <a:gd name="T18" fmla="*/ 12 w 1036"/>
                <a:gd name="T19" fmla="*/ 426 h 983"/>
                <a:gd name="T20" fmla="*/ 27 w 1036"/>
                <a:gd name="T21" fmla="*/ 360 h 983"/>
                <a:gd name="T22" fmla="*/ 84 w 1036"/>
                <a:gd name="T23" fmla="*/ 349 h 983"/>
                <a:gd name="T24" fmla="*/ 132 w 1036"/>
                <a:gd name="T25" fmla="*/ 331 h 983"/>
                <a:gd name="T26" fmla="*/ 167 w 1036"/>
                <a:gd name="T27" fmla="*/ 333 h 983"/>
                <a:gd name="T28" fmla="*/ 227 w 1036"/>
                <a:gd name="T29" fmla="*/ 315 h 983"/>
                <a:gd name="T30" fmla="*/ 260 w 1036"/>
                <a:gd name="T31" fmla="*/ 324 h 983"/>
                <a:gd name="T32" fmla="*/ 315 w 1036"/>
                <a:gd name="T33" fmla="*/ 322 h 983"/>
                <a:gd name="T34" fmla="*/ 369 w 1036"/>
                <a:gd name="T35" fmla="*/ 346 h 983"/>
                <a:gd name="T36" fmla="*/ 408 w 1036"/>
                <a:gd name="T37" fmla="*/ 377 h 983"/>
                <a:gd name="T38" fmla="*/ 377 w 1036"/>
                <a:gd name="T39" fmla="*/ 408 h 983"/>
                <a:gd name="T40" fmla="*/ 361 w 1036"/>
                <a:gd name="T41" fmla="*/ 427 h 983"/>
                <a:gd name="T42" fmla="*/ 430 w 1036"/>
                <a:gd name="T43" fmla="*/ 391 h 983"/>
                <a:gd name="T44" fmla="*/ 470 w 1036"/>
                <a:gd name="T45" fmla="*/ 373 h 983"/>
                <a:gd name="T46" fmla="*/ 515 w 1036"/>
                <a:gd name="T47" fmla="*/ 376 h 983"/>
                <a:gd name="T48" fmla="*/ 529 w 1036"/>
                <a:gd name="T49" fmla="*/ 337 h 983"/>
                <a:gd name="T50" fmla="*/ 513 w 1036"/>
                <a:gd name="T51" fmla="*/ 296 h 983"/>
                <a:gd name="T52" fmla="*/ 496 w 1036"/>
                <a:gd name="T53" fmla="*/ 235 h 983"/>
                <a:gd name="T54" fmla="*/ 465 w 1036"/>
                <a:gd name="T55" fmla="*/ 200 h 983"/>
                <a:gd name="T56" fmla="*/ 444 w 1036"/>
                <a:gd name="T57" fmla="*/ 165 h 983"/>
                <a:gd name="T58" fmla="*/ 446 w 1036"/>
                <a:gd name="T59" fmla="*/ 122 h 983"/>
                <a:gd name="T60" fmla="*/ 433 w 1036"/>
                <a:gd name="T61" fmla="*/ 59 h 983"/>
                <a:gd name="T62" fmla="*/ 456 w 1036"/>
                <a:gd name="T63" fmla="*/ 21 h 983"/>
                <a:gd name="T64" fmla="*/ 518 w 1036"/>
                <a:gd name="T65" fmla="*/ 12 h 983"/>
                <a:gd name="T66" fmla="*/ 586 w 1036"/>
                <a:gd name="T67" fmla="*/ 21 h 983"/>
                <a:gd name="T68" fmla="*/ 637 w 1036"/>
                <a:gd name="T69" fmla="*/ 42 h 983"/>
                <a:gd name="T70" fmla="*/ 687 w 1036"/>
                <a:gd name="T71" fmla="*/ 73 h 983"/>
                <a:gd name="T72" fmla="*/ 776 w 1036"/>
                <a:gd name="T73" fmla="*/ 46 h 983"/>
                <a:gd name="T74" fmla="*/ 843 w 1036"/>
                <a:gd name="T75" fmla="*/ 96 h 983"/>
                <a:gd name="T76" fmla="*/ 874 w 1036"/>
                <a:gd name="T77" fmla="*/ 199 h 983"/>
                <a:gd name="T78" fmla="*/ 819 w 1036"/>
                <a:gd name="T79" fmla="*/ 272 h 983"/>
                <a:gd name="T80" fmla="*/ 866 w 1036"/>
                <a:gd name="T81" fmla="*/ 320 h 983"/>
                <a:gd name="T82" fmla="*/ 917 w 1036"/>
                <a:gd name="T83" fmla="*/ 381 h 983"/>
                <a:gd name="T84" fmla="*/ 957 w 1036"/>
                <a:gd name="T85" fmla="*/ 444 h 983"/>
                <a:gd name="T86" fmla="*/ 894 w 1036"/>
                <a:gd name="T87" fmla="*/ 532 h 983"/>
                <a:gd name="T88" fmla="*/ 897 w 1036"/>
                <a:gd name="T89" fmla="*/ 563 h 983"/>
                <a:gd name="T90" fmla="*/ 917 w 1036"/>
                <a:gd name="T91" fmla="*/ 576 h 983"/>
                <a:gd name="T92" fmla="*/ 957 w 1036"/>
                <a:gd name="T93" fmla="*/ 591 h 983"/>
                <a:gd name="T94" fmla="*/ 976 w 1036"/>
                <a:gd name="T95" fmla="*/ 699 h 983"/>
                <a:gd name="T96" fmla="*/ 1028 w 1036"/>
                <a:gd name="T97" fmla="*/ 761 h 983"/>
                <a:gd name="T98" fmla="*/ 948 w 1036"/>
                <a:gd name="T99" fmla="*/ 775 h 983"/>
                <a:gd name="T100" fmla="*/ 899 w 1036"/>
                <a:gd name="T101" fmla="*/ 879 h 983"/>
                <a:gd name="T102" fmla="*/ 840 w 1036"/>
                <a:gd name="T103" fmla="*/ 878 h 983"/>
                <a:gd name="T104" fmla="*/ 762 w 1036"/>
                <a:gd name="T105" fmla="*/ 916 h 983"/>
                <a:gd name="T106" fmla="*/ 707 w 1036"/>
                <a:gd name="T107" fmla="*/ 981 h 983"/>
                <a:gd name="T108" fmla="*/ 673 w 1036"/>
                <a:gd name="T109" fmla="*/ 946 h 983"/>
                <a:gd name="T110" fmla="*/ 671 w 1036"/>
                <a:gd name="T111" fmla="*/ 882 h 983"/>
                <a:gd name="T112" fmla="*/ 633 w 1036"/>
                <a:gd name="T113" fmla="*/ 841 h 983"/>
                <a:gd name="T114" fmla="*/ 587 w 1036"/>
                <a:gd name="T115" fmla="*/ 848 h 983"/>
                <a:gd name="T116" fmla="*/ 537 w 1036"/>
                <a:gd name="T117" fmla="*/ 849 h 983"/>
                <a:gd name="T118" fmla="*/ 460 w 1036"/>
                <a:gd name="T119" fmla="*/ 864 h 983"/>
                <a:gd name="T120" fmla="*/ 370 w 1036"/>
                <a:gd name="T121" fmla="*/ 865 h 983"/>
                <a:gd name="T122" fmla="*/ 293 w 1036"/>
                <a:gd name="T123" fmla="*/ 878 h 983"/>
                <a:gd name="T124" fmla="*/ 244 w 1036"/>
                <a:gd name="T125" fmla="*/ 883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36" h="983">
                  <a:moveTo>
                    <a:pt x="205" y="859"/>
                  </a:moveTo>
                  <a:lnTo>
                    <a:pt x="204" y="859"/>
                  </a:lnTo>
                  <a:lnTo>
                    <a:pt x="204" y="858"/>
                  </a:lnTo>
                  <a:lnTo>
                    <a:pt x="202" y="858"/>
                  </a:lnTo>
                  <a:lnTo>
                    <a:pt x="202" y="857"/>
                  </a:lnTo>
                  <a:lnTo>
                    <a:pt x="202" y="856"/>
                  </a:lnTo>
                  <a:lnTo>
                    <a:pt x="202" y="854"/>
                  </a:lnTo>
                  <a:lnTo>
                    <a:pt x="201" y="854"/>
                  </a:lnTo>
                  <a:lnTo>
                    <a:pt x="201" y="853"/>
                  </a:lnTo>
                  <a:lnTo>
                    <a:pt x="200" y="853"/>
                  </a:lnTo>
                  <a:lnTo>
                    <a:pt x="200" y="852"/>
                  </a:lnTo>
                  <a:lnTo>
                    <a:pt x="199" y="853"/>
                  </a:lnTo>
                  <a:lnTo>
                    <a:pt x="198" y="853"/>
                  </a:lnTo>
                  <a:lnTo>
                    <a:pt x="197" y="852"/>
                  </a:lnTo>
                  <a:lnTo>
                    <a:pt x="197" y="851"/>
                  </a:lnTo>
                  <a:lnTo>
                    <a:pt x="196" y="851"/>
                  </a:lnTo>
                  <a:lnTo>
                    <a:pt x="194" y="851"/>
                  </a:lnTo>
                  <a:lnTo>
                    <a:pt x="194" y="850"/>
                  </a:lnTo>
                  <a:lnTo>
                    <a:pt x="194" y="849"/>
                  </a:lnTo>
                  <a:lnTo>
                    <a:pt x="194" y="848"/>
                  </a:lnTo>
                  <a:lnTo>
                    <a:pt x="193" y="847"/>
                  </a:lnTo>
                  <a:lnTo>
                    <a:pt x="193" y="848"/>
                  </a:lnTo>
                  <a:lnTo>
                    <a:pt x="192" y="848"/>
                  </a:lnTo>
                  <a:lnTo>
                    <a:pt x="191" y="849"/>
                  </a:lnTo>
                  <a:lnTo>
                    <a:pt x="190" y="849"/>
                  </a:lnTo>
                  <a:lnTo>
                    <a:pt x="189" y="849"/>
                  </a:lnTo>
                  <a:lnTo>
                    <a:pt x="189" y="848"/>
                  </a:lnTo>
                  <a:lnTo>
                    <a:pt x="190" y="848"/>
                  </a:lnTo>
                  <a:lnTo>
                    <a:pt x="190" y="847"/>
                  </a:lnTo>
                  <a:lnTo>
                    <a:pt x="189" y="847"/>
                  </a:lnTo>
                  <a:lnTo>
                    <a:pt x="189" y="845"/>
                  </a:lnTo>
                  <a:lnTo>
                    <a:pt x="188" y="844"/>
                  </a:lnTo>
                  <a:lnTo>
                    <a:pt x="187" y="845"/>
                  </a:lnTo>
                  <a:lnTo>
                    <a:pt x="185" y="844"/>
                  </a:lnTo>
                  <a:lnTo>
                    <a:pt x="184" y="844"/>
                  </a:lnTo>
                  <a:lnTo>
                    <a:pt x="183" y="844"/>
                  </a:lnTo>
                  <a:lnTo>
                    <a:pt x="183" y="843"/>
                  </a:lnTo>
                  <a:lnTo>
                    <a:pt x="183" y="844"/>
                  </a:lnTo>
                  <a:lnTo>
                    <a:pt x="183" y="845"/>
                  </a:lnTo>
                  <a:lnTo>
                    <a:pt x="182" y="845"/>
                  </a:lnTo>
                  <a:lnTo>
                    <a:pt x="182" y="847"/>
                  </a:lnTo>
                  <a:lnTo>
                    <a:pt x="181" y="845"/>
                  </a:lnTo>
                  <a:lnTo>
                    <a:pt x="181" y="844"/>
                  </a:lnTo>
                  <a:lnTo>
                    <a:pt x="180" y="844"/>
                  </a:lnTo>
                  <a:lnTo>
                    <a:pt x="179" y="844"/>
                  </a:lnTo>
                  <a:lnTo>
                    <a:pt x="179" y="843"/>
                  </a:lnTo>
                  <a:lnTo>
                    <a:pt x="177" y="843"/>
                  </a:lnTo>
                  <a:lnTo>
                    <a:pt x="177" y="842"/>
                  </a:lnTo>
                  <a:lnTo>
                    <a:pt x="177" y="841"/>
                  </a:lnTo>
                  <a:lnTo>
                    <a:pt x="176" y="841"/>
                  </a:lnTo>
                  <a:lnTo>
                    <a:pt x="176" y="840"/>
                  </a:lnTo>
                  <a:lnTo>
                    <a:pt x="175" y="840"/>
                  </a:lnTo>
                  <a:lnTo>
                    <a:pt x="175" y="839"/>
                  </a:lnTo>
                  <a:lnTo>
                    <a:pt x="175" y="837"/>
                  </a:lnTo>
                  <a:lnTo>
                    <a:pt x="175" y="836"/>
                  </a:lnTo>
                  <a:lnTo>
                    <a:pt x="175" y="835"/>
                  </a:lnTo>
                  <a:lnTo>
                    <a:pt x="175" y="834"/>
                  </a:lnTo>
                  <a:lnTo>
                    <a:pt x="174" y="834"/>
                  </a:lnTo>
                  <a:lnTo>
                    <a:pt x="173" y="834"/>
                  </a:lnTo>
                  <a:lnTo>
                    <a:pt x="172" y="834"/>
                  </a:lnTo>
                  <a:lnTo>
                    <a:pt x="172" y="833"/>
                  </a:lnTo>
                  <a:lnTo>
                    <a:pt x="171" y="833"/>
                  </a:lnTo>
                  <a:lnTo>
                    <a:pt x="171" y="832"/>
                  </a:lnTo>
                  <a:lnTo>
                    <a:pt x="170" y="832"/>
                  </a:lnTo>
                  <a:lnTo>
                    <a:pt x="168" y="832"/>
                  </a:lnTo>
                  <a:lnTo>
                    <a:pt x="168" y="831"/>
                  </a:lnTo>
                  <a:lnTo>
                    <a:pt x="167" y="831"/>
                  </a:lnTo>
                  <a:lnTo>
                    <a:pt x="167" y="829"/>
                  </a:lnTo>
                  <a:lnTo>
                    <a:pt x="166" y="829"/>
                  </a:lnTo>
                  <a:lnTo>
                    <a:pt x="166" y="828"/>
                  </a:lnTo>
                  <a:lnTo>
                    <a:pt x="165" y="828"/>
                  </a:lnTo>
                  <a:lnTo>
                    <a:pt x="165" y="827"/>
                  </a:lnTo>
                  <a:lnTo>
                    <a:pt x="164" y="827"/>
                  </a:lnTo>
                  <a:lnTo>
                    <a:pt x="163" y="827"/>
                  </a:lnTo>
                  <a:lnTo>
                    <a:pt x="162" y="827"/>
                  </a:lnTo>
                  <a:lnTo>
                    <a:pt x="161" y="827"/>
                  </a:lnTo>
                  <a:lnTo>
                    <a:pt x="159" y="827"/>
                  </a:lnTo>
                  <a:lnTo>
                    <a:pt x="158" y="827"/>
                  </a:lnTo>
                  <a:lnTo>
                    <a:pt x="158" y="826"/>
                  </a:lnTo>
                  <a:lnTo>
                    <a:pt x="157" y="826"/>
                  </a:lnTo>
                  <a:lnTo>
                    <a:pt x="156" y="826"/>
                  </a:lnTo>
                  <a:lnTo>
                    <a:pt x="156" y="825"/>
                  </a:lnTo>
                  <a:lnTo>
                    <a:pt x="156" y="824"/>
                  </a:lnTo>
                  <a:lnTo>
                    <a:pt x="157" y="824"/>
                  </a:lnTo>
                  <a:lnTo>
                    <a:pt x="157" y="823"/>
                  </a:lnTo>
                  <a:lnTo>
                    <a:pt x="156" y="823"/>
                  </a:lnTo>
                  <a:lnTo>
                    <a:pt x="156" y="822"/>
                  </a:lnTo>
                  <a:lnTo>
                    <a:pt x="156" y="820"/>
                  </a:lnTo>
                  <a:lnTo>
                    <a:pt x="155" y="820"/>
                  </a:lnTo>
                  <a:lnTo>
                    <a:pt x="154" y="820"/>
                  </a:lnTo>
                  <a:lnTo>
                    <a:pt x="153" y="820"/>
                  </a:lnTo>
                  <a:lnTo>
                    <a:pt x="151" y="820"/>
                  </a:lnTo>
                  <a:lnTo>
                    <a:pt x="151" y="819"/>
                  </a:lnTo>
                  <a:lnTo>
                    <a:pt x="149" y="819"/>
                  </a:lnTo>
                  <a:lnTo>
                    <a:pt x="148" y="819"/>
                  </a:lnTo>
                  <a:lnTo>
                    <a:pt x="148" y="818"/>
                  </a:lnTo>
                  <a:lnTo>
                    <a:pt x="147" y="818"/>
                  </a:lnTo>
                  <a:lnTo>
                    <a:pt x="146" y="817"/>
                  </a:lnTo>
                  <a:lnTo>
                    <a:pt x="145" y="816"/>
                  </a:lnTo>
                  <a:lnTo>
                    <a:pt x="144" y="816"/>
                  </a:lnTo>
                  <a:lnTo>
                    <a:pt x="142" y="816"/>
                  </a:lnTo>
                  <a:lnTo>
                    <a:pt x="141" y="816"/>
                  </a:lnTo>
                  <a:lnTo>
                    <a:pt x="140" y="815"/>
                  </a:lnTo>
                  <a:lnTo>
                    <a:pt x="139" y="815"/>
                  </a:lnTo>
                  <a:lnTo>
                    <a:pt x="138" y="814"/>
                  </a:lnTo>
                  <a:lnTo>
                    <a:pt x="137" y="812"/>
                  </a:lnTo>
                  <a:lnTo>
                    <a:pt x="136" y="812"/>
                  </a:lnTo>
                  <a:lnTo>
                    <a:pt x="135" y="812"/>
                  </a:lnTo>
                  <a:lnTo>
                    <a:pt x="133" y="812"/>
                  </a:lnTo>
                  <a:lnTo>
                    <a:pt x="132" y="812"/>
                  </a:lnTo>
                  <a:lnTo>
                    <a:pt x="131" y="812"/>
                  </a:lnTo>
                  <a:lnTo>
                    <a:pt x="130" y="812"/>
                  </a:lnTo>
                  <a:lnTo>
                    <a:pt x="129" y="812"/>
                  </a:lnTo>
                  <a:lnTo>
                    <a:pt x="128" y="811"/>
                  </a:lnTo>
                  <a:lnTo>
                    <a:pt x="128" y="810"/>
                  </a:lnTo>
                  <a:lnTo>
                    <a:pt x="127" y="810"/>
                  </a:lnTo>
                  <a:lnTo>
                    <a:pt x="127" y="809"/>
                  </a:lnTo>
                  <a:lnTo>
                    <a:pt x="125" y="809"/>
                  </a:lnTo>
                  <a:lnTo>
                    <a:pt x="124" y="809"/>
                  </a:lnTo>
                  <a:lnTo>
                    <a:pt x="123" y="808"/>
                  </a:lnTo>
                  <a:lnTo>
                    <a:pt x="122" y="808"/>
                  </a:lnTo>
                  <a:lnTo>
                    <a:pt x="122" y="807"/>
                  </a:lnTo>
                  <a:lnTo>
                    <a:pt x="121" y="807"/>
                  </a:lnTo>
                  <a:lnTo>
                    <a:pt x="120" y="807"/>
                  </a:lnTo>
                  <a:lnTo>
                    <a:pt x="120" y="806"/>
                  </a:lnTo>
                  <a:lnTo>
                    <a:pt x="119" y="806"/>
                  </a:lnTo>
                  <a:lnTo>
                    <a:pt x="119" y="804"/>
                  </a:lnTo>
                  <a:lnTo>
                    <a:pt x="119" y="803"/>
                  </a:lnTo>
                  <a:lnTo>
                    <a:pt x="119" y="802"/>
                  </a:lnTo>
                  <a:lnTo>
                    <a:pt x="119" y="801"/>
                  </a:lnTo>
                  <a:lnTo>
                    <a:pt x="119" y="800"/>
                  </a:lnTo>
                  <a:lnTo>
                    <a:pt x="119" y="799"/>
                  </a:lnTo>
                  <a:lnTo>
                    <a:pt x="119" y="798"/>
                  </a:lnTo>
                  <a:lnTo>
                    <a:pt x="119" y="797"/>
                  </a:lnTo>
                  <a:lnTo>
                    <a:pt x="119" y="795"/>
                  </a:lnTo>
                  <a:lnTo>
                    <a:pt x="119" y="794"/>
                  </a:lnTo>
                  <a:lnTo>
                    <a:pt x="119" y="793"/>
                  </a:lnTo>
                  <a:lnTo>
                    <a:pt x="119" y="792"/>
                  </a:lnTo>
                  <a:lnTo>
                    <a:pt x="118" y="792"/>
                  </a:lnTo>
                  <a:lnTo>
                    <a:pt x="118" y="791"/>
                  </a:lnTo>
                  <a:lnTo>
                    <a:pt x="118" y="790"/>
                  </a:lnTo>
                  <a:lnTo>
                    <a:pt x="118" y="789"/>
                  </a:lnTo>
                  <a:lnTo>
                    <a:pt x="118" y="787"/>
                  </a:lnTo>
                  <a:lnTo>
                    <a:pt x="116" y="785"/>
                  </a:lnTo>
                  <a:lnTo>
                    <a:pt x="115" y="785"/>
                  </a:lnTo>
                  <a:lnTo>
                    <a:pt x="114" y="785"/>
                  </a:lnTo>
                  <a:lnTo>
                    <a:pt x="113" y="785"/>
                  </a:lnTo>
                  <a:lnTo>
                    <a:pt x="113" y="786"/>
                  </a:lnTo>
                  <a:lnTo>
                    <a:pt x="112" y="785"/>
                  </a:lnTo>
                  <a:lnTo>
                    <a:pt x="111" y="785"/>
                  </a:lnTo>
                  <a:lnTo>
                    <a:pt x="110" y="785"/>
                  </a:lnTo>
                  <a:lnTo>
                    <a:pt x="109" y="785"/>
                  </a:lnTo>
                  <a:lnTo>
                    <a:pt x="107" y="785"/>
                  </a:lnTo>
                  <a:lnTo>
                    <a:pt x="106" y="785"/>
                  </a:lnTo>
                  <a:lnTo>
                    <a:pt x="106" y="786"/>
                  </a:lnTo>
                  <a:lnTo>
                    <a:pt x="105" y="786"/>
                  </a:lnTo>
                  <a:lnTo>
                    <a:pt x="103" y="786"/>
                  </a:lnTo>
                  <a:lnTo>
                    <a:pt x="102" y="786"/>
                  </a:lnTo>
                  <a:lnTo>
                    <a:pt x="101" y="786"/>
                  </a:lnTo>
                  <a:lnTo>
                    <a:pt x="99" y="786"/>
                  </a:lnTo>
                  <a:lnTo>
                    <a:pt x="98" y="786"/>
                  </a:lnTo>
                  <a:lnTo>
                    <a:pt x="97" y="785"/>
                  </a:lnTo>
                  <a:lnTo>
                    <a:pt x="96" y="785"/>
                  </a:lnTo>
                  <a:lnTo>
                    <a:pt x="95" y="785"/>
                  </a:lnTo>
                  <a:lnTo>
                    <a:pt x="93" y="784"/>
                  </a:lnTo>
                  <a:lnTo>
                    <a:pt x="92" y="784"/>
                  </a:lnTo>
                  <a:lnTo>
                    <a:pt x="90" y="784"/>
                  </a:lnTo>
                  <a:lnTo>
                    <a:pt x="88" y="783"/>
                  </a:lnTo>
                  <a:lnTo>
                    <a:pt x="87" y="783"/>
                  </a:lnTo>
                  <a:lnTo>
                    <a:pt x="87" y="782"/>
                  </a:lnTo>
                  <a:lnTo>
                    <a:pt x="87" y="781"/>
                  </a:lnTo>
                  <a:lnTo>
                    <a:pt x="87" y="779"/>
                  </a:lnTo>
                  <a:lnTo>
                    <a:pt x="87" y="778"/>
                  </a:lnTo>
                  <a:lnTo>
                    <a:pt x="87" y="777"/>
                  </a:lnTo>
                  <a:lnTo>
                    <a:pt x="86" y="777"/>
                  </a:lnTo>
                  <a:lnTo>
                    <a:pt x="86" y="776"/>
                  </a:lnTo>
                  <a:lnTo>
                    <a:pt x="85" y="776"/>
                  </a:lnTo>
                  <a:lnTo>
                    <a:pt x="84" y="775"/>
                  </a:lnTo>
                  <a:lnTo>
                    <a:pt x="82" y="775"/>
                  </a:lnTo>
                  <a:lnTo>
                    <a:pt x="82" y="774"/>
                  </a:lnTo>
                  <a:lnTo>
                    <a:pt x="82" y="773"/>
                  </a:lnTo>
                  <a:lnTo>
                    <a:pt x="81" y="773"/>
                  </a:lnTo>
                  <a:lnTo>
                    <a:pt x="80" y="774"/>
                  </a:lnTo>
                  <a:lnTo>
                    <a:pt x="79" y="773"/>
                  </a:lnTo>
                  <a:lnTo>
                    <a:pt x="78" y="773"/>
                  </a:lnTo>
                  <a:lnTo>
                    <a:pt x="77" y="773"/>
                  </a:lnTo>
                  <a:lnTo>
                    <a:pt x="77" y="772"/>
                  </a:lnTo>
                  <a:lnTo>
                    <a:pt x="78" y="772"/>
                  </a:lnTo>
                  <a:lnTo>
                    <a:pt x="79" y="770"/>
                  </a:lnTo>
                  <a:lnTo>
                    <a:pt x="80" y="770"/>
                  </a:lnTo>
                  <a:lnTo>
                    <a:pt x="81" y="772"/>
                  </a:lnTo>
                  <a:lnTo>
                    <a:pt x="81" y="770"/>
                  </a:lnTo>
                  <a:lnTo>
                    <a:pt x="82" y="770"/>
                  </a:lnTo>
                  <a:lnTo>
                    <a:pt x="84" y="770"/>
                  </a:lnTo>
                  <a:lnTo>
                    <a:pt x="85" y="770"/>
                  </a:lnTo>
                  <a:lnTo>
                    <a:pt x="86" y="770"/>
                  </a:lnTo>
                  <a:lnTo>
                    <a:pt x="87" y="772"/>
                  </a:lnTo>
                  <a:lnTo>
                    <a:pt x="87" y="770"/>
                  </a:lnTo>
                  <a:lnTo>
                    <a:pt x="88" y="770"/>
                  </a:lnTo>
                  <a:lnTo>
                    <a:pt x="89" y="769"/>
                  </a:lnTo>
                  <a:lnTo>
                    <a:pt x="90" y="769"/>
                  </a:lnTo>
                  <a:lnTo>
                    <a:pt x="90" y="768"/>
                  </a:lnTo>
                  <a:lnTo>
                    <a:pt x="90" y="767"/>
                  </a:lnTo>
                  <a:lnTo>
                    <a:pt x="92" y="767"/>
                  </a:lnTo>
                  <a:lnTo>
                    <a:pt x="92" y="766"/>
                  </a:lnTo>
                  <a:lnTo>
                    <a:pt x="93" y="765"/>
                  </a:lnTo>
                  <a:lnTo>
                    <a:pt x="94" y="764"/>
                  </a:lnTo>
                  <a:lnTo>
                    <a:pt x="94" y="762"/>
                  </a:lnTo>
                  <a:lnTo>
                    <a:pt x="95" y="761"/>
                  </a:lnTo>
                  <a:lnTo>
                    <a:pt x="95" y="760"/>
                  </a:lnTo>
                  <a:lnTo>
                    <a:pt x="95" y="759"/>
                  </a:lnTo>
                  <a:lnTo>
                    <a:pt x="95" y="758"/>
                  </a:lnTo>
                  <a:lnTo>
                    <a:pt x="96" y="758"/>
                  </a:lnTo>
                  <a:lnTo>
                    <a:pt x="96" y="757"/>
                  </a:lnTo>
                  <a:lnTo>
                    <a:pt x="96" y="756"/>
                  </a:lnTo>
                  <a:lnTo>
                    <a:pt x="97" y="755"/>
                  </a:lnTo>
                  <a:lnTo>
                    <a:pt x="97" y="752"/>
                  </a:lnTo>
                  <a:lnTo>
                    <a:pt x="97" y="751"/>
                  </a:lnTo>
                  <a:lnTo>
                    <a:pt x="98" y="750"/>
                  </a:lnTo>
                  <a:lnTo>
                    <a:pt x="98" y="749"/>
                  </a:lnTo>
                  <a:lnTo>
                    <a:pt x="97" y="749"/>
                  </a:lnTo>
                  <a:lnTo>
                    <a:pt x="97" y="748"/>
                  </a:lnTo>
                  <a:lnTo>
                    <a:pt x="98" y="748"/>
                  </a:lnTo>
                  <a:lnTo>
                    <a:pt x="98" y="747"/>
                  </a:lnTo>
                  <a:lnTo>
                    <a:pt x="98" y="745"/>
                  </a:lnTo>
                  <a:lnTo>
                    <a:pt x="98" y="744"/>
                  </a:lnTo>
                  <a:lnTo>
                    <a:pt x="98" y="743"/>
                  </a:lnTo>
                  <a:lnTo>
                    <a:pt x="99" y="742"/>
                  </a:lnTo>
                  <a:lnTo>
                    <a:pt x="99" y="741"/>
                  </a:lnTo>
                  <a:lnTo>
                    <a:pt x="99" y="740"/>
                  </a:lnTo>
                  <a:lnTo>
                    <a:pt x="101" y="740"/>
                  </a:lnTo>
                  <a:lnTo>
                    <a:pt x="101" y="739"/>
                  </a:lnTo>
                  <a:lnTo>
                    <a:pt x="101" y="737"/>
                  </a:lnTo>
                  <a:lnTo>
                    <a:pt x="102" y="737"/>
                  </a:lnTo>
                  <a:lnTo>
                    <a:pt x="102" y="736"/>
                  </a:lnTo>
                  <a:lnTo>
                    <a:pt x="102" y="735"/>
                  </a:lnTo>
                  <a:lnTo>
                    <a:pt x="102" y="734"/>
                  </a:lnTo>
                  <a:lnTo>
                    <a:pt x="103" y="734"/>
                  </a:lnTo>
                  <a:lnTo>
                    <a:pt x="103" y="733"/>
                  </a:lnTo>
                  <a:lnTo>
                    <a:pt x="104" y="732"/>
                  </a:lnTo>
                  <a:lnTo>
                    <a:pt x="105" y="731"/>
                  </a:lnTo>
                  <a:lnTo>
                    <a:pt x="105" y="730"/>
                  </a:lnTo>
                  <a:lnTo>
                    <a:pt x="106" y="730"/>
                  </a:lnTo>
                  <a:lnTo>
                    <a:pt x="106" y="728"/>
                  </a:lnTo>
                  <a:lnTo>
                    <a:pt x="107" y="727"/>
                  </a:lnTo>
                  <a:lnTo>
                    <a:pt x="107" y="726"/>
                  </a:lnTo>
                  <a:lnTo>
                    <a:pt x="109" y="726"/>
                  </a:lnTo>
                  <a:lnTo>
                    <a:pt x="109" y="725"/>
                  </a:lnTo>
                  <a:lnTo>
                    <a:pt x="109" y="726"/>
                  </a:lnTo>
                  <a:lnTo>
                    <a:pt x="110" y="725"/>
                  </a:lnTo>
                  <a:lnTo>
                    <a:pt x="111" y="725"/>
                  </a:lnTo>
                  <a:lnTo>
                    <a:pt x="112" y="725"/>
                  </a:lnTo>
                  <a:lnTo>
                    <a:pt x="113" y="725"/>
                  </a:lnTo>
                  <a:lnTo>
                    <a:pt x="113" y="726"/>
                  </a:lnTo>
                  <a:lnTo>
                    <a:pt x="114" y="726"/>
                  </a:lnTo>
                  <a:lnTo>
                    <a:pt x="115" y="726"/>
                  </a:lnTo>
                  <a:lnTo>
                    <a:pt x="116" y="726"/>
                  </a:lnTo>
                  <a:lnTo>
                    <a:pt x="116" y="725"/>
                  </a:lnTo>
                  <a:lnTo>
                    <a:pt x="116" y="726"/>
                  </a:lnTo>
                  <a:lnTo>
                    <a:pt x="118" y="726"/>
                  </a:lnTo>
                  <a:lnTo>
                    <a:pt x="119" y="726"/>
                  </a:lnTo>
                  <a:lnTo>
                    <a:pt x="120" y="726"/>
                  </a:lnTo>
                  <a:lnTo>
                    <a:pt x="121" y="726"/>
                  </a:lnTo>
                  <a:lnTo>
                    <a:pt x="122" y="727"/>
                  </a:lnTo>
                  <a:lnTo>
                    <a:pt x="123" y="727"/>
                  </a:lnTo>
                  <a:lnTo>
                    <a:pt x="124" y="727"/>
                  </a:lnTo>
                  <a:lnTo>
                    <a:pt x="124" y="726"/>
                  </a:lnTo>
                  <a:lnTo>
                    <a:pt x="124" y="725"/>
                  </a:lnTo>
                  <a:lnTo>
                    <a:pt x="124" y="724"/>
                  </a:lnTo>
                  <a:lnTo>
                    <a:pt x="125" y="724"/>
                  </a:lnTo>
                  <a:lnTo>
                    <a:pt x="124" y="723"/>
                  </a:lnTo>
                  <a:lnTo>
                    <a:pt x="124" y="722"/>
                  </a:lnTo>
                  <a:lnTo>
                    <a:pt x="124" y="720"/>
                  </a:lnTo>
                  <a:lnTo>
                    <a:pt x="124" y="719"/>
                  </a:lnTo>
                  <a:lnTo>
                    <a:pt x="124" y="718"/>
                  </a:lnTo>
                  <a:lnTo>
                    <a:pt x="125" y="718"/>
                  </a:lnTo>
                  <a:lnTo>
                    <a:pt x="125" y="717"/>
                  </a:lnTo>
                  <a:lnTo>
                    <a:pt x="125" y="716"/>
                  </a:lnTo>
                  <a:lnTo>
                    <a:pt x="125" y="715"/>
                  </a:lnTo>
                  <a:lnTo>
                    <a:pt x="127" y="715"/>
                  </a:lnTo>
                  <a:lnTo>
                    <a:pt x="127" y="714"/>
                  </a:lnTo>
                  <a:lnTo>
                    <a:pt x="127" y="712"/>
                  </a:lnTo>
                  <a:lnTo>
                    <a:pt x="128" y="711"/>
                  </a:lnTo>
                  <a:lnTo>
                    <a:pt x="128" y="710"/>
                  </a:lnTo>
                  <a:lnTo>
                    <a:pt x="127" y="710"/>
                  </a:lnTo>
                  <a:lnTo>
                    <a:pt x="125" y="710"/>
                  </a:lnTo>
                  <a:lnTo>
                    <a:pt x="124" y="710"/>
                  </a:lnTo>
                  <a:lnTo>
                    <a:pt x="125" y="709"/>
                  </a:lnTo>
                  <a:lnTo>
                    <a:pt x="124" y="708"/>
                  </a:lnTo>
                  <a:lnTo>
                    <a:pt x="123" y="708"/>
                  </a:lnTo>
                  <a:lnTo>
                    <a:pt x="122" y="708"/>
                  </a:lnTo>
                  <a:lnTo>
                    <a:pt x="121" y="708"/>
                  </a:lnTo>
                  <a:lnTo>
                    <a:pt x="120" y="708"/>
                  </a:lnTo>
                  <a:lnTo>
                    <a:pt x="119" y="708"/>
                  </a:lnTo>
                  <a:lnTo>
                    <a:pt x="118" y="708"/>
                  </a:lnTo>
                  <a:lnTo>
                    <a:pt x="116" y="707"/>
                  </a:lnTo>
                  <a:lnTo>
                    <a:pt x="115" y="707"/>
                  </a:lnTo>
                  <a:lnTo>
                    <a:pt x="114" y="707"/>
                  </a:lnTo>
                  <a:lnTo>
                    <a:pt x="114" y="706"/>
                  </a:lnTo>
                  <a:lnTo>
                    <a:pt x="114" y="705"/>
                  </a:lnTo>
                  <a:lnTo>
                    <a:pt x="113" y="705"/>
                  </a:lnTo>
                  <a:lnTo>
                    <a:pt x="113" y="703"/>
                  </a:lnTo>
                  <a:lnTo>
                    <a:pt x="112" y="703"/>
                  </a:lnTo>
                  <a:lnTo>
                    <a:pt x="111" y="703"/>
                  </a:lnTo>
                  <a:lnTo>
                    <a:pt x="110" y="703"/>
                  </a:lnTo>
                  <a:lnTo>
                    <a:pt x="109" y="703"/>
                  </a:lnTo>
                  <a:lnTo>
                    <a:pt x="109" y="705"/>
                  </a:lnTo>
                  <a:lnTo>
                    <a:pt x="107" y="705"/>
                  </a:lnTo>
                  <a:lnTo>
                    <a:pt x="106" y="702"/>
                  </a:lnTo>
                  <a:lnTo>
                    <a:pt x="105" y="701"/>
                  </a:lnTo>
                  <a:lnTo>
                    <a:pt x="104" y="700"/>
                  </a:lnTo>
                  <a:lnTo>
                    <a:pt x="104" y="699"/>
                  </a:lnTo>
                  <a:lnTo>
                    <a:pt x="104" y="697"/>
                  </a:lnTo>
                  <a:lnTo>
                    <a:pt x="104" y="695"/>
                  </a:lnTo>
                  <a:lnTo>
                    <a:pt x="104" y="694"/>
                  </a:lnTo>
                  <a:lnTo>
                    <a:pt x="104" y="693"/>
                  </a:lnTo>
                  <a:lnTo>
                    <a:pt x="103" y="692"/>
                  </a:lnTo>
                  <a:lnTo>
                    <a:pt x="102" y="690"/>
                  </a:lnTo>
                  <a:lnTo>
                    <a:pt x="102" y="689"/>
                  </a:lnTo>
                  <a:lnTo>
                    <a:pt x="102" y="688"/>
                  </a:lnTo>
                  <a:lnTo>
                    <a:pt x="101" y="688"/>
                  </a:lnTo>
                  <a:lnTo>
                    <a:pt x="101" y="686"/>
                  </a:lnTo>
                  <a:lnTo>
                    <a:pt x="101" y="685"/>
                  </a:lnTo>
                  <a:lnTo>
                    <a:pt x="101" y="684"/>
                  </a:lnTo>
                  <a:lnTo>
                    <a:pt x="101" y="683"/>
                  </a:lnTo>
                  <a:lnTo>
                    <a:pt x="98" y="678"/>
                  </a:lnTo>
                  <a:lnTo>
                    <a:pt x="98" y="677"/>
                  </a:lnTo>
                  <a:lnTo>
                    <a:pt x="98" y="676"/>
                  </a:lnTo>
                  <a:lnTo>
                    <a:pt x="98" y="674"/>
                  </a:lnTo>
                  <a:lnTo>
                    <a:pt x="98" y="675"/>
                  </a:lnTo>
                  <a:lnTo>
                    <a:pt x="99" y="675"/>
                  </a:lnTo>
                  <a:lnTo>
                    <a:pt x="101" y="675"/>
                  </a:lnTo>
                  <a:lnTo>
                    <a:pt x="102" y="675"/>
                  </a:lnTo>
                  <a:lnTo>
                    <a:pt x="103" y="675"/>
                  </a:lnTo>
                  <a:lnTo>
                    <a:pt x="104" y="675"/>
                  </a:lnTo>
                  <a:lnTo>
                    <a:pt x="105" y="676"/>
                  </a:lnTo>
                  <a:lnTo>
                    <a:pt x="106" y="676"/>
                  </a:lnTo>
                  <a:lnTo>
                    <a:pt x="107" y="676"/>
                  </a:lnTo>
                  <a:lnTo>
                    <a:pt x="107" y="677"/>
                  </a:lnTo>
                  <a:lnTo>
                    <a:pt x="109" y="677"/>
                  </a:lnTo>
                  <a:lnTo>
                    <a:pt x="110" y="677"/>
                  </a:lnTo>
                  <a:lnTo>
                    <a:pt x="111" y="678"/>
                  </a:lnTo>
                  <a:lnTo>
                    <a:pt x="111" y="680"/>
                  </a:lnTo>
                  <a:lnTo>
                    <a:pt x="112" y="680"/>
                  </a:lnTo>
                  <a:lnTo>
                    <a:pt x="113" y="681"/>
                  </a:lnTo>
                  <a:lnTo>
                    <a:pt x="114" y="681"/>
                  </a:lnTo>
                  <a:lnTo>
                    <a:pt x="114" y="682"/>
                  </a:lnTo>
                  <a:lnTo>
                    <a:pt x="115" y="682"/>
                  </a:lnTo>
                  <a:lnTo>
                    <a:pt x="116" y="682"/>
                  </a:lnTo>
                  <a:lnTo>
                    <a:pt x="116" y="683"/>
                  </a:lnTo>
                  <a:lnTo>
                    <a:pt x="118" y="683"/>
                  </a:lnTo>
                  <a:lnTo>
                    <a:pt x="119" y="682"/>
                  </a:lnTo>
                  <a:lnTo>
                    <a:pt x="120" y="682"/>
                  </a:lnTo>
                  <a:lnTo>
                    <a:pt x="121" y="683"/>
                  </a:lnTo>
                  <a:lnTo>
                    <a:pt x="122" y="682"/>
                  </a:lnTo>
                  <a:lnTo>
                    <a:pt x="123" y="681"/>
                  </a:lnTo>
                  <a:lnTo>
                    <a:pt x="123" y="680"/>
                  </a:lnTo>
                  <a:lnTo>
                    <a:pt x="124" y="678"/>
                  </a:lnTo>
                  <a:lnTo>
                    <a:pt x="125" y="678"/>
                  </a:lnTo>
                  <a:lnTo>
                    <a:pt x="127" y="678"/>
                  </a:lnTo>
                  <a:lnTo>
                    <a:pt x="128" y="678"/>
                  </a:lnTo>
                  <a:lnTo>
                    <a:pt x="128" y="677"/>
                  </a:lnTo>
                  <a:lnTo>
                    <a:pt x="128" y="676"/>
                  </a:lnTo>
                  <a:lnTo>
                    <a:pt x="129" y="676"/>
                  </a:lnTo>
                  <a:lnTo>
                    <a:pt x="129" y="675"/>
                  </a:lnTo>
                  <a:lnTo>
                    <a:pt x="129" y="674"/>
                  </a:lnTo>
                  <a:lnTo>
                    <a:pt x="130" y="674"/>
                  </a:lnTo>
                  <a:lnTo>
                    <a:pt x="129" y="673"/>
                  </a:lnTo>
                  <a:lnTo>
                    <a:pt x="128" y="673"/>
                  </a:lnTo>
                  <a:lnTo>
                    <a:pt x="128" y="672"/>
                  </a:lnTo>
                  <a:lnTo>
                    <a:pt x="127" y="672"/>
                  </a:lnTo>
                  <a:lnTo>
                    <a:pt x="127" y="670"/>
                  </a:lnTo>
                  <a:lnTo>
                    <a:pt x="125" y="670"/>
                  </a:lnTo>
                  <a:lnTo>
                    <a:pt x="124" y="670"/>
                  </a:lnTo>
                  <a:lnTo>
                    <a:pt x="124" y="669"/>
                  </a:lnTo>
                  <a:lnTo>
                    <a:pt x="123" y="669"/>
                  </a:lnTo>
                  <a:lnTo>
                    <a:pt x="122" y="669"/>
                  </a:lnTo>
                  <a:lnTo>
                    <a:pt x="121" y="667"/>
                  </a:lnTo>
                  <a:lnTo>
                    <a:pt x="120" y="666"/>
                  </a:lnTo>
                  <a:lnTo>
                    <a:pt x="119" y="664"/>
                  </a:lnTo>
                  <a:lnTo>
                    <a:pt x="119" y="663"/>
                  </a:lnTo>
                  <a:lnTo>
                    <a:pt x="119" y="661"/>
                  </a:lnTo>
                  <a:lnTo>
                    <a:pt x="119" y="660"/>
                  </a:lnTo>
                  <a:lnTo>
                    <a:pt x="119" y="659"/>
                  </a:lnTo>
                  <a:lnTo>
                    <a:pt x="120" y="659"/>
                  </a:lnTo>
                  <a:lnTo>
                    <a:pt x="120" y="658"/>
                  </a:lnTo>
                  <a:lnTo>
                    <a:pt x="121" y="657"/>
                  </a:lnTo>
                  <a:lnTo>
                    <a:pt x="122" y="657"/>
                  </a:lnTo>
                  <a:lnTo>
                    <a:pt x="122" y="656"/>
                  </a:lnTo>
                  <a:lnTo>
                    <a:pt x="122" y="655"/>
                  </a:lnTo>
                  <a:lnTo>
                    <a:pt x="123" y="655"/>
                  </a:lnTo>
                  <a:lnTo>
                    <a:pt x="123" y="653"/>
                  </a:lnTo>
                  <a:lnTo>
                    <a:pt x="122" y="653"/>
                  </a:lnTo>
                  <a:lnTo>
                    <a:pt x="123" y="653"/>
                  </a:lnTo>
                  <a:lnTo>
                    <a:pt x="122" y="652"/>
                  </a:lnTo>
                  <a:lnTo>
                    <a:pt x="122" y="651"/>
                  </a:lnTo>
                  <a:lnTo>
                    <a:pt x="123" y="651"/>
                  </a:lnTo>
                  <a:lnTo>
                    <a:pt x="123" y="650"/>
                  </a:lnTo>
                  <a:lnTo>
                    <a:pt x="123" y="649"/>
                  </a:lnTo>
                  <a:lnTo>
                    <a:pt x="123" y="648"/>
                  </a:lnTo>
                  <a:lnTo>
                    <a:pt x="123" y="647"/>
                  </a:lnTo>
                  <a:lnTo>
                    <a:pt x="124" y="647"/>
                  </a:lnTo>
                  <a:lnTo>
                    <a:pt x="124" y="645"/>
                  </a:lnTo>
                  <a:lnTo>
                    <a:pt x="125" y="644"/>
                  </a:lnTo>
                  <a:lnTo>
                    <a:pt x="127" y="644"/>
                  </a:lnTo>
                  <a:lnTo>
                    <a:pt x="127" y="643"/>
                  </a:lnTo>
                  <a:lnTo>
                    <a:pt x="128" y="643"/>
                  </a:lnTo>
                  <a:lnTo>
                    <a:pt x="129" y="643"/>
                  </a:lnTo>
                  <a:lnTo>
                    <a:pt x="129" y="642"/>
                  </a:lnTo>
                  <a:lnTo>
                    <a:pt x="129" y="641"/>
                  </a:lnTo>
                  <a:lnTo>
                    <a:pt x="129" y="640"/>
                  </a:lnTo>
                  <a:lnTo>
                    <a:pt x="130" y="640"/>
                  </a:lnTo>
                  <a:lnTo>
                    <a:pt x="130" y="639"/>
                  </a:lnTo>
                  <a:lnTo>
                    <a:pt x="131" y="639"/>
                  </a:lnTo>
                  <a:lnTo>
                    <a:pt x="131" y="638"/>
                  </a:lnTo>
                  <a:lnTo>
                    <a:pt x="132" y="636"/>
                  </a:lnTo>
                  <a:lnTo>
                    <a:pt x="133" y="635"/>
                  </a:lnTo>
                  <a:lnTo>
                    <a:pt x="133" y="634"/>
                  </a:lnTo>
                  <a:lnTo>
                    <a:pt x="133" y="633"/>
                  </a:lnTo>
                  <a:lnTo>
                    <a:pt x="142" y="636"/>
                  </a:lnTo>
                  <a:lnTo>
                    <a:pt x="149" y="634"/>
                  </a:lnTo>
                  <a:lnTo>
                    <a:pt x="156" y="636"/>
                  </a:lnTo>
                  <a:lnTo>
                    <a:pt x="162" y="641"/>
                  </a:lnTo>
                  <a:lnTo>
                    <a:pt x="163" y="641"/>
                  </a:lnTo>
                  <a:lnTo>
                    <a:pt x="164" y="642"/>
                  </a:lnTo>
                  <a:lnTo>
                    <a:pt x="165" y="642"/>
                  </a:lnTo>
                  <a:lnTo>
                    <a:pt x="167" y="643"/>
                  </a:lnTo>
                  <a:lnTo>
                    <a:pt x="168" y="643"/>
                  </a:lnTo>
                  <a:lnTo>
                    <a:pt x="170" y="643"/>
                  </a:lnTo>
                  <a:lnTo>
                    <a:pt x="171" y="643"/>
                  </a:lnTo>
                  <a:lnTo>
                    <a:pt x="171" y="642"/>
                  </a:lnTo>
                  <a:lnTo>
                    <a:pt x="171" y="641"/>
                  </a:lnTo>
                  <a:lnTo>
                    <a:pt x="170" y="641"/>
                  </a:lnTo>
                  <a:lnTo>
                    <a:pt x="168" y="640"/>
                  </a:lnTo>
                  <a:lnTo>
                    <a:pt x="167" y="640"/>
                  </a:lnTo>
                  <a:lnTo>
                    <a:pt x="167" y="639"/>
                  </a:lnTo>
                  <a:lnTo>
                    <a:pt x="167" y="638"/>
                  </a:lnTo>
                  <a:lnTo>
                    <a:pt x="166" y="638"/>
                  </a:lnTo>
                  <a:lnTo>
                    <a:pt x="165" y="638"/>
                  </a:lnTo>
                  <a:lnTo>
                    <a:pt x="165" y="636"/>
                  </a:lnTo>
                  <a:lnTo>
                    <a:pt x="164" y="636"/>
                  </a:lnTo>
                  <a:lnTo>
                    <a:pt x="164" y="635"/>
                  </a:lnTo>
                  <a:lnTo>
                    <a:pt x="163" y="635"/>
                  </a:lnTo>
                  <a:lnTo>
                    <a:pt x="163" y="634"/>
                  </a:lnTo>
                  <a:lnTo>
                    <a:pt x="162" y="633"/>
                  </a:lnTo>
                  <a:lnTo>
                    <a:pt x="162" y="632"/>
                  </a:lnTo>
                  <a:lnTo>
                    <a:pt x="161" y="632"/>
                  </a:lnTo>
                  <a:lnTo>
                    <a:pt x="159" y="631"/>
                  </a:lnTo>
                  <a:lnTo>
                    <a:pt x="158" y="631"/>
                  </a:lnTo>
                  <a:lnTo>
                    <a:pt x="157" y="631"/>
                  </a:lnTo>
                  <a:lnTo>
                    <a:pt x="157" y="630"/>
                  </a:lnTo>
                  <a:lnTo>
                    <a:pt x="158" y="630"/>
                  </a:lnTo>
                  <a:lnTo>
                    <a:pt x="157" y="628"/>
                  </a:lnTo>
                  <a:lnTo>
                    <a:pt x="157" y="627"/>
                  </a:lnTo>
                  <a:lnTo>
                    <a:pt x="157" y="625"/>
                  </a:lnTo>
                  <a:lnTo>
                    <a:pt x="156" y="625"/>
                  </a:lnTo>
                  <a:lnTo>
                    <a:pt x="156" y="624"/>
                  </a:lnTo>
                  <a:lnTo>
                    <a:pt x="156" y="623"/>
                  </a:lnTo>
                  <a:lnTo>
                    <a:pt x="156" y="622"/>
                  </a:lnTo>
                  <a:lnTo>
                    <a:pt x="156" y="620"/>
                  </a:lnTo>
                  <a:lnTo>
                    <a:pt x="155" y="619"/>
                  </a:lnTo>
                  <a:lnTo>
                    <a:pt x="153" y="618"/>
                  </a:lnTo>
                  <a:lnTo>
                    <a:pt x="151" y="617"/>
                  </a:lnTo>
                  <a:lnTo>
                    <a:pt x="150" y="609"/>
                  </a:lnTo>
                  <a:lnTo>
                    <a:pt x="147" y="600"/>
                  </a:lnTo>
                  <a:lnTo>
                    <a:pt x="146" y="598"/>
                  </a:lnTo>
                  <a:lnTo>
                    <a:pt x="146" y="597"/>
                  </a:lnTo>
                  <a:lnTo>
                    <a:pt x="151" y="596"/>
                  </a:lnTo>
                  <a:lnTo>
                    <a:pt x="153" y="596"/>
                  </a:lnTo>
                  <a:lnTo>
                    <a:pt x="155" y="596"/>
                  </a:lnTo>
                  <a:lnTo>
                    <a:pt x="155" y="594"/>
                  </a:lnTo>
                  <a:lnTo>
                    <a:pt x="156" y="594"/>
                  </a:lnTo>
                  <a:lnTo>
                    <a:pt x="158" y="596"/>
                  </a:lnTo>
                  <a:lnTo>
                    <a:pt x="158" y="594"/>
                  </a:lnTo>
                  <a:lnTo>
                    <a:pt x="157" y="593"/>
                  </a:lnTo>
                  <a:lnTo>
                    <a:pt x="157" y="591"/>
                  </a:lnTo>
                  <a:lnTo>
                    <a:pt x="157" y="590"/>
                  </a:lnTo>
                  <a:lnTo>
                    <a:pt x="158" y="585"/>
                  </a:lnTo>
                  <a:lnTo>
                    <a:pt x="158" y="584"/>
                  </a:lnTo>
                  <a:lnTo>
                    <a:pt x="161" y="582"/>
                  </a:lnTo>
                  <a:lnTo>
                    <a:pt x="161" y="581"/>
                  </a:lnTo>
                  <a:lnTo>
                    <a:pt x="161" y="578"/>
                  </a:lnTo>
                  <a:lnTo>
                    <a:pt x="162" y="578"/>
                  </a:lnTo>
                  <a:lnTo>
                    <a:pt x="163" y="578"/>
                  </a:lnTo>
                  <a:lnTo>
                    <a:pt x="163" y="577"/>
                  </a:lnTo>
                  <a:lnTo>
                    <a:pt x="163" y="576"/>
                  </a:lnTo>
                  <a:lnTo>
                    <a:pt x="163" y="575"/>
                  </a:lnTo>
                  <a:lnTo>
                    <a:pt x="163" y="574"/>
                  </a:lnTo>
                  <a:lnTo>
                    <a:pt x="164" y="574"/>
                  </a:lnTo>
                  <a:lnTo>
                    <a:pt x="164" y="573"/>
                  </a:lnTo>
                  <a:lnTo>
                    <a:pt x="165" y="573"/>
                  </a:lnTo>
                  <a:lnTo>
                    <a:pt x="165" y="572"/>
                  </a:lnTo>
                  <a:lnTo>
                    <a:pt x="166" y="572"/>
                  </a:lnTo>
                  <a:lnTo>
                    <a:pt x="166" y="571"/>
                  </a:lnTo>
                  <a:lnTo>
                    <a:pt x="166" y="569"/>
                  </a:lnTo>
                  <a:lnTo>
                    <a:pt x="166" y="568"/>
                  </a:lnTo>
                  <a:lnTo>
                    <a:pt x="166" y="567"/>
                  </a:lnTo>
                  <a:lnTo>
                    <a:pt x="167" y="567"/>
                  </a:lnTo>
                  <a:lnTo>
                    <a:pt x="166" y="566"/>
                  </a:lnTo>
                  <a:lnTo>
                    <a:pt x="166" y="565"/>
                  </a:lnTo>
                  <a:lnTo>
                    <a:pt x="165" y="565"/>
                  </a:lnTo>
                  <a:lnTo>
                    <a:pt x="165" y="564"/>
                  </a:lnTo>
                  <a:lnTo>
                    <a:pt x="164" y="564"/>
                  </a:lnTo>
                  <a:lnTo>
                    <a:pt x="164" y="563"/>
                  </a:lnTo>
                  <a:lnTo>
                    <a:pt x="164" y="561"/>
                  </a:lnTo>
                  <a:lnTo>
                    <a:pt x="163" y="561"/>
                  </a:lnTo>
                  <a:lnTo>
                    <a:pt x="163" y="560"/>
                  </a:lnTo>
                  <a:lnTo>
                    <a:pt x="163" y="559"/>
                  </a:lnTo>
                  <a:lnTo>
                    <a:pt x="163" y="558"/>
                  </a:lnTo>
                  <a:lnTo>
                    <a:pt x="162" y="558"/>
                  </a:lnTo>
                  <a:lnTo>
                    <a:pt x="162" y="559"/>
                  </a:lnTo>
                  <a:lnTo>
                    <a:pt x="161" y="559"/>
                  </a:lnTo>
                  <a:lnTo>
                    <a:pt x="161" y="560"/>
                  </a:lnTo>
                  <a:lnTo>
                    <a:pt x="159" y="560"/>
                  </a:lnTo>
                  <a:lnTo>
                    <a:pt x="159" y="561"/>
                  </a:lnTo>
                  <a:lnTo>
                    <a:pt x="158" y="561"/>
                  </a:lnTo>
                  <a:lnTo>
                    <a:pt x="157" y="563"/>
                  </a:lnTo>
                  <a:lnTo>
                    <a:pt x="156" y="564"/>
                  </a:lnTo>
                  <a:lnTo>
                    <a:pt x="155" y="564"/>
                  </a:lnTo>
                  <a:lnTo>
                    <a:pt x="154" y="565"/>
                  </a:lnTo>
                  <a:lnTo>
                    <a:pt x="153" y="565"/>
                  </a:lnTo>
                  <a:lnTo>
                    <a:pt x="153" y="566"/>
                  </a:lnTo>
                  <a:lnTo>
                    <a:pt x="151" y="566"/>
                  </a:lnTo>
                  <a:lnTo>
                    <a:pt x="150" y="566"/>
                  </a:lnTo>
                  <a:lnTo>
                    <a:pt x="150" y="567"/>
                  </a:lnTo>
                  <a:lnTo>
                    <a:pt x="149" y="567"/>
                  </a:lnTo>
                  <a:lnTo>
                    <a:pt x="148" y="568"/>
                  </a:lnTo>
                  <a:lnTo>
                    <a:pt x="147" y="568"/>
                  </a:lnTo>
                  <a:lnTo>
                    <a:pt x="147" y="569"/>
                  </a:lnTo>
                  <a:lnTo>
                    <a:pt x="146" y="569"/>
                  </a:lnTo>
                  <a:lnTo>
                    <a:pt x="146" y="571"/>
                  </a:lnTo>
                  <a:lnTo>
                    <a:pt x="146" y="572"/>
                  </a:lnTo>
                  <a:lnTo>
                    <a:pt x="145" y="572"/>
                  </a:lnTo>
                  <a:lnTo>
                    <a:pt x="144" y="573"/>
                  </a:lnTo>
                  <a:lnTo>
                    <a:pt x="144" y="574"/>
                  </a:lnTo>
                  <a:lnTo>
                    <a:pt x="142" y="574"/>
                  </a:lnTo>
                  <a:lnTo>
                    <a:pt x="141" y="574"/>
                  </a:lnTo>
                  <a:lnTo>
                    <a:pt x="140" y="574"/>
                  </a:lnTo>
                  <a:lnTo>
                    <a:pt x="139" y="574"/>
                  </a:lnTo>
                  <a:lnTo>
                    <a:pt x="138" y="574"/>
                  </a:lnTo>
                  <a:lnTo>
                    <a:pt x="137" y="574"/>
                  </a:lnTo>
                  <a:lnTo>
                    <a:pt x="136" y="574"/>
                  </a:lnTo>
                  <a:lnTo>
                    <a:pt x="135" y="574"/>
                  </a:lnTo>
                  <a:lnTo>
                    <a:pt x="133" y="575"/>
                  </a:lnTo>
                  <a:lnTo>
                    <a:pt x="132" y="575"/>
                  </a:lnTo>
                  <a:lnTo>
                    <a:pt x="131" y="575"/>
                  </a:lnTo>
                  <a:lnTo>
                    <a:pt x="131" y="576"/>
                  </a:lnTo>
                  <a:lnTo>
                    <a:pt x="130" y="576"/>
                  </a:lnTo>
                  <a:lnTo>
                    <a:pt x="129" y="576"/>
                  </a:lnTo>
                  <a:lnTo>
                    <a:pt x="129" y="577"/>
                  </a:lnTo>
                  <a:lnTo>
                    <a:pt x="128" y="577"/>
                  </a:lnTo>
                  <a:lnTo>
                    <a:pt x="128" y="578"/>
                  </a:lnTo>
                  <a:lnTo>
                    <a:pt x="127" y="578"/>
                  </a:lnTo>
                  <a:lnTo>
                    <a:pt x="127" y="580"/>
                  </a:lnTo>
                  <a:lnTo>
                    <a:pt x="125" y="580"/>
                  </a:lnTo>
                  <a:lnTo>
                    <a:pt x="125" y="578"/>
                  </a:lnTo>
                  <a:lnTo>
                    <a:pt x="124" y="578"/>
                  </a:lnTo>
                  <a:lnTo>
                    <a:pt x="124" y="580"/>
                  </a:lnTo>
                  <a:lnTo>
                    <a:pt x="123" y="580"/>
                  </a:lnTo>
                  <a:lnTo>
                    <a:pt x="123" y="578"/>
                  </a:lnTo>
                  <a:lnTo>
                    <a:pt x="123" y="580"/>
                  </a:lnTo>
                  <a:lnTo>
                    <a:pt x="122" y="580"/>
                  </a:lnTo>
                  <a:lnTo>
                    <a:pt x="122" y="581"/>
                  </a:lnTo>
                  <a:lnTo>
                    <a:pt x="121" y="581"/>
                  </a:lnTo>
                  <a:lnTo>
                    <a:pt x="121" y="582"/>
                  </a:lnTo>
                  <a:lnTo>
                    <a:pt x="120" y="583"/>
                  </a:lnTo>
                  <a:lnTo>
                    <a:pt x="120" y="582"/>
                  </a:lnTo>
                  <a:lnTo>
                    <a:pt x="119" y="582"/>
                  </a:lnTo>
                  <a:lnTo>
                    <a:pt x="118" y="581"/>
                  </a:lnTo>
                  <a:lnTo>
                    <a:pt x="118" y="582"/>
                  </a:lnTo>
                  <a:lnTo>
                    <a:pt x="116" y="582"/>
                  </a:lnTo>
                  <a:lnTo>
                    <a:pt x="115" y="582"/>
                  </a:lnTo>
                  <a:lnTo>
                    <a:pt x="115" y="581"/>
                  </a:lnTo>
                  <a:lnTo>
                    <a:pt x="114" y="581"/>
                  </a:lnTo>
                  <a:lnTo>
                    <a:pt x="113" y="581"/>
                  </a:lnTo>
                  <a:lnTo>
                    <a:pt x="113" y="580"/>
                  </a:lnTo>
                  <a:lnTo>
                    <a:pt x="112" y="580"/>
                  </a:lnTo>
                  <a:lnTo>
                    <a:pt x="111" y="580"/>
                  </a:lnTo>
                  <a:lnTo>
                    <a:pt x="111" y="578"/>
                  </a:lnTo>
                  <a:lnTo>
                    <a:pt x="110" y="578"/>
                  </a:lnTo>
                  <a:lnTo>
                    <a:pt x="110" y="577"/>
                  </a:lnTo>
                  <a:lnTo>
                    <a:pt x="109" y="576"/>
                  </a:lnTo>
                  <a:lnTo>
                    <a:pt x="107" y="576"/>
                  </a:lnTo>
                  <a:lnTo>
                    <a:pt x="106" y="576"/>
                  </a:lnTo>
                  <a:lnTo>
                    <a:pt x="106" y="575"/>
                  </a:lnTo>
                  <a:lnTo>
                    <a:pt x="106" y="574"/>
                  </a:lnTo>
                  <a:lnTo>
                    <a:pt x="105" y="574"/>
                  </a:lnTo>
                  <a:lnTo>
                    <a:pt x="104" y="574"/>
                  </a:lnTo>
                  <a:lnTo>
                    <a:pt x="104" y="575"/>
                  </a:lnTo>
                  <a:lnTo>
                    <a:pt x="103" y="575"/>
                  </a:lnTo>
                  <a:lnTo>
                    <a:pt x="102" y="575"/>
                  </a:lnTo>
                  <a:lnTo>
                    <a:pt x="102" y="574"/>
                  </a:lnTo>
                  <a:lnTo>
                    <a:pt x="102" y="575"/>
                  </a:lnTo>
                  <a:lnTo>
                    <a:pt x="102" y="574"/>
                  </a:lnTo>
                  <a:lnTo>
                    <a:pt x="101" y="574"/>
                  </a:lnTo>
                  <a:lnTo>
                    <a:pt x="101" y="573"/>
                  </a:lnTo>
                  <a:lnTo>
                    <a:pt x="99" y="573"/>
                  </a:lnTo>
                  <a:lnTo>
                    <a:pt x="99" y="572"/>
                  </a:lnTo>
                  <a:lnTo>
                    <a:pt x="98" y="572"/>
                  </a:lnTo>
                  <a:lnTo>
                    <a:pt x="98" y="571"/>
                  </a:lnTo>
                  <a:lnTo>
                    <a:pt x="97" y="571"/>
                  </a:lnTo>
                  <a:lnTo>
                    <a:pt x="97" y="569"/>
                  </a:lnTo>
                  <a:lnTo>
                    <a:pt x="96" y="569"/>
                  </a:lnTo>
                  <a:lnTo>
                    <a:pt x="96" y="568"/>
                  </a:lnTo>
                  <a:lnTo>
                    <a:pt x="95" y="568"/>
                  </a:lnTo>
                  <a:lnTo>
                    <a:pt x="95" y="567"/>
                  </a:lnTo>
                  <a:lnTo>
                    <a:pt x="94" y="567"/>
                  </a:lnTo>
                  <a:lnTo>
                    <a:pt x="93" y="566"/>
                  </a:lnTo>
                  <a:lnTo>
                    <a:pt x="92" y="566"/>
                  </a:lnTo>
                  <a:lnTo>
                    <a:pt x="92" y="565"/>
                  </a:lnTo>
                  <a:lnTo>
                    <a:pt x="90" y="565"/>
                  </a:lnTo>
                  <a:lnTo>
                    <a:pt x="90" y="564"/>
                  </a:lnTo>
                  <a:lnTo>
                    <a:pt x="89" y="563"/>
                  </a:lnTo>
                  <a:lnTo>
                    <a:pt x="88" y="563"/>
                  </a:lnTo>
                  <a:lnTo>
                    <a:pt x="88" y="561"/>
                  </a:lnTo>
                  <a:lnTo>
                    <a:pt x="88" y="560"/>
                  </a:lnTo>
                  <a:lnTo>
                    <a:pt x="87" y="560"/>
                  </a:lnTo>
                  <a:lnTo>
                    <a:pt x="87" y="559"/>
                  </a:lnTo>
                  <a:lnTo>
                    <a:pt x="86" y="559"/>
                  </a:lnTo>
                  <a:lnTo>
                    <a:pt x="86" y="558"/>
                  </a:lnTo>
                  <a:lnTo>
                    <a:pt x="85" y="557"/>
                  </a:lnTo>
                  <a:lnTo>
                    <a:pt x="85" y="556"/>
                  </a:lnTo>
                  <a:lnTo>
                    <a:pt x="84" y="556"/>
                  </a:lnTo>
                  <a:lnTo>
                    <a:pt x="84" y="555"/>
                  </a:lnTo>
                  <a:lnTo>
                    <a:pt x="84" y="553"/>
                  </a:lnTo>
                  <a:lnTo>
                    <a:pt x="82" y="553"/>
                  </a:lnTo>
                  <a:lnTo>
                    <a:pt x="82" y="552"/>
                  </a:lnTo>
                  <a:lnTo>
                    <a:pt x="81" y="552"/>
                  </a:lnTo>
                  <a:lnTo>
                    <a:pt x="81" y="551"/>
                  </a:lnTo>
                  <a:lnTo>
                    <a:pt x="81" y="550"/>
                  </a:lnTo>
                  <a:lnTo>
                    <a:pt x="80" y="550"/>
                  </a:lnTo>
                  <a:lnTo>
                    <a:pt x="80" y="549"/>
                  </a:lnTo>
                  <a:lnTo>
                    <a:pt x="79" y="549"/>
                  </a:lnTo>
                  <a:lnTo>
                    <a:pt x="79" y="548"/>
                  </a:lnTo>
                  <a:lnTo>
                    <a:pt x="78" y="548"/>
                  </a:lnTo>
                  <a:lnTo>
                    <a:pt x="78" y="547"/>
                  </a:lnTo>
                  <a:lnTo>
                    <a:pt x="77" y="547"/>
                  </a:lnTo>
                  <a:lnTo>
                    <a:pt x="76" y="547"/>
                  </a:lnTo>
                  <a:lnTo>
                    <a:pt x="75" y="547"/>
                  </a:lnTo>
                  <a:lnTo>
                    <a:pt x="73" y="547"/>
                  </a:lnTo>
                  <a:lnTo>
                    <a:pt x="72" y="547"/>
                  </a:lnTo>
                  <a:lnTo>
                    <a:pt x="72" y="546"/>
                  </a:lnTo>
                  <a:lnTo>
                    <a:pt x="71" y="546"/>
                  </a:lnTo>
                  <a:lnTo>
                    <a:pt x="71" y="544"/>
                  </a:lnTo>
                  <a:lnTo>
                    <a:pt x="70" y="544"/>
                  </a:lnTo>
                  <a:lnTo>
                    <a:pt x="70" y="543"/>
                  </a:lnTo>
                  <a:lnTo>
                    <a:pt x="70" y="542"/>
                  </a:lnTo>
                  <a:lnTo>
                    <a:pt x="69" y="542"/>
                  </a:lnTo>
                  <a:lnTo>
                    <a:pt x="69" y="541"/>
                  </a:lnTo>
                  <a:lnTo>
                    <a:pt x="68" y="541"/>
                  </a:lnTo>
                  <a:lnTo>
                    <a:pt x="68" y="540"/>
                  </a:lnTo>
                  <a:lnTo>
                    <a:pt x="67" y="540"/>
                  </a:lnTo>
                  <a:lnTo>
                    <a:pt x="67" y="539"/>
                  </a:lnTo>
                  <a:lnTo>
                    <a:pt x="66" y="539"/>
                  </a:lnTo>
                  <a:lnTo>
                    <a:pt x="66" y="538"/>
                  </a:lnTo>
                  <a:lnTo>
                    <a:pt x="64" y="538"/>
                  </a:lnTo>
                  <a:lnTo>
                    <a:pt x="64" y="536"/>
                  </a:lnTo>
                  <a:lnTo>
                    <a:pt x="63" y="536"/>
                  </a:lnTo>
                  <a:lnTo>
                    <a:pt x="62" y="535"/>
                  </a:lnTo>
                  <a:lnTo>
                    <a:pt x="62" y="534"/>
                  </a:lnTo>
                  <a:lnTo>
                    <a:pt x="61" y="534"/>
                  </a:lnTo>
                  <a:lnTo>
                    <a:pt x="61" y="533"/>
                  </a:lnTo>
                  <a:lnTo>
                    <a:pt x="61" y="532"/>
                  </a:lnTo>
                  <a:lnTo>
                    <a:pt x="60" y="532"/>
                  </a:lnTo>
                  <a:lnTo>
                    <a:pt x="60" y="531"/>
                  </a:lnTo>
                  <a:lnTo>
                    <a:pt x="60" y="530"/>
                  </a:lnTo>
                  <a:lnTo>
                    <a:pt x="59" y="530"/>
                  </a:lnTo>
                  <a:lnTo>
                    <a:pt x="58" y="529"/>
                  </a:lnTo>
                  <a:lnTo>
                    <a:pt x="58" y="527"/>
                  </a:lnTo>
                  <a:lnTo>
                    <a:pt x="56" y="527"/>
                  </a:lnTo>
                  <a:lnTo>
                    <a:pt x="56" y="526"/>
                  </a:lnTo>
                  <a:lnTo>
                    <a:pt x="55" y="526"/>
                  </a:lnTo>
                  <a:lnTo>
                    <a:pt x="55" y="525"/>
                  </a:lnTo>
                  <a:lnTo>
                    <a:pt x="55" y="524"/>
                  </a:lnTo>
                  <a:lnTo>
                    <a:pt x="54" y="524"/>
                  </a:lnTo>
                  <a:lnTo>
                    <a:pt x="53" y="523"/>
                  </a:lnTo>
                  <a:lnTo>
                    <a:pt x="52" y="523"/>
                  </a:lnTo>
                  <a:lnTo>
                    <a:pt x="52" y="522"/>
                  </a:lnTo>
                  <a:lnTo>
                    <a:pt x="51" y="521"/>
                  </a:lnTo>
                  <a:lnTo>
                    <a:pt x="50" y="521"/>
                  </a:lnTo>
                  <a:lnTo>
                    <a:pt x="50" y="519"/>
                  </a:lnTo>
                  <a:lnTo>
                    <a:pt x="49" y="519"/>
                  </a:lnTo>
                  <a:lnTo>
                    <a:pt x="49" y="518"/>
                  </a:lnTo>
                  <a:lnTo>
                    <a:pt x="49" y="517"/>
                  </a:lnTo>
                  <a:lnTo>
                    <a:pt x="47" y="517"/>
                  </a:lnTo>
                  <a:lnTo>
                    <a:pt x="46" y="516"/>
                  </a:lnTo>
                  <a:lnTo>
                    <a:pt x="45" y="515"/>
                  </a:lnTo>
                  <a:lnTo>
                    <a:pt x="44" y="514"/>
                  </a:lnTo>
                  <a:lnTo>
                    <a:pt x="44" y="513"/>
                  </a:lnTo>
                  <a:lnTo>
                    <a:pt x="45" y="511"/>
                  </a:lnTo>
                  <a:lnTo>
                    <a:pt x="46" y="511"/>
                  </a:lnTo>
                  <a:lnTo>
                    <a:pt x="46" y="510"/>
                  </a:lnTo>
                  <a:lnTo>
                    <a:pt x="47" y="510"/>
                  </a:lnTo>
                  <a:lnTo>
                    <a:pt x="47" y="509"/>
                  </a:lnTo>
                  <a:lnTo>
                    <a:pt x="49" y="508"/>
                  </a:lnTo>
                  <a:lnTo>
                    <a:pt x="50" y="507"/>
                  </a:lnTo>
                  <a:lnTo>
                    <a:pt x="50" y="506"/>
                  </a:lnTo>
                  <a:lnTo>
                    <a:pt x="51" y="506"/>
                  </a:lnTo>
                  <a:lnTo>
                    <a:pt x="51" y="505"/>
                  </a:lnTo>
                  <a:lnTo>
                    <a:pt x="52" y="504"/>
                  </a:lnTo>
                  <a:lnTo>
                    <a:pt x="52" y="502"/>
                  </a:lnTo>
                  <a:lnTo>
                    <a:pt x="53" y="501"/>
                  </a:lnTo>
                  <a:lnTo>
                    <a:pt x="54" y="501"/>
                  </a:lnTo>
                  <a:lnTo>
                    <a:pt x="54" y="500"/>
                  </a:lnTo>
                  <a:lnTo>
                    <a:pt x="54" y="499"/>
                  </a:lnTo>
                  <a:lnTo>
                    <a:pt x="54" y="498"/>
                  </a:lnTo>
                  <a:lnTo>
                    <a:pt x="54" y="497"/>
                  </a:lnTo>
                  <a:lnTo>
                    <a:pt x="55" y="497"/>
                  </a:lnTo>
                  <a:lnTo>
                    <a:pt x="55" y="496"/>
                  </a:lnTo>
                  <a:lnTo>
                    <a:pt x="56" y="496"/>
                  </a:lnTo>
                  <a:lnTo>
                    <a:pt x="56" y="494"/>
                  </a:lnTo>
                  <a:lnTo>
                    <a:pt x="58" y="494"/>
                  </a:lnTo>
                  <a:lnTo>
                    <a:pt x="58" y="493"/>
                  </a:lnTo>
                  <a:lnTo>
                    <a:pt x="58" y="492"/>
                  </a:lnTo>
                  <a:lnTo>
                    <a:pt x="56" y="492"/>
                  </a:lnTo>
                  <a:lnTo>
                    <a:pt x="56" y="491"/>
                  </a:lnTo>
                  <a:lnTo>
                    <a:pt x="56" y="490"/>
                  </a:lnTo>
                  <a:lnTo>
                    <a:pt x="56" y="489"/>
                  </a:lnTo>
                  <a:lnTo>
                    <a:pt x="56" y="488"/>
                  </a:lnTo>
                  <a:lnTo>
                    <a:pt x="56" y="486"/>
                  </a:lnTo>
                  <a:lnTo>
                    <a:pt x="56" y="485"/>
                  </a:lnTo>
                  <a:lnTo>
                    <a:pt x="58" y="485"/>
                  </a:lnTo>
                  <a:lnTo>
                    <a:pt x="58" y="484"/>
                  </a:lnTo>
                  <a:lnTo>
                    <a:pt x="58" y="483"/>
                  </a:lnTo>
                  <a:lnTo>
                    <a:pt x="59" y="481"/>
                  </a:lnTo>
                  <a:lnTo>
                    <a:pt x="60" y="480"/>
                  </a:lnTo>
                  <a:lnTo>
                    <a:pt x="60" y="479"/>
                  </a:lnTo>
                  <a:lnTo>
                    <a:pt x="61" y="479"/>
                  </a:lnTo>
                  <a:lnTo>
                    <a:pt x="60" y="479"/>
                  </a:lnTo>
                  <a:lnTo>
                    <a:pt x="60" y="477"/>
                  </a:lnTo>
                  <a:lnTo>
                    <a:pt x="60" y="476"/>
                  </a:lnTo>
                  <a:lnTo>
                    <a:pt x="59" y="475"/>
                  </a:lnTo>
                  <a:lnTo>
                    <a:pt x="58" y="474"/>
                  </a:lnTo>
                  <a:lnTo>
                    <a:pt x="58" y="473"/>
                  </a:lnTo>
                  <a:lnTo>
                    <a:pt x="56" y="473"/>
                  </a:lnTo>
                  <a:lnTo>
                    <a:pt x="56" y="472"/>
                  </a:lnTo>
                  <a:lnTo>
                    <a:pt x="55" y="471"/>
                  </a:lnTo>
                  <a:lnTo>
                    <a:pt x="54" y="471"/>
                  </a:lnTo>
                  <a:lnTo>
                    <a:pt x="54" y="469"/>
                  </a:lnTo>
                  <a:lnTo>
                    <a:pt x="53" y="469"/>
                  </a:lnTo>
                  <a:lnTo>
                    <a:pt x="53" y="468"/>
                  </a:lnTo>
                  <a:lnTo>
                    <a:pt x="52" y="468"/>
                  </a:lnTo>
                  <a:lnTo>
                    <a:pt x="52" y="467"/>
                  </a:lnTo>
                  <a:lnTo>
                    <a:pt x="52" y="466"/>
                  </a:lnTo>
                  <a:lnTo>
                    <a:pt x="53" y="466"/>
                  </a:lnTo>
                  <a:lnTo>
                    <a:pt x="54" y="466"/>
                  </a:lnTo>
                  <a:lnTo>
                    <a:pt x="55" y="466"/>
                  </a:lnTo>
                  <a:lnTo>
                    <a:pt x="56" y="465"/>
                  </a:lnTo>
                  <a:lnTo>
                    <a:pt x="55" y="465"/>
                  </a:lnTo>
                  <a:lnTo>
                    <a:pt x="55" y="464"/>
                  </a:lnTo>
                  <a:lnTo>
                    <a:pt x="55" y="463"/>
                  </a:lnTo>
                  <a:lnTo>
                    <a:pt x="55" y="461"/>
                  </a:lnTo>
                  <a:lnTo>
                    <a:pt x="55" y="460"/>
                  </a:lnTo>
                  <a:lnTo>
                    <a:pt x="55" y="459"/>
                  </a:lnTo>
                  <a:lnTo>
                    <a:pt x="54" y="459"/>
                  </a:lnTo>
                  <a:lnTo>
                    <a:pt x="54" y="458"/>
                  </a:lnTo>
                  <a:lnTo>
                    <a:pt x="54" y="457"/>
                  </a:lnTo>
                  <a:lnTo>
                    <a:pt x="54" y="456"/>
                  </a:lnTo>
                  <a:lnTo>
                    <a:pt x="54" y="455"/>
                  </a:lnTo>
                  <a:lnTo>
                    <a:pt x="54" y="454"/>
                  </a:lnTo>
                  <a:lnTo>
                    <a:pt x="53" y="454"/>
                  </a:lnTo>
                  <a:lnTo>
                    <a:pt x="52" y="454"/>
                  </a:lnTo>
                  <a:lnTo>
                    <a:pt x="51" y="454"/>
                  </a:lnTo>
                  <a:lnTo>
                    <a:pt x="50" y="454"/>
                  </a:lnTo>
                  <a:lnTo>
                    <a:pt x="49" y="454"/>
                  </a:lnTo>
                  <a:lnTo>
                    <a:pt x="47" y="454"/>
                  </a:lnTo>
                  <a:lnTo>
                    <a:pt x="46" y="454"/>
                  </a:lnTo>
                  <a:lnTo>
                    <a:pt x="45" y="454"/>
                  </a:lnTo>
                  <a:lnTo>
                    <a:pt x="45" y="455"/>
                  </a:lnTo>
                  <a:lnTo>
                    <a:pt x="44" y="455"/>
                  </a:lnTo>
                  <a:lnTo>
                    <a:pt x="44" y="456"/>
                  </a:lnTo>
                  <a:lnTo>
                    <a:pt x="43" y="456"/>
                  </a:lnTo>
                  <a:lnTo>
                    <a:pt x="43" y="457"/>
                  </a:lnTo>
                  <a:lnTo>
                    <a:pt x="42" y="457"/>
                  </a:lnTo>
                  <a:lnTo>
                    <a:pt x="42" y="458"/>
                  </a:lnTo>
                  <a:lnTo>
                    <a:pt x="41" y="458"/>
                  </a:lnTo>
                  <a:lnTo>
                    <a:pt x="40" y="459"/>
                  </a:lnTo>
                  <a:lnTo>
                    <a:pt x="40" y="460"/>
                  </a:lnTo>
                  <a:lnTo>
                    <a:pt x="38" y="460"/>
                  </a:lnTo>
                  <a:lnTo>
                    <a:pt x="38" y="461"/>
                  </a:lnTo>
                  <a:lnTo>
                    <a:pt x="37" y="461"/>
                  </a:lnTo>
                  <a:lnTo>
                    <a:pt x="37" y="463"/>
                  </a:lnTo>
                  <a:lnTo>
                    <a:pt x="36" y="463"/>
                  </a:lnTo>
                  <a:lnTo>
                    <a:pt x="36" y="464"/>
                  </a:lnTo>
                  <a:lnTo>
                    <a:pt x="36" y="465"/>
                  </a:lnTo>
                  <a:lnTo>
                    <a:pt x="35" y="465"/>
                  </a:lnTo>
                  <a:lnTo>
                    <a:pt x="35" y="466"/>
                  </a:lnTo>
                  <a:lnTo>
                    <a:pt x="34" y="467"/>
                  </a:lnTo>
                  <a:lnTo>
                    <a:pt x="33" y="467"/>
                  </a:lnTo>
                  <a:lnTo>
                    <a:pt x="32" y="467"/>
                  </a:lnTo>
                  <a:lnTo>
                    <a:pt x="30" y="467"/>
                  </a:lnTo>
                  <a:lnTo>
                    <a:pt x="30" y="466"/>
                  </a:lnTo>
                  <a:lnTo>
                    <a:pt x="29" y="466"/>
                  </a:lnTo>
                  <a:lnTo>
                    <a:pt x="28" y="465"/>
                  </a:lnTo>
                  <a:lnTo>
                    <a:pt x="27" y="465"/>
                  </a:lnTo>
                  <a:lnTo>
                    <a:pt x="26" y="465"/>
                  </a:lnTo>
                  <a:lnTo>
                    <a:pt x="25" y="465"/>
                  </a:lnTo>
                  <a:lnTo>
                    <a:pt x="25" y="464"/>
                  </a:lnTo>
                  <a:lnTo>
                    <a:pt x="24" y="464"/>
                  </a:lnTo>
                  <a:lnTo>
                    <a:pt x="24" y="465"/>
                  </a:lnTo>
                  <a:lnTo>
                    <a:pt x="23" y="465"/>
                  </a:lnTo>
                  <a:lnTo>
                    <a:pt x="21" y="465"/>
                  </a:lnTo>
                  <a:lnTo>
                    <a:pt x="21" y="464"/>
                  </a:lnTo>
                  <a:lnTo>
                    <a:pt x="21" y="463"/>
                  </a:lnTo>
                  <a:lnTo>
                    <a:pt x="20" y="463"/>
                  </a:lnTo>
                  <a:lnTo>
                    <a:pt x="20" y="461"/>
                  </a:lnTo>
                  <a:lnTo>
                    <a:pt x="20" y="460"/>
                  </a:lnTo>
                  <a:lnTo>
                    <a:pt x="20" y="458"/>
                  </a:lnTo>
                  <a:lnTo>
                    <a:pt x="21" y="457"/>
                  </a:lnTo>
                  <a:lnTo>
                    <a:pt x="21" y="456"/>
                  </a:lnTo>
                  <a:lnTo>
                    <a:pt x="20" y="456"/>
                  </a:lnTo>
                  <a:lnTo>
                    <a:pt x="20" y="455"/>
                  </a:lnTo>
                  <a:lnTo>
                    <a:pt x="20" y="454"/>
                  </a:lnTo>
                  <a:lnTo>
                    <a:pt x="20" y="452"/>
                  </a:lnTo>
                  <a:lnTo>
                    <a:pt x="20" y="451"/>
                  </a:lnTo>
                  <a:lnTo>
                    <a:pt x="21" y="450"/>
                  </a:lnTo>
                  <a:lnTo>
                    <a:pt x="21" y="449"/>
                  </a:lnTo>
                  <a:lnTo>
                    <a:pt x="21" y="448"/>
                  </a:lnTo>
                  <a:lnTo>
                    <a:pt x="21" y="447"/>
                  </a:lnTo>
                  <a:lnTo>
                    <a:pt x="21" y="446"/>
                  </a:lnTo>
                  <a:lnTo>
                    <a:pt x="21" y="444"/>
                  </a:lnTo>
                  <a:lnTo>
                    <a:pt x="21" y="443"/>
                  </a:lnTo>
                  <a:lnTo>
                    <a:pt x="23" y="443"/>
                  </a:lnTo>
                  <a:lnTo>
                    <a:pt x="23" y="442"/>
                  </a:lnTo>
                  <a:lnTo>
                    <a:pt x="24" y="441"/>
                  </a:lnTo>
                  <a:lnTo>
                    <a:pt x="25" y="441"/>
                  </a:lnTo>
                  <a:lnTo>
                    <a:pt x="25" y="440"/>
                  </a:lnTo>
                  <a:lnTo>
                    <a:pt x="26" y="439"/>
                  </a:lnTo>
                  <a:lnTo>
                    <a:pt x="26" y="438"/>
                  </a:lnTo>
                  <a:lnTo>
                    <a:pt x="27" y="437"/>
                  </a:lnTo>
                  <a:lnTo>
                    <a:pt x="28" y="435"/>
                  </a:lnTo>
                  <a:lnTo>
                    <a:pt x="28" y="434"/>
                  </a:lnTo>
                  <a:lnTo>
                    <a:pt x="27" y="434"/>
                  </a:lnTo>
                  <a:lnTo>
                    <a:pt x="27" y="433"/>
                  </a:lnTo>
                  <a:lnTo>
                    <a:pt x="26" y="433"/>
                  </a:lnTo>
                  <a:lnTo>
                    <a:pt x="26" y="432"/>
                  </a:lnTo>
                  <a:lnTo>
                    <a:pt x="26" y="431"/>
                  </a:lnTo>
                  <a:lnTo>
                    <a:pt x="25" y="430"/>
                  </a:lnTo>
                  <a:lnTo>
                    <a:pt x="24" y="430"/>
                  </a:lnTo>
                  <a:lnTo>
                    <a:pt x="23" y="429"/>
                  </a:lnTo>
                  <a:lnTo>
                    <a:pt x="21" y="429"/>
                  </a:lnTo>
                  <a:lnTo>
                    <a:pt x="21" y="427"/>
                  </a:lnTo>
                  <a:lnTo>
                    <a:pt x="21" y="426"/>
                  </a:lnTo>
                  <a:lnTo>
                    <a:pt x="20" y="425"/>
                  </a:lnTo>
                  <a:lnTo>
                    <a:pt x="19" y="425"/>
                  </a:lnTo>
                  <a:lnTo>
                    <a:pt x="18" y="425"/>
                  </a:lnTo>
                  <a:lnTo>
                    <a:pt x="17" y="425"/>
                  </a:lnTo>
                  <a:lnTo>
                    <a:pt x="16" y="425"/>
                  </a:lnTo>
                  <a:lnTo>
                    <a:pt x="13" y="426"/>
                  </a:lnTo>
                  <a:lnTo>
                    <a:pt x="12" y="426"/>
                  </a:lnTo>
                  <a:lnTo>
                    <a:pt x="10" y="426"/>
                  </a:lnTo>
                  <a:lnTo>
                    <a:pt x="9" y="426"/>
                  </a:lnTo>
                  <a:lnTo>
                    <a:pt x="8" y="426"/>
                  </a:lnTo>
                  <a:lnTo>
                    <a:pt x="7" y="427"/>
                  </a:lnTo>
                  <a:lnTo>
                    <a:pt x="6" y="427"/>
                  </a:lnTo>
                  <a:lnTo>
                    <a:pt x="4" y="427"/>
                  </a:lnTo>
                  <a:lnTo>
                    <a:pt x="3" y="429"/>
                  </a:lnTo>
                  <a:lnTo>
                    <a:pt x="2" y="429"/>
                  </a:lnTo>
                  <a:lnTo>
                    <a:pt x="1" y="429"/>
                  </a:lnTo>
                  <a:lnTo>
                    <a:pt x="0" y="429"/>
                  </a:lnTo>
                  <a:lnTo>
                    <a:pt x="0" y="427"/>
                  </a:lnTo>
                  <a:lnTo>
                    <a:pt x="1" y="427"/>
                  </a:lnTo>
                  <a:lnTo>
                    <a:pt x="1" y="426"/>
                  </a:lnTo>
                  <a:lnTo>
                    <a:pt x="1" y="425"/>
                  </a:lnTo>
                  <a:lnTo>
                    <a:pt x="1" y="424"/>
                  </a:lnTo>
                  <a:lnTo>
                    <a:pt x="2" y="423"/>
                  </a:lnTo>
                  <a:lnTo>
                    <a:pt x="2" y="421"/>
                  </a:lnTo>
                  <a:lnTo>
                    <a:pt x="2" y="419"/>
                  </a:lnTo>
                  <a:lnTo>
                    <a:pt x="2" y="418"/>
                  </a:lnTo>
                  <a:lnTo>
                    <a:pt x="3" y="417"/>
                  </a:lnTo>
                  <a:lnTo>
                    <a:pt x="3" y="416"/>
                  </a:lnTo>
                  <a:lnTo>
                    <a:pt x="3" y="415"/>
                  </a:lnTo>
                  <a:lnTo>
                    <a:pt x="4" y="414"/>
                  </a:lnTo>
                  <a:lnTo>
                    <a:pt x="4" y="413"/>
                  </a:lnTo>
                  <a:lnTo>
                    <a:pt x="6" y="412"/>
                  </a:lnTo>
                  <a:lnTo>
                    <a:pt x="6" y="410"/>
                  </a:lnTo>
                  <a:lnTo>
                    <a:pt x="6" y="409"/>
                  </a:lnTo>
                  <a:lnTo>
                    <a:pt x="6" y="408"/>
                  </a:lnTo>
                  <a:lnTo>
                    <a:pt x="7" y="408"/>
                  </a:lnTo>
                  <a:lnTo>
                    <a:pt x="7" y="407"/>
                  </a:lnTo>
                  <a:lnTo>
                    <a:pt x="7" y="406"/>
                  </a:lnTo>
                  <a:lnTo>
                    <a:pt x="8" y="404"/>
                  </a:lnTo>
                  <a:lnTo>
                    <a:pt x="8" y="402"/>
                  </a:lnTo>
                  <a:lnTo>
                    <a:pt x="8" y="401"/>
                  </a:lnTo>
                  <a:lnTo>
                    <a:pt x="9" y="401"/>
                  </a:lnTo>
                  <a:lnTo>
                    <a:pt x="9" y="400"/>
                  </a:lnTo>
                  <a:lnTo>
                    <a:pt x="9" y="399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10" y="394"/>
                  </a:lnTo>
                  <a:lnTo>
                    <a:pt x="10" y="393"/>
                  </a:lnTo>
                  <a:lnTo>
                    <a:pt x="10" y="392"/>
                  </a:lnTo>
                  <a:lnTo>
                    <a:pt x="10" y="390"/>
                  </a:lnTo>
                  <a:lnTo>
                    <a:pt x="11" y="390"/>
                  </a:lnTo>
                  <a:lnTo>
                    <a:pt x="11" y="389"/>
                  </a:lnTo>
                  <a:lnTo>
                    <a:pt x="10" y="388"/>
                  </a:lnTo>
                  <a:lnTo>
                    <a:pt x="10" y="385"/>
                  </a:lnTo>
                  <a:lnTo>
                    <a:pt x="10" y="384"/>
                  </a:lnTo>
                  <a:lnTo>
                    <a:pt x="10" y="382"/>
                  </a:lnTo>
                  <a:lnTo>
                    <a:pt x="10" y="381"/>
                  </a:lnTo>
                  <a:lnTo>
                    <a:pt x="10" y="380"/>
                  </a:lnTo>
                  <a:lnTo>
                    <a:pt x="9" y="379"/>
                  </a:lnTo>
                  <a:lnTo>
                    <a:pt x="9" y="377"/>
                  </a:lnTo>
                  <a:lnTo>
                    <a:pt x="9" y="376"/>
                  </a:lnTo>
                  <a:lnTo>
                    <a:pt x="9" y="375"/>
                  </a:lnTo>
                  <a:lnTo>
                    <a:pt x="9" y="374"/>
                  </a:lnTo>
                  <a:lnTo>
                    <a:pt x="9" y="373"/>
                  </a:lnTo>
                  <a:lnTo>
                    <a:pt x="9" y="372"/>
                  </a:lnTo>
                  <a:lnTo>
                    <a:pt x="10" y="371"/>
                  </a:lnTo>
                  <a:lnTo>
                    <a:pt x="10" y="369"/>
                  </a:lnTo>
                  <a:lnTo>
                    <a:pt x="10" y="368"/>
                  </a:lnTo>
                  <a:lnTo>
                    <a:pt x="10" y="367"/>
                  </a:lnTo>
                  <a:lnTo>
                    <a:pt x="10" y="366"/>
                  </a:lnTo>
                  <a:lnTo>
                    <a:pt x="10" y="365"/>
                  </a:lnTo>
                  <a:lnTo>
                    <a:pt x="10" y="363"/>
                  </a:lnTo>
                  <a:lnTo>
                    <a:pt x="10" y="362"/>
                  </a:lnTo>
                  <a:lnTo>
                    <a:pt x="11" y="362"/>
                  </a:lnTo>
                  <a:lnTo>
                    <a:pt x="11" y="360"/>
                  </a:lnTo>
                  <a:lnTo>
                    <a:pt x="12" y="360"/>
                  </a:lnTo>
                  <a:lnTo>
                    <a:pt x="13" y="360"/>
                  </a:lnTo>
                  <a:lnTo>
                    <a:pt x="15" y="360"/>
                  </a:lnTo>
                  <a:lnTo>
                    <a:pt x="16" y="359"/>
                  </a:lnTo>
                  <a:lnTo>
                    <a:pt x="17" y="358"/>
                  </a:lnTo>
                  <a:lnTo>
                    <a:pt x="17" y="359"/>
                  </a:lnTo>
                  <a:lnTo>
                    <a:pt x="18" y="359"/>
                  </a:lnTo>
                  <a:lnTo>
                    <a:pt x="19" y="359"/>
                  </a:lnTo>
                  <a:lnTo>
                    <a:pt x="19" y="360"/>
                  </a:lnTo>
                  <a:lnTo>
                    <a:pt x="20" y="360"/>
                  </a:lnTo>
                  <a:lnTo>
                    <a:pt x="21" y="360"/>
                  </a:lnTo>
                  <a:lnTo>
                    <a:pt x="21" y="362"/>
                  </a:lnTo>
                  <a:lnTo>
                    <a:pt x="24" y="362"/>
                  </a:lnTo>
                  <a:lnTo>
                    <a:pt x="25" y="362"/>
                  </a:lnTo>
                  <a:lnTo>
                    <a:pt x="26" y="360"/>
                  </a:lnTo>
                  <a:lnTo>
                    <a:pt x="27" y="360"/>
                  </a:lnTo>
                  <a:lnTo>
                    <a:pt x="29" y="360"/>
                  </a:lnTo>
                  <a:lnTo>
                    <a:pt x="30" y="360"/>
                  </a:lnTo>
                  <a:lnTo>
                    <a:pt x="32" y="360"/>
                  </a:lnTo>
                  <a:lnTo>
                    <a:pt x="33" y="360"/>
                  </a:lnTo>
                  <a:lnTo>
                    <a:pt x="34" y="360"/>
                  </a:lnTo>
                  <a:lnTo>
                    <a:pt x="35" y="360"/>
                  </a:lnTo>
                  <a:lnTo>
                    <a:pt x="35" y="362"/>
                  </a:lnTo>
                  <a:lnTo>
                    <a:pt x="35" y="360"/>
                  </a:lnTo>
                  <a:lnTo>
                    <a:pt x="35" y="362"/>
                  </a:lnTo>
                  <a:lnTo>
                    <a:pt x="36" y="362"/>
                  </a:lnTo>
                  <a:lnTo>
                    <a:pt x="36" y="360"/>
                  </a:lnTo>
                  <a:lnTo>
                    <a:pt x="37" y="360"/>
                  </a:lnTo>
                  <a:lnTo>
                    <a:pt x="37" y="362"/>
                  </a:lnTo>
                  <a:lnTo>
                    <a:pt x="38" y="362"/>
                  </a:lnTo>
                  <a:lnTo>
                    <a:pt x="40" y="362"/>
                  </a:lnTo>
                  <a:lnTo>
                    <a:pt x="41" y="362"/>
                  </a:lnTo>
                  <a:lnTo>
                    <a:pt x="42" y="362"/>
                  </a:lnTo>
                  <a:lnTo>
                    <a:pt x="43" y="362"/>
                  </a:lnTo>
                  <a:lnTo>
                    <a:pt x="44" y="362"/>
                  </a:lnTo>
                  <a:lnTo>
                    <a:pt x="45" y="362"/>
                  </a:lnTo>
                  <a:lnTo>
                    <a:pt x="46" y="363"/>
                  </a:lnTo>
                  <a:lnTo>
                    <a:pt x="45" y="364"/>
                  </a:lnTo>
                  <a:lnTo>
                    <a:pt x="46" y="364"/>
                  </a:lnTo>
                  <a:lnTo>
                    <a:pt x="45" y="364"/>
                  </a:lnTo>
                  <a:lnTo>
                    <a:pt x="45" y="365"/>
                  </a:lnTo>
                  <a:lnTo>
                    <a:pt x="46" y="365"/>
                  </a:lnTo>
                  <a:lnTo>
                    <a:pt x="45" y="365"/>
                  </a:lnTo>
                  <a:lnTo>
                    <a:pt x="45" y="366"/>
                  </a:lnTo>
                  <a:lnTo>
                    <a:pt x="46" y="366"/>
                  </a:lnTo>
                  <a:lnTo>
                    <a:pt x="46" y="367"/>
                  </a:lnTo>
                  <a:lnTo>
                    <a:pt x="46" y="368"/>
                  </a:lnTo>
                  <a:lnTo>
                    <a:pt x="47" y="368"/>
                  </a:lnTo>
                  <a:lnTo>
                    <a:pt x="47" y="369"/>
                  </a:lnTo>
                  <a:lnTo>
                    <a:pt x="49" y="369"/>
                  </a:lnTo>
                  <a:lnTo>
                    <a:pt x="50" y="368"/>
                  </a:lnTo>
                  <a:lnTo>
                    <a:pt x="51" y="368"/>
                  </a:lnTo>
                  <a:lnTo>
                    <a:pt x="51" y="367"/>
                  </a:lnTo>
                  <a:lnTo>
                    <a:pt x="52" y="367"/>
                  </a:lnTo>
                  <a:lnTo>
                    <a:pt x="53" y="367"/>
                  </a:lnTo>
                  <a:lnTo>
                    <a:pt x="53" y="368"/>
                  </a:lnTo>
                  <a:lnTo>
                    <a:pt x="54" y="368"/>
                  </a:lnTo>
                  <a:lnTo>
                    <a:pt x="55" y="368"/>
                  </a:lnTo>
                  <a:lnTo>
                    <a:pt x="55" y="367"/>
                  </a:lnTo>
                  <a:lnTo>
                    <a:pt x="56" y="367"/>
                  </a:lnTo>
                  <a:lnTo>
                    <a:pt x="58" y="367"/>
                  </a:lnTo>
                  <a:lnTo>
                    <a:pt x="58" y="366"/>
                  </a:lnTo>
                  <a:lnTo>
                    <a:pt x="59" y="366"/>
                  </a:lnTo>
                  <a:lnTo>
                    <a:pt x="60" y="366"/>
                  </a:lnTo>
                  <a:lnTo>
                    <a:pt x="61" y="366"/>
                  </a:lnTo>
                  <a:lnTo>
                    <a:pt x="62" y="366"/>
                  </a:lnTo>
                  <a:lnTo>
                    <a:pt x="62" y="365"/>
                  </a:lnTo>
                  <a:lnTo>
                    <a:pt x="62" y="364"/>
                  </a:lnTo>
                  <a:lnTo>
                    <a:pt x="63" y="364"/>
                  </a:lnTo>
                  <a:lnTo>
                    <a:pt x="64" y="364"/>
                  </a:lnTo>
                  <a:lnTo>
                    <a:pt x="66" y="363"/>
                  </a:lnTo>
                  <a:lnTo>
                    <a:pt x="66" y="362"/>
                  </a:lnTo>
                  <a:lnTo>
                    <a:pt x="67" y="362"/>
                  </a:lnTo>
                  <a:lnTo>
                    <a:pt x="67" y="360"/>
                  </a:lnTo>
                  <a:lnTo>
                    <a:pt x="68" y="360"/>
                  </a:lnTo>
                  <a:lnTo>
                    <a:pt x="69" y="360"/>
                  </a:lnTo>
                  <a:lnTo>
                    <a:pt x="69" y="359"/>
                  </a:lnTo>
                  <a:lnTo>
                    <a:pt x="70" y="358"/>
                  </a:lnTo>
                  <a:lnTo>
                    <a:pt x="70" y="357"/>
                  </a:lnTo>
                  <a:lnTo>
                    <a:pt x="71" y="357"/>
                  </a:lnTo>
                  <a:lnTo>
                    <a:pt x="71" y="356"/>
                  </a:lnTo>
                  <a:lnTo>
                    <a:pt x="72" y="356"/>
                  </a:lnTo>
                  <a:lnTo>
                    <a:pt x="72" y="357"/>
                  </a:lnTo>
                  <a:lnTo>
                    <a:pt x="73" y="357"/>
                  </a:lnTo>
                  <a:lnTo>
                    <a:pt x="75" y="356"/>
                  </a:lnTo>
                  <a:lnTo>
                    <a:pt x="75" y="355"/>
                  </a:lnTo>
                  <a:lnTo>
                    <a:pt x="75" y="354"/>
                  </a:lnTo>
                  <a:lnTo>
                    <a:pt x="76" y="354"/>
                  </a:lnTo>
                  <a:lnTo>
                    <a:pt x="77" y="354"/>
                  </a:lnTo>
                  <a:lnTo>
                    <a:pt x="77" y="352"/>
                  </a:lnTo>
                  <a:lnTo>
                    <a:pt x="76" y="352"/>
                  </a:lnTo>
                  <a:lnTo>
                    <a:pt x="76" y="351"/>
                  </a:lnTo>
                  <a:lnTo>
                    <a:pt x="77" y="351"/>
                  </a:lnTo>
                  <a:lnTo>
                    <a:pt x="78" y="351"/>
                  </a:lnTo>
                  <a:lnTo>
                    <a:pt x="78" y="350"/>
                  </a:lnTo>
                  <a:lnTo>
                    <a:pt x="78" y="349"/>
                  </a:lnTo>
                  <a:lnTo>
                    <a:pt x="79" y="349"/>
                  </a:lnTo>
                  <a:lnTo>
                    <a:pt x="80" y="349"/>
                  </a:lnTo>
                  <a:lnTo>
                    <a:pt x="81" y="349"/>
                  </a:lnTo>
                  <a:lnTo>
                    <a:pt x="82" y="349"/>
                  </a:lnTo>
                  <a:lnTo>
                    <a:pt x="84" y="349"/>
                  </a:lnTo>
                  <a:lnTo>
                    <a:pt x="85" y="349"/>
                  </a:lnTo>
                  <a:lnTo>
                    <a:pt x="85" y="348"/>
                  </a:lnTo>
                  <a:lnTo>
                    <a:pt x="86" y="348"/>
                  </a:lnTo>
                  <a:lnTo>
                    <a:pt x="87" y="348"/>
                  </a:lnTo>
                  <a:lnTo>
                    <a:pt x="87" y="347"/>
                  </a:lnTo>
                  <a:lnTo>
                    <a:pt x="88" y="347"/>
                  </a:lnTo>
                  <a:lnTo>
                    <a:pt x="89" y="347"/>
                  </a:lnTo>
                  <a:lnTo>
                    <a:pt x="90" y="347"/>
                  </a:lnTo>
                  <a:lnTo>
                    <a:pt x="90" y="349"/>
                  </a:lnTo>
                  <a:lnTo>
                    <a:pt x="90" y="350"/>
                  </a:lnTo>
                  <a:lnTo>
                    <a:pt x="92" y="351"/>
                  </a:lnTo>
                  <a:lnTo>
                    <a:pt x="93" y="357"/>
                  </a:lnTo>
                  <a:lnTo>
                    <a:pt x="90" y="362"/>
                  </a:lnTo>
                  <a:lnTo>
                    <a:pt x="92" y="362"/>
                  </a:lnTo>
                  <a:lnTo>
                    <a:pt x="93" y="362"/>
                  </a:lnTo>
                  <a:lnTo>
                    <a:pt x="94" y="362"/>
                  </a:lnTo>
                  <a:lnTo>
                    <a:pt x="94" y="360"/>
                  </a:lnTo>
                  <a:lnTo>
                    <a:pt x="95" y="360"/>
                  </a:lnTo>
                  <a:lnTo>
                    <a:pt x="96" y="360"/>
                  </a:lnTo>
                  <a:lnTo>
                    <a:pt x="96" y="359"/>
                  </a:lnTo>
                  <a:lnTo>
                    <a:pt x="97" y="359"/>
                  </a:lnTo>
                  <a:lnTo>
                    <a:pt x="97" y="360"/>
                  </a:lnTo>
                  <a:lnTo>
                    <a:pt x="98" y="360"/>
                  </a:lnTo>
                  <a:lnTo>
                    <a:pt x="98" y="359"/>
                  </a:lnTo>
                  <a:lnTo>
                    <a:pt x="99" y="359"/>
                  </a:lnTo>
                  <a:lnTo>
                    <a:pt x="99" y="358"/>
                  </a:lnTo>
                  <a:lnTo>
                    <a:pt x="101" y="358"/>
                  </a:lnTo>
                  <a:lnTo>
                    <a:pt x="102" y="358"/>
                  </a:lnTo>
                  <a:lnTo>
                    <a:pt x="103" y="358"/>
                  </a:lnTo>
                  <a:lnTo>
                    <a:pt x="104" y="358"/>
                  </a:lnTo>
                  <a:lnTo>
                    <a:pt x="104" y="357"/>
                  </a:lnTo>
                  <a:lnTo>
                    <a:pt x="103" y="357"/>
                  </a:lnTo>
                  <a:lnTo>
                    <a:pt x="104" y="357"/>
                  </a:lnTo>
                  <a:lnTo>
                    <a:pt x="103" y="356"/>
                  </a:lnTo>
                  <a:lnTo>
                    <a:pt x="103" y="355"/>
                  </a:lnTo>
                  <a:lnTo>
                    <a:pt x="104" y="355"/>
                  </a:lnTo>
                  <a:lnTo>
                    <a:pt x="105" y="355"/>
                  </a:lnTo>
                  <a:lnTo>
                    <a:pt x="106" y="355"/>
                  </a:lnTo>
                  <a:lnTo>
                    <a:pt x="107" y="355"/>
                  </a:lnTo>
                  <a:lnTo>
                    <a:pt x="109" y="355"/>
                  </a:lnTo>
                  <a:lnTo>
                    <a:pt x="110" y="354"/>
                  </a:lnTo>
                  <a:lnTo>
                    <a:pt x="111" y="354"/>
                  </a:lnTo>
                  <a:lnTo>
                    <a:pt x="111" y="352"/>
                  </a:lnTo>
                  <a:lnTo>
                    <a:pt x="112" y="352"/>
                  </a:lnTo>
                  <a:lnTo>
                    <a:pt x="112" y="351"/>
                  </a:lnTo>
                  <a:lnTo>
                    <a:pt x="112" y="350"/>
                  </a:lnTo>
                  <a:lnTo>
                    <a:pt x="113" y="349"/>
                  </a:lnTo>
                  <a:lnTo>
                    <a:pt x="113" y="348"/>
                  </a:lnTo>
                  <a:lnTo>
                    <a:pt x="112" y="348"/>
                  </a:lnTo>
                  <a:lnTo>
                    <a:pt x="112" y="347"/>
                  </a:lnTo>
                  <a:lnTo>
                    <a:pt x="112" y="346"/>
                  </a:lnTo>
                  <a:lnTo>
                    <a:pt x="112" y="345"/>
                  </a:lnTo>
                  <a:lnTo>
                    <a:pt x="111" y="345"/>
                  </a:lnTo>
                  <a:lnTo>
                    <a:pt x="111" y="343"/>
                  </a:lnTo>
                  <a:lnTo>
                    <a:pt x="112" y="343"/>
                  </a:lnTo>
                  <a:lnTo>
                    <a:pt x="113" y="343"/>
                  </a:lnTo>
                  <a:lnTo>
                    <a:pt x="113" y="342"/>
                  </a:lnTo>
                  <a:lnTo>
                    <a:pt x="114" y="342"/>
                  </a:lnTo>
                  <a:lnTo>
                    <a:pt x="115" y="342"/>
                  </a:lnTo>
                  <a:lnTo>
                    <a:pt x="115" y="341"/>
                  </a:lnTo>
                  <a:lnTo>
                    <a:pt x="116" y="341"/>
                  </a:lnTo>
                  <a:lnTo>
                    <a:pt x="116" y="340"/>
                  </a:lnTo>
                  <a:lnTo>
                    <a:pt x="118" y="340"/>
                  </a:lnTo>
                  <a:lnTo>
                    <a:pt x="118" y="339"/>
                  </a:lnTo>
                  <a:lnTo>
                    <a:pt x="119" y="339"/>
                  </a:lnTo>
                  <a:lnTo>
                    <a:pt x="120" y="338"/>
                  </a:lnTo>
                  <a:lnTo>
                    <a:pt x="121" y="338"/>
                  </a:lnTo>
                  <a:lnTo>
                    <a:pt x="122" y="338"/>
                  </a:lnTo>
                  <a:lnTo>
                    <a:pt x="122" y="337"/>
                  </a:lnTo>
                  <a:lnTo>
                    <a:pt x="122" y="335"/>
                  </a:lnTo>
                  <a:lnTo>
                    <a:pt x="123" y="335"/>
                  </a:lnTo>
                  <a:lnTo>
                    <a:pt x="123" y="334"/>
                  </a:lnTo>
                  <a:lnTo>
                    <a:pt x="124" y="334"/>
                  </a:lnTo>
                  <a:lnTo>
                    <a:pt x="125" y="334"/>
                  </a:lnTo>
                  <a:lnTo>
                    <a:pt x="125" y="333"/>
                  </a:lnTo>
                  <a:lnTo>
                    <a:pt x="125" y="334"/>
                  </a:lnTo>
                  <a:lnTo>
                    <a:pt x="127" y="334"/>
                  </a:lnTo>
                  <a:lnTo>
                    <a:pt x="127" y="333"/>
                  </a:lnTo>
                  <a:lnTo>
                    <a:pt x="128" y="333"/>
                  </a:lnTo>
                  <a:lnTo>
                    <a:pt x="129" y="333"/>
                  </a:lnTo>
                  <a:lnTo>
                    <a:pt x="129" y="332"/>
                  </a:lnTo>
                  <a:lnTo>
                    <a:pt x="130" y="332"/>
                  </a:lnTo>
                  <a:lnTo>
                    <a:pt x="131" y="332"/>
                  </a:lnTo>
                  <a:lnTo>
                    <a:pt x="132" y="332"/>
                  </a:lnTo>
                  <a:lnTo>
                    <a:pt x="132" y="331"/>
                  </a:lnTo>
                  <a:lnTo>
                    <a:pt x="132" y="330"/>
                  </a:lnTo>
                  <a:lnTo>
                    <a:pt x="133" y="330"/>
                  </a:lnTo>
                  <a:lnTo>
                    <a:pt x="135" y="330"/>
                  </a:lnTo>
                  <a:lnTo>
                    <a:pt x="135" y="329"/>
                  </a:lnTo>
                  <a:lnTo>
                    <a:pt x="135" y="327"/>
                  </a:lnTo>
                  <a:lnTo>
                    <a:pt x="135" y="326"/>
                  </a:lnTo>
                  <a:lnTo>
                    <a:pt x="136" y="326"/>
                  </a:lnTo>
                  <a:lnTo>
                    <a:pt x="137" y="326"/>
                  </a:lnTo>
                  <a:lnTo>
                    <a:pt x="137" y="325"/>
                  </a:lnTo>
                  <a:lnTo>
                    <a:pt x="138" y="325"/>
                  </a:lnTo>
                  <a:lnTo>
                    <a:pt x="138" y="324"/>
                  </a:lnTo>
                  <a:lnTo>
                    <a:pt x="138" y="323"/>
                  </a:lnTo>
                  <a:lnTo>
                    <a:pt x="137" y="323"/>
                  </a:lnTo>
                  <a:lnTo>
                    <a:pt x="137" y="322"/>
                  </a:lnTo>
                  <a:lnTo>
                    <a:pt x="138" y="322"/>
                  </a:lnTo>
                  <a:lnTo>
                    <a:pt x="137" y="322"/>
                  </a:lnTo>
                  <a:lnTo>
                    <a:pt x="137" y="321"/>
                  </a:lnTo>
                  <a:lnTo>
                    <a:pt x="136" y="320"/>
                  </a:lnTo>
                  <a:lnTo>
                    <a:pt x="136" y="318"/>
                  </a:lnTo>
                  <a:lnTo>
                    <a:pt x="137" y="318"/>
                  </a:lnTo>
                  <a:lnTo>
                    <a:pt x="138" y="318"/>
                  </a:lnTo>
                  <a:lnTo>
                    <a:pt x="138" y="317"/>
                  </a:lnTo>
                  <a:lnTo>
                    <a:pt x="138" y="316"/>
                  </a:lnTo>
                  <a:lnTo>
                    <a:pt x="137" y="316"/>
                  </a:lnTo>
                  <a:lnTo>
                    <a:pt x="138" y="316"/>
                  </a:lnTo>
                  <a:lnTo>
                    <a:pt x="138" y="315"/>
                  </a:lnTo>
                  <a:lnTo>
                    <a:pt x="138" y="314"/>
                  </a:lnTo>
                  <a:lnTo>
                    <a:pt x="139" y="314"/>
                  </a:lnTo>
                  <a:lnTo>
                    <a:pt x="139" y="313"/>
                  </a:lnTo>
                  <a:lnTo>
                    <a:pt x="140" y="313"/>
                  </a:lnTo>
                  <a:lnTo>
                    <a:pt x="140" y="314"/>
                  </a:lnTo>
                  <a:lnTo>
                    <a:pt x="141" y="314"/>
                  </a:lnTo>
                  <a:lnTo>
                    <a:pt x="142" y="314"/>
                  </a:lnTo>
                  <a:lnTo>
                    <a:pt x="144" y="315"/>
                  </a:lnTo>
                  <a:lnTo>
                    <a:pt x="145" y="315"/>
                  </a:lnTo>
                  <a:lnTo>
                    <a:pt x="145" y="316"/>
                  </a:lnTo>
                  <a:lnTo>
                    <a:pt x="146" y="316"/>
                  </a:lnTo>
                  <a:lnTo>
                    <a:pt x="147" y="317"/>
                  </a:lnTo>
                  <a:lnTo>
                    <a:pt x="148" y="317"/>
                  </a:lnTo>
                  <a:lnTo>
                    <a:pt x="150" y="316"/>
                  </a:lnTo>
                  <a:lnTo>
                    <a:pt x="151" y="315"/>
                  </a:lnTo>
                  <a:lnTo>
                    <a:pt x="151" y="314"/>
                  </a:lnTo>
                  <a:lnTo>
                    <a:pt x="153" y="313"/>
                  </a:lnTo>
                  <a:lnTo>
                    <a:pt x="154" y="313"/>
                  </a:lnTo>
                  <a:lnTo>
                    <a:pt x="154" y="314"/>
                  </a:lnTo>
                  <a:lnTo>
                    <a:pt x="155" y="314"/>
                  </a:lnTo>
                  <a:lnTo>
                    <a:pt x="155" y="315"/>
                  </a:lnTo>
                  <a:lnTo>
                    <a:pt x="156" y="315"/>
                  </a:lnTo>
                  <a:lnTo>
                    <a:pt x="156" y="314"/>
                  </a:lnTo>
                  <a:lnTo>
                    <a:pt x="157" y="314"/>
                  </a:lnTo>
                  <a:lnTo>
                    <a:pt x="158" y="313"/>
                  </a:lnTo>
                  <a:lnTo>
                    <a:pt x="159" y="313"/>
                  </a:lnTo>
                  <a:lnTo>
                    <a:pt x="159" y="312"/>
                  </a:lnTo>
                  <a:lnTo>
                    <a:pt x="161" y="312"/>
                  </a:lnTo>
                  <a:lnTo>
                    <a:pt x="162" y="312"/>
                  </a:lnTo>
                  <a:lnTo>
                    <a:pt x="163" y="312"/>
                  </a:lnTo>
                  <a:lnTo>
                    <a:pt x="163" y="313"/>
                  </a:lnTo>
                  <a:lnTo>
                    <a:pt x="164" y="313"/>
                  </a:lnTo>
                  <a:lnTo>
                    <a:pt x="164" y="314"/>
                  </a:lnTo>
                  <a:lnTo>
                    <a:pt x="164" y="315"/>
                  </a:lnTo>
                  <a:lnTo>
                    <a:pt x="164" y="316"/>
                  </a:lnTo>
                  <a:lnTo>
                    <a:pt x="163" y="316"/>
                  </a:lnTo>
                  <a:lnTo>
                    <a:pt x="163" y="317"/>
                  </a:lnTo>
                  <a:lnTo>
                    <a:pt x="162" y="317"/>
                  </a:lnTo>
                  <a:lnTo>
                    <a:pt x="162" y="318"/>
                  </a:lnTo>
                  <a:lnTo>
                    <a:pt x="163" y="318"/>
                  </a:lnTo>
                  <a:lnTo>
                    <a:pt x="163" y="320"/>
                  </a:lnTo>
                  <a:lnTo>
                    <a:pt x="164" y="320"/>
                  </a:lnTo>
                  <a:lnTo>
                    <a:pt x="165" y="321"/>
                  </a:lnTo>
                  <a:lnTo>
                    <a:pt x="165" y="322"/>
                  </a:lnTo>
                  <a:lnTo>
                    <a:pt x="165" y="323"/>
                  </a:lnTo>
                  <a:lnTo>
                    <a:pt x="164" y="323"/>
                  </a:lnTo>
                  <a:lnTo>
                    <a:pt x="164" y="324"/>
                  </a:lnTo>
                  <a:lnTo>
                    <a:pt x="165" y="324"/>
                  </a:lnTo>
                  <a:lnTo>
                    <a:pt x="165" y="325"/>
                  </a:lnTo>
                  <a:lnTo>
                    <a:pt x="165" y="326"/>
                  </a:lnTo>
                  <a:lnTo>
                    <a:pt x="165" y="327"/>
                  </a:lnTo>
                  <a:lnTo>
                    <a:pt x="165" y="329"/>
                  </a:lnTo>
                  <a:lnTo>
                    <a:pt x="165" y="330"/>
                  </a:lnTo>
                  <a:lnTo>
                    <a:pt x="166" y="330"/>
                  </a:lnTo>
                  <a:lnTo>
                    <a:pt x="165" y="331"/>
                  </a:lnTo>
                  <a:lnTo>
                    <a:pt x="165" y="332"/>
                  </a:lnTo>
                  <a:lnTo>
                    <a:pt x="165" y="333"/>
                  </a:lnTo>
                  <a:lnTo>
                    <a:pt x="166" y="333"/>
                  </a:lnTo>
                  <a:lnTo>
                    <a:pt x="167" y="333"/>
                  </a:lnTo>
                  <a:lnTo>
                    <a:pt x="168" y="333"/>
                  </a:lnTo>
                  <a:lnTo>
                    <a:pt x="170" y="333"/>
                  </a:lnTo>
                  <a:lnTo>
                    <a:pt x="171" y="333"/>
                  </a:lnTo>
                  <a:lnTo>
                    <a:pt x="171" y="334"/>
                  </a:lnTo>
                  <a:lnTo>
                    <a:pt x="172" y="334"/>
                  </a:lnTo>
                  <a:lnTo>
                    <a:pt x="172" y="335"/>
                  </a:lnTo>
                  <a:lnTo>
                    <a:pt x="172" y="337"/>
                  </a:lnTo>
                  <a:lnTo>
                    <a:pt x="173" y="337"/>
                  </a:lnTo>
                  <a:lnTo>
                    <a:pt x="174" y="337"/>
                  </a:lnTo>
                  <a:lnTo>
                    <a:pt x="175" y="337"/>
                  </a:lnTo>
                  <a:lnTo>
                    <a:pt x="176" y="337"/>
                  </a:lnTo>
                  <a:lnTo>
                    <a:pt x="176" y="335"/>
                  </a:lnTo>
                  <a:lnTo>
                    <a:pt x="177" y="335"/>
                  </a:lnTo>
                  <a:lnTo>
                    <a:pt x="179" y="335"/>
                  </a:lnTo>
                  <a:lnTo>
                    <a:pt x="180" y="335"/>
                  </a:lnTo>
                  <a:lnTo>
                    <a:pt x="181" y="335"/>
                  </a:lnTo>
                  <a:lnTo>
                    <a:pt x="182" y="335"/>
                  </a:lnTo>
                  <a:lnTo>
                    <a:pt x="182" y="334"/>
                  </a:lnTo>
                  <a:lnTo>
                    <a:pt x="183" y="334"/>
                  </a:lnTo>
                  <a:lnTo>
                    <a:pt x="184" y="334"/>
                  </a:lnTo>
                  <a:lnTo>
                    <a:pt x="184" y="333"/>
                  </a:lnTo>
                  <a:lnTo>
                    <a:pt x="185" y="333"/>
                  </a:lnTo>
                  <a:lnTo>
                    <a:pt x="187" y="332"/>
                  </a:lnTo>
                  <a:lnTo>
                    <a:pt x="188" y="332"/>
                  </a:lnTo>
                  <a:lnTo>
                    <a:pt x="188" y="331"/>
                  </a:lnTo>
                  <a:lnTo>
                    <a:pt x="189" y="331"/>
                  </a:lnTo>
                  <a:lnTo>
                    <a:pt x="190" y="331"/>
                  </a:lnTo>
                  <a:lnTo>
                    <a:pt x="191" y="331"/>
                  </a:lnTo>
                  <a:lnTo>
                    <a:pt x="191" y="332"/>
                  </a:lnTo>
                  <a:lnTo>
                    <a:pt x="191" y="333"/>
                  </a:lnTo>
                  <a:lnTo>
                    <a:pt x="191" y="334"/>
                  </a:lnTo>
                  <a:lnTo>
                    <a:pt x="192" y="334"/>
                  </a:lnTo>
                  <a:lnTo>
                    <a:pt x="193" y="334"/>
                  </a:lnTo>
                  <a:lnTo>
                    <a:pt x="193" y="335"/>
                  </a:lnTo>
                  <a:lnTo>
                    <a:pt x="194" y="335"/>
                  </a:lnTo>
                  <a:lnTo>
                    <a:pt x="196" y="335"/>
                  </a:lnTo>
                  <a:lnTo>
                    <a:pt x="197" y="335"/>
                  </a:lnTo>
                  <a:lnTo>
                    <a:pt x="198" y="335"/>
                  </a:lnTo>
                  <a:lnTo>
                    <a:pt x="199" y="337"/>
                  </a:lnTo>
                  <a:lnTo>
                    <a:pt x="200" y="337"/>
                  </a:lnTo>
                  <a:lnTo>
                    <a:pt x="200" y="335"/>
                  </a:lnTo>
                  <a:lnTo>
                    <a:pt x="201" y="337"/>
                  </a:lnTo>
                  <a:lnTo>
                    <a:pt x="201" y="335"/>
                  </a:lnTo>
                  <a:lnTo>
                    <a:pt x="201" y="337"/>
                  </a:lnTo>
                  <a:lnTo>
                    <a:pt x="201" y="335"/>
                  </a:lnTo>
                  <a:lnTo>
                    <a:pt x="202" y="335"/>
                  </a:lnTo>
                  <a:lnTo>
                    <a:pt x="204" y="335"/>
                  </a:lnTo>
                  <a:lnTo>
                    <a:pt x="204" y="334"/>
                  </a:lnTo>
                  <a:lnTo>
                    <a:pt x="204" y="333"/>
                  </a:lnTo>
                  <a:lnTo>
                    <a:pt x="204" y="332"/>
                  </a:lnTo>
                  <a:lnTo>
                    <a:pt x="205" y="332"/>
                  </a:lnTo>
                  <a:lnTo>
                    <a:pt x="205" y="331"/>
                  </a:lnTo>
                  <a:lnTo>
                    <a:pt x="206" y="331"/>
                  </a:lnTo>
                  <a:lnTo>
                    <a:pt x="206" y="330"/>
                  </a:lnTo>
                  <a:lnTo>
                    <a:pt x="207" y="330"/>
                  </a:lnTo>
                  <a:lnTo>
                    <a:pt x="208" y="330"/>
                  </a:lnTo>
                  <a:lnTo>
                    <a:pt x="209" y="330"/>
                  </a:lnTo>
                  <a:lnTo>
                    <a:pt x="210" y="329"/>
                  </a:lnTo>
                  <a:lnTo>
                    <a:pt x="211" y="329"/>
                  </a:lnTo>
                  <a:lnTo>
                    <a:pt x="213" y="327"/>
                  </a:lnTo>
                  <a:lnTo>
                    <a:pt x="214" y="327"/>
                  </a:lnTo>
                  <a:lnTo>
                    <a:pt x="214" y="326"/>
                  </a:lnTo>
                  <a:lnTo>
                    <a:pt x="215" y="326"/>
                  </a:lnTo>
                  <a:lnTo>
                    <a:pt x="216" y="326"/>
                  </a:lnTo>
                  <a:lnTo>
                    <a:pt x="217" y="326"/>
                  </a:lnTo>
                  <a:lnTo>
                    <a:pt x="218" y="326"/>
                  </a:lnTo>
                  <a:lnTo>
                    <a:pt x="219" y="326"/>
                  </a:lnTo>
                  <a:lnTo>
                    <a:pt x="220" y="325"/>
                  </a:lnTo>
                  <a:lnTo>
                    <a:pt x="222" y="325"/>
                  </a:lnTo>
                  <a:lnTo>
                    <a:pt x="223" y="325"/>
                  </a:lnTo>
                  <a:lnTo>
                    <a:pt x="223" y="324"/>
                  </a:lnTo>
                  <a:lnTo>
                    <a:pt x="223" y="323"/>
                  </a:lnTo>
                  <a:lnTo>
                    <a:pt x="223" y="322"/>
                  </a:lnTo>
                  <a:lnTo>
                    <a:pt x="223" y="321"/>
                  </a:lnTo>
                  <a:lnTo>
                    <a:pt x="223" y="320"/>
                  </a:lnTo>
                  <a:lnTo>
                    <a:pt x="223" y="318"/>
                  </a:lnTo>
                  <a:lnTo>
                    <a:pt x="224" y="318"/>
                  </a:lnTo>
                  <a:lnTo>
                    <a:pt x="224" y="320"/>
                  </a:lnTo>
                  <a:lnTo>
                    <a:pt x="225" y="320"/>
                  </a:lnTo>
                  <a:lnTo>
                    <a:pt x="225" y="318"/>
                  </a:lnTo>
                  <a:lnTo>
                    <a:pt x="225" y="317"/>
                  </a:lnTo>
                  <a:lnTo>
                    <a:pt x="226" y="317"/>
                  </a:lnTo>
                  <a:lnTo>
                    <a:pt x="226" y="316"/>
                  </a:lnTo>
                  <a:lnTo>
                    <a:pt x="227" y="316"/>
                  </a:lnTo>
                  <a:lnTo>
                    <a:pt x="227" y="315"/>
                  </a:lnTo>
                  <a:lnTo>
                    <a:pt x="228" y="315"/>
                  </a:lnTo>
                  <a:lnTo>
                    <a:pt x="228" y="314"/>
                  </a:lnTo>
                  <a:lnTo>
                    <a:pt x="230" y="314"/>
                  </a:lnTo>
                  <a:lnTo>
                    <a:pt x="230" y="313"/>
                  </a:lnTo>
                  <a:lnTo>
                    <a:pt x="231" y="312"/>
                  </a:lnTo>
                  <a:lnTo>
                    <a:pt x="232" y="312"/>
                  </a:lnTo>
                  <a:lnTo>
                    <a:pt x="232" y="310"/>
                  </a:lnTo>
                  <a:lnTo>
                    <a:pt x="233" y="310"/>
                  </a:lnTo>
                  <a:lnTo>
                    <a:pt x="234" y="310"/>
                  </a:lnTo>
                  <a:lnTo>
                    <a:pt x="234" y="309"/>
                  </a:lnTo>
                  <a:lnTo>
                    <a:pt x="234" y="308"/>
                  </a:lnTo>
                  <a:lnTo>
                    <a:pt x="234" y="307"/>
                  </a:lnTo>
                  <a:lnTo>
                    <a:pt x="234" y="306"/>
                  </a:lnTo>
                  <a:lnTo>
                    <a:pt x="234" y="305"/>
                  </a:lnTo>
                  <a:lnTo>
                    <a:pt x="235" y="305"/>
                  </a:lnTo>
                  <a:lnTo>
                    <a:pt x="235" y="304"/>
                  </a:lnTo>
                  <a:lnTo>
                    <a:pt x="234" y="304"/>
                  </a:lnTo>
                  <a:lnTo>
                    <a:pt x="235" y="304"/>
                  </a:lnTo>
                  <a:lnTo>
                    <a:pt x="235" y="302"/>
                  </a:lnTo>
                  <a:lnTo>
                    <a:pt x="235" y="301"/>
                  </a:lnTo>
                  <a:lnTo>
                    <a:pt x="236" y="301"/>
                  </a:lnTo>
                  <a:lnTo>
                    <a:pt x="236" y="302"/>
                  </a:lnTo>
                  <a:lnTo>
                    <a:pt x="237" y="302"/>
                  </a:lnTo>
                  <a:lnTo>
                    <a:pt x="239" y="302"/>
                  </a:lnTo>
                  <a:lnTo>
                    <a:pt x="240" y="304"/>
                  </a:lnTo>
                  <a:lnTo>
                    <a:pt x="241" y="304"/>
                  </a:lnTo>
                  <a:lnTo>
                    <a:pt x="241" y="305"/>
                  </a:lnTo>
                  <a:lnTo>
                    <a:pt x="241" y="306"/>
                  </a:lnTo>
                  <a:lnTo>
                    <a:pt x="241" y="307"/>
                  </a:lnTo>
                  <a:lnTo>
                    <a:pt x="240" y="308"/>
                  </a:lnTo>
                  <a:lnTo>
                    <a:pt x="240" y="309"/>
                  </a:lnTo>
                  <a:lnTo>
                    <a:pt x="241" y="309"/>
                  </a:lnTo>
                  <a:lnTo>
                    <a:pt x="240" y="309"/>
                  </a:lnTo>
                  <a:lnTo>
                    <a:pt x="240" y="310"/>
                  </a:lnTo>
                  <a:lnTo>
                    <a:pt x="241" y="310"/>
                  </a:lnTo>
                  <a:lnTo>
                    <a:pt x="241" y="312"/>
                  </a:lnTo>
                  <a:lnTo>
                    <a:pt x="240" y="312"/>
                  </a:lnTo>
                  <a:lnTo>
                    <a:pt x="240" y="313"/>
                  </a:lnTo>
                  <a:lnTo>
                    <a:pt x="240" y="314"/>
                  </a:lnTo>
                  <a:lnTo>
                    <a:pt x="241" y="315"/>
                  </a:lnTo>
                  <a:lnTo>
                    <a:pt x="241" y="316"/>
                  </a:lnTo>
                  <a:lnTo>
                    <a:pt x="242" y="317"/>
                  </a:lnTo>
                  <a:lnTo>
                    <a:pt x="242" y="318"/>
                  </a:lnTo>
                  <a:lnTo>
                    <a:pt x="242" y="320"/>
                  </a:lnTo>
                  <a:lnTo>
                    <a:pt x="243" y="320"/>
                  </a:lnTo>
                  <a:lnTo>
                    <a:pt x="243" y="321"/>
                  </a:lnTo>
                  <a:lnTo>
                    <a:pt x="243" y="322"/>
                  </a:lnTo>
                  <a:lnTo>
                    <a:pt x="243" y="323"/>
                  </a:lnTo>
                  <a:lnTo>
                    <a:pt x="242" y="323"/>
                  </a:lnTo>
                  <a:lnTo>
                    <a:pt x="242" y="324"/>
                  </a:lnTo>
                  <a:lnTo>
                    <a:pt x="242" y="325"/>
                  </a:lnTo>
                  <a:lnTo>
                    <a:pt x="243" y="325"/>
                  </a:lnTo>
                  <a:lnTo>
                    <a:pt x="243" y="324"/>
                  </a:lnTo>
                  <a:lnTo>
                    <a:pt x="244" y="324"/>
                  </a:lnTo>
                  <a:lnTo>
                    <a:pt x="244" y="325"/>
                  </a:lnTo>
                  <a:lnTo>
                    <a:pt x="245" y="325"/>
                  </a:lnTo>
                  <a:lnTo>
                    <a:pt x="246" y="325"/>
                  </a:lnTo>
                  <a:lnTo>
                    <a:pt x="246" y="326"/>
                  </a:lnTo>
                  <a:lnTo>
                    <a:pt x="248" y="326"/>
                  </a:lnTo>
                  <a:lnTo>
                    <a:pt x="248" y="327"/>
                  </a:lnTo>
                  <a:lnTo>
                    <a:pt x="248" y="329"/>
                  </a:lnTo>
                  <a:lnTo>
                    <a:pt x="249" y="329"/>
                  </a:lnTo>
                  <a:lnTo>
                    <a:pt x="249" y="327"/>
                  </a:lnTo>
                  <a:lnTo>
                    <a:pt x="250" y="327"/>
                  </a:lnTo>
                  <a:lnTo>
                    <a:pt x="250" y="326"/>
                  </a:lnTo>
                  <a:lnTo>
                    <a:pt x="251" y="326"/>
                  </a:lnTo>
                  <a:lnTo>
                    <a:pt x="252" y="326"/>
                  </a:lnTo>
                  <a:lnTo>
                    <a:pt x="252" y="327"/>
                  </a:lnTo>
                  <a:lnTo>
                    <a:pt x="251" y="327"/>
                  </a:lnTo>
                  <a:lnTo>
                    <a:pt x="251" y="329"/>
                  </a:lnTo>
                  <a:lnTo>
                    <a:pt x="252" y="330"/>
                  </a:lnTo>
                  <a:lnTo>
                    <a:pt x="253" y="330"/>
                  </a:lnTo>
                  <a:lnTo>
                    <a:pt x="253" y="331"/>
                  </a:lnTo>
                  <a:lnTo>
                    <a:pt x="254" y="331"/>
                  </a:lnTo>
                  <a:lnTo>
                    <a:pt x="256" y="331"/>
                  </a:lnTo>
                  <a:lnTo>
                    <a:pt x="256" y="330"/>
                  </a:lnTo>
                  <a:lnTo>
                    <a:pt x="256" y="329"/>
                  </a:lnTo>
                  <a:lnTo>
                    <a:pt x="257" y="329"/>
                  </a:lnTo>
                  <a:lnTo>
                    <a:pt x="257" y="327"/>
                  </a:lnTo>
                  <a:lnTo>
                    <a:pt x="258" y="327"/>
                  </a:lnTo>
                  <a:lnTo>
                    <a:pt x="259" y="327"/>
                  </a:lnTo>
                  <a:lnTo>
                    <a:pt x="259" y="326"/>
                  </a:lnTo>
                  <a:lnTo>
                    <a:pt x="260" y="326"/>
                  </a:lnTo>
                  <a:lnTo>
                    <a:pt x="260" y="325"/>
                  </a:lnTo>
                  <a:lnTo>
                    <a:pt x="260" y="324"/>
                  </a:lnTo>
                  <a:lnTo>
                    <a:pt x="261" y="324"/>
                  </a:lnTo>
                  <a:lnTo>
                    <a:pt x="261" y="323"/>
                  </a:lnTo>
                  <a:lnTo>
                    <a:pt x="262" y="323"/>
                  </a:lnTo>
                  <a:lnTo>
                    <a:pt x="262" y="322"/>
                  </a:lnTo>
                  <a:lnTo>
                    <a:pt x="262" y="321"/>
                  </a:lnTo>
                  <a:lnTo>
                    <a:pt x="262" y="320"/>
                  </a:lnTo>
                  <a:lnTo>
                    <a:pt x="262" y="318"/>
                  </a:lnTo>
                  <a:lnTo>
                    <a:pt x="263" y="318"/>
                  </a:lnTo>
                  <a:lnTo>
                    <a:pt x="263" y="317"/>
                  </a:lnTo>
                  <a:lnTo>
                    <a:pt x="265" y="317"/>
                  </a:lnTo>
                  <a:lnTo>
                    <a:pt x="265" y="316"/>
                  </a:lnTo>
                  <a:lnTo>
                    <a:pt x="265" y="315"/>
                  </a:lnTo>
                  <a:lnTo>
                    <a:pt x="266" y="315"/>
                  </a:lnTo>
                  <a:lnTo>
                    <a:pt x="267" y="315"/>
                  </a:lnTo>
                  <a:lnTo>
                    <a:pt x="268" y="315"/>
                  </a:lnTo>
                  <a:lnTo>
                    <a:pt x="268" y="314"/>
                  </a:lnTo>
                  <a:lnTo>
                    <a:pt x="269" y="314"/>
                  </a:lnTo>
                  <a:lnTo>
                    <a:pt x="269" y="315"/>
                  </a:lnTo>
                  <a:lnTo>
                    <a:pt x="270" y="315"/>
                  </a:lnTo>
                  <a:lnTo>
                    <a:pt x="270" y="316"/>
                  </a:lnTo>
                  <a:lnTo>
                    <a:pt x="271" y="315"/>
                  </a:lnTo>
                  <a:lnTo>
                    <a:pt x="273" y="315"/>
                  </a:lnTo>
                  <a:lnTo>
                    <a:pt x="273" y="316"/>
                  </a:lnTo>
                  <a:lnTo>
                    <a:pt x="274" y="316"/>
                  </a:lnTo>
                  <a:lnTo>
                    <a:pt x="275" y="316"/>
                  </a:lnTo>
                  <a:lnTo>
                    <a:pt x="275" y="315"/>
                  </a:lnTo>
                  <a:lnTo>
                    <a:pt x="275" y="314"/>
                  </a:lnTo>
                  <a:lnTo>
                    <a:pt x="276" y="314"/>
                  </a:lnTo>
                  <a:lnTo>
                    <a:pt x="275" y="314"/>
                  </a:lnTo>
                  <a:lnTo>
                    <a:pt x="275" y="313"/>
                  </a:lnTo>
                  <a:lnTo>
                    <a:pt x="275" y="312"/>
                  </a:lnTo>
                  <a:lnTo>
                    <a:pt x="275" y="310"/>
                  </a:lnTo>
                  <a:lnTo>
                    <a:pt x="276" y="310"/>
                  </a:lnTo>
                  <a:lnTo>
                    <a:pt x="276" y="309"/>
                  </a:lnTo>
                  <a:lnTo>
                    <a:pt x="277" y="309"/>
                  </a:lnTo>
                  <a:lnTo>
                    <a:pt x="277" y="308"/>
                  </a:lnTo>
                  <a:lnTo>
                    <a:pt x="278" y="308"/>
                  </a:lnTo>
                  <a:lnTo>
                    <a:pt x="279" y="308"/>
                  </a:lnTo>
                  <a:lnTo>
                    <a:pt x="280" y="308"/>
                  </a:lnTo>
                  <a:lnTo>
                    <a:pt x="280" y="309"/>
                  </a:lnTo>
                  <a:lnTo>
                    <a:pt x="282" y="309"/>
                  </a:lnTo>
                  <a:lnTo>
                    <a:pt x="282" y="310"/>
                  </a:lnTo>
                  <a:lnTo>
                    <a:pt x="283" y="310"/>
                  </a:lnTo>
                  <a:lnTo>
                    <a:pt x="283" y="312"/>
                  </a:lnTo>
                  <a:lnTo>
                    <a:pt x="283" y="313"/>
                  </a:lnTo>
                  <a:lnTo>
                    <a:pt x="283" y="314"/>
                  </a:lnTo>
                  <a:lnTo>
                    <a:pt x="284" y="314"/>
                  </a:lnTo>
                  <a:lnTo>
                    <a:pt x="284" y="315"/>
                  </a:lnTo>
                  <a:lnTo>
                    <a:pt x="284" y="316"/>
                  </a:lnTo>
                  <a:lnTo>
                    <a:pt x="285" y="316"/>
                  </a:lnTo>
                  <a:lnTo>
                    <a:pt x="286" y="316"/>
                  </a:lnTo>
                  <a:lnTo>
                    <a:pt x="287" y="316"/>
                  </a:lnTo>
                  <a:lnTo>
                    <a:pt x="287" y="317"/>
                  </a:lnTo>
                  <a:lnTo>
                    <a:pt x="288" y="317"/>
                  </a:lnTo>
                  <a:lnTo>
                    <a:pt x="288" y="318"/>
                  </a:lnTo>
                  <a:lnTo>
                    <a:pt x="288" y="320"/>
                  </a:lnTo>
                  <a:lnTo>
                    <a:pt x="288" y="321"/>
                  </a:lnTo>
                  <a:lnTo>
                    <a:pt x="287" y="321"/>
                  </a:lnTo>
                  <a:lnTo>
                    <a:pt x="287" y="322"/>
                  </a:lnTo>
                  <a:lnTo>
                    <a:pt x="287" y="323"/>
                  </a:lnTo>
                  <a:lnTo>
                    <a:pt x="288" y="323"/>
                  </a:lnTo>
                  <a:lnTo>
                    <a:pt x="292" y="322"/>
                  </a:lnTo>
                  <a:lnTo>
                    <a:pt x="293" y="323"/>
                  </a:lnTo>
                  <a:lnTo>
                    <a:pt x="294" y="323"/>
                  </a:lnTo>
                  <a:lnTo>
                    <a:pt x="294" y="324"/>
                  </a:lnTo>
                  <a:lnTo>
                    <a:pt x="295" y="324"/>
                  </a:lnTo>
                  <a:lnTo>
                    <a:pt x="296" y="324"/>
                  </a:lnTo>
                  <a:lnTo>
                    <a:pt x="297" y="324"/>
                  </a:lnTo>
                  <a:lnTo>
                    <a:pt x="299" y="324"/>
                  </a:lnTo>
                  <a:lnTo>
                    <a:pt x="299" y="323"/>
                  </a:lnTo>
                  <a:lnTo>
                    <a:pt x="300" y="323"/>
                  </a:lnTo>
                  <a:lnTo>
                    <a:pt x="301" y="321"/>
                  </a:lnTo>
                  <a:lnTo>
                    <a:pt x="302" y="321"/>
                  </a:lnTo>
                  <a:lnTo>
                    <a:pt x="302" y="320"/>
                  </a:lnTo>
                  <a:lnTo>
                    <a:pt x="302" y="318"/>
                  </a:lnTo>
                  <a:lnTo>
                    <a:pt x="303" y="317"/>
                  </a:lnTo>
                  <a:lnTo>
                    <a:pt x="304" y="317"/>
                  </a:lnTo>
                  <a:lnTo>
                    <a:pt x="305" y="317"/>
                  </a:lnTo>
                  <a:lnTo>
                    <a:pt x="306" y="318"/>
                  </a:lnTo>
                  <a:lnTo>
                    <a:pt x="308" y="320"/>
                  </a:lnTo>
                  <a:lnTo>
                    <a:pt x="309" y="321"/>
                  </a:lnTo>
                  <a:lnTo>
                    <a:pt x="310" y="322"/>
                  </a:lnTo>
                  <a:lnTo>
                    <a:pt x="312" y="322"/>
                  </a:lnTo>
                  <a:lnTo>
                    <a:pt x="313" y="322"/>
                  </a:lnTo>
                  <a:lnTo>
                    <a:pt x="315" y="322"/>
                  </a:lnTo>
                  <a:lnTo>
                    <a:pt x="315" y="323"/>
                  </a:lnTo>
                  <a:lnTo>
                    <a:pt x="315" y="324"/>
                  </a:lnTo>
                  <a:lnTo>
                    <a:pt x="315" y="325"/>
                  </a:lnTo>
                  <a:lnTo>
                    <a:pt x="315" y="326"/>
                  </a:lnTo>
                  <a:lnTo>
                    <a:pt x="317" y="326"/>
                  </a:lnTo>
                  <a:lnTo>
                    <a:pt x="317" y="327"/>
                  </a:lnTo>
                  <a:lnTo>
                    <a:pt x="318" y="329"/>
                  </a:lnTo>
                  <a:lnTo>
                    <a:pt x="318" y="330"/>
                  </a:lnTo>
                  <a:lnTo>
                    <a:pt x="319" y="331"/>
                  </a:lnTo>
                  <a:lnTo>
                    <a:pt x="320" y="331"/>
                  </a:lnTo>
                  <a:lnTo>
                    <a:pt x="321" y="332"/>
                  </a:lnTo>
                  <a:lnTo>
                    <a:pt x="322" y="332"/>
                  </a:lnTo>
                  <a:lnTo>
                    <a:pt x="322" y="333"/>
                  </a:lnTo>
                  <a:lnTo>
                    <a:pt x="323" y="333"/>
                  </a:lnTo>
                  <a:lnTo>
                    <a:pt x="323" y="334"/>
                  </a:lnTo>
                  <a:lnTo>
                    <a:pt x="325" y="334"/>
                  </a:lnTo>
                  <a:lnTo>
                    <a:pt x="326" y="333"/>
                  </a:lnTo>
                  <a:lnTo>
                    <a:pt x="327" y="333"/>
                  </a:lnTo>
                  <a:lnTo>
                    <a:pt x="328" y="333"/>
                  </a:lnTo>
                  <a:lnTo>
                    <a:pt x="329" y="333"/>
                  </a:lnTo>
                  <a:lnTo>
                    <a:pt x="330" y="333"/>
                  </a:lnTo>
                  <a:lnTo>
                    <a:pt x="331" y="333"/>
                  </a:lnTo>
                  <a:lnTo>
                    <a:pt x="332" y="333"/>
                  </a:lnTo>
                  <a:lnTo>
                    <a:pt x="332" y="334"/>
                  </a:lnTo>
                  <a:lnTo>
                    <a:pt x="331" y="335"/>
                  </a:lnTo>
                  <a:lnTo>
                    <a:pt x="331" y="337"/>
                  </a:lnTo>
                  <a:lnTo>
                    <a:pt x="331" y="338"/>
                  </a:lnTo>
                  <a:lnTo>
                    <a:pt x="332" y="338"/>
                  </a:lnTo>
                  <a:lnTo>
                    <a:pt x="331" y="338"/>
                  </a:lnTo>
                  <a:lnTo>
                    <a:pt x="332" y="338"/>
                  </a:lnTo>
                  <a:lnTo>
                    <a:pt x="332" y="339"/>
                  </a:lnTo>
                  <a:lnTo>
                    <a:pt x="332" y="340"/>
                  </a:lnTo>
                  <a:lnTo>
                    <a:pt x="334" y="340"/>
                  </a:lnTo>
                  <a:lnTo>
                    <a:pt x="334" y="339"/>
                  </a:lnTo>
                  <a:lnTo>
                    <a:pt x="334" y="338"/>
                  </a:lnTo>
                  <a:lnTo>
                    <a:pt x="335" y="338"/>
                  </a:lnTo>
                  <a:lnTo>
                    <a:pt x="335" y="337"/>
                  </a:lnTo>
                  <a:lnTo>
                    <a:pt x="336" y="337"/>
                  </a:lnTo>
                  <a:lnTo>
                    <a:pt x="336" y="335"/>
                  </a:lnTo>
                  <a:lnTo>
                    <a:pt x="336" y="337"/>
                  </a:lnTo>
                  <a:lnTo>
                    <a:pt x="336" y="335"/>
                  </a:lnTo>
                  <a:lnTo>
                    <a:pt x="337" y="335"/>
                  </a:lnTo>
                  <a:lnTo>
                    <a:pt x="338" y="335"/>
                  </a:lnTo>
                  <a:lnTo>
                    <a:pt x="338" y="337"/>
                  </a:lnTo>
                  <a:lnTo>
                    <a:pt x="339" y="338"/>
                  </a:lnTo>
                  <a:lnTo>
                    <a:pt x="339" y="339"/>
                  </a:lnTo>
                  <a:lnTo>
                    <a:pt x="340" y="339"/>
                  </a:lnTo>
                  <a:lnTo>
                    <a:pt x="340" y="340"/>
                  </a:lnTo>
                  <a:lnTo>
                    <a:pt x="342" y="340"/>
                  </a:lnTo>
                  <a:lnTo>
                    <a:pt x="343" y="340"/>
                  </a:lnTo>
                  <a:lnTo>
                    <a:pt x="344" y="340"/>
                  </a:lnTo>
                  <a:lnTo>
                    <a:pt x="345" y="340"/>
                  </a:lnTo>
                  <a:lnTo>
                    <a:pt x="346" y="340"/>
                  </a:lnTo>
                  <a:lnTo>
                    <a:pt x="347" y="340"/>
                  </a:lnTo>
                  <a:lnTo>
                    <a:pt x="348" y="340"/>
                  </a:lnTo>
                  <a:lnTo>
                    <a:pt x="349" y="340"/>
                  </a:lnTo>
                  <a:lnTo>
                    <a:pt x="351" y="340"/>
                  </a:lnTo>
                  <a:lnTo>
                    <a:pt x="352" y="340"/>
                  </a:lnTo>
                  <a:lnTo>
                    <a:pt x="352" y="341"/>
                  </a:lnTo>
                  <a:lnTo>
                    <a:pt x="353" y="341"/>
                  </a:lnTo>
                  <a:lnTo>
                    <a:pt x="353" y="342"/>
                  </a:lnTo>
                  <a:lnTo>
                    <a:pt x="354" y="342"/>
                  </a:lnTo>
                  <a:lnTo>
                    <a:pt x="354" y="343"/>
                  </a:lnTo>
                  <a:lnTo>
                    <a:pt x="355" y="343"/>
                  </a:lnTo>
                  <a:lnTo>
                    <a:pt x="355" y="345"/>
                  </a:lnTo>
                  <a:lnTo>
                    <a:pt x="355" y="346"/>
                  </a:lnTo>
                  <a:lnTo>
                    <a:pt x="355" y="347"/>
                  </a:lnTo>
                  <a:lnTo>
                    <a:pt x="356" y="347"/>
                  </a:lnTo>
                  <a:lnTo>
                    <a:pt x="357" y="348"/>
                  </a:lnTo>
                  <a:lnTo>
                    <a:pt x="358" y="348"/>
                  </a:lnTo>
                  <a:lnTo>
                    <a:pt x="360" y="348"/>
                  </a:lnTo>
                  <a:lnTo>
                    <a:pt x="361" y="348"/>
                  </a:lnTo>
                  <a:lnTo>
                    <a:pt x="361" y="347"/>
                  </a:lnTo>
                  <a:lnTo>
                    <a:pt x="362" y="346"/>
                  </a:lnTo>
                  <a:lnTo>
                    <a:pt x="363" y="346"/>
                  </a:lnTo>
                  <a:lnTo>
                    <a:pt x="364" y="346"/>
                  </a:lnTo>
                  <a:lnTo>
                    <a:pt x="365" y="346"/>
                  </a:lnTo>
                  <a:lnTo>
                    <a:pt x="365" y="345"/>
                  </a:lnTo>
                  <a:lnTo>
                    <a:pt x="365" y="343"/>
                  </a:lnTo>
                  <a:lnTo>
                    <a:pt x="366" y="345"/>
                  </a:lnTo>
                  <a:lnTo>
                    <a:pt x="368" y="345"/>
                  </a:lnTo>
                  <a:lnTo>
                    <a:pt x="366" y="345"/>
                  </a:lnTo>
                  <a:lnTo>
                    <a:pt x="368" y="345"/>
                  </a:lnTo>
                  <a:lnTo>
                    <a:pt x="368" y="346"/>
                  </a:lnTo>
                  <a:lnTo>
                    <a:pt x="369" y="346"/>
                  </a:lnTo>
                  <a:lnTo>
                    <a:pt x="369" y="347"/>
                  </a:lnTo>
                  <a:lnTo>
                    <a:pt x="370" y="347"/>
                  </a:lnTo>
                  <a:lnTo>
                    <a:pt x="370" y="348"/>
                  </a:lnTo>
                  <a:lnTo>
                    <a:pt x="371" y="348"/>
                  </a:lnTo>
                  <a:lnTo>
                    <a:pt x="371" y="349"/>
                  </a:lnTo>
                  <a:lnTo>
                    <a:pt x="372" y="350"/>
                  </a:lnTo>
                  <a:lnTo>
                    <a:pt x="372" y="351"/>
                  </a:lnTo>
                  <a:lnTo>
                    <a:pt x="372" y="352"/>
                  </a:lnTo>
                  <a:lnTo>
                    <a:pt x="372" y="354"/>
                  </a:lnTo>
                  <a:lnTo>
                    <a:pt x="373" y="354"/>
                  </a:lnTo>
                  <a:lnTo>
                    <a:pt x="373" y="355"/>
                  </a:lnTo>
                  <a:lnTo>
                    <a:pt x="374" y="355"/>
                  </a:lnTo>
                  <a:lnTo>
                    <a:pt x="374" y="356"/>
                  </a:lnTo>
                  <a:lnTo>
                    <a:pt x="375" y="356"/>
                  </a:lnTo>
                  <a:lnTo>
                    <a:pt x="377" y="356"/>
                  </a:lnTo>
                  <a:lnTo>
                    <a:pt x="378" y="357"/>
                  </a:lnTo>
                  <a:lnTo>
                    <a:pt x="379" y="357"/>
                  </a:lnTo>
                  <a:lnTo>
                    <a:pt x="380" y="357"/>
                  </a:lnTo>
                  <a:lnTo>
                    <a:pt x="380" y="356"/>
                  </a:lnTo>
                  <a:lnTo>
                    <a:pt x="381" y="356"/>
                  </a:lnTo>
                  <a:lnTo>
                    <a:pt x="381" y="355"/>
                  </a:lnTo>
                  <a:lnTo>
                    <a:pt x="382" y="355"/>
                  </a:lnTo>
                  <a:lnTo>
                    <a:pt x="382" y="354"/>
                  </a:lnTo>
                  <a:lnTo>
                    <a:pt x="383" y="354"/>
                  </a:lnTo>
                  <a:lnTo>
                    <a:pt x="384" y="352"/>
                  </a:lnTo>
                  <a:lnTo>
                    <a:pt x="386" y="352"/>
                  </a:lnTo>
                  <a:lnTo>
                    <a:pt x="386" y="354"/>
                  </a:lnTo>
                  <a:lnTo>
                    <a:pt x="387" y="354"/>
                  </a:lnTo>
                  <a:lnTo>
                    <a:pt x="387" y="355"/>
                  </a:lnTo>
                  <a:lnTo>
                    <a:pt x="388" y="355"/>
                  </a:lnTo>
                  <a:lnTo>
                    <a:pt x="389" y="356"/>
                  </a:lnTo>
                  <a:lnTo>
                    <a:pt x="390" y="357"/>
                  </a:lnTo>
                  <a:lnTo>
                    <a:pt x="391" y="357"/>
                  </a:lnTo>
                  <a:lnTo>
                    <a:pt x="392" y="357"/>
                  </a:lnTo>
                  <a:lnTo>
                    <a:pt x="394" y="357"/>
                  </a:lnTo>
                  <a:lnTo>
                    <a:pt x="394" y="356"/>
                  </a:lnTo>
                  <a:lnTo>
                    <a:pt x="395" y="356"/>
                  </a:lnTo>
                  <a:lnTo>
                    <a:pt x="395" y="355"/>
                  </a:lnTo>
                  <a:lnTo>
                    <a:pt x="396" y="355"/>
                  </a:lnTo>
                  <a:lnTo>
                    <a:pt x="397" y="355"/>
                  </a:lnTo>
                  <a:lnTo>
                    <a:pt x="397" y="354"/>
                  </a:lnTo>
                  <a:lnTo>
                    <a:pt x="397" y="355"/>
                  </a:lnTo>
                  <a:lnTo>
                    <a:pt x="397" y="356"/>
                  </a:lnTo>
                  <a:lnTo>
                    <a:pt x="398" y="357"/>
                  </a:lnTo>
                  <a:lnTo>
                    <a:pt x="398" y="358"/>
                  </a:lnTo>
                  <a:lnTo>
                    <a:pt x="399" y="358"/>
                  </a:lnTo>
                  <a:lnTo>
                    <a:pt x="399" y="359"/>
                  </a:lnTo>
                  <a:lnTo>
                    <a:pt x="400" y="359"/>
                  </a:lnTo>
                  <a:lnTo>
                    <a:pt x="401" y="359"/>
                  </a:lnTo>
                  <a:lnTo>
                    <a:pt x="401" y="360"/>
                  </a:lnTo>
                  <a:lnTo>
                    <a:pt x="403" y="360"/>
                  </a:lnTo>
                  <a:lnTo>
                    <a:pt x="404" y="360"/>
                  </a:lnTo>
                  <a:lnTo>
                    <a:pt x="405" y="362"/>
                  </a:lnTo>
                  <a:lnTo>
                    <a:pt x="406" y="362"/>
                  </a:lnTo>
                  <a:lnTo>
                    <a:pt x="407" y="362"/>
                  </a:lnTo>
                  <a:lnTo>
                    <a:pt x="407" y="363"/>
                  </a:lnTo>
                  <a:lnTo>
                    <a:pt x="408" y="363"/>
                  </a:lnTo>
                  <a:lnTo>
                    <a:pt x="409" y="363"/>
                  </a:lnTo>
                  <a:lnTo>
                    <a:pt x="409" y="364"/>
                  </a:lnTo>
                  <a:lnTo>
                    <a:pt x="411" y="364"/>
                  </a:lnTo>
                  <a:lnTo>
                    <a:pt x="411" y="365"/>
                  </a:lnTo>
                  <a:lnTo>
                    <a:pt x="409" y="365"/>
                  </a:lnTo>
                  <a:lnTo>
                    <a:pt x="409" y="366"/>
                  </a:lnTo>
                  <a:lnTo>
                    <a:pt x="409" y="367"/>
                  </a:lnTo>
                  <a:lnTo>
                    <a:pt x="408" y="367"/>
                  </a:lnTo>
                  <a:lnTo>
                    <a:pt x="408" y="368"/>
                  </a:lnTo>
                  <a:lnTo>
                    <a:pt x="409" y="368"/>
                  </a:lnTo>
                  <a:lnTo>
                    <a:pt x="409" y="369"/>
                  </a:lnTo>
                  <a:lnTo>
                    <a:pt x="409" y="368"/>
                  </a:lnTo>
                  <a:lnTo>
                    <a:pt x="411" y="368"/>
                  </a:lnTo>
                  <a:lnTo>
                    <a:pt x="412" y="368"/>
                  </a:lnTo>
                  <a:lnTo>
                    <a:pt x="412" y="369"/>
                  </a:lnTo>
                  <a:lnTo>
                    <a:pt x="411" y="369"/>
                  </a:lnTo>
                  <a:lnTo>
                    <a:pt x="411" y="371"/>
                  </a:lnTo>
                  <a:lnTo>
                    <a:pt x="411" y="372"/>
                  </a:lnTo>
                  <a:lnTo>
                    <a:pt x="409" y="372"/>
                  </a:lnTo>
                  <a:lnTo>
                    <a:pt x="408" y="373"/>
                  </a:lnTo>
                  <a:lnTo>
                    <a:pt x="407" y="372"/>
                  </a:lnTo>
                  <a:lnTo>
                    <a:pt x="407" y="373"/>
                  </a:lnTo>
                  <a:lnTo>
                    <a:pt x="406" y="373"/>
                  </a:lnTo>
                  <a:lnTo>
                    <a:pt x="406" y="374"/>
                  </a:lnTo>
                  <a:lnTo>
                    <a:pt x="407" y="375"/>
                  </a:lnTo>
                  <a:lnTo>
                    <a:pt x="408" y="375"/>
                  </a:lnTo>
                  <a:lnTo>
                    <a:pt x="408" y="376"/>
                  </a:lnTo>
                  <a:lnTo>
                    <a:pt x="408" y="377"/>
                  </a:lnTo>
                  <a:lnTo>
                    <a:pt x="407" y="377"/>
                  </a:lnTo>
                  <a:lnTo>
                    <a:pt x="407" y="379"/>
                  </a:lnTo>
                  <a:lnTo>
                    <a:pt x="408" y="380"/>
                  </a:lnTo>
                  <a:lnTo>
                    <a:pt x="407" y="380"/>
                  </a:lnTo>
                  <a:lnTo>
                    <a:pt x="407" y="381"/>
                  </a:lnTo>
                  <a:lnTo>
                    <a:pt x="406" y="381"/>
                  </a:lnTo>
                  <a:lnTo>
                    <a:pt x="405" y="381"/>
                  </a:lnTo>
                  <a:lnTo>
                    <a:pt x="404" y="381"/>
                  </a:lnTo>
                  <a:lnTo>
                    <a:pt x="404" y="382"/>
                  </a:lnTo>
                  <a:lnTo>
                    <a:pt x="404" y="383"/>
                  </a:lnTo>
                  <a:lnTo>
                    <a:pt x="405" y="383"/>
                  </a:lnTo>
                  <a:lnTo>
                    <a:pt x="404" y="384"/>
                  </a:lnTo>
                  <a:lnTo>
                    <a:pt x="403" y="384"/>
                  </a:lnTo>
                  <a:lnTo>
                    <a:pt x="401" y="384"/>
                  </a:lnTo>
                  <a:lnTo>
                    <a:pt x="401" y="385"/>
                  </a:lnTo>
                  <a:lnTo>
                    <a:pt x="401" y="387"/>
                  </a:lnTo>
                  <a:lnTo>
                    <a:pt x="400" y="387"/>
                  </a:lnTo>
                  <a:lnTo>
                    <a:pt x="399" y="387"/>
                  </a:lnTo>
                  <a:lnTo>
                    <a:pt x="399" y="385"/>
                  </a:lnTo>
                  <a:lnTo>
                    <a:pt x="398" y="385"/>
                  </a:lnTo>
                  <a:lnTo>
                    <a:pt x="397" y="385"/>
                  </a:lnTo>
                  <a:lnTo>
                    <a:pt x="397" y="387"/>
                  </a:lnTo>
                  <a:lnTo>
                    <a:pt x="397" y="388"/>
                  </a:lnTo>
                  <a:lnTo>
                    <a:pt x="397" y="389"/>
                  </a:lnTo>
                  <a:lnTo>
                    <a:pt x="396" y="389"/>
                  </a:lnTo>
                  <a:lnTo>
                    <a:pt x="396" y="390"/>
                  </a:lnTo>
                  <a:lnTo>
                    <a:pt x="395" y="390"/>
                  </a:lnTo>
                  <a:lnTo>
                    <a:pt x="395" y="391"/>
                  </a:lnTo>
                  <a:lnTo>
                    <a:pt x="395" y="392"/>
                  </a:lnTo>
                  <a:lnTo>
                    <a:pt x="394" y="392"/>
                  </a:lnTo>
                  <a:lnTo>
                    <a:pt x="394" y="391"/>
                  </a:lnTo>
                  <a:lnTo>
                    <a:pt x="392" y="391"/>
                  </a:lnTo>
                  <a:lnTo>
                    <a:pt x="392" y="390"/>
                  </a:lnTo>
                  <a:lnTo>
                    <a:pt x="391" y="390"/>
                  </a:lnTo>
                  <a:lnTo>
                    <a:pt x="390" y="390"/>
                  </a:lnTo>
                  <a:lnTo>
                    <a:pt x="390" y="391"/>
                  </a:lnTo>
                  <a:lnTo>
                    <a:pt x="389" y="391"/>
                  </a:lnTo>
                  <a:lnTo>
                    <a:pt x="388" y="392"/>
                  </a:lnTo>
                  <a:lnTo>
                    <a:pt x="387" y="393"/>
                  </a:lnTo>
                  <a:lnTo>
                    <a:pt x="387" y="394"/>
                  </a:lnTo>
                  <a:lnTo>
                    <a:pt x="387" y="396"/>
                  </a:lnTo>
                  <a:lnTo>
                    <a:pt x="386" y="396"/>
                  </a:lnTo>
                  <a:lnTo>
                    <a:pt x="384" y="396"/>
                  </a:lnTo>
                  <a:lnTo>
                    <a:pt x="384" y="397"/>
                  </a:lnTo>
                  <a:lnTo>
                    <a:pt x="384" y="398"/>
                  </a:lnTo>
                  <a:lnTo>
                    <a:pt x="384" y="399"/>
                  </a:lnTo>
                  <a:lnTo>
                    <a:pt x="384" y="400"/>
                  </a:lnTo>
                  <a:lnTo>
                    <a:pt x="386" y="400"/>
                  </a:lnTo>
                  <a:lnTo>
                    <a:pt x="386" y="401"/>
                  </a:lnTo>
                  <a:lnTo>
                    <a:pt x="384" y="401"/>
                  </a:lnTo>
                  <a:lnTo>
                    <a:pt x="384" y="400"/>
                  </a:lnTo>
                  <a:lnTo>
                    <a:pt x="383" y="400"/>
                  </a:lnTo>
                  <a:lnTo>
                    <a:pt x="382" y="400"/>
                  </a:lnTo>
                  <a:lnTo>
                    <a:pt x="382" y="401"/>
                  </a:lnTo>
                  <a:lnTo>
                    <a:pt x="381" y="401"/>
                  </a:lnTo>
                  <a:lnTo>
                    <a:pt x="381" y="402"/>
                  </a:lnTo>
                  <a:lnTo>
                    <a:pt x="382" y="402"/>
                  </a:lnTo>
                  <a:lnTo>
                    <a:pt x="382" y="404"/>
                  </a:lnTo>
                  <a:lnTo>
                    <a:pt x="381" y="404"/>
                  </a:lnTo>
                  <a:lnTo>
                    <a:pt x="381" y="402"/>
                  </a:lnTo>
                  <a:lnTo>
                    <a:pt x="380" y="401"/>
                  </a:lnTo>
                  <a:lnTo>
                    <a:pt x="379" y="401"/>
                  </a:lnTo>
                  <a:lnTo>
                    <a:pt x="379" y="402"/>
                  </a:lnTo>
                  <a:lnTo>
                    <a:pt x="379" y="404"/>
                  </a:lnTo>
                  <a:lnTo>
                    <a:pt x="380" y="404"/>
                  </a:lnTo>
                  <a:lnTo>
                    <a:pt x="380" y="405"/>
                  </a:lnTo>
                  <a:lnTo>
                    <a:pt x="380" y="406"/>
                  </a:lnTo>
                  <a:lnTo>
                    <a:pt x="381" y="406"/>
                  </a:lnTo>
                  <a:lnTo>
                    <a:pt x="382" y="406"/>
                  </a:lnTo>
                  <a:lnTo>
                    <a:pt x="383" y="405"/>
                  </a:lnTo>
                  <a:lnTo>
                    <a:pt x="384" y="405"/>
                  </a:lnTo>
                  <a:lnTo>
                    <a:pt x="384" y="406"/>
                  </a:lnTo>
                  <a:lnTo>
                    <a:pt x="383" y="406"/>
                  </a:lnTo>
                  <a:lnTo>
                    <a:pt x="383" y="407"/>
                  </a:lnTo>
                  <a:lnTo>
                    <a:pt x="382" y="407"/>
                  </a:lnTo>
                  <a:lnTo>
                    <a:pt x="382" y="408"/>
                  </a:lnTo>
                  <a:lnTo>
                    <a:pt x="381" y="408"/>
                  </a:lnTo>
                  <a:lnTo>
                    <a:pt x="380" y="408"/>
                  </a:lnTo>
                  <a:lnTo>
                    <a:pt x="379" y="408"/>
                  </a:lnTo>
                  <a:lnTo>
                    <a:pt x="379" y="407"/>
                  </a:lnTo>
                  <a:lnTo>
                    <a:pt x="378" y="407"/>
                  </a:lnTo>
                  <a:lnTo>
                    <a:pt x="378" y="406"/>
                  </a:lnTo>
                  <a:lnTo>
                    <a:pt x="377" y="406"/>
                  </a:lnTo>
                  <a:lnTo>
                    <a:pt x="377" y="407"/>
                  </a:lnTo>
                  <a:lnTo>
                    <a:pt x="377" y="408"/>
                  </a:lnTo>
                  <a:lnTo>
                    <a:pt x="378" y="408"/>
                  </a:lnTo>
                  <a:lnTo>
                    <a:pt x="378" y="409"/>
                  </a:lnTo>
                  <a:lnTo>
                    <a:pt x="378" y="410"/>
                  </a:lnTo>
                  <a:lnTo>
                    <a:pt x="378" y="412"/>
                  </a:lnTo>
                  <a:lnTo>
                    <a:pt x="377" y="412"/>
                  </a:lnTo>
                  <a:lnTo>
                    <a:pt x="375" y="412"/>
                  </a:lnTo>
                  <a:lnTo>
                    <a:pt x="375" y="413"/>
                  </a:lnTo>
                  <a:lnTo>
                    <a:pt x="374" y="413"/>
                  </a:lnTo>
                  <a:lnTo>
                    <a:pt x="374" y="412"/>
                  </a:lnTo>
                  <a:lnTo>
                    <a:pt x="373" y="412"/>
                  </a:lnTo>
                  <a:lnTo>
                    <a:pt x="373" y="410"/>
                  </a:lnTo>
                  <a:lnTo>
                    <a:pt x="374" y="410"/>
                  </a:lnTo>
                  <a:lnTo>
                    <a:pt x="374" y="409"/>
                  </a:lnTo>
                  <a:lnTo>
                    <a:pt x="375" y="409"/>
                  </a:lnTo>
                  <a:lnTo>
                    <a:pt x="377" y="409"/>
                  </a:lnTo>
                  <a:lnTo>
                    <a:pt x="377" y="408"/>
                  </a:lnTo>
                  <a:lnTo>
                    <a:pt x="375" y="408"/>
                  </a:lnTo>
                  <a:lnTo>
                    <a:pt x="375" y="407"/>
                  </a:lnTo>
                  <a:lnTo>
                    <a:pt x="375" y="406"/>
                  </a:lnTo>
                  <a:lnTo>
                    <a:pt x="375" y="407"/>
                  </a:lnTo>
                  <a:lnTo>
                    <a:pt x="374" y="407"/>
                  </a:lnTo>
                  <a:lnTo>
                    <a:pt x="374" y="408"/>
                  </a:lnTo>
                  <a:lnTo>
                    <a:pt x="373" y="408"/>
                  </a:lnTo>
                  <a:lnTo>
                    <a:pt x="373" y="409"/>
                  </a:lnTo>
                  <a:lnTo>
                    <a:pt x="372" y="409"/>
                  </a:lnTo>
                  <a:lnTo>
                    <a:pt x="371" y="409"/>
                  </a:lnTo>
                  <a:lnTo>
                    <a:pt x="370" y="409"/>
                  </a:lnTo>
                  <a:lnTo>
                    <a:pt x="370" y="410"/>
                  </a:lnTo>
                  <a:lnTo>
                    <a:pt x="370" y="412"/>
                  </a:lnTo>
                  <a:lnTo>
                    <a:pt x="371" y="412"/>
                  </a:lnTo>
                  <a:lnTo>
                    <a:pt x="371" y="413"/>
                  </a:lnTo>
                  <a:lnTo>
                    <a:pt x="370" y="413"/>
                  </a:lnTo>
                  <a:lnTo>
                    <a:pt x="369" y="413"/>
                  </a:lnTo>
                  <a:lnTo>
                    <a:pt x="369" y="412"/>
                  </a:lnTo>
                  <a:lnTo>
                    <a:pt x="368" y="413"/>
                  </a:lnTo>
                  <a:lnTo>
                    <a:pt x="366" y="413"/>
                  </a:lnTo>
                  <a:lnTo>
                    <a:pt x="366" y="412"/>
                  </a:lnTo>
                  <a:lnTo>
                    <a:pt x="366" y="410"/>
                  </a:lnTo>
                  <a:lnTo>
                    <a:pt x="365" y="410"/>
                  </a:lnTo>
                  <a:lnTo>
                    <a:pt x="364" y="410"/>
                  </a:lnTo>
                  <a:lnTo>
                    <a:pt x="363" y="412"/>
                  </a:lnTo>
                  <a:lnTo>
                    <a:pt x="363" y="413"/>
                  </a:lnTo>
                  <a:lnTo>
                    <a:pt x="362" y="413"/>
                  </a:lnTo>
                  <a:lnTo>
                    <a:pt x="361" y="412"/>
                  </a:lnTo>
                  <a:lnTo>
                    <a:pt x="361" y="413"/>
                  </a:lnTo>
                  <a:lnTo>
                    <a:pt x="361" y="414"/>
                  </a:lnTo>
                  <a:lnTo>
                    <a:pt x="360" y="414"/>
                  </a:lnTo>
                  <a:lnTo>
                    <a:pt x="360" y="415"/>
                  </a:lnTo>
                  <a:lnTo>
                    <a:pt x="360" y="416"/>
                  </a:lnTo>
                  <a:lnTo>
                    <a:pt x="360" y="417"/>
                  </a:lnTo>
                  <a:lnTo>
                    <a:pt x="358" y="417"/>
                  </a:lnTo>
                  <a:lnTo>
                    <a:pt x="358" y="416"/>
                  </a:lnTo>
                  <a:lnTo>
                    <a:pt x="358" y="415"/>
                  </a:lnTo>
                  <a:lnTo>
                    <a:pt x="358" y="414"/>
                  </a:lnTo>
                  <a:lnTo>
                    <a:pt x="357" y="414"/>
                  </a:lnTo>
                  <a:lnTo>
                    <a:pt x="356" y="414"/>
                  </a:lnTo>
                  <a:lnTo>
                    <a:pt x="355" y="415"/>
                  </a:lnTo>
                  <a:lnTo>
                    <a:pt x="354" y="415"/>
                  </a:lnTo>
                  <a:lnTo>
                    <a:pt x="354" y="416"/>
                  </a:lnTo>
                  <a:lnTo>
                    <a:pt x="353" y="416"/>
                  </a:lnTo>
                  <a:lnTo>
                    <a:pt x="352" y="416"/>
                  </a:lnTo>
                  <a:lnTo>
                    <a:pt x="352" y="417"/>
                  </a:lnTo>
                  <a:lnTo>
                    <a:pt x="351" y="417"/>
                  </a:lnTo>
                  <a:lnTo>
                    <a:pt x="349" y="417"/>
                  </a:lnTo>
                  <a:lnTo>
                    <a:pt x="349" y="418"/>
                  </a:lnTo>
                  <a:lnTo>
                    <a:pt x="351" y="419"/>
                  </a:lnTo>
                  <a:lnTo>
                    <a:pt x="351" y="421"/>
                  </a:lnTo>
                  <a:lnTo>
                    <a:pt x="352" y="421"/>
                  </a:lnTo>
                  <a:lnTo>
                    <a:pt x="352" y="422"/>
                  </a:lnTo>
                  <a:lnTo>
                    <a:pt x="351" y="422"/>
                  </a:lnTo>
                  <a:lnTo>
                    <a:pt x="349" y="422"/>
                  </a:lnTo>
                  <a:lnTo>
                    <a:pt x="349" y="423"/>
                  </a:lnTo>
                  <a:lnTo>
                    <a:pt x="351" y="423"/>
                  </a:lnTo>
                  <a:lnTo>
                    <a:pt x="349" y="424"/>
                  </a:lnTo>
                  <a:lnTo>
                    <a:pt x="351" y="424"/>
                  </a:lnTo>
                  <a:lnTo>
                    <a:pt x="351" y="425"/>
                  </a:lnTo>
                  <a:lnTo>
                    <a:pt x="352" y="425"/>
                  </a:lnTo>
                  <a:lnTo>
                    <a:pt x="353" y="425"/>
                  </a:lnTo>
                  <a:lnTo>
                    <a:pt x="354" y="425"/>
                  </a:lnTo>
                  <a:lnTo>
                    <a:pt x="355" y="425"/>
                  </a:lnTo>
                  <a:lnTo>
                    <a:pt x="356" y="425"/>
                  </a:lnTo>
                  <a:lnTo>
                    <a:pt x="357" y="425"/>
                  </a:lnTo>
                  <a:lnTo>
                    <a:pt x="358" y="426"/>
                  </a:lnTo>
                  <a:lnTo>
                    <a:pt x="360" y="427"/>
                  </a:lnTo>
                  <a:lnTo>
                    <a:pt x="361" y="427"/>
                  </a:lnTo>
                  <a:lnTo>
                    <a:pt x="361" y="429"/>
                  </a:lnTo>
                  <a:lnTo>
                    <a:pt x="362" y="429"/>
                  </a:lnTo>
                  <a:lnTo>
                    <a:pt x="362" y="430"/>
                  </a:lnTo>
                  <a:lnTo>
                    <a:pt x="363" y="431"/>
                  </a:lnTo>
                  <a:lnTo>
                    <a:pt x="364" y="431"/>
                  </a:lnTo>
                  <a:lnTo>
                    <a:pt x="365" y="431"/>
                  </a:lnTo>
                  <a:lnTo>
                    <a:pt x="365" y="430"/>
                  </a:lnTo>
                  <a:lnTo>
                    <a:pt x="366" y="429"/>
                  </a:lnTo>
                  <a:lnTo>
                    <a:pt x="368" y="427"/>
                  </a:lnTo>
                  <a:lnTo>
                    <a:pt x="369" y="427"/>
                  </a:lnTo>
                  <a:lnTo>
                    <a:pt x="369" y="426"/>
                  </a:lnTo>
                  <a:lnTo>
                    <a:pt x="370" y="425"/>
                  </a:lnTo>
                  <a:lnTo>
                    <a:pt x="371" y="424"/>
                  </a:lnTo>
                  <a:lnTo>
                    <a:pt x="372" y="423"/>
                  </a:lnTo>
                  <a:lnTo>
                    <a:pt x="373" y="422"/>
                  </a:lnTo>
                  <a:lnTo>
                    <a:pt x="374" y="422"/>
                  </a:lnTo>
                  <a:lnTo>
                    <a:pt x="375" y="421"/>
                  </a:lnTo>
                  <a:lnTo>
                    <a:pt x="377" y="421"/>
                  </a:lnTo>
                  <a:lnTo>
                    <a:pt x="377" y="419"/>
                  </a:lnTo>
                  <a:lnTo>
                    <a:pt x="378" y="419"/>
                  </a:lnTo>
                  <a:lnTo>
                    <a:pt x="378" y="418"/>
                  </a:lnTo>
                  <a:lnTo>
                    <a:pt x="379" y="417"/>
                  </a:lnTo>
                  <a:lnTo>
                    <a:pt x="379" y="416"/>
                  </a:lnTo>
                  <a:lnTo>
                    <a:pt x="379" y="415"/>
                  </a:lnTo>
                  <a:lnTo>
                    <a:pt x="379" y="414"/>
                  </a:lnTo>
                  <a:lnTo>
                    <a:pt x="380" y="414"/>
                  </a:lnTo>
                  <a:lnTo>
                    <a:pt x="381" y="414"/>
                  </a:lnTo>
                  <a:lnTo>
                    <a:pt x="382" y="413"/>
                  </a:lnTo>
                  <a:lnTo>
                    <a:pt x="383" y="413"/>
                  </a:lnTo>
                  <a:lnTo>
                    <a:pt x="384" y="412"/>
                  </a:lnTo>
                  <a:lnTo>
                    <a:pt x="386" y="412"/>
                  </a:lnTo>
                  <a:lnTo>
                    <a:pt x="386" y="410"/>
                  </a:lnTo>
                  <a:lnTo>
                    <a:pt x="387" y="410"/>
                  </a:lnTo>
                  <a:lnTo>
                    <a:pt x="388" y="410"/>
                  </a:lnTo>
                  <a:lnTo>
                    <a:pt x="388" y="412"/>
                  </a:lnTo>
                  <a:lnTo>
                    <a:pt x="389" y="412"/>
                  </a:lnTo>
                  <a:lnTo>
                    <a:pt x="390" y="412"/>
                  </a:lnTo>
                  <a:lnTo>
                    <a:pt x="390" y="413"/>
                  </a:lnTo>
                  <a:lnTo>
                    <a:pt x="391" y="412"/>
                  </a:lnTo>
                  <a:lnTo>
                    <a:pt x="392" y="410"/>
                  </a:lnTo>
                  <a:lnTo>
                    <a:pt x="394" y="409"/>
                  </a:lnTo>
                  <a:lnTo>
                    <a:pt x="395" y="408"/>
                  </a:lnTo>
                  <a:lnTo>
                    <a:pt x="396" y="408"/>
                  </a:lnTo>
                  <a:lnTo>
                    <a:pt x="397" y="407"/>
                  </a:lnTo>
                  <a:lnTo>
                    <a:pt x="398" y="407"/>
                  </a:lnTo>
                  <a:lnTo>
                    <a:pt x="399" y="407"/>
                  </a:lnTo>
                  <a:lnTo>
                    <a:pt x="400" y="407"/>
                  </a:lnTo>
                  <a:lnTo>
                    <a:pt x="401" y="407"/>
                  </a:lnTo>
                  <a:lnTo>
                    <a:pt x="403" y="407"/>
                  </a:lnTo>
                  <a:lnTo>
                    <a:pt x="404" y="407"/>
                  </a:lnTo>
                  <a:lnTo>
                    <a:pt x="405" y="407"/>
                  </a:lnTo>
                  <a:lnTo>
                    <a:pt x="405" y="406"/>
                  </a:lnTo>
                  <a:lnTo>
                    <a:pt x="405" y="405"/>
                  </a:lnTo>
                  <a:lnTo>
                    <a:pt x="405" y="404"/>
                  </a:lnTo>
                  <a:lnTo>
                    <a:pt x="405" y="402"/>
                  </a:lnTo>
                  <a:lnTo>
                    <a:pt x="404" y="401"/>
                  </a:lnTo>
                  <a:lnTo>
                    <a:pt x="404" y="400"/>
                  </a:lnTo>
                  <a:lnTo>
                    <a:pt x="405" y="400"/>
                  </a:lnTo>
                  <a:lnTo>
                    <a:pt x="405" y="399"/>
                  </a:lnTo>
                  <a:lnTo>
                    <a:pt x="406" y="399"/>
                  </a:lnTo>
                  <a:lnTo>
                    <a:pt x="407" y="399"/>
                  </a:lnTo>
                  <a:lnTo>
                    <a:pt x="408" y="399"/>
                  </a:lnTo>
                  <a:lnTo>
                    <a:pt x="408" y="398"/>
                  </a:lnTo>
                  <a:lnTo>
                    <a:pt x="409" y="398"/>
                  </a:lnTo>
                  <a:lnTo>
                    <a:pt x="409" y="397"/>
                  </a:lnTo>
                  <a:lnTo>
                    <a:pt x="411" y="397"/>
                  </a:lnTo>
                  <a:lnTo>
                    <a:pt x="412" y="397"/>
                  </a:lnTo>
                  <a:lnTo>
                    <a:pt x="413" y="397"/>
                  </a:lnTo>
                  <a:lnTo>
                    <a:pt x="414" y="396"/>
                  </a:lnTo>
                  <a:lnTo>
                    <a:pt x="414" y="394"/>
                  </a:lnTo>
                  <a:lnTo>
                    <a:pt x="414" y="393"/>
                  </a:lnTo>
                  <a:lnTo>
                    <a:pt x="415" y="392"/>
                  </a:lnTo>
                  <a:lnTo>
                    <a:pt x="416" y="392"/>
                  </a:lnTo>
                  <a:lnTo>
                    <a:pt x="417" y="392"/>
                  </a:lnTo>
                  <a:lnTo>
                    <a:pt x="418" y="392"/>
                  </a:lnTo>
                  <a:lnTo>
                    <a:pt x="420" y="391"/>
                  </a:lnTo>
                  <a:lnTo>
                    <a:pt x="421" y="391"/>
                  </a:lnTo>
                  <a:lnTo>
                    <a:pt x="422" y="391"/>
                  </a:lnTo>
                  <a:lnTo>
                    <a:pt x="423" y="391"/>
                  </a:lnTo>
                  <a:lnTo>
                    <a:pt x="424" y="391"/>
                  </a:lnTo>
                  <a:lnTo>
                    <a:pt x="425" y="391"/>
                  </a:lnTo>
                  <a:lnTo>
                    <a:pt x="426" y="391"/>
                  </a:lnTo>
                  <a:lnTo>
                    <a:pt x="427" y="391"/>
                  </a:lnTo>
                  <a:lnTo>
                    <a:pt x="429" y="391"/>
                  </a:lnTo>
                  <a:lnTo>
                    <a:pt x="430" y="391"/>
                  </a:lnTo>
                  <a:lnTo>
                    <a:pt x="431" y="390"/>
                  </a:lnTo>
                  <a:lnTo>
                    <a:pt x="430" y="389"/>
                  </a:lnTo>
                  <a:lnTo>
                    <a:pt x="431" y="388"/>
                  </a:lnTo>
                  <a:lnTo>
                    <a:pt x="431" y="387"/>
                  </a:lnTo>
                  <a:lnTo>
                    <a:pt x="431" y="385"/>
                  </a:lnTo>
                  <a:lnTo>
                    <a:pt x="431" y="384"/>
                  </a:lnTo>
                  <a:lnTo>
                    <a:pt x="432" y="384"/>
                  </a:lnTo>
                  <a:lnTo>
                    <a:pt x="432" y="383"/>
                  </a:lnTo>
                  <a:lnTo>
                    <a:pt x="432" y="384"/>
                  </a:lnTo>
                  <a:lnTo>
                    <a:pt x="432" y="383"/>
                  </a:lnTo>
                  <a:lnTo>
                    <a:pt x="433" y="383"/>
                  </a:lnTo>
                  <a:lnTo>
                    <a:pt x="433" y="382"/>
                  </a:lnTo>
                  <a:lnTo>
                    <a:pt x="434" y="382"/>
                  </a:lnTo>
                  <a:lnTo>
                    <a:pt x="434" y="383"/>
                  </a:lnTo>
                  <a:lnTo>
                    <a:pt x="435" y="383"/>
                  </a:lnTo>
                  <a:lnTo>
                    <a:pt x="435" y="382"/>
                  </a:lnTo>
                  <a:lnTo>
                    <a:pt x="437" y="382"/>
                  </a:lnTo>
                  <a:lnTo>
                    <a:pt x="438" y="382"/>
                  </a:lnTo>
                  <a:lnTo>
                    <a:pt x="438" y="383"/>
                  </a:lnTo>
                  <a:lnTo>
                    <a:pt x="438" y="384"/>
                  </a:lnTo>
                  <a:lnTo>
                    <a:pt x="439" y="384"/>
                  </a:lnTo>
                  <a:lnTo>
                    <a:pt x="439" y="383"/>
                  </a:lnTo>
                  <a:lnTo>
                    <a:pt x="440" y="383"/>
                  </a:lnTo>
                  <a:lnTo>
                    <a:pt x="441" y="383"/>
                  </a:lnTo>
                  <a:lnTo>
                    <a:pt x="441" y="384"/>
                  </a:lnTo>
                  <a:lnTo>
                    <a:pt x="442" y="384"/>
                  </a:lnTo>
                  <a:lnTo>
                    <a:pt x="443" y="383"/>
                  </a:lnTo>
                  <a:lnTo>
                    <a:pt x="444" y="383"/>
                  </a:lnTo>
                  <a:lnTo>
                    <a:pt x="446" y="383"/>
                  </a:lnTo>
                  <a:lnTo>
                    <a:pt x="446" y="382"/>
                  </a:lnTo>
                  <a:lnTo>
                    <a:pt x="444" y="382"/>
                  </a:lnTo>
                  <a:lnTo>
                    <a:pt x="446" y="382"/>
                  </a:lnTo>
                  <a:lnTo>
                    <a:pt x="447" y="382"/>
                  </a:lnTo>
                  <a:lnTo>
                    <a:pt x="447" y="383"/>
                  </a:lnTo>
                  <a:lnTo>
                    <a:pt x="447" y="384"/>
                  </a:lnTo>
                  <a:lnTo>
                    <a:pt x="447" y="385"/>
                  </a:lnTo>
                  <a:lnTo>
                    <a:pt x="448" y="385"/>
                  </a:lnTo>
                  <a:lnTo>
                    <a:pt x="449" y="385"/>
                  </a:lnTo>
                  <a:lnTo>
                    <a:pt x="449" y="384"/>
                  </a:lnTo>
                  <a:lnTo>
                    <a:pt x="449" y="385"/>
                  </a:lnTo>
                  <a:lnTo>
                    <a:pt x="450" y="385"/>
                  </a:lnTo>
                  <a:lnTo>
                    <a:pt x="450" y="384"/>
                  </a:lnTo>
                  <a:lnTo>
                    <a:pt x="450" y="385"/>
                  </a:lnTo>
                  <a:lnTo>
                    <a:pt x="451" y="385"/>
                  </a:lnTo>
                  <a:lnTo>
                    <a:pt x="451" y="384"/>
                  </a:lnTo>
                  <a:lnTo>
                    <a:pt x="451" y="383"/>
                  </a:lnTo>
                  <a:lnTo>
                    <a:pt x="452" y="383"/>
                  </a:lnTo>
                  <a:lnTo>
                    <a:pt x="452" y="382"/>
                  </a:lnTo>
                  <a:lnTo>
                    <a:pt x="452" y="383"/>
                  </a:lnTo>
                  <a:lnTo>
                    <a:pt x="453" y="383"/>
                  </a:lnTo>
                  <a:lnTo>
                    <a:pt x="455" y="383"/>
                  </a:lnTo>
                  <a:lnTo>
                    <a:pt x="455" y="384"/>
                  </a:lnTo>
                  <a:lnTo>
                    <a:pt x="456" y="384"/>
                  </a:lnTo>
                  <a:lnTo>
                    <a:pt x="456" y="385"/>
                  </a:lnTo>
                  <a:lnTo>
                    <a:pt x="457" y="385"/>
                  </a:lnTo>
                  <a:lnTo>
                    <a:pt x="457" y="387"/>
                  </a:lnTo>
                  <a:lnTo>
                    <a:pt x="458" y="387"/>
                  </a:lnTo>
                  <a:lnTo>
                    <a:pt x="458" y="385"/>
                  </a:lnTo>
                  <a:lnTo>
                    <a:pt x="459" y="385"/>
                  </a:lnTo>
                  <a:lnTo>
                    <a:pt x="460" y="385"/>
                  </a:lnTo>
                  <a:lnTo>
                    <a:pt x="460" y="384"/>
                  </a:lnTo>
                  <a:lnTo>
                    <a:pt x="459" y="384"/>
                  </a:lnTo>
                  <a:lnTo>
                    <a:pt x="459" y="383"/>
                  </a:lnTo>
                  <a:lnTo>
                    <a:pt x="459" y="382"/>
                  </a:lnTo>
                  <a:lnTo>
                    <a:pt x="460" y="382"/>
                  </a:lnTo>
                  <a:lnTo>
                    <a:pt x="461" y="382"/>
                  </a:lnTo>
                  <a:lnTo>
                    <a:pt x="461" y="381"/>
                  </a:lnTo>
                  <a:lnTo>
                    <a:pt x="463" y="381"/>
                  </a:lnTo>
                  <a:lnTo>
                    <a:pt x="463" y="382"/>
                  </a:lnTo>
                  <a:lnTo>
                    <a:pt x="464" y="382"/>
                  </a:lnTo>
                  <a:lnTo>
                    <a:pt x="464" y="381"/>
                  </a:lnTo>
                  <a:lnTo>
                    <a:pt x="464" y="380"/>
                  </a:lnTo>
                  <a:lnTo>
                    <a:pt x="464" y="379"/>
                  </a:lnTo>
                  <a:lnTo>
                    <a:pt x="463" y="377"/>
                  </a:lnTo>
                  <a:lnTo>
                    <a:pt x="463" y="376"/>
                  </a:lnTo>
                  <a:lnTo>
                    <a:pt x="463" y="375"/>
                  </a:lnTo>
                  <a:lnTo>
                    <a:pt x="463" y="374"/>
                  </a:lnTo>
                  <a:lnTo>
                    <a:pt x="464" y="374"/>
                  </a:lnTo>
                  <a:lnTo>
                    <a:pt x="465" y="374"/>
                  </a:lnTo>
                  <a:lnTo>
                    <a:pt x="466" y="374"/>
                  </a:lnTo>
                  <a:lnTo>
                    <a:pt x="467" y="374"/>
                  </a:lnTo>
                  <a:lnTo>
                    <a:pt x="468" y="374"/>
                  </a:lnTo>
                  <a:lnTo>
                    <a:pt x="468" y="373"/>
                  </a:lnTo>
                  <a:lnTo>
                    <a:pt x="469" y="373"/>
                  </a:lnTo>
                  <a:lnTo>
                    <a:pt x="470" y="373"/>
                  </a:lnTo>
                  <a:lnTo>
                    <a:pt x="472" y="373"/>
                  </a:lnTo>
                  <a:lnTo>
                    <a:pt x="472" y="372"/>
                  </a:lnTo>
                  <a:lnTo>
                    <a:pt x="473" y="372"/>
                  </a:lnTo>
                  <a:lnTo>
                    <a:pt x="474" y="373"/>
                  </a:lnTo>
                  <a:lnTo>
                    <a:pt x="475" y="373"/>
                  </a:lnTo>
                  <a:lnTo>
                    <a:pt x="475" y="374"/>
                  </a:lnTo>
                  <a:lnTo>
                    <a:pt x="476" y="374"/>
                  </a:lnTo>
                  <a:lnTo>
                    <a:pt x="477" y="375"/>
                  </a:lnTo>
                  <a:lnTo>
                    <a:pt x="478" y="376"/>
                  </a:lnTo>
                  <a:lnTo>
                    <a:pt x="478" y="377"/>
                  </a:lnTo>
                  <a:lnTo>
                    <a:pt x="478" y="379"/>
                  </a:lnTo>
                  <a:lnTo>
                    <a:pt x="480" y="379"/>
                  </a:lnTo>
                  <a:lnTo>
                    <a:pt x="481" y="381"/>
                  </a:lnTo>
                  <a:lnTo>
                    <a:pt x="482" y="381"/>
                  </a:lnTo>
                  <a:lnTo>
                    <a:pt x="483" y="381"/>
                  </a:lnTo>
                  <a:lnTo>
                    <a:pt x="484" y="381"/>
                  </a:lnTo>
                  <a:lnTo>
                    <a:pt x="484" y="382"/>
                  </a:lnTo>
                  <a:lnTo>
                    <a:pt x="485" y="382"/>
                  </a:lnTo>
                  <a:lnTo>
                    <a:pt x="486" y="382"/>
                  </a:lnTo>
                  <a:lnTo>
                    <a:pt x="487" y="382"/>
                  </a:lnTo>
                  <a:lnTo>
                    <a:pt x="487" y="381"/>
                  </a:lnTo>
                  <a:lnTo>
                    <a:pt x="486" y="381"/>
                  </a:lnTo>
                  <a:lnTo>
                    <a:pt x="486" y="380"/>
                  </a:lnTo>
                  <a:lnTo>
                    <a:pt x="487" y="380"/>
                  </a:lnTo>
                  <a:lnTo>
                    <a:pt x="487" y="381"/>
                  </a:lnTo>
                  <a:lnTo>
                    <a:pt x="489" y="381"/>
                  </a:lnTo>
                  <a:lnTo>
                    <a:pt x="489" y="380"/>
                  </a:lnTo>
                  <a:lnTo>
                    <a:pt x="490" y="380"/>
                  </a:lnTo>
                  <a:lnTo>
                    <a:pt x="489" y="380"/>
                  </a:lnTo>
                  <a:lnTo>
                    <a:pt x="490" y="380"/>
                  </a:lnTo>
                  <a:lnTo>
                    <a:pt x="490" y="381"/>
                  </a:lnTo>
                  <a:lnTo>
                    <a:pt x="491" y="381"/>
                  </a:lnTo>
                  <a:lnTo>
                    <a:pt x="491" y="380"/>
                  </a:lnTo>
                  <a:lnTo>
                    <a:pt x="491" y="379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3" y="380"/>
                  </a:lnTo>
                  <a:lnTo>
                    <a:pt x="493" y="379"/>
                  </a:lnTo>
                  <a:lnTo>
                    <a:pt x="493" y="380"/>
                  </a:lnTo>
                  <a:lnTo>
                    <a:pt x="493" y="381"/>
                  </a:lnTo>
                  <a:lnTo>
                    <a:pt x="493" y="380"/>
                  </a:lnTo>
                  <a:lnTo>
                    <a:pt x="494" y="380"/>
                  </a:lnTo>
                  <a:lnTo>
                    <a:pt x="495" y="380"/>
                  </a:lnTo>
                  <a:lnTo>
                    <a:pt x="496" y="380"/>
                  </a:lnTo>
                  <a:lnTo>
                    <a:pt x="498" y="380"/>
                  </a:lnTo>
                  <a:lnTo>
                    <a:pt x="499" y="379"/>
                  </a:lnTo>
                  <a:lnTo>
                    <a:pt x="500" y="379"/>
                  </a:lnTo>
                  <a:lnTo>
                    <a:pt x="501" y="377"/>
                  </a:lnTo>
                  <a:lnTo>
                    <a:pt x="502" y="377"/>
                  </a:lnTo>
                  <a:lnTo>
                    <a:pt x="502" y="379"/>
                  </a:lnTo>
                  <a:lnTo>
                    <a:pt x="503" y="379"/>
                  </a:lnTo>
                  <a:lnTo>
                    <a:pt x="503" y="377"/>
                  </a:lnTo>
                  <a:lnTo>
                    <a:pt x="502" y="377"/>
                  </a:lnTo>
                  <a:lnTo>
                    <a:pt x="502" y="376"/>
                  </a:lnTo>
                  <a:lnTo>
                    <a:pt x="503" y="376"/>
                  </a:lnTo>
                  <a:lnTo>
                    <a:pt x="503" y="375"/>
                  </a:lnTo>
                  <a:lnTo>
                    <a:pt x="504" y="375"/>
                  </a:lnTo>
                  <a:lnTo>
                    <a:pt x="504" y="374"/>
                  </a:lnTo>
                  <a:lnTo>
                    <a:pt x="506" y="374"/>
                  </a:lnTo>
                  <a:lnTo>
                    <a:pt x="506" y="373"/>
                  </a:lnTo>
                  <a:lnTo>
                    <a:pt x="506" y="372"/>
                  </a:lnTo>
                  <a:lnTo>
                    <a:pt x="507" y="372"/>
                  </a:lnTo>
                  <a:lnTo>
                    <a:pt x="507" y="371"/>
                  </a:lnTo>
                  <a:lnTo>
                    <a:pt x="508" y="371"/>
                  </a:lnTo>
                  <a:lnTo>
                    <a:pt x="509" y="371"/>
                  </a:lnTo>
                  <a:lnTo>
                    <a:pt x="509" y="369"/>
                  </a:lnTo>
                  <a:lnTo>
                    <a:pt x="508" y="369"/>
                  </a:lnTo>
                  <a:lnTo>
                    <a:pt x="508" y="368"/>
                  </a:lnTo>
                  <a:lnTo>
                    <a:pt x="509" y="368"/>
                  </a:lnTo>
                  <a:lnTo>
                    <a:pt x="509" y="369"/>
                  </a:lnTo>
                  <a:lnTo>
                    <a:pt x="509" y="368"/>
                  </a:lnTo>
                  <a:lnTo>
                    <a:pt x="509" y="369"/>
                  </a:lnTo>
                  <a:lnTo>
                    <a:pt x="510" y="369"/>
                  </a:lnTo>
                  <a:lnTo>
                    <a:pt x="511" y="369"/>
                  </a:lnTo>
                  <a:lnTo>
                    <a:pt x="511" y="371"/>
                  </a:lnTo>
                  <a:lnTo>
                    <a:pt x="512" y="371"/>
                  </a:lnTo>
                  <a:lnTo>
                    <a:pt x="512" y="372"/>
                  </a:lnTo>
                  <a:lnTo>
                    <a:pt x="512" y="373"/>
                  </a:lnTo>
                  <a:lnTo>
                    <a:pt x="512" y="374"/>
                  </a:lnTo>
                  <a:lnTo>
                    <a:pt x="512" y="375"/>
                  </a:lnTo>
                  <a:lnTo>
                    <a:pt x="512" y="376"/>
                  </a:lnTo>
                  <a:lnTo>
                    <a:pt x="512" y="377"/>
                  </a:lnTo>
                  <a:lnTo>
                    <a:pt x="513" y="377"/>
                  </a:lnTo>
                  <a:lnTo>
                    <a:pt x="513" y="376"/>
                  </a:lnTo>
                  <a:lnTo>
                    <a:pt x="515" y="376"/>
                  </a:lnTo>
                  <a:lnTo>
                    <a:pt x="516" y="376"/>
                  </a:lnTo>
                  <a:lnTo>
                    <a:pt x="516" y="377"/>
                  </a:lnTo>
                  <a:lnTo>
                    <a:pt x="517" y="377"/>
                  </a:lnTo>
                  <a:lnTo>
                    <a:pt x="518" y="377"/>
                  </a:lnTo>
                  <a:lnTo>
                    <a:pt x="519" y="377"/>
                  </a:lnTo>
                  <a:lnTo>
                    <a:pt x="520" y="377"/>
                  </a:lnTo>
                  <a:lnTo>
                    <a:pt x="521" y="377"/>
                  </a:lnTo>
                  <a:lnTo>
                    <a:pt x="522" y="377"/>
                  </a:lnTo>
                  <a:lnTo>
                    <a:pt x="524" y="376"/>
                  </a:lnTo>
                  <a:lnTo>
                    <a:pt x="525" y="376"/>
                  </a:lnTo>
                  <a:lnTo>
                    <a:pt x="526" y="376"/>
                  </a:lnTo>
                  <a:lnTo>
                    <a:pt x="527" y="376"/>
                  </a:lnTo>
                  <a:lnTo>
                    <a:pt x="527" y="375"/>
                  </a:lnTo>
                  <a:lnTo>
                    <a:pt x="528" y="375"/>
                  </a:lnTo>
                  <a:lnTo>
                    <a:pt x="529" y="375"/>
                  </a:lnTo>
                  <a:lnTo>
                    <a:pt x="529" y="374"/>
                  </a:lnTo>
                  <a:lnTo>
                    <a:pt x="530" y="373"/>
                  </a:lnTo>
                  <a:lnTo>
                    <a:pt x="532" y="373"/>
                  </a:lnTo>
                  <a:lnTo>
                    <a:pt x="532" y="372"/>
                  </a:lnTo>
                  <a:lnTo>
                    <a:pt x="533" y="372"/>
                  </a:lnTo>
                  <a:lnTo>
                    <a:pt x="533" y="371"/>
                  </a:lnTo>
                  <a:lnTo>
                    <a:pt x="534" y="369"/>
                  </a:lnTo>
                  <a:lnTo>
                    <a:pt x="535" y="369"/>
                  </a:lnTo>
                  <a:lnTo>
                    <a:pt x="536" y="368"/>
                  </a:lnTo>
                  <a:lnTo>
                    <a:pt x="536" y="367"/>
                  </a:lnTo>
                  <a:lnTo>
                    <a:pt x="536" y="366"/>
                  </a:lnTo>
                  <a:lnTo>
                    <a:pt x="537" y="366"/>
                  </a:lnTo>
                  <a:lnTo>
                    <a:pt x="536" y="366"/>
                  </a:lnTo>
                  <a:lnTo>
                    <a:pt x="536" y="365"/>
                  </a:lnTo>
                  <a:lnTo>
                    <a:pt x="537" y="364"/>
                  </a:lnTo>
                  <a:lnTo>
                    <a:pt x="536" y="364"/>
                  </a:lnTo>
                  <a:lnTo>
                    <a:pt x="536" y="363"/>
                  </a:lnTo>
                  <a:lnTo>
                    <a:pt x="536" y="362"/>
                  </a:lnTo>
                  <a:lnTo>
                    <a:pt x="535" y="362"/>
                  </a:lnTo>
                  <a:lnTo>
                    <a:pt x="535" y="363"/>
                  </a:lnTo>
                  <a:lnTo>
                    <a:pt x="535" y="362"/>
                  </a:lnTo>
                  <a:lnTo>
                    <a:pt x="534" y="362"/>
                  </a:lnTo>
                  <a:lnTo>
                    <a:pt x="534" y="360"/>
                  </a:lnTo>
                  <a:lnTo>
                    <a:pt x="534" y="359"/>
                  </a:lnTo>
                  <a:lnTo>
                    <a:pt x="533" y="359"/>
                  </a:lnTo>
                  <a:lnTo>
                    <a:pt x="533" y="358"/>
                  </a:lnTo>
                  <a:lnTo>
                    <a:pt x="532" y="358"/>
                  </a:lnTo>
                  <a:lnTo>
                    <a:pt x="532" y="357"/>
                  </a:lnTo>
                  <a:lnTo>
                    <a:pt x="533" y="357"/>
                  </a:lnTo>
                  <a:lnTo>
                    <a:pt x="532" y="357"/>
                  </a:lnTo>
                  <a:lnTo>
                    <a:pt x="532" y="356"/>
                  </a:lnTo>
                  <a:lnTo>
                    <a:pt x="530" y="356"/>
                  </a:lnTo>
                  <a:lnTo>
                    <a:pt x="530" y="355"/>
                  </a:lnTo>
                  <a:lnTo>
                    <a:pt x="529" y="355"/>
                  </a:lnTo>
                  <a:lnTo>
                    <a:pt x="528" y="355"/>
                  </a:lnTo>
                  <a:lnTo>
                    <a:pt x="529" y="355"/>
                  </a:lnTo>
                  <a:lnTo>
                    <a:pt x="528" y="355"/>
                  </a:lnTo>
                  <a:lnTo>
                    <a:pt x="528" y="354"/>
                  </a:lnTo>
                  <a:lnTo>
                    <a:pt x="528" y="355"/>
                  </a:lnTo>
                  <a:lnTo>
                    <a:pt x="527" y="355"/>
                  </a:lnTo>
                  <a:lnTo>
                    <a:pt x="527" y="354"/>
                  </a:lnTo>
                  <a:lnTo>
                    <a:pt x="527" y="352"/>
                  </a:lnTo>
                  <a:lnTo>
                    <a:pt x="527" y="351"/>
                  </a:lnTo>
                  <a:lnTo>
                    <a:pt x="527" y="350"/>
                  </a:lnTo>
                  <a:lnTo>
                    <a:pt x="527" y="349"/>
                  </a:lnTo>
                  <a:lnTo>
                    <a:pt x="528" y="349"/>
                  </a:lnTo>
                  <a:lnTo>
                    <a:pt x="528" y="348"/>
                  </a:lnTo>
                  <a:lnTo>
                    <a:pt x="529" y="348"/>
                  </a:lnTo>
                  <a:lnTo>
                    <a:pt x="529" y="347"/>
                  </a:lnTo>
                  <a:lnTo>
                    <a:pt x="529" y="348"/>
                  </a:lnTo>
                  <a:lnTo>
                    <a:pt x="530" y="348"/>
                  </a:lnTo>
                  <a:lnTo>
                    <a:pt x="529" y="348"/>
                  </a:lnTo>
                  <a:lnTo>
                    <a:pt x="529" y="349"/>
                  </a:lnTo>
                  <a:lnTo>
                    <a:pt x="530" y="349"/>
                  </a:lnTo>
                  <a:lnTo>
                    <a:pt x="532" y="349"/>
                  </a:lnTo>
                  <a:lnTo>
                    <a:pt x="533" y="349"/>
                  </a:lnTo>
                  <a:lnTo>
                    <a:pt x="534" y="349"/>
                  </a:lnTo>
                  <a:lnTo>
                    <a:pt x="533" y="348"/>
                  </a:lnTo>
                  <a:lnTo>
                    <a:pt x="532" y="348"/>
                  </a:lnTo>
                  <a:lnTo>
                    <a:pt x="532" y="347"/>
                  </a:lnTo>
                  <a:lnTo>
                    <a:pt x="532" y="345"/>
                  </a:lnTo>
                  <a:lnTo>
                    <a:pt x="530" y="343"/>
                  </a:lnTo>
                  <a:lnTo>
                    <a:pt x="530" y="342"/>
                  </a:lnTo>
                  <a:lnTo>
                    <a:pt x="529" y="341"/>
                  </a:lnTo>
                  <a:lnTo>
                    <a:pt x="529" y="340"/>
                  </a:lnTo>
                  <a:lnTo>
                    <a:pt x="529" y="339"/>
                  </a:lnTo>
                  <a:lnTo>
                    <a:pt x="529" y="338"/>
                  </a:lnTo>
                  <a:lnTo>
                    <a:pt x="529" y="337"/>
                  </a:lnTo>
                  <a:lnTo>
                    <a:pt x="528" y="337"/>
                  </a:lnTo>
                  <a:lnTo>
                    <a:pt x="529" y="337"/>
                  </a:lnTo>
                  <a:lnTo>
                    <a:pt x="529" y="335"/>
                  </a:lnTo>
                  <a:lnTo>
                    <a:pt x="530" y="335"/>
                  </a:lnTo>
                  <a:lnTo>
                    <a:pt x="530" y="334"/>
                  </a:lnTo>
                  <a:lnTo>
                    <a:pt x="530" y="332"/>
                  </a:lnTo>
                  <a:lnTo>
                    <a:pt x="530" y="331"/>
                  </a:lnTo>
                  <a:lnTo>
                    <a:pt x="530" y="330"/>
                  </a:lnTo>
                  <a:lnTo>
                    <a:pt x="530" y="329"/>
                  </a:lnTo>
                  <a:lnTo>
                    <a:pt x="530" y="327"/>
                  </a:lnTo>
                  <a:lnTo>
                    <a:pt x="529" y="327"/>
                  </a:lnTo>
                  <a:lnTo>
                    <a:pt x="529" y="326"/>
                  </a:lnTo>
                  <a:lnTo>
                    <a:pt x="528" y="325"/>
                  </a:lnTo>
                  <a:lnTo>
                    <a:pt x="528" y="324"/>
                  </a:lnTo>
                  <a:lnTo>
                    <a:pt x="529" y="323"/>
                  </a:lnTo>
                  <a:lnTo>
                    <a:pt x="528" y="322"/>
                  </a:lnTo>
                  <a:lnTo>
                    <a:pt x="527" y="321"/>
                  </a:lnTo>
                  <a:lnTo>
                    <a:pt x="527" y="320"/>
                  </a:lnTo>
                  <a:lnTo>
                    <a:pt x="526" y="318"/>
                  </a:lnTo>
                  <a:lnTo>
                    <a:pt x="526" y="317"/>
                  </a:lnTo>
                  <a:lnTo>
                    <a:pt x="527" y="316"/>
                  </a:lnTo>
                  <a:lnTo>
                    <a:pt x="527" y="315"/>
                  </a:lnTo>
                  <a:lnTo>
                    <a:pt x="526" y="315"/>
                  </a:lnTo>
                  <a:lnTo>
                    <a:pt x="526" y="314"/>
                  </a:lnTo>
                  <a:lnTo>
                    <a:pt x="526" y="313"/>
                  </a:lnTo>
                  <a:lnTo>
                    <a:pt x="525" y="313"/>
                  </a:lnTo>
                  <a:lnTo>
                    <a:pt x="524" y="313"/>
                  </a:lnTo>
                  <a:lnTo>
                    <a:pt x="524" y="312"/>
                  </a:lnTo>
                  <a:lnTo>
                    <a:pt x="522" y="312"/>
                  </a:lnTo>
                  <a:lnTo>
                    <a:pt x="521" y="312"/>
                  </a:lnTo>
                  <a:lnTo>
                    <a:pt x="520" y="313"/>
                  </a:lnTo>
                  <a:lnTo>
                    <a:pt x="519" y="313"/>
                  </a:lnTo>
                  <a:lnTo>
                    <a:pt x="519" y="314"/>
                  </a:lnTo>
                  <a:lnTo>
                    <a:pt x="518" y="315"/>
                  </a:lnTo>
                  <a:lnTo>
                    <a:pt x="517" y="315"/>
                  </a:lnTo>
                  <a:lnTo>
                    <a:pt x="517" y="316"/>
                  </a:lnTo>
                  <a:lnTo>
                    <a:pt x="516" y="316"/>
                  </a:lnTo>
                  <a:lnTo>
                    <a:pt x="516" y="317"/>
                  </a:lnTo>
                  <a:lnTo>
                    <a:pt x="515" y="317"/>
                  </a:lnTo>
                  <a:lnTo>
                    <a:pt x="513" y="317"/>
                  </a:lnTo>
                  <a:lnTo>
                    <a:pt x="513" y="318"/>
                  </a:lnTo>
                  <a:lnTo>
                    <a:pt x="512" y="320"/>
                  </a:lnTo>
                  <a:lnTo>
                    <a:pt x="512" y="321"/>
                  </a:lnTo>
                  <a:lnTo>
                    <a:pt x="511" y="321"/>
                  </a:lnTo>
                  <a:lnTo>
                    <a:pt x="511" y="322"/>
                  </a:lnTo>
                  <a:lnTo>
                    <a:pt x="510" y="323"/>
                  </a:lnTo>
                  <a:lnTo>
                    <a:pt x="510" y="324"/>
                  </a:lnTo>
                  <a:lnTo>
                    <a:pt x="509" y="325"/>
                  </a:lnTo>
                  <a:lnTo>
                    <a:pt x="509" y="326"/>
                  </a:lnTo>
                  <a:lnTo>
                    <a:pt x="508" y="326"/>
                  </a:lnTo>
                  <a:lnTo>
                    <a:pt x="508" y="324"/>
                  </a:lnTo>
                  <a:lnTo>
                    <a:pt x="507" y="324"/>
                  </a:lnTo>
                  <a:lnTo>
                    <a:pt x="506" y="323"/>
                  </a:lnTo>
                  <a:lnTo>
                    <a:pt x="504" y="322"/>
                  </a:lnTo>
                  <a:lnTo>
                    <a:pt x="504" y="321"/>
                  </a:lnTo>
                  <a:lnTo>
                    <a:pt x="503" y="320"/>
                  </a:lnTo>
                  <a:lnTo>
                    <a:pt x="504" y="320"/>
                  </a:lnTo>
                  <a:lnTo>
                    <a:pt x="506" y="317"/>
                  </a:lnTo>
                  <a:lnTo>
                    <a:pt x="507" y="316"/>
                  </a:lnTo>
                  <a:lnTo>
                    <a:pt x="507" y="315"/>
                  </a:lnTo>
                  <a:lnTo>
                    <a:pt x="507" y="314"/>
                  </a:lnTo>
                  <a:lnTo>
                    <a:pt x="506" y="313"/>
                  </a:lnTo>
                  <a:lnTo>
                    <a:pt x="507" y="313"/>
                  </a:lnTo>
                  <a:lnTo>
                    <a:pt x="507" y="312"/>
                  </a:lnTo>
                  <a:lnTo>
                    <a:pt x="508" y="310"/>
                  </a:lnTo>
                  <a:lnTo>
                    <a:pt x="508" y="309"/>
                  </a:lnTo>
                  <a:lnTo>
                    <a:pt x="508" y="308"/>
                  </a:lnTo>
                  <a:lnTo>
                    <a:pt x="508" y="307"/>
                  </a:lnTo>
                  <a:lnTo>
                    <a:pt x="508" y="306"/>
                  </a:lnTo>
                  <a:lnTo>
                    <a:pt x="507" y="306"/>
                  </a:lnTo>
                  <a:lnTo>
                    <a:pt x="507" y="305"/>
                  </a:lnTo>
                  <a:lnTo>
                    <a:pt x="507" y="304"/>
                  </a:lnTo>
                  <a:lnTo>
                    <a:pt x="508" y="304"/>
                  </a:lnTo>
                  <a:lnTo>
                    <a:pt x="508" y="302"/>
                  </a:lnTo>
                  <a:lnTo>
                    <a:pt x="509" y="302"/>
                  </a:lnTo>
                  <a:lnTo>
                    <a:pt x="509" y="301"/>
                  </a:lnTo>
                  <a:lnTo>
                    <a:pt x="510" y="300"/>
                  </a:lnTo>
                  <a:lnTo>
                    <a:pt x="511" y="299"/>
                  </a:lnTo>
                  <a:lnTo>
                    <a:pt x="512" y="298"/>
                  </a:lnTo>
                  <a:lnTo>
                    <a:pt x="513" y="298"/>
                  </a:lnTo>
                  <a:lnTo>
                    <a:pt x="513" y="297"/>
                  </a:lnTo>
                  <a:lnTo>
                    <a:pt x="515" y="297"/>
                  </a:lnTo>
                  <a:lnTo>
                    <a:pt x="513" y="296"/>
                  </a:lnTo>
                  <a:lnTo>
                    <a:pt x="515" y="296"/>
                  </a:lnTo>
                  <a:lnTo>
                    <a:pt x="513" y="296"/>
                  </a:lnTo>
                  <a:lnTo>
                    <a:pt x="515" y="296"/>
                  </a:lnTo>
                  <a:lnTo>
                    <a:pt x="513" y="296"/>
                  </a:lnTo>
                  <a:lnTo>
                    <a:pt x="513" y="295"/>
                  </a:lnTo>
                  <a:lnTo>
                    <a:pt x="513" y="293"/>
                  </a:lnTo>
                  <a:lnTo>
                    <a:pt x="515" y="293"/>
                  </a:lnTo>
                  <a:lnTo>
                    <a:pt x="515" y="292"/>
                  </a:lnTo>
                  <a:lnTo>
                    <a:pt x="516" y="292"/>
                  </a:lnTo>
                  <a:lnTo>
                    <a:pt x="517" y="292"/>
                  </a:lnTo>
                  <a:lnTo>
                    <a:pt x="517" y="291"/>
                  </a:lnTo>
                  <a:lnTo>
                    <a:pt x="516" y="291"/>
                  </a:lnTo>
                  <a:lnTo>
                    <a:pt x="516" y="290"/>
                  </a:lnTo>
                  <a:lnTo>
                    <a:pt x="516" y="289"/>
                  </a:lnTo>
                  <a:lnTo>
                    <a:pt x="515" y="289"/>
                  </a:lnTo>
                  <a:lnTo>
                    <a:pt x="515" y="288"/>
                  </a:lnTo>
                  <a:lnTo>
                    <a:pt x="513" y="288"/>
                  </a:lnTo>
                  <a:lnTo>
                    <a:pt x="513" y="287"/>
                  </a:lnTo>
                  <a:lnTo>
                    <a:pt x="515" y="285"/>
                  </a:lnTo>
                  <a:lnTo>
                    <a:pt x="516" y="285"/>
                  </a:lnTo>
                  <a:lnTo>
                    <a:pt x="516" y="284"/>
                  </a:lnTo>
                  <a:lnTo>
                    <a:pt x="517" y="284"/>
                  </a:lnTo>
                  <a:lnTo>
                    <a:pt x="517" y="283"/>
                  </a:lnTo>
                  <a:lnTo>
                    <a:pt x="516" y="283"/>
                  </a:lnTo>
                  <a:lnTo>
                    <a:pt x="516" y="282"/>
                  </a:lnTo>
                  <a:lnTo>
                    <a:pt x="516" y="281"/>
                  </a:lnTo>
                  <a:lnTo>
                    <a:pt x="517" y="281"/>
                  </a:lnTo>
                  <a:lnTo>
                    <a:pt x="517" y="280"/>
                  </a:lnTo>
                  <a:lnTo>
                    <a:pt x="518" y="280"/>
                  </a:lnTo>
                  <a:lnTo>
                    <a:pt x="518" y="279"/>
                  </a:lnTo>
                  <a:lnTo>
                    <a:pt x="518" y="278"/>
                  </a:lnTo>
                  <a:lnTo>
                    <a:pt x="518" y="276"/>
                  </a:lnTo>
                  <a:lnTo>
                    <a:pt x="519" y="275"/>
                  </a:lnTo>
                  <a:lnTo>
                    <a:pt x="518" y="275"/>
                  </a:lnTo>
                  <a:lnTo>
                    <a:pt x="517" y="274"/>
                  </a:lnTo>
                  <a:lnTo>
                    <a:pt x="516" y="273"/>
                  </a:lnTo>
                  <a:lnTo>
                    <a:pt x="516" y="272"/>
                  </a:lnTo>
                  <a:lnTo>
                    <a:pt x="515" y="272"/>
                  </a:lnTo>
                  <a:lnTo>
                    <a:pt x="515" y="271"/>
                  </a:lnTo>
                  <a:lnTo>
                    <a:pt x="515" y="270"/>
                  </a:lnTo>
                  <a:lnTo>
                    <a:pt x="513" y="270"/>
                  </a:lnTo>
                  <a:lnTo>
                    <a:pt x="513" y="268"/>
                  </a:lnTo>
                  <a:lnTo>
                    <a:pt x="513" y="267"/>
                  </a:lnTo>
                  <a:lnTo>
                    <a:pt x="513" y="266"/>
                  </a:lnTo>
                  <a:lnTo>
                    <a:pt x="513" y="265"/>
                  </a:lnTo>
                  <a:lnTo>
                    <a:pt x="512" y="265"/>
                  </a:lnTo>
                  <a:lnTo>
                    <a:pt x="511" y="265"/>
                  </a:lnTo>
                  <a:lnTo>
                    <a:pt x="511" y="266"/>
                  </a:lnTo>
                  <a:lnTo>
                    <a:pt x="510" y="266"/>
                  </a:lnTo>
                  <a:lnTo>
                    <a:pt x="510" y="265"/>
                  </a:lnTo>
                  <a:lnTo>
                    <a:pt x="510" y="266"/>
                  </a:lnTo>
                  <a:lnTo>
                    <a:pt x="509" y="266"/>
                  </a:lnTo>
                  <a:lnTo>
                    <a:pt x="508" y="265"/>
                  </a:lnTo>
                  <a:lnTo>
                    <a:pt x="507" y="265"/>
                  </a:lnTo>
                  <a:lnTo>
                    <a:pt x="506" y="265"/>
                  </a:lnTo>
                  <a:lnTo>
                    <a:pt x="504" y="265"/>
                  </a:lnTo>
                  <a:lnTo>
                    <a:pt x="503" y="265"/>
                  </a:lnTo>
                  <a:lnTo>
                    <a:pt x="503" y="264"/>
                  </a:lnTo>
                  <a:lnTo>
                    <a:pt x="502" y="264"/>
                  </a:lnTo>
                  <a:lnTo>
                    <a:pt x="503" y="263"/>
                  </a:lnTo>
                  <a:lnTo>
                    <a:pt x="503" y="262"/>
                  </a:lnTo>
                  <a:lnTo>
                    <a:pt x="503" y="260"/>
                  </a:lnTo>
                  <a:lnTo>
                    <a:pt x="503" y="259"/>
                  </a:lnTo>
                  <a:lnTo>
                    <a:pt x="503" y="258"/>
                  </a:lnTo>
                  <a:lnTo>
                    <a:pt x="503" y="257"/>
                  </a:lnTo>
                  <a:lnTo>
                    <a:pt x="503" y="256"/>
                  </a:lnTo>
                  <a:lnTo>
                    <a:pt x="503" y="255"/>
                  </a:lnTo>
                  <a:lnTo>
                    <a:pt x="503" y="254"/>
                  </a:lnTo>
                  <a:lnTo>
                    <a:pt x="503" y="253"/>
                  </a:lnTo>
                  <a:lnTo>
                    <a:pt x="503" y="251"/>
                  </a:lnTo>
                  <a:lnTo>
                    <a:pt x="503" y="250"/>
                  </a:lnTo>
                  <a:lnTo>
                    <a:pt x="502" y="249"/>
                  </a:lnTo>
                  <a:lnTo>
                    <a:pt x="502" y="248"/>
                  </a:lnTo>
                  <a:lnTo>
                    <a:pt x="502" y="247"/>
                  </a:lnTo>
                  <a:lnTo>
                    <a:pt x="503" y="247"/>
                  </a:lnTo>
                  <a:lnTo>
                    <a:pt x="503" y="246"/>
                  </a:lnTo>
                  <a:lnTo>
                    <a:pt x="503" y="245"/>
                  </a:lnTo>
                  <a:lnTo>
                    <a:pt x="503" y="243"/>
                  </a:lnTo>
                  <a:lnTo>
                    <a:pt x="502" y="242"/>
                  </a:lnTo>
                  <a:lnTo>
                    <a:pt x="501" y="242"/>
                  </a:lnTo>
                  <a:lnTo>
                    <a:pt x="501" y="241"/>
                  </a:lnTo>
                  <a:lnTo>
                    <a:pt x="500" y="241"/>
                  </a:lnTo>
                  <a:lnTo>
                    <a:pt x="499" y="240"/>
                  </a:lnTo>
                  <a:lnTo>
                    <a:pt x="498" y="240"/>
                  </a:lnTo>
                  <a:lnTo>
                    <a:pt x="498" y="239"/>
                  </a:lnTo>
                  <a:lnTo>
                    <a:pt x="496" y="239"/>
                  </a:lnTo>
                  <a:lnTo>
                    <a:pt x="496" y="238"/>
                  </a:lnTo>
                  <a:lnTo>
                    <a:pt x="496" y="237"/>
                  </a:lnTo>
                  <a:lnTo>
                    <a:pt x="496" y="235"/>
                  </a:lnTo>
                  <a:lnTo>
                    <a:pt x="495" y="235"/>
                  </a:lnTo>
                  <a:lnTo>
                    <a:pt x="495" y="237"/>
                  </a:lnTo>
                  <a:lnTo>
                    <a:pt x="495" y="238"/>
                  </a:lnTo>
                  <a:lnTo>
                    <a:pt x="494" y="238"/>
                  </a:lnTo>
                  <a:lnTo>
                    <a:pt x="494" y="237"/>
                  </a:lnTo>
                  <a:lnTo>
                    <a:pt x="493" y="237"/>
                  </a:lnTo>
                  <a:lnTo>
                    <a:pt x="492" y="235"/>
                  </a:lnTo>
                  <a:lnTo>
                    <a:pt x="492" y="234"/>
                  </a:lnTo>
                  <a:lnTo>
                    <a:pt x="491" y="234"/>
                  </a:lnTo>
                  <a:lnTo>
                    <a:pt x="491" y="235"/>
                  </a:lnTo>
                  <a:lnTo>
                    <a:pt x="490" y="235"/>
                  </a:lnTo>
                  <a:lnTo>
                    <a:pt x="489" y="235"/>
                  </a:lnTo>
                  <a:lnTo>
                    <a:pt x="487" y="235"/>
                  </a:lnTo>
                  <a:lnTo>
                    <a:pt x="487" y="237"/>
                  </a:lnTo>
                  <a:lnTo>
                    <a:pt x="486" y="237"/>
                  </a:lnTo>
                  <a:lnTo>
                    <a:pt x="485" y="237"/>
                  </a:lnTo>
                  <a:lnTo>
                    <a:pt x="485" y="238"/>
                  </a:lnTo>
                  <a:lnTo>
                    <a:pt x="484" y="237"/>
                  </a:lnTo>
                  <a:lnTo>
                    <a:pt x="484" y="238"/>
                  </a:lnTo>
                  <a:lnTo>
                    <a:pt x="484" y="237"/>
                  </a:lnTo>
                  <a:lnTo>
                    <a:pt x="483" y="238"/>
                  </a:lnTo>
                  <a:lnTo>
                    <a:pt x="481" y="237"/>
                  </a:lnTo>
                  <a:lnTo>
                    <a:pt x="481" y="235"/>
                  </a:lnTo>
                  <a:lnTo>
                    <a:pt x="482" y="235"/>
                  </a:lnTo>
                  <a:lnTo>
                    <a:pt x="482" y="234"/>
                  </a:lnTo>
                  <a:lnTo>
                    <a:pt x="483" y="234"/>
                  </a:lnTo>
                  <a:lnTo>
                    <a:pt x="483" y="233"/>
                  </a:lnTo>
                  <a:lnTo>
                    <a:pt x="484" y="232"/>
                  </a:lnTo>
                  <a:lnTo>
                    <a:pt x="483" y="231"/>
                  </a:lnTo>
                  <a:lnTo>
                    <a:pt x="483" y="230"/>
                  </a:lnTo>
                  <a:lnTo>
                    <a:pt x="483" y="229"/>
                  </a:lnTo>
                  <a:lnTo>
                    <a:pt x="484" y="229"/>
                  </a:lnTo>
                  <a:lnTo>
                    <a:pt x="483" y="228"/>
                  </a:lnTo>
                  <a:lnTo>
                    <a:pt x="484" y="226"/>
                  </a:lnTo>
                  <a:lnTo>
                    <a:pt x="483" y="226"/>
                  </a:lnTo>
                  <a:lnTo>
                    <a:pt x="482" y="225"/>
                  </a:lnTo>
                  <a:lnTo>
                    <a:pt x="481" y="225"/>
                  </a:lnTo>
                  <a:lnTo>
                    <a:pt x="480" y="225"/>
                  </a:lnTo>
                  <a:lnTo>
                    <a:pt x="480" y="224"/>
                  </a:lnTo>
                  <a:lnTo>
                    <a:pt x="478" y="224"/>
                  </a:lnTo>
                  <a:lnTo>
                    <a:pt x="476" y="223"/>
                  </a:lnTo>
                  <a:lnTo>
                    <a:pt x="475" y="222"/>
                  </a:lnTo>
                  <a:lnTo>
                    <a:pt x="475" y="221"/>
                  </a:lnTo>
                  <a:lnTo>
                    <a:pt x="474" y="220"/>
                  </a:lnTo>
                  <a:lnTo>
                    <a:pt x="473" y="218"/>
                  </a:lnTo>
                  <a:lnTo>
                    <a:pt x="474" y="218"/>
                  </a:lnTo>
                  <a:lnTo>
                    <a:pt x="473" y="217"/>
                  </a:lnTo>
                  <a:lnTo>
                    <a:pt x="473" y="216"/>
                  </a:lnTo>
                  <a:lnTo>
                    <a:pt x="474" y="215"/>
                  </a:lnTo>
                  <a:lnTo>
                    <a:pt x="475" y="214"/>
                  </a:lnTo>
                  <a:lnTo>
                    <a:pt x="475" y="213"/>
                  </a:lnTo>
                  <a:lnTo>
                    <a:pt x="474" y="213"/>
                  </a:lnTo>
                  <a:lnTo>
                    <a:pt x="474" y="212"/>
                  </a:lnTo>
                  <a:lnTo>
                    <a:pt x="473" y="210"/>
                  </a:lnTo>
                  <a:lnTo>
                    <a:pt x="472" y="210"/>
                  </a:lnTo>
                  <a:lnTo>
                    <a:pt x="473" y="210"/>
                  </a:lnTo>
                  <a:lnTo>
                    <a:pt x="474" y="209"/>
                  </a:lnTo>
                  <a:lnTo>
                    <a:pt x="475" y="209"/>
                  </a:lnTo>
                  <a:lnTo>
                    <a:pt x="474" y="208"/>
                  </a:lnTo>
                  <a:lnTo>
                    <a:pt x="475" y="206"/>
                  </a:lnTo>
                  <a:lnTo>
                    <a:pt x="475" y="205"/>
                  </a:lnTo>
                  <a:lnTo>
                    <a:pt x="476" y="204"/>
                  </a:lnTo>
                  <a:lnTo>
                    <a:pt x="477" y="203"/>
                  </a:lnTo>
                  <a:lnTo>
                    <a:pt x="476" y="201"/>
                  </a:lnTo>
                  <a:lnTo>
                    <a:pt x="476" y="203"/>
                  </a:lnTo>
                  <a:lnTo>
                    <a:pt x="475" y="203"/>
                  </a:lnTo>
                  <a:lnTo>
                    <a:pt x="475" y="204"/>
                  </a:lnTo>
                  <a:lnTo>
                    <a:pt x="475" y="205"/>
                  </a:lnTo>
                  <a:lnTo>
                    <a:pt x="474" y="205"/>
                  </a:lnTo>
                  <a:lnTo>
                    <a:pt x="474" y="206"/>
                  </a:lnTo>
                  <a:lnTo>
                    <a:pt x="473" y="206"/>
                  </a:lnTo>
                  <a:lnTo>
                    <a:pt x="472" y="206"/>
                  </a:lnTo>
                  <a:lnTo>
                    <a:pt x="472" y="207"/>
                  </a:lnTo>
                  <a:lnTo>
                    <a:pt x="469" y="207"/>
                  </a:lnTo>
                  <a:lnTo>
                    <a:pt x="469" y="206"/>
                  </a:lnTo>
                  <a:lnTo>
                    <a:pt x="469" y="205"/>
                  </a:lnTo>
                  <a:lnTo>
                    <a:pt x="468" y="205"/>
                  </a:lnTo>
                  <a:lnTo>
                    <a:pt x="467" y="205"/>
                  </a:lnTo>
                  <a:lnTo>
                    <a:pt x="466" y="204"/>
                  </a:lnTo>
                  <a:lnTo>
                    <a:pt x="465" y="204"/>
                  </a:lnTo>
                  <a:lnTo>
                    <a:pt x="465" y="203"/>
                  </a:lnTo>
                  <a:lnTo>
                    <a:pt x="466" y="203"/>
                  </a:lnTo>
                  <a:lnTo>
                    <a:pt x="466" y="201"/>
                  </a:lnTo>
                  <a:lnTo>
                    <a:pt x="465" y="201"/>
                  </a:lnTo>
                  <a:lnTo>
                    <a:pt x="465" y="200"/>
                  </a:lnTo>
                  <a:lnTo>
                    <a:pt x="465" y="199"/>
                  </a:lnTo>
                  <a:lnTo>
                    <a:pt x="465" y="198"/>
                  </a:lnTo>
                  <a:lnTo>
                    <a:pt x="464" y="198"/>
                  </a:lnTo>
                  <a:lnTo>
                    <a:pt x="464" y="197"/>
                  </a:lnTo>
                  <a:lnTo>
                    <a:pt x="464" y="196"/>
                  </a:lnTo>
                  <a:lnTo>
                    <a:pt x="464" y="195"/>
                  </a:lnTo>
                  <a:lnTo>
                    <a:pt x="463" y="195"/>
                  </a:lnTo>
                  <a:lnTo>
                    <a:pt x="463" y="193"/>
                  </a:lnTo>
                  <a:lnTo>
                    <a:pt x="461" y="193"/>
                  </a:lnTo>
                  <a:lnTo>
                    <a:pt x="460" y="193"/>
                  </a:lnTo>
                  <a:lnTo>
                    <a:pt x="460" y="192"/>
                  </a:lnTo>
                  <a:lnTo>
                    <a:pt x="459" y="192"/>
                  </a:lnTo>
                  <a:lnTo>
                    <a:pt x="459" y="191"/>
                  </a:lnTo>
                  <a:lnTo>
                    <a:pt x="459" y="190"/>
                  </a:lnTo>
                  <a:lnTo>
                    <a:pt x="458" y="190"/>
                  </a:lnTo>
                  <a:lnTo>
                    <a:pt x="457" y="191"/>
                  </a:lnTo>
                  <a:lnTo>
                    <a:pt x="457" y="190"/>
                  </a:lnTo>
                  <a:lnTo>
                    <a:pt x="457" y="191"/>
                  </a:lnTo>
                  <a:lnTo>
                    <a:pt x="457" y="193"/>
                  </a:lnTo>
                  <a:lnTo>
                    <a:pt x="457" y="195"/>
                  </a:lnTo>
                  <a:lnTo>
                    <a:pt x="456" y="195"/>
                  </a:lnTo>
                  <a:lnTo>
                    <a:pt x="456" y="196"/>
                  </a:lnTo>
                  <a:lnTo>
                    <a:pt x="456" y="197"/>
                  </a:lnTo>
                  <a:lnTo>
                    <a:pt x="455" y="197"/>
                  </a:lnTo>
                  <a:lnTo>
                    <a:pt x="453" y="197"/>
                  </a:lnTo>
                  <a:lnTo>
                    <a:pt x="453" y="196"/>
                  </a:lnTo>
                  <a:lnTo>
                    <a:pt x="453" y="195"/>
                  </a:lnTo>
                  <a:lnTo>
                    <a:pt x="453" y="193"/>
                  </a:lnTo>
                  <a:lnTo>
                    <a:pt x="452" y="193"/>
                  </a:lnTo>
                  <a:lnTo>
                    <a:pt x="451" y="193"/>
                  </a:lnTo>
                  <a:lnTo>
                    <a:pt x="451" y="195"/>
                  </a:lnTo>
                  <a:lnTo>
                    <a:pt x="451" y="196"/>
                  </a:lnTo>
                  <a:lnTo>
                    <a:pt x="450" y="196"/>
                  </a:lnTo>
                  <a:lnTo>
                    <a:pt x="449" y="196"/>
                  </a:lnTo>
                  <a:lnTo>
                    <a:pt x="448" y="196"/>
                  </a:lnTo>
                  <a:lnTo>
                    <a:pt x="448" y="195"/>
                  </a:lnTo>
                  <a:lnTo>
                    <a:pt x="447" y="195"/>
                  </a:lnTo>
                  <a:lnTo>
                    <a:pt x="447" y="193"/>
                  </a:lnTo>
                  <a:lnTo>
                    <a:pt x="446" y="193"/>
                  </a:lnTo>
                  <a:lnTo>
                    <a:pt x="446" y="192"/>
                  </a:lnTo>
                  <a:lnTo>
                    <a:pt x="444" y="192"/>
                  </a:lnTo>
                  <a:lnTo>
                    <a:pt x="444" y="191"/>
                  </a:lnTo>
                  <a:lnTo>
                    <a:pt x="443" y="191"/>
                  </a:lnTo>
                  <a:lnTo>
                    <a:pt x="442" y="191"/>
                  </a:lnTo>
                  <a:lnTo>
                    <a:pt x="442" y="190"/>
                  </a:lnTo>
                  <a:lnTo>
                    <a:pt x="443" y="190"/>
                  </a:lnTo>
                  <a:lnTo>
                    <a:pt x="443" y="189"/>
                  </a:lnTo>
                  <a:lnTo>
                    <a:pt x="443" y="188"/>
                  </a:lnTo>
                  <a:lnTo>
                    <a:pt x="443" y="187"/>
                  </a:lnTo>
                  <a:lnTo>
                    <a:pt x="444" y="187"/>
                  </a:lnTo>
                  <a:lnTo>
                    <a:pt x="444" y="186"/>
                  </a:lnTo>
                  <a:lnTo>
                    <a:pt x="446" y="186"/>
                  </a:lnTo>
                  <a:lnTo>
                    <a:pt x="446" y="184"/>
                  </a:lnTo>
                  <a:lnTo>
                    <a:pt x="447" y="184"/>
                  </a:lnTo>
                  <a:lnTo>
                    <a:pt x="447" y="183"/>
                  </a:lnTo>
                  <a:lnTo>
                    <a:pt x="448" y="183"/>
                  </a:lnTo>
                  <a:lnTo>
                    <a:pt x="448" y="182"/>
                  </a:lnTo>
                  <a:lnTo>
                    <a:pt x="449" y="182"/>
                  </a:lnTo>
                  <a:lnTo>
                    <a:pt x="449" y="181"/>
                  </a:lnTo>
                  <a:lnTo>
                    <a:pt x="449" y="180"/>
                  </a:lnTo>
                  <a:lnTo>
                    <a:pt x="449" y="179"/>
                  </a:lnTo>
                  <a:lnTo>
                    <a:pt x="449" y="178"/>
                  </a:lnTo>
                  <a:lnTo>
                    <a:pt x="448" y="178"/>
                  </a:lnTo>
                  <a:lnTo>
                    <a:pt x="448" y="176"/>
                  </a:lnTo>
                  <a:lnTo>
                    <a:pt x="448" y="178"/>
                  </a:lnTo>
                  <a:lnTo>
                    <a:pt x="447" y="178"/>
                  </a:lnTo>
                  <a:lnTo>
                    <a:pt x="447" y="179"/>
                  </a:lnTo>
                  <a:lnTo>
                    <a:pt x="447" y="178"/>
                  </a:lnTo>
                  <a:lnTo>
                    <a:pt x="446" y="178"/>
                  </a:lnTo>
                  <a:lnTo>
                    <a:pt x="446" y="176"/>
                  </a:lnTo>
                  <a:lnTo>
                    <a:pt x="446" y="175"/>
                  </a:lnTo>
                  <a:lnTo>
                    <a:pt x="447" y="175"/>
                  </a:lnTo>
                  <a:lnTo>
                    <a:pt x="447" y="174"/>
                  </a:lnTo>
                  <a:lnTo>
                    <a:pt x="447" y="173"/>
                  </a:lnTo>
                  <a:lnTo>
                    <a:pt x="448" y="172"/>
                  </a:lnTo>
                  <a:lnTo>
                    <a:pt x="448" y="171"/>
                  </a:lnTo>
                  <a:lnTo>
                    <a:pt x="447" y="171"/>
                  </a:lnTo>
                  <a:lnTo>
                    <a:pt x="448" y="171"/>
                  </a:lnTo>
                  <a:lnTo>
                    <a:pt x="447" y="171"/>
                  </a:lnTo>
                  <a:lnTo>
                    <a:pt x="448" y="171"/>
                  </a:lnTo>
                  <a:lnTo>
                    <a:pt x="448" y="170"/>
                  </a:lnTo>
                  <a:lnTo>
                    <a:pt x="447" y="170"/>
                  </a:lnTo>
                  <a:lnTo>
                    <a:pt x="447" y="168"/>
                  </a:lnTo>
                  <a:lnTo>
                    <a:pt x="446" y="166"/>
                  </a:lnTo>
                  <a:lnTo>
                    <a:pt x="444" y="165"/>
                  </a:lnTo>
                  <a:lnTo>
                    <a:pt x="444" y="164"/>
                  </a:lnTo>
                  <a:lnTo>
                    <a:pt x="443" y="164"/>
                  </a:lnTo>
                  <a:lnTo>
                    <a:pt x="442" y="164"/>
                  </a:lnTo>
                  <a:lnTo>
                    <a:pt x="442" y="163"/>
                  </a:lnTo>
                  <a:lnTo>
                    <a:pt x="441" y="163"/>
                  </a:lnTo>
                  <a:lnTo>
                    <a:pt x="440" y="163"/>
                  </a:lnTo>
                  <a:lnTo>
                    <a:pt x="439" y="163"/>
                  </a:lnTo>
                  <a:lnTo>
                    <a:pt x="438" y="163"/>
                  </a:lnTo>
                  <a:lnTo>
                    <a:pt x="435" y="162"/>
                  </a:lnTo>
                  <a:lnTo>
                    <a:pt x="434" y="162"/>
                  </a:lnTo>
                  <a:lnTo>
                    <a:pt x="433" y="162"/>
                  </a:lnTo>
                  <a:lnTo>
                    <a:pt x="432" y="162"/>
                  </a:lnTo>
                  <a:lnTo>
                    <a:pt x="433" y="162"/>
                  </a:lnTo>
                  <a:lnTo>
                    <a:pt x="434" y="162"/>
                  </a:lnTo>
                  <a:lnTo>
                    <a:pt x="434" y="161"/>
                  </a:lnTo>
                  <a:lnTo>
                    <a:pt x="434" y="159"/>
                  </a:lnTo>
                  <a:lnTo>
                    <a:pt x="434" y="158"/>
                  </a:lnTo>
                  <a:lnTo>
                    <a:pt x="435" y="158"/>
                  </a:lnTo>
                  <a:lnTo>
                    <a:pt x="435" y="159"/>
                  </a:lnTo>
                  <a:lnTo>
                    <a:pt x="437" y="159"/>
                  </a:lnTo>
                  <a:lnTo>
                    <a:pt x="437" y="158"/>
                  </a:lnTo>
                  <a:lnTo>
                    <a:pt x="437" y="157"/>
                  </a:lnTo>
                  <a:lnTo>
                    <a:pt x="437" y="156"/>
                  </a:lnTo>
                  <a:lnTo>
                    <a:pt x="437" y="155"/>
                  </a:lnTo>
                  <a:lnTo>
                    <a:pt x="438" y="155"/>
                  </a:lnTo>
                  <a:lnTo>
                    <a:pt x="439" y="154"/>
                  </a:lnTo>
                  <a:lnTo>
                    <a:pt x="439" y="153"/>
                  </a:lnTo>
                  <a:lnTo>
                    <a:pt x="439" y="151"/>
                  </a:lnTo>
                  <a:lnTo>
                    <a:pt x="440" y="151"/>
                  </a:lnTo>
                  <a:lnTo>
                    <a:pt x="440" y="150"/>
                  </a:lnTo>
                  <a:lnTo>
                    <a:pt x="440" y="149"/>
                  </a:lnTo>
                  <a:lnTo>
                    <a:pt x="440" y="148"/>
                  </a:lnTo>
                  <a:lnTo>
                    <a:pt x="439" y="148"/>
                  </a:lnTo>
                  <a:lnTo>
                    <a:pt x="439" y="147"/>
                  </a:lnTo>
                  <a:lnTo>
                    <a:pt x="440" y="147"/>
                  </a:lnTo>
                  <a:lnTo>
                    <a:pt x="441" y="146"/>
                  </a:lnTo>
                  <a:lnTo>
                    <a:pt x="441" y="145"/>
                  </a:lnTo>
                  <a:lnTo>
                    <a:pt x="440" y="143"/>
                  </a:lnTo>
                  <a:lnTo>
                    <a:pt x="440" y="142"/>
                  </a:lnTo>
                  <a:lnTo>
                    <a:pt x="441" y="142"/>
                  </a:lnTo>
                  <a:lnTo>
                    <a:pt x="441" y="143"/>
                  </a:lnTo>
                  <a:lnTo>
                    <a:pt x="441" y="142"/>
                  </a:lnTo>
                  <a:lnTo>
                    <a:pt x="442" y="142"/>
                  </a:lnTo>
                  <a:lnTo>
                    <a:pt x="442" y="141"/>
                  </a:lnTo>
                  <a:lnTo>
                    <a:pt x="441" y="141"/>
                  </a:lnTo>
                  <a:lnTo>
                    <a:pt x="441" y="140"/>
                  </a:lnTo>
                  <a:lnTo>
                    <a:pt x="441" y="139"/>
                  </a:lnTo>
                  <a:lnTo>
                    <a:pt x="442" y="139"/>
                  </a:lnTo>
                  <a:lnTo>
                    <a:pt x="442" y="138"/>
                  </a:lnTo>
                  <a:lnTo>
                    <a:pt x="443" y="138"/>
                  </a:lnTo>
                  <a:lnTo>
                    <a:pt x="443" y="137"/>
                  </a:lnTo>
                  <a:lnTo>
                    <a:pt x="444" y="137"/>
                  </a:lnTo>
                  <a:lnTo>
                    <a:pt x="446" y="137"/>
                  </a:lnTo>
                  <a:lnTo>
                    <a:pt x="446" y="136"/>
                  </a:lnTo>
                  <a:lnTo>
                    <a:pt x="447" y="136"/>
                  </a:lnTo>
                  <a:lnTo>
                    <a:pt x="448" y="136"/>
                  </a:lnTo>
                  <a:lnTo>
                    <a:pt x="448" y="134"/>
                  </a:lnTo>
                  <a:lnTo>
                    <a:pt x="448" y="133"/>
                  </a:lnTo>
                  <a:lnTo>
                    <a:pt x="447" y="133"/>
                  </a:lnTo>
                  <a:lnTo>
                    <a:pt x="447" y="132"/>
                  </a:lnTo>
                  <a:lnTo>
                    <a:pt x="448" y="132"/>
                  </a:lnTo>
                  <a:lnTo>
                    <a:pt x="448" y="131"/>
                  </a:lnTo>
                  <a:lnTo>
                    <a:pt x="447" y="131"/>
                  </a:lnTo>
                  <a:lnTo>
                    <a:pt x="447" y="130"/>
                  </a:lnTo>
                  <a:lnTo>
                    <a:pt x="446" y="130"/>
                  </a:lnTo>
                  <a:lnTo>
                    <a:pt x="446" y="129"/>
                  </a:lnTo>
                  <a:lnTo>
                    <a:pt x="444" y="129"/>
                  </a:lnTo>
                  <a:lnTo>
                    <a:pt x="444" y="130"/>
                  </a:lnTo>
                  <a:lnTo>
                    <a:pt x="443" y="130"/>
                  </a:lnTo>
                  <a:lnTo>
                    <a:pt x="443" y="129"/>
                  </a:lnTo>
                  <a:lnTo>
                    <a:pt x="444" y="129"/>
                  </a:lnTo>
                  <a:lnTo>
                    <a:pt x="444" y="128"/>
                  </a:lnTo>
                  <a:lnTo>
                    <a:pt x="443" y="128"/>
                  </a:lnTo>
                  <a:lnTo>
                    <a:pt x="443" y="126"/>
                  </a:lnTo>
                  <a:lnTo>
                    <a:pt x="444" y="126"/>
                  </a:lnTo>
                  <a:lnTo>
                    <a:pt x="446" y="126"/>
                  </a:lnTo>
                  <a:lnTo>
                    <a:pt x="447" y="126"/>
                  </a:lnTo>
                  <a:lnTo>
                    <a:pt x="447" y="125"/>
                  </a:lnTo>
                  <a:lnTo>
                    <a:pt x="446" y="125"/>
                  </a:lnTo>
                  <a:lnTo>
                    <a:pt x="446" y="124"/>
                  </a:lnTo>
                  <a:lnTo>
                    <a:pt x="446" y="123"/>
                  </a:lnTo>
                  <a:lnTo>
                    <a:pt x="447" y="123"/>
                  </a:lnTo>
                  <a:lnTo>
                    <a:pt x="446" y="123"/>
                  </a:lnTo>
                  <a:lnTo>
                    <a:pt x="447" y="122"/>
                  </a:lnTo>
                  <a:lnTo>
                    <a:pt x="446" y="122"/>
                  </a:lnTo>
                  <a:lnTo>
                    <a:pt x="447" y="122"/>
                  </a:lnTo>
                  <a:lnTo>
                    <a:pt x="447" y="121"/>
                  </a:lnTo>
                  <a:lnTo>
                    <a:pt x="448" y="120"/>
                  </a:lnTo>
                  <a:lnTo>
                    <a:pt x="449" y="120"/>
                  </a:lnTo>
                  <a:lnTo>
                    <a:pt x="449" y="119"/>
                  </a:lnTo>
                  <a:lnTo>
                    <a:pt x="449" y="117"/>
                  </a:lnTo>
                  <a:lnTo>
                    <a:pt x="449" y="116"/>
                  </a:lnTo>
                  <a:lnTo>
                    <a:pt x="449" y="115"/>
                  </a:lnTo>
                  <a:lnTo>
                    <a:pt x="449" y="114"/>
                  </a:lnTo>
                  <a:lnTo>
                    <a:pt x="450" y="114"/>
                  </a:lnTo>
                  <a:lnTo>
                    <a:pt x="450" y="113"/>
                  </a:lnTo>
                  <a:lnTo>
                    <a:pt x="450" y="112"/>
                  </a:lnTo>
                  <a:lnTo>
                    <a:pt x="450" y="111"/>
                  </a:lnTo>
                  <a:lnTo>
                    <a:pt x="451" y="111"/>
                  </a:lnTo>
                  <a:lnTo>
                    <a:pt x="451" y="109"/>
                  </a:lnTo>
                  <a:lnTo>
                    <a:pt x="452" y="108"/>
                  </a:lnTo>
                  <a:lnTo>
                    <a:pt x="452" y="107"/>
                  </a:lnTo>
                  <a:lnTo>
                    <a:pt x="453" y="106"/>
                  </a:lnTo>
                  <a:lnTo>
                    <a:pt x="453" y="105"/>
                  </a:lnTo>
                  <a:lnTo>
                    <a:pt x="452" y="105"/>
                  </a:lnTo>
                  <a:lnTo>
                    <a:pt x="453" y="105"/>
                  </a:lnTo>
                  <a:lnTo>
                    <a:pt x="453" y="104"/>
                  </a:lnTo>
                  <a:lnTo>
                    <a:pt x="453" y="103"/>
                  </a:lnTo>
                  <a:lnTo>
                    <a:pt x="452" y="103"/>
                  </a:lnTo>
                  <a:lnTo>
                    <a:pt x="457" y="100"/>
                  </a:lnTo>
                  <a:lnTo>
                    <a:pt x="458" y="99"/>
                  </a:lnTo>
                  <a:lnTo>
                    <a:pt x="458" y="98"/>
                  </a:lnTo>
                  <a:lnTo>
                    <a:pt x="458" y="97"/>
                  </a:lnTo>
                  <a:lnTo>
                    <a:pt x="457" y="97"/>
                  </a:lnTo>
                  <a:lnTo>
                    <a:pt x="457" y="96"/>
                  </a:lnTo>
                  <a:lnTo>
                    <a:pt x="456" y="96"/>
                  </a:lnTo>
                  <a:lnTo>
                    <a:pt x="456" y="95"/>
                  </a:lnTo>
                  <a:lnTo>
                    <a:pt x="456" y="94"/>
                  </a:lnTo>
                  <a:lnTo>
                    <a:pt x="453" y="94"/>
                  </a:lnTo>
                  <a:lnTo>
                    <a:pt x="451" y="89"/>
                  </a:lnTo>
                  <a:lnTo>
                    <a:pt x="450" y="87"/>
                  </a:lnTo>
                  <a:lnTo>
                    <a:pt x="449" y="87"/>
                  </a:lnTo>
                  <a:lnTo>
                    <a:pt x="448" y="86"/>
                  </a:lnTo>
                  <a:lnTo>
                    <a:pt x="448" y="84"/>
                  </a:lnTo>
                  <a:lnTo>
                    <a:pt x="449" y="84"/>
                  </a:lnTo>
                  <a:lnTo>
                    <a:pt x="449" y="83"/>
                  </a:lnTo>
                  <a:lnTo>
                    <a:pt x="449" y="82"/>
                  </a:lnTo>
                  <a:lnTo>
                    <a:pt x="450" y="82"/>
                  </a:lnTo>
                  <a:lnTo>
                    <a:pt x="450" y="81"/>
                  </a:lnTo>
                  <a:lnTo>
                    <a:pt x="450" y="80"/>
                  </a:lnTo>
                  <a:lnTo>
                    <a:pt x="451" y="80"/>
                  </a:lnTo>
                  <a:lnTo>
                    <a:pt x="451" y="79"/>
                  </a:lnTo>
                  <a:lnTo>
                    <a:pt x="451" y="78"/>
                  </a:lnTo>
                  <a:lnTo>
                    <a:pt x="451" y="76"/>
                  </a:lnTo>
                  <a:lnTo>
                    <a:pt x="451" y="75"/>
                  </a:lnTo>
                  <a:lnTo>
                    <a:pt x="451" y="74"/>
                  </a:lnTo>
                  <a:lnTo>
                    <a:pt x="450" y="74"/>
                  </a:lnTo>
                  <a:lnTo>
                    <a:pt x="449" y="74"/>
                  </a:lnTo>
                  <a:lnTo>
                    <a:pt x="448" y="74"/>
                  </a:lnTo>
                  <a:lnTo>
                    <a:pt x="447" y="74"/>
                  </a:lnTo>
                  <a:lnTo>
                    <a:pt x="446" y="75"/>
                  </a:lnTo>
                  <a:lnTo>
                    <a:pt x="446" y="74"/>
                  </a:lnTo>
                  <a:lnTo>
                    <a:pt x="444" y="74"/>
                  </a:lnTo>
                  <a:lnTo>
                    <a:pt x="444" y="73"/>
                  </a:lnTo>
                  <a:lnTo>
                    <a:pt x="443" y="73"/>
                  </a:lnTo>
                  <a:lnTo>
                    <a:pt x="443" y="72"/>
                  </a:lnTo>
                  <a:lnTo>
                    <a:pt x="442" y="72"/>
                  </a:lnTo>
                  <a:lnTo>
                    <a:pt x="441" y="72"/>
                  </a:lnTo>
                  <a:lnTo>
                    <a:pt x="441" y="71"/>
                  </a:lnTo>
                  <a:lnTo>
                    <a:pt x="440" y="71"/>
                  </a:lnTo>
                  <a:lnTo>
                    <a:pt x="439" y="71"/>
                  </a:lnTo>
                  <a:lnTo>
                    <a:pt x="438" y="71"/>
                  </a:lnTo>
                  <a:lnTo>
                    <a:pt x="437" y="71"/>
                  </a:lnTo>
                  <a:lnTo>
                    <a:pt x="438" y="71"/>
                  </a:lnTo>
                  <a:lnTo>
                    <a:pt x="438" y="70"/>
                  </a:lnTo>
                  <a:lnTo>
                    <a:pt x="437" y="70"/>
                  </a:lnTo>
                  <a:lnTo>
                    <a:pt x="437" y="69"/>
                  </a:lnTo>
                  <a:lnTo>
                    <a:pt x="437" y="67"/>
                  </a:lnTo>
                  <a:lnTo>
                    <a:pt x="437" y="66"/>
                  </a:lnTo>
                  <a:lnTo>
                    <a:pt x="435" y="66"/>
                  </a:lnTo>
                  <a:lnTo>
                    <a:pt x="437" y="66"/>
                  </a:lnTo>
                  <a:lnTo>
                    <a:pt x="437" y="65"/>
                  </a:lnTo>
                  <a:lnTo>
                    <a:pt x="435" y="65"/>
                  </a:lnTo>
                  <a:lnTo>
                    <a:pt x="435" y="64"/>
                  </a:lnTo>
                  <a:lnTo>
                    <a:pt x="435" y="63"/>
                  </a:lnTo>
                  <a:lnTo>
                    <a:pt x="434" y="63"/>
                  </a:lnTo>
                  <a:lnTo>
                    <a:pt x="434" y="62"/>
                  </a:lnTo>
                  <a:lnTo>
                    <a:pt x="434" y="61"/>
                  </a:lnTo>
                  <a:lnTo>
                    <a:pt x="433" y="61"/>
                  </a:lnTo>
                  <a:lnTo>
                    <a:pt x="433" y="59"/>
                  </a:lnTo>
                  <a:lnTo>
                    <a:pt x="433" y="58"/>
                  </a:lnTo>
                  <a:lnTo>
                    <a:pt x="432" y="58"/>
                  </a:lnTo>
                  <a:lnTo>
                    <a:pt x="431" y="58"/>
                  </a:lnTo>
                  <a:lnTo>
                    <a:pt x="431" y="57"/>
                  </a:lnTo>
                  <a:lnTo>
                    <a:pt x="430" y="57"/>
                  </a:lnTo>
                  <a:lnTo>
                    <a:pt x="429" y="57"/>
                  </a:lnTo>
                  <a:lnTo>
                    <a:pt x="427" y="57"/>
                  </a:lnTo>
                  <a:lnTo>
                    <a:pt x="427" y="56"/>
                  </a:lnTo>
                  <a:lnTo>
                    <a:pt x="427" y="55"/>
                  </a:lnTo>
                  <a:lnTo>
                    <a:pt x="425" y="54"/>
                  </a:lnTo>
                  <a:lnTo>
                    <a:pt x="426" y="53"/>
                  </a:lnTo>
                  <a:lnTo>
                    <a:pt x="426" y="51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26" y="49"/>
                  </a:lnTo>
                  <a:lnTo>
                    <a:pt x="427" y="49"/>
                  </a:lnTo>
                  <a:lnTo>
                    <a:pt x="429" y="49"/>
                  </a:lnTo>
                  <a:lnTo>
                    <a:pt x="430" y="50"/>
                  </a:lnTo>
                  <a:lnTo>
                    <a:pt x="431" y="50"/>
                  </a:lnTo>
                  <a:lnTo>
                    <a:pt x="431" y="49"/>
                  </a:lnTo>
                  <a:lnTo>
                    <a:pt x="432" y="49"/>
                  </a:lnTo>
                  <a:lnTo>
                    <a:pt x="433" y="49"/>
                  </a:lnTo>
                  <a:lnTo>
                    <a:pt x="433" y="48"/>
                  </a:lnTo>
                  <a:lnTo>
                    <a:pt x="433" y="47"/>
                  </a:lnTo>
                  <a:lnTo>
                    <a:pt x="434" y="47"/>
                  </a:lnTo>
                  <a:lnTo>
                    <a:pt x="434" y="46"/>
                  </a:lnTo>
                  <a:lnTo>
                    <a:pt x="435" y="46"/>
                  </a:lnTo>
                  <a:lnTo>
                    <a:pt x="437" y="46"/>
                  </a:lnTo>
                  <a:lnTo>
                    <a:pt x="438" y="46"/>
                  </a:lnTo>
                  <a:lnTo>
                    <a:pt x="438" y="45"/>
                  </a:lnTo>
                  <a:lnTo>
                    <a:pt x="439" y="45"/>
                  </a:lnTo>
                  <a:lnTo>
                    <a:pt x="440" y="45"/>
                  </a:lnTo>
                  <a:lnTo>
                    <a:pt x="441" y="45"/>
                  </a:lnTo>
                  <a:lnTo>
                    <a:pt x="442" y="45"/>
                  </a:lnTo>
                  <a:lnTo>
                    <a:pt x="442" y="44"/>
                  </a:lnTo>
                  <a:lnTo>
                    <a:pt x="441" y="44"/>
                  </a:lnTo>
                  <a:lnTo>
                    <a:pt x="442" y="44"/>
                  </a:lnTo>
                  <a:lnTo>
                    <a:pt x="442" y="42"/>
                  </a:lnTo>
                  <a:lnTo>
                    <a:pt x="443" y="42"/>
                  </a:lnTo>
                  <a:lnTo>
                    <a:pt x="443" y="41"/>
                  </a:lnTo>
                  <a:lnTo>
                    <a:pt x="443" y="40"/>
                  </a:lnTo>
                  <a:lnTo>
                    <a:pt x="444" y="40"/>
                  </a:lnTo>
                  <a:lnTo>
                    <a:pt x="444" y="39"/>
                  </a:lnTo>
                  <a:lnTo>
                    <a:pt x="444" y="38"/>
                  </a:lnTo>
                  <a:lnTo>
                    <a:pt x="446" y="38"/>
                  </a:lnTo>
                  <a:lnTo>
                    <a:pt x="446" y="37"/>
                  </a:lnTo>
                  <a:lnTo>
                    <a:pt x="447" y="36"/>
                  </a:lnTo>
                  <a:lnTo>
                    <a:pt x="447" y="34"/>
                  </a:lnTo>
                  <a:lnTo>
                    <a:pt x="448" y="34"/>
                  </a:lnTo>
                  <a:lnTo>
                    <a:pt x="449" y="34"/>
                  </a:lnTo>
                  <a:lnTo>
                    <a:pt x="450" y="34"/>
                  </a:lnTo>
                  <a:lnTo>
                    <a:pt x="451" y="34"/>
                  </a:lnTo>
                  <a:lnTo>
                    <a:pt x="452" y="34"/>
                  </a:lnTo>
                  <a:lnTo>
                    <a:pt x="453" y="34"/>
                  </a:lnTo>
                  <a:lnTo>
                    <a:pt x="453" y="36"/>
                  </a:lnTo>
                  <a:lnTo>
                    <a:pt x="455" y="36"/>
                  </a:lnTo>
                  <a:lnTo>
                    <a:pt x="456" y="36"/>
                  </a:lnTo>
                  <a:lnTo>
                    <a:pt x="457" y="36"/>
                  </a:lnTo>
                  <a:lnTo>
                    <a:pt x="457" y="34"/>
                  </a:lnTo>
                  <a:lnTo>
                    <a:pt x="456" y="34"/>
                  </a:lnTo>
                  <a:lnTo>
                    <a:pt x="456" y="33"/>
                  </a:lnTo>
                  <a:lnTo>
                    <a:pt x="456" y="32"/>
                  </a:lnTo>
                  <a:lnTo>
                    <a:pt x="457" y="32"/>
                  </a:lnTo>
                  <a:lnTo>
                    <a:pt x="457" y="31"/>
                  </a:lnTo>
                  <a:lnTo>
                    <a:pt x="456" y="31"/>
                  </a:lnTo>
                  <a:lnTo>
                    <a:pt x="456" y="30"/>
                  </a:lnTo>
                  <a:lnTo>
                    <a:pt x="456" y="29"/>
                  </a:lnTo>
                  <a:lnTo>
                    <a:pt x="456" y="28"/>
                  </a:lnTo>
                  <a:lnTo>
                    <a:pt x="457" y="28"/>
                  </a:lnTo>
                  <a:lnTo>
                    <a:pt x="457" y="27"/>
                  </a:lnTo>
                  <a:lnTo>
                    <a:pt x="457" y="25"/>
                  </a:lnTo>
                  <a:lnTo>
                    <a:pt x="457" y="24"/>
                  </a:lnTo>
                  <a:lnTo>
                    <a:pt x="457" y="23"/>
                  </a:lnTo>
                  <a:lnTo>
                    <a:pt x="457" y="22"/>
                  </a:lnTo>
                  <a:lnTo>
                    <a:pt x="456" y="22"/>
                  </a:lnTo>
                  <a:lnTo>
                    <a:pt x="456" y="21"/>
                  </a:lnTo>
                  <a:lnTo>
                    <a:pt x="455" y="21"/>
                  </a:lnTo>
                  <a:lnTo>
                    <a:pt x="453" y="21"/>
                  </a:lnTo>
                  <a:lnTo>
                    <a:pt x="453" y="20"/>
                  </a:lnTo>
                  <a:lnTo>
                    <a:pt x="453" y="19"/>
                  </a:lnTo>
                  <a:lnTo>
                    <a:pt x="453" y="17"/>
                  </a:lnTo>
                  <a:lnTo>
                    <a:pt x="453" y="19"/>
                  </a:lnTo>
                  <a:lnTo>
                    <a:pt x="453" y="20"/>
                  </a:lnTo>
                  <a:lnTo>
                    <a:pt x="455" y="21"/>
                  </a:lnTo>
                  <a:lnTo>
                    <a:pt x="456" y="21"/>
                  </a:lnTo>
                  <a:lnTo>
                    <a:pt x="457" y="22"/>
                  </a:lnTo>
                  <a:lnTo>
                    <a:pt x="458" y="22"/>
                  </a:lnTo>
                  <a:lnTo>
                    <a:pt x="459" y="22"/>
                  </a:lnTo>
                  <a:lnTo>
                    <a:pt x="460" y="22"/>
                  </a:lnTo>
                  <a:lnTo>
                    <a:pt x="461" y="22"/>
                  </a:lnTo>
                  <a:lnTo>
                    <a:pt x="463" y="22"/>
                  </a:lnTo>
                  <a:lnTo>
                    <a:pt x="464" y="21"/>
                  </a:lnTo>
                  <a:lnTo>
                    <a:pt x="464" y="22"/>
                  </a:lnTo>
                  <a:lnTo>
                    <a:pt x="465" y="22"/>
                  </a:lnTo>
                  <a:lnTo>
                    <a:pt x="466" y="22"/>
                  </a:lnTo>
                  <a:lnTo>
                    <a:pt x="467" y="22"/>
                  </a:lnTo>
                  <a:lnTo>
                    <a:pt x="467" y="23"/>
                  </a:lnTo>
                  <a:lnTo>
                    <a:pt x="467" y="22"/>
                  </a:lnTo>
                  <a:lnTo>
                    <a:pt x="468" y="22"/>
                  </a:lnTo>
                  <a:lnTo>
                    <a:pt x="468" y="23"/>
                  </a:lnTo>
                  <a:lnTo>
                    <a:pt x="468" y="22"/>
                  </a:lnTo>
                  <a:lnTo>
                    <a:pt x="468" y="23"/>
                  </a:lnTo>
                  <a:lnTo>
                    <a:pt x="469" y="23"/>
                  </a:lnTo>
                  <a:lnTo>
                    <a:pt x="470" y="23"/>
                  </a:lnTo>
                  <a:lnTo>
                    <a:pt x="472" y="23"/>
                  </a:lnTo>
                  <a:lnTo>
                    <a:pt x="472" y="22"/>
                  </a:lnTo>
                  <a:lnTo>
                    <a:pt x="473" y="22"/>
                  </a:lnTo>
                  <a:lnTo>
                    <a:pt x="473" y="21"/>
                  </a:lnTo>
                  <a:lnTo>
                    <a:pt x="474" y="21"/>
                  </a:lnTo>
                  <a:lnTo>
                    <a:pt x="475" y="21"/>
                  </a:lnTo>
                  <a:lnTo>
                    <a:pt x="476" y="21"/>
                  </a:lnTo>
                  <a:lnTo>
                    <a:pt x="477" y="21"/>
                  </a:lnTo>
                  <a:lnTo>
                    <a:pt x="478" y="21"/>
                  </a:lnTo>
                  <a:lnTo>
                    <a:pt x="478" y="22"/>
                  </a:lnTo>
                  <a:lnTo>
                    <a:pt x="480" y="22"/>
                  </a:lnTo>
                  <a:lnTo>
                    <a:pt x="481" y="22"/>
                  </a:lnTo>
                  <a:lnTo>
                    <a:pt x="482" y="22"/>
                  </a:lnTo>
                  <a:lnTo>
                    <a:pt x="482" y="21"/>
                  </a:lnTo>
                  <a:lnTo>
                    <a:pt x="482" y="20"/>
                  </a:lnTo>
                  <a:lnTo>
                    <a:pt x="483" y="19"/>
                  </a:lnTo>
                  <a:lnTo>
                    <a:pt x="483" y="17"/>
                  </a:lnTo>
                  <a:lnTo>
                    <a:pt x="484" y="17"/>
                  </a:lnTo>
                  <a:lnTo>
                    <a:pt x="484" y="16"/>
                  </a:lnTo>
                  <a:lnTo>
                    <a:pt x="484" y="17"/>
                  </a:lnTo>
                  <a:lnTo>
                    <a:pt x="485" y="17"/>
                  </a:lnTo>
                  <a:lnTo>
                    <a:pt x="485" y="19"/>
                  </a:lnTo>
                  <a:lnTo>
                    <a:pt x="485" y="20"/>
                  </a:lnTo>
                  <a:lnTo>
                    <a:pt x="485" y="21"/>
                  </a:lnTo>
                  <a:lnTo>
                    <a:pt x="485" y="22"/>
                  </a:lnTo>
                  <a:lnTo>
                    <a:pt x="485" y="21"/>
                  </a:lnTo>
                  <a:lnTo>
                    <a:pt x="486" y="21"/>
                  </a:lnTo>
                  <a:lnTo>
                    <a:pt x="486" y="22"/>
                  </a:lnTo>
                  <a:lnTo>
                    <a:pt x="487" y="22"/>
                  </a:lnTo>
                  <a:lnTo>
                    <a:pt x="489" y="22"/>
                  </a:lnTo>
                  <a:lnTo>
                    <a:pt x="490" y="22"/>
                  </a:lnTo>
                  <a:lnTo>
                    <a:pt x="490" y="21"/>
                  </a:lnTo>
                  <a:lnTo>
                    <a:pt x="491" y="20"/>
                  </a:lnTo>
                  <a:lnTo>
                    <a:pt x="491" y="19"/>
                  </a:lnTo>
                  <a:lnTo>
                    <a:pt x="492" y="19"/>
                  </a:lnTo>
                  <a:lnTo>
                    <a:pt x="492" y="17"/>
                  </a:lnTo>
                  <a:lnTo>
                    <a:pt x="492" y="16"/>
                  </a:lnTo>
                  <a:lnTo>
                    <a:pt x="493" y="15"/>
                  </a:lnTo>
                  <a:lnTo>
                    <a:pt x="493" y="14"/>
                  </a:lnTo>
                  <a:lnTo>
                    <a:pt x="492" y="14"/>
                  </a:lnTo>
                  <a:lnTo>
                    <a:pt x="493" y="14"/>
                  </a:lnTo>
                  <a:lnTo>
                    <a:pt x="493" y="13"/>
                  </a:lnTo>
                  <a:lnTo>
                    <a:pt x="494" y="11"/>
                  </a:lnTo>
                  <a:lnTo>
                    <a:pt x="495" y="11"/>
                  </a:lnTo>
                  <a:lnTo>
                    <a:pt x="495" y="9"/>
                  </a:lnTo>
                  <a:lnTo>
                    <a:pt x="496" y="9"/>
                  </a:lnTo>
                  <a:lnTo>
                    <a:pt x="498" y="9"/>
                  </a:lnTo>
                  <a:lnTo>
                    <a:pt x="499" y="9"/>
                  </a:lnTo>
                  <a:lnTo>
                    <a:pt x="499" y="8"/>
                  </a:lnTo>
                  <a:lnTo>
                    <a:pt x="500" y="8"/>
                  </a:lnTo>
                  <a:lnTo>
                    <a:pt x="501" y="8"/>
                  </a:lnTo>
                  <a:lnTo>
                    <a:pt x="502" y="8"/>
                  </a:lnTo>
                  <a:lnTo>
                    <a:pt x="503" y="8"/>
                  </a:lnTo>
                  <a:lnTo>
                    <a:pt x="504" y="8"/>
                  </a:lnTo>
                  <a:lnTo>
                    <a:pt x="506" y="8"/>
                  </a:lnTo>
                  <a:lnTo>
                    <a:pt x="507" y="9"/>
                  </a:lnTo>
                  <a:lnTo>
                    <a:pt x="508" y="9"/>
                  </a:lnTo>
                  <a:lnTo>
                    <a:pt x="509" y="11"/>
                  </a:lnTo>
                  <a:lnTo>
                    <a:pt x="510" y="11"/>
                  </a:lnTo>
                  <a:lnTo>
                    <a:pt x="511" y="11"/>
                  </a:lnTo>
                  <a:lnTo>
                    <a:pt x="512" y="12"/>
                  </a:lnTo>
                  <a:lnTo>
                    <a:pt x="513" y="12"/>
                  </a:lnTo>
                  <a:lnTo>
                    <a:pt x="515" y="12"/>
                  </a:lnTo>
                  <a:lnTo>
                    <a:pt x="516" y="12"/>
                  </a:lnTo>
                  <a:lnTo>
                    <a:pt x="517" y="13"/>
                  </a:lnTo>
                  <a:lnTo>
                    <a:pt x="518" y="12"/>
                  </a:lnTo>
                  <a:lnTo>
                    <a:pt x="519" y="12"/>
                  </a:lnTo>
                  <a:lnTo>
                    <a:pt x="519" y="13"/>
                  </a:lnTo>
                  <a:lnTo>
                    <a:pt x="521" y="13"/>
                  </a:lnTo>
                  <a:lnTo>
                    <a:pt x="522" y="13"/>
                  </a:lnTo>
                  <a:lnTo>
                    <a:pt x="524" y="15"/>
                  </a:lnTo>
                  <a:lnTo>
                    <a:pt x="525" y="15"/>
                  </a:lnTo>
                  <a:lnTo>
                    <a:pt x="525" y="14"/>
                  </a:lnTo>
                  <a:lnTo>
                    <a:pt x="526" y="14"/>
                  </a:lnTo>
                  <a:lnTo>
                    <a:pt x="527" y="15"/>
                  </a:lnTo>
                  <a:lnTo>
                    <a:pt x="528" y="15"/>
                  </a:lnTo>
                  <a:lnTo>
                    <a:pt x="529" y="15"/>
                  </a:lnTo>
                  <a:lnTo>
                    <a:pt x="530" y="15"/>
                  </a:lnTo>
                  <a:lnTo>
                    <a:pt x="530" y="16"/>
                  </a:lnTo>
                  <a:lnTo>
                    <a:pt x="532" y="16"/>
                  </a:lnTo>
                  <a:lnTo>
                    <a:pt x="533" y="17"/>
                  </a:lnTo>
                  <a:lnTo>
                    <a:pt x="533" y="16"/>
                  </a:lnTo>
                  <a:lnTo>
                    <a:pt x="534" y="16"/>
                  </a:lnTo>
                  <a:lnTo>
                    <a:pt x="535" y="16"/>
                  </a:lnTo>
                  <a:lnTo>
                    <a:pt x="536" y="15"/>
                  </a:lnTo>
                  <a:lnTo>
                    <a:pt x="537" y="15"/>
                  </a:lnTo>
                  <a:lnTo>
                    <a:pt x="538" y="15"/>
                  </a:lnTo>
                  <a:lnTo>
                    <a:pt x="539" y="14"/>
                  </a:lnTo>
                  <a:lnTo>
                    <a:pt x="541" y="13"/>
                  </a:lnTo>
                  <a:lnTo>
                    <a:pt x="542" y="13"/>
                  </a:lnTo>
                  <a:lnTo>
                    <a:pt x="542" y="12"/>
                  </a:lnTo>
                  <a:lnTo>
                    <a:pt x="543" y="13"/>
                  </a:lnTo>
                  <a:lnTo>
                    <a:pt x="544" y="13"/>
                  </a:lnTo>
                  <a:lnTo>
                    <a:pt x="545" y="14"/>
                  </a:lnTo>
                  <a:lnTo>
                    <a:pt x="545" y="13"/>
                  </a:lnTo>
                  <a:lnTo>
                    <a:pt x="546" y="13"/>
                  </a:lnTo>
                  <a:lnTo>
                    <a:pt x="547" y="13"/>
                  </a:lnTo>
                  <a:lnTo>
                    <a:pt x="549" y="13"/>
                  </a:lnTo>
                  <a:lnTo>
                    <a:pt x="549" y="12"/>
                  </a:lnTo>
                  <a:lnTo>
                    <a:pt x="550" y="12"/>
                  </a:lnTo>
                  <a:lnTo>
                    <a:pt x="551" y="12"/>
                  </a:lnTo>
                  <a:lnTo>
                    <a:pt x="552" y="12"/>
                  </a:lnTo>
                  <a:lnTo>
                    <a:pt x="553" y="12"/>
                  </a:lnTo>
                  <a:lnTo>
                    <a:pt x="554" y="11"/>
                  </a:lnTo>
                  <a:lnTo>
                    <a:pt x="555" y="12"/>
                  </a:lnTo>
                  <a:lnTo>
                    <a:pt x="556" y="12"/>
                  </a:lnTo>
                  <a:lnTo>
                    <a:pt x="558" y="11"/>
                  </a:lnTo>
                  <a:lnTo>
                    <a:pt x="559" y="9"/>
                  </a:lnTo>
                  <a:lnTo>
                    <a:pt x="559" y="8"/>
                  </a:lnTo>
                  <a:lnTo>
                    <a:pt x="560" y="7"/>
                  </a:lnTo>
                  <a:lnTo>
                    <a:pt x="560" y="6"/>
                  </a:lnTo>
                  <a:lnTo>
                    <a:pt x="559" y="5"/>
                  </a:lnTo>
                  <a:lnTo>
                    <a:pt x="560" y="5"/>
                  </a:lnTo>
                  <a:lnTo>
                    <a:pt x="561" y="5"/>
                  </a:lnTo>
                  <a:lnTo>
                    <a:pt x="562" y="4"/>
                  </a:lnTo>
                  <a:lnTo>
                    <a:pt x="563" y="4"/>
                  </a:lnTo>
                  <a:lnTo>
                    <a:pt x="563" y="3"/>
                  </a:lnTo>
                  <a:lnTo>
                    <a:pt x="564" y="3"/>
                  </a:lnTo>
                  <a:lnTo>
                    <a:pt x="565" y="3"/>
                  </a:lnTo>
                  <a:lnTo>
                    <a:pt x="567" y="3"/>
                  </a:lnTo>
                  <a:lnTo>
                    <a:pt x="567" y="2"/>
                  </a:lnTo>
                  <a:lnTo>
                    <a:pt x="567" y="0"/>
                  </a:lnTo>
                  <a:lnTo>
                    <a:pt x="568" y="2"/>
                  </a:lnTo>
                  <a:lnTo>
                    <a:pt x="569" y="2"/>
                  </a:lnTo>
                  <a:lnTo>
                    <a:pt x="570" y="2"/>
                  </a:lnTo>
                  <a:lnTo>
                    <a:pt x="571" y="2"/>
                  </a:lnTo>
                  <a:lnTo>
                    <a:pt x="572" y="3"/>
                  </a:lnTo>
                  <a:lnTo>
                    <a:pt x="573" y="3"/>
                  </a:lnTo>
                  <a:lnTo>
                    <a:pt x="575" y="3"/>
                  </a:lnTo>
                  <a:lnTo>
                    <a:pt x="576" y="4"/>
                  </a:lnTo>
                  <a:lnTo>
                    <a:pt x="576" y="5"/>
                  </a:lnTo>
                  <a:lnTo>
                    <a:pt x="576" y="6"/>
                  </a:lnTo>
                  <a:lnTo>
                    <a:pt x="576" y="7"/>
                  </a:lnTo>
                  <a:lnTo>
                    <a:pt x="575" y="7"/>
                  </a:lnTo>
                  <a:lnTo>
                    <a:pt x="575" y="8"/>
                  </a:lnTo>
                  <a:lnTo>
                    <a:pt x="575" y="9"/>
                  </a:lnTo>
                  <a:lnTo>
                    <a:pt x="576" y="11"/>
                  </a:lnTo>
                  <a:lnTo>
                    <a:pt x="577" y="12"/>
                  </a:lnTo>
                  <a:lnTo>
                    <a:pt x="577" y="13"/>
                  </a:lnTo>
                  <a:lnTo>
                    <a:pt x="577" y="14"/>
                  </a:lnTo>
                  <a:lnTo>
                    <a:pt x="577" y="15"/>
                  </a:lnTo>
                  <a:lnTo>
                    <a:pt x="576" y="16"/>
                  </a:lnTo>
                  <a:lnTo>
                    <a:pt x="577" y="16"/>
                  </a:lnTo>
                  <a:lnTo>
                    <a:pt x="578" y="16"/>
                  </a:lnTo>
                  <a:lnTo>
                    <a:pt x="579" y="17"/>
                  </a:lnTo>
                  <a:lnTo>
                    <a:pt x="580" y="19"/>
                  </a:lnTo>
                  <a:lnTo>
                    <a:pt x="581" y="19"/>
                  </a:lnTo>
                  <a:lnTo>
                    <a:pt x="582" y="19"/>
                  </a:lnTo>
                  <a:lnTo>
                    <a:pt x="584" y="20"/>
                  </a:lnTo>
                  <a:lnTo>
                    <a:pt x="585" y="20"/>
                  </a:lnTo>
                  <a:lnTo>
                    <a:pt x="586" y="21"/>
                  </a:lnTo>
                  <a:lnTo>
                    <a:pt x="586" y="22"/>
                  </a:lnTo>
                  <a:lnTo>
                    <a:pt x="587" y="21"/>
                  </a:lnTo>
                  <a:lnTo>
                    <a:pt x="588" y="22"/>
                  </a:lnTo>
                  <a:lnTo>
                    <a:pt x="589" y="22"/>
                  </a:lnTo>
                  <a:lnTo>
                    <a:pt x="590" y="22"/>
                  </a:lnTo>
                  <a:lnTo>
                    <a:pt x="591" y="22"/>
                  </a:lnTo>
                  <a:lnTo>
                    <a:pt x="593" y="22"/>
                  </a:lnTo>
                  <a:lnTo>
                    <a:pt x="594" y="22"/>
                  </a:lnTo>
                  <a:lnTo>
                    <a:pt x="595" y="22"/>
                  </a:lnTo>
                  <a:lnTo>
                    <a:pt x="596" y="23"/>
                  </a:lnTo>
                  <a:lnTo>
                    <a:pt x="596" y="22"/>
                  </a:lnTo>
                  <a:lnTo>
                    <a:pt x="596" y="21"/>
                  </a:lnTo>
                  <a:lnTo>
                    <a:pt x="597" y="21"/>
                  </a:lnTo>
                  <a:lnTo>
                    <a:pt x="597" y="20"/>
                  </a:lnTo>
                  <a:lnTo>
                    <a:pt x="597" y="19"/>
                  </a:lnTo>
                  <a:lnTo>
                    <a:pt x="598" y="19"/>
                  </a:lnTo>
                  <a:lnTo>
                    <a:pt x="598" y="17"/>
                  </a:lnTo>
                  <a:lnTo>
                    <a:pt x="599" y="17"/>
                  </a:lnTo>
                  <a:lnTo>
                    <a:pt x="599" y="16"/>
                  </a:lnTo>
                  <a:lnTo>
                    <a:pt x="601" y="16"/>
                  </a:lnTo>
                  <a:lnTo>
                    <a:pt x="603" y="16"/>
                  </a:lnTo>
                  <a:lnTo>
                    <a:pt x="604" y="16"/>
                  </a:lnTo>
                  <a:lnTo>
                    <a:pt x="605" y="16"/>
                  </a:lnTo>
                  <a:lnTo>
                    <a:pt x="606" y="16"/>
                  </a:lnTo>
                  <a:lnTo>
                    <a:pt x="607" y="16"/>
                  </a:lnTo>
                  <a:lnTo>
                    <a:pt x="608" y="16"/>
                  </a:lnTo>
                  <a:lnTo>
                    <a:pt x="610" y="16"/>
                  </a:lnTo>
                  <a:lnTo>
                    <a:pt x="610" y="15"/>
                  </a:lnTo>
                  <a:lnTo>
                    <a:pt x="610" y="16"/>
                  </a:lnTo>
                  <a:lnTo>
                    <a:pt x="610" y="17"/>
                  </a:lnTo>
                  <a:lnTo>
                    <a:pt x="610" y="19"/>
                  </a:lnTo>
                  <a:lnTo>
                    <a:pt x="611" y="20"/>
                  </a:lnTo>
                  <a:lnTo>
                    <a:pt x="611" y="21"/>
                  </a:lnTo>
                  <a:lnTo>
                    <a:pt x="611" y="23"/>
                  </a:lnTo>
                  <a:lnTo>
                    <a:pt x="612" y="23"/>
                  </a:lnTo>
                  <a:lnTo>
                    <a:pt x="613" y="23"/>
                  </a:lnTo>
                  <a:lnTo>
                    <a:pt x="613" y="24"/>
                  </a:lnTo>
                  <a:lnTo>
                    <a:pt x="614" y="24"/>
                  </a:lnTo>
                  <a:lnTo>
                    <a:pt x="615" y="25"/>
                  </a:lnTo>
                  <a:lnTo>
                    <a:pt x="616" y="25"/>
                  </a:lnTo>
                  <a:lnTo>
                    <a:pt x="619" y="27"/>
                  </a:lnTo>
                  <a:lnTo>
                    <a:pt x="620" y="27"/>
                  </a:lnTo>
                  <a:lnTo>
                    <a:pt x="621" y="27"/>
                  </a:lnTo>
                  <a:lnTo>
                    <a:pt x="622" y="27"/>
                  </a:lnTo>
                  <a:lnTo>
                    <a:pt x="623" y="27"/>
                  </a:lnTo>
                  <a:lnTo>
                    <a:pt x="623" y="25"/>
                  </a:lnTo>
                  <a:lnTo>
                    <a:pt x="624" y="27"/>
                  </a:lnTo>
                  <a:lnTo>
                    <a:pt x="625" y="27"/>
                  </a:lnTo>
                  <a:lnTo>
                    <a:pt x="627" y="28"/>
                  </a:lnTo>
                  <a:lnTo>
                    <a:pt x="628" y="28"/>
                  </a:lnTo>
                  <a:lnTo>
                    <a:pt x="628" y="29"/>
                  </a:lnTo>
                  <a:lnTo>
                    <a:pt x="628" y="31"/>
                  </a:lnTo>
                  <a:lnTo>
                    <a:pt x="628" y="32"/>
                  </a:lnTo>
                  <a:lnTo>
                    <a:pt x="629" y="32"/>
                  </a:lnTo>
                  <a:lnTo>
                    <a:pt x="629" y="33"/>
                  </a:lnTo>
                  <a:lnTo>
                    <a:pt x="630" y="31"/>
                  </a:lnTo>
                  <a:lnTo>
                    <a:pt x="631" y="31"/>
                  </a:lnTo>
                  <a:lnTo>
                    <a:pt x="632" y="32"/>
                  </a:lnTo>
                  <a:lnTo>
                    <a:pt x="633" y="31"/>
                  </a:lnTo>
                  <a:lnTo>
                    <a:pt x="634" y="31"/>
                  </a:lnTo>
                  <a:lnTo>
                    <a:pt x="636" y="31"/>
                  </a:lnTo>
                  <a:lnTo>
                    <a:pt x="637" y="31"/>
                  </a:lnTo>
                  <a:lnTo>
                    <a:pt x="638" y="31"/>
                  </a:lnTo>
                  <a:lnTo>
                    <a:pt x="639" y="31"/>
                  </a:lnTo>
                  <a:lnTo>
                    <a:pt x="639" y="32"/>
                  </a:lnTo>
                  <a:lnTo>
                    <a:pt x="639" y="33"/>
                  </a:lnTo>
                  <a:lnTo>
                    <a:pt x="639" y="34"/>
                  </a:lnTo>
                  <a:lnTo>
                    <a:pt x="638" y="34"/>
                  </a:lnTo>
                  <a:lnTo>
                    <a:pt x="638" y="36"/>
                  </a:lnTo>
                  <a:lnTo>
                    <a:pt x="638" y="37"/>
                  </a:lnTo>
                  <a:lnTo>
                    <a:pt x="638" y="38"/>
                  </a:lnTo>
                  <a:lnTo>
                    <a:pt x="637" y="38"/>
                  </a:lnTo>
                  <a:lnTo>
                    <a:pt x="637" y="39"/>
                  </a:lnTo>
                  <a:lnTo>
                    <a:pt x="636" y="39"/>
                  </a:lnTo>
                  <a:lnTo>
                    <a:pt x="636" y="40"/>
                  </a:lnTo>
                  <a:lnTo>
                    <a:pt x="634" y="40"/>
                  </a:lnTo>
                  <a:lnTo>
                    <a:pt x="631" y="39"/>
                  </a:lnTo>
                  <a:lnTo>
                    <a:pt x="631" y="40"/>
                  </a:lnTo>
                  <a:lnTo>
                    <a:pt x="631" y="41"/>
                  </a:lnTo>
                  <a:lnTo>
                    <a:pt x="631" y="42"/>
                  </a:lnTo>
                  <a:lnTo>
                    <a:pt x="632" y="42"/>
                  </a:lnTo>
                  <a:lnTo>
                    <a:pt x="634" y="41"/>
                  </a:lnTo>
                  <a:lnTo>
                    <a:pt x="636" y="41"/>
                  </a:lnTo>
                  <a:lnTo>
                    <a:pt x="637" y="41"/>
                  </a:lnTo>
                  <a:lnTo>
                    <a:pt x="637" y="42"/>
                  </a:lnTo>
                  <a:lnTo>
                    <a:pt x="638" y="42"/>
                  </a:lnTo>
                  <a:lnTo>
                    <a:pt x="639" y="44"/>
                  </a:lnTo>
                  <a:lnTo>
                    <a:pt x="640" y="44"/>
                  </a:lnTo>
                  <a:lnTo>
                    <a:pt x="641" y="44"/>
                  </a:lnTo>
                  <a:lnTo>
                    <a:pt x="641" y="45"/>
                  </a:lnTo>
                  <a:lnTo>
                    <a:pt x="640" y="46"/>
                  </a:lnTo>
                  <a:lnTo>
                    <a:pt x="640" y="47"/>
                  </a:lnTo>
                  <a:lnTo>
                    <a:pt x="640" y="48"/>
                  </a:lnTo>
                  <a:lnTo>
                    <a:pt x="639" y="49"/>
                  </a:lnTo>
                  <a:lnTo>
                    <a:pt x="639" y="50"/>
                  </a:lnTo>
                  <a:lnTo>
                    <a:pt x="638" y="50"/>
                  </a:lnTo>
                  <a:lnTo>
                    <a:pt x="638" y="51"/>
                  </a:lnTo>
                  <a:lnTo>
                    <a:pt x="637" y="51"/>
                  </a:lnTo>
                  <a:lnTo>
                    <a:pt x="637" y="53"/>
                  </a:lnTo>
                  <a:lnTo>
                    <a:pt x="638" y="53"/>
                  </a:lnTo>
                  <a:lnTo>
                    <a:pt x="638" y="54"/>
                  </a:lnTo>
                  <a:lnTo>
                    <a:pt x="639" y="54"/>
                  </a:lnTo>
                  <a:lnTo>
                    <a:pt x="639" y="55"/>
                  </a:lnTo>
                  <a:lnTo>
                    <a:pt x="640" y="55"/>
                  </a:lnTo>
                  <a:lnTo>
                    <a:pt x="640" y="56"/>
                  </a:lnTo>
                  <a:lnTo>
                    <a:pt x="641" y="56"/>
                  </a:lnTo>
                  <a:lnTo>
                    <a:pt x="642" y="55"/>
                  </a:lnTo>
                  <a:lnTo>
                    <a:pt x="644" y="54"/>
                  </a:lnTo>
                  <a:lnTo>
                    <a:pt x="645" y="54"/>
                  </a:lnTo>
                  <a:lnTo>
                    <a:pt x="646" y="54"/>
                  </a:lnTo>
                  <a:lnTo>
                    <a:pt x="647" y="54"/>
                  </a:lnTo>
                  <a:lnTo>
                    <a:pt x="648" y="53"/>
                  </a:lnTo>
                  <a:lnTo>
                    <a:pt x="649" y="53"/>
                  </a:lnTo>
                  <a:lnTo>
                    <a:pt x="649" y="51"/>
                  </a:lnTo>
                  <a:lnTo>
                    <a:pt x="649" y="50"/>
                  </a:lnTo>
                  <a:lnTo>
                    <a:pt x="650" y="49"/>
                  </a:lnTo>
                  <a:lnTo>
                    <a:pt x="651" y="49"/>
                  </a:lnTo>
                  <a:lnTo>
                    <a:pt x="651" y="50"/>
                  </a:lnTo>
                  <a:lnTo>
                    <a:pt x="653" y="50"/>
                  </a:lnTo>
                  <a:lnTo>
                    <a:pt x="653" y="51"/>
                  </a:lnTo>
                  <a:lnTo>
                    <a:pt x="654" y="53"/>
                  </a:lnTo>
                  <a:lnTo>
                    <a:pt x="655" y="53"/>
                  </a:lnTo>
                  <a:lnTo>
                    <a:pt x="655" y="54"/>
                  </a:lnTo>
                  <a:lnTo>
                    <a:pt x="655" y="55"/>
                  </a:lnTo>
                  <a:lnTo>
                    <a:pt x="655" y="56"/>
                  </a:lnTo>
                  <a:lnTo>
                    <a:pt x="655" y="57"/>
                  </a:lnTo>
                  <a:lnTo>
                    <a:pt x="656" y="57"/>
                  </a:lnTo>
                  <a:lnTo>
                    <a:pt x="656" y="58"/>
                  </a:lnTo>
                  <a:lnTo>
                    <a:pt x="656" y="59"/>
                  </a:lnTo>
                  <a:lnTo>
                    <a:pt x="656" y="61"/>
                  </a:lnTo>
                  <a:lnTo>
                    <a:pt x="657" y="62"/>
                  </a:lnTo>
                  <a:lnTo>
                    <a:pt x="658" y="62"/>
                  </a:lnTo>
                  <a:lnTo>
                    <a:pt x="659" y="62"/>
                  </a:lnTo>
                  <a:lnTo>
                    <a:pt x="660" y="62"/>
                  </a:lnTo>
                  <a:lnTo>
                    <a:pt x="662" y="62"/>
                  </a:lnTo>
                  <a:lnTo>
                    <a:pt x="663" y="62"/>
                  </a:lnTo>
                  <a:lnTo>
                    <a:pt x="663" y="63"/>
                  </a:lnTo>
                  <a:lnTo>
                    <a:pt x="664" y="64"/>
                  </a:lnTo>
                  <a:lnTo>
                    <a:pt x="664" y="65"/>
                  </a:lnTo>
                  <a:lnTo>
                    <a:pt x="664" y="66"/>
                  </a:lnTo>
                  <a:lnTo>
                    <a:pt x="664" y="67"/>
                  </a:lnTo>
                  <a:lnTo>
                    <a:pt x="665" y="67"/>
                  </a:lnTo>
                  <a:lnTo>
                    <a:pt x="665" y="69"/>
                  </a:lnTo>
                  <a:lnTo>
                    <a:pt x="666" y="71"/>
                  </a:lnTo>
                  <a:lnTo>
                    <a:pt x="666" y="72"/>
                  </a:lnTo>
                  <a:lnTo>
                    <a:pt x="666" y="73"/>
                  </a:lnTo>
                  <a:lnTo>
                    <a:pt x="666" y="74"/>
                  </a:lnTo>
                  <a:lnTo>
                    <a:pt x="667" y="74"/>
                  </a:lnTo>
                  <a:lnTo>
                    <a:pt x="668" y="74"/>
                  </a:lnTo>
                  <a:lnTo>
                    <a:pt x="671" y="74"/>
                  </a:lnTo>
                  <a:lnTo>
                    <a:pt x="672" y="74"/>
                  </a:lnTo>
                  <a:lnTo>
                    <a:pt x="672" y="75"/>
                  </a:lnTo>
                  <a:lnTo>
                    <a:pt x="673" y="75"/>
                  </a:lnTo>
                  <a:lnTo>
                    <a:pt x="674" y="75"/>
                  </a:lnTo>
                  <a:lnTo>
                    <a:pt x="675" y="75"/>
                  </a:lnTo>
                  <a:lnTo>
                    <a:pt x="674" y="76"/>
                  </a:lnTo>
                  <a:lnTo>
                    <a:pt x="674" y="78"/>
                  </a:lnTo>
                  <a:lnTo>
                    <a:pt x="675" y="78"/>
                  </a:lnTo>
                  <a:lnTo>
                    <a:pt x="675" y="79"/>
                  </a:lnTo>
                  <a:lnTo>
                    <a:pt x="676" y="79"/>
                  </a:lnTo>
                  <a:lnTo>
                    <a:pt x="677" y="80"/>
                  </a:lnTo>
                  <a:lnTo>
                    <a:pt x="677" y="79"/>
                  </a:lnTo>
                  <a:lnTo>
                    <a:pt x="679" y="79"/>
                  </a:lnTo>
                  <a:lnTo>
                    <a:pt x="680" y="79"/>
                  </a:lnTo>
                  <a:lnTo>
                    <a:pt x="681" y="79"/>
                  </a:lnTo>
                  <a:lnTo>
                    <a:pt x="682" y="78"/>
                  </a:lnTo>
                  <a:lnTo>
                    <a:pt x="683" y="78"/>
                  </a:lnTo>
                  <a:lnTo>
                    <a:pt x="683" y="76"/>
                  </a:lnTo>
                  <a:lnTo>
                    <a:pt x="685" y="74"/>
                  </a:lnTo>
                  <a:lnTo>
                    <a:pt x="687" y="73"/>
                  </a:lnTo>
                  <a:lnTo>
                    <a:pt x="688" y="73"/>
                  </a:lnTo>
                  <a:lnTo>
                    <a:pt x="690" y="72"/>
                  </a:lnTo>
                  <a:lnTo>
                    <a:pt x="691" y="71"/>
                  </a:lnTo>
                  <a:lnTo>
                    <a:pt x="691" y="72"/>
                  </a:lnTo>
                  <a:lnTo>
                    <a:pt x="692" y="72"/>
                  </a:lnTo>
                  <a:lnTo>
                    <a:pt x="692" y="73"/>
                  </a:lnTo>
                  <a:lnTo>
                    <a:pt x="693" y="74"/>
                  </a:lnTo>
                  <a:lnTo>
                    <a:pt x="694" y="75"/>
                  </a:lnTo>
                  <a:lnTo>
                    <a:pt x="696" y="75"/>
                  </a:lnTo>
                  <a:lnTo>
                    <a:pt x="696" y="76"/>
                  </a:lnTo>
                  <a:lnTo>
                    <a:pt x="697" y="76"/>
                  </a:lnTo>
                  <a:lnTo>
                    <a:pt x="698" y="78"/>
                  </a:lnTo>
                  <a:lnTo>
                    <a:pt x="698" y="79"/>
                  </a:lnTo>
                  <a:lnTo>
                    <a:pt x="699" y="80"/>
                  </a:lnTo>
                  <a:lnTo>
                    <a:pt x="699" y="79"/>
                  </a:lnTo>
                  <a:lnTo>
                    <a:pt x="700" y="79"/>
                  </a:lnTo>
                  <a:lnTo>
                    <a:pt x="700" y="78"/>
                  </a:lnTo>
                  <a:lnTo>
                    <a:pt x="701" y="78"/>
                  </a:lnTo>
                  <a:lnTo>
                    <a:pt x="703" y="78"/>
                  </a:lnTo>
                  <a:lnTo>
                    <a:pt x="703" y="76"/>
                  </a:lnTo>
                  <a:lnTo>
                    <a:pt x="705" y="76"/>
                  </a:lnTo>
                  <a:lnTo>
                    <a:pt x="705" y="75"/>
                  </a:lnTo>
                  <a:lnTo>
                    <a:pt x="706" y="75"/>
                  </a:lnTo>
                  <a:lnTo>
                    <a:pt x="707" y="76"/>
                  </a:lnTo>
                  <a:lnTo>
                    <a:pt x="708" y="76"/>
                  </a:lnTo>
                  <a:lnTo>
                    <a:pt x="709" y="76"/>
                  </a:lnTo>
                  <a:lnTo>
                    <a:pt x="710" y="76"/>
                  </a:lnTo>
                  <a:lnTo>
                    <a:pt x="711" y="76"/>
                  </a:lnTo>
                  <a:lnTo>
                    <a:pt x="715" y="72"/>
                  </a:lnTo>
                  <a:lnTo>
                    <a:pt x="716" y="72"/>
                  </a:lnTo>
                  <a:lnTo>
                    <a:pt x="716" y="71"/>
                  </a:lnTo>
                  <a:lnTo>
                    <a:pt x="719" y="67"/>
                  </a:lnTo>
                  <a:lnTo>
                    <a:pt x="720" y="67"/>
                  </a:lnTo>
                  <a:lnTo>
                    <a:pt x="720" y="69"/>
                  </a:lnTo>
                  <a:lnTo>
                    <a:pt x="723" y="69"/>
                  </a:lnTo>
                  <a:lnTo>
                    <a:pt x="724" y="69"/>
                  </a:lnTo>
                  <a:lnTo>
                    <a:pt x="724" y="70"/>
                  </a:lnTo>
                  <a:lnTo>
                    <a:pt x="725" y="70"/>
                  </a:lnTo>
                  <a:lnTo>
                    <a:pt x="726" y="70"/>
                  </a:lnTo>
                  <a:lnTo>
                    <a:pt x="727" y="70"/>
                  </a:lnTo>
                  <a:lnTo>
                    <a:pt x="728" y="71"/>
                  </a:lnTo>
                  <a:lnTo>
                    <a:pt x="731" y="71"/>
                  </a:lnTo>
                  <a:lnTo>
                    <a:pt x="732" y="71"/>
                  </a:lnTo>
                  <a:lnTo>
                    <a:pt x="732" y="70"/>
                  </a:lnTo>
                  <a:lnTo>
                    <a:pt x="733" y="67"/>
                  </a:lnTo>
                  <a:lnTo>
                    <a:pt x="735" y="66"/>
                  </a:lnTo>
                  <a:lnTo>
                    <a:pt x="739" y="65"/>
                  </a:lnTo>
                  <a:lnTo>
                    <a:pt x="741" y="61"/>
                  </a:lnTo>
                  <a:lnTo>
                    <a:pt x="742" y="61"/>
                  </a:lnTo>
                  <a:lnTo>
                    <a:pt x="742" y="62"/>
                  </a:lnTo>
                  <a:lnTo>
                    <a:pt x="744" y="64"/>
                  </a:lnTo>
                  <a:lnTo>
                    <a:pt x="744" y="65"/>
                  </a:lnTo>
                  <a:lnTo>
                    <a:pt x="745" y="65"/>
                  </a:lnTo>
                  <a:lnTo>
                    <a:pt x="746" y="66"/>
                  </a:lnTo>
                  <a:lnTo>
                    <a:pt x="749" y="69"/>
                  </a:lnTo>
                  <a:lnTo>
                    <a:pt x="750" y="69"/>
                  </a:lnTo>
                  <a:lnTo>
                    <a:pt x="751" y="69"/>
                  </a:lnTo>
                  <a:lnTo>
                    <a:pt x="752" y="70"/>
                  </a:lnTo>
                  <a:lnTo>
                    <a:pt x="753" y="71"/>
                  </a:lnTo>
                  <a:lnTo>
                    <a:pt x="753" y="73"/>
                  </a:lnTo>
                  <a:lnTo>
                    <a:pt x="754" y="74"/>
                  </a:lnTo>
                  <a:lnTo>
                    <a:pt x="757" y="74"/>
                  </a:lnTo>
                  <a:lnTo>
                    <a:pt x="758" y="75"/>
                  </a:lnTo>
                  <a:lnTo>
                    <a:pt x="760" y="72"/>
                  </a:lnTo>
                  <a:lnTo>
                    <a:pt x="758" y="71"/>
                  </a:lnTo>
                  <a:lnTo>
                    <a:pt x="758" y="69"/>
                  </a:lnTo>
                  <a:lnTo>
                    <a:pt x="757" y="67"/>
                  </a:lnTo>
                  <a:lnTo>
                    <a:pt x="757" y="65"/>
                  </a:lnTo>
                  <a:lnTo>
                    <a:pt x="758" y="64"/>
                  </a:lnTo>
                  <a:lnTo>
                    <a:pt x="757" y="62"/>
                  </a:lnTo>
                  <a:lnTo>
                    <a:pt x="758" y="59"/>
                  </a:lnTo>
                  <a:lnTo>
                    <a:pt x="759" y="58"/>
                  </a:lnTo>
                  <a:lnTo>
                    <a:pt x="759" y="57"/>
                  </a:lnTo>
                  <a:lnTo>
                    <a:pt x="759" y="51"/>
                  </a:lnTo>
                  <a:lnTo>
                    <a:pt x="760" y="50"/>
                  </a:lnTo>
                  <a:lnTo>
                    <a:pt x="762" y="49"/>
                  </a:lnTo>
                  <a:lnTo>
                    <a:pt x="763" y="49"/>
                  </a:lnTo>
                  <a:lnTo>
                    <a:pt x="766" y="49"/>
                  </a:lnTo>
                  <a:lnTo>
                    <a:pt x="767" y="48"/>
                  </a:lnTo>
                  <a:lnTo>
                    <a:pt x="769" y="49"/>
                  </a:lnTo>
                  <a:lnTo>
                    <a:pt x="771" y="48"/>
                  </a:lnTo>
                  <a:lnTo>
                    <a:pt x="772" y="48"/>
                  </a:lnTo>
                  <a:lnTo>
                    <a:pt x="774" y="47"/>
                  </a:lnTo>
                  <a:lnTo>
                    <a:pt x="775" y="46"/>
                  </a:lnTo>
                  <a:lnTo>
                    <a:pt x="776" y="46"/>
                  </a:lnTo>
                  <a:lnTo>
                    <a:pt x="777" y="45"/>
                  </a:lnTo>
                  <a:lnTo>
                    <a:pt x="778" y="45"/>
                  </a:lnTo>
                  <a:lnTo>
                    <a:pt x="779" y="45"/>
                  </a:lnTo>
                  <a:lnTo>
                    <a:pt x="779" y="44"/>
                  </a:lnTo>
                  <a:lnTo>
                    <a:pt x="780" y="45"/>
                  </a:lnTo>
                  <a:lnTo>
                    <a:pt x="782" y="45"/>
                  </a:lnTo>
                  <a:lnTo>
                    <a:pt x="782" y="46"/>
                  </a:lnTo>
                  <a:lnTo>
                    <a:pt x="783" y="47"/>
                  </a:lnTo>
                  <a:lnTo>
                    <a:pt x="784" y="49"/>
                  </a:lnTo>
                  <a:lnTo>
                    <a:pt x="784" y="50"/>
                  </a:lnTo>
                  <a:lnTo>
                    <a:pt x="784" y="51"/>
                  </a:lnTo>
                  <a:lnTo>
                    <a:pt x="785" y="51"/>
                  </a:lnTo>
                  <a:lnTo>
                    <a:pt x="786" y="54"/>
                  </a:lnTo>
                  <a:lnTo>
                    <a:pt x="788" y="55"/>
                  </a:lnTo>
                  <a:lnTo>
                    <a:pt x="789" y="55"/>
                  </a:lnTo>
                  <a:lnTo>
                    <a:pt x="791" y="55"/>
                  </a:lnTo>
                  <a:lnTo>
                    <a:pt x="792" y="55"/>
                  </a:lnTo>
                  <a:lnTo>
                    <a:pt x="793" y="55"/>
                  </a:lnTo>
                  <a:lnTo>
                    <a:pt x="794" y="55"/>
                  </a:lnTo>
                  <a:lnTo>
                    <a:pt x="795" y="55"/>
                  </a:lnTo>
                  <a:lnTo>
                    <a:pt x="795" y="56"/>
                  </a:lnTo>
                  <a:lnTo>
                    <a:pt x="796" y="56"/>
                  </a:lnTo>
                  <a:lnTo>
                    <a:pt x="796" y="57"/>
                  </a:lnTo>
                  <a:lnTo>
                    <a:pt x="797" y="57"/>
                  </a:lnTo>
                  <a:lnTo>
                    <a:pt x="797" y="58"/>
                  </a:lnTo>
                  <a:lnTo>
                    <a:pt x="798" y="58"/>
                  </a:lnTo>
                  <a:lnTo>
                    <a:pt x="798" y="59"/>
                  </a:lnTo>
                  <a:lnTo>
                    <a:pt x="798" y="61"/>
                  </a:lnTo>
                  <a:lnTo>
                    <a:pt x="800" y="61"/>
                  </a:lnTo>
                  <a:lnTo>
                    <a:pt x="800" y="62"/>
                  </a:lnTo>
                  <a:lnTo>
                    <a:pt x="800" y="63"/>
                  </a:lnTo>
                  <a:lnTo>
                    <a:pt x="801" y="63"/>
                  </a:lnTo>
                  <a:lnTo>
                    <a:pt x="802" y="63"/>
                  </a:lnTo>
                  <a:lnTo>
                    <a:pt x="802" y="64"/>
                  </a:lnTo>
                  <a:lnTo>
                    <a:pt x="803" y="64"/>
                  </a:lnTo>
                  <a:lnTo>
                    <a:pt x="804" y="64"/>
                  </a:lnTo>
                  <a:lnTo>
                    <a:pt x="805" y="64"/>
                  </a:lnTo>
                  <a:lnTo>
                    <a:pt x="806" y="64"/>
                  </a:lnTo>
                  <a:lnTo>
                    <a:pt x="806" y="65"/>
                  </a:lnTo>
                  <a:lnTo>
                    <a:pt x="808" y="65"/>
                  </a:lnTo>
                  <a:lnTo>
                    <a:pt x="809" y="66"/>
                  </a:lnTo>
                  <a:lnTo>
                    <a:pt x="810" y="66"/>
                  </a:lnTo>
                  <a:lnTo>
                    <a:pt x="811" y="66"/>
                  </a:lnTo>
                  <a:lnTo>
                    <a:pt x="812" y="66"/>
                  </a:lnTo>
                  <a:lnTo>
                    <a:pt x="813" y="67"/>
                  </a:lnTo>
                  <a:lnTo>
                    <a:pt x="814" y="67"/>
                  </a:lnTo>
                  <a:lnTo>
                    <a:pt x="815" y="67"/>
                  </a:lnTo>
                  <a:lnTo>
                    <a:pt x="815" y="69"/>
                  </a:lnTo>
                  <a:lnTo>
                    <a:pt x="817" y="70"/>
                  </a:lnTo>
                  <a:lnTo>
                    <a:pt x="817" y="71"/>
                  </a:lnTo>
                  <a:lnTo>
                    <a:pt x="818" y="71"/>
                  </a:lnTo>
                  <a:lnTo>
                    <a:pt x="818" y="72"/>
                  </a:lnTo>
                  <a:lnTo>
                    <a:pt x="819" y="72"/>
                  </a:lnTo>
                  <a:lnTo>
                    <a:pt x="819" y="73"/>
                  </a:lnTo>
                  <a:lnTo>
                    <a:pt x="820" y="73"/>
                  </a:lnTo>
                  <a:lnTo>
                    <a:pt x="821" y="73"/>
                  </a:lnTo>
                  <a:lnTo>
                    <a:pt x="821" y="74"/>
                  </a:lnTo>
                  <a:lnTo>
                    <a:pt x="822" y="74"/>
                  </a:lnTo>
                  <a:lnTo>
                    <a:pt x="825" y="76"/>
                  </a:lnTo>
                  <a:lnTo>
                    <a:pt x="825" y="78"/>
                  </a:lnTo>
                  <a:lnTo>
                    <a:pt x="826" y="78"/>
                  </a:lnTo>
                  <a:lnTo>
                    <a:pt x="826" y="79"/>
                  </a:lnTo>
                  <a:lnTo>
                    <a:pt x="826" y="80"/>
                  </a:lnTo>
                  <a:lnTo>
                    <a:pt x="826" y="81"/>
                  </a:lnTo>
                  <a:lnTo>
                    <a:pt x="827" y="81"/>
                  </a:lnTo>
                  <a:lnTo>
                    <a:pt x="828" y="82"/>
                  </a:lnTo>
                  <a:lnTo>
                    <a:pt x="828" y="83"/>
                  </a:lnTo>
                  <a:lnTo>
                    <a:pt x="828" y="84"/>
                  </a:lnTo>
                  <a:lnTo>
                    <a:pt x="829" y="84"/>
                  </a:lnTo>
                  <a:lnTo>
                    <a:pt x="830" y="84"/>
                  </a:lnTo>
                  <a:lnTo>
                    <a:pt x="831" y="86"/>
                  </a:lnTo>
                  <a:lnTo>
                    <a:pt x="831" y="87"/>
                  </a:lnTo>
                  <a:lnTo>
                    <a:pt x="832" y="87"/>
                  </a:lnTo>
                  <a:lnTo>
                    <a:pt x="832" y="88"/>
                  </a:lnTo>
                  <a:lnTo>
                    <a:pt x="834" y="88"/>
                  </a:lnTo>
                  <a:lnTo>
                    <a:pt x="835" y="89"/>
                  </a:lnTo>
                  <a:lnTo>
                    <a:pt x="835" y="90"/>
                  </a:lnTo>
                  <a:lnTo>
                    <a:pt x="836" y="90"/>
                  </a:lnTo>
                  <a:lnTo>
                    <a:pt x="837" y="91"/>
                  </a:lnTo>
                  <a:lnTo>
                    <a:pt x="838" y="92"/>
                  </a:lnTo>
                  <a:lnTo>
                    <a:pt x="839" y="94"/>
                  </a:lnTo>
                  <a:lnTo>
                    <a:pt x="840" y="95"/>
                  </a:lnTo>
                  <a:lnTo>
                    <a:pt x="840" y="96"/>
                  </a:lnTo>
                  <a:lnTo>
                    <a:pt x="841" y="96"/>
                  </a:lnTo>
                  <a:lnTo>
                    <a:pt x="843" y="96"/>
                  </a:lnTo>
                  <a:lnTo>
                    <a:pt x="844" y="97"/>
                  </a:lnTo>
                  <a:lnTo>
                    <a:pt x="845" y="98"/>
                  </a:lnTo>
                  <a:lnTo>
                    <a:pt x="846" y="99"/>
                  </a:lnTo>
                  <a:lnTo>
                    <a:pt x="847" y="100"/>
                  </a:lnTo>
                  <a:lnTo>
                    <a:pt x="848" y="100"/>
                  </a:lnTo>
                  <a:lnTo>
                    <a:pt x="848" y="101"/>
                  </a:lnTo>
                  <a:lnTo>
                    <a:pt x="848" y="103"/>
                  </a:lnTo>
                  <a:lnTo>
                    <a:pt x="849" y="103"/>
                  </a:lnTo>
                  <a:lnTo>
                    <a:pt x="849" y="104"/>
                  </a:lnTo>
                  <a:lnTo>
                    <a:pt x="851" y="104"/>
                  </a:lnTo>
                  <a:lnTo>
                    <a:pt x="851" y="105"/>
                  </a:lnTo>
                  <a:lnTo>
                    <a:pt x="852" y="105"/>
                  </a:lnTo>
                  <a:lnTo>
                    <a:pt x="852" y="106"/>
                  </a:lnTo>
                  <a:lnTo>
                    <a:pt x="854" y="107"/>
                  </a:lnTo>
                  <a:lnTo>
                    <a:pt x="854" y="108"/>
                  </a:lnTo>
                  <a:lnTo>
                    <a:pt x="855" y="108"/>
                  </a:lnTo>
                  <a:lnTo>
                    <a:pt x="856" y="109"/>
                  </a:lnTo>
                  <a:lnTo>
                    <a:pt x="857" y="111"/>
                  </a:lnTo>
                  <a:lnTo>
                    <a:pt x="858" y="112"/>
                  </a:lnTo>
                  <a:lnTo>
                    <a:pt x="860" y="114"/>
                  </a:lnTo>
                  <a:lnTo>
                    <a:pt x="860" y="115"/>
                  </a:lnTo>
                  <a:lnTo>
                    <a:pt x="860" y="116"/>
                  </a:lnTo>
                  <a:lnTo>
                    <a:pt x="860" y="119"/>
                  </a:lnTo>
                  <a:lnTo>
                    <a:pt x="858" y="121"/>
                  </a:lnTo>
                  <a:lnTo>
                    <a:pt x="857" y="122"/>
                  </a:lnTo>
                  <a:lnTo>
                    <a:pt x="856" y="124"/>
                  </a:lnTo>
                  <a:lnTo>
                    <a:pt x="857" y="129"/>
                  </a:lnTo>
                  <a:lnTo>
                    <a:pt x="857" y="130"/>
                  </a:lnTo>
                  <a:lnTo>
                    <a:pt x="860" y="133"/>
                  </a:lnTo>
                  <a:lnTo>
                    <a:pt x="861" y="133"/>
                  </a:lnTo>
                  <a:lnTo>
                    <a:pt x="861" y="134"/>
                  </a:lnTo>
                  <a:lnTo>
                    <a:pt x="862" y="136"/>
                  </a:lnTo>
                  <a:lnTo>
                    <a:pt x="863" y="137"/>
                  </a:lnTo>
                  <a:lnTo>
                    <a:pt x="864" y="137"/>
                  </a:lnTo>
                  <a:lnTo>
                    <a:pt x="864" y="138"/>
                  </a:lnTo>
                  <a:lnTo>
                    <a:pt x="865" y="139"/>
                  </a:lnTo>
                  <a:lnTo>
                    <a:pt x="867" y="142"/>
                  </a:lnTo>
                  <a:lnTo>
                    <a:pt x="869" y="143"/>
                  </a:lnTo>
                  <a:lnTo>
                    <a:pt x="870" y="143"/>
                  </a:lnTo>
                  <a:lnTo>
                    <a:pt x="871" y="143"/>
                  </a:lnTo>
                  <a:lnTo>
                    <a:pt x="872" y="143"/>
                  </a:lnTo>
                  <a:lnTo>
                    <a:pt x="872" y="145"/>
                  </a:lnTo>
                  <a:lnTo>
                    <a:pt x="873" y="145"/>
                  </a:lnTo>
                  <a:lnTo>
                    <a:pt x="873" y="146"/>
                  </a:lnTo>
                  <a:lnTo>
                    <a:pt x="874" y="147"/>
                  </a:lnTo>
                  <a:lnTo>
                    <a:pt x="875" y="148"/>
                  </a:lnTo>
                  <a:lnTo>
                    <a:pt x="875" y="149"/>
                  </a:lnTo>
                  <a:lnTo>
                    <a:pt x="877" y="153"/>
                  </a:lnTo>
                  <a:lnTo>
                    <a:pt x="877" y="155"/>
                  </a:lnTo>
                  <a:lnTo>
                    <a:pt x="877" y="157"/>
                  </a:lnTo>
                  <a:lnTo>
                    <a:pt x="877" y="158"/>
                  </a:lnTo>
                  <a:lnTo>
                    <a:pt x="875" y="159"/>
                  </a:lnTo>
                  <a:lnTo>
                    <a:pt x="875" y="162"/>
                  </a:lnTo>
                  <a:lnTo>
                    <a:pt x="877" y="163"/>
                  </a:lnTo>
                  <a:lnTo>
                    <a:pt x="877" y="164"/>
                  </a:lnTo>
                  <a:lnTo>
                    <a:pt x="875" y="165"/>
                  </a:lnTo>
                  <a:lnTo>
                    <a:pt x="874" y="166"/>
                  </a:lnTo>
                  <a:lnTo>
                    <a:pt x="873" y="167"/>
                  </a:lnTo>
                  <a:lnTo>
                    <a:pt x="872" y="171"/>
                  </a:lnTo>
                  <a:lnTo>
                    <a:pt x="872" y="172"/>
                  </a:lnTo>
                  <a:lnTo>
                    <a:pt x="872" y="173"/>
                  </a:lnTo>
                  <a:lnTo>
                    <a:pt x="872" y="174"/>
                  </a:lnTo>
                  <a:lnTo>
                    <a:pt x="872" y="176"/>
                  </a:lnTo>
                  <a:lnTo>
                    <a:pt x="873" y="178"/>
                  </a:lnTo>
                  <a:lnTo>
                    <a:pt x="874" y="180"/>
                  </a:lnTo>
                  <a:lnTo>
                    <a:pt x="874" y="181"/>
                  </a:lnTo>
                  <a:lnTo>
                    <a:pt x="875" y="182"/>
                  </a:lnTo>
                  <a:lnTo>
                    <a:pt x="875" y="183"/>
                  </a:lnTo>
                  <a:lnTo>
                    <a:pt x="877" y="183"/>
                  </a:lnTo>
                  <a:lnTo>
                    <a:pt x="877" y="184"/>
                  </a:lnTo>
                  <a:lnTo>
                    <a:pt x="877" y="186"/>
                  </a:lnTo>
                  <a:lnTo>
                    <a:pt x="878" y="186"/>
                  </a:lnTo>
                  <a:lnTo>
                    <a:pt x="878" y="187"/>
                  </a:lnTo>
                  <a:lnTo>
                    <a:pt x="877" y="188"/>
                  </a:lnTo>
                  <a:lnTo>
                    <a:pt x="877" y="189"/>
                  </a:lnTo>
                  <a:lnTo>
                    <a:pt x="878" y="190"/>
                  </a:lnTo>
                  <a:lnTo>
                    <a:pt x="878" y="191"/>
                  </a:lnTo>
                  <a:lnTo>
                    <a:pt x="878" y="192"/>
                  </a:lnTo>
                  <a:lnTo>
                    <a:pt x="878" y="193"/>
                  </a:lnTo>
                  <a:lnTo>
                    <a:pt x="878" y="195"/>
                  </a:lnTo>
                  <a:lnTo>
                    <a:pt x="877" y="196"/>
                  </a:lnTo>
                  <a:lnTo>
                    <a:pt x="877" y="197"/>
                  </a:lnTo>
                  <a:lnTo>
                    <a:pt x="875" y="197"/>
                  </a:lnTo>
                  <a:lnTo>
                    <a:pt x="875" y="198"/>
                  </a:lnTo>
                  <a:lnTo>
                    <a:pt x="874" y="199"/>
                  </a:lnTo>
                  <a:lnTo>
                    <a:pt x="874" y="200"/>
                  </a:lnTo>
                  <a:lnTo>
                    <a:pt x="874" y="201"/>
                  </a:lnTo>
                  <a:lnTo>
                    <a:pt x="874" y="203"/>
                  </a:lnTo>
                  <a:lnTo>
                    <a:pt x="874" y="204"/>
                  </a:lnTo>
                  <a:lnTo>
                    <a:pt x="873" y="204"/>
                  </a:lnTo>
                  <a:lnTo>
                    <a:pt x="873" y="206"/>
                  </a:lnTo>
                  <a:lnTo>
                    <a:pt x="872" y="207"/>
                  </a:lnTo>
                  <a:lnTo>
                    <a:pt x="872" y="208"/>
                  </a:lnTo>
                  <a:lnTo>
                    <a:pt x="874" y="209"/>
                  </a:lnTo>
                  <a:lnTo>
                    <a:pt x="874" y="210"/>
                  </a:lnTo>
                  <a:lnTo>
                    <a:pt x="874" y="212"/>
                  </a:lnTo>
                  <a:lnTo>
                    <a:pt x="875" y="213"/>
                  </a:lnTo>
                  <a:lnTo>
                    <a:pt x="877" y="214"/>
                  </a:lnTo>
                  <a:lnTo>
                    <a:pt x="875" y="214"/>
                  </a:lnTo>
                  <a:lnTo>
                    <a:pt x="874" y="216"/>
                  </a:lnTo>
                  <a:lnTo>
                    <a:pt x="873" y="216"/>
                  </a:lnTo>
                  <a:lnTo>
                    <a:pt x="872" y="217"/>
                  </a:lnTo>
                  <a:lnTo>
                    <a:pt x="872" y="218"/>
                  </a:lnTo>
                  <a:lnTo>
                    <a:pt x="870" y="220"/>
                  </a:lnTo>
                  <a:lnTo>
                    <a:pt x="869" y="222"/>
                  </a:lnTo>
                  <a:lnTo>
                    <a:pt x="867" y="222"/>
                  </a:lnTo>
                  <a:lnTo>
                    <a:pt x="864" y="224"/>
                  </a:lnTo>
                  <a:lnTo>
                    <a:pt x="864" y="223"/>
                  </a:lnTo>
                  <a:lnTo>
                    <a:pt x="857" y="220"/>
                  </a:lnTo>
                  <a:lnTo>
                    <a:pt x="856" y="218"/>
                  </a:lnTo>
                  <a:lnTo>
                    <a:pt x="854" y="218"/>
                  </a:lnTo>
                  <a:lnTo>
                    <a:pt x="853" y="218"/>
                  </a:lnTo>
                  <a:lnTo>
                    <a:pt x="852" y="218"/>
                  </a:lnTo>
                  <a:lnTo>
                    <a:pt x="849" y="218"/>
                  </a:lnTo>
                  <a:lnTo>
                    <a:pt x="849" y="217"/>
                  </a:lnTo>
                  <a:lnTo>
                    <a:pt x="847" y="215"/>
                  </a:lnTo>
                  <a:lnTo>
                    <a:pt x="846" y="215"/>
                  </a:lnTo>
                  <a:lnTo>
                    <a:pt x="845" y="217"/>
                  </a:lnTo>
                  <a:lnTo>
                    <a:pt x="845" y="218"/>
                  </a:lnTo>
                  <a:lnTo>
                    <a:pt x="843" y="220"/>
                  </a:lnTo>
                  <a:lnTo>
                    <a:pt x="844" y="222"/>
                  </a:lnTo>
                  <a:lnTo>
                    <a:pt x="844" y="223"/>
                  </a:lnTo>
                  <a:lnTo>
                    <a:pt x="844" y="224"/>
                  </a:lnTo>
                  <a:lnTo>
                    <a:pt x="843" y="226"/>
                  </a:lnTo>
                  <a:lnTo>
                    <a:pt x="843" y="228"/>
                  </a:lnTo>
                  <a:lnTo>
                    <a:pt x="843" y="229"/>
                  </a:lnTo>
                  <a:lnTo>
                    <a:pt x="841" y="231"/>
                  </a:lnTo>
                  <a:lnTo>
                    <a:pt x="841" y="233"/>
                  </a:lnTo>
                  <a:lnTo>
                    <a:pt x="841" y="234"/>
                  </a:lnTo>
                  <a:lnTo>
                    <a:pt x="843" y="234"/>
                  </a:lnTo>
                  <a:lnTo>
                    <a:pt x="843" y="235"/>
                  </a:lnTo>
                  <a:lnTo>
                    <a:pt x="843" y="237"/>
                  </a:lnTo>
                  <a:lnTo>
                    <a:pt x="843" y="238"/>
                  </a:lnTo>
                  <a:lnTo>
                    <a:pt x="843" y="239"/>
                  </a:lnTo>
                  <a:lnTo>
                    <a:pt x="843" y="242"/>
                  </a:lnTo>
                  <a:lnTo>
                    <a:pt x="844" y="245"/>
                  </a:lnTo>
                  <a:lnTo>
                    <a:pt x="844" y="246"/>
                  </a:lnTo>
                  <a:lnTo>
                    <a:pt x="844" y="247"/>
                  </a:lnTo>
                  <a:lnTo>
                    <a:pt x="843" y="248"/>
                  </a:lnTo>
                  <a:lnTo>
                    <a:pt x="840" y="248"/>
                  </a:lnTo>
                  <a:lnTo>
                    <a:pt x="839" y="248"/>
                  </a:lnTo>
                  <a:lnTo>
                    <a:pt x="839" y="249"/>
                  </a:lnTo>
                  <a:lnTo>
                    <a:pt x="837" y="250"/>
                  </a:lnTo>
                  <a:lnTo>
                    <a:pt x="836" y="250"/>
                  </a:lnTo>
                  <a:lnTo>
                    <a:pt x="835" y="251"/>
                  </a:lnTo>
                  <a:lnTo>
                    <a:pt x="831" y="254"/>
                  </a:lnTo>
                  <a:lnTo>
                    <a:pt x="830" y="256"/>
                  </a:lnTo>
                  <a:lnTo>
                    <a:pt x="830" y="257"/>
                  </a:lnTo>
                  <a:lnTo>
                    <a:pt x="829" y="257"/>
                  </a:lnTo>
                  <a:lnTo>
                    <a:pt x="829" y="258"/>
                  </a:lnTo>
                  <a:lnTo>
                    <a:pt x="828" y="259"/>
                  </a:lnTo>
                  <a:lnTo>
                    <a:pt x="828" y="260"/>
                  </a:lnTo>
                  <a:lnTo>
                    <a:pt x="827" y="260"/>
                  </a:lnTo>
                  <a:lnTo>
                    <a:pt x="827" y="262"/>
                  </a:lnTo>
                  <a:lnTo>
                    <a:pt x="827" y="263"/>
                  </a:lnTo>
                  <a:lnTo>
                    <a:pt x="826" y="263"/>
                  </a:lnTo>
                  <a:lnTo>
                    <a:pt x="826" y="264"/>
                  </a:lnTo>
                  <a:lnTo>
                    <a:pt x="825" y="265"/>
                  </a:lnTo>
                  <a:lnTo>
                    <a:pt x="825" y="266"/>
                  </a:lnTo>
                  <a:lnTo>
                    <a:pt x="823" y="267"/>
                  </a:lnTo>
                  <a:lnTo>
                    <a:pt x="823" y="268"/>
                  </a:lnTo>
                  <a:lnTo>
                    <a:pt x="822" y="268"/>
                  </a:lnTo>
                  <a:lnTo>
                    <a:pt x="822" y="267"/>
                  </a:lnTo>
                  <a:lnTo>
                    <a:pt x="821" y="267"/>
                  </a:lnTo>
                  <a:lnTo>
                    <a:pt x="821" y="268"/>
                  </a:lnTo>
                  <a:lnTo>
                    <a:pt x="820" y="268"/>
                  </a:lnTo>
                  <a:lnTo>
                    <a:pt x="820" y="270"/>
                  </a:lnTo>
                  <a:lnTo>
                    <a:pt x="820" y="271"/>
                  </a:lnTo>
                  <a:lnTo>
                    <a:pt x="819" y="271"/>
                  </a:lnTo>
                  <a:lnTo>
                    <a:pt x="819" y="272"/>
                  </a:lnTo>
                  <a:lnTo>
                    <a:pt x="819" y="273"/>
                  </a:lnTo>
                  <a:lnTo>
                    <a:pt x="819" y="274"/>
                  </a:lnTo>
                  <a:lnTo>
                    <a:pt x="820" y="275"/>
                  </a:lnTo>
                  <a:lnTo>
                    <a:pt x="821" y="276"/>
                  </a:lnTo>
                  <a:lnTo>
                    <a:pt x="821" y="278"/>
                  </a:lnTo>
                  <a:lnTo>
                    <a:pt x="822" y="278"/>
                  </a:lnTo>
                  <a:lnTo>
                    <a:pt x="823" y="278"/>
                  </a:lnTo>
                  <a:lnTo>
                    <a:pt x="823" y="279"/>
                  </a:lnTo>
                  <a:lnTo>
                    <a:pt x="825" y="280"/>
                  </a:lnTo>
                  <a:lnTo>
                    <a:pt x="826" y="281"/>
                  </a:lnTo>
                  <a:lnTo>
                    <a:pt x="826" y="282"/>
                  </a:lnTo>
                  <a:lnTo>
                    <a:pt x="827" y="283"/>
                  </a:lnTo>
                  <a:lnTo>
                    <a:pt x="827" y="284"/>
                  </a:lnTo>
                  <a:lnTo>
                    <a:pt x="828" y="287"/>
                  </a:lnTo>
                  <a:lnTo>
                    <a:pt x="829" y="288"/>
                  </a:lnTo>
                  <a:lnTo>
                    <a:pt x="830" y="289"/>
                  </a:lnTo>
                  <a:lnTo>
                    <a:pt x="830" y="290"/>
                  </a:lnTo>
                  <a:lnTo>
                    <a:pt x="831" y="291"/>
                  </a:lnTo>
                  <a:lnTo>
                    <a:pt x="832" y="292"/>
                  </a:lnTo>
                  <a:lnTo>
                    <a:pt x="834" y="293"/>
                  </a:lnTo>
                  <a:lnTo>
                    <a:pt x="835" y="293"/>
                  </a:lnTo>
                  <a:lnTo>
                    <a:pt x="835" y="295"/>
                  </a:lnTo>
                  <a:lnTo>
                    <a:pt x="836" y="295"/>
                  </a:lnTo>
                  <a:lnTo>
                    <a:pt x="837" y="295"/>
                  </a:lnTo>
                  <a:lnTo>
                    <a:pt x="838" y="295"/>
                  </a:lnTo>
                  <a:lnTo>
                    <a:pt x="838" y="296"/>
                  </a:lnTo>
                  <a:lnTo>
                    <a:pt x="838" y="297"/>
                  </a:lnTo>
                  <a:lnTo>
                    <a:pt x="839" y="297"/>
                  </a:lnTo>
                  <a:lnTo>
                    <a:pt x="840" y="298"/>
                  </a:lnTo>
                  <a:lnTo>
                    <a:pt x="841" y="298"/>
                  </a:lnTo>
                  <a:lnTo>
                    <a:pt x="840" y="298"/>
                  </a:lnTo>
                  <a:lnTo>
                    <a:pt x="839" y="298"/>
                  </a:lnTo>
                  <a:lnTo>
                    <a:pt x="839" y="299"/>
                  </a:lnTo>
                  <a:lnTo>
                    <a:pt x="838" y="299"/>
                  </a:lnTo>
                  <a:lnTo>
                    <a:pt x="837" y="300"/>
                  </a:lnTo>
                  <a:lnTo>
                    <a:pt x="837" y="301"/>
                  </a:lnTo>
                  <a:lnTo>
                    <a:pt x="837" y="302"/>
                  </a:lnTo>
                  <a:lnTo>
                    <a:pt x="837" y="304"/>
                  </a:lnTo>
                  <a:lnTo>
                    <a:pt x="837" y="305"/>
                  </a:lnTo>
                  <a:lnTo>
                    <a:pt x="838" y="305"/>
                  </a:lnTo>
                  <a:lnTo>
                    <a:pt x="838" y="306"/>
                  </a:lnTo>
                  <a:lnTo>
                    <a:pt x="838" y="307"/>
                  </a:lnTo>
                  <a:lnTo>
                    <a:pt x="838" y="308"/>
                  </a:lnTo>
                  <a:lnTo>
                    <a:pt x="839" y="308"/>
                  </a:lnTo>
                  <a:lnTo>
                    <a:pt x="839" y="309"/>
                  </a:lnTo>
                  <a:lnTo>
                    <a:pt x="840" y="309"/>
                  </a:lnTo>
                  <a:lnTo>
                    <a:pt x="840" y="308"/>
                  </a:lnTo>
                  <a:lnTo>
                    <a:pt x="841" y="308"/>
                  </a:lnTo>
                  <a:lnTo>
                    <a:pt x="841" y="307"/>
                  </a:lnTo>
                  <a:lnTo>
                    <a:pt x="841" y="306"/>
                  </a:lnTo>
                  <a:lnTo>
                    <a:pt x="841" y="305"/>
                  </a:lnTo>
                  <a:lnTo>
                    <a:pt x="841" y="304"/>
                  </a:lnTo>
                  <a:lnTo>
                    <a:pt x="841" y="302"/>
                  </a:lnTo>
                  <a:lnTo>
                    <a:pt x="843" y="302"/>
                  </a:lnTo>
                  <a:lnTo>
                    <a:pt x="843" y="301"/>
                  </a:lnTo>
                  <a:lnTo>
                    <a:pt x="843" y="300"/>
                  </a:lnTo>
                  <a:lnTo>
                    <a:pt x="844" y="300"/>
                  </a:lnTo>
                  <a:lnTo>
                    <a:pt x="844" y="299"/>
                  </a:lnTo>
                  <a:lnTo>
                    <a:pt x="845" y="299"/>
                  </a:lnTo>
                  <a:lnTo>
                    <a:pt x="846" y="299"/>
                  </a:lnTo>
                  <a:lnTo>
                    <a:pt x="846" y="300"/>
                  </a:lnTo>
                  <a:lnTo>
                    <a:pt x="847" y="300"/>
                  </a:lnTo>
                  <a:lnTo>
                    <a:pt x="847" y="301"/>
                  </a:lnTo>
                  <a:lnTo>
                    <a:pt x="848" y="301"/>
                  </a:lnTo>
                  <a:lnTo>
                    <a:pt x="849" y="302"/>
                  </a:lnTo>
                  <a:lnTo>
                    <a:pt x="851" y="304"/>
                  </a:lnTo>
                  <a:lnTo>
                    <a:pt x="852" y="304"/>
                  </a:lnTo>
                  <a:lnTo>
                    <a:pt x="852" y="305"/>
                  </a:lnTo>
                  <a:lnTo>
                    <a:pt x="852" y="306"/>
                  </a:lnTo>
                  <a:lnTo>
                    <a:pt x="853" y="307"/>
                  </a:lnTo>
                  <a:lnTo>
                    <a:pt x="854" y="308"/>
                  </a:lnTo>
                  <a:lnTo>
                    <a:pt x="855" y="309"/>
                  </a:lnTo>
                  <a:lnTo>
                    <a:pt x="856" y="309"/>
                  </a:lnTo>
                  <a:lnTo>
                    <a:pt x="856" y="310"/>
                  </a:lnTo>
                  <a:lnTo>
                    <a:pt x="857" y="312"/>
                  </a:lnTo>
                  <a:lnTo>
                    <a:pt x="857" y="313"/>
                  </a:lnTo>
                  <a:lnTo>
                    <a:pt x="858" y="313"/>
                  </a:lnTo>
                  <a:lnTo>
                    <a:pt x="860" y="314"/>
                  </a:lnTo>
                  <a:lnTo>
                    <a:pt x="861" y="315"/>
                  </a:lnTo>
                  <a:lnTo>
                    <a:pt x="862" y="316"/>
                  </a:lnTo>
                  <a:lnTo>
                    <a:pt x="862" y="317"/>
                  </a:lnTo>
                  <a:lnTo>
                    <a:pt x="863" y="317"/>
                  </a:lnTo>
                  <a:lnTo>
                    <a:pt x="864" y="318"/>
                  </a:lnTo>
                  <a:lnTo>
                    <a:pt x="865" y="318"/>
                  </a:lnTo>
                  <a:lnTo>
                    <a:pt x="866" y="320"/>
                  </a:lnTo>
                  <a:lnTo>
                    <a:pt x="867" y="320"/>
                  </a:lnTo>
                  <a:lnTo>
                    <a:pt x="869" y="321"/>
                  </a:lnTo>
                  <a:lnTo>
                    <a:pt x="869" y="322"/>
                  </a:lnTo>
                  <a:lnTo>
                    <a:pt x="870" y="323"/>
                  </a:lnTo>
                  <a:lnTo>
                    <a:pt x="871" y="323"/>
                  </a:lnTo>
                  <a:lnTo>
                    <a:pt x="871" y="324"/>
                  </a:lnTo>
                  <a:lnTo>
                    <a:pt x="871" y="325"/>
                  </a:lnTo>
                  <a:lnTo>
                    <a:pt x="872" y="325"/>
                  </a:lnTo>
                  <a:lnTo>
                    <a:pt x="872" y="326"/>
                  </a:lnTo>
                  <a:lnTo>
                    <a:pt x="873" y="326"/>
                  </a:lnTo>
                  <a:lnTo>
                    <a:pt x="873" y="327"/>
                  </a:lnTo>
                  <a:lnTo>
                    <a:pt x="874" y="327"/>
                  </a:lnTo>
                  <a:lnTo>
                    <a:pt x="874" y="329"/>
                  </a:lnTo>
                  <a:lnTo>
                    <a:pt x="877" y="330"/>
                  </a:lnTo>
                  <a:lnTo>
                    <a:pt x="878" y="331"/>
                  </a:lnTo>
                  <a:lnTo>
                    <a:pt x="878" y="332"/>
                  </a:lnTo>
                  <a:lnTo>
                    <a:pt x="879" y="332"/>
                  </a:lnTo>
                  <a:lnTo>
                    <a:pt x="879" y="333"/>
                  </a:lnTo>
                  <a:lnTo>
                    <a:pt x="880" y="333"/>
                  </a:lnTo>
                  <a:lnTo>
                    <a:pt x="880" y="334"/>
                  </a:lnTo>
                  <a:lnTo>
                    <a:pt x="880" y="333"/>
                  </a:lnTo>
                  <a:lnTo>
                    <a:pt x="881" y="333"/>
                  </a:lnTo>
                  <a:lnTo>
                    <a:pt x="882" y="333"/>
                  </a:lnTo>
                  <a:lnTo>
                    <a:pt x="883" y="332"/>
                  </a:lnTo>
                  <a:lnTo>
                    <a:pt x="883" y="331"/>
                  </a:lnTo>
                  <a:lnTo>
                    <a:pt x="884" y="331"/>
                  </a:lnTo>
                  <a:lnTo>
                    <a:pt x="887" y="330"/>
                  </a:lnTo>
                  <a:lnTo>
                    <a:pt x="888" y="330"/>
                  </a:lnTo>
                  <a:lnTo>
                    <a:pt x="889" y="331"/>
                  </a:lnTo>
                  <a:lnTo>
                    <a:pt x="889" y="332"/>
                  </a:lnTo>
                  <a:lnTo>
                    <a:pt x="890" y="332"/>
                  </a:lnTo>
                  <a:lnTo>
                    <a:pt x="891" y="332"/>
                  </a:lnTo>
                  <a:lnTo>
                    <a:pt x="891" y="333"/>
                  </a:lnTo>
                  <a:lnTo>
                    <a:pt x="894" y="333"/>
                  </a:lnTo>
                  <a:lnTo>
                    <a:pt x="894" y="334"/>
                  </a:lnTo>
                  <a:lnTo>
                    <a:pt x="896" y="335"/>
                  </a:lnTo>
                  <a:lnTo>
                    <a:pt x="896" y="334"/>
                  </a:lnTo>
                  <a:lnTo>
                    <a:pt x="897" y="334"/>
                  </a:lnTo>
                  <a:lnTo>
                    <a:pt x="904" y="331"/>
                  </a:lnTo>
                  <a:lnTo>
                    <a:pt x="904" y="332"/>
                  </a:lnTo>
                  <a:lnTo>
                    <a:pt x="903" y="337"/>
                  </a:lnTo>
                  <a:lnTo>
                    <a:pt x="903" y="340"/>
                  </a:lnTo>
                  <a:lnTo>
                    <a:pt x="903" y="341"/>
                  </a:lnTo>
                  <a:lnTo>
                    <a:pt x="903" y="343"/>
                  </a:lnTo>
                  <a:lnTo>
                    <a:pt x="903" y="346"/>
                  </a:lnTo>
                  <a:lnTo>
                    <a:pt x="901" y="347"/>
                  </a:lnTo>
                  <a:lnTo>
                    <a:pt x="900" y="348"/>
                  </a:lnTo>
                  <a:lnTo>
                    <a:pt x="899" y="350"/>
                  </a:lnTo>
                  <a:lnTo>
                    <a:pt x="900" y="351"/>
                  </a:lnTo>
                  <a:lnTo>
                    <a:pt x="901" y="352"/>
                  </a:lnTo>
                  <a:lnTo>
                    <a:pt x="901" y="354"/>
                  </a:lnTo>
                  <a:lnTo>
                    <a:pt x="903" y="354"/>
                  </a:lnTo>
                  <a:lnTo>
                    <a:pt x="903" y="355"/>
                  </a:lnTo>
                  <a:lnTo>
                    <a:pt x="904" y="355"/>
                  </a:lnTo>
                  <a:lnTo>
                    <a:pt x="905" y="356"/>
                  </a:lnTo>
                  <a:lnTo>
                    <a:pt x="906" y="356"/>
                  </a:lnTo>
                  <a:lnTo>
                    <a:pt x="907" y="357"/>
                  </a:lnTo>
                  <a:lnTo>
                    <a:pt x="908" y="357"/>
                  </a:lnTo>
                  <a:lnTo>
                    <a:pt x="908" y="358"/>
                  </a:lnTo>
                  <a:lnTo>
                    <a:pt x="909" y="358"/>
                  </a:lnTo>
                  <a:lnTo>
                    <a:pt x="910" y="359"/>
                  </a:lnTo>
                  <a:lnTo>
                    <a:pt x="912" y="359"/>
                  </a:lnTo>
                  <a:lnTo>
                    <a:pt x="910" y="360"/>
                  </a:lnTo>
                  <a:lnTo>
                    <a:pt x="909" y="362"/>
                  </a:lnTo>
                  <a:lnTo>
                    <a:pt x="908" y="362"/>
                  </a:lnTo>
                  <a:lnTo>
                    <a:pt x="908" y="363"/>
                  </a:lnTo>
                  <a:lnTo>
                    <a:pt x="909" y="363"/>
                  </a:lnTo>
                  <a:lnTo>
                    <a:pt x="909" y="364"/>
                  </a:lnTo>
                  <a:lnTo>
                    <a:pt x="910" y="364"/>
                  </a:lnTo>
                  <a:lnTo>
                    <a:pt x="910" y="365"/>
                  </a:lnTo>
                  <a:lnTo>
                    <a:pt x="910" y="366"/>
                  </a:lnTo>
                  <a:lnTo>
                    <a:pt x="912" y="367"/>
                  </a:lnTo>
                  <a:lnTo>
                    <a:pt x="912" y="368"/>
                  </a:lnTo>
                  <a:lnTo>
                    <a:pt x="913" y="368"/>
                  </a:lnTo>
                  <a:lnTo>
                    <a:pt x="913" y="369"/>
                  </a:lnTo>
                  <a:lnTo>
                    <a:pt x="914" y="371"/>
                  </a:lnTo>
                  <a:lnTo>
                    <a:pt x="914" y="372"/>
                  </a:lnTo>
                  <a:lnTo>
                    <a:pt x="914" y="373"/>
                  </a:lnTo>
                  <a:lnTo>
                    <a:pt x="915" y="373"/>
                  </a:lnTo>
                  <a:lnTo>
                    <a:pt x="915" y="374"/>
                  </a:lnTo>
                  <a:lnTo>
                    <a:pt x="915" y="375"/>
                  </a:lnTo>
                  <a:lnTo>
                    <a:pt x="916" y="376"/>
                  </a:lnTo>
                  <a:lnTo>
                    <a:pt x="916" y="377"/>
                  </a:lnTo>
                  <a:lnTo>
                    <a:pt x="917" y="379"/>
                  </a:lnTo>
                  <a:lnTo>
                    <a:pt x="917" y="381"/>
                  </a:lnTo>
                  <a:lnTo>
                    <a:pt x="917" y="382"/>
                  </a:lnTo>
                  <a:lnTo>
                    <a:pt x="918" y="383"/>
                  </a:lnTo>
                  <a:lnTo>
                    <a:pt x="918" y="384"/>
                  </a:lnTo>
                  <a:lnTo>
                    <a:pt x="922" y="385"/>
                  </a:lnTo>
                  <a:lnTo>
                    <a:pt x="923" y="385"/>
                  </a:lnTo>
                  <a:lnTo>
                    <a:pt x="925" y="385"/>
                  </a:lnTo>
                  <a:lnTo>
                    <a:pt x="926" y="385"/>
                  </a:lnTo>
                  <a:lnTo>
                    <a:pt x="926" y="384"/>
                  </a:lnTo>
                  <a:lnTo>
                    <a:pt x="929" y="384"/>
                  </a:lnTo>
                  <a:lnTo>
                    <a:pt x="930" y="385"/>
                  </a:lnTo>
                  <a:lnTo>
                    <a:pt x="932" y="385"/>
                  </a:lnTo>
                  <a:lnTo>
                    <a:pt x="934" y="387"/>
                  </a:lnTo>
                  <a:lnTo>
                    <a:pt x="938" y="387"/>
                  </a:lnTo>
                  <a:lnTo>
                    <a:pt x="940" y="387"/>
                  </a:lnTo>
                  <a:lnTo>
                    <a:pt x="941" y="388"/>
                  </a:lnTo>
                  <a:lnTo>
                    <a:pt x="942" y="388"/>
                  </a:lnTo>
                  <a:lnTo>
                    <a:pt x="944" y="389"/>
                  </a:lnTo>
                  <a:lnTo>
                    <a:pt x="946" y="390"/>
                  </a:lnTo>
                  <a:lnTo>
                    <a:pt x="947" y="390"/>
                  </a:lnTo>
                  <a:lnTo>
                    <a:pt x="948" y="390"/>
                  </a:lnTo>
                  <a:lnTo>
                    <a:pt x="949" y="390"/>
                  </a:lnTo>
                  <a:lnTo>
                    <a:pt x="950" y="390"/>
                  </a:lnTo>
                  <a:lnTo>
                    <a:pt x="951" y="389"/>
                  </a:lnTo>
                  <a:lnTo>
                    <a:pt x="952" y="389"/>
                  </a:lnTo>
                  <a:lnTo>
                    <a:pt x="953" y="389"/>
                  </a:lnTo>
                  <a:lnTo>
                    <a:pt x="955" y="389"/>
                  </a:lnTo>
                  <a:lnTo>
                    <a:pt x="956" y="388"/>
                  </a:lnTo>
                  <a:lnTo>
                    <a:pt x="958" y="388"/>
                  </a:lnTo>
                  <a:lnTo>
                    <a:pt x="959" y="388"/>
                  </a:lnTo>
                  <a:lnTo>
                    <a:pt x="960" y="388"/>
                  </a:lnTo>
                  <a:lnTo>
                    <a:pt x="961" y="388"/>
                  </a:lnTo>
                  <a:lnTo>
                    <a:pt x="962" y="388"/>
                  </a:lnTo>
                  <a:lnTo>
                    <a:pt x="962" y="387"/>
                  </a:lnTo>
                  <a:lnTo>
                    <a:pt x="964" y="387"/>
                  </a:lnTo>
                  <a:lnTo>
                    <a:pt x="964" y="385"/>
                  </a:lnTo>
                  <a:lnTo>
                    <a:pt x="965" y="385"/>
                  </a:lnTo>
                  <a:lnTo>
                    <a:pt x="966" y="385"/>
                  </a:lnTo>
                  <a:lnTo>
                    <a:pt x="967" y="385"/>
                  </a:lnTo>
                  <a:lnTo>
                    <a:pt x="968" y="388"/>
                  </a:lnTo>
                  <a:lnTo>
                    <a:pt x="968" y="389"/>
                  </a:lnTo>
                  <a:lnTo>
                    <a:pt x="972" y="391"/>
                  </a:lnTo>
                  <a:lnTo>
                    <a:pt x="973" y="397"/>
                  </a:lnTo>
                  <a:lnTo>
                    <a:pt x="970" y="399"/>
                  </a:lnTo>
                  <a:lnTo>
                    <a:pt x="962" y="402"/>
                  </a:lnTo>
                  <a:lnTo>
                    <a:pt x="961" y="402"/>
                  </a:lnTo>
                  <a:lnTo>
                    <a:pt x="960" y="404"/>
                  </a:lnTo>
                  <a:lnTo>
                    <a:pt x="959" y="404"/>
                  </a:lnTo>
                  <a:lnTo>
                    <a:pt x="958" y="405"/>
                  </a:lnTo>
                  <a:lnTo>
                    <a:pt x="958" y="406"/>
                  </a:lnTo>
                  <a:lnTo>
                    <a:pt x="958" y="407"/>
                  </a:lnTo>
                  <a:lnTo>
                    <a:pt x="958" y="408"/>
                  </a:lnTo>
                  <a:lnTo>
                    <a:pt x="958" y="409"/>
                  </a:lnTo>
                  <a:lnTo>
                    <a:pt x="958" y="408"/>
                  </a:lnTo>
                  <a:lnTo>
                    <a:pt x="958" y="409"/>
                  </a:lnTo>
                  <a:lnTo>
                    <a:pt x="958" y="410"/>
                  </a:lnTo>
                  <a:lnTo>
                    <a:pt x="959" y="410"/>
                  </a:lnTo>
                  <a:lnTo>
                    <a:pt x="959" y="412"/>
                  </a:lnTo>
                  <a:lnTo>
                    <a:pt x="960" y="412"/>
                  </a:lnTo>
                  <a:lnTo>
                    <a:pt x="960" y="413"/>
                  </a:lnTo>
                  <a:lnTo>
                    <a:pt x="960" y="414"/>
                  </a:lnTo>
                  <a:lnTo>
                    <a:pt x="961" y="414"/>
                  </a:lnTo>
                  <a:lnTo>
                    <a:pt x="960" y="416"/>
                  </a:lnTo>
                  <a:lnTo>
                    <a:pt x="960" y="421"/>
                  </a:lnTo>
                  <a:lnTo>
                    <a:pt x="960" y="422"/>
                  </a:lnTo>
                  <a:lnTo>
                    <a:pt x="960" y="423"/>
                  </a:lnTo>
                  <a:lnTo>
                    <a:pt x="960" y="425"/>
                  </a:lnTo>
                  <a:lnTo>
                    <a:pt x="960" y="426"/>
                  </a:lnTo>
                  <a:lnTo>
                    <a:pt x="961" y="426"/>
                  </a:lnTo>
                  <a:lnTo>
                    <a:pt x="960" y="426"/>
                  </a:lnTo>
                  <a:lnTo>
                    <a:pt x="960" y="427"/>
                  </a:lnTo>
                  <a:lnTo>
                    <a:pt x="960" y="429"/>
                  </a:lnTo>
                  <a:lnTo>
                    <a:pt x="960" y="430"/>
                  </a:lnTo>
                  <a:lnTo>
                    <a:pt x="960" y="431"/>
                  </a:lnTo>
                  <a:lnTo>
                    <a:pt x="960" y="432"/>
                  </a:lnTo>
                  <a:lnTo>
                    <a:pt x="959" y="433"/>
                  </a:lnTo>
                  <a:lnTo>
                    <a:pt x="959" y="434"/>
                  </a:lnTo>
                  <a:lnTo>
                    <a:pt x="958" y="437"/>
                  </a:lnTo>
                  <a:lnTo>
                    <a:pt x="958" y="438"/>
                  </a:lnTo>
                  <a:lnTo>
                    <a:pt x="958" y="439"/>
                  </a:lnTo>
                  <a:lnTo>
                    <a:pt x="958" y="440"/>
                  </a:lnTo>
                  <a:lnTo>
                    <a:pt x="958" y="441"/>
                  </a:lnTo>
                  <a:lnTo>
                    <a:pt x="958" y="442"/>
                  </a:lnTo>
                  <a:lnTo>
                    <a:pt x="958" y="443"/>
                  </a:lnTo>
                  <a:lnTo>
                    <a:pt x="957" y="443"/>
                  </a:lnTo>
                  <a:lnTo>
                    <a:pt x="957" y="444"/>
                  </a:lnTo>
                  <a:lnTo>
                    <a:pt x="957" y="446"/>
                  </a:lnTo>
                  <a:lnTo>
                    <a:pt x="958" y="446"/>
                  </a:lnTo>
                  <a:lnTo>
                    <a:pt x="957" y="447"/>
                  </a:lnTo>
                  <a:lnTo>
                    <a:pt x="956" y="447"/>
                  </a:lnTo>
                  <a:lnTo>
                    <a:pt x="955" y="449"/>
                  </a:lnTo>
                  <a:lnTo>
                    <a:pt x="955" y="451"/>
                  </a:lnTo>
                  <a:lnTo>
                    <a:pt x="953" y="454"/>
                  </a:lnTo>
                  <a:lnTo>
                    <a:pt x="952" y="454"/>
                  </a:lnTo>
                  <a:lnTo>
                    <a:pt x="952" y="455"/>
                  </a:lnTo>
                  <a:lnTo>
                    <a:pt x="950" y="457"/>
                  </a:lnTo>
                  <a:lnTo>
                    <a:pt x="948" y="460"/>
                  </a:lnTo>
                  <a:lnTo>
                    <a:pt x="947" y="461"/>
                  </a:lnTo>
                  <a:lnTo>
                    <a:pt x="947" y="463"/>
                  </a:lnTo>
                  <a:lnTo>
                    <a:pt x="947" y="464"/>
                  </a:lnTo>
                  <a:lnTo>
                    <a:pt x="946" y="464"/>
                  </a:lnTo>
                  <a:lnTo>
                    <a:pt x="946" y="465"/>
                  </a:lnTo>
                  <a:lnTo>
                    <a:pt x="944" y="466"/>
                  </a:lnTo>
                  <a:lnTo>
                    <a:pt x="944" y="467"/>
                  </a:lnTo>
                  <a:lnTo>
                    <a:pt x="944" y="468"/>
                  </a:lnTo>
                  <a:lnTo>
                    <a:pt x="946" y="469"/>
                  </a:lnTo>
                  <a:lnTo>
                    <a:pt x="946" y="473"/>
                  </a:lnTo>
                  <a:lnTo>
                    <a:pt x="946" y="474"/>
                  </a:lnTo>
                  <a:lnTo>
                    <a:pt x="947" y="476"/>
                  </a:lnTo>
                  <a:lnTo>
                    <a:pt x="948" y="479"/>
                  </a:lnTo>
                  <a:lnTo>
                    <a:pt x="947" y="481"/>
                  </a:lnTo>
                  <a:lnTo>
                    <a:pt x="946" y="482"/>
                  </a:lnTo>
                  <a:lnTo>
                    <a:pt x="944" y="484"/>
                  </a:lnTo>
                  <a:lnTo>
                    <a:pt x="943" y="485"/>
                  </a:lnTo>
                  <a:lnTo>
                    <a:pt x="941" y="486"/>
                  </a:lnTo>
                  <a:lnTo>
                    <a:pt x="939" y="486"/>
                  </a:lnTo>
                  <a:lnTo>
                    <a:pt x="938" y="488"/>
                  </a:lnTo>
                  <a:lnTo>
                    <a:pt x="936" y="488"/>
                  </a:lnTo>
                  <a:lnTo>
                    <a:pt x="935" y="486"/>
                  </a:lnTo>
                  <a:lnTo>
                    <a:pt x="934" y="486"/>
                  </a:lnTo>
                  <a:lnTo>
                    <a:pt x="933" y="486"/>
                  </a:lnTo>
                  <a:lnTo>
                    <a:pt x="932" y="485"/>
                  </a:lnTo>
                  <a:lnTo>
                    <a:pt x="930" y="484"/>
                  </a:lnTo>
                  <a:lnTo>
                    <a:pt x="925" y="483"/>
                  </a:lnTo>
                  <a:lnTo>
                    <a:pt x="924" y="482"/>
                  </a:lnTo>
                  <a:lnTo>
                    <a:pt x="923" y="482"/>
                  </a:lnTo>
                  <a:lnTo>
                    <a:pt x="920" y="485"/>
                  </a:lnTo>
                  <a:lnTo>
                    <a:pt x="917" y="488"/>
                  </a:lnTo>
                  <a:lnTo>
                    <a:pt x="916" y="489"/>
                  </a:lnTo>
                  <a:lnTo>
                    <a:pt x="915" y="489"/>
                  </a:lnTo>
                  <a:lnTo>
                    <a:pt x="913" y="492"/>
                  </a:lnTo>
                  <a:lnTo>
                    <a:pt x="910" y="496"/>
                  </a:lnTo>
                  <a:lnTo>
                    <a:pt x="908" y="500"/>
                  </a:lnTo>
                  <a:lnTo>
                    <a:pt x="907" y="504"/>
                  </a:lnTo>
                  <a:lnTo>
                    <a:pt x="906" y="506"/>
                  </a:lnTo>
                  <a:lnTo>
                    <a:pt x="905" y="509"/>
                  </a:lnTo>
                  <a:lnTo>
                    <a:pt x="905" y="511"/>
                  </a:lnTo>
                  <a:lnTo>
                    <a:pt x="905" y="513"/>
                  </a:lnTo>
                  <a:lnTo>
                    <a:pt x="904" y="514"/>
                  </a:lnTo>
                  <a:lnTo>
                    <a:pt x="904" y="515"/>
                  </a:lnTo>
                  <a:lnTo>
                    <a:pt x="903" y="515"/>
                  </a:lnTo>
                  <a:lnTo>
                    <a:pt x="903" y="516"/>
                  </a:lnTo>
                  <a:lnTo>
                    <a:pt x="901" y="517"/>
                  </a:lnTo>
                  <a:lnTo>
                    <a:pt x="900" y="518"/>
                  </a:lnTo>
                  <a:lnTo>
                    <a:pt x="899" y="518"/>
                  </a:lnTo>
                  <a:lnTo>
                    <a:pt x="898" y="518"/>
                  </a:lnTo>
                  <a:lnTo>
                    <a:pt x="897" y="518"/>
                  </a:lnTo>
                  <a:lnTo>
                    <a:pt x="896" y="519"/>
                  </a:lnTo>
                  <a:lnTo>
                    <a:pt x="895" y="519"/>
                  </a:lnTo>
                  <a:lnTo>
                    <a:pt x="894" y="521"/>
                  </a:lnTo>
                  <a:lnTo>
                    <a:pt x="894" y="522"/>
                  </a:lnTo>
                  <a:lnTo>
                    <a:pt x="894" y="523"/>
                  </a:lnTo>
                  <a:lnTo>
                    <a:pt x="894" y="524"/>
                  </a:lnTo>
                  <a:lnTo>
                    <a:pt x="892" y="524"/>
                  </a:lnTo>
                  <a:lnTo>
                    <a:pt x="891" y="524"/>
                  </a:lnTo>
                  <a:lnTo>
                    <a:pt x="890" y="524"/>
                  </a:lnTo>
                  <a:lnTo>
                    <a:pt x="889" y="524"/>
                  </a:lnTo>
                  <a:lnTo>
                    <a:pt x="889" y="525"/>
                  </a:lnTo>
                  <a:lnTo>
                    <a:pt x="890" y="525"/>
                  </a:lnTo>
                  <a:lnTo>
                    <a:pt x="891" y="525"/>
                  </a:lnTo>
                  <a:lnTo>
                    <a:pt x="892" y="525"/>
                  </a:lnTo>
                  <a:lnTo>
                    <a:pt x="894" y="525"/>
                  </a:lnTo>
                  <a:lnTo>
                    <a:pt x="894" y="526"/>
                  </a:lnTo>
                  <a:lnTo>
                    <a:pt x="892" y="527"/>
                  </a:lnTo>
                  <a:lnTo>
                    <a:pt x="894" y="527"/>
                  </a:lnTo>
                  <a:lnTo>
                    <a:pt x="894" y="529"/>
                  </a:lnTo>
                  <a:lnTo>
                    <a:pt x="895" y="529"/>
                  </a:lnTo>
                  <a:lnTo>
                    <a:pt x="894" y="529"/>
                  </a:lnTo>
                  <a:lnTo>
                    <a:pt x="894" y="530"/>
                  </a:lnTo>
                  <a:lnTo>
                    <a:pt x="894" y="531"/>
                  </a:lnTo>
                  <a:lnTo>
                    <a:pt x="894" y="532"/>
                  </a:lnTo>
                  <a:lnTo>
                    <a:pt x="894" y="533"/>
                  </a:lnTo>
                  <a:lnTo>
                    <a:pt x="892" y="533"/>
                  </a:lnTo>
                  <a:lnTo>
                    <a:pt x="894" y="533"/>
                  </a:lnTo>
                  <a:lnTo>
                    <a:pt x="894" y="534"/>
                  </a:lnTo>
                  <a:lnTo>
                    <a:pt x="895" y="534"/>
                  </a:lnTo>
                  <a:lnTo>
                    <a:pt x="894" y="534"/>
                  </a:lnTo>
                  <a:lnTo>
                    <a:pt x="894" y="535"/>
                  </a:lnTo>
                  <a:lnTo>
                    <a:pt x="894" y="536"/>
                  </a:lnTo>
                  <a:lnTo>
                    <a:pt x="892" y="536"/>
                  </a:lnTo>
                  <a:lnTo>
                    <a:pt x="894" y="536"/>
                  </a:lnTo>
                  <a:lnTo>
                    <a:pt x="894" y="538"/>
                  </a:lnTo>
                  <a:lnTo>
                    <a:pt x="894" y="539"/>
                  </a:lnTo>
                  <a:lnTo>
                    <a:pt x="895" y="539"/>
                  </a:lnTo>
                  <a:lnTo>
                    <a:pt x="895" y="540"/>
                  </a:lnTo>
                  <a:lnTo>
                    <a:pt x="895" y="541"/>
                  </a:lnTo>
                  <a:lnTo>
                    <a:pt x="894" y="541"/>
                  </a:lnTo>
                  <a:lnTo>
                    <a:pt x="894" y="542"/>
                  </a:lnTo>
                  <a:lnTo>
                    <a:pt x="894" y="541"/>
                  </a:lnTo>
                  <a:lnTo>
                    <a:pt x="892" y="541"/>
                  </a:lnTo>
                  <a:lnTo>
                    <a:pt x="892" y="540"/>
                  </a:lnTo>
                  <a:lnTo>
                    <a:pt x="891" y="540"/>
                  </a:lnTo>
                  <a:lnTo>
                    <a:pt x="891" y="541"/>
                  </a:lnTo>
                  <a:lnTo>
                    <a:pt x="892" y="541"/>
                  </a:lnTo>
                  <a:lnTo>
                    <a:pt x="892" y="542"/>
                  </a:lnTo>
                  <a:lnTo>
                    <a:pt x="894" y="542"/>
                  </a:lnTo>
                  <a:lnTo>
                    <a:pt x="894" y="543"/>
                  </a:lnTo>
                  <a:lnTo>
                    <a:pt x="892" y="543"/>
                  </a:lnTo>
                  <a:lnTo>
                    <a:pt x="892" y="544"/>
                  </a:lnTo>
                  <a:lnTo>
                    <a:pt x="894" y="544"/>
                  </a:lnTo>
                  <a:lnTo>
                    <a:pt x="894" y="546"/>
                  </a:lnTo>
                  <a:lnTo>
                    <a:pt x="895" y="546"/>
                  </a:lnTo>
                  <a:lnTo>
                    <a:pt x="894" y="546"/>
                  </a:lnTo>
                  <a:lnTo>
                    <a:pt x="892" y="546"/>
                  </a:lnTo>
                  <a:lnTo>
                    <a:pt x="892" y="547"/>
                  </a:lnTo>
                  <a:lnTo>
                    <a:pt x="892" y="548"/>
                  </a:lnTo>
                  <a:lnTo>
                    <a:pt x="891" y="548"/>
                  </a:lnTo>
                  <a:lnTo>
                    <a:pt x="892" y="549"/>
                  </a:lnTo>
                  <a:lnTo>
                    <a:pt x="892" y="550"/>
                  </a:lnTo>
                  <a:lnTo>
                    <a:pt x="891" y="550"/>
                  </a:lnTo>
                  <a:lnTo>
                    <a:pt x="891" y="551"/>
                  </a:lnTo>
                  <a:lnTo>
                    <a:pt x="892" y="551"/>
                  </a:lnTo>
                  <a:lnTo>
                    <a:pt x="891" y="551"/>
                  </a:lnTo>
                  <a:lnTo>
                    <a:pt x="891" y="552"/>
                  </a:lnTo>
                  <a:lnTo>
                    <a:pt x="890" y="552"/>
                  </a:lnTo>
                  <a:lnTo>
                    <a:pt x="890" y="551"/>
                  </a:lnTo>
                  <a:lnTo>
                    <a:pt x="889" y="551"/>
                  </a:lnTo>
                  <a:lnTo>
                    <a:pt x="889" y="552"/>
                  </a:lnTo>
                  <a:lnTo>
                    <a:pt x="888" y="552"/>
                  </a:lnTo>
                  <a:lnTo>
                    <a:pt x="888" y="553"/>
                  </a:lnTo>
                  <a:lnTo>
                    <a:pt x="889" y="553"/>
                  </a:lnTo>
                  <a:lnTo>
                    <a:pt x="889" y="555"/>
                  </a:lnTo>
                  <a:lnTo>
                    <a:pt x="890" y="555"/>
                  </a:lnTo>
                  <a:lnTo>
                    <a:pt x="890" y="553"/>
                  </a:lnTo>
                  <a:lnTo>
                    <a:pt x="890" y="555"/>
                  </a:lnTo>
                  <a:lnTo>
                    <a:pt x="891" y="555"/>
                  </a:lnTo>
                  <a:lnTo>
                    <a:pt x="890" y="555"/>
                  </a:lnTo>
                  <a:lnTo>
                    <a:pt x="890" y="556"/>
                  </a:lnTo>
                  <a:lnTo>
                    <a:pt x="889" y="556"/>
                  </a:lnTo>
                  <a:lnTo>
                    <a:pt x="889" y="557"/>
                  </a:lnTo>
                  <a:lnTo>
                    <a:pt x="890" y="557"/>
                  </a:lnTo>
                  <a:lnTo>
                    <a:pt x="891" y="557"/>
                  </a:lnTo>
                  <a:lnTo>
                    <a:pt x="891" y="558"/>
                  </a:lnTo>
                  <a:lnTo>
                    <a:pt x="890" y="558"/>
                  </a:lnTo>
                  <a:lnTo>
                    <a:pt x="890" y="559"/>
                  </a:lnTo>
                  <a:lnTo>
                    <a:pt x="890" y="560"/>
                  </a:lnTo>
                  <a:lnTo>
                    <a:pt x="891" y="560"/>
                  </a:lnTo>
                  <a:lnTo>
                    <a:pt x="892" y="560"/>
                  </a:lnTo>
                  <a:lnTo>
                    <a:pt x="892" y="559"/>
                  </a:lnTo>
                  <a:lnTo>
                    <a:pt x="892" y="558"/>
                  </a:lnTo>
                  <a:lnTo>
                    <a:pt x="892" y="559"/>
                  </a:lnTo>
                  <a:lnTo>
                    <a:pt x="894" y="559"/>
                  </a:lnTo>
                  <a:lnTo>
                    <a:pt x="894" y="560"/>
                  </a:lnTo>
                  <a:lnTo>
                    <a:pt x="895" y="560"/>
                  </a:lnTo>
                  <a:lnTo>
                    <a:pt x="896" y="560"/>
                  </a:lnTo>
                  <a:lnTo>
                    <a:pt x="896" y="561"/>
                  </a:lnTo>
                  <a:lnTo>
                    <a:pt x="895" y="561"/>
                  </a:lnTo>
                  <a:lnTo>
                    <a:pt x="895" y="563"/>
                  </a:lnTo>
                  <a:lnTo>
                    <a:pt x="894" y="563"/>
                  </a:lnTo>
                  <a:lnTo>
                    <a:pt x="894" y="564"/>
                  </a:lnTo>
                  <a:lnTo>
                    <a:pt x="895" y="564"/>
                  </a:lnTo>
                  <a:lnTo>
                    <a:pt x="896" y="564"/>
                  </a:lnTo>
                  <a:lnTo>
                    <a:pt x="896" y="565"/>
                  </a:lnTo>
                  <a:lnTo>
                    <a:pt x="896" y="564"/>
                  </a:lnTo>
                  <a:lnTo>
                    <a:pt x="897" y="564"/>
                  </a:lnTo>
                  <a:lnTo>
                    <a:pt x="897" y="563"/>
                  </a:lnTo>
                  <a:lnTo>
                    <a:pt x="898" y="563"/>
                  </a:lnTo>
                  <a:lnTo>
                    <a:pt x="898" y="561"/>
                  </a:lnTo>
                  <a:lnTo>
                    <a:pt x="899" y="561"/>
                  </a:lnTo>
                  <a:lnTo>
                    <a:pt x="899" y="563"/>
                  </a:lnTo>
                  <a:lnTo>
                    <a:pt x="899" y="564"/>
                  </a:lnTo>
                  <a:lnTo>
                    <a:pt x="898" y="564"/>
                  </a:lnTo>
                  <a:lnTo>
                    <a:pt x="898" y="565"/>
                  </a:lnTo>
                  <a:lnTo>
                    <a:pt x="898" y="566"/>
                  </a:lnTo>
                  <a:lnTo>
                    <a:pt x="898" y="567"/>
                  </a:lnTo>
                  <a:lnTo>
                    <a:pt x="898" y="568"/>
                  </a:lnTo>
                  <a:lnTo>
                    <a:pt x="899" y="568"/>
                  </a:lnTo>
                  <a:lnTo>
                    <a:pt x="900" y="568"/>
                  </a:lnTo>
                  <a:lnTo>
                    <a:pt x="900" y="567"/>
                  </a:lnTo>
                  <a:lnTo>
                    <a:pt x="900" y="566"/>
                  </a:lnTo>
                  <a:lnTo>
                    <a:pt x="901" y="566"/>
                  </a:lnTo>
                  <a:lnTo>
                    <a:pt x="903" y="566"/>
                  </a:lnTo>
                  <a:lnTo>
                    <a:pt x="903" y="567"/>
                  </a:lnTo>
                  <a:lnTo>
                    <a:pt x="903" y="568"/>
                  </a:lnTo>
                  <a:lnTo>
                    <a:pt x="901" y="568"/>
                  </a:lnTo>
                  <a:lnTo>
                    <a:pt x="901" y="569"/>
                  </a:lnTo>
                  <a:lnTo>
                    <a:pt x="900" y="569"/>
                  </a:lnTo>
                  <a:lnTo>
                    <a:pt x="900" y="571"/>
                  </a:lnTo>
                  <a:lnTo>
                    <a:pt x="901" y="571"/>
                  </a:lnTo>
                  <a:lnTo>
                    <a:pt x="901" y="572"/>
                  </a:lnTo>
                  <a:lnTo>
                    <a:pt x="903" y="572"/>
                  </a:lnTo>
                  <a:lnTo>
                    <a:pt x="904" y="572"/>
                  </a:lnTo>
                  <a:lnTo>
                    <a:pt x="904" y="571"/>
                  </a:lnTo>
                  <a:lnTo>
                    <a:pt x="904" y="569"/>
                  </a:lnTo>
                  <a:lnTo>
                    <a:pt x="904" y="568"/>
                  </a:lnTo>
                  <a:lnTo>
                    <a:pt x="905" y="568"/>
                  </a:lnTo>
                  <a:lnTo>
                    <a:pt x="906" y="568"/>
                  </a:lnTo>
                  <a:lnTo>
                    <a:pt x="906" y="569"/>
                  </a:lnTo>
                  <a:lnTo>
                    <a:pt x="906" y="571"/>
                  </a:lnTo>
                  <a:lnTo>
                    <a:pt x="906" y="572"/>
                  </a:lnTo>
                  <a:lnTo>
                    <a:pt x="905" y="572"/>
                  </a:lnTo>
                  <a:lnTo>
                    <a:pt x="905" y="573"/>
                  </a:lnTo>
                  <a:lnTo>
                    <a:pt x="906" y="573"/>
                  </a:lnTo>
                  <a:lnTo>
                    <a:pt x="906" y="574"/>
                  </a:lnTo>
                  <a:lnTo>
                    <a:pt x="905" y="573"/>
                  </a:lnTo>
                  <a:lnTo>
                    <a:pt x="904" y="573"/>
                  </a:lnTo>
                  <a:lnTo>
                    <a:pt x="903" y="573"/>
                  </a:lnTo>
                  <a:lnTo>
                    <a:pt x="903" y="574"/>
                  </a:lnTo>
                  <a:lnTo>
                    <a:pt x="904" y="574"/>
                  </a:lnTo>
                  <a:lnTo>
                    <a:pt x="904" y="575"/>
                  </a:lnTo>
                  <a:lnTo>
                    <a:pt x="905" y="575"/>
                  </a:lnTo>
                  <a:lnTo>
                    <a:pt x="905" y="574"/>
                  </a:lnTo>
                  <a:lnTo>
                    <a:pt x="906" y="574"/>
                  </a:lnTo>
                  <a:lnTo>
                    <a:pt x="906" y="575"/>
                  </a:lnTo>
                  <a:lnTo>
                    <a:pt x="907" y="575"/>
                  </a:lnTo>
                  <a:lnTo>
                    <a:pt x="907" y="576"/>
                  </a:lnTo>
                  <a:lnTo>
                    <a:pt x="907" y="577"/>
                  </a:lnTo>
                  <a:lnTo>
                    <a:pt x="907" y="578"/>
                  </a:lnTo>
                  <a:lnTo>
                    <a:pt x="907" y="580"/>
                  </a:lnTo>
                  <a:lnTo>
                    <a:pt x="906" y="580"/>
                  </a:lnTo>
                  <a:lnTo>
                    <a:pt x="907" y="580"/>
                  </a:lnTo>
                  <a:lnTo>
                    <a:pt x="908" y="580"/>
                  </a:lnTo>
                  <a:lnTo>
                    <a:pt x="908" y="578"/>
                  </a:lnTo>
                  <a:lnTo>
                    <a:pt x="909" y="578"/>
                  </a:lnTo>
                  <a:lnTo>
                    <a:pt x="909" y="577"/>
                  </a:lnTo>
                  <a:lnTo>
                    <a:pt x="909" y="576"/>
                  </a:lnTo>
                  <a:lnTo>
                    <a:pt x="910" y="576"/>
                  </a:lnTo>
                  <a:lnTo>
                    <a:pt x="910" y="577"/>
                  </a:lnTo>
                  <a:lnTo>
                    <a:pt x="912" y="577"/>
                  </a:lnTo>
                  <a:lnTo>
                    <a:pt x="912" y="576"/>
                  </a:lnTo>
                  <a:lnTo>
                    <a:pt x="910" y="576"/>
                  </a:lnTo>
                  <a:lnTo>
                    <a:pt x="910" y="575"/>
                  </a:lnTo>
                  <a:lnTo>
                    <a:pt x="912" y="575"/>
                  </a:lnTo>
                  <a:lnTo>
                    <a:pt x="912" y="576"/>
                  </a:lnTo>
                  <a:lnTo>
                    <a:pt x="912" y="577"/>
                  </a:lnTo>
                  <a:lnTo>
                    <a:pt x="912" y="578"/>
                  </a:lnTo>
                  <a:lnTo>
                    <a:pt x="912" y="580"/>
                  </a:lnTo>
                  <a:lnTo>
                    <a:pt x="913" y="580"/>
                  </a:lnTo>
                  <a:lnTo>
                    <a:pt x="913" y="578"/>
                  </a:lnTo>
                  <a:lnTo>
                    <a:pt x="914" y="578"/>
                  </a:lnTo>
                  <a:lnTo>
                    <a:pt x="914" y="577"/>
                  </a:lnTo>
                  <a:lnTo>
                    <a:pt x="914" y="576"/>
                  </a:lnTo>
                  <a:lnTo>
                    <a:pt x="913" y="576"/>
                  </a:lnTo>
                  <a:lnTo>
                    <a:pt x="913" y="575"/>
                  </a:lnTo>
                  <a:lnTo>
                    <a:pt x="913" y="574"/>
                  </a:lnTo>
                  <a:lnTo>
                    <a:pt x="914" y="574"/>
                  </a:lnTo>
                  <a:lnTo>
                    <a:pt x="915" y="574"/>
                  </a:lnTo>
                  <a:lnTo>
                    <a:pt x="916" y="574"/>
                  </a:lnTo>
                  <a:lnTo>
                    <a:pt x="916" y="575"/>
                  </a:lnTo>
                  <a:lnTo>
                    <a:pt x="916" y="576"/>
                  </a:lnTo>
                  <a:lnTo>
                    <a:pt x="917" y="576"/>
                  </a:lnTo>
                  <a:lnTo>
                    <a:pt x="918" y="575"/>
                  </a:lnTo>
                  <a:lnTo>
                    <a:pt x="920" y="575"/>
                  </a:lnTo>
                  <a:lnTo>
                    <a:pt x="920" y="576"/>
                  </a:lnTo>
                  <a:lnTo>
                    <a:pt x="920" y="577"/>
                  </a:lnTo>
                  <a:lnTo>
                    <a:pt x="918" y="577"/>
                  </a:lnTo>
                  <a:lnTo>
                    <a:pt x="917" y="577"/>
                  </a:lnTo>
                  <a:lnTo>
                    <a:pt x="916" y="577"/>
                  </a:lnTo>
                  <a:lnTo>
                    <a:pt x="916" y="578"/>
                  </a:lnTo>
                  <a:lnTo>
                    <a:pt x="917" y="578"/>
                  </a:lnTo>
                  <a:lnTo>
                    <a:pt x="918" y="578"/>
                  </a:lnTo>
                  <a:lnTo>
                    <a:pt x="920" y="578"/>
                  </a:lnTo>
                  <a:lnTo>
                    <a:pt x="920" y="577"/>
                  </a:lnTo>
                  <a:lnTo>
                    <a:pt x="921" y="577"/>
                  </a:lnTo>
                  <a:lnTo>
                    <a:pt x="922" y="577"/>
                  </a:lnTo>
                  <a:lnTo>
                    <a:pt x="922" y="578"/>
                  </a:lnTo>
                  <a:lnTo>
                    <a:pt x="923" y="578"/>
                  </a:lnTo>
                  <a:lnTo>
                    <a:pt x="923" y="580"/>
                  </a:lnTo>
                  <a:lnTo>
                    <a:pt x="923" y="581"/>
                  </a:lnTo>
                  <a:lnTo>
                    <a:pt x="922" y="581"/>
                  </a:lnTo>
                  <a:lnTo>
                    <a:pt x="922" y="582"/>
                  </a:lnTo>
                  <a:lnTo>
                    <a:pt x="923" y="582"/>
                  </a:lnTo>
                  <a:lnTo>
                    <a:pt x="924" y="582"/>
                  </a:lnTo>
                  <a:lnTo>
                    <a:pt x="924" y="581"/>
                  </a:lnTo>
                  <a:lnTo>
                    <a:pt x="925" y="581"/>
                  </a:lnTo>
                  <a:lnTo>
                    <a:pt x="925" y="582"/>
                  </a:lnTo>
                  <a:lnTo>
                    <a:pt x="926" y="582"/>
                  </a:lnTo>
                  <a:lnTo>
                    <a:pt x="926" y="581"/>
                  </a:lnTo>
                  <a:lnTo>
                    <a:pt x="926" y="582"/>
                  </a:lnTo>
                  <a:lnTo>
                    <a:pt x="927" y="582"/>
                  </a:lnTo>
                  <a:lnTo>
                    <a:pt x="927" y="583"/>
                  </a:lnTo>
                  <a:lnTo>
                    <a:pt x="929" y="583"/>
                  </a:lnTo>
                  <a:lnTo>
                    <a:pt x="929" y="584"/>
                  </a:lnTo>
                  <a:lnTo>
                    <a:pt x="929" y="585"/>
                  </a:lnTo>
                  <a:lnTo>
                    <a:pt x="930" y="585"/>
                  </a:lnTo>
                  <a:lnTo>
                    <a:pt x="930" y="586"/>
                  </a:lnTo>
                  <a:lnTo>
                    <a:pt x="931" y="586"/>
                  </a:lnTo>
                  <a:lnTo>
                    <a:pt x="931" y="585"/>
                  </a:lnTo>
                  <a:lnTo>
                    <a:pt x="932" y="585"/>
                  </a:lnTo>
                  <a:lnTo>
                    <a:pt x="932" y="586"/>
                  </a:lnTo>
                  <a:lnTo>
                    <a:pt x="933" y="586"/>
                  </a:lnTo>
                  <a:lnTo>
                    <a:pt x="933" y="588"/>
                  </a:lnTo>
                  <a:lnTo>
                    <a:pt x="934" y="588"/>
                  </a:lnTo>
                  <a:lnTo>
                    <a:pt x="934" y="586"/>
                  </a:lnTo>
                  <a:lnTo>
                    <a:pt x="934" y="588"/>
                  </a:lnTo>
                  <a:lnTo>
                    <a:pt x="934" y="586"/>
                  </a:lnTo>
                  <a:lnTo>
                    <a:pt x="935" y="586"/>
                  </a:lnTo>
                  <a:lnTo>
                    <a:pt x="934" y="586"/>
                  </a:lnTo>
                  <a:lnTo>
                    <a:pt x="934" y="585"/>
                  </a:lnTo>
                  <a:lnTo>
                    <a:pt x="935" y="585"/>
                  </a:lnTo>
                  <a:lnTo>
                    <a:pt x="936" y="585"/>
                  </a:lnTo>
                  <a:lnTo>
                    <a:pt x="936" y="586"/>
                  </a:lnTo>
                  <a:lnTo>
                    <a:pt x="938" y="586"/>
                  </a:lnTo>
                  <a:lnTo>
                    <a:pt x="938" y="585"/>
                  </a:lnTo>
                  <a:lnTo>
                    <a:pt x="939" y="585"/>
                  </a:lnTo>
                  <a:lnTo>
                    <a:pt x="939" y="584"/>
                  </a:lnTo>
                  <a:lnTo>
                    <a:pt x="940" y="585"/>
                  </a:lnTo>
                  <a:lnTo>
                    <a:pt x="940" y="586"/>
                  </a:lnTo>
                  <a:lnTo>
                    <a:pt x="941" y="586"/>
                  </a:lnTo>
                  <a:lnTo>
                    <a:pt x="942" y="586"/>
                  </a:lnTo>
                  <a:lnTo>
                    <a:pt x="942" y="588"/>
                  </a:lnTo>
                  <a:lnTo>
                    <a:pt x="941" y="588"/>
                  </a:lnTo>
                  <a:lnTo>
                    <a:pt x="942" y="588"/>
                  </a:lnTo>
                  <a:lnTo>
                    <a:pt x="942" y="589"/>
                  </a:lnTo>
                  <a:lnTo>
                    <a:pt x="943" y="589"/>
                  </a:lnTo>
                  <a:lnTo>
                    <a:pt x="943" y="588"/>
                  </a:lnTo>
                  <a:lnTo>
                    <a:pt x="944" y="588"/>
                  </a:lnTo>
                  <a:lnTo>
                    <a:pt x="946" y="588"/>
                  </a:lnTo>
                  <a:lnTo>
                    <a:pt x="946" y="589"/>
                  </a:lnTo>
                  <a:lnTo>
                    <a:pt x="947" y="589"/>
                  </a:lnTo>
                  <a:lnTo>
                    <a:pt x="947" y="588"/>
                  </a:lnTo>
                  <a:lnTo>
                    <a:pt x="948" y="588"/>
                  </a:lnTo>
                  <a:lnTo>
                    <a:pt x="948" y="589"/>
                  </a:lnTo>
                  <a:lnTo>
                    <a:pt x="949" y="589"/>
                  </a:lnTo>
                  <a:lnTo>
                    <a:pt x="950" y="589"/>
                  </a:lnTo>
                  <a:lnTo>
                    <a:pt x="951" y="589"/>
                  </a:lnTo>
                  <a:lnTo>
                    <a:pt x="952" y="589"/>
                  </a:lnTo>
                  <a:lnTo>
                    <a:pt x="952" y="590"/>
                  </a:lnTo>
                  <a:lnTo>
                    <a:pt x="953" y="590"/>
                  </a:lnTo>
                  <a:lnTo>
                    <a:pt x="953" y="589"/>
                  </a:lnTo>
                  <a:lnTo>
                    <a:pt x="955" y="589"/>
                  </a:lnTo>
                  <a:lnTo>
                    <a:pt x="955" y="590"/>
                  </a:lnTo>
                  <a:lnTo>
                    <a:pt x="955" y="591"/>
                  </a:lnTo>
                  <a:lnTo>
                    <a:pt x="956" y="591"/>
                  </a:lnTo>
                  <a:lnTo>
                    <a:pt x="956" y="590"/>
                  </a:lnTo>
                  <a:lnTo>
                    <a:pt x="957" y="591"/>
                  </a:lnTo>
                  <a:lnTo>
                    <a:pt x="958" y="591"/>
                  </a:lnTo>
                  <a:lnTo>
                    <a:pt x="959" y="591"/>
                  </a:lnTo>
                  <a:lnTo>
                    <a:pt x="959" y="592"/>
                  </a:lnTo>
                  <a:lnTo>
                    <a:pt x="960" y="592"/>
                  </a:lnTo>
                  <a:lnTo>
                    <a:pt x="961" y="592"/>
                  </a:lnTo>
                  <a:lnTo>
                    <a:pt x="961" y="591"/>
                  </a:lnTo>
                  <a:lnTo>
                    <a:pt x="961" y="590"/>
                  </a:lnTo>
                  <a:lnTo>
                    <a:pt x="962" y="590"/>
                  </a:lnTo>
                  <a:lnTo>
                    <a:pt x="962" y="589"/>
                  </a:lnTo>
                  <a:lnTo>
                    <a:pt x="964" y="589"/>
                  </a:lnTo>
                  <a:lnTo>
                    <a:pt x="964" y="590"/>
                  </a:lnTo>
                  <a:lnTo>
                    <a:pt x="965" y="590"/>
                  </a:lnTo>
                  <a:lnTo>
                    <a:pt x="965" y="591"/>
                  </a:lnTo>
                  <a:lnTo>
                    <a:pt x="965" y="592"/>
                  </a:lnTo>
                  <a:lnTo>
                    <a:pt x="966" y="592"/>
                  </a:lnTo>
                  <a:lnTo>
                    <a:pt x="967" y="592"/>
                  </a:lnTo>
                  <a:lnTo>
                    <a:pt x="968" y="592"/>
                  </a:lnTo>
                  <a:lnTo>
                    <a:pt x="969" y="592"/>
                  </a:lnTo>
                  <a:lnTo>
                    <a:pt x="970" y="592"/>
                  </a:lnTo>
                  <a:lnTo>
                    <a:pt x="972" y="593"/>
                  </a:lnTo>
                  <a:lnTo>
                    <a:pt x="972" y="592"/>
                  </a:lnTo>
                  <a:lnTo>
                    <a:pt x="973" y="593"/>
                  </a:lnTo>
                  <a:lnTo>
                    <a:pt x="974" y="594"/>
                  </a:lnTo>
                  <a:lnTo>
                    <a:pt x="974" y="596"/>
                  </a:lnTo>
                  <a:lnTo>
                    <a:pt x="973" y="599"/>
                  </a:lnTo>
                  <a:lnTo>
                    <a:pt x="972" y="602"/>
                  </a:lnTo>
                  <a:lnTo>
                    <a:pt x="972" y="606"/>
                  </a:lnTo>
                  <a:lnTo>
                    <a:pt x="970" y="607"/>
                  </a:lnTo>
                  <a:lnTo>
                    <a:pt x="970" y="609"/>
                  </a:lnTo>
                  <a:lnTo>
                    <a:pt x="970" y="610"/>
                  </a:lnTo>
                  <a:lnTo>
                    <a:pt x="970" y="611"/>
                  </a:lnTo>
                  <a:lnTo>
                    <a:pt x="970" y="613"/>
                  </a:lnTo>
                  <a:lnTo>
                    <a:pt x="970" y="614"/>
                  </a:lnTo>
                  <a:lnTo>
                    <a:pt x="972" y="615"/>
                  </a:lnTo>
                  <a:lnTo>
                    <a:pt x="972" y="616"/>
                  </a:lnTo>
                  <a:lnTo>
                    <a:pt x="972" y="617"/>
                  </a:lnTo>
                  <a:lnTo>
                    <a:pt x="970" y="618"/>
                  </a:lnTo>
                  <a:lnTo>
                    <a:pt x="970" y="619"/>
                  </a:lnTo>
                  <a:lnTo>
                    <a:pt x="970" y="623"/>
                  </a:lnTo>
                  <a:lnTo>
                    <a:pt x="969" y="625"/>
                  </a:lnTo>
                  <a:lnTo>
                    <a:pt x="968" y="626"/>
                  </a:lnTo>
                  <a:lnTo>
                    <a:pt x="968" y="627"/>
                  </a:lnTo>
                  <a:lnTo>
                    <a:pt x="968" y="628"/>
                  </a:lnTo>
                  <a:lnTo>
                    <a:pt x="968" y="630"/>
                  </a:lnTo>
                  <a:lnTo>
                    <a:pt x="967" y="630"/>
                  </a:lnTo>
                  <a:lnTo>
                    <a:pt x="967" y="631"/>
                  </a:lnTo>
                  <a:lnTo>
                    <a:pt x="967" y="632"/>
                  </a:lnTo>
                  <a:lnTo>
                    <a:pt x="967" y="633"/>
                  </a:lnTo>
                  <a:lnTo>
                    <a:pt x="966" y="635"/>
                  </a:lnTo>
                  <a:lnTo>
                    <a:pt x="965" y="636"/>
                  </a:lnTo>
                  <a:lnTo>
                    <a:pt x="964" y="638"/>
                  </a:lnTo>
                  <a:lnTo>
                    <a:pt x="960" y="641"/>
                  </a:lnTo>
                  <a:lnTo>
                    <a:pt x="959" y="645"/>
                  </a:lnTo>
                  <a:lnTo>
                    <a:pt x="959" y="647"/>
                  </a:lnTo>
                  <a:lnTo>
                    <a:pt x="958" y="649"/>
                  </a:lnTo>
                  <a:lnTo>
                    <a:pt x="958" y="650"/>
                  </a:lnTo>
                  <a:lnTo>
                    <a:pt x="957" y="652"/>
                  </a:lnTo>
                  <a:lnTo>
                    <a:pt x="953" y="655"/>
                  </a:lnTo>
                  <a:lnTo>
                    <a:pt x="953" y="661"/>
                  </a:lnTo>
                  <a:lnTo>
                    <a:pt x="952" y="664"/>
                  </a:lnTo>
                  <a:lnTo>
                    <a:pt x="952" y="666"/>
                  </a:lnTo>
                  <a:lnTo>
                    <a:pt x="952" y="670"/>
                  </a:lnTo>
                  <a:lnTo>
                    <a:pt x="951" y="672"/>
                  </a:lnTo>
                  <a:lnTo>
                    <a:pt x="952" y="673"/>
                  </a:lnTo>
                  <a:lnTo>
                    <a:pt x="953" y="674"/>
                  </a:lnTo>
                  <a:lnTo>
                    <a:pt x="956" y="675"/>
                  </a:lnTo>
                  <a:lnTo>
                    <a:pt x="957" y="676"/>
                  </a:lnTo>
                  <a:lnTo>
                    <a:pt x="958" y="677"/>
                  </a:lnTo>
                  <a:lnTo>
                    <a:pt x="960" y="678"/>
                  </a:lnTo>
                  <a:lnTo>
                    <a:pt x="961" y="678"/>
                  </a:lnTo>
                  <a:lnTo>
                    <a:pt x="964" y="683"/>
                  </a:lnTo>
                  <a:lnTo>
                    <a:pt x="965" y="683"/>
                  </a:lnTo>
                  <a:lnTo>
                    <a:pt x="966" y="684"/>
                  </a:lnTo>
                  <a:lnTo>
                    <a:pt x="966" y="686"/>
                  </a:lnTo>
                  <a:lnTo>
                    <a:pt x="967" y="686"/>
                  </a:lnTo>
                  <a:lnTo>
                    <a:pt x="967" y="688"/>
                  </a:lnTo>
                  <a:lnTo>
                    <a:pt x="968" y="689"/>
                  </a:lnTo>
                  <a:lnTo>
                    <a:pt x="969" y="689"/>
                  </a:lnTo>
                  <a:lnTo>
                    <a:pt x="969" y="690"/>
                  </a:lnTo>
                  <a:lnTo>
                    <a:pt x="970" y="691"/>
                  </a:lnTo>
                  <a:lnTo>
                    <a:pt x="970" y="692"/>
                  </a:lnTo>
                  <a:lnTo>
                    <a:pt x="972" y="693"/>
                  </a:lnTo>
                  <a:lnTo>
                    <a:pt x="974" y="695"/>
                  </a:lnTo>
                  <a:lnTo>
                    <a:pt x="976" y="698"/>
                  </a:lnTo>
                  <a:lnTo>
                    <a:pt x="976" y="699"/>
                  </a:lnTo>
                  <a:lnTo>
                    <a:pt x="977" y="699"/>
                  </a:lnTo>
                  <a:lnTo>
                    <a:pt x="977" y="700"/>
                  </a:lnTo>
                  <a:lnTo>
                    <a:pt x="977" y="701"/>
                  </a:lnTo>
                  <a:lnTo>
                    <a:pt x="978" y="701"/>
                  </a:lnTo>
                  <a:lnTo>
                    <a:pt x="978" y="702"/>
                  </a:lnTo>
                  <a:lnTo>
                    <a:pt x="978" y="703"/>
                  </a:lnTo>
                  <a:lnTo>
                    <a:pt x="979" y="703"/>
                  </a:lnTo>
                  <a:lnTo>
                    <a:pt x="979" y="706"/>
                  </a:lnTo>
                  <a:lnTo>
                    <a:pt x="981" y="706"/>
                  </a:lnTo>
                  <a:lnTo>
                    <a:pt x="981" y="707"/>
                  </a:lnTo>
                  <a:lnTo>
                    <a:pt x="983" y="707"/>
                  </a:lnTo>
                  <a:lnTo>
                    <a:pt x="985" y="707"/>
                  </a:lnTo>
                  <a:lnTo>
                    <a:pt x="986" y="707"/>
                  </a:lnTo>
                  <a:lnTo>
                    <a:pt x="987" y="707"/>
                  </a:lnTo>
                  <a:lnTo>
                    <a:pt x="989" y="707"/>
                  </a:lnTo>
                  <a:lnTo>
                    <a:pt x="990" y="707"/>
                  </a:lnTo>
                  <a:lnTo>
                    <a:pt x="991" y="707"/>
                  </a:lnTo>
                  <a:lnTo>
                    <a:pt x="993" y="706"/>
                  </a:lnTo>
                  <a:lnTo>
                    <a:pt x="995" y="706"/>
                  </a:lnTo>
                  <a:lnTo>
                    <a:pt x="996" y="705"/>
                  </a:lnTo>
                  <a:lnTo>
                    <a:pt x="999" y="705"/>
                  </a:lnTo>
                  <a:lnTo>
                    <a:pt x="1000" y="705"/>
                  </a:lnTo>
                  <a:lnTo>
                    <a:pt x="1001" y="705"/>
                  </a:lnTo>
                  <a:lnTo>
                    <a:pt x="1002" y="705"/>
                  </a:lnTo>
                  <a:lnTo>
                    <a:pt x="1004" y="703"/>
                  </a:lnTo>
                  <a:lnTo>
                    <a:pt x="1005" y="703"/>
                  </a:lnTo>
                  <a:lnTo>
                    <a:pt x="1005" y="705"/>
                  </a:lnTo>
                  <a:lnTo>
                    <a:pt x="1008" y="703"/>
                  </a:lnTo>
                  <a:lnTo>
                    <a:pt x="1011" y="703"/>
                  </a:lnTo>
                  <a:lnTo>
                    <a:pt x="1011" y="702"/>
                  </a:lnTo>
                  <a:lnTo>
                    <a:pt x="1012" y="702"/>
                  </a:lnTo>
                  <a:lnTo>
                    <a:pt x="1012" y="701"/>
                  </a:lnTo>
                  <a:lnTo>
                    <a:pt x="1013" y="700"/>
                  </a:lnTo>
                  <a:lnTo>
                    <a:pt x="1015" y="700"/>
                  </a:lnTo>
                  <a:lnTo>
                    <a:pt x="1016" y="700"/>
                  </a:lnTo>
                  <a:lnTo>
                    <a:pt x="1018" y="700"/>
                  </a:lnTo>
                  <a:lnTo>
                    <a:pt x="1018" y="701"/>
                  </a:lnTo>
                  <a:lnTo>
                    <a:pt x="1019" y="701"/>
                  </a:lnTo>
                  <a:lnTo>
                    <a:pt x="1020" y="701"/>
                  </a:lnTo>
                  <a:lnTo>
                    <a:pt x="1021" y="701"/>
                  </a:lnTo>
                  <a:lnTo>
                    <a:pt x="1022" y="701"/>
                  </a:lnTo>
                  <a:lnTo>
                    <a:pt x="1024" y="701"/>
                  </a:lnTo>
                  <a:lnTo>
                    <a:pt x="1024" y="702"/>
                  </a:lnTo>
                  <a:lnTo>
                    <a:pt x="1025" y="705"/>
                  </a:lnTo>
                  <a:lnTo>
                    <a:pt x="1025" y="706"/>
                  </a:lnTo>
                  <a:lnTo>
                    <a:pt x="1025" y="708"/>
                  </a:lnTo>
                  <a:lnTo>
                    <a:pt x="1026" y="709"/>
                  </a:lnTo>
                  <a:lnTo>
                    <a:pt x="1026" y="710"/>
                  </a:lnTo>
                  <a:lnTo>
                    <a:pt x="1027" y="711"/>
                  </a:lnTo>
                  <a:lnTo>
                    <a:pt x="1028" y="714"/>
                  </a:lnTo>
                  <a:lnTo>
                    <a:pt x="1029" y="715"/>
                  </a:lnTo>
                  <a:lnTo>
                    <a:pt x="1030" y="715"/>
                  </a:lnTo>
                  <a:lnTo>
                    <a:pt x="1031" y="716"/>
                  </a:lnTo>
                  <a:lnTo>
                    <a:pt x="1033" y="716"/>
                  </a:lnTo>
                  <a:lnTo>
                    <a:pt x="1031" y="718"/>
                  </a:lnTo>
                  <a:lnTo>
                    <a:pt x="1030" y="720"/>
                  </a:lnTo>
                  <a:lnTo>
                    <a:pt x="1030" y="723"/>
                  </a:lnTo>
                  <a:lnTo>
                    <a:pt x="1030" y="724"/>
                  </a:lnTo>
                  <a:lnTo>
                    <a:pt x="1031" y="725"/>
                  </a:lnTo>
                  <a:lnTo>
                    <a:pt x="1030" y="727"/>
                  </a:lnTo>
                  <a:lnTo>
                    <a:pt x="1030" y="730"/>
                  </a:lnTo>
                  <a:lnTo>
                    <a:pt x="1031" y="732"/>
                  </a:lnTo>
                  <a:lnTo>
                    <a:pt x="1031" y="735"/>
                  </a:lnTo>
                  <a:lnTo>
                    <a:pt x="1033" y="736"/>
                  </a:lnTo>
                  <a:lnTo>
                    <a:pt x="1033" y="739"/>
                  </a:lnTo>
                  <a:lnTo>
                    <a:pt x="1031" y="741"/>
                  </a:lnTo>
                  <a:lnTo>
                    <a:pt x="1030" y="743"/>
                  </a:lnTo>
                  <a:lnTo>
                    <a:pt x="1030" y="745"/>
                  </a:lnTo>
                  <a:lnTo>
                    <a:pt x="1031" y="748"/>
                  </a:lnTo>
                  <a:lnTo>
                    <a:pt x="1033" y="749"/>
                  </a:lnTo>
                  <a:lnTo>
                    <a:pt x="1031" y="749"/>
                  </a:lnTo>
                  <a:lnTo>
                    <a:pt x="1029" y="750"/>
                  </a:lnTo>
                  <a:lnTo>
                    <a:pt x="1028" y="750"/>
                  </a:lnTo>
                  <a:lnTo>
                    <a:pt x="1027" y="751"/>
                  </a:lnTo>
                  <a:lnTo>
                    <a:pt x="1025" y="751"/>
                  </a:lnTo>
                  <a:lnTo>
                    <a:pt x="1025" y="752"/>
                  </a:lnTo>
                  <a:lnTo>
                    <a:pt x="1026" y="753"/>
                  </a:lnTo>
                  <a:lnTo>
                    <a:pt x="1026" y="755"/>
                  </a:lnTo>
                  <a:lnTo>
                    <a:pt x="1026" y="756"/>
                  </a:lnTo>
                  <a:lnTo>
                    <a:pt x="1026" y="757"/>
                  </a:lnTo>
                  <a:lnTo>
                    <a:pt x="1027" y="757"/>
                  </a:lnTo>
                  <a:lnTo>
                    <a:pt x="1027" y="758"/>
                  </a:lnTo>
                  <a:lnTo>
                    <a:pt x="1027" y="759"/>
                  </a:lnTo>
                  <a:lnTo>
                    <a:pt x="1028" y="760"/>
                  </a:lnTo>
                  <a:lnTo>
                    <a:pt x="1028" y="761"/>
                  </a:lnTo>
                  <a:lnTo>
                    <a:pt x="1028" y="762"/>
                  </a:lnTo>
                  <a:lnTo>
                    <a:pt x="1029" y="762"/>
                  </a:lnTo>
                  <a:lnTo>
                    <a:pt x="1029" y="764"/>
                  </a:lnTo>
                  <a:lnTo>
                    <a:pt x="1030" y="764"/>
                  </a:lnTo>
                  <a:lnTo>
                    <a:pt x="1030" y="766"/>
                  </a:lnTo>
                  <a:lnTo>
                    <a:pt x="1031" y="766"/>
                  </a:lnTo>
                  <a:lnTo>
                    <a:pt x="1031" y="767"/>
                  </a:lnTo>
                  <a:lnTo>
                    <a:pt x="1033" y="768"/>
                  </a:lnTo>
                  <a:lnTo>
                    <a:pt x="1033" y="769"/>
                  </a:lnTo>
                  <a:lnTo>
                    <a:pt x="1033" y="770"/>
                  </a:lnTo>
                  <a:lnTo>
                    <a:pt x="1034" y="772"/>
                  </a:lnTo>
                  <a:lnTo>
                    <a:pt x="1034" y="773"/>
                  </a:lnTo>
                  <a:lnTo>
                    <a:pt x="1035" y="774"/>
                  </a:lnTo>
                  <a:lnTo>
                    <a:pt x="1036" y="775"/>
                  </a:lnTo>
                  <a:lnTo>
                    <a:pt x="1035" y="776"/>
                  </a:lnTo>
                  <a:lnTo>
                    <a:pt x="1035" y="777"/>
                  </a:lnTo>
                  <a:lnTo>
                    <a:pt x="1034" y="777"/>
                  </a:lnTo>
                  <a:lnTo>
                    <a:pt x="1034" y="778"/>
                  </a:lnTo>
                  <a:lnTo>
                    <a:pt x="1033" y="779"/>
                  </a:lnTo>
                  <a:lnTo>
                    <a:pt x="1033" y="781"/>
                  </a:lnTo>
                  <a:lnTo>
                    <a:pt x="1031" y="781"/>
                  </a:lnTo>
                  <a:lnTo>
                    <a:pt x="1030" y="782"/>
                  </a:lnTo>
                  <a:lnTo>
                    <a:pt x="1029" y="783"/>
                  </a:lnTo>
                  <a:lnTo>
                    <a:pt x="1028" y="784"/>
                  </a:lnTo>
                  <a:lnTo>
                    <a:pt x="1027" y="785"/>
                  </a:lnTo>
                  <a:lnTo>
                    <a:pt x="1026" y="785"/>
                  </a:lnTo>
                  <a:lnTo>
                    <a:pt x="1026" y="786"/>
                  </a:lnTo>
                  <a:lnTo>
                    <a:pt x="1024" y="786"/>
                  </a:lnTo>
                  <a:lnTo>
                    <a:pt x="1021" y="787"/>
                  </a:lnTo>
                  <a:lnTo>
                    <a:pt x="1019" y="787"/>
                  </a:lnTo>
                  <a:lnTo>
                    <a:pt x="1017" y="786"/>
                  </a:lnTo>
                  <a:lnTo>
                    <a:pt x="1015" y="786"/>
                  </a:lnTo>
                  <a:lnTo>
                    <a:pt x="1013" y="786"/>
                  </a:lnTo>
                  <a:lnTo>
                    <a:pt x="1012" y="786"/>
                  </a:lnTo>
                  <a:lnTo>
                    <a:pt x="1012" y="787"/>
                  </a:lnTo>
                  <a:lnTo>
                    <a:pt x="1011" y="787"/>
                  </a:lnTo>
                  <a:lnTo>
                    <a:pt x="1010" y="787"/>
                  </a:lnTo>
                  <a:lnTo>
                    <a:pt x="1009" y="787"/>
                  </a:lnTo>
                  <a:lnTo>
                    <a:pt x="1008" y="786"/>
                  </a:lnTo>
                  <a:lnTo>
                    <a:pt x="1007" y="785"/>
                  </a:lnTo>
                  <a:lnTo>
                    <a:pt x="1005" y="785"/>
                  </a:lnTo>
                  <a:lnTo>
                    <a:pt x="1004" y="784"/>
                  </a:lnTo>
                  <a:lnTo>
                    <a:pt x="1004" y="783"/>
                  </a:lnTo>
                  <a:lnTo>
                    <a:pt x="1003" y="783"/>
                  </a:lnTo>
                  <a:lnTo>
                    <a:pt x="1002" y="782"/>
                  </a:lnTo>
                  <a:lnTo>
                    <a:pt x="1001" y="781"/>
                  </a:lnTo>
                  <a:lnTo>
                    <a:pt x="1000" y="779"/>
                  </a:lnTo>
                  <a:lnTo>
                    <a:pt x="999" y="779"/>
                  </a:lnTo>
                  <a:lnTo>
                    <a:pt x="998" y="778"/>
                  </a:lnTo>
                  <a:lnTo>
                    <a:pt x="996" y="777"/>
                  </a:lnTo>
                  <a:lnTo>
                    <a:pt x="994" y="775"/>
                  </a:lnTo>
                  <a:lnTo>
                    <a:pt x="993" y="774"/>
                  </a:lnTo>
                  <a:lnTo>
                    <a:pt x="992" y="774"/>
                  </a:lnTo>
                  <a:lnTo>
                    <a:pt x="992" y="773"/>
                  </a:lnTo>
                  <a:lnTo>
                    <a:pt x="991" y="773"/>
                  </a:lnTo>
                  <a:lnTo>
                    <a:pt x="991" y="772"/>
                  </a:lnTo>
                  <a:lnTo>
                    <a:pt x="990" y="772"/>
                  </a:lnTo>
                  <a:lnTo>
                    <a:pt x="990" y="770"/>
                  </a:lnTo>
                  <a:lnTo>
                    <a:pt x="990" y="767"/>
                  </a:lnTo>
                  <a:lnTo>
                    <a:pt x="990" y="766"/>
                  </a:lnTo>
                  <a:lnTo>
                    <a:pt x="989" y="765"/>
                  </a:lnTo>
                  <a:lnTo>
                    <a:pt x="989" y="764"/>
                  </a:lnTo>
                  <a:lnTo>
                    <a:pt x="984" y="761"/>
                  </a:lnTo>
                  <a:lnTo>
                    <a:pt x="979" y="760"/>
                  </a:lnTo>
                  <a:lnTo>
                    <a:pt x="977" y="760"/>
                  </a:lnTo>
                  <a:lnTo>
                    <a:pt x="975" y="759"/>
                  </a:lnTo>
                  <a:lnTo>
                    <a:pt x="974" y="759"/>
                  </a:lnTo>
                  <a:lnTo>
                    <a:pt x="972" y="759"/>
                  </a:lnTo>
                  <a:lnTo>
                    <a:pt x="967" y="761"/>
                  </a:lnTo>
                  <a:lnTo>
                    <a:pt x="966" y="761"/>
                  </a:lnTo>
                  <a:lnTo>
                    <a:pt x="962" y="762"/>
                  </a:lnTo>
                  <a:lnTo>
                    <a:pt x="961" y="762"/>
                  </a:lnTo>
                  <a:lnTo>
                    <a:pt x="960" y="764"/>
                  </a:lnTo>
                  <a:lnTo>
                    <a:pt x="959" y="764"/>
                  </a:lnTo>
                  <a:lnTo>
                    <a:pt x="958" y="764"/>
                  </a:lnTo>
                  <a:lnTo>
                    <a:pt x="958" y="765"/>
                  </a:lnTo>
                  <a:lnTo>
                    <a:pt x="957" y="765"/>
                  </a:lnTo>
                  <a:lnTo>
                    <a:pt x="956" y="767"/>
                  </a:lnTo>
                  <a:lnTo>
                    <a:pt x="955" y="768"/>
                  </a:lnTo>
                  <a:lnTo>
                    <a:pt x="953" y="769"/>
                  </a:lnTo>
                  <a:lnTo>
                    <a:pt x="953" y="770"/>
                  </a:lnTo>
                  <a:lnTo>
                    <a:pt x="952" y="772"/>
                  </a:lnTo>
                  <a:lnTo>
                    <a:pt x="950" y="774"/>
                  </a:lnTo>
                  <a:lnTo>
                    <a:pt x="949" y="775"/>
                  </a:lnTo>
                  <a:lnTo>
                    <a:pt x="948" y="775"/>
                  </a:lnTo>
                  <a:lnTo>
                    <a:pt x="947" y="776"/>
                  </a:lnTo>
                  <a:lnTo>
                    <a:pt x="946" y="777"/>
                  </a:lnTo>
                  <a:lnTo>
                    <a:pt x="944" y="777"/>
                  </a:lnTo>
                  <a:lnTo>
                    <a:pt x="942" y="779"/>
                  </a:lnTo>
                  <a:lnTo>
                    <a:pt x="941" y="779"/>
                  </a:lnTo>
                  <a:lnTo>
                    <a:pt x="940" y="781"/>
                  </a:lnTo>
                  <a:lnTo>
                    <a:pt x="940" y="782"/>
                  </a:lnTo>
                  <a:lnTo>
                    <a:pt x="936" y="783"/>
                  </a:lnTo>
                  <a:lnTo>
                    <a:pt x="936" y="782"/>
                  </a:lnTo>
                  <a:lnTo>
                    <a:pt x="935" y="781"/>
                  </a:lnTo>
                  <a:lnTo>
                    <a:pt x="934" y="779"/>
                  </a:lnTo>
                  <a:lnTo>
                    <a:pt x="933" y="777"/>
                  </a:lnTo>
                  <a:lnTo>
                    <a:pt x="931" y="775"/>
                  </a:lnTo>
                  <a:lnTo>
                    <a:pt x="927" y="776"/>
                  </a:lnTo>
                  <a:lnTo>
                    <a:pt x="926" y="777"/>
                  </a:lnTo>
                  <a:lnTo>
                    <a:pt x="925" y="778"/>
                  </a:lnTo>
                  <a:lnTo>
                    <a:pt x="923" y="779"/>
                  </a:lnTo>
                  <a:lnTo>
                    <a:pt x="921" y="782"/>
                  </a:lnTo>
                  <a:lnTo>
                    <a:pt x="920" y="783"/>
                  </a:lnTo>
                  <a:lnTo>
                    <a:pt x="918" y="783"/>
                  </a:lnTo>
                  <a:lnTo>
                    <a:pt x="917" y="786"/>
                  </a:lnTo>
                  <a:lnTo>
                    <a:pt x="914" y="791"/>
                  </a:lnTo>
                  <a:lnTo>
                    <a:pt x="913" y="792"/>
                  </a:lnTo>
                  <a:lnTo>
                    <a:pt x="914" y="795"/>
                  </a:lnTo>
                  <a:lnTo>
                    <a:pt x="914" y="797"/>
                  </a:lnTo>
                  <a:lnTo>
                    <a:pt x="914" y="799"/>
                  </a:lnTo>
                  <a:lnTo>
                    <a:pt x="913" y="802"/>
                  </a:lnTo>
                  <a:lnTo>
                    <a:pt x="913" y="807"/>
                  </a:lnTo>
                  <a:lnTo>
                    <a:pt x="913" y="812"/>
                  </a:lnTo>
                  <a:lnTo>
                    <a:pt x="912" y="812"/>
                  </a:lnTo>
                  <a:lnTo>
                    <a:pt x="910" y="814"/>
                  </a:lnTo>
                  <a:lnTo>
                    <a:pt x="909" y="814"/>
                  </a:lnTo>
                  <a:lnTo>
                    <a:pt x="908" y="814"/>
                  </a:lnTo>
                  <a:lnTo>
                    <a:pt x="908" y="815"/>
                  </a:lnTo>
                  <a:lnTo>
                    <a:pt x="907" y="815"/>
                  </a:lnTo>
                  <a:lnTo>
                    <a:pt x="907" y="816"/>
                  </a:lnTo>
                  <a:lnTo>
                    <a:pt x="906" y="816"/>
                  </a:lnTo>
                  <a:lnTo>
                    <a:pt x="906" y="817"/>
                  </a:lnTo>
                  <a:lnTo>
                    <a:pt x="905" y="817"/>
                  </a:lnTo>
                  <a:lnTo>
                    <a:pt x="905" y="818"/>
                  </a:lnTo>
                  <a:lnTo>
                    <a:pt x="904" y="818"/>
                  </a:lnTo>
                  <a:lnTo>
                    <a:pt x="904" y="819"/>
                  </a:lnTo>
                  <a:lnTo>
                    <a:pt x="904" y="820"/>
                  </a:lnTo>
                  <a:lnTo>
                    <a:pt x="904" y="822"/>
                  </a:lnTo>
                  <a:lnTo>
                    <a:pt x="903" y="822"/>
                  </a:lnTo>
                  <a:lnTo>
                    <a:pt x="903" y="823"/>
                  </a:lnTo>
                  <a:lnTo>
                    <a:pt x="903" y="824"/>
                  </a:lnTo>
                  <a:lnTo>
                    <a:pt x="903" y="825"/>
                  </a:lnTo>
                  <a:lnTo>
                    <a:pt x="903" y="826"/>
                  </a:lnTo>
                  <a:lnTo>
                    <a:pt x="901" y="826"/>
                  </a:lnTo>
                  <a:lnTo>
                    <a:pt x="901" y="827"/>
                  </a:lnTo>
                  <a:lnTo>
                    <a:pt x="904" y="832"/>
                  </a:lnTo>
                  <a:lnTo>
                    <a:pt x="905" y="835"/>
                  </a:lnTo>
                  <a:lnTo>
                    <a:pt x="905" y="836"/>
                  </a:lnTo>
                  <a:lnTo>
                    <a:pt x="906" y="839"/>
                  </a:lnTo>
                  <a:lnTo>
                    <a:pt x="906" y="840"/>
                  </a:lnTo>
                  <a:lnTo>
                    <a:pt x="907" y="842"/>
                  </a:lnTo>
                  <a:lnTo>
                    <a:pt x="907" y="847"/>
                  </a:lnTo>
                  <a:lnTo>
                    <a:pt x="907" y="848"/>
                  </a:lnTo>
                  <a:lnTo>
                    <a:pt x="907" y="849"/>
                  </a:lnTo>
                  <a:lnTo>
                    <a:pt x="908" y="852"/>
                  </a:lnTo>
                  <a:lnTo>
                    <a:pt x="908" y="856"/>
                  </a:lnTo>
                  <a:lnTo>
                    <a:pt x="907" y="860"/>
                  </a:lnTo>
                  <a:lnTo>
                    <a:pt x="908" y="864"/>
                  </a:lnTo>
                  <a:lnTo>
                    <a:pt x="908" y="867"/>
                  </a:lnTo>
                  <a:lnTo>
                    <a:pt x="908" y="869"/>
                  </a:lnTo>
                  <a:lnTo>
                    <a:pt x="908" y="870"/>
                  </a:lnTo>
                  <a:lnTo>
                    <a:pt x="908" y="873"/>
                  </a:lnTo>
                  <a:lnTo>
                    <a:pt x="908" y="874"/>
                  </a:lnTo>
                  <a:lnTo>
                    <a:pt x="907" y="874"/>
                  </a:lnTo>
                  <a:lnTo>
                    <a:pt x="907" y="873"/>
                  </a:lnTo>
                  <a:lnTo>
                    <a:pt x="907" y="874"/>
                  </a:lnTo>
                  <a:lnTo>
                    <a:pt x="906" y="874"/>
                  </a:lnTo>
                  <a:lnTo>
                    <a:pt x="906" y="875"/>
                  </a:lnTo>
                  <a:lnTo>
                    <a:pt x="905" y="875"/>
                  </a:lnTo>
                  <a:lnTo>
                    <a:pt x="905" y="876"/>
                  </a:lnTo>
                  <a:lnTo>
                    <a:pt x="904" y="875"/>
                  </a:lnTo>
                  <a:lnTo>
                    <a:pt x="904" y="876"/>
                  </a:lnTo>
                  <a:lnTo>
                    <a:pt x="904" y="877"/>
                  </a:lnTo>
                  <a:lnTo>
                    <a:pt x="903" y="877"/>
                  </a:lnTo>
                  <a:lnTo>
                    <a:pt x="901" y="877"/>
                  </a:lnTo>
                  <a:lnTo>
                    <a:pt x="901" y="878"/>
                  </a:lnTo>
                  <a:lnTo>
                    <a:pt x="900" y="878"/>
                  </a:lnTo>
                  <a:lnTo>
                    <a:pt x="899" y="878"/>
                  </a:lnTo>
                  <a:lnTo>
                    <a:pt x="899" y="879"/>
                  </a:lnTo>
                  <a:lnTo>
                    <a:pt x="898" y="879"/>
                  </a:lnTo>
                  <a:lnTo>
                    <a:pt x="898" y="881"/>
                  </a:lnTo>
                  <a:lnTo>
                    <a:pt x="897" y="881"/>
                  </a:lnTo>
                  <a:lnTo>
                    <a:pt x="897" y="882"/>
                  </a:lnTo>
                  <a:lnTo>
                    <a:pt x="896" y="882"/>
                  </a:lnTo>
                  <a:lnTo>
                    <a:pt x="895" y="883"/>
                  </a:lnTo>
                  <a:lnTo>
                    <a:pt x="894" y="883"/>
                  </a:lnTo>
                  <a:lnTo>
                    <a:pt x="894" y="884"/>
                  </a:lnTo>
                  <a:lnTo>
                    <a:pt x="891" y="886"/>
                  </a:lnTo>
                  <a:lnTo>
                    <a:pt x="889" y="889"/>
                  </a:lnTo>
                  <a:lnTo>
                    <a:pt x="883" y="892"/>
                  </a:lnTo>
                  <a:lnTo>
                    <a:pt x="882" y="893"/>
                  </a:lnTo>
                  <a:lnTo>
                    <a:pt x="881" y="893"/>
                  </a:lnTo>
                  <a:lnTo>
                    <a:pt x="880" y="893"/>
                  </a:lnTo>
                  <a:lnTo>
                    <a:pt x="880" y="892"/>
                  </a:lnTo>
                  <a:lnTo>
                    <a:pt x="878" y="893"/>
                  </a:lnTo>
                  <a:lnTo>
                    <a:pt x="877" y="893"/>
                  </a:lnTo>
                  <a:lnTo>
                    <a:pt x="874" y="894"/>
                  </a:lnTo>
                  <a:lnTo>
                    <a:pt x="874" y="893"/>
                  </a:lnTo>
                  <a:lnTo>
                    <a:pt x="874" y="894"/>
                  </a:lnTo>
                  <a:lnTo>
                    <a:pt x="873" y="894"/>
                  </a:lnTo>
                  <a:lnTo>
                    <a:pt x="872" y="894"/>
                  </a:lnTo>
                  <a:lnTo>
                    <a:pt x="872" y="893"/>
                  </a:lnTo>
                  <a:lnTo>
                    <a:pt x="872" y="894"/>
                  </a:lnTo>
                  <a:lnTo>
                    <a:pt x="871" y="894"/>
                  </a:lnTo>
                  <a:lnTo>
                    <a:pt x="864" y="894"/>
                  </a:lnTo>
                  <a:lnTo>
                    <a:pt x="864" y="893"/>
                  </a:lnTo>
                  <a:lnTo>
                    <a:pt x="863" y="893"/>
                  </a:lnTo>
                  <a:lnTo>
                    <a:pt x="864" y="893"/>
                  </a:lnTo>
                  <a:lnTo>
                    <a:pt x="864" y="892"/>
                  </a:lnTo>
                  <a:lnTo>
                    <a:pt x="863" y="892"/>
                  </a:lnTo>
                  <a:lnTo>
                    <a:pt x="863" y="891"/>
                  </a:lnTo>
                  <a:lnTo>
                    <a:pt x="862" y="891"/>
                  </a:lnTo>
                  <a:lnTo>
                    <a:pt x="862" y="890"/>
                  </a:lnTo>
                  <a:lnTo>
                    <a:pt x="861" y="890"/>
                  </a:lnTo>
                  <a:lnTo>
                    <a:pt x="861" y="889"/>
                  </a:lnTo>
                  <a:lnTo>
                    <a:pt x="860" y="889"/>
                  </a:lnTo>
                  <a:lnTo>
                    <a:pt x="860" y="887"/>
                  </a:lnTo>
                  <a:lnTo>
                    <a:pt x="860" y="886"/>
                  </a:lnTo>
                  <a:lnTo>
                    <a:pt x="858" y="886"/>
                  </a:lnTo>
                  <a:lnTo>
                    <a:pt x="858" y="885"/>
                  </a:lnTo>
                  <a:lnTo>
                    <a:pt x="858" y="884"/>
                  </a:lnTo>
                  <a:lnTo>
                    <a:pt x="858" y="883"/>
                  </a:lnTo>
                  <a:lnTo>
                    <a:pt x="860" y="883"/>
                  </a:lnTo>
                  <a:lnTo>
                    <a:pt x="861" y="883"/>
                  </a:lnTo>
                  <a:lnTo>
                    <a:pt x="861" y="882"/>
                  </a:lnTo>
                  <a:lnTo>
                    <a:pt x="860" y="882"/>
                  </a:lnTo>
                  <a:lnTo>
                    <a:pt x="861" y="881"/>
                  </a:lnTo>
                  <a:lnTo>
                    <a:pt x="861" y="879"/>
                  </a:lnTo>
                  <a:lnTo>
                    <a:pt x="860" y="879"/>
                  </a:lnTo>
                  <a:lnTo>
                    <a:pt x="860" y="878"/>
                  </a:lnTo>
                  <a:lnTo>
                    <a:pt x="860" y="877"/>
                  </a:lnTo>
                  <a:lnTo>
                    <a:pt x="858" y="877"/>
                  </a:lnTo>
                  <a:lnTo>
                    <a:pt x="857" y="877"/>
                  </a:lnTo>
                  <a:lnTo>
                    <a:pt x="856" y="877"/>
                  </a:lnTo>
                  <a:lnTo>
                    <a:pt x="856" y="876"/>
                  </a:lnTo>
                  <a:lnTo>
                    <a:pt x="856" y="875"/>
                  </a:lnTo>
                  <a:lnTo>
                    <a:pt x="855" y="875"/>
                  </a:lnTo>
                  <a:lnTo>
                    <a:pt x="855" y="876"/>
                  </a:lnTo>
                  <a:lnTo>
                    <a:pt x="854" y="876"/>
                  </a:lnTo>
                  <a:lnTo>
                    <a:pt x="853" y="876"/>
                  </a:lnTo>
                  <a:lnTo>
                    <a:pt x="853" y="877"/>
                  </a:lnTo>
                  <a:lnTo>
                    <a:pt x="853" y="878"/>
                  </a:lnTo>
                  <a:lnTo>
                    <a:pt x="852" y="878"/>
                  </a:lnTo>
                  <a:lnTo>
                    <a:pt x="852" y="877"/>
                  </a:lnTo>
                  <a:lnTo>
                    <a:pt x="851" y="877"/>
                  </a:lnTo>
                  <a:lnTo>
                    <a:pt x="851" y="876"/>
                  </a:lnTo>
                  <a:lnTo>
                    <a:pt x="849" y="876"/>
                  </a:lnTo>
                  <a:lnTo>
                    <a:pt x="848" y="876"/>
                  </a:lnTo>
                  <a:lnTo>
                    <a:pt x="848" y="875"/>
                  </a:lnTo>
                  <a:lnTo>
                    <a:pt x="847" y="875"/>
                  </a:lnTo>
                  <a:lnTo>
                    <a:pt x="847" y="874"/>
                  </a:lnTo>
                  <a:lnTo>
                    <a:pt x="846" y="874"/>
                  </a:lnTo>
                  <a:lnTo>
                    <a:pt x="845" y="874"/>
                  </a:lnTo>
                  <a:lnTo>
                    <a:pt x="844" y="874"/>
                  </a:lnTo>
                  <a:lnTo>
                    <a:pt x="844" y="875"/>
                  </a:lnTo>
                  <a:lnTo>
                    <a:pt x="843" y="875"/>
                  </a:lnTo>
                  <a:lnTo>
                    <a:pt x="841" y="875"/>
                  </a:lnTo>
                  <a:lnTo>
                    <a:pt x="841" y="874"/>
                  </a:lnTo>
                  <a:lnTo>
                    <a:pt x="840" y="874"/>
                  </a:lnTo>
                  <a:lnTo>
                    <a:pt x="839" y="874"/>
                  </a:lnTo>
                  <a:lnTo>
                    <a:pt x="839" y="875"/>
                  </a:lnTo>
                  <a:lnTo>
                    <a:pt x="839" y="876"/>
                  </a:lnTo>
                  <a:lnTo>
                    <a:pt x="840" y="877"/>
                  </a:lnTo>
                  <a:lnTo>
                    <a:pt x="840" y="878"/>
                  </a:lnTo>
                  <a:lnTo>
                    <a:pt x="839" y="878"/>
                  </a:lnTo>
                  <a:lnTo>
                    <a:pt x="838" y="878"/>
                  </a:lnTo>
                  <a:lnTo>
                    <a:pt x="838" y="877"/>
                  </a:lnTo>
                  <a:lnTo>
                    <a:pt x="837" y="877"/>
                  </a:lnTo>
                  <a:lnTo>
                    <a:pt x="837" y="878"/>
                  </a:lnTo>
                  <a:lnTo>
                    <a:pt x="836" y="878"/>
                  </a:lnTo>
                  <a:lnTo>
                    <a:pt x="836" y="877"/>
                  </a:lnTo>
                  <a:lnTo>
                    <a:pt x="835" y="877"/>
                  </a:lnTo>
                  <a:lnTo>
                    <a:pt x="834" y="877"/>
                  </a:lnTo>
                  <a:lnTo>
                    <a:pt x="835" y="878"/>
                  </a:lnTo>
                  <a:lnTo>
                    <a:pt x="837" y="881"/>
                  </a:lnTo>
                  <a:lnTo>
                    <a:pt x="836" y="881"/>
                  </a:lnTo>
                  <a:lnTo>
                    <a:pt x="836" y="882"/>
                  </a:lnTo>
                  <a:lnTo>
                    <a:pt x="835" y="882"/>
                  </a:lnTo>
                  <a:lnTo>
                    <a:pt x="834" y="882"/>
                  </a:lnTo>
                  <a:lnTo>
                    <a:pt x="830" y="883"/>
                  </a:lnTo>
                  <a:lnTo>
                    <a:pt x="829" y="885"/>
                  </a:lnTo>
                  <a:lnTo>
                    <a:pt x="828" y="887"/>
                  </a:lnTo>
                  <a:lnTo>
                    <a:pt x="827" y="887"/>
                  </a:lnTo>
                  <a:lnTo>
                    <a:pt x="826" y="887"/>
                  </a:lnTo>
                  <a:lnTo>
                    <a:pt x="825" y="887"/>
                  </a:lnTo>
                  <a:lnTo>
                    <a:pt x="823" y="887"/>
                  </a:lnTo>
                  <a:lnTo>
                    <a:pt x="821" y="887"/>
                  </a:lnTo>
                  <a:lnTo>
                    <a:pt x="820" y="889"/>
                  </a:lnTo>
                  <a:lnTo>
                    <a:pt x="820" y="890"/>
                  </a:lnTo>
                  <a:lnTo>
                    <a:pt x="818" y="892"/>
                  </a:lnTo>
                  <a:lnTo>
                    <a:pt x="817" y="893"/>
                  </a:lnTo>
                  <a:lnTo>
                    <a:pt x="815" y="894"/>
                  </a:lnTo>
                  <a:lnTo>
                    <a:pt x="813" y="895"/>
                  </a:lnTo>
                  <a:lnTo>
                    <a:pt x="812" y="896"/>
                  </a:lnTo>
                  <a:lnTo>
                    <a:pt x="811" y="898"/>
                  </a:lnTo>
                  <a:lnTo>
                    <a:pt x="809" y="899"/>
                  </a:lnTo>
                  <a:lnTo>
                    <a:pt x="808" y="899"/>
                  </a:lnTo>
                  <a:lnTo>
                    <a:pt x="806" y="899"/>
                  </a:lnTo>
                  <a:lnTo>
                    <a:pt x="805" y="899"/>
                  </a:lnTo>
                  <a:lnTo>
                    <a:pt x="805" y="900"/>
                  </a:lnTo>
                  <a:lnTo>
                    <a:pt x="804" y="900"/>
                  </a:lnTo>
                  <a:lnTo>
                    <a:pt x="803" y="900"/>
                  </a:lnTo>
                  <a:lnTo>
                    <a:pt x="802" y="900"/>
                  </a:lnTo>
                  <a:lnTo>
                    <a:pt x="802" y="901"/>
                  </a:lnTo>
                  <a:lnTo>
                    <a:pt x="801" y="901"/>
                  </a:lnTo>
                  <a:lnTo>
                    <a:pt x="800" y="901"/>
                  </a:lnTo>
                  <a:lnTo>
                    <a:pt x="798" y="901"/>
                  </a:lnTo>
                  <a:lnTo>
                    <a:pt x="797" y="902"/>
                  </a:lnTo>
                  <a:lnTo>
                    <a:pt x="795" y="902"/>
                  </a:lnTo>
                  <a:lnTo>
                    <a:pt x="794" y="902"/>
                  </a:lnTo>
                  <a:lnTo>
                    <a:pt x="794" y="903"/>
                  </a:lnTo>
                  <a:lnTo>
                    <a:pt x="793" y="903"/>
                  </a:lnTo>
                  <a:lnTo>
                    <a:pt x="792" y="904"/>
                  </a:lnTo>
                  <a:lnTo>
                    <a:pt x="791" y="904"/>
                  </a:lnTo>
                  <a:lnTo>
                    <a:pt x="789" y="904"/>
                  </a:lnTo>
                  <a:lnTo>
                    <a:pt x="786" y="903"/>
                  </a:lnTo>
                  <a:lnTo>
                    <a:pt x="785" y="902"/>
                  </a:lnTo>
                  <a:lnTo>
                    <a:pt x="784" y="901"/>
                  </a:lnTo>
                  <a:lnTo>
                    <a:pt x="783" y="900"/>
                  </a:lnTo>
                  <a:lnTo>
                    <a:pt x="783" y="899"/>
                  </a:lnTo>
                  <a:lnTo>
                    <a:pt x="782" y="899"/>
                  </a:lnTo>
                  <a:lnTo>
                    <a:pt x="780" y="899"/>
                  </a:lnTo>
                  <a:lnTo>
                    <a:pt x="779" y="899"/>
                  </a:lnTo>
                  <a:lnTo>
                    <a:pt x="778" y="899"/>
                  </a:lnTo>
                  <a:lnTo>
                    <a:pt x="777" y="898"/>
                  </a:lnTo>
                  <a:lnTo>
                    <a:pt x="776" y="898"/>
                  </a:lnTo>
                  <a:lnTo>
                    <a:pt x="775" y="898"/>
                  </a:lnTo>
                  <a:lnTo>
                    <a:pt x="774" y="898"/>
                  </a:lnTo>
                  <a:lnTo>
                    <a:pt x="772" y="899"/>
                  </a:lnTo>
                  <a:lnTo>
                    <a:pt x="772" y="900"/>
                  </a:lnTo>
                  <a:lnTo>
                    <a:pt x="771" y="900"/>
                  </a:lnTo>
                  <a:lnTo>
                    <a:pt x="771" y="901"/>
                  </a:lnTo>
                  <a:lnTo>
                    <a:pt x="770" y="901"/>
                  </a:lnTo>
                  <a:lnTo>
                    <a:pt x="770" y="902"/>
                  </a:lnTo>
                  <a:lnTo>
                    <a:pt x="770" y="903"/>
                  </a:lnTo>
                  <a:lnTo>
                    <a:pt x="769" y="903"/>
                  </a:lnTo>
                  <a:lnTo>
                    <a:pt x="769" y="904"/>
                  </a:lnTo>
                  <a:lnTo>
                    <a:pt x="768" y="906"/>
                  </a:lnTo>
                  <a:lnTo>
                    <a:pt x="768" y="907"/>
                  </a:lnTo>
                  <a:lnTo>
                    <a:pt x="768" y="908"/>
                  </a:lnTo>
                  <a:lnTo>
                    <a:pt x="768" y="909"/>
                  </a:lnTo>
                  <a:lnTo>
                    <a:pt x="767" y="910"/>
                  </a:lnTo>
                  <a:lnTo>
                    <a:pt x="766" y="911"/>
                  </a:lnTo>
                  <a:lnTo>
                    <a:pt x="766" y="912"/>
                  </a:lnTo>
                  <a:lnTo>
                    <a:pt x="765" y="912"/>
                  </a:lnTo>
                  <a:lnTo>
                    <a:pt x="763" y="914"/>
                  </a:lnTo>
                  <a:lnTo>
                    <a:pt x="763" y="915"/>
                  </a:lnTo>
                  <a:lnTo>
                    <a:pt x="762" y="915"/>
                  </a:lnTo>
                  <a:lnTo>
                    <a:pt x="762" y="916"/>
                  </a:lnTo>
                  <a:lnTo>
                    <a:pt x="761" y="917"/>
                  </a:lnTo>
                  <a:lnTo>
                    <a:pt x="760" y="918"/>
                  </a:lnTo>
                  <a:lnTo>
                    <a:pt x="759" y="918"/>
                  </a:lnTo>
                  <a:lnTo>
                    <a:pt x="757" y="918"/>
                  </a:lnTo>
                  <a:lnTo>
                    <a:pt x="756" y="919"/>
                  </a:lnTo>
                  <a:lnTo>
                    <a:pt x="754" y="919"/>
                  </a:lnTo>
                  <a:lnTo>
                    <a:pt x="753" y="920"/>
                  </a:lnTo>
                  <a:lnTo>
                    <a:pt x="752" y="920"/>
                  </a:lnTo>
                  <a:lnTo>
                    <a:pt x="751" y="920"/>
                  </a:lnTo>
                  <a:lnTo>
                    <a:pt x="750" y="920"/>
                  </a:lnTo>
                  <a:lnTo>
                    <a:pt x="749" y="920"/>
                  </a:lnTo>
                  <a:lnTo>
                    <a:pt x="749" y="921"/>
                  </a:lnTo>
                  <a:lnTo>
                    <a:pt x="748" y="921"/>
                  </a:lnTo>
                  <a:lnTo>
                    <a:pt x="746" y="921"/>
                  </a:lnTo>
                  <a:lnTo>
                    <a:pt x="744" y="924"/>
                  </a:lnTo>
                  <a:lnTo>
                    <a:pt x="744" y="925"/>
                  </a:lnTo>
                  <a:lnTo>
                    <a:pt x="743" y="925"/>
                  </a:lnTo>
                  <a:lnTo>
                    <a:pt x="742" y="926"/>
                  </a:lnTo>
                  <a:lnTo>
                    <a:pt x="741" y="926"/>
                  </a:lnTo>
                  <a:lnTo>
                    <a:pt x="740" y="927"/>
                  </a:lnTo>
                  <a:lnTo>
                    <a:pt x="739" y="927"/>
                  </a:lnTo>
                  <a:lnTo>
                    <a:pt x="739" y="928"/>
                  </a:lnTo>
                  <a:lnTo>
                    <a:pt x="737" y="928"/>
                  </a:lnTo>
                  <a:lnTo>
                    <a:pt x="737" y="929"/>
                  </a:lnTo>
                  <a:lnTo>
                    <a:pt x="736" y="931"/>
                  </a:lnTo>
                  <a:lnTo>
                    <a:pt x="736" y="932"/>
                  </a:lnTo>
                  <a:lnTo>
                    <a:pt x="735" y="933"/>
                  </a:lnTo>
                  <a:lnTo>
                    <a:pt x="735" y="934"/>
                  </a:lnTo>
                  <a:lnTo>
                    <a:pt x="735" y="935"/>
                  </a:lnTo>
                  <a:lnTo>
                    <a:pt x="735" y="936"/>
                  </a:lnTo>
                  <a:lnTo>
                    <a:pt x="735" y="937"/>
                  </a:lnTo>
                  <a:lnTo>
                    <a:pt x="734" y="937"/>
                  </a:lnTo>
                  <a:lnTo>
                    <a:pt x="734" y="939"/>
                  </a:lnTo>
                  <a:lnTo>
                    <a:pt x="734" y="940"/>
                  </a:lnTo>
                  <a:lnTo>
                    <a:pt x="733" y="941"/>
                  </a:lnTo>
                  <a:lnTo>
                    <a:pt x="733" y="942"/>
                  </a:lnTo>
                  <a:lnTo>
                    <a:pt x="732" y="942"/>
                  </a:lnTo>
                  <a:lnTo>
                    <a:pt x="731" y="943"/>
                  </a:lnTo>
                  <a:lnTo>
                    <a:pt x="731" y="944"/>
                  </a:lnTo>
                  <a:lnTo>
                    <a:pt x="729" y="944"/>
                  </a:lnTo>
                  <a:lnTo>
                    <a:pt x="729" y="945"/>
                  </a:lnTo>
                  <a:lnTo>
                    <a:pt x="729" y="946"/>
                  </a:lnTo>
                  <a:lnTo>
                    <a:pt x="728" y="948"/>
                  </a:lnTo>
                  <a:lnTo>
                    <a:pt x="728" y="949"/>
                  </a:lnTo>
                  <a:lnTo>
                    <a:pt x="728" y="950"/>
                  </a:lnTo>
                  <a:lnTo>
                    <a:pt x="728" y="951"/>
                  </a:lnTo>
                  <a:lnTo>
                    <a:pt x="728" y="952"/>
                  </a:lnTo>
                  <a:lnTo>
                    <a:pt x="727" y="952"/>
                  </a:lnTo>
                  <a:lnTo>
                    <a:pt x="727" y="953"/>
                  </a:lnTo>
                  <a:lnTo>
                    <a:pt x="726" y="954"/>
                  </a:lnTo>
                  <a:lnTo>
                    <a:pt x="726" y="956"/>
                  </a:lnTo>
                  <a:lnTo>
                    <a:pt x="725" y="956"/>
                  </a:lnTo>
                  <a:lnTo>
                    <a:pt x="725" y="957"/>
                  </a:lnTo>
                  <a:lnTo>
                    <a:pt x="724" y="957"/>
                  </a:lnTo>
                  <a:lnTo>
                    <a:pt x="724" y="958"/>
                  </a:lnTo>
                  <a:lnTo>
                    <a:pt x="723" y="958"/>
                  </a:lnTo>
                  <a:lnTo>
                    <a:pt x="723" y="959"/>
                  </a:lnTo>
                  <a:lnTo>
                    <a:pt x="722" y="960"/>
                  </a:lnTo>
                  <a:lnTo>
                    <a:pt x="720" y="961"/>
                  </a:lnTo>
                  <a:lnTo>
                    <a:pt x="720" y="962"/>
                  </a:lnTo>
                  <a:lnTo>
                    <a:pt x="719" y="962"/>
                  </a:lnTo>
                  <a:lnTo>
                    <a:pt x="718" y="963"/>
                  </a:lnTo>
                  <a:lnTo>
                    <a:pt x="717" y="963"/>
                  </a:lnTo>
                  <a:lnTo>
                    <a:pt x="717" y="965"/>
                  </a:lnTo>
                  <a:lnTo>
                    <a:pt x="716" y="965"/>
                  </a:lnTo>
                  <a:lnTo>
                    <a:pt x="715" y="965"/>
                  </a:lnTo>
                  <a:lnTo>
                    <a:pt x="715" y="966"/>
                  </a:lnTo>
                  <a:lnTo>
                    <a:pt x="714" y="966"/>
                  </a:lnTo>
                  <a:lnTo>
                    <a:pt x="715" y="966"/>
                  </a:lnTo>
                  <a:lnTo>
                    <a:pt x="714" y="966"/>
                  </a:lnTo>
                  <a:lnTo>
                    <a:pt x="714" y="967"/>
                  </a:lnTo>
                  <a:lnTo>
                    <a:pt x="713" y="967"/>
                  </a:lnTo>
                  <a:lnTo>
                    <a:pt x="713" y="968"/>
                  </a:lnTo>
                  <a:lnTo>
                    <a:pt x="711" y="968"/>
                  </a:lnTo>
                  <a:lnTo>
                    <a:pt x="711" y="969"/>
                  </a:lnTo>
                  <a:lnTo>
                    <a:pt x="710" y="969"/>
                  </a:lnTo>
                  <a:lnTo>
                    <a:pt x="710" y="970"/>
                  </a:lnTo>
                  <a:lnTo>
                    <a:pt x="710" y="971"/>
                  </a:lnTo>
                  <a:lnTo>
                    <a:pt x="710" y="973"/>
                  </a:lnTo>
                  <a:lnTo>
                    <a:pt x="709" y="974"/>
                  </a:lnTo>
                  <a:lnTo>
                    <a:pt x="709" y="975"/>
                  </a:lnTo>
                  <a:lnTo>
                    <a:pt x="708" y="977"/>
                  </a:lnTo>
                  <a:lnTo>
                    <a:pt x="708" y="978"/>
                  </a:lnTo>
                  <a:lnTo>
                    <a:pt x="708" y="979"/>
                  </a:lnTo>
                  <a:lnTo>
                    <a:pt x="707" y="981"/>
                  </a:lnTo>
                  <a:lnTo>
                    <a:pt x="708" y="981"/>
                  </a:lnTo>
                  <a:lnTo>
                    <a:pt x="708" y="982"/>
                  </a:lnTo>
                  <a:lnTo>
                    <a:pt x="707" y="982"/>
                  </a:lnTo>
                  <a:lnTo>
                    <a:pt x="706" y="982"/>
                  </a:lnTo>
                  <a:lnTo>
                    <a:pt x="705" y="983"/>
                  </a:lnTo>
                  <a:lnTo>
                    <a:pt x="703" y="983"/>
                  </a:lnTo>
                  <a:lnTo>
                    <a:pt x="702" y="983"/>
                  </a:lnTo>
                  <a:lnTo>
                    <a:pt x="701" y="983"/>
                  </a:lnTo>
                  <a:lnTo>
                    <a:pt x="700" y="983"/>
                  </a:lnTo>
                  <a:lnTo>
                    <a:pt x="699" y="982"/>
                  </a:lnTo>
                  <a:lnTo>
                    <a:pt x="697" y="982"/>
                  </a:lnTo>
                  <a:lnTo>
                    <a:pt x="697" y="981"/>
                  </a:lnTo>
                  <a:lnTo>
                    <a:pt x="696" y="981"/>
                  </a:lnTo>
                  <a:lnTo>
                    <a:pt x="694" y="979"/>
                  </a:lnTo>
                  <a:lnTo>
                    <a:pt x="693" y="979"/>
                  </a:lnTo>
                  <a:lnTo>
                    <a:pt x="691" y="981"/>
                  </a:lnTo>
                  <a:lnTo>
                    <a:pt x="690" y="979"/>
                  </a:lnTo>
                  <a:lnTo>
                    <a:pt x="689" y="979"/>
                  </a:lnTo>
                  <a:lnTo>
                    <a:pt x="688" y="979"/>
                  </a:lnTo>
                  <a:lnTo>
                    <a:pt x="688" y="978"/>
                  </a:lnTo>
                  <a:lnTo>
                    <a:pt x="688" y="977"/>
                  </a:lnTo>
                  <a:lnTo>
                    <a:pt x="687" y="977"/>
                  </a:lnTo>
                  <a:lnTo>
                    <a:pt x="685" y="977"/>
                  </a:lnTo>
                  <a:lnTo>
                    <a:pt x="685" y="976"/>
                  </a:lnTo>
                  <a:lnTo>
                    <a:pt x="684" y="976"/>
                  </a:lnTo>
                  <a:lnTo>
                    <a:pt x="682" y="976"/>
                  </a:lnTo>
                  <a:lnTo>
                    <a:pt x="682" y="975"/>
                  </a:lnTo>
                  <a:lnTo>
                    <a:pt x="681" y="975"/>
                  </a:lnTo>
                  <a:lnTo>
                    <a:pt x="680" y="975"/>
                  </a:lnTo>
                  <a:lnTo>
                    <a:pt x="679" y="975"/>
                  </a:lnTo>
                  <a:lnTo>
                    <a:pt x="677" y="974"/>
                  </a:lnTo>
                  <a:lnTo>
                    <a:pt x="677" y="973"/>
                  </a:lnTo>
                  <a:lnTo>
                    <a:pt x="676" y="974"/>
                  </a:lnTo>
                  <a:lnTo>
                    <a:pt x="675" y="974"/>
                  </a:lnTo>
                  <a:lnTo>
                    <a:pt x="675" y="973"/>
                  </a:lnTo>
                  <a:lnTo>
                    <a:pt x="673" y="973"/>
                  </a:lnTo>
                  <a:lnTo>
                    <a:pt x="672" y="971"/>
                  </a:lnTo>
                  <a:lnTo>
                    <a:pt x="671" y="971"/>
                  </a:lnTo>
                  <a:lnTo>
                    <a:pt x="671" y="970"/>
                  </a:lnTo>
                  <a:lnTo>
                    <a:pt x="670" y="970"/>
                  </a:lnTo>
                  <a:lnTo>
                    <a:pt x="670" y="969"/>
                  </a:lnTo>
                  <a:lnTo>
                    <a:pt x="668" y="969"/>
                  </a:lnTo>
                  <a:lnTo>
                    <a:pt x="667" y="969"/>
                  </a:lnTo>
                  <a:lnTo>
                    <a:pt x="666" y="969"/>
                  </a:lnTo>
                  <a:lnTo>
                    <a:pt x="665" y="969"/>
                  </a:lnTo>
                  <a:lnTo>
                    <a:pt x="664" y="969"/>
                  </a:lnTo>
                  <a:lnTo>
                    <a:pt x="664" y="968"/>
                  </a:lnTo>
                  <a:lnTo>
                    <a:pt x="663" y="968"/>
                  </a:lnTo>
                  <a:lnTo>
                    <a:pt x="662" y="968"/>
                  </a:lnTo>
                  <a:lnTo>
                    <a:pt x="662" y="967"/>
                  </a:lnTo>
                  <a:lnTo>
                    <a:pt x="660" y="967"/>
                  </a:lnTo>
                  <a:lnTo>
                    <a:pt x="659" y="967"/>
                  </a:lnTo>
                  <a:lnTo>
                    <a:pt x="659" y="966"/>
                  </a:lnTo>
                  <a:lnTo>
                    <a:pt x="658" y="966"/>
                  </a:lnTo>
                  <a:lnTo>
                    <a:pt x="658" y="965"/>
                  </a:lnTo>
                  <a:lnTo>
                    <a:pt x="659" y="965"/>
                  </a:lnTo>
                  <a:lnTo>
                    <a:pt x="659" y="963"/>
                  </a:lnTo>
                  <a:lnTo>
                    <a:pt x="660" y="963"/>
                  </a:lnTo>
                  <a:lnTo>
                    <a:pt x="660" y="962"/>
                  </a:lnTo>
                  <a:lnTo>
                    <a:pt x="662" y="962"/>
                  </a:lnTo>
                  <a:lnTo>
                    <a:pt x="662" y="961"/>
                  </a:lnTo>
                  <a:lnTo>
                    <a:pt x="662" y="960"/>
                  </a:lnTo>
                  <a:lnTo>
                    <a:pt x="663" y="960"/>
                  </a:lnTo>
                  <a:lnTo>
                    <a:pt x="664" y="960"/>
                  </a:lnTo>
                  <a:lnTo>
                    <a:pt x="664" y="959"/>
                  </a:lnTo>
                  <a:lnTo>
                    <a:pt x="664" y="958"/>
                  </a:lnTo>
                  <a:lnTo>
                    <a:pt x="665" y="958"/>
                  </a:lnTo>
                  <a:lnTo>
                    <a:pt x="666" y="957"/>
                  </a:lnTo>
                  <a:lnTo>
                    <a:pt x="666" y="956"/>
                  </a:lnTo>
                  <a:lnTo>
                    <a:pt x="667" y="956"/>
                  </a:lnTo>
                  <a:lnTo>
                    <a:pt x="667" y="954"/>
                  </a:lnTo>
                  <a:lnTo>
                    <a:pt x="666" y="954"/>
                  </a:lnTo>
                  <a:lnTo>
                    <a:pt x="667" y="954"/>
                  </a:lnTo>
                  <a:lnTo>
                    <a:pt x="667" y="953"/>
                  </a:lnTo>
                  <a:lnTo>
                    <a:pt x="667" y="952"/>
                  </a:lnTo>
                  <a:lnTo>
                    <a:pt x="668" y="952"/>
                  </a:lnTo>
                  <a:lnTo>
                    <a:pt x="668" y="951"/>
                  </a:lnTo>
                  <a:lnTo>
                    <a:pt x="670" y="951"/>
                  </a:lnTo>
                  <a:lnTo>
                    <a:pt x="671" y="951"/>
                  </a:lnTo>
                  <a:lnTo>
                    <a:pt x="671" y="950"/>
                  </a:lnTo>
                  <a:lnTo>
                    <a:pt x="672" y="950"/>
                  </a:lnTo>
                  <a:lnTo>
                    <a:pt x="672" y="949"/>
                  </a:lnTo>
                  <a:lnTo>
                    <a:pt x="672" y="948"/>
                  </a:lnTo>
                  <a:lnTo>
                    <a:pt x="673" y="948"/>
                  </a:lnTo>
                  <a:lnTo>
                    <a:pt x="673" y="946"/>
                  </a:lnTo>
                  <a:lnTo>
                    <a:pt x="673" y="945"/>
                  </a:lnTo>
                  <a:lnTo>
                    <a:pt x="674" y="945"/>
                  </a:lnTo>
                  <a:lnTo>
                    <a:pt x="674" y="944"/>
                  </a:lnTo>
                  <a:lnTo>
                    <a:pt x="675" y="944"/>
                  </a:lnTo>
                  <a:lnTo>
                    <a:pt x="675" y="943"/>
                  </a:lnTo>
                  <a:lnTo>
                    <a:pt x="676" y="943"/>
                  </a:lnTo>
                  <a:lnTo>
                    <a:pt x="676" y="942"/>
                  </a:lnTo>
                  <a:lnTo>
                    <a:pt x="676" y="941"/>
                  </a:lnTo>
                  <a:lnTo>
                    <a:pt x="676" y="942"/>
                  </a:lnTo>
                  <a:lnTo>
                    <a:pt x="677" y="941"/>
                  </a:lnTo>
                  <a:lnTo>
                    <a:pt x="677" y="940"/>
                  </a:lnTo>
                  <a:lnTo>
                    <a:pt x="679" y="940"/>
                  </a:lnTo>
                  <a:lnTo>
                    <a:pt x="677" y="940"/>
                  </a:lnTo>
                  <a:lnTo>
                    <a:pt x="679" y="939"/>
                  </a:lnTo>
                  <a:lnTo>
                    <a:pt x="677" y="939"/>
                  </a:lnTo>
                  <a:lnTo>
                    <a:pt x="679" y="939"/>
                  </a:lnTo>
                  <a:lnTo>
                    <a:pt x="679" y="937"/>
                  </a:lnTo>
                  <a:lnTo>
                    <a:pt x="680" y="937"/>
                  </a:lnTo>
                  <a:lnTo>
                    <a:pt x="680" y="936"/>
                  </a:lnTo>
                  <a:lnTo>
                    <a:pt x="681" y="936"/>
                  </a:lnTo>
                  <a:lnTo>
                    <a:pt x="682" y="936"/>
                  </a:lnTo>
                  <a:lnTo>
                    <a:pt x="682" y="935"/>
                  </a:lnTo>
                  <a:lnTo>
                    <a:pt x="683" y="935"/>
                  </a:lnTo>
                  <a:lnTo>
                    <a:pt x="683" y="934"/>
                  </a:lnTo>
                  <a:lnTo>
                    <a:pt x="683" y="933"/>
                  </a:lnTo>
                  <a:lnTo>
                    <a:pt x="682" y="933"/>
                  </a:lnTo>
                  <a:lnTo>
                    <a:pt x="682" y="932"/>
                  </a:lnTo>
                  <a:lnTo>
                    <a:pt x="683" y="932"/>
                  </a:lnTo>
                  <a:lnTo>
                    <a:pt x="682" y="932"/>
                  </a:lnTo>
                  <a:lnTo>
                    <a:pt x="683" y="931"/>
                  </a:lnTo>
                  <a:lnTo>
                    <a:pt x="682" y="931"/>
                  </a:lnTo>
                  <a:lnTo>
                    <a:pt x="683" y="931"/>
                  </a:lnTo>
                  <a:lnTo>
                    <a:pt x="683" y="929"/>
                  </a:lnTo>
                  <a:lnTo>
                    <a:pt x="683" y="928"/>
                  </a:lnTo>
                  <a:lnTo>
                    <a:pt x="682" y="928"/>
                  </a:lnTo>
                  <a:lnTo>
                    <a:pt x="682" y="927"/>
                  </a:lnTo>
                  <a:lnTo>
                    <a:pt x="681" y="927"/>
                  </a:lnTo>
                  <a:lnTo>
                    <a:pt x="681" y="926"/>
                  </a:lnTo>
                  <a:lnTo>
                    <a:pt x="681" y="925"/>
                  </a:lnTo>
                  <a:lnTo>
                    <a:pt x="681" y="924"/>
                  </a:lnTo>
                  <a:lnTo>
                    <a:pt x="682" y="924"/>
                  </a:lnTo>
                  <a:lnTo>
                    <a:pt x="682" y="923"/>
                  </a:lnTo>
                  <a:lnTo>
                    <a:pt x="683" y="923"/>
                  </a:lnTo>
                  <a:lnTo>
                    <a:pt x="683" y="921"/>
                  </a:lnTo>
                  <a:lnTo>
                    <a:pt x="683" y="920"/>
                  </a:lnTo>
                  <a:lnTo>
                    <a:pt x="684" y="920"/>
                  </a:lnTo>
                  <a:lnTo>
                    <a:pt x="683" y="920"/>
                  </a:lnTo>
                  <a:lnTo>
                    <a:pt x="683" y="919"/>
                  </a:lnTo>
                  <a:lnTo>
                    <a:pt x="683" y="918"/>
                  </a:lnTo>
                  <a:lnTo>
                    <a:pt x="683" y="917"/>
                  </a:lnTo>
                  <a:lnTo>
                    <a:pt x="682" y="917"/>
                  </a:lnTo>
                  <a:lnTo>
                    <a:pt x="683" y="917"/>
                  </a:lnTo>
                  <a:lnTo>
                    <a:pt x="683" y="916"/>
                  </a:lnTo>
                  <a:lnTo>
                    <a:pt x="683" y="915"/>
                  </a:lnTo>
                  <a:lnTo>
                    <a:pt x="683" y="914"/>
                  </a:lnTo>
                  <a:lnTo>
                    <a:pt x="684" y="914"/>
                  </a:lnTo>
                  <a:lnTo>
                    <a:pt x="684" y="912"/>
                  </a:lnTo>
                  <a:lnTo>
                    <a:pt x="685" y="912"/>
                  </a:lnTo>
                  <a:lnTo>
                    <a:pt x="685" y="911"/>
                  </a:lnTo>
                  <a:lnTo>
                    <a:pt x="684" y="911"/>
                  </a:lnTo>
                  <a:lnTo>
                    <a:pt x="685" y="911"/>
                  </a:lnTo>
                  <a:lnTo>
                    <a:pt x="685" y="910"/>
                  </a:lnTo>
                  <a:lnTo>
                    <a:pt x="684" y="910"/>
                  </a:lnTo>
                  <a:lnTo>
                    <a:pt x="684" y="909"/>
                  </a:lnTo>
                  <a:lnTo>
                    <a:pt x="685" y="909"/>
                  </a:lnTo>
                  <a:lnTo>
                    <a:pt x="684" y="908"/>
                  </a:lnTo>
                  <a:lnTo>
                    <a:pt x="683" y="904"/>
                  </a:lnTo>
                  <a:lnTo>
                    <a:pt x="682" y="903"/>
                  </a:lnTo>
                  <a:lnTo>
                    <a:pt x="676" y="902"/>
                  </a:lnTo>
                  <a:lnTo>
                    <a:pt x="674" y="902"/>
                  </a:lnTo>
                  <a:lnTo>
                    <a:pt x="673" y="900"/>
                  </a:lnTo>
                  <a:lnTo>
                    <a:pt x="673" y="899"/>
                  </a:lnTo>
                  <a:lnTo>
                    <a:pt x="673" y="895"/>
                  </a:lnTo>
                  <a:lnTo>
                    <a:pt x="673" y="894"/>
                  </a:lnTo>
                  <a:lnTo>
                    <a:pt x="674" y="894"/>
                  </a:lnTo>
                  <a:lnTo>
                    <a:pt x="674" y="893"/>
                  </a:lnTo>
                  <a:lnTo>
                    <a:pt x="674" y="892"/>
                  </a:lnTo>
                  <a:lnTo>
                    <a:pt x="674" y="890"/>
                  </a:lnTo>
                  <a:lnTo>
                    <a:pt x="674" y="887"/>
                  </a:lnTo>
                  <a:lnTo>
                    <a:pt x="674" y="886"/>
                  </a:lnTo>
                  <a:lnTo>
                    <a:pt x="674" y="885"/>
                  </a:lnTo>
                  <a:lnTo>
                    <a:pt x="673" y="885"/>
                  </a:lnTo>
                  <a:lnTo>
                    <a:pt x="673" y="884"/>
                  </a:lnTo>
                  <a:lnTo>
                    <a:pt x="672" y="882"/>
                  </a:lnTo>
                  <a:lnTo>
                    <a:pt x="671" y="882"/>
                  </a:lnTo>
                  <a:lnTo>
                    <a:pt x="672" y="882"/>
                  </a:lnTo>
                  <a:lnTo>
                    <a:pt x="672" y="881"/>
                  </a:lnTo>
                  <a:lnTo>
                    <a:pt x="671" y="879"/>
                  </a:lnTo>
                  <a:lnTo>
                    <a:pt x="672" y="876"/>
                  </a:lnTo>
                  <a:lnTo>
                    <a:pt x="674" y="873"/>
                  </a:lnTo>
                  <a:lnTo>
                    <a:pt x="673" y="873"/>
                  </a:lnTo>
                  <a:lnTo>
                    <a:pt x="674" y="871"/>
                  </a:lnTo>
                  <a:lnTo>
                    <a:pt x="673" y="871"/>
                  </a:lnTo>
                  <a:lnTo>
                    <a:pt x="672" y="871"/>
                  </a:lnTo>
                  <a:lnTo>
                    <a:pt x="672" y="870"/>
                  </a:lnTo>
                  <a:lnTo>
                    <a:pt x="671" y="870"/>
                  </a:lnTo>
                  <a:lnTo>
                    <a:pt x="670" y="870"/>
                  </a:lnTo>
                  <a:lnTo>
                    <a:pt x="668" y="870"/>
                  </a:lnTo>
                  <a:lnTo>
                    <a:pt x="667" y="870"/>
                  </a:lnTo>
                  <a:lnTo>
                    <a:pt x="666" y="870"/>
                  </a:lnTo>
                  <a:lnTo>
                    <a:pt x="665" y="870"/>
                  </a:lnTo>
                  <a:lnTo>
                    <a:pt x="665" y="869"/>
                  </a:lnTo>
                  <a:lnTo>
                    <a:pt x="664" y="869"/>
                  </a:lnTo>
                  <a:lnTo>
                    <a:pt x="663" y="869"/>
                  </a:lnTo>
                  <a:lnTo>
                    <a:pt x="662" y="869"/>
                  </a:lnTo>
                  <a:lnTo>
                    <a:pt x="660" y="869"/>
                  </a:lnTo>
                  <a:lnTo>
                    <a:pt x="659" y="869"/>
                  </a:lnTo>
                  <a:lnTo>
                    <a:pt x="658" y="869"/>
                  </a:lnTo>
                  <a:lnTo>
                    <a:pt x="658" y="870"/>
                  </a:lnTo>
                  <a:lnTo>
                    <a:pt x="657" y="870"/>
                  </a:lnTo>
                  <a:lnTo>
                    <a:pt x="656" y="869"/>
                  </a:lnTo>
                  <a:lnTo>
                    <a:pt x="656" y="868"/>
                  </a:lnTo>
                  <a:lnTo>
                    <a:pt x="655" y="868"/>
                  </a:lnTo>
                  <a:lnTo>
                    <a:pt x="655" y="867"/>
                  </a:lnTo>
                  <a:lnTo>
                    <a:pt x="654" y="867"/>
                  </a:lnTo>
                  <a:lnTo>
                    <a:pt x="653" y="867"/>
                  </a:lnTo>
                  <a:lnTo>
                    <a:pt x="653" y="866"/>
                  </a:lnTo>
                  <a:lnTo>
                    <a:pt x="651" y="866"/>
                  </a:lnTo>
                  <a:lnTo>
                    <a:pt x="651" y="865"/>
                  </a:lnTo>
                  <a:lnTo>
                    <a:pt x="651" y="864"/>
                  </a:lnTo>
                  <a:lnTo>
                    <a:pt x="651" y="862"/>
                  </a:lnTo>
                  <a:lnTo>
                    <a:pt x="651" y="861"/>
                  </a:lnTo>
                  <a:lnTo>
                    <a:pt x="651" y="860"/>
                  </a:lnTo>
                  <a:lnTo>
                    <a:pt x="653" y="860"/>
                  </a:lnTo>
                  <a:lnTo>
                    <a:pt x="653" y="859"/>
                  </a:lnTo>
                  <a:lnTo>
                    <a:pt x="653" y="858"/>
                  </a:lnTo>
                  <a:lnTo>
                    <a:pt x="653" y="857"/>
                  </a:lnTo>
                  <a:lnTo>
                    <a:pt x="653" y="856"/>
                  </a:lnTo>
                  <a:lnTo>
                    <a:pt x="654" y="856"/>
                  </a:lnTo>
                  <a:lnTo>
                    <a:pt x="654" y="854"/>
                  </a:lnTo>
                  <a:lnTo>
                    <a:pt x="654" y="852"/>
                  </a:lnTo>
                  <a:lnTo>
                    <a:pt x="653" y="851"/>
                  </a:lnTo>
                  <a:lnTo>
                    <a:pt x="651" y="850"/>
                  </a:lnTo>
                  <a:lnTo>
                    <a:pt x="651" y="849"/>
                  </a:lnTo>
                  <a:lnTo>
                    <a:pt x="651" y="848"/>
                  </a:lnTo>
                  <a:lnTo>
                    <a:pt x="651" y="847"/>
                  </a:lnTo>
                  <a:lnTo>
                    <a:pt x="651" y="845"/>
                  </a:lnTo>
                  <a:lnTo>
                    <a:pt x="653" y="845"/>
                  </a:lnTo>
                  <a:lnTo>
                    <a:pt x="651" y="845"/>
                  </a:lnTo>
                  <a:lnTo>
                    <a:pt x="651" y="844"/>
                  </a:lnTo>
                  <a:lnTo>
                    <a:pt x="653" y="844"/>
                  </a:lnTo>
                  <a:lnTo>
                    <a:pt x="654" y="844"/>
                  </a:lnTo>
                  <a:lnTo>
                    <a:pt x="653" y="842"/>
                  </a:lnTo>
                  <a:lnTo>
                    <a:pt x="651" y="842"/>
                  </a:lnTo>
                  <a:lnTo>
                    <a:pt x="651" y="841"/>
                  </a:lnTo>
                  <a:lnTo>
                    <a:pt x="650" y="841"/>
                  </a:lnTo>
                  <a:lnTo>
                    <a:pt x="650" y="840"/>
                  </a:lnTo>
                  <a:lnTo>
                    <a:pt x="650" y="841"/>
                  </a:lnTo>
                  <a:lnTo>
                    <a:pt x="649" y="841"/>
                  </a:lnTo>
                  <a:lnTo>
                    <a:pt x="649" y="840"/>
                  </a:lnTo>
                  <a:lnTo>
                    <a:pt x="648" y="840"/>
                  </a:lnTo>
                  <a:lnTo>
                    <a:pt x="648" y="839"/>
                  </a:lnTo>
                  <a:lnTo>
                    <a:pt x="647" y="839"/>
                  </a:lnTo>
                  <a:lnTo>
                    <a:pt x="646" y="837"/>
                  </a:lnTo>
                  <a:lnTo>
                    <a:pt x="645" y="837"/>
                  </a:lnTo>
                  <a:lnTo>
                    <a:pt x="644" y="837"/>
                  </a:lnTo>
                  <a:lnTo>
                    <a:pt x="642" y="837"/>
                  </a:lnTo>
                  <a:lnTo>
                    <a:pt x="641" y="837"/>
                  </a:lnTo>
                  <a:lnTo>
                    <a:pt x="640" y="837"/>
                  </a:lnTo>
                  <a:lnTo>
                    <a:pt x="639" y="837"/>
                  </a:lnTo>
                  <a:lnTo>
                    <a:pt x="639" y="839"/>
                  </a:lnTo>
                  <a:lnTo>
                    <a:pt x="638" y="839"/>
                  </a:lnTo>
                  <a:lnTo>
                    <a:pt x="637" y="839"/>
                  </a:lnTo>
                  <a:lnTo>
                    <a:pt x="636" y="839"/>
                  </a:lnTo>
                  <a:lnTo>
                    <a:pt x="636" y="840"/>
                  </a:lnTo>
                  <a:lnTo>
                    <a:pt x="634" y="840"/>
                  </a:lnTo>
                  <a:lnTo>
                    <a:pt x="633" y="840"/>
                  </a:lnTo>
                  <a:lnTo>
                    <a:pt x="633" y="841"/>
                  </a:lnTo>
                  <a:lnTo>
                    <a:pt x="633" y="840"/>
                  </a:lnTo>
                  <a:lnTo>
                    <a:pt x="633" y="841"/>
                  </a:lnTo>
                  <a:lnTo>
                    <a:pt x="632" y="841"/>
                  </a:lnTo>
                  <a:lnTo>
                    <a:pt x="631" y="841"/>
                  </a:lnTo>
                  <a:lnTo>
                    <a:pt x="630" y="842"/>
                  </a:lnTo>
                  <a:lnTo>
                    <a:pt x="629" y="842"/>
                  </a:lnTo>
                  <a:lnTo>
                    <a:pt x="627" y="842"/>
                  </a:lnTo>
                  <a:lnTo>
                    <a:pt x="625" y="842"/>
                  </a:lnTo>
                  <a:lnTo>
                    <a:pt x="624" y="842"/>
                  </a:lnTo>
                  <a:lnTo>
                    <a:pt x="623" y="842"/>
                  </a:lnTo>
                  <a:lnTo>
                    <a:pt x="623" y="841"/>
                  </a:lnTo>
                  <a:lnTo>
                    <a:pt x="622" y="841"/>
                  </a:lnTo>
                  <a:lnTo>
                    <a:pt x="621" y="841"/>
                  </a:lnTo>
                  <a:lnTo>
                    <a:pt x="621" y="840"/>
                  </a:lnTo>
                  <a:lnTo>
                    <a:pt x="620" y="840"/>
                  </a:lnTo>
                  <a:lnTo>
                    <a:pt x="619" y="840"/>
                  </a:lnTo>
                  <a:lnTo>
                    <a:pt x="618" y="839"/>
                  </a:lnTo>
                  <a:lnTo>
                    <a:pt x="615" y="839"/>
                  </a:lnTo>
                  <a:lnTo>
                    <a:pt x="615" y="837"/>
                  </a:lnTo>
                  <a:lnTo>
                    <a:pt x="614" y="837"/>
                  </a:lnTo>
                  <a:lnTo>
                    <a:pt x="614" y="836"/>
                  </a:lnTo>
                  <a:lnTo>
                    <a:pt x="613" y="835"/>
                  </a:lnTo>
                  <a:lnTo>
                    <a:pt x="612" y="835"/>
                  </a:lnTo>
                  <a:lnTo>
                    <a:pt x="612" y="834"/>
                  </a:lnTo>
                  <a:lnTo>
                    <a:pt x="611" y="834"/>
                  </a:lnTo>
                  <a:lnTo>
                    <a:pt x="610" y="834"/>
                  </a:lnTo>
                  <a:lnTo>
                    <a:pt x="610" y="833"/>
                  </a:lnTo>
                  <a:lnTo>
                    <a:pt x="608" y="833"/>
                  </a:lnTo>
                  <a:lnTo>
                    <a:pt x="607" y="833"/>
                  </a:lnTo>
                  <a:lnTo>
                    <a:pt x="607" y="832"/>
                  </a:lnTo>
                  <a:lnTo>
                    <a:pt x="607" y="833"/>
                  </a:lnTo>
                  <a:lnTo>
                    <a:pt x="606" y="832"/>
                  </a:lnTo>
                  <a:lnTo>
                    <a:pt x="606" y="833"/>
                  </a:lnTo>
                  <a:lnTo>
                    <a:pt x="605" y="833"/>
                  </a:lnTo>
                  <a:lnTo>
                    <a:pt x="605" y="834"/>
                  </a:lnTo>
                  <a:lnTo>
                    <a:pt x="605" y="835"/>
                  </a:lnTo>
                  <a:lnTo>
                    <a:pt x="606" y="835"/>
                  </a:lnTo>
                  <a:lnTo>
                    <a:pt x="606" y="836"/>
                  </a:lnTo>
                  <a:lnTo>
                    <a:pt x="605" y="836"/>
                  </a:lnTo>
                  <a:lnTo>
                    <a:pt x="604" y="836"/>
                  </a:lnTo>
                  <a:lnTo>
                    <a:pt x="604" y="837"/>
                  </a:lnTo>
                  <a:lnTo>
                    <a:pt x="604" y="839"/>
                  </a:lnTo>
                  <a:lnTo>
                    <a:pt x="603" y="839"/>
                  </a:lnTo>
                  <a:lnTo>
                    <a:pt x="603" y="837"/>
                  </a:lnTo>
                  <a:lnTo>
                    <a:pt x="602" y="837"/>
                  </a:lnTo>
                  <a:lnTo>
                    <a:pt x="603" y="839"/>
                  </a:lnTo>
                  <a:lnTo>
                    <a:pt x="602" y="839"/>
                  </a:lnTo>
                  <a:lnTo>
                    <a:pt x="602" y="840"/>
                  </a:lnTo>
                  <a:lnTo>
                    <a:pt x="601" y="839"/>
                  </a:lnTo>
                  <a:lnTo>
                    <a:pt x="601" y="840"/>
                  </a:lnTo>
                  <a:lnTo>
                    <a:pt x="601" y="841"/>
                  </a:lnTo>
                  <a:lnTo>
                    <a:pt x="602" y="841"/>
                  </a:lnTo>
                  <a:lnTo>
                    <a:pt x="601" y="841"/>
                  </a:lnTo>
                  <a:lnTo>
                    <a:pt x="599" y="841"/>
                  </a:lnTo>
                  <a:lnTo>
                    <a:pt x="598" y="841"/>
                  </a:lnTo>
                  <a:lnTo>
                    <a:pt x="599" y="841"/>
                  </a:lnTo>
                  <a:lnTo>
                    <a:pt x="599" y="842"/>
                  </a:lnTo>
                  <a:lnTo>
                    <a:pt x="598" y="842"/>
                  </a:lnTo>
                  <a:lnTo>
                    <a:pt x="598" y="841"/>
                  </a:lnTo>
                  <a:lnTo>
                    <a:pt x="597" y="841"/>
                  </a:lnTo>
                  <a:lnTo>
                    <a:pt x="597" y="842"/>
                  </a:lnTo>
                  <a:lnTo>
                    <a:pt x="597" y="843"/>
                  </a:lnTo>
                  <a:lnTo>
                    <a:pt x="596" y="843"/>
                  </a:lnTo>
                  <a:lnTo>
                    <a:pt x="596" y="844"/>
                  </a:lnTo>
                  <a:lnTo>
                    <a:pt x="595" y="843"/>
                  </a:lnTo>
                  <a:lnTo>
                    <a:pt x="595" y="844"/>
                  </a:lnTo>
                  <a:lnTo>
                    <a:pt x="594" y="845"/>
                  </a:lnTo>
                  <a:lnTo>
                    <a:pt x="593" y="845"/>
                  </a:lnTo>
                  <a:lnTo>
                    <a:pt x="594" y="845"/>
                  </a:lnTo>
                  <a:lnTo>
                    <a:pt x="594" y="847"/>
                  </a:lnTo>
                  <a:lnTo>
                    <a:pt x="593" y="845"/>
                  </a:lnTo>
                  <a:lnTo>
                    <a:pt x="591" y="845"/>
                  </a:lnTo>
                  <a:lnTo>
                    <a:pt x="591" y="847"/>
                  </a:lnTo>
                  <a:lnTo>
                    <a:pt x="591" y="848"/>
                  </a:lnTo>
                  <a:lnTo>
                    <a:pt x="593" y="848"/>
                  </a:lnTo>
                  <a:lnTo>
                    <a:pt x="591" y="849"/>
                  </a:lnTo>
                  <a:lnTo>
                    <a:pt x="591" y="848"/>
                  </a:lnTo>
                  <a:lnTo>
                    <a:pt x="591" y="847"/>
                  </a:lnTo>
                  <a:lnTo>
                    <a:pt x="590" y="847"/>
                  </a:lnTo>
                  <a:lnTo>
                    <a:pt x="589" y="847"/>
                  </a:lnTo>
                  <a:lnTo>
                    <a:pt x="589" y="848"/>
                  </a:lnTo>
                  <a:lnTo>
                    <a:pt x="590" y="848"/>
                  </a:lnTo>
                  <a:lnTo>
                    <a:pt x="590" y="849"/>
                  </a:lnTo>
                  <a:lnTo>
                    <a:pt x="589" y="849"/>
                  </a:lnTo>
                  <a:lnTo>
                    <a:pt x="589" y="848"/>
                  </a:lnTo>
                  <a:lnTo>
                    <a:pt x="588" y="848"/>
                  </a:lnTo>
                  <a:lnTo>
                    <a:pt x="587" y="848"/>
                  </a:lnTo>
                  <a:lnTo>
                    <a:pt x="587" y="849"/>
                  </a:lnTo>
                  <a:lnTo>
                    <a:pt x="588" y="849"/>
                  </a:lnTo>
                  <a:lnTo>
                    <a:pt x="587" y="849"/>
                  </a:lnTo>
                  <a:lnTo>
                    <a:pt x="587" y="850"/>
                  </a:lnTo>
                  <a:lnTo>
                    <a:pt x="586" y="850"/>
                  </a:lnTo>
                  <a:lnTo>
                    <a:pt x="586" y="849"/>
                  </a:lnTo>
                  <a:lnTo>
                    <a:pt x="585" y="849"/>
                  </a:lnTo>
                  <a:lnTo>
                    <a:pt x="585" y="850"/>
                  </a:lnTo>
                  <a:lnTo>
                    <a:pt x="586" y="850"/>
                  </a:lnTo>
                  <a:lnTo>
                    <a:pt x="586" y="851"/>
                  </a:lnTo>
                  <a:lnTo>
                    <a:pt x="585" y="851"/>
                  </a:lnTo>
                  <a:lnTo>
                    <a:pt x="585" y="850"/>
                  </a:lnTo>
                  <a:lnTo>
                    <a:pt x="584" y="850"/>
                  </a:lnTo>
                  <a:lnTo>
                    <a:pt x="584" y="851"/>
                  </a:lnTo>
                  <a:lnTo>
                    <a:pt x="584" y="852"/>
                  </a:lnTo>
                  <a:lnTo>
                    <a:pt x="582" y="852"/>
                  </a:lnTo>
                  <a:lnTo>
                    <a:pt x="581" y="852"/>
                  </a:lnTo>
                  <a:lnTo>
                    <a:pt x="581" y="853"/>
                  </a:lnTo>
                  <a:lnTo>
                    <a:pt x="580" y="853"/>
                  </a:lnTo>
                  <a:lnTo>
                    <a:pt x="581" y="853"/>
                  </a:lnTo>
                  <a:lnTo>
                    <a:pt x="581" y="854"/>
                  </a:lnTo>
                  <a:lnTo>
                    <a:pt x="580" y="854"/>
                  </a:lnTo>
                  <a:lnTo>
                    <a:pt x="580" y="856"/>
                  </a:lnTo>
                  <a:lnTo>
                    <a:pt x="579" y="856"/>
                  </a:lnTo>
                  <a:lnTo>
                    <a:pt x="578" y="854"/>
                  </a:lnTo>
                  <a:lnTo>
                    <a:pt x="577" y="853"/>
                  </a:lnTo>
                  <a:lnTo>
                    <a:pt x="576" y="852"/>
                  </a:lnTo>
                  <a:lnTo>
                    <a:pt x="575" y="851"/>
                  </a:lnTo>
                  <a:lnTo>
                    <a:pt x="573" y="851"/>
                  </a:lnTo>
                  <a:lnTo>
                    <a:pt x="572" y="851"/>
                  </a:lnTo>
                  <a:lnTo>
                    <a:pt x="571" y="851"/>
                  </a:lnTo>
                  <a:lnTo>
                    <a:pt x="570" y="851"/>
                  </a:lnTo>
                  <a:lnTo>
                    <a:pt x="569" y="850"/>
                  </a:lnTo>
                  <a:lnTo>
                    <a:pt x="568" y="850"/>
                  </a:lnTo>
                  <a:lnTo>
                    <a:pt x="567" y="850"/>
                  </a:lnTo>
                  <a:lnTo>
                    <a:pt x="565" y="850"/>
                  </a:lnTo>
                  <a:lnTo>
                    <a:pt x="565" y="851"/>
                  </a:lnTo>
                  <a:lnTo>
                    <a:pt x="564" y="851"/>
                  </a:lnTo>
                  <a:lnTo>
                    <a:pt x="563" y="851"/>
                  </a:lnTo>
                  <a:lnTo>
                    <a:pt x="562" y="851"/>
                  </a:lnTo>
                  <a:lnTo>
                    <a:pt x="561" y="851"/>
                  </a:lnTo>
                  <a:lnTo>
                    <a:pt x="560" y="852"/>
                  </a:lnTo>
                  <a:lnTo>
                    <a:pt x="560" y="853"/>
                  </a:lnTo>
                  <a:lnTo>
                    <a:pt x="559" y="854"/>
                  </a:lnTo>
                  <a:lnTo>
                    <a:pt x="559" y="856"/>
                  </a:lnTo>
                  <a:lnTo>
                    <a:pt x="558" y="856"/>
                  </a:lnTo>
                  <a:lnTo>
                    <a:pt x="556" y="856"/>
                  </a:lnTo>
                  <a:lnTo>
                    <a:pt x="556" y="857"/>
                  </a:lnTo>
                  <a:lnTo>
                    <a:pt x="555" y="857"/>
                  </a:lnTo>
                  <a:lnTo>
                    <a:pt x="554" y="857"/>
                  </a:lnTo>
                  <a:lnTo>
                    <a:pt x="554" y="858"/>
                  </a:lnTo>
                  <a:lnTo>
                    <a:pt x="554" y="859"/>
                  </a:lnTo>
                  <a:lnTo>
                    <a:pt x="553" y="859"/>
                  </a:lnTo>
                  <a:lnTo>
                    <a:pt x="554" y="859"/>
                  </a:lnTo>
                  <a:lnTo>
                    <a:pt x="554" y="860"/>
                  </a:lnTo>
                  <a:lnTo>
                    <a:pt x="554" y="861"/>
                  </a:lnTo>
                  <a:lnTo>
                    <a:pt x="554" y="862"/>
                  </a:lnTo>
                  <a:lnTo>
                    <a:pt x="554" y="864"/>
                  </a:lnTo>
                  <a:lnTo>
                    <a:pt x="554" y="865"/>
                  </a:lnTo>
                  <a:lnTo>
                    <a:pt x="554" y="866"/>
                  </a:lnTo>
                  <a:lnTo>
                    <a:pt x="553" y="866"/>
                  </a:lnTo>
                  <a:lnTo>
                    <a:pt x="554" y="866"/>
                  </a:lnTo>
                  <a:lnTo>
                    <a:pt x="553" y="867"/>
                  </a:lnTo>
                  <a:lnTo>
                    <a:pt x="552" y="868"/>
                  </a:lnTo>
                  <a:lnTo>
                    <a:pt x="553" y="868"/>
                  </a:lnTo>
                  <a:lnTo>
                    <a:pt x="552" y="869"/>
                  </a:lnTo>
                  <a:lnTo>
                    <a:pt x="553" y="869"/>
                  </a:lnTo>
                  <a:lnTo>
                    <a:pt x="552" y="869"/>
                  </a:lnTo>
                  <a:lnTo>
                    <a:pt x="552" y="868"/>
                  </a:lnTo>
                  <a:lnTo>
                    <a:pt x="552" y="867"/>
                  </a:lnTo>
                  <a:lnTo>
                    <a:pt x="551" y="867"/>
                  </a:lnTo>
                  <a:lnTo>
                    <a:pt x="550" y="866"/>
                  </a:lnTo>
                  <a:lnTo>
                    <a:pt x="547" y="862"/>
                  </a:lnTo>
                  <a:lnTo>
                    <a:pt x="546" y="861"/>
                  </a:lnTo>
                  <a:lnTo>
                    <a:pt x="546" y="860"/>
                  </a:lnTo>
                  <a:lnTo>
                    <a:pt x="545" y="859"/>
                  </a:lnTo>
                  <a:lnTo>
                    <a:pt x="544" y="858"/>
                  </a:lnTo>
                  <a:lnTo>
                    <a:pt x="543" y="857"/>
                  </a:lnTo>
                  <a:lnTo>
                    <a:pt x="543" y="856"/>
                  </a:lnTo>
                  <a:lnTo>
                    <a:pt x="542" y="856"/>
                  </a:lnTo>
                  <a:lnTo>
                    <a:pt x="541" y="852"/>
                  </a:lnTo>
                  <a:lnTo>
                    <a:pt x="539" y="851"/>
                  </a:lnTo>
                  <a:lnTo>
                    <a:pt x="538" y="850"/>
                  </a:lnTo>
                  <a:lnTo>
                    <a:pt x="538" y="849"/>
                  </a:lnTo>
                  <a:lnTo>
                    <a:pt x="537" y="849"/>
                  </a:lnTo>
                  <a:lnTo>
                    <a:pt x="536" y="850"/>
                  </a:lnTo>
                  <a:lnTo>
                    <a:pt x="535" y="851"/>
                  </a:lnTo>
                  <a:lnTo>
                    <a:pt x="534" y="851"/>
                  </a:lnTo>
                  <a:lnTo>
                    <a:pt x="532" y="852"/>
                  </a:lnTo>
                  <a:lnTo>
                    <a:pt x="530" y="853"/>
                  </a:lnTo>
                  <a:lnTo>
                    <a:pt x="530" y="854"/>
                  </a:lnTo>
                  <a:lnTo>
                    <a:pt x="529" y="854"/>
                  </a:lnTo>
                  <a:lnTo>
                    <a:pt x="528" y="856"/>
                  </a:lnTo>
                  <a:lnTo>
                    <a:pt x="527" y="856"/>
                  </a:lnTo>
                  <a:lnTo>
                    <a:pt x="526" y="858"/>
                  </a:lnTo>
                  <a:lnTo>
                    <a:pt x="525" y="858"/>
                  </a:lnTo>
                  <a:lnTo>
                    <a:pt x="524" y="859"/>
                  </a:lnTo>
                  <a:lnTo>
                    <a:pt x="522" y="859"/>
                  </a:lnTo>
                  <a:lnTo>
                    <a:pt x="522" y="860"/>
                  </a:lnTo>
                  <a:lnTo>
                    <a:pt x="521" y="860"/>
                  </a:lnTo>
                  <a:lnTo>
                    <a:pt x="520" y="860"/>
                  </a:lnTo>
                  <a:lnTo>
                    <a:pt x="518" y="860"/>
                  </a:lnTo>
                  <a:lnTo>
                    <a:pt x="517" y="860"/>
                  </a:lnTo>
                  <a:lnTo>
                    <a:pt x="515" y="859"/>
                  </a:lnTo>
                  <a:lnTo>
                    <a:pt x="513" y="859"/>
                  </a:lnTo>
                  <a:lnTo>
                    <a:pt x="511" y="858"/>
                  </a:lnTo>
                  <a:lnTo>
                    <a:pt x="510" y="858"/>
                  </a:lnTo>
                  <a:lnTo>
                    <a:pt x="509" y="857"/>
                  </a:lnTo>
                  <a:lnTo>
                    <a:pt x="508" y="857"/>
                  </a:lnTo>
                  <a:lnTo>
                    <a:pt x="507" y="857"/>
                  </a:lnTo>
                  <a:lnTo>
                    <a:pt x="506" y="857"/>
                  </a:lnTo>
                  <a:lnTo>
                    <a:pt x="504" y="857"/>
                  </a:lnTo>
                  <a:lnTo>
                    <a:pt x="503" y="857"/>
                  </a:lnTo>
                  <a:lnTo>
                    <a:pt x="502" y="857"/>
                  </a:lnTo>
                  <a:lnTo>
                    <a:pt x="501" y="857"/>
                  </a:lnTo>
                  <a:lnTo>
                    <a:pt x="499" y="856"/>
                  </a:lnTo>
                  <a:lnTo>
                    <a:pt x="498" y="856"/>
                  </a:lnTo>
                  <a:lnTo>
                    <a:pt x="496" y="856"/>
                  </a:lnTo>
                  <a:lnTo>
                    <a:pt x="495" y="856"/>
                  </a:lnTo>
                  <a:lnTo>
                    <a:pt x="494" y="856"/>
                  </a:lnTo>
                  <a:lnTo>
                    <a:pt x="494" y="854"/>
                  </a:lnTo>
                  <a:lnTo>
                    <a:pt x="493" y="856"/>
                  </a:lnTo>
                  <a:lnTo>
                    <a:pt x="492" y="856"/>
                  </a:lnTo>
                  <a:lnTo>
                    <a:pt x="492" y="854"/>
                  </a:lnTo>
                  <a:lnTo>
                    <a:pt x="491" y="854"/>
                  </a:lnTo>
                  <a:lnTo>
                    <a:pt x="490" y="854"/>
                  </a:lnTo>
                  <a:lnTo>
                    <a:pt x="489" y="854"/>
                  </a:lnTo>
                  <a:lnTo>
                    <a:pt x="487" y="854"/>
                  </a:lnTo>
                  <a:lnTo>
                    <a:pt x="486" y="853"/>
                  </a:lnTo>
                  <a:lnTo>
                    <a:pt x="486" y="852"/>
                  </a:lnTo>
                  <a:lnTo>
                    <a:pt x="485" y="852"/>
                  </a:lnTo>
                  <a:lnTo>
                    <a:pt x="485" y="851"/>
                  </a:lnTo>
                  <a:lnTo>
                    <a:pt x="485" y="852"/>
                  </a:lnTo>
                  <a:lnTo>
                    <a:pt x="484" y="851"/>
                  </a:lnTo>
                  <a:lnTo>
                    <a:pt x="483" y="851"/>
                  </a:lnTo>
                  <a:lnTo>
                    <a:pt x="483" y="850"/>
                  </a:lnTo>
                  <a:lnTo>
                    <a:pt x="482" y="850"/>
                  </a:lnTo>
                  <a:lnTo>
                    <a:pt x="482" y="849"/>
                  </a:lnTo>
                  <a:lnTo>
                    <a:pt x="481" y="849"/>
                  </a:lnTo>
                  <a:lnTo>
                    <a:pt x="480" y="849"/>
                  </a:lnTo>
                  <a:lnTo>
                    <a:pt x="478" y="849"/>
                  </a:lnTo>
                  <a:lnTo>
                    <a:pt x="477" y="848"/>
                  </a:lnTo>
                  <a:lnTo>
                    <a:pt x="476" y="848"/>
                  </a:lnTo>
                  <a:lnTo>
                    <a:pt x="475" y="849"/>
                  </a:lnTo>
                  <a:lnTo>
                    <a:pt x="474" y="849"/>
                  </a:lnTo>
                  <a:lnTo>
                    <a:pt x="473" y="849"/>
                  </a:lnTo>
                  <a:lnTo>
                    <a:pt x="472" y="849"/>
                  </a:lnTo>
                  <a:lnTo>
                    <a:pt x="470" y="849"/>
                  </a:lnTo>
                  <a:lnTo>
                    <a:pt x="469" y="849"/>
                  </a:lnTo>
                  <a:lnTo>
                    <a:pt x="468" y="850"/>
                  </a:lnTo>
                  <a:lnTo>
                    <a:pt x="467" y="850"/>
                  </a:lnTo>
                  <a:lnTo>
                    <a:pt x="465" y="850"/>
                  </a:lnTo>
                  <a:lnTo>
                    <a:pt x="465" y="851"/>
                  </a:lnTo>
                  <a:lnTo>
                    <a:pt x="465" y="852"/>
                  </a:lnTo>
                  <a:lnTo>
                    <a:pt x="465" y="853"/>
                  </a:lnTo>
                  <a:lnTo>
                    <a:pt x="465" y="854"/>
                  </a:lnTo>
                  <a:lnTo>
                    <a:pt x="465" y="856"/>
                  </a:lnTo>
                  <a:lnTo>
                    <a:pt x="464" y="856"/>
                  </a:lnTo>
                  <a:lnTo>
                    <a:pt x="464" y="857"/>
                  </a:lnTo>
                  <a:lnTo>
                    <a:pt x="464" y="858"/>
                  </a:lnTo>
                  <a:lnTo>
                    <a:pt x="464" y="859"/>
                  </a:lnTo>
                  <a:lnTo>
                    <a:pt x="465" y="859"/>
                  </a:lnTo>
                  <a:lnTo>
                    <a:pt x="465" y="860"/>
                  </a:lnTo>
                  <a:lnTo>
                    <a:pt x="465" y="861"/>
                  </a:lnTo>
                  <a:lnTo>
                    <a:pt x="464" y="861"/>
                  </a:lnTo>
                  <a:lnTo>
                    <a:pt x="463" y="861"/>
                  </a:lnTo>
                  <a:lnTo>
                    <a:pt x="463" y="862"/>
                  </a:lnTo>
                  <a:lnTo>
                    <a:pt x="461" y="862"/>
                  </a:lnTo>
                  <a:lnTo>
                    <a:pt x="461" y="864"/>
                  </a:lnTo>
                  <a:lnTo>
                    <a:pt x="460" y="864"/>
                  </a:lnTo>
                  <a:lnTo>
                    <a:pt x="460" y="865"/>
                  </a:lnTo>
                  <a:lnTo>
                    <a:pt x="459" y="865"/>
                  </a:lnTo>
                  <a:lnTo>
                    <a:pt x="459" y="866"/>
                  </a:lnTo>
                  <a:lnTo>
                    <a:pt x="458" y="866"/>
                  </a:lnTo>
                  <a:lnTo>
                    <a:pt x="458" y="865"/>
                  </a:lnTo>
                  <a:lnTo>
                    <a:pt x="457" y="866"/>
                  </a:lnTo>
                  <a:lnTo>
                    <a:pt x="456" y="867"/>
                  </a:lnTo>
                  <a:lnTo>
                    <a:pt x="456" y="868"/>
                  </a:lnTo>
                  <a:lnTo>
                    <a:pt x="455" y="869"/>
                  </a:lnTo>
                  <a:lnTo>
                    <a:pt x="453" y="869"/>
                  </a:lnTo>
                  <a:lnTo>
                    <a:pt x="453" y="870"/>
                  </a:lnTo>
                  <a:lnTo>
                    <a:pt x="452" y="870"/>
                  </a:lnTo>
                  <a:lnTo>
                    <a:pt x="451" y="870"/>
                  </a:lnTo>
                  <a:lnTo>
                    <a:pt x="450" y="871"/>
                  </a:lnTo>
                  <a:lnTo>
                    <a:pt x="449" y="871"/>
                  </a:lnTo>
                  <a:lnTo>
                    <a:pt x="448" y="871"/>
                  </a:lnTo>
                  <a:lnTo>
                    <a:pt x="448" y="873"/>
                  </a:lnTo>
                  <a:lnTo>
                    <a:pt x="447" y="873"/>
                  </a:lnTo>
                  <a:lnTo>
                    <a:pt x="446" y="873"/>
                  </a:lnTo>
                  <a:lnTo>
                    <a:pt x="444" y="873"/>
                  </a:lnTo>
                  <a:lnTo>
                    <a:pt x="443" y="873"/>
                  </a:lnTo>
                  <a:lnTo>
                    <a:pt x="442" y="873"/>
                  </a:lnTo>
                  <a:lnTo>
                    <a:pt x="441" y="873"/>
                  </a:lnTo>
                  <a:lnTo>
                    <a:pt x="441" y="871"/>
                  </a:lnTo>
                  <a:lnTo>
                    <a:pt x="440" y="871"/>
                  </a:lnTo>
                  <a:lnTo>
                    <a:pt x="439" y="871"/>
                  </a:lnTo>
                  <a:lnTo>
                    <a:pt x="438" y="871"/>
                  </a:lnTo>
                  <a:lnTo>
                    <a:pt x="437" y="871"/>
                  </a:lnTo>
                  <a:lnTo>
                    <a:pt x="437" y="870"/>
                  </a:lnTo>
                  <a:lnTo>
                    <a:pt x="435" y="870"/>
                  </a:lnTo>
                  <a:lnTo>
                    <a:pt x="434" y="870"/>
                  </a:lnTo>
                  <a:lnTo>
                    <a:pt x="432" y="870"/>
                  </a:lnTo>
                  <a:lnTo>
                    <a:pt x="431" y="870"/>
                  </a:lnTo>
                  <a:lnTo>
                    <a:pt x="431" y="869"/>
                  </a:lnTo>
                  <a:lnTo>
                    <a:pt x="430" y="870"/>
                  </a:lnTo>
                  <a:lnTo>
                    <a:pt x="430" y="869"/>
                  </a:lnTo>
                  <a:lnTo>
                    <a:pt x="429" y="869"/>
                  </a:lnTo>
                  <a:lnTo>
                    <a:pt x="429" y="868"/>
                  </a:lnTo>
                  <a:lnTo>
                    <a:pt x="429" y="867"/>
                  </a:lnTo>
                  <a:lnTo>
                    <a:pt x="427" y="866"/>
                  </a:lnTo>
                  <a:lnTo>
                    <a:pt x="429" y="865"/>
                  </a:lnTo>
                  <a:lnTo>
                    <a:pt x="429" y="864"/>
                  </a:lnTo>
                  <a:lnTo>
                    <a:pt x="429" y="862"/>
                  </a:lnTo>
                  <a:lnTo>
                    <a:pt x="429" y="861"/>
                  </a:lnTo>
                  <a:lnTo>
                    <a:pt x="427" y="861"/>
                  </a:lnTo>
                  <a:lnTo>
                    <a:pt x="427" y="860"/>
                  </a:lnTo>
                  <a:lnTo>
                    <a:pt x="426" y="859"/>
                  </a:lnTo>
                  <a:lnTo>
                    <a:pt x="425" y="859"/>
                  </a:lnTo>
                  <a:lnTo>
                    <a:pt x="424" y="859"/>
                  </a:lnTo>
                  <a:lnTo>
                    <a:pt x="422" y="858"/>
                  </a:lnTo>
                  <a:lnTo>
                    <a:pt x="421" y="857"/>
                  </a:lnTo>
                  <a:lnTo>
                    <a:pt x="418" y="858"/>
                  </a:lnTo>
                  <a:lnTo>
                    <a:pt x="417" y="857"/>
                  </a:lnTo>
                  <a:lnTo>
                    <a:pt x="416" y="859"/>
                  </a:lnTo>
                  <a:lnTo>
                    <a:pt x="416" y="860"/>
                  </a:lnTo>
                  <a:lnTo>
                    <a:pt x="416" y="861"/>
                  </a:lnTo>
                  <a:lnTo>
                    <a:pt x="416" y="862"/>
                  </a:lnTo>
                  <a:lnTo>
                    <a:pt x="416" y="864"/>
                  </a:lnTo>
                  <a:lnTo>
                    <a:pt x="416" y="865"/>
                  </a:lnTo>
                  <a:lnTo>
                    <a:pt x="416" y="867"/>
                  </a:lnTo>
                  <a:lnTo>
                    <a:pt x="416" y="870"/>
                  </a:lnTo>
                  <a:lnTo>
                    <a:pt x="415" y="871"/>
                  </a:lnTo>
                  <a:lnTo>
                    <a:pt x="413" y="873"/>
                  </a:lnTo>
                  <a:lnTo>
                    <a:pt x="412" y="873"/>
                  </a:lnTo>
                  <a:lnTo>
                    <a:pt x="412" y="874"/>
                  </a:lnTo>
                  <a:lnTo>
                    <a:pt x="411" y="874"/>
                  </a:lnTo>
                  <a:lnTo>
                    <a:pt x="409" y="874"/>
                  </a:lnTo>
                  <a:lnTo>
                    <a:pt x="408" y="874"/>
                  </a:lnTo>
                  <a:lnTo>
                    <a:pt x="407" y="874"/>
                  </a:lnTo>
                  <a:lnTo>
                    <a:pt x="406" y="874"/>
                  </a:lnTo>
                  <a:lnTo>
                    <a:pt x="405" y="873"/>
                  </a:lnTo>
                  <a:lnTo>
                    <a:pt x="404" y="873"/>
                  </a:lnTo>
                  <a:lnTo>
                    <a:pt x="403" y="871"/>
                  </a:lnTo>
                  <a:lnTo>
                    <a:pt x="401" y="871"/>
                  </a:lnTo>
                  <a:lnTo>
                    <a:pt x="400" y="871"/>
                  </a:lnTo>
                  <a:lnTo>
                    <a:pt x="398" y="870"/>
                  </a:lnTo>
                  <a:lnTo>
                    <a:pt x="392" y="869"/>
                  </a:lnTo>
                  <a:lnTo>
                    <a:pt x="390" y="869"/>
                  </a:lnTo>
                  <a:lnTo>
                    <a:pt x="388" y="868"/>
                  </a:lnTo>
                  <a:lnTo>
                    <a:pt x="382" y="866"/>
                  </a:lnTo>
                  <a:lnTo>
                    <a:pt x="380" y="868"/>
                  </a:lnTo>
                  <a:lnTo>
                    <a:pt x="379" y="868"/>
                  </a:lnTo>
                  <a:lnTo>
                    <a:pt x="378" y="867"/>
                  </a:lnTo>
                  <a:lnTo>
                    <a:pt x="374" y="866"/>
                  </a:lnTo>
                  <a:lnTo>
                    <a:pt x="370" y="865"/>
                  </a:lnTo>
                  <a:lnTo>
                    <a:pt x="368" y="866"/>
                  </a:lnTo>
                  <a:lnTo>
                    <a:pt x="366" y="867"/>
                  </a:lnTo>
                  <a:lnTo>
                    <a:pt x="365" y="866"/>
                  </a:lnTo>
                  <a:lnTo>
                    <a:pt x="364" y="866"/>
                  </a:lnTo>
                  <a:lnTo>
                    <a:pt x="363" y="867"/>
                  </a:lnTo>
                  <a:lnTo>
                    <a:pt x="362" y="867"/>
                  </a:lnTo>
                  <a:lnTo>
                    <a:pt x="362" y="868"/>
                  </a:lnTo>
                  <a:lnTo>
                    <a:pt x="361" y="868"/>
                  </a:lnTo>
                  <a:lnTo>
                    <a:pt x="360" y="868"/>
                  </a:lnTo>
                  <a:lnTo>
                    <a:pt x="360" y="869"/>
                  </a:lnTo>
                  <a:lnTo>
                    <a:pt x="358" y="871"/>
                  </a:lnTo>
                  <a:lnTo>
                    <a:pt x="358" y="873"/>
                  </a:lnTo>
                  <a:lnTo>
                    <a:pt x="358" y="874"/>
                  </a:lnTo>
                  <a:lnTo>
                    <a:pt x="360" y="874"/>
                  </a:lnTo>
                  <a:lnTo>
                    <a:pt x="358" y="875"/>
                  </a:lnTo>
                  <a:lnTo>
                    <a:pt x="357" y="876"/>
                  </a:lnTo>
                  <a:lnTo>
                    <a:pt x="357" y="877"/>
                  </a:lnTo>
                  <a:lnTo>
                    <a:pt x="356" y="877"/>
                  </a:lnTo>
                  <a:lnTo>
                    <a:pt x="355" y="878"/>
                  </a:lnTo>
                  <a:lnTo>
                    <a:pt x="353" y="879"/>
                  </a:lnTo>
                  <a:lnTo>
                    <a:pt x="353" y="881"/>
                  </a:lnTo>
                  <a:lnTo>
                    <a:pt x="352" y="881"/>
                  </a:lnTo>
                  <a:lnTo>
                    <a:pt x="352" y="879"/>
                  </a:lnTo>
                  <a:lnTo>
                    <a:pt x="351" y="879"/>
                  </a:lnTo>
                  <a:lnTo>
                    <a:pt x="349" y="879"/>
                  </a:lnTo>
                  <a:lnTo>
                    <a:pt x="348" y="879"/>
                  </a:lnTo>
                  <a:lnTo>
                    <a:pt x="347" y="879"/>
                  </a:lnTo>
                  <a:lnTo>
                    <a:pt x="347" y="881"/>
                  </a:lnTo>
                  <a:lnTo>
                    <a:pt x="346" y="881"/>
                  </a:lnTo>
                  <a:lnTo>
                    <a:pt x="345" y="881"/>
                  </a:lnTo>
                  <a:lnTo>
                    <a:pt x="344" y="881"/>
                  </a:lnTo>
                  <a:lnTo>
                    <a:pt x="343" y="881"/>
                  </a:lnTo>
                  <a:lnTo>
                    <a:pt x="342" y="882"/>
                  </a:lnTo>
                  <a:lnTo>
                    <a:pt x="340" y="882"/>
                  </a:lnTo>
                  <a:lnTo>
                    <a:pt x="339" y="882"/>
                  </a:lnTo>
                  <a:lnTo>
                    <a:pt x="338" y="882"/>
                  </a:lnTo>
                  <a:lnTo>
                    <a:pt x="337" y="882"/>
                  </a:lnTo>
                  <a:lnTo>
                    <a:pt x="336" y="882"/>
                  </a:lnTo>
                  <a:lnTo>
                    <a:pt x="335" y="882"/>
                  </a:lnTo>
                  <a:lnTo>
                    <a:pt x="334" y="882"/>
                  </a:lnTo>
                  <a:lnTo>
                    <a:pt x="332" y="882"/>
                  </a:lnTo>
                  <a:lnTo>
                    <a:pt x="332" y="883"/>
                  </a:lnTo>
                  <a:lnTo>
                    <a:pt x="331" y="882"/>
                  </a:lnTo>
                  <a:lnTo>
                    <a:pt x="330" y="882"/>
                  </a:lnTo>
                  <a:lnTo>
                    <a:pt x="330" y="883"/>
                  </a:lnTo>
                  <a:lnTo>
                    <a:pt x="329" y="883"/>
                  </a:lnTo>
                  <a:lnTo>
                    <a:pt x="328" y="883"/>
                  </a:lnTo>
                  <a:lnTo>
                    <a:pt x="327" y="883"/>
                  </a:lnTo>
                  <a:lnTo>
                    <a:pt x="326" y="883"/>
                  </a:lnTo>
                  <a:lnTo>
                    <a:pt x="326" y="882"/>
                  </a:lnTo>
                  <a:lnTo>
                    <a:pt x="325" y="882"/>
                  </a:lnTo>
                  <a:lnTo>
                    <a:pt x="323" y="882"/>
                  </a:lnTo>
                  <a:lnTo>
                    <a:pt x="322" y="882"/>
                  </a:lnTo>
                  <a:lnTo>
                    <a:pt x="321" y="882"/>
                  </a:lnTo>
                  <a:lnTo>
                    <a:pt x="320" y="882"/>
                  </a:lnTo>
                  <a:lnTo>
                    <a:pt x="319" y="882"/>
                  </a:lnTo>
                  <a:lnTo>
                    <a:pt x="318" y="882"/>
                  </a:lnTo>
                  <a:lnTo>
                    <a:pt x="317" y="881"/>
                  </a:lnTo>
                  <a:lnTo>
                    <a:pt x="315" y="881"/>
                  </a:lnTo>
                  <a:lnTo>
                    <a:pt x="314" y="881"/>
                  </a:lnTo>
                  <a:lnTo>
                    <a:pt x="313" y="881"/>
                  </a:lnTo>
                  <a:lnTo>
                    <a:pt x="313" y="879"/>
                  </a:lnTo>
                  <a:lnTo>
                    <a:pt x="312" y="879"/>
                  </a:lnTo>
                  <a:lnTo>
                    <a:pt x="311" y="879"/>
                  </a:lnTo>
                  <a:lnTo>
                    <a:pt x="310" y="879"/>
                  </a:lnTo>
                  <a:lnTo>
                    <a:pt x="309" y="879"/>
                  </a:lnTo>
                  <a:lnTo>
                    <a:pt x="308" y="879"/>
                  </a:lnTo>
                  <a:lnTo>
                    <a:pt x="306" y="879"/>
                  </a:lnTo>
                  <a:lnTo>
                    <a:pt x="306" y="878"/>
                  </a:lnTo>
                  <a:lnTo>
                    <a:pt x="305" y="878"/>
                  </a:lnTo>
                  <a:lnTo>
                    <a:pt x="304" y="878"/>
                  </a:lnTo>
                  <a:lnTo>
                    <a:pt x="303" y="878"/>
                  </a:lnTo>
                  <a:lnTo>
                    <a:pt x="302" y="878"/>
                  </a:lnTo>
                  <a:lnTo>
                    <a:pt x="301" y="879"/>
                  </a:lnTo>
                  <a:lnTo>
                    <a:pt x="301" y="878"/>
                  </a:lnTo>
                  <a:lnTo>
                    <a:pt x="301" y="879"/>
                  </a:lnTo>
                  <a:lnTo>
                    <a:pt x="300" y="879"/>
                  </a:lnTo>
                  <a:lnTo>
                    <a:pt x="299" y="878"/>
                  </a:lnTo>
                  <a:lnTo>
                    <a:pt x="297" y="878"/>
                  </a:lnTo>
                  <a:lnTo>
                    <a:pt x="296" y="878"/>
                  </a:lnTo>
                  <a:lnTo>
                    <a:pt x="295" y="878"/>
                  </a:lnTo>
                  <a:lnTo>
                    <a:pt x="295" y="877"/>
                  </a:lnTo>
                  <a:lnTo>
                    <a:pt x="294" y="877"/>
                  </a:lnTo>
                  <a:lnTo>
                    <a:pt x="293" y="877"/>
                  </a:lnTo>
                  <a:lnTo>
                    <a:pt x="293" y="878"/>
                  </a:lnTo>
                  <a:lnTo>
                    <a:pt x="292" y="878"/>
                  </a:lnTo>
                  <a:lnTo>
                    <a:pt x="291" y="878"/>
                  </a:lnTo>
                  <a:lnTo>
                    <a:pt x="289" y="878"/>
                  </a:lnTo>
                  <a:lnTo>
                    <a:pt x="288" y="877"/>
                  </a:lnTo>
                  <a:lnTo>
                    <a:pt x="287" y="877"/>
                  </a:lnTo>
                  <a:lnTo>
                    <a:pt x="286" y="877"/>
                  </a:lnTo>
                  <a:lnTo>
                    <a:pt x="286" y="876"/>
                  </a:lnTo>
                  <a:lnTo>
                    <a:pt x="285" y="877"/>
                  </a:lnTo>
                  <a:lnTo>
                    <a:pt x="284" y="877"/>
                  </a:lnTo>
                  <a:lnTo>
                    <a:pt x="283" y="878"/>
                  </a:lnTo>
                  <a:lnTo>
                    <a:pt x="282" y="877"/>
                  </a:lnTo>
                  <a:lnTo>
                    <a:pt x="280" y="877"/>
                  </a:lnTo>
                  <a:lnTo>
                    <a:pt x="279" y="877"/>
                  </a:lnTo>
                  <a:lnTo>
                    <a:pt x="278" y="877"/>
                  </a:lnTo>
                  <a:lnTo>
                    <a:pt x="278" y="876"/>
                  </a:lnTo>
                  <a:lnTo>
                    <a:pt x="277" y="876"/>
                  </a:lnTo>
                  <a:lnTo>
                    <a:pt x="276" y="876"/>
                  </a:lnTo>
                  <a:lnTo>
                    <a:pt x="276" y="875"/>
                  </a:lnTo>
                  <a:lnTo>
                    <a:pt x="275" y="875"/>
                  </a:lnTo>
                  <a:lnTo>
                    <a:pt x="274" y="875"/>
                  </a:lnTo>
                  <a:lnTo>
                    <a:pt x="273" y="875"/>
                  </a:lnTo>
                  <a:lnTo>
                    <a:pt x="271" y="874"/>
                  </a:lnTo>
                  <a:lnTo>
                    <a:pt x="270" y="874"/>
                  </a:lnTo>
                  <a:lnTo>
                    <a:pt x="269" y="874"/>
                  </a:lnTo>
                  <a:lnTo>
                    <a:pt x="268" y="873"/>
                  </a:lnTo>
                  <a:lnTo>
                    <a:pt x="267" y="873"/>
                  </a:lnTo>
                  <a:lnTo>
                    <a:pt x="266" y="873"/>
                  </a:lnTo>
                  <a:lnTo>
                    <a:pt x="265" y="873"/>
                  </a:lnTo>
                  <a:lnTo>
                    <a:pt x="263" y="873"/>
                  </a:lnTo>
                  <a:lnTo>
                    <a:pt x="262" y="873"/>
                  </a:lnTo>
                  <a:lnTo>
                    <a:pt x="261" y="873"/>
                  </a:lnTo>
                  <a:lnTo>
                    <a:pt x="261" y="871"/>
                  </a:lnTo>
                  <a:lnTo>
                    <a:pt x="260" y="871"/>
                  </a:lnTo>
                  <a:lnTo>
                    <a:pt x="259" y="871"/>
                  </a:lnTo>
                  <a:lnTo>
                    <a:pt x="259" y="873"/>
                  </a:lnTo>
                  <a:lnTo>
                    <a:pt x="258" y="873"/>
                  </a:lnTo>
                  <a:lnTo>
                    <a:pt x="257" y="873"/>
                  </a:lnTo>
                  <a:lnTo>
                    <a:pt x="257" y="874"/>
                  </a:lnTo>
                  <a:lnTo>
                    <a:pt x="256" y="874"/>
                  </a:lnTo>
                  <a:lnTo>
                    <a:pt x="256" y="875"/>
                  </a:lnTo>
                  <a:lnTo>
                    <a:pt x="256" y="876"/>
                  </a:lnTo>
                  <a:lnTo>
                    <a:pt x="256" y="877"/>
                  </a:lnTo>
                  <a:lnTo>
                    <a:pt x="254" y="877"/>
                  </a:lnTo>
                  <a:lnTo>
                    <a:pt x="254" y="878"/>
                  </a:lnTo>
                  <a:lnTo>
                    <a:pt x="254" y="879"/>
                  </a:lnTo>
                  <a:lnTo>
                    <a:pt x="256" y="879"/>
                  </a:lnTo>
                  <a:lnTo>
                    <a:pt x="254" y="881"/>
                  </a:lnTo>
                  <a:lnTo>
                    <a:pt x="256" y="881"/>
                  </a:lnTo>
                  <a:lnTo>
                    <a:pt x="256" y="882"/>
                  </a:lnTo>
                  <a:lnTo>
                    <a:pt x="256" y="883"/>
                  </a:lnTo>
                  <a:lnTo>
                    <a:pt x="256" y="882"/>
                  </a:lnTo>
                  <a:lnTo>
                    <a:pt x="256" y="883"/>
                  </a:lnTo>
                  <a:lnTo>
                    <a:pt x="257" y="883"/>
                  </a:lnTo>
                  <a:lnTo>
                    <a:pt x="257" y="884"/>
                  </a:lnTo>
                  <a:lnTo>
                    <a:pt x="257" y="885"/>
                  </a:lnTo>
                  <a:lnTo>
                    <a:pt x="256" y="885"/>
                  </a:lnTo>
                  <a:lnTo>
                    <a:pt x="257" y="885"/>
                  </a:lnTo>
                  <a:lnTo>
                    <a:pt x="257" y="886"/>
                  </a:lnTo>
                  <a:lnTo>
                    <a:pt x="257" y="887"/>
                  </a:lnTo>
                  <a:lnTo>
                    <a:pt x="257" y="889"/>
                  </a:lnTo>
                  <a:lnTo>
                    <a:pt x="256" y="889"/>
                  </a:lnTo>
                  <a:lnTo>
                    <a:pt x="256" y="887"/>
                  </a:lnTo>
                  <a:lnTo>
                    <a:pt x="254" y="887"/>
                  </a:lnTo>
                  <a:lnTo>
                    <a:pt x="256" y="887"/>
                  </a:lnTo>
                  <a:lnTo>
                    <a:pt x="254" y="887"/>
                  </a:lnTo>
                  <a:lnTo>
                    <a:pt x="254" y="889"/>
                  </a:lnTo>
                  <a:lnTo>
                    <a:pt x="253" y="889"/>
                  </a:lnTo>
                  <a:lnTo>
                    <a:pt x="252" y="890"/>
                  </a:lnTo>
                  <a:lnTo>
                    <a:pt x="252" y="889"/>
                  </a:lnTo>
                  <a:lnTo>
                    <a:pt x="252" y="887"/>
                  </a:lnTo>
                  <a:lnTo>
                    <a:pt x="251" y="887"/>
                  </a:lnTo>
                  <a:lnTo>
                    <a:pt x="251" y="889"/>
                  </a:lnTo>
                  <a:lnTo>
                    <a:pt x="251" y="887"/>
                  </a:lnTo>
                  <a:lnTo>
                    <a:pt x="251" y="886"/>
                  </a:lnTo>
                  <a:lnTo>
                    <a:pt x="250" y="886"/>
                  </a:lnTo>
                  <a:lnTo>
                    <a:pt x="249" y="886"/>
                  </a:lnTo>
                  <a:lnTo>
                    <a:pt x="248" y="886"/>
                  </a:lnTo>
                  <a:lnTo>
                    <a:pt x="248" y="885"/>
                  </a:lnTo>
                  <a:lnTo>
                    <a:pt x="246" y="885"/>
                  </a:lnTo>
                  <a:lnTo>
                    <a:pt x="248" y="885"/>
                  </a:lnTo>
                  <a:lnTo>
                    <a:pt x="246" y="884"/>
                  </a:lnTo>
                  <a:lnTo>
                    <a:pt x="246" y="885"/>
                  </a:lnTo>
                  <a:lnTo>
                    <a:pt x="245" y="885"/>
                  </a:lnTo>
                  <a:lnTo>
                    <a:pt x="245" y="884"/>
                  </a:lnTo>
                  <a:lnTo>
                    <a:pt x="244" y="883"/>
                  </a:lnTo>
                  <a:lnTo>
                    <a:pt x="244" y="884"/>
                  </a:lnTo>
                  <a:lnTo>
                    <a:pt x="244" y="883"/>
                  </a:lnTo>
                  <a:lnTo>
                    <a:pt x="243" y="883"/>
                  </a:lnTo>
                  <a:lnTo>
                    <a:pt x="242" y="883"/>
                  </a:lnTo>
                  <a:lnTo>
                    <a:pt x="242" y="884"/>
                  </a:lnTo>
                  <a:lnTo>
                    <a:pt x="242" y="883"/>
                  </a:lnTo>
                  <a:lnTo>
                    <a:pt x="242" y="882"/>
                  </a:lnTo>
                  <a:lnTo>
                    <a:pt x="241" y="882"/>
                  </a:lnTo>
                  <a:lnTo>
                    <a:pt x="240" y="882"/>
                  </a:lnTo>
                  <a:lnTo>
                    <a:pt x="239" y="881"/>
                  </a:lnTo>
                  <a:lnTo>
                    <a:pt x="237" y="881"/>
                  </a:lnTo>
                  <a:lnTo>
                    <a:pt x="236" y="881"/>
                  </a:lnTo>
                  <a:lnTo>
                    <a:pt x="236" y="879"/>
                  </a:lnTo>
                  <a:lnTo>
                    <a:pt x="235" y="879"/>
                  </a:lnTo>
                  <a:lnTo>
                    <a:pt x="234" y="879"/>
                  </a:lnTo>
                  <a:lnTo>
                    <a:pt x="234" y="878"/>
                  </a:lnTo>
                  <a:lnTo>
                    <a:pt x="233" y="878"/>
                  </a:lnTo>
                  <a:lnTo>
                    <a:pt x="232" y="878"/>
                  </a:lnTo>
                  <a:lnTo>
                    <a:pt x="232" y="877"/>
                  </a:lnTo>
                  <a:lnTo>
                    <a:pt x="231" y="877"/>
                  </a:lnTo>
                  <a:lnTo>
                    <a:pt x="230" y="877"/>
                  </a:lnTo>
                  <a:lnTo>
                    <a:pt x="230" y="876"/>
                  </a:lnTo>
                  <a:lnTo>
                    <a:pt x="228" y="876"/>
                  </a:lnTo>
                  <a:lnTo>
                    <a:pt x="227" y="876"/>
                  </a:lnTo>
                  <a:lnTo>
                    <a:pt x="226" y="876"/>
                  </a:lnTo>
                  <a:lnTo>
                    <a:pt x="225" y="877"/>
                  </a:lnTo>
                  <a:lnTo>
                    <a:pt x="224" y="876"/>
                  </a:lnTo>
                  <a:lnTo>
                    <a:pt x="224" y="875"/>
                  </a:lnTo>
                  <a:lnTo>
                    <a:pt x="223" y="875"/>
                  </a:lnTo>
                  <a:lnTo>
                    <a:pt x="223" y="874"/>
                  </a:lnTo>
                  <a:lnTo>
                    <a:pt x="222" y="874"/>
                  </a:lnTo>
                  <a:lnTo>
                    <a:pt x="222" y="873"/>
                  </a:lnTo>
                  <a:lnTo>
                    <a:pt x="220" y="873"/>
                  </a:lnTo>
                  <a:lnTo>
                    <a:pt x="219" y="873"/>
                  </a:lnTo>
                  <a:lnTo>
                    <a:pt x="218" y="871"/>
                  </a:lnTo>
                  <a:lnTo>
                    <a:pt x="217" y="871"/>
                  </a:lnTo>
                  <a:lnTo>
                    <a:pt x="216" y="871"/>
                  </a:lnTo>
                  <a:lnTo>
                    <a:pt x="215" y="871"/>
                  </a:lnTo>
                  <a:lnTo>
                    <a:pt x="214" y="871"/>
                  </a:lnTo>
                  <a:lnTo>
                    <a:pt x="214" y="870"/>
                  </a:lnTo>
                  <a:lnTo>
                    <a:pt x="213" y="869"/>
                  </a:lnTo>
                  <a:lnTo>
                    <a:pt x="211" y="868"/>
                  </a:lnTo>
                  <a:lnTo>
                    <a:pt x="211" y="867"/>
                  </a:lnTo>
                  <a:lnTo>
                    <a:pt x="211" y="866"/>
                  </a:lnTo>
                  <a:lnTo>
                    <a:pt x="210" y="866"/>
                  </a:lnTo>
                  <a:lnTo>
                    <a:pt x="210" y="865"/>
                  </a:lnTo>
                  <a:lnTo>
                    <a:pt x="210" y="864"/>
                  </a:lnTo>
                  <a:lnTo>
                    <a:pt x="209" y="864"/>
                  </a:lnTo>
                  <a:lnTo>
                    <a:pt x="208" y="864"/>
                  </a:lnTo>
                  <a:lnTo>
                    <a:pt x="208" y="862"/>
                  </a:lnTo>
                  <a:lnTo>
                    <a:pt x="207" y="862"/>
                  </a:lnTo>
                  <a:lnTo>
                    <a:pt x="207" y="861"/>
                  </a:lnTo>
                  <a:lnTo>
                    <a:pt x="206" y="861"/>
                  </a:lnTo>
                  <a:lnTo>
                    <a:pt x="206" y="860"/>
                  </a:lnTo>
                  <a:lnTo>
                    <a:pt x="206" y="859"/>
                  </a:lnTo>
                  <a:lnTo>
                    <a:pt x="205" y="859"/>
                  </a:lnTo>
                  <a:close/>
                  <a:moveTo>
                    <a:pt x="463" y="208"/>
                  </a:moveTo>
                  <a:lnTo>
                    <a:pt x="463" y="207"/>
                  </a:lnTo>
                  <a:lnTo>
                    <a:pt x="464" y="207"/>
                  </a:lnTo>
                  <a:lnTo>
                    <a:pt x="463" y="206"/>
                  </a:lnTo>
                  <a:lnTo>
                    <a:pt x="464" y="206"/>
                  </a:lnTo>
                  <a:lnTo>
                    <a:pt x="465" y="206"/>
                  </a:lnTo>
                  <a:lnTo>
                    <a:pt x="466" y="206"/>
                  </a:lnTo>
                  <a:lnTo>
                    <a:pt x="466" y="207"/>
                  </a:lnTo>
                  <a:lnTo>
                    <a:pt x="466" y="208"/>
                  </a:lnTo>
                  <a:lnTo>
                    <a:pt x="465" y="208"/>
                  </a:lnTo>
                  <a:lnTo>
                    <a:pt x="465" y="209"/>
                  </a:lnTo>
                  <a:lnTo>
                    <a:pt x="464" y="209"/>
                  </a:lnTo>
                  <a:lnTo>
                    <a:pt x="464" y="210"/>
                  </a:lnTo>
                  <a:lnTo>
                    <a:pt x="463" y="209"/>
                  </a:lnTo>
                  <a:lnTo>
                    <a:pt x="461" y="208"/>
                  </a:lnTo>
                  <a:lnTo>
                    <a:pt x="463" y="20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7" name="Freeform 336">
              <a:extLst>
                <a:ext uri="{FF2B5EF4-FFF2-40B4-BE49-F238E27FC236}">
                  <a16:creationId xmlns:a16="http://schemas.microsoft.com/office/drawing/2014/main" id="{344C4B04-EDD1-243A-B291-726A441623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0376" y="1441451"/>
              <a:ext cx="1073150" cy="1106488"/>
            </a:xfrm>
            <a:custGeom>
              <a:avLst/>
              <a:gdLst>
                <a:gd name="T0" fmla="*/ 77 w 676"/>
                <a:gd name="T1" fmla="*/ 695 h 697"/>
                <a:gd name="T2" fmla="*/ 27 w 676"/>
                <a:gd name="T3" fmla="*/ 666 h 697"/>
                <a:gd name="T4" fmla="*/ 4 w 676"/>
                <a:gd name="T5" fmla="*/ 632 h 697"/>
                <a:gd name="T6" fmla="*/ 19 w 676"/>
                <a:gd name="T7" fmla="*/ 586 h 697"/>
                <a:gd name="T8" fmla="*/ 11 w 676"/>
                <a:gd name="T9" fmla="*/ 544 h 697"/>
                <a:gd name="T10" fmla="*/ 29 w 676"/>
                <a:gd name="T11" fmla="*/ 500 h 697"/>
                <a:gd name="T12" fmla="*/ 32 w 676"/>
                <a:gd name="T13" fmla="*/ 443 h 697"/>
                <a:gd name="T14" fmla="*/ 51 w 676"/>
                <a:gd name="T15" fmla="*/ 382 h 697"/>
                <a:gd name="T16" fmla="*/ 62 w 676"/>
                <a:gd name="T17" fmla="*/ 315 h 697"/>
                <a:gd name="T18" fmla="*/ 84 w 676"/>
                <a:gd name="T19" fmla="*/ 268 h 697"/>
                <a:gd name="T20" fmla="*/ 102 w 676"/>
                <a:gd name="T21" fmla="*/ 219 h 697"/>
                <a:gd name="T22" fmla="*/ 111 w 676"/>
                <a:gd name="T23" fmla="*/ 153 h 697"/>
                <a:gd name="T24" fmla="*/ 104 w 676"/>
                <a:gd name="T25" fmla="*/ 103 h 697"/>
                <a:gd name="T26" fmla="*/ 89 w 676"/>
                <a:gd name="T27" fmla="*/ 57 h 697"/>
                <a:gd name="T28" fmla="*/ 85 w 676"/>
                <a:gd name="T29" fmla="*/ 13 h 697"/>
                <a:gd name="T30" fmla="*/ 131 w 676"/>
                <a:gd name="T31" fmla="*/ 11 h 697"/>
                <a:gd name="T32" fmla="*/ 179 w 676"/>
                <a:gd name="T33" fmla="*/ 21 h 697"/>
                <a:gd name="T34" fmla="*/ 218 w 676"/>
                <a:gd name="T35" fmla="*/ 35 h 697"/>
                <a:gd name="T36" fmla="*/ 254 w 676"/>
                <a:gd name="T37" fmla="*/ 65 h 697"/>
                <a:gd name="T38" fmla="*/ 258 w 676"/>
                <a:gd name="T39" fmla="*/ 103 h 697"/>
                <a:gd name="T40" fmla="*/ 306 w 676"/>
                <a:gd name="T41" fmla="*/ 106 h 697"/>
                <a:gd name="T42" fmla="*/ 364 w 676"/>
                <a:gd name="T43" fmla="*/ 108 h 697"/>
                <a:gd name="T44" fmla="*/ 408 w 676"/>
                <a:gd name="T45" fmla="*/ 125 h 697"/>
                <a:gd name="T46" fmla="*/ 459 w 676"/>
                <a:gd name="T47" fmla="*/ 111 h 697"/>
                <a:gd name="T48" fmla="*/ 505 w 676"/>
                <a:gd name="T49" fmla="*/ 126 h 697"/>
                <a:gd name="T50" fmla="*/ 539 w 676"/>
                <a:gd name="T51" fmla="*/ 106 h 697"/>
                <a:gd name="T52" fmla="*/ 586 w 676"/>
                <a:gd name="T53" fmla="*/ 88 h 697"/>
                <a:gd name="T54" fmla="*/ 640 w 676"/>
                <a:gd name="T55" fmla="*/ 92 h 697"/>
                <a:gd name="T56" fmla="*/ 640 w 676"/>
                <a:gd name="T57" fmla="*/ 113 h 697"/>
                <a:gd name="T58" fmla="*/ 657 w 676"/>
                <a:gd name="T59" fmla="*/ 120 h 697"/>
                <a:gd name="T60" fmla="*/ 674 w 676"/>
                <a:gd name="T61" fmla="*/ 124 h 697"/>
                <a:gd name="T62" fmla="*/ 667 w 676"/>
                <a:gd name="T63" fmla="*/ 134 h 697"/>
                <a:gd name="T64" fmla="*/ 655 w 676"/>
                <a:gd name="T65" fmla="*/ 151 h 697"/>
                <a:gd name="T66" fmla="*/ 633 w 676"/>
                <a:gd name="T67" fmla="*/ 176 h 697"/>
                <a:gd name="T68" fmla="*/ 654 w 676"/>
                <a:gd name="T69" fmla="*/ 199 h 697"/>
                <a:gd name="T70" fmla="*/ 664 w 676"/>
                <a:gd name="T71" fmla="*/ 233 h 697"/>
                <a:gd name="T72" fmla="*/ 656 w 676"/>
                <a:gd name="T73" fmla="*/ 255 h 697"/>
                <a:gd name="T74" fmla="*/ 638 w 676"/>
                <a:gd name="T75" fmla="*/ 269 h 697"/>
                <a:gd name="T76" fmla="*/ 623 w 676"/>
                <a:gd name="T77" fmla="*/ 292 h 697"/>
                <a:gd name="T78" fmla="*/ 595 w 676"/>
                <a:gd name="T79" fmla="*/ 314 h 697"/>
                <a:gd name="T80" fmla="*/ 571 w 676"/>
                <a:gd name="T81" fmla="*/ 331 h 697"/>
                <a:gd name="T82" fmla="*/ 521 w 676"/>
                <a:gd name="T83" fmla="*/ 358 h 697"/>
                <a:gd name="T84" fmla="*/ 482 w 676"/>
                <a:gd name="T85" fmla="*/ 386 h 697"/>
                <a:gd name="T86" fmla="*/ 452 w 676"/>
                <a:gd name="T87" fmla="*/ 412 h 697"/>
                <a:gd name="T88" fmla="*/ 442 w 676"/>
                <a:gd name="T89" fmla="*/ 441 h 697"/>
                <a:gd name="T90" fmla="*/ 441 w 676"/>
                <a:gd name="T91" fmla="*/ 441 h 697"/>
                <a:gd name="T92" fmla="*/ 384 w 676"/>
                <a:gd name="T93" fmla="*/ 462 h 697"/>
                <a:gd name="T94" fmla="*/ 345 w 676"/>
                <a:gd name="T95" fmla="*/ 477 h 697"/>
                <a:gd name="T96" fmla="*/ 311 w 676"/>
                <a:gd name="T97" fmla="*/ 487 h 697"/>
                <a:gd name="T98" fmla="*/ 258 w 676"/>
                <a:gd name="T99" fmla="*/ 508 h 697"/>
                <a:gd name="T100" fmla="*/ 232 w 676"/>
                <a:gd name="T101" fmla="*/ 521 h 697"/>
                <a:gd name="T102" fmla="*/ 199 w 676"/>
                <a:gd name="T103" fmla="*/ 530 h 697"/>
                <a:gd name="T104" fmla="*/ 165 w 676"/>
                <a:gd name="T105" fmla="*/ 558 h 697"/>
                <a:gd name="T106" fmla="*/ 141 w 676"/>
                <a:gd name="T107" fmla="*/ 592 h 697"/>
                <a:gd name="T108" fmla="*/ 131 w 676"/>
                <a:gd name="T109" fmla="*/ 622 h 697"/>
                <a:gd name="T110" fmla="*/ 154 w 676"/>
                <a:gd name="T111" fmla="*/ 632 h 697"/>
                <a:gd name="T112" fmla="*/ 122 w 676"/>
                <a:gd name="T113" fmla="*/ 682 h 697"/>
                <a:gd name="T114" fmla="*/ 120 w 676"/>
                <a:gd name="T115" fmla="*/ 675 h 697"/>
                <a:gd name="T116" fmla="*/ 102 w 676"/>
                <a:gd name="T117" fmla="*/ 667 h 697"/>
                <a:gd name="T118" fmla="*/ 380 w 676"/>
                <a:gd name="T119" fmla="*/ 100 h 697"/>
                <a:gd name="T120" fmla="*/ 628 w 676"/>
                <a:gd name="T121" fmla="*/ 289 h 697"/>
                <a:gd name="T122" fmla="*/ 660 w 676"/>
                <a:gd name="T123" fmla="*/ 249 h 697"/>
                <a:gd name="T124" fmla="*/ 671 w 676"/>
                <a:gd name="T125" fmla="*/ 133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6" h="697">
                  <a:moveTo>
                    <a:pt x="112" y="680"/>
                  </a:moveTo>
                  <a:lnTo>
                    <a:pt x="113" y="680"/>
                  </a:lnTo>
                  <a:lnTo>
                    <a:pt x="112" y="680"/>
                  </a:lnTo>
                  <a:close/>
                  <a:moveTo>
                    <a:pt x="112" y="680"/>
                  </a:moveTo>
                  <a:lnTo>
                    <a:pt x="113" y="680"/>
                  </a:lnTo>
                  <a:lnTo>
                    <a:pt x="112" y="680"/>
                  </a:lnTo>
                  <a:close/>
                  <a:moveTo>
                    <a:pt x="113" y="680"/>
                  </a:moveTo>
                  <a:lnTo>
                    <a:pt x="113" y="679"/>
                  </a:lnTo>
                  <a:lnTo>
                    <a:pt x="113" y="680"/>
                  </a:lnTo>
                  <a:close/>
                  <a:moveTo>
                    <a:pt x="105" y="680"/>
                  </a:moveTo>
                  <a:lnTo>
                    <a:pt x="106" y="680"/>
                  </a:lnTo>
                  <a:lnTo>
                    <a:pt x="105" y="680"/>
                  </a:lnTo>
                  <a:close/>
                  <a:moveTo>
                    <a:pt x="111" y="680"/>
                  </a:moveTo>
                  <a:lnTo>
                    <a:pt x="111" y="679"/>
                  </a:lnTo>
                  <a:lnTo>
                    <a:pt x="111" y="680"/>
                  </a:lnTo>
                  <a:close/>
                  <a:moveTo>
                    <a:pt x="112" y="679"/>
                  </a:moveTo>
                  <a:lnTo>
                    <a:pt x="112" y="680"/>
                  </a:lnTo>
                  <a:lnTo>
                    <a:pt x="112" y="679"/>
                  </a:lnTo>
                  <a:close/>
                  <a:moveTo>
                    <a:pt x="97" y="672"/>
                  </a:moveTo>
                  <a:lnTo>
                    <a:pt x="97" y="674"/>
                  </a:lnTo>
                  <a:lnTo>
                    <a:pt x="96" y="674"/>
                  </a:lnTo>
                  <a:lnTo>
                    <a:pt x="96" y="675"/>
                  </a:lnTo>
                  <a:lnTo>
                    <a:pt x="95" y="675"/>
                  </a:lnTo>
                  <a:lnTo>
                    <a:pt x="95" y="676"/>
                  </a:lnTo>
                  <a:lnTo>
                    <a:pt x="95" y="677"/>
                  </a:lnTo>
                  <a:lnTo>
                    <a:pt x="94" y="677"/>
                  </a:lnTo>
                  <a:lnTo>
                    <a:pt x="95" y="677"/>
                  </a:lnTo>
                  <a:lnTo>
                    <a:pt x="94" y="677"/>
                  </a:lnTo>
                  <a:lnTo>
                    <a:pt x="95" y="677"/>
                  </a:lnTo>
                  <a:lnTo>
                    <a:pt x="94" y="677"/>
                  </a:lnTo>
                  <a:lnTo>
                    <a:pt x="94" y="678"/>
                  </a:lnTo>
                  <a:lnTo>
                    <a:pt x="93" y="678"/>
                  </a:lnTo>
                  <a:lnTo>
                    <a:pt x="93" y="679"/>
                  </a:lnTo>
                  <a:lnTo>
                    <a:pt x="91" y="679"/>
                  </a:lnTo>
                  <a:lnTo>
                    <a:pt x="91" y="680"/>
                  </a:lnTo>
                  <a:lnTo>
                    <a:pt x="91" y="682"/>
                  </a:lnTo>
                  <a:lnTo>
                    <a:pt x="90" y="682"/>
                  </a:lnTo>
                  <a:lnTo>
                    <a:pt x="90" y="683"/>
                  </a:lnTo>
                  <a:lnTo>
                    <a:pt x="91" y="683"/>
                  </a:lnTo>
                  <a:lnTo>
                    <a:pt x="91" y="682"/>
                  </a:lnTo>
                  <a:lnTo>
                    <a:pt x="91" y="683"/>
                  </a:lnTo>
                  <a:lnTo>
                    <a:pt x="90" y="683"/>
                  </a:lnTo>
                  <a:lnTo>
                    <a:pt x="91" y="683"/>
                  </a:lnTo>
                  <a:lnTo>
                    <a:pt x="93" y="683"/>
                  </a:lnTo>
                  <a:lnTo>
                    <a:pt x="91" y="683"/>
                  </a:lnTo>
                  <a:lnTo>
                    <a:pt x="93" y="683"/>
                  </a:lnTo>
                  <a:lnTo>
                    <a:pt x="91" y="683"/>
                  </a:lnTo>
                  <a:lnTo>
                    <a:pt x="90" y="683"/>
                  </a:lnTo>
                  <a:lnTo>
                    <a:pt x="90" y="682"/>
                  </a:lnTo>
                  <a:lnTo>
                    <a:pt x="90" y="683"/>
                  </a:lnTo>
                  <a:lnTo>
                    <a:pt x="89" y="683"/>
                  </a:lnTo>
                  <a:lnTo>
                    <a:pt x="89" y="684"/>
                  </a:lnTo>
                  <a:lnTo>
                    <a:pt x="89" y="683"/>
                  </a:lnTo>
                  <a:lnTo>
                    <a:pt x="89" y="684"/>
                  </a:lnTo>
                  <a:lnTo>
                    <a:pt x="88" y="684"/>
                  </a:lnTo>
                  <a:lnTo>
                    <a:pt x="88" y="685"/>
                  </a:lnTo>
                  <a:lnTo>
                    <a:pt x="88" y="686"/>
                  </a:lnTo>
                  <a:lnTo>
                    <a:pt x="87" y="686"/>
                  </a:lnTo>
                  <a:lnTo>
                    <a:pt x="88" y="686"/>
                  </a:lnTo>
                  <a:lnTo>
                    <a:pt x="87" y="686"/>
                  </a:lnTo>
                  <a:lnTo>
                    <a:pt x="87" y="687"/>
                  </a:lnTo>
                  <a:lnTo>
                    <a:pt x="87" y="688"/>
                  </a:lnTo>
                  <a:lnTo>
                    <a:pt x="87" y="689"/>
                  </a:lnTo>
                  <a:lnTo>
                    <a:pt x="86" y="689"/>
                  </a:lnTo>
                  <a:lnTo>
                    <a:pt x="86" y="691"/>
                  </a:lnTo>
                  <a:lnTo>
                    <a:pt x="85" y="691"/>
                  </a:lnTo>
                  <a:lnTo>
                    <a:pt x="85" y="692"/>
                  </a:lnTo>
                  <a:lnTo>
                    <a:pt x="85" y="693"/>
                  </a:lnTo>
                  <a:lnTo>
                    <a:pt x="85" y="694"/>
                  </a:lnTo>
                  <a:lnTo>
                    <a:pt x="84" y="695"/>
                  </a:lnTo>
                  <a:lnTo>
                    <a:pt x="84" y="696"/>
                  </a:lnTo>
                  <a:lnTo>
                    <a:pt x="84" y="697"/>
                  </a:lnTo>
                  <a:lnTo>
                    <a:pt x="82" y="697"/>
                  </a:lnTo>
                  <a:lnTo>
                    <a:pt x="82" y="696"/>
                  </a:lnTo>
                  <a:lnTo>
                    <a:pt x="81" y="696"/>
                  </a:lnTo>
                  <a:lnTo>
                    <a:pt x="80" y="696"/>
                  </a:lnTo>
                  <a:lnTo>
                    <a:pt x="79" y="696"/>
                  </a:lnTo>
                  <a:lnTo>
                    <a:pt x="78" y="696"/>
                  </a:lnTo>
                  <a:lnTo>
                    <a:pt x="77" y="696"/>
                  </a:lnTo>
                  <a:lnTo>
                    <a:pt x="77" y="695"/>
                  </a:lnTo>
                  <a:lnTo>
                    <a:pt x="76" y="695"/>
                  </a:lnTo>
                  <a:lnTo>
                    <a:pt x="75" y="695"/>
                  </a:lnTo>
                  <a:lnTo>
                    <a:pt x="75" y="694"/>
                  </a:lnTo>
                  <a:lnTo>
                    <a:pt x="73" y="694"/>
                  </a:lnTo>
                  <a:lnTo>
                    <a:pt x="72" y="694"/>
                  </a:lnTo>
                  <a:lnTo>
                    <a:pt x="71" y="694"/>
                  </a:lnTo>
                  <a:lnTo>
                    <a:pt x="71" y="693"/>
                  </a:lnTo>
                  <a:lnTo>
                    <a:pt x="70" y="693"/>
                  </a:lnTo>
                  <a:lnTo>
                    <a:pt x="69" y="693"/>
                  </a:lnTo>
                  <a:lnTo>
                    <a:pt x="68" y="693"/>
                  </a:lnTo>
                  <a:lnTo>
                    <a:pt x="68" y="692"/>
                  </a:lnTo>
                  <a:lnTo>
                    <a:pt x="67" y="692"/>
                  </a:lnTo>
                  <a:lnTo>
                    <a:pt x="67" y="691"/>
                  </a:lnTo>
                  <a:lnTo>
                    <a:pt x="65" y="691"/>
                  </a:lnTo>
                  <a:lnTo>
                    <a:pt x="65" y="689"/>
                  </a:lnTo>
                  <a:lnTo>
                    <a:pt x="65" y="688"/>
                  </a:lnTo>
                  <a:lnTo>
                    <a:pt x="65" y="687"/>
                  </a:lnTo>
                  <a:lnTo>
                    <a:pt x="65" y="686"/>
                  </a:lnTo>
                  <a:lnTo>
                    <a:pt x="64" y="686"/>
                  </a:lnTo>
                  <a:lnTo>
                    <a:pt x="64" y="685"/>
                  </a:lnTo>
                  <a:lnTo>
                    <a:pt x="65" y="685"/>
                  </a:lnTo>
                  <a:lnTo>
                    <a:pt x="65" y="684"/>
                  </a:lnTo>
                  <a:lnTo>
                    <a:pt x="65" y="683"/>
                  </a:lnTo>
                  <a:lnTo>
                    <a:pt x="67" y="683"/>
                  </a:lnTo>
                  <a:lnTo>
                    <a:pt x="67" y="682"/>
                  </a:lnTo>
                  <a:lnTo>
                    <a:pt x="65" y="682"/>
                  </a:lnTo>
                  <a:lnTo>
                    <a:pt x="64" y="682"/>
                  </a:lnTo>
                  <a:lnTo>
                    <a:pt x="63" y="682"/>
                  </a:lnTo>
                  <a:lnTo>
                    <a:pt x="63" y="680"/>
                  </a:lnTo>
                  <a:lnTo>
                    <a:pt x="62" y="680"/>
                  </a:lnTo>
                  <a:lnTo>
                    <a:pt x="61" y="679"/>
                  </a:lnTo>
                  <a:lnTo>
                    <a:pt x="61" y="678"/>
                  </a:lnTo>
                  <a:lnTo>
                    <a:pt x="60" y="678"/>
                  </a:lnTo>
                  <a:lnTo>
                    <a:pt x="59" y="678"/>
                  </a:lnTo>
                  <a:lnTo>
                    <a:pt x="59" y="677"/>
                  </a:lnTo>
                  <a:lnTo>
                    <a:pt x="58" y="677"/>
                  </a:lnTo>
                  <a:lnTo>
                    <a:pt x="58" y="676"/>
                  </a:lnTo>
                  <a:lnTo>
                    <a:pt x="59" y="676"/>
                  </a:lnTo>
                  <a:lnTo>
                    <a:pt x="58" y="676"/>
                  </a:lnTo>
                  <a:lnTo>
                    <a:pt x="58" y="675"/>
                  </a:lnTo>
                  <a:lnTo>
                    <a:pt x="56" y="675"/>
                  </a:lnTo>
                  <a:lnTo>
                    <a:pt x="55" y="675"/>
                  </a:lnTo>
                  <a:lnTo>
                    <a:pt x="54" y="675"/>
                  </a:lnTo>
                  <a:lnTo>
                    <a:pt x="54" y="674"/>
                  </a:lnTo>
                  <a:lnTo>
                    <a:pt x="53" y="674"/>
                  </a:lnTo>
                  <a:lnTo>
                    <a:pt x="52" y="674"/>
                  </a:lnTo>
                  <a:lnTo>
                    <a:pt x="51" y="674"/>
                  </a:lnTo>
                  <a:lnTo>
                    <a:pt x="51" y="675"/>
                  </a:lnTo>
                  <a:lnTo>
                    <a:pt x="50" y="675"/>
                  </a:lnTo>
                  <a:lnTo>
                    <a:pt x="50" y="674"/>
                  </a:lnTo>
                  <a:lnTo>
                    <a:pt x="48" y="674"/>
                  </a:lnTo>
                  <a:lnTo>
                    <a:pt x="48" y="675"/>
                  </a:lnTo>
                  <a:lnTo>
                    <a:pt x="47" y="675"/>
                  </a:lnTo>
                  <a:lnTo>
                    <a:pt x="47" y="674"/>
                  </a:lnTo>
                  <a:lnTo>
                    <a:pt x="46" y="674"/>
                  </a:lnTo>
                  <a:lnTo>
                    <a:pt x="45" y="674"/>
                  </a:lnTo>
                  <a:lnTo>
                    <a:pt x="44" y="674"/>
                  </a:lnTo>
                  <a:lnTo>
                    <a:pt x="43" y="674"/>
                  </a:lnTo>
                  <a:lnTo>
                    <a:pt x="42" y="674"/>
                  </a:lnTo>
                  <a:lnTo>
                    <a:pt x="41" y="674"/>
                  </a:lnTo>
                  <a:lnTo>
                    <a:pt x="41" y="672"/>
                  </a:lnTo>
                  <a:lnTo>
                    <a:pt x="39" y="672"/>
                  </a:lnTo>
                  <a:lnTo>
                    <a:pt x="38" y="672"/>
                  </a:lnTo>
                  <a:lnTo>
                    <a:pt x="37" y="672"/>
                  </a:lnTo>
                  <a:lnTo>
                    <a:pt x="36" y="671"/>
                  </a:lnTo>
                  <a:lnTo>
                    <a:pt x="35" y="671"/>
                  </a:lnTo>
                  <a:lnTo>
                    <a:pt x="35" y="670"/>
                  </a:lnTo>
                  <a:lnTo>
                    <a:pt x="34" y="670"/>
                  </a:lnTo>
                  <a:lnTo>
                    <a:pt x="34" y="669"/>
                  </a:lnTo>
                  <a:lnTo>
                    <a:pt x="33" y="669"/>
                  </a:lnTo>
                  <a:lnTo>
                    <a:pt x="33" y="670"/>
                  </a:lnTo>
                  <a:lnTo>
                    <a:pt x="32" y="670"/>
                  </a:lnTo>
                  <a:lnTo>
                    <a:pt x="32" y="669"/>
                  </a:lnTo>
                  <a:lnTo>
                    <a:pt x="30" y="669"/>
                  </a:lnTo>
                  <a:lnTo>
                    <a:pt x="29" y="669"/>
                  </a:lnTo>
                  <a:lnTo>
                    <a:pt x="29" y="668"/>
                  </a:lnTo>
                  <a:lnTo>
                    <a:pt x="28" y="668"/>
                  </a:lnTo>
                  <a:lnTo>
                    <a:pt x="28" y="667"/>
                  </a:lnTo>
                  <a:lnTo>
                    <a:pt x="28" y="666"/>
                  </a:lnTo>
                  <a:lnTo>
                    <a:pt x="27" y="666"/>
                  </a:lnTo>
                  <a:lnTo>
                    <a:pt x="27" y="665"/>
                  </a:lnTo>
                  <a:lnTo>
                    <a:pt x="26" y="665"/>
                  </a:lnTo>
                  <a:lnTo>
                    <a:pt x="26" y="663"/>
                  </a:lnTo>
                  <a:lnTo>
                    <a:pt x="26" y="662"/>
                  </a:lnTo>
                  <a:lnTo>
                    <a:pt x="27" y="662"/>
                  </a:lnTo>
                  <a:lnTo>
                    <a:pt x="26" y="662"/>
                  </a:lnTo>
                  <a:lnTo>
                    <a:pt x="26" y="661"/>
                  </a:lnTo>
                  <a:lnTo>
                    <a:pt x="26" y="660"/>
                  </a:lnTo>
                  <a:lnTo>
                    <a:pt x="26" y="659"/>
                  </a:lnTo>
                  <a:lnTo>
                    <a:pt x="27" y="658"/>
                  </a:lnTo>
                  <a:lnTo>
                    <a:pt x="27" y="657"/>
                  </a:lnTo>
                  <a:lnTo>
                    <a:pt x="28" y="657"/>
                  </a:lnTo>
                  <a:lnTo>
                    <a:pt x="28" y="655"/>
                  </a:lnTo>
                  <a:lnTo>
                    <a:pt x="29" y="655"/>
                  </a:lnTo>
                  <a:lnTo>
                    <a:pt x="29" y="654"/>
                  </a:lnTo>
                  <a:lnTo>
                    <a:pt x="30" y="653"/>
                  </a:lnTo>
                  <a:lnTo>
                    <a:pt x="30" y="652"/>
                  </a:lnTo>
                  <a:lnTo>
                    <a:pt x="32" y="652"/>
                  </a:lnTo>
                  <a:lnTo>
                    <a:pt x="32" y="651"/>
                  </a:lnTo>
                  <a:lnTo>
                    <a:pt x="30" y="651"/>
                  </a:lnTo>
                  <a:lnTo>
                    <a:pt x="32" y="651"/>
                  </a:lnTo>
                  <a:lnTo>
                    <a:pt x="30" y="651"/>
                  </a:lnTo>
                  <a:lnTo>
                    <a:pt x="30" y="650"/>
                  </a:lnTo>
                  <a:lnTo>
                    <a:pt x="29" y="650"/>
                  </a:lnTo>
                  <a:lnTo>
                    <a:pt x="28" y="649"/>
                  </a:lnTo>
                  <a:lnTo>
                    <a:pt x="28" y="650"/>
                  </a:lnTo>
                  <a:lnTo>
                    <a:pt x="28" y="649"/>
                  </a:lnTo>
                  <a:lnTo>
                    <a:pt x="27" y="649"/>
                  </a:lnTo>
                  <a:lnTo>
                    <a:pt x="27" y="647"/>
                  </a:lnTo>
                  <a:lnTo>
                    <a:pt x="26" y="647"/>
                  </a:lnTo>
                  <a:lnTo>
                    <a:pt x="26" y="646"/>
                  </a:lnTo>
                  <a:lnTo>
                    <a:pt x="25" y="646"/>
                  </a:lnTo>
                  <a:lnTo>
                    <a:pt x="25" y="645"/>
                  </a:lnTo>
                  <a:lnTo>
                    <a:pt x="24" y="645"/>
                  </a:lnTo>
                  <a:lnTo>
                    <a:pt x="24" y="646"/>
                  </a:lnTo>
                  <a:lnTo>
                    <a:pt x="22" y="646"/>
                  </a:lnTo>
                  <a:lnTo>
                    <a:pt x="21" y="646"/>
                  </a:lnTo>
                  <a:lnTo>
                    <a:pt x="20" y="647"/>
                  </a:lnTo>
                  <a:lnTo>
                    <a:pt x="19" y="647"/>
                  </a:lnTo>
                  <a:lnTo>
                    <a:pt x="18" y="645"/>
                  </a:lnTo>
                  <a:lnTo>
                    <a:pt x="16" y="643"/>
                  </a:lnTo>
                  <a:lnTo>
                    <a:pt x="16" y="641"/>
                  </a:lnTo>
                  <a:lnTo>
                    <a:pt x="16" y="640"/>
                  </a:lnTo>
                  <a:lnTo>
                    <a:pt x="16" y="638"/>
                  </a:lnTo>
                  <a:lnTo>
                    <a:pt x="15" y="638"/>
                  </a:lnTo>
                  <a:lnTo>
                    <a:pt x="13" y="638"/>
                  </a:lnTo>
                  <a:lnTo>
                    <a:pt x="12" y="638"/>
                  </a:lnTo>
                  <a:lnTo>
                    <a:pt x="12" y="640"/>
                  </a:lnTo>
                  <a:lnTo>
                    <a:pt x="11" y="640"/>
                  </a:lnTo>
                  <a:lnTo>
                    <a:pt x="11" y="641"/>
                  </a:lnTo>
                  <a:lnTo>
                    <a:pt x="10" y="641"/>
                  </a:lnTo>
                  <a:lnTo>
                    <a:pt x="9" y="641"/>
                  </a:lnTo>
                  <a:lnTo>
                    <a:pt x="9" y="640"/>
                  </a:lnTo>
                  <a:lnTo>
                    <a:pt x="8" y="640"/>
                  </a:lnTo>
                  <a:lnTo>
                    <a:pt x="8" y="638"/>
                  </a:lnTo>
                  <a:lnTo>
                    <a:pt x="8" y="640"/>
                  </a:lnTo>
                  <a:lnTo>
                    <a:pt x="7" y="640"/>
                  </a:lnTo>
                  <a:lnTo>
                    <a:pt x="6" y="640"/>
                  </a:lnTo>
                  <a:lnTo>
                    <a:pt x="3" y="638"/>
                  </a:lnTo>
                  <a:lnTo>
                    <a:pt x="3" y="637"/>
                  </a:lnTo>
                  <a:lnTo>
                    <a:pt x="2" y="637"/>
                  </a:lnTo>
                  <a:lnTo>
                    <a:pt x="2" y="636"/>
                  </a:lnTo>
                  <a:lnTo>
                    <a:pt x="1" y="636"/>
                  </a:lnTo>
                  <a:lnTo>
                    <a:pt x="2" y="635"/>
                  </a:lnTo>
                  <a:lnTo>
                    <a:pt x="1" y="635"/>
                  </a:lnTo>
                  <a:lnTo>
                    <a:pt x="1" y="634"/>
                  </a:lnTo>
                  <a:lnTo>
                    <a:pt x="0" y="634"/>
                  </a:lnTo>
                  <a:lnTo>
                    <a:pt x="1" y="634"/>
                  </a:lnTo>
                  <a:lnTo>
                    <a:pt x="2" y="634"/>
                  </a:lnTo>
                  <a:lnTo>
                    <a:pt x="2" y="635"/>
                  </a:lnTo>
                  <a:lnTo>
                    <a:pt x="3" y="635"/>
                  </a:lnTo>
                  <a:lnTo>
                    <a:pt x="3" y="636"/>
                  </a:lnTo>
                  <a:lnTo>
                    <a:pt x="4" y="636"/>
                  </a:lnTo>
                  <a:lnTo>
                    <a:pt x="4" y="635"/>
                  </a:lnTo>
                  <a:lnTo>
                    <a:pt x="4" y="634"/>
                  </a:lnTo>
                  <a:lnTo>
                    <a:pt x="3" y="634"/>
                  </a:lnTo>
                  <a:lnTo>
                    <a:pt x="4" y="634"/>
                  </a:lnTo>
                  <a:lnTo>
                    <a:pt x="3" y="633"/>
                  </a:lnTo>
                  <a:lnTo>
                    <a:pt x="4" y="633"/>
                  </a:lnTo>
                  <a:lnTo>
                    <a:pt x="4" y="632"/>
                  </a:lnTo>
                  <a:lnTo>
                    <a:pt x="6" y="633"/>
                  </a:lnTo>
                  <a:lnTo>
                    <a:pt x="6" y="632"/>
                  </a:lnTo>
                  <a:lnTo>
                    <a:pt x="6" y="633"/>
                  </a:lnTo>
                  <a:lnTo>
                    <a:pt x="7" y="633"/>
                  </a:lnTo>
                  <a:lnTo>
                    <a:pt x="8" y="633"/>
                  </a:lnTo>
                  <a:lnTo>
                    <a:pt x="8" y="632"/>
                  </a:lnTo>
                  <a:lnTo>
                    <a:pt x="9" y="632"/>
                  </a:lnTo>
                  <a:lnTo>
                    <a:pt x="9" y="630"/>
                  </a:lnTo>
                  <a:lnTo>
                    <a:pt x="10" y="630"/>
                  </a:lnTo>
                  <a:lnTo>
                    <a:pt x="10" y="629"/>
                  </a:lnTo>
                  <a:lnTo>
                    <a:pt x="11" y="629"/>
                  </a:lnTo>
                  <a:lnTo>
                    <a:pt x="11" y="628"/>
                  </a:lnTo>
                  <a:lnTo>
                    <a:pt x="12" y="628"/>
                  </a:lnTo>
                  <a:lnTo>
                    <a:pt x="13" y="628"/>
                  </a:lnTo>
                  <a:lnTo>
                    <a:pt x="15" y="628"/>
                  </a:lnTo>
                  <a:lnTo>
                    <a:pt x="16" y="628"/>
                  </a:lnTo>
                  <a:lnTo>
                    <a:pt x="16" y="627"/>
                  </a:lnTo>
                  <a:lnTo>
                    <a:pt x="16" y="628"/>
                  </a:lnTo>
                  <a:lnTo>
                    <a:pt x="16" y="627"/>
                  </a:lnTo>
                  <a:lnTo>
                    <a:pt x="16" y="626"/>
                  </a:lnTo>
                  <a:lnTo>
                    <a:pt x="17" y="626"/>
                  </a:lnTo>
                  <a:lnTo>
                    <a:pt x="17" y="625"/>
                  </a:lnTo>
                  <a:lnTo>
                    <a:pt x="17" y="624"/>
                  </a:lnTo>
                  <a:lnTo>
                    <a:pt x="17" y="622"/>
                  </a:lnTo>
                  <a:lnTo>
                    <a:pt x="17" y="621"/>
                  </a:lnTo>
                  <a:lnTo>
                    <a:pt x="19" y="620"/>
                  </a:lnTo>
                  <a:lnTo>
                    <a:pt x="20" y="619"/>
                  </a:lnTo>
                  <a:lnTo>
                    <a:pt x="20" y="618"/>
                  </a:lnTo>
                  <a:lnTo>
                    <a:pt x="21" y="618"/>
                  </a:lnTo>
                  <a:lnTo>
                    <a:pt x="22" y="617"/>
                  </a:lnTo>
                  <a:lnTo>
                    <a:pt x="22" y="616"/>
                  </a:lnTo>
                  <a:lnTo>
                    <a:pt x="22" y="615"/>
                  </a:lnTo>
                  <a:lnTo>
                    <a:pt x="24" y="615"/>
                  </a:lnTo>
                  <a:lnTo>
                    <a:pt x="24" y="613"/>
                  </a:lnTo>
                  <a:lnTo>
                    <a:pt x="25" y="613"/>
                  </a:lnTo>
                  <a:lnTo>
                    <a:pt x="25" y="612"/>
                  </a:lnTo>
                  <a:lnTo>
                    <a:pt x="25" y="611"/>
                  </a:lnTo>
                  <a:lnTo>
                    <a:pt x="26" y="611"/>
                  </a:lnTo>
                  <a:lnTo>
                    <a:pt x="27" y="611"/>
                  </a:lnTo>
                  <a:lnTo>
                    <a:pt x="26" y="611"/>
                  </a:lnTo>
                  <a:lnTo>
                    <a:pt x="26" y="610"/>
                  </a:lnTo>
                  <a:lnTo>
                    <a:pt x="25" y="610"/>
                  </a:lnTo>
                  <a:lnTo>
                    <a:pt x="25" y="609"/>
                  </a:lnTo>
                  <a:lnTo>
                    <a:pt x="24" y="609"/>
                  </a:lnTo>
                  <a:lnTo>
                    <a:pt x="24" y="608"/>
                  </a:lnTo>
                  <a:lnTo>
                    <a:pt x="22" y="608"/>
                  </a:lnTo>
                  <a:lnTo>
                    <a:pt x="22" y="607"/>
                  </a:lnTo>
                  <a:lnTo>
                    <a:pt x="21" y="607"/>
                  </a:lnTo>
                  <a:lnTo>
                    <a:pt x="21" y="605"/>
                  </a:lnTo>
                  <a:lnTo>
                    <a:pt x="21" y="604"/>
                  </a:lnTo>
                  <a:lnTo>
                    <a:pt x="20" y="604"/>
                  </a:lnTo>
                  <a:lnTo>
                    <a:pt x="21" y="604"/>
                  </a:lnTo>
                  <a:lnTo>
                    <a:pt x="21" y="603"/>
                  </a:lnTo>
                  <a:lnTo>
                    <a:pt x="20" y="603"/>
                  </a:lnTo>
                  <a:lnTo>
                    <a:pt x="20" y="602"/>
                  </a:lnTo>
                  <a:lnTo>
                    <a:pt x="20" y="601"/>
                  </a:lnTo>
                  <a:lnTo>
                    <a:pt x="19" y="601"/>
                  </a:lnTo>
                  <a:lnTo>
                    <a:pt x="20" y="601"/>
                  </a:lnTo>
                  <a:lnTo>
                    <a:pt x="20" y="600"/>
                  </a:lnTo>
                  <a:lnTo>
                    <a:pt x="19" y="600"/>
                  </a:lnTo>
                  <a:lnTo>
                    <a:pt x="19" y="599"/>
                  </a:lnTo>
                  <a:lnTo>
                    <a:pt x="20" y="599"/>
                  </a:lnTo>
                  <a:lnTo>
                    <a:pt x="20" y="598"/>
                  </a:lnTo>
                  <a:lnTo>
                    <a:pt x="20" y="596"/>
                  </a:lnTo>
                  <a:lnTo>
                    <a:pt x="20" y="595"/>
                  </a:lnTo>
                  <a:lnTo>
                    <a:pt x="20" y="596"/>
                  </a:lnTo>
                  <a:lnTo>
                    <a:pt x="20" y="595"/>
                  </a:lnTo>
                  <a:lnTo>
                    <a:pt x="19" y="595"/>
                  </a:lnTo>
                  <a:lnTo>
                    <a:pt x="19" y="594"/>
                  </a:lnTo>
                  <a:lnTo>
                    <a:pt x="18" y="594"/>
                  </a:lnTo>
                  <a:lnTo>
                    <a:pt x="17" y="594"/>
                  </a:lnTo>
                  <a:lnTo>
                    <a:pt x="17" y="593"/>
                  </a:lnTo>
                  <a:lnTo>
                    <a:pt x="17" y="592"/>
                  </a:lnTo>
                  <a:lnTo>
                    <a:pt x="18" y="592"/>
                  </a:lnTo>
                  <a:lnTo>
                    <a:pt x="18" y="591"/>
                  </a:lnTo>
                  <a:lnTo>
                    <a:pt x="18" y="590"/>
                  </a:lnTo>
                  <a:lnTo>
                    <a:pt x="19" y="590"/>
                  </a:lnTo>
                  <a:lnTo>
                    <a:pt x="19" y="588"/>
                  </a:lnTo>
                  <a:lnTo>
                    <a:pt x="19" y="587"/>
                  </a:lnTo>
                  <a:lnTo>
                    <a:pt x="19" y="586"/>
                  </a:lnTo>
                  <a:lnTo>
                    <a:pt x="18" y="586"/>
                  </a:lnTo>
                  <a:lnTo>
                    <a:pt x="18" y="585"/>
                  </a:lnTo>
                  <a:lnTo>
                    <a:pt x="19" y="585"/>
                  </a:lnTo>
                  <a:lnTo>
                    <a:pt x="19" y="584"/>
                  </a:lnTo>
                  <a:lnTo>
                    <a:pt x="19" y="585"/>
                  </a:lnTo>
                  <a:lnTo>
                    <a:pt x="19" y="584"/>
                  </a:lnTo>
                  <a:lnTo>
                    <a:pt x="19" y="583"/>
                  </a:lnTo>
                  <a:lnTo>
                    <a:pt x="19" y="582"/>
                  </a:lnTo>
                  <a:lnTo>
                    <a:pt x="20" y="582"/>
                  </a:lnTo>
                  <a:lnTo>
                    <a:pt x="20" y="580"/>
                  </a:lnTo>
                  <a:lnTo>
                    <a:pt x="20" y="579"/>
                  </a:lnTo>
                  <a:lnTo>
                    <a:pt x="21" y="579"/>
                  </a:lnTo>
                  <a:lnTo>
                    <a:pt x="22" y="579"/>
                  </a:lnTo>
                  <a:lnTo>
                    <a:pt x="22" y="578"/>
                  </a:lnTo>
                  <a:lnTo>
                    <a:pt x="24" y="578"/>
                  </a:lnTo>
                  <a:lnTo>
                    <a:pt x="24" y="577"/>
                  </a:lnTo>
                  <a:lnTo>
                    <a:pt x="24" y="576"/>
                  </a:lnTo>
                  <a:lnTo>
                    <a:pt x="24" y="575"/>
                  </a:lnTo>
                  <a:lnTo>
                    <a:pt x="22" y="575"/>
                  </a:lnTo>
                  <a:lnTo>
                    <a:pt x="24" y="575"/>
                  </a:lnTo>
                  <a:lnTo>
                    <a:pt x="24" y="574"/>
                  </a:lnTo>
                  <a:lnTo>
                    <a:pt x="24" y="573"/>
                  </a:lnTo>
                  <a:lnTo>
                    <a:pt x="25" y="573"/>
                  </a:lnTo>
                  <a:lnTo>
                    <a:pt x="25" y="571"/>
                  </a:lnTo>
                  <a:lnTo>
                    <a:pt x="26" y="571"/>
                  </a:lnTo>
                  <a:lnTo>
                    <a:pt x="26" y="570"/>
                  </a:lnTo>
                  <a:lnTo>
                    <a:pt x="26" y="569"/>
                  </a:lnTo>
                  <a:lnTo>
                    <a:pt x="26" y="568"/>
                  </a:lnTo>
                  <a:lnTo>
                    <a:pt x="27" y="568"/>
                  </a:lnTo>
                  <a:lnTo>
                    <a:pt x="27" y="567"/>
                  </a:lnTo>
                  <a:lnTo>
                    <a:pt x="28" y="567"/>
                  </a:lnTo>
                  <a:lnTo>
                    <a:pt x="27" y="566"/>
                  </a:lnTo>
                  <a:lnTo>
                    <a:pt x="26" y="566"/>
                  </a:lnTo>
                  <a:lnTo>
                    <a:pt x="25" y="566"/>
                  </a:lnTo>
                  <a:lnTo>
                    <a:pt x="25" y="565"/>
                  </a:lnTo>
                  <a:lnTo>
                    <a:pt x="25" y="563"/>
                  </a:lnTo>
                  <a:lnTo>
                    <a:pt x="25" y="562"/>
                  </a:lnTo>
                  <a:lnTo>
                    <a:pt x="25" y="561"/>
                  </a:lnTo>
                  <a:lnTo>
                    <a:pt x="24" y="561"/>
                  </a:lnTo>
                  <a:lnTo>
                    <a:pt x="22" y="560"/>
                  </a:lnTo>
                  <a:lnTo>
                    <a:pt x="22" y="559"/>
                  </a:lnTo>
                  <a:lnTo>
                    <a:pt x="21" y="559"/>
                  </a:lnTo>
                  <a:lnTo>
                    <a:pt x="21" y="558"/>
                  </a:lnTo>
                  <a:lnTo>
                    <a:pt x="22" y="558"/>
                  </a:lnTo>
                  <a:lnTo>
                    <a:pt x="22" y="557"/>
                  </a:lnTo>
                  <a:lnTo>
                    <a:pt x="22" y="555"/>
                  </a:lnTo>
                  <a:lnTo>
                    <a:pt x="21" y="555"/>
                  </a:lnTo>
                  <a:lnTo>
                    <a:pt x="20" y="555"/>
                  </a:lnTo>
                  <a:lnTo>
                    <a:pt x="20" y="554"/>
                  </a:lnTo>
                  <a:lnTo>
                    <a:pt x="19" y="554"/>
                  </a:lnTo>
                  <a:lnTo>
                    <a:pt x="19" y="553"/>
                  </a:lnTo>
                  <a:lnTo>
                    <a:pt x="20" y="552"/>
                  </a:lnTo>
                  <a:lnTo>
                    <a:pt x="21" y="552"/>
                  </a:lnTo>
                  <a:lnTo>
                    <a:pt x="22" y="552"/>
                  </a:lnTo>
                  <a:lnTo>
                    <a:pt x="24" y="552"/>
                  </a:lnTo>
                  <a:lnTo>
                    <a:pt x="24" y="551"/>
                  </a:lnTo>
                  <a:lnTo>
                    <a:pt x="22" y="551"/>
                  </a:lnTo>
                  <a:lnTo>
                    <a:pt x="22" y="550"/>
                  </a:lnTo>
                  <a:lnTo>
                    <a:pt x="21" y="550"/>
                  </a:lnTo>
                  <a:lnTo>
                    <a:pt x="21" y="551"/>
                  </a:lnTo>
                  <a:lnTo>
                    <a:pt x="20" y="551"/>
                  </a:lnTo>
                  <a:lnTo>
                    <a:pt x="20" y="550"/>
                  </a:lnTo>
                  <a:lnTo>
                    <a:pt x="19" y="550"/>
                  </a:lnTo>
                  <a:lnTo>
                    <a:pt x="18" y="549"/>
                  </a:lnTo>
                  <a:lnTo>
                    <a:pt x="18" y="548"/>
                  </a:lnTo>
                  <a:lnTo>
                    <a:pt x="17" y="548"/>
                  </a:lnTo>
                  <a:lnTo>
                    <a:pt x="17" y="546"/>
                  </a:lnTo>
                  <a:lnTo>
                    <a:pt x="16" y="546"/>
                  </a:lnTo>
                  <a:lnTo>
                    <a:pt x="16" y="548"/>
                  </a:lnTo>
                  <a:lnTo>
                    <a:pt x="16" y="549"/>
                  </a:lnTo>
                  <a:lnTo>
                    <a:pt x="15" y="549"/>
                  </a:lnTo>
                  <a:lnTo>
                    <a:pt x="13" y="549"/>
                  </a:lnTo>
                  <a:lnTo>
                    <a:pt x="13" y="548"/>
                  </a:lnTo>
                  <a:lnTo>
                    <a:pt x="12" y="548"/>
                  </a:lnTo>
                  <a:lnTo>
                    <a:pt x="12" y="546"/>
                  </a:lnTo>
                  <a:lnTo>
                    <a:pt x="13" y="546"/>
                  </a:lnTo>
                  <a:lnTo>
                    <a:pt x="13" y="545"/>
                  </a:lnTo>
                  <a:lnTo>
                    <a:pt x="13" y="544"/>
                  </a:lnTo>
                  <a:lnTo>
                    <a:pt x="12" y="544"/>
                  </a:lnTo>
                  <a:lnTo>
                    <a:pt x="11" y="544"/>
                  </a:lnTo>
                  <a:lnTo>
                    <a:pt x="11" y="545"/>
                  </a:lnTo>
                  <a:lnTo>
                    <a:pt x="11" y="546"/>
                  </a:lnTo>
                  <a:lnTo>
                    <a:pt x="10" y="546"/>
                  </a:lnTo>
                  <a:lnTo>
                    <a:pt x="10" y="545"/>
                  </a:lnTo>
                  <a:lnTo>
                    <a:pt x="10" y="544"/>
                  </a:lnTo>
                  <a:lnTo>
                    <a:pt x="11" y="544"/>
                  </a:lnTo>
                  <a:lnTo>
                    <a:pt x="11" y="543"/>
                  </a:lnTo>
                  <a:lnTo>
                    <a:pt x="12" y="543"/>
                  </a:lnTo>
                  <a:lnTo>
                    <a:pt x="12" y="542"/>
                  </a:lnTo>
                  <a:lnTo>
                    <a:pt x="12" y="541"/>
                  </a:lnTo>
                  <a:lnTo>
                    <a:pt x="11" y="541"/>
                  </a:lnTo>
                  <a:lnTo>
                    <a:pt x="10" y="541"/>
                  </a:lnTo>
                  <a:lnTo>
                    <a:pt x="10" y="540"/>
                  </a:lnTo>
                  <a:lnTo>
                    <a:pt x="9" y="540"/>
                  </a:lnTo>
                  <a:lnTo>
                    <a:pt x="9" y="538"/>
                  </a:lnTo>
                  <a:lnTo>
                    <a:pt x="10" y="538"/>
                  </a:lnTo>
                  <a:lnTo>
                    <a:pt x="10" y="537"/>
                  </a:lnTo>
                  <a:lnTo>
                    <a:pt x="10" y="536"/>
                  </a:lnTo>
                  <a:lnTo>
                    <a:pt x="9" y="536"/>
                  </a:lnTo>
                  <a:lnTo>
                    <a:pt x="9" y="535"/>
                  </a:lnTo>
                  <a:lnTo>
                    <a:pt x="10" y="535"/>
                  </a:lnTo>
                  <a:lnTo>
                    <a:pt x="10" y="534"/>
                  </a:lnTo>
                  <a:lnTo>
                    <a:pt x="9" y="534"/>
                  </a:lnTo>
                  <a:lnTo>
                    <a:pt x="8" y="534"/>
                  </a:lnTo>
                  <a:lnTo>
                    <a:pt x="7" y="534"/>
                  </a:lnTo>
                  <a:lnTo>
                    <a:pt x="6" y="534"/>
                  </a:lnTo>
                  <a:lnTo>
                    <a:pt x="6" y="533"/>
                  </a:lnTo>
                  <a:lnTo>
                    <a:pt x="6" y="528"/>
                  </a:lnTo>
                  <a:lnTo>
                    <a:pt x="6" y="527"/>
                  </a:lnTo>
                  <a:lnTo>
                    <a:pt x="7" y="526"/>
                  </a:lnTo>
                  <a:lnTo>
                    <a:pt x="6" y="526"/>
                  </a:lnTo>
                  <a:lnTo>
                    <a:pt x="7" y="525"/>
                  </a:lnTo>
                  <a:lnTo>
                    <a:pt x="7" y="524"/>
                  </a:lnTo>
                  <a:lnTo>
                    <a:pt x="6" y="523"/>
                  </a:lnTo>
                  <a:lnTo>
                    <a:pt x="4" y="523"/>
                  </a:lnTo>
                  <a:lnTo>
                    <a:pt x="4" y="521"/>
                  </a:lnTo>
                  <a:lnTo>
                    <a:pt x="6" y="520"/>
                  </a:lnTo>
                  <a:lnTo>
                    <a:pt x="7" y="520"/>
                  </a:lnTo>
                  <a:lnTo>
                    <a:pt x="8" y="520"/>
                  </a:lnTo>
                  <a:lnTo>
                    <a:pt x="9" y="520"/>
                  </a:lnTo>
                  <a:lnTo>
                    <a:pt x="9" y="519"/>
                  </a:lnTo>
                  <a:lnTo>
                    <a:pt x="9" y="518"/>
                  </a:lnTo>
                  <a:lnTo>
                    <a:pt x="8" y="518"/>
                  </a:lnTo>
                  <a:lnTo>
                    <a:pt x="10" y="519"/>
                  </a:lnTo>
                  <a:lnTo>
                    <a:pt x="13" y="519"/>
                  </a:lnTo>
                  <a:lnTo>
                    <a:pt x="13" y="520"/>
                  </a:lnTo>
                  <a:lnTo>
                    <a:pt x="15" y="520"/>
                  </a:lnTo>
                  <a:lnTo>
                    <a:pt x="15" y="519"/>
                  </a:lnTo>
                  <a:lnTo>
                    <a:pt x="16" y="519"/>
                  </a:lnTo>
                  <a:lnTo>
                    <a:pt x="16" y="520"/>
                  </a:lnTo>
                  <a:lnTo>
                    <a:pt x="16" y="519"/>
                  </a:lnTo>
                  <a:lnTo>
                    <a:pt x="16" y="518"/>
                  </a:lnTo>
                  <a:lnTo>
                    <a:pt x="16" y="517"/>
                  </a:lnTo>
                  <a:lnTo>
                    <a:pt x="17" y="517"/>
                  </a:lnTo>
                  <a:lnTo>
                    <a:pt x="16" y="517"/>
                  </a:lnTo>
                  <a:lnTo>
                    <a:pt x="17" y="516"/>
                  </a:lnTo>
                  <a:lnTo>
                    <a:pt x="17" y="515"/>
                  </a:lnTo>
                  <a:lnTo>
                    <a:pt x="16" y="515"/>
                  </a:lnTo>
                  <a:lnTo>
                    <a:pt x="16" y="513"/>
                  </a:lnTo>
                  <a:lnTo>
                    <a:pt x="17" y="513"/>
                  </a:lnTo>
                  <a:lnTo>
                    <a:pt x="18" y="513"/>
                  </a:lnTo>
                  <a:lnTo>
                    <a:pt x="19" y="513"/>
                  </a:lnTo>
                  <a:lnTo>
                    <a:pt x="20" y="513"/>
                  </a:lnTo>
                  <a:lnTo>
                    <a:pt x="21" y="513"/>
                  </a:lnTo>
                  <a:lnTo>
                    <a:pt x="25" y="511"/>
                  </a:lnTo>
                  <a:lnTo>
                    <a:pt x="26" y="510"/>
                  </a:lnTo>
                  <a:lnTo>
                    <a:pt x="27" y="509"/>
                  </a:lnTo>
                  <a:lnTo>
                    <a:pt x="27" y="508"/>
                  </a:lnTo>
                  <a:lnTo>
                    <a:pt x="27" y="507"/>
                  </a:lnTo>
                  <a:lnTo>
                    <a:pt x="27" y="506"/>
                  </a:lnTo>
                  <a:lnTo>
                    <a:pt x="28" y="504"/>
                  </a:lnTo>
                  <a:lnTo>
                    <a:pt x="28" y="503"/>
                  </a:lnTo>
                  <a:lnTo>
                    <a:pt x="27" y="503"/>
                  </a:lnTo>
                  <a:lnTo>
                    <a:pt x="28" y="503"/>
                  </a:lnTo>
                  <a:lnTo>
                    <a:pt x="27" y="503"/>
                  </a:lnTo>
                  <a:lnTo>
                    <a:pt x="27" y="502"/>
                  </a:lnTo>
                  <a:lnTo>
                    <a:pt x="28" y="502"/>
                  </a:lnTo>
                  <a:lnTo>
                    <a:pt x="28" y="501"/>
                  </a:lnTo>
                  <a:lnTo>
                    <a:pt x="28" y="500"/>
                  </a:lnTo>
                  <a:lnTo>
                    <a:pt x="29" y="500"/>
                  </a:lnTo>
                  <a:lnTo>
                    <a:pt x="29" y="499"/>
                  </a:lnTo>
                  <a:lnTo>
                    <a:pt x="28" y="499"/>
                  </a:lnTo>
                  <a:lnTo>
                    <a:pt x="29" y="499"/>
                  </a:lnTo>
                  <a:lnTo>
                    <a:pt x="29" y="498"/>
                  </a:lnTo>
                  <a:lnTo>
                    <a:pt x="29" y="496"/>
                  </a:lnTo>
                  <a:lnTo>
                    <a:pt x="29" y="495"/>
                  </a:lnTo>
                  <a:lnTo>
                    <a:pt x="29" y="494"/>
                  </a:lnTo>
                  <a:lnTo>
                    <a:pt x="29" y="493"/>
                  </a:lnTo>
                  <a:lnTo>
                    <a:pt x="30" y="493"/>
                  </a:lnTo>
                  <a:lnTo>
                    <a:pt x="30" y="492"/>
                  </a:lnTo>
                  <a:lnTo>
                    <a:pt x="30" y="491"/>
                  </a:lnTo>
                  <a:lnTo>
                    <a:pt x="32" y="491"/>
                  </a:lnTo>
                  <a:lnTo>
                    <a:pt x="33" y="491"/>
                  </a:lnTo>
                  <a:lnTo>
                    <a:pt x="34" y="491"/>
                  </a:lnTo>
                  <a:lnTo>
                    <a:pt x="34" y="490"/>
                  </a:lnTo>
                  <a:lnTo>
                    <a:pt x="34" y="488"/>
                  </a:lnTo>
                  <a:lnTo>
                    <a:pt x="35" y="488"/>
                  </a:lnTo>
                  <a:lnTo>
                    <a:pt x="36" y="490"/>
                  </a:lnTo>
                  <a:lnTo>
                    <a:pt x="37" y="490"/>
                  </a:lnTo>
                  <a:lnTo>
                    <a:pt x="38" y="490"/>
                  </a:lnTo>
                  <a:lnTo>
                    <a:pt x="39" y="490"/>
                  </a:lnTo>
                  <a:lnTo>
                    <a:pt x="41" y="490"/>
                  </a:lnTo>
                  <a:lnTo>
                    <a:pt x="41" y="488"/>
                  </a:lnTo>
                  <a:lnTo>
                    <a:pt x="39" y="487"/>
                  </a:lnTo>
                  <a:lnTo>
                    <a:pt x="39" y="486"/>
                  </a:lnTo>
                  <a:lnTo>
                    <a:pt x="41" y="486"/>
                  </a:lnTo>
                  <a:lnTo>
                    <a:pt x="42" y="486"/>
                  </a:lnTo>
                  <a:lnTo>
                    <a:pt x="43" y="486"/>
                  </a:lnTo>
                  <a:lnTo>
                    <a:pt x="44" y="486"/>
                  </a:lnTo>
                  <a:lnTo>
                    <a:pt x="43" y="486"/>
                  </a:lnTo>
                  <a:lnTo>
                    <a:pt x="43" y="485"/>
                  </a:lnTo>
                  <a:lnTo>
                    <a:pt x="42" y="484"/>
                  </a:lnTo>
                  <a:lnTo>
                    <a:pt x="42" y="483"/>
                  </a:lnTo>
                  <a:lnTo>
                    <a:pt x="43" y="483"/>
                  </a:lnTo>
                  <a:lnTo>
                    <a:pt x="43" y="482"/>
                  </a:lnTo>
                  <a:lnTo>
                    <a:pt x="43" y="481"/>
                  </a:lnTo>
                  <a:lnTo>
                    <a:pt x="43" y="479"/>
                  </a:lnTo>
                  <a:lnTo>
                    <a:pt x="43" y="478"/>
                  </a:lnTo>
                  <a:lnTo>
                    <a:pt x="43" y="477"/>
                  </a:lnTo>
                  <a:lnTo>
                    <a:pt x="43" y="476"/>
                  </a:lnTo>
                  <a:lnTo>
                    <a:pt x="44" y="475"/>
                  </a:lnTo>
                  <a:lnTo>
                    <a:pt x="44" y="474"/>
                  </a:lnTo>
                  <a:lnTo>
                    <a:pt x="42" y="471"/>
                  </a:lnTo>
                  <a:lnTo>
                    <a:pt x="41" y="469"/>
                  </a:lnTo>
                  <a:lnTo>
                    <a:pt x="41" y="468"/>
                  </a:lnTo>
                  <a:lnTo>
                    <a:pt x="39" y="468"/>
                  </a:lnTo>
                  <a:lnTo>
                    <a:pt x="39" y="467"/>
                  </a:lnTo>
                  <a:lnTo>
                    <a:pt x="39" y="466"/>
                  </a:lnTo>
                  <a:lnTo>
                    <a:pt x="41" y="466"/>
                  </a:lnTo>
                  <a:lnTo>
                    <a:pt x="41" y="465"/>
                  </a:lnTo>
                  <a:lnTo>
                    <a:pt x="41" y="463"/>
                  </a:lnTo>
                  <a:lnTo>
                    <a:pt x="39" y="462"/>
                  </a:lnTo>
                  <a:lnTo>
                    <a:pt x="38" y="461"/>
                  </a:lnTo>
                  <a:lnTo>
                    <a:pt x="37" y="461"/>
                  </a:lnTo>
                  <a:lnTo>
                    <a:pt x="36" y="461"/>
                  </a:lnTo>
                  <a:lnTo>
                    <a:pt x="36" y="460"/>
                  </a:lnTo>
                  <a:lnTo>
                    <a:pt x="35" y="460"/>
                  </a:lnTo>
                  <a:lnTo>
                    <a:pt x="35" y="459"/>
                  </a:lnTo>
                  <a:lnTo>
                    <a:pt x="36" y="459"/>
                  </a:lnTo>
                  <a:lnTo>
                    <a:pt x="36" y="458"/>
                  </a:lnTo>
                  <a:lnTo>
                    <a:pt x="37" y="457"/>
                  </a:lnTo>
                  <a:lnTo>
                    <a:pt x="37" y="456"/>
                  </a:lnTo>
                  <a:lnTo>
                    <a:pt x="38" y="456"/>
                  </a:lnTo>
                  <a:lnTo>
                    <a:pt x="39" y="456"/>
                  </a:lnTo>
                  <a:lnTo>
                    <a:pt x="39" y="454"/>
                  </a:lnTo>
                  <a:lnTo>
                    <a:pt x="41" y="454"/>
                  </a:lnTo>
                  <a:lnTo>
                    <a:pt x="41" y="453"/>
                  </a:lnTo>
                  <a:lnTo>
                    <a:pt x="41" y="452"/>
                  </a:lnTo>
                  <a:lnTo>
                    <a:pt x="39" y="452"/>
                  </a:lnTo>
                  <a:lnTo>
                    <a:pt x="39" y="451"/>
                  </a:lnTo>
                  <a:lnTo>
                    <a:pt x="39" y="450"/>
                  </a:lnTo>
                  <a:lnTo>
                    <a:pt x="38" y="450"/>
                  </a:lnTo>
                  <a:lnTo>
                    <a:pt x="38" y="449"/>
                  </a:lnTo>
                  <a:lnTo>
                    <a:pt x="37" y="449"/>
                  </a:lnTo>
                  <a:lnTo>
                    <a:pt x="37" y="448"/>
                  </a:lnTo>
                  <a:lnTo>
                    <a:pt x="37" y="446"/>
                  </a:lnTo>
                  <a:lnTo>
                    <a:pt x="36" y="446"/>
                  </a:lnTo>
                  <a:lnTo>
                    <a:pt x="35" y="446"/>
                  </a:lnTo>
                  <a:lnTo>
                    <a:pt x="33" y="443"/>
                  </a:lnTo>
                  <a:lnTo>
                    <a:pt x="32" y="443"/>
                  </a:lnTo>
                  <a:lnTo>
                    <a:pt x="30" y="443"/>
                  </a:lnTo>
                  <a:lnTo>
                    <a:pt x="30" y="442"/>
                  </a:lnTo>
                  <a:lnTo>
                    <a:pt x="29" y="442"/>
                  </a:lnTo>
                  <a:lnTo>
                    <a:pt x="29" y="441"/>
                  </a:lnTo>
                  <a:lnTo>
                    <a:pt x="28" y="441"/>
                  </a:lnTo>
                  <a:lnTo>
                    <a:pt x="28" y="440"/>
                  </a:lnTo>
                  <a:lnTo>
                    <a:pt x="30" y="437"/>
                  </a:lnTo>
                  <a:lnTo>
                    <a:pt x="32" y="436"/>
                  </a:lnTo>
                  <a:lnTo>
                    <a:pt x="32" y="435"/>
                  </a:lnTo>
                  <a:lnTo>
                    <a:pt x="33" y="434"/>
                  </a:lnTo>
                  <a:lnTo>
                    <a:pt x="33" y="433"/>
                  </a:lnTo>
                  <a:lnTo>
                    <a:pt x="34" y="431"/>
                  </a:lnTo>
                  <a:lnTo>
                    <a:pt x="34" y="429"/>
                  </a:lnTo>
                  <a:lnTo>
                    <a:pt x="34" y="428"/>
                  </a:lnTo>
                  <a:lnTo>
                    <a:pt x="34" y="426"/>
                  </a:lnTo>
                  <a:lnTo>
                    <a:pt x="34" y="425"/>
                  </a:lnTo>
                  <a:lnTo>
                    <a:pt x="35" y="425"/>
                  </a:lnTo>
                  <a:lnTo>
                    <a:pt x="35" y="424"/>
                  </a:lnTo>
                  <a:lnTo>
                    <a:pt x="35" y="423"/>
                  </a:lnTo>
                  <a:lnTo>
                    <a:pt x="35" y="421"/>
                  </a:lnTo>
                  <a:lnTo>
                    <a:pt x="34" y="421"/>
                  </a:lnTo>
                  <a:lnTo>
                    <a:pt x="33" y="420"/>
                  </a:lnTo>
                  <a:lnTo>
                    <a:pt x="33" y="419"/>
                  </a:lnTo>
                  <a:lnTo>
                    <a:pt x="32" y="419"/>
                  </a:lnTo>
                  <a:lnTo>
                    <a:pt x="33" y="418"/>
                  </a:lnTo>
                  <a:lnTo>
                    <a:pt x="33" y="417"/>
                  </a:lnTo>
                  <a:lnTo>
                    <a:pt x="32" y="417"/>
                  </a:lnTo>
                  <a:lnTo>
                    <a:pt x="32" y="416"/>
                  </a:lnTo>
                  <a:lnTo>
                    <a:pt x="32" y="415"/>
                  </a:lnTo>
                  <a:lnTo>
                    <a:pt x="32" y="414"/>
                  </a:lnTo>
                  <a:lnTo>
                    <a:pt x="32" y="412"/>
                  </a:lnTo>
                  <a:lnTo>
                    <a:pt x="33" y="412"/>
                  </a:lnTo>
                  <a:lnTo>
                    <a:pt x="34" y="412"/>
                  </a:lnTo>
                  <a:lnTo>
                    <a:pt x="37" y="412"/>
                  </a:lnTo>
                  <a:lnTo>
                    <a:pt x="38" y="412"/>
                  </a:lnTo>
                  <a:lnTo>
                    <a:pt x="39" y="412"/>
                  </a:lnTo>
                  <a:lnTo>
                    <a:pt x="41" y="412"/>
                  </a:lnTo>
                  <a:lnTo>
                    <a:pt x="42" y="412"/>
                  </a:lnTo>
                  <a:lnTo>
                    <a:pt x="43" y="411"/>
                  </a:lnTo>
                  <a:lnTo>
                    <a:pt x="44" y="411"/>
                  </a:lnTo>
                  <a:lnTo>
                    <a:pt x="44" y="410"/>
                  </a:lnTo>
                  <a:lnTo>
                    <a:pt x="45" y="410"/>
                  </a:lnTo>
                  <a:lnTo>
                    <a:pt x="45" y="409"/>
                  </a:lnTo>
                  <a:lnTo>
                    <a:pt x="45" y="408"/>
                  </a:lnTo>
                  <a:lnTo>
                    <a:pt x="46" y="408"/>
                  </a:lnTo>
                  <a:lnTo>
                    <a:pt x="46" y="407"/>
                  </a:lnTo>
                  <a:lnTo>
                    <a:pt x="46" y="406"/>
                  </a:lnTo>
                  <a:lnTo>
                    <a:pt x="47" y="406"/>
                  </a:lnTo>
                  <a:lnTo>
                    <a:pt x="47" y="404"/>
                  </a:lnTo>
                  <a:lnTo>
                    <a:pt x="47" y="403"/>
                  </a:lnTo>
                  <a:lnTo>
                    <a:pt x="48" y="403"/>
                  </a:lnTo>
                  <a:lnTo>
                    <a:pt x="48" y="402"/>
                  </a:lnTo>
                  <a:lnTo>
                    <a:pt x="50" y="402"/>
                  </a:lnTo>
                  <a:lnTo>
                    <a:pt x="50" y="401"/>
                  </a:lnTo>
                  <a:lnTo>
                    <a:pt x="51" y="401"/>
                  </a:lnTo>
                  <a:lnTo>
                    <a:pt x="51" y="400"/>
                  </a:lnTo>
                  <a:lnTo>
                    <a:pt x="51" y="399"/>
                  </a:lnTo>
                  <a:lnTo>
                    <a:pt x="52" y="399"/>
                  </a:lnTo>
                  <a:lnTo>
                    <a:pt x="52" y="398"/>
                  </a:lnTo>
                  <a:lnTo>
                    <a:pt x="52" y="396"/>
                  </a:lnTo>
                  <a:lnTo>
                    <a:pt x="53" y="396"/>
                  </a:lnTo>
                  <a:lnTo>
                    <a:pt x="53" y="395"/>
                  </a:lnTo>
                  <a:lnTo>
                    <a:pt x="54" y="395"/>
                  </a:lnTo>
                  <a:lnTo>
                    <a:pt x="54" y="394"/>
                  </a:lnTo>
                  <a:lnTo>
                    <a:pt x="54" y="393"/>
                  </a:lnTo>
                  <a:lnTo>
                    <a:pt x="53" y="393"/>
                  </a:lnTo>
                  <a:lnTo>
                    <a:pt x="53" y="392"/>
                  </a:lnTo>
                  <a:lnTo>
                    <a:pt x="52" y="391"/>
                  </a:lnTo>
                  <a:lnTo>
                    <a:pt x="52" y="390"/>
                  </a:lnTo>
                  <a:lnTo>
                    <a:pt x="51" y="390"/>
                  </a:lnTo>
                  <a:lnTo>
                    <a:pt x="51" y="389"/>
                  </a:lnTo>
                  <a:lnTo>
                    <a:pt x="50" y="389"/>
                  </a:lnTo>
                  <a:lnTo>
                    <a:pt x="51" y="387"/>
                  </a:lnTo>
                  <a:lnTo>
                    <a:pt x="51" y="386"/>
                  </a:lnTo>
                  <a:lnTo>
                    <a:pt x="51" y="385"/>
                  </a:lnTo>
                  <a:lnTo>
                    <a:pt x="50" y="385"/>
                  </a:lnTo>
                  <a:lnTo>
                    <a:pt x="50" y="384"/>
                  </a:lnTo>
                  <a:lnTo>
                    <a:pt x="51" y="384"/>
                  </a:lnTo>
                  <a:lnTo>
                    <a:pt x="51" y="383"/>
                  </a:lnTo>
                  <a:lnTo>
                    <a:pt x="51" y="382"/>
                  </a:lnTo>
                  <a:lnTo>
                    <a:pt x="51" y="381"/>
                  </a:lnTo>
                  <a:lnTo>
                    <a:pt x="51" y="379"/>
                  </a:lnTo>
                  <a:lnTo>
                    <a:pt x="50" y="377"/>
                  </a:lnTo>
                  <a:lnTo>
                    <a:pt x="46" y="378"/>
                  </a:lnTo>
                  <a:lnTo>
                    <a:pt x="44" y="381"/>
                  </a:lnTo>
                  <a:lnTo>
                    <a:pt x="42" y="379"/>
                  </a:lnTo>
                  <a:lnTo>
                    <a:pt x="32" y="379"/>
                  </a:lnTo>
                  <a:lnTo>
                    <a:pt x="32" y="378"/>
                  </a:lnTo>
                  <a:lnTo>
                    <a:pt x="32" y="377"/>
                  </a:lnTo>
                  <a:lnTo>
                    <a:pt x="32" y="376"/>
                  </a:lnTo>
                  <a:lnTo>
                    <a:pt x="32" y="375"/>
                  </a:lnTo>
                  <a:lnTo>
                    <a:pt x="30" y="374"/>
                  </a:lnTo>
                  <a:lnTo>
                    <a:pt x="32" y="374"/>
                  </a:lnTo>
                  <a:lnTo>
                    <a:pt x="30" y="374"/>
                  </a:lnTo>
                  <a:lnTo>
                    <a:pt x="30" y="373"/>
                  </a:lnTo>
                  <a:lnTo>
                    <a:pt x="32" y="371"/>
                  </a:lnTo>
                  <a:lnTo>
                    <a:pt x="32" y="370"/>
                  </a:lnTo>
                  <a:lnTo>
                    <a:pt x="33" y="370"/>
                  </a:lnTo>
                  <a:lnTo>
                    <a:pt x="34" y="369"/>
                  </a:lnTo>
                  <a:lnTo>
                    <a:pt x="33" y="368"/>
                  </a:lnTo>
                  <a:lnTo>
                    <a:pt x="32" y="368"/>
                  </a:lnTo>
                  <a:lnTo>
                    <a:pt x="30" y="367"/>
                  </a:lnTo>
                  <a:lnTo>
                    <a:pt x="29" y="366"/>
                  </a:lnTo>
                  <a:lnTo>
                    <a:pt x="29" y="365"/>
                  </a:lnTo>
                  <a:lnTo>
                    <a:pt x="28" y="362"/>
                  </a:lnTo>
                  <a:lnTo>
                    <a:pt x="27" y="361"/>
                  </a:lnTo>
                  <a:lnTo>
                    <a:pt x="26" y="361"/>
                  </a:lnTo>
                  <a:lnTo>
                    <a:pt x="26" y="360"/>
                  </a:lnTo>
                  <a:lnTo>
                    <a:pt x="26" y="359"/>
                  </a:lnTo>
                  <a:lnTo>
                    <a:pt x="26" y="358"/>
                  </a:lnTo>
                  <a:lnTo>
                    <a:pt x="26" y="357"/>
                  </a:lnTo>
                  <a:lnTo>
                    <a:pt x="26" y="356"/>
                  </a:lnTo>
                  <a:lnTo>
                    <a:pt x="26" y="354"/>
                  </a:lnTo>
                  <a:lnTo>
                    <a:pt x="27" y="353"/>
                  </a:lnTo>
                  <a:lnTo>
                    <a:pt x="27" y="352"/>
                  </a:lnTo>
                  <a:lnTo>
                    <a:pt x="28" y="351"/>
                  </a:lnTo>
                  <a:lnTo>
                    <a:pt x="29" y="350"/>
                  </a:lnTo>
                  <a:lnTo>
                    <a:pt x="30" y="349"/>
                  </a:lnTo>
                  <a:lnTo>
                    <a:pt x="32" y="348"/>
                  </a:lnTo>
                  <a:lnTo>
                    <a:pt x="33" y="347"/>
                  </a:lnTo>
                  <a:lnTo>
                    <a:pt x="34" y="345"/>
                  </a:lnTo>
                  <a:lnTo>
                    <a:pt x="35" y="344"/>
                  </a:lnTo>
                  <a:lnTo>
                    <a:pt x="35" y="342"/>
                  </a:lnTo>
                  <a:lnTo>
                    <a:pt x="36" y="341"/>
                  </a:lnTo>
                  <a:lnTo>
                    <a:pt x="37" y="339"/>
                  </a:lnTo>
                  <a:lnTo>
                    <a:pt x="37" y="336"/>
                  </a:lnTo>
                  <a:lnTo>
                    <a:pt x="38" y="337"/>
                  </a:lnTo>
                  <a:lnTo>
                    <a:pt x="39" y="339"/>
                  </a:lnTo>
                  <a:lnTo>
                    <a:pt x="41" y="340"/>
                  </a:lnTo>
                  <a:lnTo>
                    <a:pt x="41" y="339"/>
                  </a:lnTo>
                  <a:lnTo>
                    <a:pt x="39" y="337"/>
                  </a:lnTo>
                  <a:lnTo>
                    <a:pt x="41" y="336"/>
                  </a:lnTo>
                  <a:lnTo>
                    <a:pt x="41" y="335"/>
                  </a:lnTo>
                  <a:lnTo>
                    <a:pt x="41" y="333"/>
                  </a:lnTo>
                  <a:lnTo>
                    <a:pt x="41" y="332"/>
                  </a:lnTo>
                  <a:lnTo>
                    <a:pt x="42" y="332"/>
                  </a:lnTo>
                  <a:lnTo>
                    <a:pt x="43" y="331"/>
                  </a:lnTo>
                  <a:lnTo>
                    <a:pt x="44" y="331"/>
                  </a:lnTo>
                  <a:lnTo>
                    <a:pt x="45" y="331"/>
                  </a:lnTo>
                  <a:lnTo>
                    <a:pt x="46" y="331"/>
                  </a:lnTo>
                  <a:lnTo>
                    <a:pt x="47" y="329"/>
                  </a:lnTo>
                  <a:lnTo>
                    <a:pt x="48" y="329"/>
                  </a:lnTo>
                  <a:lnTo>
                    <a:pt x="50" y="329"/>
                  </a:lnTo>
                  <a:lnTo>
                    <a:pt x="52" y="328"/>
                  </a:lnTo>
                  <a:lnTo>
                    <a:pt x="53" y="328"/>
                  </a:lnTo>
                  <a:lnTo>
                    <a:pt x="55" y="329"/>
                  </a:lnTo>
                  <a:lnTo>
                    <a:pt x="56" y="328"/>
                  </a:lnTo>
                  <a:lnTo>
                    <a:pt x="56" y="327"/>
                  </a:lnTo>
                  <a:lnTo>
                    <a:pt x="56" y="326"/>
                  </a:lnTo>
                  <a:lnTo>
                    <a:pt x="56" y="324"/>
                  </a:lnTo>
                  <a:lnTo>
                    <a:pt x="56" y="323"/>
                  </a:lnTo>
                  <a:lnTo>
                    <a:pt x="56" y="322"/>
                  </a:lnTo>
                  <a:lnTo>
                    <a:pt x="58" y="320"/>
                  </a:lnTo>
                  <a:lnTo>
                    <a:pt x="58" y="319"/>
                  </a:lnTo>
                  <a:lnTo>
                    <a:pt x="59" y="318"/>
                  </a:lnTo>
                  <a:lnTo>
                    <a:pt x="59" y="317"/>
                  </a:lnTo>
                  <a:lnTo>
                    <a:pt x="60" y="316"/>
                  </a:lnTo>
                  <a:lnTo>
                    <a:pt x="61" y="317"/>
                  </a:lnTo>
                  <a:lnTo>
                    <a:pt x="62" y="316"/>
                  </a:lnTo>
                  <a:lnTo>
                    <a:pt x="62" y="315"/>
                  </a:lnTo>
                  <a:lnTo>
                    <a:pt x="63" y="314"/>
                  </a:lnTo>
                  <a:lnTo>
                    <a:pt x="63" y="312"/>
                  </a:lnTo>
                  <a:lnTo>
                    <a:pt x="64" y="311"/>
                  </a:lnTo>
                  <a:lnTo>
                    <a:pt x="65" y="311"/>
                  </a:lnTo>
                  <a:lnTo>
                    <a:pt x="67" y="311"/>
                  </a:lnTo>
                  <a:lnTo>
                    <a:pt x="68" y="311"/>
                  </a:lnTo>
                  <a:lnTo>
                    <a:pt x="69" y="311"/>
                  </a:lnTo>
                  <a:lnTo>
                    <a:pt x="70" y="311"/>
                  </a:lnTo>
                  <a:lnTo>
                    <a:pt x="71" y="311"/>
                  </a:lnTo>
                  <a:lnTo>
                    <a:pt x="72" y="311"/>
                  </a:lnTo>
                  <a:lnTo>
                    <a:pt x="72" y="310"/>
                  </a:lnTo>
                  <a:lnTo>
                    <a:pt x="72" y="309"/>
                  </a:lnTo>
                  <a:lnTo>
                    <a:pt x="73" y="309"/>
                  </a:lnTo>
                  <a:lnTo>
                    <a:pt x="73" y="308"/>
                  </a:lnTo>
                  <a:lnTo>
                    <a:pt x="73" y="307"/>
                  </a:lnTo>
                  <a:lnTo>
                    <a:pt x="73" y="306"/>
                  </a:lnTo>
                  <a:lnTo>
                    <a:pt x="73" y="304"/>
                  </a:lnTo>
                  <a:lnTo>
                    <a:pt x="73" y="303"/>
                  </a:lnTo>
                  <a:lnTo>
                    <a:pt x="73" y="302"/>
                  </a:lnTo>
                  <a:lnTo>
                    <a:pt x="73" y="301"/>
                  </a:lnTo>
                  <a:lnTo>
                    <a:pt x="75" y="301"/>
                  </a:lnTo>
                  <a:lnTo>
                    <a:pt x="76" y="302"/>
                  </a:lnTo>
                  <a:lnTo>
                    <a:pt x="76" y="301"/>
                  </a:lnTo>
                  <a:lnTo>
                    <a:pt x="77" y="301"/>
                  </a:lnTo>
                  <a:lnTo>
                    <a:pt x="79" y="302"/>
                  </a:lnTo>
                  <a:lnTo>
                    <a:pt x="80" y="300"/>
                  </a:lnTo>
                  <a:lnTo>
                    <a:pt x="79" y="298"/>
                  </a:lnTo>
                  <a:lnTo>
                    <a:pt x="80" y="298"/>
                  </a:lnTo>
                  <a:lnTo>
                    <a:pt x="81" y="298"/>
                  </a:lnTo>
                  <a:lnTo>
                    <a:pt x="82" y="297"/>
                  </a:lnTo>
                  <a:lnTo>
                    <a:pt x="84" y="297"/>
                  </a:lnTo>
                  <a:lnTo>
                    <a:pt x="85" y="297"/>
                  </a:lnTo>
                  <a:lnTo>
                    <a:pt x="85" y="295"/>
                  </a:lnTo>
                  <a:lnTo>
                    <a:pt x="86" y="293"/>
                  </a:lnTo>
                  <a:lnTo>
                    <a:pt x="85" y="293"/>
                  </a:lnTo>
                  <a:lnTo>
                    <a:pt x="84" y="293"/>
                  </a:lnTo>
                  <a:lnTo>
                    <a:pt x="84" y="292"/>
                  </a:lnTo>
                  <a:lnTo>
                    <a:pt x="82" y="292"/>
                  </a:lnTo>
                  <a:lnTo>
                    <a:pt x="81" y="292"/>
                  </a:lnTo>
                  <a:lnTo>
                    <a:pt x="81" y="291"/>
                  </a:lnTo>
                  <a:lnTo>
                    <a:pt x="82" y="291"/>
                  </a:lnTo>
                  <a:lnTo>
                    <a:pt x="82" y="290"/>
                  </a:lnTo>
                  <a:lnTo>
                    <a:pt x="82" y="289"/>
                  </a:lnTo>
                  <a:lnTo>
                    <a:pt x="82" y="287"/>
                  </a:lnTo>
                  <a:lnTo>
                    <a:pt x="82" y="286"/>
                  </a:lnTo>
                  <a:lnTo>
                    <a:pt x="84" y="285"/>
                  </a:lnTo>
                  <a:lnTo>
                    <a:pt x="84" y="284"/>
                  </a:lnTo>
                  <a:lnTo>
                    <a:pt x="82" y="284"/>
                  </a:lnTo>
                  <a:lnTo>
                    <a:pt x="82" y="283"/>
                  </a:lnTo>
                  <a:lnTo>
                    <a:pt x="81" y="282"/>
                  </a:lnTo>
                  <a:lnTo>
                    <a:pt x="82" y="282"/>
                  </a:lnTo>
                  <a:lnTo>
                    <a:pt x="84" y="282"/>
                  </a:lnTo>
                  <a:lnTo>
                    <a:pt x="85" y="282"/>
                  </a:lnTo>
                  <a:lnTo>
                    <a:pt x="85" y="281"/>
                  </a:lnTo>
                  <a:lnTo>
                    <a:pt x="84" y="281"/>
                  </a:lnTo>
                  <a:lnTo>
                    <a:pt x="81" y="279"/>
                  </a:lnTo>
                  <a:lnTo>
                    <a:pt x="80" y="279"/>
                  </a:lnTo>
                  <a:lnTo>
                    <a:pt x="78" y="278"/>
                  </a:lnTo>
                  <a:lnTo>
                    <a:pt x="77" y="278"/>
                  </a:lnTo>
                  <a:lnTo>
                    <a:pt x="76" y="277"/>
                  </a:lnTo>
                  <a:lnTo>
                    <a:pt x="75" y="277"/>
                  </a:lnTo>
                  <a:lnTo>
                    <a:pt x="75" y="276"/>
                  </a:lnTo>
                  <a:lnTo>
                    <a:pt x="75" y="275"/>
                  </a:lnTo>
                  <a:lnTo>
                    <a:pt x="75" y="274"/>
                  </a:lnTo>
                  <a:lnTo>
                    <a:pt x="76" y="274"/>
                  </a:lnTo>
                  <a:lnTo>
                    <a:pt x="76" y="273"/>
                  </a:lnTo>
                  <a:lnTo>
                    <a:pt x="77" y="272"/>
                  </a:lnTo>
                  <a:lnTo>
                    <a:pt x="77" y="270"/>
                  </a:lnTo>
                  <a:lnTo>
                    <a:pt x="78" y="270"/>
                  </a:lnTo>
                  <a:lnTo>
                    <a:pt x="78" y="269"/>
                  </a:lnTo>
                  <a:lnTo>
                    <a:pt x="79" y="268"/>
                  </a:lnTo>
                  <a:lnTo>
                    <a:pt x="79" y="267"/>
                  </a:lnTo>
                  <a:lnTo>
                    <a:pt x="80" y="266"/>
                  </a:lnTo>
                  <a:lnTo>
                    <a:pt x="80" y="267"/>
                  </a:lnTo>
                  <a:lnTo>
                    <a:pt x="81" y="267"/>
                  </a:lnTo>
                  <a:lnTo>
                    <a:pt x="81" y="268"/>
                  </a:lnTo>
                  <a:lnTo>
                    <a:pt x="82" y="268"/>
                  </a:lnTo>
                  <a:lnTo>
                    <a:pt x="82" y="269"/>
                  </a:lnTo>
                  <a:lnTo>
                    <a:pt x="84" y="269"/>
                  </a:lnTo>
                  <a:lnTo>
                    <a:pt x="84" y="268"/>
                  </a:lnTo>
                  <a:lnTo>
                    <a:pt x="84" y="267"/>
                  </a:lnTo>
                  <a:lnTo>
                    <a:pt x="85" y="267"/>
                  </a:lnTo>
                  <a:lnTo>
                    <a:pt x="85" y="266"/>
                  </a:lnTo>
                  <a:lnTo>
                    <a:pt x="85" y="265"/>
                  </a:lnTo>
                  <a:lnTo>
                    <a:pt x="85" y="264"/>
                  </a:lnTo>
                  <a:lnTo>
                    <a:pt x="85" y="262"/>
                  </a:lnTo>
                  <a:lnTo>
                    <a:pt x="86" y="262"/>
                  </a:lnTo>
                  <a:lnTo>
                    <a:pt x="86" y="261"/>
                  </a:lnTo>
                  <a:lnTo>
                    <a:pt x="87" y="260"/>
                  </a:lnTo>
                  <a:lnTo>
                    <a:pt x="87" y="259"/>
                  </a:lnTo>
                  <a:lnTo>
                    <a:pt x="88" y="259"/>
                  </a:lnTo>
                  <a:lnTo>
                    <a:pt x="89" y="259"/>
                  </a:lnTo>
                  <a:lnTo>
                    <a:pt x="90" y="259"/>
                  </a:lnTo>
                  <a:lnTo>
                    <a:pt x="90" y="258"/>
                  </a:lnTo>
                  <a:lnTo>
                    <a:pt x="91" y="261"/>
                  </a:lnTo>
                  <a:lnTo>
                    <a:pt x="91" y="262"/>
                  </a:lnTo>
                  <a:lnTo>
                    <a:pt x="91" y="261"/>
                  </a:lnTo>
                  <a:lnTo>
                    <a:pt x="91" y="260"/>
                  </a:lnTo>
                  <a:lnTo>
                    <a:pt x="93" y="260"/>
                  </a:lnTo>
                  <a:lnTo>
                    <a:pt x="91" y="260"/>
                  </a:lnTo>
                  <a:lnTo>
                    <a:pt x="93" y="260"/>
                  </a:lnTo>
                  <a:lnTo>
                    <a:pt x="93" y="259"/>
                  </a:lnTo>
                  <a:lnTo>
                    <a:pt x="91" y="259"/>
                  </a:lnTo>
                  <a:lnTo>
                    <a:pt x="91" y="258"/>
                  </a:lnTo>
                  <a:lnTo>
                    <a:pt x="93" y="258"/>
                  </a:lnTo>
                  <a:lnTo>
                    <a:pt x="93" y="257"/>
                  </a:lnTo>
                  <a:lnTo>
                    <a:pt x="94" y="257"/>
                  </a:lnTo>
                  <a:lnTo>
                    <a:pt x="95" y="257"/>
                  </a:lnTo>
                  <a:lnTo>
                    <a:pt x="95" y="256"/>
                  </a:lnTo>
                  <a:lnTo>
                    <a:pt x="95" y="255"/>
                  </a:lnTo>
                  <a:lnTo>
                    <a:pt x="95" y="253"/>
                  </a:lnTo>
                  <a:lnTo>
                    <a:pt x="96" y="253"/>
                  </a:lnTo>
                  <a:lnTo>
                    <a:pt x="96" y="252"/>
                  </a:lnTo>
                  <a:lnTo>
                    <a:pt x="95" y="252"/>
                  </a:lnTo>
                  <a:lnTo>
                    <a:pt x="94" y="252"/>
                  </a:lnTo>
                  <a:lnTo>
                    <a:pt x="94" y="251"/>
                  </a:lnTo>
                  <a:lnTo>
                    <a:pt x="94" y="250"/>
                  </a:lnTo>
                  <a:lnTo>
                    <a:pt x="93" y="250"/>
                  </a:lnTo>
                  <a:lnTo>
                    <a:pt x="93" y="249"/>
                  </a:lnTo>
                  <a:lnTo>
                    <a:pt x="94" y="249"/>
                  </a:lnTo>
                  <a:lnTo>
                    <a:pt x="94" y="248"/>
                  </a:lnTo>
                  <a:lnTo>
                    <a:pt x="94" y="247"/>
                  </a:lnTo>
                  <a:lnTo>
                    <a:pt x="94" y="245"/>
                  </a:lnTo>
                  <a:lnTo>
                    <a:pt x="94" y="244"/>
                  </a:lnTo>
                  <a:lnTo>
                    <a:pt x="95" y="244"/>
                  </a:lnTo>
                  <a:lnTo>
                    <a:pt x="96" y="244"/>
                  </a:lnTo>
                  <a:lnTo>
                    <a:pt x="96" y="243"/>
                  </a:lnTo>
                  <a:lnTo>
                    <a:pt x="97" y="243"/>
                  </a:lnTo>
                  <a:lnTo>
                    <a:pt x="97" y="242"/>
                  </a:lnTo>
                  <a:lnTo>
                    <a:pt x="96" y="242"/>
                  </a:lnTo>
                  <a:lnTo>
                    <a:pt x="96" y="241"/>
                  </a:lnTo>
                  <a:lnTo>
                    <a:pt x="96" y="240"/>
                  </a:lnTo>
                  <a:lnTo>
                    <a:pt x="96" y="239"/>
                  </a:lnTo>
                  <a:lnTo>
                    <a:pt x="96" y="237"/>
                  </a:lnTo>
                  <a:lnTo>
                    <a:pt x="97" y="237"/>
                  </a:lnTo>
                  <a:lnTo>
                    <a:pt x="97" y="236"/>
                  </a:lnTo>
                  <a:lnTo>
                    <a:pt x="97" y="235"/>
                  </a:lnTo>
                  <a:lnTo>
                    <a:pt x="98" y="235"/>
                  </a:lnTo>
                  <a:lnTo>
                    <a:pt x="98" y="234"/>
                  </a:lnTo>
                  <a:lnTo>
                    <a:pt x="98" y="233"/>
                  </a:lnTo>
                  <a:lnTo>
                    <a:pt x="98" y="232"/>
                  </a:lnTo>
                  <a:lnTo>
                    <a:pt x="99" y="232"/>
                  </a:lnTo>
                  <a:lnTo>
                    <a:pt x="98" y="232"/>
                  </a:lnTo>
                  <a:lnTo>
                    <a:pt x="99" y="232"/>
                  </a:lnTo>
                  <a:lnTo>
                    <a:pt x="99" y="231"/>
                  </a:lnTo>
                  <a:lnTo>
                    <a:pt x="98" y="231"/>
                  </a:lnTo>
                  <a:lnTo>
                    <a:pt x="99" y="230"/>
                  </a:lnTo>
                  <a:lnTo>
                    <a:pt x="99" y="228"/>
                  </a:lnTo>
                  <a:lnTo>
                    <a:pt x="101" y="228"/>
                  </a:lnTo>
                  <a:lnTo>
                    <a:pt x="101" y="227"/>
                  </a:lnTo>
                  <a:lnTo>
                    <a:pt x="102" y="227"/>
                  </a:lnTo>
                  <a:lnTo>
                    <a:pt x="102" y="226"/>
                  </a:lnTo>
                  <a:lnTo>
                    <a:pt x="102" y="225"/>
                  </a:lnTo>
                  <a:lnTo>
                    <a:pt x="103" y="224"/>
                  </a:lnTo>
                  <a:lnTo>
                    <a:pt x="102" y="224"/>
                  </a:lnTo>
                  <a:lnTo>
                    <a:pt x="102" y="223"/>
                  </a:lnTo>
                  <a:lnTo>
                    <a:pt x="103" y="222"/>
                  </a:lnTo>
                  <a:lnTo>
                    <a:pt x="103" y="220"/>
                  </a:lnTo>
                  <a:lnTo>
                    <a:pt x="103" y="219"/>
                  </a:lnTo>
                  <a:lnTo>
                    <a:pt x="102" y="219"/>
                  </a:lnTo>
                  <a:lnTo>
                    <a:pt x="102" y="218"/>
                  </a:lnTo>
                  <a:lnTo>
                    <a:pt x="102" y="217"/>
                  </a:lnTo>
                  <a:lnTo>
                    <a:pt x="102" y="216"/>
                  </a:lnTo>
                  <a:lnTo>
                    <a:pt x="101" y="216"/>
                  </a:lnTo>
                  <a:lnTo>
                    <a:pt x="101" y="215"/>
                  </a:lnTo>
                  <a:lnTo>
                    <a:pt x="101" y="214"/>
                  </a:lnTo>
                  <a:lnTo>
                    <a:pt x="101" y="212"/>
                  </a:lnTo>
                  <a:lnTo>
                    <a:pt x="101" y="211"/>
                  </a:lnTo>
                  <a:lnTo>
                    <a:pt x="102" y="210"/>
                  </a:lnTo>
                  <a:lnTo>
                    <a:pt x="102" y="209"/>
                  </a:lnTo>
                  <a:lnTo>
                    <a:pt x="103" y="209"/>
                  </a:lnTo>
                  <a:lnTo>
                    <a:pt x="105" y="208"/>
                  </a:lnTo>
                  <a:lnTo>
                    <a:pt x="103" y="207"/>
                  </a:lnTo>
                  <a:lnTo>
                    <a:pt x="102" y="206"/>
                  </a:lnTo>
                  <a:lnTo>
                    <a:pt x="101" y="206"/>
                  </a:lnTo>
                  <a:lnTo>
                    <a:pt x="101" y="205"/>
                  </a:lnTo>
                  <a:lnTo>
                    <a:pt x="102" y="205"/>
                  </a:lnTo>
                  <a:lnTo>
                    <a:pt x="102" y="203"/>
                  </a:lnTo>
                  <a:lnTo>
                    <a:pt x="102" y="202"/>
                  </a:lnTo>
                  <a:lnTo>
                    <a:pt x="102" y="201"/>
                  </a:lnTo>
                  <a:lnTo>
                    <a:pt x="102" y="200"/>
                  </a:lnTo>
                  <a:lnTo>
                    <a:pt x="102" y="199"/>
                  </a:lnTo>
                  <a:lnTo>
                    <a:pt x="102" y="200"/>
                  </a:lnTo>
                  <a:lnTo>
                    <a:pt x="103" y="200"/>
                  </a:lnTo>
                  <a:lnTo>
                    <a:pt x="103" y="199"/>
                  </a:lnTo>
                  <a:lnTo>
                    <a:pt x="103" y="198"/>
                  </a:lnTo>
                  <a:lnTo>
                    <a:pt x="103" y="197"/>
                  </a:lnTo>
                  <a:lnTo>
                    <a:pt x="103" y="195"/>
                  </a:lnTo>
                  <a:lnTo>
                    <a:pt x="103" y="194"/>
                  </a:lnTo>
                  <a:lnTo>
                    <a:pt x="104" y="194"/>
                  </a:lnTo>
                  <a:lnTo>
                    <a:pt x="104" y="193"/>
                  </a:lnTo>
                  <a:lnTo>
                    <a:pt x="104" y="192"/>
                  </a:lnTo>
                  <a:lnTo>
                    <a:pt x="104" y="191"/>
                  </a:lnTo>
                  <a:lnTo>
                    <a:pt x="104" y="190"/>
                  </a:lnTo>
                  <a:lnTo>
                    <a:pt x="104" y="189"/>
                  </a:lnTo>
                  <a:lnTo>
                    <a:pt x="105" y="189"/>
                  </a:lnTo>
                  <a:lnTo>
                    <a:pt x="105" y="188"/>
                  </a:lnTo>
                  <a:lnTo>
                    <a:pt x="105" y="186"/>
                  </a:lnTo>
                  <a:lnTo>
                    <a:pt x="106" y="186"/>
                  </a:lnTo>
                  <a:lnTo>
                    <a:pt x="106" y="185"/>
                  </a:lnTo>
                  <a:lnTo>
                    <a:pt x="106" y="184"/>
                  </a:lnTo>
                  <a:lnTo>
                    <a:pt x="106" y="183"/>
                  </a:lnTo>
                  <a:lnTo>
                    <a:pt x="106" y="182"/>
                  </a:lnTo>
                  <a:lnTo>
                    <a:pt x="107" y="182"/>
                  </a:lnTo>
                  <a:lnTo>
                    <a:pt x="107" y="181"/>
                  </a:lnTo>
                  <a:lnTo>
                    <a:pt x="108" y="181"/>
                  </a:lnTo>
                  <a:lnTo>
                    <a:pt x="107" y="181"/>
                  </a:lnTo>
                  <a:lnTo>
                    <a:pt x="107" y="180"/>
                  </a:lnTo>
                  <a:lnTo>
                    <a:pt x="108" y="180"/>
                  </a:lnTo>
                  <a:lnTo>
                    <a:pt x="108" y="178"/>
                  </a:lnTo>
                  <a:lnTo>
                    <a:pt x="108" y="177"/>
                  </a:lnTo>
                  <a:lnTo>
                    <a:pt x="108" y="176"/>
                  </a:lnTo>
                  <a:lnTo>
                    <a:pt x="108" y="175"/>
                  </a:lnTo>
                  <a:lnTo>
                    <a:pt x="108" y="174"/>
                  </a:lnTo>
                  <a:lnTo>
                    <a:pt x="108" y="173"/>
                  </a:lnTo>
                  <a:lnTo>
                    <a:pt x="108" y="172"/>
                  </a:lnTo>
                  <a:lnTo>
                    <a:pt x="108" y="170"/>
                  </a:lnTo>
                  <a:lnTo>
                    <a:pt x="110" y="170"/>
                  </a:lnTo>
                  <a:lnTo>
                    <a:pt x="110" y="169"/>
                  </a:lnTo>
                  <a:lnTo>
                    <a:pt x="110" y="166"/>
                  </a:lnTo>
                  <a:lnTo>
                    <a:pt x="110" y="165"/>
                  </a:lnTo>
                  <a:lnTo>
                    <a:pt x="112" y="164"/>
                  </a:lnTo>
                  <a:lnTo>
                    <a:pt x="112" y="163"/>
                  </a:lnTo>
                  <a:lnTo>
                    <a:pt x="112" y="161"/>
                  </a:lnTo>
                  <a:lnTo>
                    <a:pt x="113" y="160"/>
                  </a:lnTo>
                  <a:lnTo>
                    <a:pt x="113" y="159"/>
                  </a:lnTo>
                  <a:lnTo>
                    <a:pt x="112" y="159"/>
                  </a:lnTo>
                  <a:lnTo>
                    <a:pt x="112" y="158"/>
                  </a:lnTo>
                  <a:lnTo>
                    <a:pt x="111" y="159"/>
                  </a:lnTo>
                  <a:lnTo>
                    <a:pt x="111" y="158"/>
                  </a:lnTo>
                  <a:lnTo>
                    <a:pt x="110" y="158"/>
                  </a:lnTo>
                  <a:lnTo>
                    <a:pt x="108" y="159"/>
                  </a:lnTo>
                  <a:lnTo>
                    <a:pt x="108" y="158"/>
                  </a:lnTo>
                  <a:lnTo>
                    <a:pt x="108" y="157"/>
                  </a:lnTo>
                  <a:lnTo>
                    <a:pt x="108" y="156"/>
                  </a:lnTo>
                  <a:lnTo>
                    <a:pt x="107" y="156"/>
                  </a:lnTo>
                  <a:lnTo>
                    <a:pt x="108" y="156"/>
                  </a:lnTo>
                  <a:lnTo>
                    <a:pt x="110" y="155"/>
                  </a:lnTo>
                  <a:lnTo>
                    <a:pt x="110" y="153"/>
                  </a:lnTo>
                  <a:lnTo>
                    <a:pt x="111" y="153"/>
                  </a:lnTo>
                  <a:lnTo>
                    <a:pt x="111" y="152"/>
                  </a:lnTo>
                  <a:lnTo>
                    <a:pt x="112" y="152"/>
                  </a:lnTo>
                  <a:lnTo>
                    <a:pt x="113" y="152"/>
                  </a:lnTo>
                  <a:lnTo>
                    <a:pt x="113" y="151"/>
                  </a:lnTo>
                  <a:lnTo>
                    <a:pt x="114" y="151"/>
                  </a:lnTo>
                  <a:lnTo>
                    <a:pt x="114" y="150"/>
                  </a:lnTo>
                  <a:lnTo>
                    <a:pt x="113" y="150"/>
                  </a:lnTo>
                  <a:lnTo>
                    <a:pt x="113" y="149"/>
                  </a:lnTo>
                  <a:lnTo>
                    <a:pt x="112" y="149"/>
                  </a:lnTo>
                  <a:lnTo>
                    <a:pt x="111" y="150"/>
                  </a:lnTo>
                  <a:lnTo>
                    <a:pt x="110" y="150"/>
                  </a:lnTo>
                  <a:lnTo>
                    <a:pt x="110" y="149"/>
                  </a:lnTo>
                  <a:lnTo>
                    <a:pt x="110" y="150"/>
                  </a:lnTo>
                  <a:lnTo>
                    <a:pt x="108" y="150"/>
                  </a:lnTo>
                  <a:lnTo>
                    <a:pt x="108" y="149"/>
                  </a:lnTo>
                  <a:lnTo>
                    <a:pt x="107" y="149"/>
                  </a:lnTo>
                  <a:lnTo>
                    <a:pt x="107" y="148"/>
                  </a:lnTo>
                  <a:lnTo>
                    <a:pt x="106" y="148"/>
                  </a:lnTo>
                  <a:lnTo>
                    <a:pt x="105" y="148"/>
                  </a:lnTo>
                  <a:lnTo>
                    <a:pt x="104" y="147"/>
                  </a:lnTo>
                  <a:lnTo>
                    <a:pt x="103" y="147"/>
                  </a:lnTo>
                  <a:lnTo>
                    <a:pt x="104" y="147"/>
                  </a:lnTo>
                  <a:lnTo>
                    <a:pt x="104" y="145"/>
                  </a:lnTo>
                  <a:lnTo>
                    <a:pt x="105" y="145"/>
                  </a:lnTo>
                  <a:lnTo>
                    <a:pt x="106" y="145"/>
                  </a:lnTo>
                  <a:lnTo>
                    <a:pt x="106" y="144"/>
                  </a:lnTo>
                  <a:lnTo>
                    <a:pt x="106" y="143"/>
                  </a:lnTo>
                  <a:lnTo>
                    <a:pt x="107" y="143"/>
                  </a:lnTo>
                  <a:lnTo>
                    <a:pt x="107" y="142"/>
                  </a:lnTo>
                  <a:lnTo>
                    <a:pt x="108" y="142"/>
                  </a:lnTo>
                  <a:lnTo>
                    <a:pt x="108" y="141"/>
                  </a:lnTo>
                  <a:lnTo>
                    <a:pt x="107" y="140"/>
                  </a:lnTo>
                  <a:lnTo>
                    <a:pt x="107" y="139"/>
                  </a:lnTo>
                  <a:lnTo>
                    <a:pt x="106" y="139"/>
                  </a:lnTo>
                  <a:lnTo>
                    <a:pt x="106" y="138"/>
                  </a:lnTo>
                  <a:lnTo>
                    <a:pt x="106" y="136"/>
                  </a:lnTo>
                  <a:lnTo>
                    <a:pt x="105" y="136"/>
                  </a:lnTo>
                  <a:lnTo>
                    <a:pt x="104" y="135"/>
                  </a:lnTo>
                  <a:lnTo>
                    <a:pt x="104" y="134"/>
                  </a:lnTo>
                  <a:lnTo>
                    <a:pt x="105" y="134"/>
                  </a:lnTo>
                  <a:lnTo>
                    <a:pt x="106" y="133"/>
                  </a:lnTo>
                  <a:lnTo>
                    <a:pt x="105" y="132"/>
                  </a:lnTo>
                  <a:lnTo>
                    <a:pt x="105" y="131"/>
                  </a:lnTo>
                  <a:lnTo>
                    <a:pt x="104" y="130"/>
                  </a:lnTo>
                  <a:lnTo>
                    <a:pt x="104" y="128"/>
                  </a:lnTo>
                  <a:lnTo>
                    <a:pt x="103" y="128"/>
                  </a:lnTo>
                  <a:lnTo>
                    <a:pt x="102" y="128"/>
                  </a:lnTo>
                  <a:lnTo>
                    <a:pt x="102" y="127"/>
                  </a:lnTo>
                  <a:lnTo>
                    <a:pt x="101" y="127"/>
                  </a:lnTo>
                  <a:lnTo>
                    <a:pt x="101" y="126"/>
                  </a:lnTo>
                  <a:lnTo>
                    <a:pt x="99" y="126"/>
                  </a:lnTo>
                  <a:lnTo>
                    <a:pt x="99" y="125"/>
                  </a:lnTo>
                  <a:lnTo>
                    <a:pt x="99" y="124"/>
                  </a:lnTo>
                  <a:lnTo>
                    <a:pt x="99" y="123"/>
                  </a:lnTo>
                  <a:lnTo>
                    <a:pt x="98" y="123"/>
                  </a:lnTo>
                  <a:lnTo>
                    <a:pt x="98" y="122"/>
                  </a:lnTo>
                  <a:lnTo>
                    <a:pt x="99" y="122"/>
                  </a:lnTo>
                  <a:lnTo>
                    <a:pt x="98" y="120"/>
                  </a:lnTo>
                  <a:lnTo>
                    <a:pt x="99" y="119"/>
                  </a:lnTo>
                  <a:lnTo>
                    <a:pt x="98" y="118"/>
                  </a:lnTo>
                  <a:lnTo>
                    <a:pt x="96" y="115"/>
                  </a:lnTo>
                  <a:lnTo>
                    <a:pt x="95" y="113"/>
                  </a:lnTo>
                  <a:lnTo>
                    <a:pt x="95" y="111"/>
                  </a:lnTo>
                  <a:lnTo>
                    <a:pt x="96" y="111"/>
                  </a:lnTo>
                  <a:lnTo>
                    <a:pt x="97" y="110"/>
                  </a:lnTo>
                  <a:lnTo>
                    <a:pt x="96" y="109"/>
                  </a:lnTo>
                  <a:lnTo>
                    <a:pt x="97" y="109"/>
                  </a:lnTo>
                  <a:lnTo>
                    <a:pt x="98" y="109"/>
                  </a:lnTo>
                  <a:lnTo>
                    <a:pt x="98" y="110"/>
                  </a:lnTo>
                  <a:lnTo>
                    <a:pt x="99" y="111"/>
                  </a:lnTo>
                  <a:lnTo>
                    <a:pt x="103" y="108"/>
                  </a:lnTo>
                  <a:lnTo>
                    <a:pt x="104" y="106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105"/>
                  </a:lnTo>
                  <a:lnTo>
                    <a:pt x="105" y="105"/>
                  </a:lnTo>
                  <a:lnTo>
                    <a:pt x="105" y="106"/>
                  </a:lnTo>
                  <a:lnTo>
                    <a:pt x="105" y="105"/>
                  </a:lnTo>
                  <a:lnTo>
                    <a:pt x="104" y="105"/>
                  </a:lnTo>
                  <a:lnTo>
                    <a:pt x="104" y="103"/>
                  </a:lnTo>
                  <a:lnTo>
                    <a:pt x="103" y="103"/>
                  </a:lnTo>
                  <a:lnTo>
                    <a:pt x="102" y="103"/>
                  </a:lnTo>
                  <a:lnTo>
                    <a:pt x="101" y="103"/>
                  </a:lnTo>
                  <a:lnTo>
                    <a:pt x="101" y="102"/>
                  </a:lnTo>
                  <a:lnTo>
                    <a:pt x="102" y="102"/>
                  </a:lnTo>
                  <a:lnTo>
                    <a:pt x="102" y="101"/>
                  </a:lnTo>
                  <a:lnTo>
                    <a:pt x="102" y="100"/>
                  </a:lnTo>
                  <a:lnTo>
                    <a:pt x="101" y="100"/>
                  </a:lnTo>
                  <a:lnTo>
                    <a:pt x="101" y="99"/>
                  </a:lnTo>
                  <a:lnTo>
                    <a:pt x="102" y="99"/>
                  </a:lnTo>
                  <a:lnTo>
                    <a:pt x="102" y="98"/>
                  </a:lnTo>
                  <a:lnTo>
                    <a:pt x="102" y="97"/>
                  </a:lnTo>
                  <a:lnTo>
                    <a:pt x="103" y="97"/>
                  </a:lnTo>
                  <a:lnTo>
                    <a:pt x="103" y="96"/>
                  </a:lnTo>
                  <a:lnTo>
                    <a:pt x="104" y="96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6" y="97"/>
                  </a:lnTo>
                  <a:lnTo>
                    <a:pt x="107" y="97"/>
                  </a:lnTo>
                  <a:lnTo>
                    <a:pt x="106" y="97"/>
                  </a:lnTo>
                  <a:lnTo>
                    <a:pt x="106" y="96"/>
                  </a:lnTo>
                  <a:lnTo>
                    <a:pt x="106" y="94"/>
                  </a:lnTo>
                  <a:lnTo>
                    <a:pt x="105" y="94"/>
                  </a:lnTo>
                  <a:lnTo>
                    <a:pt x="105" y="93"/>
                  </a:lnTo>
                  <a:lnTo>
                    <a:pt x="105" y="92"/>
                  </a:lnTo>
                  <a:lnTo>
                    <a:pt x="106" y="92"/>
                  </a:lnTo>
                  <a:lnTo>
                    <a:pt x="106" y="91"/>
                  </a:lnTo>
                  <a:lnTo>
                    <a:pt x="106" y="90"/>
                  </a:lnTo>
                  <a:lnTo>
                    <a:pt x="106" y="89"/>
                  </a:lnTo>
                  <a:lnTo>
                    <a:pt x="107" y="89"/>
                  </a:lnTo>
                  <a:lnTo>
                    <a:pt x="107" y="88"/>
                  </a:lnTo>
                  <a:lnTo>
                    <a:pt x="107" y="86"/>
                  </a:lnTo>
                  <a:lnTo>
                    <a:pt x="108" y="86"/>
                  </a:lnTo>
                  <a:lnTo>
                    <a:pt x="108" y="85"/>
                  </a:lnTo>
                  <a:lnTo>
                    <a:pt x="108" y="84"/>
                  </a:lnTo>
                  <a:lnTo>
                    <a:pt x="108" y="83"/>
                  </a:lnTo>
                  <a:lnTo>
                    <a:pt x="108" y="82"/>
                  </a:lnTo>
                  <a:lnTo>
                    <a:pt x="108" y="81"/>
                  </a:lnTo>
                  <a:lnTo>
                    <a:pt x="108" y="80"/>
                  </a:lnTo>
                  <a:lnTo>
                    <a:pt x="108" y="78"/>
                  </a:lnTo>
                  <a:lnTo>
                    <a:pt x="108" y="77"/>
                  </a:lnTo>
                  <a:lnTo>
                    <a:pt x="110" y="77"/>
                  </a:lnTo>
                  <a:lnTo>
                    <a:pt x="108" y="77"/>
                  </a:lnTo>
                  <a:lnTo>
                    <a:pt x="110" y="77"/>
                  </a:lnTo>
                  <a:lnTo>
                    <a:pt x="108" y="76"/>
                  </a:lnTo>
                  <a:lnTo>
                    <a:pt x="110" y="76"/>
                  </a:lnTo>
                  <a:lnTo>
                    <a:pt x="110" y="75"/>
                  </a:lnTo>
                  <a:lnTo>
                    <a:pt x="110" y="74"/>
                  </a:lnTo>
                  <a:lnTo>
                    <a:pt x="105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3" y="74"/>
                  </a:lnTo>
                  <a:lnTo>
                    <a:pt x="103" y="73"/>
                  </a:lnTo>
                  <a:lnTo>
                    <a:pt x="102" y="73"/>
                  </a:lnTo>
                  <a:lnTo>
                    <a:pt x="101" y="73"/>
                  </a:lnTo>
                  <a:lnTo>
                    <a:pt x="99" y="73"/>
                  </a:lnTo>
                  <a:lnTo>
                    <a:pt x="99" y="72"/>
                  </a:lnTo>
                  <a:lnTo>
                    <a:pt x="98" y="72"/>
                  </a:lnTo>
                  <a:lnTo>
                    <a:pt x="97" y="72"/>
                  </a:lnTo>
                  <a:lnTo>
                    <a:pt x="96" y="72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5" y="69"/>
                  </a:lnTo>
                  <a:lnTo>
                    <a:pt x="94" y="68"/>
                  </a:lnTo>
                  <a:lnTo>
                    <a:pt x="95" y="68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5" y="65"/>
                  </a:lnTo>
                  <a:lnTo>
                    <a:pt x="94" y="64"/>
                  </a:lnTo>
                  <a:lnTo>
                    <a:pt x="94" y="63"/>
                  </a:lnTo>
                  <a:lnTo>
                    <a:pt x="94" y="61"/>
                  </a:lnTo>
                  <a:lnTo>
                    <a:pt x="93" y="61"/>
                  </a:lnTo>
                  <a:lnTo>
                    <a:pt x="94" y="61"/>
                  </a:lnTo>
                  <a:lnTo>
                    <a:pt x="94" y="60"/>
                  </a:lnTo>
                  <a:lnTo>
                    <a:pt x="93" y="60"/>
                  </a:lnTo>
                  <a:lnTo>
                    <a:pt x="91" y="59"/>
                  </a:lnTo>
                  <a:lnTo>
                    <a:pt x="91" y="58"/>
                  </a:lnTo>
                  <a:lnTo>
                    <a:pt x="90" y="58"/>
                  </a:lnTo>
                  <a:lnTo>
                    <a:pt x="89" y="58"/>
                  </a:lnTo>
                  <a:lnTo>
                    <a:pt x="89" y="57"/>
                  </a:lnTo>
                  <a:lnTo>
                    <a:pt x="88" y="57"/>
                  </a:lnTo>
                  <a:lnTo>
                    <a:pt x="88" y="56"/>
                  </a:lnTo>
                  <a:lnTo>
                    <a:pt x="88" y="55"/>
                  </a:lnTo>
                  <a:lnTo>
                    <a:pt x="88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6" y="52"/>
                  </a:lnTo>
                  <a:lnTo>
                    <a:pt x="85" y="52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7" y="51"/>
                  </a:lnTo>
                  <a:lnTo>
                    <a:pt x="88" y="51"/>
                  </a:lnTo>
                  <a:lnTo>
                    <a:pt x="89" y="51"/>
                  </a:lnTo>
                  <a:lnTo>
                    <a:pt x="88" y="51"/>
                  </a:lnTo>
                  <a:lnTo>
                    <a:pt x="88" y="50"/>
                  </a:lnTo>
                  <a:lnTo>
                    <a:pt x="88" y="49"/>
                  </a:lnTo>
                  <a:lnTo>
                    <a:pt x="88" y="48"/>
                  </a:lnTo>
                  <a:lnTo>
                    <a:pt x="88" y="47"/>
                  </a:lnTo>
                  <a:lnTo>
                    <a:pt x="89" y="47"/>
                  </a:lnTo>
                  <a:lnTo>
                    <a:pt x="89" y="46"/>
                  </a:lnTo>
                  <a:lnTo>
                    <a:pt x="89" y="44"/>
                  </a:lnTo>
                  <a:lnTo>
                    <a:pt x="88" y="44"/>
                  </a:lnTo>
                  <a:lnTo>
                    <a:pt x="88" y="43"/>
                  </a:lnTo>
                  <a:lnTo>
                    <a:pt x="88" y="42"/>
                  </a:lnTo>
                  <a:lnTo>
                    <a:pt x="88" y="41"/>
                  </a:lnTo>
                  <a:lnTo>
                    <a:pt x="89" y="41"/>
                  </a:lnTo>
                  <a:lnTo>
                    <a:pt x="88" y="41"/>
                  </a:lnTo>
                  <a:lnTo>
                    <a:pt x="88" y="40"/>
                  </a:lnTo>
                  <a:lnTo>
                    <a:pt x="87" y="40"/>
                  </a:lnTo>
                  <a:lnTo>
                    <a:pt x="87" y="39"/>
                  </a:lnTo>
                  <a:lnTo>
                    <a:pt x="87" y="38"/>
                  </a:lnTo>
                  <a:lnTo>
                    <a:pt x="86" y="38"/>
                  </a:lnTo>
                  <a:lnTo>
                    <a:pt x="86" y="36"/>
                  </a:lnTo>
                  <a:lnTo>
                    <a:pt x="86" y="35"/>
                  </a:lnTo>
                  <a:lnTo>
                    <a:pt x="85" y="35"/>
                  </a:lnTo>
                  <a:lnTo>
                    <a:pt x="85" y="34"/>
                  </a:lnTo>
                  <a:lnTo>
                    <a:pt x="85" y="33"/>
                  </a:lnTo>
                  <a:lnTo>
                    <a:pt x="84" y="33"/>
                  </a:lnTo>
                  <a:lnTo>
                    <a:pt x="81" y="33"/>
                  </a:lnTo>
                  <a:lnTo>
                    <a:pt x="79" y="32"/>
                  </a:lnTo>
                  <a:lnTo>
                    <a:pt x="80" y="32"/>
                  </a:lnTo>
                  <a:lnTo>
                    <a:pt x="81" y="32"/>
                  </a:lnTo>
                  <a:lnTo>
                    <a:pt x="81" y="31"/>
                  </a:lnTo>
                  <a:lnTo>
                    <a:pt x="82" y="30"/>
                  </a:lnTo>
                  <a:lnTo>
                    <a:pt x="81" y="30"/>
                  </a:lnTo>
                  <a:lnTo>
                    <a:pt x="81" y="28"/>
                  </a:lnTo>
                  <a:lnTo>
                    <a:pt x="82" y="28"/>
                  </a:lnTo>
                  <a:lnTo>
                    <a:pt x="82" y="27"/>
                  </a:lnTo>
                  <a:lnTo>
                    <a:pt x="84" y="27"/>
                  </a:lnTo>
                  <a:lnTo>
                    <a:pt x="84" y="28"/>
                  </a:lnTo>
                  <a:lnTo>
                    <a:pt x="84" y="27"/>
                  </a:lnTo>
                  <a:lnTo>
                    <a:pt x="85" y="27"/>
                  </a:lnTo>
                  <a:lnTo>
                    <a:pt x="85" y="26"/>
                  </a:lnTo>
                  <a:lnTo>
                    <a:pt x="86" y="26"/>
                  </a:lnTo>
                  <a:lnTo>
                    <a:pt x="85" y="26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81" y="24"/>
                  </a:lnTo>
                  <a:lnTo>
                    <a:pt x="80" y="24"/>
                  </a:lnTo>
                  <a:lnTo>
                    <a:pt x="80" y="23"/>
                  </a:lnTo>
                  <a:lnTo>
                    <a:pt x="81" y="23"/>
                  </a:lnTo>
                  <a:lnTo>
                    <a:pt x="82" y="23"/>
                  </a:lnTo>
                  <a:lnTo>
                    <a:pt x="82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2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6" y="17"/>
                  </a:lnTo>
                  <a:lnTo>
                    <a:pt x="86" y="16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5" y="16"/>
                  </a:lnTo>
                  <a:lnTo>
                    <a:pt x="85" y="15"/>
                  </a:lnTo>
                  <a:lnTo>
                    <a:pt x="85" y="14"/>
                  </a:lnTo>
                  <a:lnTo>
                    <a:pt x="85" y="13"/>
                  </a:lnTo>
                  <a:lnTo>
                    <a:pt x="86" y="13"/>
                  </a:lnTo>
                  <a:lnTo>
                    <a:pt x="86" y="11"/>
                  </a:lnTo>
                  <a:lnTo>
                    <a:pt x="85" y="11"/>
                  </a:lnTo>
                  <a:lnTo>
                    <a:pt x="86" y="11"/>
                  </a:lnTo>
                  <a:lnTo>
                    <a:pt x="85" y="11"/>
                  </a:lnTo>
                  <a:lnTo>
                    <a:pt x="85" y="10"/>
                  </a:lnTo>
                  <a:lnTo>
                    <a:pt x="84" y="10"/>
                  </a:lnTo>
                  <a:lnTo>
                    <a:pt x="84" y="9"/>
                  </a:lnTo>
                  <a:lnTo>
                    <a:pt x="82" y="9"/>
                  </a:lnTo>
                  <a:lnTo>
                    <a:pt x="82" y="8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5" y="6"/>
                  </a:lnTo>
                  <a:lnTo>
                    <a:pt x="85" y="5"/>
                  </a:lnTo>
                  <a:lnTo>
                    <a:pt x="86" y="5"/>
                  </a:lnTo>
                  <a:lnTo>
                    <a:pt x="87" y="5"/>
                  </a:lnTo>
                  <a:lnTo>
                    <a:pt x="87" y="4"/>
                  </a:lnTo>
                  <a:lnTo>
                    <a:pt x="87" y="5"/>
                  </a:lnTo>
                  <a:lnTo>
                    <a:pt x="87" y="4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8" y="1"/>
                  </a:lnTo>
                  <a:lnTo>
                    <a:pt x="88" y="2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7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2"/>
                  </a:lnTo>
                  <a:lnTo>
                    <a:pt x="99" y="4"/>
                  </a:lnTo>
                  <a:lnTo>
                    <a:pt x="101" y="4"/>
                  </a:lnTo>
                  <a:lnTo>
                    <a:pt x="102" y="4"/>
                  </a:lnTo>
                  <a:lnTo>
                    <a:pt x="103" y="4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5" y="5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08" y="7"/>
                  </a:lnTo>
                  <a:lnTo>
                    <a:pt x="110" y="7"/>
                  </a:lnTo>
                  <a:lnTo>
                    <a:pt x="110" y="6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1" y="6"/>
                  </a:lnTo>
                  <a:lnTo>
                    <a:pt x="112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4" y="5"/>
                  </a:lnTo>
                  <a:lnTo>
                    <a:pt x="114" y="6"/>
                  </a:lnTo>
                  <a:lnTo>
                    <a:pt x="115" y="6"/>
                  </a:lnTo>
                  <a:lnTo>
                    <a:pt x="116" y="6"/>
                  </a:lnTo>
                  <a:lnTo>
                    <a:pt x="117" y="6"/>
                  </a:lnTo>
                  <a:lnTo>
                    <a:pt x="117" y="7"/>
                  </a:lnTo>
                  <a:lnTo>
                    <a:pt x="119" y="7"/>
                  </a:lnTo>
                  <a:lnTo>
                    <a:pt x="120" y="7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3" y="8"/>
                  </a:lnTo>
                  <a:lnTo>
                    <a:pt x="124" y="8"/>
                  </a:lnTo>
                  <a:lnTo>
                    <a:pt x="125" y="8"/>
                  </a:lnTo>
                  <a:lnTo>
                    <a:pt x="127" y="8"/>
                  </a:lnTo>
                  <a:lnTo>
                    <a:pt x="127" y="9"/>
                  </a:lnTo>
                  <a:lnTo>
                    <a:pt x="127" y="10"/>
                  </a:lnTo>
                  <a:lnTo>
                    <a:pt x="128" y="10"/>
                  </a:lnTo>
                  <a:lnTo>
                    <a:pt x="129" y="10"/>
                  </a:lnTo>
                  <a:lnTo>
                    <a:pt x="129" y="11"/>
                  </a:lnTo>
                  <a:lnTo>
                    <a:pt x="130" y="11"/>
                  </a:lnTo>
                  <a:lnTo>
                    <a:pt x="131" y="11"/>
                  </a:lnTo>
                  <a:lnTo>
                    <a:pt x="132" y="11"/>
                  </a:lnTo>
                  <a:lnTo>
                    <a:pt x="132" y="13"/>
                  </a:lnTo>
                  <a:lnTo>
                    <a:pt x="132" y="11"/>
                  </a:lnTo>
                  <a:lnTo>
                    <a:pt x="132" y="13"/>
                  </a:lnTo>
                  <a:lnTo>
                    <a:pt x="133" y="13"/>
                  </a:lnTo>
                  <a:lnTo>
                    <a:pt x="133" y="14"/>
                  </a:lnTo>
                  <a:lnTo>
                    <a:pt x="134" y="14"/>
                  </a:lnTo>
                  <a:lnTo>
                    <a:pt x="136" y="14"/>
                  </a:lnTo>
                  <a:lnTo>
                    <a:pt x="136" y="15"/>
                  </a:lnTo>
                  <a:lnTo>
                    <a:pt x="137" y="15"/>
                  </a:lnTo>
                  <a:lnTo>
                    <a:pt x="137" y="16"/>
                  </a:lnTo>
                  <a:lnTo>
                    <a:pt x="138" y="16"/>
                  </a:lnTo>
                  <a:lnTo>
                    <a:pt x="138" y="17"/>
                  </a:lnTo>
                  <a:lnTo>
                    <a:pt x="139" y="17"/>
                  </a:lnTo>
                  <a:lnTo>
                    <a:pt x="140" y="17"/>
                  </a:lnTo>
                  <a:lnTo>
                    <a:pt x="140" y="18"/>
                  </a:lnTo>
                  <a:lnTo>
                    <a:pt x="141" y="18"/>
                  </a:lnTo>
                  <a:lnTo>
                    <a:pt x="142" y="18"/>
                  </a:lnTo>
                  <a:lnTo>
                    <a:pt x="142" y="19"/>
                  </a:lnTo>
                  <a:lnTo>
                    <a:pt x="142" y="18"/>
                  </a:lnTo>
                  <a:lnTo>
                    <a:pt x="144" y="18"/>
                  </a:lnTo>
                  <a:lnTo>
                    <a:pt x="144" y="17"/>
                  </a:lnTo>
                  <a:lnTo>
                    <a:pt x="145" y="17"/>
                  </a:lnTo>
                  <a:lnTo>
                    <a:pt x="145" y="16"/>
                  </a:lnTo>
                  <a:lnTo>
                    <a:pt x="145" y="17"/>
                  </a:lnTo>
                  <a:lnTo>
                    <a:pt x="145" y="16"/>
                  </a:lnTo>
                  <a:lnTo>
                    <a:pt x="146" y="16"/>
                  </a:lnTo>
                  <a:lnTo>
                    <a:pt x="146" y="15"/>
                  </a:lnTo>
                  <a:lnTo>
                    <a:pt x="147" y="15"/>
                  </a:lnTo>
                  <a:lnTo>
                    <a:pt x="148" y="15"/>
                  </a:lnTo>
                  <a:lnTo>
                    <a:pt x="148" y="14"/>
                  </a:lnTo>
                  <a:lnTo>
                    <a:pt x="149" y="14"/>
                  </a:lnTo>
                  <a:lnTo>
                    <a:pt x="150" y="14"/>
                  </a:lnTo>
                  <a:lnTo>
                    <a:pt x="150" y="15"/>
                  </a:lnTo>
                  <a:lnTo>
                    <a:pt x="151" y="15"/>
                  </a:lnTo>
                  <a:lnTo>
                    <a:pt x="151" y="16"/>
                  </a:lnTo>
                  <a:lnTo>
                    <a:pt x="153" y="16"/>
                  </a:lnTo>
                  <a:lnTo>
                    <a:pt x="153" y="17"/>
                  </a:lnTo>
                  <a:lnTo>
                    <a:pt x="153" y="18"/>
                  </a:lnTo>
                  <a:lnTo>
                    <a:pt x="154" y="18"/>
                  </a:lnTo>
                  <a:lnTo>
                    <a:pt x="155" y="18"/>
                  </a:lnTo>
                  <a:lnTo>
                    <a:pt x="155" y="19"/>
                  </a:lnTo>
                  <a:lnTo>
                    <a:pt x="155" y="18"/>
                  </a:lnTo>
                  <a:lnTo>
                    <a:pt x="156" y="18"/>
                  </a:lnTo>
                  <a:lnTo>
                    <a:pt x="157" y="18"/>
                  </a:lnTo>
                  <a:lnTo>
                    <a:pt x="158" y="18"/>
                  </a:lnTo>
                  <a:lnTo>
                    <a:pt x="158" y="17"/>
                  </a:lnTo>
                  <a:lnTo>
                    <a:pt x="158" y="18"/>
                  </a:lnTo>
                  <a:lnTo>
                    <a:pt x="158" y="17"/>
                  </a:lnTo>
                  <a:lnTo>
                    <a:pt x="159" y="17"/>
                  </a:lnTo>
                  <a:lnTo>
                    <a:pt x="159" y="18"/>
                  </a:lnTo>
                  <a:lnTo>
                    <a:pt x="160" y="18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4" y="18"/>
                  </a:lnTo>
                  <a:lnTo>
                    <a:pt x="165" y="18"/>
                  </a:lnTo>
                  <a:lnTo>
                    <a:pt x="165" y="19"/>
                  </a:lnTo>
                  <a:lnTo>
                    <a:pt x="165" y="18"/>
                  </a:lnTo>
                  <a:lnTo>
                    <a:pt x="166" y="18"/>
                  </a:lnTo>
                  <a:lnTo>
                    <a:pt x="167" y="18"/>
                  </a:lnTo>
                  <a:lnTo>
                    <a:pt x="167" y="19"/>
                  </a:lnTo>
                  <a:lnTo>
                    <a:pt x="168" y="19"/>
                  </a:lnTo>
                  <a:lnTo>
                    <a:pt x="170" y="19"/>
                  </a:lnTo>
                  <a:lnTo>
                    <a:pt x="171" y="19"/>
                  </a:lnTo>
                  <a:lnTo>
                    <a:pt x="172" y="19"/>
                  </a:lnTo>
                  <a:lnTo>
                    <a:pt x="173" y="19"/>
                  </a:lnTo>
                  <a:lnTo>
                    <a:pt x="174" y="19"/>
                  </a:lnTo>
                  <a:lnTo>
                    <a:pt x="174" y="18"/>
                  </a:lnTo>
                  <a:lnTo>
                    <a:pt x="174" y="17"/>
                  </a:lnTo>
                  <a:lnTo>
                    <a:pt x="175" y="17"/>
                  </a:lnTo>
                  <a:lnTo>
                    <a:pt x="175" y="18"/>
                  </a:lnTo>
                  <a:lnTo>
                    <a:pt x="175" y="17"/>
                  </a:lnTo>
                  <a:lnTo>
                    <a:pt x="175" y="18"/>
                  </a:lnTo>
                  <a:lnTo>
                    <a:pt x="176" y="18"/>
                  </a:lnTo>
                  <a:lnTo>
                    <a:pt x="176" y="19"/>
                  </a:lnTo>
                  <a:lnTo>
                    <a:pt x="177" y="19"/>
                  </a:lnTo>
                  <a:lnTo>
                    <a:pt x="177" y="21"/>
                  </a:lnTo>
                  <a:lnTo>
                    <a:pt x="179" y="21"/>
                  </a:lnTo>
                  <a:lnTo>
                    <a:pt x="177" y="21"/>
                  </a:lnTo>
                  <a:lnTo>
                    <a:pt x="179" y="21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1" y="22"/>
                  </a:lnTo>
                  <a:lnTo>
                    <a:pt x="182" y="22"/>
                  </a:lnTo>
                  <a:lnTo>
                    <a:pt x="182" y="23"/>
                  </a:lnTo>
                  <a:lnTo>
                    <a:pt x="182" y="24"/>
                  </a:lnTo>
                  <a:lnTo>
                    <a:pt x="183" y="24"/>
                  </a:lnTo>
                  <a:lnTo>
                    <a:pt x="184" y="24"/>
                  </a:lnTo>
                  <a:lnTo>
                    <a:pt x="184" y="25"/>
                  </a:lnTo>
                  <a:lnTo>
                    <a:pt x="185" y="25"/>
                  </a:lnTo>
                  <a:lnTo>
                    <a:pt x="185" y="26"/>
                  </a:lnTo>
                  <a:lnTo>
                    <a:pt x="186" y="26"/>
                  </a:lnTo>
                  <a:lnTo>
                    <a:pt x="186" y="27"/>
                  </a:lnTo>
                  <a:lnTo>
                    <a:pt x="188" y="27"/>
                  </a:lnTo>
                  <a:lnTo>
                    <a:pt x="188" y="28"/>
                  </a:lnTo>
                  <a:lnTo>
                    <a:pt x="186" y="28"/>
                  </a:lnTo>
                  <a:lnTo>
                    <a:pt x="186" y="30"/>
                  </a:lnTo>
                  <a:lnTo>
                    <a:pt x="188" y="30"/>
                  </a:lnTo>
                  <a:lnTo>
                    <a:pt x="188" y="31"/>
                  </a:lnTo>
                  <a:lnTo>
                    <a:pt x="186" y="31"/>
                  </a:lnTo>
                  <a:lnTo>
                    <a:pt x="188" y="31"/>
                  </a:lnTo>
                  <a:lnTo>
                    <a:pt x="188" y="32"/>
                  </a:lnTo>
                  <a:lnTo>
                    <a:pt x="188" y="33"/>
                  </a:lnTo>
                  <a:lnTo>
                    <a:pt x="188" y="34"/>
                  </a:lnTo>
                  <a:lnTo>
                    <a:pt x="189" y="34"/>
                  </a:lnTo>
                  <a:lnTo>
                    <a:pt x="189" y="35"/>
                  </a:lnTo>
                  <a:lnTo>
                    <a:pt x="190" y="35"/>
                  </a:lnTo>
                  <a:lnTo>
                    <a:pt x="190" y="36"/>
                  </a:lnTo>
                  <a:lnTo>
                    <a:pt x="191" y="36"/>
                  </a:lnTo>
                  <a:lnTo>
                    <a:pt x="192" y="36"/>
                  </a:lnTo>
                  <a:lnTo>
                    <a:pt x="192" y="38"/>
                  </a:lnTo>
                  <a:lnTo>
                    <a:pt x="193" y="38"/>
                  </a:lnTo>
                  <a:lnTo>
                    <a:pt x="193" y="39"/>
                  </a:lnTo>
                  <a:lnTo>
                    <a:pt x="194" y="39"/>
                  </a:lnTo>
                  <a:lnTo>
                    <a:pt x="193" y="39"/>
                  </a:lnTo>
                  <a:lnTo>
                    <a:pt x="194" y="39"/>
                  </a:lnTo>
                  <a:lnTo>
                    <a:pt x="194" y="40"/>
                  </a:lnTo>
                  <a:lnTo>
                    <a:pt x="196" y="40"/>
                  </a:lnTo>
                  <a:lnTo>
                    <a:pt x="197" y="40"/>
                  </a:lnTo>
                  <a:lnTo>
                    <a:pt x="198" y="40"/>
                  </a:lnTo>
                  <a:lnTo>
                    <a:pt x="198" y="39"/>
                  </a:lnTo>
                  <a:lnTo>
                    <a:pt x="199" y="39"/>
                  </a:lnTo>
                  <a:lnTo>
                    <a:pt x="199" y="38"/>
                  </a:lnTo>
                  <a:lnTo>
                    <a:pt x="200" y="38"/>
                  </a:lnTo>
                  <a:lnTo>
                    <a:pt x="201" y="38"/>
                  </a:lnTo>
                  <a:lnTo>
                    <a:pt x="201" y="36"/>
                  </a:lnTo>
                  <a:lnTo>
                    <a:pt x="202" y="36"/>
                  </a:lnTo>
                  <a:lnTo>
                    <a:pt x="203" y="36"/>
                  </a:lnTo>
                  <a:lnTo>
                    <a:pt x="205" y="36"/>
                  </a:lnTo>
                  <a:lnTo>
                    <a:pt x="205" y="35"/>
                  </a:lnTo>
                  <a:lnTo>
                    <a:pt x="206" y="35"/>
                  </a:lnTo>
                  <a:lnTo>
                    <a:pt x="206" y="36"/>
                  </a:lnTo>
                  <a:lnTo>
                    <a:pt x="207" y="36"/>
                  </a:lnTo>
                  <a:lnTo>
                    <a:pt x="207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09" y="34"/>
                  </a:lnTo>
                  <a:lnTo>
                    <a:pt x="209" y="33"/>
                  </a:lnTo>
                  <a:lnTo>
                    <a:pt x="209" y="34"/>
                  </a:lnTo>
                  <a:lnTo>
                    <a:pt x="210" y="34"/>
                  </a:lnTo>
                  <a:lnTo>
                    <a:pt x="211" y="34"/>
                  </a:lnTo>
                  <a:lnTo>
                    <a:pt x="211" y="35"/>
                  </a:lnTo>
                  <a:lnTo>
                    <a:pt x="213" y="35"/>
                  </a:lnTo>
                  <a:lnTo>
                    <a:pt x="214" y="35"/>
                  </a:lnTo>
                  <a:lnTo>
                    <a:pt x="214" y="36"/>
                  </a:lnTo>
                  <a:lnTo>
                    <a:pt x="215" y="36"/>
                  </a:lnTo>
                  <a:lnTo>
                    <a:pt x="215" y="38"/>
                  </a:lnTo>
                  <a:lnTo>
                    <a:pt x="215" y="36"/>
                  </a:lnTo>
                  <a:lnTo>
                    <a:pt x="216" y="36"/>
                  </a:lnTo>
                  <a:lnTo>
                    <a:pt x="217" y="36"/>
                  </a:lnTo>
                  <a:lnTo>
                    <a:pt x="217" y="35"/>
                  </a:lnTo>
                  <a:lnTo>
                    <a:pt x="218" y="35"/>
                  </a:lnTo>
                  <a:lnTo>
                    <a:pt x="218" y="36"/>
                  </a:lnTo>
                  <a:lnTo>
                    <a:pt x="218" y="35"/>
                  </a:lnTo>
                  <a:lnTo>
                    <a:pt x="218" y="36"/>
                  </a:lnTo>
                  <a:lnTo>
                    <a:pt x="218" y="35"/>
                  </a:lnTo>
                  <a:lnTo>
                    <a:pt x="218" y="36"/>
                  </a:lnTo>
                  <a:lnTo>
                    <a:pt x="218" y="35"/>
                  </a:lnTo>
                  <a:lnTo>
                    <a:pt x="218" y="36"/>
                  </a:lnTo>
                  <a:lnTo>
                    <a:pt x="218" y="35"/>
                  </a:lnTo>
                  <a:lnTo>
                    <a:pt x="219" y="35"/>
                  </a:lnTo>
                  <a:lnTo>
                    <a:pt x="219" y="36"/>
                  </a:lnTo>
                  <a:lnTo>
                    <a:pt x="220" y="36"/>
                  </a:lnTo>
                  <a:lnTo>
                    <a:pt x="222" y="36"/>
                  </a:lnTo>
                  <a:lnTo>
                    <a:pt x="222" y="35"/>
                  </a:lnTo>
                  <a:lnTo>
                    <a:pt x="223" y="35"/>
                  </a:lnTo>
                  <a:lnTo>
                    <a:pt x="224" y="35"/>
                  </a:lnTo>
                  <a:lnTo>
                    <a:pt x="225" y="35"/>
                  </a:lnTo>
                  <a:lnTo>
                    <a:pt x="226" y="35"/>
                  </a:lnTo>
                  <a:lnTo>
                    <a:pt x="227" y="35"/>
                  </a:lnTo>
                  <a:lnTo>
                    <a:pt x="228" y="35"/>
                  </a:lnTo>
                  <a:lnTo>
                    <a:pt x="228" y="34"/>
                  </a:lnTo>
                  <a:lnTo>
                    <a:pt x="229" y="34"/>
                  </a:lnTo>
                  <a:lnTo>
                    <a:pt x="229" y="33"/>
                  </a:lnTo>
                  <a:lnTo>
                    <a:pt x="231" y="33"/>
                  </a:lnTo>
                  <a:lnTo>
                    <a:pt x="232" y="33"/>
                  </a:lnTo>
                  <a:lnTo>
                    <a:pt x="232" y="34"/>
                  </a:lnTo>
                  <a:lnTo>
                    <a:pt x="233" y="34"/>
                  </a:lnTo>
                  <a:lnTo>
                    <a:pt x="233" y="35"/>
                  </a:lnTo>
                  <a:lnTo>
                    <a:pt x="233" y="34"/>
                  </a:lnTo>
                  <a:lnTo>
                    <a:pt x="234" y="34"/>
                  </a:lnTo>
                  <a:lnTo>
                    <a:pt x="234" y="35"/>
                  </a:lnTo>
                  <a:lnTo>
                    <a:pt x="234" y="34"/>
                  </a:lnTo>
                  <a:lnTo>
                    <a:pt x="235" y="34"/>
                  </a:lnTo>
                  <a:lnTo>
                    <a:pt x="236" y="34"/>
                  </a:lnTo>
                  <a:lnTo>
                    <a:pt x="237" y="34"/>
                  </a:lnTo>
                  <a:lnTo>
                    <a:pt x="237" y="35"/>
                  </a:lnTo>
                  <a:lnTo>
                    <a:pt x="237" y="36"/>
                  </a:lnTo>
                  <a:lnTo>
                    <a:pt x="236" y="36"/>
                  </a:lnTo>
                  <a:lnTo>
                    <a:pt x="236" y="38"/>
                  </a:lnTo>
                  <a:lnTo>
                    <a:pt x="236" y="39"/>
                  </a:lnTo>
                  <a:lnTo>
                    <a:pt x="236" y="40"/>
                  </a:lnTo>
                  <a:lnTo>
                    <a:pt x="237" y="40"/>
                  </a:lnTo>
                  <a:lnTo>
                    <a:pt x="237" y="41"/>
                  </a:lnTo>
                  <a:lnTo>
                    <a:pt x="239" y="41"/>
                  </a:lnTo>
                  <a:lnTo>
                    <a:pt x="239" y="42"/>
                  </a:lnTo>
                  <a:lnTo>
                    <a:pt x="240" y="42"/>
                  </a:lnTo>
                  <a:lnTo>
                    <a:pt x="240" y="41"/>
                  </a:lnTo>
                  <a:lnTo>
                    <a:pt x="241" y="41"/>
                  </a:lnTo>
                  <a:lnTo>
                    <a:pt x="241" y="42"/>
                  </a:lnTo>
                  <a:lnTo>
                    <a:pt x="241" y="41"/>
                  </a:lnTo>
                  <a:lnTo>
                    <a:pt x="241" y="42"/>
                  </a:lnTo>
                  <a:lnTo>
                    <a:pt x="241" y="41"/>
                  </a:lnTo>
                  <a:lnTo>
                    <a:pt x="242" y="41"/>
                  </a:lnTo>
                  <a:lnTo>
                    <a:pt x="242" y="42"/>
                  </a:lnTo>
                  <a:lnTo>
                    <a:pt x="243" y="42"/>
                  </a:lnTo>
                  <a:lnTo>
                    <a:pt x="243" y="43"/>
                  </a:lnTo>
                  <a:lnTo>
                    <a:pt x="244" y="43"/>
                  </a:lnTo>
                  <a:lnTo>
                    <a:pt x="244" y="44"/>
                  </a:lnTo>
                  <a:lnTo>
                    <a:pt x="244" y="46"/>
                  </a:lnTo>
                  <a:lnTo>
                    <a:pt x="244" y="47"/>
                  </a:lnTo>
                  <a:lnTo>
                    <a:pt x="244" y="48"/>
                  </a:lnTo>
                  <a:lnTo>
                    <a:pt x="245" y="48"/>
                  </a:lnTo>
                  <a:lnTo>
                    <a:pt x="244" y="48"/>
                  </a:lnTo>
                  <a:lnTo>
                    <a:pt x="244" y="49"/>
                  </a:lnTo>
                  <a:lnTo>
                    <a:pt x="245" y="49"/>
                  </a:lnTo>
                  <a:lnTo>
                    <a:pt x="246" y="49"/>
                  </a:lnTo>
                  <a:lnTo>
                    <a:pt x="246" y="50"/>
                  </a:lnTo>
                  <a:lnTo>
                    <a:pt x="248" y="50"/>
                  </a:lnTo>
                  <a:lnTo>
                    <a:pt x="248" y="51"/>
                  </a:lnTo>
                  <a:lnTo>
                    <a:pt x="249" y="51"/>
                  </a:lnTo>
                  <a:lnTo>
                    <a:pt x="248" y="51"/>
                  </a:lnTo>
                  <a:lnTo>
                    <a:pt x="248" y="52"/>
                  </a:lnTo>
                  <a:lnTo>
                    <a:pt x="249" y="52"/>
                  </a:lnTo>
                  <a:lnTo>
                    <a:pt x="250" y="52"/>
                  </a:lnTo>
                  <a:lnTo>
                    <a:pt x="251" y="52"/>
                  </a:lnTo>
                  <a:lnTo>
                    <a:pt x="251" y="53"/>
                  </a:lnTo>
                  <a:lnTo>
                    <a:pt x="251" y="55"/>
                  </a:lnTo>
                  <a:lnTo>
                    <a:pt x="251" y="56"/>
                  </a:lnTo>
                  <a:lnTo>
                    <a:pt x="251" y="57"/>
                  </a:lnTo>
                  <a:lnTo>
                    <a:pt x="251" y="58"/>
                  </a:lnTo>
                  <a:lnTo>
                    <a:pt x="251" y="59"/>
                  </a:lnTo>
                  <a:lnTo>
                    <a:pt x="252" y="59"/>
                  </a:lnTo>
                  <a:lnTo>
                    <a:pt x="252" y="60"/>
                  </a:lnTo>
                  <a:lnTo>
                    <a:pt x="252" y="61"/>
                  </a:lnTo>
                  <a:lnTo>
                    <a:pt x="253" y="61"/>
                  </a:lnTo>
                  <a:lnTo>
                    <a:pt x="253" y="63"/>
                  </a:lnTo>
                  <a:lnTo>
                    <a:pt x="254" y="63"/>
                  </a:lnTo>
                  <a:lnTo>
                    <a:pt x="254" y="64"/>
                  </a:lnTo>
                  <a:lnTo>
                    <a:pt x="254" y="65"/>
                  </a:lnTo>
                  <a:lnTo>
                    <a:pt x="254" y="66"/>
                  </a:lnTo>
                  <a:lnTo>
                    <a:pt x="255" y="66"/>
                  </a:lnTo>
                  <a:lnTo>
                    <a:pt x="255" y="67"/>
                  </a:lnTo>
                  <a:lnTo>
                    <a:pt x="257" y="67"/>
                  </a:lnTo>
                  <a:lnTo>
                    <a:pt x="255" y="67"/>
                  </a:lnTo>
                  <a:lnTo>
                    <a:pt x="257" y="67"/>
                  </a:lnTo>
                  <a:lnTo>
                    <a:pt x="257" y="68"/>
                  </a:lnTo>
                  <a:lnTo>
                    <a:pt x="258" y="68"/>
                  </a:lnTo>
                  <a:lnTo>
                    <a:pt x="258" y="69"/>
                  </a:lnTo>
                  <a:lnTo>
                    <a:pt x="258" y="71"/>
                  </a:lnTo>
                  <a:lnTo>
                    <a:pt x="257" y="71"/>
                  </a:lnTo>
                  <a:lnTo>
                    <a:pt x="257" y="72"/>
                  </a:lnTo>
                  <a:lnTo>
                    <a:pt x="255" y="72"/>
                  </a:lnTo>
                  <a:lnTo>
                    <a:pt x="255" y="73"/>
                  </a:lnTo>
                  <a:lnTo>
                    <a:pt x="254" y="73"/>
                  </a:lnTo>
                  <a:lnTo>
                    <a:pt x="254" y="74"/>
                  </a:lnTo>
                  <a:lnTo>
                    <a:pt x="254" y="75"/>
                  </a:lnTo>
                  <a:lnTo>
                    <a:pt x="255" y="75"/>
                  </a:lnTo>
                  <a:lnTo>
                    <a:pt x="255" y="76"/>
                  </a:lnTo>
                  <a:lnTo>
                    <a:pt x="257" y="76"/>
                  </a:lnTo>
                  <a:lnTo>
                    <a:pt x="257" y="77"/>
                  </a:lnTo>
                  <a:lnTo>
                    <a:pt x="258" y="77"/>
                  </a:lnTo>
                  <a:lnTo>
                    <a:pt x="259" y="77"/>
                  </a:lnTo>
                  <a:lnTo>
                    <a:pt x="259" y="78"/>
                  </a:lnTo>
                  <a:lnTo>
                    <a:pt x="258" y="80"/>
                  </a:lnTo>
                  <a:lnTo>
                    <a:pt x="257" y="80"/>
                  </a:lnTo>
                  <a:lnTo>
                    <a:pt x="257" y="81"/>
                  </a:lnTo>
                  <a:lnTo>
                    <a:pt x="255" y="81"/>
                  </a:lnTo>
                  <a:lnTo>
                    <a:pt x="255" y="82"/>
                  </a:lnTo>
                  <a:lnTo>
                    <a:pt x="254" y="82"/>
                  </a:lnTo>
                  <a:lnTo>
                    <a:pt x="254" y="83"/>
                  </a:lnTo>
                  <a:lnTo>
                    <a:pt x="254" y="84"/>
                  </a:lnTo>
                  <a:lnTo>
                    <a:pt x="253" y="84"/>
                  </a:lnTo>
                  <a:lnTo>
                    <a:pt x="253" y="85"/>
                  </a:lnTo>
                  <a:lnTo>
                    <a:pt x="253" y="86"/>
                  </a:lnTo>
                  <a:lnTo>
                    <a:pt x="252" y="86"/>
                  </a:lnTo>
                  <a:lnTo>
                    <a:pt x="252" y="88"/>
                  </a:lnTo>
                  <a:lnTo>
                    <a:pt x="252" y="89"/>
                  </a:lnTo>
                  <a:lnTo>
                    <a:pt x="253" y="89"/>
                  </a:lnTo>
                  <a:lnTo>
                    <a:pt x="254" y="88"/>
                  </a:lnTo>
                  <a:lnTo>
                    <a:pt x="255" y="88"/>
                  </a:lnTo>
                  <a:lnTo>
                    <a:pt x="257" y="88"/>
                  </a:lnTo>
                  <a:lnTo>
                    <a:pt x="257" y="86"/>
                  </a:lnTo>
                  <a:lnTo>
                    <a:pt x="258" y="86"/>
                  </a:lnTo>
                  <a:lnTo>
                    <a:pt x="258" y="85"/>
                  </a:lnTo>
                  <a:lnTo>
                    <a:pt x="259" y="86"/>
                  </a:lnTo>
                  <a:lnTo>
                    <a:pt x="260" y="86"/>
                  </a:lnTo>
                  <a:lnTo>
                    <a:pt x="261" y="86"/>
                  </a:lnTo>
                  <a:lnTo>
                    <a:pt x="261" y="88"/>
                  </a:lnTo>
                  <a:lnTo>
                    <a:pt x="261" y="89"/>
                  </a:lnTo>
                  <a:lnTo>
                    <a:pt x="261" y="90"/>
                  </a:lnTo>
                  <a:lnTo>
                    <a:pt x="261" y="91"/>
                  </a:lnTo>
                  <a:lnTo>
                    <a:pt x="262" y="91"/>
                  </a:lnTo>
                  <a:lnTo>
                    <a:pt x="262" y="92"/>
                  </a:lnTo>
                  <a:lnTo>
                    <a:pt x="263" y="92"/>
                  </a:lnTo>
                  <a:lnTo>
                    <a:pt x="263" y="93"/>
                  </a:lnTo>
                  <a:lnTo>
                    <a:pt x="265" y="93"/>
                  </a:lnTo>
                  <a:lnTo>
                    <a:pt x="265" y="94"/>
                  </a:lnTo>
                  <a:lnTo>
                    <a:pt x="265" y="96"/>
                  </a:lnTo>
                  <a:lnTo>
                    <a:pt x="265" y="97"/>
                  </a:lnTo>
                  <a:lnTo>
                    <a:pt x="263" y="97"/>
                  </a:lnTo>
                  <a:lnTo>
                    <a:pt x="262" y="97"/>
                  </a:lnTo>
                  <a:lnTo>
                    <a:pt x="262" y="98"/>
                  </a:lnTo>
                  <a:lnTo>
                    <a:pt x="261" y="98"/>
                  </a:lnTo>
                  <a:lnTo>
                    <a:pt x="261" y="99"/>
                  </a:lnTo>
                  <a:lnTo>
                    <a:pt x="260" y="100"/>
                  </a:lnTo>
                  <a:lnTo>
                    <a:pt x="259" y="100"/>
                  </a:lnTo>
                  <a:lnTo>
                    <a:pt x="258" y="100"/>
                  </a:lnTo>
                  <a:lnTo>
                    <a:pt x="257" y="101"/>
                  </a:lnTo>
                  <a:lnTo>
                    <a:pt x="255" y="101"/>
                  </a:lnTo>
                  <a:lnTo>
                    <a:pt x="255" y="102"/>
                  </a:lnTo>
                  <a:lnTo>
                    <a:pt x="254" y="102"/>
                  </a:lnTo>
                  <a:lnTo>
                    <a:pt x="254" y="103"/>
                  </a:lnTo>
                  <a:lnTo>
                    <a:pt x="254" y="105"/>
                  </a:lnTo>
                  <a:lnTo>
                    <a:pt x="254" y="103"/>
                  </a:lnTo>
                  <a:lnTo>
                    <a:pt x="255" y="103"/>
                  </a:lnTo>
                  <a:lnTo>
                    <a:pt x="255" y="105"/>
                  </a:lnTo>
                  <a:lnTo>
                    <a:pt x="257" y="105"/>
                  </a:lnTo>
                  <a:lnTo>
                    <a:pt x="257" y="103"/>
                  </a:lnTo>
                  <a:lnTo>
                    <a:pt x="258" y="103"/>
                  </a:lnTo>
                  <a:lnTo>
                    <a:pt x="258" y="105"/>
                  </a:lnTo>
                  <a:lnTo>
                    <a:pt x="259" y="105"/>
                  </a:lnTo>
                  <a:lnTo>
                    <a:pt x="259" y="106"/>
                  </a:lnTo>
                  <a:lnTo>
                    <a:pt x="260" y="106"/>
                  </a:lnTo>
                  <a:lnTo>
                    <a:pt x="259" y="106"/>
                  </a:lnTo>
                  <a:lnTo>
                    <a:pt x="259" y="107"/>
                  </a:lnTo>
                  <a:lnTo>
                    <a:pt x="259" y="108"/>
                  </a:lnTo>
                  <a:lnTo>
                    <a:pt x="260" y="108"/>
                  </a:lnTo>
                  <a:lnTo>
                    <a:pt x="260" y="109"/>
                  </a:lnTo>
                  <a:lnTo>
                    <a:pt x="260" y="110"/>
                  </a:lnTo>
                  <a:lnTo>
                    <a:pt x="261" y="110"/>
                  </a:lnTo>
                  <a:lnTo>
                    <a:pt x="261" y="111"/>
                  </a:lnTo>
                  <a:lnTo>
                    <a:pt x="260" y="111"/>
                  </a:lnTo>
                  <a:lnTo>
                    <a:pt x="260" y="113"/>
                  </a:lnTo>
                  <a:lnTo>
                    <a:pt x="260" y="114"/>
                  </a:lnTo>
                  <a:lnTo>
                    <a:pt x="261" y="114"/>
                  </a:lnTo>
                  <a:lnTo>
                    <a:pt x="261" y="115"/>
                  </a:lnTo>
                  <a:lnTo>
                    <a:pt x="260" y="115"/>
                  </a:lnTo>
                  <a:lnTo>
                    <a:pt x="261" y="116"/>
                  </a:lnTo>
                  <a:lnTo>
                    <a:pt x="261" y="117"/>
                  </a:lnTo>
                  <a:lnTo>
                    <a:pt x="262" y="117"/>
                  </a:lnTo>
                  <a:lnTo>
                    <a:pt x="263" y="117"/>
                  </a:lnTo>
                  <a:lnTo>
                    <a:pt x="265" y="117"/>
                  </a:lnTo>
                  <a:lnTo>
                    <a:pt x="267" y="117"/>
                  </a:lnTo>
                  <a:lnTo>
                    <a:pt x="268" y="117"/>
                  </a:lnTo>
                  <a:lnTo>
                    <a:pt x="268" y="118"/>
                  </a:lnTo>
                  <a:lnTo>
                    <a:pt x="269" y="118"/>
                  </a:lnTo>
                  <a:lnTo>
                    <a:pt x="270" y="118"/>
                  </a:lnTo>
                  <a:lnTo>
                    <a:pt x="271" y="118"/>
                  </a:lnTo>
                  <a:lnTo>
                    <a:pt x="272" y="118"/>
                  </a:lnTo>
                  <a:lnTo>
                    <a:pt x="274" y="118"/>
                  </a:lnTo>
                  <a:lnTo>
                    <a:pt x="275" y="118"/>
                  </a:lnTo>
                  <a:lnTo>
                    <a:pt x="276" y="118"/>
                  </a:lnTo>
                  <a:lnTo>
                    <a:pt x="276" y="119"/>
                  </a:lnTo>
                  <a:lnTo>
                    <a:pt x="277" y="119"/>
                  </a:lnTo>
                  <a:lnTo>
                    <a:pt x="277" y="118"/>
                  </a:lnTo>
                  <a:lnTo>
                    <a:pt x="278" y="118"/>
                  </a:lnTo>
                  <a:lnTo>
                    <a:pt x="279" y="118"/>
                  </a:lnTo>
                  <a:lnTo>
                    <a:pt x="280" y="118"/>
                  </a:lnTo>
                  <a:lnTo>
                    <a:pt x="280" y="117"/>
                  </a:lnTo>
                  <a:lnTo>
                    <a:pt x="282" y="117"/>
                  </a:lnTo>
                  <a:lnTo>
                    <a:pt x="283" y="117"/>
                  </a:lnTo>
                  <a:lnTo>
                    <a:pt x="284" y="117"/>
                  </a:lnTo>
                  <a:lnTo>
                    <a:pt x="285" y="117"/>
                  </a:lnTo>
                  <a:lnTo>
                    <a:pt x="285" y="116"/>
                  </a:lnTo>
                  <a:lnTo>
                    <a:pt x="285" y="115"/>
                  </a:lnTo>
                  <a:lnTo>
                    <a:pt x="285" y="114"/>
                  </a:lnTo>
                  <a:lnTo>
                    <a:pt x="285" y="113"/>
                  </a:lnTo>
                  <a:lnTo>
                    <a:pt x="286" y="113"/>
                  </a:lnTo>
                  <a:lnTo>
                    <a:pt x="286" y="111"/>
                  </a:lnTo>
                  <a:lnTo>
                    <a:pt x="285" y="111"/>
                  </a:lnTo>
                  <a:lnTo>
                    <a:pt x="285" y="110"/>
                  </a:lnTo>
                  <a:lnTo>
                    <a:pt x="286" y="110"/>
                  </a:lnTo>
                  <a:lnTo>
                    <a:pt x="286" y="109"/>
                  </a:lnTo>
                  <a:lnTo>
                    <a:pt x="287" y="109"/>
                  </a:lnTo>
                  <a:lnTo>
                    <a:pt x="288" y="109"/>
                  </a:lnTo>
                  <a:lnTo>
                    <a:pt x="288" y="110"/>
                  </a:lnTo>
                  <a:lnTo>
                    <a:pt x="289" y="111"/>
                  </a:lnTo>
                  <a:lnTo>
                    <a:pt x="291" y="111"/>
                  </a:lnTo>
                  <a:lnTo>
                    <a:pt x="291" y="110"/>
                  </a:lnTo>
                  <a:lnTo>
                    <a:pt x="291" y="109"/>
                  </a:lnTo>
                  <a:lnTo>
                    <a:pt x="292" y="109"/>
                  </a:lnTo>
                  <a:lnTo>
                    <a:pt x="292" y="108"/>
                  </a:lnTo>
                  <a:lnTo>
                    <a:pt x="293" y="108"/>
                  </a:lnTo>
                  <a:lnTo>
                    <a:pt x="293" y="107"/>
                  </a:lnTo>
                  <a:lnTo>
                    <a:pt x="294" y="107"/>
                  </a:lnTo>
                  <a:lnTo>
                    <a:pt x="295" y="107"/>
                  </a:lnTo>
                  <a:lnTo>
                    <a:pt x="296" y="107"/>
                  </a:lnTo>
                  <a:lnTo>
                    <a:pt x="297" y="107"/>
                  </a:lnTo>
                  <a:lnTo>
                    <a:pt x="298" y="107"/>
                  </a:lnTo>
                  <a:lnTo>
                    <a:pt x="300" y="107"/>
                  </a:lnTo>
                  <a:lnTo>
                    <a:pt x="301" y="107"/>
                  </a:lnTo>
                  <a:lnTo>
                    <a:pt x="302" y="107"/>
                  </a:lnTo>
                  <a:lnTo>
                    <a:pt x="301" y="107"/>
                  </a:lnTo>
                  <a:lnTo>
                    <a:pt x="302" y="107"/>
                  </a:lnTo>
                  <a:lnTo>
                    <a:pt x="302" y="106"/>
                  </a:lnTo>
                  <a:lnTo>
                    <a:pt x="303" y="106"/>
                  </a:lnTo>
                  <a:lnTo>
                    <a:pt x="304" y="106"/>
                  </a:lnTo>
                  <a:lnTo>
                    <a:pt x="305" y="106"/>
                  </a:lnTo>
                  <a:lnTo>
                    <a:pt x="306" y="106"/>
                  </a:lnTo>
                  <a:lnTo>
                    <a:pt x="308" y="106"/>
                  </a:lnTo>
                  <a:lnTo>
                    <a:pt x="308" y="105"/>
                  </a:lnTo>
                  <a:lnTo>
                    <a:pt x="308" y="103"/>
                  </a:lnTo>
                  <a:lnTo>
                    <a:pt x="308" y="102"/>
                  </a:lnTo>
                  <a:lnTo>
                    <a:pt x="308" y="101"/>
                  </a:lnTo>
                  <a:lnTo>
                    <a:pt x="308" y="100"/>
                  </a:lnTo>
                  <a:lnTo>
                    <a:pt x="308" y="99"/>
                  </a:lnTo>
                  <a:lnTo>
                    <a:pt x="308" y="98"/>
                  </a:lnTo>
                  <a:lnTo>
                    <a:pt x="308" y="97"/>
                  </a:lnTo>
                  <a:lnTo>
                    <a:pt x="309" y="97"/>
                  </a:lnTo>
                  <a:lnTo>
                    <a:pt x="309" y="96"/>
                  </a:lnTo>
                  <a:lnTo>
                    <a:pt x="309" y="94"/>
                  </a:lnTo>
                  <a:lnTo>
                    <a:pt x="310" y="94"/>
                  </a:lnTo>
                  <a:lnTo>
                    <a:pt x="310" y="96"/>
                  </a:lnTo>
                  <a:lnTo>
                    <a:pt x="310" y="97"/>
                  </a:lnTo>
                  <a:lnTo>
                    <a:pt x="311" y="97"/>
                  </a:lnTo>
                  <a:lnTo>
                    <a:pt x="312" y="97"/>
                  </a:lnTo>
                  <a:lnTo>
                    <a:pt x="312" y="98"/>
                  </a:lnTo>
                  <a:lnTo>
                    <a:pt x="312" y="97"/>
                  </a:lnTo>
                  <a:lnTo>
                    <a:pt x="313" y="97"/>
                  </a:lnTo>
                  <a:lnTo>
                    <a:pt x="314" y="97"/>
                  </a:lnTo>
                  <a:lnTo>
                    <a:pt x="314" y="98"/>
                  </a:lnTo>
                  <a:lnTo>
                    <a:pt x="315" y="98"/>
                  </a:lnTo>
                  <a:lnTo>
                    <a:pt x="317" y="98"/>
                  </a:lnTo>
                  <a:lnTo>
                    <a:pt x="318" y="98"/>
                  </a:lnTo>
                  <a:lnTo>
                    <a:pt x="319" y="98"/>
                  </a:lnTo>
                  <a:lnTo>
                    <a:pt x="319" y="97"/>
                  </a:lnTo>
                  <a:lnTo>
                    <a:pt x="320" y="96"/>
                  </a:lnTo>
                  <a:lnTo>
                    <a:pt x="321" y="93"/>
                  </a:lnTo>
                  <a:lnTo>
                    <a:pt x="321" y="94"/>
                  </a:lnTo>
                  <a:lnTo>
                    <a:pt x="322" y="94"/>
                  </a:lnTo>
                  <a:lnTo>
                    <a:pt x="322" y="96"/>
                  </a:lnTo>
                  <a:lnTo>
                    <a:pt x="322" y="97"/>
                  </a:lnTo>
                  <a:lnTo>
                    <a:pt x="323" y="97"/>
                  </a:lnTo>
                  <a:lnTo>
                    <a:pt x="324" y="97"/>
                  </a:lnTo>
                  <a:lnTo>
                    <a:pt x="326" y="97"/>
                  </a:lnTo>
                  <a:lnTo>
                    <a:pt x="326" y="96"/>
                  </a:lnTo>
                  <a:lnTo>
                    <a:pt x="327" y="96"/>
                  </a:lnTo>
                  <a:lnTo>
                    <a:pt x="327" y="97"/>
                  </a:lnTo>
                  <a:lnTo>
                    <a:pt x="328" y="97"/>
                  </a:lnTo>
                  <a:lnTo>
                    <a:pt x="328" y="98"/>
                  </a:lnTo>
                  <a:lnTo>
                    <a:pt x="329" y="98"/>
                  </a:lnTo>
                  <a:lnTo>
                    <a:pt x="330" y="98"/>
                  </a:lnTo>
                  <a:lnTo>
                    <a:pt x="330" y="99"/>
                  </a:lnTo>
                  <a:lnTo>
                    <a:pt x="330" y="98"/>
                  </a:lnTo>
                  <a:lnTo>
                    <a:pt x="334" y="99"/>
                  </a:lnTo>
                  <a:lnTo>
                    <a:pt x="336" y="99"/>
                  </a:lnTo>
                  <a:lnTo>
                    <a:pt x="339" y="97"/>
                  </a:lnTo>
                  <a:lnTo>
                    <a:pt x="339" y="98"/>
                  </a:lnTo>
                  <a:lnTo>
                    <a:pt x="341" y="99"/>
                  </a:lnTo>
                  <a:lnTo>
                    <a:pt x="343" y="98"/>
                  </a:lnTo>
                  <a:lnTo>
                    <a:pt x="344" y="98"/>
                  </a:lnTo>
                  <a:lnTo>
                    <a:pt x="344" y="99"/>
                  </a:lnTo>
                  <a:lnTo>
                    <a:pt x="345" y="99"/>
                  </a:lnTo>
                  <a:lnTo>
                    <a:pt x="346" y="99"/>
                  </a:lnTo>
                  <a:lnTo>
                    <a:pt x="347" y="100"/>
                  </a:lnTo>
                  <a:lnTo>
                    <a:pt x="348" y="100"/>
                  </a:lnTo>
                  <a:lnTo>
                    <a:pt x="348" y="101"/>
                  </a:lnTo>
                  <a:lnTo>
                    <a:pt x="348" y="102"/>
                  </a:lnTo>
                  <a:lnTo>
                    <a:pt x="349" y="102"/>
                  </a:lnTo>
                  <a:lnTo>
                    <a:pt x="349" y="103"/>
                  </a:lnTo>
                  <a:lnTo>
                    <a:pt x="351" y="103"/>
                  </a:lnTo>
                  <a:lnTo>
                    <a:pt x="351" y="105"/>
                  </a:lnTo>
                  <a:lnTo>
                    <a:pt x="352" y="105"/>
                  </a:lnTo>
                  <a:lnTo>
                    <a:pt x="352" y="103"/>
                  </a:lnTo>
                  <a:lnTo>
                    <a:pt x="353" y="103"/>
                  </a:lnTo>
                  <a:lnTo>
                    <a:pt x="354" y="103"/>
                  </a:lnTo>
                  <a:lnTo>
                    <a:pt x="354" y="105"/>
                  </a:lnTo>
                  <a:lnTo>
                    <a:pt x="355" y="105"/>
                  </a:lnTo>
                  <a:lnTo>
                    <a:pt x="356" y="105"/>
                  </a:lnTo>
                  <a:lnTo>
                    <a:pt x="356" y="106"/>
                  </a:lnTo>
                  <a:lnTo>
                    <a:pt x="357" y="106"/>
                  </a:lnTo>
                  <a:lnTo>
                    <a:pt x="357" y="107"/>
                  </a:lnTo>
                  <a:lnTo>
                    <a:pt x="357" y="108"/>
                  </a:lnTo>
                  <a:lnTo>
                    <a:pt x="358" y="108"/>
                  </a:lnTo>
                  <a:lnTo>
                    <a:pt x="360" y="108"/>
                  </a:lnTo>
                  <a:lnTo>
                    <a:pt x="361" y="108"/>
                  </a:lnTo>
                  <a:lnTo>
                    <a:pt x="362" y="108"/>
                  </a:lnTo>
                  <a:lnTo>
                    <a:pt x="363" y="108"/>
                  </a:lnTo>
                  <a:lnTo>
                    <a:pt x="364" y="108"/>
                  </a:lnTo>
                  <a:lnTo>
                    <a:pt x="365" y="108"/>
                  </a:lnTo>
                  <a:lnTo>
                    <a:pt x="366" y="107"/>
                  </a:lnTo>
                  <a:lnTo>
                    <a:pt x="367" y="106"/>
                  </a:lnTo>
                  <a:lnTo>
                    <a:pt x="369" y="106"/>
                  </a:lnTo>
                  <a:lnTo>
                    <a:pt x="370" y="107"/>
                  </a:lnTo>
                  <a:lnTo>
                    <a:pt x="370" y="108"/>
                  </a:lnTo>
                  <a:lnTo>
                    <a:pt x="370" y="109"/>
                  </a:lnTo>
                  <a:lnTo>
                    <a:pt x="370" y="111"/>
                  </a:lnTo>
                  <a:lnTo>
                    <a:pt x="370" y="113"/>
                  </a:lnTo>
                  <a:lnTo>
                    <a:pt x="371" y="114"/>
                  </a:lnTo>
                  <a:lnTo>
                    <a:pt x="372" y="114"/>
                  </a:lnTo>
                  <a:lnTo>
                    <a:pt x="373" y="114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4" y="116"/>
                  </a:lnTo>
                  <a:lnTo>
                    <a:pt x="373" y="116"/>
                  </a:lnTo>
                  <a:lnTo>
                    <a:pt x="373" y="117"/>
                  </a:lnTo>
                  <a:lnTo>
                    <a:pt x="373" y="118"/>
                  </a:lnTo>
                  <a:lnTo>
                    <a:pt x="374" y="119"/>
                  </a:lnTo>
                  <a:lnTo>
                    <a:pt x="374" y="120"/>
                  </a:lnTo>
                  <a:lnTo>
                    <a:pt x="375" y="120"/>
                  </a:lnTo>
                  <a:lnTo>
                    <a:pt x="375" y="122"/>
                  </a:lnTo>
                  <a:lnTo>
                    <a:pt x="375" y="123"/>
                  </a:lnTo>
                  <a:lnTo>
                    <a:pt x="374" y="123"/>
                  </a:lnTo>
                  <a:lnTo>
                    <a:pt x="374" y="124"/>
                  </a:lnTo>
                  <a:lnTo>
                    <a:pt x="375" y="124"/>
                  </a:lnTo>
                  <a:lnTo>
                    <a:pt x="374" y="124"/>
                  </a:lnTo>
                  <a:lnTo>
                    <a:pt x="375" y="124"/>
                  </a:lnTo>
                  <a:lnTo>
                    <a:pt x="375" y="125"/>
                  </a:lnTo>
                  <a:lnTo>
                    <a:pt x="377" y="125"/>
                  </a:lnTo>
                  <a:lnTo>
                    <a:pt x="375" y="125"/>
                  </a:lnTo>
                  <a:lnTo>
                    <a:pt x="375" y="126"/>
                  </a:lnTo>
                  <a:lnTo>
                    <a:pt x="377" y="126"/>
                  </a:lnTo>
                  <a:lnTo>
                    <a:pt x="377" y="127"/>
                  </a:lnTo>
                  <a:lnTo>
                    <a:pt x="377" y="128"/>
                  </a:lnTo>
                  <a:lnTo>
                    <a:pt x="378" y="128"/>
                  </a:lnTo>
                  <a:lnTo>
                    <a:pt x="378" y="130"/>
                  </a:lnTo>
                  <a:lnTo>
                    <a:pt x="379" y="130"/>
                  </a:lnTo>
                  <a:lnTo>
                    <a:pt x="380" y="130"/>
                  </a:lnTo>
                  <a:lnTo>
                    <a:pt x="380" y="131"/>
                  </a:lnTo>
                  <a:lnTo>
                    <a:pt x="381" y="133"/>
                  </a:lnTo>
                  <a:lnTo>
                    <a:pt x="382" y="133"/>
                  </a:lnTo>
                  <a:lnTo>
                    <a:pt x="383" y="133"/>
                  </a:lnTo>
                  <a:lnTo>
                    <a:pt x="383" y="134"/>
                  </a:lnTo>
                  <a:lnTo>
                    <a:pt x="384" y="134"/>
                  </a:lnTo>
                  <a:lnTo>
                    <a:pt x="386" y="134"/>
                  </a:lnTo>
                  <a:lnTo>
                    <a:pt x="386" y="135"/>
                  </a:lnTo>
                  <a:lnTo>
                    <a:pt x="387" y="135"/>
                  </a:lnTo>
                  <a:lnTo>
                    <a:pt x="388" y="136"/>
                  </a:lnTo>
                  <a:lnTo>
                    <a:pt x="388" y="135"/>
                  </a:lnTo>
                  <a:lnTo>
                    <a:pt x="389" y="135"/>
                  </a:lnTo>
                  <a:lnTo>
                    <a:pt x="389" y="134"/>
                  </a:lnTo>
                  <a:lnTo>
                    <a:pt x="390" y="134"/>
                  </a:lnTo>
                  <a:lnTo>
                    <a:pt x="391" y="134"/>
                  </a:lnTo>
                  <a:lnTo>
                    <a:pt x="391" y="133"/>
                  </a:lnTo>
                  <a:lnTo>
                    <a:pt x="392" y="133"/>
                  </a:lnTo>
                  <a:lnTo>
                    <a:pt x="393" y="133"/>
                  </a:lnTo>
                  <a:lnTo>
                    <a:pt x="395" y="133"/>
                  </a:lnTo>
                  <a:lnTo>
                    <a:pt x="396" y="133"/>
                  </a:lnTo>
                  <a:lnTo>
                    <a:pt x="397" y="133"/>
                  </a:lnTo>
                  <a:lnTo>
                    <a:pt x="397" y="132"/>
                  </a:lnTo>
                  <a:lnTo>
                    <a:pt x="398" y="132"/>
                  </a:lnTo>
                  <a:lnTo>
                    <a:pt x="399" y="132"/>
                  </a:lnTo>
                  <a:lnTo>
                    <a:pt x="399" y="131"/>
                  </a:lnTo>
                  <a:lnTo>
                    <a:pt x="400" y="131"/>
                  </a:lnTo>
                  <a:lnTo>
                    <a:pt x="400" y="130"/>
                  </a:lnTo>
                  <a:lnTo>
                    <a:pt x="400" y="131"/>
                  </a:lnTo>
                  <a:lnTo>
                    <a:pt x="401" y="131"/>
                  </a:lnTo>
                  <a:lnTo>
                    <a:pt x="403" y="131"/>
                  </a:lnTo>
                  <a:lnTo>
                    <a:pt x="404" y="131"/>
                  </a:lnTo>
                  <a:lnTo>
                    <a:pt x="404" y="130"/>
                  </a:lnTo>
                  <a:lnTo>
                    <a:pt x="403" y="130"/>
                  </a:lnTo>
                  <a:lnTo>
                    <a:pt x="404" y="128"/>
                  </a:lnTo>
                  <a:lnTo>
                    <a:pt x="404" y="127"/>
                  </a:lnTo>
                  <a:lnTo>
                    <a:pt x="405" y="127"/>
                  </a:lnTo>
                  <a:lnTo>
                    <a:pt x="405" y="126"/>
                  </a:lnTo>
                  <a:lnTo>
                    <a:pt x="406" y="126"/>
                  </a:lnTo>
                  <a:lnTo>
                    <a:pt x="407" y="126"/>
                  </a:lnTo>
                  <a:lnTo>
                    <a:pt x="407" y="125"/>
                  </a:lnTo>
                  <a:lnTo>
                    <a:pt x="408" y="125"/>
                  </a:lnTo>
                  <a:lnTo>
                    <a:pt x="409" y="125"/>
                  </a:lnTo>
                  <a:lnTo>
                    <a:pt x="409" y="124"/>
                  </a:lnTo>
                  <a:lnTo>
                    <a:pt x="409" y="123"/>
                  </a:lnTo>
                  <a:lnTo>
                    <a:pt x="409" y="122"/>
                  </a:lnTo>
                  <a:lnTo>
                    <a:pt x="409" y="120"/>
                  </a:lnTo>
                  <a:lnTo>
                    <a:pt x="408" y="120"/>
                  </a:lnTo>
                  <a:lnTo>
                    <a:pt x="409" y="120"/>
                  </a:lnTo>
                  <a:lnTo>
                    <a:pt x="410" y="120"/>
                  </a:lnTo>
                  <a:lnTo>
                    <a:pt x="410" y="119"/>
                  </a:lnTo>
                  <a:lnTo>
                    <a:pt x="410" y="118"/>
                  </a:lnTo>
                  <a:lnTo>
                    <a:pt x="410" y="117"/>
                  </a:lnTo>
                  <a:lnTo>
                    <a:pt x="410" y="116"/>
                  </a:lnTo>
                  <a:lnTo>
                    <a:pt x="412" y="116"/>
                  </a:lnTo>
                  <a:lnTo>
                    <a:pt x="412" y="115"/>
                  </a:lnTo>
                  <a:lnTo>
                    <a:pt x="413" y="115"/>
                  </a:lnTo>
                  <a:lnTo>
                    <a:pt x="414" y="115"/>
                  </a:lnTo>
                  <a:lnTo>
                    <a:pt x="414" y="114"/>
                  </a:lnTo>
                  <a:lnTo>
                    <a:pt x="415" y="114"/>
                  </a:lnTo>
                  <a:lnTo>
                    <a:pt x="415" y="113"/>
                  </a:lnTo>
                  <a:lnTo>
                    <a:pt x="416" y="113"/>
                  </a:lnTo>
                  <a:lnTo>
                    <a:pt x="417" y="113"/>
                  </a:lnTo>
                  <a:lnTo>
                    <a:pt x="417" y="111"/>
                  </a:lnTo>
                  <a:lnTo>
                    <a:pt x="417" y="113"/>
                  </a:lnTo>
                  <a:lnTo>
                    <a:pt x="418" y="113"/>
                  </a:lnTo>
                  <a:lnTo>
                    <a:pt x="418" y="111"/>
                  </a:lnTo>
                  <a:lnTo>
                    <a:pt x="419" y="111"/>
                  </a:lnTo>
                  <a:lnTo>
                    <a:pt x="421" y="111"/>
                  </a:lnTo>
                  <a:lnTo>
                    <a:pt x="422" y="111"/>
                  </a:lnTo>
                  <a:lnTo>
                    <a:pt x="422" y="113"/>
                  </a:lnTo>
                  <a:lnTo>
                    <a:pt x="423" y="113"/>
                  </a:lnTo>
                  <a:lnTo>
                    <a:pt x="424" y="113"/>
                  </a:lnTo>
                  <a:lnTo>
                    <a:pt x="425" y="113"/>
                  </a:lnTo>
                  <a:lnTo>
                    <a:pt x="426" y="113"/>
                  </a:lnTo>
                  <a:lnTo>
                    <a:pt x="427" y="113"/>
                  </a:lnTo>
                  <a:lnTo>
                    <a:pt x="427" y="114"/>
                  </a:lnTo>
                  <a:lnTo>
                    <a:pt x="427" y="113"/>
                  </a:lnTo>
                  <a:lnTo>
                    <a:pt x="429" y="113"/>
                  </a:lnTo>
                  <a:lnTo>
                    <a:pt x="429" y="111"/>
                  </a:lnTo>
                  <a:lnTo>
                    <a:pt x="430" y="111"/>
                  </a:lnTo>
                  <a:lnTo>
                    <a:pt x="431" y="111"/>
                  </a:lnTo>
                  <a:lnTo>
                    <a:pt x="431" y="110"/>
                  </a:lnTo>
                  <a:lnTo>
                    <a:pt x="432" y="110"/>
                  </a:lnTo>
                  <a:lnTo>
                    <a:pt x="433" y="110"/>
                  </a:lnTo>
                  <a:lnTo>
                    <a:pt x="433" y="109"/>
                  </a:lnTo>
                  <a:lnTo>
                    <a:pt x="434" y="109"/>
                  </a:lnTo>
                  <a:lnTo>
                    <a:pt x="434" y="110"/>
                  </a:lnTo>
                  <a:lnTo>
                    <a:pt x="434" y="109"/>
                  </a:lnTo>
                  <a:lnTo>
                    <a:pt x="435" y="109"/>
                  </a:lnTo>
                  <a:lnTo>
                    <a:pt x="436" y="109"/>
                  </a:lnTo>
                  <a:lnTo>
                    <a:pt x="438" y="108"/>
                  </a:lnTo>
                  <a:lnTo>
                    <a:pt x="438" y="107"/>
                  </a:lnTo>
                  <a:lnTo>
                    <a:pt x="439" y="107"/>
                  </a:lnTo>
                  <a:lnTo>
                    <a:pt x="439" y="106"/>
                  </a:lnTo>
                  <a:lnTo>
                    <a:pt x="440" y="106"/>
                  </a:lnTo>
                  <a:lnTo>
                    <a:pt x="441" y="107"/>
                  </a:lnTo>
                  <a:lnTo>
                    <a:pt x="442" y="107"/>
                  </a:lnTo>
                  <a:lnTo>
                    <a:pt x="443" y="107"/>
                  </a:lnTo>
                  <a:lnTo>
                    <a:pt x="443" y="108"/>
                  </a:lnTo>
                  <a:lnTo>
                    <a:pt x="444" y="108"/>
                  </a:lnTo>
                  <a:lnTo>
                    <a:pt x="446" y="108"/>
                  </a:lnTo>
                  <a:lnTo>
                    <a:pt x="446" y="109"/>
                  </a:lnTo>
                  <a:lnTo>
                    <a:pt x="447" y="109"/>
                  </a:lnTo>
                  <a:lnTo>
                    <a:pt x="447" y="110"/>
                  </a:lnTo>
                  <a:lnTo>
                    <a:pt x="448" y="110"/>
                  </a:lnTo>
                  <a:lnTo>
                    <a:pt x="449" y="110"/>
                  </a:lnTo>
                  <a:lnTo>
                    <a:pt x="449" y="109"/>
                  </a:lnTo>
                  <a:lnTo>
                    <a:pt x="450" y="109"/>
                  </a:lnTo>
                  <a:lnTo>
                    <a:pt x="450" y="108"/>
                  </a:lnTo>
                  <a:lnTo>
                    <a:pt x="451" y="108"/>
                  </a:lnTo>
                  <a:lnTo>
                    <a:pt x="452" y="108"/>
                  </a:lnTo>
                  <a:lnTo>
                    <a:pt x="452" y="109"/>
                  </a:lnTo>
                  <a:lnTo>
                    <a:pt x="453" y="109"/>
                  </a:lnTo>
                  <a:lnTo>
                    <a:pt x="452" y="109"/>
                  </a:lnTo>
                  <a:lnTo>
                    <a:pt x="453" y="110"/>
                  </a:lnTo>
                  <a:lnTo>
                    <a:pt x="455" y="110"/>
                  </a:lnTo>
                  <a:lnTo>
                    <a:pt x="455" y="111"/>
                  </a:lnTo>
                  <a:lnTo>
                    <a:pt x="456" y="111"/>
                  </a:lnTo>
                  <a:lnTo>
                    <a:pt x="457" y="111"/>
                  </a:lnTo>
                  <a:lnTo>
                    <a:pt x="458" y="111"/>
                  </a:lnTo>
                  <a:lnTo>
                    <a:pt x="459" y="111"/>
                  </a:lnTo>
                  <a:lnTo>
                    <a:pt x="459" y="113"/>
                  </a:lnTo>
                  <a:lnTo>
                    <a:pt x="459" y="114"/>
                  </a:lnTo>
                  <a:lnTo>
                    <a:pt x="460" y="114"/>
                  </a:lnTo>
                  <a:lnTo>
                    <a:pt x="461" y="114"/>
                  </a:lnTo>
                  <a:lnTo>
                    <a:pt x="461" y="115"/>
                  </a:lnTo>
                  <a:lnTo>
                    <a:pt x="462" y="115"/>
                  </a:lnTo>
                  <a:lnTo>
                    <a:pt x="464" y="115"/>
                  </a:lnTo>
                  <a:lnTo>
                    <a:pt x="465" y="115"/>
                  </a:lnTo>
                  <a:lnTo>
                    <a:pt x="465" y="116"/>
                  </a:lnTo>
                  <a:lnTo>
                    <a:pt x="465" y="115"/>
                  </a:lnTo>
                  <a:lnTo>
                    <a:pt x="466" y="115"/>
                  </a:lnTo>
                  <a:lnTo>
                    <a:pt x="467" y="115"/>
                  </a:lnTo>
                  <a:lnTo>
                    <a:pt x="468" y="115"/>
                  </a:lnTo>
                  <a:lnTo>
                    <a:pt x="468" y="116"/>
                  </a:lnTo>
                  <a:lnTo>
                    <a:pt x="469" y="116"/>
                  </a:lnTo>
                  <a:lnTo>
                    <a:pt x="470" y="116"/>
                  </a:lnTo>
                  <a:lnTo>
                    <a:pt x="470" y="117"/>
                  </a:lnTo>
                  <a:lnTo>
                    <a:pt x="472" y="117"/>
                  </a:lnTo>
                  <a:lnTo>
                    <a:pt x="473" y="117"/>
                  </a:lnTo>
                  <a:lnTo>
                    <a:pt x="474" y="117"/>
                  </a:lnTo>
                  <a:lnTo>
                    <a:pt x="475" y="117"/>
                  </a:lnTo>
                  <a:lnTo>
                    <a:pt x="476" y="117"/>
                  </a:lnTo>
                  <a:lnTo>
                    <a:pt x="477" y="117"/>
                  </a:lnTo>
                  <a:lnTo>
                    <a:pt x="477" y="116"/>
                  </a:lnTo>
                  <a:lnTo>
                    <a:pt x="478" y="116"/>
                  </a:lnTo>
                  <a:lnTo>
                    <a:pt x="478" y="117"/>
                  </a:lnTo>
                  <a:lnTo>
                    <a:pt x="479" y="117"/>
                  </a:lnTo>
                  <a:lnTo>
                    <a:pt x="479" y="118"/>
                  </a:lnTo>
                  <a:lnTo>
                    <a:pt x="479" y="119"/>
                  </a:lnTo>
                  <a:lnTo>
                    <a:pt x="479" y="120"/>
                  </a:lnTo>
                  <a:lnTo>
                    <a:pt x="478" y="120"/>
                  </a:lnTo>
                  <a:lnTo>
                    <a:pt x="479" y="120"/>
                  </a:lnTo>
                  <a:lnTo>
                    <a:pt x="478" y="120"/>
                  </a:lnTo>
                  <a:lnTo>
                    <a:pt x="478" y="122"/>
                  </a:lnTo>
                  <a:lnTo>
                    <a:pt x="479" y="122"/>
                  </a:lnTo>
                  <a:lnTo>
                    <a:pt x="481" y="123"/>
                  </a:lnTo>
                  <a:lnTo>
                    <a:pt x="482" y="123"/>
                  </a:lnTo>
                  <a:lnTo>
                    <a:pt x="482" y="124"/>
                  </a:lnTo>
                  <a:lnTo>
                    <a:pt x="483" y="124"/>
                  </a:lnTo>
                  <a:lnTo>
                    <a:pt x="484" y="124"/>
                  </a:lnTo>
                  <a:lnTo>
                    <a:pt x="484" y="123"/>
                  </a:lnTo>
                  <a:lnTo>
                    <a:pt x="484" y="124"/>
                  </a:lnTo>
                  <a:lnTo>
                    <a:pt x="484" y="125"/>
                  </a:lnTo>
                  <a:lnTo>
                    <a:pt x="485" y="125"/>
                  </a:lnTo>
                  <a:lnTo>
                    <a:pt x="486" y="125"/>
                  </a:lnTo>
                  <a:lnTo>
                    <a:pt x="486" y="126"/>
                  </a:lnTo>
                  <a:lnTo>
                    <a:pt x="487" y="126"/>
                  </a:lnTo>
                  <a:lnTo>
                    <a:pt x="487" y="127"/>
                  </a:lnTo>
                  <a:lnTo>
                    <a:pt x="488" y="127"/>
                  </a:lnTo>
                  <a:lnTo>
                    <a:pt x="488" y="128"/>
                  </a:lnTo>
                  <a:lnTo>
                    <a:pt x="488" y="130"/>
                  </a:lnTo>
                  <a:lnTo>
                    <a:pt x="490" y="131"/>
                  </a:lnTo>
                  <a:lnTo>
                    <a:pt x="490" y="132"/>
                  </a:lnTo>
                  <a:lnTo>
                    <a:pt x="491" y="132"/>
                  </a:lnTo>
                  <a:lnTo>
                    <a:pt x="492" y="132"/>
                  </a:lnTo>
                  <a:lnTo>
                    <a:pt x="492" y="131"/>
                  </a:lnTo>
                  <a:lnTo>
                    <a:pt x="493" y="131"/>
                  </a:lnTo>
                  <a:lnTo>
                    <a:pt x="494" y="131"/>
                  </a:lnTo>
                  <a:lnTo>
                    <a:pt x="495" y="131"/>
                  </a:lnTo>
                  <a:lnTo>
                    <a:pt x="496" y="131"/>
                  </a:lnTo>
                  <a:lnTo>
                    <a:pt x="496" y="132"/>
                  </a:lnTo>
                  <a:lnTo>
                    <a:pt x="498" y="132"/>
                  </a:lnTo>
                  <a:lnTo>
                    <a:pt x="499" y="132"/>
                  </a:lnTo>
                  <a:lnTo>
                    <a:pt x="499" y="133"/>
                  </a:lnTo>
                  <a:lnTo>
                    <a:pt x="500" y="133"/>
                  </a:lnTo>
                  <a:lnTo>
                    <a:pt x="501" y="133"/>
                  </a:lnTo>
                  <a:lnTo>
                    <a:pt x="502" y="133"/>
                  </a:lnTo>
                  <a:lnTo>
                    <a:pt x="503" y="133"/>
                  </a:lnTo>
                  <a:lnTo>
                    <a:pt x="504" y="133"/>
                  </a:lnTo>
                  <a:lnTo>
                    <a:pt x="504" y="132"/>
                  </a:lnTo>
                  <a:lnTo>
                    <a:pt x="504" y="131"/>
                  </a:lnTo>
                  <a:lnTo>
                    <a:pt x="505" y="131"/>
                  </a:lnTo>
                  <a:lnTo>
                    <a:pt x="505" y="130"/>
                  </a:lnTo>
                  <a:lnTo>
                    <a:pt x="505" y="128"/>
                  </a:lnTo>
                  <a:lnTo>
                    <a:pt x="507" y="128"/>
                  </a:lnTo>
                  <a:lnTo>
                    <a:pt x="505" y="128"/>
                  </a:lnTo>
                  <a:lnTo>
                    <a:pt x="507" y="128"/>
                  </a:lnTo>
                  <a:lnTo>
                    <a:pt x="507" y="127"/>
                  </a:lnTo>
                  <a:lnTo>
                    <a:pt x="505" y="127"/>
                  </a:lnTo>
                  <a:lnTo>
                    <a:pt x="505" y="126"/>
                  </a:lnTo>
                  <a:lnTo>
                    <a:pt x="507" y="126"/>
                  </a:lnTo>
                  <a:lnTo>
                    <a:pt x="508" y="126"/>
                  </a:lnTo>
                  <a:lnTo>
                    <a:pt x="508" y="125"/>
                  </a:lnTo>
                  <a:lnTo>
                    <a:pt x="508" y="124"/>
                  </a:lnTo>
                  <a:lnTo>
                    <a:pt x="508" y="125"/>
                  </a:lnTo>
                  <a:lnTo>
                    <a:pt x="509" y="125"/>
                  </a:lnTo>
                  <a:lnTo>
                    <a:pt x="510" y="125"/>
                  </a:lnTo>
                  <a:lnTo>
                    <a:pt x="511" y="125"/>
                  </a:lnTo>
                  <a:lnTo>
                    <a:pt x="512" y="125"/>
                  </a:lnTo>
                  <a:lnTo>
                    <a:pt x="513" y="125"/>
                  </a:lnTo>
                  <a:lnTo>
                    <a:pt x="513" y="126"/>
                  </a:lnTo>
                  <a:lnTo>
                    <a:pt x="515" y="126"/>
                  </a:lnTo>
                  <a:lnTo>
                    <a:pt x="516" y="126"/>
                  </a:lnTo>
                  <a:lnTo>
                    <a:pt x="517" y="126"/>
                  </a:lnTo>
                  <a:lnTo>
                    <a:pt x="517" y="127"/>
                  </a:lnTo>
                  <a:lnTo>
                    <a:pt x="518" y="127"/>
                  </a:lnTo>
                  <a:lnTo>
                    <a:pt x="519" y="127"/>
                  </a:lnTo>
                  <a:lnTo>
                    <a:pt x="520" y="127"/>
                  </a:lnTo>
                  <a:lnTo>
                    <a:pt x="520" y="128"/>
                  </a:lnTo>
                  <a:lnTo>
                    <a:pt x="520" y="127"/>
                  </a:lnTo>
                  <a:lnTo>
                    <a:pt x="520" y="128"/>
                  </a:lnTo>
                  <a:lnTo>
                    <a:pt x="520" y="127"/>
                  </a:lnTo>
                  <a:lnTo>
                    <a:pt x="521" y="127"/>
                  </a:lnTo>
                  <a:lnTo>
                    <a:pt x="521" y="128"/>
                  </a:lnTo>
                  <a:lnTo>
                    <a:pt x="521" y="127"/>
                  </a:lnTo>
                  <a:lnTo>
                    <a:pt x="522" y="127"/>
                  </a:lnTo>
                  <a:lnTo>
                    <a:pt x="524" y="127"/>
                  </a:lnTo>
                  <a:lnTo>
                    <a:pt x="524" y="128"/>
                  </a:lnTo>
                  <a:lnTo>
                    <a:pt x="525" y="128"/>
                  </a:lnTo>
                  <a:lnTo>
                    <a:pt x="526" y="128"/>
                  </a:lnTo>
                  <a:lnTo>
                    <a:pt x="526" y="127"/>
                  </a:lnTo>
                  <a:lnTo>
                    <a:pt x="526" y="128"/>
                  </a:lnTo>
                  <a:lnTo>
                    <a:pt x="527" y="128"/>
                  </a:lnTo>
                  <a:lnTo>
                    <a:pt x="527" y="127"/>
                  </a:lnTo>
                  <a:lnTo>
                    <a:pt x="527" y="128"/>
                  </a:lnTo>
                  <a:lnTo>
                    <a:pt x="528" y="128"/>
                  </a:lnTo>
                  <a:lnTo>
                    <a:pt x="529" y="128"/>
                  </a:lnTo>
                  <a:lnTo>
                    <a:pt x="530" y="128"/>
                  </a:lnTo>
                  <a:lnTo>
                    <a:pt x="531" y="128"/>
                  </a:lnTo>
                  <a:lnTo>
                    <a:pt x="533" y="128"/>
                  </a:lnTo>
                  <a:lnTo>
                    <a:pt x="533" y="127"/>
                  </a:lnTo>
                  <a:lnTo>
                    <a:pt x="533" y="126"/>
                  </a:lnTo>
                  <a:lnTo>
                    <a:pt x="533" y="125"/>
                  </a:lnTo>
                  <a:lnTo>
                    <a:pt x="533" y="124"/>
                  </a:lnTo>
                  <a:lnTo>
                    <a:pt x="531" y="124"/>
                  </a:lnTo>
                  <a:lnTo>
                    <a:pt x="533" y="123"/>
                  </a:lnTo>
                  <a:lnTo>
                    <a:pt x="531" y="123"/>
                  </a:lnTo>
                  <a:lnTo>
                    <a:pt x="530" y="123"/>
                  </a:lnTo>
                  <a:lnTo>
                    <a:pt x="530" y="122"/>
                  </a:lnTo>
                  <a:lnTo>
                    <a:pt x="529" y="122"/>
                  </a:lnTo>
                  <a:lnTo>
                    <a:pt x="529" y="120"/>
                  </a:lnTo>
                  <a:lnTo>
                    <a:pt x="529" y="119"/>
                  </a:lnTo>
                  <a:lnTo>
                    <a:pt x="529" y="118"/>
                  </a:lnTo>
                  <a:lnTo>
                    <a:pt x="529" y="117"/>
                  </a:lnTo>
                  <a:lnTo>
                    <a:pt x="528" y="117"/>
                  </a:lnTo>
                  <a:lnTo>
                    <a:pt x="528" y="116"/>
                  </a:lnTo>
                  <a:lnTo>
                    <a:pt x="527" y="116"/>
                  </a:lnTo>
                  <a:lnTo>
                    <a:pt x="527" y="115"/>
                  </a:lnTo>
                  <a:lnTo>
                    <a:pt x="528" y="115"/>
                  </a:lnTo>
                  <a:lnTo>
                    <a:pt x="529" y="115"/>
                  </a:lnTo>
                  <a:lnTo>
                    <a:pt x="530" y="115"/>
                  </a:lnTo>
                  <a:lnTo>
                    <a:pt x="531" y="115"/>
                  </a:lnTo>
                  <a:lnTo>
                    <a:pt x="531" y="114"/>
                  </a:lnTo>
                  <a:lnTo>
                    <a:pt x="531" y="113"/>
                  </a:lnTo>
                  <a:lnTo>
                    <a:pt x="531" y="111"/>
                  </a:lnTo>
                  <a:lnTo>
                    <a:pt x="531" y="110"/>
                  </a:lnTo>
                  <a:lnTo>
                    <a:pt x="530" y="110"/>
                  </a:lnTo>
                  <a:lnTo>
                    <a:pt x="531" y="109"/>
                  </a:lnTo>
                  <a:lnTo>
                    <a:pt x="533" y="109"/>
                  </a:lnTo>
                  <a:lnTo>
                    <a:pt x="534" y="109"/>
                  </a:lnTo>
                  <a:lnTo>
                    <a:pt x="534" y="108"/>
                  </a:lnTo>
                  <a:lnTo>
                    <a:pt x="534" y="109"/>
                  </a:lnTo>
                  <a:lnTo>
                    <a:pt x="535" y="109"/>
                  </a:lnTo>
                  <a:lnTo>
                    <a:pt x="536" y="109"/>
                  </a:lnTo>
                  <a:lnTo>
                    <a:pt x="536" y="108"/>
                  </a:lnTo>
                  <a:lnTo>
                    <a:pt x="536" y="107"/>
                  </a:lnTo>
                  <a:lnTo>
                    <a:pt x="537" y="107"/>
                  </a:lnTo>
                  <a:lnTo>
                    <a:pt x="538" y="107"/>
                  </a:lnTo>
                  <a:lnTo>
                    <a:pt x="538" y="106"/>
                  </a:lnTo>
                  <a:lnTo>
                    <a:pt x="539" y="106"/>
                  </a:lnTo>
                  <a:lnTo>
                    <a:pt x="539" y="105"/>
                  </a:lnTo>
                  <a:lnTo>
                    <a:pt x="541" y="105"/>
                  </a:lnTo>
                  <a:lnTo>
                    <a:pt x="541" y="103"/>
                  </a:lnTo>
                  <a:lnTo>
                    <a:pt x="542" y="103"/>
                  </a:lnTo>
                  <a:lnTo>
                    <a:pt x="543" y="103"/>
                  </a:lnTo>
                  <a:lnTo>
                    <a:pt x="544" y="103"/>
                  </a:lnTo>
                  <a:lnTo>
                    <a:pt x="544" y="102"/>
                  </a:lnTo>
                  <a:lnTo>
                    <a:pt x="545" y="102"/>
                  </a:lnTo>
                  <a:lnTo>
                    <a:pt x="546" y="102"/>
                  </a:lnTo>
                  <a:lnTo>
                    <a:pt x="547" y="102"/>
                  </a:lnTo>
                  <a:lnTo>
                    <a:pt x="548" y="102"/>
                  </a:lnTo>
                  <a:lnTo>
                    <a:pt x="550" y="102"/>
                  </a:lnTo>
                  <a:lnTo>
                    <a:pt x="550" y="103"/>
                  </a:lnTo>
                  <a:lnTo>
                    <a:pt x="550" y="105"/>
                  </a:lnTo>
                  <a:lnTo>
                    <a:pt x="551" y="105"/>
                  </a:lnTo>
                  <a:lnTo>
                    <a:pt x="552" y="105"/>
                  </a:lnTo>
                  <a:lnTo>
                    <a:pt x="552" y="106"/>
                  </a:lnTo>
                  <a:lnTo>
                    <a:pt x="553" y="106"/>
                  </a:lnTo>
                  <a:lnTo>
                    <a:pt x="554" y="106"/>
                  </a:lnTo>
                  <a:lnTo>
                    <a:pt x="554" y="105"/>
                  </a:lnTo>
                  <a:lnTo>
                    <a:pt x="555" y="105"/>
                  </a:lnTo>
                  <a:lnTo>
                    <a:pt x="555" y="103"/>
                  </a:lnTo>
                  <a:lnTo>
                    <a:pt x="555" y="105"/>
                  </a:lnTo>
                  <a:lnTo>
                    <a:pt x="555" y="103"/>
                  </a:lnTo>
                  <a:lnTo>
                    <a:pt x="556" y="103"/>
                  </a:lnTo>
                  <a:lnTo>
                    <a:pt x="556" y="105"/>
                  </a:lnTo>
                  <a:lnTo>
                    <a:pt x="556" y="103"/>
                  </a:lnTo>
                  <a:lnTo>
                    <a:pt x="557" y="103"/>
                  </a:lnTo>
                  <a:lnTo>
                    <a:pt x="559" y="103"/>
                  </a:lnTo>
                  <a:lnTo>
                    <a:pt x="559" y="102"/>
                  </a:lnTo>
                  <a:lnTo>
                    <a:pt x="559" y="101"/>
                  </a:lnTo>
                  <a:lnTo>
                    <a:pt x="559" y="100"/>
                  </a:lnTo>
                  <a:lnTo>
                    <a:pt x="560" y="100"/>
                  </a:lnTo>
                  <a:lnTo>
                    <a:pt x="559" y="100"/>
                  </a:lnTo>
                  <a:lnTo>
                    <a:pt x="559" y="99"/>
                  </a:lnTo>
                  <a:lnTo>
                    <a:pt x="560" y="99"/>
                  </a:lnTo>
                  <a:lnTo>
                    <a:pt x="560" y="100"/>
                  </a:lnTo>
                  <a:lnTo>
                    <a:pt x="560" y="99"/>
                  </a:lnTo>
                  <a:lnTo>
                    <a:pt x="561" y="99"/>
                  </a:lnTo>
                  <a:lnTo>
                    <a:pt x="561" y="98"/>
                  </a:lnTo>
                  <a:lnTo>
                    <a:pt x="561" y="97"/>
                  </a:lnTo>
                  <a:lnTo>
                    <a:pt x="562" y="97"/>
                  </a:lnTo>
                  <a:lnTo>
                    <a:pt x="563" y="97"/>
                  </a:lnTo>
                  <a:lnTo>
                    <a:pt x="564" y="97"/>
                  </a:lnTo>
                  <a:lnTo>
                    <a:pt x="564" y="96"/>
                  </a:lnTo>
                  <a:lnTo>
                    <a:pt x="565" y="96"/>
                  </a:lnTo>
                  <a:lnTo>
                    <a:pt x="565" y="94"/>
                  </a:lnTo>
                  <a:lnTo>
                    <a:pt x="565" y="93"/>
                  </a:lnTo>
                  <a:lnTo>
                    <a:pt x="565" y="92"/>
                  </a:lnTo>
                  <a:lnTo>
                    <a:pt x="565" y="91"/>
                  </a:lnTo>
                  <a:lnTo>
                    <a:pt x="567" y="91"/>
                  </a:lnTo>
                  <a:lnTo>
                    <a:pt x="568" y="91"/>
                  </a:lnTo>
                  <a:lnTo>
                    <a:pt x="569" y="91"/>
                  </a:lnTo>
                  <a:lnTo>
                    <a:pt x="569" y="92"/>
                  </a:lnTo>
                  <a:lnTo>
                    <a:pt x="570" y="92"/>
                  </a:lnTo>
                  <a:lnTo>
                    <a:pt x="571" y="92"/>
                  </a:lnTo>
                  <a:lnTo>
                    <a:pt x="571" y="91"/>
                  </a:lnTo>
                  <a:lnTo>
                    <a:pt x="572" y="90"/>
                  </a:lnTo>
                  <a:lnTo>
                    <a:pt x="571" y="90"/>
                  </a:lnTo>
                  <a:lnTo>
                    <a:pt x="571" y="89"/>
                  </a:lnTo>
                  <a:lnTo>
                    <a:pt x="572" y="89"/>
                  </a:lnTo>
                  <a:lnTo>
                    <a:pt x="572" y="88"/>
                  </a:lnTo>
                  <a:lnTo>
                    <a:pt x="573" y="88"/>
                  </a:lnTo>
                  <a:lnTo>
                    <a:pt x="574" y="88"/>
                  </a:lnTo>
                  <a:lnTo>
                    <a:pt x="574" y="89"/>
                  </a:lnTo>
                  <a:lnTo>
                    <a:pt x="576" y="89"/>
                  </a:lnTo>
                  <a:lnTo>
                    <a:pt x="576" y="90"/>
                  </a:lnTo>
                  <a:lnTo>
                    <a:pt x="577" y="90"/>
                  </a:lnTo>
                  <a:lnTo>
                    <a:pt x="577" y="89"/>
                  </a:lnTo>
                  <a:lnTo>
                    <a:pt x="578" y="89"/>
                  </a:lnTo>
                  <a:lnTo>
                    <a:pt x="579" y="89"/>
                  </a:lnTo>
                  <a:lnTo>
                    <a:pt x="579" y="90"/>
                  </a:lnTo>
                  <a:lnTo>
                    <a:pt x="580" y="90"/>
                  </a:lnTo>
                  <a:lnTo>
                    <a:pt x="581" y="90"/>
                  </a:lnTo>
                  <a:lnTo>
                    <a:pt x="582" y="90"/>
                  </a:lnTo>
                  <a:lnTo>
                    <a:pt x="584" y="90"/>
                  </a:lnTo>
                  <a:lnTo>
                    <a:pt x="585" y="90"/>
                  </a:lnTo>
                  <a:lnTo>
                    <a:pt x="585" y="89"/>
                  </a:lnTo>
                  <a:lnTo>
                    <a:pt x="585" y="88"/>
                  </a:lnTo>
                  <a:lnTo>
                    <a:pt x="586" y="88"/>
                  </a:lnTo>
                  <a:lnTo>
                    <a:pt x="586" y="86"/>
                  </a:lnTo>
                  <a:lnTo>
                    <a:pt x="586" y="85"/>
                  </a:lnTo>
                  <a:lnTo>
                    <a:pt x="586" y="84"/>
                  </a:lnTo>
                  <a:lnTo>
                    <a:pt x="587" y="84"/>
                  </a:lnTo>
                  <a:lnTo>
                    <a:pt x="588" y="84"/>
                  </a:lnTo>
                  <a:lnTo>
                    <a:pt x="588" y="83"/>
                  </a:lnTo>
                  <a:lnTo>
                    <a:pt x="589" y="83"/>
                  </a:lnTo>
                  <a:lnTo>
                    <a:pt x="589" y="82"/>
                  </a:lnTo>
                  <a:lnTo>
                    <a:pt x="589" y="83"/>
                  </a:lnTo>
                  <a:lnTo>
                    <a:pt x="590" y="83"/>
                  </a:lnTo>
                  <a:lnTo>
                    <a:pt x="591" y="84"/>
                  </a:lnTo>
                  <a:lnTo>
                    <a:pt x="593" y="84"/>
                  </a:lnTo>
                  <a:lnTo>
                    <a:pt x="593" y="85"/>
                  </a:lnTo>
                  <a:lnTo>
                    <a:pt x="594" y="85"/>
                  </a:lnTo>
                  <a:lnTo>
                    <a:pt x="594" y="86"/>
                  </a:lnTo>
                  <a:lnTo>
                    <a:pt x="595" y="86"/>
                  </a:lnTo>
                  <a:lnTo>
                    <a:pt x="596" y="86"/>
                  </a:lnTo>
                  <a:lnTo>
                    <a:pt x="597" y="86"/>
                  </a:lnTo>
                  <a:lnTo>
                    <a:pt x="597" y="85"/>
                  </a:lnTo>
                  <a:lnTo>
                    <a:pt x="597" y="84"/>
                  </a:lnTo>
                  <a:lnTo>
                    <a:pt x="598" y="84"/>
                  </a:lnTo>
                  <a:lnTo>
                    <a:pt x="599" y="84"/>
                  </a:lnTo>
                  <a:lnTo>
                    <a:pt x="600" y="84"/>
                  </a:lnTo>
                  <a:lnTo>
                    <a:pt x="602" y="84"/>
                  </a:lnTo>
                  <a:lnTo>
                    <a:pt x="603" y="84"/>
                  </a:lnTo>
                  <a:lnTo>
                    <a:pt x="603" y="85"/>
                  </a:lnTo>
                  <a:lnTo>
                    <a:pt x="604" y="85"/>
                  </a:lnTo>
                  <a:lnTo>
                    <a:pt x="605" y="85"/>
                  </a:lnTo>
                  <a:lnTo>
                    <a:pt x="605" y="84"/>
                  </a:lnTo>
                  <a:lnTo>
                    <a:pt x="606" y="84"/>
                  </a:lnTo>
                  <a:lnTo>
                    <a:pt x="607" y="84"/>
                  </a:lnTo>
                  <a:lnTo>
                    <a:pt x="607" y="83"/>
                  </a:lnTo>
                  <a:lnTo>
                    <a:pt x="608" y="83"/>
                  </a:lnTo>
                  <a:lnTo>
                    <a:pt x="610" y="83"/>
                  </a:lnTo>
                  <a:lnTo>
                    <a:pt x="611" y="83"/>
                  </a:lnTo>
                  <a:lnTo>
                    <a:pt x="611" y="84"/>
                  </a:lnTo>
                  <a:lnTo>
                    <a:pt x="611" y="85"/>
                  </a:lnTo>
                  <a:lnTo>
                    <a:pt x="611" y="86"/>
                  </a:lnTo>
                  <a:lnTo>
                    <a:pt x="612" y="86"/>
                  </a:lnTo>
                  <a:lnTo>
                    <a:pt x="612" y="88"/>
                  </a:lnTo>
                  <a:lnTo>
                    <a:pt x="612" y="89"/>
                  </a:lnTo>
                  <a:lnTo>
                    <a:pt x="613" y="89"/>
                  </a:lnTo>
                  <a:lnTo>
                    <a:pt x="613" y="90"/>
                  </a:lnTo>
                  <a:lnTo>
                    <a:pt x="614" y="90"/>
                  </a:lnTo>
                  <a:lnTo>
                    <a:pt x="614" y="91"/>
                  </a:lnTo>
                  <a:lnTo>
                    <a:pt x="615" y="91"/>
                  </a:lnTo>
                  <a:lnTo>
                    <a:pt x="616" y="91"/>
                  </a:lnTo>
                  <a:lnTo>
                    <a:pt x="616" y="92"/>
                  </a:lnTo>
                  <a:lnTo>
                    <a:pt x="617" y="92"/>
                  </a:lnTo>
                  <a:lnTo>
                    <a:pt x="617" y="93"/>
                  </a:lnTo>
                  <a:lnTo>
                    <a:pt x="617" y="94"/>
                  </a:lnTo>
                  <a:lnTo>
                    <a:pt x="619" y="94"/>
                  </a:lnTo>
                  <a:lnTo>
                    <a:pt x="619" y="96"/>
                  </a:lnTo>
                  <a:lnTo>
                    <a:pt x="620" y="96"/>
                  </a:lnTo>
                  <a:lnTo>
                    <a:pt x="621" y="96"/>
                  </a:lnTo>
                  <a:lnTo>
                    <a:pt x="621" y="97"/>
                  </a:lnTo>
                  <a:lnTo>
                    <a:pt x="622" y="97"/>
                  </a:lnTo>
                  <a:lnTo>
                    <a:pt x="623" y="97"/>
                  </a:lnTo>
                  <a:lnTo>
                    <a:pt x="624" y="97"/>
                  </a:lnTo>
                  <a:lnTo>
                    <a:pt x="624" y="96"/>
                  </a:lnTo>
                  <a:lnTo>
                    <a:pt x="625" y="96"/>
                  </a:lnTo>
                  <a:lnTo>
                    <a:pt x="625" y="94"/>
                  </a:lnTo>
                  <a:lnTo>
                    <a:pt x="625" y="93"/>
                  </a:lnTo>
                  <a:lnTo>
                    <a:pt x="626" y="93"/>
                  </a:lnTo>
                  <a:lnTo>
                    <a:pt x="628" y="93"/>
                  </a:lnTo>
                  <a:lnTo>
                    <a:pt x="628" y="92"/>
                  </a:lnTo>
                  <a:lnTo>
                    <a:pt x="629" y="92"/>
                  </a:lnTo>
                  <a:lnTo>
                    <a:pt x="629" y="93"/>
                  </a:lnTo>
                  <a:lnTo>
                    <a:pt x="630" y="93"/>
                  </a:lnTo>
                  <a:lnTo>
                    <a:pt x="631" y="93"/>
                  </a:lnTo>
                  <a:lnTo>
                    <a:pt x="632" y="93"/>
                  </a:lnTo>
                  <a:lnTo>
                    <a:pt x="633" y="93"/>
                  </a:lnTo>
                  <a:lnTo>
                    <a:pt x="634" y="93"/>
                  </a:lnTo>
                  <a:lnTo>
                    <a:pt x="636" y="93"/>
                  </a:lnTo>
                  <a:lnTo>
                    <a:pt x="636" y="92"/>
                  </a:lnTo>
                  <a:lnTo>
                    <a:pt x="637" y="93"/>
                  </a:lnTo>
                  <a:lnTo>
                    <a:pt x="637" y="92"/>
                  </a:lnTo>
                  <a:lnTo>
                    <a:pt x="638" y="92"/>
                  </a:lnTo>
                  <a:lnTo>
                    <a:pt x="639" y="92"/>
                  </a:lnTo>
                  <a:lnTo>
                    <a:pt x="640" y="92"/>
                  </a:lnTo>
                  <a:lnTo>
                    <a:pt x="640" y="93"/>
                  </a:lnTo>
                  <a:lnTo>
                    <a:pt x="640" y="92"/>
                  </a:lnTo>
                  <a:lnTo>
                    <a:pt x="640" y="93"/>
                  </a:lnTo>
                  <a:lnTo>
                    <a:pt x="639" y="93"/>
                  </a:lnTo>
                  <a:lnTo>
                    <a:pt x="640" y="93"/>
                  </a:lnTo>
                  <a:lnTo>
                    <a:pt x="639" y="93"/>
                  </a:lnTo>
                  <a:lnTo>
                    <a:pt x="640" y="93"/>
                  </a:lnTo>
                  <a:lnTo>
                    <a:pt x="639" y="93"/>
                  </a:lnTo>
                  <a:lnTo>
                    <a:pt x="639" y="94"/>
                  </a:lnTo>
                  <a:lnTo>
                    <a:pt x="639" y="93"/>
                  </a:lnTo>
                  <a:lnTo>
                    <a:pt x="639" y="94"/>
                  </a:lnTo>
                  <a:lnTo>
                    <a:pt x="638" y="94"/>
                  </a:lnTo>
                  <a:lnTo>
                    <a:pt x="638" y="96"/>
                  </a:lnTo>
                  <a:lnTo>
                    <a:pt x="638" y="94"/>
                  </a:lnTo>
                  <a:lnTo>
                    <a:pt x="638" y="96"/>
                  </a:lnTo>
                  <a:lnTo>
                    <a:pt x="639" y="96"/>
                  </a:lnTo>
                  <a:lnTo>
                    <a:pt x="639" y="94"/>
                  </a:lnTo>
                  <a:lnTo>
                    <a:pt x="639" y="96"/>
                  </a:lnTo>
                  <a:lnTo>
                    <a:pt x="640" y="96"/>
                  </a:lnTo>
                  <a:lnTo>
                    <a:pt x="639" y="96"/>
                  </a:lnTo>
                  <a:lnTo>
                    <a:pt x="639" y="97"/>
                  </a:lnTo>
                  <a:lnTo>
                    <a:pt x="640" y="97"/>
                  </a:lnTo>
                  <a:lnTo>
                    <a:pt x="639" y="97"/>
                  </a:lnTo>
                  <a:lnTo>
                    <a:pt x="640" y="97"/>
                  </a:lnTo>
                  <a:lnTo>
                    <a:pt x="640" y="98"/>
                  </a:lnTo>
                  <a:lnTo>
                    <a:pt x="639" y="98"/>
                  </a:lnTo>
                  <a:lnTo>
                    <a:pt x="640" y="98"/>
                  </a:lnTo>
                  <a:lnTo>
                    <a:pt x="639" y="98"/>
                  </a:lnTo>
                  <a:lnTo>
                    <a:pt x="639" y="99"/>
                  </a:lnTo>
                  <a:lnTo>
                    <a:pt x="639" y="98"/>
                  </a:lnTo>
                  <a:lnTo>
                    <a:pt x="639" y="99"/>
                  </a:lnTo>
                  <a:lnTo>
                    <a:pt x="639" y="100"/>
                  </a:lnTo>
                  <a:lnTo>
                    <a:pt x="639" y="99"/>
                  </a:lnTo>
                  <a:lnTo>
                    <a:pt x="639" y="100"/>
                  </a:lnTo>
                  <a:lnTo>
                    <a:pt x="638" y="100"/>
                  </a:lnTo>
                  <a:lnTo>
                    <a:pt x="638" y="101"/>
                  </a:lnTo>
                  <a:lnTo>
                    <a:pt x="638" y="100"/>
                  </a:lnTo>
                  <a:lnTo>
                    <a:pt x="638" y="101"/>
                  </a:lnTo>
                  <a:lnTo>
                    <a:pt x="637" y="101"/>
                  </a:lnTo>
                  <a:lnTo>
                    <a:pt x="638" y="101"/>
                  </a:lnTo>
                  <a:lnTo>
                    <a:pt x="638" y="102"/>
                  </a:lnTo>
                  <a:lnTo>
                    <a:pt x="638" y="101"/>
                  </a:lnTo>
                  <a:lnTo>
                    <a:pt x="638" y="102"/>
                  </a:lnTo>
                  <a:lnTo>
                    <a:pt x="638" y="101"/>
                  </a:lnTo>
                  <a:lnTo>
                    <a:pt x="639" y="101"/>
                  </a:lnTo>
                  <a:lnTo>
                    <a:pt x="639" y="102"/>
                  </a:lnTo>
                  <a:lnTo>
                    <a:pt x="639" y="103"/>
                  </a:lnTo>
                  <a:lnTo>
                    <a:pt x="638" y="103"/>
                  </a:lnTo>
                  <a:lnTo>
                    <a:pt x="638" y="105"/>
                  </a:lnTo>
                  <a:lnTo>
                    <a:pt x="637" y="105"/>
                  </a:lnTo>
                  <a:lnTo>
                    <a:pt x="637" y="106"/>
                  </a:lnTo>
                  <a:lnTo>
                    <a:pt x="638" y="106"/>
                  </a:lnTo>
                  <a:lnTo>
                    <a:pt x="639" y="106"/>
                  </a:lnTo>
                  <a:lnTo>
                    <a:pt x="640" y="106"/>
                  </a:lnTo>
                  <a:lnTo>
                    <a:pt x="639" y="106"/>
                  </a:lnTo>
                  <a:lnTo>
                    <a:pt x="639" y="107"/>
                  </a:lnTo>
                  <a:lnTo>
                    <a:pt x="639" y="108"/>
                  </a:lnTo>
                  <a:lnTo>
                    <a:pt x="639" y="107"/>
                  </a:lnTo>
                  <a:lnTo>
                    <a:pt x="639" y="108"/>
                  </a:lnTo>
                  <a:lnTo>
                    <a:pt x="639" y="107"/>
                  </a:lnTo>
                  <a:lnTo>
                    <a:pt x="638" y="107"/>
                  </a:lnTo>
                  <a:lnTo>
                    <a:pt x="638" y="108"/>
                  </a:lnTo>
                  <a:lnTo>
                    <a:pt x="638" y="109"/>
                  </a:lnTo>
                  <a:lnTo>
                    <a:pt x="638" y="108"/>
                  </a:lnTo>
                  <a:lnTo>
                    <a:pt x="638" y="109"/>
                  </a:lnTo>
                  <a:lnTo>
                    <a:pt x="638" y="110"/>
                  </a:lnTo>
                  <a:lnTo>
                    <a:pt x="639" y="110"/>
                  </a:lnTo>
                  <a:lnTo>
                    <a:pt x="638" y="110"/>
                  </a:lnTo>
                  <a:lnTo>
                    <a:pt x="639" y="110"/>
                  </a:lnTo>
                  <a:lnTo>
                    <a:pt x="638" y="110"/>
                  </a:lnTo>
                  <a:lnTo>
                    <a:pt x="638" y="111"/>
                  </a:lnTo>
                  <a:lnTo>
                    <a:pt x="639" y="111"/>
                  </a:lnTo>
                  <a:lnTo>
                    <a:pt x="639" y="110"/>
                  </a:lnTo>
                  <a:lnTo>
                    <a:pt x="639" y="111"/>
                  </a:lnTo>
                  <a:lnTo>
                    <a:pt x="639" y="110"/>
                  </a:lnTo>
                  <a:lnTo>
                    <a:pt x="640" y="110"/>
                  </a:lnTo>
                  <a:lnTo>
                    <a:pt x="640" y="111"/>
                  </a:lnTo>
                  <a:lnTo>
                    <a:pt x="640" y="110"/>
                  </a:lnTo>
                  <a:lnTo>
                    <a:pt x="640" y="111"/>
                  </a:lnTo>
                  <a:lnTo>
                    <a:pt x="640" y="113"/>
                  </a:lnTo>
                  <a:lnTo>
                    <a:pt x="640" y="111"/>
                  </a:lnTo>
                  <a:lnTo>
                    <a:pt x="640" y="113"/>
                  </a:lnTo>
                  <a:lnTo>
                    <a:pt x="640" y="114"/>
                  </a:lnTo>
                  <a:lnTo>
                    <a:pt x="639" y="114"/>
                  </a:lnTo>
                  <a:lnTo>
                    <a:pt x="640" y="114"/>
                  </a:lnTo>
                  <a:lnTo>
                    <a:pt x="639" y="114"/>
                  </a:lnTo>
                  <a:lnTo>
                    <a:pt x="640" y="114"/>
                  </a:lnTo>
                  <a:lnTo>
                    <a:pt x="639" y="114"/>
                  </a:lnTo>
                  <a:lnTo>
                    <a:pt x="640" y="114"/>
                  </a:lnTo>
                  <a:lnTo>
                    <a:pt x="640" y="115"/>
                  </a:lnTo>
                  <a:lnTo>
                    <a:pt x="639" y="115"/>
                  </a:lnTo>
                  <a:lnTo>
                    <a:pt x="640" y="115"/>
                  </a:lnTo>
                  <a:lnTo>
                    <a:pt x="641" y="115"/>
                  </a:lnTo>
                  <a:lnTo>
                    <a:pt x="641" y="116"/>
                  </a:lnTo>
                  <a:lnTo>
                    <a:pt x="642" y="116"/>
                  </a:lnTo>
                  <a:lnTo>
                    <a:pt x="643" y="116"/>
                  </a:lnTo>
                  <a:lnTo>
                    <a:pt x="643" y="117"/>
                  </a:lnTo>
                  <a:lnTo>
                    <a:pt x="643" y="116"/>
                  </a:lnTo>
                  <a:lnTo>
                    <a:pt x="643" y="117"/>
                  </a:lnTo>
                  <a:lnTo>
                    <a:pt x="643" y="116"/>
                  </a:lnTo>
                  <a:lnTo>
                    <a:pt x="643" y="117"/>
                  </a:lnTo>
                  <a:lnTo>
                    <a:pt x="643" y="116"/>
                  </a:lnTo>
                  <a:lnTo>
                    <a:pt x="645" y="116"/>
                  </a:lnTo>
                  <a:lnTo>
                    <a:pt x="645" y="117"/>
                  </a:lnTo>
                  <a:lnTo>
                    <a:pt x="643" y="117"/>
                  </a:lnTo>
                  <a:lnTo>
                    <a:pt x="645" y="117"/>
                  </a:lnTo>
                  <a:lnTo>
                    <a:pt x="646" y="117"/>
                  </a:lnTo>
                  <a:lnTo>
                    <a:pt x="645" y="117"/>
                  </a:lnTo>
                  <a:lnTo>
                    <a:pt x="646" y="117"/>
                  </a:lnTo>
                  <a:lnTo>
                    <a:pt x="645" y="117"/>
                  </a:lnTo>
                  <a:lnTo>
                    <a:pt x="645" y="118"/>
                  </a:lnTo>
                  <a:lnTo>
                    <a:pt x="645" y="119"/>
                  </a:lnTo>
                  <a:lnTo>
                    <a:pt x="646" y="119"/>
                  </a:lnTo>
                  <a:lnTo>
                    <a:pt x="646" y="120"/>
                  </a:lnTo>
                  <a:lnTo>
                    <a:pt x="647" y="120"/>
                  </a:lnTo>
                  <a:lnTo>
                    <a:pt x="647" y="122"/>
                  </a:lnTo>
                  <a:lnTo>
                    <a:pt x="648" y="122"/>
                  </a:lnTo>
                  <a:lnTo>
                    <a:pt x="649" y="122"/>
                  </a:lnTo>
                  <a:lnTo>
                    <a:pt x="649" y="120"/>
                  </a:lnTo>
                  <a:lnTo>
                    <a:pt x="649" y="119"/>
                  </a:lnTo>
                  <a:lnTo>
                    <a:pt x="649" y="120"/>
                  </a:lnTo>
                  <a:lnTo>
                    <a:pt x="649" y="119"/>
                  </a:lnTo>
                  <a:lnTo>
                    <a:pt x="649" y="120"/>
                  </a:lnTo>
                  <a:lnTo>
                    <a:pt x="649" y="119"/>
                  </a:lnTo>
                  <a:lnTo>
                    <a:pt x="648" y="119"/>
                  </a:lnTo>
                  <a:lnTo>
                    <a:pt x="649" y="119"/>
                  </a:lnTo>
                  <a:lnTo>
                    <a:pt x="648" y="119"/>
                  </a:lnTo>
                  <a:lnTo>
                    <a:pt x="649" y="119"/>
                  </a:lnTo>
                  <a:lnTo>
                    <a:pt x="648" y="119"/>
                  </a:lnTo>
                  <a:lnTo>
                    <a:pt x="649" y="119"/>
                  </a:lnTo>
                  <a:lnTo>
                    <a:pt x="648" y="119"/>
                  </a:lnTo>
                  <a:lnTo>
                    <a:pt x="648" y="118"/>
                  </a:lnTo>
                  <a:lnTo>
                    <a:pt x="649" y="118"/>
                  </a:lnTo>
                  <a:lnTo>
                    <a:pt x="650" y="118"/>
                  </a:lnTo>
                  <a:lnTo>
                    <a:pt x="651" y="118"/>
                  </a:lnTo>
                  <a:lnTo>
                    <a:pt x="651" y="117"/>
                  </a:lnTo>
                  <a:lnTo>
                    <a:pt x="653" y="117"/>
                  </a:lnTo>
                  <a:lnTo>
                    <a:pt x="654" y="117"/>
                  </a:lnTo>
                  <a:lnTo>
                    <a:pt x="654" y="116"/>
                  </a:lnTo>
                  <a:lnTo>
                    <a:pt x="655" y="116"/>
                  </a:lnTo>
                  <a:lnTo>
                    <a:pt x="655" y="117"/>
                  </a:lnTo>
                  <a:lnTo>
                    <a:pt x="655" y="116"/>
                  </a:lnTo>
                  <a:lnTo>
                    <a:pt x="656" y="116"/>
                  </a:lnTo>
                  <a:lnTo>
                    <a:pt x="656" y="117"/>
                  </a:lnTo>
                  <a:lnTo>
                    <a:pt x="656" y="116"/>
                  </a:lnTo>
                  <a:lnTo>
                    <a:pt x="656" y="117"/>
                  </a:lnTo>
                  <a:lnTo>
                    <a:pt x="656" y="118"/>
                  </a:lnTo>
                  <a:lnTo>
                    <a:pt x="656" y="119"/>
                  </a:lnTo>
                  <a:lnTo>
                    <a:pt x="656" y="118"/>
                  </a:lnTo>
                  <a:lnTo>
                    <a:pt x="656" y="119"/>
                  </a:lnTo>
                  <a:lnTo>
                    <a:pt x="657" y="119"/>
                  </a:lnTo>
                  <a:lnTo>
                    <a:pt x="656" y="119"/>
                  </a:lnTo>
                  <a:lnTo>
                    <a:pt x="657" y="119"/>
                  </a:lnTo>
                  <a:lnTo>
                    <a:pt x="656" y="119"/>
                  </a:lnTo>
                  <a:lnTo>
                    <a:pt x="657" y="119"/>
                  </a:lnTo>
                  <a:lnTo>
                    <a:pt x="657" y="120"/>
                  </a:lnTo>
                  <a:lnTo>
                    <a:pt x="657" y="119"/>
                  </a:lnTo>
                  <a:lnTo>
                    <a:pt x="657" y="120"/>
                  </a:lnTo>
                  <a:lnTo>
                    <a:pt x="658" y="120"/>
                  </a:lnTo>
                  <a:lnTo>
                    <a:pt x="657" y="120"/>
                  </a:lnTo>
                  <a:lnTo>
                    <a:pt x="658" y="120"/>
                  </a:lnTo>
                  <a:lnTo>
                    <a:pt x="657" y="120"/>
                  </a:lnTo>
                  <a:lnTo>
                    <a:pt x="658" y="120"/>
                  </a:lnTo>
                  <a:lnTo>
                    <a:pt x="657" y="120"/>
                  </a:lnTo>
                  <a:lnTo>
                    <a:pt x="658" y="120"/>
                  </a:lnTo>
                  <a:lnTo>
                    <a:pt x="658" y="122"/>
                  </a:lnTo>
                  <a:lnTo>
                    <a:pt x="659" y="122"/>
                  </a:lnTo>
                  <a:lnTo>
                    <a:pt x="659" y="123"/>
                  </a:lnTo>
                  <a:lnTo>
                    <a:pt x="659" y="122"/>
                  </a:lnTo>
                  <a:lnTo>
                    <a:pt x="659" y="120"/>
                  </a:lnTo>
                  <a:lnTo>
                    <a:pt x="660" y="120"/>
                  </a:lnTo>
                  <a:lnTo>
                    <a:pt x="660" y="122"/>
                  </a:lnTo>
                  <a:lnTo>
                    <a:pt x="660" y="120"/>
                  </a:lnTo>
                  <a:lnTo>
                    <a:pt x="662" y="120"/>
                  </a:lnTo>
                  <a:lnTo>
                    <a:pt x="662" y="122"/>
                  </a:lnTo>
                  <a:lnTo>
                    <a:pt x="662" y="120"/>
                  </a:lnTo>
                  <a:lnTo>
                    <a:pt x="662" y="119"/>
                  </a:lnTo>
                  <a:lnTo>
                    <a:pt x="662" y="120"/>
                  </a:lnTo>
                  <a:lnTo>
                    <a:pt x="662" y="119"/>
                  </a:lnTo>
                  <a:lnTo>
                    <a:pt x="662" y="120"/>
                  </a:lnTo>
                  <a:lnTo>
                    <a:pt x="662" y="119"/>
                  </a:lnTo>
                  <a:lnTo>
                    <a:pt x="662" y="118"/>
                  </a:lnTo>
                  <a:lnTo>
                    <a:pt x="662" y="119"/>
                  </a:lnTo>
                  <a:lnTo>
                    <a:pt x="662" y="118"/>
                  </a:lnTo>
                  <a:lnTo>
                    <a:pt x="663" y="118"/>
                  </a:lnTo>
                  <a:lnTo>
                    <a:pt x="663" y="119"/>
                  </a:lnTo>
                  <a:lnTo>
                    <a:pt x="663" y="118"/>
                  </a:lnTo>
                  <a:lnTo>
                    <a:pt x="663" y="119"/>
                  </a:lnTo>
                  <a:lnTo>
                    <a:pt x="663" y="118"/>
                  </a:lnTo>
                  <a:lnTo>
                    <a:pt x="663" y="119"/>
                  </a:lnTo>
                  <a:lnTo>
                    <a:pt x="664" y="119"/>
                  </a:lnTo>
                  <a:lnTo>
                    <a:pt x="665" y="119"/>
                  </a:lnTo>
                  <a:lnTo>
                    <a:pt x="666" y="119"/>
                  </a:lnTo>
                  <a:lnTo>
                    <a:pt x="666" y="120"/>
                  </a:lnTo>
                  <a:lnTo>
                    <a:pt x="665" y="120"/>
                  </a:lnTo>
                  <a:lnTo>
                    <a:pt x="666" y="120"/>
                  </a:lnTo>
                  <a:lnTo>
                    <a:pt x="665" y="120"/>
                  </a:lnTo>
                  <a:lnTo>
                    <a:pt x="666" y="120"/>
                  </a:lnTo>
                  <a:lnTo>
                    <a:pt x="665" y="120"/>
                  </a:lnTo>
                  <a:lnTo>
                    <a:pt x="666" y="120"/>
                  </a:lnTo>
                  <a:lnTo>
                    <a:pt x="667" y="120"/>
                  </a:lnTo>
                  <a:lnTo>
                    <a:pt x="666" y="120"/>
                  </a:lnTo>
                  <a:lnTo>
                    <a:pt x="667" y="120"/>
                  </a:lnTo>
                  <a:lnTo>
                    <a:pt x="667" y="122"/>
                  </a:lnTo>
                  <a:lnTo>
                    <a:pt x="667" y="120"/>
                  </a:lnTo>
                  <a:lnTo>
                    <a:pt x="667" y="122"/>
                  </a:lnTo>
                  <a:lnTo>
                    <a:pt x="667" y="123"/>
                  </a:lnTo>
                  <a:lnTo>
                    <a:pt x="667" y="122"/>
                  </a:lnTo>
                  <a:lnTo>
                    <a:pt x="668" y="122"/>
                  </a:lnTo>
                  <a:lnTo>
                    <a:pt x="668" y="123"/>
                  </a:lnTo>
                  <a:lnTo>
                    <a:pt x="668" y="122"/>
                  </a:lnTo>
                  <a:lnTo>
                    <a:pt x="668" y="123"/>
                  </a:lnTo>
                  <a:lnTo>
                    <a:pt x="668" y="122"/>
                  </a:lnTo>
                  <a:lnTo>
                    <a:pt x="669" y="122"/>
                  </a:lnTo>
                  <a:lnTo>
                    <a:pt x="668" y="122"/>
                  </a:lnTo>
                  <a:lnTo>
                    <a:pt x="669" y="122"/>
                  </a:lnTo>
                  <a:lnTo>
                    <a:pt x="671" y="122"/>
                  </a:lnTo>
                  <a:lnTo>
                    <a:pt x="671" y="123"/>
                  </a:lnTo>
                  <a:lnTo>
                    <a:pt x="672" y="123"/>
                  </a:lnTo>
                  <a:lnTo>
                    <a:pt x="671" y="123"/>
                  </a:lnTo>
                  <a:lnTo>
                    <a:pt x="672" y="123"/>
                  </a:lnTo>
                  <a:lnTo>
                    <a:pt x="672" y="122"/>
                  </a:lnTo>
                  <a:lnTo>
                    <a:pt x="672" y="123"/>
                  </a:lnTo>
                  <a:lnTo>
                    <a:pt x="673" y="123"/>
                  </a:lnTo>
                  <a:lnTo>
                    <a:pt x="672" y="123"/>
                  </a:lnTo>
                  <a:lnTo>
                    <a:pt x="672" y="124"/>
                  </a:lnTo>
                  <a:lnTo>
                    <a:pt x="673" y="124"/>
                  </a:lnTo>
                  <a:lnTo>
                    <a:pt x="673" y="123"/>
                  </a:lnTo>
                  <a:lnTo>
                    <a:pt x="674" y="123"/>
                  </a:lnTo>
                  <a:lnTo>
                    <a:pt x="673" y="123"/>
                  </a:lnTo>
                  <a:lnTo>
                    <a:pt x="674" y="123"/>
                  </a:lnTo>
                  <a:lnTo>
                    <a:pt x="673" y="123"/>
                  </a:lnTo>
                  <a:lnTo>
                    <a:pt x="674" y="123"/>
                  </a:lnTo>
                  <a:lnTo>
                    <a:pt x="674" y="124"/>
                  </a:lnTo>
                  <a:lnTo>
                    <a:pt x="674" y="123"/>
                  </a:lnTo>
                  <a:lnTo>
                    <a:pt x="674" y="124"/>
                  </a:lnTo>
                  <a:lnTo>
                    <a:pt x="674" y="123"/>
                  </a:lnTo>
                  <a:lnTo>
                    <a:pt x="674" y="124"/>
                  </a:lnTo>
                  <a:lnTo>
                    <a:pt x="675" y="124"/>
                  </a:lnTo>
                  <a:lnTo>
                    <a:pt x="674" y="124"/>
                  </a:lnTo>
                  <a:lnTo>
                    <a:pt x="675" y="124"/>
                  </a:lnTo>
                  <a:lnTo>
                    <a:pt x="675" y="125"/>
                  </a:lnTo>
                  <a:lnTo>
                    <a:pt x="674" y="125"/>
                  </a:lnTo>
                  <a:lnTo>
                    <a:pt x="675" y="125"/>
                  </a:lnTo>
                  <a:lnTo>
                    <a:pt x="675" y="126"/>
                  </a:lnTo>
                  <a:lnTo>
                    <a:pt x="675" y="125"/>
                  </a:lnTo>
                  <a:lnTo>
                    <a:pt x="674" y="125"/>
                  </a:lnTo>
                  <a:lnTo>
                    <a:pt x="674" y="126"/>
                  </a:lnTo>
                  <a:lnTo>
                    <a:pt x="674" y="125"/>
                  </a:lnTo>
                  <a:lnTo>
                    <a:pt x="673" y="125"/>
                  </a:lnTo>
                  <a:lnTo>
                    <a:pt x="673" y="126"/>
                  </a:lnTo>
                  <a:lnTo>
                    <a:pt x="674" y="126"/>
                  </a:lnTo>
                  <a:lnTo>
                    <a:pt x="673" y="126"/>
                  </a:lnTo>
                  <a:lnTo>
                    <a:pt x="674" y="126"/>
                  </a:lnTo>
                  <a:lnTo>
                    <a:pt x="673" y="126"/>
                  </a:lnTo>
                  <a:lnTo>
                    <a:pt x="672" y="126"/>
                  </a:lnTo>
                  <a:lnTo>
                    <a:pt x="673" y="126"/>
                  </a:lnTo>
                  <a:lnTo>
                    <a:pt x="672" y="126"/>
                  </a:lnTo>
                  <a:lnTo>
                    <a:pt x="673" y="126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3" y="127"/>
                  </a:lnTo>
                  <a:lnTo>
                    <a:pt x="672" y="127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1" y="127"/>
                  </a:lnTo>
                  <a:lnTo>
                    <a:pt x="672" y="127"/>
                  </a:lnTo>
                  <a:lnTo>
                    <a:pt x="672" y="128"/>
                  </a:lnTo>
                  <a:lnTo>
                    <a:pt x="672" y="127"/>
                  </a:lnTo>
                  <a:lnTo>
                    <a:pt x="672" y="128"/>
                  </a:lnTo>
                  <a:lnTo>
                    <a:pt x="671" y="127"/>
                  </a:lnTo>
                  <a:lnTo>
                    <a:pt x="671" y="128"/>
                  </a:lnTo>
                  <a:lnTo>
                    <a:pt x="671" y="127"/>
                  </a:lnTo>
                  <a:lnTo>
                    <a:pt x="671" y="128"/>
                  </a:lnTo>
                  <a:lnTo>
                    <a:pt x="671" y="130"/>
                  </a:lnTo>
                  <a:lnTo>
                    <a:pt x="671" y="128"/>
                  </a:lnTo>
                  <a:lnTo>
                    <a:pt x="669" y="128"/>
                  </a:lnTo>
                  <a:lnTo>
                    <a:pt x="668" y="128"/>
                  </a:lnTo>
                  <a:lnTo>
                    <a:pt x="669" y="128"/>
                  </a:lnTo>
                  <a:lnTo>
                    <a:pt x="668" y="128"/>
                  </a:lnTo>
                  <a:lnTo>
                    <a:pt x="668" y="130"/>
                  </a:lnTo>
                  <a:lnTo>
                    <a:pt x="669" y="130"/>
                  </a:lnTo>
                  <a:lnTo>
                    <a:pt x="669" y="131"/>
                  </a:lnTo>
                  <a:lnTo>
                    <a:pt x="669" y="130"/>
                  </a:lnTo>
                  <a:lnTo>
                    <a:pt x="669" y="131"/>
                  </a:lnTo>
                  <a:lnTo>
                    <a:pt x="668" y="131"/>
                  </a:lnTo>
                  <a:lnTo>
                    <a:pt x="668" y="132"/>
                  </a:lnTo>
                  <a:lnTo>
                    <a:pt x="668" y="131"/>
                  </a:lnTo>
                  <a:lnTo>
                    <a:pt x="668" y="132"/>
                  </a:lnTo>
                  <a:lnTo>
                    <a:pt x="668" y="131"/>
                  </a:lnTo>
                  <a:lnTo>
                    <a:pt x="669" y="131"/>
                  </a:lnTo>
                  <a:lnTo>
                    <a:pt x="669" y="132"/>
                  </a:lnTo>
                  <a:lnTo>
                    <a:pt x="668" y="132"/>
                  </a:lnTo>
                  <a:lnTo>
                    <a:pt x="668" y="133"/>
                  </a:lnTo>
                  <a:lnTo>
                    <a:pt x="669" y="133"/>
                  </a:lnTo>
                  <a:lnTo>
                    <a:pt x="671" y="133"/>
                  </a:lnTo>
                  <a:lnTo>
                    <a:pt x="671" y="134"/>
                  </a:lnTo>
                  <a:lnTo>
                    <a:pt x="671" y="133"/>
                  </a:lnTo>
                  <a:lnTo>
                    <a:pt x="671" y="134"/>
                  </a:lnTo>
                  <a:lnTo>
                    <a:pt x="671" y="135"/>
                  </a:lnTo>
                  <a:lnTo>
                    <a:pt x="671" y="134"/>
                  </a:lnTo>
                  <a:lnTo>
                    <a:pt x="671" y="135"/>
                  </a:lnTo>
                  <a:lnTo>
                    <a:pt x="671" y="134"/>
                  </a:lnTo>
                  <a:lnTo>
                    <a:pt x="671" y="135"/>
                  </a:lnTo>
                  <a:lnTo>
                    <a:pt x="669" y="135"/>
                  </a:lnTo>
                  <a:lnTo>
                    <a:pt x="668" y="135"/>
                  </a:lnTo>
                  <a:lnTo>
                    <a:pt x="668" y="134"/>
                  </a:lnTo>
                  <a:lnTo>
                    <a:pt x="668" y="135"/>
                  </a:lnTo>
                  <a:lnTo>
                    <a:pt x="667" y="135"/>
                  </a:lnTo>
                  <a:lnTo>
                    <a:pt x="667" y="134"/>
                  </a:lnTo>
                  <a:lnTo>
                    <a:pt x="666" y="134"/>
                  </a:lnTo>
                  <a:lnTo>
                    <a:pt x="666" y="135"/>
                  </a:lnTo>
                  <a:lnTo>
                    <a:pt x="666" y="136"/>
                  </a:lnTo>
                  <a:lnTo>
                    <a:pt x="666" y="135"/>
                  </a:lnTo>
                  <a:lnTo>
                    <a:pt x="667" y="135"/>
                  </a:lnTo>
                  <a:lnTo>
                    <a:pt x="667" y="136"/>
                  </a:lnTo>
                  <a:lnTo>
                    <a:pt x="666" y="136"/>
                  </a:lnTo>
                  <a:lnTo>
                    <a:pt x="667" y="136"/>
                  </a:lnTo>
                  <a:lnTo>
                    <a:pt x="667" y="138"/>
                  </a:lnTo>
                  <a:lnTo>
                    <a:pt x="667" y="139"/>
                  </a:lnTo>
                  <a:lnTo>
                    <a:pt x="668" y="139"/>
                  </a:lnTo>
                  <a:lnTo>
                    <a:pt x="667" y="139"/>
                  </a:lnTo>
                  <a:lnTo>
                    <a:pt x="668" y="139"/>
                  </a:lnTo>
                  <a:lnTo>
                    <a:pt x="668" y="140"/>
                  </a:lnTo>
                  <a:lnTo>
                    <a:pt x="668" y="139"/>
                  </a:lnTo>
                  <a:lnTo>
                    <a:pt x="668" y="140"/>
                  </a:lnTo>
                  <a:lnTo>
                    <a:pt x="669" y="140"/>
                  </a:lnTo>
                  <a:lnTo>
                    <a:pt x="668" y="140"/>
                  </a:lnTo>
                  <a:lnTo>
                    <a:pt x="669" y="140"/>
                  </a:lnTo>
                  <a:lnTo>
                    <a:pt x="669" y="141"/>
                  </a:lnTo>
                  <a:lnTo>
                    <a:pt x="668" y="141"/>
                  </a:lnTo>
                  <a:lnTo>
                    <a:pt x="668" y="142"/>
                  </a:lnTo>
                  <a:lnTo>
                    <a:pt x="668" y="143"/>
                  </a:lnTo>
                  <a:lnTo>
                    <a:pt x="667" y="143"/>
                  </a:lnTo>
                  <a:lnTo>
                    <a:pt x="668" y="143"/>
                  </a:lnTo>
                  <a:lnTo>
                    <a:pt x="667" y="143"/>
                  </a:lnTo>
                  <a:lnTo>
                    <a:pt x="668" y="143"/>
                  </a:lnTo>
                  <a:lnTo>
                    <a:pt x="667" y="143"/>
                  </a:lnTo>
                  <a:lnTo>
                    <a:pt x="668" y="143"/>
                  </a:lnTo>
                  <a:lnTo>
                    <a:pt x="667" y="143"/>
                  </a:lnTo>
                  <a:lnTo>
                    <a:pt x="667" y="144"/>
                  </a:lnTo>
                  <a:lnTo>
                    <a:pt x="668" y="144"/>
                  </a:lnTo>
                  <a:lnTo>
                    <a:pt x="667" y="144"/>
                  </a:lnTo>
                  <a:lnTo>
                    <a:pt x="666" y="144"/>
                  </a:lnTo>
                  <a:lnTo>
                    <a:pt x="665" y="144"/>
                  </a:lnTo>
                  <a:lnTo>
                    <a:pt x="664" y="144"/>
                  </a:lnTo>
                  <a:lnTo>
                    <a:pt x="664" y="145"/>
                  </a:lnTo>
                  <a:lnTo>
                    <a:pt x="663" y="145"/>
                  </a:lnTo>
                  <a:lnTo>
                    <a:pt x="663" y="144"/>
                  </a:lnTo>
                  <a:lnTo>
                    <a:pt x="662" y="144"/>
                  </a:lnTo>
                  <a:lnTo>
                    <a:pt x="662" y="145"/>
                  </a:lnTo>
                  <a:lnTo>
                    <a:pt x="663" y="145"/>
                  </a:lnTo>
                  <a:lnTo>
                    <a:pt x="663" y="147"/>
                  </a:lnTo>
                  <a:lnTo>
                    <a:pt x="663" y="145"/>
                  </a:lnTo>
                  <a:lnTo>
                    <a:pt x="663" y="147"/>
                  </a:lnTo>
                  <a:lnTo>
                    <a:pt x="662" y="147"/>
                  </a:lnTo>
                  <a:lnTo>
                    <a:pt x="663" y="147"/>
                  </a:lnTo>
                  <a:lnTo>
                    <a:pt x="663" y="148"/>
                  </a:lnTo>
                  <a:lnTo>
                    <a:pt x="664" y="148"/>
                  </a:lnTo>
                  <a:lnTo>
                    <a:pt x="665" y="148"/>
                  </a:lnTo>
                  <a:lnTo>
                    <a:pt x="665" y="149"/>
                  </a:lnTo>
                  <a:lnTo>
                    <a:pt x="664" y="149"/>
                  </a:lnTo>
                  <a:lnTo>
                    <a:pt x="664" y="150"/>
                  </a:lnTo>
                  <a:lnTo>
                    <a:pt x="664" y="149"/>
                  </a:lnTo>
                  <a:lnTo>
                    <a:pt x="663" y="149"/>
                  </a:lnTo>
                  <a:lnTo>
                    <a:pt x="662" y="149"/>
                  </a:lnTo>
                  <a:lnTo>
                    <a:pt x="660" y="149"/>
                  </a:lnTo>
                  <a:lnTo>
                    <a:pt x="660" y="148"/>
                  </a:lnTo>
                  <a:lnTo>
                    <a:pt x="660" y="147"/>
                  </a:lnTo>
                  <a:lnTo>
                    <a:pt x="659" y="147"/>
                  </a:lnTo>
                  <a:lnTo>
                    <a:pt x="659" y="145"/>
                  </a:lnTo>
                  <a:lnTo>
                    <a:pt x="658" y="145"/>
                  </a:lnTo>
                  <a:lnTo>
                    <a:pt x="658" y="147"/>
                  </a:lnTo>
                  <a:lnTo>
                    <a:pt x="657" y="147"/>
                  </a:lnTo>
                  <a:lnTo>
                    <a:pt x="657" y="145"/>
                  </a:lnTo>
                  <a:lnTo>
                    <a:pt x="656" y="145"/>
                  </a:lnTo>
                  <a:lnTo>
                    <a:pt x="656" y="147"/>
                  </a:lnTo>
                  <a:lnTo>
                    <a:pt x="657" y="147"/>
                  </a:lnTo>
                  <a:lnTo>
                    <a:pt x="657" y="148"/>
                  </a:lnTo>
                  <a:lnTo>
                    <a:pt x="656" y="148"/>
                  </a:lnTo>
                  <a:lnTo>
                    <a:pt x="656" y="149"/>
                  </a:lnTo>
                  <a:lnTo>
                    <a:pt x="657" y="149"/>
                  </a:lnTo>
                  <a:lnTo>
                    <a:pt x="656" y="149"/>
                  </a:lnTo>
                  <a:lnTo>
                    <a:pt x="656" y="150"/>
                  </a:lnTo>
                  <a:lnTo>
                    <a:pt x="656" y="149"/>
                  </a:lnTo>
                  <a:lnTo>
                    <a:pt x="656" y="150"/>
                  </a:lnTo>
                  <a:lnTo>
                    <a:pt x="655" y="150"/>
                  </a:lnTo>
                  <a:lnTo>
                    <a:pt x="655" y="151"/>
                  </a:lnTo>
                  <a:lnTo>
                    <a:pt x="655" y="152"/>
                  </a:lnTo>
                  <a:lnTo>
                    <a:pt x="655" y="151"/>
                  </a:lnTo>
                  <a:lnTo>
                    <a:pt x="654" y="151"/>
                  </a:lnTo>
                  <a:lnTo>
                    <a:pt x="654" y="150"/>
                  </a:lnTo>
                  <a:lnTo>
                    <a:pt x="653" y="150"/>
                  </a:lnTo>
                  <a:lnTo>
                    <a:pt x="653" y="149"/>
                  </a:lnTo>
                  <a:lnTo>
                    <a:pt x="651" y="149"/>
                  </a:lnTo>
                  <a:lnTo>
                    <a:pt x="651" y="150"/>
                  </a:lnTo>
                  <a:lnTo>
                    <a:pt x="651" y="149"/>
                  </a:lnTo>
                  <a:lnTo>
                    <a:pt x="650" y="149"/>
                  </a:lnTo>
                  <a:lnTo>
                    <a:pt x="650" y="148"/>
                  </a:lnTo>
                  <a:lnTo>
                    <a:pt x="649" y="148"/>
                  </a:lnTo>
                  <a:lnTo>
                    <a:pt x="648" y="148"/>
                  </a:lnTo>
                  <a:lnTo>
                    <a:pt x="648" y="149"/>
                  </a:lnTo>
                  <a:lnTo>
                    <a:pt x="648" y="148"/>
                  </a:lnTo>
                  <a:lnTo>
                    <a:pt x="647" y="148"/>
                  </a:lnTo>
                  <a:lnTo>
                    <a:pt x="647" y="149"/>
                  </a:lnTo>
                  <a:lnTo>
                    <a:pt x="648" y="149"/>
                  </a:lnTo>
                  <a:lnTo>
                    <a:pt x="647" y="149"/>
                  </a:lnTo>
                  <a:lnTo>
                    <a:pt x="647" y="148"/>
                  </a:lnTo>
                  <a:lnTo>
                    <a:pt x="647" y="149"/>
                  </a:lnTo>
                  <a:lnTo>
                    <a:pt x="647" y="148"/>
                  </a:lnTo>
                  <a:lnTo>
                    <a:pt x="646" y="148"/>
                  </a:lnTo>
                  <a:lnTo>
                    <a:pt x="646" y="147"/>
                  </a:lnTo>
                  <a:lnTo>
                    <a:pt x="645" y="147"/>
                  </a:lnTo>
                  <a:lnTo>
                    <a:pt x="646" y="147"/>
                  </a:lnTo>
                  <a:lnTo>
                    <a:pt x="646" y="145"/>
                  </a:lnTo>
                  <a:lnTo>
                    <a:pt x="646" y="147"/>
                  </a:lnTo>
                  <a:lnTo>
                    <a:pt x="646" y="145"/>
                  </a:lnTo>
                  <a:lnTo>
                    <a:pt x="646" y="144"/>
                  </a:lnTo>
                  <a:lnTo>
                    <a:pt x="646" y="145"/>
                  </a:lnTo>
                  <a:lnTo>
                    <a:pt x="645" y="145"/>
                  </a:lnTo>
                  <a:lnTo>
                    <a:pt x="646" y="144"/>
                  </a:lnTo>
                  <a:lnTo>
                    <a:pt x="645" y="144"/>
                  </a:lnTo>
                  <a:lnTo>
                    <a:pt x="643" y="144"/>
                  </a:lnTo>
                  <a:lnTo>
                    <a:pt x="645" y="144"/>
                  </a:lnTo>
                  <a:lnTo>
                    <a:pt x="643" y="144"/>
                  </a:lnTo>
                  <a:lnTo>
                    <a:pt x="645" y="144"/>
                  </a:lnTo>
                  <a:lnTo>
                    <a:pt x="645" y="143"/>
                  </a:lnTo>
                  <a:lnTo>
                    <a:pt x="643" y="143"/>
                  </a:lnTo>
                  <a:lnTo>
                    <a:pt x="642" y="143"/>
                  </a:lnTo>
                  <a:lnTo>
                    <a:pt x="641" y="143"/>
                  </a:lnTo>
                  <a:lnTo>
                    <a:pt x="640" y="143"/>
                  </a:lnTo>
                  <a:lnTo>
                    <a:pt x="640" y="144"/>
                  </a:lnTo>
                  <a:lnTo>
                    <a:pt x="639" y="144"/>
                  </a:lnTo>
                  <a:lnTo>
                    <a:pt x="639" y="145"/>
                  </a:lnTo>
                  <a:lnTo>
                    <a:pt x="638" y="145"/>
                  </a:lnTo>
                  <a:lnTo>
                    <a:pt x="638" y="147"/>
                  </a:lnTo>
                  <a:lnTo>
                    <a:pt x="637" y="147"/>
                  </a:lnTo>
                  <a:lnTo>
                    <a:pt x="637" y="148"/>
                  </a:lnTo>
                  <a:lnTo>
                    <a:pt x="636" y="149"/>
                  </a:lnTo>
                  <a:lnTo>
                    <a:pt x="637" y="149"/>
                  </a:lnTo>
                  <a:lnTo>
                    <a:pt x="636" y="149"/>
                  </a:lnTo>
                  <a:lnTo>
                    <a:pt x="637" y="149"/>
                  </a:lnTo>
                  <a:lnTo>
                    <a:pt x="636" y="149"/>
                  </a:lnTo>
                  <a:lnTo>
                    <a:pt x="636" y="150"/>
                  </a:lnTo>
                  <a:lnTo>
                    <a:pt x="634" y="150"/>
                  </a:lnTo>
                  <a:lnTo>
                    <a:pt x="634" y="151"/>
                  </a:lnTo>
                  <a:lnTo>
                    <a:pt x="634" y="152"/>
                  </a:lnTo>
                  <a:lnTo>
                    <a:pt x="633" y="152"/>
                  </a:lnTo>
                  <a:lnTo>
                    <a:pt x="633" y="153"/>
                  </a:lnTo>
                  <a:lnTo>
                    <a:pt x="633" y="155"/>
                  </a:lnTo>
                  <a:lnTo>
                    <a:pt x="633" y="156"/>
                  </a:lnTo>
                  <a:lnTo>
                    <a:pt x="632" y="156"/>
                  </a:lnTo>
                  <a:lnTo>
                    <a:pt x="632" y="157"/>
                  </a:lnTo>
                  <a:lnTo>
                    <a:pt x="632" y="158"/>
                  </a:lnTo>
                  <a:lnTo>
                    <a:pt x="632" y="159"/>
                  </a:lnTo>
                  <a:lnTo>
                    <a:pt x="632" y="160"/>
                  </a:lnTo>
                  <a:lnTo>
                    <a:pt x="632" y="161"/>
                  </a:lnTo>
                  <a:lnTo>
                    <a:pt x="632" y="163"/>
                  </a:lnTo>
                  <a:lnTo>
                    <a:pt x="632" y="164"/>
                  </a:lnTo>
                  <a:lnTo>
                    <a:pt x="632" y="165"/>
                  </a:lnTo>
                  <a:lnTo>
                    <a:pt x="632" y="166"/>
                  </a:lnTo>
                  <a:lnTo>
                    <a:pt x="632" y="167"/>
                  </a:lnTo>
                  <a:lnTo>
                    <a:pt x="632" y="168"/>
                  </a:lnTo>
                  <a:lnTo>
                    <a:pt x="632" y="169"/>
                  </a:lnTo>
                  <a:lnTo>
                    <a:pt x="632" y="170"/>
                  </a:lnTo>
                  <a:lnTo>
                    <a:pt x="632" y="172"/>
                  </a:lnTo>
                  <a:lnTo>
                    <a:pt x="633" y="173"/>
                  </a:lnTo>
                  <a:lnTo>
                    <a:pt x="633" y="174"/>
                  </a:lnTo>
                  <a:lnTo>
                    <a:pt x="633" y="175"/>
                  </a:lnTo>
                  <a:lnTo>
                    <a:pt x="633" y="176"/>
                  </a:lnTo>
                  <a:lnTo>
                    <a:pt x="633" y="177"/>
                  </a:lnTo>
                  <a:lnTo>
                    <a:pt x="634" y="178"/>
                  </a:lnTo>
                  <a:lnTo>
                    <a:pt x="634" y="180"/>
                  </a:lnTo>
                  <a:lnTo>
                    <a:pt x="634" y="181"/>
                  </a:lnTo>
                  <a:lnTo>
                    <a:pt x="636" y="181"/>
                  </a:lnTo>
                  <a:lnTo>
                    <a:pt x="634" y="181"/>
                  </a:lnTo>
                  <a:lnTo>
                    <a:pt x="636" y="182"/>
                  </a:lnTo>
                  <a:lnTo>
                    <a:pt x="636" y="183"/>
                  </a:lnTo>
                  <a:lnTo>
                    <a:pt x="637" y="183"/>
                  </a:lnTo>
                  <a:lnTo>
                    <a:pt x="637" y="184"/>
                  </a:lnTo>
                  <a:lnTo>
                    <a:pt x="636" y="184"/>
                  </a:lnTo>
                  <a:lnTo>
                    <a:pt x="637" y="184"/>
                  </a:lnTo>
                  <a:lnTo>
                    <a:pt x="638" y="184"/>
                  </a:lnTo>
                  <a:lnTo>
                    <a:pt x="639" y="184"/>
                  </a:lnTo>
                  <a:lnTo>
                    <a:pt x="638" y="184"/>
                  </a:lnTo>
                  <a:lnTo>
                    <a:pt x="639" y="184"/>
                  </a:lnTo>
                  <a:lnTo>
                    <a:pt x="638" y="184"/>
                  </a:lnTo>
                  <a:lnTo>
                    <a:pt x="639" y="184"/>
                  </a:lnTo>
                  <a:lnTo>
                    <a:pt x="639" y="185"/>
                  </a:lnTo>
                  <a:lnTo>
                    <a:pt x="639" y="186"/>
                  </a:lnTo>
                  <a:lnTo>
                    <a:pt x="640" y="186"/>
                  </a:lnTo>
                  <a:lnTo>
                    <a:pt x="640" y="188"/>
                  </a:lnTo>
                  <a:lnTo>
                    <a:pt x="639" y="188"/>
                  </a:lnTo>
                  <a:lnTo>
                    <a:pt x="640" y="188"/>
                  </a:lnTo>
                  <a:lnTo>
                    <a:pt x="641" y="188"/>
                  </a:lnTo>
                  <a:lnTo>
                    <a:pt x="640" y="188"/>
                  </a:lnTo>
                  <a:lnTo>
                    <a:pt x="641" y="188"/>
                  </a:lnTo>
                  <a:lnTo>
                    <a:pt x="641" y="186"/>
                  </a:lnTo>
                  <a:lnTo>
                    <a:pt x="641" y="188"/>
                  </a:lnTo>
                  <a:lnTo>
                    <a:pt x="642" y="188"/>
                  </a:lnTo>
                  <a:lnTo>
                    <a:pt x="642" y="186"/>
                  </a:lnTo>
                  <a:lnTo>
                    <a:pt x="641" y="188"/>
                  </a:lnTo>
                  <a:lnTo>
                    <a:pt x="642" y="186"/>
                  </a:lnTo>
                  <a:lnTo>
                    <a:pt x="641" y="186"/>
                  </a:lnTo>
                  <a:lnTo>
                    <a:pt x="642" y="186"/>
                  </a:lnTo>
                  <a:lnTo>
                    <a:pt x="641" y="186"/>
                  </a:lnTo>
                  <a:lnTo>
                    <a:pt x="642" y="186"/>
                  </a:lnTo>
                  <a:lnTo>
                    <a:pt x="641" y="186"/>
                  </a:lnTo>
                  <a:lnTo>
                    <a:pt x="642" y="186"/>
                  </a:lnTo>
                  <a:lnTo>
                    <a:pt x="641" y="186"/>
                  </a:lnTo>
                  <a:lnTo>
                    <a:pt x="642" y="186"/>
                  </a:lnTo>
                  <a:lnTo>
                    <a:pt x="641" y="186"/>
                  </a:lnTo>
                  <a:lnTo>
                    <a:pt x="642" y="186"/>
                  </a:lnTo>
                  <a:lnTo>
                    <a:pt x="643" y="186"/>
                  </a:lnTo>
                  <a:lnTo>
                    <a:pt x="643" y="188"/>
                  </a:lnTo>
                  <a:lnTo>
                    <a:pt x="645" y="188"/>
                  </a:lnTo>
                  <a:lnTo>
                    <a:pt x="646" y="188"/>
                  </a:lnTo>
                  <a:lnTo>
                    <a:pt x="646" y="189"/>
                  </a:lnTo>
                  <a:lnTo>
                    <a:pt x="646" y="188"/>
                  </a:lnTo>
                  <a:lnTo>
                    <a:pt x="647" y="188"/>
                  </a:lnTo>
                  <a:lnTo>
                    <a:pt x="647" y="189"/>
                  </a:lnTo>
                  <a:lnTo>
                    <a:pt x="648" y="189"/>
                  </a:lnTo>
                  <a:lnTo>
                    <a:pt x="648" y="190"/>
                  </a:lnTo>
                  <a:lnTo>
                    <a:pt x="647" y="190"/>
                  </a:lnTo>
                  <a:lnTo>
                    <a:pt x="647" y="191"/>
                  </a:lnTo>
                  <a:lnTo>
                    <a:pt x="648" y="191"/>
                  </a:lnTo>
                  <a:lnTo>
                    <a:pt x="649" y="191"/>
                  </a:lnTo>
                  <a:lnTo>
                    <a:pt x="648" y="191"/>
                  </a:lnTo>
                  <a:lnTo>
                    <a:pt x="649" y="191"/>
                  </a:lnTo>
                  <a:lnTo>
                    <a:pt x="649" y="190"/>
                  </a:lnTo>
                  <a:lnTo>
                    <a:pt x="649" y="191"/>
                  </a:lnTo>
                  <a:lnTo>
                    <a:pt x="650" y="191"/>
                  </a:lnTo>
                  <a:lnTo>
                    <a:pt x="650" y="192"/>
                  </a:lnTo>
                  <a:lnTo>
                    <a:pt x="651" y="192"/>
                  </a:lnTo>
                  <a:lnTo>
                    <a:pt x="651" y="193"/>
                  </a:lnTo>
                  <a:lnTo>
                    <a:pt x="651" y="194"/>
                  </a:lnTo>
                  <a:lnTo>
                    <a:pt x="653" y="194"/>
                  </a:lnTo>
                  <a:lnTo>
                    <a:pt x="653" y="195"/>
                  </a:lnTo>
                  <a:lnTo>
                    <a:pt x="653" y="197"/>
                  </a:lnTo>
                  <a:lnTo>
                    <a:pt x="653" y="195"/>
                  </a:lnTo>
                  <a:lnTo>
                    <a:pt x="653" y="197"/>
                  </a:lnTo>
                  <a:lnTo>
                    <a:pt x="653" y="195"/>
                  </a:lnTo>
                  <a:lnTo>
                    <a:pt x="654" y="195"/>
                  </a:lnTo>
                  <a:lnTo>
                    <a:pt x="654" y="197"/>
                  </a:lnTo>
                  <a:lnTo>
                    <a:pt x="653" y="197"/>
                  </a:lnTo>
                  <a:lnTo>
                    <a:pt x="654" y="197"/>
                  </a:lnTo>
                  <a:lnTo>
                    <a:pt x="655" y="197"/>
                  </a:lnTo>
                  <a:lnTo>
                    <a:pt x="654" y="197"/>
                  </a:lnTo>
                  <a:lnTo>
                    <a:pt x="654" y="198"/>
                  </a:lnTo>
                  <a:lnTo>
                    <a:pt x="654" y="199"/>
                  </a:lnTo>
                  <a:lnTo>
                    <a:pt x="655" y="199"/>
                  </a:lnTo>
                  <a:lnTo>
                    <a:pt x="656" y="199"/>
                  </a:lnTo>
                  <a:lnTo>
                    <a:pt x="656" y="200"/>
                  </a:lnTo>
                  <a:lnTo>
                    <a:pt x="657" y="200"/>
                  </a:lnTo>
                  <a:lnTo>
                    <a:pt x="657" y="201"/>
                  </a:lnTo>
                  <a:lnTo>
                    <a:pt x="656" y="201"/>
                  </a:lnTo>
                  <a:lnTo>
                    <a:pt x="657" y="201"/>
                  </a:lnTo>
                  <a:lnTo>
                    <a:pt x="657" y="202"/>
                  </a:lnTo>
                  <a:lnTo>
                    <a:pt x="658" y="202"/>
                  </a:lnTo>
                  <a:lnTo>
                    <a:pt x="657" y="202"/>
                  </a:lnTo>
                  <a:lnTo>
                    <a:pt x="657" y="203"/>
                  </a:lnTo>
                  <a:lnTo>
                    <a:pt x="657" y="205"/>
                  </a:lnTo>
                  <a:lnTo>
                    <a:pt x="657" y="206"/>
                  </a:lnTo>
                  <a:lnTo>
                    <a:pt x="657" y="205"/>
                  </a:lnTo>
                  <a:lnTo>
                    <a:pt x="657" y="206"/>
                  </a:lnTo>
                  <a:lnTo>
                    <a:pt x="656" y="206"/>
                  </a:lnTo>
                  <a:lnTo>
                    <a:pt x="657" y="206"/>
                  </a:lnTo>
                  <a:lnTo>
                    <a:pt x="656" y="206"/>
                  </a:lnTo>
                  <a:lnTo>
                    <a:pt x="656" y="205"/>
                  </a:lnTo>
                  <a:lnTo>
                    <a:pt x="656" y="206"/>
                  </a:lnTo>
                  <a:lnTo>
                    <a:pt x="656" y="205"/>
                  </a:lnTo>
                  <a:lnTo>
                    <a:pt x="656" y="206"/>
                  </a:lnTo>
                  <a:lnTo>
                    <a:pt x="656" y="205"/>
                  </a:lnTo>
                  <a:lnTo>
                    <a:pt x="655" y="205"/>
                  </a:lnTo>
                  <a:lnTo>
                    <a:pt x="656" y="206"/>
                  </a:lnTo>
                  <a:lnTo>
                    <a:pt x="655" y="206"/>
                  </a:lnTo>
                  <a:lnTo>
                    <a:pt x="656" y="206"/>
                  </a:lnTo>
                  <a:lnTo>
                    <a:pt x="655" y="206"/>
                  </a:lnTo>
                  <a:lnTo>
                    <a:pt x="655" y="205"/>
                  </a:lnTo>
                  <a:lnTo>
                    <a:pt x="655" y="206"/>
                  </a:lnTo>
                  <a:lnTo>
                    <a:pt x="656" y="206"/>
                  </a:lnTo>
                  <a:lnTo>
                    <a:pt x="655" y="206"/>
                  </a:lnTo>
                  <a:lnTo>
                    <a:pt x="655" y="207"/>
                  </a:lnTo>
                  <a:lnTo>
                    <a:pt x="655" y="208"/>
                  </a:lnTo>
                  <a:lnTo>
                    <a:pt x="654" y="208"/>
                  </a:lnTo>
                  <a:lnTo>
                    <a:pt x="654" y="209"/>
                  </a:lnTo>
                  <a:lnTo>
                    <a:pt x="654" y="210"/>
                  </a:lnTo>
                  <a:lnTo>
                    <a:pt x="654" y="211"/>
                  </a:lnTo>
                  <a:lnTo>
                    <a:pt x="654" y="212"/>
                  </a:lnTo>
                  <a:lnTo>
                    <a:pt x="654" y="214"/>
                  </a:lnTo>
                  <a:lnTo>
                    <a:pt x="654" y="215"/>
                  </a:lnTo>
                  <a:lnTo>
                    <a:pt x="655" y="215"/>
                  </a:lnTo>
                  <a:lnTo>
                    <a:pt x="655" y="216"/>
                  </a:lnTo>
                  <a:lnTo>
                    <a:pt x="655" y="217"/>
                  </a:lnTo>
                  <a:lnTo>
                    <a:pt x="655" y="218"/>
                  </a:lnTo>
                  <a:lnTo>
                    <a:pt x="655" y="219"/>
                  </a:lnTo>
                  <a:lnTo>
                    <a:pt x="655" y="220"/>
                  </a:lnTo>
                  <a:lnTo>
                    <a:pt x="656" y="220"/>
                  </a:lnTo>
                  <a:lnTo>
                    <a:pt x="656" y="222"/>
                  </a:lnTo>
                  <a:lnTo>
                    <a:pt x="656" y="223"/>
                  </a:lnTo>
                  <a:lnTo>
                    <a:pt x="656" y="224"/>
                  </a:lnTo>
                  <a:lnTo>
                    <a:pt x="657" y="224"/>
                  </a:lnTo>
                  <a:lnTo>
                    <a:pt x="657" y="225"/>
                  </a:lnTo>
                  <a:lnTo>
                    <a:pt x="657" y="226"/>
                  </a:lnTo>
                  <a:lnTo>
                    <a:pt x="658" y="226"/>
                  </a:lnTo>
                  <a:lnTo>
                    <a:pt x="658" y="227"/>
                  </a:lnTo>
                  <a:lnTo>
                    <a:pt x="659" y="227"/>
                  </a:lnTo>
                  <a:lnTo>
                    <a:pt x="659" y="228"/>
                  </a:lnTo>
                  <a:lnTo>
                    <a:pt x="658" y="228"/>
                  </a:lnTo>
                  <a:lnTo>
                    <a:pt x="659" y="228"/>
                  </a:lnTo>
                  <a:lnTo>
                    <a:pt x="658" y="228"/>
                  </a:lnTo>
                  <a:lnTo>
                    <a:pt x="659" y="228"/>
                  </a:lnTo>
                  <a:lnTo>
                    <a:pt x="658" y="228"/>
                  </a:lnTo>
                  <a:lnTo>
                    <a:pt x="659" y="228"/>
                  </a:lnTo>
                  <a:lnTo>
                    <a:pt x="658" y="228"/>
                  </a:lnTo>
                  <a:lnTo>
                    <a:pt x="659" y="228"/>
                  </a:lnTo>
                  <a:lnTo>
                    <a:pt x="660" y="228"/>
                  </a:lnTo>
                  <a:lnTo>
                    <a:pt x="662" y="228"/>
                  </a:lnTo>
                  <a:lnTo>
                    <a:pt x="662" y="230"/>
                  </a:lnTo>
                  <a:lnTo>
                    <a:pt x="663" y="230"/>
                  </a:lnTo>
                  <a:lnTo>
                    <a:pt x="664" y="230"/>
                  </a:lnTo>
                  <a:lnTo>
                    <a:pt x="663" y="230"/>
                  </a:lnTo>
                  <a:lnTo>
                    <a:pt x="664" y="230"/>
                  </a:lnTo>
                  <a:lnTo>
                    <a:pt x="664" y="231"/>
                  </a:lnTo>
                  <a:lnTo>
                    <a:pt x="663" y="231"/>
                  </a:lnTo>
                  <a:lnTo>
                    <a:pt x="663" y="232"/>
                  </a:lnTo>
                  <a:lnTo>
                    <a:pt x="664" y="232"/>
                  </a:lnTo>
                  <a:lnTo>
                    <a:pt x="664" y="233"/>
                  </a:lnTo>
                  <a:lnTo>
                    <a:pt x="664" y="232"/>
                  </a:lnTo>
                  <a:lnTo>
                    <a:pt x="664" y="233"/>
                  </a:lnTo>
                  <a:lnTo>
                    <a:pt x="664" y="232"/>
                  </a:lnTo>
                  <a:lnTo>
                    <a:pt x="664" y="233"/>
                  </a:lnTo>
                  <a:lnTo>
                    <a:pt x="664" y="234"/>
                  </a:lnTo>
                  <a:lnTo>
                    <a:pt x="664" y="233"/>
                  </a:lnTo>
                  <a:lnTo>
                    <a:pt x="664" y="234"/>
                  </a:lnTo>
                  <a:lnTo>
                    <a:pt x="664" y="235"/>
                  </a:lnTo>
                  <a:lnTo>
                    <a:pt x="665" y="235"/>
                  </a:lnTo>
                  <a:lnTo>
                    <a:pt x="664" y="235"/>
                  </a:lnTo>
                  <a:lnTo>
                    <a:pt x="664" y="236"/>
                  </a:lnTo>
                  <a:lnTo>
                    <a:pt x="663" y="236"/>
                  </a:lnTo>
                  <a:lnTo>
                    <a:pt x="663" y="237"/>
                  </a:lnTo>
                  <a:lnTo>
                    <a:pt x="662" y="237"/>
                  </a:lnTo>
                  <a:lnTo>
                    <a:pt x="662" y="239"/>
                  </a:lnTo>
                  <a:lnTo>
                    <a:pt x="660" y="239"/>
                  </a:lnTo>
                  <a:lnTo>
                    <a:pt x="662" y="239"/>
                  </a:lnTo>
                  <a:lnTo>
                    <a:pt x="662" y="240"/>
                  </a:lnTo>
                  <a:lnTo>
                    <a:pt x="662" y="239"/>
                  </a:lnTo>
                  <a:lnTo>
                    <a:pt x="660" y="239"/>
                  </a:lnTo>
                  <a:lnTo>
                    <a:pt x="662" y="239"/>
                  </a:lnTo>
                  <a:lnTo>
                    <a:pt x="662" y="240"/>
                  </a:lnTo>
                  <a:lnTo>
                    <a:pt x="660" y="240"/>
                  </a:lnTo>
                  <a:lnTo>
                    <a:pt x="660" y="239"/>
                  </a:lnTo>
                  <a:lnTo>
                    <a:pt x="660" y="240"/>
                  </a:lnTo>
                  <a:lnTo>
                    <a:pt x="660" y="239"/>
                  </a:lnTo>
                  <a:lnTo>
                    <a:pt x="660" y="240"/>
                  </a:lnTo>
                  <a:lnTo>
                    <a:pt x="660" y="239"/>
                  </a:lnTo>
                  <a:lnTo>
                    <a:pt x="660" y="240"/>
                  </a:lnTo>
                  <a:lnTo>
                    <a:pt x="660" y="241"/>
                  </a:lnTo>
                  <a:lnTo>
                    <a:pt x="662" y="241"/>
                  </a:lnTo>
                  <a:lnTo>
                    <a:pt x="662" y="240"/>
                  </a:lnTo>
                  <a:lnTo>
                    <a:pt x="662" y="241"/>
                  </a:lnTo>
                  <a:lnTo>
                    <a:pt x="660" y="241"/>
                  </a:lnTo>
                  <a:lnTo>
                    <a:pt x="660" y="242"/>
                  </a:lnTo>
                  <a:lnTo>
                    <a:pt x="662" y="242"/>
                  </a:lnTo>
                  <a:lnTo>
                    <a:pt x="662" y="243"/>
                  </a:lnTo>
                  <a:lnTo>
                    <a:pt x="662" y="242"/>
                  </a:lnTo>
                  <a:lnTo>
                    <a:pt x="662" y="243"/>
                  </a:lnTo>
                  <a:lnTo>
                    <a:pt x="662" y="244"/>
                  </a:lnTo>
                  <a:lnTo>
                    <a:pt x="662" y="243"/>
                  </a:lnTo>
                  <a:lnTo>
                    <a:pt x="662" y="244"/>
                  </a:lnTo>
                  <a:lnTo>
                    <a:pt x="662" y="243"/>
                  </a:lnTo>
                  <a:lnTo>
                    <a:pt x="663" y="243"/>
                  </a:lnTo>
                  <a:lnTo>
                    <a:pt x="663" y="244"/>
                  </a:lnTo>
                  <a:lnTo>
                    <a:pt x="662" y="244"/>
                  </a:lnTo>
                  <a:lnTo>
                    <a:pt x="663" y="244"/>
                  </a:lnTo>
                  <a:lnTo>
                    <a:pt x="662" y="244"/>
                  </a:lnTo>
                  <a:lnTo>
                    <a:pt x="662" y="245"/>
                  </a:lnTo>
                  <a:lnTo>
                    <a:pt x="660" y="245"/>
                  </a:lnTo>
                  <a:lnTo>
                    <a:pt x="659" y="245"/>
                  </a:lnTo>
                  <a:lnTo>
                    <a:pt x="659" y="247"/>
                  </a:lnTo>
                  <a:lnTo>
                    <a:pt x="660" y="247"/>
                  </a:lnTo>
                  <a:lnTo>
                    <a:pt x="659" y="247"/>
                  </a:lnTo>
                  <a:lnTo>
                    <a:pt x="660" y="247"/>
                  </a:lnTo>
                  <a:lnTo>
                    <a:pt x="659" y="247"/>
                  </a:lnTo>
                  <a:lnTo>
                    <a:pt x="660" y="247"/>
                  </a:lnTo>
                  <a:lnTo>
                    <a:pt x="660" y="248"/>
                  </a:lnTo>
                  <a:lnTo>
                    <a:pt x="659" y="248"/>
                  </a:lnTo>
                  <a:lnTo>
                    <a:pt x="659" y="249"/>
                  </a:lnTo>
                  <a:lnTo>
                    <a:pt x="660" y="249"/>
                  </a:lnTo>
                  <a:lnTo>
                    <a:pt x="660" y="250"/>
                  </a:lnTo>
                  <a:lnTo>
                    <a:pt x="659" y="250"/>
                  </a:lnTo>
                  <a:lnTo>
                    <a:pt x="659" y="251"/>
                  </a:lnTo>
                  <a:lnTo>
                    <a:pt x="659" y="250"/>
                  </a:lnTo>
                  <a:lnTo>
                    <a:pt x="659" y="251"/>
                  </a:lnTo>
                  <a:lnTo>
                    <a:pt x="659" y="252"/>
                  </a:lnTo>
                  <a:lnTo>
                    <a:pt x="659" y="253"/>
                  </a:lnTo>
                  <a:lnTo>
                    <a:pt x="658" y="253"/>
                  </a:lnTo>
                  <a:lnTo>
                    <a:pt x="657" y="253"/>
                  </a:lnTo>
                  <a:lnTo>
                    <a:pt x="658" y="253"/>
                  </a:lnTo>
                  <a:lnTo>
                    <a:pt x="657" y="253"/>
                  </a:lnTo>
                  <a:lnTo>
                    <a:pt x="658" y="253"/>
                  </a:lnTo>
                  <a:lnTo>
                    <a:pt x="657" y="253"/>
                  </a:lnTo>
                  <a:lnTo>
                    <a:pt x="658" y="253"/>
                  </a:lnTo>
                  <a:lnTo>
                    <a:pt x="658" y="252"/>
                  </a:lnTo>
                  <a:lnTo>
                    <a:pt x="657" y="252"/>
                  </a:lnTo>
                  <a:lnTo>
                    <a:pt x="657" y="253"/>
                  </a:lnTo>
                  <a:lnTo>
                    <a:pt x="657" y="252"/>
                  </a:lnTo>
                  <a:lnTo>
                    <a:pt x="657" y="253"/>
                  </a:lnTo>
                  <a:lnTo>
                    <a:pt x="657" y="255"/>
                  </a:lnTo>
                  <a:lnTo>
                    <a:pt x="656" y="255"/>
                  </a:lnTo>
                  <a:lnTo>
                    <a:pt x="657" y="255"/>
                  </a:lnTo>
                  <a:lnTo>
                    <a:pt x="656" y="255"/>
                  </a:lnTo>
                  <a:lnTo>
                    <a:pt x="655" y="255"/>
                  </a:lnTo>
                  <a:lnTo>
                    <a:pt x="655" y="256"/>
                  </a:lnTo>
                  <a:lnTo>
                    <a:pt x="655" y="255"/>
                  </a:lnTo>
                  <a:lnTo>
                    <a:pt x="655" y="256"/>
                  </a:lnTo>
                  <a:lnTo>
                    <a:pt x="655" y="257"/>
                  </a:lnTo>
                  <a:lnTo>
                    <a:pt x="654" y="257"/>
                  </a:lnTo>
                  <a:lnTo>
                    <a:pt x="655" y="257"/>
                  </a:lnTo>
                  <a:lnTo>
                    <a:pt x="654" y="257"/>
                  </a:lnTo>
                  <a:lnTo>
                    <a:pt x="654" y="258"/>
                  </a:lnTo>
                  <a:lnTo>
                    <a:pt x="655" y="258"/>
                  </a:lnTo>
                  <a:lnTo>
                    <a:pt x="654" y="258"/>
                  </a:lnTo>
                  <a:lnTo>
                    <a:pt x="654" y="259"/>
                  </a:lnTo>
                  <a:lnTo>
                    <a:pt x="654" y="258"/>
                  </a:lnTo>
                  <a:lnTo>
                    <a:pt x="654" y="259"/>
                  </a:lnTo>
                  <a:lnTo>
                    <a:pt x="655" y="259"/>
                  </a:lnTo>
                  <a:lnTo>
                    <a:pt x="654" y="259"/>
                  </a:lnTo>
                  <a:lnTo>
                    <a:pt x="655" y="259"/>
                  </a:lnTo>
                  <a:lnTo>
                    <a:pt x="654" y="259"/>
                  </a:lnTo>
                  <a:lnTo>
                    <a:pt x="654" y="260"/>
                  </a:lnTo>
                  <a:lnTo>
                    <a:pt x="654" y="261"/>
                  </a:lnTo>
                  <a:lnTo>
                    <a:pt x="654" y="260"/>
                  </a:lnTo>
                  <a:lnTo>
                    <a:pt x="654" y="261"/>
                  </a:lnTo>
                  <a:lnTo>
                    <a:pt x="653" y="261"/>
                  </a:lnTo>
                  <a:lnTo>
                    <a:pt x="653" y="262"/>
                  </a:lnTo>
                  <a:lnTo>
                    <a:pt x="651" y="262"/>
                  </a:lnTo>
                  <a:lnTo>
                    <a:pt x="653" y="262"/>
                  </a:lnTo>
                  <a:lnTo>
                    <a:pt x="651" y="262"/>
                  </a:lnTo>
                  <a:lnTo>
                    <a:pt x="653" y="262"/>
                  </a:lnTo>
                  <a:lnTo>
                    <a:pt x="651" y="262"/>
                  </a:lnTo>
                  <a:lnTo>
                    <a:pt x="653" y="262"/>
                  </a:lnTo>
                  <a:lnTo>
                    <a:pt x="651" y="262"/>
                  </a:lnTo>
                  <a:lnTo>
                    <a:pt x="650" y="262"/>
                  </a:lnTo>
                  <a:lnTo>
                    <a:pt x="650" y="264"/>
                  </a:lnTo>
                  <a:lnTo>
                    <a:pt x="650" y="262"/>
                  </a:lnTo>
                  <a:lnTo>
                    <a:pt x="650" y="264"/>
                  </a:lnTo>
                  <a:lnTo>
                    <a:pt x="650" y="262"/>
                  </a:lnTo>
                  <a:lnTo>
                    <a:pt x="650" y="264"/>
                  </a:lnTo>
                  <a:lnTo>
                    <a:pt x="650" y="262"/>
                  </a:lnTo>
                  <a:lnTo>
                    <a:pt x="650" y="264"/>
                  </a:lnTo>
                  <a:lnTo>
                    <a:pt x="650" y="262"/>
                  </a:lnTo>
                  <a:lnTo>
                    <a:pt x="649" y="262"/>
                  </a:lnTo>
                  <a:lnTo>
                    <a:pt x="648" y="262"/>
                  </a:lnTo>
                  <a:lnTo>
                    <a:pt x="648" y="264"/>
                  </a:lnTo>
                  <a:lnTo>
                    <a:pt x="648" y="262"/>
                  </a:lnTo>
                  <a:lnTo>
                    <a:pt x="648" y="264"/>
                  </a:lnTo>
                  <a:lnTo>
                    <a:pt x="647" y="264"/>
                  </a:lnTo>
                  <a:lnTo>
                    <a:pt x="647" y="265"/>
                  </a:lnTo>
                  <a:lnTo>
                    <a:pt x="647" y="266"/>
                  </a:lnTo>
                  <a:lnTo>
                    <a:pt x="647" y="267"/>
                  </a:lnTo>
                  <a:lnTo>
                    <a:pt x="646" y="267"/>
                  </a:lnTo>
                  <a:lnTo>
                    <a:pt x="646" y="268"/>
                  </a:lnTo>
                  <a:lnTo>
                    <a:pt x="646" y="267"/>
                  </a:lnTo>
                  <a:lnTo>
                    <a:pt x="645" y="267"/>
                  </a:lnTo>
                  <a:lnTo>
                    <a:pt x="645" y="268"/>
                  </a:lnTo>
                  <a:lnTo>
                    <a:pt x="646" y="268"/>
                  </a:lnTo>
                  <a:lnTo>
                    <a:pt x="645" y="268"/>
                  </a:lnTo>
                  <a:lnTo>
                    <a:pt x="645" y="269"/>
                  </a:lnTo>
                  <a:lnTo>
                    <a:pt x="643" y="269"/>
                  </a:lnTo>
                  <a:lnTo>
                    <a:pt x="642" y="269"/>
                  </a:lnTo>
                  <a:lnTo>
                    <a:pt x="643" y="269"/>
                  </a:lnTo>
                  <a:lnTo>
                    <a:pt x="643" y="268"/>
                  </a:lnTo>
                  <a:lnTo>
                    <a:pt x="643" y="269"/>
                  </a:lnTo>
                  <a:lnTo>
                    <a:pt x="643" y="268"/>
                  </a:lnTo>
                  <a:lnTo>
                    <a:pt x="642" y="268"/>
                  </a:lnTo>
                  <a:lnTo>
                    <a:pt x="642" y="269"/>
                  </a:lnTo>
                  <a:lnTo>
                    <a:pt x="642" y="268"/>
                  </a:lnTo>
                  <a:lnTo>
                    <a:pt x="643" y="268"/>
                  </a:lnTo>
                  <a:lnTo>
                    <a:pt x="642" y="268"/>
                  </a:lnTo>
                  <a:lnTo>
                    <a:pt x="642" y="267"/>
                  </a:lnTo>
                  <a:lnTo>
                    <a:pt x="642" y="268"/>
                  </a:lnTo>
                  <a:lnTo>
                    <a:pt x="642" y="267"/>
                  </a:lnTo>
                  <a:lnTo>
                    <a:pt x="641" y="267"/>
                  </a:lnTo>
                  <a:lnTo>
                    <a:pt x="640" y="267"/>
                  </a:lnTo>
                  <a:lnTo>
                    <a:pt x="640" y="268"/>
                  </a:lnTo>
                  <a:lnTo>
                    <a:pt x="639" y="268"/>
                  </a:lnTo>
                  <a:lnTo>
                    <a:pt x="638" y="268"/>
                  </a:lnTo>
                  <a:lnTo>
                    <a:pt x="639" y="268"/>
                  </a:lnTo>
                  <a:lnTo>
                    <a:pt x="638" y="269"/>
                  </a:lnTo>
                  <a:lnTo>
                    <a:pt x="638" y="268"/>
                  </a:lnTo>
                  <a:lnTo>
                    <a:pt x="638" y="269"/>
                  </a:lnTo>
                  <a:lnTo>
                    <a:pt x="637" y="269"/>
                  </a:lnTo>
                  <a:lnTo>
                    <a:pt x="637" y="270"/>
                  </a:lnTo>
                  <a:lnTo>
                    <a:pt x="636" y="270"/>
                  </a:lnTo>
                  <a:lnTo>
                    <a:pt x="636" y="272"/>
                  </a:lnTo>
                  <a:lnTo>
                    <a:pt x="637" y="272"/>
                  </a:lnTo>
                  <a:lnTo>
                    <a:pt x="636" y="272"/>
                  </a:lnTo>
                  <a:lnTo>
                    <a:pt x="637" y="272"/>
                  </a:lnTo>
                  <a:lnTo>
                    <a:pt x="636" y="272"/>
                  </a:lnTo>
                  <a:lnTo>
                    <a:pt x="637" y="272"/>
                  </a:lnTo>
                  <a:lnTo>
                    <a:pt x="636" y="272"/>
                  </a:lnTo>
                  <a:lnTo>
                    <a:pt x="637" y="272"/>
                  </a:lnTo>
                  <a:lnTo>
                    <a:pt x="636" y="272"/>
                  </a:lnTo>
                  <a:lnTo>
                    <a:pt x="637" y="272"/>
                  </a:lnTo>
                  <a:lnTo>
                    <a:pt x="636" y="272"/>
                  </a:lnTo>
                  <a:lnTo>
                    <a:pt x="637" y="272"/>
                  </a:lnTo>
                  <a:lnTo>
                    <a:pt x="636" y="272"/>
                  </a:lnTo>
                  <a:lnTo>
                    <a:pt x="636" y="273"/>
                  </a:lnTo>
                  <a:lnTo>
                    <a:pt x="634" y="273"/>
                  </a:lnTo>
                  <a:lnTo>
                    <a:pt x="634" y="274"/>
                  </a:lnTo>
                  <a:lnTo>
                    <a:pt x="634" y="275"/>
                  </a:lnTo>
                  <a:lnTo>
                    <a:pt x="633" y="275"/>
                  </a:lnTo>
                  <a:lnTo>
                    <a:pt x="634" y="275"/>
                  </a:lnTo>
                  <a:lnTo>
                    <a:pt x="633" y="275"/>
                  </a:lnTo>
                  <a:lnTo>
                    <a:pt x="633" y="276"/>
                  </a:lnTo>
                  <a:lnTo>
                    <a:pt x="633" y="275"/>
                  </a:lnTo>
                  <a:lnTo>
                    <a:pt x="633" y="276"/>
                  </a:lnTo>
                  <a:lnTo>
                    <a:pt x="632" y="276"/>
                  </a:lnTo>
                  <a:lnTo>
                    <a:pt x="632" y="277"/>
                  </a:lnTo>
                  <a:lnTo>
                    <a:pt x="631" y="277"/>
                  </a:lnTo>
                  <a:lnTo>
                    <a:pt x="631" y="278"/>
                  </a:lnTo>
                  <a:lnTo>
                    <a:pt x="631" y="279"/>
                  </a:lnTo>
                  <a:lnTo>
                    <a:pt x="631" y="281"/>
                  </a:lnTo>
                  <a:lnTo>
                    <a:pt x="631" y="282"/>
                  </a:lnTo>
                  <a:lnTo>
                    <a:pt x="631" y="283"/>
                  </a:lnTo>
                  <a:lnTo>
                    <a:pt x="631" y="282"/>
                  </a:lnTo>
                  <a:lnTo>
                    <a:pt x="631" y="283"/>
                  </a:lnTo>
                  <a:lnTo>
                    <a:pt x="631" y="282"/>
                  </a:lnTo>
                  <a:lnTo>
                    <a:pt x="630" y="282"/>
                  </a:lnTo>
                  <a:lnTo>
                    <a:pt x="631" y="283"/>
                  </a:lnTo>
                  <a:lnTo>
                    <a:pt x="630" y="283"/>
                  </a:lnTo>
                  <a:lnTo>
                    <a:pt x="630" y="284"/>
                  </a:lnTo>
                  <a:lnTo>
                    <a:pt x="630" y="285"/>
                  </a:lnTo>
                  <a:lnTo>
                    <a:pt x="630" y="284"/>
                  </a:lnTo>
                  <a:lnTo>
                    <a:pt x="630" y="285"/>
                  </a:lnTo>
                  <a:lnTo>
                    <a:pt x="629" y="285"/>
                  </a:lnTo>
                  <a:lnTo>
                    <a:pt x="630" y="285"/>
                  </a:lnTo>
                  <a:lnTo>
                    <a:pt x="629" y="285"/>
                  </a:lnTo>
                  <a:lnTo>
                    <a:pt x="629" y="286"/>
                  </a:lnTo>
                  <a:lnTo>
                    <a:pt x="629" y="285"/>
                  </a:lnTo>
                  <a:lnTo>
                    <a:pt x="628" y="285"/>
                  </a:lnTo>
                  <a:lnTo>
                    <a:pt x="628" y="286"/>
                  </a:lnTo>
                  <a:lnTo>
                    <a:pt x="626" y="286"/>
                  </a:lnTo>
                  <a:lnTo>
                    <a:pt x="626" y="287"/>
                  </a:lnTo>
                  <a:lnTo>
                    <a:pt x="626" y="289"/>
                  </a:lnTo>
                  <a:lnTo>
                    <a:pt x="628" y="289"/>
                  </a:lnTo>
                  <a:lnTo>
                    <a:pt x="626" y="289"/>
                  </a:lnTo>
                  <a:lnTo>
                    <a:pt x="626" y="290"/>
                  </a:lnTo>
                  <a:lnTo>
                    <a:pt x="626" y="289"/>
                  </a:lnTo>
                  <a:lnTo>
                    <a:pt x="626" y="290"/>
                  </a:lnTo>
                  <a:lnTo>
                    <a:pt x="625" y="290"/>
                  </a:lnTo>
                  <a:lnTo>
                    <a:pt x="624" y="290"/>
                  </a:lnTo>
                  <a:lnTo>
                    <a:pt x="625" y="290"/>
                  </a:lnTo>
                  <a:lnTo>
                    <a:pt x="625" y="289"/>
                  </a:lnTo>
                  <a:lnTo>
                    <a:pt x="624" y="289"/>
                  </a:lnTo>
                  <a:lnTo>
                    <a:pt x="624" y="290"/>
                  </a:lnTo>
                  <a:lnTo>
                    <a:pt x="624" y="289"/>
                  </a:lnTo>
                  <a:lnTo>
                    <a:pt x="624" y="290"/>
                  </a:lnTo>
                  <a:lnTo>
                    <a:pt x="624" y="289"/>
                  </a:lnTo>
                  <a:lnTo>
                    <a:pt x="624" y="290"/>
                  </a:lnTo>
                  <a:lnTo>
                    <a:pt x="623" y="290"/>
                  </a:lnTo>
                  <a:lnTo>
                    <a:pt x="623" y="291"/>
                  </a:lnTo>
                  <a:lnTo>
                    <a:pt x="624" y="291"/>
                  </a:lnTo>
                  <a:lnTo>
                    <a:pt x="623" y="291"/>
                  </a:lnTo>
                  <a:lnTo>
                    <a:pt x="624" y="291"/>
                  </a:lnTo>
                  <a:lnTo>
                    <a:pt x="623" y="291"/>
                  </a:lnTo>
                  <a:lnTo>
                    <a:pt x="624" y="291"/>
                  </a:lnTo>
                  <a:lnTo>
                    <a:pt x="624" y="292"/>
                  </a:lnTo>
                  <a:lnTo>
                    <a:pt x="623" y="292"/>
                  </a:lnTo>
                  <a:lnTo>
                    <a:pt x="623" y="291"/>
                  </a:lnTo>
                  <a:lnTo>
                    <a:pt x="622" y="291"/>
                  </a:lnTo>
                  <a:lnTo>
                    <a:pt x="621" y="291"/>
                  </a:lnTo>
                  <a:lnTo>
                    <a:pt x="621" y="292"/>
                  </a:lnTo>
                  <a:lnTo>
                    <a:pt x="620" y="292"/>
                  </a:lnTo>
                  <a:lnTo>
                    <a:pt x="619" y="292"/>
                  </a:lnTo>
                  <a:lnTo>
                    <a:pt x="619" y="293"/>
                  </a:lnTo>
                  <a:lnTo>
                    <a:pt x="617" y="293"/>
                  </a:lnTo>
                  <a:lnTo>
                    <a:pt x="617" y="294"/>
                  </a:lnTo>
                  <a:lnTo>
                    <a:pt x="616" y="294"/>
                  </a:lnTo>
                  <a:lnTo>
                    <a:pt x="616" y="295"/>
                  </a:lnTo>
                  <a:lnTo>
                    <a:pt x="616" y="294"/>
                  </a:lnTo>
                  <a:lnTo>
                    <a:pt x="616" y="295"/>
                  </a:lnTo>
                  <a:lnTo>
                    <a:pt x="615" y="295"/>
                  </a:lnTo>
                  <a:lnTo>
                    <a:pt x="614" y="295"/>
                  </a:lnTo>
                  <a:lnTo>
                    <a:pt x="613" y="295"/>
                  </a:lnTo>
                  <a:lnTo>
                    <a:pt x="613" y="297"/>
                  </a:lnTo>
                  <a:lnTo>
                    <a:pt x="612" y="297"/>
                  </a:lnTo>
                  <a:lnTo>
                    <a:pt x="612" y="298"/>
                  </a:lnTo>
                  <a:lnTo>
                    <a:pt x="611" y="298"/>
                  </a:lnTo>
                  <a:lnTo>
                    <a:pt x="611" y="299"/>
                  </a:lnTo>
                  <a:lnTo>
                    <a:pt x="611" y="300"/>
                  </a:lnTo>
                  <a:lnTo>
                    <a:pt x="610" y="300"/>
                  </a:lnTo>
                  <a:lnTo>
                    <a:pt x="610" y="301"/>
                  </a:lnTo>
                  <a:lnTo>
                    <a:pt x="608" y="301"/>
                  </a:lnTo>
                  <a:lnTo>
                    <a:pt x="610" y="301"/>
                  </a:lnTo>
                  <a:lnTo>
                    <a:pt x="608" y="301"/>
                  </a:lnTo>
                  <a:lnTo>
                    <a:pt x="610" y="301"/>
                  </a:lnTo>
                  <a:lnTo>
                    <a:pt x="608" y="301"/>
                  </a:lnTo>
                  <a:lnTo>
                    <a:pt x="610" y="301"/>
                  </a:lnTo>
                  <a:lnTo>
                    <a:pt x="608" y="301"/>
                  </a:lnTo>
                  <a:lnTo>
                    <a:pt x="608" y="302"/>
                  </a:lnTo>
                  <a:lnTo>
                    <a:pt x="608" y="303"/>
                  </a:lnTo>
                  <a:lnTo>
                    <a:pt x="608" y="302"/>
                  </a:lnTo>
                  <a:lnTo>
                    <a:pt x="608" y="303"/>
                  </a:lnTo>
                  <a:lnTo>
                    <a:pt x="607" y="303"/>
                  </a:lnTo>
                  <a:lnTo>
                    <a:pt x="607" y="304"/>
                  </a:lnTo>
                  <a:lnTo>
                    <a:pt x="607" y="306"/>
                  </a:lnTo>
                  <a:lnTo>
                    <a:pt x="607" y="304"/>
                  </a:lnTo>
                  <a:lnTo>
                    <a:pt x="607" y="306"/>
                  </a:lnTo>
                  <a:lnTo>
                    <a:pt x="606" y="306"/>
                  </a:lnTo>
                  <a:lnTo>
                    <a:pt x="606" y="307"/>
                  </a:lnTo>
                  <a:lnTo>
                    <a:pt x="606" y="306"/>
                  </a:lnTo>
                  <a:lnTo>
                    <a:pt x="606" y="307"/>
                  </a:lnTo>
                  <a:lnTo>
                    <a:pt x="605" y="307"/>
                  </a:lnTo>
                  <a:lnTo>
                    <a:pt x="605" y="308"/>
                  </a:lnTo>
                  <a:lnTo>
                    <a:pt x="604" y="308"/>
                  </a:lnTo>
                  <a:lnTo>
                    <a:pt x="604" y="309"/>
                  </a:lnTo>
                  <a:lnTo>
                    <a:pt x="603" y="309"/>
                  </a:lnTo>
                  <a:lnTo>
                    <a:pt x="604" y="309"/>
                  </a:lnTo>
                  <a:lnTo>
                    <a:pt x="604" y="310"/>
                  </a:lnTo>
                  <a:lnTo>
                    <a:pt x="603" y="310"/>
                  </a:lnTo>
                  <a:lnTo>
                    <a:pt x="602" y="310"/>
                  </a:lnTo>
                  <a:lnTo>
                    <a:pt x="603" y="310"/>
                  </a:lnTo>
                  <a:lnTo>
                    <a:pt x="602" y="310"/>
                  </a:lnTo>
                  <a:lnTo>
                    <a:pt x="602" y="311"/>
                  </a:lnTo>
                  <a:lnTo>
                    <a:pt x="602" y="310"/>
                  </a:lnTo>
                  <a:lnTo>
                    <a:pt x="602" y="311"/>
                  </a:lnTo>
                  <a:lnTo>
                    <a:pt x="600" y="311"/>
                  </a:lnTo>
                  <a:lnTo>
                    <a:pt x="599" y="311"/>
                  </a:lnTo>
                  <a:lnTo>
                    <a:pt x="600" y="311"/>
                  </a:lnTo>
                  <a:lnTo>
                    <a:pt x="599" y="311"/>
                  </a:lnTo>
                  <a:lnTo>
                    <a:pt x="599" y="312"/>
                  </a:lnTo>
                  <a:lnTo>
                    <a:pt x="598" y="312"/>
                  </a:lnTo>
                  <a:lnTo>
                    <a:pt x="599" y="312"/>
                  </a:lnTo>
                  <a:lnTo>
                    <a:pt x="598" y="312"/>
                  </a:lnTo>
                  <a:lnTo>
                    <a:pt x="597" y="312"/>
                  </a:lnTo>
                  <a:lnTo>
                    <a:pt x="596" y="312"/>
                  </a:lnTo>
                  <a:lnTo>
                    <a:pt x="596" y="314"/>
                  </a:lnTo>
                  <a:lnTo>
                    <a:pt x="595" y="314"/>
                  </a:lnTo>
                  <a:lnTo>
                    <a:pt x="596" y="314"/>
                  </a:lnTo>
                  <a:lnTo>
                    <a:pt x="595" y="314"/>
                  </a:lnTo>
                  <a:lnTo>
                    <a:pt x="596" y="314"/>
                  </a:lnTo>
                  <a:lnTo>
                    <a:pt x="595" y="314"/>
                  </a:lnTo>
                  <a:lnTo>
                    <a:pt x="595" y="315"/>
                  </a:lnTo>
                  <a:lnTo>
                    <a:pt x="595" y="314"/>
                  </a:lnTo>
                  <a:lnTo>
                    <a:pt x="595" y="315"/>
                  </a:lnTo>
                  <a:lnTo>
                    <a:pt x="595" y="314"/>
                  </a:lnTo>
                  <a:lnTo>
                    <a:pt x="595" y="315"/>
                  </a:lnTo>
                  <a:lnTo>
                    <a:pt x="595" y="314"/>
                  </a:lnTo>
                  <a:lnTo>
                    <a:pt x="595" y="315"/>
                  </a:lnTo>
                  <a:lnTo>
                    <a:pt x="594" y="315"/>
                  </a:lnTo>
                  <a:lnTo>
                    <a:pt x="593" y="315"/>
                  </a:lnTo>
                  <a:lnTo>
                    <a:pt x="591" y="315"/>
                  </a:lnTo>
                  <a:lnTo>
                    <a:pt x="593" y="315"/>
                  </a:lnTo>
                  <a:lnTo>
                    <a:pt x="591" y="315"/>
                  </a:lnTo>
                  <a:lnTo>
                    <a:pt x="593" y="315"/>
                  </a:lnTo>
                  <a:lnTo>
                    <a:pt x="591" y="315"/>
                  </a:lnTo>
                  <a:lnTo>
                    <a:pt x="593" y="315"/>
                  </a:lnTo>
                  <a:lnTo>
                    <a:pt x="591" y="315"/>
                  </a:lnTo>
                  <a:lnTo>
                    <a:pt x="593" y="315"/>
                  </a:lnTo>
                  <a:lnTo>
                    <a:pt x="591" y="315"/>
                  </a:lnTo>
                  <a:lnTo>
                    <a:pt x="591" y="316"/>
                  </a:lnTo>
                  <a:lnTo>
                    <a:pt x="591" y="315"/>
                  </a:lnTo>
                  <a:lnTo>
                    <a:pt x="591" y="316"/>
                  </a:lnTo>
                  <a:lnTo>
                    <a:pt x="591" y="315"/>
                  </a:lnTo>
                  <a:lnTo>
                    <a:pt x="590" y="315"/>
                  </a:lnTo>
                  <a:lnTo>
                    <a:pt x="590" y="316"/>
                  </a:lnTo>
                  <a:lnTo>
                    <a:pt x="590" y="315"/>
                  </a:lnTo>
                  <a:lnTo>
                    <a:pt x="590" y="316"/>
                  </a:lnTo>
                  <a:lnTo>
                    <a:pt x="589" y="316"/>
                  </a:lnTo>
                  <a:lnTo>
                    <a:pt x="588" y="316"/>
                  </a:lnTo>
                  <a:lnTo>
                    <a:pt x="589" y="316"/>
                  </a:lnTo>
                  <a:lnTo>
                    <a:pt x="588" y="316"/>
                  </a:lnTo>
                  <a:lnTo>
                    <a:pt x="587" y="316"/>
                  </a:lnTo>
                  <a:lnTo>
                    <a:pt x="586" y="316"/>
                  </a:lnTo>
                  <a:lnTo>
                    <a:pt x="585" y="316"/>
                  </a:lnTo>
                  <a:lnTo>
                    <a:pt x="585" y="317"/>
                  </a:lnTo>
                  <a:lnTo>
                    <a:pt x="585" y="318"/>
                  </a:lnTo>
                  <a:lnTo>
                    <a:pt x="585" y="317"/>
                  </a:lnTo>
                  <a:lnTo>
                    <a:pt x="585" y="318"/>
                  </a:lnTo>
                  <a:lnTo>
                    <a:pt x="584" y="318"/>
                  </a:lnTo>
                  <a:lnTo>
                    <a:pt x="584" y="317"/>
                  </a:lnTo>
                  <a:lnTo>
                    <a:pt x="585" y="317"/>
                  </a:lnTo>
                  <a:lnTo>
                    <a:pt x="584" y="317"/>
                  </a:lnTo>
                  <a:lnTo>
                    <a:pt x="584" y="318"/>
                  </a:lnTo>
                  <a:lnTo>
                    <a:pt x="584" y="317"/>
                  </a:lnTo>
                  <a:lnTo>
                    <a:pt x="584" y="318"/>
                  </a:lnTo>
                  <a:lnTo>
                    <a:pt x="584" y="317"/>
                  </a:lnTo>
                  <a:lnTo>
                    <a:pt x="584" y="318"/>
                  </a:lnTo>
                  <a:lnTo>
                    <a:pt x="582" y="318"/>
                  </a:lnTo>
                  <a:lnTo>
                    <a:pt x="581" y="318"/>
                  </a:lnTo>
                  <a:lnTo>
                    <a:pt x="581" y="319"/>
                  </a:lnTo>
                  <a:lnTo>
                    <a:pt x="580" y="319"/>
                  </a:lnTo>
                  <a:lnTo>
                    <a:pt x="579" y="319"/>
                  </a:lnTo>
                  <a:lnTo>
                    <a:pt x="579" y="320"/>
                  </a:lnTo>
                  <a:lnTo>
                    <a:pt x="579" y="319"/>
                  </a:lnTo>
                  <a:lnTo>
                    <a:pt x="579" y="320"/>
                  </a:lnTo>
                  <a:lnTo>
                    <a:pt x="578" y="320"/>
                  </a:lnTo>
                  <a:lnTo>
                    <a:pt x="578" y="322"/>
                  </a:lnTo>
                  <a:lnTo>
                    <a:pt x="578" y="323"/>
                  </a:lnTo>
                  <a:lnTo>
                    <a:pt x="578" y="322"/>
                  </a:lnTo>
                  <a:lnTo>
                    <a:pt x="578" y="323"/>
                  </a:lnTo>
                  <a:lnTo>
                    <a:pt x="578" y="322"/>
                  </a:lnTo>
                  <a:lnTo>
                    <a:pt x="578" y="323"/>
                  </a:lnTo>
                  <a:lnTo>
                    <a:pt x="577" y="323"/>
                  </a:lnTo>
                  <a:lnTo>
                    <a:pt x="577" y="324"/>
                  </a:lnTo>
                  <a:lnTo>
                    <a:pt x="576" y="324"/>
                  </a:lnTo>
                  <a:lnTo>
                    <a:pt x="576" y="325"/>
                  </a:lnTo>
                  <a:lnTo>
                    <a:pt x="574" y="325"/>
                  </a:lnTo>
                  <a:lnTo>
                    <a:pt x="574" y="324"/>
                  </a:lnTo>
                  <a:lnTo>
                    <a:pt x="573" y="324"/>
                  </a:lnTo>
                  <a:lnTo>
                    <a:pt x="574" y="325"/>
                  </a:lnTo>
                  <a:lnTo>
                    <a:pt x="573" y="324"/>
                  </a:lnTo>
                  <a:lnTo>
                    <a:pt x="574" y="325"/>
                  </a:lnTo>
                  <a:lnTo>
                    <a:pt x="573" y="324"/>
                  </a:lnTo>
                  <a:lnTo>
                    <a:pt x="573" y="325"/>
                  </a:lnTo>
                  <a:lnTo>
                    <a:pt x="573" y="324"/>
                  </a:lnTo>
                  <a:lnTo>
                    <a:pt x="573" y="325"/>
                  </a:lnTo>
                  <a:lnTo>
                    <a:pt x="574" y="325"/>
                  </a:lnTo>
                  <a:lnTo>
                    <a:pt x="573" y="325"/>
                  </a:lnTo>
                  <a:lnTo>
                    <a:pt x="572" y="325"/>
                  </a:lnTo>
                  <a:lnTo>
                    <a:pt x="572" y="326"/>
                  </a:lnTo>
                  <a:lnTo>
                    <a:pt x="573" y="326"/>
                  </a:lnTo>
                  <a:lnTo>
                    <a:pt x="572" y="326"/>
                  </a:lnTo>
                  <a:lnTo>
                    <a:pt x="572" y="327"/>
                  </a:lnTo>
                  <a:lnTo>
                    <a:pt x="571" y="327"/>
                  </a:lnTo>
                  <a:lnTo>
                    <a:pt x="571" y="328"/>
                  </a:lnTo>
                  <a:lnTo>
                    <a:pt x="571" y="329"/>
                  </a:lnTo>
                  <a:lnTo>
                    <a:pt x="571" y="331"/>
                  </a:lnTo>
                  <a:lnTo>
                    <a:pt x="570" y="331"/>
                  </a:lnTo>
                  <a:lnTo>
                    <a:pt x="570" y="332"/>
                  </a:lnTo>
                  <a:lnTo>
                    <a:pt x="570" y="333"/>
                  </a:lnTo>
                  <a:lnTo>
                    <a:pt x="569" y="333"/>
                  </a:lnTo>
                  <a:lnTo>
                    <a:pt x="568" y="333"/>
                  </a:lnTo>
                  <a:lnTo>
                    <a:pt x="567" y="333"/>
                  </a:lnTo>
                  <a:lnTo>
                    <a:pt x="567" y="334"/>
                  </a:lnTo>
                  <a:lnTo>
                    <a:pt x="565" y="334"/>
                  </a:lnTo>
                  <a:lnTo>
                    <a:pt x="564" y="334"/>
                  </a:lnTo>
                  <a:lnTo>
                    <a:pt x="564" y="335"/>
                  </a:lnTo>
                  <a:lnTo>
                    <a:pt x="563" y="335"/>
                  </a:lnTo>
                  <a:lnTo>
                    <a:pt x="562" y="335"/>
                  </a:lnTo>
                  <a:lnTo>
                    <a:pt x="562" y="336"/>
                  </a:lnTo>
                  <a:lnTo>
                    <a:pt x="561" y="336"/>
                  </a:lnTo>
                  <a:lnTo>
                    <a:pt x="560" y="336"/>
                  </a:lnTo>
                  <a:lnTo>
                    <a:pt x="560" y="337"/>
                  </a:lnTo>
                  <a:lnTo>
                    <a:pt x="559" y="337"/>
                  </a:lnTo>
                  <a:lnTo>
                    <a:pt x="559" y="339"/>
                  </a:lnTo>
                  <a:lnTo>
                    <a:pt x="557" y="339"/>
                  </a:lnTo>
                  <a:lnTo>
                    <a:pt x="557" y="340"/>
                  </a:lnTo>
                  <a:lnTo>
                    <a:pt x="557" y="339"/>
                  </a:lnTo>
                  <a:lnTo>
                    <a:pt x="557" y="340"/>
                  </a:lnTo>
                  <a:lnTo>
                    <a:pt x="556" y="340"/>
                  </a:lnTo>
                  <a:lnTo>
                    <a:pt x="555" y="340"/>
                  </a:lnTo>
                  <a:lnTo>
                    <a:pt x="554" y="341"/>
                  </a:lnTo>
                  <a:lnTo>
                    <a:pt x="553" y="341"/>
                  </a:lnTo>
                  <a:lnTo>
                    <a:pt x="553" y="342"/>
                  </a:lnTo>
                  <a:lnTo>
                    <a:pt x="552" y="342"/>
                  </a:lnTo>
                  <a:lnTo>
                    <a:pt x="551" y="342"/>
                  </a:lnTo>
                  <a:lnTo>
                    <a:pt x="551" y="343"/>
                  </a:lnTo>
                  <a:lnTo>
                    <a:pt x="550" y="343"/>
                  </a:lnTo>
                  <a:lnTo>
                    <a:pt x="548" y="343"/>
                  </a:lnTo>
                  <a:lnTo>
                    <a:pt x="548" y="344"/>
                  </a:lnTo>
                  <a:lnTo>
                    <a:pt x="547" y="344"/>
                  </a:lnTo>
                  <a:lnTo>
                    <a:pt x="546" y="344"/>
                  </a:lnTo>
                  <a:lnTo>
                    <a:pt x="546" y="345"/>
                  </a:lnTo>
                  <a:lnTo>
                    <a:pt x="545" y="345"/>
                  </a:lnTo>
                  <a:lnTo>
                    <a:pt x="544" y="345"/>
                  </a:lnTo>
                  <a:lnTo>
                    <a:pt x="544" y="347"/>
                  </a:lnTo>
                  <a:lnTo>
                    <a:pt x="543" y="347"/>
                  </a:lnTo>
                  <a:lnTo>
                    <a:pt x="542" y="347"/>
                  </a:lnTo>
                  <a:lnTo>
                    <a:pt x="542" y="348"/>
                  </a:lnTo>
                  <a:lnTo>
                    <a:pt x="541" y="348"/>
                  </a:lnTo>
                  <a:lnTo>
                    <a:pt x="539" y="348"/>
                  </a:lnTo>
                  <a:lnTo>
                    <a:pt x="538" y="348"/>
                  </a:lnTo>
                  <a:lnTo>
                    <a:pt x="538" y="349"/>
                  </a:lnTo>
                  <a:lnTo>
                    <a:pt x="537" y="349"/>
                  </a:lnTo>
                  <a:lnTo>
                    <a:pt x="537" y="350"/>
                  </a:lnTo>
                  <a:lnTo>
                    <a:pt x="536" y="350"/>
                  </a:lnTo>
                  <a:lnTo>
                    <a:pt x="535" y="350"/>
                  </a:lnTo>
                  <a:lnTo>
                    <a:pt x="535" y="351"/>
                  </a:lnTo>
                  <a:lnTo>
                    <a:pt x="534" y="351"/>
                  </a:lnTo>
                  <a:lnTo>
                    <a:pt x="533" y="351"/>
                  </a:lnTo>
                  <a:lnTo>
                    <a:pt x="533" y="352"/>
                  </a:lnTo>
                  <a:lnTo>
                    <a:pt x="531" y="352"/>
                  </a:lnTo>
                  <a:lnTo>
                    <a:pt x="530" y="352"/>
                  </a:lnTo>
                  <a:lnTo>
                    <a:pt x="530" y="353"/>
                  </a:lnTo>
                  <a:lnTo>
                    <a:pt x="529" y="353"/>
                  </a:lnTo>
                  <a:lnTo>
                    <a:pt x="528" y="354"/>
                  </a:lnTo>
                  <a:lnTo>
                    <a:pt x="527" y="354"/>
                  </a:lnTo>
                  <a:lnTo>
                    <a:pt x="527" y="356"/>
                  </a:lnTo>
                  <a:lnTo>
                    <a:pt x="526" y="356"/>
                  </a:lnTo>
                  <a:lnTo>
                    <a:pt x="525" y="356"/>
                  </a:lnTo>
                  <a:lnTo>
                    <a:pt x="525" y="357"/>
                  </a:lnTo>
                  <a:lnTo>
                    <a:pt x="524" y="357"/>
                  </a:lnTo>
                  <a:lnTo>
                    <a:pt x="524" y="358"/>
                  </a:lnTo>
                  <a:lnTo>
                    <a:pt x="522" y="358"/>
                  </a:lnTo>
                  <a:lnTo>
                    <a:pt x="524" y="358"/>
                  </a:lnTo>
                  <a:lnTo>
                    <a:pt x="524" y="357"/>
                  </a:lnTo>
                  <a:lnTo>
                    <a:pt x="522" y="357"/>
                  </a:lnTo>
                  <a:lnTo>
                    <a:pt x="524" y="357"/>
                  </a:lnTo>
                  <a:lnTo>
                    <a:pt x="522" y="357"/>
                  </a:lnTo>
                  <a:lnTo>
                    <a:pt x="524" y="357"/>
                  </a:lnTo>
                  <a:lnTo>
                    <a:pt x="522" y="357"/>
                  </a:lnTo>
                  <a:lnTo>
                    <a:pt x="522" y="358"/>
                  </a:lnTo>
                  <a:lnTo>
                    <a:pt x="524" y="358"/>
                  </a:lnTo>
                  <a:lnTo>
                    <a:pt x="522" y="358"/>
                  </a:lnTo>
                  <a:lnTo>
                    <a:pt x="522" y="357"/>
                  </a:lnTo>
                  <a:lnTo>
                    <a:pt x="521" y="357"/>
                  </a:lnTo>
                  <a:lnTo>
                    <a:pt x="521" y="358"/>
                  </a:lnTo>
                  <a:lnTo>
                    <a:pt x="520" y="358"/>
                  </a:lnTo>
                  <a:lnTo>
                    <a:pt x="519" y="359"/>
                  </a:lnTo>
                  <a:lnTo>
                    <a:pt x="518" y="359"/>
                  </a:lnTo>
                  <a:lnTo>
                    <a:pt x="518" y="360"/>
                  </a:lnTo>
                  <a:lnTo>
                    <a:pt x="517" y="360"/>
                  </a:lnTo>
                  <a:lnTo>
                    <a:pt x="517" y="361"/>
                  </a:lnTo>
                  <a:lnTo>
                    <a:pt x="516" y="361"/>
                  </a:lnTo>
                  <a:lnTo>
                    <a:pt x="515" y="361"/>
                  </a:lnTo>
                  <a:lnTo>
                    <a:pt x="515" y="362"/>
                  </a:lnTo>
                  <a:lnTo>
                    <a:pt x="513" y="362"/>
                  </a:lnTo>
                  <a:lnTo>
                    <a:pt x="512" y="362"/>
                  </a:lnTo>
                  <a:lnTo>
                    <a:pt x="512" y="364"/>
                  </a:lnTo>
                  <a:lnTo>
                    <a:pt x="512" y="365"/>
                  </a:lnTo>
                  <a:lnTo>
                    <a:pt x="512" y="364"/>
                  </a:lnTo>
                  <a:lnTo>
                    <a:pt x="511" y="364"/>
                  </a:lnTo>
                  <a:lnTo>
                    <a:pt x="511" y="365"/>
                  </a:lnTo>
                  <a:lnTo>
                    <a:pt x="512" y="364"/>
                  </a:lnTo>
                  <a:lnTo>
                    <a:pt x="511" y="365"/>
                  </a:lnTo>
                  <a:lnTo>
                    <a:pt x="510" y="365"/>
                  </a:lnTo>
                  <a:lnTo>
                    <a:pt x="510" y="366"/>
                  </a:lnTo>
                  <a:lnTo>
                    <a:pt x="509" y="366"/>
                  </a:lnTo>
                  <a:lnTo>
                    <a:pt x="508" y="366"/>
                  </a:lnTo>
                  <a:lnTo>
                    <a:pt x="507" y="366"/>
                  </a:lnTo>
                  <a:lnTo>
                    <a:pt x="507" y="367"/>
                  </a:lnTo>
                  <a:lnTo>
                    <a:pt x="505" y="367"/>
                  </a:lnTo>
                  <a:lnTo>
                    <a:pt x="504" y="367"/>
                  </a:lnTo>
                  <a:lnTo>
                    <a:pt x="504" y="368"/>
                  </a:lnTo>
                  <a:lnTo>
                    <a:pt x="503" y="368"/>
                  </a:lnTo>
                  <a:lnTo>
                    <a:pt x="502" y="369"/>
                  </a:lnTo>
                  <a:lnTo>
                    <a:pt x="501" y="369"/>
                  </a:lnTo>
                  <a:lnTo>
                    <a:pt x="501" y="370"/>
                  </a:lnTo>
                  <a:lnTo>
                    <a:pt x="500" y="371"/>
                  </a:lnTo>
                  <a:lnTo>
                    <a:pt x="500" y="373"/>
                  </a:lnTo>
                  <a:lnTo>
                    <a:pt x="500" y="374"/>
                  </a:lnTo>
                  <a:lnTo>
                    <a:pt x="499" y="374"/>
                  </a:lnTo>
                  <a:lnTo>
                    <a:pt x="500" y="374"/>
                  </a:lnTo>
                  <a:lnTo>
                    <a:pt x="500" y="373"/>
                  </a:lnTo>
                  <a:lnTo>
                    <a:pt x="499" y="373"/>
                  </a:lnTo>
                  <a:lnTo>
                    <a:pt x="499" y="374"/>
                  </a:lnTo>
                  <a:lnTo>
                    <a:pt x="499" y="373"/>
                  </a:lnTo>
                  <a:lnTo>
                    <a:pt x="499" y="374"/>
                  </a:lnTo>
                  <a:lnTo>
                    <a:pt x="499" y="373"/>
                  </a:lnTo>
                  <a:lnTo>
                    <a:pt x="498" y="374"/>
                  </a:lnTo>
                  <a:lnTo>
                    <a:pt x="499" y="374"/>
                  </a:lnTo>
                  <a:lnTo>
                    <a:pt x="498" y="374"/>
                  </a:lnTo>
                  <a:lnTo>
                    <a:pt x="496" y="374"/>
                  </a:lnTo>
                  <a:lnTo>
                    <a:pt x="496" y="375"/>
                  </a:lnTo>
                  <a:lnTo>
                    <a:pt x="495" y="375"/>
                  </a:lnTo>
                  <a:lnTo>
                    <a:pt x="495" y="376"/>
                  </a:lnTo>
                  <a:lnTo>
                    <a:pt x="494" y="376"/>
                  </a:lnTo>
                  <a:lnTo>
                    <a:pt x="494" y="377"/>
                  </a:lnTo>
                  <a:lnTo>
                    <a:pt x="493" y="377"/>
                  </a:lnTo>
                  <a:lnTo>
                    <a:pt x="493" y="378"/>
                  </a:lnTo>
                  <a:lnTo>
                    <a:pt x="492" y="378"/>
                  </a:lnTo>
                  <a:lnTo>
                    <a:pt x="492" y="379"/>
                  </a:lnTo>
                  <a:lnTo>
                    <a:pt x="491" y="379"/>
                  </a:lnTo>
                  <a:lnTo>
                    <a:pt x="491" y="381"/>
                  </a:lnTo>
                  <a:lnTo>
                    <a:pt x="490" y="381"/>
                  </a:lnTo>
                  <a:lnTo>
                    <a:pt x="490" y="382"/>
                  </a:lnTo>
                  <a:lnTo>
                    <a:pt x="488" y="382"/>
                  </a:lnTo>
                  <a:lnTo>
                    <a:pt x="487" y="382"/>
                  </a:lnTo>
                  <a:lnTo>
                    <a:pt x="487" y="383"/>
                  </a:lnTo>
                  <a:lnTo>
                    <a:pt x="486" y="383"/>
                  </a:lnTo>
                  <a:lnTo>
                    <a:pt x="486" y="384"/>
                  </a:lnTo>
                  <a:lnTo>
                    <a:pt x="485" y="384"/>
                  </a:lnTo>
                  <a:lnTo>
                    <a:pt x="484" y="384"/>
                  </a:lnTo>
                  <a:lnTo>
                    <a:pt x="484" y="385"/>
                  </a:lnTo>
                  <a:lnTo>
                    <a:pt x="483" y="385"/>
                  </a:lnTo>
                  <a:lnTo>
                    <a:pt x="483" y="386"/>
                  </a:lnTo>
                  <a:lnTo>
                    <a:pt x="482" y="386"/>
                  </a:lnTo>
                  <a:lnTo>
                    <a:pt x="483" y="386"/>
                  </a:lnTo>
                  <a:lnTo>
                    <a:pt x="483" y="385"/>
                  </a:lnTo>
                  <a:lnTo>
                    <a:pt x="483" y="386"/>
                  </a:lnTo>
                  <a:lnTo>
                    <a:pt x="483" y="385"/>
                  </a:lnTo>
                  <a:lnTo>
                    <a:pt x="483" y="386"/>
                  </a:lnTo>
                  <a:lnTo>
                    <a:pt x="483" y="385"/>
                  </a:lnTo>
                  <a:lnTo>
                    <a:pt x="483" y="386"/>
                  </a:lnTo>
                  <a:lnTo>
                    <a:pt x="483" y="385"/>
                  </a:lnTo>
                  <a:lnTo>
                    <a:pt x="483" y="386"/>
                  </a:lnTo>
                  <a:lnTo>
                    <a:pt x="482" y="386"/>
                  </a:lnTo>
                  <a:lnTo>
                    <a:pt x="481" y="386"/>
                  </a:lnTo>
                  <a:lnTo>
                    <a:pt x="479" y="386"/>
                  </a:lnTo>
                  <a:lnTo>
                    <a:pt x="479" y="387"/>
                  </a:lnTo>
                  <a:lnTo>
                    <a:pt x="478" y="387"/>
                  </a:lnTo>
                  <a:lnTo>
                    <a:pt x="477" y="387"/>
                  </a:lnTo>
                  <a:lnTo>
                    <a:pt x="477" y="389"/>
                  </a:lnTo>
                  <a:lnTo>
                    <a:pt x="476" y="389"/>
                  </a:lnTo>
                  <a:lnTo>
                    <a:pt x="475" y="389"/>
                  </a:lnTo>
                  <a:lnTo>
                    <a:pt x="475" y="390"/>
                  </a:lnTo>
                  <a:lnTo>
                    <a:pt x="474" y="390"/>
                  </a:lnTo>
                  <a:lnTo>
                    <a:pt x="473" y="390"/>
                  </a:lnTo>
                  <a:lnTo>
                    <a:pt x="473" y="391"/>
                  </a:lnTo>
                  <a:lnTo>
                    <a:pt x="472" y="391"/>
                  </a:lnTo>
                  <a:lnTo>
                    <a:pt x="470" y="391"/>
                  </a:lnTo>
                  <a:lnTo>
                    <a:pt x="470" y="392"/>
                  </a:lnTo>
                  <a:lnTo>
                    <a:pt x="470" y="391"/>
                  </a:lnTo>
                  <a:lnTo>
                    <a:pt x="472" y="391"/>
                  </a:lnTo>
                  <a:lnTo>
                    <a:pt x="470" y="391"/>
                  </a:lnTo>
                  <a:lnTo>
                    <a:pt x="472" y="391"/>
                  </a:lnTo>
                  <a:lnTo>
                    <a:pt x="470" y="391"/>
                  </a:lnTo>
                  <a:lnTo>
                    <a:pt x="469" y="391"/>
                  </a:lnTo>
                  <a:lnTo>
                    <a:pt x="469" y="392"/>
                  </a:lnTo>
                  <a:lnTo>
                    <a:pt x="470" y="391"/>
                  </a:lnTo>
                  <a:lnTo>
                    <a:pt x="470" y="392"/>
                  </a:lnTo>
                  <a:lnTo>
                    <a:pt x="469" y="392"/>
                  </a:lnTo>
                  <a:lnTo>
                    <a:pt x="469" y="391"/>
                  </a:lnTo>
                  <a:lnTo>
                    <a:pt x="469" y="392"/>
                  </a:lnTo>
                  <a:lnTo>
                    <a:pt x="468" y="392"/>
                  </a:lnTo>
                  <a:lnTo>
                    <a:pt x="467" y="392"/>
                  </a:lnTo>
                  <a:lnTo>
                    <a:pt x="467" y="393"/>
                  </a:lnTo>
                  <a:lnTo>
                    <a:pt x="466" y="393"/>
                  </a:lnTo>
                  <a:lnTo>
                    <a:pt x="465" y="393"/>
                  </a:lnTo>
                  <a:lnTo>
                    <a:pt x="465" y="394"/>
                  </a:lnTo>
                  <a:lnTo>
                    <a:pt x="464" y="394"/>
                  </a:lnTo>
                  <a:lnTo>
                    <a:pt x="464" y="395"/>
                  </a:lnTo>
                  <a:lnTo>
                    <a:pt x="462" y="395"/>
                  </a:lnTo>
                  <a:lnTo>
                    <a:pt x="461" y="395"/>
                  </a:lnTo>
                  <a:lnTo>
                    <a:pt x="461" y="396"/>
                  </a:lnTo>
                  <a:lnTo>
                    <a:pt x="460" y="396"/>
                  </a:lnTo>
                  <a:lnTo>
                    <a:pt x="460" y="398"/>
                  </a:lnTo>
                  <a:lnTo>
                    <a:pt x="459" y="398"/>
                  </a:lnTo>
                  <a:lnTo>
                    <a:pt x="459" y="399"/>
                  </a:lnTo>
                  <a:lnTo>
                    <a:pt x="458" y="399"/>
                  </a:lnTo>
                  <a:lnTo>
                    <a:pt x="458" y="400"/>
                  </a:lnTo>
                  <a:lnTo>
                    <a:pt x="458" y="401"/>
                  </a:lnTo>
                  <a:lnTo>
                    <a:pt x="457" y="401"/>
                  </a:lnTo>
                  <a:lnTo>
                    <a:pt x="457" y="402"/>
                  </a:lnTo>
                  <a:lnTo>
                    <a:pt x="457" y="403"/>
                  </a:lnTo>
                  <a:lnTo>
                    <a:pt x="456" y="403"/>
                  </a:lnTo>
                  <a:lnTo>
                    <a:pt x="456" y="406"/>
                  </a:lnTo>
                  <a:lnTo>
                    <a:pt x="456" y="403"/>
                  </a:lnTo>
                  <a:lnTo>
                    <a:pt x="456" y="404"/>
                  </a:lnTo>
                  <a:lnTo>
                    <a:pt x="456" y="403"/>
                  </a:lnTo>
                  <a:lnTo>
                    <a:pt x="456" y="404"/>
                  </a:lnTo>
                  <a:lnTo>
                    <a:pt x="456" y="403"/>
                  </a:lnTo>
                  <a:lnTo>
                    <a:pt x="456" y="404"/>
                  </a:lnTo>
                  <a:lnTo>
                    <a:pt x="456" y="403"/>
                  </a:lnTo>
                  <a:lnTo>
                    <a:pt x="456" y="404"/>
                  </a:lnTo>
                  <a:lnTo>
                    <a:pt x="455" y="404"/>
                  </a:lnTo>
                  <a:lnTo>
                    <a:pt x="456" y="404"/>
                  </a:lnTo>
                  <a:lnTo>
                    <a:pt x="456" y="406"/>
                  </a:lnTo>
                  <a:lnTo>
                    <a:pt x="455" y="406"/>
                  </a:lnTo>
                  <a:lnTo>
                    <a:pt x="455" y="407"/>
                  </a:lnTo>
                  <a:lnTo>
                    <a:pt x="455" y="408"/>
                  </a:lnTo>
                  <a:lnTo>
                    <a:pt x="455" y="409"/>
                  </a:lnTo>
                  <a:lnTo>
                    <a:pt x="453" y="409"/>
                  </a:lnTo>
                  <a:lnTo>
                    <a:pt x="455" y="409"/>
                  </a:lnTo>
                  <a:lnTo>
                    <a:pt x="453" y="409"/>
                  </a:lnTo>
                  <a:lnTo>
                    <a:pt x="453" y="410"/>
                  </a:lnTo>
                  <a:lnTo>
                    <a:pt x="455" y="410"/>
                  </a:lnTo>
                  <a:lnTo>
                    <a:pt x="453" y="412"/>
                  </a:lnTo>
                  <a:lnTo>
                    <a:pt x="453" y="410"/>
                  </a:lnTo>
                  <a:lnTo>
                    <a:pt x="453" y="411"/>
                  </a:lnTo>
                  <a:lnTo>
                    <a:pt x="452" y="410"/>
                  </a:lnTo>
                  <a:lnTo>
                    <a:pt x="452" y="411"/>
                  </a:lnTo>
                  <a:lnTo>
                    <a:pt x="453" y="411"/>
                  </a:lnTo>
                  <a:lnTo>
                    <a:pt x="452" y="411"/>
                  </a:lnTo>
                  <a:lnTo>
                    <a:pt x="453" y="411"/>
                  </a:lnTo>
                  <a:lnTo>
                    <a:pt x="452" y="411"/>
                  </a:lnTo>
                  <a:lnTo>
                    <a:pt x="452" y="412"/>
                  </a:lnTo>
                  <a:lnTo>
                    <a:pt x="453" y="412"/>
                  </a:lnTo>
                  <a:lnTo>
                    <a:pt x="452" y="412"/>
                  </a:lnTo>
                  <a:lnTo>
                    <a:pt x="452" y="414"/>
                  </a:lnTo>
                  <a:lnTo>
                    <a:pt x="452" y="412"/>
                  </a:lnTo>
                  <a:lnTo>
                    <a:pt x="452" y="414"/>
                  </a:lnTo>
                  <a:lnTo>
                    <a:pt x="451" y="414"/>
                  </a:lnTo>
                  <a:lnTo>
                    <a:pt x="452" y="414"/>
                  </a:lnTo>
                  <a:lnTo>
                    <a:pt x="451" y="414"/>
                  </a:lnTo>
                  <a:lnTo>
                    <a:pt x="451" y="415"/>
                  </a:lnTo>
                  <a:lnTo>
                    <a:pt x="450" y="415"/>
                  </a:lnTo>
                  <a:lnTo>
                    <a:pt x="450" y="416"/>
                  </a:lnTo>
                  <a:lnTo>
                    <a:pt x="450" y="415"/>
                  </a:lnTo>
                  <a:lnTo>
                    <a:pt x="450" y="416"/>
                  </a:lnTo>
                  <a:lnTo>
                    <a:pt x="449" y="416"/>
                  </a:lnTo>
                  <a:lnTo>
                    <a:pt x="450" y="417"/>
                  </a:lnTo>
                  <a:lnTo>
                    <a:pt x="449" y="417"/>
                  </a:lnTo>
                  <a:lnTo>
                    <a:pt x="450" y="417"/>
                  </a:lnTo>
                  <a:lnTo>
                    <a:pt x="449" y="416"/>
                  </a:lnTo>
                  <a:lnTo>
                    <a:pt x="449" y="417"/>
                  </a:lnTo>
                  <a:lnTo>
                    <a:pt x="448" y="418"/>
                  </a:lnTo>
                  <a:lnTo>
                    <a:pt x="449" y="418"/>
                  </a:lnTo>
                  <a:lnTo>
                    <a:pt x="448" y="418"/>
                  </a:lnTo>
                  <a:lnTo>
                    <a:pt x="449" y="418"/>
                  </a:lnTo>
                  <a:lnTo>
                    <a:pt x="448" y="418"/>
                  </a:lnTo>
                  <a:lnTo>
                    <a:pt x="448" y="419"/>
                  </a:lnTo>
                  <a:lnTo>
                    <a:pt x="448" y="420"/>
                  </a:lnTo>
                  <a:lnTo>
                    <a:pt x="447" y="420"/>
                  </a:lnTo>
                  <a:lnTo>
                    <a:pt x="448" y="420"/>
                  </a:lnTo>
                  <a:lnTo>
                    <a:pt x="448" y="419"/>
                  </a:lnTo>
                  <a:lnTo>
                    <a:pt x="447" y="419"/>
                  </a:lnTo>
                  <a:lnTo>
                    <a:pt x="447" y="420"/>
                  </a:lnTo>
                  <a:lnTo>
                    <a:pt x="447" y="419"/>
                  </a:lnTo>
                  <a:lnTo>
                    <a:pt x="447" y="420"/>
                  </a:lnTo>
                  <a:lnTo>
                    <a:pt x="447" y="421"/>
                  </a:lnTo>
                  <a:lnTo>
                    <a:pt x="447" y="420"/>
                  </a:lnTo>
                  <a:lnTo>
                    <a:pt x="447" y="421"/>
                  </a:lnTo>
                  <a:lnTo>
                    <a:pt x="446" y="421"/>
                  </a:lnTo>
                  <a:lnTo>
                    <a:pt x="446" y="423"/>
                  </a:lnTo>
                  <a:lnTo>
                    <a:pt x="447" y="423"/>
                  </a:lnTo>
                  <a:lnTo>
                    <a:pt x="446" y="423"/>
                  </a:lnTo>
                  <a:lnTo>
                    <a:pt x="446" y="424"/>
                  </a:lnTo>
                  <a:lnTo>
                    <a:pt x="446" y="425"/>
                  </a:lnTo>
                  <a:lnTo>
                    <a:pt x="446" y="424"/>
                  </a:lnTo>
                  <a:lnTo>
                    <a:pt x="446" y="425"/>
                  </a:lnTo>
                  <a:lnTo>
                    <a:pt x="444" y="426"/>
                  </a:lnTo>
                  <a:lnTo>
                    <a:pt x="444" y="427"/>
                  </a:lnTo>
                  <a:lnTo>
                    <a:pt x="444" y="428"/>
                  </a:lnTo>
                  <a:lnTo>
                    <a:pt x="444" y="426"/>
                  </a:lnTo>
                  <a:lnTo>
                    <a:pt x="446" y="425"/>
                  </a:lnTo>
                  <a:lnTo>
                    <a:pt x="444" y="425"/>
                  </a:lnTo>
                  <a:lnTo>
                    <a:pt x="444" y="426"/>
                  </a:lnTo>
                  <a:lnTo>
                    <a:pt x="444" y="425"/>
                  </a:lnTo>
                  <a:lnTo>
                    <a:pt x="444" y="424"/>
                  </a:lnTo>
                  <a:lnTo>
                    <a:pt x="444" y="425"/>
                  </a:lnTo>
                  <a:lnTo>
                    <a:pt x="444" y="424"/>
                  </a:lnTo>
                  <a:lnTo>
                    <a:pt x="444" y="423"/>
                  </a:lnTo>
                  <a:lnTo>
                    <a:pt x="444" y="424"/>
                  </a:lnTo>
                  <a:lnTo>
                    <a:pt x="444" y="423"/>
                  </a:lnTo>
                  <a:lnTo>
                    <a:pt x="444" y="421"/>
                  </a:lnTo>
                  <a:lnTo>
                    <a:pt x="443" y="421"/>
                  </a:lnTo>
                  <a:lnTo>
                    <a:pt x="444" y="423"/>
                  </a:lnTo>
                  <a:lnTo>
                    <a:pt x="443" y="423"/>
                  </a:lnTo>
                  <a:lnTo>
                    <a:pt x="443" y="421"/>
                  </a:lnTo>
                  <a:lnTo>
                    <a:pt x="443" y="423"/>
                  </a:lnTo>
                  <a:lnTo>
                    <a:pt x="442" y="424"/>
                  </a:lnTo>
                  <a:lnTo>
                    <a:pt x="443" y="424"/>
                  </a:lnTo>
                  <a:lnTo>
                    <a:pt x="442" y="424"/>
                  </a:lnTo>
                  <a:lnTo>
                    <a:pt x="442" y="425"/>
                  </a:lnTo>
                  <a:lnTo>
                    <a:pt x="443" y="426"/>
                  </a:lnTo>
                  <a:lnTo>
                    <a:pt x="444" y="426"/>
                  </a:lnTo>
                  <a:lnTo>
                    <a:pt x="443" y="428"/>
                  </a:lnTo>
                  <a:lnTo>
                    <a:pt x="442" y="429"/>
                  </a:lnTo>
                  <a:lnTo>
                    <a:pt x="442" y="431"/>
                  </a:lnTo>
                  <a:lnTo>
                    <a:pt x="442" y="432"/>
                  </a:lnTo>
                  <a:lnTo>
                    <a:pt x="442" y="433"/>
                  </a:lnTo>
                  <a:lnTo>
                    <a:pt x="442" y="434"/>
                  </a:lnTo>
                  <a:lnTo>
                    <a:pt x="442" y="435"/>
                  </a:lnTo>
                  <a:lnTo>
                    <a:pt x="442" y="437"/>
                  </a:lnTo>
                  <a:lnTo>
                    <a:pt x="442" y="440"/>
                  </a:lnTo>
                  <a:lnTo>
                    <a:pt x="442" y="441"/>
                  </a:lnTo>
                  <a:lnTo>
                    <a:pt x="442" y="440"/>
                  </a:lnTo>
                  <a:lnTo>
                    <a:pt x="441" y="437"/>
                  </a:lnTo>
                  <a:lnTo>
                    <a:pt x="442" y="435"/>
                  </a:lnTo>
                  <a:lnTo>
                    <a:pt x="441" y="435"/>
                  </a:lnTo>
                  <a:lnTo>
                    <a:pt x="442" y="435"/>
                  </a:lnTo>
                  <a:lnTo>
                    <a:pt x="441" y="435"/>
                  </a:lnTo>
                  <a:lnTo>
                    <a:pt x="442" y="435"/>
                  </a:lnTo>
                  <a:lnTo>
                    <a:pt x="442" y="434"/>
                  </a:lnTo>
                  <a:lnTo>
                    <a:pt x="442" y="433"/>
                  </a:lnTo>
                  <a:lnTo>
                    <a:pt x="442" y="432"/>
                  </a:lnTo>
                  <a:lnTo>
                    <a:pt x="442" y="433"/>
                  </a:lnTo>
                  <a:lnTo>
                    <a:pt x="442" y="432"/>
                  </a:lnTo>
                  <a:lnTo>
                    <a:pt x="442" y="433"/>
                  </a:lnTo>
                  <a:lnTo>
                    <a:pt x="441" y="433"/>
                  </a:lnTo>
                  <a:lnTo>
                    <a:pt x="442" y="431"/>
                  </a:lnTo>
                  <a:lnTo>
                    <a:pt x="442" y="428"/>
                  </a:lnTo>
                  <a:lnTo>
                    <a:pt x="443" y="426"/>
                  </a:lnTo>
                  <a:lnTo>
                    <a:pt x="442" y="426"/>
                  </a:lnTo>
                  <a:lnTo>
                    <a:pt x="442" y="427"/>
                  </a:lnTo>
                  <a:lnTo>
                    <a:pt x="442" y="428"/>
                  </a:lnTo>
                  <a:lnTo>
                    <a:pt x="441" y="427"/>
                  </a:lnTo>
                  <a:lnTo>
                    <a:pt x="441" y="428"/>
                  </a:lnTo>
                  <a:lnTo>
                    <a:pt x="442" y="428"/>
                  </a:lnTo>
                  <a:lnTo>
                    <a:pt x="441" y="429"/>
                  </a:lnTo>
                  <a:lnTo>
                    <a:pt x="441" y="432"/>
                  </a:lnTo>
                  <a:lnTo>
                    <a:pt x="440" y="431"/>
                  </a:lnTo>
                  <a:lnTo>
                    <a:pt x="438" y="433"/>
                  </a:lnTo>
                  <a:lnTo>
                    <a:pt x="438" y="432"/>
                  </a:lnTo>
                  <a:lnTo>
                    <a:pt x="436" y="432"/>
                  </a:lnTo>
                  <a:lnTo>
                    <a:pt x="436" y="433"/>
                  </a:lnTo>
                  <a:lnTo>
                    <a:pt x="436" y="434"/>
                  </a:lnTo>
                  <a:lnTo>
                    <a:pt x="436" y="435"/>
                  </a:lnTo>
                  <a:lnTo>
                    <a:pt x="435" y="435"/>
                  </a:lnTo>
                  <a:lnTo>
                    <a:pt x="436" y="436"/>
                  </a:lnTo>
                  <a:lnTo>
                    <a:pt x="438" y="436"/>
                  </a:lnTo>
                  <a:lnTo>
                    <a:pt x="438" y="435"/>
                  </a:lnTo>
                  <a:lnTo>
                    <a:pt x="438" y="434"/>
                  </a:lnTo>
                  <a:lnTo>
                    <a:pt x="439" y="434"/>
                  </a:lnTo>
                  <a:lnTo>
                    <a:pt x="438" y="434"/>
                  </a:lnTo>
                  <a:lnTo>
                    <a:pt x="438" y="433"/>
                  </a:lnTo>
                  <a:lnTo>
                    <a:pt x="439" y="434"/>
                  </a:lnTo>
                  <a:lnTo>
                    <a:pt x="438" y="434"/>
                  </a:lnTo>
                  <a:lnTo>
                    <a:pt x="439" y="434"/>
                  </a:lnTo>
                  <a:lnTo>
                    <a:pt x="438" y="433"/>
                  </a:lnTo>
                  <a:lnTo>
                    <a:pt x="439" y="433"/>
                  </a:lnTo>
                  <a:lnTo>
                    <a:pt x="438" y="433"/>
                  </a:lnTo>
                  <a:lnTo>
                    <a:pt x="439" y="433"/>
                  </a:lnTo>
                  <a:lnTo>
                    <a:pt x="440" y="433"/>
                  </a:lnTo>
                  <a:lnTo>
                    <a:pt x="441" y="433"/>
                  </a:lnTo>
                  <a:lnTo>
                    <a:pt x="440" y="433"/>
                  </a:lnTo>
                  <a:lnTo>
                    <a:pt x="440" y="434"/>
                  </a:lnTo>
                  <a:lnTo>
                    <a:pt x="440" y="433"/>
                  </a:lnTo>
                  <a:lnTo>
                    <a:pt x="440" y="434"/>
                  </a:lnTo>
                  <a:lnTo>
                    <a:pt x="440" y="433"/>
                  </a:lnTo>
                  <a:lnTo>
                    <a:pt x="441" y="433"/>
                  </a:lnTo>
                  <a:lnTo>
                    <a:pt x="440" y="434"/>
                  </a:lnTo>
                  <a:lnTo>
                    <a:pt x="440" y="436"/>
                  </a:lnTo>
                  <a:lnTo>
                    <a:pt x="440" y="437"/>
                  </a:lnTo>
                  <a:lnTo>
                    <a:pt x="439" y="437"/>
                  </a:lnTo>
                  <a:lnTo>
                    <a:pt x="438" y="437"/>
                  </a:lnTo>
                  <a:lnTo>
                    <a:pt x="439" y="437"/>
                  </a:lnTo>
                  <a:lnTo>
                    <a:pt x="438" y="437"/>
                  </a:lnTo>
                  <a:lnTo>
                    <a:pt x="438" y="438"/>
                  </a:lnTo>
                  <a:lnTo>
                    <a:pt x="438" y="440"/>
                  </a:lnTo>
                  <a:lnTo>
                    <a:pt x="438" y="441"/>
                  </a:lnTo>
                  <a:lnTo>
                    <a:pt x="439" y="441"/>
                  </a:lnTo>
                  <a:lnTo>
                    <a:pt x="438" y="442"/>
                  </a:lnTo>
                  <a:lnTo>
                    <a:pt x="436" y="444"/>
                  </a:lnTo>
                  <a:lnTo>
                    <a:pt x="436" y="445"/>
                  </a:lnTo>
                  <a:lnTo>
                    <a:pt x="436" y="446"/>
                  </a:lnTo>
                  <a:lnTo>
                    <a:pt x="438" y="446"/>
                  </a:lnTo>
                  <a:lnTo>
                    <a:pt x="439" y="446"/>
                  </a:lnTo>
                  <a:lnTo>
                    <a:pt x="439" y="445"/>
                  </a:lnTo>
                  <a:lnTo>
                    <a:pt x="440" y="444"/>
                  </a:lnTo>
                  <a:lnTo>
                    <a:pt x="441" y="444"/>
                  </a:lnTo>
                  <a:lnTo>
                    <a:pt x="441" y="443"/>
                  </a:lnTo>
                  <a:lnTo>
                    <a:pt x="441" y="442"/>
                  </a:lnTo>
                  <a:lnTo>
                    <a:pt x="441" y="441"/>
                  </a:lnTo>
                  <a:lnTo>
                    <a:pt x="441" y="440"/>
                  </a:lnTo>
                  <a:lnTo>
                    <a:pt x="441" y="441"/>
                  </a:lnTo>
                  <a:lnTo>
                    <a:pt x="441" y="442"/>
                  </a:lnTo>
                  <a:lnTo>
                    <a:pt x="441" y="443"/>
                  </a:lnTo>
                  <a:lnTo>
                    <a:pt x="440" y="444"/>
                  </a:lnTo>
                  <a:lnTo>
                    <a:pt x="440" y="445"/>
                  </a:lnTo>
                  <a:lnTo>
                    <a:pt x="439" y="445"/>
                  </a:lnTo>
                  <a:lnTo>
                    <a:pt x="439" y="446"/>
                  </a:lnTo>
                  <a:lnTo>
                    <a:pt x="438" y="448"/>
                  </a:lnTo>
                  <a:lnTo>
                    <a:pt x="436" y="448"/>
                  </a:lnTo>
                  <a:lnTo>
                    <a:pt x="436" y="446"/>
                  </a:lnTo>
                  <a:lnTo>
                    <a:pt x="435" y="446"/>
                  </a:lnTo>
                  <a:lnTo>
                    <a:pt x="435" y="445"/>
                  </a:lnTo>
                  <a:lnTo>
                    <a:pt x="435" y="446"/>
                  </a:lnTo>
                  <a:lnTo>
                    <a:pt x="434" y="446"/>
                  </a:lnTo>
                  <a:lnTo>
                    <a:pt x="435" y="446"/>
                  </a:lnTo>
                  <a:lnTo>
                    <a:pt x="435" y="448"/>
                  </a:lnTo>
                  <a:lnTo>
                    <a:pt x="435" y="446"/>
                  </a:lnTo>
                  <a:lnTo>
                    <a:pt x="434" y="446"/>
                  </a:lnTo>
                  <a:lnTo>
                    <a:pt x="433" y="446"/>
                  </a:lnTo>
                  <a:lnTo>
                    <a:pt x="433" y="448"/>
                  </a:lnTo>
                  <a:lnTo>
                    <a:pt x="432" y="448"/>
                  </a:lnTo>
                  <a:lnTo>
                    <a:pt x="431" y="448"/>
                  </a:lnTo>
                  <a:lnTo>
                    <a:pt x="431" y="449"/>
                  </a:lnTo>
                  <a:lnTo>
                    <a:pt x="430" y="449"/>
                  </a:lnTo>
                  <a:lnTo>
                    <a:pt x="430" y="450"/>
                  </a:lnTo>
                  <a:lnTo>
                    <a:pt x="429" y="450"/>
                  </a:lnTo>
                  <a:lnTo>
                    <a:pt x="427" y="450"/>
                  </a:lnTo>
                  <a:lnTo>
                    <a:pt x="427" y="451"/>
                  </a:lnTo>
                  <a:lnTo>
                    <a:pt x="426" y="451"/>
                  </a:lnTo>
                  <a:lnTo>
                    <a:pt x="425" y="451"/>
                  </a:lnTo>
                  <a:lnTo>
                    <a:pt x="425" y="452"/>
                  </a:lnTo>
                  <a:lnTo>
                    <a:pt x="424" y="452"/>
                  </a:lnTo>
                  <a:lnTo>
                    <a:pt x="423" y="452"/>
                  </a:lnTo>
                  <a:lnTo>
                    <a:pt x="423" y="453"/>
                  </a:lnTo>
                  <a:lnTo>
                    <a:pt x="422" y="453"/>
                  </a:lnTo>
                  <a:lnTo>
                    <a:pt x="421" y="453"/>
                  </a:lnTo>
                  <a:lnTo>
                    <a:pt x="421" y="454"/>
                  </a:lnTo>
                  <a:lnTo>
                    <a:pt x="419" y="454"/>
                  </a:lnTo>
                  <a:lnTo>
                    <a:pt x="418" y="454"/>
                  </a:lnTo>
                  <a:lnTo>
                    <a:pt x="417" y="456"/>
                  </a:lnTo>
                  <a:lnTo>
                    <a:pt x="416" y="456"/>
                  </a:lnTo>
                  <a:lnTo>
                    <a:pt x="415" y="456"/>
                  </a:lnTo>
                  <a:lnTo>
                    <a:pt x="415" y="457"/>
                  </a:lnTo>
                  <a:lnTo>
                    <a:pt x="414" y="457"/>
                  </a:lnTo>
                  <a:lnTo>
                    <a:pt x="413" y="457"/>
                  </a:lnTo>
                  <a:lnTo>
                    <a:pt x="412" y="457"/>
                  </a:lnTo>
                  <a:lnTo>
                    <a:pt x="410" y="458"/>
                  </a:lnTo>
                  <a:lnTo>
                    <a:pt x="409" y="458"/>
                  </a:lnTo>
                  <a:lnTo>
                    <a:pt x="408" y="458"/>
                  </a:lnTo>
                  <a:lnTo>
                    <a:pt x="407" y="458"/>
                  </a:lnTo>
                  <a:lnTo>
                    <a:pt x="406" y="458"/>
                  </a:lnTo>
                  <a:lnTo>
                    <a:pt x="406" y="459"/>
                  </a:lnTo>
                  <a:lnTo>
                    <a:pt x="405" y="459"/>
                  </a:lnTo>
                  <a:lnTo>
                    <a:pt x="404" y="459"/>
                  </a:lnTo>
                  <a:lnTo>
                    <a:pt x="403" y="459"/>
                  </a:lnTo>
                  <a:lnTo>
                    <a:pt x="401" y="459"/>
                  </a:lnTo>
                  <a:lnTo>
                    <a:pt x="400" y="459"/>
                  </a:lnTo>
                  <a:lnTo>
                    <a:pt x="399" y="459"/>
                  </a:lnTo>
                  <a:lnTo>
                    <a:pt x="398" y="459"/>
                  </a:lnTo>
                  <a:lnTo>
                    <a:pt x="397" y="459"/>
                  </a:lnTo>
                  <a:lnTo>
                    <a:pt x="396" y="459"/>
                  </a:lnTo>
                  <a:lnTo>
                    <a:pt x="395" y="459"/>
                  </a:lnTo>
                  <a:lnTo>
                    <a:pt x="393" y="459"/>
                  </a:lnTo>
                  <a:lnTo>
                    <a:pt x="392" y="459"/>
                  </a:lnTo>
                  <a:lnTo>
                    <a:pt x="392" y="460"/>
                  </a:lnTo>
                  <a:lnTo>
                    <a:pt x="391" y="460"/>
                  </a:lnTo>
                  <a:lnTo>
                    <a:pt x="390" y="460"/>
                  </a:lnTo>
                  <a:lnTo>
                    <a:pt x="389" y="460"/>
                  </a:lnTo>
                  <a:lnTo>
                    <a:pt x="389" y="461"/>
                  </a:lnTo>
                  <a:lnTo>
                    <a:pt x="388" y="461"/>
                  </a:lnTo>
                  <a:lnTo>
                    <a:pt x="388" y="462"/>
                  </a:lnTo>
                  <a:lnTo>
                    <a:pt x="388" y="461"/>
                  </a:lnTo>
                  <a:lnTo>
                    <a:pt x="389" y="461"/>
                  </a:lnTo>
                  <a:lnTo>
                    <a:pt x="389" y="460"/>
                  </a:lnTo>
                  <a:lnTo>
                    <a:pt x="388" y="461"/>
                  </a:lnTo>
                  <a:lnTo>
                    <a:pt x="389" y="461"/>
                  </a:lnTo>
                  <a:lnTo>
                    <a:pt x="388" y="461"/>
                  </a:lnTo>
                  <a:lnTo>
                    <a:pt x="387" y="461"/>
                  </a:lnTo>
                  <a:lnTo>
                    <a:pt x="387" y="462"/>
                  </a:lnTo>
                  <a:lnTo>
                    <a:pt x="386" y="462"/>
                  </a:lnTo>
                  <a:lnTo>
                    <a:pt x="384" y="462"/>
                  </a:lnTo>
                  <a:lnTo>
                    <a:pt x="383" y="462"/>
                  </a:lnTo>
                  <a:lnTo>
                    <a:pt x="383" y="463"/>
                  </a:lnTo>
                  <a:lnTo>
                    <a:pt x="383" y="465"/>
                  </a:lnTo>
                  <a:lnTo>
                    <a:pt x="382" y="465"/>
                  </a:lnTo>
                  <a:lnTo>
                    <a:pt x="383" y="465"/>
                  </a:lnTo>
                  <a:lnTo>
                    <a:pt x="383" y="463"/>
                  </a:lnTo>
                  <a:lnTo>
                    <a:pt x="382" y="463"/>
                  </a:lnTo>
                  <a:lnTo>
                    <a:pt x="383" y="463"/>
                  </a:lnTo>
                  <a:lnTo>
                    <a:pt x="382" y="463"/>
                  </a:lnTo>
                  <a:lnTo>
                    <a:pt x="382" y="465"/>
                  </a:lnTo>
                  <a:lnTo>
                    <a:pt x="383" y="465"/>
                  </a:lnTo>
                  <a:lnTo>
                    <a:pt x="382" y="465"/>
                  </a:lnTo>
                  <a:lnTo>
                    <a:pt x="381" y="465"/>
                  </a:lnTo>
                  <a:lnTo>
                    <a:pt x="380" y="465"/>
                  </a:lnTo>
                  <a:lnTo>
                    <a:pt x="379" y="465"/>
                  </a:lnTo>
                  <a:lnTo>
                    <a:pt x="379" y="466"/>
                  </a:lnTo>
                  <a:lnTo>
                    <a:pt x="378" y="466"/>
                  </a:lnTo>
                  <a:lnTo>
                    <a:pt x="377" y="466"/>
                  </a:lnTo>
                  <a:lnTo>
                    <a:pt x="377" y="467"/>
                  </a:lnTo>
                  <a:lnTo>
                    <a:pt x="375" y="467"/>
                  </a:lnTo>
                  <a:lnTo>
                    <a:pt x="375" y="468"/>
                  </a:lnTo>
                  <a:lnTo>
                    <a:pt x="374" y="468"/>
                  </a:lnTo>
                  <a:lnTo>
                    <a:pt x="374" y="469"/>
                  </a:lnTo>
                  <a:lnTo>
                    <a:pt x="373" y="469"/>
                  </a:lnTo>
                  <a:lnTo>
                    <a:pt x="372" y="469"/>
                  </a:lnTo>
                  <a:lnTo>
                    <a:pt x="371" y="469"/>
                  </a:lnTo>
                  <a:lnTo>
                    <a:pt x="370" y="469"/>
                  </a:lnTo>
                  <a:lnTo>
                    <a:pt x="369" y="469"/>
                  </a:lnTo>
                  <a:lnTo>
                    <a:pt x="367" y="469"/>
                  </a:lnTo>
                  <a:lnTo>
                    <a:pt x="366" y="469"/>
                  </a:lnTo>
                  <a:lnTo>
                    <a:pt x="366" y="470"/>
                  </a:lnTo>
                  <a:lnTo>
                    <a:pt x="366" y="469"/>
                  </a:lnTo>
                  <a:lnTo>
                    <a:pt x="366" y="470"/>
                  </a:lnTo>
                  <a:lnTo>
                    <a:pt x="365" y="470"/>
                  </a:lnTo>
                  <a:lnTo>
                    <a:pt x="366" y="470"/>
                  </a:lnTo>
                  <a:lnTo>
                    <a:pt x="365" y="470"/>
                  </a:lnTo>
                  <a:lnTo>
                    <a:pt x="365" y="469"/>
                  </a:lnTo>
                  <a:lnTo>
                    <a:pt x="364" y="469"/>
                  </a:lnTo>
                  <a:lnTo>
                    <a:pt x="364" y="470"/>
                  </a:lnTo>
                  <a:lnTo>
                    <a:pt x="363" y="470"/>
                  </a:lnTo>
                  <a:lnTo>
                    <a:pt x="362" y="470"/>
                  </a:lnTo>
                  <a:lnTo>
                    <a:pt x="362" y="471"/>
                  </a:lnTo>
                  <a:lnTo>
                    <a:pt x="362" y="470"/>
                  </a:lnTo>
                  <a:lnTo>
                    <a:pt x="361" y="470"/>
                  </a:lnTo>
                  <a:lnTo>
                    <a:pt x="361" y="471"/>
                  </a:lnTo>
                  <a:lnTo>
                    <a:pt x="360" y="471"/>
                  </a:lnTo>
                  <a:lnTo>
                    <a:pt x="360" y="473"/>
                  </a:lnTo>
                  <a:lnTo>
                    <a:pt x="360" y="471"/>
                  </a:lnTo>
                  <a:lnTo>
                    <a:pt x="360" y="473"/>
                  </a:lnTo>
                  <a:lnTo>
                    <a:pt x="358" y="473"/>
                  </a:lnTo>
                  <a:lnTo>
                    <a:pt x="358" y="474"/>
                  </a:lnTo>
                  <a:lnTo>
                    <a:pt x="357" y="474"/>
                  </a:lnTo>
                  <a:lnTo>
                    <a:pt x="356" y="474"/>
                  </a:lnTo>
                  <a:lnTo>
                    <a:pt x="355" y="474"/>
                  </a:lnTo>
                  <a:lnTo>
                    <a:pt x="355" y="475"/>
                  </a:lnTo>
                  <a:lnTo>
                    <a:pt x="354" y="475"/>
                  </a:lnTo>
                  <a:lnTo>
                    <a:pt x="353" y="475"/>
                  </a:lnTo>
                  <a:lnTo>
                    <a:pt x="352" y="475"/>
                  </a:lnTo>
                  <a:lnTo>
                    <a:pt x="351" y="475"/>
                  </a:lnTo>
                  <a:lnTo>
                    <a:pt x="351" y="476"/>
                  </a:lnTo>
                  <a:lnTo>
                    <a:pt x="349" y="476"/>
                  </a:lnTo>
                  <a:lnTo>
                    <a:pt x="348" y="476"/>
                  </a:lnTo>
                  <a:lnTo>
                    <a:pt x="347" y="476"/>
                  </a:lnTo>
                  <a:lnTo>
                    <a:pt x="347" y="477"/>
                  </a:lnTo>
                  <a:lnTo>
                    <a:pt x="347" y="478"/>
                  </a:lnTo>
                  <a:lnTo>
                    <a:pt x="346" y="478"/>
                  </a:lnTo>
                  <a:lnTo>
                    <a:pt x="346" y="479"/>
                  </a:lnTo>
                  <a:lnTo>
                    <a:pt x="346" y="478"/>
                  </a:lnTo>
                  <a:lnTo>
                    <a:pt x="347" y="478"/>
                  </a:lnTo>
                  <a:lnTo>
                    <a:pt x="346" y="478"/>
                  </a:lnTo>
                  <a:lnTo>
                    <a:pt x="347" y="478"/>
                  </a:lnTo>
                  <a:lnTo>
                    <a:pt x="347" y="477"/>
                  </a:lnTo>
                  <a:lnTo>
                    <a:pt x="346" y="477"/>
                  </a:lnTo>
                  <a:lnTo>
                    <a:pt x="347" y="477"/>
                  </a:lnTo>
                  <a:lnTo>
                    <a:pt x="347" y="476"/>
                  </a:lnTo>
                  <a:lnTo>
                    <a:pt x="347" y="477"/>
                  </a:lnTo>
                  <a:lnTo>
                    <a:pt x="346" y="477"/>
                  </a:lnTo>
                  <a:lnTo>
                    <a:pt x="347" y="477"/>
                  </a:lnTo>
                  <a:lnTo>
                    <a:pt x="346" y="477"/>
                  </a:lnTo>
                  <a:lnTo>
                    <a:pt x="345" y="477"/>
                  </a:lnTo>
                  <a:lnTo>
                    <a:pt x="346" y="477"/>
                  </a:lnTo>
                  <a:lnTo>
                    <a:pt x="345" y="477"/>
                  </a:lnTo>
                  <a:lnTo>
                    <a:pt x="345" y="478"/>
                  </a:lnTo>
                  <a:lnTo>
                    <a:pt x="346" y="478"/>
                  </a:lnTo>
                  <a:lnTo>
                    <a:pt x="345" y="478"/>
                  </a:lnTo>
                  <a:lnTo>
                    <a:pt x="346" y="479"/>
                  </a:lnTo>
                  <a:lnTo>
                    <a:pt x="345" y="478"/>
                  </a:lnTo>
                  <a:lnTo>
                    <a:pt x="344" y="478"/>
                  </a:lnTo>
                  <a:lnTo>
                    <a:pt x="343" y="478"/>
                  </a:lnTo>
                  <a:lnTo>
                    <a:pt x="344" y="478"/>
                  </a:lnTo>
                  <a:lnTo>
                    <a:pt x="343" y="478"/>
                  </a:lnTo>
                  <a:lnTo>
                    <a:pt x="341" y="478"/>
                  </a:lnTo>
                  <a:lnTo>
                    <a:pt x="343" y="478"/>
                  </a:lnTo>
                  <a:lnTo>
                    <a:pt x="341" y="478"/>
                  </a:lnTo>
                  <a:lnTo>
                    <a:pt x="341" y="479"/>
                  </a:lnTo>
                  <a:lnTo>
                    <a:pt x="341" y="478"/>
                  </a:lnTo>
                  <a:lnTo>
                    <a:pt x="341" y="479"/>
                  </a:lnTo>
                  <a:lnTo>
                    <a:pt x="340" y="479"/>
                  </a:lnTo>
                  <a:lnTo>
                    <a:pt x="339" y="479"/>
                  </a:lnTo>
                  <a:lnTo>
                    <a:pt x="338" y="479"/>
                  </a:lnTo>
                  <a:lnTo>
                    <a:pt x="337" y="479"/>
                  </a:lnTo>
                  <a:lnTo>
                    <a:pt x="337" y="481"/>
                  </a:lnTo>
                  <a:lnTo>
                    <a:pt x="336" y="481"/>
                  </a:lnTo>
                  <a:lnTo>
                    <a:pt x="336" y="482"/>
                  </a:lnTo>
                  <a:lnTo>
                    <a:pt x="336" y="481"/>
                  </a:lnTo>
                  <a:lnTo>
                    <a:pt x="336" y="482"/>
                  </a:lnTo>
                  <a:lnTo>
                    <a:pt x="335" y="482"/>
                  </a:lnTo>
                  <a:lnTo>
                    <a:pt x="334" y="482"/>
                  </a:lnTo>
                  <a:lnTo>
                    <a:pt x="334" y="483"/>
                  </a:lnTo>
                  <a:lnTo>
                    <a:pt x="332" y="483"/>
                  </a:lnTo>
                  <a:lnTo>
                    <a:pt x="331" y="483"/>
                  </a:lnTo>
                  <a:lnTo>
                    <a:pt x="330" y="483"/>
                  </a:lnTo>
                  <a:lnTo>
                    <a:pt x="330" y="484"/>
                  </a:lnTo>
                  <a:lnTo>
                    <a:pt x="330" y="483"/>
                  </a:lnTo>
                  <a:lnTo>
                    <a:pt x="330" y="484"/>
                  </a:lnTo>
                  <a:lnTo>
                    <a:pt x="329" y="484"/>
                  </a:lnTo>
                  <a:lnTo>
                    <a:pt x="330" y="484"/>
                  </a:lnTo>
                  <a:lnTo>
                    <a:pt x="329" y="484"/>
                  </a:lnTo>
                  <a:lnTo>
                    <a:pt x="328" y="485"/>
                  </a:lnTo>
                  <a:lnTo>
                    <a:pt x="328" y="484"/>
                  </a:lnTo>
                  <a:lnTo>
                    <a:pt x="329" y="484"/>
                  </a:lnTo>
                  <a:lnTo>
                    <a:pt x="329" y="483"/>
                  </a:lnTo>
                  <a:lnTo>
                    <a:pt x="329" y="484"/>
                  </a:lnTo>
                  <a:lnTo>
                    <a:pt x="328" y="484"/>
                  </a:lnTo>
                  <a:lnTo>
                    <a:pt x="327" y="484"/>
                  </a:lnTo>
                  <a:lnTo>
                    <a:pt x="327" y="485"/>
                  </a:lnTo>
                  <a:lnTo>
                    <a:pt x="327" y="484"/>
                  </a:lnTo>
                  <a:lnTo>
                    <a:pt x="326" y="484"/>
                  </a:lnTo>
                  <a:lnTo>
                    <a:pt x="326" y="485"/>
                  </a:lnTo>
                  <a:lnTo>
                    <a:pt x="326" y="484"/>
                  </a:lnTo>
                  <a:lnTo>
                    <a:pt x="326" y="485"/>
                  </a:lnTo>
                  <a:lnTo>
                    <a:pt x="324" y="485"/>
                  </a:lnTo>
                  <a:lnTo>
                    <a:pt x="323" y="485"/>
                  </a:lnTo>
                  <a:lnTo>
                    <a:pt x="322" y="485"/>
                  </a:lnTo>
                  <a:lnTo>
                    <a:pt x="321" y="485"/>
                  </a:lnTo>
                  <a:lnTo>
                    <a:pt x="321" y="486"/>
                  </a:lnTo>
                  <a:lnTo>
                    <a:pt x="322" y="486"/>
                  </a:lnTo>
                  <a:lnTo>
                    <a:pt x="321" y="486"/>
                  </a:lnTo>
                  <a:lnTo>
                    <a:pt x="321" y="485"/>
                  </a:lnTo>
                  <a:lnTo>
                    <a:pt x="321" y="486"/>
                  </a:lnTo>
                  <a:lnTo>
                    <a:pt x="321" y="485"/>
                  </a:lnTo>
                  <a:lnTo>
                    <a:pt x="320" y="485"/>
                  </a:lnTo>
                  <a:lnTo>
                    <a:pt x="320" y="486"/>
                  </a:lnTo>
                  <a:lnTo>
                    <a:pt x="319" y="486"/>
                  </a:lnTo>
                  <a:lnTo>
                    <a:pt x="319" y="487"/>
                  </a:lnTo>
                  <a:lnTo>
                    <a:pt x="319" y="486"/>
                  </a:lnTo>
                  <a:lnTo>
                    <a:pt x="318" y="486"/>
                  </a:lnTo>
                  <a:lnTo>
                    <a:pt x="319" y="486"/>
                  </a:lnTo>
                  <a:lnTo>
                    <a:pt x="319" y="487"/>
                  </a:lnTo>
                  <a:lnTo>
                    <a:pt x="318" y="487"/>
                  </a:lnTo>
                  <a:lnTo>
                    <a:pt x="319" y="487"/>
                  </a:lnTo>
                  <a:lnTo>
                    <a:pt x="318" y="487"/>
                  </a:lnTo>
                  <a:lnTo>
                    <a:pt x="318" y="486"/>
                  </a:lnTo>
                  <a:lnTo>
                    <a:pt x="317" y="486"/>
                  </a:lnTo>
                  <a:lnTo>
                    <a:pt x="315" y="486"/>
                  </a:lnTo>
                  <a:lnTo>
                    <a:pt x="314" y="486"/>
                  </a:lnTo>
                  <a:lnTo>
                    <a:pt x="314" y="487"/>
                  </a:lnTo>
                  <a:lnTo>
                    <a:pt x="313" y="487"/>
                  </a:lnTo>
                  <a:lnTo>
                    <a:pt x="312" y="487"/>
                  </a:lnTo>
                  <a:lnTo>
                    <a:pt x="311" y="487"/>
                  </a:lnTo>
                  <a:lnTo>
                    <a:pt x="310" y="487"/>
                  </a:lnTo>
                  <a:lnTo>
                    <a:pt x="309" y="487"/>
                  </a:lnTo>
                  <a:lnTo>
                    <a:pt x="309" y="488"/>
                  </a:lnTo>
                  <a:lnTo>
                    <a:pt x="308" y="488"/>
                  </a:lnTo>
                  <a:lnTo>
                    <a:pt x="306" y="488"/>
                  </a:lnTo>
                  <a:lnTo>
                    <a:pt x="305" y="488"/>
                  </a:lnTo>
                  <a:lnTo>
                    <a:pt x="304" y="488"/>
                  </a:lnTo>
                  <a:lnTo>
                    <a:pt x="304" y="490"/>
                  </a:lnTo>
                  <a:lnTo>
                    <a:pt x="303" y="490"/>
                  </a:lnTo>
                  <a:lnTo>
                    <a:pt x="302" y="490"/>
                  </a:lnTo>
                  <a:lnTo>
                    <a:pt x="301" y="490"/>
                  </a:lnTo>
                  <a:lnTo>
                    <a:pt x="301" y="491"/>
                  </a:lnTo>
                  <a:lnTo>
                    <a:pt x="300" y="491"/>
                  </a:lnTo>
                  <a:lnTo>
                    <a:pt x="298" y="491"/>
                  </a:lnTo>
                  <a:lnTo>
                    <a:pt x="297" y="491"/>
                  </a:lnTo>
                  <a:lnTo>
                    <a:pt x="296" y="492"/>
                  </a:lnTo>
                  <a:lnTo>
                    <a:pt x="295" y="492"/>
                  </a:lnTo>
                  <a:lnTo>
                    <a:pt x="294" y="492"/>
                  </a:lnTo>
                  <a:lnTo>
                    <a:pt x="294" y="493"/>
                  </a:lnTo>
                  <a:lnTo>
                    <a:pt x="293" y="493"/>
                  </a:lnTo>
                  <a:lnTo>
                    <a:pt x="293" y="494"/>
                  </a:lnTo>
                  <a:lnTo>
                    <a:pt x="292" y="494"/>
                  </a:lnTo>
                  <a:lnTo>
                    <a:pt x="292" y="495"/>
                  </a:lnTo>
                  <a:lnTo>
                    <a:pt x="292" y="494"/>
                  </a:lnTo>
                  <a:lnTo>
                    <a:pt x="293" y="494"/>
                  </a:lnTo>
                  <a:lnTo>
                    <a:pt x="292" y="494"/>
                  </a:lnTo>
                  <a:lnTo>
                    <a:pt x="292" y="493"/>
                  </a:lnTo>
                  <a:lnTo>
                    <a:pt x="292" y="494"/>
                  </a:lnTo>
                  <a:lnTo>
                    <a:pt x="291" y="494"/>
                  </a:lnTo>
                  <a:lnTo>
                    <a:pt x="289" y="494"/>
                  </a:lnTo>
                  <a:lnTo>
                    <a:pt x="289" y="495"/>
                  </a:lnTo>
                  <a:lnTo>
                    <a:pt x="288" y="495"/>
                  </a:lnTo>
                  <a:lnTo>
                    <a:pt x="287" y="495"/>
                  </a:lnTo>
                  <a:lnTo>
                    <a:pt x="286" y="495"/>
                  </a:lnTo>
                  <a:lnTo>
                    <a:pt x="286" y="496"/>
                  </a:lnTo>
                  <a:lnTo>
                    <a:pt x="285" y="496"/>
                  </a:lnTo>
                  <a:lnTo>
                    <a:pt x="284" y="498"/>
                  </a:lnTo>
                  <a:lnTo>
                    <a:pt x="283" y="498"/>
                  </a:lnTo>
                  <a:lnTo>
                    <a:pt x="283" y="499"/>
                  </a:lnTo>
                  <a:lnTo>
                    <a:pt x="282" y="499"/>
                  </a:lnTo>
                  <a:lnTo>
                    <a:pt x="280" y="499"/>
                  </a:lnTo>
                  <a:lnTo>
                    <a:pt x="280" y="500"/>
                  </a:lnTo>
                  <a:lnTo>
                    <a:pt x="279" y="500"/>
                  </a:lnTo>
                  <a:lnTo>
                    <a:pt x="279" y="501"/>
                  </a:lnTo>
                  <a:lnTo>
                    <a:pt x="278" y="501"/>
                  </a:lnTo>
                  <a:lnTo>
                    <a:pt x="277" y="501"/>
                  </a:lnTo>
                  <a:lnTo>
                    <a:pt x="277" y="502"/>
                  </a:lnTo>
                  <a:lnTo>
                    <a:pt x="276" y="502"/>
                  </a:lnTo>
                  <a:lnTo>
                    <a:pt x="276" y="503"/>
                  </a:lnTo>
                  <a:lnTo>
                    <a:pt x="275" y="503"/>
                  </a:lnTo>
                  <a:lnTo>
                    <a:pt x="274" y="504"/>
                  </a:lnTo>
                  <a:lnTo>
                    <a:pt x="275" y="504"/>
                  </a:lnTo>
                  <a:lnTo>
                    <a:pt x="274" y="504"/>
                  </a:lnTo>
                  <a:lnTo>
                    <a:pt x="274" y="506"/>
                  </a:lnTo>
                  <a:lnTo>
                    <a:pt x="274" y="504"/>
                  </a:lnTo>
                  <a:lnTo>
                    <a:pt x="274" y="506"/>
                  </a:lnTo>
                  <a:lnTo>
                    <a:pt x="272" y="506"/>
                  </a:lnTo>
                  <a:lnTo>
                    <a:pt x="272" y="507"/>
                  </a:lnTo>
                  <a:lnTo>
                    <a:pt x="272" y="506"/>
                  </a:lnTo>
                  <a:lnTo>
                    <a:pt x="271" y="506"/>
                  </a:lnTo>
                  <a:lnTo>
                    <a:pt x="271" y="507"/>
                  </a:lnTo>
                  <a:lnTo>
                    <a:pt x="271" y="506"/>
                  </a:lnTo>
                  <a:lnTo>
                    <a:pt x="270" y="506"/>
                  </a:lnTo>
                  <a:lnTo>
                    <a:pt x="269" y="506"/>
                  </a:lnTo>
                  <a:lnTo>
                    <a:pt x="268" y="506"/>
                  </a:lnTo>
                  <a:lnTo>
                    <a:pt x="267" y="506"/>
                  </a:lnTo>
                  <a:lnTo>
                    <a:pt x="267" y="507"/>
                  </a:lnTo>
                  <a:lnTo>
                    <a:pt x="266" y="507"/>
                  </a:lnTo>
                  <a:lnTo>
                    <a:pt x="265" y="507"/>
                  </a:lnTo>
                  <a:lnTo>
                    <a:pt x="265" y="508"/>
                  </a:lnTo>
                  <a:lnTo>
                    <a:pt x="263" y="508"/>
                  </a:lnTo>
                  <a:lnTo>
                    <a:pt x="262" y="508"/>
                  </a:lnTo>
                  <a:lnTo>
                    <a:pt x="261" y="508"/>
                  </a:lnTo>
                  <a:lnTo>
                    <a:pt x="261" y="509"/>
                  </a:lnTo>
                  <a:lnTo>
                    <a:pt x="260" y="509"/>
                  </a:lnTo>
                  <a:lnTo>
                    <a:pt x="261" y="509"/>
                  </a:lnTo>
                  <a:lnTo>
                    <a:pt x="260" y="509"/>
                  </a:lnTo>
                  <a:lnTo>
                    <a:pt x="260" y="508"/>
                  </a:lnTo>
                  <a:lnTo>
                    <a:pt x="259" y="508"/>
                  </a:lnTo>
                  <a:lnTo>
                    <a:pt x="258" y="508"/>
                  </a:lnTo>
                  <a:lnTo>
                    <a:pt x="257" y="508"/>
                  </a:lnTo>
                  <a:lnTo>
                    <a:pt x="255" y="508"/>
                  </a:lnTo>
                  <a:lnTo>
                    <a:pt x="257" y="508"/>
                  </a:lnTo>
                  <a:lnTo>
                    <a:pt x="255" y="508"/>
                  </a:lnTo>
                  <a:lnTo>
                    <a:pt x="254" y="508"/>
                  </a:lnTo>
                  <a:lnTo>
                    <a:pt x="253" y="508"/>
                  </a:lnTo>
                  <a:lnTo>
                    <a:pt x="252" y="508"/>
                  </a:lnTo>
                  <a:lnTo>
                    <a:pt x="251" y="508"/>
                  </a:lnTo>
                  <a:lnTo>
                    <a:pt x="251" y="509"/>
                  </a:lnTo>
                  <a:lnTo>
                    <a:pt x="250" y="509"/>
                  </a:lnTo>
                  <a:lnTo>
                    <a:pt x="249" y="509"/>
                  </a:lnTo>
                  <a:lnTo>
                    <a:pt x="249" y="510"/>
                  </a:lnTo>
                  <a:lnTo>
                    <a:pt x="248" y="510"/>
                  </a:lnTo>
                  <a:lnTo>
                    <a:pt x="248" y="511"/>
                  </a:lnTo>
                  <a:lnTo>
                    <a:pt x="246" y="511"/>
                  </a:lnTo>
                  <a:lnTo>
                    <a:pt x="245" y="511"/>
                  </a:lnTo>
                  <a:lnTo>
                    <a:pt x="245" y="512"/>
                  </a:lnTo>
                  <a:lnTo>
                    <a:pt x="244" y="513"/>
                  </a:lnTo>
                  <a:lnTo>
                    <a:pt x="243" y="513"/>
                  </a:lnTo>
                  <a:lnTo>
                    <a:pt x="243" y="512"/>
                  </a:lnTo>
                  <a:lnTo>
                    <a:pt x="243" y="513"/>
                  </a:lnTo>
                  <a:lnTo>
                    <a:pt x="242" y="513"/>
                  </a:lnTo>
                  <a:lnTo>
                    <a:pt x="241" y="513"/>
                  </a:lnTo>
                  <a:lnTo>
                    <a:pt x="241" y="515"/>
                  </a:lnTo>
                  <a:lnTo>
                    <a:pt x="241" y="516"/>
                  </a:lnTo>
                  <a:lnTo>
                    <a:pt x="241" y="515"/>
                  </a:lnTo>
                  <a:lnTo>
                    <a:pt x="240" y="515"/>
                  </a:lnTo>
                  <a:lnTo>
                    <a:pt x="241" y="515"/>
                  </a:lnTo>
                  <a:lnTo>
                    <a:pt x="241" y="516"/>
                  </a:lnTo>
                  <a:lnTo>
                    <a:pt x="240" y="516"/>
                  </a:lnTo>
                  <a:lnTo>
                    <a:pt x="240" y="515"/>
                  </a:lnTo>
                  <a:lnTo>
                    <a:pt x="240" y="516"/>
                  </a:lnTo>
                  <a:lnTo>
                    <a:pt x="240" y="517"/>
                  </a:lnTo>
                  <a:lnTo>
                    <a:pt x="239" y="518"/>
                  </a:lnTo>
                  <a:lnTo>
                    <a:pt x="236" y="519"/>
                  </a:lnTo>
                  <a:lnTo>
                    <a:pt x="235" y="520"/>
                  </a:lnTo>
                  <a:lnTo>
                    <a:pt x="235" y="521"/>
                  </a:lnTo>
                  <a:lnTo>
                    <a:pt x="234" y="523"/>
                  </a:lnTo>
                  <a:lnTo>
                    <a:pt x="233" y="524"/>
                  </a:lnTo>
                  <a:lnTo>
                    <a:pt x="232" y="524"/>
                  </a:lnTo>
                  <a:lnTo>
                    <a:pt x="233" y="524"/>
                  </a:lnTo>
                  <a:lnTo>
                    <a:pt x="234" y="523"/>
                  </a:lnTo>
                  <a:lnTo>
                    <a:pt x="235" y="521"/>
                  </a:lnTo>
                  <a:lnTo>
                    <a:pt x="235" y="520"/>
                  </a:lnTo>
                  <a:lnTo>
                    <a:pt x="234" y="520"/>
                  </a:lnTo>
                  <a:lnTo>
                    <a:pt x="235" y="520"/>
                  </a:lnTo>
                  <a:lnTo>
                    <a:pt x="235" y="519"/>
                  </a:lnTo>
                  <a:lnTo>
                    <a:pt x="236" y="519"/>
                  </a:lnTo>
                  <a:lnTo>
                    <a:pt x="236" y="518"/>
                  </a:lnTo>
                  <a:lnTo>
                    <a:pt x="239" y="516"/>
                  </a:lnTo>
                  <a:lnTo>
                    <a:pt x="240" y="516"/>
                  </a:lnTo>
                  <a:lnTo>
                    <a:pt x="240" y="515"/>
                  </a:lnTo>
                  <a:lnTo>
                    <a:pt x="239" y="515"/>
                  </a:lnTo>
                  <a:lnTo>
                    <a:pt x="237" y="515"/>
                  </a:lnTo>
                  <a:lnTo>
                    <a:pt x="237" y="516"/>
                  </a:lnTo>
                  <a:lnTo>
                    <a:pt x="239" y="516"/>
                  </a:lnTo>
                  <a:lnTo>
                    <a:pt x="237" y="516"/>
                  </a:lnTo>
                  <a:lnTo>
                    <a:pt x="237" y="517"/>
                  </a:lnTo>
                  <a:lnTo>
                    <a:pt x="235" y="517"/>
                  </a:lnTo>
                  <a:lnTo>
                    <a:pt x="235" y="516"/>
                  </a:lnTo>
                  <a:lnTo>
                    <a:pt x="235" y="517"/>
                  </a:lnTo>
                  <a:lnTo>
                    <a:pt x="235" y="518"/>
                  </a:lnTo>
                  <a:lnTo>
                    <a:pt x="234" y="519"/>
                  </a:lnTo>
                  <a:lnTo>
                    <a:pt x="234" y="518"/>
                  </a:lnTo>
                  <a:lnTo>
                    <a:pt x="234" y="517"/>
                  </a:lnTo>
                  <a:lnTo>
                    <a:pt x="234" y="516"/>
                  </a:lnTo>
                  <a:lnTo>
                    <a:pt x="234" y="517"/>
                  </a:lnTo>
                  <a:lnTo>
                    <a:pt x="233" y="517"/>
                  </a:lnTo>
                  <a:lnTo>
                    <a:pt x="233" y="518"/>
                  </a:lnTo>
                  <a:lnTo>
                    <a:pt x="233" y="517"/>
                  </a:lnTo>
                  <a:lnTo>
                    <a:pt x="233" y="518"/>
                  </a:lnTo>
                  <a:lnTo>
                    <a:pt x="232" y="518"/>
                  </a:lnTo>
                  <a:lnTo>
                    <a:pt x="233" y="519"/>
                  </a:lnTo>
                  <a:lnTo>
                    <a:pt x="234" y="520"/>
                  </a:lnTo>
                  <a:lnTo>
                    <a:pt x="233" y="520"/>
                  </a:lnTo>
                  <a:lnTo>
                    <a:pt x="232" y="520"/>
                  </a:lnTo>
                  <a:lnTo>
                    <a:pt x="232" y="519"/>
                  </a:lnTo>
                  <a:lnTo>
                    <a:pt x="231" y="519"/>
                  </a:lnTo>
                  <a:lnTo>
                    <a:pt x="231" y="520"/>
                  </a:lnTo>
                  <a:lnTo>
                    <a:pt x="232" y="521"/>
                  </a:lnTo>
                  <a:lnTo>
                    <a:pt x="233" y="521"/>
                  </a:lnTo>
                  <a:lnTo>
                    <a:pt x="232" y="521"/>
                  </a:lnTo>
                  <a:lnTo>
                    <a:pt x="231" y="521"/>
                  </a:lnTo>
                  <a:lnTo>
                    <a:pt x="231" y="520"/>
                  </a:lnTo>
                  <a:lnTo>
                    <a:pt x="229" y="520"/>
                  </a:lnTo>
                  <a:lnTo>
                    <a:pt x="228" y="520"/>
                  </a:lnTo>
                  <a:lnTo>
                    <a:pt x="229" y="521"/>
                  </a:lnTo>
                  <a:lnTo>
                    <a:pt x="229" y="523"/>
                  </a:lnTo>
                  <a:lnTo>
                    <a:pt x="231" y="523"/>
                  </a:lnTo>
                  <a:lnTo>
                    <a:pt x="231" y="524"/>
                  </a:lnTo>
                  <a:lnTo>
                    <a:pt x="231" y="523"/>
                  </a:lnTo>
                  <a:lnTo>
                    <a:pt x="229" y="523"/>
                  </a:lnTo>
                  <a:lnTo>
                    <a:pt x="229" y="521"/>
                  </a:lnTo>
                  <a:lnTo>
                    <a:pt x="228" y="520"/>
                  </a:lnTo>
                  <a:lnTo>
                    <a:pt x="228" y="521"/>
                  </a:lnTo>
                  <a:lnTo>
                    <a:pt x="227" y="521"/>
                  </a:lnTo>
                  <a:lnTo>
                    <a:pt x="227" y="523"/>
                  </a:lnTo>
                  <a:lnTo>
                    <a:pt x="228" y="523"/>
                  </a:lnTo>
                  <a:lnTo>
                    <a:pt x="228" y="524"/>
                  </a:lnTo>
                  <a:lnTo>
                    <a:pt x="228" y="523"/>
                  </a:lnTo>
                  <a:lnTo>
                    <a:pt x="227" y="523"/>
                  </a:lnTo>
                  <a:lnTo>
                    <a:pt x="226" y="524"/>
                  </a:lnTo>
                  <a:lnTo>
                    <a:pt x="226" y="525"/>
                  </a:lnTo>
                  <a:lnTo>
                    <a:pt x="225" y="526"/>
                  </a:lnTo>
                  <a:lnTo>
                    <a:pt x="225" y="527"/>
                  </a:lnTo>
                  <a:lnTo>
                    <a:pt x="225" y="528"/>
                  </a:lnTo>
                  <a:lnTo>
                    <a:pt x="226" y="528"/>
                  </a:lnTo>
                  <a:lnTo>
                    <a:pt x="225" y="528"/>
                  </a:lnTo>
                  <a:lnTo>
                    <a:pt x="225" y="529"/>
                  </a:lnTo>
                  <a:lnTo>
                    <a:pt x="224" y="530"/>
                  </a:lnTo>
                  <a:lnTo>
                    <a:pt x="224" y="532"/>
                  </a:lnTo>
                  <a:lnTo>
                    <a:pt x="223" y="532"/>
                  </a:lnTo>
                  <a:lnTo>
                    <a:pt x="222" y="532"/>
                  </a:lnTo>
                  <a:lnTo>
                    <a:pt x="220" y="532"/>
                  </a:lnTo>
                  <a:lnTo>
                    <a:pt x="222" y="532"/>
                  </a:lnTo>
                  <a:lnTo>
                    <a:pt x="220" y="532"/>
                  </a:lnTo>
                  <a:lnTo>
                    <a:pt x="222" y="532"/>
                  </a:lnTo>
                  <a:lnTo>
                    <a:pt x="220" y="532"/>
                  </a:lnTo>
                  <a:lnTo>
                    <a:pt x="222" y="532"/>
                  </a:lnTo>
                  <a:lnTo>
                    <a:pt x="222" y="530"/>
                  </a:lnTo>
                  <a:lnTo>
                    <a:pt x="220" y="530"/>
                  </a:lnTo>
                  <a:lnTo>
                    <a:pt x="220" y="532"/>
                  </a:lnTo>
                  <a:lnTo>
                    <a:pt x="220" y="530"/>
                  </a:lnTo>
                  <a:lnTo>
                    <a:pt x="222" y="530"/>
                  </a:lnTo>
                  <a:lnTo>
                    <a:pt x="220" y="530"/>
                  </a:lnTo>
                  <a:lnTo>
                    <a:pt x="222" y="530"/>
                  </a:lnTo>
                  <a:lnTo>
                    <a:pt x="220" y="530"/>
                  </a:lnTo>
                  <a:lnTo>
                    <a:pt x="220" y="529"/>
                  </a:lnTo>
                  <a:lnTo>
                    <a:pt x="219" y="529"/>
                  </a:lnTo>
                  <a:lnTo>
                    <a:pt x="219" y="528"/>
                  </a:lnTo>
                  <a:lnTo>
                    <a:pt x="218" y="528"/>
                  </a:lnTo>
                  <a:lnTo>
                    <a:pt x="218" y="529"/>
                  </a:lnTo>
                  <a:lnTo>
                    <a:pt x="218" y="528"/>
                  </a:lnTo>
                  <a:lnTo>
                    <a:pt x="218" y="529"/>
                  </a:lnTo>
                  <a:lnTo>
                    <a:pt x="218" y="528"/>
                  </a:lnTo>
                  <a:lnTo>
                    <a:pt x="217" y="528"/>
                  </a:lnTo>
                  <a:lnTo>
                    <a:pt x="217" y="527"/>
                  </a:lnTo>
                  <a:lnTo>
                    <a:pt x="216" y="527"/>
                  </a:lnTo>
                  <a:lnTo>
                    <a:pt x="215" y="527"/>
                  </a:lnTo>
                  <a:lnTo>
                    <a:pt x="214" y="527"/>
                  </a:lnTo>
                  <a:lnTo>
                    <a:pt x="214" y="526"/>
                  </a:lnTo>
                  <a:lnTo>
                    <a:pt x="214" y="527"/>
                  </a:lnTo>
                  <a:lnTo>
                    <a:pt x="214" y="526"/>
                  </a:lnTo>
                  <a:lnTo>
                    <a:pt x="213" y="526"/>
                  </a:lnTo>
                  <a:lnTo>
                    <a:pt x="211" y="526"/>
                  </a:lnTo>
                  <a:lnTo>
                    <a:pt x="211" y="527"/>
                  </a:lnTo>
                  <a:lnTo>
                    <a:pt x="210" y="527"/>
                  </a:lnTo>
                  <a:lnTo>
                    <a:pt x="209" y="527"/>
                  </a:lnTo>
                  <a:lnTo>
                    <a:pt x="208" y="528"/>
                  </a:lnTo>
                  <a:lnTo>
                    <a:pt x="207" y="528"/>
                  </a:lnTo>
                  <a:lnTo>
                    <a:pt x="206" y="528"/>
                  </a:lnTo>
                  <a:lnTo>
                    <a:pt x="206" y="529"/>
                  </a:lnTo>
                  <a:lnTo>
                    <a:pt x="205" y="529"/>
                  </a:lnTo>
                  <a:lnTo>
                    <a:pt x="203" y="529"/>
                  </a:lnTo>
                  <a:lnTo>
                    <a:pt x="203" y="530"/>
                  </a:lnTo>
                  <a:lnTo>
                    <a:pt x="202" y="530"/>
                  </a:lnTo>
                  <a:lnTo>
                    <a:pt x="201" y="530"/>
                  </a:lnTo>
                  <a:lnTo>
                    <a:pt x="201" y="529"/>
                  </a:lnTo>
                  <a:lnTo>
                    <a:pt x="200" y="529"/>
                  </a:lnTo>
                  <a:lnTo>
                    <a:pt x="199" y="530"/>
                  </a:lnTo>
                  <a:lnTo>
                    <a:pt x="199" y="532"/>
                  </a:lnTo>
                  <a:lnTo>
                    <a:pt x="198" y="532"/>
                  </a:lnTo>
                  <a:lnTo>
                    <a:pt x="199" y="532"/>
                  </a:lnTo>
                  <a:lnTo>
                    <a:pt x="199" y="530"/>
                  </a:lnTo>
                  <a:lnTo>
                    <a:pt x="199" y="529"/>
                  </a:lnTo>
                  <a:lnTo>
                    <a:pt x="199" y="530"/>
                  </a:lnTo>
                  <a:lnTo>
                    <a:pt x="199" y="529"/>
                  </a:lnTo>
                  <a:lnTo>
                    <a:pt x="199" y="530"/>
                  </a:lnTo>
                  <a:lnTo>
                    <a:pt x="198" y="530"/>
                  </a:lnTo>
                  <a:lnTo>
                    <a:pt x="199" y="530"/>
                  </a:lnTo>
                  <a:lnTo>
                    <a:pt x="198" y="530"/>
                  </a:lnTo>
                  <a:lnTo>
                    <a:pt x="197" y="530"/>
                  </a:lnTo>
                  <a:lnTo>
                    <a:pt x="196" y="530"/>
                  </a:lnTo>
                  <a:lnTo>
                    <a:pt x="194" y="530"/>
                  </a:lnTo>
                  <a:lnTo>
                    <a:pt x="196" y="530"/>
                  </a:lnTo>
                  <a:lnTo>
                    <a:pt x="196" y="532"/>
                  </a:lnTo>
                  <a:lnTo>
                    <a:pt x="194" y="532"/>
                  </a:lnTo>
                  <a:lnTo>
                    <a:pt x="194" y="530"/>
                  </a:lnTo>
                  <a:lnTo>
                    <a:pt x="194" y="532"/>
                  </a:lnTo>
                  <a:lnTo>
                    <a:pt x="193" y="532"/>
                  </a:lnTo>
                  <a:lnTo>
                    <a:pt x="193" y="533"/>
                  </a:lnTo>
                  <a:lnTo>
                    <a:pt x="193" y="532"/>
                  </a:lnTo>
                  <a:lnTo>
                    <a:pt x="194" y="532"/>
                  </a:lnTo>
                  <a:lnTo>
                    <a:pt x="194" y="533"/>
                  </a:lnTo>
                  <a:lnTo>
                    <a:pt x="193" y="533"/>
                  </a:lnTo>
                  <a:lnTo>
                    <a:pt x="193" y="532"/>
                  </a:lnTo>
                  <a:lnTo>
                    <a:pt x="193" y="533"/>
                  </a:lnTo>
                  <a:lnTo>
                    <a:pt x="192" y="533"/>
                  </a:lnTo>
                  <a:lnTo>
                    <a:pt x="191" y="533"/>
                  </a:lnTo>
                  <a:lnTo>
                    <a:pt x="191" y="534"/>
                  </a:lnTo>
                  <a:lnTo>
                    <a:pt x="192" y="534"/>
                  </a:lnTo>
                  <a:lnTo>
                    <a:pt x="191" y="534"/>
                  </a:lnTo>
                  <a:lnTo>
                    <a:pt x="190" y="534"/>
                  </a:lnTo>
                  <a:lnTo>
                    <a:pt x="191" y="534"/>
                  </a:lnTo>
                  <a:lnTo>
                    <a:pt x="190" y="534"/>
                  </a:lnTo>
                  <a:lnTo>
                    <a:pt x="190" y="535"/>
                  </a:lnTo>
                  <a:lnTo>
                    <a:pt x="189" y="534"/>
                  </a:lnTo>
                  <a:lnTo>
                    <a:pt x="189" y="535"/>
                  </a:lnTo>
                  <a:lnTo>
                    <a:pt x="188" y="535"/>
                  </a:lnTo>
                  <a:lnTo>
                    <a:pt x="188" y="536"/>
                  </a:lnTo>
                  <a:lnTo>
                    <a:pt x="186" y="536"/>
                  </a:lnTo>
                  <a:lnTo>
                    <a:pt x="186" y="537"/>
                  </a:lnTo>
                  <a:lnTo>
                    <a:pt x="185" y="537"/>
                  </a:lnTo>
                  <a:lnTo>
                    <a:pt x="184" y="537"/>
                  </a:lnTo>
                  <a:lnTo>
                    <a:pt x="183" y="537"/>
                  </a:lnTo>
                  <a:lnTo>
                    <a:pt x="182" y="538"/>
                  </a:lnTo>
                  <a:lnTo>
                    <a:pt x="181" y="538"/>
                  </a:lnTo>
                  <a:lnTo>
                    <a:pt x="181" y="540"/>
                  </a:lnTo>
                  <a:lnTo>
                    <a:pt x="180" y="540"/>
                  </a:lnTo>
                  <a:lnTo>
                    <a:pt x="180" y="541"/>
                  </a:lnTo>
                  <a:lnTo>
                    <a:pt x="179" y="541"/>
                  </a:lnTo>
                  <a:lnTo>
                    <a:pt x="179" y="542"/>
                  </a:lnTo>
                  <a:lnTo>
                    <a:pt x="177" y="542"/>
                  </a:lnTo>
                  <a:lnTo>
                    <a:pt x="177" y="543"/>
                  </a:lnTo>
                  <a:lnTo>
                    <a:pt x="176" y="543"/>
                  </a:lnTo>
                  <a:lnTo>
                    <a:pt x="176" y="544"/>
                  </a:lnTo>
                  <a:lnTo>
                    <a:pt x="175" y="544"/>
                  </a:lnTo>
                  <a:lnTo>
                    <a:pt x="175" y="545"/>
                  </a:lnTo>
                  <a:lnTo>
                    <a:pt x="174" y="546"/>
                  </a:lnTo>
                  <a:lnTo>
                    <a:pt x="174" y="548"/>
                  </a:lnTo>
                  <a:lnTo>
                    <a:pt x="173" y="548"/>
                  </a:lnTo>
                  <a:lnTo>
                    <a:pt x="173" y="549"/>
                  </a:lnTo>
                  <a:lnTo>
                    <a:pt x="172" y="549"/>
                  </a:lnTo>
                  <a:lnTo>
                    <a:pt x="172" y="550"/>
                  </a:lnTo>
                  <a:lnTo>
                    <a:pt x="172" y="551"/>
                  </a:lnTo>
                  <a:lnTo>
                    <a:pt x="171" y="552"/>
                  </a:lnTo>
                  <a:lnTo>
                    <a:pt x="171" y="553"/>
                  </a:lnTo>
                  <a:lnTo>
                    <a:pt x="171" y="554"/>
                  </a:lnTo>
                  <a:lnTo>
                    <a:pt x="170" y="554"/>
                  </a:lnTo>
                  <a:lnTo>
                    <a:pt x="171" y="554"/>
                  </a:lnTo>
                  <a:lnTo>
                    <a:pt x="170" y="554"/>
                  </a:lnTo>
                  <a:lnTo>
                    <a:pt x="168" y="554"/>
                  </a:lnTo>
                  <a:lnTo>
                    <a:pt x="168" y="555"/>
                  </a:lnTo>
                  <a:lnTo>
                    <a:pt x="168" y="554"/>
                  </a:lnTo>
                  <a:lnTo>
                    <a:pt x="167" y="554"/>
                  </a:lnTo>
                  <a:lnTo>
                    <a:pt x="167" y="555"/>
                  </a:lnTo>
                  <a:lnTo>
                    <a:pt x="166" y="555"/>
                  </a:lnTo>
                  <a:lnTo>
                    <a:pt x="166" y="557"/>
                  </a:lnTo>
                  <a:lnTo>
                    <a:pt x="165" y="557"/>
                  </a:lnTo>
                  <a:lnTo>
                    <a:pt x="165" y="558"/>
                  </a:lnTo>
                  <a:lnTo>
                    <a:pt x="164" y="558"/>
                  </a:lnTo>
                  <a:lnTo>
                    <a:pt x="164" y="559"/>
                  </a:lnTo>
                  <a:lnTo>
                    <a:pt x="163" y="559"/>
                  </a:lnTo>
                  <a:lnTo>
                    <a:pt x="163" y="560"/>
                  </a:lnTo>
                  <a:lnTo>
                    <a:pt x="162" y="560"/>
                  </a:lnTo>
                  <a:lnTo>
                    <a:pt x="162" y="561"/>
                  </a:lnTo>
                  <a:lnTo>
                    <a:pt x="162" y="562"/>
                  </a:lnTo>
                  <a:lnTo>
                    <a:pt x="160" y="562"/>
                  </a:lnTo>
                  <a:lnTo>
                    <a:pt x="162" y="562"/>
                  </a:lnTo>
                  <a:lnTo>
                    <a:pt x="160" y="562"/>
                  </a:lnTo>
                  <a:lnTo>
                    <a:pt x="160" y="563"/>
                  </a:lnTo>
                  <a:lnTo>
                    <a:pt x="159" y="563"/>
                  </a:lnTo>
                  <a:lnTo>
                    <a:pt x="159" y="565"/>
                  </a:lnTo>
                  <a:lnTo>
                    <a:pt x="159" y="566"/>
                  </a:lnTo>
                  <a:lnTo>
                    <a:pt x="158" y="566"/>
                  </a:lnTo>
                  <a:lnTo>
                    <a:pt x="157" y="566"/>
                  </a:lnTo>
                  <a:lnTo>
                    <a:pt x="157" y="567"/>
                  </a:lnTo>
                  <a:lnTo>
                    <a:pt x="156" y="567"/>
                  </a:lnTo>
                  <a:lnTo>
                    <a:pt x="156" y="568"/>
                  </a:lnTo>
                  <a:lnTo>
                    <a:pt x="156" y="567"/>
                  </a:lnTo>
                  <a:lnTo>
                    <a:pt x="156" y="568"/>
                  </a:lnTo>
                  <a:lnTo>
                    <a:pt x="155" y="568"/>
                  </a:lnTo>
                  <a:lnTo>
                    <a:pt x="155" y="569"/>
                  </a:lnTo>
                  <a:lnTo>
                    <a:pt x="155" y="570"/>
                  </a:lnTo>
                  <a:lnTo>
                    <a:pt x="155" y="571"/>
                  </a:lnTo>
                  <a:lnTo>
                    <a:pt x="154" y="571"/>
                  </a:lnTo>
                  <a:lnTo>
                    <a:pt x="154" y="573"/>
                  </a:lnTo>
                  <a:lnTo>
                    <a:pt x="154" y="574"/>
                  </a:lnTo>
                  <a:lnTo>
                    <a:pt x="154" y="573"/>
                  </a:lnTo>
                  <a:lnTo>
                    <a:pt x="153" y="574"/>
                  </a:lnTo>
                  <a:lnTo>
                    <a:pt x="154" y="574"/>
                  </a:lnTo>
                  <a:lnTo>
                    <a:pt x="153" y="574"/>
                  </a:lnTo>
                  <a:lnTo>
                    <a:pt x="153" y="575"/>
                  </a:lnTo>
                  <a:lnTo>
                    <a:pt x="151" y="575"/>
                  </a:lnTo>
                  <a:lnTo>
                    <a:pt x="151" y="576"/>
                  </a:lnTo>
                  <a:lnTo>
                    <a:pt x="150" y="576"/>
                  </a:lnTo>
                  <a:lnTo>
                    <a:pt x="150" y="577"/>
                  </a:lnTo>
                  <a:lnTo>
                    <a:pt x="150" y="578"/>
                  </a:lnTo>
                  <a:lnTo>
                    <a:pt x="150" y="577"/>
                  </a:lnTo>
                  <a:lnTo>
                    <a:pt x="149" y="577"/>
                  </a:lnTo>
                  <a:lnTo>
                    <a:pt x="150" y="577"/>
                  </a:lnTo>
                  <a:lnTo>
                    <a:pt x="150" y="578"/>
                  </a:lnTo>
                  <a:lnTo>
                    <a:pt x="149" y="578"/>
                  </a:lnTo>
                  <a:lnTo>
                    <a:pt x="150" y="578"/>
                  </a:lnTo>
                  <a:lnTo>
                    <a:pt x="149" y="578"/>
                  </a:lnTo>
                  <a:lnTo>
                    <a:pt x="149" y="579"/>
                  </a:lnTo>
                  <a:lnTo>
                    <a:pt x="148" y="579"/>
                  </a:lnTo>
                  <a:lnTo>
                    <a:pt x="148" y="580"/>
                  </a:lnTo>
                  <a:lnTo>
                    <a:pt x="148" y="582"/>
                  </a:lnTo>
                  <a:lnTo>
                    <a:pt x="147" y="582"/>
                  </a:lnTo>
                  <a:lnTo>
                    <a:pt x="147" y="583"/>
                  </a:lnTo>
                  <a:lnTo>
                    <a:pt x="147" y="584"/>
                  </a:lnTo>
                  <a:lnTo>
                    <a:pt x="146" y="584"/>
                  </a:lnTo>
                  <a:lnTo>
                    <a:pt x="146" y="585"/>
                  </a:lnTo>
                  <a:lnTo>
                    <a:pt x="145" y="585"/>
                  </a:lnTo>
                  <a:lnTo>
                    <a:pt x="145" y="586"/>
                  </a:lnTo>
                  <a:lnTo>
                    <a:pt x="144" y="586"/>
                  </a:lnTo>
                  <a:lnTo>
                    <a:pt x="144" y="587"/>
                  </a:lnTo>
                  <a:lnTo>
                    <a:pt x="144" y="588"/>
                  </a:lnTo>
                  <a:lnTo>
                    <a:pt x="144" y="587"/>
                  </a:lnTo>
                  <a:lnTo>
                    <a:pt x="142" y="587"/>
                  </a:lnTo>
                  <a:lnTo>
                    <a:pt x="144" y="587"/>
                  </a:lnTo>
                  <a:lnTo>
                    <a:pt x="144" y="588"/>
                  </a:lnTo>
                  <a:lnTo>
                    <a:pt x="142" y="588"/>
                  </a:lnTo>
                  <a:lnTo>
                    <a:pt x="144" y="588"/>
                  </a:lnTo>
                  <a:lnTo>
                    <a:pt x="142" y="588"/>
                  </a:lnTo>
                  <a:lnTo>
                    <a:pt x="142" y="590"/>
                  </a:lnTo>
                  <a:lnTo>
                    <a:pt x="141" y="590"/>
                  </a:lnTo>
                  <a:lnTo>
                    <a:pt x="142" y="590"/>
                  </a:lnTo>
                  <a:lnTo>
                    <a:pt x="141" y="590"/>
                  </a:lnTo>
                  <a:lnTo>
                    <a:pt x="141" y="591"/>
                  </a:lnTo>
                  <a:lnTo>
                    <a:pt x="142" y="591"/>
                  </a:lnTo>
                  <a:lnTo>
                    <a:pt x="141" y="591"/>
                  </a:lnTo>
                  <a:lnTo>
                    <a:pt x="142" y="591"/>
                  </a:lnTo>
                  <a:lnTo>
                    <a:pt x="141" y="591"/>
                  </a:lnTo>
                  <a:lnTo>
                    <a:pt x="142" y="591"/>
                  </a:lnTo>
                  <a:lnTo>
                    <a:pt x="141" y="591"/>
                  </a:lnTo>
                  <a:lnTo>
                    <a:pt x="141" y="592"/>
                  </a:lnTo>
                  <a:lnTo>
                    <a:pt x="141" y="591"/>
                  </a:lnTo>
                  <a:lnTo>
                    <a:pt x="141" y="592"/>
                  </a:lnTo>
                  <a:lnTo>
                    <a:pt x="140" y="593"/>
                  </a:lnTo>
                  <a:lnTo>
                    <a:pt x="140" y="592"/>
                  </a:lnTo>
                  <a:lnTo>
                    <a:pt x="140" y="593"/>
                  </a:lnTo>
                  <a:lnTo>
                    <a:pt x="139" y="593"/>
                  </a:lnTo>
                  <a:lnTo>
                    <a:pt x="139" y="594"/>
                  </a:lnTo>
                  <a:lnTo>
                    <a:pt x="138" y="594"/>
                  </a:lnTo>
                  <a:lnTo>
                    <a:pt x="138" y="595"/>
                  </a:lnTo>
                  <a:lnTo>
                    <a:pt x="137" y="595"/>
                  </a:lnTo>
                  <a:lnTo>
                    <a:pt x="137" y="594"/>
                  </a:lnTo>
                  <a:lnTo>
                    <a:pt x="137" y="595"/>
                  </a:lnTo>
                  <a:lnTo>
                    <a:pt x="136" y="595"/>
                  </a:lnTo>
                  <a:lnTo>
                    <a:pt x="136" y="596"/>
                  </a:lnTo>
                  <a:lnTo>
                    <a:pt x="136" y="598"/>
                  </a:lnTo>
                  <a:lnTo>
                    <a:pt x="134" y="598"/>
                  </a:lnTo>
                  <a:lnTo>
                    <a:pt x="136" y="598"/>
                  </a:lnTo>
                  <a:lnTo>
                    <a:pt x="134" y="598"/>
                  </a:lnTo>
                  <a:lnTo>
                    <a:pt x="134" y="599"/>
                  </a:lnTo>
                  <a:lnTo>
                    <a:pt x="133" y="599"/>
                  </a:lnTo>
                  <a:lnTo>
                    <a:pt x="132" y="599"/>
                  </a:lnTo>
                  <a:lnTo>
                    <a:pt x="132" y="600"/>
                  </a:lnTo>
                  <a:lnTo>
                    <a:pt x="132" y="601"/>
                  </a:lnTo>
                  <a:lnTo>
                    <a:pt x="131" y="601"/>
                  </a:lnTo>
                  <a:lnTo>
                    <a:pt x="131" y="602"/>
                  </a:lnTo>
                  <a:lnTo>
                    <a:pt x="130" y="602"/>
                  </a:lnTo>
                  <a:lnTo>
                    <a:pt x="130" y="603"/>
                  </a:lnTo>
                  <a:lnTo>
                    <a:pt x="130" y="604"/>
                  </a:lnTo>
                  <a:lnTo>
                    <a:pt x="131" y="604"/>
                  </a:lnTo>
                  <a:lnTo>
                    <a:pt x="130" y="604"/>
                  </a:lnTo>
                  <a:lnTo>
                    <a:pt x="130" y="605"/>
                  </a:lnTo>
                  <a:lnTo>
                    <a:pt x="131" y="604"/>
                  </a:lnTo>
                  <a:lnTo>
                    <a:pt x="131" y="605"/>
                  </a:lnTo>
                  <a:lnTo>
                    <a:pt x="130" y="605"/>
                  </a:lnTo>
                  <a:lnTo>
                    <a:pt x="129" y="605"/>
                  </a:lnTo>
                  <a:lnTo>
                    <a:pt x="129" y="607"/>
                  </a:lnTo>
                  <a:lnTo>
                    <a:pt x="128" y="607"/>
                  </a:lnTo>
                  <a:lnTo>
                    <a:pt x="128" y="608"/>
                  </a:lnTo>
                  <a:lnTo>
                    <a:pt x="127" y="608"/>
                  </a:lnTo>
                  <a:lnTo>
                    <a:pt x="125" y="608"/>
                  </a:lnTo>
                  <a:lnTo>
                    <a:pt x="125" y="609"/>
                  </a:lnTo>
                  <a:lnTo>
                    <a:pt x="124" y="609"/>
                  </a:lnTo>
                  <a:lnTo>
                    <a:pt x="124" y="610"/>
                  </a:lnTo>
                  <a:lnTo>
                    <a:pt x="123" y="610"/>
                  </a:lnTo>
                  <a:lnTo>
                    <a:pt x="123" y="611"/>
                  </a:lnTo>
                  <a:lnTo>
                    <a:pt x="123" y="610"/>
                  </a:lnTo>
                  <a:lnTo>
                    <a:pt x="124" y="610"/>
                  </a:lnTo>
                  <a:lnTo>
                    <a:pt x="124" y="609"/>
                  </a:lnTo>
                  <a:lnTo>
                    <a:pt x="123" y="609"/>
                  </a:lnTo>
                  <a:lnTo>
                    <a:pt x="123" y="610"/>
                  </a:lnTo>
                  <a:lnTo>
                    <a:pt x="123" y="609"/>
                  </a:lnTo>
                  <a:lnTo>
                    <a:pt x="123" y="610"/>
                  </a:lnTo>
                  <a:lnTo>
                    <a:pt x="123" y="609"/>
                  </a:lnTo>
                  <a:lnTo>
                    <a:pt x="123" y="610"/>
                  </a:lnTo>
                  <a:lnTo>
                    <a:pt x="122" y="610"/>
                  </a:lnTo>
                  <a:lnTo>
                    <a:pt x="122" y="611"/>
                  </a:lnTo>
                  <a:lnTo>
                    <a:pt x="122" y="610"/>
                  </a:lnTo>
                  <a:lnTo>
                    <a:pt x="122" y="611"/>
                  </a:lnTo>
                  <a:lnTo>
                    <a:pt x="121" y="611"/>
                  </a:lnTo>
                  <a:lnTo>
                    <a:pt x="121" y="612"/>
                  </a:lnTo>
                  <a:lnTo>
                    <a:pt x="121" y="613"/>
                  </a:lnTo>
                  <a:lnTo>
                    <a:pt x="122" y="613"/>
                  </a:lnTo>
                  <a:lnTo>
                    <a:pt x="122" y="615"/>
                  </a:lnTo>
                  <a:lnTo>
                    <a:pt x="122" y="616"/>
                  </a:lnTo>
                  <a:lnTo>
                    <a:pt x="123" y="616"/>
                  </a:lnTo>
                  <a:lnTo>
                    <a:pt x="123" y="617"/>
                  </a:lnTo>
                  <a:lnTo>
                    <a:pt x="124" y="617"/>
                  </a:lnTo>
                  <a:lnTo>
                    <a:pt x="124" y="618"/>
                  </a:lnTo>
                  <a:lnTo>
                    <a:pt x="125" y="618"/>
                  </a:lnTo>
                  <a:lnTo>
                    <a:pt x="125" y="619"/>
                  </a:lnTo>
                  <a:lnTo>
                    <a:pt x="127" y="619"/>
                  </a:lnTo>
                  <a:lnTo>
                    <a:pt x="127" y="620"/>
                  </a:lnTo>
                  <a:lnTo>
                    <a:pt x="128" y="620"/>
                  </a:lnTo>
                  <a:lnTo>
                    <a:pt x="128" y="621"/>
                  </a:lnTo>
                  <a:lnTo>
                    <a:pt x="129" y="621"/>
                  </a:lnTo>
                  <a:lnTo>
                    <a:pt x="129" y="622"/>
                  </a:lnTo>
                  <a:lnTo>
                    <a:pt x="130" y="622"/>
                  </a:lnTo>
                  <a:lnTo>
                    <a:pt x="131" y="621"/>
                  </a:lnTo>
                  <a:lnTo>
                    <a:pt x="130" y="622"/>
                  </a:lnTo>
                  <a:lnTo>
                    <a:pt x="131" y="622"/>
                  </a:lnTo>
                  <a:lnTo>
                    <a:pt x="130" y="622"/>
                  </a:lnTo>
                  <a:lnTo>
                    <a:pt x="131" y="622"/>
                  </a:lnTo>
                  <a:lnTo>
                    <a:pt x="132" y="622"/>
                  </a:lnTo>
                  <a:lnTo>
                    <a:pt x="133" y="622"/>
                  </a:lnTo>
                  <a:lnTo>
                    <a:pt x="133" y="624"/>
                  </a:lnTo>
                  <a:lnTo>
                    <a:pt x="133" y="622"/>
                  </a:lnTo>
                  <a:lnTo>
                    <a:pt x="133" y="624"/>
                  </a:lnTo>
                  <a:lnTo>
                    <a:pt x="133" y="622"/>
                  </a:lnTo>
                  <a:lnTo>
                    <a:pt x="133" y="624"/>
                  </a:lnTo>
                  <a:lnTo>
                    <a:pt x="134" y="624"/>
                  </a:lnTo>
                  <a:lnTo>
                    <a:pt x="134" y="622"/>
                  </a:lnTo>
                  <a:lnTo>
                    <a:pt x="134" y="624"/>
                  </a:lnTo>
                  <a:lnTo>
                    <a:pt x="134" y="622"/>
                  </a:lnTo>
                  <a:lnTo>
                    <a:pt x="134" y="624"/>
                  </a:lnTo>
                  <a:lnTo>
                    <a:pt x="134" y="622"/>
                  </a:lnTo>
                  <a:lnTo>
                    <a:pt x="134" y="624"/>
                  </a:lnTo>
                  <a:lnTo>
                    <a:pt x="136" y="624"/>
                  </a:lnTo>
                  <a:lnTo>
                    <a:pt x="137" y="624"/>
                  </a:lnTo>
                  <a:lnTo>
                    <a:pt x="137" y="622"/>
                  </a:lnTo>
                  <a:lnTo>
                    <a:pt x="137" y="624"/>
                  </a:lnTo>
                  <a:lnTo>
                    <a:pt x="137" y="622"/>
                  </a:lnTo>
                  <a:lnTo>
                    <a:pt x="138" y="622"/>
                  </a:lnTo>
                  <a:lnTo>
                    <a:pt x="138" y="624"/>
                  </a:lnTo>
                  <a:lnTo>
                    <a:pt x="138" y="622"/>
                  </a:lnTo>
                  <a:lnTo>
                    <a:pt x="139" y="622"/>
                  </a:lnTo>
                  <a:lnTo>
                    <a:pt x="139" y="621"/>
                  </a:lnTo>
                  <a:lnTo>
                    <a:pt x="139" y="622"/>
                  </a:lnTo>
                  <a:lnTo>
                    <a:pt x="139" y="621"/>
                  </a:lnTo>
                  <a:lnTo>
                    <a:pt x="140" y="621"/>
                  </a:lnTo>
                  <a:lnTo>
                    <a:pt x="140" y="620"/>
                  </a:lnTo>
                  <a:lnTo>
                    <a:pt x="138" y="619"/>
                  </a:lnTo>
                  <a:lnTo>
                    <a:pt x="137" y="619"/>
                  </a:lnTo>
                  <a:lnTo>
                    <a:pt x="137" y="618"/>
                  </a:lnTo>
                  <a:lnTo>
                    <a:pt x="136" y="618"/>
                  </a:lnTo>
                  <a:lnTo>
                    <a:pt x="134" y="618"/>
                  </a:lnTo>
                  <a:lnTo>
                    <a:pt x="133" y="618"/>
                  </a:lnTo>
                  <a:lnTo>
                    <a:pt x="132" y="617"/>
                  </a:lnTo>
                  <a:lnTo>
                    <a:pt x="131" y="617"/>
                  </a:lnTo>
                  <a:lnTo>
                    <a:pt x="130" y="616"/>
                  </a:lnTo>
                  <a:lnTo>
                    <a:pt x="130" y="617"/>
                  </a:lnTo>
                  <a:lnTo>
                    <a:pt x="130" y="616"/>
                  </a:lnTo>
                  <a:lnTo>
                    <a:pt x="129" y="616"/>
                  </a:lnTo>
                  <a:lnTo>
                    <a:pt x="129" y="617"/>
                  </a:lnTo>
                  <a:lnTo>
                    <a:pt x="128" y="617"/>
                  </a:lnTo>
                  <a:lnTo>
                    <a:pt x="128" y="616"/>
                  </a:lnTo>
                  <a:lnTo>
                    <a:pt x="129" y="616"/>
                  </a:lnTo>
                  <a:lnTo>
                    <a:pt x="128" y="616"/>
                  </a:lnTo>
                  <a:lnTo>
                    <a:pt x="128" y="617"/>
                  </a:lnTo>
                  <a:lnTo>
                    <a:pt x="128" y="616"/>
                  </a:lnTo>
                  <a:lnTo>
                    <a:pt x="129" y="616"/>
                  </a:lnTo>
                  <a:lnTo>
                    <a:pt x="129" y="615"/>
                  </a:lnTo>
                  <a:lnTo>
                    <a:pt x="129" y="616"/>
                  </a:lnTo>
                  <a:lnTo>
                    <a:pt x="129" y="615"/>
                  </a:lnTo>
                  <a:lnTo>
                    <a:pt x="130" y="615"/>
                  </a:lnTo>
                  <a:lnTo>
                    <a:pt x="131" y="615"/>
                  </a:lnTo>
                  <a:lnTo>
                    <a:pt x="132" y="615"/>
                  </a:lnTo>
                  <a:lnTo>
                    <a:pt x="133" y="615"/>
                  </a:lnTo>
                  <a:lnTo>
                    <a:pt x="134" y="615"/>
                  </a:lnTo>
                  <a:lnTo>
                    <a:pt x="136" y="615"/>
                  </a:lnTo>
                  <a:lnTo>
                    <a:pt x="137" y="615"/>
                  </a:lnTo>
                  <a:lnTo>
                    <a:pt x="138" y="616"/>
                  </a:lnTo>
                  <a:lnTo>
                    <a:pt x="139" y="617"/>
                  </a:lnTo>
                  <a:lnTo>
                    <a:pt x="140" y="618"/>
                  </a:lnTo>
                  <a:lnTo>
                    <a:pt x="142" y="621"/>
                  </a:lnTo>
                  <a:lnTo>
                    <a:pt x="142" y="622"/>
                  </a:lnTo>
                  <a:lnTo>
                    <a:pt x="144" y="622"/>
                  </a:lnTo>
                  <a:lnTo>
                    <a:pt x="144" y="624"/>
                  </a:lnTo>
                  <a:lnTo>
                    <a:pt x="145" y="624"/>
                  </a:lnTo>
                  <a:lnTo>
                    <a:pt x="145" y="625"/>
                  </a:lnTo>
                  <a:lnTo>
                    <a:pt x="146" y="625"/>
                  </a:lnTo>
                  <a:lnTo>
                    <a:pt x="146" y="626"/>
                  </a:lnTo>
                  <a:lnTo>
                    <a:pt x="147" y="626"/>
                  </a:lnTo>
                  <a:lnTo>
                    <a:pt x="147" y="627"/>
                  </a:lnTo>
                  <a:lnTo>
                    <a:pt x="148" y="627"/>
                  </a:lnTo>
                  <a:lnTo>
                    <a:pt x="148" y="628"/>
                  </a:lnTo>
                  <a:lnTo>
                    <a:pt x="149" y="628"/>
                  </a:lnTo>
                  <a:lnTo>
                    <a:pt x="149" y="629"/>
                  </a:lnTo>
                  <a:lnTo>
                    <a:pt x="150" y="630"/>
                  </a:lnTo>
                  <a:lnTo>
                    <a:pt x="151" y="630"/>
                  </a:lnTo>
                  <a:lnTo>
                    <a:pt x="151" y="632"/>
                  </a:lnTo>
                  <a:lnTo>
                    <a:pt x="153" y="632"/>
                  </a:lnTo>
                  <a:lnTo>
                    <a:pt x="154" y="632"/>
                  </a:lnTo>
                  <a:lnTo>
                    <a:pt x="155" y="632"/>
                  </a:lnTo>
                  <a:lnTo>
                    <a:pt x="156" y="632"/>
                  </a:lnTo>
                  <a:lnTo>
                    <a:pt x="156" y="630"/>
                  </a:lnTo>
                  <a:lnTo>
                    <a:pt x="157" y="630"/>
                  </a:lnTo>
                  <a:lnTo>
                    <a:pt x="157" y="629"/>
                  </a:lnTo>
                  <a:lnTo>
                    <a:pt x="158" y="629"/>
                  </a:lnTo>
                  <a:lnTo>
                    <a:pt x="158" y="630"/>
                  </a:lnTo>
                  <a:lnTo>
                    <a:pt x="158" y="629"/>
                  </a:lnTo>
                  <a:lnTo>
                    <a:pt x="159" y="630"/>
                  </a:lnTo>
                  <a:lnTo>
                    <a:pt x="159" y="632"/>
                  </a:lnTo>
                  <a:lnTo>
                    <a:pt x="160" y="632"/>
                  </a:lnTo>
                  <a:lnTo>
                    <a:pt x="160" y="633"/>
                  </a:lnTo>
                  <a:lnTo>
                    <a:pt x="160" y="632"/>
                  </a:lnTo>
                  <a:lnTo>
                    <a:pt x="162" y="632"/>
                  </a:lnTo>
                  <a:lnTo>
                    <a:pt x="162" y="633"/>
                  </a:lnTo>
                  <a:lnTo>
                    <a:pt x="162" y="634"/>
                  </a:lnTo>
                  <a:lnTo>
                    <a:pt x="162" y="635"/>
                  </a:lnTo>
                  <a:lnTo>
                    <a:pt x="162" y="636"/>
                  </a:lnTo>
                  <a:lnTo>
                    <a:pt x="162" y="637"/>
                  </a:lnTo>
                  <a:lnTo>
                    <a:pt x="162" y="638"/>
                  </a:lnTo>
                  <a:lnTo>
                    <a:pt x="160" y="640"/>
                  </a:lnTo>
                  <a:lnTo>
                    <a:pt x="160" y="641"/>
                  </a:lnTo>
                  <a:lnTo>
                    <a:pt x="160" y="642"/>
                  </a:lnTo>
                  <a:lnTo>
                    <a:pt x="160" y="643"/>
                  </a:lnTo>
                  <a:lnTo>
                    <a:pt x="159" y="643"/>
                  </a:lnTo>
                  <a:lnTo>
                    <a:pt x="159" y="644"/>
                  </a:lnTo>
                  <a:lnTo>
                    <a:pt x="158" y="645"/>
                  </a:lnTo>
                  <a:lnTo>
                    <a:pt x="157" y="646"/>
                  </a:lnTo>
                  <a:lnTo>
                    <a:pt x="156" y="647"/>
                  </a:lnTo>
                  <a:lnTo>
                    <a:pt x="155" y="647"/>
                  </a:lnTo>
                  <a:lnTo>
                    <a:pt x="155" y="649"/>
                  </a:lnTo>
                  <a:lnTo>
                    <a:pt x="154" y="649"/>
                  </a:lnTo>
                  <a:lnTo>
                    <a:pt x="153" y="650"/>
                  </a:lnTo>
                  <a:lnTo>
                    <a:pt x="151" y="650"/>
                  </a:lnTo>
                  <a:lnTo>
                    <a:pt x="150" y="651"/>
                  </a:lnTo>
                  <a:lnTo>
                    <a:pt x="149" y="651"/>
                  </a:lnTo>
                  <a:lnTo>
                    <a:pt x="149" y="652"/>
                  </a:lnTo>
                  <a:lnTo>
                    <a:pt x="148" y="652"/>
                  </a:lnTo>
                  <a:lnTo>
                    <a:pt x="147" y="653"/>
                  </a:lnTo>
                  <a:lnTo>
                    <a:pt x="146" y="653"/>
                  </a:lnTo>
                  <a:lnTo>
                    <a:pt x="145" y="654"/>
                  </a:lnTo>
                  <a:lnTo>
                    <a:pt x="145" y="655"/>
                  </a:lnTo>
                  <a:lnTo>
                    <a:pt x="144" y="655"/>
                  </a:lnTo>
                  <a:lnTo>
                    <a:pt x="142" y="655"/>
                  </a:lnTo>
                  <a:lnTo>
                    <a:pt x="142" y="657"/>
                  </a:lnTo>
                  <a:lnTo>
                    <a:pt x="141" y="657"/>
                  </a:lnTo>
                  <a:lnTo>
                    <a:pt x="140" y="658"/>
                  </a:lnTo>
                  <a:lnTo>
                    <a:pt x="139" y="658"/>
                  </a:lnTo>
                  <a:lnTo>
                    <a:pt x="138" y="659"/>
                  </a:lnTo>
                  <a:lnTo>
                    <a:pt x="137" y="659"/>
                  </a:lnTo>
                  <a:lnTo>
                    <a:pt x="137" y="660"/>
                  </a:lnTo>
                  <a:lnTo>
                    <a:pt x="136" y="660"/>
                  </a:lnTo>
                  <a:lnTo>
                    <a:pt x="136" y="661"/>
                  </a:lnTo>
                  <a:lnTo>
                    <a:pt x="134" y="661"/>
                  </a:lnTo>
                  <a:lnTo>
                    <a:pt x="134" y="662"/>
                  </a:lnTo>
                  <a:lnTo>
                    <a:pt x="134" y="663"/>
                  </a:lnTo>
                  <a:lnTo>
                    <a:pt x="133" y="663"/>
                  </a:lnTo>
                  <a:lnTo>
                    <a:pt x="133" y="665"/>
                  </a:lnTo>
                  <a:lnTo>
                    <a:pt x="132" y="666"/>
                  </a:lnTo>
                  <a:lnTo>
                    <a:pt x="132" y="667"/>
                  </a:lnTo>
                  <a:lnTo>
                    <a:pt x="131" y="667"/>
                  </a:lnTo>
                  <a:lnTo>
                    <a:pt x="131" y="669"/>
                  </a:lnTo>
                  <a:lnTo>
                    <a:pt x="130" y="669"/>
                  </a:lnTo>
                  <a:lnTo>
                    <a:pt x="130" y="670"/>
                  </a:lnTo>
                  <a:lnTo>
                    <a:pt x="129" y="670"/>
                  </a:lnTo>
                  <a:lnTo>
                    <a:pt x="129" y="671"/>
                  </a:lnTo>
                  <a:lnTo>
                    <a:pt x="129" y="672"/>
                  </a:lnTo>
                  <a:lnTo>
                    <a:pt x="128" y="672"/>
                  </a:lnTo>
                  <a:lnTo>
                    <a:pt x="128" y="674"/>
                  </a:lnTo>
                  <a:lnTo>
                    <a:pt x="128" y="675"/>
                  </a:lnTo>
                  <a:lnTo>
                    <a:pt x="127" y="675"/>
                  </a:lnTo>
                  <a:lnTo>
                    <a:pt x="127" y="676"/>
                  </a:lnTo>
                  <a:lnTo>
                    <a:pt x="127" y="677"/>
                  </a:lnTo>
                  <a:lnTo>
                    <a:pt x="125" y="677"/>
                  </a:lnTo>
                  <a:lnTo>
                    <a:pt x="125" y="678"/>
                  </a:lnTo>
                  <a:lnTo>
                    <a:pt x="124" y="678"/>
                  </a:lnTo>
                  <a:lnTo>
                    <a:pt x="124" y="679"/>
                  </a:lnTo>
                  <a:lnTo>
                    <a:pt x="123" y="679"/>
                  </a:lnTo>
                  <a:lnTo>
                    <a:pt x="123" y="680"/>
                  </a:lnTo>
                  <a:lnTo>
                    <a:pt x="122" y="682"/>
                  </a:lnTo>
                  <a:lnTo>
                    <a:pt x="121" y="683"/>
                  </a:lnTo>
                  <a:lnTo>
                    <a:pt x="120" y="683"/>
                  </a:lnTo>
                  <a:lnTo>
                    <a:pt x="120" y="684"/>
                  </a:lnTo>
                  <a:lnTo>
                    <a:pt x="119" y="684"/>
                  </a:lnTo>
                  <a:lnTo>
                    <a:pt x="119" y="685"/>
                  </a:lnTo>
                  <a:lnTo>
                    <a:pt x="117" y="685"/>
                  </a:lnTo>
                  <a:lnTo>
                    <a:pt x="116" y="685"/>
                  </a:lnTo>
                  <a:lnTo>
                    <a:pt x="116" y="686"/>
                  </a:lnTo>
                  <a:lnTo>
                    <a:pt x="115" y="686"/>
                  </a:lnTo>
                  <a:lnTo>
                    <a:pt x="114" y="686"/>
                  </a:lnTo>
                  <a:lnTo>
                    <a:pt x="113" y="686"/>
                  </a:lnTo>
                  <a:lnTo>
                    <a:pt x="113" y="687"/>
                  </a:lnTo>
                  <a:lnTo>
                    <a:pt x="112" y="687"/>
                  </a:lnTo>
                  <a:lnTo>
                    <a:pt x="111" y="687"/>
                  </a:lnTo>
                  <a:lnTo>
                    <a:pt x="110" y="687"/>
                  </a:lnTo>
                  <a:lnTo>
                    <a:pt x="108" y="687"/>
                  </a:lnTo>
                  <a:lnTo>
                    <a:pt x="107" y="687"/>
                  </a:lnTo>
                  <a:lnTo>
                    <a:pt x="106" y="687"/>
                  </a:lnTo>
                  <a:lnTo>
                    <a:pt x="105" y="687"/>
                  </a:lnTo>
                  <a:lnTo>
                    <a:pt x="104" y="686"/>
                  </a:lnTo>
                  <a:lnTo>
                    <a:pt x="103" y="686"/>
                  </a:lnTo>
                  <a:lnTo>
                    <a:pt x="103" y="685"/>
                  </a:lnTo>
                  <a:lnTo>
                    <a:pt x="102" y="685"/>
                  </a:lnTo>
                  <a:lnTo>
                    <a:pt x="102" y="684"/>
                  </a:lnTo>
                  <a:lnTo>
                    <a:pt x="102" y="683"/>
                  </a:lnTo>
                  <a:lnTo>
                    <a:pt x="101" y="683"/>
                  </a:lnTo>
                  <a:lnTo>
                    <a:pt x="101" y="682"/>
                  </a:lnTo>
                  <a:lnTo>
                    <a:pt x="101" y="680"/>
                  </a:lnTo>
                  <a:lnTo>
                    <a:pt x="101" y="679"/>
                  </a:lnTo>
                  <a:lnTo>
                    <a:pt x="101" y="680"/>
                  </a:lnTo>
                  <a:lnTo>
                    <a:pt x="102" y="680"/>
                  </a:lnTo>
                  <a:lnTo>
                    <a:pt x="103" y="680"/>
                  </a:lnTo>
                  <a:lnTo>
                    <a:pt x="104" y="680"/>
                  </a:lnTo>
                  <a:lnTo>
                    <a:pt x="105" y="680"/>
                  </a:lnTo>
                  <a:lnTo>
                    <a:pt x="106" y="680"/>
                  </a:lnTo>
                  <a:lnTo>
                    <a:pt x="105" y="680"/>
                  </a:lnTo>
                  <a:lnTo>
                    <a:pt x="106" y="680"/>
                  </a:lnTo>
                  <a:lnTo>
                    <a:pt x="106" y="682"/>
                  </a:lnTo>
                  <a:lnTo>
                    <a:pt x="106" y="680"/>
                  </a:lnTo>
                  <a:lnTo>
                    <a:pt x="105" y="680"/>
                  </a:lnTo>
                  <a:lnTo>
                    <a:pt x="105" y="679"/>
                  </a:lnTo>
                  <a:lnTo>
                    <a:pt x="106" y="679"/>
                  </a:lnTo>
                  <a:lnTo>
                    <a:pt x="106" y="678"/>
                  </a:lnTo>
                  <a:lnTo>
                    <a:pt x="106" y="677"/>
                  </a:lnTo>
                  <a:lnTo>
                    <a:pt x="106" y="678"/>
                  </a:lnTo>
                  <a:lnTo>
                    <a:pt x="107" y="678"/>
                  </a:lnTo>
                  <a:lnTo>
                    <a:pt x="108" y="678"/>
                  </a:lnTo>
                  <a:lnTo>
                    <a:pt x="110" y="678"/>
                  </a:lnTo>
                  <a:lnTo>
                    <a:pt x="108" y="678"/>
                  </a:lnTo>
                  <a:lnTo>
                    <a:pt x="110" y="678"/>
                  </a:lnTo>
                  <a:lnTo>
                    <a:pt x="110" y="679"/>
                  </a:lnTo>
                  <a:lnTo>
                    <a:pt x="108" y="679"/>
                  </a:lnTo>
                  <a:lnTo>
                    <a:pt x="110" y="679"/>
                  </a:lnTo>
                  <a:lnTo>
                    <a:pt x="108" y="679"/>
                  </a:lnTo>
                  <a:lnTo>
                    <a:pt x="110" y="679"/>
                  </a:lnTo>
                  <a:lnTo>
                    <a:pt x="110" y="680"/>
                  </a:lnTo>
                  <a:lnTo>
                    <a:pt x="111" y="680"/>
                  </a:lnTo>
                  <a:lnTo>
                    <a:pt x="112" y="680"/>
                  </a:lnTo>
                  <a:lnTo>
                    <a:pt x="113" y="680"/>
                  </a:lnTo>
                  <a:lnTo>
                    <a:pt x="113" y="682"/>
                  </a:lnTo>
                  <a:lnTo>
                    <a:pt x="113" y="680"/>
                  </a:lnTo>
                  <a:lnTo>
                    <a:pt x="114" y="680"/>
                  </a:lnTo>
                  <a:lnTo>
                    <a:pt x="114" y="679"/>
                  </a:lnTo>
                  <a:lnTo>
                    <a:pt x="113" y="679"/>
                  </a:lnTo>
                  <a:lnTo>
                    <a:pt x="113" y="678"/>
                  </a:lnTo>
                  <a:lnTo>
                    <a:pt x="114" y="678"/>
                  </a:lnTo>
                  <a:lnTo>
                    <a:pt x="114" y="679"/>
                  </a:lnTo>
                  <a:lnTo>
                    <a:pt x="114" y="678"/>
                  </a:lnTo>
                  <a:lnTo>
                    <a:pt x="114" y="679"/>
                  </a:lnTo>
                  <a:lnTo>
                    <a:pt x="115" y="679"/>
                  </a:lnTo>
                  <a:lnTo>
                    <a:pt x="115" y="678"/>
                  </a:lnTo>
                  <a:lnTo>
                    <a:pt x="114" y="678"/>
                  </a:lnTo>
                  <a:lnTo>
                    <a:pt x="114" y="677"/>
                  </a:lnTo>
                  <a:lnTo>
                    <a:pt x="114" y="676"/>
                  </a:lnTo>
                  <a:lnTo>
                    <a:pt x="115" y="676"/>
                  </a:lnTo>
                  <a:lnTo>
                    <a:pt x="116" y="676"/>
                  </a:lnTo>
                  <a:lnTo>
                    <a:pt x="116" y="675"/>
                  </a:lnTo>
                  <a:lnTo>
                    <a:pt x="117" y="675"/>
                  </a:lnTo>
                  <a:lnTo>
                    <a:pt x="119" y="675"/>
                  </a:lnTo>
                  <a:lnTo>
                    <a:pt x="120" y="675"/>
                  </a:lnTo>
                  <a:lnTo>
                    <a:pt x="120" y="676"/>
                  </a:lnTo>
                  <a:lnTo>
                    <a:pt x="121" y="676"/>
                  </a:lnTo>
                  <a:lnTo>
                    <a:pt x="122" y="676"/>
                  </a:lnTo>
                  <a:lnTo>
                    <a:pt x="123" y="676"/>
                  </a:lnTo>
                  <a:lnTo>
                    <a:pt x="124" y="676"/>
                  </a:lnTo>
                  <a:lnTo>
                    <a:pt x="125" y="676"/>
                  </a:lnTo>
                  <a:lnTo>
                    <a:pt x="125" y="675"/>
                  </a:lnTo>
                  <a:lnTo>
                    <a:pt x="127" y="675"/>
                  </a:lnTo>
                  <a:lnTo>
                    <a:pt x="127" y="674"/>
                  </a:lnTo>
                  <a:lnTo>
                    <a:pt x="128" y="674"/>
                  </a:lnTo>
                  <a:lnTo>
                    <a:pt x="128" y="672"/>
                  </a:lnTo>
                  <a:lnTo>
                    <a:pt x="128" y="671"/>
                  </a:lnTo>
                  <a:lnTo>
                    <a:pt x="129" y="671"/>
                  </a:lnTo>
                  <a:lnTo>
                    <a:pt x="129" y="670"/>
                  </a:lnTo>
                  <a:lnTo>
                    <a:pt x="130" y="670"/>
                  </a:lnTo>
                  <a:lnTo>
                    <a:pt x="130" y="669"/>
                  </a:lnTo>
                  <a:lnTo>
                    <a:pt x="130" y="668"/>
                  </a:lnTo>
                  <a:lnTo>
                    <a:pt x="131" y="668"/>
                  </a:lnTo>
                  <a:lnTo>
                    <a:pt x="131" y="667"/>
                  </a:lnTo>
                  <a:lnTo>
                    <a:pt x="131" y="666"/>
                  </a:lnTo>
                  <a:lnTo>
                    <a:pt x="132" y="666"/>
                  </a:lnTo>
                  <a:lnTo>
                    <a:pt x="132" y="665"/>
                  </a:lnTo>
                  <a:lnTo>
                    <a:pt x="133" y="665"/>
                  </a:lnTo>
                  <a:lnTo>
                    <a:pt x="133" y="663"/>
                  </a:lnTo>
                  <a:lnTo>
                    <a:pt x="133" y="662"/>
                  </a:lnTo>
                  <a:lnTo>
                    <a:pt x="133" y="661"/>
                  </a:lnTo>
                  <a:lnTo>
                    <a:pt x="134" y="661"/>
                  </a:lnTo>
                  <a:lnTo>
                    <a:pt x="133" y="661"/>
                  </a:lnTo>
                  <a:lnTo>
                    <a:pt x="132" y="661"/>
                  </a:lnTo>
                  <a:lnTo>
                    <a:pt x="133" y="661"/>
                  </a:lnTo>
                  <a:lnTo>
                    <a:pt x="132" y="661"/>
                  </a:lnTo>
                  <a:lnTo>
                    <a:pt x="131" y="661"/>
                  </a:lnTo>
                  <a:lnTo>
                    <a:pt x="131" y="660"/>
                  </a:lnTo>
                  <a:lnTo>
                    <a:pt x="131" y="661"/>
                  </a:lnTo>
                  <a:lnTo>
                    <a:pt x="131" y="660"/>
                  </a:lnTo>
                  <a:lnTo>
                    <a:pt x="131" y="661"/>
                  </a:lnTo>
                  <a:lnTo>
                    <a:pt x="131" y="660"/>
                  </a:lnTo>
                  <a:lnTo>
                    <a:pt x="130" y="661"/>
                  </a:lnTo>
                  <a:lnTo>
                    <a:pt x="130" y="660"/>
                  </a:lnTo>
                  <a:lnTo>
                    <a:pt x="129" y="660"/>
                  </a:lnTo>
                  <a:lnTo>
                    <a:pt x="129" y="661"/>
                  </a:lnTo>
                  <a:lnTo>
                    <a:pt x="128" y="661"/>
                  </a:lnTo>
                  <a:lnTo>
                    <a:pt x="127" y="661"/>
                  </a:lnTo>
                  <a:lnTo>
                    <a:pt x="125" y="661"/>
                  </a:lnTo>
                  <a:lnTo>
                    <a:pt x="124" y="661"/>
                  </a:lnTo>
                  <a:lnTo>
                    <a:pt x="123" y="661"/>
                  </a:lnTo>
                  <a:lnTo>
                    <a:pt x="122" y="661"/>
                  </a:lnTo>
                  <a:lnTo>
                    <a:pt x="122" y="662"/>
                  </a:lnTo>
                  <a:lnTo>
                    <a:pt x="121" y="662"/>
                  </a:lnTo>
                  <a:lnTo>
                    <a:pt x="120" y="662"/>
                  </a:lnTo>
                  <a:lnTo>
                    <a:pt x="119" y="663"/>
                  </a:lnTo>
                  <a:lnTo>
                    <a:pt x="117" y="663"/>
                  </a:lnTo>
                  <a:lnTo>
                    <a:pt x="117" y="665"/>
                  </a:lnTo>
                  <a:lnTo>
                    <a:pt x="116" y="665"/>
                  </a:lnTo>
                  <a:lnTo>
                    <a:pt x="115" y="665"/>
                  </a:lnTo>
                  <a:lnTo>
                    <a:pt x="116" y="665"/>
                  </a:lnTo>
                  <a:lnTo>
                    <a:pt x="115" y="665"/>
                  </a:lnTo>
                  <a:lnTo>
                    <a:pt x="114" y="665"/>
                  </a:lnTo>
                  <a:lnTo>
                    <a:pt x="113" y="665"/>
                  </a:lnTo>
                  <a:lnTo>
                    <a:pt x="113" y="666"/>
                  </a:lnTo>
                  <a:lnTo>
                    <a:pt x="112" y="666"/>
                  </a:lnTo>
                  <a:lnTo>
                    <a:pt x="111" y="666"/>
                  </a:lnTo>
                  <a:lnTo>
                    <a:pt x="110" y="666"/>
                  </a:lnTo>
                  <a:lnTo>
                    <a:pt x="110" y="667"/>
                  </a:lnTo>
                  <a:lnTo>
                    <a:pt x="108" y="667"/>
                  </a:lnTo>
                  <a:lnTo>
                    <a:pt x="107" y="667"/>
                  </a:lnTo>
                  <a:lnTo>
                    <a:pt x="106" y="667"/>
                  </a:lnTo>
                  <a:lnTo>
                    <a:pt x="105" y="667"/>
                  </a:lnTo>
                  <a:lnTo>
                    <a:pt x="104" y="667"/>
                  </a:lnTo>
                  <a:lnTo>
                    <a:pt x="103" y="667"/>
                  </a:lnTo>
                  <a:lnTo>
                    <a:pt x="102" y="667"/>
                  </a:lnTo>
                  <a:lnTo>
                    <a:pt x="102" y="668"/>
                  </a:lnTo>
                  <a:lnTo>
                    <a:pt x="102" y="667"/>
                  </a:lnTo>
                  <a:lnTo>
                    <a:pt x="103" y="667"/>
                  </a:lnTo>
                  <a:lnTo>
                    <a:pt x="103" y="668"/>
                  </a:lnTo>
                  <a:lnTo>
                    <a:pt x="104" y="669"/>
                  </a:lnTo>
                  <a:lnTo>
                    <a:pt x="103" y="669"/>
                  </a:lnTo>
                  <a:lnTo>
                    <a:pt x="103" y="668"/>
                  </a:lnTo>
                  <a:lnTo>
                    <a:pt x="103" y="667"/>
                  </a:lnTo>
                  <a:lnTo>
                    <a:pt x="102" y="667"/>
                  </a:lnTo>
                  <a:lnTo>
                    <a:pt x="102" y="668"/>
                  </a:lnTo>
                  <a:lnTo>
                    <a:pt x="103" y="667"/>
                  </a:lnTo>
                  <a:lnTo>
                    <a:pt x="103" y="668"/>
                  </a:lnTo>
                  <a:lnTo>
                    <a:pt x="102" y="668"/>
                  </a:lnTo>
                  <a:lnTo>
                    <a:pt x="103" y="668"/>
                  </a:lnTo>
                  <a:lnTo>
                    <a:pt x="102" y="668"/>
                  </a:lnTo>
                  <a:lnTo>
                    <a:pt x="101" y="668"/>
                  </a:lnTo>
                  <a:lnTo>
                    <a:pt x="102" y="668"/>
                  </a:lnTo>
                  <a:lnTo>
                    <a:pt x="102" y="669"/>
                  </a:lnTo>
                  <a:lnTo>
                    <a:pt x="102" y="668"/>
                  </a:lnTo>
                  <a:lnTo>
                    <a:pt x="101" y="669"/>
                  </a:lnTo>
                  <a:lnTo>
                    <a:pt x="102" y="669"/>
                  </a:lnTo>
                  <a:lnTo>
                    <a:pt x="101" y="669"/>
                  </a:lnTo>
                  <a:lnTo>
                    <a:pt x="102" y="668"/>
                  </a:lnTo>
                  <a:lnTo>
                    <a:pt x="101" y="668"/>
                  </a:lnTo>
                  <a:lnTo>
                    <a:pt x="101" y="669"/>
                  </a:lnTo>
                  <a:lnTo>
                    <a:pt x="99" y="669"/>
                  </a:lnTo>
                  <a:lnTo>
                    <a:pt x="101" y="669"/>
                  </a:lnTo>
                  <a:lnTo>
                    <a:pt x="101" y="670"/>
                  </a:lnTo>
                  <a:lnTo>
                    <a:pt x="102" y="670"/>
                  </a:lnTo>
                  <a:lnTo>
                    <a:pt x="103" y="670"/>
                  </a:lnTo>
                  <a:lnTo>
                    <a:pt x="103" y="671"/>
                  </a:lnTo>
                  <a:lnTo>
                    <a:pt x="102" y="670"/>
                  </a:lnTo>
                  <a:lnTo>
                    <a:pt x="101" y="669"/>
                  </a:lnTo>
                  <a:lnTo>
                    <a:pt x="99" y="669"/>
                  </a:lnTo>
                  <a:lnTo>
                    <a:pt x="99" y="670"/>
                  </a:lnTo>
                  <a:lnTo>
                    <a:pt x="98" y="670"/>
                  </a:lnTo>
                  <a:lnTo>
                    <a:pt x="98" y="671"/>
                  </a:lnTo>
                  <a:lnTo>
                    <a:pt x="99" y="671"/>
                  </a:lnTo>
                  <a:lnTo>
                    <a:pt x="98" y="671"/>
                  </a:lnTo>
                  <a:lnTo>
                    <a:pt x="98" y="672"/>
                  </a:lnTo>
                  <a:lnTo>
                    <a:pt x="97" y="672"/>
                  </a:lnTo>
                  <a:lnTo>
                    <a:pt x="98" y="672"/>
                  </a:lnTo>
                  <a:lnTo>
                    <a:pt x="97" y="672"/>
                  </a:lnTo>
                  <a:close/>
                  <a:moveTo>
                    <a:pt x="112" y="679"/>
                  </a:moveTo>
                  <a:lnTo>
                    <a:pt x="113" y="679"/>
                  </a:lnTo>
                  <a:lnTo>
                    <a:pt x="112" y="679"/>
                  </a:lnTo>
                  <a:close/>
                  <a:moveTo>
                    <a:pt x="110" y="679"/>
                  </a:moveTo>
                  <a:lnTo>
                    <a:pt x="110" y="678"/>
                  </a:lnTo>
                  <a:lnTo>
                    <a:pt x="110" y="679"/>
                  </a:lnTo>
                  <a:lnTo>
                    <a:pt x="110" y="680"/>
                  </a:lnTo>
                  <a:lnTo>
                    <a:pt x="110" y="679"/>
                  </a:lnTo>
                  <a:close/>
                  <a:moveTo>
                    <a:pt x="112" y="679"/>
                  </a:moveTo>
                  <a:lnTo>
                    <a:pt x="112" y="678"/>
                  </a:lnTo>
                  <a:lnTo>
                    <a:pt x="112" y="679"/>
                  </a:lnTo>
                  <a:close/>
                  <a:moveTo>
                    <a:pt x="110" y="678"/>
                  </a:moveTo>
                  <a:lnTo>
                    <a:pt x="110" y="679"/>
                  </a:lnTo>
                  <a:lnTo>
                    <a:pt x="110" y="678"/>
                  </a:lnTo>
                  <a:close/>
                  <a:moveTo>
                    <a:pt x="112" y="678"/>
                  </a:moveTo>
                  <a:lnTo>
                    <a:pt x="111" y="678"/>
                  </a:lnTo>
                  <a:lnTo>
                    <a:pt x="112" y="678"/>
                  </a:lnTo>
                  <a:close/>
                  <a:moveTo>
                    <a:pt x="112" y="678"/>
                  </a:moveTo>
                  <a:lnTo>
                    <a:pt x="113" y="678"/>
                  </a:lnTo>
                  <a:lnTo>
                    <a:pt x="112" y="678"/>
                  </a:lnTo>
                  <a:close/>
                  <a:moveTo>
                    <a:pt x="114" y="678"/>
                  </a:moveTo>
                  <a:lnTo>
                    <a:pt x="113" y="678"/>
                  </a:lnTo>
                  <a:lnTo>
                    <a:pt x="113" y="677"/>
                  </a:lnTo>
                  <a:lnTo>
                    <a:pt x="114" y="677"/>
                  </a:lnTo>
                  <a:lnTo>
                    <a:pt x="114" y="678"/>
                  </a:lnTo>
                  <a:close/>
                  <a:moveTo>
                    <a:pt x="112" y="678"/>
                  </a:moveTo>
                  <a:lnTo>
                    <a:pt x="112" y="677"/>
                  </a:lnTo>
                  <a:lnTo>
                    <a:pt x="113" y="678"/>
                  </a:lnTo>
                  <a:lnTo>
                    <a:pt x="113" y="677"/>
                  </a:lnTo>
                  <a:lnTo>
                    <a:pt x="113" y="678"/>
                  </a:lnTo>
                  <a:lnTo>
                    <a:pt x="112" y="678"/>
                  </a:lnTo>
                  <a:close/>
                  <a:moveTo>
                    <a:pt x="377" y="96"/>
                  </a:moveTo>
                  <a:lnTo>
                    <a:pt x="377" y="94"/>
                  </a:lnTo>
                  <a:lnTo>
                    <a:pt x="377" y="93"/>
                  </a:lnTo>
                  <a:lnTo>
                    <a:pt x="378" y="93"/>
                  </a:lnTo>
                  <a:lnTo>
                    <a:pt x="379" y="93"/>
                  </a:lnTo>
                  <a:lnTo>
                    <a:pt x="380" y="93"/>
                  </a:lnTo>
                  <a:lnTo>
                    <a:pt x="380" y="94"/>
                  </a:lnTo>
                  <a:lnTo>
                    <a:pt x="381" y="96"/>
                  </a:lnTo>
                  <a:lnTo>
                    <a:pt x="380" y="96"/>
                  </a:lnTo>
                  <a:lnTo>
                    <a:pt x="380" y="97"/>
                  </a:lnTo>
                  <a:lnTo>
                    <a:pt x="380" y="98"/>
                  </a:lnTo>
                  <a:lnTo>
                    <a:pt x="380" y="99"/>
                  </a:lnTo>
                  <a:lnTo>
                    <a:pt x="379" y="99"/>
                  </a:lnTo>
                  <a:lnTo>
                    <a:pt x="379" y="100"/>
                  </a:lnTo>
                  <a:lnTo>
                    <a:pt x="380" y="100"/>
                  </a:lnTo>
                  <a:lnTo>
                    <a:pt x="380" y="101"/>
                  </a:lnTo>
                  <a:lnTo>
                    <a:pt x="381" y="101"/>
                  </a:lnTo>
                  <a:lnTo>
                    <a:pt x="381" y="102"/>
                  </a:lnTo>
                  <a:lnTo>
                    <a:pt x="380" y="102"/>
                  </a:lnTo>
                  <a:lnTo>
                    <a:pt x="381" y="102"/>
                  </a:lnTo>
                  <a:lnTo>
                    <a:pt x="382" y="102"/>
                  </a:lnTo>
                  <a:lnTo>
                    <a:pt x="382" y="103"/>
                  </a:lnTo>
                  <a:lnTo>
                    <a:pt x="383" y="103"/>
                  </a:lnTo>
                  <a:lnTo>
                    <a:pt x="384" y="105"/>
                  </a:lnTo>
                  <a:lnTo>
                    <a:pt x="386" y="105"/>
                  </a:lnTo>
                  <a:lnTo>
                    <a:pt x="386" y="106"/>
                  </a:lnTo>
                  <a:lnTo>
                    <a:pt x="386" y="107"/>
                  </a:lnTo>
                  <a:lnTo>
                    <a:pt x="384" y="107"/>
                  </a:lnTo>
                  <a:lnTo>
                    <a:pt x="383" y="107"/>
                  </a:lnTo>
                  <a:lnTo>
                    <a:pt x="382" y="107"/>
                  </a:lnTo>
                  <a:lnTo>
                    <a:pt x="379" y="107"/>
                  </a:lnTo>
                  <a:lnTo>
                    <a:pt x="377" y="106"/>
                  </a:lnTo>
                  <a:lnTo>
                    <a:pt x="375" y="106"/>
                  </a:lnTo>
                  <a:lnTo>
                    <a:pt x="373" y="106"/>
                  </a:lnTo>
                  <a:lnTo>
                    <a:pt x="373" y="105"/>
                  </a:lnTo>
                  <a:lnTo>
                    <a:pt x="373" y="103"/>
                  </a:lnTo>
                  <a:lnTo>
                    <a:pt x="373" y="102"/>
                  </a:lnTo>
                  <a:lnTo>
                    <a:pt x="373" y="100"/>
                  </a:lnTo>
                  <a:lnTo>
                    <a:pt x="374" y="99"/>
                  </a:lnTo>
                  <a:lnTo>
                    <a:pt x="374" y="98"/>
                  </a:lnTo>
                  <a:lnTo>
                    <a:pt x="375" y="98"/>
                  </a:lnTo>
                  <a:lnTo>
                    <a:pt x="375" y="97"/>
                  </a:lnTo>
                  <a:lnTo>
                    <a:pt x="375" y="96"/>
                  </a:lnTo>
                  <a:lnTo>
                    <a:pt x="377" y="96"/>
                  </a:lnTo>
                  <a:close/>
                  <a:moveTo>
                    <a:pt x="572" y="326"/>
                  </a:moveTo>
                  <a:lnTo>
                    <a:pt x="573" y="326"/>
                  </a:lnTo>
                  <a:lnTo>
                    <a:pt x="572" y="326"/>
                  </a:lnTo>
                  <a:close/>
                  <a:moveTo>
                    <a:pt x="576" y="324"/>
                  </a:moveTo>
                  <a:lnTo>
                    <a:pt x="577" y="324"/>
                  </a:lnTo>
                  <a:lnTo>
                    <a:pt x="576" y="324"/>
                  </a:lnTo>
                  <a:close/>
                  <a:moveTo>
                    <a:pt x="576" y="324"/>
                  </a:moveTo>
                  <a:lnTo>
                    <a:pt x="577" y="324"/>
                  </a:lnTo>
                  <a:lnTo>
                    <a:pt x="576" y="324"/>
                  </a:lnTo>
                  <a:close/>
                  <a:moveTo>
                    <a:pt x="578" y="320"/>
                  </a:moveTo>
                  <a:lnTo>
                    <a:pt x="579" y="320"/>
                  </a:lnTo>
                  <a:lnTo>
                    <a:pt x="578" y="320"/>
                  </a:lnTo>
                  <a:close/>
                  <a:moveTo>
                    <a:pt x="579" y="320"/>
                  </a:moveTo>
                  <a:lnTo>
                    <a:pt x="578" y="320"/>
                  </a:lnTo>
                  <a:lnTo>
                    <a:pt x="579" y="320"/>
                  </a:lnTo>
                  <a:close/>
                  <a:moveTo>
                    <a:pt x="579" y="320"/>
                  </a:moveTo>
                  <a:lnTo>
                    <a:pt x="579" y="319"/>
                  </a:lnTo>
                  <a:lnTo>
                    <a:pt x="579" y="320"/>
                  </a:lnTo>
                  <a:close/>
                  <a:moveTo>
                    <a:pt x="584" y="318"/>
                  </a:moveTo>
                  <a:lnTo>
                    <a:pt x="582" y="318"/>
                  </a:lnTo>
                  <a:lnTo>
                    <a:pt x="584" y="318"/>
                  </a:lnTo>
                  <a:close/>
                  <a:moveTo>
                    <a:pt x="585" y="318"/>
                  </a:moveTo>
                  <a:lnTo>
                    <a:pt x="585" y="317"/>
                  </a:lnTo>
                  <a:lnTo>
                    <a:pt x="585" y="318"/>
                  </a:lnTo>
                  <a:close/>
                  <a:moveTo>
                    <a:pt x="591" y="315"/>
                  </a:moveTo>
                  <a:lnTo>
                    <a:pt x="591" y="316"/>
                  </a:lnTo>
                  <a:lnTo>
                    <a:pt x="591" y="315"/>
                  </a:lnTo>
                  <a:close/>
                  <a:moveTo>
                    <a:pt x="593" y="315"/>
                  </a:moveTo>
                  <a:lnTo>
                    <a:pt x="594" y="315"/>
                  </a:lnTo>
                  <a:lnTo>
                    <a:pt x="593" y="315"/>
                  </a:lnTo>
                  <a:lnTo>
                    <a:pt x="594" y="315"/>
                  </a:lnTo>
                  <a:lnTo>
                    <a:pt x="593" y="315"/>
                  </a:lnTo>
                  <a:close/>
                  <a:moveTo>
                    <a:pt x="595" y="315"/>
                  </a:moveTo>
                  <a:lnTo>
                    <a:pt x="595" y="314"/>
                  </a:lnTo>
                  <a:lnTo>
                    <a:pt x="595" y="315"/>
                  </a:lnTo>
                  <a:close/>
                  <a:moveTo>
                    <a:pt x="595" y="314"/>
                  </a:moveTo>
                  <a:lnTo>
                    <a:pt x="595" y="315"/>
                  </a:lnTo>
                  <a:lnTo>
                    <a:pt x="595" y="314"/>
                  </a:lnTo>
                  <a:close/>
                  <a:moveTo>
                    <a:pt x="598" y="312"/>
                  </a:moveTo>
                  <a:lnTo>
                    <a:pt x="599" y="312"/>
                  </a:lnTo>
                  <a:lnTo>
                    <a:pt x="598" y="312"/>
                  </a:lnTo>
                  <a:close/>
                  <a:moveTo>
                    <a:pt x="605" y="309"/>
                  </a:moveTo>
                  <a:lnTo>
                    <a:pt x="605" y="308"/>
                  </a:lnTo>
                  <a:lnTo>
                    <a:pt x="605" y="309"/>
                  </a:lnTo>
                  <a:close/>
                  <a:moveTo>
                    <a:pt x="610" y="300"/>
                  </a:moveTo>
                  <a:lnTo>
                    <a:pt x="611" y="300"/>
                  </a:lnTo>
                  <a:lnTo>
                    <a:pt x="610" y="300"/>
                  </a:lnTo>
                  <a:close/>
                  <a:moveTo>
                    <a:pt x="624" y="292"/>
                  </a:moveTo>
                  <a:lnTo>
                    <a:pt x="624" y="291"/>
                  </a:lnTo>
                  <a:lnTo>
                    <a:pt x="624" y="292"/>
                  </a:lnTo>
                  <a:close/>
                  <a:moveTo>
                    <a:pt x="628" y="289"/>
                  </a:moveTo>
                  <a:lnTo>
                    <a:pt x="626" y="289"/>
                  </a:lnTo>
                  <a:lnTo>
                    <a:pt x="626" y="287"/>
                  </a:lnTo>
                  <a:lnTo>
                    <a:pt x="628" y="287"/>
                  </a:lnTo>
                  <a:lnTo>
                    <a:pt x="628" y="289"/>
                  </a:lnTo>
                  <a:close/>
                  <a:moveTo>
                    <a:pt x="626" y="287"/>
                  </a:moveTo>
                  <a:lnTo>
                    <a:pt x="626" y="289"/>
                  </a:lnTo>
                  <a:lnTo>
                    <a:pt x="626" y="287"/>
                  </a:lnTo>
                  <a:close/>
                  <a:moveTo>
                    <a:pt x="626" y="287"/>
                  </a:moveTo>
                  <a:lnTo>
                    <a:pt x="628" y="287"/>
                  </a:lnTo>
                  <a:lnTo>
                    <a:pt x="626" y="287"/>
                  </a:lnTo>
                  <a:close/>
                  <a:moveTo>
                    <a:pt x="626" y="287"/>
                  </a:moveTo>
                  <a:lnTo>
                    <a:pt x="628" y="287"/>
                  </a:lnTo>
                  <a:lnTo>
                    <a:pt x="626" y="287"/>
                  </a:lnTo>
                  <a:close/>
                  <a:moveTo>
                    <a:pt x="626" y="287"/>
                  </a:moveTo>
                  <a:lnTo>
                    <a:pt x="626" y="286"/>
                  </a:lnTo>
                  <a:lnTo>
                    <a:pt x="626" y="287"/>
                  </a:lnTo>
                  <a:close/>
                  <a:moveTo>
                    <a:pt x="634" y="275"/>
                  </a:moveTo>
                  <a:lnTo>
                    <a:pt x="633" y="275"/>
                  </a:lnTo>
                  <a:lnTo>
                    <a:pt x="634" y="275"/>
                  </a:lnTo>
                  <a:close/>
                  <a:moveTo>
                    <a:pt x="637" y="184"/>
                  </a:moveTo>
                  <a:lnTo>
                    <a:pt x="637" y="183"/>
                  </a:lnTo>
                  <a:lnTo>
                    <a:pt x="637" y="184"/>
                  </a:lnTo>
                  <a:close/>
                  <a:moveTo>
                    <a:pt x="645" y="269"/>
                  </a:moveTo>
                  <a:lnTo>
                    <a:pt x="645" y="268"/>
                  </a:lnTo>
                  <a:lnTo>
                    <a:pt x="645" y="269"/>
                  </a:lnTo>
                  <a:close/>
                  <a:moveTo>
                    <a:pt x="647" y="267"/>
                  </a:moveTo>
                  <a:lnTo>
                    <a:pt x="646" y="267"/>
                  </a:lnTo>
                  <a:lnTo>
                    <a:pt x="647" y="267"/>
                  </a:lnTo>
                  <a:close/>
                  <a:moveTo>
                    <a:pt x="639" y="110"/>
                  </a:moveTo>
                  <a:lnTo>
                    <a:pt x="639" y="111"/>
                  </a:lnTo>
                  <a:lnTo>
                    <a:pt x="639" y="110"/>
                  </a:lnTo>
                  <a:close/>
                  <a:moveTo>
                    <a:pt x="639" y="103"/>
                  </a:moveTo>
                  <a:lnTo>
                    <a:pt x="638" y="103"/>
                  </a:lnTo>
                  <a:lnTo>
                    <a:pt x="639" y="103"/>
                  </a:lnTo>
                  <a:lnTo>
                    <a:pt x="638" y="103"/>
                  </a:lnTo>
                  <a:lnTo>
                    <a:pt x="639" y="103"/>
                  </a:lnTo>
                  <a:close/>
                  <a:moveTo>
                    <a:pt x="654" y="261"/>
                  </a:moveTo>
                  <a:lnTo>
                    <a:pt x="655" y="261"/>
                  </a:lnTo>
                  <a:lnTo>
                    <a:pt x="655" y="260"/>
                  </a:lnTo>
                  <a:lnTo>
                    <a:pt x="655" y="261"/>
                  </a:lnTo>
                  <a:lnTo>
                    <a:pt x="654" y="261"/>
                  </a:lnTo>
                  <a:close/>
                  <a:moveTo>
                    <a:pt x="655" y="260"/>
                  </a:moveTo>
                  <a:lnTo>
                    <a:pt x="654" y="260"/>
                  </a:lnTo>
                  <a:lnTo>
                    <a:pt x="655" y="260"/>
                  </a:lnTo>
                  <a:lnTo>
                    <a:pt x="654" y="260"/>
                  </a:lnTo>
                  <a:lnTo>
                    <a:pt x="655" y="260"/>
                  </a:lnTo>
                  <a:close/>
                  <a:moveTo>
                    <a:pt x="654" y="259"/>
                  </a:moveTo>
                  <a:lnTo>
                    <a:pt x="654" y="260"/>
                  </a:lnTo>
                  <a:lnTo>
                    <a:pt x="654" y="259"/>
                  </a:lnTo>
                  <a:close/>
                  <a:moveTo>
                    <a:pt x="654" y="259"/>
                  </a:moveTo>
                  <a:lnTo>
                    <a:pt x="654" y="260"/>
                  </a:lnTo>
                  <a:lnTo>
                    <a:pt x="654" y="259"/>
                  </a:lnTo>
                  <a:close/>
                  <a:moveTo>
                    <a:pt x="655" y="259"/>
                  </a:moveTo>
                  <a:lnTo>
                    <a:pt x="654" y="259"/>
                  </a:lnTo>
                  <a:lnTo>
                    <a:pt x="655" y="259"/>
                  </a:lnTo>
                  <a:close/>
                  <a:moveTo>
                    <a:pt x="655" y="258"/>
                  </a:moveTo>
                  <a:lnTo>
                    <a:pt x="654" y="258"/>
                  </a:lnTo>
                  <a:lnTo>
                    <a:pt x="655" y="258"/>
                  </a:lnTo>
                  <a:close/>
                  <a:moveTo>
                    <a:pt x="655" y="256"/>
                  </a:moveTo>
                  <a:lnTo>
                    <a:pt x="655" y="255"/>
                  </a:lnTo>
                  <a:lnTo>
                    <a:pt x="655" y="256"/>
                  </a:lnTo>
                  <a:close/>
                  <a:moveTo>
                    <a:pt x="654" y="195"/>
                  </a:moveTo>
                  <a:lnTo>
                    <a:pt x="654" y="197"/>
                  </a:lnTo>
                  <a:lnTo>
                    <a:pt x="654" y="195"/>
                  </a:lnTo>
                  <a:lnTo>
                    <a:pt x="654" y="197"/>
                  </a:lnTo>
                  <a:lnTo>
                    <a:pt x="654" y="195"/>
                  </a:lnTo>
                  <a:lnTo>
                    <a:pt x="654" y="197"/>
                  </a:lnTo>
                  <a:lnTo>
                    <a:pt x="654" y="195"/>
                  </a:lnTo>
                  <a:close/>
                  <a:moveTo>
                    <a:pt x="645" y="117"/>
                  </a:moveTo>
                  <a:lnTo>
                    <a:pt x="645" y="116"/>
                  </a:lnTo>
                  <a:lnTo>
                    <a:pt x="645" y="117"/>
                  </a:lnTo>
                  <a:close/>
                  <a:moveTo>
                    <a:pt x="640" y="97"/>
                  </a:moveTo>
                  <a:lnTo>
                    <a:pt x="639" y="97"/>
                  </a:lnTo>
                  <a:lnTo>
                    <a:pt x="640" y="97"/>
                  </a:lnTo>
                  <a:close/>
                  <a:moveTo>
                    <a:pt x="639" y="96"/>
                  </a:moveTo>
                  <a:lnTo>
                    <a:pt x="640" y="96"/>
                  </a:lnTo>
                  <a:lnTo>
                    <a:pt x="639" y="96"/>
                  </a:lnTo>
                  <a:close/>
                  <a:moveTo>
                    <a:pt x="660" y="249"/>
                  </a:moveTo>
                  <a:lnTo>
                    <a:pt x="659" y="249"/>
                  </a:lnTo>
                  <a:lnTo>
                    <a:pt x="660" y="249"/>
                  </a:lnTo>
                  <a:close/>
                  <a:moveTo>
                    <a:pt x="660" y="248"/>
                  </a:moveTo>
                  <a:lnTo>
                    <a:pt x="659" y="248"/>
                  </a:lnTo>
                  <a:lnTo>
                    <a:pt x="660" y="248"/>
                  </a:lnTo>
                  <a:close/>
                  <a:moveTo>
                    <a:pt x="660" y="242"/>
                  </a:moveTo>
                  <a:lnTo>
                    <a:pt x="662" y="242"/>
                  </a:lnTo>
                  <a:lnTo>
                    <a:pt x="660" y="242"/>
                  </a:lnTo>
                  <a:close/>
                  <a:moveTo>
                    <a:pt x="662" y="240"/>
                  </a:moveTo>
                  <a:lnTo>
                    <a:pt x="662" y="241"/>
                  </a:lnTo>
                  <a:lnTo>
                    <a:pt x="662" y="240"/>
                  </a:lnTo>
                  <a:close/>
                  <a:moveTo>
                    <a:pt x="662" y="239"/>
                  </a:moveTo>
                  <a:lnTo>
                    <a:pt x="662" y="240"/>
                  </a:lnTo>
                  <a:lnTo>
                    <a:pt x="662" y="239"/>
                  </a:lnTo>
                  <a:close/>
                  <a:moveTo>
                    <a:pt x="660" y="239"/>
                  </a:moveTo>
                  <a:lnTo>
                    <a:pt x="660" y="240"/>
                  </a:lnTo>
                  <a:lnTo>
                    <a:pt x="660" y="239"/>
                  </a:lnTo>
                  <a:close/>
                  <a:moveTo>
                    <a:pt x="663" y="236"/>
                  </a:moveTo>
                  <a:lnTo>
                    <a:pt x="663" y="237"/>
                  </a:lnTo>
                  <a:lnTo>
                    <a:pt x="663" y="236"/>
                  </a:lnTo>
                  <a:close/>
                  <a:moveTo>
                    <a:pt x="663" y="232"/>
                  </a:moveTo>
                  <a:lnTo>
                    <a:pt x="664" y="232"/>
                  </a:lnTo>
                  <a:lnTo>
                    <a:pt x="663" y="232"/>
                  </a:lnTo>
                  <a:close/>
                  <a:moveTo>
                    <a:pt x="664" y="232"/>
                  </a:moveTo>
                  <a:lnTo>
                    <a:pt x="663" y="232"/>
                  </a:lnTo>
                  <a:lnTo>
                    <a:pt x="664" y="232"/>
                  </a:lnTo>
                  <a:close/>
                  <a:moveTo>
                    <a:pt x="660" y="228"/>
                  </a:moveTo>
                  <a:lnTo>
                    <a:pt x="662" y="228"/>
                  </a:lnTo>
                  <a:lnTo>
                    <a:pt x="660" y="228"/>
                  </a:lnTo>
                  <a:close/>
                  <a:moveTo>
                    <a:pt x="659" y="228"/>
                  </a:moveTo>
                  <a:lnTo>
                    <a:pt x="659" y="227"/>
                  </a:lnTo>
                  <a:lnTo>
                    <a:pt x="659" y="228"/>
                  </a:lnTo>
                  <a:close/>
                  <a:moveTo>
                    <a:pt x="660" y="208"/>
                  </a:moveTo>
                  <a:lnTo>
                    <a:pt x="662" y="208"/>
                  </a:lnTo>
                  <a:lnTo>
                    <a:pt x="660" y="208"/>
                  </a:lnTo>
                  <a:lnTo>
                    <a:pt x="662" y="208"/>
                  </a:lnTo>
                  <a:lnTo>
                    <a:pt x="660" y="208"/>
                  </a:lnTo>
                  <a:close/>
                  <a:moveTo>
                    <a:pt x="660" y="208"/>
                  </a:moveTo>
                  <a:lnTo>
                    <a:pt x="660" y="207"/>
                  </a:lnTo>
                  <a:lnTo>
                    <a:pt x="660" y="208"/>
                  </a:lnTo>
                  <a:close/>
                  <a:moveTo>
                    <a:pt x="660" y="208"/>
                  </a:moveTo>
                  <a:lnTo>
                    <a:pt x="660" y="207"/>
                  </a:lnTo>
                  <a:lnTo>
                    <a:pt x="660" y="208"/>
                  </a:lnTo>
                  <a:close/>
                  <a:moveTo>
                    <a:pt x="660" y="207"/>
                  </a:moveTo>
                  <a:lnTo>
                    <a:pt x="659" y="207"/>
                  </a:lnTo>
                  <a:lnTo>
                    <a:pt x="659" y="206"/>
                  </a:lnTo>
                  <a:lnTo>
                    <a:pt x="660" y="206"/>
                  </a:lnTo>
                  <a:lnTo>
                    <a:pt x="660" y="207"/>
                  </a:lnTo>
                  <a:close/>
                  <a:moveTo>
                    <a:pt x="656" y="201"/>
                  </a:moveTo>
                  <a:lnTo>
                    <a:pt x="657" y="201"/>
                  </a:lnTo>
                  <a:lnTo>
                    <a:pt x="656" y="201"/>
                  </a:lnTo>
                  <a:close/>
                  <a:moveTo>
                    <a:pt x="656" y="199"/>
                  </a:moveTo>
                  <a:lnTo>
                    <a:pt x="655" y="199"/>
                  </a:lnTo>
                  <a:lnTo>
                    <a:pt x="656" y="199"/>
                  </a:lnTo>
                  <a:close/>
                  <a:moveTo>
                    <a:pt x="664" y="232"/>
                  </a:moveTo>
                  <a:lnTo>
                    <a:pt x="664" y="233"/>
                  </a:lnTo>
                  <a:lnTo>
                    <a:pt x="664" y="232"/>
                  </a:lnTo>
                  <a:close/>
                  <a:moveTo>
                    <a:pt x="665" y="149"/>
                  </a:moveTo>
                  <a:lnTo>
                    <a:pt x="665" y="150"/>
                  </a:lnTo>
                  <a:lnTo>
                    <a:pt x="664" y="150"/>
                  </a:lnTo>
                  <a:lnTo>
                    <a:pt x="664" y="149"/>
                  </a:lnTo>
                  <a:lnTo>
                    <a:pt x="665" y="149"/>
                  </a:lnTo>
                  <a:close/>
                  <a:moveTo>
                    <a:pt x="669" y="136"/>
                  </a:moveTo>
                  <a:lnTo>
                    <a:pt x="669" y="135"/>
                  </a:lnTo>
                  <a:lnTo>
                    <a:pt x="669" y="136"/>
                  </a:lnTo>
                  <a:close/>
                  <a:moveTo>
                    <a:pt x="673" y="133"/>
                  </a:moveTo>
                  <a:lnTo>
                    <a:pt x="673" y="132"/>
                  </a:lnTo>
                  <a:lnTo>
                    <a:pt x="673" y="133"/>
                  </a:lnTo>
                  <a:close/>
                  <a:moveTo>
                    <a:pt x="673" y="133"/>
                  </a:moveTo>
                  <a:lnTo>
                    <a:pt x="673" y="132"/>
                  </a:lnTo>
                  <a:lnTo>
                    <a:pt x="673" y="133"/>
                  </a:lnTo>
                  <a:close/>
                  <a:moveTo>
                    <a:pt x="671" y="133"/>
                  </a:moveTo>
                  <a:lnTo>
                    <a:pt x="669" y="133"/>
                  </a:lnTo>
                  <a:lnTo>
                    <a:pt x="669" y="132"/>
                  </a:lnTo>
                  <a:lnTo>
                    <a:pt x="669" y="133"/>
                  </a:lnTo>
                  <a:lnTo>
                    <a:pt x="669" y="132"/>
                  </a:lnTo>
                  <a:lnTo>
                    <a:pt x="671" y="132"/>
                  </a:lnTo>
                  <a:lnTo>
                    <a:pt x="669" y="132"/>
                  </a:lnTo>
                  <a:lnTo>
                    <a:pt x="671" y="132"/>
                  </a:lnTo>
                  <a:lnTo>
                    <a:pt x="671" y="133"/>
                  </a:lnTo>
                  <a:lnTo>
                    <a:pt x="671" y="132"/>
                  </a:lnTo>
                  <a:lnTo>
                    <a:pt x="671" y="133"/>
                  </a:lnTo>
                  <a:close/>
                  <a:moveTo>
                    <a:pt x="671" y="132"/>
                  </a:moveTo>
                  <a:lnTo>
                    <a:pt x="669" y="132"/>
                  </a:lnTo>
                  <a:lnTo>
                    <a:pt x="671" y="132"/>
                  </a:lnTo>
                  <a:lnTo>
                    <a:pt x="669" y="132"/>
                  </a:lnTo>
                  <a:lnTo>
                    <a:pt x="671" y="132"/>
                  </a:lnTo>
                  <a:lnTo>
                    <a:pt x="669" y="132"/>
                  </a:lnTo>
                  <a:lnTo>
                    <a:pt x="671" y="132"/>
                  </a:lnTo>
                  <a:close/>
                  <a:moveTo>
                    <a:pt x="673" y="125"/>
                  </a:moveTo>
                  <a:lnTo>
                    <a:pt x="674" y="125"/>
                  </a:lnTo>
                  <a:lnTo>
                    <a:pt x="673" y="125"/>
                  </a:lnTo>
                  <a:close/>
                  <a:moveTo>
                    <a:pt x="675" y="123"/>
                  </a:moveTo>
                  <a:lnTo>
                    <a:pt x="675" y="124"/>
                  </a:lnTo>
                  <a:lnTo>
                    <a:pt x="675" y="123"/>
                  </a:lnTo>
                  <a:close/>
                  <a:moveTo>
                    <a:pt x="675" y="123"/>
                  </a:moveTo>
                  <a:lnTo>
                    <a:pt x="676" y="123"/>
                  </a:lnTo>
                  <a:lnTo>
                    <a:pt x="675" y="123"/>
                  </a:lnTo>
                  <a:lnTo>
                    <a:pt x="676" y="123"/>
                  </a:lnTo>
                  <a:lnTo>
                    <a:pt x="675" y="123"/>
                  </a:lnTo>
                  <a:lnTo>
                    <a:pt x="676" y="123"/>
                  </a:lnTo>
                  <a:lnTo>
                    <a:pt x="675" y="123"/>
                  </a:lnTo>
                  <a:close/>
                  <a:moveTo>
                    <a:pt x="676" y="123"/>
                  </a:moveTo>
                  <a:lnTo>
                    <a:pt x="675" y="123"/>
                  </a:lnTo>
                  <a:lnTo>
                    <a:pt x="676" y="123"/>
                  </a:lnTo>
                  <a:close/>
                  <a:moveTo>
                    <a:pt x="675" y="124"/>
                  </a:moveTo>
                  <a:lnTo>
                    <a:pt x="675" y="123"/>
                  </a:lnTo>
                  <a:lnTo>
                    <a:pt x="674" y="123"/>
                  </a:lnTo>
                  <a:lnTo>
                    <a:pt x="675" y="123"/>
                  </a:lnTo>
                  <a:lnTo>
                    <a:pt x="675" y="124"/>
                  </a:lnTo>
                  <a:lnTo>
                    <a:pt x="676" y="124"/>
                  </a:lnTo>
                  <a:lnTo>
                    <a:pt x="675" y="124"/>
                  </a:lnTo>
                  <a:lnTo>
                    <a:pt x="676" y="124"/>
                  </a:lnTo>
                  <a:lnTo>
                    <a:pt x="675" y="124"/>
                  </a:lnTo>
                  <a:close/>
                  <a:moveTo>
                    <a:pt x="671" y="122"/>
                  </a:moveTo>
                  <a:lnTo>
                    <a:pt x="671" y="123"/>
                  </a:lnTo>
                  <a:lnTo>
                    <a:pt x="671" y="122"/>
                  </a:lnTo>
                  <a:close/>
                  <a:moveTo>
                    <a:pt x="671" y="122"/>
                  </a:moveTo>
                  <a:lnTo>
                    <a:pt x="669" y="122"/>
                  </a:lnTo>
                  <a:lnTo>
                    <a:pt x="671" y="122"/>
                  </a:lnTo>
                  <a:close/>
                  <a:moveTo>
                    <a:pt x="671" y="122"/>
                  </a:moveTo>
                  <a:lnTo>
                    <a:pt x="669" y="122"/>
                  </a:lnTo>
                  <a:lnTo>
                    <a:pt x="671" y="122"/>
                  </a:lnTo>
                  <a:close/>
                  <a:moveTo>
                    <a:pt x="657" y="119"/>
                  </a:moveTo>
                  <a:lnTo>
                    <a:pt x="658" y="119"/>
                  </a:lnTo>
                  <a:lnTo>
                    <a:pt x="657" y="11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2" name="Freeform 452">
              <a:extLst>
                <a:ext uri="{FF2B5EF4-FFF2-40B4-BE49-F238E27FC236}">
                  <a16:creationId xmlns:a16="http://schemas.microsoft.com/office/drawing/2014/main" id="{8AB4AE4D-8450-9CDD-F457-B7C5E6ACC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838" y="2587626"/>
              <a:ext cx="1049338" cy="1203325"/>
            </a:xfrm>
            <a:custGeom>
              <a:avLst/>
              <a:gdLst>
                <a:gd name="T0" fmla="*/ 122 w 661"/>
                <a:gd name="T1" fmla="*/ 669 h 758"/>
                <a:gd name="T2" fmla="*/ 93 w 661"/>
                <a:gd name="T3" fmla="*/ 678 h 758"/>
                <a:gd name="T4" fmla="*/ 74 w 661"/>
                <a:gd name="T5" fmla="*/ 651 h 758"/>
                <a:gd name="T6" fmla="*/ 48 w 661"/>
                <a:gd name="T7" fmla="*/ 615 h 758"/>
                <a:gd name="T8" fmla="*/ 42 w 661"/>
                <a:gd name="T9" fmla="*/ 590 h 758"/>
                <a:gd name="T10" fmla="*/ 53 w 661"/>
                <a:gd name="T11" fmla="*/ 549 h 758"/>
                <a:gd name="T12" fmla="*/ 68 w 661"/>
                <a:gd name="T13" fmla="*/ 508 h 758"/>
                <a:gd name="T14" fmla="*/ 105 w 661"/>
                <a:gd name="T15" fmla="*/ 476 h 758"/>
                <a:gd name="T16" fmla="*/ 122 w 661"/>
                <a:gd name="T17" fmla="*/ 440 h 758"/>
                <a:gd name="T18" fmla="*/ 108 w 661"/>
                <a:gd name="T19" fmla="*/ 401 h 758"/>
                <a:gd name="T20" fmla="*/ 82 w 661"/>
                <a:gd name="T21" fmla="*/ 383 h 758"/>
                <a:gd name="T22" fmla="*/ 66 w 661"/>
                <a:gd name="T23" fmla="*/ 351 h 758"/>
                <a:gd name="T24" fmla="*/ 51 w 661"/>
                <a:gd name="T25" fmla="*/ 312 h 758"/>
                <a:gd name="T26" fmla="*/ 33 w 661"/>
                <a:gd name="T27" fmla="*/ 284 h 758"/>
                <a:gd name="T28" fmla="*/ 8 w 661"/>
                <a:gd name="T29" fmla="*/ 253 h 758"/>
                <a:gd name="T30" fmla="*/ 27 w 661"/>
                <a:gd name="T31" fmla="*/ 240 h 758"/>
                <a:gd name="T32" fmla="*/ 83 w 661"/>
                <a:gd name="T33" fmla="*/ 239 h 758"/>
                <a:gd name="T34" fmla="*/ 125 w 661"/>
                <a:gd name="T35" fmla="*/ 224 h 758"/>
                <a:gd name="T36" fmla="*/ 138 w 661"/>
                <a:gd name="T37" fmla="*/ 191 h 758"/>
                <a:gd name="T38" fmla="*/ 153 w 661"/>
                <a:gd name="T39" fmla="*/ 151 h 758"/>
                <a:gd name="T40" fmla="*/ 146 w 661"/>
                <a:gd name="T41" fmla="*/ 113 h 758"/>
                <a:gd name="T42" fmla="*/ 126 w 661"/>
                <a:gd name="T43" fmla="*/ 97 h 758"/>
                <a:gd name="T44" fmla="*/ 140 w 661"/>
                <a:gd name="T45" fmla="*/ 64 h 758"/>
                <a:gd name="T46" fmla="*/ 186 w 661"/>
                <a:gd name="T47" fmla="*/ 69 h 758"/>
                <a:gd name="T48" fmla="*/ 231 w 661"/>
                <a:gd name="T49" fmla="*/ 57 h 758"/>
                <a:gd name="T50" fmla="*/ 267 w 661"/>
                <a:gd name="T51" fmla="*/ 24 h 758"/>
                <a:gd name="T52" fmla="*/ 311 w 661"/>
                <a:gd name="T53" fmla="*/ 2 h 758"/>
                <a:gd name="T54" fmla="*/ 338 w 661"/>
                <a:gd name="T55" fmla="*/ 24 h 758"/>
                <a:gd name="T56" fmla="*/ 359 w 661"/>
                <a:gd name="T57" fmla="*/ 57 h 758"/>
                <a:gd name="T58" fmla="*/ 401 w 661"/>
                <a:gd name="T59" fmla="*/ 44 h 758"/>
                <a:gd name="T60" fmla="*/ 436 w 661"/>
                <a:gd name="T61" fmla="*/ 67 h 758"/>
                <a:gd name="T62" fmla="*/ 474 w 661"/>
                <a:gd name="T63" fmla="*/ 88 h 758"/>
                <a:gd name="T64" fmla="*/ 503 w 661"/>
                <a:gd name="T65" fmla="*/ 81 h 758"/>
                <a:gd name="T66" fmla="*/ 501 w 661"/>
                <a:gd name="T67" fmla="*/ 119 h 758"/>
                <a:gd name="T68" fmla="*/ 491 w 661"/>
                <a:gd name="T69" fmla="*/ 184 h 758"/>
                <a:gd name="T70" fmla="*/ 510 w 661"/>
                <a:gd name="T71" fmla="*/ 218 h 758"/>
                <a:gd name="T72" fmla="*/ 545 w 661"/>
                <a:gd name="T73" fmla="*/ 221 h 758"/>
                <a:gd name="T74" fmla="*/ 537 w 661"/>
                <a:gd name="T75" fmla="*/ 266 h 758"/>
                <a:gd name="T76" fmla="*/ 566 w 661"/>
                <a:gd name="T77" fmla="*/ 304 h 758"/>
                <a:gd name="T78" fmla="*/ 599 w 661"/>
                <a:gd name="T79" fmla="*/ 333 h 758"/>
                <a:gd name="T80" fmla="*/ 639 w 661"/>
                <a:gd name="T81" fmla="*/ 324 h 758"/>
                <a:gd name="T82" fmla="*/ 645 w 661"/>
                <a:gd name="T83" fmla="*/ 353 h 758"/>
                <a:gd name="T84" fmla="*/ 621 w 661"/>
                <a:gd name="T85" fmla="*/ 396 h 758"/>
                <a:gd name="T86" fmla="*/ 614 w 661"/>
                <a:gd name="T87" fmla="*/ 435 h 758"/>
                <a:gd name="T88" fmla="*/ 603 w 661"/>
                <a:gd name="T89" fmla="*/ 460 h 758"/>
                <a:gd name="T90" fmla="*/ 597 w 661"/>
                <a:gd name="T91" fmla="*/ 483 h 758"/>
                <a:gd name="T92" fmla="*/ 570 w 661"/>
                <a:gd name="T93" fmla="*/ 527 h 758"/>
                <a:gd name="T94" fmla="*/ 535 w 661"/>
                <a:gd name="T95" fmla="*/ 544 h 758"/>
                <a:gd name="T96" fmla="*/ 511 w 661"/>
                <a:gd name="T97" fmla="*/ 563 h 758"/>
                <a:gd name="T98" fmla="*/ 481 w 661"/>
                <a:gd name="T99" fmla="*/ 586 h 758"/>
                <a:gd name="T100" fmla="*/ 449 w 661"/>
                <a:gd name="T101" fmla="*/ 610 h 758"/>
                <a:gd name="T102" fmla="*/ 447 w 661"/>
                <a:gd name="T103" fmla="*/ 650 h 758"/>
                <a:gd name="T104" fmla="*/ 449 w 661"/>
                <a:gd name="T105" fmla="*/ 690 h 758"/>
                <a:gd name="T106" fmla="*/ 411 w 661"/>
                <a:gd name="T107" fmla="*/ 718 h 758"/>
                <a:gd name="T108" fmla="*/ 414 w 661"/>
                <a:gd name="T109" fmla="*/ 694 h 758"/>
                <a:gd name="T110" fmla="*/ 382 w 661"/>
                <a:gd name="T111" fmla="*/ 692 h 758"/>
                <a:gd name="T112" fmla="*/ 362 w 661"/>
                <a:gd name="T113" fmla="*/ 723 h 758"/>
                <a:gd name="T114" fmla="*/ 325 w 661"/>
                <a:gd name="T115" fmla="*/ 744 h 758"/>
                <a:gd name="T116" fmla="*/ 290 w 661"/>
                <a:gd name="T117" fmla="*/ 751 h 758"/>
                <a:gd name="T118" fmla="*/ 254 w 661"/>
                <a:gd name="T119" fmla="*/ 724 h 758"/>
                <a:gd name="T120" fmla="*/ 213 w 661"/>
                <a:gd name="T121" fmla="*/ 730 h 758"/>
                <a:gd name="T122" fmla="*/ 183 w 661"/>
                <a:gd name="T123" fmla="*/ 708 h 758"/>
                <a:gd name="T124" fmla="*/ 151 w 661"/>
                <a:gd name="T125" fmla="*/ 700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1" h="758">
                  <a:moveTo>
                    <a:pt x="151" y="698"/>
                  </a:moveTo>
                  <a:lnTo>
                    <a:pt x="152" y="697"/>
                  </a:lnTo>
                  <a:lnTo>
                    <a:pt x="152" y="696"/>
                  </a:lnTo>
                  <a:lnTo>
                    <a:pt x="153" y="694"/>
                  </a:lnTo>
                  <a:lnTo>
                    <a:pt x="154" y="693"/>
                  </a:lnTo>
                  <a:lnTo>
                    <a:pt x="154" y="691"/>
                  </a:lnTo>
                  <a:lnTo>
                    <a:pt x="154" y="690"/>
                  </a:lnTo>
                  <a:lnTo>
                    <a:pt x="155" y="690"/>
                  </a:lnTo>
                  <a:lnTo>
                    <a:pt x="155" y="689"/>
                  </a:lnTo>
                  <a:lnTo>
                    <a:pt x="155" y="688"/>
                  </a:lnTo>
                  <a:lnTo>
                    <a:pt x="156" y="688"/>
                  </a:lnTo>
                  <a:lnTo>
                    <a:pt x="156" y="686"/>
                  </a:lnTo>
                  <a:lnTo>
                    <a:pt x="156" y="685"/>
                  </a:lnTo>
                  <a:lnTo>
                    <a:pt x="156" y="684"/>
                  </a:lnTo>
                  <a:lnTo>
                    <a:pt x="156" y="683"/>
                  </a:lnTo>
                  <a:lnTo>
                    <a:pt x="155" y="683"/>
                  </a:lnTo>
                  <a:lnTo>
                    <a:pt x="154" y="683"/>
                  </a:lnTo>
                  <a:lnTo>
                    <a:pt x="153" y="683"/>
                  </a:lnTo>
                  <a:lnTo>
                    <a:pt x="152" y="683"/>
                  </a:lnTo>
                  <a:lnTo>
                    <a:pt x="151" y="683"/>
                  </a:lnTo>
                  <a:lnTo>
                    <a:pt x="149" y="684"/>
                  </a:lnTo>
                  <a:lnTo>
                    <a:pt x="147" y="684"/>
                  </a:lnTo>
                  <a:lnTo>
                    <a:pt x="147" y="683"/>
                  </a:lnTo>
                  <a:lnTo>
                    <a:pt x="146" y="683"/>
                  </a:lnTo>
                  <a:lnTo>
                    <a:pt x="145" y="683"/>
                  </a:lnTo>
                  <a:lnTo>
                    <a:pt x="144" y="683"/>
                  </a:lnTo>
                  <a:lnTo>
                    <a:pt x="143" y="683"/>
                  </a:lnTo>
                  <a:lnTo>
                    <a:pt x="142" y="682"/>
                  </a:lnTo>
                  <a:lnTo>
                    <a:pt x="140" y="682"/>
                  </a:lnTo>
                  <a:lnTo>
                    <a:pt x="139" y="681"/>
                  </a:lnTo>
                  <a:lnTo>
                    <a:pt x="138" y="681"/>
                  </a:lnTo>
                  <a:lnTo>
                    <a:pt x="138" y="680"/>
                  </a:lnTo>
                  <a:lnTo>
                    <a:pt x="137" y="680"/>
                  </a:lnTo>
                  <a:lnTo>
                    <a:pt x="137" y="678"/>
                  </a:lnTo>
                  <a:lnTo>
                    <a:pt x="136" y="678"/>
                  </a:lnTo>
                  <a:lnTo>
                    <a:pt x="135" y="677"/>
                  </a:lnTo>
                  <a:lnTo>
                    <a:pt x="134" y="677"/>
                  </a:lnTo>
                  <a:lnTo>
                    <a:pt x="132" y="677"/>
                  </a:lnTo>
                  <a:lnTo>
                    <a:pt x="132" y="676"/>
                  </a:lnTo>
                  <a:lnTo>
                    <a:pt x="131" y="676"/>
                  </a:lnTo>
                  <a:lnTo>
                    <a:pt x="131" y="675"/>
                  </a:lnTo>
                  <a:lnTo>
                    <a:pt x="130" y="675"/>
                  </a:lnTo>
                  <a:lnTo>
                    <a:pt x="129" y="675"/>
                  </a:lnTo>
                  <a:lnTo>
                    <a:pt x="128" y="675"/>
                  </a:lnTo>
                  <a:lnTo>
                    <a:pt x="127" y="675"/>
                  </a:lnTo>
                  <a:lnTo>
                    <a:pt x="126" y="675"/>
                  </a:lnTo>
                  <a:lnTo>
                    <a:pt x="126" y="674"/>
                  </a:lnTo>
                  <a:lnTo>
                    <a:pt x="125" y="674"/>
                  </a:lnTo>
                  <a:lnTo>
                    <a:pt x="125" y="673"/>
                  </a:lnTo>
                  <a:lnTo>
                    <a:pt x="123" y="673"/>
                  </a:lnTo>
                  <a:lnTo>
                    <a:pt x="122" y="673"/>
                  </a:lnTo>
                  <a:lnTo>
                    <a:pt x="122" y="672"/>
                  </a:lnTo>
                  <a:lnTo>
                    <a:pt x="122" y="671"/>
                  </a:lnTo>
                  <a:lnTo>
                    <a:pt x="122" y="669"/>
                  </a:lnTo>
                  <a:lnTo>
                    <a:pt x="123" y="669"/>
                  </a:lnTo>
                  <a:lnTo>
                    <a:pt x="122" y="669"/>
                  </a:lnTo>
                  <a:lnTo>
                    <a:pt x="121" y="669"/>
                  </a:lnTo>
                  <a:lnTo>
                    <a:pt x="121" y="671"/>
                  </a:lnTo>
                  <a:lnTo>
                    <a:pt x="121" y="672"/>
                  </a:lnTo>
                  <a:lnTo>
                    <a:pt x="120" y="672"/>
                  </a:lnTo>
                  <a:lnTo>
                    <a:pt x="120" y="671"/>
                  </a:lnTo>
                  <a:lnTo>
                    <a:pt x="120" y="669"/>
                  </a:lnTo>
                  <a:lnTo>
                    <a:pt x="119" y="669"/>
                  </a:lnTo>
                  <a:lnTo>
                    <a:pt x="119" y="671"/>
                  </a:lnTo>
                  <a:lnTo>
                    <a:pt x="118" y="669"/>
                  </a:lnTo>
                  <a:lnTo>
                    <a:pt x="118" y="671"/>
                  </a:lnTo>
                  <a:lnTo>
                    <a:pt x="117" y="672"/>
                  </a:lnTo>
                  <a:lnTo>
                    <a:pt x="116" y="673"/>
                  </a:lnTo>
                  <a:lnTo>
                    <a:pt x="116" y="674"/>
                  </a:lnTo>
                  <a:lnTo>
                    <a:pt x="114" y="674"/>
                  </a:lnTo>
                  <a:lnTo>
                    <a:pt x="113" y="674"/>
                  </a:lnTo>
                  <a:lnTo>
                    <a:pt x="113" y="673"/>
                  </a:lnTo>
                  <a:lnTo>
                    <a:pt x="113" y="672"/>
                  </a:lnTo>
                  <a:lnTo>
                    <a:pt x="112" y="672"/>
                  </a:lnTo>
                  <a:lnTo>
                    <a:pt x="111" y="672"/>
                  </a:lnTo>
                  <a:lnTo>
                    <a:pt x="111" y="673"/>
                  </a:lnTo>
                  <a:lnTo>
                    <a:pt x="110" y="673"/>
                  </a:lnTo>
                  <a:lnTo>
                    <a:pt x="109" y="673"/>
                  </a:lnTo>
                  <a:lnTo>
                    <a:pt x="109" y="674"/>
                  </a:lnTo>
                  <a:lnTo>
                    <a:pt x="108" y="674"/>
                  </a:lnTo>
                  <a:lnTo>
                    <a:pt x="106" y="674"/>
                  </a:lnTo>
                  <a:lnTo>
                    <a:pt x="106" y="673"/>
                  </a:lnTo>
                  <a:lnTo>
                    <a:pt x="105" y="673"/>
                  </a:lnTo>
                  <a:lnTo>
                    <a:pt x="105" y="674"/>
                  </a:lnTo>
                  <a:lnTo>
                    <a:pt x="105" y="675"/>
                  </a:lnTo>
                  <a:lnTo>
                    <a:pt x="105" y="676"/>
                  </a:lnTo>
                  <a:lnTo>
                    <a:pt x="104" y="676"/>
                  </a:lnTo>
                  <a:lnTo>
                    <a:pt x="104" y="675"/>
                  </a:lnTo>
                  <a:lnTo>
                    <a:pt x="104" y="676"/>
                  </a:lnTo>
                  <a:lnTo>
                    <a:pt x="104" y="677"/>
                  </a:lnTo>
                  <a:lnTo>
                    <a:pt x="103" y="677"/>
                  </a:lnTo>
                  <a:lnTo>
                    <a:pt x="103" y="678"/>
                  </a:lnTo>
                  <a:lnTo>
                    <a:pt x="102" y="678"/>
                  </a:lnTo>
                  <a:lnTo>
                    <a:pt x="102" y="680"/>
                  </a:lnTo>
                  <a:lnTo>
                    <a:pt x="101" y="680"/>
                  </a:lnTo>
                  <a:lnTo>
                    <a:pt x="100" y="680"/>
                  </a:lnTo>
                  <a:lnTo>
                    <a:pt x="100" y="678"/>
                  </a:lnTo>
                  <a:lnTo>
                    <a:pt x="99" y="678"/>
                  </a:lnTo>
                  <a:lnTo>
                    <a:pt x="97" y="678"/>
                  </a:lnTo>
                  <a:lnTo>
                    <a:pt x="97" y="680"/>
                  </a:lnTo>
                  <a:lnTo>
                    <a:pt x="96" y="680"/>
                  </a:lnTo>
                  <a:lnTo>
                    <a:pt x="95" y="681"/>
                  </a:lnTo>
                  <a:lnTo>
                    <a:pt x="95" y="680"/>
                  </a:lnTo>
                  <a:lnTo>
                    <a:pt x="94" y="680"/>
                  </a:lnTo>
                  <a:lnTo>
                    <a:pt x="94" y="681"/>
                  </a:lnTo>
                  <a:lnTo>
                    <a:pt x="94" y="680"/>
                  </a:lnTo>
                  <a:lnTo>
                    <a:pt x="95" y="680"/>
                  </a:lnTo>
                  <a:lnTo>
                    <a:pt x="95" y="678"/>
                  </a:lnTo>
                  <a:lnTo>
                    <a:pt x="94" y="678"/>
                  </a:lnTo>
                  <a:lnTo>
                    <a:pt x="93" y="678"/>
                  </a:lnTo>
                  <a:lnTo>
                    <a:pt x="92" y="678"/>
                  </a:lnTo>
                  <a:lnTo>
                    <a:pt x="93" y="678"/>
                  </a:lnTo>
                  <a:lnTo>
                    <a:pt x="93" y="680"/>
                  </a:lnTo>
                  <a:lnTo>
                    <a:pt x="92" y="680"/>
                  </a:lnTo>
                  <a:lnTo>
                    <a:pt x="92" y="681"/>
                  </a:lnTo>
                  <a:lnTo>
                    <a:pt x="91" y="681"/>
                  </a:lnTo>
                  <a:lnTo>
                    <a:pt x="89" y="681"/>
                  </a:lnTo>
                  <a:lnTo>
                    <a:pt x="89" y="682"/>
                  </a:lnTo>
                  <a:lnTo>
                    <a:pt x="88" y="682"/>
                  </a:lnTo>
                  <a:lnTo>
                    <a:pt x="88" y="683"/>
                  </a:lnTo>
                  <a:lnTo>
                    <a:pt x="87" y="683"/>
                  </a:lnTo>
                  <a:lnTo>
                    <a:pt x="87" y="682"/>
                  </a:lnTo>
                  <a:lnTo>
                    <a:pt x="87" y="681"/>
                  </a:lnTo>
                  <a:lnTo>
                    <a:pt x="86" y="680"/>
                  </a:lnTo>
                  <a:lnTo>
                    <a:pt x="85" y="680"/>
                  </a:lnTo>
                  <a:lnTo>
                    <a:pt x="84" y="680"/>
                  </a:lnTo>
                  <a:lnTo>
                    <a:pt x="84" y="678"/>
                  </a:lnTo>
                  <a:lnTo>
                    <a:pt x="84" y="677"/>
                  </a:lnTo>
                  <a:lnTo>
                    <a:pt x="83" y="677"/>
                  </a:lnTo>
                  <a:lnTo>
                    <a:pt x="83" y="676"/>
                  </a:lnTo>
                  <a:lnTo>
                    <a:pt x="83" y="675"/>
                  </a:lnTo>
                  <a:lnTo>
                    <a:pt x="82" y="675"/>
                  </a:lnTo>
                  <a:lnTo>
                    <a:pt x="83" y="675"/>
                  </a:lnTo>
                  <a:lnTo>
                    <a:pt x="82" y="675"/>
                  </a:lnTo>
                  <a:lnTo>
                    <a:pt x="82" y="674"/>
                  </a:lnTo>
                  <a:lnTo>
                    <a:pt x="82" y="673"/>
                  </a:lnTo>
                  <a:lnTo>
                    <a:pt x="82" y="672"/>
                  </a:lnTo>
                  <a:lnTo>
                    <a:pt x="80" y="672"/>
                  </a:lnTo>
                  <a:lnTo>
                    <a:pt x="80" y="671"/>
                  </a:lnTo>
                  <a:lnTo>
                    <a:pt x="80" y="669"/>
                  </a:lnTo>
                  <a:lnTo>
                    <a:pt x="79" y="669"/>
                  </a:lnTo>
                  <a:lnTo>
                    <a:pt x="79" y="668"/>
                  </a:lnTo>
                  <a:lnTo>
                    <a:pt x="78" y="668"/>
                  </a:lnTo>
                  <a:lnTo>
                    <a:pt x="78" y="667"/>
                  </a:lnTo>
                  <a:lnTo>
                    <a:pt x="77" y="666"/>
                  </a:lnTo>
                  <a:lnTo>
                    <a:pt x="77" y="665"/>
                  </a:lnTo>
                  <a:lnTo>
                    <a:pt x="76" y="665"/>
                  </a:lnTo>
                  <a:lnTo>
                    <a:pt x="76" y="664"/>
                  </a:lnTo>
                  <a:lnTo>
                    <a:pt x="76" y="663"/>
                  </a:lnTo>
                  <a:lnTo>
                    <a:pt x="75" y="661"/>
                  </a:lnTo>
                  <a:lnTo>
                    <a:pt x="75" y="660"/>
                  </a:lnTo>
                  <a:lnTo>
                    <a:pt x="75" y="659"/>
                  </a:lnTo>
                  <a:lnTo>
                    <a:pt x="75" y="658"/>
                  </a:lnTo>
                  <a:lnTo>
                    <a:pt x="75" y="657"/>
                  </a:lnTo>
                  <a:lnTo>
                    <a:pt x="75" y="656"/>
                  </a:lnTo>
                  <a:lnTo>
                    <a:pt x="75" y="655"/>
                  </a:lnTo>
                  <a:lnTo>
                    <a:pt x="74" y="655"/>
                  </a:lnTo>
                  <a:lnTo>
                    <a:pt x="75" y="655"/>
                  </a:lnTo>
                  <a:lnTo>
                    <a:pt x="75" y="653"/>
                  </a:lnTo>
                  <a:lnTo>
                    <a:pt x="74" y="653"/>
                  </a:lnTo>
                  <a:lnTo>
                    <a:pt x="74" y="652"/>
                  </a:lnTo>
                  <a:lnTo>
                    <a:pt x="75" y="652"/>
                  </a:lnTo>
                  <a:lnTo>
                    <a:pt x="74" y="652"/>
                  </a:lnTo>
                  <a:lnTo>
                    <a:pt x="74" y="653"/>
                  </a:lnTo>
                  <a:lnTo>
                    <a:pt x="73" y="653"/>
                  </a:lnTo>
                  <a:lnTo>
                    <a:pt x="73" y="652"/>
                  </a:lnTo>
                  <a:lnTo>
                    <a:pt x="74" y="652"/>
                  </a:lnTo>
                  <a:lnTo>
                    <a:pt x="74" y="651"/>
                  </a:lnTo>
                  <a:lnTo>
                    <a:pt x="73" y="651"/>
                  </a:lnTo>
                  <a:lnTo>
                    <a:pt x="74" y="651"/>
                  </a:lnTo>
                  <a:lnTo>
                    <a:pt x="74" y="650"/>
                  </a:lnTo>
                  <a:lnTo>
                    <a:pt x="73" y="650"/>
                  </a:lnTo>
                  <a:lnTo>
                    <a:pt x="73" y="651"/>
                  </a:lnTo>
                  <a:lnTo>
                    <a:pt x="73" y="650"/>
                  </a:lnTo>
                  <a:lnTo>
                    <a:pt x="71" y="650"/>
                  </a:lnTo>
                  <a:lnTo>
                    <a:pt x="71" y="649"/>
                  </a:lnTo>
                  <a:lnTo>
                    <a:pt x="70" y="649"/>
                  </a:lnTo>
                  <a:lnTo>
                    <a:pt x="69" y="649"/>
                  </a:lnTo>
                  <a:lnTo>
                    <a:pt x="69" y="650"/>
                  </a:lnTo>
                  <a:lnTo>
                    <a:pt x="69" y="649"/>
                  </a:lnTo>
                  <a:lnTo>
                    <a:pt x="69" y="648"/>
                  </a:lnTo>
                  <a:lnTo>
                    <a:pt x="68" y="648"/>
                  </a:lnTo>
                  <a:lnTo>
                    <a:pt x="68" y="647"/>
                  </a:lnTo>
                  <a:lnTo>
                    <a:pt x="67" y="646"/>
                  </a:lnTo>
                  <a:lnTo>
                    <a:pt x="67" y="644"/>
                  </a:lnTo>
                  <a:lnTo>
                    <a:pt x="66" y="644"/>
                  </a:lnTo>
                  <a:lnTo>
                    <a:pt x="66" y="643"/>
                  </a:lnTo>
                  <a:lnTo>
                    <a:pt x="66" y="642"/>
                  </a:lnTo>
                  <a:lnTo>
                    <a:pt x="65" y="642"/>
                  </a:lnTo>
                  <a:lnTo>
                    <a:pt x="65" y="641"/>
                  </a:lnTo>
                  <a:lnTo>
                    <a:pt x="65" y="640"/>
                  </a:lnTo>
                  <a:lnTo>
                    <a:pt x="63" y="640"/>
                  </a:lnTo>
                  <a:lnTo>
                    <a:pt x="63" y="639"/>
                  </a:lnTo>
                  <a:lnTo>
                    <a:pt x="63" y="638"/>
                  </a:lnTo>
                  <a:lnTo>
                    <a:pt x="62" y="638"/>
                  </a:lnTo>
                  <a:lnTo>
                    <a:pt x="62" y="636"/>
                  </a:lnTo>
                  <a:lnTo>
                    <a:pt x="62" y="635"/>
                  </a:lnTo>
                  <a:lnTo>
                    <a:pt x="62" y="634"/>
                  </a:lnTo>
                  <a:lnTo>
                    <a:pt x="61" y="634"/>
                  </a:lnTo>
                  <a:lnTo>
                    <a:pt x="61" y="633"/>
                  </a:lnTo>
                  <a:lnTo>
                    <a:pt x="60" y="632"/>
                  </a:lnTo>
                  <a:lnTo>
                    <a:pt x="60" y="631"/>
                  </a:lnTo>
                  <a:lnTo>
                    <a:pt x="59" y="631"/>
                  </a:lnTo>
                  <a:lnTo>
                    <a:pt x="58" y="631"/>
                  </a:lnTo>
                  <a:lnTo>
                    <a:pt x="58" y="630"/>
                  </a:lnTo>
                  <a:lnTo>
                    <a:pt x="58" y="628"/>
                  </a:lnTo>
                  <a:lnTo>
                    <a:pt x="57" y="628"/>
                  </a:lnTo>
                  <a:lnTo>
                    <a:pt x="57" y="627"/>
                  </a:lnTo>
                  <a:lnTo>
                    <a:pt x="56" y="627"/>
                  </a:lnTo>
                  <a:lnTo>
                    <a:pt x="56" y="626"/>
                  </a:lnTo>
                  <a:lnTo>
                    <a:pt x="56" y="625"/>
                  </a:lnTo>
                  <a:lnTo>
                    <a:pt x="54" y="625"/>
                  </a:lnTo>
                  <a:lnTo>
                    <a:pt x="53" y="624"/>
                  </a:lnTo>
                  <a:lnTo>
                    <a:pt x="53" y="623"/>
                  </a:lnTo>
                  <a:lnTo>
                    <a:pt x="52" y="623"/>
                  </a:lnTo>
                  <a:lnTo>
                    <a:pt x="52" y="622"/>
                  </a:lnTo>
                  <a:lnTo>
                    <a:pt x="51" y="622"/>
                  </a:lnTo>
                  <a:lnTo>
                    <a:pt x="51" y="621"/>
                  </a:lnTo>
                  <a:lnTo>
                    <a:pt x="50" y="619"/>
                  </a:lnTo>
                  <a:lnTo>
                    <a:pt x="50" y="618"/>
                  </a:lnTo>
                  <a:lnTo>
                    <a:pt x="49" y="618"/>
                  </a:lnTo>
                  <a:lnTo>
                    <a:pt x="49" y="617"/>
                  </a:lnTo>
                  <a:lnTo>
                    <a:pt x="48" y="616"/>
                  </a:lnTo>
                  <a:lnTo>
                    <a:pt x="48" y="615"/>
                  </a:lnTo>
                  <a:lnTo>
                    <a:pt x="47" y="615"/>
                  </a:lnTo>
                  <a:lnTo>
                    <a:pt x="47" y="614"/>
                  </a:lnTo>
                  <a:lnTo>
                    <a:pt x="47" y="613"/>
                  </a:lnTo>
                  <a:lnTo>
                    <a:pt x="45" y="611"/>
                  </a:lnTo>
                  <a:lnTo>
                    <a:pt x="45" y="610"/>
                  </a:lnTo>
                  <a:lnTo>
                    <a:pt x="45" y="609"/>
                  </a:lnTo>
                  <a:lnTo>
                    <a:pt x="45" y="608"/>
                  </a:lnTo>
                  <a:lnTo>
                    <a:pt x="45" y="607"/>
                  </a:lnTo>
                  <a:lnTo>
                    <a:pt x="44" y="607"/>
                  </a:lnTo>
                  <a:lnTo>
                    <a:pt x="44" y="606"/>
                  </a:lnTo>
                  <a:lnTo>
                    <a:pt x="43" y="606"/>
                  </a:lnTo>
                  <a:lnTo>
                    <a:pt x="43" y="605"/>
                  </a:lnTo>
                  <a:lnTo>
                    <a:pt x="43" y="606"/>
                  </a:lnTo>
                  <a:lnTo>
                    <a:pt x="42" y="606"/>
                  </a:lnTo>
                  <a:lnTo>
                    <a:pt x="42" y="605"/>
                  </a:lnTo>
                  <a:lnTo>
                    <a:pt x="42" y="604"/>
                  </a:lnTo>
                  <a:lnTo>
                    <a:pt x="42" y="605"/>
                  </a:lnTo>
                  <a:lnTo>
                    <a:pt x="41" y="605"/>
                  </a:lnTo>
                  <a:lnTo>
                    <a:pt x="40" y="605"/>
                  </a:lnTo>
                  <a:lnTo>
                    <a:pt x="41" y="604"/>
                  </a:lnTo>
                  <a:lnTo>
                    <a:pt x="40" y="604"/>
                  </a:lnTo>
                  <a:lnTo>
                    <a:pt x="40" y="602"/>
                  </a:lnTo>
                  <a:lnTo>
                    <a:pt x="40" y="604"/>
                  </a:lnTo>
                  <a:lnTo>
                    <a:pt x="39" y="604"/>
                  </a:lnTo>
                  <a:lnTo>
                    <a:pt x="39" y="602"/>
                  </a:lnTo>
                  <a:lnTo>
                    <a:pt x="37" y="602"/>
                  </a:lnTo>
                  <a:lnTo>
                    <a:pt x="39" y="602"/>
                  </a:lnTo>
                  <a:lnTo>
                    <a:pt x="39" y="601"/>
                  </a:lnTo>
                  <a:lnTo>
                    <a:pt x="37" y="601"/>
                  </a:lnTo>
                  <a:lnTo>
                    <a:pt x="37" y="602"/>
                  </a:lnTo>
                  <a:lnTo>
                    <a:pt x="37" y="601"/>
                  </a:lnTo>
                  <a:lnTo>
                    <a:pt x="37" y="600"/>
                  </a:lnTo>
                  <a:lnTo>
                    <a:pt x="36" y="600"/>
                  </a:lnTo>
                  <a:lnTo>
                    <a:pt x="35" y="600"/>
                  </a:lnTo>
                  <a:lnTo>
                    <a:pt x="34" y="600"/>
                  </a:lnTo>
                  <a:lnTo>
                    <a:pt x="34" y="601"/>
                  </a:lnTo>
                  <a:lnTo>
                    <a:pt x="33" y="601"/>
                  </a:lnTo>
                  <a:lnTo>
                    <a:pt x="32" y="601"/>
                  </a:lnTo>
                  <a:lnTo>
                    <a:pt x="33" y="601"/>
                  </a:lnTo>
                  <a:lnTo>
                    <a:pt x="33" y="600"/>
                  </a:lnTo>
                  <a:lnTo>
                    <a:pt x="33" y="599"/>
                  </a:lnTo>
                  <a:lnTo>
                    <a:pt x="34" y="599"/>
                  </a:lnTo>
                  <a:lnTo>
                    <a:pt x="35" y="599"/>
                  </a:lnTo>
                  <a:lnTo>
                    <a:pt x="35" y="598"/>
                  </a:lnTo>
                  <a:lnTo>
                    <a:pt x="36" y="598"/>
                  </a:lnTo>
                  <a:lnTo>
                    <a:pt x="37" y="598"/>
                  </a:lnTo>
                  <a:lnTo>
                    <a:pt x="37" y="597"/>
                  </a:lnTo>
                  <a:lnTo>
                    <a:pt x="37" y="596"/>
                  </a:lnTo>
                  <a:lnTo>
                    <a:pt x="37" y="594"/>
                  </a:lnTo>
                  <a:lnTo>
                    <a:pt x="39" y="594"/>
                  </a:lnTo>
                  <a:lnTo>
                    <a:pt x="40" y="593"/>
                  </a:lnTo>
                  <a:lnTo>
                    <a:pt x="41" y="593"/>
                  </a:lnTo>
                  <a:lnTo>
                    <a:pt x="41" y="592"/>
                  </a:lnTo>
                  <a:lnTo>
                    <a:pt x="41" y="591"/>
                  </a:lnTo>
                  <a:lnTo>
                    <a:pt x="42" y="591"/>
                  </a:lnTo>
                  <a:lnTo>
                    <a:pt x="42" y="590"/>
                  </a:lnTo>
                  <a:lnTo>
                    <a:pt x="42" y="589"/>
                  </a:lnTo>
                  <a:lnTo>
                    <a:pt x="42" y="588"/>
                  </a:lnTo>
                  <a:lnTo>
                    <a:pt x="41" y="588"/>
                  </a:lnTo>
                  <a:lnTo>
                    <a:pt x="40" y="588"/>
                  </a:lnTo>
                  <a:lnTo>
                    <a:pt x="39" y="589"/>
                  </a:lnTo>
                  <a:lnTo>
                    <a:pt x="39" y="590"/>
                  </a:lnTo>
                  <a:lnTo>
                    <a:pt x="37" y="590"/>
                  </a:lnTo>
                  <a:lnTo>
                    <a:pt x="36" y="590"/>
                  </a:lnTo>
                  <a:lnTo>
                    <a:pt x="36" y="589"/>
                  </a:lnTo>
                  <a:lnTo>
                    <a:pt x="36" y="588"/>
                  </a:lnTo>
                  <a:lnTo>
                    <a:pt x="36" y="586"/>
                  </a:lnTo>
                  <a:lnTo>
                    <a:pt x="36" y="585"/>
                  </a:lnTo>
                  <a:lnTo>
                    <a:pt x="37" y="585"/>
                  </a:lnTo>
                  <a:lnTo>
                    <a:pt x="37" y="584"/>
                  </a:lnTo>
                  <a:lnTo>
                    <a:pt x="37" y="583"/>
                  </a:lnTo>
                  <a:lnTo>
                    <a:pt x="37" y="582"/>
                  </a:lnTo>
                  <a:lnTo>
                    <a:pt x="39" y="581"/>
                  </a:lnTo>
                  <a:lnTo>
                    <a:pt x="39" y="580"/>
                  </a:lnTo>
                  <a:lnTo>
                    <a:pt x="39" y="579"/>
                  </a:lnTo>
                  <a:lnTo>
                    <a:pt x="39" y="577"/>
                  </a:lnTo>
                  <a:lnTo>
                    <a:pt x="40" y="577"/>
                  </a:lnTo>
                  <a:lnTo>
                    <a:pt x="40" y="576"/>
                  </a:lnTo>
                  <a:lnTo>
                    <a:pt x="41" y="576"/>
                  </a:lnTo>
                  <a:lnTo>
                    <a:pt x="41" y="575"/>
                  </a:lnTo>
                  <a:lnTo>
                    <a:pt x="41" y="574"/>
                  </a:lnTo>
                  <a:lnTo>
                    <a:pt x="41" y="573"/>
                  </a:lnTo>
                  <a:lnTo>
                    <a:pt x="41" y="572"/>
                  </a:lnTo>
                  <a:lnTo>
                    <a:pt x="41" y="571"/>
                  </a:lnTo>
                  <a:lnTo>
                    <a:pt x="41" y="569"/>
                  </a:lnTo>
                  <a:lnTo>
                    <a:pt x="42" y="569"/>
                  </a:lnTo>
                  <a:lnTo>
                    <a:pt x="42" y="568"/>
                  </a:lnTo>
                  <a:lnTo>
                    <a:pt x="43" y="567"/>
                  </a:lnTo>
                  <a:lnTo>
                    <a:pt x="44" y="566"/>
                  </a:lnTo>
                  <a:lnTo>
                    <a:pt x="44" y="565"/>
                  </a:lnTo>
                  <a:lnTo>
                    <a:pt x="45" y="565"/>
                  </a:lnTo>
                  <a:lnTo>
                    <a:pt x="45" y="564"/>
                  </a:lnTo>
                  <a:lnTo>
                    <a:pt x="45" y="563"/>
                  </a:lnTo>
                  <a:lnTo>
                    <a:pt x="45" y="561"/>
                  </a:lnTo>
                  <a:lnTo>
                    <a:pt x="45" y="560"/>
                  </a:lnTo>
                  <a:lnTo>
                    <a:pt x="47" y="560"/>
                  </a:lnTo>
                  <a:lnTo>
                    <a:pt x="48" y="560"/>
                  </a:lnTo>
                  <a:lnTo>
                    <a:pt x="49" y="560"/>
                  </a:lnTo>
                  <a:lnTo>
                    <a:pt x="49" y="559"/>
                  </a:lnTo>
                  <a:lnTo>
                    <a:pt x="49" y="558"/>
                  </a:lnTo>
                  <a:lnTo>
                    <a:pt x="50" y="558"/>
                  </a:lnTo>
                  <a:lnTo>
                    <a:pt x="50" y="557"/>
                  </a:lnTo>
                  <a:lnTo>
                    <a:pt x="51" y="557"/>
                  </a:lnTo>
                  <a:lnTo>
                    <a:pt x="51" y="556"/>
                  </a:lnTo>
                  <a:lnTo>
                    <a:pt x="51" y="555"/>
                  </a:lnTo>
                  <a:lnTo>
                    <a:pt x="51" y="554"/>
                  </a:lnTo>
                  <a:lnTo>
                    <a:pt x="52" y="554"/>
                  </a:lnTo>
                  <a:lnTo>
                    <a:pt x="52" y="552"/>
                  </a:lnTo>
                  <a:lnTo>
                    <a:pt x="52" y="551"/>
                  </a:lnTo>
                  <a:lnTo>
                    <a:pt x="52" y="550"/>
                  </a:lnTo>
                  <a:lnTo>
                    <a:pt x="52" y="549"/>
                  </a:lnTo>
                  <a:lnTo>
                    <a:pt x="53" y="549"/>
                  </a:lnTo>
                  <a:lnTo>
                    <a:pt x="54" y="548"/>
                  </a:lnTo>
                  <a:lnTo>
                    <a:pt x="56" y="548"/>
                  </a:lnTo>
                  <a:lnTo>
                    <a:pt x="56" y="547"/>
                  </a:lnTo>
                  <a:lnTo>
                    <a:pt x="56" y="546"/>
                  </a:lnTo>
                  <a:lnTo>
                    <a:pt x="54" y="544"/>
                  </a:lnTo>
                  <a:lnTo>
                    <a:pt x="53" y="544"/>
                  </a:lnTo>
                  <a:lnTo>
                    <a:pt x="52" y="544"/>
                  </a:lnTo>
                  <a:lnTo>
                    <a:pt x="52" y="546"/>
                  </a:lnTo>
                  <a:lnTo>
                    <a:pt x="51" y="546"/>
                  </a:lnTo>
                  <a:lnTo>
                    <a:pt x="51" y="544"/>
                  </a:lnTo>
                  <a:lnTo>
                    <a:pt x="50" y="544"/>
                  </a:lnTo>
                  <a:lnTo>
                    <a:pt x="50" y="543"/>
                  </a:lnTo>
                  <a:lnTo>
                    <a:pt x="50" y="542"/>
                  </a:lnTo>
                  <a:lnTo>
                    <a:pt x="50" y="541"/>
                  </a:lnTo>
                  <a:lnTo>
                    <a:pt x="50" y="540"/>
                  </a:lnTo>
                  <a:lnTo>
                    <a:pt x="50" y="539"/>
                  </a:lnTo>
                  <a:lnTo>
                    <a:pt x="50" y="538"/>
                  </a:lnTo>
                  <a:lnTo>
                    <a:pt x="50" y="536"/>
                  </a:lnTo>
                  <a:lnTo>
                    <a:pt x="50" y="535"/>
                  </a:lnTo>
                  <a:lnTo>
                    <a:pt x="50" y="534"/>
                  </a:lnTo>
                  <a:lnTo>
                    <a:pt x="50" y="533"/>
                  </a:lnTo>
                  <a:lnTo>
                    <a:pt x="51" y="533"/>
                  </a:lnTo>
                  <a:lnTo>
                    <a:pt x="51" y="532"/>
                  </a:lnTo>
                  <a:lnTo>
                    <a:pt x="51" y="531"/>
                  </a:lnTo>
                  <a:lnTo>
                    <a:pt x="51" y="530"/>
                  </a:lnTo>
                  <a:lnTo>
                    <a:pt x="51" y="529"/>
                  </a:lnTo>
                  <a:lnTo>
                    <a:pt x="51" y="527"/>
                  </a:lnTo>
                  <a:lnTo>
                    <a:pt x="51" y="526"/>
                  </a:lnTo>
                  <a:lnTo>
                    <a:pt x="51" y="525"/>
                  </a:lnTo>
                  <a:lnTo>
                    <a:pt x="51" y="524"/>
                  </a:lnTo>
                  <a:lnTo>
                    <a:pt x="51" y="523"/>
                  </a:lnTo>
                  <a:lnTo>
                    <a:pt x="52" y="523"/>
                  </a:lnTo>
                  <a:lnTo>
                    <a:pt x="52" y="522"/>
                  </a:lnTo>
                  <a:lnTo>
                    <a:pt x="53" y="522"/>
                  </a:lnTo>
                  <a:lnTo>
                    <a:pt x="53" y="521"/>
                  </a:lnTo>
                  <a:lnTo>
                    <a:pt x="53" y="519"/>
                  </a:lnTo>
                  <a:lnTo>
                    <a:pt x="53" y="518"/>
                  </a:lnTo>
                  <a:lnTo>
                    <a:pt x="53" y="517"/>
                  </a:lnTo>
                  <a:lnTo>
                    <a:pt x="53" y="516"/>
                  </a:lnTo>
                  <a:lnTo>
                    <a:pt x="54" y="516"/>
                  </a:lnTo>
                  <a:lnTo>
                    <a:pt x="54" y="515"/>
                  </a:lnTo>
                  <a:lnTo>
                    <a:pt x="56" y="515"/>
                  </a:lnTo>
                  <a:lnTo>
                    <a:pt x="57" y="514"/>
                  </a:lnTo>
                  <a:lnTo>
                    <a:pt x="58" y="514"/>
                  </a:lnTo>
                  <a:lnTo>
                    <a:pt x="59" y="514"/>
                  </a:lnTo>
                  <a:lnTo>
                    <a:pt x="59" y="513"/>
                  </a:lnTo>
                  <a:lnTo>
                    <a:pt x="60" y="513"/>
                  </a:lnTo>
                  <a:lnTo>
                    <a:pt x="61" y="513"/>
                  </a:lnTo>
                  <a:lnTo>
                    <a:pt x="62" y="512"/>
                  </a:lnTo>
                  <a:lnTo>
                    <a:pt x="63" y="512"/>
                  </a:lnTo>
                  <a:lnTo>
                    <a:pt x="65" y="512"/>
                  </a:lnTo>
                  <a:lnTo>
                    <a:pt x="65" y="510"/>
                  </a:lnTo>
                  <a:lnTo>
                    <a:pt x="66" y="510"/>
                  </a:lnTo>
                  <a:lnTo>
                    <a:pt x="67" y="509"/>
                  </a:lnTo>
                  <a:lnTo>
                    <a:pt x="67" y="508"/>
                  </a:lnTo>
                  <a:lnTo>
                    <a:pt x="68" y="508"/>
                  </a:lnTo>
                  <a:lnTo>
                    <a:pt x="68" y="507"/>
                  </a:lnTo>
                  <a:lnTo>
                    <a:pt x="68" y="506"/>
                  </a:lnTo>
                  <a:lnTo>
                    <a:pt x="69" y="506"/>
                  </a:lnTo>
                  <a:lnTo>
                    <a:pt x="69" y="505"/>
                  </a:lnTo>
                  <a:lnTo>
                    <a:pt x="70" y="504"/>
                  </a:lnTo>
                  <a:lnTo>
                    <a:pt x="71" y="504"/>
                  </a:lnTo>
                  <a:lnTo>
                    <a:pt x="71" y="502"/>
                  </a:lnTo>
                  <a:lnTo>
                    <a:pt x="73" y="502"/>
                  </a:lnTo>
                  <a:lnTo>
                    <a:pt x="74" y="502"/>
                  </a:lnTo>
                  <a:lnTo>
                    <a:pt x="75" y="501"/>
                  </a:lnTo>
                  <a:lnTo>
                    <a:pt x="76" y="501"/>
                  </a:lnTo>
                  <a:lnTo>
                    <a:pt x="77" y="500"/>
                  </a:lnTo>
                  <a:lnTo>
                    <a:pt x="77" y="499"/>
                  </a:lnTo>
                  <a:lnTo>
                    <a:pt x="78" y="499"/>
                  </a:lnTo>
                  <a:lnTo>
                    <a:pt x="78" y="498"/>
                  </a:lnTo>
                  <a:lnTo>
                    <a:pt x="78" y="497"/>
                  </a:lnTo>
                  <a:lnTo>
                    <a:pt x="79" y="497"/>
                  </a:lnTo>
                  <a:lnTo>
                    <a:pt x="79" y="496"/>
                  </a:lnTo>
                  <a:lnTo>
                    <a:pt x="80" y="494"/>
                  </a:lnTo>
                  <a:lnTo>
                    <a:pt x="82" y="494"/>
                  </a:lnTo>
                  <a:lnTo>
                    <a:pt x="82" y="493"/>
                  </a:lnTo>
                  <a:lnTo>
                    <a:pt x="83" y="492"/>
                  </a:lnTo>
                  <a:lnTo>
                    <a:pt x="84" y="492"/>
                  </a:lnTo>
                  <a:lnTo>
                    <a:pt x="84" y="491"/>
                  </a:lnTo>
                  <a:lnTo>
                    <a:pt x="85" y="491"/>
                  </a:lnTo>
                  <a:lnTo>
                    <a:pt x="86" y="490"/>
                  </a:lnTo>
                  <a:lnTo>
                    <a:pt x="87" y="490"/>
                  </a:lnTo>
                  <a:lnTo>
                    <a:pt x="88" y="490"/>
                  </a:lnTo>
                  <a:lnTo>
                    <a:pt x="89" y="490"/>
                  </a:lnTo>
                  <a:lnTo>
                    <a:pt x="91" y="490"/>
                  </a:lnTo>
                  <a:lnTo>
                    <a:pt x="92" y="490"/>
                  </a:lnTo>
                  <a:lnTo>
                    <a:pt x="92" y="491"/>
                  </a:lnTo>
                  <a:lnTo>
                    <a:pt x="93" y="491"/>
                  </a:lnTo>
                  <a:lnTo>
                    <a:pt x="93" y="490"/>
                  </a:lnTo>
                  <a:lnTo>
                    <a:pt x="94" y="490"/>
                  </a:lnTo>
                  <a:lnTo>
                    <a:pt x="94" y="489"/>
                  </a:lnTo>
                  <a:lnTo>
                    <a:pt x="94" y="488"/>
                  </a:lnTo>
                  <a:lnTo>
                    <a:pt x="95" y="487"/>
                  </a:lnTo>
                  <a:lnTo>
                    <a:pt x="95" y="485"/>
                  </a:lnTo>
                  <a:lnTo>
                    <a:pt x="96" y="485"/>
                  </a:lnTo>
                  <a:lnTo>
                    <a:pt x="96" y="484"/>
                  </a:lnTo>
                  <a:lnTo>
                    <a:pt x="96" y="483"/>
                  </a:lnTo>
                  <a:lnTo>
                    <a:pt x="97" y="483"/>
                  </a:lnTo>
                  <a:lnTo>
                    <a:pt x="97" y="482"/>
                  </a:lnTo>
                  <a:lnTo>
                    <a:pt x="97" y="481"/>
                  </a:lnTo>
                  <a:lnTo>
                    <a:pt x="99" y="481"/>
                  </a:lnTo>
                  <a:lnTo>
                    <a:pt x="99" y="480"/>
                  </a:lnTo>
                  <a:lnTo>
                    <a:pt x="100" y="480"/>
                  </a:lnTo>
                  <a:lnTo>
                    <a:pt x="101" y="480"/>
                  </a:lnTo>
                  <a:lnTo>
                    <a:pt x="101" y="479"/>
                  </a:lnTo>
                  <a:lnTo>
                    <a:pt x="102" y="479"/>
                  </a:lnTo>
                  <a:lnTo>
                    <a:pt x="103" y="479"/>
                  </a:lnTo>
                  <a:lnTo>
                    <a:pt x="103" y="477"/>
                  </a:lnTo>
                  <a:lnTo>
                    <a:pt x="104" y="477"/>
                  </a:lnTo>
                  <a:lnTo>
                    <a:pt x="104" y="476"/>
                  </a:lnTo>
                  <a:lnTo>
                    <a:pt x="105" y="476"/>
                  </a:lnTo>
                  <a:lnTo>
                    <a:pt x="105" y="477"/>
                  </a:lnTo>
                  <a:lnTo>
                    <a:pt x="105" y="476"/>
                  </a:lnTo>
                  <a:lnTo>
                    <a:pt x="106" y="476"/>
                  </a:lnTo>
                  <a:lnTo>
                    <a:pt x="106" y="475"/>
                  </a:lnTo>
                  <a:lnTo>
                    <a:pt x="106" y="474"/>
                  </a:lnTo>
                  <a:lnTo>
                    <a:pt x="106" y="473"/>
                  </a:lnTo>
                  <a:lnTo>
                    <a:pt x="108" y="473"/>
                  </a:lnTo>
                  <a:lnTo>
                    <a:pt x="108" y="472"/>
                  </a:lnTo>
                  <a:lnTo>
                    <a:pt x="108" y="471"/>
                  </a:lnTo>
                  <a:lnTo>
                    <a:pt x="106" y="471"/>
                  </a:lnTo>
                  <a:lnTo>
                    <a:pt x="106" y="472"/>
                  </a:lnTo>
                  <a:lnTo>
                    <a:pt x="106" y="471"/>
                  </a:lnTo>
                  <a:lnTo>
                    <a:pt x="106" y="469"/>
                  </a:lnTo>
                  <a:lnTo>
                    <a:pt x="106" y="468"/>
                  </a:lnTo>
                  <a:lnTo>
                    <a:pt x="106" y="467"/>
                  </a:lnTo>
                  <a:lnTo>
                    <a:pt x="105" y="467"/>
                  </a:lnTo>
                  <a:lnTo>
                    <a:pt x="105" y="466"/>
                  </a:lnTo>
                  <a:lnTo>
                    <a:pt x="105" y="465"/>
                  </a:lnTo>
                  <a:lnTo>
                    <a:pt x="104" y="465"/>
                  </a:lnTo>
                  <a:lnTo>
                    <a:pt x="104" y="464"/>
                  </a:lnTo>
                  <a:lnTo>
                    <a:pt x="103" y="464"/>
                  </a:lnTo>
                  <a:lnTo>
                    <a:pt x="104" y="464"/>
                  </a:lnTo>
                  <a:lnTo>
                    <a:pt x="104" y="463"/>
                  </a:lnTo>
                  <a:lnTo>
                    <a:pt x="105" y="463"/>
                  </a:lnTo>
                  <a:lnTo>
                    <a:pt x="105" y="462"/>
                  </a:lnTo>
                  <a:lnTo>
                    <a:pt x="106" y="462"/>
                  </a:lnTo>
                  <a:lnTo>
                    <a:pt x="108" y="462"/>
                  </a:lnTo>
                  <a:lnTo>
                    <a:pt x="108" y="460"/>
                  </a:lnTo>
                  <a:lnTo>
                    <a:pt x="109" y="460"/>
                  </a:lnTo>
                  <a:lnTo>
                    <a:pt x="109" y="459"/>
                  </a:lnTo>
                  <a:lnTo>
                    <a:pt x="110" y="459"/>
                  </a:lnTo>
                  <a:lnTo>
                    <a:pt x="110" y="458"/>
                  </a:lnTo>
                  <a:lnTo>
                    <a:pt x="110" y="457"/>
                  </a:lnTo>
                  <a:lnTo>
                    <a:pt x="111" y="456"/>
                  </a:lnTo>
                  <a:lnTo>
                    <a:pt x="111" y="455"/>
                  </a:lnTo>
                  <a:lnTo>
                    <a:pt x="111" y="454"/>
                  </a:lnTo>
                  <a:lnTo>
                    <a:pt x="112" y="454"/>
                  </a:lnTo>
                  <a:lnTo>
                    <a:pt x="112" y="452"/>
                  </a:lnTo>
                  <a:lnTo>
                    <a:pt x="113" y="452"/>
                  </a:lnTo>
                  <a:lnTo>
                    <a:pt x="113" y="451"/>
                  </a:lnTo>
                  <a:lnTo>
                    <a:pt x="114" y="450"/>
                  </a:lnTo>
                  <a:lnTo>
                    <a:pt x="114" y="449"/>
                  </a:lnTo>
                  <a:lnTo>
                    <a:pt x="116" y="449"/>
                  </a:lnTo>
                  <a:lnTo>
                    <a:pt x="116" y="448"/>
                  </a:lnTo>
                  <a:lnTo>
                    <a:pt x="117" y="448"/>
                  </a:lnTo>
                  <a:lnTo>
                    <a:pt x="117" y="447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8" y="445"/>
                  </a:lnTo>
                  <a:lnTo>
                    <a:pt x="119" y="445"/>
                  </a:lnTo>
                  <a:lnTo>
                    <a:pt x="119" y="443"/>
                  </a:lnTo>
                  <a:lnTo>
                    <a:pt x="120" y="443"/>
                  </a:lnTo>
                  <a:lnTo>
                    <a:pt x="120" y="442"/>
                  </a:lnTo>
                  <a:lnTo>
                    <a:pt x="121" y="441"/>
                  </a:lnTo>
                  <a:lnTo>
                    <a:pt x="121" y="440"/>
                  </a:lnTo>
                  <a:lnTo>
                    <a:pt x="122" y="440"/>
                  </a:lnTo>
                  <a:lnTo>
                    <a:pt x="122" y="439"/>
                  </a:lnTo>
                  <a:lnTo>
                    <a:pt x="122" y="438"/>
                  </a:lnTo>
                  <a:lnTo>
                    <a:pt x="123" y="438"/>
                  </a:lnTo>
                  <a:lnTo>
                    <a:pt x="123" y="437"/>
                  </a:lnTo>
                  <a:lnTo>
                    <a:pt x="123" y="435"/>
                  </a:lnTo>
                  <a:lnTo>
                    <a:pt x="125" y="435"/>
                  </a:lnTo>
                  <a:lnTo>
                    <a:pt x="125" y="434"/>
                  </a:lnTo>
                  <a:lnTo>
                    <a:pt x="125" y="433"/>
                  </a:lnTo>
                  <a:lnTo>
                    <a:pt x="126" y="433"/>
                  </a:lnTo>
                  <a:lnTo>
                    <a:pt x="126" y="432"/>
                  </a:lnTo>
                  <a:lnTo>
                    <a:pt x="127" y="432"/>
                  </a:lnTo>
                  <a:lnTo>
                    <a:pt x="127" y="431"/>
                  </a:lnTo>
                  <a:lnTo>
                    <a:pt x="128" y="431"/>
                  </a:lnTo>
                  <a:lnTo>
                    <a:pt x="128" y="430"/>
                  </a:lnTo>
                  <a:lnTo>
                    <a:pt x="127" y="429"/>
                  </a:lnTo>
                  <a:lnTo>
                    <a:pt x="127" y="427"/>
                  </a:lnTo>
                  <a:lnTo>
                    <a:pt x="126" y="427"/>
                  </a:lnTo>
                  <a:lnTo>
                    <a:pt x="126" y="426"/>
                  </a:lnTo>
                  <a:lnTo>
                    <a:pt x="125" y="426"/>
                  </a:lnTo>
                  <a:lnTo>
                    <a:pt x="125" y="425"/>
                  </a:lnTo>
                  <a:lnTo>
                    <a:pt x="125" y="424"/>
                  </a:lnTo>
                  <a:lnTo>
                    <a:pt x="126" y="424"/>
                  </a:lnTo>
                  <a:lnTo>
                    <a:pt x="126" y="423"/>
                  </a:lnTo>
                  <a:lnTo>
                    <a:pt x="126" y="422"/>
                  </a:lnTo>
                  <a:lnTo>
                    <a:pt x="127" y="422"/>
                  </a:lnTo>
                  <a:lnTo>
                    <a:pt x="127" y="421"/>
                  </a:lnTo>
                  <a:lnTo>
                    <a:pt x="126" y="420"/>
                  </a:lnTo>
                  <a:lnTo>
                    <a:pt x="126" y="418"/>
                  </a:lnTo>
                  <a:lnTo>
                    <a:pt x="125" y="417"/>
                  </a:lnTo>
                  <a:lnTo>
                    <a:pt x="125" y="416"/>
                  </a:lnTo>
                  <a:lnTo>
                    <a:pt x="125" y="415"/>
                  </a:lnTo>
                  <a:lnTo>
                    <a:pt x="123" y="415"/>
                  </a:lnTo>
                  <a:lnTo>
                    <a:pt x="123" y="414"/>
                  </a:lnTo>
                  <a:lnTo>
                    <a:pt x="122" y="413"/>
                  </a:lnTo>
                  <a:lnTo>
                    <a:pt x="122" y="412"/>
                  </a:lnTo>
                  <a:lnTo>
                    <a:pt x="122" y="410"/>
                  </a:lnTo>
                  <a:lnTo>
                    <a:pt x="121" y="410"/>
                  </a:lnTo>
                  <a:lnTo>
                    <a:pt x="121" y="409"/>
                  </a:lnTo>
                  <a:lnTo>
                    <a:pt x="120" y="409"/>
                  </a:lnTo>
                  <a:lnTo>
                    <a:pt x="120" y="408"/>
                  </a:lnTo>
                  <a:lnTo>
                    <a:pt x="119" y="408"/>
                  </a:lnTo>
                  <a:lnTo>
                    <a:pt x="119" y="407"/>
                  </a:lnTo>
                  <a:lnTo>
                    <a:pt x="118" y="407"/>
                  </a:lnTo>
                  <a:lnTo>
                    <a:pt x="117" y="407"/>
                  </a:lnTo>
                  <a:lnTo>
                    <a:pt x="117" y="406"/>
                  </a:lnTo>
                  <a:lnTo>
                    <a:pt x="116" y="406"/>
                  </a:lnTo>
                  <a:lnTo>
                    <a:pt x="116" y="405"/>
                  </a:lnTo>
                  <a:lnTo>
                    <a:pt x="114" y="405"/>
                  </a:lnTo>
                  <a:lnTo>
                    <a:pt x="114" y="404"/>
                  </a:lnTo>
                  <a:lnTo>
                    <a:pt x="113" y="404"/>
                  </a:lnTo>
                  <a:lnTo>
                    <a:pt x="112" y="402"/>
                  </a:lnTo>
                  <a:lnTo>
                    <a:pt x="111" y="402"/>
                  </a:lnTo>
                  <a:lnTo>
                    <a:pt x="111" y="401"/>
                  </a:lnTo>
                  <a:lnTo>
                    <a:pt x="110" y="401"/>
                  </a:lnTo>
                  <a:lnTo>
                    <a:pt x="109" y="401"/>
                  </a:lnTo>
                  <a:lnTo>
                    <a:pt x="108" y="401"/>
                  </a:lnTo>
                  <a:lnTo>
                    <a:pt x="106" y="401"/>
                  </a:lnTo>
                  <a:lnTo>
                    <a:pt x="105" y="401"/>
                  </a:lnTo>
                  <a:lnTo>
                    <a:pt x="105" y="402"/>
                  </a:lnTo>
                  <a:lnTo>
                    <a:pt x="104" y="402"/>
                  </a:lnTo>
                  <a:lnTo>
                    <a:pt x="103" y="402"/>
                  </a:lnTo>
                  <a:lnTo>
                    <a:pt x="102" y="402"/>
                  </a:lnTo>
                  <a:lnTo>
                    <a:pt x="101" y="402"/>
                  </a:lnTo>
                  <a:lnTo>
                    <a:pt x="101" y="404"/>
                  </a:lnTo>
                  <a:lnTo>
                    <a:pt x="100" y="404"/>
                  </a:lnTo>
                  <a:lnTo>
                    <a:pt x="99" y="404"/>
                  </a:lnTo>
                  <a:lnTo>
                    <a:pt x="97" y="404"/>
                  </a:lnTo>
                  <a:lnTo>
                    <a:pt x="96" y="404"/>
                  </a:lnTo>
                  <a:lnTo>
                    <a:pt x="96" y="405"/>
                  </a:lnTo>
                  <a:lnTo>
                    <a:pt x="95" y="405"/>
                  </a:lnTo>
                  <a:lnTo>
                    <a:pt x="94" y="405"/>
                  </a:lnTo>
                  <a:lnTo>
                    <a:pt x="94" y="406"/>
                  </a:lnTo>
                  <a:lnTo>
                    <a:pt x="93" y="406"/>
                  </a:lnTo>
                  <a:lnTo>
                    <a:pt x="92" y="406"/>
                  </a:lnTo>
                  <a:lnTo>
                    <a:pt x="91" y="405"/>
                  </a:lnTo>
                  <a:lnTo>
                    <a:pt x="89" y="405"/>
                  </a:lnTo>
                  <a:lnTo>
                    <a:pt x="88" y="405"/>
                  </a:lnTo>
                  <a:lnTo>
                    <a:pt x="87" y="405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5" y="404"/>
                  </a:lnTo>
                  <a:lnTo>
                    <a:pt x="85" y="402"/>
                  </a:lnTo>
                  <a:lnTo>
                    <a:pt x="84" y="402"/>
                  </a:lnTo>
                  <a:lnTo>
                    <a:pt x="84" y="401"/>
                  </a:lnTo>
                  <a:lnTo>
                    <a:pt x="84" y="400"/>
                  </a:lnTo>
                  <a:lnTo>
                    <a:pt x="84" y="399"/>
                  </a:lnTo>
                  <a:lnTo>
                    <a:pt x="84" y="398"/>
                  </a:lnTo>
                  <a:lnTo>
                    <a:pt x="85" y="398"/>
                  </a:lnTo>
                  <a:lnTo>
                    <a:pt x="85" y="397"/>
                  </a:lnTo>
                  <a:lnTo>
                    <a:pt x="85" y="396"/>
                  </a:lnTo>
                  <a:lnTo>
                    <a:pt x="85" y="395"/>
                  </a:lnTo>
                  <a:lnTo>
                    <a:pt x="85" y="393"/>
                  </a:lnTo>
                  <a:lnTo>
                    <a:pt x="86" y="393"/>
                  </a:lnTo>
                  <a:lnTo>
                    <a:pt x="86" y="392"/>
                  </a:lnTo>
                  <a:lnTo>
                    <a:pt x="87" y="392"/>
                  </a:lnTo>
                  <a:lnTo>
                    <a:pt x="86" y="392"/>
                  </a:lnTo>
                  <a:lnTo>
                    <a:pt x="86" y="391"/>
                  </a:lnTo>
                  <a:lnTo>
                    <a:pt x="86" y="390"/>
                  </a:lnTo>
                  <a:lnTo>
                    <a:pt x="87" y="390"/>
                  </a:lnTo>
                  <a:lnTo>
                    <a:pt x="87" y="389"/>
                  </a:lnTo>
                  <a:lnTo>
                    <a:pt x="87" y="388"/>
                  </a:lnTo>
                  <a:lnTo>
                    <a:pt x="87" y="387"/>
                  </a:lnTo>
                  <a:lnTo>
                    <a:pt x="88" y="387"/>
                  </a:lnTo>
                  <a:lnTo>
                    <a:pt x="87" y="387"/>
                  </a:lnTo>
                  <a:lnTo>
                    <a:pt x="87" y="385"/>
                  </a:lnTo>
                  <a:lnTo>
                    <a:pt x="87" y="384"/>
                  </a:lnTo>
                  <a:lnTo>
                    <a:pt x="86" y="384"/>
                  </a:lnTo>
                  <a:lnTo>
                    <a:pt x="85" y="384"/>
                  </a:lnTo>
                  <a:lnTo>
                    <a:pt x="84" y="384"/>
                  </a:lnTo>
                  <a:lnTo>
                    <a:pt x="84" y="383"/>
                  </a:lnTo>
                  <a:lnTo>
                    <a:pt x="83" y="383"/>
                  </a:lnTo>
                  <a:lnTo>
                    <a:pt x="82" y="383"/>
                  </a:lnTo>
                  <a:lnTo>
                    <a:pt x="82" y="382"/>
                  </a:lnTo>
                  <a:lnTo>
                    <a:pt x="80" y="382"/>
                  </a:lnTo>
                  <a:lnTo>
                    <a:pt x="80" y="381"/>
                  </a:lnTo>
                  <a:lnTo>
                    <a:pt x="79" y="381"/>
                  </a:lnTo>
                  <a:lnTo>
                    <a:pt x="79" y="382"/>
                  </a:lnTo>
                  <a:lnTo>
                    <a:pt x="78" y="382"/>
                  </a:lnTo>
                  <a:lnTo>
                    <a:pt x="78" y="381"/>
                  </a:lnTo>
                  <a:lnTo>
                    <a:pt x="78" y="382"/>
                  </a:lnTo>
                  <a:lnTo>
                    <a:pt x="78" y="381"/>
                  </a:lnTo>
                  <a:lnTo>
                    <a:pt x="77" y="381"/>
                  </a:lnTo>
                  <a:lnTo>
                    <a:pt x="76" y="381"/>
                  </a:lnTo>
                  <a:lnTo>
                    <a:pt x="75" y="381"/>
                  </a:lnTo>
                  <a:lnTo>
                    <a:pt x="75" y="380"/>
                  </a:lnTo>
                  <a:lnTo>
                    <a:pt x="74" y="380"/>
                  </a:lnTo>
                  <a:lnTo>
                    <a:pt x="73" y="380"/>
                  </a:lnTo>
                  <a:lnTo>
                    <a:pt x="71" y="380"/>
                  </a:lnTo>
                  <a:lnTo>
                    <a:pt x="71" y="379"/>
                  </a:lnTo>
                  <a:lnTo>
                    <a:pt x="71" y="380"/>
                  </a:lnTo>
                  <a:lnTo>
                    <a:pt x="70" y="379"/>
                  </a:lnTo>
                  <a:lnTo>
                    <a:pt x="69" y="379"/>
                  </a:lnTo>
                  <a:lnTo>
                    <a:pt x="69" y="377"/>
                  </a:lnTo>
                  <a:lnTo>
                    <a:pt x="68" y="377"/>
                  </a:lnTo>
                  <a:lnTo>
                    <a:pt x="68" y="376"/>
                  </a:lnTo>
                  <a:lnTo>
                    <a:pt x="67" y="376"/>
                  </a:lnTo>
                  <a:lnTo>
                    <a:pt x="67" y="375"/>
                  </a:lnTo>
                  <a:lnTo>
                    <a:pt x="66" y="375"/>
                  </a:lnTo>
                  <a:lnTo>
                    <a:pt x="66" y="374"/>
                  </a:lnTo>
                  <a:lnTo>
                    <a:pt x="65" y="374"/>
                  </a:lnTo>
                  <a:lnTo>
                    <a:pt x="65" y="373"/>
                  </a:lnTo>
                  <a:lnTo>
                    <a:pt x="63" y="373"/>
                  </a:lnTo>
                  <a:lnTo>
                    <a:pt x="63" y="372"/>
                  </a:lnTo>
                  <a:lnTo>
                    <a:pt x="63" y="371"/>
                  </a:lnTo>
                  <a:lnTo>
                    <a:pt x="63" y="370"/>
                  </a:lnTo>
                  <a:lnTo>
                    <a:pt x="63" y="368"/>
                  </a:lnTo>
                  <a:lnTo>
                    <a:pt x="62" y="367"/>
                  </a:lnTo>
                  <a:lnTo>
                    <a:pt x="62" y="366"/>
                  </a:lnTo>
                  <a:lnTo>
                    <a:pt x="62" y="365"/>
                  </a:lnTo>
                  <a:lnTo>
                    <a:pt x="63" y="365"/>
                  </a:lnTo>
                  <a:lnTo>
                    <a:pt x="63" y="364"/>
                  </a:lnTo>
                  <a:lnTo>
                    <a:pt x="63" y="363"/>
                  </a:lnTo>
                  <a:lnTo>
                    <a:pt x="63" y="362"/>
                  </a:lnTo>
                  <a:lnTo>
                    <a:pt x="62" y="362"/>
                  </a:lnTo>
                  <a:lnTo>
                    <a:pt x="62" y="360"/>
                  </a:lnTo>
                  <a:lnTo>
                    <a:pt x="62" y="359"/>
                  </a:lnTo>
                  <a:lnTo>
                    <a:pt x="62" y="358"/>
                  </a:lnTo>
                  <a:lnTo>
                    <a:pt x="63" y="358"/>
                  </a:lnTo>
                  <a:lnTo>
                    <a:pt x="63" y="357"/>
                  </a:lnTo>
                  <a:lnTo>
                    <a:pt x="63" y="356"/>
                  </a:lnTo>
                  <a:lnTo>
                    <a:pt x="65" y="356"/>
                  </a:lnTo>
                  <a:lnTo>
                    <a:pt x="65" y="355"/>
                  </a:lnTo>
                  <a:lnTo>
                    <a:pt x="65" y="354"/>
                  </a:lnTo>
                  <a:lnTo>
                    <a:pt x="66" y="354"/>
                  </a:lnTo>
                  <a:lnTo>
                    <a:pt x="66" y="353"/>
                  </a:lnTo>
                  <a:lnTo>
                    <a:pt x="67" y="353"/>
                  </a:lnTo>
                  <a:lnTo>
                    <a:pt x="67" y="351"/>
                  </a:lnTo>
                  <a:lnTo>
                    <a:pt x="66" y="351"/>
                  </a:lnTo>
                  <a:lnTo>
                    <a:pt x="65" y="350"/>
                  </a:lnTo>
                  <a:lnTo>
                    <a:pt x="63" y="350"/>
                  </a:lnTo>
                  <a:lnTo>
                    <a:pt x="63" y="349"/>
                  </a:lnTo>
                  <a:lnTo>
                    <a:pt x="62" y="349"/>
                  </a:lnTo>
                  <a:lnTo>
                    <a:pt x="62" y="348"/>
                  </a:lnTo>
                  <a:lnTo>
                    <a:pt x="61" y="348"/>
                  </a:lnTo>
                  <a:lnTo>
                    <a:pt x="61" y="347"/>
                  </a:lnTo>
                  <a:lnTo>
                    <a:pt x="60" y="347"/>
                  </a:lnTo>
                  <a:lnTo>
                    <a:pt x="60" y="346"/>
                  </a:lnTo>
                  <a:lnTo>
                    <a:pt x="59" y="346"/>
                  </a:lnTo>
                  <a:lnTo>
                    <a:pt x="59" y="345"/>
                  </a:lnTo>
                  <a:lnTo>
                    <a:pt x="58" y="345"/>
                  </a:lnTo>
                  <a:lnTo>
                    <a:pt x="58" y="343"/>
                  </a:lnTo>
                  <a:lnTo>
                    <a:pt x="58" y="342"/>
                  </a:lnTo>
                  <a:lnTo>
                    <a:pt x="58" y="341"/>
                  </a:lnTo>
                  <a:lnTo>
                    <a:pt x="57" y="341"/>
                  </a:lnTo>
                  <a:lnTo>
                    <a:pt x="57" y="340"/>
                  </a:lnTo>
                  <a:lnTo>
                    <a:pt x="56" y="340"/>
                  </a:lnTo>
                  <a:lnTo>
                    <a:pt x="56" y="339"/>
                  </a:lnTo>
                  <a:lnTo>
                    <a:pt x="54" y="339"/>
                  </a:lnTo>
                  <a:lnTo>
                    <a:pt x="54" y="338"/>
                  </a:lnTo>
                  <a:lnTo>
                    <a:pt x="53" y="338"/>
                  </a:lnTo>
                  <a:lnTo>
                    <a:pt x="53" y="337"/>
                  </a:lnTo>
                  <a:lnTo>
                    <a:pt x="52" y="337"/>
                  </a:lnTo>
                  <a:lnTo>
                    <a:pt x="51" y="335"/>
                  </a:lnTo>
                  <a:lnTo>
                    <a:pt x="50" y="334"/>
                  </a:lnTo>
                  <a:lnTo>
                    <a:pt x="50" y="333"/>
                  </a:lnTo>
                  <a:lnTo>
                    <a:pt x="49" y="333"/>
                  </a:lnTo>
                  <a:lnTo>
                    <a:pt x="49" y="332"/>
                  </a:lnTo>
                  <a:lnTo>
                    <a:pt x="50" y="331"/>
                  </a:lnTo>
                  <a:lnTo>
                    <a:pt x="50" y="330"/>
                  </a:lnTo>
                  <a:lnTo>
                    <a:pt x="50" y="329"/>
                  </a:lnTo>
                  <a:lnTo>
                    <a:pt x="50" y="328"/>
                  </a:lnTo>
                  <a:lnTo>
                    <a:pt x="50" y="326"/>
                  </a:lnTo>
                  <a:lnTo>
                    <a:pt x="49" y="326"/>
                  </a:lnTo>
                  <a:lnTo>
                    <a:pt x="49" y="325"/>
                  </a:lnTo>
                  <a:lnTo>
                    <a:pt x="49" y="324"/>
                  </a:lnTo>
                  <a:lnTo>
                    <a:pt x="49" y="323"/>
                  </a:lnTo>
                  <a:lnTo>
                    <a:pt x="48" y="323"/>
                  </a:lnTo>
                  <a:lnTo>
                    <a:pt x="49" y="323"/>
                  </a:lnTo>
                  <a:lnTo>
                    <a:pt x="48" y="323"/>
                  </a:lnTo>
                  <a:lnTo>
                    <a:pt x="48" y="322"/>
                  </a:lnTo>
                  <a:lnTo>
                    <a:pt x="47" y="322"/>
                  </a:lnTo>
                  <a:lnTo>
                    <a:pt x="47" y="321"/>
                  </a:lnTo>
                  <a:lnTo>
                    <a:pt x="47" y="320"/>
                  </a:lnTo>
                  <a:lnTo>
                    <a:pt x="47" y="318"/>
                  </a:lnTo>
                  <a:lnTo>
                    <a:pt x="48" y="318"/>
                  </a:lnTo>
                  <a:lnTo>
                    <a:pt x="48" y="317"/>
                  </a:lnTo>
                  <a:lnTo>
                    <a:pt x="49" y="317"/>
                  </a:lnTo>
                  <a:lnTo>
                    <a:pt x="49" y="316"/>
                  </a:lnTo>
                  <a:lnTo>
                    <a:pt x="49" y="315"/>
                  </a:lnTo>
                  <a:lnTo>
                    <a:pt x="50" y="315"/>
                  </a:lnTo>
                  <a:lnTo>
                    <a:pt x="50" y="314"/>
                  </a:lnTo>
                  <a:lnTo>
                    <a:pt x="50" y="313"/>
                  </a:lnTo>
                  <a:lnTo>
                    <a:pt x="51" y="313"/>
                  </a:lnTo>
                  <a:lnTo>
                    <a:pt x="51" y="312"/>
                  </a:lnTo>
                  <a:lnTo>
                    <a:pt x="52" y="312"/>
                  </a:lnTo>
                  <a:lnTo>
                    <a:pt x="51" y="310"/>
                  </a:lnTo>
                  <a:lnTo>
                    <a:pt x="52" y="310"/>
                  </a:lnTo>
                  <a:lnTo>
                    <a:pt x="52" y="309"/>
                  </a:lnTo>
                  <a:lnTo>
                    <a:pt x="52" y="308"/>
                  </a:lnTo>
                  <a:lnTo>
                    <a:pt x="51" y="308"/>
                  </a:lnTo>
                  <a:lnTo>
                    <a:pt x="51" y="307"/>
                  </a:lnTo>
                  <a:lnTo>
                    <a:pt x="51" y="306"/>
                  </a:lnTo>
                  <a:lnTo>
                    <a:pt x="51" y="305"/>
                  </a:lnTo>
                  <a:lnTo>
                    <a:pt x="51" y="304"/>
                  </a:lnTo>
                  <a:lnTo>
                    <a:pt x="51" y="303"/>
                  </a:lnTo>
                  <a:lnTo>
                    <a:pt x="51" y="301"/>
                  </a:lnTo>
                  <a:lnTo>
                    <a:pt x="52" y="301"/>
                  </a:lnTo>
                  <a:lnTo>
                    <a:pt x="52" y="300"/>
                  </a:lnTo>
                  <a:lnTo>
                    <a:pt x="53" y="300"/>
                  </a:lnTo>
                  <a:lnTo>
                    <a:pt x="53" y="299"/>
                  </a:lnTo>
                  <a:lnTo>
                    <a:pt x="54" y="298"/>
                  </a:lnTo>
                  <a:lnTo>
                    <a:pt x="53" y="298"/>
                  </a:lnTo>
                  <a:lnTo>
                    <a:pt x="53" y="297"/>
                  </a:lnTo>
                  <a:lnTo>
                    <a:pt x="53" y="296"/>
                  </a:lnTo>
                  <a:lnTo>
                    <a:pt x="52" y="296"/>
                  </a:lnTo>
                  <a:lnTo>
                    <a:pt x="52" y="297"/>
                  </a:lnTo>
                  <a:lnTo>
                    <a:pt x="52" y="296"/>
                  </a:lnTo>
                  <a:lnTo>
                    <a:pt x="51" y="296"/>
                  </a:lnTo>
                  <a:lnTo>
                    <a:pt x="51" y="295"/>
                  </a:lnTo>
                  <a:lnTo>
                    <a:pt x="50" y="295"/>
                  </a:lnTo>
                  <a:lnTo>
                    <a:pt x="49" y="295"/>
                  </a:lnTo>
                  <a:lnTo>
                    <a:pt x="49" y="293"/>
                  </a:lnTo>
                  <a:lnTo>
                    <a:pt x="48" y="293"/>
                  </a:lnTo>
                  <a:lnTo>
                    <a:pt x="48" y="292"/>
                  </a:lnTo>
                  <a:lnTo>
                    <a:pt x="47" y="292"/>
                  </a:lnTo>
                  <a:lnTo>
                    <a:pt x="45" y="292"/>
                  </a:lnTo>
                  <a:lnTo>
                    <a:pt x="45" y="291"/>
                  </a:lnTo>
                  <a:lnTo>
                    <a:pt x="44" y="291"/>
                  </a:lnTo>
                  <a:lnTo>
                    <a:pt x="43" y="291"/>
                  </a:lnTo>
                  <a:lnTo>
                    <a:pt x="43" y="290"/>
                  </a:lnTo>
                  <a:lnTo>
                    <a:pt x="42" y="290"/>
                  </a:lnTo>
                  <a:lnTo>
                    <a:pt x="42" y="289"/>
                  </a:lnTo>
                  <a:lnTo>
                    <a:pt x="41" y="289"/>
                  </a:lnTo>
                  <a:lnTo>
                    <a:pt x="41" y="290"/>
                  </a:lnTo>
                  <a:lnTo>
                    <a:pt x="40" y="290"/>
                  </a:lnTo>
                  <a:lnTo>
                    <a:pt x="39" y="290"/>
                  </a:lnTo>
                  <a:lnTo>
                    <a:pt x="39" y="289"/>
                  </a:lnTo>
                  <a:lnTo>
                    <a:pt x="37" y="289"/>
                  </a:lnTo>
                  <a:lnTo>
                    <a:pt x="37" y="288"/>
                  </a:lnTo>
                  <a:lnTo>
                    <a:pt x="36" y="288"/>
                  </a:lnTo>
                  <a:lnTo>
                    <a:pt x="35" y="288"/>
                  </a:lnTo>
                  <a:lnTo>
                    <a:pt x="34" y="288"/>
                  </a:lnTo>
                  <a:lnTo>
                    <a:pt x="34" y="287"/>
                  </a:lnTo>
                  <a:lnTo>
                    <a:pt x="35" y="287"/>
                  </a:lnTo>
                  <a:lnTo>
                    <a:pt x="35" y="286"/>
                  </a:lnTo>
                  <a:lnTo>
                    <a:pt x="34" y="286"/>
                  </a:lnTo>
                  <a:lnTo>
                    <a:pt x="34" y="284"/>
                  </a:lnTo>
                  <a:lnTo>
                    <a:pt x="34" y="286"/>
                  </a:lnTo>
                  <a:lnTo>
                    <a:pt x="33" y="286"/>
                  </a:lnTo>
                  <a:lnTo>
                    <a:pt x="33" y="284"/>
                  </a:lnTo>
                  <a:lnTo>
                    <a:pt x="33" y="283"/>
                  </a:lnTo>
                  <a:lnTo>
                    <a:pt x="33" y="282"/>
                  </a:lnTo>
                  <a:lnTo>
                    <a:pt x="33" y="281"/>
                  </a:lnTo>
                  <a:lnTo>
                    <a:pt x="33" y="280"/>
                  </a:lnTo>
                  <a:lnTo>
                    <a:pt x="33" y="279"/>
                  </a:lnTo>
                  <a:lnTo>
                    <a:pt x="33" y="278"/>
                  </a:lnTo>
                  <a:lnTo>
                    <a:pt x="33" y="276"/>
                  </a:lnTo>
                  <a:lnTo>
                    <a:pt x="32" y="276"/>
                  </a:lnTo>
                  <a:lnTo>
                    <a:pt x="33" y="276"/>
                  </a:lnTo>
                  <a:lnTo>
                    <a:pt x="33" y="275"/>
                  </a:lnTo>
                  <a:lnTo>
                    <a:pt x="32" y="275"/>
                  </a:lnTo>
                  <a:lnTo>
                    <a:pt x="32" y="274"/>
                  </a:lnTo>
                  <a:lnTo>
                    <a:pt x="31" y="274"/>
                  </a:lnTo>
                  <a:lnTo>
                    <a:pt x="30" y="275"/>
                  </a:lnTo>
                  <a:lnTo>
                    <a:pt x="28" y="275"/>
                  </a:lnTo>
                  <a:lnTo>
                    <a:pt x="28" y="274"/>
                  </a:lnTo>
                  <a:lnTo>
                    <a:pt x="28" y="275"/>
                  </a:lnTo>
                  <a:lnTo>
                    <a:pt x="27" y="274"/>
                  </a:lnTo>
                  <a:lnTo>
                    <a:pt x="27" y="275"/>
                  </a:lnTo>
                  <a:lnTo>
                    <a:pt x="26" y="275"/>
                  </a:lnTo>
                  <a:lnTo>
                    <a:pt x="26" y="274"/>
                  </a:lnTo>
                  <a:lnTo>
                    <a:pt x="25" y="274"/>
                  </a:lnTo>
                  <a:lnTo>
                    <a:pt x="24" y="274"/>
                  </a:lnTo>
                  <a:lnTo>
                    <a:pt x="24" y="273"/>
                  </a:lnTo>
                  <a:lnTo>
                    <a:pt x="23" y="273"/>
                  </a:lnTo>
                  <a:lnTo>
                    <a:pt x="23" y="272"/>
                  </a:lnTo>
                  <a:lnTo>
                    <a:pt x="22" y="272"/>
                  </a:lnTo>
                  <a:lnTo>
                    <a:pt x="22" y="271"/>
                  </a:lnTo>
                  <a:lnTo>
                    <a:pt x="20" y="270"/>
                  </a:lnTo>
                  <a:lnTo>
                    <a:pt x="20" y="268"/>
                  </a:lnTo>
                  <a:lnTo>
                    <a:pt x="19" y="267"/>
                  </a:lnTo>
                  <a:lnTo>
                    <a:pt x="19" y="266"/>
                  </a:lnTo>
                  <a:lnTo>
                    <a:pt x="19" y="265"/>
                  </a:lnTo>
                  <a:lnTo>
                    <a:pt x="18" y="265"/>
                  </a:lnTo>
                  <a:lnTo>
                    <a:pt x="18" y="264"/>
                  </a:lnTo>
                  <a:lnTo>
                    <a:pt x="17" y="264"/>
                  </a:lnTo>
                  <a:lnTo>
                    <a:pt x="17" y="263"/>
                  </a:lnTo>
                  <a:lnTo>
                    <a:pt x="17" y="262"/>
                  </a:lnTo>
                  <a:lnTo>
                    <a:pt x="16" y="262"/>
                  </a:lnTo>
                  <a:lnTo>
                    <a:pt x="16" y="261"/>
                  </a:lnTo>
                  <a:lnTo>
                    <a:pt x="15" y="261"/>
                  </a:lnTo>
                  <a:lnTo>
                    <a:pt x="14" y="261"/>
                  </a:lnTo>
                  <a:lnTo>
                    <a:pt x="13" y="259"/>
                  </a:lnTo>
                  <a:lnTo>
                    <a:pt x="13" y="258"/>
                  </a:lnTo>
                  <a:lnTo>
                    <a:pt x="11" y="258"/>
                  </a:lnTo>
                  <a:lnTo>
                    <a:pt x="10" y="258"/>
                  </a:lnTo>
                  <a:lnTo>
                    <a:pt x="9" y="258"/>
                  </a:lnTo>
                  <a:lnTo>
                    <a:pt x="9" y="257"/>
                  </a:lnTo>
                  <a:lnTo>
                    <a:pt x="8" y="256"/>
                  </a:lnTo>
                  <a:lnTo>
                    <a:pt x="9" y="256"/>
                  </a:lnTo>
                  <a:lnTo>
                    <a:pt x="9" y="255"/>
                  </a:lnTo>
                  <a:lnTo>
                    <a:pt x="8" y="255"/>
                  </a:lnTo>
                  <a:lnTo>
                    <a:pt x="9" y="255"/>
                  </a:lnTo>
                  <a:lnTo>
                    <a:pt x="9" y="254"/>
                  </a:lnTo>
                  <a:lnTo>
                    <a:pt x="8" y="254"/>
                  </a:lnTo>
                  <a:lnTo>
                    <a:pt x="8" y="253"/>
                  </a:lnTo>
                  <a:lnTo>
                    <a:pt x="7" y="253"/>
                  </a:lnTo>
                  <a:lnTo>
                    <a:pt x="7" y="251"/>
                  </a:lnTo>
                  <a:lnTo>
                    <a:pt x="7" y="250"/>
                  </a:lnTo>
                  <a:lnTo>
                    <a:pt x="7" y="249"/>
                  </a:lnTo>
                  <a:lnTo>
                    <a:pt x="7" y="248"/>
                  </a:lnTo>
                  <a:lnTo>
                    <a:pt x="6" y="248"/>
                  </a:lnTo>
                  <a:lnTo>
                    <a:pt x="6" y="247"/>
                  </a:lnTo>
                  <a:lnTo>
                    <a:pt x="5" y="246"/>
                  </a:lnTo>
                  <a:lnTo>
                    <a:pt x="4" y="246"/>
                  </a:lnTo>
                  <a:lnTo>
                    <a:pt x="4" y="245"/>
                  </a:lnTo>
                  <a:lnTo>
                    <a:pt x="4" y="243"/>
                  </a:lnTo>
                  <a:lnTo>
                    <a:pt x="2" y="243"/>
                  </a:lnTo>
                  <a:lnTo>
                    <a:pt x="2" y="242"/>
                  </a:lnTo>
                  <a:lnTo>
                    <a:pt x="4" y="242"/>
                  </a:lnTo>
                  <a:lnTo>
                    <a:pt x="4" y="241"/>
                  </a:lnTo>
                  <a:lnTo>
                    <a:pt x="4" y="240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4" y="237"/>
                  </a:lnTo>
                  <a:lnTo>
                    <a:pt x="2" y="237"/>
                  </a:lnTo>
                  <a:lnTo>
                    <a:pt x="2" y="236"/>
                  </a:lnTo>
                  <a:lnTo>
                    <a:pt x="2" y="234"/>
                  </a:lnTo>
                  <a:lnTo>
                    <a:pt x="1" y="234"/>
                  </a:lnTo>
                  <a:lnTo>
                    <a:pt x="1" y="236"/>
                  </a:lnTo>
                  <a:lnTo>
                    <a:pt x="1" y="234"/>
                  </a:lnTo>
                  <a:lnTo>
                    <a:pt x="0" y="234"/>
                  </a:lnTo>
                  <a:lnTo>
                    <a:pt x="1" y="233"/>
                  </a:lnTo>
                  <a:lnTo>
                    <a:pt x="2" y="233"/>
                  </a:lnTo>
                  <a:lnTo>
                    <a:pt x="4" y="233"/>
                  </a:lnTo>
                  <a:lnTo>
                    <a:pt x="5" y="233"/>
                  </a:lnTo>
                  <a:lnTo>
                    <a:pt x="5" y="234"/>
                  </a:lnTo>
                  <a:lnTo>
                    <a:pt x="6" y="234"/>
                  </a:lnTo>
                  <a:lnTo>
                    <a:pt x="7" y="234"/>
                  </a:lnTo>
                  <a:lnTo>
                    <a:pt x="8" y="234"/>
                  </a:lnTo>
                  <a:lnTo>
                    <a:pt x="9" y="234"/>
                  </a:lnTo>
                  <a:lnTo>
                    <a:pt x="10" y="234"/>
                  </a:lnTo>
                  <a:lnTo>
                    <a:pt x="11" y="234"/>
                  </a:lnTo>
                  <a:lnTo>
                    <a:pt x="13" y="234"/>
                  </a:lnTo>
                  <a:lnTo>
                    <a:pt x="14" y="234"/>
                  </a:lnTo>
                  <a:lnTo>
                    <a:pt x="14" y="236"/>
                  </a:lnTo>
                  <a:lnTo>
                    <a:pt x="15" y="236"/>
                  </a:lnTo>
                  <a:lnTo>
                    <a:pt x="16" y="236"/>
                  </a:lnTo>
                  <a:lnTo>
                    <a:pt x="17" y="236"/>
                  </a:lnTo>
                  <a:lnTo>
                    <a:pt x="18" y="236"/>
                  </a:lnTo>
                  <a:lnTo>
                    <a:pt x="19" y="236"/>
                  </a:lnTo>
                  <a:lnTo>
                    <a:pt x="20" y="236"/>
                  </a:lnTo>
                  <a:lnTo>
                    <a:pt x="22" y="236"/>
                  </a:lnTo>
                  <a:lnTo>
                    <a:pt x="22" y="237"/>
                  </a:lnTo>
                  <a:lnTo>
                    <a:pt x="23" y="237"/>
                  </a:lnTo>
                  <a:lnTo>
                    <a:pt x="24" y="237"/>
                  </a:lnTo>
                  <a:lnTo>
                    <a:pt x="24" y="238"/>
                  </a:lnTo>
                  <a:lnTo>
                    <a:pt x="25" y="238"/>
                  </a:lnTo>
                  <a:lnTo>
                    <a:pt x="25" y="239"/>
                  </a:lnTo>
                  <a:lnTo>
                    <a:pt x="26" y="239"/>
                  </a:lnTo>
                  <a:lnTo>
                    <a:pt x="27" y="239"/>
                  </a:lnTo>
                  <a:lnTo>
                    <a:pt x="27" y="240"/>
                  </a:lnTo>
                  <a:lnTo>
                    <a:pt x="28" y="240"/>
                  </a:lnTo>
                  <a:lnTo>
                    <a:pt x="30" y="240"/>
                  </a:lnTo>
                  <a:lnTo>
                    <a:pt x="31" y="240"/>
                  </a:lnTo>
                  <a:lnTo>
                    <a:pt x="31" y="241"/>
                  </a:lnTo>
                  <a:lnTo>
                    <a:pt x="32" y="241"/>
                  </a:lnTo>
                  <a:lnTo>
                    <a:pt x="33" y="241"/>
                  </a:lnTo>
                  <a:lnTo>
                    <a:pt x="33" y="240"/>
                  </a:lnTo>
                  <a:lnTo>
                    <a:pt x="34" y="240"/>
                  </a:lnTo>
                  <a:lnTo>
                    <a:pt x="35" y="240"/>
                  </a:lnTo>
                  <a:lnTo>
                    <a:pt x="36" y="240"/>
                  </a:lnTo>
                  <a:lnTo>
                    <a:pt x="37" y="240"/>
                  </a:lnTo>
                  <a:lnTo>
                    <a:pt x="39" y="240"/>
                  </a:lnTo>
                  <a:lnTo>
                    <a:pt x="40" y="241"/>
                  </a:lnTo>
                  <a:lnTo>
                    <a:pt x="41" y="241"/>
                  </a:lnTo>
                  <a:lnTo>
                    <a:pt x="42" y="241"/>
                  </a:lnTo>
                  <a:lnTo>
                    <a:pt x="43" y="241"/>
                  </a:lnTo>
                  <a:lnTo>
                    <a:pt x="44" y="242"/>
                  </a:lnTo>
                  <a:lnTo>
                    <a:pt x="47" y="243"/>
                  </a:lnTo>
                  <a:lnTo>
                    <a:pt x="48" y="243"/>
                  </a:lnTo>
                  <a:lnTo>
                    <a:pt x="49" y="243"/>
                  </a:lnTo>
                  <a:lnTo>
                    <a:pt x="49" y="242"/>
                  </a:lnTo>
                  <a:lnTo>
                    <a:pt x="50" y="242"/>
                  </a:lnTo>
                  <a:lnTo>
                    <a:pt x="50" y="241"/>
                  </a:lnTo>
                  <a:lnTo>
                    <a:pt x="51" y="241"/>
                  </a:lnTo>
                  <a:lnTo>
                    <a:pt x="52" y="241"/>
                  </a:lnTo>
                  <a:lnTo>
                    <a:pt x="52" y="240"/>
                  </a:lnTo>
                  <a:lnTo>
                    <a:pt x="53" y="240"/>
                  </a:lnTo>
                  <a:lnTo>
                    <a:pt x="54" y="240"/>
                  </a:lnTo>
                  <a:lnTo>
                    <a:pt x="56" y="240"/>
                  </a:lnTo>
                  <a:lnTo>
                    <a:pt x="57" y="239"/>
                  </a:lnTo>
                  <a:lnTo>
                    <a:pt x="58" y="238"/>
                  </a:lnTo>
                  <a:lnTo>
                    <a:pt x="59" y="238"/>
                  </a:lnTo>
                  <a:lnTo>
                    <a:pt x="60" y="238"/>
                  </a:lnTo>
                  <a:lnTo>
                    <a:pt x="61" y="238"/>
                  </a:lnTo>
                  <a:lnTo>
                    <a:pt x="61" y="237"/>
                  </a:lnTo>
                  <a:lnTo>
                    <a:pt x="62" y="237"/>
                  </a:lnTo>
                  <a:lnTo>
                    <a:pt x="63" y="237"/>
                  </a:lnTo>
                  <a:lnTo>
                    <a:pt x="65" y="237"/>
                  </a:lnTo>
                  <a:lnTo>
                    <a:pt x="66" y="237"/>
                  </a:lnTo>
                  <a:lnTo>
                    <a:pt x="67" y="237"/>
                  </a:lnTo>
                  <a:lnTo>
                    <a:pt x="68" y="237"/>
                  </a:lnTo>
                  <a:lnTo>
                    <a:pt x="69" y="237"/>
                  </a:lnTo>
                  <a:lnTo>
                    <a:pt x="70" y="237"/>
                  </a:lnTo>
                  <a:lnTo>
                    <a:pt x="70" y="238"/>
                  </a:lnTo>
                  <a:lnTo>
                    <a:pt x="71" y="238"/>
                  </a:lnTo>
                  <a:lnTo>
                    <a:pt x="73" y="238"/>
                  </a:lnTo>
                  <a:lnTo>
                    <a:pt x="74" y="239"/>
                  </a:lnTo>
                  <a:lnTo>
                    <a:pt x="75" y="239"/>
                  </a:lnTo>
                  <a:lnTo>
                    <a:pt x="76" y="239"/>
                  </a:lnTo>
                  <a:lnTo>
                    <a:pt x="76" y="238"/>
                  </a:lnTo>
                  <a:lnTo>
                    <a:pt x="77" y="238"/>
                  </a:lnTo>
                  <a:lnTo>
                    <a:pt x="78" y="238"/>
                  </a:lnTo>
                  <a:lnTo>
                    <a:pt x="79" y="239"/>
                  </a:lnTo>
                  <a:lnTo>
                    <a:pt x="80" y="239"/>
                  </a:lnTo>
                  <a:lnTo>
                    <a:pt x="82" y="239"/>
                  </a:lnTo>
                  <a:lnTo>
                    <a:pt x="83" y="239"/>
                  </a:lnTo>
                  <a:lnTo>
                    <a:pt x="84" y="239"/>
                  </a:lnTo>
                  <a:lnTo>
                    <a:pt x="84" y="240"/>
                  </a:lnTo>
                  <a:lnTo>
                    <a:pt x="85" y="240"/>
                  </a:lnTo>
                  <a:lnTo>
                    <a:pt x="86" y="240"/>
                  </a:lnTo>
                  <a:lnTo>
                    <a:pt x="87" y="240"/>
                  </a:lnTo>
                  <a:lnTo>
                    <a:pt x="87" y="241"/>
                  </a:lnTo>
                  <a:lnTo>
                    <a:pt x="88" y="241"/>
                  </a:lnTo>
                  <a:lnTo>
                    <a:pt x="89" y="241"/>
                  </a:lnTo>
                  <a:lnTo>
                    <a:pt x="91" y="241"/>
                  </a:lnTo>
                  <a:lnTo>
                    <a:pt x="92" y="241"/>
                  </a:lnTo>
                  <a:lnTo>
                    <a:pt x="92" y="240"/>
                  </a:lnTo>
                  <a:lnTo>
                    <a:pt x="93" y="240"/>
                  </a:lnTo>
                  <a:lnTo>
                    <a:pt x="94" y="240"/>
                  </a:lnTo>
                  <a:lnTo>
                    <a:pt x="94" y="239"/>
                  </a:lnTo>
                  <a:lnTo>
                    <a:pt x="95" y="239"/>
                  </a:lnTo>
                  <a:lnTo>
                    <a:pt x="95" y="238"/>
                  </a:lnTo>
                  <a:lnTo>
                    <a:pt x="96" y="238"/>
                  </a:lnTo>
                  <a:lnTo>
                    <a:pt x="96" y="239"/>
                  </a:lnTo>
                  <a:lnTo>
                    <a:pt x="97" y="239"/>
                  </a:lnTo>
                  <a:lnTo>
                    <a:pt x="99" y="239"/>
                  </a:lnTo>
                  <a:lnTo>
                    <a:pt x="100" y="239"/>
                  </a:lnTo>
                  <a:lnTo>
                    <a:pt x="100" y="238"/>
                  </a:lnTo>
                  <a:lnTo>
                    <a:pt x="101" y="239"/>
                  </a:lnTo>
                  <a:lnTo>
                    <a:pt x="102" y="239"/>
                  </a:lnTo>
                  <a:lnTo>
                    <a:pt x="103" y="239"/>
                  </a:lnTo>
                  <a:lnTo>
                    <a:pt x="104" y="239"/>
                  </a:lnTo>
                  <a:lnTo>
                    <a:pt x="105" y="239"/>
                  </a:lnTo>
                  <a:lnTo>
                    <a:pt x="105" y="240"/>
                  </a:lnTo>
                  <a:lnTo>
                    <a:pt x="106" y="240"/>
                  </a:lnTo>
                  <a:lnTo>
                    <a:pt x="108" y="240"/>
                  </a:lnTo>
                  <a:lnTo>
                    <a:pt x="109" y="240"/>
                  </a:lnTo>
                  <a:lnTo>
                    <a:pt x="110" y="240"/>
                  </a:lnTo>
                  <a:lnTo>
                    <a:pt x="111" y="240"/>
                  </a:lnTo>
                  <a:lnTo>
                    <a:pt x="112" y="240"/>
                  </a:lnTo>
                  <a:lnTo>
                    <a:pt x="113" y="239"/>
                  </a:lnTo>
                  <a:lnTo>
                    <a:pt x="114" y="239"/>
                  </a:lnTo>
                  <a:lnTo>
                    <a:pt x="116" y="239"/>
                  </a:lnTo>
                  <a:lnTo>
                    <a:pt x="116" y="238"/>
                  </a:lnTo>
                  <a:lnTo>
                    <a:pt x="117" y="238"/>
                  </a:lnTo>
                  <a:lnTo>
                    <a:pt x="118" y="238"/>
                  </a:lnTo>
                  <a:lnTo>
                    <a:pt x="119" y="238"/>
                  </a:lnTo>
                  <a:lnTo>
                    <a:pt x="120" y="238"/>
                  </a:lnTo>
                  <a:lnTo>
                    <a:pt x="120" y="237"/>
                  </a:lnTo>
                  <a:lnTo>
                    <a:pt x="121" y="237"/>
                  </a:lnTo>
                  <a:lnTo>
                    <a:pt x="121" y="236"/>
                  </a:lnTo>
                  <a:lnTo>
                    <a:pt x="121" y="234"/>
                  </a:lnTo>
                  <a:lnTo>
                    <a:pt x="122" y="234"/>
                  </a:lnTo>
                  <a:lnTo>
                    <a:pt x="122" y="233"/>
                  </a:lnTo>
                  <a:lnTo>
                    <a:pt x="122" y="232"/>
                  </a:lnTo>
                  <a:lnTo>
                    <a:pt x="122" y="231"/>
                  </a:lnTo>
                  <a:lnTo>
                    <a:pt x="123" y="230"/>
                  </a:lnTo>
                  <a:lnTo>
                    <a:pt x="123" y="229"/>
                  </a:lnTo>
                  <a:lnTo>
                    <a:pt x="123" y="228"/>
                  </a:lnTo>
                  <a:lnTo>
                    <a:pt x="125" y="226"/>
                  </a:lnTo>
                  <a:lnTo>
                    <a:pt x="125" y="225"/>
                  </a:lnTo>
                  <a:lnTo>
                    <a:pt x="125" y="224"/>
                  </a:lnTo>
                  <a:lnTo>
                    <a:pt x="126" y="224"/>
                  </a:lnTo>
                  <a:lnTo>
                    <a:pt x="126" y="223"/>
                  </a:lnTo>
                  <a:lnTo>
                    <a:pt x="126" y="222"/>
                  </a:lnTo>
                  <a:lnTo>
                    <a:pt x="127" y="222"/>
                  </a:lnTo>
                  <a:lnTo>
                    <a:pt x="127" y="221"/>
                  </a:lnTo>
                  <a:lnTo>
                    <a:pt x="128" y="221"/>
                  </a:lnTo>
                  <a:lnTo>
                    <a:pt x="127" y="220"/>
                  </a:lnTo>
                  <a:lnTo>
                    <a:pt x="126" y="220"/>
                  </a:lnTo>
                  <a:lnTo>
                    <a:pt x="126" y="218"/>
                  </a:lnTo>
                  <a:lnTo>
                    <a:pt x="127" y="218"/>
                  </a:lnTo>
                  <a:lnTo>
                    <a:pt x="127" y="217"/>
                  </a:lnTo>
                  <a:lnTo>
                    <a:pt x="126" y="217"/>
                  </a:lnTo>
                  <a:lnTo>
                    <a:pt x="126" y="216"/>
                  </a:lnTo>
                  <a:lnTo>
                    <a:pt x="127" y="216"/>
                  </a:lnTo>
                  <a:lnTo>
                    <a:pt x="127" y="215"/>
                  </a:lnTo>
                  <a:lnTo>
                    <a:pt x="127" y="214"/>
                  </a:lnTo>
                  <a:lnTo>
                    <a:pt x="127" y="213"/>
                  </a:lnTo>
                  <a:lnTo>
                    <a:pt x="128" y="213"/>
                  </a:lnTo>
                  <a:lnTo>
                    <a:pt x="128" y="212"/>
                  </a:lnTo>
                  <a:lnTo>
                    <a:pt x="128" y="211"/>
                  </a:lnTo>
                  <a:lnTo>
                    <a:pt x="128" y="209"/>
                  </a:lnTo>
                  <a:lnTo>
                    <a:pt x="129" y="208"/>
                  </a:lnTo>
                  <a:lnTo>
                    <a:pt x="130" y="207"/>
                  </a:lnTo>
                  <a:lnTo>
                    <a:pt x="130" y="206"/>
                  </a:lnTo>
                  <a:lnTo>
                    <a:pt x="130" y="205"/>
                  </a:lnTo>
                  <a:lnTo>
                    <a:pt x="129" y="205"/>
                  </a:lnTo>
                  <a:lnTo>
                    <a:pt x="129" y="204"/>
                  </a:lnTo>
                  <a:lnTo>
                    <a:pt x="129" y="203"/>
                  </a:lnTo>
                  <a:lnTo>
                    <a:pt x="129" y="201"/>
                  </a:lnTo>
                  <a:lnTo>
                    <a:pt x="128" y="201"/>
                  </a:lnTo>
                  <a:lnTo>
                    <a:pt x="128" y="200"/>
                  </a:lnTo>
                  <a:lnTo>
                    <a:pt x="128" y="199"/>
                  </a:lnTo>
                  <a:lnTo>
                    <a:pt x="128" y="198"/>
                  </a:lnTo>
                  <a:lnTo>
                    <a:pt x="129" y="197"/>
                  </a:lnTo>
                  <a:lnTo>
                    <a:pt x="128" y="197"/>
                  </a:lnTo>
                  <a:lnTo>
                    <a:pt x="128" y="196"/>
                  </a:lnTo>
                  <a:lnTo>
                    <a:pt x="129" y="196"/>
                  </a:lnTo>
                  <a:lnTo>
                    <a:pt x="129" y="195"/>
                  </a:lnTo>
                  <a:lnTo>
                    <a:pt x="129" y="194"/>
                  </a:lnTo>
                  <a:lnTo>
                    <a:pt x="130" y="194"/>
                  </a:lnTo>
                  <a:lnTo>
                    <a:pt x="131" y="194"/>
                  </a:lnTo>
                  <a:lnTo>
                    <a:pt x="131" y="192"/>
                  </a:lnTo>
                  <a:lnTo>
                    <a:pt x="132" y="192"/>
                  </a:lnTo>
                  <a:lnTo>
                    <a:pt x="132" y="191"/>
                  </a:lnTo>
                  <a:lnTo>
                    <a:pt x="134" y="191"/>
                  </a:lnTo>
                  <a:lnTo>
                    <a:pt x="134" y="192"/>
                  </a:lnTo>
                  <a:lnTo>
                    <a:pt x="134" y="191"/>
                  </a:lnTo>
                  <a:lnTo>
                    <a:pt x="134" y="192"/>
                  </a:lnTo>
                  <a:lnTo>
                    <a:pt x="135" y="191"/>
                  </a:lnTo>
                  <a:lnTo>
                    <a:pt x="135" y="192"/>
                  </a:lnTo>
                  <a:lnTo>
                    <a:pt x="135" y="191"/>
                  </a:lnTo>
                  <a:lnTo>
                    <a:pt x="135" y="192"/>
                  </a:lnTo>
                  <a:lnTo>
                    <a:pt x="136" y="192"/>
                  </a:lnTo>
                  <a:lnTo>
                    <a:pt x="136" y="191"/>
                  </a:lnTo>
                  <a:lnTo>
                    <a:pt x="137" y="191"/>
                  </a:lnTo>
                  <a:lnTo>
                    <a:pt x="138" y="191"/>
                  </a:lnTo>
                  <a:lnTo>
                    <a:pt x="138" y="190"/>
                  </a:lnTo>
                  <a:lnTo>
                    <a:pt x="138" y="189"/>
                  </a:lnTo>
                  <a:lnTo>
                    <a:pt x="139" y="189"/>
                  </a:lnTo>
                  <a:lnTo>
                    <a:pt x="139" y="188"/>
                  </a:lnTo>
                  <a:lnTo>
                    <a:pt x="140" y="188"/>
                  </a:lnTo>
                  <a:lnTo>
                    <a:pt x="140" y="187"/>
                  </a:lnTo>
                  <a:lnTo>
                    <a:pt x="140" y="186"/>
                  </a:lnTo>
                  <a:lnTo>
                    <a:pt x="142" y="186"/>
                  </a:lnTo>
                  <a:lnTo>
                    <a:pt x="142" y="184"/>
                  </a:lnTo>
                  <a:lnTo>
                    <a:pt x="142" y="183"/>
                  </a:lnTo>
                  <a:lnTo>
                    <a:pt x="143" y="183"/>
                  </a:lnTo>
                  <a:lnTo>
                    <a:pt x="143" y="182"/>
                  </a:lnTo>
                  <a:lnTo>
                    <a:pt x="144" y="182"/>
                  </a:lnTo>
                  <a:lnTo>
                    <a:pt x="145" y="182"/>
                  </a:lnTo>
                  <a:lnTo>
                    <a:pt x="146" y="182"/>
                  </a:lnTo>
                  <a:lnTo>
                    <a:pt x="146" y="181"/>
                  </a:lnTo>
                  <a:lnTo>
                    <a:pt x="147" y="181"/>
                  </a:lnTo>
                  <a:lnTo>
                    <a:pt x="147" y="180"/>
                  </a:lnTo>
                  <a:lnTo>
                    <a:pt x="147" y="179"/>
                  </a:lnTo>
                  <a:lnTo>
                    <a:pt x="148" y="179"/>
                  </a:lnTo>
                  <a:lnTo>
                    <a:pt x="148" y="178"/>
                  </a:lnTo>
                  <a:lnTo>
                    <a:pt x="148" y="176"/>
                  </a:lnTo>
                  <a:lnTo>
                    <a:pt x="148" y="175"/>
                  </a:lnTo>
                  <a:lnTo>
                    <a:pt x="148" y="174"/>
                  </a:lnTo>
                  <a:lnTo>
                    <a:pt x="148" y="173"/>
                  </a:lnTo>
                  <a:lnTo>
                    <a:pt x="148" y="172"/>
                  </a:lnTo>
                  <a:lnTo>
                    <a:pt x="148" y="171"/>
                  </a:lnTo>
                  <a:lnTo>
                    <a:pt x="149" y="171"/>
                  </a:lnTo>
                  <a:lnTo>
                    <a:pt x="149" y="170"/>
                  </a:lnTo>
                  <a:lnTo>
                    <a:pt x="149" y="169"/>
                  </a:lnTo>
                  <a:lnTo>
                    <a:pt x="148" y="169"/>
                  </a:lnTo>
                  <a:lnTo>
                    <a:pt x="149" y="169"/>
                  </a:lnTo>
                  <a:lnTo>
                    <a:pt x="149" y="167"/>
                  </a:lnTo>
                  <a:lnTo>
                    <a:pt x="149" y="166"/>
                  </a:lnTo>
                  <a:lnTo>
                    <a:pt x="149" y="165"/>
                  </a:lnTo>
                  <a:lnTo>
                    <a:pt x="148" y="165"/>
                  </a:lnTo>
                  <a:lnTo>
                    <a:pt x="148" y="164"/>
                  </a:lnTo>
                  <a:lnTo>
                    <a:pt x="147" y="164"/>
                  </a:lnTo>
                  <a:lnTo>
                    <a:pt x="148" y="164"/>
                  </a:lnTo>
                  <a:lnTo>
                    <a:pt x="148" y="163"/>
                  </a:lnTo>
                  <a:lnTo>
                    <a:pt x="148" y="162"/>
                  </a:lnTo>
                  <a:lnTo>
                    <a:pt x="149" y="162"/>
                  </a:lnTo>
                  <a:lnTo>
                    <a:pt x="149" y="161"/>
                  </a:lnTo>
                  <a:lnTo>
                    <a:pt x="151" y="161"/>
                  </a:lnTo>
                  <a:lnTo>
                    <a:pt x="152" y="161"/>
                  </a:lnTo>
                  <a:lnTo>
                    <a:pt x="152" y="159"/>
                  </a:lnTo>
                  <a:lnTo>
                    <a:pt x="152" y="158"/>
                  </a:lnTo>
                  <a:lnTo>
                    <a:pt x="153" y="158"/>
                  </a:lnTo>
                  <a:lnTo>
                    <a:pt x="153" y="157"/>
                  </a:lnTo>
                  <a:lnTo>
                    <a:pt x="154" y="156"/>
                  </a:lnTo>
                  <a:lnTo>
                    <a:pt x="153" y="155"/>
                  </a:lnTo>
                  <a:lnTo>
                    <a:pt x="153" y="154"/>
                  </a:lnTo>
                  <a:lnTo>
                    <a:pt x="154" y="154"/>
                  </a:lnTo>
                  <a:lnTo>
                    <a:pt x="153" y="154"/>
                  </a:lnTo>
                  <a:lnTo>
                    <a:pt x="153" y="153"/>
                  </a:lnTo>
                  <a:lnTo>
                    <a:pt x="153" y="151"/>
                  </a:lnTo>
                  <a:lnTo>
                    <a:pt x="153" y="150"/>
                  </a:lnTo>
                  <a:lnTo>
                    <a:pt x="154" y="150"/>
                  </a:lnTo>
                  <a:lnTo>
                    <a:pt x="154" y="149"/>
                  </a:lnTo>
                  <a:lnTo>
                    <a:pt x="155" y="149"/>
                  </a:lnTo>
                  <a:lnTo>
                    <a:pt x="155" y="148"/>
                  </a:lnTo>
                  <a:lnTo>
                    <a:pt x="154" y="148"/>
                  </a:lnTo>
                  <a:lnTo>
                    <a:pt x="154" y="147"/>
                  </a:lnTo>
                  <a:lnTo>
                    <a:pt x="153" y="147"/>
                  </a:lnTo>
                  <a:lnTo>
                    <a:pt x="153" y="146"/>
                  </a:lnTo>
                  <a:lnTo>
                    <a:pt x="154" y="146"/>
                  </a:lnTo>
                  <a:lnTo>
                    <a:pt x="154" y="145"/>
                  </a:lnTo>
                  <a:lnTo>
                    <a:pt x="155" y="145"/>
                  </a:lnTo>
                  <a:lnTo>
                    <a:pt x="155" y="144"/>
                  </a:lnTo>
                  <a:lnTo>
                    <a:pt x="155" y="142"/>
                  </a:lnTo>
                  <a:lnTo>
                    <a:pt x="156" y="142"/>
                  </a:lnTo>
                  <a:lnTo>
                    <a:pt x="156" y="141"/>
                  </a:lnTo>
                  <a:lnTo>
                    <a:pt x="156" y="140"/>
                  </a:lnTo>
                  <a:lnTo>
                    <a:pt x="156" y="139"/>
                  </a:lnTo>
                  <a:lnTo>
                    <a:pt x="156" y="138"/>
                  </a:lnTo>
                  <a:lnTo>
                    <a:pt x="157" y="138"/>
                  </a:lnTo>
                  <a:lnTo>
                    <a:pt x="158" y="138"/>
                  </a:lnTo>
                  <a:lnTo>
                    <a:pt x="158" y="137"/>
                  </a:lnTo>
                  <a:lnTo>
                    <a:pt x="158" y="136"/>
                  </a:lnTo>
                  <a:lnTo>
                    <a:pt x="157" y="136"/>
                  </a:lnTo>
                  <a:lnTo>
                    <a:pt x="156" y="136"/>
                  </a:lnTo>
                  <a:lnTo>
                    <a:pt x="156" y="134"/>
                  </a:lnTo>
                  <a:lnTo>
                    <a:pt x="156" y="133"/>
                  </a:lnTo>
                  <a:lnTo>
                    <a:pt x="156" y="132"/>
                  </a:lnTo>
                  <a:lnTo>
                    <a:pt x="155" y="131"/>
                  </a:lnTo>
                  <a:lnTo>
                    <a:pt x="155" y="130"/>
                  </a:lnTo>
                  <a:lnTo>
                    <a:pt x="155" y="129"/>
                  </a:lnTo>
                  <a:lnTo>
                    <a:pt x="155" y="128"/>
                  </a:lnTo>
                  <a:lnTo>
                    <a:pt x="154" y="128"/>
                  </a:lnTo>
                  <a:lnTo>
                    <a:pt x="154" y="126"/>
                  </a:lnTo>
                  <a:lnTo>
                    <a:pt x="153" y="126"/>
                  </a:lnTo>
                  <a:lnTo>
                    <a:pt x="153" y="125"/>
                  </a:lnTo>
                  <a:lnTo>
                    <a:pt x="152" y="125"/>
                  </a:lnTo>
                  <a:lnTo>
                    <a:pt x="152" y="124"/>
                  </a:lnTo>
                  <a:lnTo>
                    <a:pt x="153" y="123"/>
                  </a:lnTo>
                  <a:lnTo>
                    <a:pt x="153" y="122"/>
                  </a:lnTo>
                  <a:lnTo>
                    <a:pt x="152" y="122"/>
                  </a:lnTo>
                  <a:lnTo>
                    <a:pt x="151" y="122"/>
                  </a:lnTo>
                  <a:lnTo>
                    <a:pt x="149" y="122"/>
                  </a:lnTo>
                  <a:lnTo>
                    <a:pt x="149" y="121"/>
                  </a:lnTo>
                  <a:lnTo>
                    <a:pt x="149" y="120"/>
                  </a:lnTo>
                  <a:lnTo>
                    <a:pt x="148" y="120"/>
                  </a:lnTo>
                  <a:lnTo>
                    <a:pt x="148" y="121"/>
                  </a:lnTo>
                  <a:lnTo>
                    <a:pt x="147" y="121"/>
                  </a:lnTo>
                  <a:lnTo>
                    <a:pt x="147" y="120"/>
                  </a:lnTo>
                  <a:lnTo>
                    <a:pt x="147" y="119"/>
                  </a:lnTo>
                  <a:lnTo>
                    <a:pt x="147" y="117"/>
                  </a:lnTo>
                  <a:lnTo>
                    <a:pt x="147" y="116"/>
                  </a:lnTo>
                  <a:lnTo>
                    <a:pt x="147" y="115"/>
                  </a:lnTo>
                  <a:lnTo>
                    <a:pt x="146" y="115"/>
                  </a:lnTo>
                  <a:lnTo>
                    <a:pt x="146" y="114"/>
                  </a:lnTo>
                  <a:lnTo>
                    <a:pt x="146" y="113"/>
                  </a:lnTo>
                  <a:lnTo>
                    <a:pt x="145" y="113"/>
                  </a:lnTo>
                  <a:lnTo>
                    <a:pt x="145" y="112"/>
                  </a:lnTo>
                  <a:lnTo>
                    <a:pt x="144" y="112"/>
                  </a:lnTo>
                  <a:lnTo>
                    <a:pt x="144" y="111"/>
                  </a:lnTo>
                  <a:lnTo>
                    <a:pt x="144" y="109"/>
                  </a:lnTo>
                  <a:lnTo>
                    <a:pt x="143" y="109"/>
                  </a:lnTo>
                  <a:lnTo>
                    <a:pt x="142" y="109"/>
                  </a:lnTo>
                  <a:lnTo>
                    <a:pt x="142" y="108"/>
                  </a:lnTo>
                  <a:lnTo>
                    <a:pt x="143" y="108"/>
                  </a:lnTo>
                  <a:lnTo>
                    <a:pt x="143" y="107"/>
                  </a:lnTo>
                  <a:lnTo>
                    <a:pt x="142" y="107"/>
                  </a:lnTo>
                  <a:lnTo>
                    <a:pt x="143" y="107"/>
                  </a:lnTo>
                  <a:lnTo>
                    <a:pt x="143" y="106"/>
                  </a:lnTo>
                  <a:lnTo>
                    <a:pt x="142" y="106"/>
                  </a:lnTo>
                  <a:lnTo>
                    <a:pt x="142" y="107"/>
                  </a:lnTo>
                  <a:lnTo>
                    <a:pt x="140" y="107"/>
                  </a:lnTo>
                  <a:lnTo>
                    <a:pt x="140" y="106"/>
                  </a:lnTo>
                  <a:lnTo>
                    <a:pt x="139" y="106"/>
                  </a:lnTo>
                  <a:lnTo>
                    <a:pt x="139" y="105"/>
                  </a:lnTo>
                  <a:lnTo>
                    <a:pt x="139" y="106"/>
                  </a:lnTo>
                  <a:lnTo>
                    <a:pt x="138" y="106"/>
                  </a:lnTo>
                  <a:lnTo>
                    <a:pt x="138" y="107"/>
                  </a:lnTo>
                  <a:lnTo>
                    <a:pt x="138" y="106"/>
                  </a:lnTo>
                  <a:lnTo>
                    <a:pt x="137" y="106"/>
                  </a:lnTo>
                  <a:lnTo>
                    <a:pt x="138" y="106"/>
                  </a:lnTo>
                  <a:lnTo>
                    <a:pt x="138" y="105"/>
                  </a:lnTo>
                  <a:lnTo>
                    <a:pt x="137" y="105"/>
                  </a:lnTo>
                  <a:lnTo>
                    <a:pt x="136" y="105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4" y="104"/>
                  </a:lnTo>
                  <a:lnTo>
                    <a:pt x="134" y="105"/>
                  </a:lnTo>
                  <a:lnTo>
                    <a:pt x="132" y="105"/>
                  </a:lnTo>
                  <a:lnTo>
                    <a:pt x="132" y="104"/>
                  </a:lnTo>
                  <a:lnTo>
                    <a:pt x="131" y="104"/>
                  </a:lnTo>
                  <a:lnTo>
                    <a:pt x="131" y="105"/>
                  </a:lnTo>
                  <a:lnTo>
                    <a:pt x="131" y="106"/>
                  </a:lnTo>
                  <a:lnTo>
                    <a:pt x="130" y="106"/>
                  </a:lnTo>
                  <a:lnTo>
                    <a:pt x="130" y="105"/>
                  </a:lnTo>
                  <a:lnTo>
                    <a:pt x="130" y="104"/>
                  </a:lnTo>
                  <a:lnTo>
                    <a:pt x="129" y="104"/>
                  </a:lnTo>
                  <a:lnTo>
                    <a:pt x="129" y="103"/>
                  </a:lnTo>
                  <a:lnTo>
                    <a:pt x="129" y="104"/>
                  </a:lnTo>
                  <a:lnTo>
                    <a:pt x="128" y="104"/>
                  </a:lnTo>
                  <a:lnTo>
                    <a:pt x="128" y="103"/>
                  </a:lnTo>
                  <a:lnTo>
                    <a:pt x="127" y="103"/>
                  </a:lnTo>
                  <a:lnTo>
                    <a:pt x="128" y="103"/>
                  </a:lnTo>
                  <a:lnTo>
                    <a:pt x="127" y="103"/>
                  </a:lnTo>
                  <a:lnTo>
                    <a:pt x="127" y="102"/>
                  </a:lnTo>
                  <a:lnTo>
                    <a:pt x="126" y="102"/>
                  </a:lnTo>
                  <a:lnTo>
                    <a:pt x="127" y="102"/>
                  </a:lnTo>
                  <a:lnTo>
                    <a:pt x="127" y="100"/>
                  </a:lnTo>
                  <a:lnTo>
                    <a:pt x="126" y="100"/>
                  </a:lnTo>
                  <a:lnTo>
                    <a:pt x="126" y="99"/>
                  </a:lnTo>
                  <a:lnTo>
                    <a:pt x="126" y="98"/>
                  </a:lnTo>
                  <a:lnTo>
                    <a:pt x="126" y="97"/>
                  </a:lnTo>
                  <a:lnTo>
                    <a:pt x="125" y="97"/>
                  </a:lnTo>
                  <a:lnTo>
                    <a:pt x="125" y="96"/>
                  </a:lnTo>
                  <a:lnTo>
                    <a:pt x="126" y="96"/>
                  </a:lnTo>
                  <a:lnTo>
                    <a:pt x="126" y="95"/>
                  </a:lnTo>
                  <a:lnTo>
                    <a:pt x="126" y="94"/>
                  </a:lnTo>
                  <a:lnTo>
                    <a:pt x="126" y="92"/>
                  </a:lnTo>
                  <a:lnTo>
                    <a:pt x="126" y="91"/>
                  </a:lnTo>
                  <a:lnTo>
                    <a:pt x="126" y="90"/>
                  </a:lnTo>
                  <a:lnTo>
                    <a:pt x="125" y="90"/>
                  </a:lnTo>
                  <a:lnTo>
                    <a:pt x="125" y="89"/>
                  </a:lnTo>
                  <a:lnTo>
                    <a:pt x="126" y="89"/>
                  </a:lnTo>
                  <a:lnTo>
                    <a:pt x="126" y="88"/>
                  </a:lnTo>
                  <a:lnTo>
                    <a:pt x="126" y="87"/>
                  </a:lnTo>
                  <a:lnTo>
                    <a:pt x="126" y="86"/>
                  </a:lnTo>
                  <a:lnTo>
                    <a:pt x="125" y="86"/>
                  </a:lnTo>
                  <a:lnTo>
                    <a:pt x="123" y="86"/>
                  </a:lnTo>
                  <a:lnTo>
                    <a:pt x="123" y="84"/>
                  </a:lnTo>
                  <a:lnTo>
                    <a:pt x="122" y="84"/>
                  </a:lnTo>
                  <a:lnTo>
                    <a:pt x="123" y="84"/>
                  </a:lnTo>
                  <a:lnTo>
                    <a:pt x="123" y="83"/>
                  </a:lnTo>
                  <a:lnTo>
                    <a:pt x="123" y="82"/>
                  </a:lnTo>
                  <a:lnTo>
                    <a:pt x="123" y="81"/>
                  </a:lnTo>
                  <a:lnTo>
                    <a:pt x="125" y="81"/>
                  </a:lnTo>
                  <a:lnTo>
                    <a:pt x="126" y="81"/>
                  </a:lnTo>
                  <a:lnTo>
                    <a:pt x="126" y="80"/>
                  </a:lnTo>
                  <a:lnTo>
                    <a:pt x="126" y="79"/>
                  </a:lnTo>
                  <a:lnTo>
                    <a:pt x="126" y="78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27" y="75"/>
                  </a:lnTo>
                  <a:lnTo>
                    <a:pt x="127" y="74"/>
                  </a:lnTo>
                  <a:lnTo>
                    <a:pt x="127" y="73"/>
                  </a:lnTo>
                  <a:lnTo>
                    <a:pt x="128" y="73"/>
                  </a:lnTo>
                  <a:lnTo>
                    <a:pt x="127" y="73"/>
                  </a:lnTo>
                  <a:lnTo>
                    <a:pt x="127" y="72"/>
                  </a:lnTo>
                  <a:lnTo>
                    <a:pt x="128" y="72"/>
                  </a:lnTo>
                  <a:lnTo>
                    <a:pt x="129" y="71"/>
                  </a:lnTo>
                  <a:lnTo>
                    <a:pt x="130" y="70"/>
                  </a:lnTo>
                  <a:lnTo>
                    <a:pt x="131" y="70"/>
                  </a:lnTo>
                  <a:lnTo>
                    <a:pt x="132" y="70"/>
                  </a:lnTo>
                  <a:lnTo>
                    <a:pt x="132" y="69"/>
                  </a:lnTo>
                  <a:lnTo>
                    <a:pt x="134" y="69"/>
                  </a:lnTo>
                  <a:lnTo>
                    <a:pt x="135" y="69"/>
                  </a:lnTo>
                  <a:lnTo>
                    <a:pt x="135" y="67"/>
                  </a:lnTo>
                  <a:lnTo>
                    <a:pt x="136" y="67"/>
                  </a:lnTo>
                  <a:lnTo>
                    <a:pt x="136" y="69"/>
                  </a:lnTo>
                  <a:lnTo>
                    <a:pt x="136" y="70"/>
                  </a:lnTo>
                  <a:lnTo>
                    <a:pt x="137" y="70"/>
                  </a:lnTo>
                  <a:lnTo>
                    <a:pt x="138" y="70"/>
                  </a:lnTo>
                  <a:lnTo>
                    <a:pt x="138" y="69"/>
                  </a:lnTo>
                  <a:lnTo>
                    <a:pt x="139" y="69"/>
                  </a:lnTo>
                  <a:lnTo>
                    <a:pt x="139" y="67"/>
                  </a:lnTo>
                  <a:lnTo>
                    <a:pt x="139" y="66"/>
                  </a:lnTo>
                  <a:lnTo>
                    <a:pt x="140" y="66"/>
                  </a:lnTo>
                  <a:lnTo>
                    <a:pt x="140" y="65"/>
                  </a:lnTo>
                  <a:lnTo>
                    <a:pt x="140" y="64"/>
                  </a:lnTo>
                  <a:lnTo>
                    <a:pt x="142" y="64"/>
                  </a:lnTo>
                  <a:lnTo>
                    <a:pt x="142" y="63"/>
                  </a:lnTo>
                  <a:lnTo>
                    <a:pt x="143" y="63"/>
                  </a:lnTo>
                  <a:lnTo>
                    <a:pt x="143" y="64"/>
                  </a:lnTo>
                  <a:lnTo>
                    <a:pt x="144" y="64"/>
                  </a:lnTo>
                  <a:lnTo>
                    <a:pt x="144" y="63"/>
                  </a:lnTo>
                  <a:lnTo>
                    <a:pt x="145" y="63"/>
                  </a:lnTo>
                  <a:lnTo>
                    <a:pt x="146" y="64"/>
                  </a:lnTo>
                  <a:lnTo>
                    <a:pt x="146" y="63"/>
                  </a:lnTo>
                  <a:lnTo>
                    <a:pt x="147" y="63"/>
                  </a:lnTo>
                  <a:lnTo>
                    <a:pt x="148" y="64"/>
                  </a:lnTo>
                  <a:lnTo>
                    <a:pt x="149" y="64"/>
                  </a:lnTo>
                  <a:lnTo>
                    <a:pt x="151" y="64"/>
                  </a:lnTo>
                  <a:lnTo>
                    <a:pt x="152" y="65"/>
                  </a:lnTo>
                  <a:lnTo>
                    <a:pt x="152" y="64"/>
                  </a:lnTo>
                  <a:lnTo>
                    <a:pt x="153" y="64"/>
                  </a:lnTo>
                  <a:lnTo>
                    <a:pt x="154" y="64"/>
                  </a:lnTo>
                  <a:lnTo>
                    <a:pt x="154" y="63"/>
                  </a:lnTo>
                  <a:lnTo>
                    <a:pt x="155" y="63"/>
                  </a:lnTo>
                  <a:lnTo>
                    <a:pt x="156" y="63"/>
                  </a:lnTo>
                  <a:lnTo>
                    <a:pt x="156" y="64"/>
                  </a:lnTo>
                  <a:lnTo>
                    <a:pt x="157" y="64"/>
                  </a:lnTo>
                  <a:lnTo>
                    <a:pt x="157" y="63"/>
                  </a:lnTo>
                  <a:lnTo>
                    <a:pt x="158" y="63"/>
                  </a:lnTo>
                  <a:lnTo>
                    <a:pt x="160" y="63"/>
                  </a:lnTo>
                  <a:lnTo>
                    <a:pt x="160" y="62"/>
                  </a:lnTo>
                  <a:lnTo>
                    <a:pt x="161" y="62"/>
                  </a:lnTo>
                  <a:lnTo>
                    <a:pt x="161" y="61"/>
                  </a:lnTo>
                  <a:lnTo>
                    <a:pt x="163" y="63"/>
                  </a:lnTo>
                  <a:lnTo>
                    <a:pt x="164" y="63"/>
                  </a:lnTo>
                  <a:lnTo>
                    <a:pt x="165" y="65"/>
                  </a:lnTo>
                  <a:lnTo>
                    <a:pt x="166" y="65"/>
                  </a:lnTo>
                  <a:lnTo>
                    <a:pt x="168" y="65"/>
                  </a:lnTo>
                  <a:lnTo>
                    <a:pt x="166" y="66"/>
                  </a:lnTo>
                  <a:lnTo>
                    <a:pt x="168" y="66"/>
                  </a:lnTo>
                  <a:lnTo>
                    <a:pt x="168" y="67"/>
                  </a:lnTo>
                  <a:lnTo>
                    <a:pt x="169" y="67"/>
                  </a:lnTo>
                  <a:lnTo>
                    <a:pt x="170" y="67"/>
                  </a:lnTo>
                  <a:lnTo>
                    <a:pt x="170" y="66"/>
                  </a:lnTo>
                  <a:lnTo>
                    <a:pt x="171" y="67"/>
                  </a:lnTo>
                  <a:lnTo>
                    <a:pt x="171" y="69"/>
                  </a:lnTo>
                  <a:lnTo>
                    <a:pt x="172" y="69"/>
                  </a:lnTo>
                  <a:lnTo>
                    <a:pt x="173" y="69"/>
                  </a:lnTo>
                  <a:lnTo>
                    <a:pt x="174" y="69"/>
                  </a:lnTo>
                  <a:lnTo>
                    <a:pt x="174" y="70"/>
                  </a:lnTo>
                  <a:lnTo>
                    <a:pt x="174" y="69"/>
                  </a:lnTo>
                  <a:lnTo>
                    <a:pt x="175" y="69"/>
                  </a:lnTo>
                  <a:lnTo>
                    <a:pt x="175" y="66"/>
                  </a:lnTo>
                  <a:lnTo>
                    <a:pt x="177" y="66"/>
                  </a:lnTo>
                  <a:lnTo>
                    <a:pt x="178" y="67"/>
                  </a:lnTo>
                  <a:lnTo>
                    <a:pt x="179" y="67"/>
                  </a:lnTo>
                  <a:lnTo>
                    <a:pt x="180" y="67"/>
                  </a:lnTo>
                  <a:lnTo>
                    <a:pt x="181" y="69"/>
                  </a:lnTo>
                  <a:lnTo>
                    <a:pt x="186" y="71"/>
                  </a:lnTo>
                  <a:lnTo>
                    <a:pt x="186" y="70"/>
                  </a:lnTo>
                  <a:lnTo>
                    <a:pt x="186" y="69"/>
                  </a:lnTo>
                  <a:lnTo>
                    <a:pt x="187" y="67"/>
                  </a:lnTo>
                  <a:lnTo>
                    <a:pt x="187" y="66"/>
                  </a:lnTo>
                  <a:lnTo>
                    <a:pt x="188" y="66"/>
                  </a:lnTo>
                  <a:lnTo>
                    <a:pt x="189" y="65"/>
                  </a:lnTo>
                  <a:lnTo>
                    <a:pt x="190" y="65"/>
                  </a:lnTo>
                  <a:lnTo>
                    <a:pt x="191" y="65"/>
                  </a:lnTo>
                  <a:lnTo>
                    <a:pt x="191" y="64"/>
                  </a:lnTo>
                  <a:lnTo>
                    <a:pt x="192" y="64"/>
                  </a:lnTo>
                  <a:lnTo>
                    <a:pt x="192" y="63"/>
                  </a:lnTo>
                  <a:lnTo>
                    <a:pt x="194" y="62"/>
                  </a:lnTo>
                  <a:lnTo>
                    <a:pt x="195" y="62"/>
                  </a:lnTo>
                  <a:lnTo>
                    <a:pt x="196" y="62"/>
                  </a:lnTo>
                  <a:lnTo>
                    <a:pt x="196" y="63"/>
                  </a:lnTo>
                  <a:lnTo>
                    <a:pt x="196" y="64"/>
                  </a:lnTo>
                  <a:lnTo>
                    <a:pt x="197" y="64"/>
                  </a:lnTo>
                  <a:lnTo>
                    <a:pt x="197" y="65"/>
                  </a:lnTo>
                  <a:lnTo>
                    <a:pt x="197" y="66"/>
                  </a:lnTo>
                  <a:lnTo>
                    <a:pt x="198" y="66"/>
                  </a:lnTo>
                  <a:lnTo>
                    <a:pt x="198" y="67"/>
                  </a:lnTo>
                  <a:lnTo>
                    <a:pt x="198" y="69"/>
                  </a:lnTo>
                  <a:lnTo>
                    <a:pt x="199" y="69"/>
                  </a:lnTo>
                  <a:lnTo>
                    <a:pt x="200" y="70"/>
                  </a:lnTo>
                  <a:lnTo>
                    <a:pt x="200" y="69"/>
                  </a:lnTo>
                  <a:lnTo>
                    <a:pt x="201" y="69"/>
                  </a:lnTo>
                  <a:lnTo>
                    <a:pt x="203" y="67"/>
                  </a:lnTo>
                  <a:lnTo>
                    <a:pt x="204" y="67"/>
                  </a:lnTo>
                  <a:lnTo>
                    <a:pt x="204" y="65"/>
                  </a:lnTo>
                  <a:lnTo>
                    <a:pt x="205" y="64"/>
                  </a:lnTo>
                  <a:lnTo>
                    <a:pt x="206" y="64"/>
                  </a:lnTo>
                  <a:lnTo>
                    <a:pt x="207" y="63"/>
                  </a:lnTo>
                  <a:lnTo>
                    <a:pt x="209" y="63"/>
                  </a:lnTo>
                  <a:lnTo>
                    <a:pt x="211" y="63"/>
                  </a:lnTo>
                  <a:lnTo>
                    <a:pt x="212" y="63"/>
                  </a:lnTo>
                  <a:lnTo>
                    <a:pt x="213" y="62"/>
                  </a:lnTo>
                  <a:lnTo>
                    <a:pt x="213" y="63"/>
                  </a:lnTo>
                  <a:lnTo>
                    <a:pt x="213" y="64"/>
                  </a:lnTo>
                  <a:lnTo>
                    <a:pt x="214" y="64"/>
                  </a:lnTo>
                  <a:lnTo>
                    <a:pt x="215" y="63"/>
                  </a:lnTo>
                  <a:lnTo>
                    <a:pt x="216" y="63"/>
                  </a:lnTo>
                  <a:lnTo>
                    <a:pt x="217" y="63"/>
                  </a:lnTo>
                  <a:lnTo>
                    <a:pt x="218" y="63"/>
                  </a:lnTo>
                  <a:lnTo>
                    <a:pt x="220" y="63"/>
                  </a:lnTo>
                  <a:lnTo>
                    <a:pt x="221" y="63"/>
                  </a:lnTo>
                  <a:lnTo>
                    <a:pt x="221" y="62"/>
                  </a:lnTo>
                  <a:lnTo>
                    <a:pt x="222" y="62"/>
                  </a:lnTo>
                  <a:lnTo>
                    <a:pt x="223" y="62"/>
                  </a:lnTo>
                  <a:lnTo>
                    <a:pt x="224" y="62"/>
                  </a:lnTo>
                  <a:lnTo>
                    <a:pt x="225" y="61"/>
                  </a:lnTo>
                  <a:lnTo>
                    <a:pt x="226" y="61"/>
                  </a:lnTo>
                  <a:lnTo>
                    <a:pt x="227" y="61"/>
                  </a:lnTo>
                  <a:lnTo>
                    <a:pt x="227" y="59"/>
                  </a:lnTo>
                  <a:lnTo>
                    <a:pt x="229" y="59"/>
                  </a:lnTo>
                  <a:lnTo>
                    <a:pt x="229" y="58"/>
                  </a:lnTo>
                  <a:lnTo>
                    <a:pt x="230" y="58"/>
                  </a:lnTo>
                  <a:lnTo>
                    <a:pt x="230" y="57"/>
                  </a:lnTo>
                  <a:lnTo>
                    <a:pt x="231" y="57"/>
                  </a:lnTo>
                  <a:lnTo>
                    <a:pt x="231" y="56"/>
                  </a:lnTo>
                  <a:lnTo>
                    <a:pt x="232" y="56"/>
                  </a:lnTo>
                  <a:lnTo>
                    <a:pt x="231" y="56"/>
                  </a:lnTo>
                  <a:lnTo>
                    <a:pt x="231" y="55"/>
                  </a:lnTo>
                  <a:lnTo>
                    <a:pt x="231" y="54"/>
                  </a:lnTo>
                  <a:lnTo>
                    <a:pt x="231" y="53"/>
                  </a:lnTo>
                  <a:lnTo>
                    <a:pt x="232" y="53"/>
                  </a:lnTo>
                  <a:lnTo>
                    <a:pt x="232" y="52"/>
                  </a:lnTo>
                  <a:lnTo>
                    <a:pt x="231" y="52"/>
                  </a:lnTo>
                  <a:lnTo>
                    <a:pt x="230" y="49"/>
                  </a:lnTo>
                  <a:lnTo>
                    <a:pt x="230" y="48"/>
                  </a:lnTo>
                  <a:lnTo>
                    <a:pt x="231" y="47"/>
                  </a:lnTo>
                  <a:lnTo>
                    <a:pt x="231" y="46"/>
                  </a:lnTo>
                  <a:lnTo>
                    <a:pt x="231" y="45"/>
                  </a:lnTo>
                  <a:lnTo>
                    <a:pt x="232" y="45"/>
                  </a:lnTo>
                  <a:lnTo>
                    <a:pt x="232" y="44"/>
                  </a:lnTo>
                  <a:lnTo>
                    <a:pt x="233" y="44"/>
                  </a:lnTo>
                  <a:lnTo>
                    <a:pt x="234" y="42"/>
                  </a:lnTo>
                  <a:lnTo>
                    <a:pt x="235" y="41"/>
                  </a:lnTo>
                  <a:lnTo>
                    <a:pt x="235" y="40"/>
                  </a:lnTo>
                  <a:lnTo>
                    <a:pt x="237" y="40"/>
                  </a:lnTo>
                  <a:lnTo>
                    <a:pt x="238" y="39"/>
                  </a:lnTo>
                  <a:lnTo>
                    <a:pt x="239" y="39"/>
                  </a:lnTo>
                  <a:lnTo>
                    <a:pt x="240" y="38"/>
                  </a:lnTo>
                  <a:lnTo>
                    <a:pt x="241" y="38"/>
                  </a:lnTo>
                  <a:lnTo>
                    <a:pt x="242" y="38"/>
                  </a:lnTo>
                  <a:lnTo>
                    <a:pt x="242" y="37"/>
                  </a:lnTo>
                  <a:lnTo>
                    <a:pt x="244" y="37"/>
                  </a:lnTo>
                  <a:lnTo>
                    <a:pt x="246" y="36"/>
                  </a:lnTo>
                  <a:lnTo>
                    <a:pt x="247" y="36"/>
                  </a:lnTo>
                  <a:lnTo>
                    <a:pt x="248" y="36"/>
                  </a:lnTo>
                  <a:lnTo>
                    <a:pt x="249" y="35"/>
                  </a:lnTo>
                  <a:lnTo>
                    <a:pt x="250" y="35"/>
                  </a:lnTo>
                  <a:lnTo>
                    <a:pt x="250" y="33"/>
                  </a:lnTo>
                  <a:lnTo>
                    <a:pt x="251" y="33"/>
                  </a:lnTo>
                  <a:lnTo>
                    <a:pt x="252" y="33"/>
                  </a:lnTo>
                  <a:lnTo>
                    <a:pt x="252" y="32"/>
                  </a:lnTo>
                  <a:lnTo>
                    <a:pt x="254" y="32"/>
                  </a:lnTo>
                  <a:lnTo>
                    <a:pt x="255" y="33"/>
                  </a:lnTo>
                  <a:lnTo>
                    <a:pt x="256" y="33"/>
                  </a:lnTo>
                  <a:lnTo>
                    <a:pt x="257" y="33"/>
                  </a:lnTo>
                  <a:lnTo>
                    <a:pt x="258" y="33"/>
                  </a:lnTo>
                  <a:lnTo>
                    <a:pt x="259" y="33"/>
                  </a:lnTo>
                  <a:lnTo>
                    <a:pt x="259" y="32"/>
                  </a:lnTo>
                  <a:lnTo>
                    <a:pt x="258" y="31"/>
                  </a:lnTo>
                  <a:lnTo>
                    <a:pt x="259" y="30"/>
                  </a:lnTo>
                  <a:lnTo>
                    <a:pt x="260" y="29"/>
                  </a:lnTo>
                  <a:lnTo>
                    <a:pt x="261" y="29"/>
                  </a:lnTo>
                  <a:lnTo>
                    <a:pt x="261" y="28"/>
                  </a:lnTo>
                  <a:lnTo>
                    <a:pt x="263" y="28"/>
                  </a:lnTo>
                  <a:lnTo>
                    <a:pt x="263" y="27"/>
                  </a:lnTo>
                  <a:lnTo>
                    <a:pt x="263" y="25"/>
                  </a:lnTo>
                  <a:lnTo>
                    <a:pt x="264" y="25"/>
                  </a:lnTo>
                  <a:lnTo>
                    <a:pt x="265" y="25"/>
                  </a:lnTo>
                  <a:lnTo>
                    <a:pt x="266" y="24"/>
                  </a:lnTo>
                  <a:lnTo>
                    <a:pt x="267" y="24"/>
                  </a:lnTo>
                  <a:lnTo>
                    <a:pt x="268" y="24"/>
                  </a:lnTo>
                  <a:lnTo>
                    <a:pt x="268" y="25"/>
                  </a:lnTo>
                  <a:lnTo>
                    <a:pt x="269" y="25"/>
                  </a:lnTo>
                  <a:lnTo>
                    <a:pt x="270" y="25"/>
                  </a:lnTo>
                  <a:lnTo>
                    <a:pt x="272" y="25"/>
                  </a:lnTo>
                  <a:lnTo>
                    <a:pt x="273" y="25"/>
                  </a:lnTo>
                  <a:lnTo>
                    <a:pt x="274" y="25"/>
                  </a:lnTo>
                  <a:lnTo>
                    <a:pt x="274" y="24"/>
                  </a:lnTo>
                  <a:lnTo>
                    <a:pt x="275" y="24"/>
                  </a:lnTo>
                  <a:lnTo>
                    <a:pt x="276" y="23"/>
                  </a:lnTo>
                  <a:lnTo>
                    <a:pt x="276" y="22"/>
                  </a:lnTo>
                  <a:lnTo>
                    <a:pt x="277" y="21"/>
                  </a:lnTo>
                  <a:lnTo>
                    <a:pt x="276" y="21"/>
                  </a:lnTo>
                  <a:lnTo>
                    <a:pt x="276" y="20"/>
                  </a:lnTo>
                  <a:lnTo>
                    <a:pt x="276" y="19"/>
                  </a:lnTo>
                  <a:lnTo>
                    <a:pt x="277" y="17"/>
                  </a:lnTo>
                  <a:lnTo>
                    <a:pt x="278" y="16"/>
                  </a:lnTo>
                  <a:lnTo>
                    <a:pt x="280" y="15"/>
                  </a:lnTo>
                  <a:lnTo>
                    <a:pt x="281" y="15"/>
                  </a:lnTo>
                  <a:lnTo>
                    <a:pt x="281" y="14"/>
                  </a:lnTo>
                  <a:lnTo>
                    <a:pt x="281" y="13"/>
                  </a:lnTo>
                  <a:lnTo>
                    <a:pt x="282" y="13"/>
                  </a:lnTo>
                  <a:lnTo>
                    <a:pt x="282" y="12"/>
                  </a:lnTo>
                  <a:lnTo>
                    <a:pt x="283" y="12"/>
                  </a:lnTo>
                  <a:lnTo>
                    <a:pt x="284" y="12"/>
                  </a:lnTo>
                  <a:lnTo>
                    <a:pt x="285" y="12"/>
                  </a:lnTo>
                  <a:lnTo>
                    <a:pt x="285" y="11"/>
                  </a:lnTo>
                  <a:lnTo>
                    <a:pt x="286" y="11"/>
                  </a:lnTo>
                  <a:lnTo>
                    <a:pt x="287" y="11"/>
                  </a:lnTo>
                  <a:lnTo>
                    <a:pt x="289" y="11"/>
                  </a:lnTo>
                  <a:lnTo>
                    <a:pt x="290" y="11"/>
                  </a:lnTo>
                  <a:lnTo>
                    <a:pt x="291" y="11"/>
                  </a:lnTo>
                  <a:lnTo>
                    <a:pt x="292" y="11"/>
                  </a:lnTo>
                  <a:lnTo>
                    <a:pt x="293" y="10"/>
                  </a:lnTo>
                  <a:lnTo>
                    <a:pt x="294" y="8"/>
                  </a:lnTo>
                  <a:lnTo>
                    <a:pt x="295" y="8"/>
                  </a:lnTo>
                  <a:lnTo>
                    <a:pt x="296" y="8"/>
                  </a:lnTo>
                  <a:lnTo>
                    <a:pt x="298" y="8"/>
                  </a:lnTo>
                  <a:lnTo>
                    <a:pt x="298" y="7"/>
                  </a:lnTo>
                  <a:lnTo>
                    <a:pt x="299" y="6"/>
                  </a:lnTo>
                  <a:lnTo>
                    <a:pt x="299" y="5"/>
                  </a:lnTo>
                  <a:lnTo>
                    <a:pt x="300" y="5"/>
                  </a:lnTo>
                  <a:lnTo>
                    <a:pt x="301" y="5"/>
                  </a:lnTo>
                  <a:lnTo>
                    <a:pt x="302" y="4"/>
                  </a:lnTo>
                  <a:lnTo>
                    <a:pt x="303" y="4"/>
                  </a:lnTo>
                  <a:lnTo>
                    <a:pt x="303" y="3"/>
                  </a:lnTo>
                  <a:lnTo>
                    <a:pt x="303" y="2"/>
                  </a:lnTo>
                  <a:lnTo>
                    <a:pt x="304" y="0"/>
                  </a:lnTo>
                  <a:lnTo>
                    <a:pt x="306" y="0"/>
                  </a:lnTo>
                  <a:lnTo>
                    <a:pt x="307" y="0"/>
                  </a:lnTo>
                  <a:lnTo>
                    <a:pt x="308" y="0"/>
                  </a:lnTo>
                  <a:lnTo>
                    <a:pt x="308" y="2"/>
                  </a:lnTo>
                  <a:lnTo>
                    <a:pt x="309" y="2"/>
                  </a:lnTo>
                  <a:lnTo>
                    <a:pt x="309" y="0"/>
                  </a:lnTo>
                  <a:lnTo>
                    <a:pt x="310" y="2"/>
                  </a:lnTo>
                  <a:lnTo>
                    <a:pt x="311" y="2"/>
                  </a:lnTo>
                  <a:lnTo>
                    <a:pt x="312" y="2"/>
                  </a:lnTo>
                  <a:lnTo>
                    <a:pt x="313" y="2"/>
                  </a:lnTo>
                  <a:lnTo>
                    <a:pt x="315" y="2"/>
                  </a:lnTo>
                  <a:lnTo>
                    <a:pt x="315" y="3"/>
                  </a:lnTo>
                  <a:lnTo>
                    <a:pt x="315" y="4"/>
                  </a:lnTo>
                  <a:lnTo>
                    <a:pt x="316" y="4"/>
                  </a:lnTo>
                  <a:lnTo>
                    <a:pt x="316" y="5"/>
                  </a:lnTo>
                  <a:lnTo>
                    <a:pt x="317" y="5"/>
                  </a:lnTo>
                  <a:lnTo>
                    <a:pt x="317" y="6"/>
                  </a:lnTo>
                  <a:lnTo>
                    <a:pt x="317" y="7"/>
                  </a:lnTo>
                  <a:lnTo>
                    <a:pt x="318" y="7"/>
                  </a:lnTo>
                  <a:lnTo>
                    <a:pt x="318" y="8"/>
                  </a:lnTo>
                  <a:lnTo>
                    <a:pt x="319" y="8"/>
                  </a:lnTo>
                  <a:lnTo>
                    <a:pt x="320" y="8"/>
                  </a:lnTo>
                  <a:lnTo>
                    <a:pt x="320" y="10"/>
                  </a:lnTo>
                  <a:lnTo>
                    <a:pt x="321" y="10"/>
                  </a:lnTo>
                  <a:lnTo>
                    <a:pt x="323" y="10"/>
                  </a:lnTo>
                  <a:lnTo>
                    <a:pt x="324" y="10"/>
                  </a:lnTo>
                  <a:lnTo>
                    <a:pt x="324" y="11"/>
                  </a:lnTo>
                  <a:lnTo>
                    <a:pt x="325" y="11"/>
                  </a:lnTo>
                  <a:lnTo>
                    <a:pt x="324" y="12"/>
                  </a:lnTo>
                  <a:lnTo>
                    <a:pt x="324" y="13"/>
                  </a:lnTo>
                  <a:lnTo>
                    <a:pt x="325" y="15"/>
                  </a:lnTo>
                  <a:lnTo>
                    <a:pt x="326" y="15"/>
                  </a:lnTo>
                  <a:lnTo>
                    <a:pt x="326" y="16"/>
                  </a:lnTo>
                  <a:lnTo>
                    <a:pt x="327" y="16"/>
                  </a:lnTo>
                  <a:lnTo>
                    <a:pt x="328" y="16"/>
                  </a:lnTo>
                  <a:lnTo>
                    <a:pt x="329" y="16"/>
                  </a:lnTo>
                  <a:lnTo>
                    <a:pt x="329" y="15"/>
                  </a:lnTo>
                  <a:lnTo>
                    <a:pt x="330" y="15"/>
                  </a:lnTo>
                  <a:lnTo>
                    <a:pt x="332" y="14"/>
                  </a:lnTo>
                  <a:lnTo>
                    <a:pt x="333" y="14"/>
                  </a:lnTo>
                  <a:lnTo>
                    <a:pt x="333" y="15"/>
                  </a:lnTo>
                  <a:lnTo>
                    <a:pt x="333" y="16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0" y="17"/>
                  </a:lnTo>
                  <a:lnTo>
                    <a:pt x="330" y="19"/>
                  </a:lnTo>
                  <a:lnTo>
                    <a:pt x="330" y="20"/>
                  </a:lnTo>
                  <a:lnTo>
                    <a:pt x="329" y="20"/>
                  </a:lnTo>
                  <a:lnTo>
                    <a:pt x="329" y="21"/>
                  </a:lnTo>
                  <a:lnTo>
                    <a:pt x="330" y="21"/>
                  </a:lnTo>
                  <a:lnTo>
                    <a:pt x="330" y="22"/>
                  </a:lnTo>
                  <a:lnTo>
                    <a:pt x="332" y="22"/>
                  </a:lnTo>
                  <a:lnTo>
                    <a:pt x="332" y="21"/>
                  </a:lnTo>
                  <a:lnTo>
                    <a:pt x="332" y="22"/>
                  </a:lnTo>
                  <a:lnTo>
                    <a:pt x="333" y="23"/>
                  </a:lnTo>
                  <a:lnTo>
                    <a:pt x="333" y="22"/>
                  </a:lnTo>
                  <a:lnTo>
                    <a:pt x="334" y="23"/>
                  </a:lnTo>
                  <a:lnTo>
                    <a:pt x="335" y="23"/>
                  </a:lnTo>
                  <a:lnTo>
                    <a:pt x="336" y="23"/>
                  </a:lnTo>
                  <a:lnTo>
                    <a:pt x="337" y="23"/>
                  </a:lnTo>
                  <a:lnTo>
                    <a:pt x="337" y="24"/>
                  </a:lnTo>
                  <a:lnTo>
                    <a:pt x="337" y="25"/>
                  </a:lnTo>
                  <a:lnTo>
                    <a:pt x="338" y="25"/>
                  </a:lnTo>
                  <a:lnTo>
                    <a:pt x="338" y="24"/>
                  </a:lnTo>
                  <a:lnTo>
                    <a:pt x="339" y="25"/>
                  </a:lnTo>
                  <a:lnTo>
                    <a:pt x="339" y="27"/>
                  </a:lnTo>
                  <a:lnTo>
                    <a:pt x="341" y="27"/>
                  </a:lnTo>
                  <a:lnTo>
                    <a:pt x="342" y="27"/>
                  </a:lnTo>
                  <a:lnTo>
                    <a:pt x="342" y="28"/>
                  </a:lnTo>
                  <a:lnTo>
                    <a:pt x="343" y="28"/>
                  </a:lnTo>
                  <a:lnTo>
                    <a:pt x="344" y="28"/>
                  </a:lnTo>
                  <a:lnTo>
                    <a:pt x="344" y="29"/>
                  </a:lnTo>
                  <a:lnTo>
                    <a:pt x="343" y="29"/>
                  </a:lnTo>
                  <a:lnTo>
                    <a:pt x="342" y="29"/>
                  </a:lnTo>
                  <a:lnTo>
                    <a:pt x="342" y="30"/>
                  </a:lnTo>
                  <a:lnTo>
                    <a:pt x="341" y="30"/>
                  </a:lnTo>
                  <a:lnTo>
                    <a:pt x="339" y="30"/>
                  </a:lnTo>
                  <a:lnTo>
                    <a:pt x="339" y="31"/>
                  </a:lnTo>
                  <a:lnTo>
                    <a:pt x="342" y="31"/>
                  </a:lnTo>
                  <a:lnTo>
                    <a:pt x="342" y="32"/>
                  </a:lnTo>
                  <a:lnTo>
                    <a:pt x="341" y="33"/>
                  </a:lnTo>
                  <a:lnTo>
                    <a:pt x="339" y="33"/>
                  </a:lnTo>
                  <a:lnTo>
                    <a:pt x="338" y="33"/>
                  </a:lnTo>
                  <a:lnTo>
                    <a:pt x="338" y="35"/>
                  </a:lnTo>
                  <a:lnTo>
                    <a:pt x="339" y="35"/>
                  </a:lnTo>
                  <a:lnTo>
                    <a:pt x="339" y="36"/>
                  </a:lnTo>
                  <a:lnTo>
                    <a:pt x="339" y="37"/>
                  </a:lnTo>
                  <a:lnTo>
                    <a:pt x="339" y="38"/>
                  </a:lnTo>
                  <a:lnTo>
                    <a:pt x="339" y="39"/>
                  </a:lnTo>
                  <a:lnTo>
                    <a:pt x="338" y="39"/>
                  </a:lnTo>
                  <a:lnTo>
                    <a:pt x="338" y="38"/>
                  </a:lnTo>
                  <a:lnTo>
                    <a:pt x="337" y="38"/>
                  </a:lnTo>
                  <a:lnTo>
                    <a:pt x="337" y="39"/>
                  </a:lnTo>
                  <a:lnTo>
                    <a:pt x="336" y="40"/>
                  </a:lnTo>
                  <a:lnTo>
                    <a:pt x="335" y="40"/>
                  </a:lnTo>
                  <a:lnTo>
                    <a:pt x="335" y="39"/>
                  </a:lnTo>
                  <a:lnTo>
                    <a:pt x="334" y="39"/>
                  </a:lnTo>
                  <a:lnTo>
                    <a:pt x="334" y="40"/>
                  </a:lnTo>
                  <a:lnTo>
                    <a:pt x="343" y="42"/>
                  </a:lnTo>
                  <a:lnTo>
                    <a:pt x="343" y="44"/>
                  </a:lnTo>
                  <a:lnTo>
                    <a:pt x="344" y="44"/>
                  </a:lnTo>
                  <a:lnTo>
                    <a:pt x="345" y="44"/>
                  </a:lnTo>
                  <a:lnTo>
                    <a:pt x="345" y="45"/>
                  </a:lnTo>
                  <a:lnTo>
                    <a:pt x="346" y="45"/>
                  </a:lnTo>
                  <a:lnTo>
                    <a:pt x="347" y="45"/>
                  </a:lnTo>
                  <a:lnTo>
                    <a:pt x="349" y="45"/>
                  </a:lnTo>
                  <a:lnTo>
                    <a:pt x="350" y="45"/>
                  </a:lnTo>
                  <a:lnTo>
                    <a:pt x="352" y="46"/>
                  </a:lnTo>
                  <a:lnTo>
                    <a:pt x="354" y="46"/>
                  </a:lnTo>
                  <a:lnTo>
                    <a:pt x="354" y="47"/>
                  </a:lnTo>
                  <a:lnTo>
                    <a:pt x="354" y="48"/>
                  </a:lnTo>
                  <a:lnTo>
                    <a:pt x="353" y="50"/>
                  </a:lnTo>
                  <a:lnTo>
                    <a:pt x="354" y="52"/>
                  </a:lnTo>
                  <a:lnTo>
                    <a:pt x="354" y="53"/>
                  </a:lnTo>
                  <a:lnTo>
                    <a:pt x="355" y="53"/>
                  </a:lnTo>
                  <a:lnTo>
                    <a:pt x="355" y="54"/>
                  </a:lnTo>
                  <a:lnTo>
                    <a:pt x="356" y="55"/>
                  </a:lnTo>
                  <a:lnTo>
                    <a:pt x="356" y="56"/>
                  </a:lnTo>
                  <a:lnTo>
                    <a:pt x="358" y="56"/>
                  </a:lnTo>
                  <a:lnTo>
                    <a:pt x="359" y="57"/>
                  </a:lnTo>
                  <a:lnTo>
                    <a:pt x="360" y="57"/>
                  </a:lnTo>
                  <a:lnTo>
                    <a:pt x="361" y="58"/>
                  </a:lnTo>
                  <a:lnTo>
                    <a:pt x="362" y="58"/>
                  </a:lnTo>
                  <a:lnTo>
                    <a:pt x="363" y="58"/>
                  </a:lnTo>
                  <a:lnTo>
                    <a:pt x="363" y="59"/>
                  </a:lnTo>
                  <a:lnTo>
                    <a:pt x="364" y="59"/>
                  </a:lnTo>
                  <a:lnTo>
                    <a:pt x="364" y="61"/>
                  </a:lnTo>
                  <a:lnTo>
                    <a:pt x="365" y="61"/>
                  </a:lnTo>
                  <a:lnTo>
                    <a:pt x="367" y="61"/>
                  </a:lnTo>
                  <a:lnTo>
                    <a:pt x="368" y="61"/>
                  </a:lnTo>
                  <a:lnTo>
                    <a:pt x="368" y="62"/>
                  </a:lnTo>
                  <a:lnTo>
                    <a:pt x="370" y="62"/>
                  </a:lnTo>
                  <a:lnTo>
                    <a:pt x="371" y="63"/>
                  </a:lnTo>
                  <a:lnTo>
                    <a:pt x="376" y="64"/>
                  </a:lnTo>
                  <a:lnTo>
                    <a:pt x="377" y="64"/>
                  </a:lnTo>
                  <a:lnTo>
                    <a:pt x="377" y="63"/>
                  </a:lnTo>
                  <a:lnTo>
                    <a:pt x="377" y="62"/>
                  </a:lnTo>
                  <a:lnTo>
                    <a:pt x="378" y="62"/>
                  </a:lnTo>
                  <a:lnTo>
                    <a:pt x="378" y="61"/>
                  </a:lnTo>
                  <a:lnTo>
                    <a:pt x="379" y="61"/>
                  </a:lnTo>
                  <a:lnTo>
                    <a:pt x="379" y="59"/>
                  </a:lnTo>
                  <a:lnTo>
                    <a:pt x="380" y="59"/>
                  </a:lnTo>
                  <a:lnTo>
                    <a:pt x="380" y="58"/>
                  </a:lnTo>
                  <a:lnTo>
                    <a:pt x="380" y="57"/>
                  </a:lnTo>
                  <a:lnTo>
                    <a:pt x="381" y="56"/>
                  </a:lnTo>
                  <a:lnTo>
                    <a:pt x="381" y="55"/>
                  </a:lnTo>
                  <a:lnTo>
                    <a:pt x="382" y="55"/>
                  </a:lnTo>
                  <a:lnTo>
                    <a:pt x="382" y="54"/>
                  </a:lnTo>
                  <a:lnTo>
                    <a:pt x="382" y="53"/>
                  </a:lnTo>
                  <a:lnTo>
                    <a:pt x="382" y="52"/>
                  </a:lnTo>
                  <a:lnTo>
                    <a:pt x="384" y="52"/>
                  </a:lnTo>
                  <a:lnTo>
                    <a:pt x="384" y="50"/>
                  </a:lnTo>
                  <a:lnTo>
                    <a:pt x="385" y="50"/>
                  </a:lnTo>
                  <a:lnTo>
                    <a:pt x="386" y="50"/>
                  </a:lnTo>
                  <a:lnTo>
                    <a:pt x="387" y="50"/>
                  </a:lnTo>
                  <a:lnTo>
                    <a:pt x="387" y="49"/>
                  </a:lnTo>
                  <a:lnTo>
                    <a:pt x="388" y="49"/>
                  </a:lnTo>
                  <a:lnTo>
                    <a:pt x="388" y="48"/>
                  </a:lnTo>
                  <a:lnTo>
                    <a:pt x="389" y="48"/>
                  </a:lnTo>
                  <a:lnTo>
                    <a:pt x="390" y="48"/>
                  </a:lnTo>
                  <a:lnTo>
                    <a:pt x="390" y="47"/>
                  </a:lnTo>
                  <a:lnTo>
                    <a:pt x="392" y="47"/>
                  </a:lnTo>
                  <a:lnTo>
                    <a:pt x="392" y="48"/>
                  </a:lnTo>
                  <a:lnTo>
                    <a:pt x="392" y="49"/>
                  </a:lnTo>
                  <a:lnTo>
                    <a:pt x="393" y="49"/>
                  </a:lnTo>
                  <a:lnTo>
                    <a:pt x="393" y="50"/>
                  </a:lnTo>
                  <a:lnTo>
                    <a:pt x="394" y="49"/>
                  </a:lnTo>
                  <a:lnTo>
                    <a:pt x="394" y="48"/>
                  </a:lnTo>
                  <a:lnTo>
                    <a:pt x="395" y="48"/>
                  </a:lnTo>
                  <a:lnTo>
                    <a:pt x="395" y="47"/>
                  </a:lnTo>
                  <a:lnTo>
                    <a:pt x="396" y="47"/>
                  </a:lnTo>
                  <a:lnTo>
                    <a:pt x="397" y="46"/>
                  </a:lnTo>
                  <a:lnTo>
                    <a:pt x="398" y="45"/>
                  </a:lnTo>
                  <a:lnTo>
                    <a:pt x="398" y="44"/>
                  </a:lnTo>
                  <a:lnTo>
                    <a:pt x="399" y="44"/>
                  </a:lnTo>
                  <a:lnTo>
                    <a:pt x="401" y="44"/>
                  </a:lnTo>
                  <a:lnTo>
                    <a:pt x="402" y="44"/>
                  </a:lnTo>
                  <a:lnTo>
                    <a:pt x="403" y="44"/>
                  </a:lnTo>
                  <a:lnTo>
                    <a:pt x="403" y="42"/>
                  </a:lnTo>
                  <a:lnTo>
                    <a:pt x="404" y="42"/>
                  </a:lnTo>
                  <a:lnTo>
                    <a:pt x="405" y="44"/>
                  </a:lnTo>
                  <a:lnTo>
                    <a:pt x="405" y="46"/>
                  </a:lnTo>
                  <a:lnTo>
                    <a:pt x="405" y="47"/>
                  </a:lnTo>
                  <a:lnTo>
                    <a:pt x="405" y="48"/>
                  </a:lnTo>
                  <a:lnTo>
                    <a:pt x="406" y="50"/>
                  </a:lnTo>
                  <a:lnTo>
                    <a:pt x="406" y="52"/>
                  </a:lnTo>
                  <a:lnTo>
                    <a:pt x="407" y="54"/>
                  </a:lnTo>
                  <a:lnTo>
                    <a:pt x="407" y="55"/>
                  </a:lnTo>
                  <a:lnTo>
                    <a:pt x="406" y="55"/>
                  </a:lnTo>
                  <a:lnTo>
                    <a:pt x="406" y="56"/>
                  </a:lnTo>
                  <a:lnTo>
                    <a:pt x="405" y="56"/>
                  </a:lnTo>
                  <a:lnTo>
                    <a:pt x="405" y="57"/>
                  </a:lnTo>
                  <a:lnTo>
                    <a:pt x="405" y="58"/>
                  </a:lnTo>
                  <a:lnTo>
                    <a:pt x="404" y="58"/>
                  </a:lnTo>
                  <a:lnTo>
                    <a:pt x="403" y="59"/>
                  </a:lnTo>
                  <a:lnTo>
                    <a:pt x="403" y="61"/>
                  </a:lnTo>
                  <a:lnTo>
                    <a:pt x="404" y="61"/>
                  </a:lnTo>
                  <a:lnTo>
                    <a:pt x="404" y="62"/>
                  </a:lnTo>
                  <a:lnTo>
                    <a:pt x="405" y="63"/>
                  </a:lnTo>
                  <a:lnTo>
                    <a:pt x="407" y="63"/>
                  </a:lnTo>
                  <a:lnTo>
                    <a:pt x="408" y="64"/>
                  </a:lnTo>
                  <a:lnTo>
                    <a:pt x="411" y="64"/>
                  </a:lnTo>
                  <a:lnTo>
                    <a:pt x="412" y="64"/>
                  </a:lnTo>
                  <a:lnTo>
                    <a:pt x="413" y="64"/>
                  </a:lnTo>
                  <a:lnTo>
                    <a:pt x="413" y="63"/>
                  </a:lnTo>
                  <a:lnTo>
                    <a:pt x="414" y="63"/>
                  </a:lnTo>
                  <a:lnTo>
                    <a:pt x="415" y="63"/>
                  </a:lnTo>
                  <a:lnTo>
                    <a:pt x="415" y="62"/>
                  </a:lnTo>
                  <a:lnTo>
                    <a:pt x="416" y="62"/>
                  </a:lnTo>
                  <a:lnTo>
                    <a:pt x="416" y="61"/>
                  </a:lnTo>
                  <a:lnTo>
                    <a:pt x="418" y="61"/>
                  </a:lnTo>
                  <a:lnTo>
                    <a:pt x="419" y="61"/>
                  </a:lnTo>
                  <a:lnTo>
                    <a:pt x="420" y="61"/>
                  </a:lnTo>
                  <a:lnTo>
                    <a:pt x="420" y="62"/>
                  </a:lnTo>
                  <a:lnTo>
                    <a:pt x="421" y="62"/>
                  </a:lnTo>
                  <a:lnTo>
                    <a:pt x="422" y="62"/>
                  </a:lnTo>
                  <a:lnTo>
                    <a:pt x="423" y="62"/>
                  </a:lnTo>
                  <a:lnTo>
                    <a:pt x="424" y="62"/>
                  </a:lnTo>
                  <a:lnTo>
                    <a:pt x="425" y="62"/>
                  </a:lnTo>
                  <a:lnTo>
                    <a:pt x="425" y="63"/>
                  </a:lnTo>
                  <a:lnTo>
                    <a:pt x="427" y="62"/>
                  </a:lnTo>
                  <a:lnTo>
                    <a:pt x="428" y="62"/>
                  </a:lnTo>
                  <a:lnTo>
                    <a:pt x="428" y="63"/>
                  </a:lnTo>
                  <a:lnTo>
                    <a:pt x="429" y="63"/>
                  </a:lnTo>
                  <a:lnTo>
                    <a:pt x="430" y="64"/>
                  </a:lnTo>
                  <a:lnTo>
                    <a:pt x="431" y="65"/>
                  </a:lnTo>
                  <a:lnTo>
                    <a:pt x="432" y="65"/>
                  </a:lnTo>
                  <a:lnTo>
                    <a:pt x="432" y="66"/>
                  </a:lnTo>
                  <a:lnTo>
                    <a:pt x="433" y="66"/>
                  </a:lnTo>
                  <a:lnTo>
                    <a:pt x="433" y="67"/>
                  </a:lnTo>
                  <a:lnTo>
                    <a:pt x="434" y="67"/>
                  </a:lnTo>
                  <a:lnTo>
                    <a:pt x="436" y="67"/>
                  </a:lnTo>
                  <a:lnTo>
                    <a:pt x="436" y="69"/>
                  </a:lnTo>
                  <a:lnTo>
                    <a:pt x="434" y="69"/>
                  </a:lnTo>
                  <a:lnTo>
                    <a:pt x="436" y="70"/>
                  </a:lnTo>
                  <a:lnTo>
                    <a:pt x="434" y="70"/>
                  </a:lnTo>
                  <a:lnTo>
                    <a:pt x="434" y="71"/>
                  </a:lnTo>
                  <a:lnTo>
                    <a:pt x="434" y="72"/>
                  </a:lnTo>
                  <a:lnTo>
                    <a:pt x="436" y="72"/>
                  </a:lnTo>
                  <a:lnTo>
                    <a:pt x="436" y="73"/>
                  </a:lnTo>
                  <a:lnTo>
                    <a:pt x="437" y="73"/>
                  </a:lnTo>
                  <a:lnTo>
                    <a:pt x="437" y="74"/>
                  </a:lnTo>
                  <a:lnTo>
                    <a:pt x="438" y="74"/>
                  </a:lnTo>
                  <a:lnTo>
                    <a:pt x="439" y="74"/>
                  </a:lnTo>
                  <a:lnTo>
                    <a:pt x="440" y="75"/>
                  </a:lnTo>
                  <a:lnTo>
                    <a:pt x="441" y="75"/>
                  </a:lnTo>
                  <a:lnTo>
                    <a:pt x="442" y="75"/>
                  </a:lnTo>
                  <a:lnTo>
                    <a:pt x="444" y="75"/>
                  </a:lnTo>
                  <a:lnTo>
                    <a:pt x="444" y="77"/>
                  </a:lnTo>
                  <a:lnTo>
                    <a:pt x="444" y="78"/>
                  </a:lnTo>
                  <a:lnTo>
                    <a:pt x="445" y="79"/>
                  </a:lnTo>
                  <a:lnTo>
                    <a:pt x="445" y="80"/>
                  </a:lnTo>
                  <a:lnTo>
                    <a:pt x="445" y="81"/>
                  </a:lnTo>
                  <a:lnTo>
                    <a:pt x="444" y="82"/>
                  </a:lnTo>
                  <a:lnTo>
                    <a:pt x="445" y="82"/>
                  </a:lnTo>
                  <a:lnTo>
                    <a:pt x="445" y="83"/>
                  </a:lnTo>
                  <a:lnTo>
                    <a:pt x="446" y="84"/>
                  </a:lnTo>
                  <a:lnTo>
                    <a:pt x="447" y="84"/>
                  </a:lnTo>
                  <a:lnTo>
                    <a:pt x="448" y="84"/>
                  </a:lnTo>
                  <a:lnTo>
                    <a:pt x="449" y="84"/>
                  </a:lnTo>
                  <a:lnTo>
                    <a:pt x="450" y="84"/>
                  </a:lnTo>
                  <a:lnTo>
                    <a:pt x="450" y="86"/>
                  </a:lnTo>
                  <a:lnTo>
                    <a:pt x="451" y="86"/>
                  </a:lnTo>
                  <a:lnTo>
                    <a:pt x="453" y="87"/>
                  </a:lnTo>
                  <a:lnTo>
                    <a:pt x="454" y="87"/>
                  </a:lnTo>
                  <a:lnTo>
                    <a:pt x="455" y="87"/>
                  </a:lnTo>
                  <a:lnTo>
                    <a:pt x="455" y="88"/>
                  </a:lnTo>
                  <a:lnTo>
                    <a:pt x="456" y="88"/>
                  </a:lnTo>
                  <a:lnTo>
                    <a:pt x="456" y="89"/>
                  </a:lnTo>
                  <a:lnTo>
                    <a:pt x="457" y="89"/>
                  </a:lnTo>
                  <a:lnTo>
                    <a:pt x="458" y="89"/>
                  </a:lnTo>
                  <a:lnTo>
                    <a:pt x="459" y="89"/>
                  </a:lnTo>
                  <a:lnTo>
                    <a:pt x="459" y="90"/>
                  </a:lnTo>
                  <a:lnTo>
                    <a:pt x="461" y="90"/>
                  </a:lnTo>
                  <a:lnTo>
                    <a:pt x="462" y="91"/>
                  </a:lnTo>
                  <a:lnTo>
                    <a:pt x="463" y="90"/>
                  </a:lnTo>
                  <a:lnTo>
                    <a:pt x="464" y="91"/>
                  </a:lnTo>
                  <a:lnTo>
                    <a:pt x="466" y="91"/>
                  </a:lnTo>
                  <a:lnTo>
                    <a:pt x="466" y="90"/>
                  </a:lnTo>
                  <a:lnTo>
                    <a:pt x="467" y="90"/>
                  </a:lnTo>
                  <a:lnTo>
                    <a:pt x="468" y="89"/>
                  </a:lnTo>
                  <a:lnTo>
                    <a:pt x="470" y="89"/>
                  </a:lnTo>
                  <a:lnTo>
                    <a:pt x="471" y="89"/>
                  </a:lnTo>
                  <a:lnTo>
                    <a:pt x="471" y="90"/>
                  </a:lnTo>
                  <a:lnTo>
                    <a:pt x="472" y="89"/>
                  </a:lnTo>
                  <a:lnTo>
                    <a:pt x="473" y="89"/>
                  </a:lnTo>
                  <a:lnTo>
                    <a:pt x="473" y="88"/>
                  </a:lnTo>
                  <a:lnTo>
                    <a:pt x="474" y="88"/>
                  </a:lnTo>
                  <a:lnTo>
                    <a:pt x="475" y="88"/>
                  </a:lnTo>
                  <a:lnTo>
                    <a:pt x="476" y="88"/>
                  </a:lnTo>
                  <a:lnTo>
                    <a:pt x="477" y="88"/>
                  </a:lnTo>
                  <a:lnTo>
                    <a:pt x="477" y="87"/>
                  </a:lnTo>
                  <a:lnTo>
                    <a:pt x="477" y="86"/>
                  </a:lnTo>
                  <a:lnTo>
                    <a:pt x="477" y="84"/>
                  </a:lnTo>
                  <a:lnTo>
                    <a:pt x="477" y="83"/>
                  </a:lnTo>
                  <a:lnTo>
                    <a:pt x="477" y="82"/>
                  </a:lnTo>
                  <a:lnTo>
                    <a:pt x="479" y="82"/>
                  </a:lnTo>
                  <a:lnTo>
                    <a:pt x="480" y="82"/>
                  </a:lnTo>
                  <a:lnTo>
                    <a:pt x="481" y="82"/>
                  </a:lnTo>
                  <a:lnTo>
                    <a:pt x="482" y="82"/>
                  </a:lnTo>
                  <a:lnTo>
                    <a:pt x="483" y="81"/>
                  </a:lnTo>
                  <a:lnTo>
                    <a:pt x="483" y="80"/>
                  </a:lnTo>
                  <a:lnTo>
                    <a:pt x="484" y="80"/>
                  </a:lnTo>
                  <a:lnTo>
                    <a:pt x="485" y="79"/>
                  </a:lnTo>
                  <a:lnTo>
                    <a:pt x="485" y="78"/>
                  </a:lnTo>
                  <a:lnTo>
                    <a:pt x="485" y="77"/>
                  </a:lnTo>
                  <a:lnTo>
                    <a:pt x="487" y="77"/>
                  </a:lnTo>
                  <a:lnTo>
                    <a:pt x="487" y="75"/>
                  </a:lnTo>
                  <a:lnTo>
                    <a:pt x="487" y="74"/>
                  </a:lnTo>
                  <a:lnTo>
                    <a:pt x="488" y="74"/>
                  </a:lnTo>
                  <a:lnTo>
                    <a:pt x="489" y="74"/>
                  </a:lnTo>
                  <a:lnTo>
                    <a:pt x="490" y="74"/>
                  </a:lnTo>
                  <a:lnTo>
                    <a:pt x="491" y="74"/>
                  </a:lnTo>
                  <a:lnTo>
                    <a:pt x="492" y="74"/>
                  </a:lnTo>
                  <a:lnTo>
                    <a:pt x="493" y="74"/>
                  </a:lnTo>
                  <a:lnTo>
                    <a:pt x="493" y="75"/>
                  </a:lnTo>
                  <a:lnTo>
                    <a:pt x="494" y="75"/>
                  </a:lnTo>
                  <a:lnTo>
                    <a:pt x="496" y="75"/>
                  </a:lnTo>
                  <a:lnTo>
                    <a:pt x="497" y="75"/>
                  </a:lnTo>
                  <a:lnTo>
                    <a:pt x="497" y="74"/>
                  </a:lnTo>
                  <a:lnTo>
                    <a:pt x="498" y="74"/>
                  </a:lnTo>
                  <a:lnTo>
                    <a:pt x="499" y="74"/>
                  </a:lnTo>
                  <a:lnTo>
                    <a:pt x="499" y="73"/>
                  </a:lnTo>
                  <a:lnTo>
                    <a:pt x="500" y="73"/>
                  </a:lnTo>
                  <a:lnTo>
                    <a:pt x="500" y="74"/>
                  </a:lnTo>
                  <a:lnTo>
                    <a:pt x="501" y="74"/>
                  </a:lnTo>
                  <a:lnTo>
                    <a:pt x="501" y="73"/>
                  </a:lnTo>
                  <a:lnTo>
                    <a:pt x="502" y="73"/>
                  </a:lnTo>
                  <a:lnTo>
                    <a:pt x="502" y="72"/>
                  </a:lnTo>
                  <a:lnTo>
                    <a:pt x="503" y="72"/>
                  </a:lnTo>
                  <a:lnTo>
                    <a:pt x="503" y="71"/>
                  </a:lnTo>
                  <a:lnTo>
                    <a:pt x="505" y="71"/>
                  </a:lnTo>
                  <a:lnTo>
                    <a:pt x="506" y="71"/>
                  </a:lnTo>
                  <a:lnTo>
                    <a:pt x="506" y="72"/>
                  </a:lnTo>
                  <a:lnTo>
                    <a:pt x="507" y="72"/>
                  </a:lnTo>
                  <a:lnTo>
                    <a:pt x="506" y="74"/>
                  </a:lnTo>
                  <a:lnTo>
                    <a:pt x="506" y="75"/>
                  </a:lnTo>
                  <a:lnTo>
                    <a:pt x="505" y="75"/>
                  </a:lnTo>
                  <a:lnTo>
                    <a:pt x="505" y="77"/>
                  </a:lnTo>
                  <a:lnTo>
                    <a:pt x="505" y="78"/>
                  </a:lnTo>
                  <a:lnTo>
                    <a:pt x="505" y="79"/>
                  </a:lnTo>
                  <a:lnTo>
                    <a:pt x="503" y="79"/>
                  </a:lnTo>
                  <a:lnTo>
                    <a:pt x="503" y="80"/>
                  </a:lnTo>
                  <a:lnTo>
                    <a:pt x="503" y="81"/>
                  </a:lnTo>
                  <a:lnTo>
                    <a:pt x="503" y="82"/>
                  </a:lnTo>
                  <a:lnTo>
                    <a:pt x="502" y="82"/>
                  </a:lnTo>
                  <a:lnTo>
                    <a:pt x="502" y="83"/>
                  </a:lnTo>
                  <a:lnTo>
                    <a:pt x="501" y="83"/>
                  </a:lnTo>
                  <a:lnTo>
                    <a:pt x="501" y="84"/>
                  </a:lnTo>
                  <a:lnTo>
                    <a:pt x="500" y="84"/>
                  </a:lnTo>
                  <a:lnTo>
                    <a:pt x="500" y="86"/>
                  </a:lnTo>
                  <a:lnTo>
                    <a:pt x="500" y="87"/>
                  </a:lnTo>
                  <a:lnTo>
                    <a:pt x="500" y="88"/>
                  </a:lnTo>
                  <a:lnTo>
                    <a:pt x="501" y="88"/>
                  </a:lnTo>
                  <a:lnTo>
                    <a:pt x="501" y="89"/>
                  </a:lnTo>
                  <a:lnTo>
                    <a:pt x="501" y="90"/>
                  </a:lnTo>
                  <a:lnTo>
                    <a:pt x="501" y="91"/>
                  </a:lnTo>
                  <a:lnTo>
                    <a:pt x="500" y="91"/>
                  </a:lnTo>
                  <a:lnTo>
                    <a:pt x="501" y="91"/>
                  </a:lnTo>
                  <a:lnTo>
                    <a:pt x="500" y="91"/>
                  </a:lnTo>
                  <a:lnTo>
                    <a:pt x="501" y="91"/>
                  </a:lnTo>
                  <a:lnTo>
                    <a:pt x="501" y="92"/>
                  </a:lnTo>
                  <a:lnTo>
                    <a:pt x="501" y="94"/>
                  </a:lnTo>
                  <a:lnTo>
                    <a:pt x="501" y="95"/>
                  </a:lnTo>
                  <a:lnTo>
                    <a:pt x="501" y="96"/>
                  </a:lnTo>
                  <a:lnTo>
                    <a:pt x="501" y="97"/>
                  </a:lnTo>
                  <a:lnTo>
                    <a:pt x="501" y="98"/>
                  </a:lnTo>
                  <a:lnTo>
                    <a:pt x="501" y="99"/>
                  </a:lnTo>
                  <a:lnTo>
                    <a:pt x="500" y="99"/>
                  </a:lnTo>
                  <a:lnTo>
                    <a:pt x="500" y="100"/>
                  </a:lnTo>
                  <a:lnTo>
                    <a:pt x="501" y="100"/>
                  </a:lnTo>
                  <a:lnTo>
                    <a:pt x="500" y="100"/>
                  </a:lnTo>
                  <a:lnTo>
                    <a:pt x="500" y="102"/>
                  </a:lnTo>
                  <a:lnTo>
                    <a:pt x="500" y="103"/>
                  </a:lnTo>
                  <a:lnTo>
                    <a:pt x="501" y="103"/>
                  </a:lnTo>
                  <a:lnTo>
                    <a:pt x="502" y="103"/>
                  </a:lnTo>
                  <a:lnTo>
                    <a:pt x="502" y="104"/>
                  </a:lnTo>
                  <a:lnTo>
                    <a:pt x="502" y="105"/>
                  </a:lnTo>
                  <a:lnTo>
                    <a:pt x="503" y="105"/>
                  </a:lnTo>
                  <a:lnTo>
                    <a:pt x="502" y="105"/>
                  </a:lnTo>
                  <a:lnTo>
                    <a:pt x="502" y="106"/>
                  </a:lnTo>
                  <a:lnTo>
                    <a:pt x="503" y="106"/>
                  </a:lnTo>
                  <a:lnTo>
                    <a:pt x="503" y="107"/>
                  </a:lnTo>
                  <a:lnTo>
                    <a:pt x="503" y="108"/>
                  </a:lnTo>
                  <a:lnTo>
                    <a:pt x="505" y="108"/>
                  </a:lnTo>
                  <a:lnTo>
                    <a:pt x="505" y="109"/>
                  </a:lnTo>
                  <a:lnTo>
                    <a:pt x="505" y="111"/>
                  </a:lnTo>
                  <a:lnTo>
                    <a:pt x="505" y="112"/>
                  </a:lnTo>
                  <a:lnTo>
                    <a:pt x="506" y="112"/>
                  </a:lnTo>
                  <a:lnTo>
                    <a:pt x="507" y="113"/>
                  </a:lnTo>
                  <a:lnTo>
                    <a:pt x="507" y="114"/>
                  </a:lnTo>
                  <a:lnTo>
                    <a:pt x="508" y="115"/>
                  </a:lnTo>
                  <a:lnTo>
                    <a:pt x="507" y="116"/>
                  </a:lnTo>
                  <a:lnTo>
                    <a:pt x="507" y="115"/>
                  </a:lnTo>
                  <a:lnTo>
                    <a:pt x="506" y="116"/>
                  </a:lnTo>
                  <a:lnTo>
                    <a:pt x="505" y="117"/>
                  </a:lnTo>
                  <a:lnTo>
                    <a:pt x="503" y="117"/>
                  </a:lnTo>
                  <a:lnTo>
                    <a:pt x="502" y="117"/>
                  </a:lnTo>
                  <a:lnTo>
                    <a:pt x="501" y="117"/>
                  </a:lnTo>
                  <a:lnTo>
                    <a:pt x="501" y="119"/>
                  </a:lnTo>
                  <a:lnTo>
                    <a:pt x="500" y="119"/>
                  </a:lnTo>
                  <a:lnTo>
                    <a:pt x="500" y="120"/>
                  </a:lnTo>
                  <a:lnTo>
                    <a:pt x="500" y="122"/>
                  </a:lnTo>
                  <a:lnTo>
                    <a:pt x="500" y="123"/>
                  </a:lnTo>
                  <a:lnTo>
                    <a:pt x="500" y="124"/>
                  </a:lnTo>
                  <a:lnTo>
                    <a:pt x="500" y="125"/>
                  </a:lnTo>
                  <a:lnTo>
                    <a:pt x="500" y="126"/>
                  </a:lnTo>
                  <a:lnTo>
                    <a:pt x="500" y="128"/>
                  </a:lnTo>
                  <a:lnTo>
                    <a:pt x="499" y="129"/>
                  </a:lnTo>
                  <a:lnTo>
                    <a:pt x="499" y="130"/>
                  </a:lnTo>
                  <a:lnTo>
                    <a:pt x="499" y="131"/>
                  </a:lnTo>
                  <a:lnTo>
                    <a:pt x="499" y="132"/>
                  </a:lnTo>
                  <a:lnTo>
                    <a:pt x="499" y="133"/>
                  </a:lnTo>
                  <a:lnTo>
                    <a:pt x="499" y="134"/>
                  </a:lnTo>
                  <a:lnTo>
                    <a:pt x="499" y="136"/>
                  </a:lnTo>
                  <a:lnTo>
                    <a:pt x="500" y="137"/>
                  </a:lnTo>
                  <a:lnTo>
                    <a:pt x="500" y="138"/>
                  </a:lnTo>
                  <a:lnTo>
                    <a:pt x="500" y="139"/>
                  </a:lnTo>
                  <a:lnTo>
                    <a:pt x="500" y="141"/>
                  </a:lnTo>
                  <a:lnTo>
                    <a:pt x="500" y="142"/>
                  </a:lnTo>
                  <a:lnTo>
                    <a:pt x="500" y="145"/>
                  </a:lnTo>
                  <a:lnTo>
                    <a:pt x="501" y="146"/>
                  </a:lnTo>
                  <a:lnTo>
                    <a:pt x="501" y="147"/>
                  </a:lnTo>
                  <a:lnTo>
                    <a:pt x="500" y="147"/>
                  </a:lnTo>
                  <a:lnTo>
                    <a:pt x="500" y="149"/>
                  </a:lnTo>
                  <a:lnTo>
                    <a:pt x="500" y="150"/>
                  </a:lnTo>
                  <a:lnTo>
                    <a:pt x="500" y="151"/>
                  </a:lnTo>
                  <a:lnTo>
                    <a:pt x="500" y="153"/>
                  </a:lnTo>
                  <a:lnTo>
                    <a:pt x="500" y="154"/>
                  </a:lnTo>
                  <a:lnTo>
                    <a:pt x="500" y="155"/>
                  </a:lnTo>
                  <a:lnTo>
                    <a:pt x="499" y="156"/>
                  </a:lnTo>
                  <a:lnTo>
                    <a:pt x="499" y="157"/>
                  </a:lnTo>
                  <a:lnTo>
                    <a:pt x="499" y="158"/>
                  </a:lnTo>
                  <a:lnTo>
                    <a:pt x="498" y="158"/>
                  </a:lnTo>
                  <a:lnTo>
                    <a:pt x="498" y="159"/>
                  </a:lnTo>
                  <a:lnTo>
                    <a:pt x="498" y="161"/>
                  </a:lnTo>
                  <a:lnTo>
                    <a:pt x="497" y="163"/>
                  </a:lnTo>
                  <a:lnTo>
                    <a:pt x="497" y="164"/>
                  </a:lnTo>
                  <a:lnTo>
                    <a:pt x="497" y="165"/>
                  </a:lnTo>
                  <a:lnTo>
                    <a:pt x="496" y="165"/>
                  </a:lnTo>
                  <a:lnTo>
                    <a:pt x="496" y="166"/>
                  </a:lnTo>
                  <a:lnTo>
                    <a:pt x="496" y="167"/>
                  </a:lnTo>
                  <a:lnTo>
                    <a:pt x="496" y="169"/>
                  </a:lnTo>
                  <a:lnTo>
                    <a:pt x="494" y="170"/>
                  </a:lnTo>
                  <a:lnTo>
                    <a:pt x="494" y="171"/>
                  </a:lnTo>
                  <a:lnTo>
                    <a:pt x="493" y="172"/>
                  </a:lnTo>
                  <a:lnTo>
                    <a:pt x="493" y="173"/>
                  </a:lnTo>
                  <a:lnTo>
                    <a:pt x="493" y="174"/>
                  </a:lnTo>
                  <a:lnTo>
                    <a:pt x="492" y="175"/>
                  </a:lnTo>
                  <a:lnTo>
                    <a:pt x="492" y="176"/>
                  </a:lnTo>
                  <a:lnTo>
                    <a:pt x="492" y="178"/>
                  </a:lnTo>
                  <a:lnTo>
                    <a:pt x="492" y="180"/>
                  </a:lnTo>
                  <a:lnTo>
                    <a:pt x="491" y="181"/>
                  </a:lnTo>
                  <a:lnTo>
                    <a:pt x="491" y="182"/>
                  </a:lnTo>
                  <a:lnTo>
                    <a:pt x="491" y="183"/>
                  </a:lnTo>
                  <a:lnTo>
                    <a:pt x="491" y="184"/>
                  </a:lnTo>
                  <a:lnTo>
                    <a:pt x="490" y="184"/>
                  </a:lnTo>
                  <a:lnTo>
                    <a:pt x="490" y="186"/>
                  </a:lnTo>
                  <a:lnTo>
                    <a:pt x="491" y="186"/>
                  </a:lnTo>
                  <a:lnTo>
                    <a:pt x="492" y="186"/>
                  </a:lnTo>
                  <a:lnTo>
                    <a:pt x="493" y="186"/>
                  </a:lnTo>
                  <a:lnTo>
                    <a:pt x="494" y="184"/>
                  </a:lnTo>
                  <a:lnTo>
                    <a:pt x="496" y="184"/>
                  </a:lnTo>
                  <a:lnTo>
                    <a:pt x="497" y="184"/>
                  </a:lnTo>
                  <a:lnTo>
                    <a:pt x="498" y="183"/>
                  </a:lnTo>
                  <a:lnTo>
                    <a:pt x="499" y="183"/>
                  </a:lnTo>
                  <a:lnTo>
                    <a:pt x="500" y="183"/>
                  </a:lnTo>
                  <a:lnTo>
                    <a:pt x="502" y="183"/>
                  </a:lnTo>
                  <a:lnTo>
                    <a:pt x="503" y="183"/>
                  </a:lnTo>
                  <a:lnTo>
                    <a:pt x="506" y="182"/>
                  </a:lnTo>
                  <a:lnTo>
                    <a:pt x="507" y="182"/>
                  </a:lnTo>
                  <a:lnTo>
                    <a:pt x="508" y="182"/>
                  </a:lnTo>
                  <a:lnTo>
                    <a:pt x="509" y="182"/>
                  </a:lnTo>
                  <a:lnTo>
                    <a:pt x="510" y="182"/>
                  </a:lnTo>
                  <a:lnTo>
                    <a:pt x="511" y="183"/>
                  </a:lnTo>
                  <a:lnTo>
                    <a:pt x="511" y="184"/>
                  </a:lnTo>
                  <a:lnTo>
                    <a:pt x="511" y="186"/>
                  </a:lnTo>
                  <a:lnTo>
                    <a:pt x="513" y="186"/>
                  </a:lnTo>
                  <a:lnTo>
                    <a:pt x="514" y="187"/>
                  </a:lnTo>
                  <a:lnTo>
                    <a:pt x="515" y="187"/>
                  </a:lnTo>
                  <a:lnTo>
                    <a:pt x="516" y="188"/>
                  </a:lnTo>
                  <a:lnTo>
                    <a:pt x="516" y="189"/>
                  </a:lnTo>
                  <a:lnTo>
                    <a:pt x="516" y="190"/>
                  </a:lnTo>
                  <a:lnTo>
                    <a:pt x="517" y="190"/>
                  </a:lnTo>
                  <a:lnTo>
                    <a:pt x="517" y="191"/>
                  </a:lnTo>
                  <a:lnTo>
                    <a:pt x="518" y="191"/>
                  </a:lnTo>
                  <a:lnTo>
                    <a:pt x="518" y="192"/>
                  </a:lnTo>
                  <a:lnTo>
                    <a:pt x="517" y="194"/>
                  </a:lnTo>
                  <a:lnTo>
                    <a:pt x="516" y="195"/>
                  </a:lnTo>
                  <a:lnTo>
                    <a:pt x="516" y="196"/>
                  </a:lnTo>
                  <a:lnTo>
                    <a:pt x="515" y="197"/>
                  </a:lnTo>
                  <a:lnTo>
                    <a:pt x="515" y="198"/>
                  </a:lnTo>
                  <a:lnTo>
                    <a:pt x="514" y="198"/>
                  </a:lnTo>
                  <a:lnTo>
                    <a:pt x="513" y="199"/>
                  </a:lnTo>
                  <a:lnTo>
                    <a:pt x="513" y="200"/>
                  </a:lnTo>
                  <a:lnTo>
                    <a:pt x="511" y="200"/>
                  </a:lnTo>
                  <a:lnTo>
                    <a:pt x="511" y="201"/>
                  </a:lnTo>
                  <a:lnTo>
                    <a:pt x="511" y="203"/>
                  </a:lnTo>
                  <a:lnTo>
                    <a:pt x="511" y="204"/>
                  </a:lnTo>
                  <a:lnTo>
                    <a:pt x="511" y="205"/>
                  </a:lnTo>
                  <a:lnTo>
                    <a:pt x="511" y="206"/>
                  </a:lnTo>
                  <a:lnTo>
                    <a:pt x="511" y="207"/>
                  </a:lnTo>
                  <a:lnTo>
                    <a:pt x="510" y="208"/>
                  </a:lnTo>
                  <a:lnTo>
                    <a:pt x="510" y="209"/>
                  </a:lnTo>
                  <a:lnTo>
                    <a:pt x="510" y="211"/>
                  </a:lnTo>
                  <a:lnTo>
                    <a:pt x="510" y="212"/>
                  </a:lnTo>
                  <a:lnTo>
                    <a:pt x="510" y="213"/>
                  </a:lnTo>
                  <a:lnTo>
                    <a:pt x="511" y="213"/>
                  </a:lnTo>
                  <a:lnTo>
                    <a:pt x="511" y="214"/>
                  </a:lnTo>
                  <a:lnTo>
                    <a:pt x="510" y="215"/>
                  </a:lnTo>
                  <a:lnTo>
                    <a:pt x="510" y="217"/>
                  </a:lnTo>
                  <a:lnTo>
                    <a:pt x="510" y="218"/>
                  </a:lnTo>
                  <a:lnTo>
                    <a:pt x="510" y="220"/>
                  </a:lnTo>
                  <a:lnTo>
                    <a:pt x="511" y="220"/>
                  </a:lnTo>
                  <a:lnTo>
                    <a:pt x="511" y="221"/>
                  </a:lnTo>
                  <a:lnTo>
                    <a:pt x="511" y="222"/>
                  </a:lnTo>
                  <a:lnTo>
                    <a:pt x="513" y="222"/>
                  </a:lnTo>
                  <a:lnTo>
                    <a:pt x="514" y="222"/>
                  </a:lnTo>
                  <a:lnTo>
                    <a:pt x="514" y="221"/>
                  </a:lnTo>
                  <a:lnTo>
                    <a:pt x="515" y="221"/>
                  </a:lnTo>
                  <a:lnTo>
                    <a:pt x="515" y="222"/>
                  </a:lnTo>
                  <a:lnTo>
                    <a:pt x="516" y="222"/>
                  </a:lnTo>
                  <a:lnTo>
                    <a:pt x="517" y="222"/>
                  </a:lnTo>
                  <a:lnTo>
                    <a:pt x="518" y="222"/>
                  </a:lnTo>
                  <a:lnTo>
                    <a:pt x="519" y="223"/>
                  </a:lnTo>
                  <a:lnTo>
                    <a:pt x="520" y="223"/>
                  </a:lnTo>
                  <a:lnTo>
                    <a:pt x="520" y="224"/>
                  </a:lnTo>
                  <a:lnTo>
                    <a:pt x="522" y="224"/>
                  </a:lnTo>
                  <a:lnTo>
                    <a:pt x="523" y="224"/>
                  </a:lnTo>
                  <a:lnTo>
                    <a:pt x="524" y="224"/>
                  </a:lnTo>
                  <a:lnTo>
                    <a:pt x="525" y="223"/>
                  </a:lnTo>
                  <a:lnTo>
                    <a:pt x="525" y="222"/>
                  </a:lnTo>
                  <a:lnTo>
                    <a:pt x="526" y="222"/>
                  </a:lnTo>
                  <a:lnTo>
                    <a:pt x="526" y="221"/>
                  </a:lnTo>
                  <a:lnTo>
                    <a:pt x="526" y="220"/>
                  </a:lnTo>
                  <a:lnTo>
                    <a:pt x="527" y="220"/>
                  </a:lnTo>
                  <a:lnTo>
                    <a:pt x="527" y="218"/>
                  </a:lnTo>
                  <a:lnTo>
                    <a:pt x="528" y="218"/>
                  </a:lnTo>
                  <a:lnTo>
                    <a:pt x="528" y="217"/>
                  </a:lnTo>
                  <a:lnTo>
                    <a:pt x="530" y="217"/>
                  </a:lnTo>
                  <a:lnTo>
                    <a:pt x="530" y="216"/>
                  </a:lnTo>
                  <a:lnTo>
                    <a:pt x="531" y="215"/>
                  </a:lnTo>
                  <a:lnTo>
                    <a:pt x="532" y="215"/>
                  </a:lnTo>
                  <a:lnTo>
                    <a:pt x="532" y="214"/>
                  </a:lnTo>
                  <a:lnTo>
                    <a:pt x="533" y="214"/>
                  </a:lnTo>
                  <a:lnTo>
                    <a:pt x="533" y="213"/>
                  </a:lnTo>
                  <a:lnTo>
                    <a:pt x="534" y="213"/>
                  </a:lnTo>
                  <a:lnTo>
                    <a:pt x="534" y="212"/>
                  </a:lnTo>
                  <a:lnTo>
                    <a:pt x="535" y="212"/>
                  </a:lnTo>
                  <a:lnTo>
                    <a:pt x="535" y="211"/>
                  </a:lnTo>
                  <a:lnTo>
                    <a:pt x="536" y="211"/>
                  </a:lnTo>
                  <a:lnTo>
                    <a:pt x="537" y="211"/>
                  </a:lnTo>
                  <a:lnTo>
                    <a:pt x="539" y="211"/>
                  </a:lnTo>
                  <a:lnTo>
                    <a:pt x="540" y="211"/>
                  </a:lnTo>
                  <a:lnTo>
                    <a:pt x="541" y="211"/>
                  </a:lnTo>
                  <a:lnTo>
                    <a:pt x="542" y="211"/>
                  </a:lnTo>
                  <a:lnTo>
                    <a:pt x="543" y="211"/>
                  </a:lnTo>
                  <a:lnTo>
                    <a:pt x="544" y="211"/>
                  </a:lnTo>
                  <a:lnTo>
                    <a:pt x="544" y="212"/>
                  </a:lnTo>
                  <a:lnTo>
                    <a:pt x="544" y="213"/>
                  </a:lnTo>
                  <a:lnTo>
                    <a:pt x="544" y="214"/>
                  </a:lnTo>
                  <a:lnTo>
                    <a:pt x="544" y="215"/>
                  </a:lnTo>
                  <a:lnTo>
                    <a:pt x="544" y="216"/>
                  </a:lnTo>
                  <a:lnTo>
                    <a:pt x="545" y="216"/>
                  </a:lnTo>
                  <a:lnTo>
                    <a:pt x="545" y="217"/>
                  </a:lnTo>
                  <a:lnTo>
                    <a:pt x="545" y="218"/>
                  </a:lnTo>
                  <a:lnTo>
                    <a:pt x="545" y="220"/>
                  </a:lnTo>
                  <a:lnTo>
                    <a:pt x="545" y="221"/>
                  </a:lnTo>
                  <a:lnTo>
                    <a:pt x="545" y="222"/>
                  </a:lnTo>
                  <a:lnTo>
                    <a:pt x="546" y="222"/>
                  </a:lnTo>
                  <a:lnTo>
                    <a:pt x="545" y="223"/>
                  </a:lnTo>
                  <a:lnTo>
                    <a:pt x="544" y="223"/>
                  </a:lnTo>
                  <a:lnTo>
                    <a:pt x="543" y="223"/>
                  </a:lnTo>
                  <a:lnTo>
                    <a:pt x="542" y="223"/>
                  </a:lnTo>
                  <a:lnTo>
                    <a:pt x="542" y="224"/>
                  </a:lnTo>
                  <a:lnTo>
                    <a:pt x="542" y="225"/>
                  </a:lnTo>
                  <a:lnTo>
                    <a:pt x="543" y="225"/>
                  </a:lnTo>
                  <a:lnTo>
                    <a:pt x="543" y="226"/>
                  </a:lnTo>
                  <a:lnTo>
                    <a:pt x="544" y="226"/>
                  </a:lnTo>
                  <a:lnTo>
                    <a:pt x="544" y="228"/>
                  </a:lnTo>
                  <a:lnTo>
                    <a:pt x="545" y="228"/>
                  </a:lnTo>
                  <a:lnTo>
                    <a:pt x="546" y="229"/>
                  </a:lnTo>
                  <a:lnTo>
                    <a:pt x="546" y="230"/>
                  </a:lnTo>
                  <a:lnTo>
                    <a:pt x="548" y="230"/>
                  </a:lnTo>
                  <a:lnTo>
                    <a:pt x="548" y="231"/>
                  </a:lnTo>
                  <a:lnTo>
                    <a:pt x="549" y="232"/>
                  </a:lnTo>
                  <a:lnTo>
                    <a:pt x="550" y="233"/>
                  </a:lnTo>
                  <a:lnTo>
                    <a:pt x="550" y="234"/>
                  </a:lnTo>
                  <a:lnTo>
                    <a:pt x="550" y="236"/>
                  </a:lnTo>
                  <a:lnTo>
                    <a:pt x="551" y="236"/>
                  </a:lnTo>
                  <a:lnTo>
                    <a:pt x="550" y="236"/>
                  </a:lnTo>
                  <a:lnTo>
                    <a:pt x="550" y="237"/>
                  </a:lnTo>
                  <a:lnTo>
                    <a:pt x="549" y="238"/>
                  </a:lnTo>
                  <a:lnTo>
                    <a:pt x="548" y="240"/>
                  </a:lnTo>
                  <a:lnTo>
                    <a:pt x="548" y="241"/>
                  </a:lnTo>
                  <a:lnTo>
                    <a:pt x="548" y="242"/>
                  </a:lnTo>
                  <a:lnTo>
                    <a:pt x="546" y="242"/>
                  </a:lnTo>
                  <a:lnTo>
                    <a:pt x="546" y="243"/>
                  </a:lnTo>
                  <a:lnTo>
                    <a:pt x="546" y="245"/>
                  </a:lnTo>
                  <a:lnTo>
                    <a:pt x="546" y="246"/>
                  </a:lnTo>
                  <a:lnTo>
                    <a:pt x="546" y="247"/>
                  </a:lnTo>
                  <a:lnTo>
                    <a:pt x="546" y="248"/>
                  </a:lnTo>
                  <a:lnTo>
                    <a:pt x="546" y="249"/>
                  </a:lnTo>
                  <a:lnTo>
                    <a:pt x="548" y="249"/>
                  </a:lnTo>
                  <a:lnTo>
                    <a:pt x="548" y="250"/>
                  </a:lnTo>
                  <a:lnTo>
                    <a:pt x="548" y="251"/>
                  </a:lnTo>
                  <a:lnTo>
                    <a:pt x="546" y="251"/>
                  </a:lnTo>
                  <a:lnTo>
                    <a:pt x="546" y="253"/>
                  </a:lnTo>
                  <a:lnTo>
                    <a:pt x="545" y="253"/>
                  </a:lnTo>
                  <a:lnTo>
                    <a:pt x="545" y="254"/>
                  </a:lnTo>
                  <a:lnTo>
                    <a:pt x="544" y="254"/>
                  </a:lnTo>
                  <a:lnTo>
                    <a:pt x="544" y="255"/>
                  </a:lnTo>
                  <a:lnTo>
                    <a:pt x="544" y="256"/>
                  </a:lnTo>
                  <a:lnTo>
                    <a:pt x="544" y="257"/>
                  </a:lnTo>
                  <a:lnTo>
                    <a:pt x="544" y="258"/>
                  </a:lnTo>
                  <a:lnTo>
                    <a:pt x="543" y="258"/>
                  </a:lnTo>
                  <a:lnTo>
                    <a:pt x="542" y="259"/>
                  </a:lnTo>
                  <a:lnTo>
                    <a:pt x="542" y="261"/>
                  </a:lnTo>
                  <a:lnTo>
                    <a:pt x="541" y="262"/>
                  </a:lnTo>
                  <a:lnTo>
                    <a:pt x="541" y="263"/>
                  </a:lnTo>
                  <a:lnTo>
                    <a:pt x="540" y="263"/>
                  </a:lnTo>
                  <a:lnTo>
                    <a:pt x="540" y="264"/>
                  </a:lnTo>
                  <a:lnTo>
                    <a:pt x="539" y="265"/>
                  </a:lnTo>
                  <a:lnTo>
                    <a:pt x="537" y="266"/>
                  </a:lnTo>
                  <a:lnTo>
                    <a:pt x="537" y="267"/>
                  </a:lnTo>
                  <a:lnTo>
                    <a:pt x="536" y="267"/>
                  </a:lnTo>
                  <a:lnTo>
                    <a:pt x="536" y="268"/>
                  </a:lnTo>
                  <a:lnTo>
                    <a:pt x="535" y="268"/>
                  </a:lnTo>
                  <a:lnTo>
                    <a:pt x="534" y="270"/>
                  </a:lnTo>
                  <a:lnTo>
                    <a:pt x="534" y="271"/>
                  </a:lnTo>
                  <a:lnTo>
                    <a:pt x="535" y="272"/>
                  </a:lnTo>
                  <a:lnTo>
                    <a:pt x="536" y="273"/>
                  </a:lnTo>
                  <a:lnTo>
                    <a:pt x="537" y="274"/>
                  </a:lnTo>
                  <a:lnTo>
                    <a:pt x="539" y="274"/>
                  </a:lnTo>
                  <a:lnTo>
                    <a:pt x="539" y="275"/>
                  </a:lnTo>
                  <a:lnTo>
                    <a:pt x="539" y="276"/>
                  </a:lnTo>
                  <a:lnTo>
                    <a:pt x="540" y="276"/>
                  </a:lnTo>
                  <a:lnTo>
                    <a:pt x="540" y="278"/>
                  </a:lnTo>
                  <a:lnTo>
                    <a:pt x="541" y="278"/>
                  </a:lnTo>
                  <a:lnTo>
                    <a:pt x="542" y="279"/>
                  </a:lnTo>
                  <a:lnTo>
                    <a:pt x="542" y="280"/>
                  </a:lnTo>
                  <a:lnTo>
                    <a:pt x="543" y="280"/>
                  </a:lnTo>
                  <a:lnTo>
                    <a:pt x="544" y="281"/>
                  </a:lnTo>
                  <a:lnTo>
                    <a:pt x="545" y="281"/>
                  </a:lnTo>
                  <a:lnTo>
                    <a:pt x="545" y="282"/>
                  </a:lnTo>
                  <a:lnTo>
                    <a:pt x="545" y="283"/>
                  </a:lnTo>
                  <a:lnTo>
                    <a:pt x="546" y="283"/>
                  </a:lnTo>
                  <a:lnTo>
                    <a:pt x="546" y="284"/>
                  </a:lnTo>
                  <a:lnTo>
                    <a:pt x="548" y="284"/>
                  </a:lnTo>
                  <a:lnTo>
                    <a:pt x="548" y="286"/>
                  </a:lnTo>
                  <a:lnTo>
                    <a:pt x="549" y="287"/>
                  </a:lnTo>
                  <a:lnTo>
                    <a:pt x="550" y="287"/>
                  </a:lnTo>
                  <a:lnTo>
                    <a:pt x="550" y="288"/>
                  </a:lnTo>
                  <a:lnTo>
                    <a:pt x="550" y="289"/>
                  </a:lnTo>
                  <a:lnTo>
                    <a:pt x="551" y="289"/>
                  </a:lnTo>
                  <a:lnTo>
                    <a:pt x="551" y="290"/>
                  </a:lnTo>
                  <a:lnTo>
                    <a:pt x="551" y="291"/>
                  </a:lnTo>
                  <a:lnTo>
                    <a:pt x="552" y="291"/>
                  </a:lnTo>
                  <a:lnTo>
                    <a:pt x="552" y="292"/>
                  </a:lnTo>
                  <a:lnTo>
                    <a:pt x="553" y="293"/>
                  </a:lnTo>
                  <a:lnTo>
                    <a:pt x="554" y="293"/>
                  </a:lnTo>
                  <a:lnTo>
                    <a:pt x="554" y="295"/>
                  </a:lnTo>
                  <a:lnTo>
                    <a:pt x="556" y="295"/>
                  </a:lnTo>
                  <a:lnTo>
                    <a:pt x="556" y="296"/>
                  </a:lnTo>
                  <a:lnTo>
                    <a:pt x="557" y="296"/>
                  </a:lnTo>
                  <a:lnTo>
                    <a:pt x="557" y="297"/>
                  </a:lnTo>
                  <a:lnTo>
                    <a:pt x="558" y="297"/>
                  </a:lnTo>
                  <a:lnTo>
                    <a:pt x="558" y="298"/>
                  </a:lnTo>
                  <a:lnTo>
                    <a:pt x="559" y="298"/>
                  </a:lnTo>
                  <a:lnTo>
                    <a:pt x="559" y="299"/>
                  </a:lnTo>
                  <a:lnTo>
                    <a:pt x="560" y="299"/>
                  </a:lnTo>
                  <a:lnTo>
                    <a:pt x="560" y="300"/>
                  </a:lnTo>
                  <a:lnTo>
                    <a:pt x="560" y="301"/>
                  </a:lnTo>
                  <a:lnTo>
                    <a:pt x="561" y="301"/>
                  </a:lnTo>
                  <a:lnTo>
                    <a:pt x="561" y="303"/>
                  </a:lnTo>
                  <a:lnTo>
                    <a:pt x="562" y="303"/>
                  </a:lnTo>
                  <a:lnTo>
                    <a:pt x="562" y="304"/>
                  </a:lnTo>
                  <a:lnTo>
                    <a:pt x="563" y="304"/>
                  </a:lnTo>
                  <a:lnTo>
                    <a:pt x="565" y="304"/>
                  </a:lnTo>
                  <a:lnTo>
                    <a:pt x="566" y="304"/>
                  </a:lnTo>
                  <a:lnTo>
                    <a:pt x="567" y="304"/>
                  </a:lnTo>
                  <a:lnTo>
                    <a:pt x="568" y="304"/>
                  </a:lnTo>
                  <a:lnTo>
                    <a:pt x="568" y="305"/>
                  </a:lnTo>
                  <a:lnTo>
                    <a:pt x="569" y="305"/>
                  </a:lnTo>
                  <a:lnTo>
                    <a:pt x="569" y="306"/>
                  </a:lnTo>
                  <a:lnTo>
                    <a:pt x="570" y="306"/>
                  </a:lnTo>
                  <a:lnTo>
                    <a:pt x="570" y="307"/>
                  </a:lnTo>
                  <a:lnTo>
                    <a:pt x="571" y="307"/>
                  </a:lnTo>
                  <a:lnTo>
                    <a:pt x="571" y="308"/>
                  </a:lnTo>
                  <a:lnTo>
                    <a:pt x="571" y="309"/>
                  </a:lnTo>
                  <a:lnTo>
                    <a:pt x="572" y="309"/>
                  </a:lnTo>
                  <a:lnTo>
                    <a:pt x="572" y="310"/>
                  </a:lnTo>
                  <a:lnTo>
                    <a:pt x="574" y="310"/>
                  </a:lnTo>
                  <a:lnTo>
                    <a:pt x="574" y="312"/>
                  </a:lnTo>
                  <a:lnTo>
                    <a:pt x="574" y="313"/>
                  </a:lnTo>
                  <a:lnTo>
                    <a:pt x="575" y="313"/>
                  </a:lnTo>
                  <a:lnTo>
                    <a:pt x="575" y="314"/>
                  </a:lnTo>
                  <a:lnTo>
                    <a:pt x="576" y="315"/>
                  </a:lnTo>
                  <a:lnTo>
                    <a:pt x="576" y="316"/>
                  </a:lnTo>
                  <a:lnTo>
                    <a:pt x="577" y="316"/>
                  </a:lnTo>
                  <a:lnTo>
                    <a:pt x="577" y="317"/>
                  </a:lnTo>
                  <a:lnTo>
                    <a:pt x="578" y="317"/>
                  </a:lnTo>
                  <a:lnTo>
                    <a:pt x="578" y="318"/>
                  </a:lnTo>
                  <a:lnTo>
                    <a:pt x="578" y="320"/>
                  </a:lnTo>
                  <a:lnTo>
                    <a:pt x="579" y="320"/>
                  </a:lnTo>
                  <a:lnTo>
                    <a:pt x="580" y="321"/>
                  </a:lnTo>
                  <a:lnTo>
                    <a:pt x="580" y="322"/>
                  </a:lnTo>
                  <a:lnTo>
                    <a:pt x="582" y="322"/>
                  </a:lnTo>
                  <a:lnTo>
                    <a:pt x="582" y="323"/>
                  </a:lnTo>
                  <a:lnTo>
                    <a:pt x="583" y="323"/>
                  </a:lnTo>
                  <a:lnTo>
                    <a:pt x="584" y="324"/>
                  </a:lnTo>
                  <a:lnTo>
                    <a:pt x="585" y="324"/>
                  </a:lnTo>
                  <a:lnTo>
                    <a:pt x="585" y="325"/>
                  </a:lnTo>
                  <a:lnTo>
                    <a:pt x="586" y="325"/>
                  </a:lnTo>
                  <a:lnTo>
                    <a:pt x="586" y="326"/>
                  </a:lnTo>
                  <a:lnTo>
                    <a:pt x="587" y="326"/>
                  </a:lnTo>
                  <a:lnTo>
                    <a:pt x="587" y="328"/>
                  </a:lnTo>
                  <a:lnTo>
                    <a:pt x="588" y="328"/>
                  </a:lnTo>
                  <a:lnTo>
                    <a:pt x="588" y="329"/>
                  </a:lnTo>
                  <a:lnTo>
                    <a:pt x="589" y="329"/>
                  </a:lnTo>
                  <a:lnTo>
                    <a:pt x="589" y="330"/>
                  </a:lnTo>
                  <a:lnTo>
                    <a:pt x="591" y="330"/>
                  </a:lnTo>
                  <a:lnTo>
                    <a:pt x="591" y="331"/>
                  </a:lnTo>
                  <a:lnTo>
                    <a:pt x="592" y="331"/>
                  </a:lnTo>
                  <a:lnTo>
                    <a:pt x="592" y="332"/>
                  </a:lnTo>
                  <a:lnTo>
                    <a:pt x="592" y="331"/>
                  </a:lnTo>
                  <a:lnTo>
                    <a:pt x="592" y="332"/>
                  </a:lnTo>
                  <a:lnTo>
                    <a:pt x="593" y="332"/>
                  </a:lnTo>
                  <a:lnTo>
                    <a:pt x="594" y="332"/>
                  </a:lnTo>
                  <a:lnTo>
                    <a:pt x="594" y="331"/>
                  </a:lnTo>
                  <a:lnTo>
                    <a:pt x="595" y="331"/>
                  </a:lnTo>
                  <a:lnTo>
                    <a:pt x="596" y="331"/>
                  </a:lnTo>
                  <a:lnTo>
                    <a:pt x="596" y="332"/>
                  </a:lnTo>
                  <a:lnTo>
                    <a:pt x="596" y="333"/>
                  </a:lnTo>
                  <a:lnTo>
                    <a:pt x="597" y="333"/>
                  </a:lnTo>
                  <a:lnTo>
                    <a:pt x="599" y="333"/>
                  </a:lnTo>
                  <a:lnTo>
                    <a:pt x="600" y="334"/>
                  </a:lnTo>
                  <a:lnTo>
                    <a:pt x="600" y="335"/>
                  </a:lnTo>
                  <a:lnTo>
                    <a:pt x="601" y="335"/>
                  </a:lnTo>
                  <a:lnTo>
                    <a:pt x="601" y="337"/>
                  </a:lnTo>
                  <a:lnTo>
                    <a:pt x="602" y="337"/>
                  </a:lnTo>
                  <a:lnTo>
                    <a:pt x="603" y="337"/>
                  </a:lnTo>
                  <a:lnTo>
                    <a:pt x="603" y="338"/>
                  </a:lnTo>
                  <a:lnTo>
                    <a:pt x="604" y="338"/>
                  </a:lnTo>
                  <a:lnTo>
                    <a:pt x="605" y="338"/>
                  </a:lnTo>
                  <a:lnTo>
                    <a:pt x="605" y="339"/>
                  </a:lnTo>
                  <a:lnTo>
                    <a:pt x="606" y="339"/>
                  </a:lnTo>
                  <a:lnTo>
                    <a:pt x="608" y="339"/>
                  </a:lnTo>
                  <a:lnTo>
                    <a:pt x="608" y="338"/>
                  </a:lnTo>
                  <a:lnTo>
                    <a:pt x="609" y="339"/>
                  </a:lnTo>
                  <a:lnTo>
                    <a:pt x="610" y="339"/>
                  </a:lnTo>
                  <a:lnTo>
                    <a:pt x="610" y="340"/>
                  </a:lnTo>
                  <a:lnTo>
                    <a:pt x="611" y="339"/>
                  </a:lnTo>
                  <a:lnTo>
                    <a:pt x="611" y="338"/>
                  </a:lnTo>
                  <a:lnTo>
                    <a:pt x="612" y="338"/>
                  </a:lnTo>
                  <a:lnTo>
                    <a:pt x="612" y="337"/>
                  </a:lnTo>
                  <a:lnTo>
                    <a:pt x="613" y="337"/>
                  </a:lnTo>
                  <a:lnTo>
                    <a:pt x="613" y="335"/>
                  </a:lnTo>
                  <a:lnTo>
                    <a:pt x="613" y="337"/>
                  </a:lnTo>
                  <a:lnTo>
                    <a:pt x="614" y="337"/>
                  </a:lnTo>
                  <a:lnTo>
                    <a:pt x="614" y="335"/>
                  </a:lnTo>
                  <a:lnTo>
                    <a:pt x="615" y="335"/>
                  </a:lnTo>
                  <a:lnTo>
                    <a:pt x="615" y="337"/>
                  </a:lnTo>
                  <a:lnTo>
                    <a:pt x="617" y="337"/>
                  </a:lnTo>
                  <a:lnTo>
                    <a:pt x="617" y="335"/>
                  </a:lnTo>
                  <a:lnTo>
                    <a:pt x="618" y="335"/>
                  </a:lnTo>
                  <a:lnTo>
                    <a:pt x="618" y="334"/>
                  </a:lnTo>
                  <a:lnTo>
                    <a:pt x="619" y="334"/>
                  </a:lnTo>
                  <a:lnTo>
                    <a:pt x="619" y="333"/>
                  </a:lnTo>
                  <a:lnTo>
                    <a:pt x="620" y="333"/>
                  </a:lnTo>
                  <a:lnTo>
                    <a:pt x="621" y="333"/>
                  </a:lnTo>
                  <a:lnTo>
                    <a:pt x="621" y="332"/>
                  </a:lnTo>
                  <a:lnTo>
                    <a:pt x="622" y="332"/>
                  </a:lnTo>
                  <a:lnTo>
                    <a:pt x="623" y="332"/>
                  </a:lnTo>
                  <a:lnTo>
                    <a:pt x="625" y="331"/>
                  </a:lnTo>
                  <a:lnTo>
                    <a:pt x="626" y="331"/>
                  </a:lnTo>
                  <a:lnTo>
                    <a:pt x="627" y="331"/>
                  </a:lnTo>
                  <a:lnTo>
                    <a:pt x="628" y="331"/>
                  </a:lnTo>
                  <a:lnTo>
                    <a:pt x="629" y="331"/>
                  </a:lnTo>
                  <a:lnTo>
                    <a:pt x="630" y="331"/>
                  </a:lnTo>
                  <a:lnTo>
                    <a:pt x="631" y="331"/>
                  </a:lnTo>
                  <a:lnTo>
                    <a:pt x="632" y="331"/>
                  </a:lnTo>
                  <a:lnTo>
                    <a:pt x="634" y="331"/>
                  </a:lnTo>
                  <a:lnTo>
                    <a:pt x="634" y="330"/>
                  </a:lnTo>
                  <a:lnTo>
                    <a:pt x="635" y="329"/>
                  </a:lnTo>
                  <a:lnTo>
                    <a:pt x="636" y="329"/>
                  </a:lnTo>
                  <a:lnTo>
                    <a:pt x="636" y="328"/>
                  </a:lnTo>
                  <a:lnTo>
                    <a:pt x="636" y="326"/>
                  </a:lnTo>
                  <a:lnTo>
                    <a:pt x="637" y="326"/>
                  </a:lnTo>
                  <a:lnTo>
                    <a:pt x="637" y="325"/>
                  </a:lnTo>
                  <a:lnTo>
                    <a:pt x="638" y="325"/>
                  </a:lnTo>
                  <a:lnTo>
                    <a:pt x="639" y="324"/>
                  </a:lnTo>
                  <a:lnTo>
                    <a:pt x="640" y="324"/>
                  </a:lnTo>
                  <a:lnTo>
                    <a:pt x="640" y="323"/>
                  </a:lnTo>
                  <a:lnTo>
                    <a:pt x="641" y="323"/>
                  </a:lnTo>
                  <a:lnTo>
                    <a:pt x="643" y="323"/>
                  </a:lnTo>
                  <a:lnTo>
                    <a:pt x="643" y="322"/>
                  </a:lnTo>
                  <a:lnTo>
                    <a:pt x="644" y="322"/>
                  </a:lnTo>
                  <a:lnTo>
                    <a:pt x="645" y="321"/>
                  </a:lnTo>
                  <a:lnTo>
                    <a:pt x="646" y="321"/>
                  </a:lnTo>
                  <a:lnTo>
                    <a:pt x="647" y="320"/>
                  </a:lnTo>
                  <a:lnTo>
                    <a:pt x="648" y="318"/>
                  </a:lnTo>
                  <a:lnTo>
                    <a:pt x="649" y="318"/>
                  </a:lnTo>
                  <a:lnTo>
                    <a:pt x="649" y="317"/>
                  </a:lnTo>
                  <a:lnTo>
                    <a:pt x="651" y="317"/>
                  </a:lnTo>
                  <a:lnTo>
                    <a:pt x="651" y="316"/>
                  </a:lnTo>
                  <a:lnTo>
                    <a:pt x="652" y="316"/>
                  </a:lnTo>
                  <a:lnTo>
                    <a:pt x="652" y="315"/>
                  </a:lnTo>
                  <a:lnTo>
                    <a:pt x="653" y="315"/>
                  </a:lnTo>
                  <a:lnTo>
                    <a:pt x="653" y="316"/>
                  </a:lnTo>
                  <a:lnTo>
                    <a:pt x="653" y="317"/>
                  </a:lnTo>
                  <a:lnTo>
                    <a:pt x="653" y="318"/>
                  </a:lnTo>
                  <a:lnTo>
                    <a:pt x="654" y="318"/>
                  </a:lnTo>
                  <a:lnTo>
                    <a:pt x="654" y="320"/>
                  </a:lnTo>
                  <a:lnTo>
                    <a:pt x="654" y="321"/>
                  </a:lnTo>
                  <a:lnTo>
                    <a:pt x="655" y="321"/>
                  </a:lnTo>
                  <a:lnTo>
                    <a:pt x="655" y="322"/>
                  </a:lnTo>
                  <a:lnTo>
                    <a:pt x="656" y="322"/>
                  </a:lnTo>
                  <a:lnTo>
                    <a:pt x="656" y="323"/>
                  </a:lnTo>
                  <a:lnTo>
                    <a:pt x="657" y="324"/>
                  </a:lnTo>
                  <a:lnTo>
                    <a:pt x="656" y="324"/>
                  </a:lnTo>
                  <a:lnTo>
                    <a:pt x="656" y="325"/>
                  </a:lnTo>
                  <a:lnTo>
                    <a:pt x="656" y="326"/>
                  </a:lnTo>
                  <a:lnTo>
                    <a:pt x="656" y="328"/>
                  </a:lnTo>
                  <a:lnTo>
                    <a:pt x="656" y="329"/>
                  </a:lnTo>
                  <a:lnTo>
                    <a:pt x="655" y="329"/>
                  </a:lnTo>
                  <a:lnTo>
                    <a:pt x="655" y="330"/>
                  </a:lnTo>
                  <a:lnTo>
                    <a:pt x="654" y="330"/>
                  </a:lnTo>
                  <a:lnTo>
                    <a:pt x="654" y="331"/>
                  </a:lnTo>
                  <a:lnTo>
                    <a:pt x="653" y="331"/>
                  </a:lnTo>
                  <a:lnTo>
                    <a:pt x="653" y="332"/>
                  </a:lnTo>
                  <a:lnTo>
                    <a:pt x="653" y="333"/>
                  </a:lnTo>
                  <a:lnTo>
                    <a:pt x="653" y="334"/>
                  </a:lnTo>
                  <a:lnTo>
                    <a:pt x="653" y="335"/>
                  </a:lnTo>
                  <a:lnTo>
                    <a:pt x="652" y="335"/>
                  </a:lnTo>
                  <a:lnTo>
                    <a:pt x="651" y="335"/>
                  </a:lnTo>
                  <a:lnTo>
                    <a:pt x="651" y="338"/>
                  </a:lnTo>
                  <a:lnTo>
                    <a:pt x="651" y="339"/>
                  </a:lnTo>
                  <a:lnTo>
                    <a:pt x="648" y="341"/>
                  </a:lnTo>
                  <a:lnTo>
                    <a:pt x="648" y="342"/>
                  </a:lnTo>
                  <a:lnTo>
                    <a:pt x="647" y="347"/>
                  </a:lnTo>
                  <a:lnTo>
                    <a:pt x="647" y="348"/>
                  </a:lnTo>
                  <a:lnTo>
                    <a:pt x="647" y="350"/>
                  </a:lnTo>
                  <a:lnTo>
                    <a:pt x="648" y="351"/>
                  </a:lnTo>
                  <a:lnTo>
                    <a:pt x="648" y="353"/>
                  </a:lnTo>
                  <a:lnTo>
                    <a:pt x="646" y="351"/>
                  </a:lnTo>
                  <a:lnTo>
                    <a:pt x="645" y="351"/>
                  </a:lnTo>
                  <a:lnTo>
                    <a:pt x="645" y="353"/>
                  </a:lnTo>
                  <a:lnTo>
                    <a:pt x="643" y="353"/>
                  </a:lnTo>
                  <a:lnTo>
                    <a:pt x="641" y="353"/>
                  </a:lnTo>
                  <a:lnTo>
                    <a:pt x="636" y="354"/>
                  </a:lnTo>
                  <a:lnTo>
                    <a:pt x="636" y="355"/>
                  </a:lnTo>
                  <a:lnTo>
                    <a:pt x="637" y="357"/>
                  </a:lnTo>
                  <a:lnTo>
                    <a:pt x="640" y="366"/>
                  </a:lnTo>
                  <a:lnTo>
                    <a:pt x="641" y="374"/>
                  </a:lnTo>
                  <a:lnTo>
                    <a:pt x="643" y="375"/>
                  </a:lnTo>
                  <a:lnTo>
                    <a:pt x="645" y="376"/>
                  </a:lnTo>
                  <a:lnTo>
                    <a:pt x="646" y="377"/>
                  </a:lnTo>
                  <a:lnTo>
                    <a:pt x="646" y="379"/>
                  </a:lnTo>
                  <a:lnTo>
                    <a:pt x="646" y="380"/>
                  </a:lnTo>
                  <a:lnTo>
                    <a:pt x="646" y="381"/>
                  </a:lnTo>
                  <a:lnTo>
                    <a:pt x="646" y="382"/>
                  </a:lnTo>
                  <a:lnTo>
                    <a:pt x="647" y="382"/>
                  </a:lnTo>
                  <a:lnTo>
                    <a:pt x="647" y="384"/>
                  </a:lnTo>
                  <a:lnTo>
                    <a:pt x="647" y="385"/>
                  </a:lnTo>
                  <a:lnTo>
                    <a:pt x="648" y="387"/>
                  </a:lnTo>
                  <a:lnTo>
                    <a:pt x="647" y="387"/>
                  </a:lnTo>
                  <a:lnTo>
                    <a:pt x="647" y="388"/>
                  </a:lnTo>
                  <a:lnTo>
                    <a:pt x="648" y="388"/>
                  </a:lnTo>
                  <a:lnTo>
                    <a:pt x="649" y="388"/>
                  </a:lnTo>
                  <a:lnTo>
                    <a:pt x="651" y="389"/>
                  </a:lnTo>
                  <a:lnTo>
                    <a:pt x="652" y="389"/>
                  </a:lnTo>
                  <a:lnTo>
                    <a:pt x="652" y="390"/>
                  </a:lnTo>
                  <a:lnTo>
                    <a:pt x="653" y="391"/>
                  </a:lnTo>
                  <a:lnTo>
                    <a:pt x="653" y="392"/>
                  </a:lnTo>
                  <a:lnTo>
                    <a:pt x="654" y="392"/>
                  </a:lnTo>
                  <a:lnTo>
                    <a:pt x="654" y="393"/>
                  </a:lnTo>
                  <a:lnTo>
                    <a:pt x="655" y="393"/>
                  </a:lnTo>
                  <a:lnTo>
                    <a:pt x="655" y="395"/>
                  </a:lnTo>
                  <a:lnTo>
                    <a:pt x="656" y="395"/>
                  </a:lnTo>
                  <a:lnTo>
                    <a:pt x="657" y="395"/>
                  </a:lnTo>
                  <a:lnTo>
                    <a:pt x="657" y="396"/>
                  </a:lnTo>
                  <a:lnTo>
                    <a:pt x="657" y="397"/>
                  </a:lnTo>
                  <a:lnTo>
                    <a:pt x="658" y="397"/>
                  </a:lnTo>
                  <a:lnTo>
                    <a:pt x="660" y="398"/>
                  </a:lnTo>
                  <a:lnTo>
                    <a:pt x="661" y="398"/>
                  </a:lnTo>
                  <a:lnTo>
                    <a:pt x="661" y="399"/>
                  </a:lnTo>
                  <a:lnTo>
                    <a:pt x="661" y="400"/>
                  </a:lnTo>
                  <a:lnTo>
                    <a:pt x="660" y="400"/>
                  </a:lnTo>
                  <a:lnTo>
                    <a:pt x="658" y="400"/>
                  </a:lnTo>
                  <a:lnTo>
                    <a:pt x="657" y="400"/>
                  </a:lnTo>
                  <a:lnTo>
                    <a:pt x="655" y="399"/>
                  </a:lnTo>
                  <a:lnTo>
                    <a:pt x="654" y="399"/>
                  </a:lnTo>
                  <a:lnTo>
                    <a:pt x="653" y="398"/>
                  </a:lnTo>
                  <a:lnTo>
                    <a:pt x="652" y="398"/>
                  </a:lnTo>
                  <a:lnTo>
                    <a:pt x="646" y="393"/>
                  </a:lnTo>
                  <a:lnTo>
                    <a:pt x="639" y="391"/>
                  </a:lnTo>
                  <a:lnTo>
                    <a:pt x="632" y="393"/>
                  </a:lnTo>
                  <a:lnTo>
                    <a:pt x="623" y="390"/>
                  </a:lnTo>
                  <a:lnTo>
                    <a:pt x="623" y="391"/>
                  </a:lnTo>
                  <a:lnTo>
                    <a:pt x="623" y="392"/>
                  </a:lnTo>
                  <a:lnTo>
                    <a:pt x="622" y="393"/>
                  </a:lnTo>
                  <a:lnTo>
                    <a:pt x="621" y="395"/>
                  </a:lnTo>
                  <a:lnTo>
                    <a:pt x="621" y="396"/>
                  </a:lnTo>
                  <a:lnTo>
                    <a:pt x="620" y="396"/>
                  </a:lnTo>
                  <a:lnTo>
                    <a:pt x="620" y="397"/>
                  </a:lnTo>
                  <a:lnTo>
                    <a:pt x="619" y="397"/>
                  </a:lnTo>
                  <a:lnTo>
                    <a:pt x="619" y="398"/>
                  </a:lnTo>
                  <a:lnTo>
                    <a:pt x="619" y="399"/>
                  </a:lnTo>
                  <a:lnTo>
                    <a:pt x="619" y="400"/>
                  </a:lnTo>
                  <a:lnTo>
                    <a:pt x="618" y="400"/>
                  </a:lnTo>
                  <a:lnTo>
                    <a:pt x="617" y="400"/>
                  </a:lnTo>
                  <a:lnTo>
                    <a:pt x="617" y="401"/>
                  </a:lnTo>
                  <a:lnTo>
                    <a:pt x="615" y="401"/>
                  </a:lnTo>
                  <a:lnTo>
                    <a:pt x="614" y="402"/>
                  </a:lnTo>
                  <a:lnTo>
                    <a:pt x="614" y="404"/>
                  </a:lnTo>
                  <a:lnTo>
                    <a:pt x="613" y="404"/>
                  </a:lnTo>
                  <a:lnTo>
                    <a:pt x="613" y="405"/>
                  </a:lnTo>
                  <a:lnTo>
                    <a:pt x="613" y="406"/>
                  </a:lnTo>
                  <a:lnTo>
                    <a:pt x="613" y="407"/>
                  </a:lnTo>
                  <a:lnTo>
                    <a:pt x="613" y="408"/>
                  </a:lnTo>
                  <a:lnTo>
                    <a:pt x="612" y="408"/>
                  </a:lnTo>
                  <a:lnTo>
                    <a:pt x="612" y="409"/>
                  </a:lnTo>
                  <a:lnTo>
                    <a:pt x="613" y="410"/>
                  </a:lnTo>
                  <a:lnTo>
                    <a:pt x="612" y="410"/>
                  </a:lnTo>
                  <a:lnTo>
                    <a:pt x="613" y="410"/>
                  </a:lnTo>
                  <a:lnTo>
                    <a:pt x="613" y="412"/>
                  </a:lnTo>
                  <a:lnTo>
                    <a:pt x="612" y="412"/>
                  </a:lnTo>
                  <a:lnTo>
                    <a:pt x="612" y="413"/>
                  </a:lnTo>
                  <a:lnTo>
                    <a:pt x="612" y="414"/>
                  </a:lnTo>
                  <a:lnTo>
                    <a:pt x="611" y="414"/>
                  </a:lnTo>
                  <a:lnTo>
                    <a:pt x="610" y="415"/>
                  </a:lnTo>
                  <a:lnTo>
                    <a:pt x="610" y="416"/>
                  </a:lnTo>
                  <a:lnTo>
                    <a:pt x="609" y="416"/>
                  </a:lnTo>
                  <a:lnTo>
                    <a:pt x="609" y="417"/>
                  </a:lnTo>
                  <a:lnTo>
                    <a:pt x="609" y="418"/>
                  </a:lnTo>
                  <a:lnTo>
                    <a:pt x="609" y="420"/>
                  </a:lnTo>
                  <a:lnTo>
                    <a:pt x="609" y="421"/>
                  </a:lnTo>
                  <a:lnTo>
                    <a:pt x="610" y="423"/>
                  </a:lnTo>
                  <a:lnTo>
                    <a:pt x="611" y="424"/>
                  </a:lnTo>
                  <a:lnTo>
                    <a:pt x="612" y="426"/>
                  </a:lnTo>
                  <a:lnTo>
                    <a:pt x="613" y="426"/>
                  </a:lnTo>
                  <a:lnTo>
                    <a:pt x="614" y="426"/>
                  </a:lnTo>
                  <a:lnTo>
                    <a:pt x="614" y="427"/>
                  </a:lnTo>
                  <a:lnTo>
                    <a:pt x="615" y="427"/>
                  </a:lnTo>
                  <a:lnTo>
                    <a:pt x="617" y="427"/>
                  </a:lnTo>
                  <a:lnTo>
                    <a:pt x="617" y="429"/>
                  </a:lnTo>
                  <a:lnTo>
                    <a:pt x="618" y="429"/>
                  </a:lnTo>
                  <a:lnTo>
                    <a:pt x="618" y="430"/>
                  </a:lnTo>
                  <a:lnTo>
                    <a:pt x="619" y="430"/>
                  </a:lnTo>
                  <a:lnTo>
                    <a:pt x="620" y="431"/>
                  </a:lnTo>
                  <a:lnTo>
                    <a:pt x="619" y="431"/>
                  </a:lnTo>
                  <a:lnTo>
                    <a:pt x="619" y="432"/>
                  </a:lnTo>
                  <a:lnTo>
                    <a:pt x="619" y="433"/>
                  </a:lnTo>
                  <a:lnTo>
                    <a:pt x="618" y="433"/>
                  </a:lnTo>
                  <a:lnTo>
                    <a:pt x="618" y="434"/>
                  </a:lnTo>
                  <a:lnTo>
                    <a:pt x="618" y="435"/>
                  </a:lnTo>
                  <a:lnTo>
                    <a:pt x="617" y="435"/>
                  </a:lnTo>
                  <a:lnTo>
                    <a:pt x="615" y="435"/>
                  </a:lnTo>
                  <a:lnTo>
                    <a:pt x="614" y="435"/>
                  </a:lnTo>
                  <a:lnTo>
                    <a:pt x="613" y="437"/>
                  </a:lnTo>
                  <a:lnTo>
                    <a:pt x="613" y="438"/>
                  </a:lnTo>
                  <a:lnTo>
                    <a:pt x="612" y="439"/>
                  </a:lnTo>
                  <a:lnTo>
                    <a:pt x="611" y="440"/>
                  </a:lnTo>
                  <a:lnTo>
                    <a:pt x="610" y="439"/>
                  </a:lnTo>
                  <a:lnTo>
                    <a:pt x="609" y="439"/>
                  </a:lnTo>
                  <a:lnTo>
                    <a:pt x="608" y="440"/>
                  </a:lnTo>
                  <a:lnTo>
                    <a:pt x="606" y="440"/>
                  </a:lnTo>
                  <a:lnTo>
                    <a:pt x="606" y="439"/>
                  </a:lnTo>
                  <a:lnTo>
                    <a:pt x="605" y="439"/>
                  </a:lnTo>
                  <a:lnTo>
                    <a:pt x="604" y="439"/>
                  </a:lnTo>
                  <a:lnTo>
                    <a:pt x="604" y="438"/>
                  </a:lnTo>
                  <a:lnTo>
                    <a:pt x="603" y="438"/>
                  </a:lnTo>
                  <a:lnTo>
                    <a:pt x="602" y="437"/>
                  </a:lnTo>
                  <a:lnTo>
                    <a:pt x="601" y="437"/>
                  </a:lnTo>
                  <a:lnTo>
                    <a:pt x="601" y="435"/>
                  </a:lnTo>
                  <a:lnTo>
                    <a:pt x="600" y="434"/>
                  </a:lnTo>
                  <a:lnTo>
                    <a:pt x="599" y="434"/>
                  </a:lnTo>
                  <a:lnTo>
                    <a:pt x="597" y="434"/>
                  </a:lnTo>
                  <a:lnTo>
                    <a:pt x="597" y="433"/>
                  </a:lnTo>
                  <a:lnTo>
                    <a:pt x="596" y="433"/>
                  </a:lnTo>
                  <a:lnTo>
                    <a:pt x="595" y="433"/>
                  </a:lnTo>
                  <a:lnTo>
                    <a:pt x="594" y="432"/>
                  </a:lnTo>
                  <a:lnTo>
                    <a:pt x="593" y="432"/>
                  </a:lnTo>
                  <a:lnTo>
                    <a:pt x="592" y="432"/>
                  </a:lnTo>
                  <a:lnTo>
                    <a:pt x="591" y="432"/>
                  </a:lnTo>
                  <a:lnTo>
                    <a:pt x="589" y="432"/>
                  </a:lnTo>
                  <a:lnTo>
                    <a:pt x="588" y="432"/>
                  </a:lnTo>
                  <a:lnTo>
                    <a:pt x="588" y="431"/>
                  </a:lnTo>
                  <a:lnTo>
                    <a:pt x="588" y="433"/>
                  </a:lnTo>
                  <a:lnTo>
                    <a:pt x="588" y="434"/>
                  </a:lnTo>
                  <a:lnTo>
                    <a:pt x="588" y="435"/>
                  </a:lnTo>
                  <a:lnTo>
                    <a:pt x="591" y="440"/>
                  </a:lnTo>
                  <a:lnTo>
                    <a:pt x="591" y="441"/>
                  </a:lnTo>
                  <a:lnTo>
                    <a:pt x="591" y="442"/>
                  </a:lnTo>
                  <a:lnTo>
                    <a:pt x="591" y="443"/>
                  </a:lnTo>
                  <a:lnTo>
                    <a:pt x="591" y="445"/>
                  </a:lnTo>
                  <a:lnTo>
                    <a:pt x="592" y="445"/>
                  </a:lnTo>
                  <a:lnTo>
                    <a:pt x="592" y="446"/>
                  </a:lnTo>
                  <a:lnTo>
                    <a:pt x="592" y="447"/>
                  </a:lnTo>
                  <a:lnTo>
                    <a:pt x="593" y="449"/>
                  </a:lnTo>
                  <a:lnTo>
                    <a:pt x="594" y="450"/>
                  </a:lnTo>
                  <a:lnTo>
                    <a:pt x="594" y="451"/>
                  </a:lnTo>
                  <a:lnTo>
                    <a:pt x="594" y="452"/>
                  </a:lnTo>
                  <a:lnTo>
                    <a:pt x="594" y="454"/>
                  </a:lnTo>
                  <a:lnTo>
                    <a:pt x="594" y="456"/>
                  </a:lnTo>
                  <a:lnTo>
                    <a:pt x="594" y="457"/>
                  </a:lnTo>
                  <a:lnTo>
                    <a:pt x="595" y="458"/>
                  </a:lnTo>
                  <a:lnTo>
                    <a:pt x="596" y="459"/>
                  </a:lnTo>
                  <a:lnTo>
                    <a:pt x="597" y="462"/>
                  </a:lnTo>
                  <a:lnTo>
                    <a:pt x="599" y="462"/>
                  </a:lnTo>
                  <a:lnTo>
                    <a:pt x="599" y="460"/>
                  </a:lnTo>
                  <a:lnTo>
                    <a:pt x="600" y="460"/>
                  </a:lnTo>
                  <a:lnTo>
                    <a:pt x="601" y="460"/>
                  </a:lnTo>
                  <a:lnTo>
                    <a:pt x="602" y="460"/>
                  </a:lnTo>
                  <a:lnTo>
                    <a:pt x="603" y="460"/>
                  </a:lnTo>
                  <a:lnTo>
                    <a:pt x="603" y="462"/>
                  </a:lnTo>
                  <a:lnTo>
                    <a:pt x="604" y="462"/>
                  </a:lnTo>
                  <a:lnTo>
                    <a:pt x="604" y="463"/>
                  </a:lnTo>
                  <a:lnTo>
                    <a:pt x="604" y="464"/>
                  </a:lnTo>
                  <a:lnTo>
                    <a:pt x="605" y="464"/>
                  </a:lnTo>
                  <a:lnTo>
                    <a:pt x="606" y="464"/>
                  </a:lnTo>
                  <a:lnTo>
                    <a:pt x="608" y="465"/>
                  </a:lnTo>
                  <a:lnTo>
                    <a:pt x="609" y="465"/>
                  </a:lnTo>
                  <a:lnTo>
                    <a:pt x="610" y="465"/>
                  </a:lnTo>
                  <a:lnTo>
                    <a:pt x="611" y="465"/>
                  </a:lnTo>
                  <a:lnTo>
                    <a:pt x="612" y="465"/>
                  </a:lnTo>
                  <a:lnTo>
                    <a:pt x="613" y="465"/>
                  </a:lnTo>
                  <a:lnTo>
                    <a:pt x="614" y="465"/>
                  </a:lnTo>
                  <a:lnTo>
                    <a:pt x="615" y="466"/>
                  </a:lnTo>
                  <a:lnTo>
                    <a:pt x="614" y="467"/>
                  </a:lnTo>
                  <a:lnTo>
                    <a:pt x="615" y="467"/>
                  </a:lnTo>
                  <a:lnTo>
                    <a:pt x="617" y="467"/>
                  </a:lnTo>
                  <a:lnTo>
                    <a:pt x="618" y="467"/>
                  </a:lnTo>
                  <a:lnTo>
                    <a:pt x="618" y="468"/>
                  </a:lnTo>
                  <a:lnTo>
                    <a:pt x="617" y="469"/>
                  </a:lnTo>
                  <a:lnTo>
                    <a:pt x="617" y="471"/>
                  </a:lnTo>
                  <a:lnTo>
                    <a:pt x="617" y="472"/>
                  </a:lnTo>
                  <a:lnTo>
                    <a:pt x="615" y="472"/>
                  </a:lnTo>
                  <a:lnTo>
                    <a:pt x="615" y="473"/>
                  </a:lnTo>
                  <a:lnTo>
                    <a:pt x="615" y="474"/>
                  </a:lnTo>
                  <a:lnTo>
                    <a:pt x="615" y="475"/>
                  </a:lnTo>
                  <a:lnTo>
                    <a:pt x="614" y="475"/>
                  </a:lnTo>
                  <a:lnTo>
                    <a:pt x="614" y="476"/>
                  </a:lnTo>
                  <a:lnTo>
                    <a:pt x="614" y="477"/>
                  </a:lnTo>
                  <a:lnTo>
                    <a:pt x="614" y="479"/>
                  </a:lnTo>
                  <a:lnTo>
                    <a:pt x="614" y="480"/>
                  </a:lnTo>
                  <a:lnTo>
                    <a:pt x="615" y="481"/>
                  </a:lnTo>
                  <a:lnTo>
                    <a:pt x="614" y="481"/>
                  </a:lnTo>
                  <a:lnTo>
                    <a:pt x="614" y="482"/>
                  </a:lnTo>
                  <a:lnTo>
                    <a:pt x="614" y="483"/>
                  </a:lnTo>
                  <a:lnTo>
                    <a:pt x="614" y="484"/>
                  </a:lnTo>
                  <a:lnTo>
                    <a:pt x="613" y="484"/>
                  </a:lnTo>
                  <a:lnTo>
                    <a:pt x="612" y="484"/>
                  </a:lnTo>
                  <a:lnTo>
                    <a:pt x="611" y="483"/>
                  </a:lnTo>
                  <a:lnTo>
                    <a:pt x="610" y="483"/>
                  </a:lnTo>
                  <a:lnTo>
                    <a:pt x="609" y="483"/>
                  </a:lnTo>
                  <a:lnTo>
                    <a:pt x="608" y="483"/>
                  </a:lnTo>
                  <a:lnTo>
                    <a:pt x="606" y="483"/>
                  </a:lnTo>
                  <a:lnTo>
                    <a:pt x="606" y="482"/>
                  </a:lnTo>
                  <a:lnTo>
                    <a:pt x="606" y="483"/>
                  </a:lnTo>
                  <a:lnTo>
                    <a:pt x="605" y="483"/>
                  </a:lnTo>
                  <a:lnTo>
                    <a:pt x="604" y="483"/>
                  </a:lnTo>
                  <a:lnTo>
                    <a:pt x="603" y="483"/>
                  </a:lnTo>
                  <a:lnTo>
                    <a:pt x="603" y="482"/>
                  </a:lnTo>
                  <a:lnTo>
                    <a:pt x="602" y="482"/>
                  </a:lnTo>
                  <a:lnTo>
                    <a:pt x="601" y="482"/>
                  </a:lnTo>
                  <a:lnTo>
                    <a:pt x="600" y="482"/>
                  </a:lnTo>
                  <a:lnTo>
                    <a:pt x="599" y="483"/>
                  </a:lnTo>
                  <a:lnTo>
                    <a:pt x="599" y="482"/>
                  </a:lnTo>
                  <a:lnTo>
                    <a:pt x="599" y="483"/>
                  </a:lnTo>
                  <a:lnTo>
                    <a:pt x="597" y="483"/>
                  </a:lnTo>
                  <a:lnTo>
                    <a:pt x="597" y="484"/>
                  </a:lnTo>
                  <a:lnTo>
                    <a:pt x="596" y="485"/>
                  </a:lnTo>
                  <a:lnTo>
                    <a:pt x="596" y="487"/>
                  </a:lnTo>
                  <a:lnTo>
                    <a:pt x="595" y="487"/>
                  </a:lnTo>
                  <a:lnTo>
                    <a:pt x="595" y="488"/>
                  </a:lnTo>
                  <a:lnTo>
                    <a:pt x="594" y="489"/>
                  </a:lnTo>
                  <a:lnTo>
                    <a:pt x="593" y="490"/>
                  </a:lnTo>
                  <a:lnTo>
                    <a:pt x="593" y="491"/>
                  </a:lnTo>
                  <a:lnTo>
                    <a:pt x="592" y="491"/>
                  </a:lnTo>
                  <a:lnTo>
                    <a:pt x="592" y="492"/>
                  </a:lnTo>
                  <a:lnTo>
                    <a:pt x="592" y="493"/>
                  </a:lnTo>
                  <a:lnTo>
                    <a:pt x="592" y="494"/>
                  </a:lnTo>
                  <a:lnTo>
                    <a:pt x="591" y="494"/>
                  </a:lnTo>
                  <a:lnTo>
                    <a:pt x="591" y="496"/>
                  </a:lnTo>
                  <a:lnTo>
                    <a:pt x="591" y="497"/>
                  </a:lnTo>
                  <a:lnTo>
                    <a:pt x="589" y="497"/>
                  </a:lnTo>
                  <a:lnTo>
                    <a:pt x="589" y="498"/>
                  </a:lnTo>
                  <a:lnTo>
                    <a:pt x="589" y="499"/>
                  </a:lnTo>
                  <a:lnTo>
                    <a:pt x="588" y="500"/>
                  </a:lnTo>
                  <a:lnTo>
                    <a:pt x="588" y="501"/>
                  </a:lnTo>
                  <a:lnTo>
                    <a:pt x="588" y="502"/>
                  </a:lnTo>
                  <a:lnTo>
                    <a:pt x="588" y="504"/>
                  </a:lnTo>
                  <a:lnTo>
                    <a:pt x="588" y="505"/>
                  </a:lnTo>
                  <a:lnTo>
                    <a:pt x="587" y="505"/>
                  </a:lnTo>
                  <a:lnTo>
                    <a:pt x="587" y="506"/>
                  </a:lnTo>
                  <a:lnTo>
                    <a:pt x="588" y="506"/>
                  </a:lnTo>
                  <a:lnTo>
                    <a:pt x="588" y="507"/>
                  </a:lnTo>
                  <a:lnTo>
                    <a:pt x="587" y="508"/>
                  </a:lnTo>
                  <a:lnTo>
                    <a:pt x="587" y="509"/>
                  </a:lnTo>
                  <a:lnTo>
                    <a:pt x="587" y="512"/>
                  </a:lnTo>
                  <a:lnTo>
                    <a:pt x="586" y="513"/>
                  </a:lnTo>
                  <a:lnTo>
                    <a:pt x="586" y="514"/>
                  </a:lnTo>
                  <a:lnTo>
                    <a:pt x="586" y="515"/>
                  </a:lnTo>
                  <a:lnTo>
                    <a:pt x="585" y="515"/>
                  </a:lnTo>
                  <a:lnTo>
                    <a:pt x="585" y="516"/>
                  </a:lnTo>
                  <a:lnTo>
                    <a:pt x="585" y="517"/>
                  </a:lnTo>
                  <a:lnTo>
                    <a:pt x="585" y="518"/>
                  </a:lnTo>
                  <a:lnTo>
                    <a:pt x="584" y="519"/>
                  </a:lnTo>
                  <a:lnTo>
                    <a:pt x="584" y="521"/>
                  </a:lnTo>
                  <a:lnTo>
                    <a:pt x="583" y="522"/>
                  </a:lnTo>
                  <a:lnTo>
                    <a:pt x="582" y="523"/>
                  </a:lnTo>
                  <a:lnTo>
                    <a:pt x="582" y="524"/>
                  </a:lnTo>
                  <a:lnTo>
                    <a:pt x="580" y="524"/>
                  </a:lnTo>
                  <a:lnTo>
                    <a:pt x="580" y="525"/>
                  </a:lnTo>
                  <a:lnTo>
                    <a:pt x="580" y="526"/>
                  </a:lnTo>
                  <a:lnTo>
                    <a:pt x="579" y="526"/>
                  </a:lnTo>
                  <a:lnTo>
                    <a:pt x="578" y="527"/>
                  </a:lnTo>
                  <a:lnTo>
                    <a:pt x="577" y="527"/>
                  </a:lnTo>
                  <a:lnTo>
                    <a:pt x="577" y="529"/>
                  </a:lnTo>
                  <a:lnTo>
                    <a:pt x="576" y="527"/>
                  </a:lnTo>
                  <a:lnTo>
                    <a:pt x="575" y="527"/>
                  </a:lnTo>
                  <a:lnTo>
                    <a:pt x="574" y="527"/>
                  </a:lnTo>
                  <a:lnTo>
                    <a:pt x="572" y="527"/>
                  </a:lnTo>
                  <a:lnTo>
                    <a:pt x="571" y="527"/>
                  </a:lnTo>
                  <a:lnTo>
                    <a:pt x="571" y="529"/>
                  </a:lnTo>
                  <a:lnTo>
                    <a:pt x="570" y="527"/>
                  </a:lnTo>
                  <a:lnTo>
                    <a:pt x="569" y="527"/>
                  </a:lnTo>
                  <a:lnTo>
                    <a:pt x="568" y="529"/>
                  </a:lnTo>
                  <a:lnTo>
                    <a:pt x="567" y="529"/>
                  </a:lnTo>
                  <a:lnTo>
                    <a:pt x="567" y="530"/>
                  </a:lnTo>
                  <a:lnTo>
                    <a:pt x="566" y="530"/>
                  </a:lnTo>
                  <a:lnTo>
                    <a:pt x="565" y="531"/>
                  </a:lnTo>
                  <a:lnTo>
                    <a:pt x="563" y="531"/>
                  </a:lnTo>
                  <a:lnTo>
                    <a:pt x="563" y="532"/>
                  </a:lnTo>
                  <a:lnTo>
                    <a:pt x="562" y="532"/>
                  </a:lnTo>
                  <a:lnTo>
                    <a:pt x="562" y="533"/>
                  </a:lnTo>
                  <a:lnTo>
                    <a:pt x="561" y="533"/>
                  </a:lnTo>
                  <a:lnTo>
                    <a:pt x="560" y="533"/>
                  </a:lnTo>
                  <a:lnTo>
                    <a:pt x="559" y="533"/>
                  </a:lnTo>
                  <a:lnTo>
                    <a:pt x="558" y="533"/>
                  </a:lnTo>
                  <a:lnTo>
                    <a:pt x="558" y="534"/>
                  </a:lnTo>
                  <a:lnTo>
                    <a:pt x="557" y="534"/>
                  </a:lnTo>
                  <a:lnTo>
                    <a:pt x="557" y="535"/>
                  </a:lnTo>
                  <a:lnTo>
                    <a:pt x="556" y="535"/>
                  </a:lnTo>
                  <a:lnTo>
                    <a:pt x="554" y="535"/>
                  </a:lnTo>
                  <a:lnTo>
                    <a:pt x="553" y="535"/>
                  </a:lnTo>
                  <a:lnTo>
                    <a:pt x="552" y="534"/>
                  </a:lnTo>
                  <a:lnTo>
                    <a:pt x="551" y="534"/>
                  </a:lnTo>
                  <a:lnTo>
                    <a:pt x="551" y="533"/>
                  </a:lnTo>
                  <a:lnTo>
                    <a:pt x="550" y="533"/>
                  </a:lnTo>
                  <a:lnTo>
                    <a:pt x="549" y="533"/>
                  </a:lnTo>
                  <a:lnTo>
                    <a:pt x="548" y="533"/>
                  </a:lnTo>
                  <a:lnTo>
                    <a:pt x="546" y="533"/>
                  </a:lnTo>
                  <a:lnTo>
                    <a:pt x="545" y="533"/>
                  </a:lnTo>
                  <a:lnTo>
                    <a:pt x="544" y="533"/>
                  </a:lnTo>
                  <a:lnTo>
                    <a:pt x="543" y="533"/>
                  </a:lnTo>
                  <a:lnTo>
                    <a:pt x="542" y="533"/>
                  </a:lnTo>
                  <a:lnTo>
                    <a:pt x="541" y="533"/>
                  </a:lnTo>
                  <a:lnTo>
                    <a:pt x="540" y="533"/>
                  </a:lnTo>
                  <a:lnTo>
                    <a:pt x="540" y="534"/>
                  </a:lnTo>
                  <a:lnTo>
                    <a:pt x="539" y="534"/>
                  </a:lnTo>
                  <a:lnTo>
                    <a:pt x="539" y="533"/>
                  </a:lnTo>
                  <a:lnTo>
                    <a:pt x="539" y="532"/>
                  </a:lnTo>
                  <a:lnTo>
                    <a:pt x="537" y="532"/>
                  </a:lnTo>
                  <a:lnTo>
                    <a:pt x="536" y="532"/>
                  </a:lnTo>
                  <a:lnTo>
                    <a:pt x="535" y="532"/>
                  </a:lnTo>
                  <a:lnTo>
                    <a:pt x="535" y="533"/>
                  </a:lnTo>
                  <a:lnTo>
                    <a:pt x="536" y="533"/>
                  </a:lnTo>
                  <a:lnTo>
                    <a:pt x="536" y="534"/>
                  </a:lnTo>
                  <a:lnTo>
                    <a:pt x="536" y="535"/>
                  </a:lnTo>
                  <a:lnTo>
                    <a:pt x="535" y="535"/>
                  </a:lnTo>
                  <a:lnTo>
                    <a:pt x="536" y="536"/>
                  </a:lnTo>
                  <a:lnTo>
                    <a:pt x="537" y="538"/>
                  </a:lnTo>
                  <a:lnTo>
                    <a:pt x="537" y="539"/>
                  </a:lnTo>
                  <a:lnTo>
                    <a:pt x="537" y="540"/>
                  </a:lnTo>
                  <a:lnTo>
                    <a:pt x="537" y="541"/>
                  </a:lnTo>
                  <a:lnTo>
                    <a:pt x="539" y="542"/>
                  </a:lnTo>
                  <a:lnTo>
                    <a:pt x="539" y="543"/>
                  </a:lnTo>
                  <a:lnTo>
                    <a:pt x="539" y="544"/>
                  </a:lnTo>
                  <a:lnTo>
                    <a:pt x="537" y="544"/>
                  </a:lnTo>
                  <a:lnTo>
                    <a:pt x="536" y="544"/>
                  </a:lnTo>
                  <a:lnTo>
                    <a:pt x="535" y="544"/>
                  </a:lnTo>
                  <a:lnTo>
                    <a:pt x="534" y="544"/>
                  </a:lnTo>
                  <a:lnTo>
                    <a:pt x="534" y="546"/>
                  </a:lnTo>
                  <a:lnTo>
                    <a:pt x="534" y="547"/>
                  </a:lnTo>
                  <a:lnTo>
                    <a:pt x="535" y="547"/>
                  </a:lnTo>
                  <a:lnTo>
                    <a:pt x="536" y="548"/>
                  </a:lnTo>
                  <a:lnTo>
                    <a:pt x="535" y="548"/>
                  </a:lnTo>
                  <a:lnTo>
                    <a:pt x="535" y="549"/>
                  </a:lnTo>
                  <a:lnTo>
                    <a:pt x="534" y="549"/>
                  </a:lnTo>
                  <a:lnTo>
                    <a:pt x="533" y="549"/>
                  </a:lnTo>
                  <a:lnTo>
                    <a:pt x="533" y="548"/>
                  </a:lnTo>
                  <a:lnTo>
                    <a:pt x="532" y="547"/>
                  </a:lnTo>
                  <a:lnTo>
                    <a:pt x="532" y="548"/>
                  </a:lnTo>
                  <a:lnTo>
                    <a:pt x="532" y="549"/>
                  </a:lnTo>
                  <a:lnTo>
                    <a:pt x="532" y="550"/>
                  </a:lnTo>
                  <a:lnTo>
                    <a:pt x="531" y="550"/>
                  </a:lnTo>
                  <a:lnTo>
                    <a:pt x="531" y="549"/>
                  </a:lnTo>
                  <a:lnTo>
                    <a:pt x="531" y="548"/>
                  </a:lnTo>
                  <a:lnTo>
                    <a:pt x="530" y="548"/>
                  </a:lnTo>
                  <a:lnTo>
                    <a:pt x="530" y="547"/>
                  </a:lnTo>
                  <a:lnTo>
                    <a:pt x="528" y="547"/>
                  </a:lnTo>
                  <a:lnTo>
                    <a:pt x="528" y="548"/>
                  </a:lnTo>
                  <a:lnTo>
                    <a:pt x="528" y="549"/>
                  </a:lnTo>
                  <a:lnTo>
                    <a:pt x="528" y="550"/>
                  </a:lnTo>
                  <a:lnTo>
                    <a:pt x="528" y="551"/>
                  </a:lnTo>
                  <a:lnTo>
                    <a:pt x="528" y="552"/>
                  </a:lnTo>
                  <a:lnTo>
                    <a:pt x="527" y="552"/>
                  </a:lnTo>
                  <a:lnTo>
                    <a:pt x="527" y="551"/>
                  </a:lnTo>
                  <a:lnTo>
                    <a:pt x="526" y="550"/>
                  </a:lnTo>
                  <a:lnTo>
                    <a:pt x="525" y="550"/>
                  </a:lnTo>
                  <a:lnTo>
                    <a:pt x="526" y="551"/>
                  </a:lnTo>
                  <a:lnTo>
                    <a:pt x="526" y="552"/>
                  </a:lnTo>
                  <a:lnTo>
                    <a:pt x="525" y="552"/>
                  </a:lnTo>
                  <a:lnTo>
                    <a:pt x="524" y="552"/>
                  </a:lnTo>
                  <a:lnTo>
                    <a:pt x="524" y="554"/>
                  </a:lnTo>
                  <a:lnTo>
                    <a:pt x="523" y="554"/>
                  </a:lnTo>
                  <a:lnTo>
                    <a:pt x="523" y="555"/>
                  </a:lnTo>
                  <a:lnTo>
                    <a:pt x="523" y="556"/>
                  </a:lnTo>
                  <a:lnTo>
                    <a:pt x="522" y="556"/>
                  </a:lnTo>
                  <a:lnTo>
                    <a:pt x="520" y="556"/>
                  </a:lnTo>
                  <a:lnTo>
                    <a:pt x="520" y="555"/>
                  </a:lnTo>
                  <a:lnTo>
                    <a:pt x="519" y="555"/>
                  </a:lnTo>
                  <a:lnTo>
                    <a:pt x="519" y="556"/>
                  </a:lnTo>
                  <a:lnTo>
                    <a:pt x="520" y="556"/>
                  </a:lnTo>
                  <a:lnTo>
                    <a:pt x="520" y="557"/>
                  </a:lnTo>
                  <a:lnTo>
                    <a:pt x="519" y="557"/>
                  </a:lnTo>
                  <a:lnTo>
                    <a:pt x="518" y="557"/>
                  </a:lnTo>
                  <a:lnTo>
                    <a:pt x="518" y="558"/>
                  </a:lnTo>
                  <a:lnTo>
                    <a:pt x="518" y="559"/>
                  </a:lnTo>
                  <a:lnTo>
                    <a:pt x="517" y="559"/>
                  </a:lnTo>
                  <a:lnTo>
                    <a:pt x="516" y="559"/>
                  </a:lnTo>
                  <a:lnTo>
                    <a:pt x="515" y="560"/>
                  </a:lnTo>
                  <a:lnTo>
                    <a:pt x="514" y="560"/>
                  </a:lnTo>
                  <a:lnTo>
                    <a:pt x="514" y="561"/>
                  </a:lnTo>
                  <a:lnTo>
                    <a:pt x="514" y="563"/>
                  </a:lnTo>
                  <a:lnTo>
                    <a:pt x="513" y="563"/>
                  </a:lnTo>
                  <a:lnTo>
                    <a:pt x="511" y="563"/>
                  </a:lnTo>
                  <a:lnTo>
                    <a:pt x="510" y="563"/>
                  </a:lnTo>
                  <a:lnTo>
                    <a:pt x="509" y="564"/>
                  </a:lnTo>
                  <a:lnTo>
                    <a:pt x="508" y="565"/>
                  </a:lnTo>
                  <a:lnTo>
                    <a:pt x="508" y="566"/>
                  </a:lnTo>
                  <a:lnTo>
                    <a:pt x="507" y="567"/>
                  </a:lnTo>
                  <a:lnTo>
                    <a:pt x="506" y="567"/>
                  </a:lnTo>
                  <a:lnTo>
                    <a:pt x="506" y="568"/>
                  </a:lnTo>
                  <a:lnTo>
                    <a:pt x="505" y="568"/>
                  </a:lnTo>
                  <a:lnTo>
                    <a:pt x="505" y="569"/>
                  </a:lnTo>
                  <a:lnTo>
                    <a:pt x="506" y="571"/>
                  </a:lnTo>
                  <a:lnTo>
                    <a:pt x="506" y="572"/>
                  </a:lnTo>
                  <a:lnTo>
                    <a:pt x="506" y="573"/>
                  </a:lnTo>
                  <a:lnTo>
                    <a:pt x="505" y="573"/>
                  </a:lnTo>
                  <a:lnTo>
                    <a:pt x="503" y="573"/>
                  </a:lnTo>
                  <a:lnTo>
                    <a:pt x="502" y="573"/>
                  </a:lnTo>
                  <a:lnTo>
                    <a:pt x="501" y="573"/>
                  </a:lnTo>
                  <a:lnTo>
                    <a:pt x="500" y="573"/>
                  </a:lnTo>
                  <a:lnTo>
                    <a:pt x="499" y="573"/>
                  </a:lnTo>
                  <a:lnTo>
                    <a:pt x="498" y="573"/>
                  </a:lnTo>
                  <a:lnTo>
                    <a:pt x="498" y="572"/>
                  </a:lnTo>
                  <a:lnTo>
                    <a:pt x="497" y="572"/>
                  </a:lnTo>
                  <a:lnTo>
                    <a:pt x="496" y="572"/>
                  </a:lnTo>
                  <a:lnTo>
                    <a:pt x="496" y="571"/>
                  </a:lnTo>
                  <a:lnTo>
                    <a:pt x="494" y="571"/>
                  </a:lnTo>
                  <a:lnTo>
                    <a:pt x="492" y="571"/>
                  </a:lnTo>
                  <a:lnTo>
                    <a:pt x="491" y="571"/>
                  </a:lnTo>
                  <a:lnTo>
                    <a:pt x="491" y="572"/>
                  </a:lnTo>
                  <a:lnTo>
                    <a:pt x="491" y="573"/>
                  </a:lnTo>
                  <a:lnTo>
                    <a:pt x="491" y="574"/>
                  </a:lnTo>
                  <a:lnTo>
                    <a:pt x="490" y="574"/>
                  </a:lnTo>
                  <a:lnTo>
                    <a:pt x="490" y="575"/>
                  </a:lnTo>
                  <a:lnTo>
                    <a:pt x="490" y="576"/>
                  </a:lnTo>
                  <a:lnTo>
                    <a:pt x="489" y="576"/>
                  </a:lnTo>
                  <a:lnTo>
                    <a:pt x="488" y="576"/>
                  </a:lnTo>
                  <a:lnTo>
                    <a:pt x="487" y="576"/>
                  </a:lnTo>
                  <a:lnTo>
                    <a:pt x="487" y="577"/>
                  </a:lnTo>
                  <a:lnTo>
                    <a:pt x="487" y="579"/>
                  </a:lnTo>
                  <a:lnTo>
                    <a:pt x="488" y="579"/>
                  </a:lnTo>
                  <a:lnTo>
                    <a:pt x="488" y="580"/>
                  </a:lnTo>
                  <a:lnTo>
                    <a:pt x="487" y="580"/>
                  </a:lnTo>
                  <a:lnTo>
                    <a:pt x="485" y="580"/>
                  </a:lnTo>
                  <a:lnTo>
                    <a:pt x="485" y="581"/>
                  </a:lnTo>
                  <a:lnTo>
                    <a:pt x="485" y="582"/>
                  </a:lnTo>
                  <a:lnTo>
                    <a:pt x="487" y="582"/>
                  </a:lnTo>
                  <a:lnTo>
                    <a:pt x="488" y="583"/>
                  </a:lnTo>
                  <a:lnTo>
                    <a:pt x="488" y="584"/>
                  </a:lnTo>
                  <a:lnTo>
                    <a:pt x="487" y="584"/>
                  </a:lnTo>
                  <a:lnTo>
                    <a:pt x="485" y="583"/>
                  </a:lnTo>
                  <a:lnTo>
                    <a:pt x="484" y="582"/>
                  </a:lnTo>
                  <a:lnTo>
                    <a:pt x="483" y="582"/>
                  </a:lnTo>
                  <a:lnTo>
                    <a:pt x="482" y="583"/>
                  </a:lnTo>
                  <a:lnTo>
                    <a:pt x="482" y="584"/>
                  </a:lnTo>
                  <a:lnTo>
                    <a:pt x="483" y="584"/>
                  </a:lnTo>
                  <a:lnTo>
                    <a:pt x="483" y="585"/>
                  </a:lnTo>
                  <a:lnTo>
                    <a:pt x="482" y="585"/>
                  </a:lnTo>
                  <a:lnTo>
                    <a:pt x="481" y="586"/>
                  </a:lnTo>
                  <a:lnTo>
                    <a:pt x="480" y="586"/>
                  </a:lnTo>
                  <a:lnTo>
                    <a:pt x="480" y="588"/>
                  </a:lnTo>
                  <a:lnTo>
                    <a:pt x="480" y="589"/>
                  </a:lnTo>
                  <a:lnTo>
                    <a:pt x="481" y="589"/>
                  </a:lnTo>
                  <a:lnTo>
                    <a:pt x="482" y="589"/>
                  </a:lnTo>
                  <a:lnTo>
                    <a:pt x="482" y="590"/>
                  </a:lnTo>
                  <a:lnTo>
                    <a:pt x="481" y="590"/>
                  </a:lnTo>
                  <a:lnTo>
                    <a:pt x="480" y="590"/>
                  </a:lnTo>
                  <a:lnTo>
                    <a:pt x="480" y="591"/>
                  </a:lnTo>
                  <a:lnTo>
                    <a:pt x="480" y="592"/>
                  </a:lnTo>
                  <a:lnTo>
                    <a:pt x="479" y="592"/>
                  </a:lnTo>
                  <a:lnTo>
                    <a:pt x="477" y="591"/>
                  </a:lnTo>
                  <a:lnTo>
                    <a:pt x="477" y="592"/>
                  </a:lnTo>
                  <a:lnTo>
                    <a:pt x="476" y="592"/>
                  </a:lnTo>
                  <a:lnTo>
                    <a:pt x="476" y="593"/>
                  </a:lnTo>
                  <a:lnTo>
                    <a:pt x="476" y="594"/>
                  </a:lnTo>
                  <a:lnTo>
                    <a:pt x="475" y="594"/>
                  </a:lnTo>
                  <a:lnTo>
                    <a:pt x="474" y="594"/>
                  </a:lnTo>
                  <a:lnTo>
                    <a:pt x="473" y="594"/>
                  </a:lnTo>
                  <a:lnTo>
                    <a:pt x="472" y="596"/>
                  </a:lnTo>
                  <a:lnTo>
                    <a:pt x="472" y="597"/>
                  </a:lnTo>
                  <a:lnTo>
                    <a:pt x="471" y="597"/>
                  </a:lnTo>
                  <a:lnTo>
                    <a:pt x="471" y="596"/>
                  </a:lnTo>
                  <a:lnTo>
                    <a:pt x="470" y="596"/>
                  </a:lnTo>
                  <a:lnTo>
                    <a:pt x="470" y="597"/>
                  </a:lnTo>
                  <a:lnTo>
                    <a:pt x="470" y="598"/>
                  </a:lnTo>
                  <a:lnTo>
                    <a:pt x="468" y="599"/>
                  </a:lnTo>
                  <a:lnTo>
                    <a:pt x="468" y="600"/>
                  </a:lnTo>
                  <a:lnTo>
                    <a:pt x="467" y="600"/>
                  </a:lnTo>
                  <a:lnTo>
                    <a:pt x="466" y="600"/>
                  </a:lnTo>
                  <a:lnTo>
                    <a:pt x="465" y="600"/>
                  </a:lnTo>
                  <a:lnTo>
                    <a:pt x="465" y="601"/>
                  </a:lnTo>
                  <a:lnTo>
                    <a:pt x="465" y="602"/>
                  </a:lnTo>
                  <a:lnTo>
                    <a:pt x="465" y="604"/>
                  </a:lnTo>
                  <a:lnTo>
                    <a:pt x="464" y="605"/>
                  </a:lnTo>
                  <a:lnTo>
                    <a:pt x="464" y="606"/>
                  </a:lnTo>
                  <a:lnTo>
                    <a:pt x="464" y="607"/>
                  </a:lnTo>
                  <a:lnTo>
                    <a:pt x="464" y="606"/>
                  </a:lnTo>
                  <a:lnTo>
                    <a:pt x="463" y="606"/>
                  </a:lnTo>
                  <a:lnTo>
                    <a:pt x="462" y="606"/>
                  </a:lnTo>
                  <a:lnTo>
                    <a:pt x="462" y="607"/>
                  </a:lnTo>
                  <a:lnTo>
                    <a:pt x="462" y="608"/>
                  </a:lnTo>
                  <a:lnTo>
                    <a:pt x="461" y="608"/>
                  </a:lnTo>
                  <a:lnTo>
                    <a:pt x="459" y="608"/>
                  </a:lnTo>
                  <a:lnTo>
                    <a:pt x="458" y="608"/>
                  </a:lnTo>
                  <a:lnTo>
                    <a:pt x="458" y="607"/>
                  </a:lnTo>
                  <a:lnTo>
                    <a:pt x="457" y="607"/>
                  </a:lnTo>
                  <a:lnTo>
                    <a:pt x="457" y="606"/>
                  </a:lnTo>
                  <a:lnTo>
                    <a:pt x="456" y="606"/>
                  </a:lnTo>
                  <a:lnTo>
                    <a:pt x="455" y="607"/>
                  </a:lnTo>
                  <a:lnTo>
                    <a:pt x="455" y="608"/>
                  </a:lnTo>
                  <a:lnTo>
                    <a:pt x="454" y="608"/>
                  </a:lnTo>
                  <a:lnTo>
                    <a:pt x="453" y="609"/>
                  </a:lnTo>
                  <a:lnTo>
                    <a:pt x="451" y="609"/>
                  </a:lnTo>
                  <a:lnTo>
                    <a:pt x="450" y="610"/>
                  </a:lnTo>
                  <a:lnTo>
                    <a:pt x="449" y="610"/>
                  </a:lnTo>
                  <a:lnTo>
                    <a:pt x="448" y="611"/>
                  </a:lnTo>
                  <a:lnTo>
                    <a:pt x="447" y="613"/>
                  </a:lnTo>
                  <a:lnTo>
                    <a:pt x="447" y="614"/>
                  </a:lnTo>
                  <a:lnTo>
                    <a:pt x="446" y="614"/>
                  </a:lnTo>
                  <a:lnTo>
                    <a:pt x="446" y="615"/>
                  </a:lnTo>
                  <a:lnTo>
                    <a:pt x="445" y="615"/>
                  </a:lnTo>
                  <a:lnTo>
                    <a:pt x="444" y="615"/>
                  </a:lnTo>
                  <a:lnTo>
                    <a:pt x="444" y="616"/>
                  </a:lnTo>
                  <a:lnTo>
                    <a:pt x="442" y="617"/>
                  </a:lnTo>
                  <a:lnTo>
                    <a:pt x="442" y="618"/>
                  </a:lnTo>
                  <a:lnTo>
                    <a:pt x="442" y="619"/>
                  </a:lnTo>
                  <a:lnTo>
                    <a:pt x="442" y="621"/>
                  </a:lnTo>
                  <a:lnTo>
                    <a:pt x="441" y="622"/>
                  </a:lnTo>
                  <a:lnTo>
                    <a:pt x="441" y="623"/>
                  </a:lnTo>
                  <a:lnTo>
                    <a:pt x="441" y="624"/>
                  </a:lnTo>
                  <a:lnTo>
                    <a:pt x="440" y="624"/>
                  </a:lnTo>
                  <a:lnTo>
                    <a:pt x="440" y="625"/>
                  </a:lnTo>
                  <a:lnTo>
                    <a:pt x="440" y="626"/>
                  </a:lnTo>
                  <a:lnTo>
                    <a:pt x="440" y="627"/>
                  </a:lnTo>
                  <a:lnTo>
                    <a:pt x="440" y="628"/>
                  </a:lnTo>
                  <a:lnTo>
                    <a:pt x="440" y="630"/>
                  </a:lnTo>
                  <a:lnTo>
                    <a:pt x="441" y="630"/>
                  </a:lnTo>
                  <a:lnTo>
                    <a:pt x="441" y="631"/>
                  </a:lnTo>
                  <a:lnTo>
                    <a:pt x="441" y="630"/>
                  </a:lnTo>
                  <a:lnTo>
                    <a:pt x="441" y="631"/>
                  </a:lnTo>
                  <a:lnTo>
                    <a:pt x="442" y="631"/>
                  </a:lnTo>
                  <a:lnTo>
                    <a:pt x="442" y="632"/>
                  </a:lnTo>
                  <a:lnTo>
                    <a:pt x="444" y="632"/>
                  </a:lnTo>
                  <a:lnTo>
                    <a:pt x="445" y="632"/>
                  </a:lnTo>
                  <a:lnTo>
                    <a:pt x="445" y="633"/>
                  </a:lnTo>
                  <a:lnTo>
                    <a:pt x="445" y="634"/>
                  </a:lnTo>
                  <a:lnTo>
                    <a:pt x="444" y="634"/>
                  </a:lnTo>
                  <a:lnTo>
                    <a:pt x="445" y="634"/>
                  </a:lnTo>
                  <a:lnTo>
                    <a:pt x="445" y="635"/>
                  </a:lnTo>
                  <a:lnTo>
                    <a:pt x="445" y="634"/>
                  </a:lnTo>
                  <a:lnTo>
                    <a:pt x="446" y="634"/>
                  </a:lnTo>
                  <a:lnTo>
                    <a:pt x="446" y="635"/>
                  </a:lnTo>
                  <a:lnTo>
                    <a:pt x="445" y="635"/>
                  </a:lnTo>
                  <a:lnTo>
                    <a:pt x="444" y="636"/>
                  </a:lnTo>
                  <a:lnTo>
                    <a:pt x="444" y="638"/>
                  </a:lnTo>
                  <a:lnTo>
                    <a:pt x="444" y="639"/>
                  </a:lnTo>
                  <a:lnTo>
                    <a:pt x="444" y="640"/>
                  </a:lnTo>
                  <a:lnTo>
                    <a:pt x="444" y="641"/>
                  </a:lnTo>
                  <a:lnTo>
                    <a:pt x="442" y="642"/>
                  </a:lnTo>
                  <a:lnTo>
                    <a:pt x="442" y="643"/>
                  </a:lnTo>
                  <a:lnTo>
                    <a:pt x="442" y="644"/>
                  </a:lnTo>
                  <a:lnTo>
                    <a:pt x="442" y="646"/>
                  </a:lnTo>
                  <a:lnTo>
                    <a:pt x="441" y="646"/>
                  </a:lnTo>
                  <a:lnTo>
                    <a:pt x="441" y="647"/>
                  </a:lnTo>
                  <a:lnTo>
                    <a:pt x="442" y="647"/>
                  </a:lnTo>
                  <a:lnTo>
                    <a:pt x="444" y="648"/>
                  </a:lnTo>
                  <a:lnTo>
                    <a:pt x="445" y="648"/>
                  </a:lnTo>
                  <a:lnTo>
                    <a:pt x="445" y="649"/>
                  </a:lnTo>
                  <a:lnTo>
                    <a:pt x="446" y="649"/>
                  </a:lnTo>
                  <a:lnTo>
                    <a:pt x="446" y="650"/>
                  </a:lnTo>
                  <a:lnTo>
                    <a:pt x="447" y="650"/>
                  </a:lnTo>
                  <a:lnTo>
                    <a:pt x="447" y="651"/>
                  </a:lnTo>
                  <a:lnTo>
                    <a:pt x="447" y="652"/>
                  </a:lnTo>
                  <a:lnTo>
                    <a:pt x="447" y="653"/>
                  </a:lnTo>
                  <a:lnTo>
                    <a:pt x="447" y="655"/>
                  </a:lnTo>
                  <a:lnTo>
                    <a:pt x="448" y="656"/>
                  </a:lnTo>
                  <a:lnTo>
                    <a:pt x="448" y="657"/>
                  </a:lnTo>
                  <a:lnTo>
                    <a:pt x="449" y="657"/>
                  </a:lnTo>
                  <a:lnTo>
                    <a:pt x="449" y="658"/>
                  </a:lnTo>
                  <a:lnTo>
                    <a:pt x="449" y="659"/>
                  </a:lnTo>
                  <a:lnTo>
                    <a:pt x="448" y="660"/>
                  </a:lnTo>
                  <a:lnTo>
                    <a:pt x="449" y="660"/>
                  </a:lnTo>
                  <a:lnTo>
                    <a:pt x="449" y="661"/>
                  </a:lnTo>
                  <a:lnTo>
                    <a:pt x="450" y="661"/>
                  </a:lnTo>
                  <a:lnTo>
                    <a:pt x="450" y="660"/>
                  </a:lnTo>
                  <a:lnTo>
                    <a:pt x="450" y="661"/>
                  </a:lnTo>
                  <a:lnTo>
                    <a:pt x="450" y="663"/>
                  </a:lnTo>
                  <a:lnTo>
                    <a:pt x="451" y="664"/>
                  </a:lnTo>
                  <a:lnTo>
                    <a:pt x="451" y="665"/>
                  </a:lnTo>
                  <a:lnTo>
                    <a:pt x="453" y="665"/>
                  </a:lnTo>
                  <a:lnTo>
                    <a:pt x="453" y="666"/>
                  </a:lnTo>
                  <a:lnTo>
                    <a:pt x="453" y="667"/>
                  </a:lnTo>
                  <a:lnTo>
                    <a:pt x="451" y="668"/>
                  </a:lnTo>
                  <a:lnTo>
                    <a:pt x="453" y="668"/>
                  </a:lnTo>
                  <a:lnTo>
                    <a:pt x="453" y="669"/>
                  </a:lnTo>
                  <a:lnTo>
                    <a:pt x="454" y="669"/>
                  </a:lnTo>
                  <a:lnTo>
                    <a:pt x="454" y="671"/>
                  </a:lnTo>
                  <a:lnTo>
                    <a:pt x="454" y="672"/>
                  </a:lnTo>
                  <a:lnTo>
                    <a:pt x="454" y="673"/>
                  </a:lnTo>
                  <a:lnTo>
                    <a:pt x="454" y="674"/>
                  </a:lnTo>
                  <a:lnTo>
                    <a:pt x="454" y="675"/>
                  </a:lnTo>
                  <a:lnTo>
                    <a:pt x="454" y="676"/>
                  </a:lnTo>
                  <a:lnTo>
                    <a:pt x="453" y="676"/>
                  </a:lnTo>
                  <a:lnTo>
                    <a:pt x="454" y="677"/>
                  </a:lnTo>
                  <a:lnTo>
                    <a:pt x="453" y="677"/>
                  </a:lnTo>
                  <a:lnTo>
                    <a:pt x="453" y="678"/>
                  </a:lnTo>
                  <a:lnTo>
                    <a:pt x="454" y="678"/>
                  </a:lnTo>
                  <a:lnTo>
                    <a:pt x="453" y="680"/>
                  </a:lnTo>
                  <a:lnTo>
                    <a:pt x="454" y="680"/>
                  </a:lnTo>
                  <a:lnTo>
                    <a:pt x="454" y="681"/>
                  </a:lnTo>
                  <a:lnTo>
                    <a:pt x="453" y="681"/>
                  </a:lnTo>
                  <a:lnTo>
                    <a:pt x="454" y="681"/>
                  </a:lnTo>
                  <a:lnTo>
                    <a:pt x="454" y="682"/>
                  </a:lnTo>
                  <a:lnTo>
                    <a:pt x="454" y="683"/>
                  </a:lnTo>
                  <a:lnTo>
                    <a:pt x="453" y="683"/>
                  </a:lnTo>
                  <a:lnTo>
                    <a:pt x="451" y="684"/>
                  </a:lnTo>
                  <a:lnTo>
                    <a:pt x="450" y="684"/>
                  </a:lnTo>
                  <a:lnTo>
                    <a:pt x="449" y="684"/>
                  </a:lnTo>
                  <a:lnTo>
                    <a:pt x="449" y="685"/>
                  </a:lnTo>
                  <a:lnTo>
                    <a:pt x="449" y="686"/>
                  </a:lnTo>
                  <a:lnTo>
                    <a:pt x="450" y="686"/>
                  </a:lnTo>
                  <a:lnTo>
                    <a:pt x="450" y="688"/>
                  </a:lnTo>
                  <a:lnTo>
                    <a:pt x="449" y="688"/>
                  </a:lnTo>
                  <a:lnTo>
                    <a:pt x="449" y="689"/>
                  </a:lnTo>
                  <a:lnTo>
                    <a:pt x="448" y="689"/>
                  </a:lnTo>
                  <a:lnTo>
                    <a:pt x="448" y="690"/>
                  </a:lnTo>
                  <a:lnTo>
                    <a:pt x="449" y="690"/>
                  </a:lnTo>
                  <a:lnTo>
                    <a:pt x="449" y="691"/>
                  </a:lnTo>
                  <a:lnTo>
                    <a:pt x="448" y="691"/>
                  </a:lnTo>
                  <a:lnTo>
                    <a:pt x="449" y="692"/>
                  </a:lnTo>
                  <a:lnTo>
                    <a:pt x="449" y="693"/>
                  </a:lnTo>
                  <a:lnTo>
                    <a:pt x="450" y="693"/>
                  </a:lnTo>
                  <a:lnTo>
                    <a:pt x="450" y="694"/>
                  </a:lnTo>
                  <a:lnTo>
                    <a:pt x="449" y="696"/>
                  </a:lnTo>
                  <a:lnTo>
                    <a:pt x="449" y="697"/>
                  </a:lnTo>
                  <a:lnTo>
                    <a:pt x="448" y="697"/>
                  </a:lnTo>
                  <a:lnTo>
                    <a:pt x="447" y="697"/>
                  </a:lnTo>
                  <a:lnTo>
                    <a:pt x="447" y="696"/>
                  </a:lnTo>
                  <a:lnTo>
                    <a:pt x="447" y="697"/>
                  </a:lnTo>
                  <a:lnTo>
                    <a:pt x="446" y="697"/>
                  </a:lnTo>
                  <a:lnTo>
                    <a:pt x="446" y="698"/>
                  </a:lnTo>
                  <a:lnTo>
                    <a:pt x="445" y="698"/>
                  </a:lnTo>
                  <a:lnTo>
                    <a:pt x="445" y="699"/>
                  </a:lnTo>
                  <a:lnTo>
                    <a:pt x="445" y="700"/>
                  </a:lnTo>
                  <a:lnTo>
                    <a:pt x="444" y="700"/>
                  </a:lnTo>
                  <a:lnTo>
                    <a:pt x="444" y="699"/>
                  </a:lnTo>
                  <a:lnTo>
                    <a:pt x="444" y="700"/>
                  </a:lnTo>
                  <a:lnTo>
                    <a:pt x="442" y="700"/>
                  </a:lnTo>
                  <a:lnTo>
                    <a:pt x="441" y="699"/>
                  </a:lnTo>
                  <a:lnTo>
                    <a:pt x="440" y="699"/>
                  </a:lnTo>
                  <a:lnTo>
                    <a:pt x="440" y="700"/>
                  </a:lnTo>
                  <a:lnTo>
                    <a:pt x="439" y="701"/>
                  </a:lnTo>
                  <a:lnTo>
                    <a:pt x="438" y="702"/>
                  </a:lnTo>
                  <a:lnTo>
                    <a:pt x="438" y="703"/>
                  </a:lnTo>
                  <a:lnTo>
                    <a:pt x="438" y="705"/>
                  </a:lnTo>
                  <a:lnTo>
                    <a:pt x="437" y="705"/>
                  </a:lnTo>
                  <a:lnTo>
                    <a:pt x="434" y="703"/>
                  </a:lnTo>
                  <a:lnTo>
                    <a:pt x="433" y="703"/>
                  </a:lnTo>
                  <a:lnTo>
                    <a:pt x="432" y="703"/>
                  </a:lnTo>
                  <a:lnTo>
                    <a:pt x="431" y="703"/>
                  </a:lnTo>
                  <a:lnTo>
                    <a:pt x="430" y="703"/>
                  </a:lnTo>
                  <a:lnTo>
                    <a:pt x="429" y="702"/>
                  </a:lnTo>
                  <a:lnTo>
                    <a:pt x="428" y="702"/>
                  </a:lnTo>
                  <a:lnTo>
                    <a:pt x="427" y="702"/>
                  </a:lnTo>
                  <a:lnTo>
                    <a:pt x="427" y="703"/>
                  </a:lnTo>
                  <a:lnTo>
                    <a:pt x="425" y="703"/>
                  </a:lnTo>
                  <a:lnTo>
                    <a:pt x="425" y="705"/>
                  </a:lnTo>
                  <a:lnTo>
                    <a:pt x="424" y="705"/>
                  </a:lnTo>
                  <a:lnTo>
                    <a:pt x="424" y="706"/>
                  </a:lnTo>
                  <a:lnTo>
                    <a:pt x="422" y="708"/>
                  </a:lnTo>
                  <a:lnTo>
                    <a:pt x="421" y="709"/>
                  </a:lnTo>
                  <a:lnTo>
                    <a:pt x="420" y="710"/>
                  </a:lnTo>
                  <a:lnTo>
                    <a:pt x="419" y="710"/>
                  </a:lnTo>
                  <a:lnTo>
                    <a:pt x="419" y="711"/>
                  </a:lnTo>
                  <a:lnTo>
                    <a:pt x="419" y="713"/>
                  </a:lnTo>
                  <a:lnTo>
                    <a:pt x="418" y="714"/>
                  </a:lnTo>
                  <a:lnTo>
                    <a:pt x="416" y="715"/>
                  </a:lnTo>
                  <a:lnTo>
                    <a:pt x="415" y="716"/>
                  </a:lnTo>
                  <a:lnTo>
                    <a:pt x="414" y="716"/>
                  </a:lnTo>
                  <a:lnTo>
                    <a:pt x="414" y="717"/>
                  </a:lnTo>
                  <a:lnTo>
                    <a:pt x="413" y="718"/>
                  </a:lnTo>
                  <a:lnTo>
                    <a:pt x="412" y="718"/>
                  </a:lnTo>
                  <a:lnTo>
                    <a:pt x="411" y="718"/>
                  </a:lnTo>
                  <a:lnTo>
                    <a:pt x="411" y="719"/>
                  </a:lnTo>
                  <a:lnTo>
                    <a:pt x="410" y="719"/>
                  </a:lnTo>
                  <a:lnTo>
                    <a:pt x="408" y="719"/>
                  </a:lnTo>
                  <a:lnTo>
                    <a:pt x="408" y="718"/>
                  </a:lnTo>
                  <a:lnTo>
                    <a:pt x="407" y="718"/>
                  </a:lnTo>
                  <a:lnTo>
                    <a:pt x="406" y="718"/>
                  </a:lnTo>
                  <a:lnTo>
                    <a:pt x="405" y="717"/>
                  </a:lnTo>
                  <a:lnTo>
                    <a:pt x="404" y="717"/>
                  </a:lnTo>
                  <a:lnTo>
                    <a:pt x="403" y="717"/>
                  </a:lnTo>
                  <a:lnTo>
                    <a:pt x="403" y="716"/>
                  </a:lnTo>
                  <a:lnTo>
                    <a:pt x="403" y="715"/>
                  </a:lnTo>
                  <a:lnTo>
                    <a:pt x="403" y="714"/>
                  </a:lnTo>
                  <a:lnTo>
                    <a:pt x="403" y="713"/>
                  </a:lnTo>
                  <a:lnTo>
                    <a:pt x="403" y="711"/>
                  </a:lnTo>
                  <a:lnTo>
                    <a:pt x="403" y="710"/>
                  </a:lnTo>
                  <a:lnTo>
                    <a:pt x="403" y="709"/>
                  </a:lnTo>
                  <a:lnTo>
                    <a:pt x="403" y="708"/>
                  </a:lnTo>
                  <a:lnTo>
                    <a:pt x="402" y="708"/>
                  </a:lnTo>
                  <a:lnTo>
                    <a:pt x="402" y="707"/>
                  </a:lnTo>
                  <a:lnTo>
                    <a:pt x="402" y="706"/>
                  </a:lnTo>
                  <a:lnTo>
                    <a:pt x="402" y="705"/>
                  </a:lnTo>
                  <a:lnTo>
                    <a:pt x="402" y="703"/>
                  </a:lnTo>
                  <a:lnTo>
                    <a:pt x="403" y="703"/>
                  </a:lnTo>
                  <a:lnTo>
                    <a:pt x="403" y="702"/>
                  </a:lnTo>
                  <a:lnTo>
                    <a:pt x="404" y="702"/>
                  </a:lnTo>
                  <a:lnTo>
                    <a:pt x="405" y="702"/>
                  </a:lnTo>
                  <a:lnTo>
                    <a:pt x="406" y="702"/>
                  </a:lnTo>
                  <a:lnTo>
                    <a:pt x="407" y="702"/>
                  </a:lnTo>
                  <a:lnTo>
                    <a:pt x="407" y="703"/>
                  </a:lnTo>
                  <a:lnTo>
                    <a:pt x="408" y="703"/>
                  </a:lnTo>
                  <a:lnTo>
                    <a:pt x="408" y="702"/>
                  </a:lnTo>
                  <a:lnTo>
                    <a:pt x="408" y="701"/>
                  </a:lnTo>
                  <a:lnTo>
                    <a:pt x="410" y="701"/>
                  </a:lnTo>
                  <a:lnTo>
                    <a:pt x="411" y="700"/>
                  </a:lnTo>
                  <a:lnTo>
                    <a:pt x="412" y="699"/>
                  </a:lnTo>
                  <a:lnTo>
                    <a:pt x="413" y="699"/>
                  </a:lnTo>
                  <a:lnTo>
                    <a:pt x="413" y="698"/>
                  </a:lnTo>
                  <a:lnTo>
                    <a:pt x="412" y="698"/>
                  </a:lnTo>
                  <a:lnTo>
                    <a:pt x="412" y="697"/>
                  </a:lnTo>
                  <a:lnTo>
                    <a:pt x="411" y="696"/>
                  </a:lnTo>
                  <a:lnTo>
                    <a:pt x="411" y="694"/>
                  </a:lnTo>
                  <a:lnTo>
                    <a:pt x="410" y="694"/>
                  </a:lnTo>
                  <a:lnTo>
                    <a:pt x="411" y="694"/>
                  </a:lnTo>
                  <a:lnTo>
                    <a:pt x="411" y="693"/>
                  </a:lnTo>
                  <a:lnTo>
                    <a:pt x="410" y="693"/>
                  </a:lnTo>
                  <a:lnTo>
                    <a:pt x="411" y="693"/>
                  </a:lnTo>
                  <a:lnTo>
                    <a:pt x="412" y="693"/>
                  </a:lnTo>
                  <a:lnTo>
                    <a:pt x="412" y="692"/>
                  </a:lnTo>
                  <a:lnTo>
                    <a:pt x="413" y="692"/>
                  </a:lnTo>
                  <a:lnTo>
                    <a:pt x="413" y="693"/>
                  </a:lnTo>
                  <a:lnTo>
                    <a:pt x="414" y="694"/>
                  </a:lnTo>
                  <a:lnTo>
                    <a:pt x="415" y="696"/>
                  </a:lnTo>
                  <a:lnTo>
                    <a:pt x="415" y="697"/>
                  </a:lnTo>
                  <a:lnTo>
                    <a:pt x="415" y="696"/>
                  </a:lnTo>
                  <a:lnTo>
                    <a:pt x="415" y="694"/>
                  </a:lnTo>
                  <a:lnTo>
                    <a:pt x="414" y="694"/>
                  </a:lnTo>
                  <a:lnTo>
                    <a:pt x="414" y="693"/>
                  </a:lnTo>
                  <a:lnTo>
                    <a:pt x="414" y="692"/>
                  </a:lnTo>
                  <a:lnTo>
                    <a:pt x="414" y="691"/>
                  </a:lnTo>
                  <a:lnTo>
                    <a:pt x="414" y="690"/>
                  </a:lnTo>
                  <a:lnTo>
                    <a:pt x="414" y="689"/>
                  </a:lnTo>
                  <a:lnTo>
                    <a:pt x="413" y="690"/>
                  </a:lnTo>
                  <a:lnTo>
                    <a:pt x="412" y="690"/>
                  </a:lnTo>
                  <a:lnTo>
                    <a:pt x="412" y="689"/>
                  </a:lnTo>
                  <a:lnTo>
                    <a:pt x="413" y="689"/>
                  </a:lnTo>
                  <a:lnTo>
                    <a:pt x="413" y="688"/>
                  </a:lnTo>
                  <a:lnTo>
                    <a:pt x="412" y="689"/>
                  </a:lnTo>
                  <a:lnTo>
                    <a:pt x="412" y="688"/>
                  </a:lnTo>
                  <a:lnTo>
                    <a:pt x="411" y="688"/>
                  </a:lnTo>
                  <a:lnTo>
                    <a:pt x="411" y="689"/>
                  </a:lnTo>
                  <a:lnTo>
                    <a:pt x="411" y="688"/>
                  </a:lnTo>
                  <a:lnTo>
                    <a:pt x="410" y="688"/>
                  </a:lnTo>
                  <a:lnTo>
                    <a:pt x="408" y="688"/>
                  </a:lnTo>
                  <a:lnTo>
                    <a:pt x="408" y="686"/>
                  </a:lnTo>
                  <a:lnTo>
                    <a:pt x="407" y="686"/>
                  </a:lnTo>
                  <a:lnTo>
                    <a:pt x="406" y="686"/>
                  </a:lnTo>
                  <a:lnTo>
                    <a:pt x="406" y="685"/>
                  </a:lnTo>
                  <a:lnTo>
                    <a:pt x="406" y="684"/>
                  </a:lnTo>
                  <a:lnTo>
                    <a:pt x="405" y="684"/>
                  </a:lnTo>
                  <a:lnTo>
                    <a:pt x="405" y="685"/>
                  </a:lnTo>
                  <a:lnTo>
                    <a:pt x="404" y="685"/>
                  </a:lnTo>
                  <a:lnTo>
                    <a:pt x="403" y="685"/>
                  </a:lnTo>
                  <a:lnTo>
                    <a:pt x="402" y="685"/>
                  </a:lnTo>
                  <a:lnTo>
                    <a:pt x="402" y="686"/>
                  </a:lnTo>
                  <a:lnTo>
                    <a:pt x="401" y="686"/>
                  </a:lnTo>
                  <a:lnTo>
                    <a:pt x="399" y="686"/>
                  </a:lnTo>
                  <a:lnTo>
                    <a:pt x="401" y="686"/>
                  </a:lnTo>
                  <a:lnTo>
                    <a:pt x="401" y="688"/>
                  </a:lnTo>
                  <a:lnTo>
                    <a:pt x="399" y="688"/>
                  </a:lnTo>
                  <a:lnTo>
                    <a:pt x="398" y="688"/>
                  </a:lnTo>
                  <a:lnTo>
                    <a:pt x="398" y="689"/>
                  </a:lnTo>
                  <a:lnTo>
                    <a:pt x="397" y="689"/>
                  </a:lnTo>
                  <a:lnTo>
                    <a:pt x="396" y="689"/>
                  </a:lnTo>
                  <a:lnTo>
                    <a:pt x="395" y="689"/>
                  </a:lnTo>
                  <a:lnTo>
                    <a:pt x="395" y="688"/>
                  </a:lnTo>
                  <a:lnTo>
                    <a:pt x="394" y="688"/>
                  </a:lnTo>
                  <a:lnTo>
                    <a:pt x="393" y="688"/>
                  </a:lnTo>
                  <a:lnTo>
                    <a:pt x="392" y="689"/>
                  </a:lnTo>
                  <a:lnTo>
                    <a:pt x="390" y="690"/>
                  </a:lnTo>
                  <a:lnTo>
                    <a:pt x="389" y="690"/>
                  </a:lnTo>
                  <a:lnTo>
                    <a:pt x="388" y="691"/>
                  </a:lnTo>
                  <a:lnTo>
                    <a:pt x="388" y="690"/>
                  </a:lnTo>
                  <a:lnTo>
                    <a:pt x="387" y="690"/>
                  </a:lnTo>
                  <a:lnTo>
                    <a:pt x="386" y="691"/>
                  </a:lnTo>
                  <a:lnTo>
                    <a:pt x="386" y="690"/>
                  </a:lnTo>
                  <a:lnTo>
                    <a:pt x="385" y="690"/>
                  </a:lnTo>
                  <a:lnTo>
                    <a:pt x="384" y="690"/>
                  </a:lnTo>
                  <a:lnTo>
                    <a:pt x="384" y="691"/>
                  </a:lnTo>
                  <a:lnTo>
                    <a:pt x="384" y="690"/>
                  </a:lnTo>
                  <a:lnTo>
                    <a:pt x="382" y="690"/>
                  </a:lnTo>
                  <a:lnTo>
                    <a:pt x="382" y="691"/>
                  </a:lnTo>
                  <a:lnTo>
                    <a:pt x="382" y="692"/>
                  </a:lnTo>
                  <a:lnTo>
                    <a:pt x="381" y="692"/>
                  </a:lnTo>
                  <a:lnTo>
                    <a:pt x="381" y="691"/>
                  </a:lnTo>
                  <a:lnTo>
                    <a:pt x="380" y="691"/>
                  </a:lnTo>
                  <a:lnTo>
                    <a:pt x="379" y="691"/>
                  </a:lnTo>
                  <a:lnTo>
                    <a:pt x="378" y="691"/>
                  </a:lnTo>
                  <a:lnTo>
                    <a:pt x="377" y="691"/>
                  </a:lnTo>
                  <a:lnTo>
                    <a:pt x="376" y="691"/>
                  </a:lnTo>
                  <a:lnTo>
                    <a:pt x="376" y="692"/>
                  </a:lnTo>
                  <a:lnTo>
                    <a:pt x="375" y="692"/>
                  </a:lnTo>
                  <a:lnTo>
                    <a:pt x="376" y="693"/>
                  </a:lnTo>
                  <a:lnTo>
                    <a:pt x="376" y="694"/>
                  </a:lnTo>
                  <a:lnTo>
                    <a:pt x="375" y="694"/>
                  </a:lnTo>
                  <a:lnTo>
                    <a:pt x="373" y="694"/>
                  </a:lnTo>
                  <a:lnTo>
                    <a:pt x="372" y="694"/>
                  </a:lnTo>
                  <a:lnTo>
                    <a:pt x="371" y="694"/>
                  </a:lnTo>
                  <a:lnTo>
                    <a:pt x="371" y="696"/>
                  </a:lnTo>
                  <a:lnTo>
                    <a:pt x="370" y="696"/>
                  </a:lnTo>
                  <a:lnTo>
                    <a:pt x="370" y="697"/>
                  </a:lnTo>
                  <a:lnTo>
                    <a:pt x="370" y="698"/>
                  </a:lnTo>
                  <a:lnTo>
                    <a:pt x="370" y="699"/>
                  </a:lnTo>
                  <a:lnTo>
                    <a:pt x="370" y="700"/>
                  </a:lnTo>
                  <a:lnTo>
                    <a:pt x="370" y="701"/>
                  </a:lnTo>
                  <a:lnTo>
                    <a:pt x="370" y="702"/>
                  </a:lnTo>
                  <a:lnTo>
                    <a:pt x="369" y="702"/>
                  </a:lnTo>
                  <a:lnTo>
                    <a:pt x="368" y="702"/>
                  </a:lnTo>
                  <a:lnTo>
                    <a:pt x="368" y="703"/>
                  </a:lnTo>
                  <a:lnTo>
                    <a:pt x="367" y="703"/>
                  </a:lnTo>
                  <a:lnTo>
                    <a:pt x="365" y="703"/>
                  </a:lnTo>
                  <a:lnTo>
                    <a:pt x="364" y="703"/>
                  </a:lnTo>
                  <a:lnTo>
                    <a:pt x="364" y="705"/>
                  </a:lnTo>
                  <a:lnTo>
                    <a:pt x="363" y="705"/>
                  </a:lnTo>
                  <a:lnTo>
                    <a:pt x="363" y="706"/>
                  </a:lnTo>
                  <a:lnTo>
                    <a:pt x="362" y="706"/>
                  </a:lnTo>
                  <a:lnTo>
                    <a:pt x="361" y="706"/>
                  </a:lnTo>
                  <a:lnTo>
                    <a:pt x="361" y="707"/>
                  </a:lnTo>
                  <a:lnTo>
                    <a:pt x="361" y="708"/>
                  </a:lnTo>
                  <a:lnTo>
                    <a:pt x="360" y="708"/>
                  </a:lnTo>
                  <a:lnTo>
                    <a:pt x="360" y="709"/>
                  </a:lnTo>
                  <a:lnTo>
                    <a:pt x="359" y="709"/>
                  </a:lnTo>
                  <a:lnTo>
                    <a:pt x="359" y="710"/>
                  </a:lnTo>
                  <a:lnTo>
                    <a:pt x="358" y="710"/>
                  </a:lnTo>
                  <a:lnTo>
                    <a:pt x="358" y="711"/>
                  </a:lnTo>
                  <a:lnTo>
                    <a:pt x="358" y="713"/>
                  </a:lnTo>
                  <a:lnTo>
                    <a:pt x="358" y="714"/>
                  </a:lnTo>
                  <a:lnTo>
                    <a:pt x="358" y="715"/>
                  </a:lnTo>
                  <a:lnTo>
                    <a:pt x="358" y="716"/>
                  </a:lnTo>
                  <a:lnTo>
                    <a:pt x="359" y="716"/>
                  </a:lnTo>
                  <a:lnTo>
                    <a:pt x="359" y="717"/>
                  </a:lnTo>
                  <a:lnTo>
                    <a:pt x="360" y="717"/>
                  </a:lnTo>
                  <a:lnTo>
                    <a:pt x="360" y="718"/>
                  </a:lnTo>
                  <a:lnTo>
                    <a:pt x="361" y="718"/>
                  </a:lnTo>
                  <a:lnTo>
                    <a:pt x="362" y="718"/>
                  </a:lnTo>
                  <a:lnTo>
                    <a:pt x="362" y="719"/>
                  </a:lnTo>
                  <a:lnTo>
                    <a:pt x="362" y="720"/>
                  </a:lnTo>
                  <a:lnTo>
                    <a:pt x="362" y="722"/>
                  </a:lnTo>
                  <a:lnTo>
                    <a:pt x="362" y="723"/>
                  </a:lnTo>
                  <a:lnTo>
                    <a:pt x="362" y="724"/>
                  </a:lnTo>
                  <a:lnTo>
                    <a:pt x="361" y="724"/>
                  </a:lnTo>
                  <a:lnTo>
                    <a:pt x="360" y="725"/>
                  </a:lnTo>
                  <a:lnTo>
                    <a:pt x="360" y="726"/>
                  </a:lnTo>
                  <a:lnTo>
                    <a:pt x="360" y="727"/>
                  </a:lnTo>
                  <a:lnTo>
                    <a:pt x="359" y="727"/>
                  </a:lnTo>
                  <a:lnTo>
                    <a:pt x="358" y="727"/>
                  </a:lnTo>
                  <a:lnTo>
                    <a:pt x="356" y="727"/>
                  </a:lnTo>
                  <a:lnTo>
                    <a:pt x="356" y="728"/>
                  </a:lnTo>
                  <a:lnTo>
                    <a:pt x="355" y="728"/>
                  </a:lnTo>
                  <a:lnTo>
                    <a:pt x="355" y="730"/>
                  </a:lnTo>
                  <a:lnTo>
                    <a:pt x="355" y="731"/>
                  </a:lnTo>
                  <a:lnTo>
                    <a:pt x="355" y="732"/>
                  </a:lnTo>
                  <a:lnTo>
                    <a:pt x="356" y="732"/>
                  </a:lnTo>
                  <a:lnTo>
                    <a:pt x="356" y="733"/>
                  </a:lnTo>
                  <a:lnTo>
                    <a:pt x="355" y="733"/>
                  </a:lnTo>
                  <a:lnTo>
                    <a:pt x="355" y="734"/>
                  </a:lnTo>
                  <a:lnTo>
                    <a:pt x="355" y="735"/>
                  </a:lnTo>
                  <a:lnTo>
                    <a:pt x="354" y="735"/>
                  </a:lnTo>
                  <a:lnTo>
                    <a:pt x="354" y="736"/>
                  </a:lnTo>
                  <a:lnTo>
                    <a:pt x="354" y="738"/>
                  </a:lnTo>
                  <a:lnTo>
                    <a:pt x="353" y="738"/>
                  </a:lnTo>
                  <a:lnTo>
                    <a:pt x="353" y="739"/>
                  </a:lnTo>
                  <a:lnTo>
                    <a:pt x="353" y="740"/>
                  </a:lnTo>
                  <a:lnTo>
                    <a:pt x="353" y="741"/>
                  </a:lnTo>
                  <a:lnTo>
                    <a:pt x="352" y="742"/>
                  </a:lnTo>
                  <a:lnTo>
                    <a:pt x="351" y="743"/>
                  </a:lnTo>
                  <a:lnTo>
                    <a:pt x="351" y="742"/>
                  </a:lnTo>
                  <a:lnTo>
                    <a:pt x="350" y="742"/>
                  </a:lnTo>
                  <a:lnTo>
                    <a:pt x="349" y="742"/>
                  </a:lnTo>
                  <a:lnTo>
                    <a:pt x="347" y="742"/>
                  </a:lnTo>
                  <a:lnTo>
                    <a:pt x="346" y="742"/>
                  </a:lnTo>
                  <a:lnTo>
                    <a:pt x="345" y="742"/>
                  </a:lnTo>
                  <a:lnTo>
                    <a:pt x="344" y="742"/>
                  </a:lnTo>
                  <a:lnTo>
                    <a:pt x="343" y="742"/>
                  </a:lnTo>
                  <a:lnTo>
                    <a:pt x="342" y="742"/>
                  </a:lnTo>
                  <a:lnTo>
                    <a:pt x="341" y="743"/>
                  </a:lnTo>
                  <a:lnTo>
                    <a:pt x="339" y="743"/>
                  </a:lnTo>
                  <a:lnTo>
                    <a:pt x="339" y="744"/>
                  </a:lnTo>
                  <a:lnTo>
                    <a:pt x="338" y="744"/>
                  </a:lnTo>
                  <a:lnTo>
                    <a:pt x="337" y="743"/>
                  </a:lnTo>
                  <a:lnTo>
                    <a:pt x="336" y="743"/>
                  </a:lnTo>
                  <a:lnTo>
                    <a:pt x="336" y="744"/>
                  </a:lnTo>
                  <a:lnTo>
                    <a:pt x="334" y="743"/>
                  </a:lnTo>
                  <a:lnTo>
                    <a:pt x="334" y="742"/>
                  </a:lnTo>
                  <a:lnTo>
                    <a:pt x="333" y="742"/>
                  </a:lnTo>
                  <a:lnTo>
                    <a:pt x="332" y="742"/>
                  </a:lnTo>
                  <a:lnTo>
                    <a:pt x="332" y="743"/>
                  </a:lnTo>
                  <a:lnTo>
                    <a:pt x="330" y="743"/>
                  </a:lnTo>
                  <a:lnTo>
                    <a:pt x="330" y="742"/>
                  </a:lnTo>
                  <a:lnTo>
                    <a:pt x="329" y="742"/>
                  </a:lnTo>
                  <a:lnTo>
                    <a:pt x="328" y="742"/>
                  </a:lnTo>
                  <a:lnTo>
                    <a:pt x="327" y="742"/>
                  </a:lnTo>
                  <a:lnTo>
                    <a:pt x="327" y="743"/>
                  </a:lnTo>
                  <a:lnTo>
                    <a:pt x="326" y="743"/>
                  </a:lnTo>
                  <a:lnTo>
                    <a:pt x="325" y="744"/>
                  </a:lnTo>
                  <a:lnTo>
                    <a:pt x="324" y="744"/>
                  </a:lnTo>
                  <a:lnTo>
                    <a:pt x="323" y="745"/>
                  </a:lnTo>
                  <a:lnTo>
                    <a:pt x="321" y="745"/>
                  </a:lnTo>
                  <a:lnTo>
                    <a:pt x="320" y="745"/>
                  </a:lnTo>
                  <a:lnTo>
                    <a:pt x="319" y="745"/>
                  </a:lnTo>
                  <a:lnTo>
                    <a:pt x="318" y="745"/>
                  </a:lnTo>
                  <a:lnTo>
                    <a:pt x="318" y="747"/>
                  </a:lnTo>
                  <a:lnTo>
                    <a:pt x="316" y="745"/>
                  </a:lnTo>
                  <a:lnTo>
                    <a:pt x="315" y="745"/>
                  </a:lnTo>
                  <a:lnTo>
                    <a:pt x="315" y="747"/>
                  </a:lnTo>
                  <a:lnTo>
                    <a:pt x="313" y="747"/>
                  </a:lnTo>
                  <a:lnTo>
                    <a:pt x="312" y="747"/>
                  </a:lnTo>
                  <a:lnTo>
                    <a:pt x="311" y="747"/>
                  </a:lnTo>
                  <a:lnTo>
                    <a:pt x="311" y="748"/>
                  </a:lnTo>
                  <a:lnTo>
                    <a:pt x="310" y="748"/>
                  </a:lnTo>
                  <a:lnTo>
                    <a:pt x="310" y="749"/>
                  </a:lnTo>
                  <a:lnTo>
                    <a:pt x="309" y="749"/>
                  </a:lnTo>
                  <a:lnTo>
                    <a:pt x="308" y="749"/>
                  </a:lnTo>
                  <a:lnTo>
                    <a:pt x="308" y="750"/>
                  </a:lnTo>
                  <a:lnTo>
                    <a:pt x="307" y="750"/>
                  </a:lnTo>
                  <a:lnTo>
                    <a:pt x="307" y="751"/>
                  </a:lnTo>
                  <a:lnTo>
                    <a:pt x="306" y="751"/>
                  </a:lnTo>
                  <a:lnTo>
                    <a:pt x="306" y="750"/>
                  </a:lnTo>
                  <a:lnTo>
                    <a:pt x="304" y="750"/>
                  </a:lnTo>
                  <a:lnTo>
                    <a:pt x="304" y="751"/>
                  </a:lnTo>
                  <a:lnTo>
                    <a:pt x="304" y="752"/>
                  </a:lnTo>
                  <a:lnTo>
                    <a:pt x="303" y="753"/>
                  </a:lnTo>
                  <a:lnTo>
                    <a:pt x="302" y="753"/>
                  </a:lnTo>
                  <a:lnTo>
                    <a:pt x="301" y="753"/>
                  </a:lnTo>
                  <a:lnTo>
                    <a:pt x="300" y="753"/>
                  </a:lnTo>
                  <a:lnTo>
                    <a:pt x="300" y="755"/>
                  </a:lnTo>
                  <a:lnTo>
                    <a:pt x="300" y="756"/>
                  </a:lnTo>
                  <a:lnTo>
                    <a:pt x="299" y="756"/>
                  </a:lnTo>
                  <a:lnTo>
                    <a:pt x="298" y="756"/>
                  </a:lnTo>
                  <a:lnTo>
                    <a:pt x="298" y="757"/>
                  </a:lnTo>
                  <a:lnTo>
                    <a:pt x="298" y="758"/>
                  </a:lnTo>
                  <a:lnTo>
                    <a:pt x="296" y="758"/>
                  </a:lnTo>
                  <a:lnTo>
                    <a:pt x="296" y="757"/>
                  </a:lnTo>
                  <a:lnTo>
                    <a:pt x="295" y="757"/>
                  </a:lnTo>
                  <a:lnTo>
                    <a:pt x="295" y="756"/>
                  </a:lnTo>
                  <a:lnTo>
                    <a:pt x="294" y="756"/>
                  </a:lnTo>
                  <a:lnTo>
                    <a:pt x="293" y="756"/>
                  </a:lnTo>
                  <a:lnTo>
                    <a:pt x="294" y="755"/>
                  </a:lnTo>
                  <a:lnTo>
                    <a:pt x="294" y="753"/>
                  </a:lnTo>
                  <a:lnTo>
                    <a:pt x="293" y="753"/>
                  </a:lnTo>
                  <a:lnTo>
                    <a:pt x="293" y="752"/>
                  </a:lnTo>
                  <a:lnTo>
                    <a:pt x="292" y="752"/>
                  </a:lnTo>
                  <a:lnTo>
                    <a:pt x="293" y="752"/>
                  </a:lnTo>
                  <a:lnTo>
                    <a:pt x="293" y="751"/>
                  </a:lnTo>
                  <a:lnTo>
                    <a:pt x="292" y="751"/>
                  </a:lnTo>
                  <a:lnTo>
                    <a:pt x="292" y="752"/>
                  </a:lnTo>
                  <a:lnTo>
                    <a:pt x="291" y="752"/>
                  </a:lnTo>
                  <a:lnTo>
                    <a:pt x="290" y="752"/>
                  </a:lnTo>
                  <a:lnTo>
                    <a:pt x="290" y="751"/>
                  </a:lnTo>
                  <a:lnTo>
                    <a:pt x="290" y="752"/>
                  </a:lnTo>
                  <a:lnTo>
                    <a:pt x="290" y="751"/>
                  </a:lnTo>
                  <a:lnTo>
                    <a:pt x="289" y="752"/>
                  </a:lnTo>
                  <a:lnTo>
                    <a:pt x="287" y="752"/>
                  </a:lnTo>
                  <a:lnTo>
                    <a:pt x="286" y="752"/>
                  </a:lnTo>
                  <a:lnTo>
                    <a:pt x="285" y="752"/>
                  </a:lnTo>
                  <a:lnTo>
                    <a:pt x="284" y="752"/>
                  </a:lnTo>
                  <a:lnTo>
                    <a:pt x="283" y="752"/>
                  </a:lnTo>
                  <a:lnTo>
                    <a:pt x="283" y="751"/>
                  </a:lnTo>
                  <a:lnTo>
                    <a:pt x="282" y="751"/>
                  </a:lnTo>
                  <a:lnTo>
                    <a:pt x="282" y="750"/>
                  </a:lnTo>
                  <a:lnTo>
                    <a:pt x="282" y="749"/>
                  </a:lnTo>
                  <a:lnTo>
                    <a:pt x="281" y="749"/>
                  </a:lnTo>
                  <a:lnTo>
                    <a:pt x="281" y="748"/>
                  </a:lnTo>
                  <a:lnTo>
                    <a:pt x="280" y="749"/>
                  </a:lnTo>
                  <a:lnTo>
                    <a:pt x="280" y="748"/>
                  </a:lnTo>
                  <a:lnTo>
                    <a:pt x="278" y="748"/>
                  </a:lnTo>
                  <a:lnTo>
                    <a:pt x="277" y="748"/>
                  </a:lnTo>
                  <a:lnTo>
                    <a:pt x="276" y="748"/>
                  </a:lnTo>
                  <a:lnTo>
                    <a:pt x="275" y="748"/>
                  </a:lnTo>
                  <a:lnTo>
                    <a:pt x="274" y="748"/>
                  </a:lnTo>
                  <a:lnTo>
                    <a:pt x="273" y="748"/>
                  </a:lnTo>
                  <a:lnTo>
                    <a:pt x="273" y="747"/>
                  </a:lnTo>
                  <a:lnTo>
                    <a:pt x="272" y="747"/>
                  </a:lnTo>
                  <a:lnTo>
                    <a:pt x="270" y="747"/>
                  </a:lnTo>
                  <a:lnTo>
                    <a:pt x="269" y="747"/>
                  </a:lnTo>
                  <a:lnTo>
                    <a:pt x="268" y="745"/>
                  </a:lnTo>
                  <a:lnTo>
                    <a:pt x="268" y="744"/>
                  </a:lnTo>
                  <a:lnTo>
                    <a:pt x="267" y="744"/>
                  </a:lnTo>
                  <a:lnTo>
                    <a:pt x="267" y="743"/>
                  </a:lnTo>
                  <a:lnTo>
                    <a:pt x="266" y="743"/>
                  </a:lnTo>
                  <a:lnTo>
                    <a:pt x="266" y="742"/>
                  </a:lnTo>
                  <a:lnTo>
                    <a:pt x="265" y="742"/>
                  </a:lnTo>
                  <a:lnTo>
                    <a:pt x="265" y="741"/>
                  </a:lnTo>
                  <a:lnTo>
                    <a:pt x="264" y="741"/>
                  </a:lnTo>
                  <a:lnTo>
                    <a:pt x="264" y="740"/>
                  </a:lnTo>
                  <a:lnTo>
                    <a:pt x="263" y="740"/>
                  </a:lnTo>
                  <a:lnTo>
                    <a:pt x="261" y="740"/>
                  </a:lnTo>
                  <a:lnTo>
                    <a:pt x="260" y="740"/>
                  </a:lnTo>
                  <a:lnTo>
                    <a:pt x="260" y="739"/>
                  </a:lnTo>
                  <a:lnTo>
                    <a:pt x="259" y="739"/>
                  </a:lnTo>
                  <a:lnTo>
                    <a:pt x="258" y="739"/>
                  </a:lnTo>
                  <a:lnTo>
                    <a:pt x="258" y="738"/>
                  </a:lnTo>
                  <a:lnTo>
                    <a:pt x="257" y="738"/>
                  </a:lnTo>
                  <a:lnTo>
                    <a:pt x="257" y="736"/>
                  </a:lnTo>
                  <a:lnTo>
                    <a:pt x="257" y="735"/>
                  </a:lnTo>
                  <a:lnTo>
                    <a:pt x="257" y="734"/>
                  </a:lnTo>
                  <a:lnTo>
                    <a:pt x="256" y="734"/>
                  </a:lnTo>
                  <a:lnTo>
                    <a:pt x="256" y="733"/>
                  </a:lnTo>
                  <a:lnTo>
                    <a:pt x="256" y="732"/>
                  </a:lnTo>
                  <a:lnTo>
                    <a:pt x="256" y="731"/>
                  </a:lnTo>
                  <a:lnTo>
                    <a:pt x="256" y="730"/>
                  </a:lnTo>
                  <a:lnTo>
                    <a:pt x="256" y="728"/>
                  </a:lnTo>
                  <a:lnTo>
                    <a:pt x="256" y="727"/>
                  </a:lnTo>
                  <a:lnTo>
                    <a:pt x="256" y="726"/>
                  </a:lnTo>
                  <a:lnTo>
                    <a:pt x="255" y="726"/>
                  </a:lnTo>
                  <a:lnTo>
                    <a:pt x="255" y="725"/>
                  </a:lnTo>
                  <a:lnTo>
                    <a:pt x="254" y="724"/>
                  </a:lnTo>
                  <a:lnTo>
                    <a:pt x="252" y="724"/>
                  </a:lnTo>
                  <a:lnTo>
                    <a:pt x="251" y="724"/>
                  </a:lnTo>
                  <a:lnTo>
                    <a:pt x="250" y="725"/>
                  </a:lnTo>
                  <a:lnTo>
                    <a:pt x="249" y="725"/>
                  </a:lnTo>
                  <a:lnTo>
                    <a:pt x="248" y="724"/>
                  </a:lnTo>
                  <a:lnTo>
                    <a:pt x="247" y="724"/>
                  </a:lnTo>
                  <a:lnTo>
                    <a:pt x="247" y="723"/>
                  </a:lnTo>
                  <a:lnTo>
                    <a:pt x="246" y="723"/>
                  </a:lnTo>
                  <a:lnTo>
                    <a:pt x="244" y="722"/>
                  </a:lnTo>
                  <a:lnTo>
                    <a:pt x="243" y="722"/>
                  </a:lnTo>
                  <a:lnTo>
                    <a:pt x="242" y="722"/>
                  </a:lnTo>
                  <a:lnTo>
                    <a:pt x="241" y="722"/>
                  </a:lnTo>
                  <a:lnTo>
                    <a:pt x="240" y="722"/>
                  </a:lnTo>
                  <a:lnTo>
                    <a:pt x="239" y="722"/>
                  </a:lnTo>
                  <a:lnTo>
                    <a:pt x="238" y="722"/>
                  </a:lnTo>
                  <a:lnTo>
                    <a:pt x="237" y="720"/>
                  </a:lnTo>
                  <a:lnTo>
                    <a:pt x="234" y="722"/>
                  </a:lnTo>
                  <a:lnTo>
                    <a:pt x="235" y="723"/>
                  </a:lnTo>
                  <a:lnTo>
                    <a:pt x="237" y="724"/>
                  </a:lnTo>
                  <a:lnTo>
                    <a:pt x="237" y="725"/>
                  </a:lnTo>
                  <a:lnTo>
                    <a:pt x="235" y="725"/>
                  </a:lnTo>
                  <a:lnTo>
                    <a:pt x="235" y="726"/>
                  </a:lnTo>
                  <a:lnTo>
                    <a:pt x="234" y="726"/>
                  </a:lnTo>
                  <a:lnTo>
                    <a:pt x="233" y="726"/>
                  </a:lnTo>
                  <a:lnTo>
                    <a:pt x="233" y="727"/>
                  </a:lnTo>
                  <a:lnTo>
                    <a:pt x="232" y="727"/>
                  </a:lnTo>
                  <a:lnTo>
                    <a:pt x="231" y="727"/>
                  </a:lnTo>
                  <a:lnTo>
                    <a:pt x="231" y="728"/>
                  </a:lnTo>
                  <a:lnTo>
                    <a:pt x="230" y="728"/>
                  </a:lnTo>
                  <a:lnTo>
                    <a:pt x="230" y="730"/>
                  </a:lnTo>
                  <a:lnTo>
                    <a:pt x="230" y="731"/>
                  </a:lnTo>
                  <a:lnTo>
                    <a:pt x="229" y="731"/>
                  </a:lnTo>
                  <a:lnTo>
                    <a:pt x="230" y="733"/>
                  </a:lnTo>
                  <a:lnTo>
                    <a:pt x="230" y="734"/>
                  </a:lnTo>
                  <a:lnTo>
                    <a:pt x="231" y="734"/>
                  </a:lnTo>
                  <a:lnTo>
                    <a:pt x="231" y="735"/>
                  </a:lnTo>
                  <a:lnTo>
                    <a:pt x="230" y="735"/>
                  </a:lnTo>
                  <a:lnTo>
                    <a:pt x="229" y="735"/>
                  </a:lnTo>
                  <a:lnTo>
                    <a:pt x="229" y="736"/>
                  </a:lnTo>
                  <a:lnTo>
                    <a:pt x="227" y="736"/>
                  </a:lnTo>
                  <a:lnTo>
                    <a:pt x="227" y="735"/>
                  </a:lnTo>
                  <a:lnTo>
                    <a:pt x="226" y="736"/>
                  </a:lnTo>
                  <a:lnTo>
                    <a:pt x="226" y="735"/>
                  </a:lnTo>
                  <a:lnTo>
                    <a:pt x="225" y="735"/>
                  </a:lnTo>
                  <a:lnTo>
                    <a:pt x="225" y="734"/>
                  </a:lnTo>
                  <a:lnTo>
                    <a:pt x="224" y="734"/>
                  </a:lnTo>
                  <a:lnTo>
                    <a:pt x="224" y="733"/>
                  </a:lnTo>
                  <a:lnTo>
                    <a:pt x="223" y="733"/>
                  </a:lnTo>
                  <a:lnTo>
                    <a:pt x="223" y="732"/>
                  </a:lnTo>
                  <a:lnTo>
                    <a:pt x="222" y="732"/>
                  </a:lnTo>
                  <a:lnTo>
                    <a:pt x="220" y="732"/>
                  </a:lnTo>
                  <a:lnTo>
                    <a:pt x="218" y="732"/>
                  </a:lnTo>
                  <a:lnTo>
                    <a:pt x="217" y="732"/>
                  </a:lnTo>
                  <a:lnTo>
                    <a:pt x="216" y="732"/>
                  </a:lnTo>
                  <a:lnTo>
                    <a:pt x="215" y="731"/>
                  </a:lnTo>
                  <a:lnTo>
                    <a:pt x="213" y="730"/>
                  </a:lnTo>
                  <a:lnTo>
                    <a:pt x="211" y="730"/>
                  </a:lnTo>
                  <a:lnTo>
                    <a:pt x="209" y="730"/>
                  </a:lnTo>
                  <a:lnTo>
                    <a:pt x="208" y="730"/>
                  </a:lnTo>
                  <a:lnTo>
                    <a:pt x="207" y="730"/>
                  </a:lnTo>
                  <a:lnTo>
                    <a:pt x="206" y="731"/>
                  </a:lnTo>
                  <a:lnTo>
                    <a:pt x="207" y="731"/>
                  </a:lnTo>
                  <a:lnTo>
                    <a:pt x="206" y="732"/>
                  </a:lnTo>
                  <a:lnTo>
                    <a:pt x="205" y="732"/>
                  </a:lnTo>
                  <a:lnTo>
                    <a:pt x="205" y="731"/>
                  </a:lnTo>
                  <a:lnTo>
                    <a:pt x="204" y="732"/>
                  </a:lnTo>
                  <a:lnTo>
                    <a:pt x="204" y="731"/>
                  </a:lnTo>
                  <a:lnTo>
                    <a:pt x="203" y="731"/>
                  </a:lnTo>
                  <a:lnTo>
                    <a:pt x="204" y="730"/>
                  </a:lnTo>
                  <a:lnTo>
                    <a:pt x="203" y="730"/>
                  </a:lnTo>
                  <a:lnTo>
                    <a:pt x="204" y="728"/>
                  </a:lnTo>
                  <a:lnTo>
                    <a:pt x="204" y="727"/>
                  </a:lnTo>
                  <a:lnTo>
                    <a:pt x="204" y="726"/>
                  </a:lnTo>
                  <a:lnTo>
                    <a:pt x="204" y="724"/>
                  </a:lnTo>
                  <a:lnTo>
                    <a:pt x="205" y="723"/>
                  </a:lnTo>
                  <a:lnTo>
                    <a:pt x="205" y="722"/>
                  </a:lnTo>
                  <a:lnTo>
                    <a:pt x="204" y="720"/>
                  </a:lnTo>
                  <a:lnTo>
                    <a:pt x="203" y="720"/>
                  </a:lnTo>
                  <a:lnTo>
                    <a:pt x="203" y="719"/>
                  </a:lnTo>
                  <a:lnTo>
                    <a:pt x="201" y="718"/>
                  </a:lnTo>
                  <a:lnTo>
                    <a:pt x="201" y="717"/>
                  </a:lnTo>
                  <a:lnTo>
                    <a:pt x="201" y="716"/>
                  </a:lnTo>
                  <a:lnTo>
                    <a:pt x="200" y="716"/>
                  </a:lnTo>
                  <a:lnTo>
                    <a:pt x="200" y="715"/>
                  </a:lnTo>
                  <a:lnTo>
                    <a:pt x="199" y="715"/>
                  </a:lnTo>
                  <a:lnTo>
                    <a:pt x="199" y="714"/>
                  </a:lnTo>
                  <a:lnTo>
                    <a:pt x="198" y="714"/>
                  </a:lnTo>
                  <a:lnTo>
                    <a:pt x="199" y="713"/>
                  </a:lnTo>
                  <a:lnTo>
                    <a:pt x="198" y="713"/>
                  </a:lnTo>
                  <a:lnTo>
                    <a:pt x="198" y="711"/>
                  </a:lnTo>
                  <a:lnTo>
                    <a:pt x="197" y="711"/>
                  </a:lnTo>
                  <a:lnTo>
                    <a:pt x="197" y="710"/>
                  </a:lnTo>
                  <a:lnTo>
                    <a:pt x="196" y="710"/>
                  </a:lnTo>
                  <a:lnTo>
                    <a:pt x="196" y="709"/>
                  </a:lnTo>
                  <a:lnTo>
                    <a:pt x="195" y="709"/>
                  </a:lnTo>
                  <a:lnTo>
                    <a:pt x="195" y="708"/>
                  </a:lnTo>
                  <a:lnTo>
                    <a:pt x="194" y="708"/>
                  </a:lnTo>
                  <a:lnTo>
                    <a:pt x="192" y="708"/>
                  </a:lnTo>
                  <a:lnTo>
                    <a:pt x="191" y="708"/>
                  </a:lnTo>
                  <a:lnTo>
                    <a:pt x="190" y="708"/>
                  </a:lnTo>
                  <a:lnTo>
                    <a:pt x="190" y="709"/>
                  </a:lnTo>
                  <a:lnTo>
                    <a:pt x="189" y="710"/>
                  </a:lnTo>
                  <a:lnTo>
                    <a:pt x="188" y="710"/>
                  </a:lnTo>
                  <a:lnTo>
                    <a:pt x="188" y="709"/>
                  </a:lnTo>
                  <a:lnTo>
                    <a:pt x="189" y="709"/>
                  </a:lnTo>
                  <a:lnTo>
                    <a:pt x="188" y="708"/>
                  </a:lnTo>
                  <a:lnTo>
                    <a:pt x="187" y="708"/>
                  </a:lnTo>
                  <a:lnTo>
                    <a:pt x="187" y="709"/>
                  </a:lnTo>
                  <a:lnTo>
                    <a:pt x="186" y="709"/>
                  </a:lnTo>
                  <a:lnTo>
                    <a:pt x="185" y="709"/>
                  </a:lnTo>
                  <a:lnTo>
                    <a:pt x="183" y="709"/>
                  </a:lnTo>
                  <a:lnTo>
                    <a:pt x="183" y="708"/>
                  </a:lnTo>
                  <a:lnTo>
                    <a:pt x="182" y="708"/>
                  </a:lnTo>
                  <a:lnTo>
                    <a:pt x="181" y="708"/>
                  </a:lnTo>
                  <a:lnTo>
                    <a:pt x="180" y="708"/>
                  </a:lnTo>
                  <a:lnTo>
                    <a:pt x="180" y="707"/>
                  </a:lnTo>
                  <a:lnTo>
                    <a:pt x="179" y="707"/>
                  </a:lnTo>
                  <a:lnTo>
                    <a:pt x="179" y="708"/>
                  </a:lnTo>
                  <a:lnTo>
                    <a:pt x="178" y="708"/>
                  </a:lnTo>
                  <a:lnTo>
                    <a:pt x="177" y="708"/>
                  </a:lnTo>
                  <a:lnTo>
                    <a:pt x="175" y="708"/>
                  </a:lnTo>
                  <a:lnTo>
                    <a:pt x="174" y="708"/>
                  </a:lnTo>
                  <a:lnTo>
                    <a:pt x="173" y="709"/>
                  </a:lnTo>
                  <a:lnTo>
                    <a:pt x="173" y="708"/>
                  </a:lnTo>
                  <a:lnTo>
                    <a:pt x="173" y="707"/>
                  </a:lnTo>
                  <a:lnTo>
                    <a:pt x="172" y="707"/>
                  </a:lnTo>
                  <a:lnTo>
                    <a:pt x="171" y="707"/>
                  </a:lnTo>
                  <a:lnTo>
                    <a:pt x="171" y="708"/>
                  </a:lnTo>
                  <a:lnTo>
                    <a:pt x="171" y="707"/>
                  </a:lnTo>
                  <a:lnTo>
                    <a:pt x="170" y="707"/>
                  </a:lnTo>
                  <a:lnTo>
                    <a:pt x="170" y="708"/>
                  </a:lnTo>
                  <a:lnTo>
                    <a:pt x="169" y="708"/>
                  </a:lnTo>
                  <a:lnTo>
                    <a:pt x="169" y="709"/>
                  </a:lnTo>
                  <a:lnTo>
                    <a:pt x="170" y="709"/>
                  </a:lnTo>
                  <a:lnTo>
                    <a:pt x="169" y="709"/>
                  </a:lnTo>
                  <a:lnTo>
                    <a:pt x="168" y="709"/>
                  </a:lnTo>
                  <a:lnTo>
                    <a:pt x="168" y="708"/>
                  </a:lnTo>
                  <a:lnTo>
                    <a:pt x="166" y="708"/>
                  </a:lnTo>
                  <a:lnTo>
                    <a:pt x="166" y="709"/>
                  </a:lnTo>
                  <a:lnTo>
                    <a:pt x="165" y="709"/>
                  </a:lnTo>
                  <a:lnTo>
                    <a:pt x="165" y="708"/>
                  </a:lnTo>
                  <a:lnTo>
                    <a:pt x="164" y="708"/>
                  </a:lnTo>
                  <a:lnTo>
                    <a:pt x="163" y="708"/>
                  </a:lnTo>
                  <a:lnTo>
                    <a:pt x="163" y="707"/>
                  </a:lnTo>
                  <a:lnTo>
                    <a:pt x="162" y="707"/>
                  </a:lnTo>
                  <a:lnTo>
                    <a:pt x="161" y="707"/>
                  </a:lnTo>
                  <a:lnTo>
                    <a:pt x="161" y="706"/>
                  </a:lnTo>
                  <a:lnTo>
                    <a:pt x="162" y="706"/>
                  </a:lnTo>
                  <a:lnTo>
                    <a:pt x="162" y="705"/>
                  </a:lnTo>
                  <a:lnTo>
                    <a:pt x="161" y="705"/>
                  </a:lnTo>
                  <a:lnTo>
                    <a:pt x="161" y="706"/>
                  </a:lnTo>
                  <a:lnTo>
                    <a:pt x="160" y="706"/>
                  </a:lnTo>
                  <a:lnTo>
                    <a:pt x="160" y="705"/>
                  </a:lnTo>
                  <a:lnTo>
                    <a:pt x="161" y="703"/>
                  </a:lnTo>
                  <a:lnTo>
                    <a:pt x="161" y="702"/>
                  </a:lnTo>
                  <a:lnTo>
                    <a:pt x="160" y="702"/>
                  </a:lnTo>
                  <a:lnTo>
                    <a:pt x="158" y="703"/>
                  </a:lnTo>
                  <a:lnTo>
                    <a:pt x="157" y="702"/>
                  </a:lnTo>
                  <a:lnTo>
                    <a:pt x="156" y="703"/>
                  </a:lnTo>
                  <a:lnTo>
                    <a:pt x="155" y="703"/>
                  </a:lnTo>
                  <a:lnTo>
                    <a:pt x="154" y="703"/>
                  </a:lnTo>
                  <a:lnTo>
                    <a:pt x="154" y="702"/>
                  </a:lnTo>
                  <a:lnTo>
                    <a:pt x="154" y="701"/>
                  </a:lnTo>
                  <a:lnTo>
                    <a:pt x="154" y="702"/>
                  </a:lnTo>
                  <a:lnTo>
                    <a:pt x="153" y="702"/>
                  </a:lnTo>
                  <a:lnTo>
                    <a:pt x="152" y="702"/>
                  </a:lnTo>
                  <a:lnTo>
                    <a:pt x="151" y="701"/>
                  </a:lnTo>
                  <a:lnTo>
                    <a:pt x="151" y="700"/>
                  </a:lnTo>
                  <a:lnTo>
                    <a:pt x="151" y="699"/>
                  </a:lnTo>
                  <a:lnTo>
                    <a:pt x="151" y="69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7" name="Freeform 457">
              <a:extLst>
                <a:ext uri="{FF2B5EF4-FFF2-40B4-BE49-F238E27FC236}">
                  <a16:creationId xmlns:a16="http://schemas.microsoft.com/office/drawing/2014/main" id="{ED82719A-CDDC-8D95-78EB-31D4F73577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2500" y="1006476"/>
              <a:ext cx="877888" cy="942975"/>
            </a:xfrm>
            <a:custGeom>
              <a:avLst/>
              <a:gdLst>
                <a:gd name="T0" fmla="*/ 4 w 553"/>
                <a:gd name="T1" fmla="*/ 243 h 594"/>
                <a:gd name="T2" fmla="*/ 12 w 553"/>
                <a:gd name="T3" fmla="*/ 200 h 594"/>
                <a:gd name="T4" fmla="*/ 24 w 553"/>
                <a:gd name="T5" fmla="*/ 175 h 594"/>
                <a:gd name="T6" fmla="*/ 62 w 553"/>
                <a:gd name="T7" fmla="*/ 158 h 594"/>
                <a:gd name="T8" fmla="*/ 81 w 553"/>
                <a:gd name="T9" fmla="*/ 136 h 594"/>
                <a:gd name="T10" fmla="*/ 114 w 553"/>
                <a:gd name="T11" fmla="*/ 129 h 594"/>
                <a:gd name="T12" fmla="*/ 175 w 553"/>
                <a:gd name="T13" fmla="*/ 131 h 594"/>
                <a:gd name="T14" fmla="*/ 207 w 553"/>
                <a:gd name="T15" fmla="*/ 120 h 594"/>
                <a:gd name="T16" fmla="*/ 221 w 553"/>
                <a:gd name="T17" fmla="*/ 111 h 594"/>
                <a:gd name="T18" fmla="*/ 242 w 553"/>
                <a:gd name="T19" fmla="*/ 115 h 594"/>
                <a:gd name="T20" fmla="*/ 240 w 553"/>
                <a:gd name="T21" fmla="*/ 95 h 594"/>
                <a:gd name="T22" fmla="*/ 237 w 553"/>
                <a:gd name="T23" fmla="*/ 89 h 594"/>
                <a:gd name="T24" fmla="*/ 222 w 553"/>
                <a:gd name="T25" fmla="*/ 65 h 594"/>
                <a:gd name="T26" fmla="*/ 266 w 553"/>
                <a:gd name="T27" fmla="*/ 42 h 594"/>
                <a:gd name="T28" fmla="*/ 295 w 553"/>
                <a:gd name="T29" fmla="*/ 22 h 594"/>
                <a:gd name="T30" fmla="*/ 320 w 553"/>
                <a:gd name="T31" fmla="*/ 27 h 594"/>
                <a:gd name="T32" fmla="*/ 334 w 553"/>
                <a:gd name="T33" fmla="*/ 21 h 594"/>
                <a:gd name="T34" fmla="*/ 369 w 553"/>
                <a:gd name="T35" fmla="*/ 14 h 594"/>
                <a:gd name="T36" fmla="*/ 390 w 553"/>
                <a:gd name="T37" fmla="*/ 20 h 594"/>
                <a:gd name="T38" fmla="*/ 433 w 553"/>
                <a:gd name="T39" fmla="*/ 44 h 594"/>
                <a:gd name="T40" fmla="*/ 466 w 553"/>
                <a:gd name="T41" fmla="*/ 73 h 594"/>
                <a:gd name="T42" fmla="*/ 497 w 553"/>
                <a:gd name="T43" fmla="*/ 100 h 594"/>
                <a:gd name="T44" fmla="*/ 490 w 553"/>
                <a:gd name="T45" fmla="*/ 159 h 594"/>
                <a:gd name="T46" fmla="*/ 526 w 553"/>
                <a:gd name="T47" fmla="*/ 216 h 594"/>
                <a:gd name="T48" fmla="*/ 533 w 553"/>
                <a:gd name="T49" fmla="*/ 253 h 594"/>
                <a:gd name="T50" fmla="*/ 496 w 553"/>
                <a:gd name="T51" fmla="*/ 348 h 594"/>
                <a:gd name="T52" fmla="*/ 531 w 553"/>
                <a:gd name="T53" fmla="*/ 394 h 594"/>
                <a:gd name="T54" fmla="*/ 532 w 553"/>
                <a:gd name="T55" fmla="*/ 475 h 594"/>
                <a:gd name="T56" fmla="*/ 480 w 553"/>
                <a:gd name="T57" fmla="*/ 555 h 594"/>
                <a:gd name="T58" fmla="*/ 417 w 553"/>
                <a:gd name="T59" fmla="*/ 584 h 594"/>
                <a:gd name="T60" fmla="*/ 356 w 553"/>
                <a:gd name="T61" fmla="*/ 577 h 594"/>
                <a:gd name="T62" fmla="*/ 294 w 553"/>
                <a:gd name="T63" fmla="*/ 555 h 594"/>
                <a:gd name="T64" fmla="*/ 224 w 553"/>
                <a:gd name="T65" fmla="*/ 566 h 594"/>
                <a:gd name="T66" fmla="*/ 230 w 553"/>
                <a:gd name="T67" fmla="*/ 500 h 594"/>
                <a:gd name="T68" fmla="*/ 160 w 553"/>
                <a:gd name="T69" fmla="*/ 502 h 594"/>
                <a:gd name="T70" fmla="*/ 73 w 553"/>
                <a:gd name="T71" fmla="*/ 556 h 594"/>
                <a:gd name="T72" fmla="*/ 84 w 553"/>
                <a:gd name="T73" fmla="*/ 485 h 594"/>
                <a:gd name="T74" fmla="*/ 114 w 553"/>
                <a:gd name="T75" fmla="*/ 451 h 594"/>
                <a:gd name="T76" fmla="*/ 133 w 553"/>
                <a:gd name="T77" fmla="*/ 424 h 594"/>
                <a:gd name="T78" fmla="*/ 86 w 553"/>
                <a:gd name="T79" fmla="*/ 443 h 594"/>
                <a:gd name="T80" fmla="*/ 100 w 553"/>
                <a:gd name="T81" fmla="*/ 424 h 594"/>
                <a:gd name="T82" fmla="*/ 116 w 553"/>
                <a:gd name="T83" fmla="*/ 398 h 594"/>
                <a:gd name="T84" fmla="*/ 71 w 553"/>
                <a:gd name="T85" fmla="*/ 379 h 594"/>
                <a:gd name="T86" fmla="*/ 95 w 553"/>
                <a:gd name="T87" fmla="*/ 377 h 594"/>
                <a:gd name="T88" fmla="*/ 106 w 553"/>
                <a:gd name="T89" fmla="*/ 345 h 594"/>
                <a:gd name="T90" fmla="*/ 101 w 553"/>
                <a:gd name="T91" fmla="*/ 324 h 594"/>
                <a:gd name="T92" fmla="*/ 78 w 553"/>
                <a:gd name="T93" fmla="*/ 334 h 594"/>
                <a:gd name="T94" fmla="*/ 49 w 553"/>
                <a:gd name="T95" fmla="*/ 362 h 594"/>
                <a:gd name="T96" fmla="*/ 59 w 553"/>
                <a:gd name="T97" fmla="*/ 305 h 594"/>
                <a:gd name="T98" fmla="*/ 74 w 553"/>
                <a:gd name="T99" fmla="*/ 283 h 594"/>
                <a:gd name="T100" fmla="*/ 43 w 553"/>
                <a:gd name="T101" fmla="*/ 296 h 594"/>
                <a:gd name="T102" fmla="*/ 35 w 553"/>
                <a:gd name="T103" fmla="*/ 250 h 594"/>
                <a:gd name="T104" fmla="*/ 23 w 553"/>
                <a:gd name="T105" fmla="*/ 170 h 594"/>
                <a:gd name="T106" fmla="*/ 47 w 553"/>
                <a:gd name="T107" fmla="*/ 364 h 594"/>
                <a:gd name="T108" fmla="*/ 66 w 553"/>
                <a:gd name="T109" fmla="*/ 155 h 594"/>
                <a:gd name="T110" fmla="*/ 70 w 553"/>
                <a:gd name="T111" fmla="*/ 412 h 594"/>
                <a:gd name="T112" fmla="*/ 72 w 553"/>
                <a:gd name="T113" fmla="*/ 458 h 594"/>
                <a:gd name="T114" fmla="*/ 74 w 553"/>
                <a:gd name="T115" fmla="*/ 510 h 594"/>
                <a:gd name="T116" fmla="*/ 89 w 553"/>
                <a:gd name="T117" fmla="*/ 352 h 594"/>
                <a:gd name="T118" fmla="*/ 88 w 553"/>
                <a:gd name="T119" fmla="*/ 373 h 594"/>
                <a:gd name="T120" fmla="*/ 95 w 553"/>
                <a:gd name="T121" fmla="*/ 360 h 594"/>
                <a:gd name="T122" fmla="*/ 192 w 553"/>
                <a:gd name="T123" fmla="*/ 115 h 594"/>
                <a:gd name="T124" fmla="*/ 296 w 553"/>
                <a:gd name="T125" fmla="*/ 21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594">
                  <a:moveTo>
                    <a:pt x="24" y="279"/>
                  </a:moveTo>
                  <a:lnTo>
                    <a:pt x="26" y="279"/>
                  </a:lnTo>
                  <a:lnTo>
                    <a:pt x="26" y="280"/>
                  </a:lnTo>
                  <a:lnTo>
                    <a:pt x="24" y="280"/>
                  </a:lnTo>
                  <a:lnTo>
                    <a:pt x="24" y="279"/>
                  </a:lnTo>
                  <a:close/>
                  <a:moveTo>
                    <a:pt x="26" y="280"/>
                  </a:moveTo>
                  <a:lnTo>
                    <a:pt x="26" y="279"/>
                  </a:lnTo>
                  <a:lnTo>
                    <a:pt x="26" y="280"/>
                  </a:lnTo>
                  <a:close/>
                  <a:moveTo>
                    <a:pt x="27" y="279"/>
                  </a:moveTo>
                  <a:lnTo>
                    <a:pt x="26" y="279"/>
                  </a:lnTo>
                  <a:lnTo>
                    <a:pt x="27" y="279"/>
                  </a:lnTo>
                  <a:close/>
                  <a:moveTo>
                    <a:pt x="26" y="280"/>
                  </a:moveTo>
                  <a:lnTo>
                    <a:pt x="26" y="279"/>
                  </a:lnTo>
                  <a:lnTo>
                    <a:pt x="26" y="280"/>
                  </a:lnTo>
                  <a:lnTo>
                    <a:pt x="26" y="279"/>
                  </a:lnTo>
                  <a:lnTo>
                    <a:pt x="26" y="280"/>
                  </a:lnTo>
                  <a:close/>
                  <a:moveTo>
                    <a:pt x="30" y="279"/>
                  </a:moveTo>
                  <a:lnTo>
                    <a:pt x="30" y="280"/>
                  </a:lnTo>
                  <a:lnTo>
                    <a:pt x="30" y="279"/>
                  </a:lnTo>
                  <a:close/>
                  <a:moveTo>
                    <a:pt x="29" y="279"/>
                  </a:moveTo>
                  <a:lnTo>
                    <a:pt x="30" y="279"/>
                  </a:lnTo>
                  <a:lnTo>
                    <a:pt x="29" y="279"/>
                  </a:lnTo>
                  <a:close/>
                  <a:moveTo>
                    <a:pt x="27" y="260"/>
                  </a:moveTo>
                  <a:lnTo>
                    <a:pt x="27" y="259"/>
                  </a:lnTo>
                  <a:lnTo>
                    <a:pt x="27" y="260"/>
                  </a:lnTo>
                  <a:close/>
                  <a:moveTo>
                    <a:pt x="27" y="260"/>
                  </a:moveTo>
                  <a:lnTo>
                    <a:pt x="27" y="259"/>
                  </a:lnTo>
                  <a:lnTo>
                    <a:pt x="27" y="260"/>
                  </a:lnTo>
                  <a:close/>
                  <a:moveTo>
                    <a:pt x="27" y="259"/>
                  </a:moveTo>
                  <a:lnTo>
                    <a:pt x="28" y="259"/>
                  </a:lnTo>
                  <a:lnTo>
                    <a:pt x="27" y="259"/>
                  </a:lnTo>
                  <a:lnTo>
                    <a:pt x="28" y="259"/>
                  </a:lnTo>
                  <a:lnTo>
                    <a:pt x="27" y="259"/>
                  </a:lnTo>
                  <a:close/>
                  <a:moveTo>
                    <a:pt x="23" y="256"/>
                  </a:moveTo>
                  <a:lnTo>
                    <a:pt x="24" y="256"/>
                  </a:lnTo>
                  <a:lnTo>
                    <a:pt x="23" y="256"/>
                  </a:lnTo>
                  <a:close/>
                  <a:moveTo>
                    <a:pt x="23" y="255"/>
                  </a:moveTo>
                  <a:lnTo>
                    <a:pt x="24" y="255"/>
                  </a:lnTo>
                  <a:lnTo>
                    <a:pt x="23" y="255"/>
                  </a:lnTo>
                  <a:close/>
                  <a:moveTo>
                    <a:pt x="23" y="255"/>
                  </a:moveTo>
                  <a:lnTo>
                    <a:pt x="24" y="255"/>
                  </a:lnTo>
                  <a:lnTo>
                    <a:pt x="23" y="255"/>
                  </a:lnTo>
                  <a:close/>
                  <a:moveTo>
                    <a:pt x="23" y="255"/>
                  </a:moveTo>
                  <a:lnTo>
                    <a:pt x="24" y="255"/>
                  </a:lnTo>
                  <a:lnTo>
                    <a:pt x="23" y="255"/>
                  </a:lnTo>
                  <a:close/>
                  <a:moveTo>
                    <a:pt x="23" y="254"/>
                  </a:moveTo>
                  <a:lnTo>
                    <a:pt x="23" y="255"/>
                  </a:lnTo>
                  <a:lnTo>
                    <a:pt x="23" y="254"/>
                  </a:lnTo>
                  <a:close/>
                  <a:moveTo>
                    <a:pt x="24" y="254"/>
                  </a:moveTo>
                  <a:lnTo>
                    <a:pt x="24" y="255"/>
                  </a:lnTo>
                  <a:lnTo>
                    <a:pt x="24" y="254"/>
                  </a:lnTo>
                  <a:close/>
                  <a:moveTo>
                    <a:pt x="2" y="250"/>
                  </a:moveTo>
                  <a:lnTo>
                    <a:pt x="1" y="250"/>
                  </a:lnTo>
                  <a:lnTo>
                    <a:pt x="2" y="250"/>
                  </a:lnTo>
                  <a:close/>
                  <a:moveTo>
                    <a:pt x="29" y="246"/>
                  </a:moveTo>
                  <a:lnTo>
                    <a:pt x="30" y="246"/>
                  </a:lnTo>
                  <a:lnTo>
                    <a:pt x="29" y="246"/>
                  </a:lnTo>
                  <a:close/>
                  <a:moveTo>
                    <a:pt x="0" y="241"/>
                  </a:moveTo>
                  <a:lnTo>
                    <a:pt x="1" y="241"/>
                  </a:lnTo>
                  <a:lnTo>
                    <a:pt x="0" y="241"/>
                  </a:lnTo>
                  <a:close/>
                  <a:moveTo>
                    <a:pt x="1" y="239"/>
                  </a:moveTo>
                  <a:lnTo>
                    <a:pt x="1" y="240"/>
                  </a:lnTo>
                  <a:lnTo>
                    <a:pt x="1" y="239"/>
                  </a:lnTo>
                  <a:close/>
                  <a:moveTo>
                    <a:pt x="17" y="235"/>
                  </a:moveTo>
                  <a:lnTo>
                    <a:pt x="17" y="237"/>
                  </a:lnTo>
                  <a:lnTo>
                    <a:pt x="17" y="235"/>
                  </a:lnTo>
                  <a:lnTo>
                    <a:pt x="15" y="235"/>
                  </a:lnTo>
                  <a:lnTo>
                    <a:pt x="15" y="237"/>
                  </a:lnTo>
                  <a:lnTo>
                    <a:pt x="17" y="237"/>
                  </a:lnTo>
                  <a:lnTo>
                    <a:pt x="15" y="237"/>
                  </a:lnTo>
                  <a:lnTo>
                    <a:pt x="15" y="235"/>
                  </a:lnTo>
                  <a:lnTo>
                    <a:pt x="14" y="235"/>
                  </a:lnTo>
                  <a:lnTo>
                    <a:pt x="14" y="237"/>
                  </a:lnTo>
                  <a:lnTo>
                    <a:pt x="14" y="238"/>
                  </a:lnTo>
                  <a:lnTo>
                    <a:pt x="14" y="239"/>
                  </a:lnTo>
                  <a:lnTo>
                    <a:pt x="14" y="240"/>
                  </a:lnTo>
                  <a:lnTo>
                    <a:pt x="13" y="240"/>
                  </a:lnTo>
                  <a:lnTo>
                    <a:pt x="12" y="240"/>
                  </a:lnTo>
                  <a:lnTo>
                    <a:pt x="11" y="240"/>
                  </a:lnTo>
                  <a:lnTo>
                    <a:pt x="10" y="240"/>
                  </a:lnTo>
                  <a:lnTo>
                    <a:pt x="10" y="241"/>
                  </a:lnTo>
                  <a:lnTo>
                    <a:pt x="9" y="241"/>
                  </a:lnTo>
                  <a:lnTo>
                    <a:pt x="7" y="241"/>
                  </a:lnTo>
                  <a:lnTo>
                    <a:pt x="7" y="242"/>
                  </a:lnTo>
                  <a:lnTo>
                    <a:pt x="7" y="243"/>
                  </a:lnTo>
                  <a:lnTo>
                    <a:pt x="7" y="245"/>
                  </a:lnTo>
                  <a:lnTo>
                    <a:pt x="7" y="243"/>
                  </a:lnTo>
                  <a:lnTo>
                    <a:pt x="7" y="245"/>
                  </a:lnTo>
                  <a:lnTo>
                    <a:pt x="7" y="246"/>
                  </a:lnTo>
                  <a:lnTo>
                    <a:pt x="9" y="246"/>
                  </a:lnTo>
                  <a:lnTo>
                    <a:pt x="9" y="245"/>
                  </a:lnTo>
                  <a:lnTo>
                    <a:pt x="9" y="246"/>
                  </a:lnTo>
                  <a:lnTo>
                    <a:pt x="7" y="246"/>
                  </a:lnTo>
                  <a:lnTo>
                    <a:pt x="7" y="247"/>
                  </a:lnTo>
                  <a:lnTo>
                    <a:pt x="9" y="247"/>
                  </a:lnTo>
                  <a:lnTo>
                    <a:pt x="7" y="247"/>
                  </a:lnTo>
                  <a:lnTo>
                    <a:pt x="9" y="247"/>
                  </a:lnTo>
                  <a:lnTo>
                    <a:pt x="7" y="247"/>
                  </a:lnTo>
                  <a:lnTo>
                    <a:pt x="7" y="248"/>
                  </a:lnTo>
                  <a:lnTo>
                    <a:pt x="7" y="249"/>
                  </a:lnTo>
                  <a:lnTo>
                    <a:pt x="7" y="250"/>
                  </a:lnTo>
                  <a:lnTo>
                    <a:pt x="6" y="250"/>
                  </a:lnTo>
                  <a:lnTo>
                    <a:pt x="6" y="251"/>
                  </a:lnTo>
                  <a:lnTo>
                    <a:pt x="6" y="253"/>
                  </a:lnTo>
                  <a:lnTo>
                    <a:pt x="6" y="251"/>
                  </a:lnTo>
                  <a:lnTo>
                    <a:pt x="6" y="253"/>
                  </a:lnTo>
                  <a:lnTo>
                    <a:pt x="5" y="253"/>
                  </a:lnTo>
                  <a:lnTo>
                    <a:pt x="5" y="254"/>
                  </a:lnTo>
                  <a:lnTo>
                    <a:pt x="4" y="254"/>
                  </a:lnTo>
                  <a:lnTo>
                    <a:pt x="4" y="253"/>
                  </a:lnTo>
                  <a:lnTo>
                    <a:pt x="4" y="251"/>
                  </a:lnTo>
                  <a:lnTo>
                    <a:pt x="3" y="250"/>
                  </a:lnTo>
                  <a:lnTo>
                    <a:pt x="3" y="251"/>
                  </a:lnTo>
                  <a:lnTo>
                    <a:pt x="3" y="250"/>
                  </a:lnTo>
                  <a:lnTo>
                    <a:pt x="3" y="249"/>
                  </a:lnTo>
                  <a:lnTo>
                    <a:pt x="4" y="249"/>
                  </a:lnTo>
                  <a:lnTo>
                    <a:pt x="4" y="248"/>
                  </a:lnTo>
                  <a:lnTo>
                    <a:pt x="4" y="247"/>
                  </a:lnTo>
                  <a:lnTo>
                    <a:pt x="4" y="246"/>
                  </a:lnTo>
                  <a:lnTo>
                    <a:pt x="5" y="246"/>
                  </a:lnTo>
                  <a:lnTo>
                    <a:pt x="5" y="245"/>
                  </a:lnTo>
                  <a:lnTo>
                    <a:pt x="4" y="245"/>
                  </a:lnTo>
                  <a:lnTo>
                    <a:pt x="4" y="243"/>
                  </a:lnTo>
                  <a:lnTo>
                    <a:pt x="4" y="242"/>
                  </a:lnTo>
                  <a:lnTo>
                    <a:pt x="3" y="242"/>
                  </a:lnTo>
                  <a:lnTo>
                    <a:pt x="3" y="241"/>
                  </a:lnTo>
                  <a:lnTo>
                    <a:pt x="2" y="241"/>
                  </a:lnTo>
                  <a:lnTo>
                    <a:pt x="1" y="241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1" y="240"/>
                  </a:lnTo>
                  <a:lnTo>
                    <a:pt x="1" y="239"/>
                  </a:lnTo>
                  <a:lnTo>
                    <a:pt x="2" y="239"/>
                  </a:lnTo>
                  <a:lnTo>
                    <a:pt x="1" y="239"/>
                  </a:lnTo>
                  <a:lnTo>
                    <a:pt x="2" y="239"/>
                  </a:lnTo>
                  <a:lnTo>
                    <a:pt x="2" y="238"/>
                  </a:lnTo>
                  <a:lnTo>
                    <a:pt x="2" y="237"/>
                  </a:lnTo>
                  <a:lnTo>
                    <a:pt x="2" y="235"/>
                  </a:lnTo>
                  <a:lnTo>
                    <a:pt x="3" y="235"/>
                  </a:lnTo>
                  <a:lnTo>
                    <a:pt x="3" y="234"/>
                  </a:lnTo>
                  <a:lnTo>
                    <a:pt x="4" y="234"/>
                  </a:lnTo>
                  <a:lnTo>
                    <a:pt x="4" y="233"/>
                  </a:lnTo>
                  <a:lnTo>
                    <a:pt x="4" y="234"/>
                  </a:lnTo>
                  <a:lnTo>
                    <a:pt x="4" y="233"/>
                  </a:lnTo>
                  <a:lnTo>
                    <a:pt x="4" y="232"/>
                  </a:lnTo>
                  <a:lnTo>
                    <a:pt x="4" y="231"/>
                  </a:lnTo>
                  <a:lnTo>
                    <a:pt x="5" y="231"/>
                  </a:lnTo>
                  <a:lnTo>
                    <a:pt x="5" y="230"/>
                  </a:lnTo>
                  <a:lnTo>
                    <a:pt x="5" y="229"/>
                  </a:lnTo>
                  <a:lnTo>
                    <a:pt x="6" y="229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7" y="229"/>
                  </a:lnTo>
                  <a:lnTo>
                    <a:pt x="7" y="228"/>
                  </a:lnTo>
                  <a:lnTo>
                    <a:pt x="9" y="228"/>
                  </a:lnTo>
                  <a:lnTo>
                    <a:pt x="9" y="226"/>
                  </a:lnTo>
                  <a:lnTo>
                    <a:pt x="9" y="225"/>
                  </a:lnTo>
                  <a:lnTo>
                    <a:pt x="10" y="225"/>
                  </a:lnTo>
                  <a:lnTo>
                    <a:pt x="9" y="225"/>
                  </a:lnTo>
                  <a:lnTo>
                    <a:pt x="9" y="224"/>
                  </a:lnTo>
                  <a:lnTo>
                    <a:pt x="10" y="224"/>
                  </a:lnTo>
                  <a:lnTo>
                    <a:pt x="9" y="224"/>
                  </a:lnTo>
                  <a:lnTo>
                    <a:pt x="9" y="223"/>
                  </a:lnTo>
                  <a:lnTo>
                    <a:pt x="10" y="223"/>
                  </a:lnTo>
                  <a:lnTo>
                    <a:pt x="9" y="223"/>
                  </a:lnTo>
                  <a:lnTo>
                    <a:pt x="10" y="223"/>
                  </a:lnTo>
                  <a:lnTo>
                    <a:pt x="10" y="222"/>
                  </a:lnTo>
                  <a:lnTo>
                    <a:pt x="10" y="221"/>
                  </a:lnTo>
                  <a:lnTo>
                    <a:pt x="10" y="220"/>
                  </a:lnTo>
                  <a:lnTo>
                    <a:pt x="10" y="218"/>
                  </a:lnTo>
                  <a:lnTo>
                    <a:pt x="10" y="220"/>
                  </a:lnTo>
                  <a:lnTo>
                    <a:pt x="10" y="218"/>
                  </a:lnTo>
                  <a:lnTo>
                    <a:pt x="10" y="217"/>
                  </a:lnTo>
                  <a:lnTo>
                    <a:pt x="11" y="217"/>
                  </a:lnTo>
                  <a:lnTo>
                    <a:pt x="10" y="217"/>
                  </a:lnTo>
                  <a:lnTo>
                    <a:pt x="10" y="216"/>
                  </a:lnTo>
                  <a:lnTo>
                    <a:pt x="10" y="215"/>
                  </a:lnTo>
                  <a:lnTo>
                    <a:pt x="9" y="215"/>
                  </a:lnTo>
                  <a:lnTo>
                    <a:pt x="9" y="214"/>
                  </a:lnTo>
                  <a:lnTo>
                    <a:pt x="9" y="215"/>
                  </a:lnTo>
                  <a:lnTo>
                    <a:pt x="9" y="214"/>
                  </a:lnTo>
                  <a:lnTo>
                    <a:pt x="7" y="214"/>
                  </a:lnTo>
                  <a:lnTo>
                    <a:pt x="7" y="215"/>
                  </a:lnTo>
                  <a:lnTo>
                    <a:pt x="6" y="215"/>
                  </a:lnTo>
                  <a:lnTo>
                    <a:pt x="6" y="214"/>
                  </a:lnTo>
                  <a:lnTo>
                    <a:pt x="5" y="214"/>
                  </a:lnTo>
                  <a:lnTo>
                    <a:pt x="6" y="214"/>
                  </a:lnTo>
                  <a:lnTo>
                    <a:pt x="5" y="214"/>
                  </a:lnTo>
                  <a:lnTo>
                    <a:pt x="6" y="214"/>
                  </a:lnTo>
                  <a:lnTo>
                    <a:pt x="5" y="214"/>
                  </a:lnTo>
                  <a:lnTo>
                    <a:pt x="5" y="213"/>
                  </a:lnTo>
                  <a:lnTo>
                    <a:pt x="6" y="213"/>
                  </a:lnTo>
                  <a:lnTo>
                    <a:pt x="5" y="213"/>
                  </a:lnTo>
                  <a:lnTo>
                    <a:pt x="6" y="213"/>
                  </a:lnTo>
                  <a:lnTo>
                    <a:pt x="5" y="213"/>
                  </a:lnTo>
                  <a:lnTo>
                    <a:pt x="5" y="212"/>
                  </a:lnTo>
                  <a:lnTo>
                    <a:pt x="5" y="211"/>
                  </a:lnTo>
                  <a:lnTo>
                    <a:pt x="5" y="209"/>
                  </a:lnTo>
                  <a:lnTo>
                    <a:pt x="5" y="208"/>
                  </a:lnTo>
                  <a:lnTo>
                    <a:pt x="5" y="207"/>
                  </a:lnTo>
                  <a:lnTo>
                    <a:pt x="5" y="206"/>
                  </a:lnTo>
                  <a:lnTo>
                    <a:pt x="5" y="205"/>
                  </a:lnTo>
                  <a:lnTo>
                    <a:pt x="4" y="205"/>
                  </a:lnTo>
                  <a:lnTo>
                    <a:pt x="5" y="205"/>
                  </a:lnTo>
                  <a:lnTo>
                    <a:pt x="4" y="205"/>
                  </a:lnTo>
                  <a:lnTo>
                    <a:pt x="3" y="205"/>
                  </a:lnTo>
                  <a:lnTo>
                    <a:pt x="3" y="204"/>
                  </a:lnTo>
                  <a:lnTo>
                    <a:pt x="3" y="205"/>
                  </a:lnTo>
                  <a:lnTo>
                    <a:pt x="3" y="204"/>
                  </a:lnTo>
                  <a:lnTo>
                    <a:pt x="2" y="204"/>
                  </a:lnTo>
                  <a:lnTo>
                    <a:pt x="2" y="203"/>
                  </a:lnTo>
                  <a:lnTo>
                    <a:pt x="2" y="201"/>
                  </a:lnTo>
                  <a:lnTo>
                    <a:pt x="3" y="201"/>
                  </a:lnTo>
                  <a:lnTo>
                    <a:pt x="2" y="201"/>
                  </a:lnTo>
                  <a:lnTo>
                    <a:pt x="2" y="200"/>
                  </a:lnTo>
                  <a:lnTo>
                    <a:pt x="2" y="201"/>
                  </a:lnTo>
                  <a:lnTo>
                    <a:pt x="3" y="201"/>
                  </a:lnTo>
                  <a:lnTo>
                    <a:pt x="3" y="200"/>
                  </a:lnTo>
                  <a:lnTo>
                    <a:pt x="3" y="201"/>
                  </a:lnTo>
                  <a:lnTo>
                    <a:pt x="3" y="200"/>
                  </a:lnTo>
                  <a:lnTo>
                    <a:pt x="4" y="200"/>
                  </a:lnTo>
                  <a:lnTo>
                    <a:pt x="4" y="201"/>
                  </a:lnTo>
                  <a:lnTo>
                    <a:pt x="4" y="200"/>
                  </a:lnTo>
                  <a:lnTo>
                    <a:pt x="4" y="201"/>
                  </a:lnTo>
                  <a:lnTo>
                    <a:pt x="4" y="203"/>
                  </a:lnTo>
                  <a:lnTo>
                    <a:pt x="5" y="203"/>
                  </a:lnTo>
                  <a:lnTo>
                    <a:pt x="5" y="204"/>
                  </a:lnTo>
                  <a:lnTo>
                    <a:pt x="6" y="204"/>
                  </a:lnTo>
                  <a:lnTo>
                    <a:pt x="6" y="205"/>
                  </a:lnTo>
                  <a:lnTo>
                    <a:pt x="7" y="205"/>
                  </a:lnTo>
                  <a:lnTo>
                    <a:pt x="9" y="205"/>
                  </a:lnTo>
                  <a:lnTo>
                    <a:pt x="9" y="204"/>
                  </a:lnTo>
                  <a:lnTo>
                    <a:pt x="9" y="203"/>
                  </a:lnTo>
                  <a:lnTo>
                    <a:pt x="10" y="203"/>
                  </a:lnTo>
                  <a:lnTo>
                    <a:pt x="10" y="204"/>
                  </a:lnTo>
                  <a:lnTo>
                    <a:pt x="10" y="203"/>
                  </a:lnTo>
                  <a:lnTo>
                    <a:pt x="10" y="204"/>
                  </a:lnTo>
                  <a:lnTo>
                    <a:pt x="11" y="204"/>
                  </a:lnTo>
                  <a:lnTo>
                    <a:pt x="11" y="203"/>
                  </a:lnTo>
                  <a:lnTo>
                    <a:pt x="11" y="201"/>
                  </a:lnTo>
                  <a:lnTo>
                    <a:pt x="12" y="201"/>
                  </a:lnTo>
                  <a:lnTo>
                    <a:pt x="11" y="201"/>
                  </a:lnTo>
                  <a:lnTo>
                    <a:pt x="12" y="201"/>
                  </a:lnTo>
                  <a:lnTo>
                    <a:pt x="12" y="200"/>
                  </a:lnTo>
                  <a:lnTo>
                    <a:pt x="12" y="201"/>
                  </a:lnTo>
                  <a:lnTo>
                    <a:pt x="12" y="200"/>
                  </a:lnTo>
                  <a:lnTo>
                    <a:pt x="12" y="199"/>
                  </a:lnTo>
                  <a:lnTo>
                    <a:pt x="12" y="198"/>
                  </a:lnTo>
                  <a:lnTo>
                    <a:pt x="13" y="198"/>
                  </a:lnTo>
                  <a:lnTo>
                    <a:pt x="13" y="197"/>
                  </a:lnTo>
                  <a:lnTo>
                    <a:pt x="13" y="196"/>
                  </a:lnTo>
                  <a:lnTo>
                    <a:pt x="13" y="195"/>
                  </a:lnTo>
                  <a:lnTo>
                    <a:pt x="13" y="193"/>
                  </a:lnTo>
                  <a:lnTo>
                    <a:pt x="13" y="192"/>
                  </a:lnTo>
                  <a:lnTo>
                    <a:pt x="12" y="192"/>
                  </a:lnTo>
                  <a:lnTo>
                    <a:pt x="13" y="192"/>
                  </a:lnTo>
                  <a:lnTo>
                    <a:pt x="12" y="192"/>
                  </a:lnTo>
                  <a:lnTo>
                    <a:pt x="12" y="191"/>
                  </a:lnTo>
                  <a:lnTo>
                    <a:pt x="13" y="191"/>
                  </a:lnTo>
                  <a:lnTo>
                    <a:pt x="13" y="190"/>
                  </a:lnTo>
                  <a:lnTo>
                    <a:pt x="14" y="190"/>
                  </a:lnTo>
                  <a:lnTo>
                    <a:pt x="14" y="191"/>
                  </a:lnTo>
                  <a:lnTo>
                    <a:pt x="14" y="190"/>
                  </a:lnTo>
                  <a:lnTo>
                    <a:pt x="14" y="191"/>
                  </a:lnTo>
                  <a:lnTo>
                    <a:pt x="14" y="192"/>
                  </a:lnTo>
                  <a:lnTo>
                    <a:pt x="14" y="193"/>
                  </a:lnTo>
                  <a:lnTo>
                    <a:pt x="15" y="193"/>
                  </a:lnTo>
                  <a:lnTo>
                    <a:pt x="15" y="192"/>
                  </a:lnTo>
                  <a:lnTo>
                    <a:pt x="15" y="191"/>
                  </a:lnTo>
                  <a:lnTo>
                    <a:pt x="17" y="191"/>
                  </a:lnTo>
                  <a:lnTo>
                    <a:pt x="18" y="191"/>
                  </a:lnTo>
                  <a:lnTo>
                    <a:pt x="19" y="191"/>
                  </a:lnTo>
                  <a:lnTo>
                    <a:pt x="19" y="192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19" y="191"/>
                  </a:lnTo>
                  <a:lnTo>
                    <a:pt x="20" y="191"/>
                  </a:lnTo>
                  <a:lnTo>
                    <a:pt x="20" y="190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20" y="189"/>
                  </a:lnTo>
                  <a:lnTo>
                    <a:pt x="20" y="188"/>
                  </a:lnTo>
                  <a:lnTo>
                    <a:pt x="20" y="187"/>
                  </a:lnTo>
                  <a:lnTo>
                    <a:pt x="20" y="186"/>
                  </a:lnTo>
                  <a:lnTo>
                    <a:pt x="20" y="184"/>
                  </a:lnTo>
                  <a:lnTo>
                    <a:pt x="21" y="184"/>
                  </a:lnTo>
                  <a:lnTo>
                    <a:pt x="21" y="186"/>
                  </a:lnTo>
                  <a:lnTo>
                    <a:pt x="21" y="187"/>
                  </a:lnTo>
                  <a:lnTo>
                    <a:pt x="22" y="187"/>
                  </a:lnTo>
                  <a:lnTo>
                    <a:pt x="21" y="187"/>
                  </a:lnTo>
                  <a:lnTo>
                    <a:pt x="22" y="187"/>
                  </a:lnTo>
                  <a:lnTo>
                    <a:pt x="21" y="187"/>
                  </a:lnTo>
                  <a:lnTo>
                    <a:pt x="21" y="188"/>
                  </a:lnTo>
                  <a:lnTo>
                    <a:pt x="22" y="188"/>
                  </a:lnTo>
                  <a:lnTo>
                    <a:pt x="22" y="189"/>
                  </a:lnTo>
                  <a:lnTo>
                    <a:pt x="23" y="189"/>
                  </a:lnTo>
                  <a:lnTo>
                    <a:pt x="23" y="188"/>
                  </a:lnTo>
                  <a:lnTo>
                    <a:pt x="23" y="189"/>
                  </a:lnTo>
                  <a:lnTo>
                    <a:pt x="24" y="189"/>
                  </a:lnTo>
                  <a:lnTo>
                    <a:pt x="24" y="188"/>
                  </a:lnTo>
                  <a:lnTo>
                    <a:pt x="26" y="188"/>
                  </a:lnTo>
                  <a:lnTo>
                    <a:pt x="26" y="189"/>
                  </a:lnTo>
                  <a:lnTo>
                    <a:pt x="26" y="190"/>
                  </a:lnTo>
                  <a:lnTo>
                    <a:pt x="26" y="191"/>
                  </a:lnTo>
                  <a:lnTo>
                    <a:pt x="26" y="192"/>
                  </a:lnTo>
                  <a:lnTo>
                    <a:pt x="27" y="192"/>
                  </a:lnTo>
                  <a:lnTo>
                    <a:pt x="28" y="192"/>
                  </a:lnTo>
                  <a:lnTo>
                    <a:pt x="28" y="191"/>
                  </a:lnTo>
                  <a:lnTo>
                    <a:pt x="29" y="191"/>
                  </a:lnTo>
                  <a:lnTo>
                    <a:pt x="29" y="190"/>
                  </a:lnTo>
                  <a:lnTo>
                    <a:pt x="28" y="190"/>
                  </a:lnTo>
                  <a:lnTo>
                    <a:pt x="28" y="189"/>
                  </a:lnTo>
                  <a:lnTo>
                    <a:pt x="28" y="188"/>
                  </a:lnTo>
                  <a:lnTo>
                    <a:pt x="29" y="188"/>
                  </a:lnTo>
                  <a:lnTo>
                    <a:pt x="29" y="189"/>
                  </a:lnTo>
                  <a:lnTo>
                    <a:pt x="29" y="188"/>
                  </a:lnTo>
                  <a:lnTo>
                    <a:pt x="29" y="189"/>
                  </a:lnTo>
                  <a:lnTo>
                    <a:pt x="29" y="188"/>
                  </a:lnTo>
                  <a:lnTo>
                    <a:pt x="29" y="189"/>
                  </a:lnTo>
                  <a:lnTo>
                    <a:pt x="30" y="189"/>
                  </a:lnTo>
                  <a:lnTo>
                    <a:pt x="30" y="188"/>
                  </a:lnTo>
                  <a:lnTo>
                    <a:pt x="30" y="189"/>
                  </a:lnTo>
                  <a:lnTo>
                    <a:pt x="30" y="188"/>
                  </a:lnTo>
                  <a:lnTo>
                    <a:pt x="30" y="189"/>
                  </a:lnTo>
                  <a:lnTo>
                    <a:pt x="30" y="188"/>
                  </a:lnTo>
                  <a:lnTo>
                    <a:pt x="31" y="188"/>
                  </a:lnTo>
                  <a:lnTo>
                    <a:pt x="32" y="188"/>
                  </a:lnTo>
                  <a:lnTo>
                    <a:pt x="32" y="187"/>
                  </a:lnTo>
                  <a:lnTo>
                    <a:pt x="32" y="186"/>
                  </a:lnTo>
                  <a:lnTo>
                    <a:pt x="32" y="184"/>
                  </a:lnTo>
                  <a:lnTo>
                    <a:pt x="33" y="184"/>
                  </a:lnTo>
                  <a:lnTo>
                    <a:pt x="33" y="183"/>
                  </a:lnTo>
                  <a:lnTo>
                    <a:pt x="33" y="182"/>
                  </a:lnTo>
                  <a:lnTo>
                    <a:pt x="35" y="182"/>
                  </a:lnTo>
                  <a:lnTo>
                    <a:pt x="35" y="181"/>
                  </a:lnTo>
                  <a:lnTo>
                    <a:pt x="33" y="181"/>
                  </a:lnTo>
                  <a:lnTo>
                    <a:pt x="32" y="181"/>
                  </a:lnTo>
                  <a:lnTo>
                    <a:pt x="32" y="180"/>
                  </a:lnTo>
                  <a:lnTo>
                    <a:pt x="32" y="179"/>
                  </a:lnTo>
                  <a:lnTo>
                    <a:pt x="32" y="178"/>
                  </a:lnTo>
                  <a:lnTo>
                    <a:pt x="33" y="178"/>
                  </a:lnTo>
                  <a:lnTo>
                    <a:pt x="33" y="176"/>
                  </a:lnTo>
                  <a:lnTo>
                    <a:pt x="33" y="175"/>
                  </a:lnTo>
                  <a:lnTo>
                    <a:pt x="33" y="174"/>
                  </a:lnTo>
                  <a:lnTo>
                    <a:pt x="32" y="174"/>
                  </a:lnTo>
                  <a:lnTo>
                    <a:pt x="32" y="175"/>
                  </a:lnTo>
                  <a:lnTo>
                    <a:pt x="32" y="176"/>
                  </a:lnTo>
                  <a:lnTo>
                    <a:pt x="32" y="178"/>
                  </a:lnTo>
                  <a:lnTo>
                    <a:pt x="31" y="178"/>
                  </a:lnTo>
                  <a:lnTo>
                    <a:pt x="31" y="179"/>
                  </a:lnTo>
                  <a:lnTo>
                    <a:pt x="30" y="179"/>
                  </a:lnTo>
                  <a:lnTo>
                    <a:pt x="30" y="180"/>
                  </a:lnTo>
                  <a:lnTo>
                    <a:pt x="30" y="181"/>
                  </a:lnTo>
                  <a:lnTo>
                    <a:pt x="29" y="181"/>
                  </a:lnTo>
                  <a:lnTo>
                    <a:pt x="29" y="182"/>
                  </a:lnTo>
                  <a:lnTo>
                    <a:pt x="30" y="182"/>
                  </a:lnTo>
                  <a:lnTo>
                    <a:pt x="29" y="182"/>
                  </a:lnTo>
                  <a:lnTo>
                    <a:pt x="28" y="182"/>
                  </a:lnTo>
                  <a:lnTo>
                    <a:pt x="27" y="182"/>
                  </a:lnTo>
                  <a:lnTo>
                    <a:pt x="26" y="182"/>
                  </a:lnTo>
                  <a:lnTo>
                    <a:pt x="26" y="181"/>
                  </a:lnTo>
                  <a:lnTo>
                    <a:pt x="26" y="180"/>
                  </a:lnTo>
                  <a:lnTo>
                    <a:pt x="26" y="181"/>
                  </a:lnTo>
                  <a:lnTo>
                    <a:pt x="24" y="181"/>
                  </a:lnTo>
                  <a:lnTo>
                    <a:pt x="24" y="180"/>
                  </a:lnTo>
                  <a:lnTo>
                    <a:pt x="24" y="179"/>
                  </a:lnTo>
                  <a:lnTo>
                    <a:pt x="24" y="178"/>
                  </a:lnTo>
                  <a:lnTo>
                    <a:pt x="24" y="176"/>
                  </a:lnTo>
                  <a:lnTo>
                    <a:pt x="24" y="175"/>
                  </a:lnTo>
                  <a:lnTo>
                    <a:pt x="23" y="175"/>
                  </a:lnTo>
                  <a:lnTo>
                    <a:pt x="23" y="174"/>
                  </a:lnTo>
                  <a:lnTo>
                    <a:pt x="23" y="175"/>
                  </a:lnTo>
                  <a:lnTo>
                    <a:pt x="23" y="174"/>
                  </a:lnTo>
                  <a:lnTo>
                    <a:pt x="22" y="174"/>
                  </a:lnTo>
                  <a:lnTo>
                    <a:pt x="22" y="173"/>
                  </a:lnTo>
                  <a:lnTo>
                    <a:pt x="22" y="174"/>
                  </a:lnTo>
                  <a:lnTo>
                    <a:pt x="22" y="173"/>
                  </a:lnTo>
                  <a:lnTo>
                    <a:pt x="22" y="172"/>
                  </a:lnTo>
                  <a:lnTo>
                    <a:pt x="23" y="172"/>
                  </a:lnTo>
                  <a:lnTo>
                    <a:pt x="23" y="171"/>
                  </a:lnTo>
                  <a:lnTo>
                    <a:pt x="22" y="171"/>
                  </a:lnTo>
                  <a:lnTo>
                    <a:pt x="23" y="171"/>
                  </a:lnTo>
                  <a:lnTo>
                    <a:pt x="23" y="172"/>
                  </a:lnTo>
                  <a:lnTo>
                    <a:pt x="23" y="171"/>
                  </a:lnTo>
                  <a:lnTo>
                    <a:pt x="24" y="171"/>
                  </a:lnTo>
                  <a:lnTo>
                    <a:pt x="24" y="172"/>
                  </a:lnTo>
                  <a:lnTo>
                    <a:pt x="24" y="173"/>
                  </a:lnTo>
                  <a:lnTo>
                    <a:pt x="26" y="173"/>
                  </a:lnTo>
                  <a:lnTo>
                    <a:pt x="26" y="172"/>
                  </a:lnTo>
                  <a:lnTo>
                    <a:pt x="27" y="172"/>
                  </a:lnTo>
                  <a:lnTo>
                    <a:pt x="27" y="171"/>
                  </a:lnTo>
                  <a:lnTo>
                    <a:pt x="28" y="171"/>
                  </a:lnTo>
                  <a:lnTo>
                    <a:pt x="29" y="171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0" y="168"/>
                  </a:lnTo>
                  <a:lnTo>
                    <a:pt x="30" y="167"/>
                  </a:lnTo>
                  <a:lnTo>
                    <a:pt x="30" y="166"/>
                  </a:lnTo>
                  <a:lnTo>
                    <a:pt x="30" y="165"/>
                  </a:lnTo>
                  <a:lnTo>
                    <a:pt x="31" y="165"/>
                  </a:lnTo>
                  <a:lnTo>
                    <a:pt x="31" y="164"/>
                  </a:lnTo>
                  <a:lnTo>
                    <a:pt x="32" y="164"/>
                  </a:lnTo>
                  <a:lnTo>
                    <a:pt x="32" y="163"/>
                  </a:lnTo>
                  <a:lnTo>
                    <a:pt x="31" y="163"/>
                  </a:lnTo>
                  <a:lnTo>
                    <a:pt x="32" y="163"/>
                  </a:lnTo>
                  <a:lnTo>
                    <a:pt x="31" y="163"/>
                  </a:lnTo>
                  <a:lnTo>
                    <a:pt x="32" y="163"/>
                  </a:lnTo>
                  <a:lnTo>
                    <a:pt x="32" y="162"/>
                  </a:lnTo>
                  <a:lnTo>
                    <a:pt x="32" y="163"/>
                  </a:lnTo>
                  <a:lnTo>
                    <a:pt x="32" y="164"/>
                  </a:lnTo>
                  <a:lnTo>
                    <a:pt x="33" y="164"/>
                  </a:lnTo>
                  <a:lnTo>
                    <a:pt x="33" y="165"/>
                  </a:lnTo>
                  <a:lnTo>
                    <a:pt x="33" y="164"/>
                  </a:lnTo>
                  <a:lnTo>
                    <a:pt x="33" y="165"/>
                  </a:lnTo>
                  <a:lnTo>
                    <a:pt x="35" y="165"/>
                  </a:lnTo>
                  <a:lnTo>
                    <a:pt x="36" y="165"/>
                  </a:lnTo>
                  <a:lnTo>
                    <a:pt x="36" y="164"/>
                  </a:lnTo>
                  <a:lnTo>
                    <a:pt x="36" y="165"/>
                  </a:lnTo>
                  <a:lnTo>
                    <a:pt x="36" y="164"/>
                  </a:lnTo>
                  <a:lnTo>
                    <a:pt x="37" y="164"/>
                  </a:lnTo>
                  <a:lnTo>
                    <a:pt x="37" y="163"/>
                  </a:lnTo>
                  <a:lnTo>
                    <a:pt x="37" y="162"/>
                  </a:lnTo>
                  <a:lnTo>
                    <a:pt x="38" y="162"/>
                  </a:lnTo>
                  <a:lnTo>
                    <a:pt x="39" y="162"/>
                  </a:lnTo>
                  <a:lnTo>
                    <a:pt x="38" y="163"/>
                  </a:lnTo>
                  <a:lnTo>
                    <a:pt x="39" y="163"/>
                  </a:lnTo>
                  <a:lnTo>
                    <a:pt x="40" y="163"/>
                  </a:lnTo>
                  <a:lnTo>
                    <a:pt x="40" y="162"/>
                  </a:lnTo>
                  <a:lnTo>
                    <a:pt x="40" y="161"/>
                  </a:lnTo>
                  <a:lnTo>
                    <a:pt x="40" y="162"/>
                  </a:lnTo>
                  <a:lnTo>
                    <a:pt x="41" y="162"/>
                  </a:lnTo>
                  <a:lnTo>
                    <a:pt x="41" y="161"/>
                  </a:lnTo>
                  <a:lnTo>
                    <a:pt x="41" y="162"/>
                  </a:lnTo>
                  <a:lnTo>
                    <a:pt x="43" y="162"/>
                  </a:lnTo>
                  <a:lnTo>
                    <a:pt x="41" y="162"/>
                  </a:lnTo>
                  <a:lnTo>
                    <a:pt x="43" y="162"/>
                  </a:lnTo>
                  <a:lnTo>
                    <a:pt x="44" y="162"/>
                  </a:lnTo>
                  <a:lnTo>
                    <a:pt x="43" y="162"/>
                  </a:lnTo>
                  <a:lnTo>
                    <a:pt x="44" y="162"/>
                  </a:lnTo>
                  <a:lnTo>
                    <a:pt x="43" y="162"/>
                  </a:lnTo>
                  <a:lnTo>
                    <a:pt x="44" y="162"/>
                  </a:lnTo>
                  <a:lnTo>
                    <a:pt x="45" y="162"/>
                  </a:lnTo>
                  <a:lnTo>
                    <a:pt x="45" y="163"/>
                  </a:lnTo>
                  <a:lnTo>
                    <a:pt x="45" y="164"/>
                  </a:lnTo>
                  <a:lnTo>
                    <a:pt x="45" y="165"/>
                  </a:lnTo>
                  <a:lnTo>
                    <a:pt x="46" y="165"/>
                  </a:lnTo>
                  <a:lnTo>
                    <a:pt x="47" y="165"/>
                  </a:lnTo>
                  <a:lnTo>
                    <a:pt x="47" y="164"/>
                  </a:lnTo>
                  <a:lnTo>
                    <a:pt x="48" y="164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48" y="163"/>
                  </a:lnTo>
                  <a:lnTo>
                    <a:pt x="49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49" y="164"/>
                  </a:lnTo>
                  <a:lnTo>
                    <a:pt x="50" y="164"/>
                  </a:lnTo>
                  <a:lnTo>
                    <a:pt x="50" y="165"/>
                  </a:lnTo>
                  <a:lnTo>
                    <a:pt x="49" y="165"/>
                  </a:lnTo>
                  <a:lnTo>
                    <a:pt x="49" y="166"/>
                  </a:lnTo>
                  <a:lnTo>
                    <a:pt x="50" y="166"/>
                  </a:lnTo>
                  <a:lnTo>
                    <a:pt x="50" y="165"/>
                  </a:lnTo>
                  <a:lnTo>
                    <a:pt x="52" y="165"/>
                  </a:lnTo>
                  <a:lnTo>
                    <a:pt x="52" y="166"/>
                  </a:lnTo>
                  <a:lnTo>
                    <a:pt x="53" y="166"/>
                  </a:lnTo>
                  <a:lnTo>
                    <a:pt x="53" y="165"/>
                  </a:lnTo>
                  <a:lnTo>
                    <a:pt x="54" y="165"/>
                  </a:lnTo>
                  <a:lnTo>
                    <a:pt x="55" y="165"/>
                  </a:lnTo>
                  <a:lnTo>
                    <a:pt x="56" y="165"/>
                  </a:lnTo>
                  <a:lnTo>
                    <a:pt x="56" y="166"/>
                  </a:lnTo>
                  <a:lnTo>
                    <a:pt x="56" y="165"/>
                  </a:lnTo>
                  <a:lnTo>
                    <a:pt x="56" y="166"/>
                  </a:lnTo>
                  <a:lnTo>
                    <a:pt x="57" y="166"/>
                  </a:lnTo>
                  <a:lnTo>
                    <a:pt x="57" y="165"/>
                  </a:lnTo>
                  <a:lnTo>
                    <a:pt x="58" y="165"/>
                  </a:lnTo>
                  <a:lnTo>
                    <a:pt x="58" y="164"/>
                  </a:lnTo>
                  <a:lnTo>
                    <a:pt x="59" y="164"/>
                  </a:lnTo>
                  <a:lnTo>
                    <a:pt x="58" y="164"/>
                  </a:lnTo>
                  <a:lnTo>
                    <a:pt x="59" y="164"/>
                  </a:lnTo>
                  <a:lnTo>
                    <a:pt x="61" y="164"/>
                  </a:lnTo>
                  <a:lnTo>
                    <a:pt x="61" y="163"/>
                  </a:lnTo>
                  <a:lnTo>
                    <a:pt x="62" y="163"/>
                  </a:lnTo>
                  <a:lnTo>
                    <a:pt x="61" y="163"/>
                  </a:lnTo>
                  <a:lnTo>
                    <a:pt x="62" y="163"/>
                  </a:lnTo>
                  <a:lnTo>
                    <a:pt x="62" y="162"/>
                  </a:lnTo>
                  <a:lnTo>
                    <a:pt x="62" y="161"/>
                  </a:lnTo>
                  <a:lnTo>
                    <a:pt x="62" y="162"/>
                  </a:lnTo>
                  <a:lnTo>
                    <a:pt x="62" y="161"/>
                  </a:lnTo>
                  <a:lnTo>
                    <a:pt x="62" y="159"/>
                  </a:lnTo>
                  <a:lnTo>
                    <a:pt x="63" y="159"/>
                  </a:lnTo>
                  <a:lnTo>
                    <a:pt x="62" y="159"/>
                  </a:lnTo>
                  <a:lnTo>
                    <a:pt x="62" y="158"/>
                  </a:lnTo>
                  <a:lnTo>
                    <a:pt x="63" y="158"/>
                  </a:lnTo>
                  <a:lnTo>
                    <a:pt x="63" y="157"/>
                  </a:lnTo>
                  <a:lnTo>
                    <a:pt x="63" y="158"/>
                  </a:lnTo>
                  <a:lnTo>
                    <a:pt x="63" y="157"/>
                  </a:lnTo>
                  <a:lnTo>
                    <a:pt x="64" y="157"/>
                  </a:lnTo>
                  <a:lnTo>
                    <a:pt x="65" y="157"/>
                  </a:lnTo>
                  <a:lnTo>
                    <a:pt x="65" y="158"/>
                  </a:lnTo>
                  <a:lnTo>
                    <a:pt x="65" y="157"/>
                  </a:lnTo>
                  <a:lnTo>
                    <a:pt x="66" y="157"/>
                  </a:lnTo>
                  <a:lnTo>
                    <a:pt x="66" y="156"/>
                  </a:lnTo>
                  <a:lnTo>
                    <a:pt x="67" y="156"/>
                  </a:lnTo>
                  <a:lnTo>
                    <a:pt x="67" y="155"/>
                  </a:lnTo>
                  <a:lnTo>
                    <a:pt x="69" y="155"/>
                  </a:lnTo>
                  <a:lnTo>
                    <a:pt x="67" y="155"/>
                  </a:lnTo>
                  <a:lnTo>
                    <a:pt x="69" y="155"/>
                  </a:lnTo>
                  <a:lnTo>
                    <a:pt x="69" y="154"/>
                  </a:lnTo>
                  <a:lnTo>
                    <a:pt x="67" y="154"/>
                  </a:lnTo>
                  <a:lnTo>
                    <a:pt x="69" y="154"/>
                  </a:lnTo>
                  <a:lnTo>
                    <a:pt x="67" y="154"/>
                  </a:lnTo>
                  <a:lnTo>
                    <a:pt x="67" y="153"/>
                  </a:lnTo>
                  <a:lnTo>
                    <a:pt x="67" y="151"/>
                  </a:lnTo>
                  <a:lnTo>
                    <a:pt x="67" y="153"/>
                  </a:lnTo>
                  <a:lnTo>
                    <a:pt x="67" y="151"/>
                  </a:lnTo>
                  <a:lnTo>
                    <a:pt x="69" y="151"/>
                  </a:lnTo>
                  <a:lnTo>
                    <a:pt x="69" y="153"/>
                  </a:lnTo>
                  <a:lnTo>
                    <a:pt x="70" y="153"/>
                  </a:lnTo>
                  <a:lnTo>
                    <a:pt x="70" y="154"/>
                  </a:lnTo>
                  <a:lnTo>
                    <a:pt x="70" y="155"/>
                  </a:lnTo>
                  <a:lnTo>
                    <a:pt x="71" y="155"/>
                  </a:lnTo>
                  <a:lnTo>
                    <a:pt x="70" y="155"/>
                  </a:lnTo>
                  <a:lnTo>
                    <a:pt x="70" y="156"/>
                  </a:lnTo>
                  <a:lnTo>
                    <a:pt x="70" y="155"/>
                  </a:lnTo>
                  <a:lnTo>
                    <a:pt x="70" y="156"/>
                  </a:lnTo>
                  <a:lnTo>
                    <a:pt x="70" y="157"/>
                  </a:lnTo>
                  <a:lnTo>
                    <a:pt x="71" y="157"/>
                  </a:lnTo>
                  <a:lnTo>
                    <a:pt x="72" y="157"/>
                  </a:lnTo>
                  <a:lnTo>
                    <a:pt x="72" y="156"/>
                  </a:lnTo>
                  <a:lnTo>
                    <a:pt x="73" y="156"/>
                  </a:lnTo>
                  <a:lnTo>
                    <a:pt x="73" y="155"/>
                  </a:lnTo>
                  <a:lnTo>
                    <a:pt x="73" y="154"/>
                  </a:lnTo>
                  <a:lnTo>
                    <a:pt x="73" y="155"/>
                  </a:lnTo>
                  <a:lnTo>
                    <a:pt x="73" y="154"/>
                  </a:lnTo>
                  <a:lnTo>
                    <a:pt x="74" y="154"/>
                  </a:lnTo>
                  <a:lnTo>
                    <a:pt x="74" y="155"/>
                  </a:lnTo>
                  <a:lnTo>
                    <a:pt x="74" y="154"/>
                  </a:lnTo>
                  <a:lnTo>
                    <a:pt x="74" y="155"/>
                  </a:lnTo>
                  <a:lnTo>
                    <a:pt x="74" y="154"/>
                  </a:lnTo>
                  <a:lnTo>
                    <a:pt x="75" y="154"/>
                  </a:lnTo>
                  <a:lnTo>
                    <a:pt x="75" y="155"/>
                  </a:lnTo>
                  <a:lnTo>
                    <a:pt x="75" y="154"/>
                  </a:lnTo>
                  <a:lnTo>
                    <a:pt x="75" y="155"/>
                  </a:lnTo>
                  <a:lnTo>
                    <a:pt x="76" y="155"/>
                  </a:lnTo>
                  <a:lnTo>
                    <a:pt x="78" y="155"/>
                  </a:lnTo>
                  <a:lnTo>
                    <a:pt x="78" y="154"/>
                  </a:lnTo>
                  <a:lnTo>
                    <a:pt x="79" y="154"/>
                  </a:lnTo>
                  <a:lnTo>
                    <a:pt x="80" y="154"/>
                  </a:lnTo>
                  <a:lnTo>
                    <a:pt x="81" y="154"/>
                  </a:lnTo>
                  <a:lnTo>
                    <a:pt x="81" y="155"/>
                  </a:lnTo>
                  <a:lnTo>
                    <a:pt x="81" y="154"/>
                  </a:lnTo>
                  <a:lnTo>
                    <a:pt x="81" y="155"/>
                  </a:lnTo>
                  <a:lnTo>
                    <a:pt x="82" y="155"/>
                  </a:lnTo>
                  <a:lnTo>
                    <a:pt x="83" y="155"/>
                  </a:lnTo>
                  <a:lnTo>
                    <a:pt x="84" y="154"/>
                  </a:lnTo>
                  <a:lnTo>
                    <a:pt x="83" y="153"/>
                  </a:lnTo>
                  <a:lnTo>
                    <a:pt x="84" y="153"/>
                  </a:lnTo>
                  <a:lnTo>
                    <a:pt x="83" y="153"/>
                  </a:lnTo>
                  <a:lnTo>
                    <a:pt x="83" y="151"/>
                  </a:lnTo>
                  <a:lnTo>
                    <a:pt x="83" y="153"/>
                  </a:lnTo>
                  <a:lnTo>
                    <a:pt x="83" y="151"/>
                  </a:lnTo>
                  <a:lnTo>
                    <a:pt x="83" y="150"/>
                  </a:lnTo>
                  <a:lnTo>
                    <a:pt x="82" y="150"/>
                  </a:lnTo>
                  <a:lnTo>
                    <a:pt x="81" y="150"/>
                  </a:lnTo>
                  <a:lnTo>
                    <a:pt x="82" y="150"/>
                  </a:lnTo>
                  <a:lnTo>
                    <a:pt x="81" y="150"/>
                  </a:lnTo>
                  <a:lnTo>
                    <a:pt x="82" y="149"/>
                  </a:lnTo>
                  <a:lnTo>
                    <a:pt x="81" y="149"/>
                  </a:lnTo>
                  <a:lnTo>
                    <a:pt x="82" y="149"/>
                  </a:lnTo>
                  <a:lnTo>
                    <a:pt x="81" y="149"/>
                  </a:lnTo>
                  <a:lnTo>
                    <a:pt x="81" y="148"/>
                  </a:lnTo>
                  <a:lnTo>
                    <a:pt x="81" y="147"/>
                  </a:lnTo>
                  <a:lnTo>
                    <a:pt x="82" y="147"/>
                  </a:lnTo>
                  <a:lnTo>
                    <a:pt x="81" y="147"/>
                  </a:lnTo>
                  <a:lnTo>
                    <a:pt x="81" y="146"/>
                  </a:lnTo>
                  <a:lnTo>
                    <a:pt x="81" y="145"/>
                  </a:lnTo>
                  <a:lnTo>
                    <a:pt x="80" y="145"/>
                  </a:lnTo>
                  <a:lnTo>
                    <a:pt x="81" y="145"/>
                  </a:lnTo>
                  <a:lnTo>
                    <a:pt x="81" y="143"/>
                  </a:lnTo>
                  <a:lnTo>
                    <a:pt x="80" y="143"/>
                  </a:lnTo>
                  <a:lnTo>
                    <a:pt x="79" y="143"/>
                  </a:lnTo>
                  <a:lnTo>
                    <a:pt x="79" y="145"/>
                  </a:lnTo>
                  <a:lnTo>
                    <a:pt x="79" y="143"/>
                  </a:lnTo>
                  <a:lnTo>
                    <a:pt x="78" y="143"/>
                  </a:lnTo>
                  <a:lnTo>
                    <a:pt x="76" y="143"/>
                  </a:lnTo>
                  <a:lnTo>
                    <a:pt x="75" y="143"/>
                  </a:lnTo>
                  <a:lnTo>
                    <a:pt x="75" y="142"/>
                  </a:lnTo>
                  <a:lnTo>
                    <a:pt x="75" y="143"/>
                  </a:lnTo>
                  <a:lnTo>
                    <a:pt x="75" y="142"/>
                  </a:lnTo>
                  <a:lnTo>
                    <a:pt x="75" y="143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4" y="141"/>
                  </a:lnTo>
                  <a:lnTo>
                    <a:pt x="75" y="141"/>
                  </a:lnTo>
                  <a:lnTo>
                    <a:pt x="74" y="142"/>
                  </a:lnTo>
                  <a:lnTo>
                    <a:pt x="74" y="141"/>
                  </a:lnTo>
                  <a:lnTo>
                    <a:pt x="74" y="140"/>
                  </a:lnTo>
                  <a:lnTo>
                    <a:pt x="74" y="141"/>
                  </a:lnTo>
                  <a:lnTo>
                    <a:pt x="74" y="140"/>
                  </a:lnTo>
                  <a:lnTo>
                    <a:pt x="73" y="140"/>
                  </a:lnTo>
                  <a:lnTo>
                    <a:pt x="74" y="140"/>
                  </a:lnTo>
                  <a:lnTo>
                    <a:pt x="74" y="139"/>
                  </a:lnTo>
                  <a:lnTo>
                    <a:pt x="74" y="138"/>
                  </a:lnTo>
                  <a:lnTo>
                    <a:pt x="75" y="138"/>
                  </a:lnTo>
                  <a:lnTo>
                    <a:pt x="76" y="138"/>
                  </a:lnTo>
                  <a:lnTo>
                    <a:pt x="76" y="137"/>
                  </a:lnTo>
                  <a:lnTo>
                    <a:pt x="78" y="137"/>
                  </a:lnTo>
                  <a:lnTo>
                    <a:pt x="79" y="137"/>
                  </a:lnTo>
                  <a:lnTo>
                    <a:pt x="80" y="137"/>
                  </a:lnTo>
                  <a:lnTo>
                    <a:pt x="80" y="136"/>
                  </a:lnTo>
                  <a:lnTo>
                    <a:pt x="80" y="134"/>
                  </a:lnTo>
                  <a:lnTo>
                    <a:pt x="81" y="134"/>
                  </a:lnTo>
                  <a:lnTo>
                    <a:pt x="81" y="136"/>
                  </a:lnTo>
                  <a:lnTo>
                    <a:pt x="81" y="134"/>
                  </a:lnTo>
                  <a:lnTo>
                    <a:pt x="81" y="136"/>
                  </a:lnTo>
                  <a:lnTo>
                    <a:pt x="81" y="134"/>
                  </a:lnTo>
                  <a:lnTo>
                    <a:pt x="81" y="136"/>
                  </a:lnTo>
                  <a:lnTo>
                    <a:pt x="82" y="136"/>
                  </a:lnTo>
                  <a:lnTo>
                    <a:pt x="82" y="134"/>
                  </a:lnTo>
                  <a:lnTo>
                    <a:pt x="82" y="136"/>
                  </a:lnTo>
                  <a:lnTo>
                    <a:pt x="83" y="136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4" y="136"/>
                  </a:lnTo>
                  <a:lnTo>
                    <a:pt x="84" y="137"/>
                  </a:lnTo>
                  <a:lnTo>
                    <a:pt x="84" y="136"/>
                  </a:lnTo>
                  <a:lnTo>
                    <a:pt x="84" y="137"/>
                  </a:lnTo>
                  <a:lnTo>
                    <a:pt x="86" y="137"/>
                  </a:lnTo>
                  <a:lnTo>
                    <a:pt x="86" y="138"/>
                  </a:lnTo>
                  <a:lnTo>
                    <a:pt x="87" y="138"/>
                  </a:lnTo>
                  <a:lnTo>
                    <a:pt x="87" y="139"/>
                  </a:lnTo>
                  <a:lnTo>
                    <a:pt x="87" y="138"/>
                  </a:lnTo>
                  <a:lnTo>
                    <a:pt x="88" y="138"/>
                  </a:lnTo>
                  <a:lnTo>
                    <a:pt x="87" y="138"/>
                  </a:lnTo>
                  <a:lnTo>
                    <a:pt x="87" y="137"/>
                  </a:lnTo>
                  <a:lnTo>
                    <a:pt x="87" y="136"/>
                  </a:lnTo>
                  <a:lnTo>
                    <a:pt x="88" y="136"/>
                  </a:lnTo>
                  <a:lnTo>
                    <a:pt x="89" y="134"/>
                  </a:lnTo>
                  <a:lnTo>
                    <a:pt x="89" y="136"/>
                  </a:lnTo>
                  <a:lnTo>
                    <a:pt x="89" y="134"/>
                  </a:lnTo>
                  <a:lnTo>
                    <a:pt x="90" y="134"/>
                  </a:lnTo>
                  <a:lnTo>
                    <a:pt x="89" y="136"/>
                  </a:lnTo>
                  <a:lnTo>
                    <a:pt x="90" y="136"/>
                  </a:lnTo>
                  <a:lnTo>
                    <a:pt x="91" y="136"/>
                  </a:lnTo>
                  <a:lnTo>
                    <a:pt x="92" y="136"/>
                  </a:lnTo>
                  <a:lnTo>
                    <a:pt x="91" y="136"/>
                  </a:lnTo>
                  <a:lnTo>
                    <a:pt x="92" y="136"/>
                  </a:lnTo>
                  <a:lnTo>
                    <a:pt x="92" y="134"/>
                  </a:lnTo>
                  <a:lnTo>
                    <a:pt x="91" y="134"/>
                  </a:lnTo>
                  <a:lnTo>
                    <a:pt x="92" y="134"/>
                  </a:lnTo>
                  <a:lnTo>
                    <a:pt x="91" y="134"/>
                  </a:lnTo>
                  <a:lnTo>
                    <a:pt x="91" y="133"/>
                  </a:lnTo>
                  <a:lnTo>
                    <a:pt x="91" y="132"/>
                  </a:lnTo>
                  <a:lnTo>
                    <a:pt x="91" y="133"/>
                  </a:lnTo>
                  <a:lnTo>
                    <a:pt x="91" y="132"/>
                  </a:lnTo>
                  <a:lnTo>
                    <a:pt x="92" y="132"/>
                  </a:lnTo>
                  <a:lnTo>
                    <a:pt x="92" y="131"/>
                  </a:lnTo>
                  <a:lnTo>
                    <a:pt x="91" y="131"/>
                  </a:lnTo>
                  <a:lnTo>
                    <a:pt x="91" y="130"/>
                  </a:lnTo>
                  <a:lnTo>
                    <a:pt x="91" y="129"/>
                  </a:lnTo>
                  <a:lnTo>
                    <a:pt x="91" y="128"/>
                  </a:lnTo>
                  <a:lnTo>
                    <a:pt x="91" y="126"/>
                  </a:lnTo>
                  <a:lnTo>
                    <a:pt x="91" y="128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8"/>
                  </a:lnTo>
                  <a:lnTo>
                    <a:pt x="93" y="128"/>
                  </a:lnTo>
                  <a:lnTo>
                    <a:pt x="93" y="126"/>
                  </a:lnTo>
                  <a:lnTo>
                    <a:pt x="93" y="128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7" y="128"/>
                  </a:lnTo>
                  <a:lnTo>
                    <a:pt x="98" y="128"/>
                  </a:lnTo>
                  <a:lnTo>
                    <a:pt x="98" y="129"/>
                  </a:lnTo>
                  <a:lnTo>
                    <a:pt x="98" y="130"/>
                  </a:lnTo>
                  <a:lnTo>
                    <a:pt x="99" y="130"/>
                  </a:lnTo>
                  <a:lnTo>
                    <a:pt x="99" y="129"/>
                  </a:lnTo>
                  <a:lnTo>
                    <a:pt x="99" y="128"/>
                  </a:lnTo>
                  <a:lnTo>
                    <a:pt x="100" y="128"/>
                  </a:lnTo>
                  <a:lnTo>
                    <a:pt x="100" y="126"/>
                  </a:lnTo>
                  <a:lnTo>
                    <a:pt x="100" y="128"/>
                  </a:lnTo>
                  <a:lnTo>
                    <a:pt x="101" y="128"/>
                  </a:lnTo>
                  <a:lnTo>
                    <a:pt x="101" y="129"/>
                  </a:lnTo>
                  <a:lnTo>
                    <a:pt x="102" y="129"/>
                  </a:lnTo>
                  <a:lnTo>
                    <a:pt x="102" y="128"/>
                  </a:lnTo>
                  <a:lnTo>
                    <a:pt x="104" y="128"/>
                  </a:lnTo>
                  <a:lnTo>
                    <a:pt x="105" y="128"/>
                  </a:lnTo>
                  <a:lnTo>
                    <a:pt x="105" y="129"/>
                  </a:lnTo>
                  <a:lnTo>
                    <a:pt x="105" y="128"/>
                  </a:lnTo>
                  <a:lnTo>
                    <a:pt x="105" y="129"/>
                  </a:lnTo>
                  <a:lnTo>
                    <a:pt x="105" y="128"/>
                  </a:lnTo>
                  <a:lnTo>
                    <a:pt x="105" y="126"/>
                  </a:lnTo>
                  <a:lnTo>
                    <a:pt x="105" y="125"/>
                  </a:lnTo>
                  <a:lnTo>
                    <a:pt x="105" y="126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6" y="124"/>
                  </a:lnTo>
                  <a:lnTo>
                    <a:pt x="105" y="124"/>
                  </a:lnTo>
                  <a:lnTo>
                    <a:pt x="105" y="123"/>
                  </a:lnTo>
                  <a:lnTo>
                    <a:pt x="106" y="123"/>
                  </a:lnTo>
                  <a:lnTo>
                    <a:pt x="106" y="122"/>
                  </a:lnTo>
                  <a:lnTo>
                    <a:pt x="107" y="122"/>
                  </a:lnTo>
                  <a:lnTo>
                    <a:pt x="107" y="121"/>
                  </a:lnTo>
                  <a:lnTo>
                    <a:pt x="106" y="121"/>
                  </a:lnTo>
                  <a:lnTo>
                    <a:pt x="107" y="121"/>
                  </a:lnTo>
                  <a:lnTo>
                    <a:pt x="106" y="121"/>
                  </a:lnTo>
                  <a:lnTo>
                    <a:pt x="107" y="121"/>
                  </a:lnTo>
                  <a:lnTo>
                    <a:pt x="106" y="121"/>
                  </a:lnTo>
                  <a:lnTo>
                    <a:pt x="107" y="121"/>
                  </a:lnTo>
                  <a:lnTo>
                    <a:pt x="108" y="121"/>
                  </a:lnTo>
                  <a:lnTo>
                    <a:pt x="109" y="121"/>
                  </a:lnTo>
                  <a:lnTo>
                    <a:pt x="109" y="122"/>
                  </a:lnTo>
                  <a:lnTo>
                    <a:pt x="109" y="123"/>
                  </a:lnTo>
                  <a:lnTo>
                    <a:pt x="109" y="124"/>
                  </a:lnTo>
                  <a:lnTo>
                    <a:pt x="109" y="125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12" y="126"/>
                  </a:lnTo>
                  <a:lnTo>
                    <a:pt x="112" y="128"/>
                  </a:lnTo>
                  <a:lnTo>
                    <a:pt x="113" y="128"/>
                  </a:lnTo>
                  <a:lnTo>
                    <a:pt x="113" y="126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4" y="126"/>
                  </a:lnTo>
                  <a:lnTo>
                    <a:pt x="114" y="128"/>
                  </a:lnTo>
                  <a:lnTo>
                    <a:pt x="115" y="128"/>
                  </a:lnTo>
                  <a:lnTo>
                    <a:pt x="115" y="129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4" y="129"/>
                  </a:lnTo>
                  <a:lnTo>
                    <a:pt x="114" y="130"/>
                  </a:lnTo>
                  <a:lnTo>
                    <a:pt x="115" y="130"/>
                  </a:lnTo>
                  <a:lnTo>
                    <a:pt x="115" y="131"/>
                  </a:lnTo>
                  <a:lnTo>
                    <a:pt x="116" y="131"/>
                  </a:lnTo>
                  <a:lnTo>
                    <a:pt x="116" y="132"/>
                  </a:lnTo>
                  <a:lnTo>
                    <a:pt x="116" y="131"/>
                  </a:lnTo>
                  <a:lnTo>
                    <a:pt x="116" y="132"/>
                  </a:lnTo>
                  <a:lnTo>
                    <a:pt x="116" y="131"/>
                  </a:lnTo>
                  <a:lnTo>
                    <a:pt x="116" y="132"/>
                  </a:lnTo>
                  <a:lnTo>
                    <a:pt x="116" y="131"/>
                  </a:lnTo>
                  <a:lnTo>
                    <a:pt x="117" y="131"/>
                  </a:lnTo>
                  <a:lnTo>
                    <a:pt x="117" y="132"/>
                  </a:lnTo>
                  <a:lnTo>
                    <a:pt x="117" y="133"/>
                  </a:lnTo>
                  <a:lnTo>
                    <a:pt x="118" y="133"/>
                  </a:lnTo>
                  <a:lnTo>
                    <a:pt x="118" y="134"/>
                  </a:lnTo>
                  <a:lnTo>
                    <a:pt x="118" y="133"/>
                  </a:lnTo>
                  <a:lnTo>
                    <a:pt x="118" y="134"/>
                  </a:lnTo>
                  <a:lnTo>
                    <a:pt x="119" y="134"/>
                  </a:lnTo>
                  <a:lnTo>
                    <a:pt x="121" y="134"/>
                  </a:lnTo>
                  <a:lnTo>
                    <a:pt x="121" y="136"/>
                  </a:lnTo>
                  <a:lnTo>
                    <a:pt x="121" y="134"/>
                  </a:lnTo>
                  <a:lnTo>
                    <a:pt x="121" y="136"/>
                  </a:lnTo>
                  <a:lnTo>
                    <a:pt x="122" y="136"/>
                  </a:lnTo>
                  <a:lnTo>
                    <a:pt x="122" y="134"/>
                  </a:lnTo>
                  <a:lnTo>
                    <a:pt x="122" y="136"/>
                  </a:lnTo>
                  <a:lnTo>
                    <a:pt x="122" y="134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4" y="136"/>
                  </a:lnTo>
                  <a:lnTo>
                    <a:pt x="124" y="137"/>
                  </a:lnTo>
                  <a:lnTo>
                    <a:pt x="125" y="137"/>
                  </a:lnTo>
                  <a:lnTo>
                    <a:pt x="125" y="136"/>
                  </a:lnTo>
                  <a:lnTo>
                    <a:pt x="125" y="137"/>
                  </a:lnTo>
                  <a:lnTo>
                    <a:pt x="126" y="137"/>
                  </a:lnTo>
                  <a:lnTo>
                    <a:pt x="127" y="137"/>
                  </a:lnTo>
                  <a:lnTo>
                    <a:pt x="127" y="138"/>
                  </a:lnTo>
                  <a:lnTo>
                    <a:pt x="128" y="138"/>
                  </a:lnTo>
                  <a:lnTo>
                    <a:pt x="128" y="137"/>
                  </a:lnTo>
                  <a:lnTo>
                    <a:pt x="130" y="137"/>
                  </a:lnTo>
                  <a:lnTo>
                    <a:pt x="131" y="137"/>
                  </a:lnTo>
                  <a:lnTo>
                    <a:pt x="131" y="136"/>
                  </a:lnTo>
                  <a:lnTo>
                    <a:pt x="131" y="137"/>
                  </a:lnTo>
                  <a:lnTo>
                    <a:pt x="132" y="137"/>
                  </a:lnTo>
                  <a:lnTo>
                    <a:pt x="132" y="138"/>
                  </a:lnTo>
                  <a:lnTo>
                    <a:pt x="132" y="139"/>
                  </a:lnTo>
                  <a:lnTo>
                    <a:pt x="133" y="139"/>
                  </a:lnTo>
                  <a:lnTo>
                    <a:pt x="134" y="139"/>
                  </a:lnTo>
                  <a:lnTo>
                    <a:pt x="135" y="139"/>
                  </a:lnTo>
                  <a:lnTo>
                    <a:pt x="135" y="138"/>
                  </a:lnTo>
                  <a:lnTo>
                    <a:pt x="136" y="138"/>
                  </a:lnTo>
                  <a:lnTo>
                    <a:pt x="138" y="138"/>
                  </a:lnTo>
                  <a:lnTo>
                    <a:pt x="139" y="138"/>
                  </a:lnTo>
                  <a:lnTo>
                    <a:pt x="139" y="137"/>
                  </a:lnTo>
                  <a:lnTo>
                    <a:pt x="140" y="137"/>
                  </a:lnTo>
                  <a:lnTo>
                    <a:pt x="141" y="137"/>
                  </a:lnTo>
                  <a:lnTo>
                    <a:pt x="142" y="137"/>
                  </a:lnTo>
                  <a:lnTo>
                    <a:pt x="141" y="137"/>
                  </a:lnTo>
                  <a:lnTo>
                    <a:pt x="141" y="136"/>
                  </a:lnTo>
                  <a:lnTo>
                    <a:pt x="142" y="136"/>
                  </a:lnTo>
                  <a:lnTo>
                    <a:pt x="143" y="136"/>
                  </a:lnTo>
                  <a:lnTo>
                    <a:pt x="144" y="136"/>
                  </a:lnTo>
                  <a:lnTo>
                    <a:pt x="145" y="136"/>
                  </a:lnTo>
                  <a:lnTo>
                    <a:pt x="147" y="136"/>
                  </a:lnTo>
                  <a:lnTo>
                    <a:pt x="147" y="134"/>
                  </a:lnTo>
                  <a:lnTo>
                    <a:pt x="148" y="136"/>
                  </a:lnTo>
                  <a:lnTo>
                    <a:pt x="148" y="134"/>
                  </a:lnTo>
                  <a:lnTo>
                    <a:pt x="148" y="136"/>
                  </a:lnTo>
                  <a:lnTo>
                    <a:pt x="148" y="134"/>
                  </a:lnTo>
                  <a:lnTo>
                    <a:pt x="149" y="134"/>
                  </a:lnTo>
                  <a:lnTo>
                    <a:pt x="150" y="134"/>
                  </a:lnTo>
                  <a:lnTo>
                    <a:pt x="151" y="134"/>
                  </a:lnTo>
                  <a:lnTo>
                    <a:pt x="151" y="133"/>
                  </a:lnTo>
                  <a:lnTo>
                    <a:pt x="152" y="133"/>
                  </a:lnTo>
                  <a:lnTo>
                    <a:pt x="152" y="132"/>
                  </a:lnTo>
                  <a:lnTo>
                    <a:pt x="152" y="133"/>
                  </a:lnTo>
                  <a:lnTo>
                    <a:pt x="152" y="132"/>
                  </a:lnTo>
                  <a:lnTo>
                    <a:pt x="153" y="132"/>
                  </a:lnTo>
                  <a:lnTo>
                    <a:pt x="155" y="132"/>
                  </a:lnTo>
                  <a:lnTo>
                    <a:pt x="153" y="132"/>
                  </a:lnTo>
                  <a:lnTo>
                    <a:pt x="155" y="132"/>
                  </a:lnTo>
                  <a:lnTo>
                    <a:pt x="156" y="132"/>
                  </a:lnTo>
                  <a:lnTo>
                    <a:pt x="157" y="132"/>
                  </a:lnTo>
                  <a:lnTo>
                    <a:pt x="157" y="131"/>
                  </a:lnTo>
                  <a:lnTo>
                    <a:pt x="158" y="131"/>
                  </a:lnTo>
                  <a:lnTo>
                    <a:pt x="157" y="131"/>
                  </a:lnTo>
                  <a:lnTo>
                    <a:pt x="158" y="131"/>
                  </a:lnTo>
                  <a:lnTo>
                    <a:pt x="158" y="132"/>
                  </a:lnTo>
                  <a:lnTo>
                    <a:pt x="158" y="131"/>
                  </a:lnTo>
                  <a:lnTo>
                    <a:pt x="159" y="131"/>
                  </a:lnTo>
                  <a:lnTo>
                    <a:pt x="160" y="131"/>
                  </a:lnTo>
                  <a:lnTo>
                    <a:pt x="160" y="132"/>
                  </a:lnTo>
                  <a:lnTo>
                    <a:pt x="160" y="133"/>
                  </a:lnTo>
                  <a:lnTo>
                    <a:pt x="161" y="133"/>
                  </a:lnTo>
                  <a:lnTo>
                    <a:pt x="161" y="132"/>
                  </a:lnTo>
                  <a:lnTo>
                    <a:pt x="161" y="133"/>
                  </a:lnTo>
                  <a:lnTo>
                    <a:pt x="161" y="132"/>
                  </a:lnTo>
                  <a:lnTo>
                    <a:pt x="162" y="132"/>
                  </a:lnTo>
                  <a:lnTo>
                    <a:pt x="164" y="132"/>
                  </a:lnTo>
                  <a:lnTo>
                    <a:pt x="164" y="133"/>
                  </a:lnTo>
                  <a:lnTo>
                    <a:pt x="165" y="133"/>
                  </a:lnTo>
                  <a:lnTo>
                    <a:pt x="166" y="133"/>
                  </a:lnTo>
                  <a:lnTo>
                    <a:pt x="166" y="134"/>
                  </a:lnTo>
                  <a:lnTo>
                    <a:pt x="165" y="134"/>
                  </a:lnTo>
                  <a:lnTo>
                    <a:pt x="166" y="134"/>
                  </a:lnTo>
                  <a:lnTo>
                    <a:pt x="166" y="133"/>
                  </a:lnTo>
                  <a:lnTo>
                    <a:pt x="167" y="133"/>
                  </a:lnTo>
                  <a:lnTo>
                    <a:pt x="166" y="133"/>
                  </a:lnTo>
                  <a:lnTo>
                    <a:pt x="167" y="133"/>
                  </a:lnTo>
                  <a:lnTo>
                    <a:pt x="167" y="134"/>
                  </a:lnTo>
                  <a:lnTo>
                    <a:pt x="168" y="134"/>
                  </a:lnTo>
                  <a:lnTo>
                    <a:pt x="169" y="134"/>
                  </a:lnTo>
                  <a:lnTo>
                    <a:pt x="170" y="134"/>
                  </a:lnTo>
                  <a:lnTo>
                    <a:pt x="170" y="133"/>
                  </a:lnTo>
                  <a:lnTo>
                    <a:pt x="171" y="133"/>
                  </a:lnTo>
                  <a:lnTo>
                    <a:pt x="173" y="133"/>
                  </a:lnTo>
                  <a:lnTo>
                    <a:pt x="174" y="133"/>
                  </a:lnTo>
                  <a:lnTo>
                    <a:pt x="174" y="132"/>
                  </a:lnTo>
                  <a:lnTo>
                    <a:pt x="174" y="133"/>
                  </a:lnTo>
                  <a:lnTo>
                    <a:pt x="174" y="132"/>
                  </a:lnTo>
                  <a:lnTo>
                    <a:pt x="175" y="132"/>
                  </a:lnTo>
                  <a:lnTo>
                    <a:pt x="174" y="132"/>
                  </a:lnTo>
                  <a:lnTo>
                    <a:pt x="175" y="132"/>
                  </a:lnTo>
                  <a:lnTo>
                    <a:pt x="175" y="131"/>
                  </a:lnTo>
                  <a:lnTo>
                    <a:pt x="176" y="131"/>
                  </a:lnTo>
                  <a:lnTo>
                    <a:pt x="176" y="130"/>
                  </a:lnTo>
                  <a:lnTo>
                    <a:pt x="177" y="130"/>
                  </a:lnTo>
                  <a:lnTo>
                    <a:pt x="176" y="130"/>
                  </a:lnTo>
                  <a:lnTo>
                    <a:pt x="177" y="130"/>
                  </a:lnTo>
                  <a:lnTo>
                    <a:pt x="176" y="130"/>
                  </a:lnTo>
                  <a:lnTo>
                    <a:pt x="177" y="130"/>
                  </a:lnTo>
                  <a:lnTo>
                    <a:pt x="178" y="130"/>
                  </a:lnTo>
                  <a:lnTo>
                    <a:pt x="179" y="130"/>
                  </a:lnTo>
                  <a:lnTo>
                    <a:pt x="179" y="129"/>
                  </a:lnTo>
                  <a:lnTo>
                    <a:pt x="178" y="128"/>
                  </a:lnTo>
                  <a:lnTo>
                    <a:pt x="177" y="128"/>
                  </a:lnTo>
                  <a:lnTo>
                    <a:pt x="177" y="126"/>
                  </a:lnTo>
                  <a:lnTo>
                    <a:pt x="177" y="125"/>
                  </a:lnTo>
                  <a:lnTo>
                    <a:pt x="177" y="126"/>
                  </a:lnTo>
                  <a:lnTo>
                    <a:pt x="179" y="128"/>
                  </a:lnTo>
                  <a:lnTo>
                    <a:pt x="179" y="129"/>
                  </a:lnTo>
                  <a:lnTo>
                    <a:pt x="179" y="128"/>
                  </a:lnTo>
                  <a:lnTo>
                    <a:pt x="178" y="128"/>
                  </a:lnTo>
                  <a:lnTo>
                    <a:pt x="179" y="126"/>
                  </a:lnTo>
                  <a:lnTo>
                    <a:pt x="179" y="125"/>
                  </a:lnTo>
                  <a:lnTo>
                    <a:pt x="179" y="126"/>
                  </a:lnTo>
                  <a:lnTo>
                    <a:pt x="181" y="124"/>
                  </a:lnTo>
                  <a:lnTo>
                    <a:pt x="179" y="124"/>
                  </a:lnTo>
                  <a:lnTo>
                    <a:pt x="181" y="124"/>
                  </a:lnTo>
                  <a:lnTo>
                    <a:pt x="181" y="123"/>
                  </a:lnTo>
                  <a:lnTo>
                    <a:pt x="179" y="123"/>
                  </a:lnTo>
                  <a:lnTo>
                    <a:pt x="178" y="123"/>
                  </a:lnTo>
                  <a:lnTo>
                    <a:pt x="177" y="122"/>
                  </a:lnTo>
                  <a:lnTo>
                    <a:pt x="176" y="122"/>
                  </a:lnTo>
                  <a:lnTo>
                    <a:pt x="176" y="123"/>
                  </a:lnTo>
                  <a:lnTo>
                    <a:pt x="175" y="123"/>
                  </a:lnTo>
                  <a:lnTo>
                    <a:pt x="174" y="124"/>
                  </a:lnTo>
                  <a:lnTo>
                    <a:pt x="175" y="124"/>
                  </a:lnTo>
                  <a:lnTo>
                    <a:pt x="175" y="125"/>
                  </a:lnTo>
                  <a:lnTo>
                    <a:pt x="174" y="124"/>
                  </a:lnTo>
                  <a:lnTo>
                    <a:pt x="175" y="123"/>
                  </a:lnTo>
                  <a:lnTo>
                    <a:pt x="176" y="122"/>
                  </a:lnTo>
                  <a:lnTo>
                    <a:pt x="177" y="122"/>
                  </a:lnTo>
                  <a:lnTo>
                    <a:pt x="178" y="122"/>
                  </a:lnTo>
                  <a:lnTo>
                    <a:pt x="179" y="122"/>
                  </a:lnTo>
                  <a:lnTo>
                    <a:pt x="181" y="122"/>
                  </a:lnTo>
                  <a:lnTo>
                    <a:pt x="182" y="122"/>
                  </a:lnTo>
                  <a:lnTo>
                    <a:pt x="182" y="121"/>
                  </a:lnTo>
                  <a:lnTo>
                    <a:pt x="183" y="121"/>
                  </a:lnTo>
                  <a:lnTo>
                    <a:pt x="182" y="121"/>
                  </a:lnTo>
                  <a:lnTo>
                    <a:pt x="183" y="121"/>
                  </a:lnTo>
                  <a:lnTo>
                    <a:pt x="184" y="121"/>
                  </a:lnTo>
                  <a:lnTo>
                    <a:pt x="184" y="122"/>
                  </a:lnTo>
                  <a:lnTo>
                    <a:pt x="183" y="122"/>
                  </a:lnTo>
                  <a:lnTo>
                    <a:pt x="183" y="123"/>
                  </a:lnTo>
                  <a:lnTo>
                    <a:pt x="184" y="123"/>
                  </a:lnTo>
                  <a:lnTo>
                    <a:pt x="185" y="123"/>
                  </a:lnTo>
                  <a:lnTo>
                    <a:pt x="184" y="123"/>
                  </a:lnTo>
                  <a:lnTo>
                    <a:pt x="185" y="123"/>
                  </a:lnTo>
                  <a:lnTo>
                    <a:pt x="186" y="123"/>
                  </a:lnTo>
                  <a:lnTo>
                    <a:pt x="187" y="123"/>
                  </a:lnTo>
                  <a:lnTo>
                    <a:pt x="187" y="122"/>
                  </a:lnTo>
                  <a:lnTo>
                    <a:pt x="186" y="122"/>
                  </a:lnTo>
                  <a:lnTo>
                    <a:pt x="187" y="122"/>
                  </a:lnTo>
                  <a:lnTo>
                    <a:pt x="188" y="122"/>
                  </a:lnTo>
                  <a:lnTo>
                    <a:pt x="188" y="121"/>
                  </a:lnTo>
                  <a:lnTo>
                    <a:pt x="190" y="121"/>
                  </a:lnTo>
                  <a:lnTo>
                    <a:pt x="191" y="121"/>
                  </a:lnTo>
                  <a:lnTo>
                    <a:pt x="190" y="121"/>
                  </a:lnTo>
                  <a:lnTo>
                    <a:pt x="190" y="120"/>
                  </a:lnTo>
                  <a:lnTo>
                    <a:pt x="190" y="119"/>
                  </a:lnTo>
                  <a:lnTo>
                    <a:pt x="191" y="119"/>
                  </a:lnTo>
                  <a:lnTo>
                    <a:pt x="190" y="119"/>
                  </a:lnTo>
                  <a:lnTo>
                    <a:pt x="190" y="117"/>
                  </a:lnTo>
                  <a:lnTo>
                    <a:pt x="191" y="117"/>
                  </a:lnTo>
                  <a:lnTo>
                    <a:pt x="191" y="119"/>
                  </a:lnTo>
                  <a:lnTo>
                    <a:pt x="191" y="117"/>
                  </a:lnTo>
                  <a:lnTo>
                    <a:pt x="191" y="119"/>
                  </a:lnTo>
                  <a:lnTo>
                    <a:pt x="192" y="117"/>
                  </a:lnTo>
                  <a:lnTo>
                    <a:pt x="193" y="117"/>
                  </a:lnTo>
                  <a:lnTo>
                    <a:pt x="193" y="116"/>
                  </a:lnTo>
                  <a:lnTo>
                    <a:pt x="192" y="116"/>
                  </a:lnTo>
                  <a:lnTo>
                    <a:pt x="193" y="116"/>
                  </a:lnTo>
                  <a:lnTo>
                    <a:pt x="193" y="115"/>
                  </a:lnTo>
                  <a:lnTo>
                    <a:pt x="193" y="116"/>
                  </a:lnTo>
                  <a:lnTo>
                    <a:pt x="193" y="115"/>
                  </a:lnTo>
                  <a:lnTo>
                    <a:pt x="194" y="115"/>
                  </a:lnTo>
                  <a:lnTo>
                    <a:pt x="195" y="115"/>
                  </a:lnTo>
                  <a:lnTo>
                    <a:pt x="196" y="115"/>
                  </a:lnTo>
                  <a:lnTo>
                    <a:pt x="196" y="116"/>
                  </a:lnTo>
                  <a:lnTo>
                    <a:pt x="197" y="116"/>
                  </a:lnTo>
                  <a:lnTo>
                    <a:pt x="199" y="116"/>
                  </a:lnTo>
                  <a:lnTo>
                    <a:pt x="199" y="117"/>
                  </a:lnTo>
                  <a:lnTo>
                    <a:pt x="199" y="119"/>
                  </a:lnTo>
                  <a:lnTo>
                    <a:pt x="200" y="119"/>
                  </a:lnTo>
                  <a:lnTo>
                    <a:pt x="201" y="119"/>
                  </a:lnTo>
                  <a:lnTo>
                    <a:pt x="202" y="119"/>
                  </a:lnTo>
                  <a:lnTo>
                    <a:pt x="202" y="117"/>
                  </a:lnTo>
                  <a:lnTo>
                    <a:pt x="201" y="117"/>
                  </a:lnTo>
                  <a:lnTo>
                    <a:pt x="201" y="116"/>
                  </a:lnTo>
                  <a:lnTo>
                    <a:pt x="201" y="115"/>
                  </a:lnTo>
                  <a:lnTo>
                    <a:pt x="201" y="116"/>
                  </a:lnTo>
                  <a:lnTo>
                    <a:pt x="201" y="115"/>
                  </a:lnTo>
                  <a:lnTo>
                    <a:pt x="201" y="114"/>
                  </a:lnTo>
                  <a:lnTo>
                    <a:pt x="201" y="115"/>
                  </a:lnTo>
                  <a:lnTo>
                    <a:pt x="202" y="115"/>
                  </a:lnTo>
                  <a:lnTo>
                    <a:pt x="202" y="114"/>
                  </a:lnTo>
                  <a:lnTo>
                    <a:pt x="201" y="114"/>
                  </a:lnTo>
                  <a:lnTo>
                    <a:pt x="201" y="113"/>
                  </a:lnTo>
                  <a:lnTo>
                    <a:pt x="202" y="114"/>
                  </a:lnTo>
                  <a:lnTo>
                    <a:pt x="202" y="113"/>
                  </a:lnTo>
                  <a:lnTo>
                    <a:pt x="202" y="114"/>
                  </a:lnTo>
                  <a:lnTo>
                    <a:pt x="203" y="114"/>
                  </a:lnTo>
                  <a:lnTo>
                    <a:pt x="203" y="113"/>
                  </a:lnTo>
                  <a:lnTo>
                    <a:pt x="203" y="114"/>
                  </a:lnTo>
                  <a:lnTo>
                    <a:pt x="204" y="114"/>
                  </a:lnTo>
                  <a:lnTo>
                    <a:pt x="204" y="115"/>
                  </a:lnTo>
                  <a:lnTo>
                    <a:pt x="203" y="115"/>
                  </a:lnTo>
                  <a:lnTo>
                    <a:pt x="203" y="116"/>
                  </a:lnTo>
                  <a:lnTo>
                    <a:pt x="204" y="116"/>
                  </a:lnTo>
                  <a:lnTo>
                    <a:pt x="204" y="117"/>
                  </a:lnTo>
                  <a:lnTo>
                    <a:pt x="205" y="117"/>
                  </a:lnTo>
                  <a:lnTo>
                    <a:pt x="205" y="119"/>
                  </a:lnTo>
                  <a:lnTo>
                    <a:pt x="205" y="120"/>
                  </a:lnTo>
                  <a:lnTo>
                    <a:pt x="205" y="119"/>
                  </a:lnTo>
                  <a:lnTo>
                    <a:pt x="205" y="120"/>
                  </a:lnTo>
                  <a:lnTo>
                    <a:pt x="207" y="120"/>
                  </a:lnTo>
                  <a:lnTo>
                    <a:pt x="208" y="120"/>
                  </a:lnTo>
                  <a:lnTo>
                    <a:pt x="208" y="121"/>
                  </a:lnTo>
                  <a:lnTo>
                    <a:pt x="208" y="120"/>
                  </a:lnTo>
                  <a:lnTo>
                    <a:pt x="207" y="120"/>
                  </a:lnTo>
                  <a:lnTo>
                    <a:pt x="205" y="120"/>
                  </a:lnTo>
                  <a:lnTo>
                    <a:pt x="205" y="119"/>
                  </a:lnTo>
                  <a:lnTo>
                    <a:pt x="205" y="120"/>
                  </a:lnTo>
                  <a:lnTo>
                    <a:pt x="205" y="121"/>
                  </a:lnTo>
                  <a:lnTo>
                    <a:pt x="205" y="120"/>
                  </a:lnTo>
                  <a:lnTo>
                    <a:pt x="204" y="120"/>
                  </a:lnTo>
                  <a:lnTo>
                    <a:pt x="203" y="120"/>
                  </a:lnTo>
                  <a:lnTo>
                    <a:pt x="203" y="119"/>
                  </a:lnTo>
                  <a:lnTo>
                    <a:pt x="203" y="120"/>
                  </a:lnTo>
                  <a:lnTo>
                    <a:pt x="202" y="120"/>
                  </a:lnTo>
                  <a:lnTo>
                    <a:pt x="202" y="121"/>
                  </a:lnTo>
                  <a:lnTo>
                    <a:pt x="203" y="121"/>
                  </a:lnTo>
                  <a:lnTo>
                    <a:pt x="202" y="121"/>
                  </a:lnTo>
                  <a:lnTo>
                    <a:pt x="202" y="122"/>
                  </a:lnTo>
                  <a:lnTo>
                    <a:pt x="203" y="122"/>
                  </a:lnTo>
                  <a:lnTo>
                    <a:pt x="203" y="121"/>
                  </a:lnTo>
                  <a:lnTo>
                    <a:pt x="204" y="121"/>
                  </a:lnTo>
                  <a:lnTo>
                    <a:pt x="205" y="122"/>
                  </a:lnTo>
                  <a:lnTo>
                    <a:pt x="204" y="122"/>
                  </a:lnTo>
                  <a:lnTo>
                    <a:pt x="204" y="121"/>
                  </a:lnTo>
                  <a:lnTo>
                    <a:pt x="204" y="122"/>
                  </a:lnTo>
                  <a:lnTo>
                    <a:pt x="204" y="123"/>
                  </a:lnTo>
                  <a:lnTo>
                    <a:pt x="205" y="123"/>
                  </a:lnTo>
                  <a:lnTo>
                    <a:pt x="205" y="124"/>
                  </a:lnTo>
                  <a:lnTo>
                    <a:pt x="205" y="123"/>
                  </a:lnTo>
                  <a:lnTo>
                    <a:pt x="205" y="124"/>
                  </a:lnTo>
                  <a:lnTo>
                    <a:pt x="207" y="124"/>
                  </a:lnTo>
                  <a:lnTo>
                    <a:pt x="207" y="123"/>
                  </a:lnTo>
                  <a:lnTo>
                    <a:pt x="207" y="124"/>
                  </a:lnTo>
                  <a:lnTo>
                    <a:pt x="207" y="125"/>
                  </a:lnTo>
                  <a:lnTo>
                    <a:pt x="207" y="124"/>
                  </a:lnTo>
                  <a:lnTo>
                    <a:pt x="205" y="124"/>
                  </a:lnTo>
                  <a:lnTo>
                    <a:pt x="207" y="124"/>
                  </a:lnTo>
                  <a:lnTo>
                    <a:pt x="205" y="124"/>
                  </a:lnTo>
                  <a:lnTo>
                    <a:pt x="205" y="125"/>
                  </a:lnTo>
                  <a:lnTo>
                    <a:pt x="207" y="125"/>
                  </a:lnTo>
                  <a:lnTo>
                    <a:pt x="207" y="126"/>
                  </a:lnTo>
                  <a:lnTo>
                    <a:pt x="205" y="126"/>
                  </a:lnTo>
                  <a:lnTo>
                    <a:pt x="207" y="126"/>
                  </a:lnTo>
                  <a:lnTo>
                    <a:pt x="205" y="126"/>
                  </a:lnTo>
                  <a:lnTo>
                    <a:pt x="205" y="128"/>
                  </a:lnTo>
                  <a:lnTo>
                    <a:pt x="207" y="128"/>
                  </a:lnTo>
                  <a:lnTo>
                    <a:pt x="208" y="128"/>
                  </a:lnTo>
                  <a:lnTo>
                    <a:pt x="208" y="126"/>
                  </a:lnTo>
                  <a:lnTo>
                    <a:pt x="208" y="128"/>
                  </a:lnTo>
                  <a:lnTo>
                    <a:pt x="209" y="128"/>
                  </a:lnTo>
                  <a:lnTo>
                    <a:pt x="209" y="126"/>
                  </a:lnTo>
                  <a:lnTo>
                    <a:pt x="209" y="128"/>
                  </a:lnTo>
                  <a:lnTo>
                    <a:pt x="210" y="128"/>
                  </a:lnTo>
                  <a:lnTo>
                    <a:pt x="211" y="128"/>
                  </a:lnTo>
                  <a:lnTo>
                    <a:pt x="212" y="128"/>
                  </a:lnTo>
                  <a:lnTo>
                    <a:pt x="212" y="126"/>
                  </a:lnTo>
                  <a:lnTo>
                    <a:pt x="213" y="126"/>
                  </a:lnTo>
                  <a:lnTo>
                    <a:pt x="213" y="125"/>
                  </a:lnTo>
                  <a:lnTo>
                    <a:pt x="213" y="124"/>
                  </a:lnTo>
                  <a:lnTo>
                    <a:pt x="214" y="124"/>
                  </a:lnTo>
                  <a:lnTo>
                    <a:pt x="213" y="124"/>
                  </a:lnTo>
                  <a:lnTo>
                    <a:pt x="213" y="123"/>
                  </a:lnTo>
                  <a:lnTo>
                    <a:pt x="213" y="122"/>
                  </a:lnTo>
                  <a:lnTo>
                    <a:pt x="214" y="122"/>
                  </a:lnTo>
                  <a:lnTo>
                    <a:pt x="213" y="121"/>
                  </a:lnTo>
                  <a:lnTo>
                    <a:pt x="214" y="121"/>
                  </a:lnTo>
                  <a:lnTo>
                    <a:pt x="216" y="121"/>
                  </a:lnTo>
                  <a:lnTo>
                    <a:pt x="216" y="120"/>
                  </a:lnTo>
                  <a:lnTo>
                    <a:pt x="214" y="120"/>
                  </a:lnTo>
                  <a:lnTo>
                    <a:pt x="214" y="11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7" y="117"/>
                  </a:lnTo>
                  <a:lnTo>
                    <a:pt x="216" y="117"/>
                  </a:lnTo>
                  <a:lnTo>
                    <a:pt x="217" y="117"/>
                  </a:lnTo>
                  <a:lnTo>
                    <a:pt x="217" y="116"/>
                  </a:lnTo>
                  <a:lnTo>
                    <a:pt x="216" y="116"/>
                  </a:lnTo>
                  <a:lnTo>
                    <a:pt x="214" y="116"/>
                  </a:lnTo>
                  <a:lnTo>
                    <a:pt x="216" y="116"/>
                  </a:lnTo>
                  <a:lnTo>
                    <a:pt x="216" y="115"/>
                  </a:lnTo>
                  <a:lnTo>
                    <a:pt x="214" y="115"/>
                  </a:lnTo>
                  <a:lnTo>
                    <a:pt x="214" y="116"/>
                  </a:lnTo>
                  <a:lnTo>
                    <a:pt x="214" y="115"/>
                  </a:lnTo>
                  <a:lnTo>
                    <a:pt x="214" y="116"/>
                  </a:lnTo>
                  <a:lnTo>
                    <a:pt x="213" y="116"/>
                  </a:lnTo>
                  <a:lnTo>
                    <a:pt x="212" y="116"/>
                  </a:lnTo>
                  <a:lnTo>
                    <a:pt x="212" y="115"/>
                  </a:lnTo>
                  <a:lnTo>
                    <a:pt x="213" y="115"/>
                  </a:lnTo>
                  <a:lnTo>
                    <a:pt x="214" y="115"/>
                  </a:lnTo>
                  <a:lnTo>
                    <a:pt x="213" y="115"/>
                  </a:lnTo>
                  <a:lnTo>
                    <a:pt x="213" y="114"/>
                  </a:lnTo>
                  <a:lnTo>
                    <a:pt x="212" y="114"/>
                  </a:lnTo>
                  <a:lnTo>
                    <a:pt x="212" y="113"/>
                  </a:lnTo>
                  <a:lnTo>
                    <a:pt x="213" y="113"/>
                  </a:lnTo>
                  <a:lnTo>
                    <a:pt x="213" y="114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4" y="114"/>
                  </a:lnTo>
                  <a:lnTo>
                    <a:pt x="214" y="113"/>
                  </a:lnTo>
                  <a:lnTo>
                    <a:pt x="214" y="114"/>
                  </a:lnTo>
                  <a:lnTo>
                    <a:pt x="214" y="113"/>
                  </a:lnTo>
                  <a:lnTo>
                    <a:pt x="216" y="113"/>
                  </a:lnTo>
                  <a:lnTo>
                    <a:pt x="214" y="113"/>
                  </a:lnTo>
                  <a:lnTo>
                    <a:pt x="214" y="112"/>
                  </a:lnTo>
                  <a:lnTo>
                    <a:pt x="213" y="112"/>
                  </a:lnTo>
                  <a:lnTo>
                    <a:pt x="214" y="112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7" y="111"/>
                  </a:lnTo>
                  <a:lnTo>
                    <a:pt x="217" y="112"/>
                  </a:lnTo>
                  <a:lnTo>
                    <a:pt x="217" y="111"/>
                  </a:lnTo>
                  <a:lnTo>
                    <a:pt x="218" y="111"/>
                  </a:lnTo>
                  <a:lnTo>
                    <a:pt x="218" y="109"/>
                  </a:lnTo>
                  <a:lnTo>
                    <a:pt x="219" y="109"/>
                  </a:lnTo>
                  <a:lnTo>
                    <a:pt x="219" y="111"/>
                  </a:lnTo>
                  <a:lnTo>
                    <a:pt x="219" y="109"/>
                  </a:lnTo>
                  <a:lnTo>
                    <a:pt x="220" y="109"/>
                  </a:lnTo>
                  <a:lnTo>
                    <a:pt x="221" y="109"/>
                  </a:lnTo>
                  <a:lnTo>
                    <a:pt x="221" y="111"/>
                  </a:lnTo>
                  <a:lnTo>
                    <a:pt x="221" y="109"/>
                  </a:lnTo>
                  <a:lnTo>
                    <a:pt x="221" y="111"/>
                  </a:lnTo>
                  <a:lnTo>
                    <a:pt x="222" y="111"/>
                  </a:lnTo>
                  <a:lnTo>
                    <a:pt x="222" y="109"/>
                  </a:lnTo>
                  <a:lnTo>
                    <a:pt x="222" y="111"/>
                  </a:lnTo>
                  <a:lnTo>
                    <a:pt x="222" y="109"/>
                  </a:lnTo>
                  <a:lnTo>
                    <a:pt x="224" y="109"/>
                  </a:lnTo>
                  <a:lnTo>
                    <a:pt x="224" y="111"/>
                  </a:lnTo>
                  <a:lnTo>
                    <a:pt x="224" y="112"/>
                  </a:lnTo>
                  <a:lnTo>
                    <a:pt x="225" y="112"/>
                  </a:lnTo>
                  <a:lnTo>
                    <a:pt x="225" y="111"/>
                  </a:lnTo>
                  <a:lnTo>
                    <a:pt x="225" y="112"/>
                  </a:lnTo>
                  <a:lnTo>
                    <a:pt x="225" y="111"/>
                  </a:lnTo>
                  <a:lnTo>
                    <a:pt x="225" y="112"/>
                  </a:lnTo>
                  <a:lnTo>
                    <a:pt x="226" y="112"/>
                  </a:lnTo>
                  <a:lnTo>
                    <a:pt x="225" y="112"/>
                  </a:lnTo>
                  <a:lnTo>
                    <a:pt x="226" y="112"/>
                  </a:lnTo>
                  <a:lnTo>
                    <a:pt x="226" y="113"/>
                  </a:lnTo>
                  <a:lnTo>
                    <a:pt x="225" y="113"/>
                  </a:lnTo>
                  <a:lnTo>
                    <a:pt x="225" y="114"/>
                  </a:lnTo>
                  <a:lnTo>
                    <a:pt x="226" y="114"/>
                  </a:lnTo>
                  <a:lnTo>
                    <a:pt x="225" y="114"/>
                  </a:lnTo>
                  <a:lnTo>
                    <a:pt x="226" y="114"/>
                  </a:lnTo>
                  <a:lnTo>
                    <a:pt x="225" y="114"/>
                  </a:lnTo>
                  <a:lnTo>
                    <a:pt x="225" y="115"/>
                  </a:lnTo>
                  <a:lnTo>
                    <a:pt x="226" y="115"/>
                  </a:lnTo>
                  <a:lnTo>
                    <a:pt x="226" y="116"/>
                  </a:lnTo>
                  <a:lnTo>
                    <a:pt x="226" y="115"/>
                  </a:lnTo>
                  <a:lnTo>
                    <a:pt x="226" y="116"/>
                  </a:lnTo>
                  <a:lnTo>
                    <a:pt x="226" y="115"/>
                  </a:lnTo>
                  <a:lnTo>
                    <a:pt x="227" y="115"/>
                  </a:lnTo>
                  <a:lnTo>
                    <a:pt x="227" y="116"/>
                  </a:lnTo>
                  <a:lnTo>
                    <a:pt x="228" y="116"/>
                  </a:lnTo>
                  <a:lnTo>
                    <a:pt x="228" y="115"/>
                  </a:lnTo>
                  <a:lnTo>
                    <a:pt x="229" y="115"/>
                  </a:lnTo>
                  <a:lnTo>
                    <a:pt x="230" y="115"/>
                  </a:lnTo>
                  <a:lnTo>
                    <a:pt x="230" y="116"/>
                  </a:lnTo>
                  <a:lnTo>
                    <a:pt x="230" y="115"/>
                  </a:lnTo>
                  <a:lnTo>
                    <a:pt x="230" y="116"/>
                  </a:lnTo>
                  <a:lnTo>
                    <a:pt x="231" y="116"/>
                  </a:lnTo>
                  <a:lnTo>
                    <a:pt x="231" y="115"/>
                  </a:lnTo>
                  <a:lnTo>
                    <a:pt x="231" y="116"/>
                  </a:lnTo>
                  <a:lnTo>
                    <a:pt x="233" y="116"/>
                  </a:lnTo>
                  <a:lnTo>
                    <a:pt x="233" y="117"/>
                  </a:lnTo>
                  <a:lnTo>
                    <a:pt x="233" y="119"/>
                  </a:lnTo>
                  <a:lnTo>
                    <a:pt x="233" y="120"/>
                  </a:lnTo>
                  <a:lnTo>
                    <a:pt x="233" y="121"/>
                  </a:lnTo>
                  <a:lnTo>
                    <a:pt x="234" y="121"/>
                  </a:lnTo>
                  <a:lnTo>
                    <a:pt x="235" y="121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6" y="123"/>
                  </a:lnTo>
                  <a:lnTo>
                    <a:pt x="237" y="123"/>
                  </a:lnTo>
                  <a:lnTo>
                    <a:pt x="236" y="123"/>
                  </a:lnTo>
                  <a:lnTo>
                    <a:pt x="235" y="123"/>
                  </a:lnTo>
                  <a:lnTo>
                    <a:pt x="236" y="123"/>
                  </a:lnTo>
                  <a:lnTo>
                    <a:pt x="235" y="123"/>
                  </a:lnTo>
                  <a:lnTo>
                    <a:pt x="235" y="124"/>
                  </a:lnTo>
                  <a:lnTo>
                    <a:pt x="235" y="123"/>
                  </a:lnTo>
                  <a:lnTo>
                    <a:pt x="235" y="124"/>
                  </a:lnTo>
                  <a:lnTo>
                    <a:pt x="236" y="124"/>
                  </a:lnTo>
                  <a:lnTo>
                    <a:pt x="236" y="123"/>
                  </a:lnTo>
                  <a:lnTo>
                    <a:pt x="236" y="124"/>
                  </a:lnTo>
                  <a:lnTo>
                    <a:pt x="235" y="124"/>
                  </a:lnTo>
                  <a:lnTo>
                    <a:pt x="235" y="125"/>
                  </a:lnTo>
                  <a:lnTo>
                    <a:pt x="235" y="126"/>
                  </a:lnTo>
                  <a:lnTo>
                    <a:pt x="235" y="128"/>
                  </a:lnTo>
                  <a:lnTo>
                    <a:pt x="236" y="128"/>
                  </a:lnTo>
                  <a:lnTo>
                    <a:pt x="236" y="126"/>
                  </a:lnTo>
                  <a:lnTo>
                    <a:pt x="236" y="128"/>
                  </a:lnTo>
                  <a:lnTo>
                    <a:pt x="237" y="128"/>
                  </a:lnTo>
                  <a:lnTo>
                    <a:pt x="237" y="129"/>
                  </a:lnTo>
                  <a:lnTo>
                    <a:pt x="236" y="129"/>
                  </a:lnTo>
                  <a:lnTo>
                    <a:pt x="237" y="129"/>
                  </a:lnTo>
                  <a:lnTo>
                    <a:pt x="238" y="129"/>
                  </a:lnTo>
                  <a:lnTo>
                    <a:pt x="239" y="129"/>
                  </a:lnTo>
                  <a:lnTo>
                    <a:pt x="239" y="130"/>
                  </a:lnTo>
                  <a:lnTo>
                    <a:pt x="239" y="131"/>
                  </a:lnTo>
                  <a:lnTo>
                    <a:pt x="240" y="131"/>
                  </a:lnTo>
                  <a:lnTo>
                    <a:pt x="240" y="132"/>
                  </a:lnTo>
                  <a:lnTo>
                    <a:pt x="242" y="132"/>
                  </a:lnTo>
                  <a:lnTo>
                    <a:pt x="243" y="132"/>
                  </a:lnTo>
                  <a:lnTo>
                    <a:pt x="243" y="133"/>
                  </a:lnTo>
                  <a:lnTo>
                    <a:pt x="244" y="133"/>
                  </a:lnTo>
                  <a:lnTo>
                    <a:pt x="244" y="132"/>
                  </a:lnTo>
                  <a:lnTo>
                    <a:pt x="243" y="132"/>
                  </a:lnTo>
                  <a:lnTo>
                    <a:pt x="243" y="131"/>
                  </a:lnTo>
                  <a:lnTo>
                    <a:pt x="243" y="130"/>
                  </a:lnTo>
                  <a:lnTo>
                    <a:pt x="244" y="130"/>
                  </a:lnTo>
                  <a:lnTo>
                    <a:pt x="244" y="131"/>
                  </a:lnTo>
                  <a:lnTo>
                    <a:pt x="245" y="131"/>
                  </a:lnTo>
                  <a:lnTo>
                    <a:pt x="245" y="130"/>
                  </a:lnTo>
                  <a:lnTo>
                    <a:pt x="244" y="130"/>
                  </a:lnTo>
                  <a:lnTo>
                    <a:pt x="244" y="129"/>
                  </a:lnTo>
                  <a:lnTo>
                    <a:pt x="244" y="128"/>
                  </a:lnTo>
                  <a:lnTo>
                    <a:pt x="244" y="126"/>
                  </a:lnTo>
                  <a:lnTo>
                    <a:pt x="243" y="126"/>
                  </a:lnTo>
                  <a:lnTo>
                    <a:pt x="242" y="126"/>
                  </a:lnTo>
                  <a:lnTo>
                    <a:pt x="243" y="126"/>
                  </a:lnTo>
                  <a:lnTo>
                    <a:pt x="242" y="126"/>
                  </a:lnTo>
                  <a:lnTo>
                    <a:pt x="242" y="125"/>
                  </a:lnTo>
                  <a:lnTo>
                    <a:pt x="243" y="125"/>
                  </a:lnTo>
                  <a:lnTo>
                    <a:pt x="243" y="124"/>
                  </a:lnTo>
                  <a:lnTo>
                    <a:pt x="244" y="124"/>
                  </a:lnTo>
                  <a:lnTo>
                    <a:pt x="244" y="123"/>
                  </a:lnTo>
                  <a:lnTo>
                    <a:pt x="244" y="122"/>
                  </a:lnTo>
                  <a:lnTo>
                    <a:pt x="243" y="122"/>
                  </a:lnTo>
                  <a:lnTo>
                    <a:pt x="242" y="122"/>
                  </a:lnTo>
                  <a:lnTo>
                    <a:pt x="243" y="122"/>
                  </a:lnTo>
                  <a:lnTo>
                    <a:pt x="242" y="121"/>
                  </a:lnTo>
                  <a:lnTo>
                    <a:pt x="242" y="120"/>
                  </a:lnTo>
                  <a:lnTo>
                    <a:pt x="243" y="120"/>
                  </a:lnTo>
                  <a:lnTo>
                    <a:pt x="243" y="119"/>
                  </a:lnTo>
                  <a:lnTo>
                    <a:pt x="242" y="119"/>
                  </a:lnTo>
                  <a:lnTo>
                    <a:pt x="243" y="119"/>
                  </a:lnTo>
                  <a:lnTo>
                    <a:pt x="243" y="117"/>
                  </a:lnTo>
                  <a:lnTo>
                    <a:pt x="242" y="117"/>
                  </a:lnTo>
                  <a:lnTo>
                    <a:pt x="243" y="117"/>
                  </a:lnTo>
                  <a:lnTo>
                    <a:pt x="242" y="117"/>
                  </a:lnTo>
                  <a:lnTo>
                    <a:pt x="242" y="116"/>
                  </a:lnTo>
                  <a:lnTo>
                    <a:pt x="242" y="115"/>
                  </a:lnTo>
                  <a:lnTo>
                    <a:pt x="242" y="116"/>
                  </a:lnTo>
                  <a:lnTo>
                    <a:pt x="242" y="115"/>
                  </a:lnTo>
                  <a:lnTo>
                    <a:pt x="243" y="115"/>
                  </a:lnTo>
                  <a:lnTo>
                    <a:pt x="242" y="115"/>
                  </a:lnTo>
                  <a:lnTo>
                    <a:pt x="243" y="115"/>
                  </a:lnTo>
                  <a:lnTo>
                    <a:pt x="242" y="115"/>
                  </a:lnTo>
                  <a:lnTo>
                    <a:pt x="242" y="114"/>
                  </a:lnTo>
                  <a:lnTo>
                    <a:pt x="243" y="114"/>
                  </a:lnTo>
                  <a:lnTo>
                    <a:pt x="243" y="113"/>
                  </a:lnTo>
                  <a:lnTo>
                    <a:pt x="244" y="113"/>
                  </a:lnTo>
                  <a:lnTo>
                    <a:pt x="243" y="113"/>
                  </a:lnTo>
                  <a:lnTo>
                    <a:pt x="244" y="113"/>
                  </a:lnTo>
                  <a:lnTo>
                    <a:pt x="244" y="112"/>
                  </a:lnTo>
                  <a:lnTo>
                    <a:pt x="244" y="111"/>
                  </a:lnTo>
                  <a:lnTo>
                    <a:pt x="245" y="111"/>
                  </a:lnTo>
                  <a:lnTo>
                    <a:pt x="245" y="109"/>
                  </a:lnTo>
                  <a:lnTo>
                    <a:pt x="246" y="109"/>
                  </a:lnTo>
                  <a:lnTo>
                    <a:pt x="247" y="109"/>
                  </a:lnTo>
                  <a:lnTo>
                    <a:pt x="247" y="108"/>
                  </a:lnTo>
                  <a:lnTo>
                    <a:pt x="247" y="109"/>
                  </a:lnTo>
                  <a:lnTo>
                    <a:pt x="248" y="109"/>
                  </a:lnTo>
                  <a:lnTo>
                    <a:pt x="248" y="108"/>
                  </a:lnTo>
                  <a:lnTo>
                    <a:pt x="250" y="108"/>
                  </a:lnTo>
                  <a:lnTo>
                    <a:pt x="251" y="108"/>
                  </a:lnTo>
                  <a:lnTo>
                    <a:pt x="252" y="108"/>
                  </a:lnTo>
                  <a:lnTo>
                    <a:pt x="253" y="108"/>
                  </a:lnTo>
                  <a:lnTo>
                    <a:pt x="253" y="107"/>
                  </a:lnTo>
                  <a:lnTo>
                    <a:pt x="253" y="106"/>
                  </a:lnTo>
                  <a:lnTo>
                    <a:pt x="252" y="106"/>
                  </a:lnTo>
                  <a:lnTo>
                    <a:pt x="251" y="106"/>
                  </a:lnTo>
                  <a:lnTo>
                    <a:pt x="251" y="107"/>
                  </a:lnTo>
                  <a:lnTo>
                    <a:pt x="251" y="106"/>
                  </a:lnTo>
                  <a:lnTo>
                    <a:pt x="251" y="107"/>
                  </a:lnTo>
                  <a:lnTo>
                    <a:pt x="251" y="106"/>
                  </a:lnTo>
                  <a:lnTo>
                    <a:pt x="250" y="106"/>
                  </a:lnTo>
                  <a:lnTo>
                    <a:pt x="250" y="105"/>
                  </a:lnTo>
                  <a:lnTo>
                    <a:pt x="248" y="105"/>
                  </a:lnTo>
                  <a:lnTo>
                    <a:pt x="248" y="104"/>
                  </a:lnTo>
                  <a:lnTo>
                    <a:pt x="248" y="105"/>
                  </a:lnTo>
                  <a:lnTo>
                    <a:pt x="247" y="105"/>
                  </a:lnTo>
                  <a:lnTo>
                    <a:pt x="247" y="104"/>
                  </a:lnTo>
                  <a:lnTo>
                    <a:pt x="247" y="105"/>
                  </a:lnTo>
                  <a:lnTo>
                    <a:pt x="246" y="105"/>
                  </a:lnTo>
                  <a:lnTo>
                    <a:pt x="246" y="106"/>
                  </a:lnTo>
                  <a:lnTo>
                    <a:pt x="245" y="106"/>
                  </a:lnTo>
                  <a:lnTo>
                    <a:pt x="244" y="106"/>
                  </a:lnTo>
                  <a:lnTo>
                    <a:pt x="243" y="106"/>
                  </a:lnTo>
                  <a:lnTo>
                    <a:pt x="243" y="105"/>
                  </a:lnTo>
                  <a:lnTo>
                    <a:pt x="243" y="104"/>
                  </a:lnTo>
                  <a:lnTo>
                    <a:pt x="242" y="104"/>
                  </a:lnTo>
                  <a:lnTo>
                    <a:pt x="240" y="104"/>
                  </a:lnTo>
                  <a:lnTo>
                    <a:pt x="240" y="103"/>
                  </a:lnTo>
                  <a:lnTo>
                    <a:pt x="239" y="103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8" y="103"/>
                  </a:lnTo>
                  <a:lnTo>
                    <a:pt x="238" y="104"/>
                  </a:lnTo>
                  <a:lnTo>
                    <a:pt x="237" y="104"/>
                  </a:lnTo>
                  <a:lnTo>
                    <a:pt x="237" y="105"/>
                  </a:lnTo>
                  <a:lnTo>
                    <a:pt x="238" y="105"/>
                  </a:lnTo>
                  <a:lnTo>
                    <a:pt x="238" y="106"/>
                  </a:lnTo>
                  <a:lnTo>
                    <a:pt x="237" y="106"/>
                  </a:lnTo>
                  <a:lnTo>
                    <a:pt x="236" y="106"/>
                  </a:lnTo>
                  <a:lnTo>
                    <a:pt x="236" y="105"/>
                  </a:lnTo>
                  <a:lnTo>
                    <a:pt x="235" y="105"/>
                  </a:lnTo>
                  <a:lnTo>
                    <a:pt x="235" y="106"/>
                  </a:lnTo>
                  <a:lnTo>
                    <a:pt x="234" y="106"/>
                  </a:lnTo>
                  <a:lnTo>
                    <a:pt x="234" y="105"/>
                  </a:lnTo>
                  <a:lnTo>
                    <a:pt x="234" y="104"/>
                  </a:lnTo>
                  <a:lnTo>
                    <a:pt x="233" y="104"/>
                  </a:lnTo>
                  <a:lnTo>
                    <a:pt x="233" y="103"/>
                  </a:lnTo>
                  <a:lnTo>
                    <a:pt x="233" y="104"/>
                  </a:lnTo>
                  <a:lnTo>
                    <a:pt x="233" y="103"/>
                  </a:lnTo>
                  <a:lnTo>
                    <a:pt x="231" y="103"/>
                  </a:lnTo>
                  <a:lnTo>
                    <a:pt x="231" y="101"/>
                  </a:lnTo>
                  <a:lnTo>
                    <a:pt x="230" y="101"/>
                  </a:lnTo>
                  <a:lnTo>
                    <a:pt x="230" y="100"/>
                  </a:lnTo>
                  <a:lnTo>
                    <a:pt x="229" y="100"/>
                  </a:lnTo>
                  <a:lnTo>
                    <a:pt x="228" y="100"/>
                  </a:lnTo>
                  <a:lnTo>
                    <a:pt x="227" y="100"/>
                  </a:lnTo>
                  <a:lnTo>
                    <a:pt x="226" y="100"/>
                  </a:lnTo>
                  <a:lnTo>
                    <a:pt x="226" y="99"/>
                  </a:lnTo>
                  <a:lnTo>
                    <a:pt x="225" y="99"/>
                  </a:lnTo>
                  <a:lnTo>
                    <a:pt x="224" y="99"/>
                  </a:lnTo>
                  <a:lnTo>
                    <a:pt x="224" y="98"/>
                  </a:lnTo>
                  <a:lnTo>
                    <a:pt x="224" y="99"/>
                  </a:lnTo>
                  <a:lnTo>
                    <a:pt x="224" y="98"/>
                  </a:lnTo>
                  <a:lnTo>
                    <a:pt x="222" y="98"/>
                  </a:lnTo>
                  <a:lnTo>
                    <a:pt x="222" y="97"/>
                  </a:lnTo>
                  <a:lnTo>
                    <a:pt x="224" y="97"/>
                  </a:lnTo>
                  <a:lnTo>
                    <a:pt x="225" y="97"/>
                  </a:lnTo>
                  <a:lnTo>
                    <a:pt x="225" y="96"/>
                  </a:lnTo>
                  <a:lnTo>
                    <a:pt x="224" y="96"/>
                  </a:lnTo>
                  <a:lnTo>
                    <a:pt x="222" y="96"/>
                  </a:lnTo>
                  <a:lnTo>
                    <a:pt x="222" y="95"/>
                  </a:lnTo>
                  <a:lnTo>
                    <a:pt x="224" y="95"/>
                  </a:lnTo>
                  <a:lnTo>
                    <a:pt x="222" y="95"/>
                  </a:lnTo>
                  <a:lnTo>
                    <a:pt x="224" y="95"/>
                  </a:lnTo>
                  <a:lnTo>
                    <a:pt x="225" y="95"/>
                  </a:lnTo>
                  <a:lnTo>
                    <a:pt x="226" y="95"/>
                  </a:lnTo>
                  <a:lnTo>
                    <a:pt x="227" y="95"/>
                  </a:lnTo>
                  <a:lnTo>
                    <a:pt x="228" y="95"/>
                  </a:lnTo>
                  <a:lnTo>
                    <a:pt x="228" y="94"/>
                  </a:lnTo>
                  <a:lnTo>
                    <a:pt x="229" y="94"/>
                  </a:lnTo>
                  <a:lnTo>
                    <a:pt x="230" y="94"/>
                  </a:lnTo>
                  <a:lnTo>
                    <a:pt x="231" y="94"/>
                  </a:lnTo>
                  <a:lnTo>
                    <a:pt x="231" y="92"/>
                  </a:lnTo>
                  <a:lnTo>
                    <a:pt x="233" y="92"/>
                  </a:lnTo>
                  <a:lnTo>
                    <a:pt x="233" y="94"/>
                  </a:lnTo>
                  <a:lnTo>
                    <a:pt x="231" y="94"/>
                  </a:lnTo>
                  <a:lnTo>
                    <a:pt x="233" y="94"/>
                  </a:lnTo>
                  <a:lnTo>
                    <a:pt x="233" y="95"/>
                  </a:lnTo>
                  <a:lnTo>
                    <a:pt x="234" y="95"/>
                  </a:lnTo>
                  <a:lnTo>
                    <a:pt x="234" y="94"/>
                  </a:lnTo>
                  <a:lnTo>
                    <a:pt x="234" y="92"/>
                  </a:lnTo>
                  <a:lnTo>
                    <a:pt x="235" y="92"/>
                  </a:lnTo>
                  <a:lnTo>
                    <a:pt x="235" y="94"/>
                  </a:lnTo>
                  <a:lnTo>
                    <a:pt x="235" y="92"/>
                  </a:lnTo>
                  <a:lnTo>
                    <a:pt x="236" y="92"/>
                  </a:lnTo>
                  <a:lnTo>
                    <a:pt x="236" y="91"/>
                  </a:lnTo>
                  <a:lnTo>
                    <a:pt x="236" y="92"/>
                  </a:lnTo>
                  <a:lnTo>
                    <a:pt x="236" y="94"/>
                  </a:lnTo>
                  <a:lnTo>
                    <a:pt x="237" y="94"/>
                  </a:lnTo>
                  <a:lnTo>
                    <a:pt x="238" y="94"/>
                  </a:lnTo>
                  <a:lnTo>
                    <a:pt x="239" y="94"/>
                  </a:lnTo>
                  <a:lnTo>
                    <a:pt x="240" y="94"/>
                  </a:lnTo>
                  <a:lnTo>
                    <a:pt x="240" y="95"/>
                  </a:lnTo>
                  <a:lnTo>
                    <a:pt x="240" y="96"/>
                  </a:lnTo>
                  <a:lnTo>
                    <a:pt x="240" y="95"/>
                  </a:lnTo>
                  <a:lnTo>
                    <a:pt x="242" y="95"/>
                  </a:lnTo>
                  <a:lnTo>
                    <a:pt x="243" y="95"/>
                  </a:lnTo>
                  <a:lnTo>
                    <a:pt x="243" y="94"/>
                  </a:lnTo>
                  <a:lnTo>
                    <a:pt x="244" y="94"/>
                  </a:lnTo>
                  <a:lnTo>
                    <a:pt x="245" y="94"/>
                  </a:lnTo>
                  <a:lnTo>
                    <a:pt x="246" y="94"/>
                  </a:lnTo>
                  <a:lnTo>
                    <a:pt x="246" y="95"/>
                  </a:lnTo>
                  <a:lnTo>
                    <a:pt x="247" y="95"/>
                  </a:lnTo>
                  <a:lnTo>
                    <a:pt x="247" y="94"/>
                  </a:lnTo>
                  <a:lnTo>
                    <a:pt x="247" y="92"/>
                  </a:lnTo>
                  <a:lnTo>
                    <a:pt x="247" y="94"/>
                  </a:lnTo>
                  <a:lnTo>
                    <a:pt x="248" y="94"/>
                  </a:lnTo>
                  <a:lnTo>
                    <a:pt x="248" y="92"/>
                  </a:lnTo>
                  <a:lnTo>
                    <a:pt x="248" y="94"/>
                  </a:lnTo>
                  <a:lnTo>
                    <a:pt x="250" y="94"/>
                  </a:lnTo>
                  <a:lnTo>
                    <a:pt x="250" y="92"/>
                  </a:lnTo>
                  <a:lnTo>
                    <a:pt x="250" y="91"/>
                  </a:lnTo>
                  <a:lnTo>
                    <a:pt x="248" y="91"/>
                  </a:lnTo>
                  <a:lnTo>
                    <a:pt x="250" y="91"/>
                  </a:lnTo>
                  <a:lnTo>
                    <a:pt x="251" y="91"/>
                  </a:lnTo>
                  <a:lnTo>
                    <a:pt x="252" y="91"/>
                  </a:lnTo>
                  <a:lnTo>
                    <a:pt x="252" y="90"/>
                  </a:lnTo>
                  <a:lnTo>
                    <a:pt x="251" y="90"/>
                  </a:lnTo>
                  <a:lnTo>
                    <a:pt x="250" y="90"/>
                  </a:lnTo>
                  <a:lnTo>
                    <a:pt x="250" y="89"/>
                  </a:lnTo>
                  <a:lnTo>
                    <a:pt x="251" y="89"/>
                  </a:lnTo>
                  <a:lnTo>
                    <a:pt x="250" y="89"/>
                  </a:lnTo>
                  <a:lnTo>
                    <a:pt x="251" y="89"/>
                  </a:lnTo>
                  <a:lnTo>
                    <a:pt x="252" y="88"/>
                  </a:lnTo>
                  <a:lnTo>
                    <a:pt x="252" y="89"/>
                  </a:lnTo>
                  <a:lnTo>
                    <a:pt x="253" y="89"/>
                  </a:lnTo>
                  <a:lnTo>
                    <a:pt x="254" y="89"/>
                  </a:lnTo>
                  <a:lnTo>
                    <a:pt x="254" y="88"/>
                  </a:lnTo>
                  <a:lnTo>
                    <a:pt x="254" y="87"/>
                  </a:lnTo>
                  <a:lnTo>
                    <a:pt x="255" y="87"/>
                  </a:lnTo>
                  <a:lnTo>
                    <a:pt x="255" y="86"/>
                  </a:lnTo>
                  <a:lnTo>
                    <a:pt x="255" y="84"/>
                  </a:lnTo>
                  <a:lnTo>
                    <a:pt x="256" y="84"/>
                  </a:lnTo>
                  <a:lnTo>
                    <a:pt x="256" y="83"/>
                  </a:lnTo>
                  <a:lnTo>
                    <a:pt x="255" y="83"/>
                  </a:lnTo>
                  <a:lnTo>
                    <a:pt x="254" y="83"/>
                  </a:lnTo>
                  <a:lnTo>
                    <a:pt x="255" y="83"/>
                  </a:lnTo>
                  <a:lnTo>
                    <a:pt x="256" y="83"/>
                  </a:lnTo>
                  <a:lnTo>
                    <a:pt x="256" y="82"/>
                  </a:lnTo>
                  <a:lnTo>
                    <a:pt x="257" y="82"/>
                  </a:lnTo>
                  <a:lnTo>
                    <a:pt x="257" y="81"/>
                  </a:lnTo>
                  <a:lnTo>
                    <a:pt x="259" y="81"/>
                  </a:lnTo>
                  <a:lnTo>
                    <a:pt x="257" y="81"/>
                  </a:lnTo>
                  <a:lnTo>
                    <a:pt x="257" y="82"/>
                  </a:lnTo>
                  <a:lnTo>
                    <a:pt x="256" y="82"/>
                  </a:lnTo>
                  <a:lnTo>
                    <a:pt x="256" y="81"/>
                  </a:lnTo>
                  <a:lnTo>
                    <a:pt x="257" y="81"/>
                  </a:lnTo>
                  <a:lnTo>
                    <a:pt x="256" y="81"/>
                  </a:lnTo>
                  <a:lnTo>
                    <a:pt x="256" y="80"/>
                  </a:lnTo>
                  <a:lnTo>
                    <a:pt x="257" y="80"/>
                  </a:lnTo>
                  <a:lnTo>
                    <a:pt x="259" y="80"/>
                  </a:lnTo>
                  <a:lnTo>
                    <a:pt x="259" y="79"/>
                  </a:lnTo>
                  <a:lnTo>
                    <a:pt x="259" y="78"/>
                  </a:lnTo>
                  <a:lnTo>
                    <a:pt x="259" y="79"/>
                  </a:lnTo>
                  <a:lnTo>
                    <a:pt x="257" y="79"/>
                  </a:lnTo>
                  <a:lnTo>
                    <a:pt x="256" y="79"/>
                  </a:lnTo>
                  <a:lnTo>
                    <a:pt x="255" y="79"/>
                  </a:lnTo>
                  <a:lnTo>
                    <a:pt x="255" y="78"/>
                  </a:lnTo>
                  <a:lnTo>
                    <a:pt x="255" y="79"/>
                  </a:lnTo>
                  <a:lnTo>
                    <a:pt x="254" y="79"/>
                  </a:lnTo>
                  <a:lnTo>
                    <a:pt x="255" y="79"/>
                  </a:lnTo>
                  <a:lnTo>
                    <a:pt x="255" y="80"/>
                  </a:lnTo>
                  <a:lnTo>
                    <a:pt x="255" y="81"/>
                  </a:lnTo>
                  <a:lnTo>
                    <a:pt x="254" y="81"/>
                  </a:lnTo>
                  <a:lnTo>
                    <a:pt x="254" y="82"/>
                  </a:lnTo>
                  <a:lnTo>
                    <a:pt x="254" y="83"/>
                  </a:lnTo>
                  <a:lnTo>
                    <a:pt x="253" y="83"/>
                  </a:lnTo>
                  <a:lnTo>
                    <a:pt x="253" y="84"/>
                  </a:lnTo>
                  <a:lnTo>
                    <a:pt x="252" y="84"/>
                  </a:lnTo>
                  <a:lnTo>
                    <a:pt x="251" y="84"/>
                  </a:lnTo>
                  <a:lnTo>
                    <a:pt x="251" y="86"/>
                  </a:lnTo>
                  <a:lnTo>
                    <a:pt x="251" y="84"/>
                  </a:lnTo>
                  <a:lnTo>
                    <a:pt x="251" y="86"/>
                  </a:lnTo>
                  <a:lnTo>
                    <a:pt x="250" y="86"/>
                  </a:lnTo>
                  <a:lnTo>
                    <a:pt x="248" y="86"/>
                  </a:lnTo>
                  <a:lnTo>
                    <a:pt x="248" y="87"/>
                  </a:lnTo>
                  <a:lnTo>
                    <a:pt x="250" y="87"/>
                  </a:lnTo>
                  <a:lnTo>
                    <a:pt x="251" y="87"/>
                  </a:lnTo>
                  <a:lnTo>
                    <a:pt x="250" y="87"/>
                  </a:lnTo>
                  <a:lnTo>
                    <a:pt x="250" y="88"/>
                  </a:lnTo>
                  <a:lnTo>
                    <a:pt x="248" y="88"/>
                  </a:lnTo>
                  <a:lnTo>
                    <a:pt x="250" y="88"/>
                  </a:lnTo>
                  <a:lnTo>
                    <a:pt x="248" y="88"/>
                  </a:lnTo>
                  <a:lnTo>
                    <a:pt x="247" y="88"/>
                  </a:lnTo>
                  <a:lnTo>
                    <a:pt x="248" y="88"/>
                  </a:lnTo>
                  <a:lnTo>
                    <a:pt x="248" y="89"/>
                  </a:lnTo>
                  <a:lnTo>
                    <a:pt x="247" y="89"/>
                  </a:lnTo>
                  <a:lnTo>
                    <a:pt x="246" y="89"/>
                  </a:lnTo>
                  <a:lnTo>
                    <a:pt x="245" y="89"/>
                  </a:lnTo>
                  <a:lnTo>
                    <a:pt x="246" y="89"/>
                  </a:lnTo>
                  <a:lnTo>
                    <a:pt x="246" y="88"/>
                  </a:lnTo>
                  <a:lnTo>
                    <a:pt x="245" y="88"/>
                  </a:lnTo>
                  <a:lnTo>
                    <a:pt x="246" y="88"/>
                  </a:lnTo>
                  <a:lnTo>
                    <a:pt x="246" y="87"/>
                  </a:lnTo>
                  <a:lnTo>
                    <a:pt x="245" y="87"/>
                  </a:lnTo>
                  <a:lnTo>
                    <a:pt x="244" y="87"/>
                  </a:lnTo>
                  <a:lnTo>
                    <a:pt x="244" y="88"/>
                  </a:lnTo>
                  <a:lnTo>
                    <a:pt x="244" y="89"/>
                  </a:lnTo>
                  <a:lnTo>
                    <a:pt x="243" y="89"/>
                  </a:lnTo>
                  <a:lnTo>
                    <a:pt x="242" y="88"/>
                  </a:lnTo>
                  <a:lnTo>
                    <a:pt x="242" y="89"/>
                  </a:lnTo>
                  <a:lnTo>
                    <a:pt x="240" y="89"/>
                  </a:lnTo>
                  <a:lnTo>
                    <a:pt x="240" y="90"/>
                  </a:lnTo>
                  <a:lnTo>
                    <a:pt x="239" y="89"/>
                  </a:lnTo>
                  <a:lnTo>
                    <a:pt x="242" y="88"/>
                  </a:lnTo>
                  <a:lnTo>
                    <a:pt x="240" y="88"/>
                  </a:lnTo>
                  <a:lnTo>
                    <a:pt x="239" y="88"/>
                  </a:lnTo>
                  <a:lnTo>
                    <a:pt x="238" y="89"/>
                  </a:lnTo>
                  <a:lnTo>
                    <a:pt x="239" y="89"/>
                  </a:lnTo>
                  <a:lnTo>
                    <a:pt x="239" y="90"/>
                  </a:lnTo>
                  <a:lnTo>
                    <a:pt x="238" y="89"/>
                  </a:lnTo>
                  <a:lnTo>
                    <a:pt x="238" y="88"/>
                  </a:lnTo>
                  <a:lnTo>
                    <a:pt x="238" y="89"/>
                  </a:lnTo>
                  <a:lnTo>
                    <a:pt x="238" y="88"/>
                  </a:lnTo>
                  <a:lnTo>
                    <a:pt x="237" y="88"/>
                  </a:lnTo>
                  <a:lnTo>
                    <a:pt x="237" y="89"/>
                  </a:lnTo>
                  <a:lnTo>
                    <a:pt x="238" y="89"/>
                  </a:lnTo>
                  <a:lnTo>
                    <a:pt x="237" y="89"/>
                  </a:lnTo>
                  <a:lnTo>
                    <a:pt x="237" y="88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6" y="86"/>
                  </a:lnTo>
                  <a:lnTo>
                    <a:pt x="237" y="86"/>
                  </a:lnTo>
                  <a:lnTo>
                    <a:pt x="238" y="86"/>
                  </a:lnTo>
                  <a:lnTo>
                    <a:pt x="238" y="84"/>
                  </a:lnTo>
                  <a:lnTo>
                    <a:pt x="238" y="83"/>
                  </a:lnTo>
                  <a:lnTo>
                    <a:pt x="237" y="83"/>
                  </a:lnTo>
                  <a:lnTo>
                    <a:pt x="237" y="84"/>
                  </a:lnTo>
                  <a:lnTo>
                    <a:pt x="236" y="84"/>
                  </a:lnTo>
                  <a:lnTo>
                    <a:pt x="235" y="84"/>
                  </a:lnTo>
                  <a:lnTo>
                    <a:pt x="235" y="86"/>
                  </a:lnTo>
                  <a:lnTo>
                    <a:pt x="235" y="87"/>
                  </a:lnTo>
                  <a:lnTo>
                    <a:pt x="235" y="88"/>
                  </a:lnTo>
                  <a:lnTo>
                    <a:pt x="235" y="89"/>
                  </a:lnTo>
                  <a:lnTo>
                    <a:pt x="234" y="89"/>
                  </a:lnTo>
                  <a:lnTo>
                    <a:pt x="235" y="89"/>
                  </a:lnTo>
                  <a:lnTo>
                    <a:pt x="234" y="89"/>
                  </a:lnTo>
                  <a:lnTo>
                    <a:pt x="235" y="89"/>
                  </a:lnTo>
                  <a:lnTo>
                    <a:pt x="234" y="89"/>
                  </a:lnTo>
                  <a:lnTo>
                    <a:pt x="235" y="89"/>
                  </a:lnTo>
                  <a:lnTo>
                    <a:pt x="234" y="89"/>
                  </a:lnTo>
                  <a:lnTo>
                    <a:pt x="234" y="90"/>
                  </a:lnTo>
                  <a:lnTo>
                    <a:pt x="233" y="91"/>
                  </a:lnTo>
                  <a:lnTo>
                    <a:pt x="234" y="91"/>
                  </a:lnTo>
                  <a:lnTo>
                    <a:pt x="233" y="91"/>
                  </a:lnTo>
                  <a:lnTo>
                    <a:pt x="234" y="91"/>
                  </a:lnTo>
                  <a:lnTo>
                    <a:pt x="233" y="91"/>
                  </a:lnTo>
                  <a:lnTo>
                    <a:pt x="231" y="91"/>
                  </a:lnTo>
                  <a:lnTo>
                    <a:pt x="230" y="91"/>
                  </a:lnTo>
                  <a:lnTo>
                    <a:pt x="230" y="92"/>
                  </a:lnTo>
                  <a:lnTo>
                    <a:pt x="229" y="92"/>
                  </a:lnTo>
                  <a:lnTo>
                    <a:pt x="228" y="92"/>
                  </a:lnTo>
                  <a:lnTo>
                    <a:pt x="227" y="92"/>
                  </a:lnTo>
                  <a:lnTo>
                    <a:pt x="226" y="92"/>
                  </a:lnTo>
                  <a:lnTo>
                    <a:pt x="226" y="91"/>
                  </a:lnTo>
                  <a:lnTo>
                    <a:pt x="225" y="91"/>
                  </a:lnTo>
                  <a:lnTo>
                    <a:pt x="225" y="90"/>
                  </a:lnTo>
                  <a:lnTo>
                    <a:pt x="224" y="90"/>
                  </a:lnTo>
                  <a:lnTo>
                    <a:pt x="224" y="91"/>
                  </a:lnTo>
                  <a:lnTo>
                    <a:pt x="224" y="90"/>
                  </a:lnTo>
                  <a:lnTo>
                    <a:pt x="222" y="90"/>
                  </a:lnTo>
                  <a:lnTo>
                    <a:pt x="221" y="90"/>
                  </a:lnTo>
                  <a:lnTo>
                    <a:pt x="221" y="91"/>
                  </a:lnTo>
                  <a:lnTo>
                    <a:pt x="220" y="91"/>
                  </a:lnTo>
                  <a:lnTo>
                    <a:pt x="219" y="91"/>
                  </a:lnTo>
                  <a:lnTo>
                    <a:pt x="218" y="91"/>
                  </a:lnTo>
                  <a:lnTo>
                    <a:pt x="218" y="92"/>
                  </a:lnTo>
                  <a:lnTo>
                    <a:pt x="218" y="94"/>
                  </a:lnTo>
                  <a:lnTo>
                    <a:pt x="217" y="94"/>
                  </a:lnTo>
                  <a:lnTo>
                    <a:pt x="217" y="92"/>
                  </a:lnTo>
                  <a:lnTo>
                    <a:pt x="216" y="92"/>
                  </a:lnTo>
                  <a:lnTo>
                    <a:pt x="216" y="91"/>
                  </a:lnTo>
                  <a:lnTo>
                    <a:pt x="217" y="91"/>
                  </a:lnTo>
                  <a:lnTo>
                    <a:pt x="217" y="90"/>
                  </a:lnTo>
                  <a:lnTo>
                    <a:pt x="217" y="89"/>
                  </a:lnTo>
                  <a:lnTo>
                    <a:pt x="217" y="88"/>
                  </a:lnTo>
                  <a:lnTo>
                    <a:pt x="218" y="88"/>
                  </a:lnTo>
                  <a:lnTo>
                    <a:pt x="219" y="88"/>
                  </a:lnTo>
                  <a:lnTo>
                    <a:pt x="218" y="88"/>
                  </a:lnTo>
                  <a:lnTo>
                    <a:pt x="219" y="88"/>
                  </a:lnTo>
                  <a:lnTo>
                    <a:pt x="218" y="88"/>
                  </a:lnTo>
                  <a:lnTo>
                    <a:pt x="219" y="88"/>
                  </a:lnTo>
                  <a:lnTo>
                    <a:pt x="219" y="87"/>
                  </a:lnTo>
                  <a:lnTo>
                    <a:pt x="220" y="87"/>
                  </a:lnTo>
                  <a:lnTo>
                    <a:pt x="220" y="86"/>
                  </a:lnTo>
                  <a:lnTo>
                    <a:pt x="221" y="86"/>
                  </a:lnTo>
                  <a:lnTo>
                    <a:pt x="220" y="86"/>
                  </a:lnTo>
                  <a:lnTo>
                    <a:pt x="220" y="84"/>
                  </a:lnTo>
                  <a:lnTo>
                    <a:pt x="221" y="84"/>
                  </a:lnTo>
                  <a:lnTo>
                    <a:pt x="221" y="83"/>
                  </a:lnTo>
                  <a:lnTo>
                    <a:pt x="221" y="82"/>
                  </a:lnTo>
                  <a:lnTo>
                    <a:pt x="222" y="82"/>
                  </a:lnTo>
                  <a:lnTo>
                    <a:pt x="222" y="81"/>
                  </a:lnTo>
                  <a:lnTo>
                    <a:pt x="222" y="80"/>
                  </a:lnTo>
                  <a:lnTo>
                    <a:pt x="221" y="80"/>
                  </a:lnTo>
                  <a:lnTo>
                    <a:pt x="221" y="79"/>
                  </a:lnTo>
                  <a:lnTo>
                    <a:pt x="221" y="80"/>
                  </a:lnTo>
                  <a:lnTo>
                    <a:pt x="221" y="79"/>
                  </a:lnTo>
                  <a:lnTo>
                    <a:pt x="220" y="79"/>
                  </a:lnTo>
                  <a:lnTo>
                    <a:pt x="220" y="78"/>
                  </a:lnTo>
                  <a:lnTo>
                    <a:pt x="220" y="76"/>
                  </a:lnTo>
                  <a:lnTo>
                    <a:pt x="219" y="76"/>
                  </a:lnTo>
                  <a:lnTo>
                    <a:pt x="220" y="76"/>
                  </a:lnTo>
                  <a:lnTo>
                    <a:pt x="220" y="75"/>
                  </a:lnTo>
                  <a:lnTo>
                    <a:pt x="221" y="75"/>
                  </a:lnTo>
                  <a:lnTo>
                    <a:pt x="221" y="74"/>
                  </a:lnTo>
                  <a:lnTo>
                    <a:pt x="221" y="75"/>
                  </a:lnTo>
                  <a:lnTo>
                    <a:pt x="221" y="74"/>
                  </a:lnTo>
                  <a:lnTo>
                    <a:pt x="221" y="73"/>
                  </a:lnTo>
                  <a:lnTo>
                    <a:pt x="222" y="73"/>
                  </a:lnTo>
                  <a:lnTo>
                    <a:pt x="224" y="73"/>
                  </a:lnTo>
                  <a:lnTo>
                    <a:pt x="222" y="73"/>
                  </a:lnTo>
                  <a:lnTo>
                    <a:pt x="224" y="73"/>
                  </a:lnTo>
                  <a:lnTo>
                    <a:pt x="225" y="73"/>
                  </a:lnTo>
                  <a:lnTo>
                    <a:pt x="225" y="74"/>
                  </a:lnTo>
                  <a:lnTo>
                    <a:pt x="226" y="74"/>
                  </a:lnTo>
                  <a:lnTo>
                    <a:pt x="226" y="73"/>
                  </a:lnTo>
                  <a:lnTo>
                    <a:pt x="227" y="73"/>
                  </a:lnTo>
                  <a:lnTo>
                    <a:pt x="227" y="72"/>
                  </a:lnTo>
                  <a:lnTo>
                    <a:pt x="228" y="72"/>
                  </a:lnTo>
                  <a:lnTo>
                    <a:pt x="228" y="71"/>
                  </a:lnTo>
                  <a:lnTo>
                    <a:pt x="228" y="70"/>
                  </a:lnTo>
                  <a:lnTo>
                    <a:pt x="227" y="70"/>
                  </a:lnTo>
                  <a:lnTo>
                    <a:pt x="227" y="69"/>
                  </a:lnTo>
                  <a:lnTo>
                    <a:pt x="226" y="69"/>
                  </a:lnTo>
                  <a:lnTo>
                    <a:pt x="226" y="67"/>
                  </a:lnTo>
                  <a:lnTo>
                    <a:pt x="227" y="67"/>
                  </a:lnTo>
                  <a:lnTo>
                    <a:pt x="226" y="67"/>
                  </a:lnTo>
                  <a:lnTo>
                    <a:pt x="225" y="67"/>
                  </a:lnTo>
                  <a:lnTo>
                    <a:pt x="224" y="67"/>
                  </a:lnTo>
                  <a:lnTo>
                    <a:pt x="225" y="67"/>
                  </a:lnTo>
                  <a:lnTo>
                    <a:pt x="224" y="67"/>
                  </a:lnTo>
                  <a:lnTo>
                    <a:pt x="224" y="66"/>
                  </a:lnTo>
                  <a:lnTo>
                    <a:pt x="225" y="66"/>
                  </a:lnTo>
                  <a:lnTo>
                    <a:pt x="225" y="65"/>
                  </a:lnTo>
                  <a:lnTo>
                    <a:pt x="224" y="65"/>
                  </a:lnTo>
                  <a:lnTo>
                    <a:pt x="224" y="64"/>
                  </a:lnTo>
                  <a:lnTo>
                    <a:pt x="224" y="65"/>
                  </a:lnTo>
                  <a:lnTo>
                    <a:pt x="222" y="65"/>
                  </a:lnTo>
                  <a:lnTo>
                    <a:pt x="222" y="64"/>
                  </a:lnTo>
                  <a:lnTo>
                    <a:pt x="221" y="64"/>
                  </a:lnTo>
                  <a:lnTo>
                    <a:pt x="222" y="63"/>
                  </a:lnTo>
                  <a:lnTo>
                    <a:pt x="221" y="63"/>
                  </a:lnTo>
                  <a:lnTo>
                    <a:pt x="222" y="63"/>
                  </a:lnTo>
                  <a:lnTo>
                    <a:pt x="222" y="62"/>
                  </a:lnTo>
                  <a:lnTo>
                    <a:pt x="224" y="62"/>
                  </a:lnTo>
                  <a:lnTo>
                    <a:pt x="222" y="62"/>
                  </a:lnTo>
                  <a:lnTo>
                    <a:pt x="224" y="62"/>
                  </a:lnTo>
                  <a:lnTo>
                    <a:pt x="222" y="62"/>
                  </a:lnTo>
                  <a:lnTo>
                    <a:pt x="224" y="62"/>
                  </a:lnTo>
                  <a:lnTo>
                    <a:pt x="224" y="61"/>
                  </a:lnTo>
                  <a:lnTo>
                    <a:pt x="224" y="62"/>
                  </a:lnTo>
                  <a:lnTo>
                    <a:pt x="224" y="61"/>
                  </a:lnTo>
                  <a:lnTo>
                    <a:pt x="225" y="61"/>
                  </a:lnTo>
                  <a:lnTo>
                    <a:pt x="226" y="61"/>
                  </a:lnTo>
                  <a:lnTo>
                    <a:pt x="226" y="62"/>
                  </a:lnTo>
                  <a:lnTo>
                    <a:pt x="226" y="63"/>
                  </a:lnTo>
                  <a:lnTo>
                    <a:pt x="227" y="63"/>
                  </a:lnTo>
                  <a:lnTo>
                    <a:pt x="226" y="63"/>
                  </a:lnTo>
                  <a:lnTo>
                    <a:pt x="227" y="63"/>
                  </a:lnTo>
                  <a:lnTo>
                    <a:pt x="227" y="64"/>
                  </a:lnTo>
                  <a:lnTo>
                    <a:pt x="228" y="64"/>
                  </a:lnTo>
                  <a:lnTo>
                    <a:pt x="229" y="64"/>
                  </a:lnTo>
                  <a:lnTo>
                    <a:pt x="230" y="64"/>
                  </a:lnTo>
                  <a:lnTo>
                    <a:pt x="231" y="64"/>
                  </a:lnTo>
                  <a:lnTo>
                    <a:pt x="230" y="64"/>
                  </a:lnTo>
                  <a:lnTo>
                    <a:pt x="230" y="63"/>
                  </a:lnTo>
                  <a:lnTo>
                    <a:pt x="231" y="63"/>
                  </a:lnTo>
                  <a:lnTo>
                    <a:pt x="231" y="64"/>
                  </a:lnTo>
                  <a:lnTo>
                    <a:pt x="233" y="64"/>
                  </a:lnTo>
                  <a:lnTo>
                    <a:pt x="233" y="65"/>
                  </a:lnTo>
                  <a:lnTo>
                    <a:pt x="234" y="65"/>
                  </a:lnTo>
                  <a:lnTo>
                    <a:pt x="235" y="65"/>
                  </a:lnTo>
                  <a:lnTo>
                    <a:pt x="235" y="64"/>
                  </a:lnTo>
                  <a:lnTo>
                    <a:pt x="236" y="64"/>
                  </a:lnTo>
                  <a:lnTo>
                    <a:pt x="237" y="64"/>
                  </a:lnTo>
                  <a:lnTo>
                    <a:pt x="237" y="63"/>
                  </a:lnTo>
                  <a:lnTo>
                    <a:pt x="238" y="63"/>
                  </a:lnTo>
                  <a:lnTo>
                    <a:pt x="237" y="63"/>
                  </a:lnTo>
                  <a:lnTo>
                    <a:pt x="238" y="63"/>
                  </a:lnTo>
                  <a:lnTo>
                    <a:pt x="238" y="62"/>
                  </a:lnTo>
                  <a:lnTo>
                    <a:pt x="238" y="63"/>
                  </a:lnTo>
                  <a:lnTo>
                    <a:pt x="238" y="62"/>
                  </a:lnTo>
                  <a:lnTo>
                    <a:pt x="238" y="63"/>
                  </a:lnTo>
                  <a:lnTo>
                    <a:pt x="239" y="63"/>
                  </a:lnTo>
                  <a:lnTo>
                    <a:pt x="239" y="62"/>
                  </a:lnTo>
                  <a:lnTo>
                    <a:pt x="240" y="62"/>
                  </a:lnTo>
                  <a:lnTo>
                    <a:pt x="240" y="61"/>
                  </a:lnTo>
                  <a:lnTo>
                    <a:pt x="242" y="61"/>
                  </a:lnTo>
                  <a:lnTo>
                    <a:pt x="243" y="59"/>
                  </a:lnTo>
                  <a:lnTo>
                    <a:pt x="244" y="59"/>
                  </a:lnTo>
                  <a:lnTo>
                    <a:pt x="244" y="58"/>
                  </a:lnTo>
                  <a:lnTo>
                    <a:pt x="244" y="59"/>
                  </a:lnTo>
                  <a:lnTo>
                    <a:pt x="244" y="58"/>
                  </a:lnTo>
                  <a:lnTo>
                    <a:pt x="245" y="58"/>
                  </a:lnTo>
                  <a:lnTo>
                    <a:pt x="245" y="57"/>
                  </a:lnTo>
                  <a:lnTo>
                    <a:pt x="246" y="57"/>
                  </a:lnTo>
                  <a:lnTo>
                    <a:pt x="245" y="57"/>
                  </a:lnTo>
                  <a:lnTo>
                    <a:pt x="245" y="56"/>
                  </a:lnTo>
                  <a:lnTo>
                    <a:pt x="245" y="55"/>
                  </a:lnTo>
                  <a:lnTo>
                    <a:pt x="246" y="55"/>
                  </a:lnTo>
                  <a:lnTo>
                    <a:pt x="245" y="55"/>
                  </a:lnTo>
                  <a:lnTo>
                    <a:pt x="246" y="55"/>
                  </a:lnTo>
                  <a:lnTo>
                    <a:pt x="247" y="55"/>
                  </a:lnTo>
                  <a:lnTo>
                    <a:pt x="246" y="54"/>
                  </a:lnTo>
                  <a:lnTo>
                    <a:pt x="247" y="54"/>
                  </a:lnTo>
                  <a:lnTo>
                    <a:pt x="248" y="54"/>
                  </a:lnTo>
                  <a:lnTo>
                    <a:pt x="250" y="54"/>
                  </a:lnTo>
                  <a:lnTo>
                    <a:pt x="248" y="54"/>
                  </a:lnTo>
                  <a:lnTo>
                    <a:pt x="250" y="53"/>
                  </a:lnTo>
                  <a:lnTo>
                    <a:pt x="250" y="52"/>
                  </a:lnTo>
                  <a:lnTo>
                    <a:pt x="251" y="52"/>
                  </a:lnTo>
                  <a:lnTo>
                    <a:pt x="252" y="52"/>
                  </a:lnTo>
                  <a:lnTo>
                    <a:pt x="252" y="50"/>
                  </a:lnTo>
                  <a:lnTo>
                    <a:pt x="251" y="50"/>
                  </a:lnTo>
                  <a:lnTo>
                    <a:pt x="251" y="49"/>
                  </a:lnTo>
                  <a:lnTo>
                    <a:pt x="251" y="50"/>
                  </a:lnTo>
                  <a:lnTo>
                    <a:pt x="251" y="49"/>
                  </a:lnTo>
                  <a:lnTo>
                    <a:pt x="251" y="50"/>
                  </a:lnTo>
                  <a:lnTo>
                    <a:pt x="251" y="49"/>
                  </a:lnTo>
                  <a:lnTo>
                    <a:pt x="251" y="48"/>
                  </a:lnTo>
                  <a:lnTo>
                    <a:pt x="251" y="49"/>
                  </a:lnTo>
                  <a:lnTo>
                    <a:pt x="251" y="48"/>
                  </a:lnTo>
                  <a:lnTo>
                    <a:pt x="252" y="48"/>
                  </a:lnTo>
                  <a:lnTo>
                    <a:pt x="252" y="49"/>
                  </a:lnTo>
                  <a:lnTo>
                    <a:pt x="252" y="48"/>
                  </a:lnTo>
                  <a:lnTo>
                    <a:pt x="252" y="49"/>
                  </a:lnTo>
                  <a:lnTo>
                    <a:pt x="252" y="48"/>
                  </a:lnTo>
                  <a:lnTo>
                    <a:pt x="252" y="49"/>
                  </a:lnTo>
                  <a:lnTo>
                    <a:pt x="252" y="48"/>
                  </a:lnTo>
                  <a:lnTo>
                    <a:pt x="252" y="47"/>
                  </a:lnTo>
                  <a:lnTo>
                    <a:pt x="252" y="46"/>
                  </a:lnTo>
                  <a:lnTo>
                    <a:pt x="253" y="46"/>
                  </a:lnTo>
                  <a:lnTo>
                    <a:pt x="253" y="47"/>
                  </a:lnTo>
                  <a:lnTo>
                    <a:pt x="253" y="46"/>
                  </a:lnTo>
                  <a:lnTo>
                    <a:pt x="253" y="47"/>
                  </a:lnTo>
                  <a:lnTo>
                    <a:pt x="253" y="46"/>
                  </a:lnTo>
                  <a:lnTo>
                    <a:pt x="254" y="46"/>
                  </a:lnTo>
                  <a:lnTo>
                    <a:pt x="254" y="47"/>
                  </a:lnTo>
                  <a:lnTo>
                    <a:pt x="254" y="48"/>
                  </a:lnTo>
                  <a:lnTo>
                    <a:pt x="254" y="49"/>
                  </a:lnTo>
                  <a:lnTo>
                    <a:pt x="255" y="49"/>
                  </a:lnTo>
                  <a:lnTo>
                    <a:pt x="256" y="49"/>
                  </a:lnTo>
                  <a:lnTo>
                    <a:pt x="257" y="49"/>
                  </a:lnTo>
                  <a:lnTo>
                    <a:pt x="259" y="49"/>
                  </a:lnTo>
                  <a:lnTo>
                    <a:pt x="259" y="48"/>
                  </a:lnTo>
                  <a:lnTo>
                    <a:pt x="260" y="48"/>
                  </a:lnTo>
                  <a:lnTo>
                    <a:pt x="261" y="48"/>
                  </a:lnTo>
                  <a:lnTo>
                    <a:pt x="261" y="47"/>
                  </a:lnTo>
                  <a:lnTo>
                    <a:pt x="261" y="46"/>
                  </a:lnTo>
                  <a:lnTo>
                    <a:pt x="261" y="47"/>
                  </a:lnTo>
                  <a:lnTo>
                    <a:pt x="261" y="46"/>
                  </a:lnTo>
                  <a:lnTo>
                    <a:pt x="262" y="46"/>
                  </a:lnTo>
                  <a:lnTo>
                    <a:pt x="261" y="46"/>
                  </a:lnTo>
                  <a:lnTo>
                    <a:pt x="262" y="46"/>
                  </a:lnTo>
                  <a:lnTo>
                    <a:pt x="262" y="45"/>
                  </a:lnTo>
                  <a:lnTo>
                    <a:pt x="262" y="44"/>
                  </a:lnTo>
                  <a:lnTo>
                    <a:pt x="263" y="45"/>
                  </a:lnTo>
                  <a:lnTo>
                    <a:pt x="263" y="44"/>
                  </a:lnTo>
                  <a:lnTo>
                    <a:pt x="264" y="42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6" y="41"/>
                  </a:lnTo>
                  <a:lnTo>
                    <a:pt x="266" y="40"/>
                  </a:lnTo>
                  <a:lnTo>
                    <a:pt x="268" y="41"/>
                  </a:lnTo>
                  <a:lnTo>
                    <a:pt x="268" y="40"/>
                  </a:lnTo>
                  <a:lnTo>
                    <a:pt x="268" y="41"/>
                  </a:lnTo>
                  <a:lnTo>
                    <a:pt x="269" y="41"/>
                  </a:lnTo>
                  <a:lnTo>
                    <a:pt x="270" y="41"/>
                  </a:lnTo>
                  <a:lnTo>
                    <a:pt x="270" y="40"/>
                  </a:lnTo>
                  <a:lnTo>
                    <a:pt x="269" y="40"/>
                  </a:lnTo>
                  <a:lnTo>
                    <a:pt x="270" y="40"/>
                  </a:lnTo>
                  <a:lnTo>
                    <a:pt x="270" y="39"/>
                  </a:lnTo>
                  <a:lnTo>
                    <a:pt x="269" y="39"/>
                  </a:lnTo>
                  <a:lnTo>
                    <a:pt x="270" y="39"/>
                  </a:lnTo>
                  <a:lnTo>
                    <a:pt x="271" y="39"/>
                  </a:lnTo>
                  <a:lnTo>
                    <a:pt x="271" y="40"/>
                  </a:lnTo>
                  <a:lnTo>
                    <a:pt x="271" y="39"/>
                  </a:lnTo>
                  <a:lnTo>
                    <a:pt x="271" y="38"/>
                  </a:lnTo>
                  <a:lnTo>
                    <a:pt x="272" y="38"/>
                  </a:lnTo>
                  <a:lnTo>
                    <a:pt x="273" y="38"/>
                  </a:lnTo>
                  <a:lnTo>
                    <a:pt x="272" y="38"/>
                  </a:lnTo>
                  <a:lnTo>
                    <a:pt x="272" y="37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3" y="34"/>
                  </a:lnTo>
                  <a:lnTo>
                    <a:pt x="273" y="33"/>
                  </a:lnTo>
                  <a:lnTo>
                    <a:pt x="273" y="34"/>
                  </a:lnTo>
                  <a:lnTo>
                    <a:pt x="273" y="33"/>
                  </a:lnTo>
                  <a:lnTo>
                    <a:pt x="273" y="34"/>
                  </a:lnTo>
                  <a:lnTo>
                    <a:pt x="274" y="34"/>
                  </a:lnTo>
                  <a:lnTo>
                    <a:pt x="274" y="36"/>
                  </a:lnTo>
                  <a:lnTo>
                    <a:pt x="274" y="37"/>
                  </a:lnTo>
                  <a:lnTo>
                    <a:pt x="274" y="38"/>
                  </a:lnTo>
                  <a:lnTo>
                    <a:pt x="276" y="38"/>
                  </a:lnTo>
                  <a:lnTo>
                    <a:pt x="276" y="39"/>
                  </a:lnTo>
                  <a:lnTo>
                    <a:pt x="276" y="40"/>
                  </a:lnTo>
                  <a:lnTo>
                    <a:pt x="277" y="40"/>
                  </a:lnTo>
                  <a:lnTo>
                    <a:pt x="277" y="41"/>
                  </a:lnTo>
                  <a:lnTo>
                    <a:pt x="278" y="40"/>
                  </a:lnTo>
                  <a:lnTo>
                    <a:pt x="278" y="39"/>
                  </a:lnTo>
                  <a:lnTo>
                    <a:pt x="278" y="40"/>
                  </a:lnTo>
                  <a:lnTo>
                    <a:pt x="278" y="39"/>
                  </a:lnTo>
                  <a:lnTo>
                    <a:pt x="279" y="39"/>
                  </a:lnTo>
                  <a:lnTo>
                    <a:pt x="280" y="39"/>
                  </a:lnTo>
                  <a:lnTo>
                    <a:pt x="281" y="39"/>
                  </a:lnTo>
                  <a:lnTo>
                    <a:pt x="282" y="39"/>
                  </a:lnTo>
                  <a:lnTo>
                    <a:pt x="282" y="38"/>
                  </a:lnTo>
                  <a:lnTo>
                    <a:pt x="281" y="38"/>
                  </a:lnTo>
                  <a:lnTo>
                    <a:pt x="282" y="38"/>
                  </a:lnTo>
                  <a:lnTo>
                    <a:pt x="282" y="37"/>
                  </a:lnTo>
                  <a:lnTo>
                    <a:pt x="281" y="37"/>
                  </a:lnTo>
                  <a:lnTo>
                    <a:pt x="280" y="37"/>
                  </a:lnTo>
                  <a:lnTo>
                    <a:pt x="279" y="37"/>
                  </a:lnTo>
                  <a:lnTo>
                    <a:pt x="280" y="37"/>
                  </a:lnTo>
                  <a:lnTo>
                    <a:pt x="279" y="37"/>
                  </a:lnTo>
                  <a:lnTo>
                    <a:pt x="280" y="37"/>
                  </a:lnTo>
                  <a:lnTo>
                    <a:pt x="279" y="37"/>
                  </a:lnTo>
                  <a:lnTo>
                    <a:pt x="279" y="36"/>
                  </a:lnTo>
                  <a:lnTo>
                    <a:pt x="278" y="37"/>
                  </a:lnTo>
                  <a:lnTo>
                    <a:pt x="279" y="37"/>
                  </a:lnTo>
                  <a:lnTo>
                    <a:pt x="278" y="37"/>
                  </a:lnTo>
                  <a:lnTo>
                    <a:pt x="278" y="38"/>
                  </a:lnTo>
                  <a:lnTo>
                    <a:pt x="278" y="37"/>
                  </a:lnTo>
                  <a:lnTo>
                    <a:pt x="277" y="36"/>
                  </a:lnTo>
                  <a:lnTo>
                    <a:pt x="278" y="36"/>
                  </a:lnTo>
                  <a:lnTo>
                    <a:pt x="278" y="34"/>
                  </a:lnTo>
                  <a:lnTo>
                    <a:pt x="278" y="33"/>
                  </a:lnTo>
                  <a:lnTo>
                    <a:pt x="277" y="33"/>
                  </a:lnTo>
                  <a:lnTo>
                    <a:pt x="278" y="33"/>
                  </a:lnTo>
                  <a:lnTo>
                    <a:pt x="278" y="32"/>
                  </a:lnTo>
                  <a:lnTo>
                    <a:pt x="279" y="32"/>
                  </a:lnTo>
                  <a:lnTo>
                    <a:pt x="278" y="32"/>
                  </a:lnTo>
                  <a:lnTo>
                    <a:pt x="278" y="31"/>
                  </a:lnTo>
                  <a:lnTo>
                    <a:pt x="278" y="30"/>
                  </a:lnTo>
                  <a:lnTo>
                    <a:pt x="278" y="29"/>
                  </a:lnTo>
                  <a:lnTo>
                    <a:pt x="279" y="29"/>
                  </a:lnTo>
                  <a:lnTo>
                    <a:pt x="279" y="28"/>
                  </a:lnTo>
                  <a:lnTo>
                    <a:pt x="279" y="27"/>
                  </a:lnTo>
                  <a:lnTo>
                    <a:pt x="280" y="27"/>
                  </a:lnTo>
                  <a:lnTo>
                    <a:pt x="279" y="27"/>
                  </a:lnTo>
                  <a:lnTo>
                    <a:pt x="280" y="27"/>
                  </a:lnTo>
                  <a:lnTo>
                    <a:pt x="280" y="25"/>
                  </a:lnTo>
                  <a:lnTo>
                    <a:pt x="279" y="25"/>
                  </a:lnTo>
                  <a:lnTo>
                    <a:pt x="280" y="25"/>
                  </a:lnTo>
                  <a:lnTo>
                    <a:pt x="280" y="24"/>
                  </a:lnTo>
                  <a:lnTo>
                    <a:pt x="280" y="23"/>
                  </a:lnTo>
                  <a:lnTo>
                    <a:pt x="281" y="23"/>
                  </a:lnTo>
                  <a:lnTo>
                    <a:pt x="280" y="23"/>
                  </a:lnTo>
                  <a:lnTo>
                    <a:pt x="281" y="23"/>
                  </a:lnTo>
                  <a:lnTo>
                    <a:pt x="281" y="22"/>
                  </a:lnTo>
                  <a:lnTo>
                    <a:pt x="282" y="22"/>
                  </a:lnTo>
                  <a:lnTo>
                    <a:pt x="281" y="22"/>
                  </a:lnTo>
                  <a:lnTo>
                    <a:pt x="282" y="22"/>
                  </a:lnTo>
                  <a:lnTo>
                    <a:pt x="282" y="21"/>
                  </a:lnTo>
                  <a:lnTo>
                    <a:pt x="283" y="21"/>
                  </a:lnTo>
                  <a:lnTo>
                    <a:pt x="283" y="20"/>
                  </a:lnTo>
                  <a:lnTo>
                    <a:pt x="283" y="21"/>
                  </a:lnTo>
                  <a:lnTo>
                    <a:pt x="283" y="20"/>
                  </a:lnTo>
                  <a:lnTo>
                    <a:pt x="285" y="20"/>
                  </a:lnTo>
                  <a:lnTo>
                    <a:pt x="285" y="21"/>
                  </a:lnTo>
                  <a:lnTo>
                    <a:pt x="286" y="21"/>
                  </a:lnTo>
                  <a:lnTo>
                    <a:pt x="286" y="20"/>
                  </a:lnTo>
                  <a:lnTo>
                    <a:pt x="286" y="21"/>
                  </a:lnTo>
                  <a:lnTo>
                    <a:pt x="287" y="21"/>
                  </a:lnTo>
                  <a:lnTo>
                    <a:pt x="286" y="21"/>
                  </a:lnTo>
                  <a:lnTo>
                    <a:pt x="287" y="21"/>
                  </a:lnTo>
                  <a:lnTo>
                    <a:pt x="287" y="20"/>
                  </a:lnTo>
                  <a:lnTo>
                    <a:pt x="287" y="21"/>
                  </a:lnTo>
                  <a:lnTo>
                    <a:pt x="287" y="20"/>
                  </a:lnTo>
                  <a:lnTo>
                    <a:pt x="288" y="20"/>
                  </a:lnTo>
                  <a:lnTo>
                    <a:pt x="288" y="21"/>
                  </a:lnTo>
                  <a:lnTo>
                    <a:pt x="288" y="22"/>
                  </a:lnTo>
                  <a:lnTo>
                    <a:pt x="289" y="22"/>
                  </a:lnTo>
                  <a:lnTo>
                    <a:pt x="289" y="21"/>
                  </a:lnTo>
                  <a:lnTo>
                    <a:pt x="290" y="21"/>
                  </a:lnTo>
                  <a:lnTo>
                    <a:pt x="291" y="21"/>
                  </a:lnTo>
                  <a:lnTo>
                    <a:pt x="291" y="22"/>
                  </a:lnTo>
                  <a:lnTo>
                    <a:pt x="292" y="22"/>
                  </a:lnTo>
                  <a:lnTo>
                    <a:pt x="292" y="23"/>
                  </a:lnTo>
                  <a:lnTo>
                    <a:pt x="294" y="23"/>
                  </a:lnTo>
                  <a:lnTo>
                    <a:pt x="295" y="23"/>
                  </a:lnTo>
                  <a:lnTo>
                    <a:pt x="295" y="22"/>
                  </a:lnTo>
                  <a:lnTo>
                    <a:pt x="296" y="22"/>
                  </a:lnTo>
                  <a:lnTo>
                    <a:pt x="297" y="22"/>
                  </a:lnTo>
                  <a:lnTo>
                    <a:pt x="297" y="21"/>
                  </a:lnTo>
                  <a:lnTo>
                    <a:pt x="298" y="21"/>
                  </a:lnTo>
                  <a:lnTo>
                    <a:pt x="299" y="21"/>
                  </a:lnTo>
                  <a:lnTo>
                    <a:pt x="299" y="20"/>
                  </a:lnTo>
                  <a:lnTo>
                    <a:pt x="299" y="21"/>
                  </a:lnTo>
                  <a:lnTo>
                    <a:pt x="299" y="20"/>
                  </a:lnTo>
                  <a:lnTo>
                    <a:pt x="300" y="20"/>
                  </a:lnTo>
                  <a:lnTo>
                    <a:pt x="300" y="19"/>
                  </a:lnTo>
                  <a:lnTo>
                    <a:pt x="302" y="19"/>
                  </a:lnTo>
                  <a:lnTo>
                    <a:pt x="303" y="19"/>
                  </a:lnTo>
                  <a:lnTo>
                    <a:pt x="303" y="17"/>
                  </a:lnTo>
                  <a:lnTo>
                    <a:pt x="304" y="17"/>
                  </a:lnTo>
                  <a:lnTo>
                    <a:pt x="305" y="17"/>
                  </a:lnTo>
                  <a:lnTo>
                    <a:pt x="305" y="16"/>
                  </a:lnTo>
                  <a:lnTo>
                    <a:pt x="306" y="16"/>
                  </a:lnTo>
                  <a:lnTo>
                    <a:pt x="306" y="15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5" y="13"/>
                  </a:lnTo>
                  <a:lnTo>
                    <a:pt x="306" y="13"/>
                  </a:lnTo>
                  <a:lnTo>
                    <a:pt x="306" y="12"/>
                  </a:lnTo>
                  <a:lnTo>
                    <a:pt x="306" y="13"/>
                  </a:lnTo>
                  <a:lnTo>
                    <a:pt x="307" y="13"/>
                  </a:lnTo>
                  <a:lnTo>
                    <a:pt x="306" y="13"/>
                  </a:lnTo>
                  <a:lnTo>
                    <a:pt x="307" y="13"/>
                  </a:lnTo>
                  <a:lnTo>
                    <a:pt x="308" y="13"/>
                  </a:lnTo>
                  <a:lnTo>
                    <a:pt x="308" y="14"/>
                  </a:lnTo>
                  <a:lnTo>
                    <a:pt x="308" y="13"/>
                  </a:lnTo>
                  <a:lnTo>
                    <a:pt x="309" y="13"/>
                  </a:lnTo>
                  <a:lnTo>
                    <a:pt x="309" y="14"/>
                  </a:lnTo>
                  <a:lnTo>
                    <a:pt x="311" y="14"/>
                  </a:lnTo>
                  <a:lnTo>
                    <a:pt x="311" y="13"/>
                  </a:lnTo>
                  <a:lnTo>
                    <a:pt x="312" y="13"/>
                  </a:lnTo>
                  <a:lnTo>
                    <a:pt x="312" y="12"/>
                  </a:lnTo>
                  <a:lnTo>
                    <a:pt x="312" y="11"/>
                  </a:lnTo>
                  <a:lnTo>
                    <a:pt x="312" y="12"/>
                  </a:lnTo>
                  <a:lnTo>
                    <a:pt x="312" y="11"/>
                  </a:lnTo>
                  <a:lnTo>
                    <a:pt x="313" y="11"/>
                  </a:lnTo>
                  <a:lnTo>
                    <a:pt x="313" y="9"/>
                  </a:lnTo>
                  <a:lnTo>
                    <a:pt x="314" y="9"/>
                  </a:lnTo>
                  <a:lnTo>
                    <a:pt x="314" y="8"/>
                  </a:lnTo>
                  <a:lnTo>
                    <a:pt x="314" y="7"/>
                  </a:lnTo>
                  <a:lnTo>
                    <a:pt x="315" y="7"/>
                  </a:lnTo>
                  <a:lnTo>
                    <a:pt x="315" y="6"/>
                  </a:lnTo>
                  <a:lnTo>
                    <a:pt x="315" y="5"/>
                  </a:lnTo>
                  <a:lnTo>
                    <a:pt x="315" y="6"/>
                  </a:lnTo>
                  <a:lnTo>
                    <a:pt x="315" y="5"/>
                  </a:lnTo>
                  <a:lnTo>
                    <a:pt x="316" y="5"/>
                  </a:lnTo>
                  <a:lnTo>
                    <a:pt x="316" y="6"/>
                  </a:lnTo>
                  <a:lnTo>
                    <a:pt x="317" y="6"/>
                  </a:lnTo>
                  <a:lnTo>
                    <a:pt x="317" y="7"/>
                  </a:lnTo>
                  <a:lnTo>
                    <a:pt x="319" y="7"/>
                  </a:lnTo>
                  <a:lnTo>
                    <a:pt x="320" y="7"/>
                  </a:lnTo>
                  <a:lnTo>
                    <a:pt x="320" y="6"/>
                  </a:lnTo>
                  <a:lnTo>
                    <a:pt x="320" y="7"/>
                  </a:lnTo>
                  <a:lnTo>
                    <a:pt x="320" y="6"/>
                  </a:lnTo>
                  <a:lnTo>
                    <a:pt x="321" y="6"/>
                  </a:lnTo>
                  <a:lnTo>
                    <a:pt x="322" y="6"/>
                  </a:lnTo>
                  <a:lnTo>
                    <a:pt x="322" y="5"/>
                  </a:lnTo>
                  <a:lnTo>
                    <a:pt x="322" y="6"/>
                  </a:lnTo>
                  <a:lnTo>
                    <a:pt x="322" y="5"/>
                  </a:lnTo>
                  <a:lnTo>
                    <a:pt x="323" y="5"/>
                  </a:lnTo>
                  <a:lnTo>
                    <a:pt x="322" y="5"/>
                  </a:lnTo>
                  <a:lnTo>
                    <a:pt x="323" y="5"/>
                  </a:lnTo>
                  <a:lnTo>
                    <a:pt x="322" y="5"/>
                  </a:lnTo>
                  <a:lnTo>
                    <a:pt x="323" y="5"/>
                  </a:lnTo>
                  <a:lnTo>
                    <a:pt x="323" y="4"/>
                  </a:lnTo>
                  <a:lnTo>
                    <a:pt x="323" y="5"/>
                  </a:lnTo>
                  <a:lnTo>
                    <a:pt x="324" y="5"/>
                  </a:lnTo>
                  <a:lnTo>
                    <a:pt x="324" y="6"/>
                  </a:lnTo>
                  <a:lnTo>
                    <a:pt x="324" y="7"/>
                  </a:lnTo>
                  <a:lnTo>
                    <a:pt x="325" y="7"/>
                  </a:lnTo>
                  <a:lnTo>
                    <a:pt x="325" y="8"/>
                  </a:lnTo>
                  <a:lnTo>
                    <a:pt x="325" y="9"/>
                  </a:lnTo>
                  <a:lnTo>
                    <a:pt x="324" y="9"/>
                  </a:lnTo>
                  <a:lnTo>
                    <a:pt x="324" y="11"/>
                  </a:lnTo>
                  <a:lnTo>
                    <a:pt x="324" y="12"/>
                  </a:lnTo>
                  <a:lnTo>
                    <a:pt x="324" y="13"/>
                  </a:lnTo>
                  <a:lnTo>
                    <a:pt x="323" y="13"/>
                  </a:lnTo>
                  <a:lnTo>
                    <a:pt x="323" y="14"/>
                  </a:lnTo>
                  <a:lnTo>
                    <a:pt x="324" y="14"/>
                  </a:lnTo>
                  <a:lnTo>
                    <a:pt x="324" y="15"/>
                  </a:lnTo>
                  <a:lnTo>
                    <a:pt x="324" y="16"/>
                  </a:lnTo>
                  <a:lnTo>
                    <a:pt x="323" y="16"/>
                  </a:lnTo>
                  <a:lnTo>
                    <a:pt x="323" y="15"/>
                  </a:lnTo>
                  <a:lnTo>
                    <a:pt x="324" y="15"/>
                  </a:lnTo>
                  <a:lnTo>
                    <a:pt x="323" y="15"/>
                  </a:lnTo>
                  <a:lnTo>
                    <a:pt x="322" y="15"/>
                  </a:lnTo>
                  <a:lnTo>
                    <a:pt x="322" y="16"/>
                  </a:lnTo>
                  <a:lnTo>
                    <a:pt x="322" y="17"/>
                  </a:lnTo>
                  <a:lnTo>
                    <a:pt x="323" y="17"/>
                  </a:lnTo>
                  <a:lnTo>
                    <a:pt x="323" y="19"/>
                  </a:lnTo>
                  <a:lnTo>
                    <a:pt x="324" y="19"/>
                  </a:lnTo>
                  <a:lnTo>
                    <a:pt x="325" y="19"/>
                  </a:lnTo>
                  <a:lnTo>
                    <a:pt x="325" y="20"/>
                  </a:lnTo>
                  <a:lnTo>
                    <a:pt x="325" y="19"/>
                  </a:lnTo>
                  <a:lnTo>
                    <a:pt x="325" y="20"/>
                  </a:lnTo>
                  <a:lnTo>
                    <a:pt x="325" y="21"/>
                  </a:lnTo>
                  <a:lnTo>
                    <a:pt x="326" y="21"/>
                  </a:lnTo>
                  <a:lnTo>
                    <a:pt x="326" y="22"/>
                  </a:lnTo>
                  <a:lnTo>
                    <a:pt x="326" y="23"/>
                  </a:lnTo>
                  <a:lnTo>
                    <a:pt x="326" y="24"/>
                  </a:lnTo>
                  <a:lnTo>
                    <a:pt x="325" y="24"/>
                  </a:lnTo>
                  <a:lnTo>
                    <a:pt x="325" y="23"/>
                  </a:lnTo>
                  <a:lnTo>
                    <a:pt x="325" y="24"/>
                  </a:lnTo>
                  <a:lnTo>
                    <a:pt x="325" y="23"/>
                  </a:lnTo>
                  <a:lnTo>
                    <a:pt x="324" y="23"/>
                  </a:lnTo>
                  <a:lnTo>
                    <a:pt x="323" y="23"/>
                  </a:lnTo>
                  <a:lnTo>
                    <a:pt x="323" y="22"/>
                  </a:lnTo>
                  <a:lnTo>
                    <a:pt x="322" y="22"/>
                  </a:lnTo>
                  <a:lnTo>
                    <a:pt x="322" y="21"/>
                  </a:lnTo>
                  <a:lnTo>
                    <a:pt x="321" y="21"/>
                  </a:lnTo>
                  <a:lnTo>
                    <a:pt x="321" y="20"/>
                  </a:lnTo>
                  <a:lnTo>
                    <a:pt x="321" y="21"/>
                  </a:lnTo>
                  <a:lnTo>
                    <a:pt x="321" y="22"/>
                  </a:lnTo>
                  <a:lnTo>
                    <a:pt x="322" y="23"/>
                  </a:lnTo>
                  <a:lnTo>
                    <a:pt x="322" y="24"/>
                  </a:lnTo>
                  <a:lnTo>
                    <a:pt x="321" y="24"/>
                  </a:lnTo>
                  <a:lnTo>
                    <a:pt x="321" y="25"/>
                  </a:lnTo>
                  <a:lnTo>
                    <a:pt x="320" y="25"/>
                  </a:lnTo>
                  <a:lnTo>
                    <a:pt x="320" y="27"/>
                  </a:lnTo>
                  <a:lnTo>
                    <a:pt x="320" y="28"/>
                  </a:lnTo>
                  <a:lnTo>
                    <a:pt x="320" y="29"/>
                  </a:lnTo>
                  <a:lnTo>
                    <a:pt x="320" y="30"/>
                  </a:lnTo>
                  <a:lnTo>
                    <a:pt x="319" y="30"/>
                  </a:lnTo>
                  <a:lnTo>
                    <a:pt x="319" y="29"/>
                  </a:lnTo>
                  <a:lnTo>
                    <a:pt x="317" y="29"/>
                  </a:lnTo>
                  <a:lnTo>
                    <a:pt x="317" y="30"/>
                  </a:lnTo>
                  <a:lnTo>
                    <a:pt x="317" y="31"/>
                  </a:lnTo>
                  <a:lnTo>
                    <a:pt x="319" y="31"/>
                  </a:lnTo>
                  <a:lnTo>
                    <a:pt x="320" y="31"/>
                  </a:lnTo>
                  <a:lnTo>
                    <a:pt x="321" y="31"/>
                  </a:lnTo>
                  <a:lnTo>
                    <a:pt x="321" y="32"/>
                  </a:lnTo>
                  <a:lnTo>
                    <a:pt x="322" y="32"/>
                  </a:lnTo>
                  <a:lnTo>
                    <a:pt x="321" y="32"/>
                  </a:lnTo>
                  <a:lnTo>
                    <a:pt x="321" y="33"/>
                  </a:lnTo>
                  <a:lnTo>
                    <a:pt x="321" y="34"/>
                  </a:lnTo>
                  <a:lnTo>
                    <a:pt x="320" y="34"/>
                  </a:lnTo>
                  <a:lnTo>
                    <a:pt x="320" y="33"/>
                  </a:lnTo>
                  <a:lnTo>
                    <a:pt x="319" y="33"/>
                  </a:lnTo>
                  <a:lnTo>
                    <a:pt x="319" y="32"/>
                  </a:lnTo>
                  <a:lnTo>
                    <a:pt x="317" y="32"/>
                  </a:lnTo>
                  <a:lnTo>
                    <a:pt x="317" y="33"/>
                  </a:lnTo>
                  <a:lnTo>
                    <a:pt x="316" y="33"/>
                  </a:lnTo>
                  <a:lnTo>
                    <a:pt x="316" y="34"/>
                  </a:lnTo>
                  <a:lnTo>
                    <a:pt x="315" y="34"/>
                  </a:lnTo>
                  <a:lnTo>
                    <a:pt x="314" y="34"/>
                  </a:lnTo>
                  <a:lnTo>
                    <a:pt x="315" y="34"/>
                  </a:lnTo>
                  <a:lnTo>
                    <a:pt x="315" y="36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7" y="37"/>
                  </a:lnTo>
                  <a:lnTo>
                    <a:pt x="319" y="37"/>
                  </a:lnTo>
                  <a:lnTo>
                    <a:pt x="320" y="37"/>
                  </a:lnTo>
                  <a:lnTo>
                    <a:pt x="321" y="37"/>
                  </a:lnTo>
                  <a:lnTo>
                    <a:pt x="321" y="38"/>
                  </a:lnTo>
                  <a:lnTo>
                    <a:pt x="321" y="37"/>
                  </a:lnTo>
                  <a:lnTo>
                    <a:pt x="322" y="37"/>
                  </a:lnTo>
                  <a:lnTo>
                    <a:pt x="322" y="38"/>
                  </a:lnTo>
                  <a:lnTo>
                    <a:pt x="323" y="38"/>
                  </a:lnTo>
                  <a:lnTo>
                    <a:pt x="323" y="37"/>
                  </a:lnTo>
                  <a:lnTo>
                    <a:pt x="322" y="37"/>
                  </a:lnTo>
                  <a:lnTo>
                    <a:pt x="322" y="36"/>
                  </a:lnTo>
                  <a:lnTo>
                    <a:pt x="323" y="36"/>
                  </a:lnTo>
                  <a:lnTo>
                    <a:pt x="324" y="36"/>
                  </a:lnTo>
                  <a:lnTo>
                    <a:pt x="325" y="36"/>
                  </a:lnTo>
                  <a:lnTo>
                    <a:pt x="326" y="36"/>
                  </a:lnTo>
                  <a:lnTo>
                    <a:pt x="328" y="36"/>
                  </a:lnTo>
                  <a:lnTo>
                    <a:pt x="328" y="34"/>
                  </a:lnTo>
                  <a:lnTo>
                    <a:pt x="328" y="33"/>
                  </a:lnTo>
                  <a:lnTo>
                    <a:pt x="326" y="33"/>
                  </a:lnTo>
                  <a:lnTo>
                    <a:pt x="325" y="33"/>
                  </a:lnTo>
                  <a:lnTo>
                    <a:pt x="325" y="32"/>
                  </a:lnTo>
                  <a:lnTo>
                    <a:pt x="325" y="31"/>
                  </a:lnTo>
                  <a:lnTo>
                    <a:pt x="325" y="32"/>
                  </a:lnTo>
                  <a:lnTo>
                    <a:pt x="325" y="31"/>
                  </a:lnTo>
                  <a:lnTo>
                    <a:pt x="324" y="31"/>
                  </a:lnTo>
                  <a:lnTo>
                    <a:pt x="324" y="30"/>
                  </a:lnTo>
                  <a:lnTo>
                    <a:pt x="324" y="29"/>
                  </a:lnTo>
                  <a:lnTo>
                    <a:pt x="323" y="29"/>
                  </a:lnTo>
                  <a:lnTo>
                    <a:pt x="323" y="28"/>
                  </a:lnTo>
                  <a:lnTo>
                    <a:pt x="323" y="27"/>
                  </a:lnTo>
                  <a:lnTo>
                    <a:pt x="322" y="27"/>
                  </a:lnTo>
                  <a:lnTo>
                    <a:pt x="323" y="27"/>
                  </a:lnTo>
                  <a:lnTo>
                    <a:pt x="323" y="25"/>
                  </a:lnTo>
                  <a:lnTo>
                    <a:pt x="324" y="25"/>
                  </a:lnTo>
                  <a:lnTo>
                    <a:pt x="325" y="25"/>
                  </a:lnTo>
                  <a:lnTo>
                    <a:pt x="324" y="24"/>
                  </a:lnTo>
                  <a:lnTo>
                    <a:pt x="325" y="24"/>
                  </a:lnTo>
                  <a:lnTo>
                    <a:pt x="325" y="25"/>
                  </a:lnTo>
                  <a:lnTo>
                    <a:pt x="326" y="25"/>
                  </a:lnTo>
                  <a:lnTo>
                    <a:pt x="328" y="25"/>
                  </a:lnTo>
                  <a:lnTo>
                    <a:pt x="329" y="25"/>
                  </a:lnTo>
                  <a:lnTo>
                    <a:pt x="329" y="24"/>
                  </a:lnTo>
                  <a:lnTo>
                    <a:pt x="330" y="24"/>
                  </a:lnTo>
                  <a:lnTo>
                    <a:pt x="329" y="24"/>
                  </a:lnTo>
                  <a:lnTo>
                    <a:pt x="329" y="23"/>
                  </a:lnTo>
                  <a:lnTo>
                    <a:pt x="330" y="23"/>
                  </a:lnTo>
                  <a:lnTo>
                    <a:pt x="330" y="24"/>
                  </a:lnTo>
                  <a:lnTo>
                    <a:pt x="330" y="25"/>
                  </a:lnTo>
                  <a:lnTo>
                    <a:pt x="331" y="25"/>
                  </a:lnTo>
                  <a:lnTo>
                    <a:pt x="331" y="24"/>
                  </a:lnTo>
                  <a:lnTo>
                    <a:pt x="331" y="25"/>
                  </a:lnTo>
                  <a:lnTo>
                    <a:pt x="331" y="27"/>
                  </a:lnTo>
                  <a:lnTo>
                    <a:pt x="331" y="25"/>
                  </a:lnTo>
                  <a:lnTo>
                    <a:pt x="330" y="25"/>
                  </a:lnTo>
                  <a:lnTo>
                    <a:pt x="329" y="25"/>
                  </a:lnTo>
                  <a:lnTo>
                    <a:pt x="329" y="27"/>
                  </a:lnTo>
                  <a:lnTo>
                    <a:pt x="330" y="27"/>
                  </a:lnTo>
                  <a:lnTo>
                    <a:pt x="329" y="28"/>
                  </a:lnTo>
                  <a:lnTo>
                    <a:pt x="330" y="28"/>
                  </a:lnTo>
                  <a:lnTo>
                    <a:pt x="330" y="27"/>
                  </a:lnTo>
                  <a:lnTo>
                    <a:pt x="330" y="28"/>
                  </a:lnTo>
                  <a:lnTo>
                    <a:pt x="330" y="27"/>
                  </a:lnTo>
                  <a:lnTo>
                    <a:pt x="331" y="27"/>
                  </a:lnTo>
                  <a:lnTo>
                    <a:pt x="332" y="27"/>
                  </a:lnTo>
                  <a:lnTo>
                    <a:pt x="333" y="27"/>
                  </a:lnTo>
                  <a:lnTo>
                    <a:pt x="333" y="28"/>
                  </a:lnTo>
                  <a:lnTo>
                    <a:pt x="334" y="28"/>
                  </a:lnTo>
                  <a:lnTo>
                    <a:pt x="333" y="28"/>
                  </a:lnTo>
                  <a:lnTo>
                    <a:pt x="333" y="27"/>
                  </a:lnTo>
                  <a:lnTo>
                    <a:pt x="332" y="27"/>
                  </a:lnTo>
                  <a:lnTo>
                    <a:pt x="332" y="25"/>
                  </a:lnTo>
                  <a:lnTo>
                    <a:pt x="331" y="25"/>
                  </a:lnTo>
                  <a:lnTo>
                    <a:pt x="332" y="25"/>
                  </a:lnTo>
                  <a:lnTo>
                    <a:pt x="331" y="25"/>
                  </a:lnTo>
                  <a:lnTo>
                    <a:pt x="332" y="24"/>
                  </a:lnTo>
                  <a:lnTo>
                    <a:pt x="331" y="24"/>
                  </a:lnTo>
                  <a:lnTo>
                    <a:pt x="331" y="23"/>
                  </a:lnTo>
                  <a:lnTo>
                    <a:pt x="331" y="22"/>
                  </a:lnTo>
                  <a:lnTo>
                    <a:pt x="332" y="22"/>
                  </a:lnTo>
                  <a:lnTo>
                    <a:pt x="333" y="22"/>
                  </a:lnTo>
                  <a:lnTo>
                    <a:pt x="332" y="22"/>
                  </a:lnTo>
                  <a:lnTo>
                    <a:pt x="332" y="23"/>
                  </a:lnTo>
                  <a:lnTo>
                    <a:pt x="333" y="23"/>
                  </a:lnTo>
                  <a:lnTo>
                    <a:pt x="333" y="22"/>
                  </a:lnTo>
                  <a:lnTo>
                    <a:pt x="333" y="23"/>
                  </a:lnTo>
                  <a:lnTo>
                    <a:pt x="334" y="23"/>
                  </a:lnTo>
                  <a:lnTo>
                    <a:pt x="334" y="22"/>
                  </a:lnTo>
                  <a:lnTo>
                    <a:pt x="335" y="22"/>
                  </a:lnTo>
                  <a:lnTo>
                    <a:pt x="335" y="21"/>
                  </a:lnTo>
                  <a:lnTo>
                    <a:pt x="335" y="20"/>
                  </a:lnTo>
                  <a:lnTo>
                    <a:pt x="334" y="20"/>
                  </a:lnTo>
                  <a:lnTo>
                    <a:pt x="334" y="21"/>
                  </a:lnTo>
                  <a:lnTo>
                    <a:pt x="334" y="20"/>
                  </a:lnTo>
                  <a:lnTo>
                    <a:pt x="334" y="19"/>
                  </a:lnTo>
                  <a:lnTo>
                    <a:pt x="335" y="19"/>
                  </a:lnTo>
                  <a:lnTo>
                    <a:pt x="337" y="19"/>
                  </a:lnTo>
                  <a:lnTo>
                    <a:pt x="335" y="19"/>
                  </a:lnTo>
                  <a:lnTo>
                    <a:pt x="337" y="20"/>
                  </a:lnTo>
                  <a:lnTo>
                    <a:pt x="338" y="20"/>
                  </a:lnTo>
                  <a:lnTo>
                    <a:pt x="338" y="19"/>
                  </a:lnTo>
                  <a:lnTo>
                    <a:pt x="338" y="20"/>
                  </a:lnTo>
                  <a:lnTo>
                    <a:pt x="339" y="20"/>
                  </a:lnTo>
                  <a:lnTo>
                    <a:pt x="339" y="19"/>
                  </a:lnTo>
                  <a:lnTo>
                    <a:pt x="338" y="19"/>
                  </a:lnTo>
                  <a:lnTo>
                    <a:pt x="338" y="17"/>
                  </a:lnTo>
                  <a:lnTo>
                    <a:pt x="338" y="16"/>
                  </a:lnTo>
                  <a:lnTo>
                    <a:pt x="339" y="16"/>
                  </a:lnTo>
                  <a:lnTo>
                    <a:pt x="340" y="16"/>
                  </a:lnTo>
                  <a:lnTo>
                    <a:pt x="340" y="17"/>
                  </a:lnTo>
                  <a:lnTo>
                    <a:pt x="340" y="16"/>
                  </a:lnTo>
                  <a:lnTo>
                    <a:pt x="340" y="17"/>
                  </a:lnTo>
                  <a:lnTo>
                    <a:pt x="340" y="16"/>
                  </a:lnTo>
                  <a:lnTo>
                    <a:pt x="340" y="17"/>
                  </a:lnTo>
                  <a:lnTo>
                    <a:pt x="341" y="16"/>
                  </a:lnTo>
                  <a:lnTo>
                    <a:pt x="341" y="17"/>
                  </a:lnTo>
                  <a:lnTo>
                    <a:pt x="342" y="17"/>
                  </a:lnTo>
                  <a:lnTo>
                    <a:pt x="343" y="17"/>
                  </a:lnTo>
                  <a:lnTo>
                    <a:pt x="343" y="16"/>
                  </a:lnTo>
                  <a:lnTo>
                    <a:pt x="343" y="15"/>
                  </a:lnTo>
                  <a:lnTo>
                    <a:pt x="343" y="16"/>
                  </a:lnTo>
                  <a:lnTo>
                    <a:pt x="345" y="16"/>
                  </a:lnTo>
                  <a:lnTo>
                    <a:pt x="345" y="15"/>
                  </a:lnTo>
                  <a:lnTo>
                    <a:pt x="345" y="16"/>
                  </a:lnTo>
                  <a:lnTo>
                    <a:pt x="346" y="15"/>
                  </a:lnTo>
                  <a:lnTo>
                    <a:pt x="347" y="15"/>
                  </a:lnTo>
                  <a:lnTo>
                    <a:pt x="348" y="15"/>
                  </a:lnTo>
                  <a:lnTo>
                    <a:pt x="348" y="14"/>
                  </a:lnTo>
                  <a:lnTo>
                    <a:pt x="348" y="13"/>
                  </a:lnTo>
                  <a:lnTo>
                    <a:pt x="349" y="14"/>
                  </a:lnTo>
                  <a:lnTo>
                    <a:pt x="350" y="14"/>
                  </a:lnTo>
                  <a:lnTo>
                    <a:pt x="351" y="14"/>
                  </a:lnTo>
                  <a:lnTo>
                    <a:pt x="351" y="13"/>
                  </a:lnTo>
                  <a:lnTo>
                    <a:pt x="352" y="13"/>
                  </a:lnTo>
                  <a:lnTo>
                    <a:pt x="354" y="13"/>
                  </a:lnTo>
                  <a:lnTo>
                    <a:pt x="354" y="14"/>
                  </a:lnTo>
                  <a:lnTo>
                    <a:pt x="354" y="13"/>
                  </a:lnTo>
                  <a:lnTo>
                    <a:pt x="355" y="13"/>
                  </a:lnTo>
                  <a:lnTo>
                    <a:pt x="355" y="12"/>
                  </a:lnTo>
                  <a:lnTo>
                    <a:pt x="354" y="12"/>
                  </a:lnTo>
                  <a:lnTo>
                    <a:pt x="355" y="12"/>
                  </a:lnTo>
                  <a:lnTo>
                    <a:pt x="355" y="11"/>
                  </a:lnTo>
                  <a:lnTo>
                    <a:pt x="356" y="11"/>
                  </a:lnTo>
                  <a:lnTo>
                    <a:pt x="356" y="9"/>
                  </a:lnTo>
                  <a:lnTo>
                    <a:pt x="356" y="8"/>
                  </a:lnTo>
                  <a:lnTo>
                    <a:pt x="357" y="8"/>
                  </a:lnTo>
                  <a:lnTo>
                    <a:pt x="357" y="7"/>
                  </a:lnTo>
                  <a:lnTo>
                    <a:pt x="358" y="7"/>
                  </a:lnTo>
                  <a:lnTo>
                    <a:pt x="359" y="7"/>
                  </a:lnTo>
                  <a:lnTo>
                    <a:pt x="358" y="7"/>
                  </a:lnTo>
                  <a:lnTo>
                    <a:pt x="359" y="7"/>
                  </a:lnTo>
                  <a:lnTo>
                    <a:pt x="359" y="6"/>
                  </a:lnTo>
                  <a:lnTo>
                    <a:pt x="360" y="6"/>
                  </a:lnTo>
                  <a:lnTo>
                    <a:pt x="361" y="6"/>
                  </a:lnTo>
                  <a:lnTo>
                    <a:pt x="361" y="5"/>
                  </a:lnTo>
                  <a:lnTo>
                    <a:pt x="363" y="5"/>
                  </a:lnTo>
                  <a:lnTo>
                    <a:pt x="363" y="4"/>
                  </a:lnTo>
                  <a:lnTo>
                    <a:pt x="363" y="3"/>
                  </a:lnTo>
                  <a:lnTo>
                    <a:pt x="363" y="2"/>
                  </a:lnTo>
                  <a:lnTo>
                    <a:pt x="363" y="0"/>
                  </a:lnTo>
                  <a:lnTo>
                    <a:pt x="363" y="2"/>
                  </a:lnTo>
                  <a:lnTo>
                    <a:pt x="364" y="2"/>
                  </a:lnTo>
                  <a:lnTo>
                    <a:pt x="365" y="2"/>
                  </a:lnTo>
                  <a:lnTo>
                    <a:pt x="365" y="3"/>
                  </a:lnTo>
                  <a:lnTo>
                    <a:pt x="366" y="3"/>
                  </a:lnTo>
                  <a:lnTo>
                    <a:pt x="366" y="4"/>
                  </a:lnTo>
                  <a:lnTo>
                    <a:pt x="367" y="4"/>
                  </a:lnTo>
                  <a:lnTo>
                    <a:pt x="367" y="5"/>
                  </a:lnTo>
                  <a:lnTo>
                    <a:pt x="368" y="5"/>
                  </a:lnTo>
                  <a:lnTo>
                    <a:pt x="367" y="5"/>
                  </a:lnTo>
                  <a:lnTo>
                    <a:pt x="367" y="6"/>
                  </a:lnTo>
                  <a:lnTo>
                    <a:pt x="367" y="7"/>
                  </a:lnTo>
                  <a:lnTo>
                    <a:pt x="366" y="7"/>
                  </a:lnTo>
                  <a:lnTo>
                    <a:pt x="366" y="6"/>
                  </a:lnTo>
                  <a:lnTo>
                    <a:pt x="366" y="7"/>
                  </a:lnTo>
                  <a:lnTo>
                    <a:pt x="365" y="7"/>
                  </a:lnTo>
                  <a:lnTo>
                    <a:pt x="365" y="8"/>
                  </a:lnTo>
                  <a:lnTo>
                    <a:pt x="365" y="9"/>
                  </a:lnTo>
                  <a:lnTo>
                    <a:pt x="364" y="9"/>
                  </a:lnTo>
                  <a:lnTo>
                    <a:pt x="364" y="11"/>
                  </a:lnTo>
                  <a:lnTo>
                    <a:pt x="363" y="11"/>
                  </a:lnTo>
                  <a:lnTo>
                    <a:pt x="361" y="11"/>
                  </a:lnTo>
                  <a:lnTo>
                    <a:pt x="361" y="12"/>
                  </a:lnTo>
                  <a:lnTo>
                    <a:pt x="361" y="13"/>
                  </a:lnTo>
                  <a:lnTo>
                    <a:pt x="361" y="14"/>
                  </a:lnTo>
                  <a:lnTo>
                    <a:pt x="361" y="15"/>
                  </a:lnTo>
                  <a:lnTo>
                    <a:pt x="363" y="15"/>
                  </a:lnTo>
                  <a:lnTo>
                    <a:pt x="361" y="15"/>
                  </a:lnTo>
                  <a:lnTo>
                    <a:pt x="360" y="15"/>
                  </a:lnTo>
                  <a:lnTo>
                    <a:pt x="360" y="16"/>
                  </a:lnTo>
                  <a:lnTo>
                    <a:pt x="359" y="16"/>
                  </a:lnTo>
                  <a:lnTo>
                    <a:pt x="359" y="17"/>
                  </a:lnTo>
                  <a:lnTo>
                    <a:pt x="359" y="16"/>
                  </a:lnTo>
                  <a:lnTo>
                    <a:pt x="360" y="16"/>
                  </a:lnTo>
                  <a:lnTo>
                    <a:pt x="360" y="17"/>
                  </a:lnTo>
                  <a:lnTo>
                    <a:pt x="360" y="19"/>
                  </a:lnTo>
                  <a:lnTo>
                    <a:pt x="361" y="19"/>
                  </a:lnTo>
                  <a:lnTo>
                    <a:pt x="363" y="19"/>
                  </a:lnTo>
                  <a:lnTo>
                    <a:pt x="364" y="19"/>
                  </a:lnTo>
                  <a:lnTo>
                    <a:pt x="364" y="17"/>
                  </a:lnTo>
                  <a:lnTo>
                    <a:pt x="365" y="17"/>
                  </a:lnTo>
                  <a:lnTo>
                    <a:pt x="365" y="16"/>
                  </a:lnTo>
                  <a:lnTo>
                    <a:pt x="364" y="16"/>
                  </a:lnTo>
                  <a:lnTo>
                    <a:pt x="365" y="16"/>
                  </a:lnTo>
                  <a:lnTo>
                    <a:pt x="365" y="15"/>
                  </a:lnTo>
                  <a:lnTo>
                    <a:pt x="365" y="14"/>
                  </a:lnTo>
                  <a:lnTo>
                    <a:pt x="366" y="14"/>
                  </a:lnTo>
                  <a:lnTo>
                    <a:pt x="367" y="14"/>
                  </a:lnTo>
                  <a:lnTo>
                    <a:pt x="368" y="14"/>
                  </a:lnTo>
                  <a:lnTo>
                    <a:pt x="368" y="15"/>
                  </a:lnTo>
                  <a:lnTo>
                    <a:pt x="368" y="14"/>
                  </a:lnTo>
                  <a:lnTo>
                    <a:pt x="368" y="15"/>
                  </a:lnTo>
                  <a:lnTo>
                    <a:pt x="368" y="14"/>
                  </a:lnTo>
                  <a:lnTo>
                    <a:pt x="368" y="15"/>
                  </a:lnTo>
                  <a:lnTo>
                    <a:pt x="369" y="15"/>
                  </a:lnTo>
                  <a:lnTo>
                    <a:pt x="369" y="14"/>
                  </a:lnTo>
                  <a:lnTo>
                    <a:pt x="371" y="14"/>
                  </a:lnTo>
                  <a:lnTo>
                    <a:pt x="371" y="13"/>
                  </a:lnTo>
                  <a:lnTo>
                    <a:pt x="372" y="13"/>
                  </a:lnTo>
                  <a:lnTo>
                    <a:pt x="373" y="13"/>
                  </a:lnTo>
                  <a:lnTo>
                    <a:pt x="374" y="13"/>
                  </a:lnTo>
                  <a:lnTo>
                    <a:pt x="374" y="14"/>
                  </a:lnTo>
                  <a:lnTo>
                    <a:pt x="374" y="15"/>
                  </a:lnTo>
                  <a:lnTo>
                    <a:pt x="374" y="14"/>
                  </a:lnTo>
                  <a:lnTo>
                    <a:pt x="374" y="15"/>
                  </a:lnTo>
                  <a:lnTo>
                    <a:pt x="374" y="14"/>
                  </a:lnTo>
                  <a:lnTo>
                    <a:pt x="374" y="15"/>
                  </a:lnTo>
                  <a:lnTo>
                    <a:pt x="374" y="16"/>
                  </a:lnTo>
                  <a:lnTo>
                    <a:pt x="373" y="16"/>
                  </a:lnTo>
                  <a:lnTo>
                    <a:pt x="373" y="17"/>
                  </a:lnTo>
                  <a:lnTo>
                    <a:pt x="374" y="17"/>
                  </a:lnTo>
                  <a:lnTo>
                    <a:pt x="374" y="19"/>
                  </a:lnTo>
                  <a:lnTo>
                    <a:pt x="374" y="17"/>
                  </a:lnTo>
                  <a:lnTo>
                    <a:pt x="374" y="19"/>
                  </a:lnTo>
                  <a:lnTo>
                    <a:pt x="374" y="20"/>
                  </a:lnTo>
                  <a:lnTo>
                    <a:pt x="374" y="21"/>
                  </a:lnTo>
                  <a:lnTo>
                    <a:pt x="375" y="21"/>
                  </a:lnTo>
                  <a:lnTo>
                    <a:pt x="374" y="21"/>
                  </a:lnTo>
                  <a:lnTo>
                    <a:pt x="374" y="22"/>
                  </a:lnTo>
                  <a:lnTo>
                    <a:pt x="375" y="22"/>
                  </a:lnTo>
                  <a:lnTo>
                    <a:pt x="374" y="22"/>
                  </a:lnTo>
                  <a:lnTo>
                    <a:pt x="375" y="22"/>
                  </a:lnTo>
                  <a:lnTo>
                    <a:pt x="375" y="23"/>
                  </a:lnTo>
                  <a:lnTo>
                    <a:pt x="376" y="23"/>
                  </a:lnTo>
                  <a:lnTo>
                    <a:pt x="377" y="23"/>
                  </a:lnTo>
                  <a:lnTo>
                    <a:pt x="377" y="24"/>
                  </a:lnTo>
                  <a:lnTo>
                    <a:pt x="378" y="24"/>
                  </a:lnTo>
                  <a:lnTo>
                    <a:pt x="378" y="23"/>
                  </a:lnTo>
                  <a:lnTo>
                    <a:pt x="380" y="23"/>
                  </a:lnTo>
                  <a:lnTo>
                    <a:pt x="378" y="23"/>
                  </a:lnTo>
                  <a:lnTo>
                    <a:pt x="378" y="24"/>
                  </a:lnTo>
                  <a:lnTo>
                    <a:pt x="378" y="23"/>
                  </a:lnTo>
                  <a:lnTo>
                    <a:pt x="378" y="24"/>
                  </a:lnTo>
                  <a:lnTo>
                    <a:pt x="378" y="25"/>
                  </a:lnTo>
                  <a:lnTo>
                    <a:pt x="377" y="25"/>
                  </a:lnTo>
                  <a:lnTo>
                    <a:pt x="378" y="25"/>
                  </a:lnTo>
                  <a:lnTo>
                    <a:pt x="377" y="25"/>
                  </a:lnTo>
                  <a:lnTo>
                    <a:pt x="377" y="27"/>
                  </a:lnTo>
                  <a:lnTo>
                    <a:pt x="377" y="28"/>
                  </a:lnTo>
                  <a:lnTo>
                    <a:pt x="377" y="29"/>
                  </a:lnTo>
                  <a:lnTo>
                    <a:pt x="378" y="29"/>
                  </a:lnTo>
                  <a:lnTo>
                    <a:pt x="378" y="28"/>
                  </a:lnTo>
                  <a:lnTo>
                    <a:pt x="378" y="29"/>
                  </a:lnTo>
                  <a:lnTo>
                    <a:pt x="378" y="28"/>
                  </a:lnTo>
                  <a:lnTo>
                    <a:pt x="378" y="29"/>
                  </a:lnTo>
                  <a:lnTo>
                    <a:pt x="380" y="29"/>
                  </a:lnTo>
                  <a:lnTo>
                    <a:pt x="378" y="29"/>
                  </a:lnTo>
                  <a:lnTo>
                    <a:pt x="378" y="30"/>
                  </a:lnTo>
                  <a:lnTo>
                    <a:pt x="378" y="31"/>
                  </a:lnTo>
                  <a:lnTo>
                    <a:pt x="377" y="31"/>
                  </a:lnTo>
                  <a:lnTo>
                    <a:pt x="377" y="32"/>
                  </a:lnTo>
                  <a:lnTo>
                    <a:pt x="377" y="33"/>
                  </a:lnTo>
                  <a:lnTo>
                    <a:pt x="377" y="34"/>
                  </a:lnTo>
                  <a:lnTo>
                    <a:pt x="377" y="36"/>
                  </a:lnTo>
                  <a:lnTo>
                    <a:pt x="377" y="34"/>
                  </a:lnTo>
                  <a:lnTo>
                    <a:pt x="377" y="36"/>
                  </a:lnTo>
                  <a:lnTo>
                    <a:pt x="377" y="37"/>
                  </a:lnTo>
                  <a:lnTo>
                    <a:pt x="377" y="36"/>
                  </a:lnTo>
                  <a:lnTo>
                    <a:pt x="377" y="37"/>
                  </a:lnTo>
                  <a:lnTo>
                    <a:pt x="378" y="37"/>
                  </a:lnTo>
                  <a:lnTo>
                    <a:pt x="378" y="38"/>
                  </a:lnTo>
                  <a:lnTo>
                    <a:pt x="380" y="38"/>
                  </a:lnTo>
                  <a:lnTo>
                    <a:pt x="380" y="37"/>
                  </a:lnTo>
                  <a:lnTo>
                    <a:pt x="381" y="37"/>
                  </a:lnTo>
                  <a:lnTo>
                    <a:pt x="380" y="36"/>
                  </a:lnTo>
                  <a:lnTo>
                    <a:pt x="381" y="36"/>
                  </a:lnTo>
                  <a:lnTo>
                    <a:pt x="381" y="37"/>
                  </a:lnTo>
                  <a:lnTo>
                    <a:pt x="381" y="38"/>
                  </a:lnTo>
                  <a:lnTo>
                    <a:pt x="381" y="39"/>
                  </a:lnTo>
                  <a:lnTo>
                    <a:pt x="380" y="39"/>
                  </a:lnTo>
                  <a:lnTo>
                    <a:pt x="380" y="40"/>
                  </a:lnTo>
                  <a:lnTo>
                    <a:pt x="381" y="40"/>
                  </a:lnTo>
                  <a:lnTo>
                    <a:pt x="381" y="39"/>
                  </a:lnTo>
                  <a:lnTo>
                    <a:pt x="381" y="38"/>
                  </a:lnTo>
                  <a:lnTo>
                    <a:pt x="381" y="37"/>
                  </a:lnTo>
                  <a:lnTo>
                    <a:pt x="381" y="36"/>
                  </a:lnTo>
                  <a:lnTo>
                    <a:pt x="380" y="36"/>
                  </a:lnTo>
                  <a:lnTo>
                    <a:pt x="381" y="36"/>
                  </a:lnTo>
                  <a:lnTo>
                    <a:pt x="381" y="37"/>
                  </a:lnTo>
                  <a:lnTo>
                    <a:pt x="381" y="36"/>
                  </a:lnTo>
                  <a:lnTo>
                    <a:pt x="381" y="34"/>
                  </a:lnTo>
                  <a:lnTo>
                    <a:pt x="380" y="34"/>
                  </a:lnTo>
                  <a:lnTo>
                    <a:pt x="381" y="34"/>
                  </a:lnTo>
                  <a:lnTo>
                    <a:pt x="381" y="33"/>
                  </a:lnTo>
                  <a:lnTo>
                    <a:pt x="382" y="33"/>
                  </a:lnTo>
                  <a:lnTo>
                    <a:pt x="382" y="32"/>
                  </a:lnTo>
                  <a:lnTo>
                    <a:pt x="382" y="33"/>
                  </a:lnTo>
                  <a:lnTo>
                    <a:pt x="383" y="33"/>
                  </a:lnTo>
                  <a:lnTo>
                    <a:pt x="383" y="32"/>
                  </a:lnTo>
                  <a:lnTo>
                    <a:pt x="384" y="32"/>
                  </a:lnTo>
                  <a:lnTo>
                    <a:pt x="385" y="31"/>
                  </a:lnTo>
                  <a:lnTo>
                    <a:pt x="385" y="30"/>
                  </a:lnTo>
                  <a:lnTo>
                    <a:pt x="384" y="30"/>
                  </a:lnTo>
                  <a:lnTo>
                    <a:pt x="384" y="29"/>
                  </a:lnTo>
                  <a:lnTo>
                    <a:pt x="384" y="28"/>
                  </a:lnTo>
                  <a:lnTo>
                    <a:pt x="383" y="28"/>
                  </a:lnTo>
                  <a:lnTo>
                    <a:pt x="383" y="27"/>
                  </a:lnTo>
                  <a:lnTo>
                    <a:pt x="383" y="25"/>
                  </a:lnTo>
                  <a:lnTo>
                    <a:pt x="384" y="25"/>
                  </a:lnTo>
                  <a:lnTo>
                    <a:pt x="385" y="25"/>
                  </a:lnTo>
                  <a:lnTo>
                    <a:pt x="385" y="27"/>
                  </a:lnTo>
                  <a:lnTo>
                    <a:pt x="386" y="27"/>
                  </a:lnTo>
                  <a:lnTo>
                    <a:pt x="386" y="25"/>
                  </a:lnTo>
                  <a:lnTo>
                    <a:pt x="386" y="27"/>
                  </a:lnTo>
                  <a:lnTo>
                    <a:pt x="386" y="25"/>
                  </a:lnTo>
                  <a:lnTo>
                    <a:pt x="388" y="25"/>
                  </a:lnTo>
                  <a:lnTo>
                    <a:pt x="388" y="27"/>
                  </a:lnTo>
                  <a:lnTo>
                    <a:pt x="389" y="27"/>
                  </a:lnTo>
                  <a:lnTo>
                    <a:pt x="389" y="25"/>
                  </a:lnTo>
                  <a:lnTo>
                    <a:pt x="390" y="25"/>
                  </a:lnTo>
                  <a:lnTo>
                    <a:pt x="390" y="24"/>
                  </a:lnTo>
                  <a:lnTo>
                    <a:pt x="391" y="24"/>
                  </a:lnTo>
                  <a:lnTo>
                    <a:pt x="391" y="23"/>
                  </a:lnTo>
                  <a:lnTo>
                    <a:pt x="390" y="23"/>
                  </a:lnTo>
                  <a:lnTo>
                    <a:pt x="391" y="23"/>
                  </a:lnTo>
                  <a:lnTo>
                    <a:pt x="391" y="22"/>
                  </a:lnTo>
                  <a:lnTo>
                    <a:pt x="391" y="21"/>
                  </a:lnTo>
                  <a:lnTo>
                    <a:pt x="390" y="21"/>
                  </a:lnTo>
                  <a:lnTo>
                    <a:pt x="390" y="20"/>
                  </a:lnTo>
                  <a:lnTo>
                    <a:pt x="391" y="20"/>
                  </a:lnTo>
                  <a:lnTo>
                    <a:pt x="391" y="21"/>
                  </a:lnTo>
                  <a:lnTo>
                    <a:pt x="391" y="20"/>
                  </a:lnTo>
                  <a:lnTo>
                    <a:pt x="392" y="20"/>
                  </a:lnTo>
                  <a:lnTo>
                    <a:pt x="393" y="20"/>
                  </a:lnTo>
                  <a:lnTo>
                    <a:pt x="394" y="20"/>
                  </a:lnTo>
                  <a:lnTo>
                    <a:pt x="394" y="21"/>
                  </a:lnTo>
                  <a:lnTo>
                    <a:pt x="395" y="21"/>
                  </a:lnTo>
                  <a:lnTo>
                    <a:pt x="395" y="20"/>
                  </a:lnTo>
                  <a:lnTo>
                    <a:pt x="397" y="20"/>
                  </a:lnTo>
                  <a:lnTo>
                    <a:pt x="397" y="19"/>
                  </a:lnTo>
                  <a:lnTo>
                    <a:pt x="398" y="19"/>
                  </a:lnTo>
                  <a:lnTo>
                    <a:pt x="398" y="20"/>
                  </a:lnTo>
                  <a:lnTo>
                    <a:pt x="398" y="21"/>
                  </a:lnTo>
                  <a:lnTo>
                    <a:pt x="399" y="21"/>
                  </a:lnTo>
                  <a:lnTo>
                    <a:pt x="399" y="22"/>
                  </a:lnTo>
                  <a:lnTo>
                    <a:pt x="399" y="23"/>
                  </a:lnTo>
                  <a:lnTo>
                    <a:pt x="399" y="24"/>
                  </a:lnTo>
                  <a:lnTo>
                    <a:pt x="399" y="23"/>
                  </a:lnTo>
                  <a:lnTo>
                    <a:pt x="400" y="22"/>
                  </a:lnTo>
                  <a:lnTo>
                    <a:pt x="399" y="22"/>
                  </a:lnTo>
                  <a:lnTo>
                    <a:pt x="400" y="22"/>
                  </a:lnTo>
                  <a:lnTo>
                    <a:pt x="401" y="22"/>
                  </a:lnTo>
                  <a:lnTo>
                    <a:pt x="401" y="23"/>
                  </a:lnTo>
                  <a:lnTo>
                    <a:pt x="401" y="22"/>
                  </a:lnTo>
                  <a:lnTo>
                    <a:pt x="402" y="22"/>
                  </a:lnTo>
                  <a:lnTo>
                    <a:pt x="403" y="22"/>
                  </a:lnTo>
                  <a:lnTo>
                    <a:pt x="404" y="22"/>
                  </a:lnTo>
                  <a:lnTo>
                    <a:pt x="406" y="22"/>
                  </a:lnTo>
                  <a:lnTo>
                    <a:pt x="406" y="23"/>
                  </a:lnTo>
                  <a:lnTo>
                    <a:pt x="406" y="22"/>
                  </a:lnTo>
                  <a:lnTo>
                    <a:pt x="406" y="23"/>
                  </a:lnTo>
                  <a:lnTo>
                    <a:pt x="407" y="23"/>
                  </a:lnTo>
                  <a:lnTo>
                    <a:pt x="408" y="23"/>
                  </a:lnTo>
                  <a:lnTo>
                    <a:pt x="409" y="23"/>
                  </a:lnTo>
                  <a:lnTo>
                    <a:pt x="408" y="23"/>
                  </a:lnTo>
                  <a:lnTo>
                    <a:pt x="409" y="23"/>
                  </a:lnTo>
                  <a:lnTo>
                    <a:pt x="408" y="23"/>
                  </a:lnTo>
                  <a:lnTo>
                    <a:pt x="408" y="24"/>
                  </a:lnTo>
                  <a:lnTo>
                    <a:pt x="409" y="24"/>
                  </a:lnTo>
                  <a:lnTo>
                    <a:pt x="410" y="24"/>
                  </a:lnTo>
                  <a:lnTo>
                    <a:pt x="410" y="25"/>
                  </a:lnTo>
                  <a:lnTo>
                    <a:pt x="410" y="24"/>
                  </a:lnTo>
                  <a:lnTo>
                    <a:pt x="409" y="24"/>
                  </a:lnTo>
                  <a:lnTo>
                    <a:pt x="408" y="24"/>
                  </a:lnTo>
                  <a:lnTo>
                    <a:pt x="408" y="25"/>
                  </a:lnTo>
                  <a:lnTo>
                    <a:pt x="407" y="25"/>
                  </a:lnTo>
                  <a:lnTo>
                    <a:pt x="407" y="27"/>
                  </a:lnTo>
                  <a:lnTo>
                    <a:pt x="407" y="28"/>
                  </a:lnTo>
                  <a:lnTo>
                    <a:pt x="408" y="28"/>
                  </a:lnTo>
                  <a:lnTo>
                    <a:pt x="408" y="29"/>
                  </a:lnTo>
                  <a:lnTo>
                    <a:pt x="409" y="29"/>
                  </a:lnTo>
                  <a:lnTo>
                    <a:pt x="410" y="29"/>
                  </a:lnTo>
                  <a:lnTo>
                    <a:pt x="410" y="28"/>
                  </a:lnTo>
                  <a:lnTo>
                    <a:pt x="410" y="27"/>
                  </a:lnTo>
                  <a:lnTo>
                    <a:pt x="411" y="27"/>
                  </a:lnTo>
                  <a:lnTo>
                    <a:pt x="410" y="28"/>
                  </a:lnTo>
                  <a:lnTo>
                    <a:pt x="410" y="29"/>
                  </a:lnTo>
                  <a:lnTo>
                    <a:pt x="410" y="30"/>
                  </a:lnTo>
                  <a:lnTo>
                    <a:pt x="411" y="30"/>
                  </a:lnTo>
                  <a:lnTo>
                    <a:pt x="411" y="31"/>
                  </a:lnTo>
                  <a:lnTo>
                    <a:pt x="411" y="30"/>
                  </a:lnTo>
                  <a:lnTo>
                    <a:pt x="412" y="30"/>
                  </a:lnTo>
                  <a:lnTo>
                    <a:pt x="412" y="31"/>
                  </a:lnTo>
                  <a:lnTo>
                    <a:pt x="414" y="31"/>
                  </a:lnTo>
                  <a:lnTo>
                    <a:pt x="414" y="32"/>
                  </a:lnTo>
                  <a:lnTo>
                    <a:pt x="412" y="32"/>
                  </a:lnTo>
                  <a:lnTo>
                    <a:pt x="414" y="32"/>
                  </a:lnTo>
                  <a:lnTo>
                    <a:pt x="414" y="31"/>
                  </a:lnTo>
                  <a:lnTo>
                    <a:pt x="415" y="31"/>
                  </a:lnTo>
                  <a:lnTo>
                    <a:pt x="415" y="30"/>
                  </a:lnTo>
                  <a:lnTo>
                    <a:pt x="416" y="30"/>
                  </a:lnTo>
                  <a:lnTo>
                    <a:pt x="416" y="31"/>
                  </a:lnTo>
                  <a:lnTo>
                    <a:pt x="415" y="31"/>
                  </a:lnTo>
                  <a:lnTo>
                    <a:pt x="415" y="32"/>
                  </a:lnTo>
                  <a:lnTo>
                    <a:pt x="416" y="32"/>
                  </a:lnTo>
                  <a:lnTo>
                    <a:pt x="417" y="32"/>
                  </a:lnTo>
                  <a:lnTo>
                    <a:pt x="418" y="32"/>
                  </a:lnTo>
                  <a:lnTo>
                    <a:pt x="418" y="33"/>
                  </a:lnTo>
                  <a:lnTo>
                    <a:pt x="419" y="33"/>
                  </a:lnTo>
                  <a:lnTo>
                    <a:pt x="419" y="32"/>
                  </a:lnTo>
                  <a:lnTo>
                    <a:pt x="419" y="33"/>
                  </a:lnTo>
                  <a:lnTo>
                    <a:pt x="420" y="33"/>
                  </a:lnTo>
                  <a:lnTo>
                    <a:pt x="421" y="33"/>
                  </a:lnTo>
                  <a:lnTo>
                    <a:pt x="421" y="34"/>
                  </a:lnTo>
                  <a:lnTo>
                    <a:pt x="423" y="34"/>
                  </a:lnTo>
                  <a:lnTo>
                    <a:pt x="421" y="34"/>
                  </a:lnTo>
                  <a:lnTo>
                    <a:pt x="421" y="36"/>
                  </a:lnTo>
                  <a:lnTo>
                    <a:pt x="423" y="36"/>
                  </a:lnTo>
                  <a:lnTo>
                    <a:pt x="421" y="36"/>
                  </a:lnTo>
                  <a:lnTo>
                    <a:pt x="423" y="36"/>
                  </a:lnTo>
                  <a:lnTo>
                    <a:pt x="424" y="36"/>
                  </a:lnTo>
                  <a:lnTo>
                    <a:pt x="424" y="37"/>
                  </a:lnTo>
                  <a:lnTo>
                    <a:pt x="425" y="37"/>
                  </a:lnTo>
                  <a:lnTo>
                    <a:pt x="426" y="37"/>
                  </a:lnTo>
                  <a:lnTo>
                    <a:pt x="426" y="38"/>
                  </a:lnTo>
                  <a:lnTo>
                    <a:pt x="427" y="38"/>
                  </a:lnTo>
                  <a:lnTo>
                    <a:pt x="428" y="38"/>
                  </a:lnTo>
                  <a:lnTo>
                    <a:pt x="428" y="39"/>
                  </a:lnTo>
                  <a:lnTo>
                    <a:pt x="428" y="38"/>
                  </a:lnTo>
                  <a:lnTo>
                    <a:pt x="429" y="38"/>
                  </a:lnTo>
                  <a:lnTo>
                    <a:pt x="430" y="38"/>
                  </a:lnTo>
                  <a:lnTo>
                    <a:pt x="430" y="39"/>
                  </a:lnTo>
                  <a:lnTo>
                    <a:pt x="432" y="39"/>
                  </a:lnTo>
                  <a:lnTo>
                    <a:pt x="432" y="40"/>
                  </a:lnTo>
                  <a:lnTo>
                    <a:pt x="432" y="39"/>
                  </a:lnTo>
                  <a:lnTo>
                    <a:pt x="432" y="40"/>
                  </a:lnTo>
                  <a:lnTo>
                    <a:pt x="433" y="40"/>
                  </a:lnTo>
                  <a:lnTo>
                    <a:pt x="432" y="40"/>
                  </a:lnTo>
                  <a:lnTo>
                    <a:pt x="432" y="41"/>
                  </a:lnTo>
                  <a:lnTo>
                    <a:pt x="433" y="41"/>
                  </a:lnTo>
                  <a:lnTo>
                    <a:pt x="432" y="41"/>
                  </a:lnTo>
                  <a:lnTo>
                    <a:pt x="432" y="42"/>
                  </a:lnTo>
                  <a:lnTo>
                    <a:pt x="433" y="42"/>
                  </a:lnTo>
                  <a:lnTo>
                    <a:pt x="433" y="44"/>
                  </a:lnTo>
                  <a:lnTo>
                    <a:pt x="434" y="44"/>
                  </a:lnTo>
                  <a:lnTo>
                    <a:pt x="434" y="45"/>
                  </a:lnTo>
                  <a:lnTo>
                    <a:pt x="434" y="44"/>
                  </a:lnTo>
                  <a:lnTo>
                    <a:pt x="433" y="44"/>
                  </a:lnTo>
                  <a:lnTo>
                    <a:pt x="433" y="42"/>
                  </a:lnTo>
                  <a:lnTo>
                    <a:pt x="432" y="42"/>
                  </a:lnTo>
                  <a:lnTo>
                    <a:pt x="432" y="44"/>
                  </a:lnTo>
                  <a:lnTo>
                    <a:pt x="433" y="44"/>
                  </a:lnTo>
                  <a:lnTo>
                    <a:pt x="433" y="45"/>
                  </a:lnTo>
                  <a:lnTo>
                    <a:pt x="433" y="44"/>
                  </a:lnTo>
                  <a:lnTo>
                    <a:pt x="433" y="45"/>
                  </a:lnTo>
                  <a:lnTo>
                    <a:pt x="433" y="46"/>
                  </a:lnTo>
                  <a:lnTo>
                    <a:pt x="434" y="47"/>
                  </a:lnTo>
                  <a:lnTo>
                    <a:pt x="435" y="47"/>
                  </a:lnTo>
                  <a:lnTo>
                    <a:pt x="435" y="48"/>
                  </a:lnTo>
                  <a:lnTo>
                    <a:pt x="435" y="47"/>
                  </a:lnTo>
                  <a:lnTo>
                    <a:pt x="435" y="48"/>
                  </a:lnTo>
                  <a:lnTo>
                    <a:pt x="435" y="47"/>
                  </a:lnTo>
                  <a:lnTo>
                    <a:pt x="435" y="48"/>
                  </a:lnTo>
                  <a:lnTo>
                    <a:pt x="435" y="49"/>
                  </a:lnTo>
                  <a:lnTo>
                    <a:pt x="436" y="49"/>
                  </a:lnTo>
                  <a:lnTo>
                    <a:pt x="436" y="50"/>
                  </a:lnTo>
                  <a:lnTo>
                    <a:pt x="436" y="49"/>
                  </a:lnTo>
                  <a:lnTo>
                    <a:pt x="436" y="50"/>
                  </a:lnTo>
                  <a:lnTo>
                    <a:pt x="436" y="49"/>
                  </a:lnTo>
                  <a:lnTo>
                    <a:pt x="436" y="50"/>
                  </a:lnTo>
                  <a:lnTo>
                    <a:pt x="436" y="52"/>
                  </a:lnTo>
                  <a:lnTo>
                    <a:pt x="436" y="53"/>
                  </a:lnTo>
                  <a:lnTo>
                    <a:pt x="436" y="52"/>
                  </a:lnTo>
                  <a:lnTo>
                    <a:pt x="437" y="52"/>
                  </a:lnTo>
                  <a:lnTo>
                    <a:pt x="437" y="53"/>
                  </a:lnTo>
                  <a:lnTo>
                    <a:pt x="436" y="53"/>
                  </a:lnTo>
                  <a:lnTo>
                    <a:pt x="437" y="53"/>
                  </a:lnTo>
                  <a:lnTo>
                    <a:pt x="438" y="53"/>
                  </a:lnTo>
                  <a:lnTo>
                    <a:pt x="438" y="54"/>
                  </a:lnTo>
                  <a:lnTo>
                    <a:pt x="440" y="54"/>
                  </a:lnTo>
                  <a:lnTo>
                    <a:pt x="440" y="55"/>
                  </a:lnTo>
                  <a:lnTo>
                    <a:pt x="441" y="55"/>
                  </a:lnTo>
                  <a:lnTo>
                    <a:pt x="440" y="55"/>
                  </a:lnTo>
                  <a:lnTo>
                    <a:pt x="441" y="55"/>
                  </a:lnTo>
                  <a:lnTo>
                    <a:pt x="441" y="56"/>
                  </a:lnTo>
                  <a:lnTo>
                    <a:pt x="441" y="55"/>
                  </a:lnTo>
                  <a:lnTo>
                    <a:pt x="441" y="56"/>
                  </a:lnTo>
                  <a:lnTo>
                    <a:pt x="441" y="55"/>
                  </a:lnTo>
                  <a:lnTo>
                    <a:pt x="441" y="56"/>
                  </a:lnTo>
                  <a:lnTo>
                    <a:pt x="442" y="56"/>
                  </a:lnTo>
                  <a:lnTo>
                    <a:pt x="441" y="56"/>
                  </a:lnTo>
                  <a:lnTo>
                    <a:pt x="442" y="56"/>
                  </a:lnTo>
                  <a:lnTo>
                    <a:pt x="442" y="57"/>
                  </a:lnTo>
                  <a:lnTo>
                    <a:pt x="442" y="58"/>
                  </a:lnTo>
                  <a:lnTo>
                    <a:pt x="442" y="59"/>
                  </a:lnTo>
                  <a:lnTo>
                    <a:pt x="443" y="59"/>
                  </a:lnTo>
                  <a:lnTo>
                    <a:pt x="443" y="61"/>
                  </a:lnTo>
                  <a:lnTo>
                    <a:pt x="444" y="61"/>
                  </a:lnTo>
                  <a:lnTo>
                    <a:pt x="444" y="62"/>
                  </a:lnTo>
                  <a:lnTo>
                    <a:pt x="445" y="62"/>
                  </a:lnTo>
                  <a:lnTo>
                    <a:pt x="444" y="62"/>
                  </a:lnTo>
                  <a:lnTo>
                    <a:pt x="445" y="62"/>
                  </a:lnTo>
                  <a:lnTo>
                    <a:pt x="444" y="62"/>
                  </a:lnTo>
                  <a:lnTo>
                    <a:pt x="445" y="62"/>
                  </a:lnTo>
                  <a:lnTo>
                    <a:pt x="444" y="63"/>
                  </a:lnTo>
                  <a:lnTo>
                    <a:pt x="445" y="63"/>
                  </a:lnTo>
                  <a:lnTo>
                    <a:pt x="444" y="63"/>
                  </a:lnTo>
                  <a:lnTo>
                    <a:pt x="445" y="63"/>
                  </a:lnTo>
                  <a:lnTo>
                    <a:pt x="445" y="64"/>
                  </a:lnTo>
                  <a:lnTo>
                    <a:pt x="446" y="64"/>
                  </a:lnTo>
                  <a:lnTo>
                    <a:pt x="447" y="64"/>
                  </a:lnTo>
                  <a:lnTo>
                    <a:pt x="447" y="65"/>
                  </a:lnTo>
                  <a:lnTo>
                    <a:pt x="449" y="65"/>
                  </a:lnTo>
                  <a:lnTo>
                    <a:pt x="450" y="65"/>
                  </a:lnTo>
                  <a:lnTo>
                    <a:pt x="450" y="66"/>
                  </a:lnTo>
                  <a:lnTo>
                    <a:pt x="451" y="66"/>
                  </a:lnTo>
                  <a:lnTo>
                    <a:pt x="451" y="67"/>
                  </a:lnTo>
                  <a:lnTo>
                    <a:pt x="452" y="67"/>
                  </a:lnTo>
                  <a:lnTo>
                    <a:pt x="453" y="69"/>
                  </a:lnTo>
                  <a:lnTo>
                    <a:pt x="454" y="69"/>
                  </a:lnTo>
                  <a:lnTo>
                    <a:pt x="453" y="69"/>
                  </a:lnTo>
                  <a:lnTo>
                    <a:pt x="454" y="69"/>
                  </a:lnTo>
                  <a:lnTo>
                    <a:pt x="454" y="70"/>
                  </a:lnTo>
                  <a:lnTo>
                    <a:pt x="455" y="70"/>
                  </a:lnTo>
                  <a:lnTo>
                    <a:pt x="454" y="70"/>
                  </a:lnTo>
                  <a:lnTo>
                    <a:pt x="455" y="70"/>
                  </a:lnTo>
                  <a:lnTo>
                    <a:pt x="455" y="71"/>
                  </a:lnTo>
                  <a:lnTo>
                    <a:pt x="454" y="71"/>
                  </a:lnTo>
                  <a:lnTo>
                    <a:pt x="453" y="71"/>
                  </a:lnTo>
                  <a:lnTo>
                    <a:pt x="454" y="71"/>
                  </a:lnTo>
                  <a:lnTo>
                    <a:pt x="453" y="71"/>
                  </a:lnTo>
                  <a:lnTo>
                    <a:pt x="453" y="72"/>
                  </a:lnTo>
                  <a:lnTo>
                    <a:pt x="452" y="72"/>
                  </a:lnTo>
                  <a:lnTo>
                    <a:pt x="453" y="72"/>
                  </a:lnTo>
                  <a:lnTo>
                    <a:pt x="452" y="72"/>
                  </a:lnTo>
                  <a:lnTo>
                    <a:pt x="452" y="73"/>
                  </a:lnTo>
                  <a:lnTo>
                    <a:pt x="452" y="74"/>
                  </a:lnTo>
                  <a:lnTo>
                    <a:pt x="451" y="74"/>
                  </a:lnTo>
                  <a:lnTo>
                    <a:pt x="451" y="73"/>
                  </a:lnTo>
                  <a:lnTo>
                    <a:pt x="450" y="73"/>
                  </a:lnTo>
                  <a:lnTo>
                    <a:pt x="451" y="73"/>
                  </a:lnTo>
                  <a:lnTo>
                    <a:pt x="451" y="74"/>
                  </a:lnTo>
                  <a:lnTo>
                    <a:pt x="452" y="74"/>
                  </a:lnTo>
                  <a:lnTo>
                    <a:pt x="453" y="74"/>
                  </a:lnTo>
                  <a:lnTo>
                    <a:pt x="453" y="75"/>
                  </a:lnTo>
                  <a:lnTo>
                    <a:pt x="452" y="75"/>
                  </a:lnTo>
                  <a:lnTo>
                    <a:pt x="451" y="76"/>
                  </a:lnTo>
                  <a:lnTo>
                    <a:pt x="452" y="76"/>
                  </a:lnTo>
                  <a:lnTo>
                    <a:pt x="452" y="78"/>
                  </a:lnTo>
                  <a:lnTo>
                    <a:pt x="453" y="78"/>
                  </a:lnTo>
                  <a:lnTo>
                    <a:pt x="453" y="76"/>
                  </a:lnTo>
                  <a:lnTo>
                    <a:pt x="454" y="76"/>
                  </a:lnTo>
                  <a:lnTo>
                    <a:pt x="455" y="76"/>
                  </a:lnTo>
                  <a:lnTo>
                    <a:pt x="455" y="75"/>
                  </a:lnTo>
                  <a:lnTo>
                    <a:pt x="455" y="74"/>
                  </a:lnTo>
                  <a:lnTo>
                    <a:pt x="455" y="73"/>
                  </a:lnTo>
                  <a:lnTo>
                    <a:pt x="455" y="72"/>
                  </a:lnTo>
                  <a:lnTo>
                    <a:pt x="454" y="72"/>
                  </a:lnTo>
                  <a:lnTo>
                    <a:pt x="455" y="72"/>
                  </a:lnTo>
                  <a:lnTo>
                    <a:pt x="457" y="72"/>
                  </a:lnTo>
                  <a:lnTo>
                    <a:pt x="457" y="71"/>
                  </a:lnTo>
                  <a:lnTo>
                    <a:pt x="457" y="72"/>
                  </a:lnTo>
                  <a:lnTo>
                    <a:pt x="457" y="71"/>
                  </a:lnTo>
                  <a:lnTo>
                    <a:pt x="458" y="71"/>
                  </a:lnTo>
                  <a:lnTo>
                    <a:pt x="458" y="72"/>
                  </a:lnTo>
                  <a:lnTo>
                    <a:pt x="458" y="71"/>
                  </a:lnTo>
                  <a:lnTo>
                    <a:pt x="458" y="72"/>
                  </a:lnTo>
                  <a:lnTo>
                    <a:pt x="459" y="72"/>
                  </a:lnTo>
                  <a:lnTo>
                    <a:pt x="460" y="72"/>
                  </a:lnTo>
                  <a:lnTo>
                    <a:pt x="461" y="72"/>
                  </a:lnTo>
                  <a:lnTo>
                    <a:pt x="461" y="73"/>
                  </a:lnTo>
                  <a:lnTo>
                    <a:pt x="462" y="73"/>
                  </a:lnTo>
                  <a:lnTo>
                    <a:pt x="463" y="73"/>
                  </a:lnTo>
                  <a:lnTo>
                    <a:pt x="464" y="73"/>
                  </a:lnTo>
                  <a:lnTo>
                    <a:pt x="466" y="73"/>
                  </a:lnTo>
                  <a:lnTo>
                    <a:pt x="466" y="74"/>
                  </a:lnTo>
                  <a:lnTo>
                    <a:pt x="466" y="73"/>
                  </a:lnTo>
                  <a:lnTo>
                    <a:pt x="466" y="74"/>
                  </a:lnTo>
                  <a:lnTo>
                    <a:pt x="467" y="74"/>
                  </a:lnTo>
                  <a:lnTo>
                    <a:pt x="467" y="73"/>
                  </a:lnTo>
                  <a:lnTo>
                    <a:pt x="467" y="74"/>
                  </a:lnTo>
                  <a:lnTo>
                    <a:pt x="468" y="74"/>
                  </a:lnTo>
                  <a:lnTo>
                    <a:pt x="468" y="73"/>
                  </a:lnTo>
                  <a:lnTo>
                    <a:pt x="468" y="74"/>
                  </a:lnTo>
                  <a:lnTo>
                    <a:pt x="469" y="74"/>
                  </a:lnTo>
                  <a:lnTo>
                    <a:pt x="469" y="73"/>
                  </a:lnTo>
                  <a:lnTo>
                    <a:pt x="470" y="73"/>
                  </a:lnTo>
                  <a:lnTo>
                    <a:pt x="470" y="74"/>
                  </a:lnTo>
                  <a:lnTo>
                    <a:pt x="470" y="75"/>
                  </a:lnTo>
                  <a:lnTo>
                    <a:pt x="471" y="75"/>
                  </a:lnTo>
                  <a:lnTo>
                    <a:pt x="471" y="76"/>
                  </a:lnTo>
                  <a:lnTo>
                    <a:pt x="472" y="76"/>
                  </a:lnTo>
                  <a:lnTo>
                    <a:pt x="472" y="75"/>
                  </a:lnTo>
                  <a:lnTo>
                    <a:pt x="472" y="76"/>
                  </a:lnTo>
                  <a:lnTo>
                    <a:pt x="472" y="75"/>
                  </a:lnTo>
                  <a:lnTo>
                    <a:pt x="472" y="76"/>
                  </a:lnTo>
                  <a:lnTo>
                    <a:pt x="472" y="75"/>
                  </a:lnTo>
                  <a:lnTo>
                    <a:pt x="472" y="76"/>
                  </a:lnTo>
                  <a:lnTo>
                    <a:pt x="473" y="76"/>
                  </a:lnTo>
                  <a:lnTo>
                    <a:pt x="472" y="76"/>
                  </a:lnTo>
                  <a:lnTo>
                    <a:pt x="473" y="76"/>
                  </a:lnTo>
                  <a:lnTo>
                    <a:pt x="475" y="76"/>
                  </a:lnTo>
                  <a:lnTo>
                    <a:pt x="476" y="76"/>
                  </a:lnTo>
                  <a:lnTo>
                    <a:pt x="476" y="75"/>
                  </a:lnTo>
                  <a:lnTo>
                    <a:pt x="477" y="75"/>
                  </a:lnTo>
                  <a:lnTo>
                    <a:pt x="477" y="76"/>
                  </a:lnTo>
                  <a:lnTo>
                    <a:pt x="477" y="75"/>
                  </a:lnTo>
                  <a:lnTo>
                    <a:pt x="477" y="76"/>
                  </a:lnTo>
                  <a:lnTo>
                    <a:pt x="478" y="76"/>
                  </a:lnTo>
                  <a:lnTo>
                    <a:pt x="478" y="75"/>
                  </a:lnTo>
                  <a:lnTo>
                    <a:pt x="478" y="76"/>
                  </a:lnTo>
                  <a:lnTo>
                    <a:pt x="479" y="76"/>
                  </a:lnTo>
                  <a:lnTo>
                    <a:pt x="479" y="75"/>
                  </a:lnTo>
                  <a:lnTo>
                    <a:pt x="479" y="76"/>
                  </a:lnTo>
                  <a:lnTo>
                    <a:pt x="480" y="76"/>
                  </a:lnTo>
                  <a:lnTo>
                    <a:pt x="480" y="75"/>
                  </a:lnTo>
                  <a:lnTo>
                    <a:pt x="480" y="76"/>
                  </a:lnTo>
                  <a:lnTo>
                    <a:pt x="480" y="75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3" y="76"/>
                  </a:lnTo>
                  <a:lnTo>
                    <a:pt x="483" y="75"/>
                  </a:lnTo>
                  <a:lnTo>
                    <a:pt x="483" y="74"/>
                  </a:lnTo>
                  <a:lnTo>
                    <a:pt x="484" y="74"/>
                  </a:lnTo>
                  <a:lnTo>
                    <a:pt x="485" y="74"/>
                  </a:lnTo>
                  <a:lnTo>
                    <a:pt x="485" y="75"/>
                  </a:lnTo>
                  <a:lnTo>
                    <a:pt x="485" y="76"/>
                  </a:lnTo>
                  <a:lnTo>
                    <a:pt x="485" y="75"/>
                  </a:lnTo>
                  <a:lnTo>
                    <a:pt x="486" y="75"/>
                  </a:lnTo>
                  <a:lnTo>
                    <a:pt x="487" y="75"/>
                  </a:lnTo>
                  <a:lnTo>
                    <a:pt x="487" y="76"/>
                  </a:lnTo>
                  <a:lnTo>
                    <a:pt x="487" y="75"/>
                  </a:lnTo>
                  <a:lnTo>
                    <a:pt x="487" y="76"/>
                  </a:lnTo>
                  <a:lnTo>
                    <a:pt x="488" y="76"/>
                  </a:lnTo>
                  <a:lnTo>
                    <a:pt x="489" y="76"/>
                  </a:lnTo>
                  <a:lnTo>
                    <a:pt x="488" y="76"/>
                  </a:lnTo>
                  <a:lnTo>
                    <a:pt x="489" y="76"/>
                  </a:lnTo>
                  <a:lnTo>
                    <a:pt x="490" y="76"/>
                  </a:lnTo>
                  <a:lnTo>
                    <a:pt x="489" y="76"/>
                  </a:lnTo>
                  <a:lnTo>
                    <a:pt x="490" y="76"/>
                  </a:lnTo>
                  <a:lnTo>
                    <a:pt x="492" y="76"/>
                  </a:lnTo>
                  <a:lnTo>
                    <a:pt x="492" y="78"/>
                  </a:lnTo>
                  <a:lnTo>
                    <a:pt x="492" y="76"/>
                  </a:lnTo>
                  <a:lnTo>
                    <a:pt x="492" y="78"/>
                  </a:lnTo>
                  <a:lnTo>
                    <a:pt x="492" y="76"/>
                  </a:lnTo>
                  <a:lnTo>
                    <a:pt x="492" y="78"/>
                  </a:lnTo>
                  <a:lnTo>
                    <a:pt x="493" y="78"/>
                  </a:lnTo>
                  <a:lnTo>
                    <a:pt x="493" y="76"/>
                  </a:lnTo>
                  <a:lnTo>
                    <a:pt x="493" y="78"/>
                  </a:lnTo>
                  <a:lnTo>
                    <a:pt x="494" y="78"/>
                  </a:lnTo>
                  <a:lnTo>
                    <a:pt x="494" y="76"/>
                  </a:lnTo>
                  <a:lnTo>
                    <a:pt x="494" y="78"/>
                  </a:lnTo>
                  <a:lnTo>
                    <a:pt x="494" y="76"/>
                  </a:lnTo>
                  <a:lnTo>
                    <a:pt x="494" y="75"/>
                  </a:lnTo>
                  <a:lnTo>
                    <a:pt x="494" y="76"/>
                  </a:lnTo>
                  <a:lnTo>
                    <a:pt x="494" y="75"/>
                  </a:lnTo>
                  <a:lnTo>
                    <a:pt x="494" y="76"/>
                  </a:lnTo>
                  <a:lnTo>
                    <a:pt x="495" y="76"/>
                  </a:lnTo>
                  <a:lnTo>
                    <a:pt x="495" y="75"/>
                  </a:lnTo>
                  <a:lnTo>
                    <a:pt x="496" y="75"/>
                  </a:lnTo>
                  <a:lnTo>
                    <a:pt x="496" y="76"/>
                  </a:lnTo>
                  <a:lnTo>
                    <a:pt x="497" y="76"/>
                  </a:lnTo>
                  <a:lnTo>
                    <a:pt x="497" y="78"/>
                  </a:lnTo>
                  <a:lnTo>
                    <a:pt x="498" y="78"/>
                  </a:lnTo>
                  <a:lnTo>
                    <a:pt x="498" y="76"/>
                  </a:lnTo>
                  <a:lnTo>
                    <a:pt x="498" y="78"/>
                  </a:lnTo>
                  <a:lnTo>
                    <a:pt x="499" y="78"/>
                  </a:lnTo>
                  <a:lnTo>
                    <a:pt x="499" y="79"/>
                  </a:lnTo>
                  <a:lnTo>
                    <a:pt x="501" y="79"/>
                  </a:lnTo>
                  <a:lnTo>
                    <a:pt x="499" y="79"/>
                  </a:lnTo>
                  <a:lnTo>
                    <a:pt x="501" y="79"/>
                  </a:lnTo>
                  <a:lnTo>
                    <a:pt x="499" y="79"/>
                  </a:lnTo>
                  <a:lnTo>
                    <a:pt x="499" y="80"/>
                  </a:lnTo>
                  <a:lnTo>
                    <a:pt x="501" y="80"/>
                  </a:lnTo>
                  <a:lnTo>
                    <a:pt x="499" y="80"/>
                  </a:lnTo>
                  <a:lnTo>
                    <a:pt x="501" y="80"/>
                  </a:lnTo>
                  <a:lnTo>
                    <a:pt x="501" y="81"/>
                  </a:lnTo>
                  <a:lnTo>
                    <a:pt x="501" y="82"/>
                  </a:lnTo>
                  <a:lnTo>
                    <a:pt x="501" y="83"/>
                  </a:lnTo>
                  <a:lnTo>
                    <a:pt x="501" y="84"/>
                  </a:lnTo>
                  <a:lnTo>
                    <a:pt x="499" y="84"/>
                  </a:lnTo>
                  <a:lnTo>
                    <a:pt x="499" y="86"/>
                  </a:lnTo>
                  <a:lnTo>
                    <a:pt x="498" y="86"/>
                  </a:lnTo>
                  <a:lnTo>
                    <a:pt x="498" y="87"/>
                  </a:lnTo>
                  <a:lnTo>
                    <a:pt x="498" y="88"/>
                  </a:lnTo>
                  <a:lnTo>
                    <a:pt x="497" y="89"/>
                  </a:lnTo>
                  <a:lnTo>
                    <a:pt x="497" y="90"/>
                  </a:lnTo>
                  <a:lnTo>
                    <a:pt x="497" y="91"/>
                  </a:lnTo>
                  <a:lnTo>
                    <a:pt x="497" y="92"/>
                  </a:lnTo>
                  <a:lnTo>
                    <a:pt x="497" y="94"/>
                  </a:lnTo>
                  <a:lnTo>
                    <a:pt x="497" y="95"/>
                  </a:lnTo>
                  <a:lnTo>
                    <a:pt x="497" y="96"/>
                  </a:lnTo>
                  <a:lnTo>
                    <a:pt x="497" y="97"/>
                  </a:lnTo>
                  <a:lnTo>
                    <a:pt x="496" y="97"/>
                  </a:lnTo>
                  <a:lnTo>
                    <a:pt x="496" y="98"/>
                  </a:lnTo>
                  <a:lnTo>
                    <a:pt x="496" y="99"/>
                  </a:lnTo>
                  <a:lnTo>
                    <a:pt x="497" y="99"/>
                  </a:lnTo>
                  <a:lnTo>
                    <a:pt x="497" y="100"/>
                  </a:lnTo>
                  <a:lnTo>
                    <a:pt x="496" y="100"/>
                  </a:lnTo>
                  <a:lnTo>
                    <a:pt x="496" y="101"/>
                  </a:lnTo>
                  <a:lnTo>
                    <a:pt x="495" y="101"/>
                  </a:lnTo>
                  <a:lnTo>
                    <a:pt x="494" y="101"/>
                  </a:lnTo>
                  <a:lnTo>
                    <a:pt x="494" y="100"/>
                  </a:lnTo>
                  <a:lnTo>
                    <a:pt x="494" y="101"/>
                  </a:lnTo>
                  <a:lnTo>
                    <a:pt x="493" y="101"/>
                  </a:lnTo>
                  <a:lnTo>
                    <a:pt x="492" y="101"/>
                  </a:lnTo>
                  <a:lnTo>
                    <a:pt x="492" y="103"/>
                  </a:lnTo>
                  <a:lnTo>
                    <a:pt x="492" y="104"/>
                  </a:lnTo>
                  <a:lnTo>
                    <a:pt x="490" y="104"/>
                  </a:lnTo>
                  <a:lnTo>
                    <a:pt x="489" y="104"/>
                  </a:lnTo>
                  <a:lnTo>
                    <a:pt x="489" y="105"/>
                  </a:lnTo>
                  <a:lnTo>
                    <a:pt x="488" y="106"/>
                  </a:lnTo>
                  <a:lnTo>
                    <a:pt x="487" y="106"/>
                  </a:lnTo>
                  <a:lnTo>
                    <a:pt x="487" y="107"/>
                  </a:lnTo>
                  <a:lnTo>
                    <a:pt x="487" y="108"/>
                  </a:lnTo>
                  <a:lnTo>
                    <a:pt x="487" y="109"/>
                  </a:lnTo>
                  <a:lnTo>
                    <a:pt x="488" y="109"/>
                  </a:lnTo>
                  <a:lnTo>
                    <a:pt x="487" y="109"/>
                  </a:lnTo>
                  <a:lnTo>
                    <a:pt x="486" y="109"/>
                  </a:lnTo>
                  <a:lnTo>
                    <a:pt x="486" y="111"/>
                  </a:lnTo>
                  <a:lnTo>
                    <a:pt x="485" y="111"/>
                  </a:lnTo>
                  <a:lnTo>
                    <a:pt x="485" y="112"/>
                  </a:lnTo>
                  <a:lnTo>
                    <a:pt x="485" y="113"/>
                  </a:lnTo>
                  <a:lnTo>
                    <a:pt x="484" y="113"/>
                  </a:lnTo>
                  <a:lnTo>
                    <a:pt x="484" y="114"/>
                  </a:lnTo>
                  <a:lnTo>
                    <a:pt x="485" y="114"/>
                  </a:lnTo>
                  <a:lnTo>
                    <a:pt x="485" y="115"/>
                  </a:lnTo>
                  <a:lnTo>
                    <a:pt x="484" y="115"/>
                  </a:lnTo>
                  <a:lnTo>
                    <a:pt x="484" y="114"/>
                  </a:lnTo>
                  <a:lnTo>
                    <a:pt x="483" y="114"/>
                  </a:lnTo>
                  <a:lnTo>
                    <a:pt x="483" y="115"/>
                  </a:lnTo>
                  <a:lnTo>
                    <a:pt x="481" y="115"/>
                  </a:lnTo>
                  <a:lnTo>
                    <a:pt x="480" y="115"/>
                  </a:lnTo>
                  <a:lnTo>
                    <a:pt x="479" y="115"/>
                  </a:lnTo>
                  <a:lnTo>
                    <a:pt x="478" y="115"/>
                  </a:lnTo>
                  <a:lnTo>
                    <a:pt x="477" y="114"/>
                  </a:lnTo>
                  <a:lnTo>
                    <a:pt x="476" y="114"/>
                  </a:lnTo>
                  <a:lnTo>
                    <a:pt x="476" y="113"/>
                  </a:lnTo>
                  <a:lnTo>
                    <a:pt x="475" y="114"/>
                  </a:lnTo>
                  <a:lnTo>
                    <a:pt x="473" y="114"/>
                  </a:lnTo>
                  <a:lnTo>
                    <a:pt x="472" y="113"/>
                  </a:lnTo>
                  <a:lnTo>
                    <a:pt x="471" y="113"/>
                  </a:lnTo>
                  <a:lnTo>
                    <a:pt x="470" y="113"/>
                  </a:lnTo>
                  <a:lnTo>
                    <a:pt x="469" y="113"/>
                  </a:lnTo>
                  <a:lnTo>
                    <a:pt x="469" y="114"/>
                  </a:lnTo>
                  <a:lnTo>
                    <a:pt x="469" y="115"/>
                  </a:lnTo>
                  <a:lnTo>
                    <a:pt x="470" y="115"/>
                  </a:lnTo>
                  <a:lnTo>
                    <a:pt x="469" y="116"/>
                  </a:lnTo>
                  <a:lnTo>
                    <a:pt x="469" y="117"/>
                  </a:lnTo>
                  <a:lnTo>
                    <a:pt x="468" y="117"/>
                  </a:lnTo>
                  <a:lnTo>
                    <a:pt x="469" y="119"/>
                  </a:lnTo>
                  <a:lnTo>
                    <a:pt x="469" y="120"/>
                  </a:lnTo>
                  <a:lnTo>
                    <a:pt x="470" y="120"/>
                  </a:lnTo>
                  <a:lnTo>
                    <a:pt x="470" y="121"/>
                  </a:lnTo>
                  <a:lnTo>
                    <a:pt x="469" y="121"/>
                  </a:lnTo>
                  <a:lnTo>
                    <a:pt x="469" y="122"/>
                  </a:lnTo>
                  <a:lnTo>
                    <a:pt x="468" y="122"/>
                  </a:lnTo>
                  <a:lnTo>
                    <a:pt x="468" y="123"/>
                  </a:lnTo>
                  <a:lnTo>
                    <a:pt x="467" y="123"/>
                  </a:lnTo>
                  <a:lnTo>
                    <a:pt x="467" y="124"/>
                  </a:lnTo>
                  <a:lnTo>
                    <a:pt x="468" y="124"/>
                  </a:lnTo>
                  <a:lnTo>
                    <a:pt x="468" y="125"/>
                  </a:lnTo>
                  <a:lnTo>
                    <a:pt x="468" y="126"/>
                  </a:lnTo>
                  <a:lnTo>
                    <a:pt x="468" y="128"/>
                  </a:lnTo>
                  <a:lnTo>
                    <a:pt x="469" y="126"/>
                  </a:lnTo>
                  <a:lnTo>
                    <a:pt x="469" y="128"/>
                  </a:lnTo>
                  <a:lnTo>
                    <a:pt x="470" y="128"/>
                  </a:lnTo>
                  <a:lnTo>
                    <a:pt x="470" y="129"/>
                  </a:lnTo>
                  <a:lnTo>
                    <a:pt x="470" y="128"/>
                  </a:lnTo>
                  <a:lnTo>
                    <a:pt x="471" y="128"/>
                  </a:lnTo>
                  <a:lnTo>
                    <a:pt x="471" y="129"/>
                  </a:lnTo>
                  <a:lnTo>
                    <a:pt x="471" y="130"/>
                  </a:lnTo>
                  <a:lnTo>
                    <a:pt x="472" y="130"/>
                  </a:lnTo>
                  <a:lnTo>
                    <a:pt x="472" y="129"/>
                  </a:lnTo>
                  <a:lnTo>
                    <a:pt x="473" y="129"/>
                  </a:lnTo>
                  <a:lnTo>
                    <a:pt x="475" y="128"/>
                  </a:lnTo>
                  <a:lnTo>
                    <a:pt x="476" y="128"/>
                  </a:lnTo>
                  <a:lnTo>
                    <a:pt x="477" y="128"/>
                  </a:lnTo>
                  <a:lnTo>
                    <a:pt x="477" y="129"/>
                  </a:lnTo>
                  <a:lnTo>
                    <a:pt x="477" y="130"/>
                  </a:lnTo>
                  <a:lnTo>
                    <a:pt x="478" y="131"/>
                  </a:lnTo>
                  <a:lnTo>
                    <a:pt x="478" y="132"/>
                  </a:lnTo>
                  <a:lnTo>
                    <a:pt x="477" y="133"/>
                  </a:lnTo>
                  <a:lnTo>
                    <a:pt x="478" y="134"/>
                  </a:lnTo>
                  <a:lnTo>
                    <a:pt x="478" y="136"/>
                  </a:lnTo>
                  <a:lnTo>
                    <a:pt x="477" y="137"/>
                  </a:lnTo>
                  <a:lnTo>
                    <a:pt x="477" y="138"/>
                  </a:lnTo>
                  <a:lnTo>
                    <a:pt x="477" y="139"/>
                  </a:lnTo>
                  <a:lnTo>
                    <a:pt x="477" y="140"/>
                  </a:lnTo>
                  <a:lnTo>
                    <a:pt x="477" y="141"/>
                  </a:lnTo>
                  <a:lnTo>
                    <a:pt x="477" y="142"/>
                  </a:lnTo>
                  <a:lnTo>
                    <a:pt x="477" y="143"/>
                  </a:lnTo>
                  <a:lnTo>
                    <a:pt x="478" y="143"/>
                  </a:lnTo>
                  <a:lnTo>
                    <a:pt x="478" y="142"/>
                  </a:lnTo>
                  <a:lnTo>
                    <a:pt x="478" y="143"/>
                  </a:lnTo>
                  <a:lnTo>
                    <a:pt x="479" y="143"/>
                  </a:lnTo>
                  <a:lnTo>
                    <a:pt x="479" y="145"/>
                  </a:lnTo>
                  <a:lnTo>
                    <a:pt x="480" y="145"/>
                  </a:lnTo>
                  <a:lnTo>
                    <a:pt x="480" y="146"/>
                  </a:lnTo>
                  <a:lnTo>
                    <a:pt x="480" y="147"/>
                  </a:lnTo>
                  <a:lnTo>
                    <a:pt x="481" y="147"/>
                  </a:lnTo>
                  <a:lnTo>
                    <a:pt x="481" y="148"/>
                  </a:lnTo>
                  <a:lnTo>
                    <a:pt x="483" y="149"/>
                  </a:lnTo>
                  <a:lnTo>
                    <a:pt x="483" y="151"/>
                  </a:lnTo>
                  <a:lnTo>
                    <a:pt x="484" y="151"/>
                  </a:lnTo>
                  <a:lnTo>
                    <a:pt x="484" y="153"/>
                  </a:lnTo>
                  <a:lnTo>
                    <a:pt x="485" y="153"/>
                  </a:lnTo>
                  <a:lnTo>
                    <a:pt x="486" y="153"/>
                  </a:lnTo>
                  <a:lnTo>
                    <a:pt x="487" y="153"/>
                  </a:lnTo>
                  <a:lnTo>
                    <a:pt x="488" y="153"/>
                  </a:lnTo>
                  <a:lnTo>
                    <a:pt x="489" y="151"/>
                  </a:lnTo>
                  <a:lnTo>
                    <a:pt x="490" y="150"/>
                  </a:lnTo>
                  <a:lnTo>
                    <a:pt x="492" y="151"/>
                  </a:lnTo>
                  <a:lnTo>
                    <a:pt x="492" y="153"/>
                  </a:lnTo>
                  <a:lnTo>
                    <a:pt x="490" y="153"/>
                  </a:lnTo>
                  <a:lnTo>
                    <a:pt x="490" y="154"/>
                  </a:lnTo>
                  <a:lnTo>
                    <a:pt x="490" y="155"/>
                  </a:lnTo>
                  <a:lnTo>
                    <a:pt x="490" y="156"/>
                  </a:lnTo>
                  <a:lnTo>
                    <a:pt x="490" y="157"/>
                  </a:lnTo>
                  <a:lnTo>
                    <a:pt x="490" y="158"/>
                  </a:lnTo>
                  <a:lnTo>
                    <a:pt x="490" y="159"/>
                  </a:lnTo>
                  <a:lnTo>
                    <a:pt x="489" y="158"/>
                  </a:lnTo>
                  <a:lnTo>
                    <a:pt x="489" y="159"/>
                  </a:lnTo>
                  <a:lnTo>
                    <a:pt x="489" y="161"/>
                  </a:lnTo>
                  <a:lnTo>
                    <a:pt x="489" y="159"/>
                  </a:lnTo>
                  <a:lnTo>
                    <a:pt x="489" y="162"/>
                  </a:lnTo>
                  <a:lnTo>
                    <a:pt x="489" y="163"/>
                  </a:lnTo>
                  <a:lnTo>
                    <a:pt x="489" y="165"/>
                  </a:lnTo>
                  <a:lnTo>
                    <a:pt x="489" y="166"/>
                  </a:lnTo>
                  <a:lnTo>
                    <a:pt x="490" y="167"/>
                  </a:lnTo>
                  <a:lnTo>
                    <a:pt x="490" y="170"/>
                  </a:lnTo>
                  <a:lnTo>
                    <a:pt x="493" y="171"/>
                  </a:lnTo>
                  <a:lnTo>
                    <a:pt x="494" y="172"/>
                  </a:lnTo>
                  <a:lnTo>
                    <a:pt x="494" y="173"/>
                  </a:lnTo>
                  <a:lnTo>
                    <a:pt x="495" y="174"/>
                  </a:lnTo>
                  <a:lnTo>
                    <a:pt x="497" y="174"/>
                  </a:lnTo>
                  <a:lnTo>
                    <a:pt x="498" y="178"/>
                  </a:lnTo>
                  <a:lnTo>
                    <a:pt x="498" y="179"/>
                  </a:lnTo>
                  <a:lnTo>
                    <a:pt x="499" y="179"/>
                  </a:lnTo>
                  <a:lnTo>
                    <a:pt x="501" y="179"/>
                  </a:lnTo>
                  <a:lnTo>
                    <a:pt x="501" y="178"/>
                  </a:lnTo>
                  <a:lnTo>
                    <a:pt x="501" y="176"/>
                  </a:lnTo>
                  <a:lnTo>
                    <a:pt x="502" y="176"/>
                  </a:lnTo>
                  <a:lnTo>
                    <a:pt x="502" y="178"/>
                  </a:lnTo>
                  <a:lnTo>
                    <a:pt x="503" y="178"/>
                  </a:lnTo>
                  <a:lnTo>
                    <a:pt x="503" y="179"/>
                  </a:lnTo>
                  <a:lnTo>
                    <a:pt x="503" y="180"/>
                  </a:lnTo>
                  <a:lnTo>
                    <a:pt x="504" y="181"/>
                  </a:lnTo>
                  <a:lnTo>
                    <a:pt x="505" y="181"/>
                  </a:lnTo>
                  <a:lnTo>
                    <a:pt x="506" y="182"/>
                  </a:lnTo>
                  <a:lnTo>
                    <a:pt x="507" y="182"/>
                  </a:lnTo>
                  <a:lnTo>
                    <a:pt x="509" y="182"/>
                  </a:lnTo>
                  <a:lnTo>
                    <a:pt x="510" y="182"/>
                  </a:lnTo>
                  <a:lnTo>
                    <a:pt x="511" y="182"/>
                  </a:lnTo>
                  <a:lnTo>
                    <a:pt x="511" y="183"/>
                  </a:lnTo>
                  <a:lnTo>
                    <a:pt x="511" y="184"/>
                  </a:lnTo>
                  <a:lnTo>
                    <a:pt x="511" y="186"/>
                  </a:lnTo>
                  <a:lnTo>
                    <a:pt x="512" y="186"/>
                  </a:lnTo>
                  <a:lnTo>
                    <a:pt x="512" y="187"/>
                  </a:lnTo>
                  <a:lnTo>
                    <a:pt x="511" y="187"/>
                  </a:lnTo>
                  <a:lnTo>
                    <a:pt x="511" y="188"/>
                  </a:lnTo>
                  <a:lnTo>
                    <a:pt x="510" y="189"/>
                  </a:lnTo>
                  <a:lnTo>
                    <a:pt x="510" y="190"/>
                  </a:lnTo>
                  <a:lnTo>
                    <a:pt x="509" y="190"/>
                  </a:lnTo>
                  <a:lnTo>
                    <a:pt x="507" y="193"/>
                  </a:lnTo>
                  <a:lnTo>
                    <a:pt x="509" y="195"/>
                  </a:lnTo>
                  <a:lnTo>
                    <a:pt x="510" y="198"/>
                  </a:lnTo>
                  <a:lnTo>
                    <a:pt x="511" y="199"/>
                  </a:lnTo>
                  <a:lnTo>
                    <a:pt x="512" y="200"/>
                  </a:lnTo>
                  <a:lnTo>
                    <a:pt x="513" y="201"/>
                  </a:lnTo>
                  <a:lnTo>
                    <a:pt x="512" y="201"/>
                  </a:lnTo>
                  <a:lnTo>
                    <a:pt x="512" y="203"/>
                  </a:lnTo>
                  <a:lnTo>
                    <a:pt x="513" y="203"/>
                  </a:lnTo>
                  <a:lnTo>
                    <a:pt x="514" y="203"/>
                  </a:lnTo>
                  <a:lnTo>
                    <a:pt x="514" y="204"/>
                  </a:lnTo>
                  <a:lnTo>
                    <a:pt x="515" y="204"/>
                  </a:lnTo>
                  <a:lnTo>
                    <a:pt x="516" y="204"/>
                  </a:lnTo>
                  <a:lnTo>
                    <a:pt x="516" y="201"/>
                  </a:lnTo>
                  <a:lnTo>
                    <a:pt x="518" y="201"/>
                  </a:lnTo>
                  <a:lnTo>
                    <a:pt x="519" y="201"/>
                  </a:lnTo>
                  <a:lnTo>
                    <a:pt x="519" y="200"/>
                  </a:lnTo>
                  <a:lnTo>
                    <a:pt x="519" y="201"/>
                  </a:lnTo>
                  <a:lnTo>
                    <a:pt x="520" y="201"/>
                  </a:lnTo>
                  <a:lnTo>
                    <a:pt x="521" y="201"/>
                  </a:lnTo>
                  <a:lnTo>
                    <a:pt x="521" y="200"/>
                  </a:lnTo>
                  <a:lnTo>
                    <a:pt x="522" y="199"/>
                  </a:lnTo>
                  <a:lnTo>
                    <a:pt x="523" y="199"/>
                  </a:lnTo>
                  <a:lnTo>
                    <a:pt x="524" y="197"/>
                  </a:lnTo>
                  <a:lnTo>
                    <a:pt x="526" y="197"/>
                  </a:lnTo>
                  <a:lnTo>
                    <a:pt x="527" y="198"/>
                  </a:lnTo>
                  <a:lnTo>
                    <a:pt x="528" y="197"/>
                  </a:lnTo>
                  <a:lnTo>
                    <a:pt x="529" y="197"/>
                  </a:lnTo>
                  <a:lnTo>
                    <a:pt x="529" y="196"/>
                  </a:lnTo>
                  <a:lnTo>
                    <a:pt x="528" y="195"/>
                  </a:lnTo>
                  <a:lnTo>
                    <a:pt x="528" y="193"/>
                  </a:lnTo>
                  <a:lnTo>
                    <a:pt x="529" y="193"/>
                  </a:lnTo>
                  <a:lnTo>
                    <a:pt x="530" y="193"/>
                  </a:lnTo>
                  <a:lnTo>
                    <a:pt x="530" y="192"/>
                  </a:lnTo>
                  <a:lnTo>
                    <a:pt x="530" y="191"/>
                  </a:lnTo>
                  <a:lnTo>
                    <a:pt x="530" y="190"/>
                  </a:lnTo>
                  <a:lnTo>
                    <a:pt x="531" y="190"/>
                  </a:lnTo>
                  <a:lnTo>
                    <a:pt x="531" y="189"/>
                  </a:lnTo>
                  <a:lnTo>
                    <a:pt x="531" y="188"/>
                  </a:lnTo>
                  <a:lnTo>
                    <a:pt x="532" y="188"/>
                  </a:lnTo>
                  <a:lnTo>
                    <a:pt x="532" y="187"/>
                  </a:lnTo>
                  <a:lnTo>
                    <a:pt x="532" y="188"/>
                  </a:lnTo>
                  <a:lnTo>
                    <a:pt x="532" y="189"/>
                  </a:lnTo>
                  <a:lnTo>
                    <a:pt x="532" y="190"/>
                  </a:lnTo>
                  <a:lnTo>
                    <a:pt x="533" y="190"/>
                  </a:lnTo>
                  <a:lnTo>
                    <a:pt x="535" y="190"/>
                  </a:lnTo>
                  <a:lnTo>
                    <a:pt x="535" y="191"/>
                  </a:lnTo>
                  <a:lnTo>
                    <a:pt x="535" y="192"/>
                  </a:lnTo>
                  <a:lnTo>
                    <a:pt x="537" y="195"/>
                  </a:lnTo>
                  <a:lnTo>
                    <a:pt x="538" y="195"/>
                  </a:lnTo>
                  <a:lnTo>
                    <a:pt x="539" y="195"/>
                  </a:lnTo>
                  <a:lnTo>
                    <a:pt x="539" y="196"/>
                  </a:lnTo>
                  <a:lnTo>
                    <a:pt x="539" y="197"/>
                  </a:lnTo>
                  <a:lnTo>
                    <a:pt x="539" y="198"/>
                  </a:lnTo>
                  <a:lnTo>
                    <a:pt x="540" y="198"/>
                  </a:lnTo>
                  <a:lnTo>
                    <a:pt x="540" y="199"/>
                  </a:lnTo>
                  <a:lnTo>
                    <a:pt x="541" y="200"/>
                  </a:lnTo>
                  <a:lnTo>
                    <a:pt x="541" y="201"/>
                  </a:lnTo>
                  <a:lnTo>
                    <a:pt x="541" y="203"/>
                  </a:lnTo>
                  <a:lnTo>
                    <a:pt x="541" y="204"/>
                  </a:lnTo>
                  <a:lnTo>
                    <a:pt x="541" y="205"/>
                  </a:lnTo>
                  <a:lnTo>
                    <a:pt x="541" y="206"/>
                  </a:lnTo>
                  <a:lnTo>
                    <a:pt x="540" y="206"/>
                  </a:lnTo>
                  <a:lnTo>
                    <a:pt x="540" y="207"/>
                  </a:lnTo>
                  <a:lnTo>
                    <a:pt x="540" y="208"/>
                  </a:lnTo>
                  <a:lnTo>
                    <a:pt x="539" y="208"/>
                  </a:lnTo>
                  <a:lnTo>
                    <a:pt x="538" y="209"/>
                  </a:lnTo>
                  <a:lnTo>
                    <a:pt x="537" y="211"/>
                  </a:lnTo>
                  <a:lnTo>
                    <a:pt x="536" y="211"/>
                  </a:lnTo>
                  <a:lnTo>
                    <a:pt x="536" y="212"/>
                  </a:lnTo>
                  <a:lnTo>
                    <a:pt x="535" y="212"/>
                  </a:lnTo>
                  <a:lnTo>
                    <a:pt x="533" y="213"/>
                  </a:lnTo>
                  <a:lnTo>
                    <a:pt x="532" y="213"/>
                  </a:lnTo>
                  <a:lnTo>
                    <a:pt x="532" y="214"/>
                  </a:lnTo>
                  <a:lnTo>
                    <a:pt x="531" y="215"/>
                  </a:lnTo>
                  <a:lnTo>
                    <a:pt x="530" y="216"/>
                  </a:lnTo>
                  <a:lnTo>
                    <a:pt x="529" y="216"/>
                  </a:lnTo>
                  <a:lnTo>
                    <a:pt x="528" y="216"/>
                  </a:lnTo>
                  <a:lnTo>
                    <a:pt x="527" y="216"/>
                  </a:lnTo>
                  <a:lnTo>
                    <a:pt x="526" y="216"/>
                  </a:lnTo>
                  <a:lnTo>
                    <a:pt x="524" y="217"/>
                  </a:lnTo>
                  <a:lnTo>
                    <a:pt x="524" y="218"/>
                  </a:lnTo>
                  <a:lnTo>
                    <a:pt x="523" y="220"/>
                  </a:lnTo>
                  <a:lnTo>
                    <a:pt x="522" y="220"/>
                  </a:lnTo>
                  <a:lnTo>
                    <a:pt x="522" y="221"/>
                  </a:lnTo>
                  <a:lnTo>
                    <a:pt x="521" y="221"/>
                  </a:lnTo>
                  <a:lnTo>
                    <a:pt x="521" y="222"/>
                  </a:lnTo>
                  <a:lnTo>
                    <a:pt x="521" y="221"/>
                  </a:lnTo>
                  <a:lnTo>
                    <a:pt x="520" y="220"/>
                  </a:lnTo>
                  <a:lnTo>
                    <a:pt x="520" y="218"/>
                  </a:lnTo>
                  <a:lnTo>
                    <a:pt x="519" y="218"/>
                  </a:lnTo>
                  <a:lnTo>
                    <a:pt x="518" y="218"/>
                  </a:lnTo>
                  <a:lnTo>
                    <a:pt x="516" y="218"/>
                  </a:lnTo>
                  <a:lnTo>
                    <a:pt x="516" y="217"/>
                  </a:lnTo>
                  <a:lnTo>
                    <a:pt x="515" y="217"/>
                  </a:lnTo>
                  <a:lnTo>
                    <a:pt x="515" y="218"/>
                  </a:lnTo>
                  <a:lnTo>
                    <a:pt x="515" y="220"/>
                  </a:lnTo>
                  <a:lnTo>
                    <a:pt x="514" y="220"/>
                  </a:lnTo>
                  <a:lnTo>
                    <a:pt x="513" y="220"/>
                  </a:lnTo>
                  <a:lnTo>
                    <a:pt x="513" y="221"/>
                  </a:lnTo>
                  <a:lnTo>
                    <a:pt x="513" y="222"/>
                  </a:lnTo>
                  <a:lnTo>
                    <a:pt x="513" y="223"/>
                  </a:lnTo>
                  <a:lnTo>
                    <a:pt x="512" y="223"/>
                  </a:lnTo>
                  <a:lnTo>
                    <a:pt x="512" y="224"/>
                  </a:lnTo>
                  <a:lnTo>
                    <a:pt x="511" y="224"/>
                  </a:lnTo>
                  <a:lnTo>
                    <a:pt x="511" y="225"/>
                  </a:lnTo>
                  <a:lnTo>
                    <a:pt x="510" y="225"/>
                  </a:lnTo>
                  <a:lnTo>
                    <a:pt x="510" y="226"/>
                  </a:lnTo>
                  <a:lnTo>
                    <a:pt x="509" y="226"/>
                  </a:lnTo>
                  <a:lnTo>
                    <a:pt x="510" y="226"/>
                  </a:lnTo>
                  <a:lnTo>
                    <a:pt x="510" y="228"/>
                  </a:lnTo>
                  <a:lnTo>
                    <a:pt x="511" y="228"/>
                  </a:lnTo>
                  <a:lnTo>
                    <a:pt x="510" y="228"/>
                  </a:lnTo>
                  <a:lnTo>
                    <a:pt x="510" y="229"/>
                  </a:lnTo>
                  <a:lnTo>
                    <a:pt x="510" y="230"/>
                  </a:lnTo>
                  <a:lnTo>
                    <a:pt x="510" y="231"/>
                  </a:lnTo>
                  <a:lnTo>
                    <a:pt x="510" y="232"/>
                  </a:lnTo>
                  <a:lnTo>
                    <a:pt x="509" y="232"/>
                  </a:lnTo>
                  <a:lnTo>
                    <a:pt x="509" y="233"/>
                  </a:lnTo>
                  <a:lnTo>
                    <a:pt x="509" y="234"/>
                  </a:lnTo>
                  <a:lnTo>
                    <a:pt x="507" y="234"/>
                  </a:lnTo>
                  <a:lnTo>
                    <a:pt x="507" y="233"/>
                  </a:lnTo>
                  <a:lnTo>
                    <a:pt x="507" y="232"/>
                  </a:lnTo>
                  <a:lnTo>
                    <a:pt x="506" y="232"/>
                  </a:lnTo>
                  <a:lnTo>
                    <a:pt x="506" y="231"/>
                  </a:lnTo>
                  <a:lnTo>
                    <a:pt x="505" y="231"/>
                  </a:lnTo>
                  <a:lnTo>
                    <a:pt x="505" y="232"/>
                  </a:lnTo>
                  <a:lnTo>
                    <a:pt x="505" y="233"/>
                  </a:lnTo>
                  <a:lnTo>
                    <a:pt x="505" y="234"/>
                  </a:lnTo>
                  <a:lnTo>
                    <a:pt x="504" y="233"/>
                  </a:lnTo>
                  <a:lnTo>
                    <a:pt x="503" y="234"/>
                  </a:lnTo>
                  <a:lnTo>
                    <a:pt x="503" y="235"/>
                  </a:lnTo>
                  <a:lnTo>
                    <a:pt x="503" y="237"/>
                  </a:lnTo>
                  <a:lnTo>
                    <a:pt x="503" y="238"/>
                  </a:lnTo>
                  <a:lnTo>
                    <a:pt x="504" y="238"/>
                  </a:lnTo>
                  <a:lnTo>
                    <a:pt x="504" y="239"/>
                  </a:lnTo>
                  <a:lnTo>
                    <a:pt x="505" y="239"/>
                  </a:lnTo>
                  <a:lnTo>
                    <a:pt x="505" y="240"/>
                  </a:lnTo>
                  <a:lnTo>
                    <a:pt x="505" y="241"/>
                  </a:lnTo>
                  <a:lnTo>
                    <a:pt x="506" y="241"/>
                  </a:lnTo>
                  <a:lnTo>
                    <a:pt x="506" y="242"/>
                  </a:lnTo>
                  <a:lnTo>
                    <a:pt x="506" y="243"/>
                  </a:lnTo>
                  <a:lnTo>
                    <a:pt x="507" y="245"/>
                  </a:lnTo>
                  <a:lnTo>
                    <a:pt x="509" y="246"/>
                  </a:lnTo>
                  <a:lnTo>
                    <a:pt x="510" y="246"/>
                  </a:lnTo>
                  <a:lnTo>
                    <a:pt x="510" y="245"/>
                  </a:lnTo>
                  <a:lnTo>
                    <a:pt x="510" y="246"/>
                  </a:lnTo>
                  <a:lnTo>
                    <a:pt x="510" y="245"/>
                  </a:lnTo>
                  <a:lnTo>
                    <a:pt x="511" y="245"/>
                  </a:lnTo>
                  <a:lnTo>
                    <a:pt x="511" y="243"/>
                  </a:lnTo>
                  <a:lnTo>
                    <a:pt x="510" y="243"/>
                  </a:lnTo>
                  <a:lnTo>
                    <a:pt x="510" y="242"/>
                  </a:lnTo>
                  <a:lnTo>
                    <a:pt x="511" y="242"/>
                  </a:lnTo>
                  <a:lnTo>
                    <a:pt x="511" y="241"/>
                  </a:lnTo>
                  <a:lnTo>
                    <a:pt x="510" y="241"/>
                  </a:lnTo>
                  <a:lnTo>
                    <a:pt x="511" y="241"/>
                  </a:lnTo>
                  <a:lnTo>
                    <a:pt x="511" y="240"/>
                  </a:lnTo>
                  <a:lnTo>
                    <a:pt x="510" y="240"/>
                  </a:lnTo>
                  <a:lnTo>
                    <a:pt x="510" y="239"/>
                  </a:lnTo>
                  <a:lnTo>
                    <a:pt x="511" y="239"/>
                  </a:lnTo>
                  <a:lnTo>
                    <a:pt x="511" y="238"/>
                  </a:lnTo>
                  <a:lnTo>
                    <a:pt x="510" y="238"/>
                  </a:lnTo>
                  <a:lnTo>
                    <a:pt x="510" y="237"/>
                  </a:lnTo>
                  <a:lnTo>
                    <a:pt x="511" y="237"/>
                  </a:lnTo>
                  <a:lnTo>
                    <a:pt x="510" y="235"/>
                  </a:lnTo>
                  <a:lnTo>
                    <a:pt x="510" y="234"/>
                  </a:lnTo>
                  <a:lnTo>
                    <a:pt x="511" y="234"/>
                  </a:lnTo>
                  <a:lnTo>
                    <a:pt x="511" y="233"/>
                  </a:lnTo>
                  <a:lnTo>
                    <a:pt x="512" y="233"/>
                  </a:lnTo>
                  <a:lnTo>
                    <a:pt x="512" y="232"/>
                  </a:lnTo>
                  <a:lnTo>
                    <a:pt x="513" y="233"/>
                  </a:lnTo>
                  <a:lnTo>
                    <a:pt x="514" y="235"/>
                  </a:lnTo>
                  <a:lnTo>
                    <a:pt x="514" y="237"/>
                  </a:lnTo>
                  <a:lnTo>
                    <a:pt x="514" y="238"/>
                  </a:lnTo>
                  <a:lnTo>
                    <a:pt x="514" y="239"/>
                  </a:lnTo>
                  <a:lnTo>
                    <a:pt x="514" y="240"/>
                  </a:lnTo>
                  <a:lnTo>
                    <a:pt x="515" y="240"/>
                  </a:lnTo>
                  <a:lnTo>
                    <a:pt x="516" y="240"/>
                  </a:lnTo>
                  <a:lnTo>
                    <a:pt x="516" y="241"/>
                  </a:lnTo>
                  <a:lnTo>
                    <a:pt x="516" y="242"/>
                  </a:lnTo>
                  <a:lnTo>
                    <a:pt x="518" y="242"/>
                  </a:lnTo>
                  <a:lnTo>
                    <a:pt x="519" y="242"/>
                  </a:lnTo>
                  <a:lnTo>
                    <a:pt x="519" y="243"/>
                  </a:lnTo>
                  <a:lnTo>
                    <a:pt x="520" y="243"/>
                  </a:lnTo>
                  <a:lnTo>
                    <a:pt x="520" y="245"/>
                  </a:lnTo>
                  <a:lnTo>
                    <a:pt x="521" y="246"/>
                  </a:lnTo>
                  <a:lnTo>
                    <a:pt x="521" y="247"/>
                  </a:lnTo>
                  <a:lnTo>
                    <a:pt x="522" y="247"/>
                  </a:lnTo>
                  <a:lnTo>
                    <a:pt x="523" y="247"/>
                  </a:lnTo>
                  <a:lnTo>
                    <a:pt x="524" y="247"/>
                  </a:lnTo>
                  <a:lnTo>
                    <a:pt x="526" y="247"/>
                  </a:lnTo>
                  <a:lnTo>
                    <a:pt x="527" y="247"/>
                  </a:lnTo>
                  <a:lnTo>
                    <a:pt x="528" y="246"/>
                  </a:lnTo>
                  <a:lnTo>
                    <a:pt x="528" y="247"/>
                  </a:lnTo>
                  <a:lnTo>
                    <a:pt x="529" y="247"/>
                  </a:lnTo>
                  <a:lnTo>
                    <a:pt x="530" y="247"/>
                  </a:lnTo>
                  <a:lnTo>
                    <a:pt x="530" y="248"/>
                  </a:lnTo>
                  <a:lnTo>
                    <a:pt x="530" y="249"/>
                  </a:lnTo>
                  <a:lnTo>
                    <a:pt x="531" y="249"/>
                  </a:lnTo>
                  <a:lnTo>
                    <a:pt x="531" y="250"/>
                  </a:lnTo>
                  <a:lnTo>
                    <a:pt x="532" y="250"/>
                  </a:lnTo>
                  <a:lnTo>
                    <a:pt x="532" y="251"/>
                  </a:lnTo>
                  <a:lnTo>
                    <a:pt x="533" y="253"/>
                  </a:lnTo>
                  <a:lnTo>
                    <a:pt x="537" y="257"/>
                  </a:lnTo>
                  <a:lnTo>
                    <a:pt x="537" y="262"/>
                  </a:lnTo>
                  <a:lnTo>
                    <a:pt x="536" y="265"/>
                  </a:lnTo>
                  <a:lnTo>
                    <a:pt x="537" y="268"/>
                  </a:lnTo>
                  <a:lnTo>
                    <a:pt x="539" y="270"/>
                  </a:lnTo>
                  <a:lnTo>
                    <a:pt x="535" y="272"/>
                  </a:lnTo>
                  <a:lnTo>
                    <a:pt x="537" y="273"/>
                  </a:lnTo>
                  <a:lnTo>
                    <a:pt x="537" y="274"/>
                  </a:lnTo>
                  <a:lnTo>
                    <a:pt x="538" y="278"/>
                  </a:lnTo>
                  <a:lnTo>
                    <a:pt x="538" y="279"/>
                  </a:lnTo>
                  <a:lnTo>
                    <a:pt x="538" y="280"/>
                  </a:lnTo>
                  <a:lnTo>
                    <a:pt x="538" y="281"/>
                  </a:lnTo>
                  <a:lnTo>
                    <a:pt x="539" y="281"/>
                  </a:lnTo>
                  <a:lnTo>
                    <a:pt x="540" y="282"/>
                  </a:lnTo>
                  <a:lnTo>
                    <a:pt x="541" y="282"/>
                  </a:lnTo>
                  <a:lnTo>
                    <a:pt x="540" y="282"/>
                  </a:lnTo>
                  <a:lnTo>
                    <a:pt x="540" y="283"/>
                  </a:lnTo>
                  <a:lnTo>
                    <a:pt x="539" y="283"/>
                  </a:lnTo>
                  <a:lnTo>
                    <a:pt x="538" y="283"/>
                  </a:lnTo>
                  <a:lnTo>
                    <a:pt x="538" y="282"/>
                  </a:lnTo>
                  <a:lnTo>
                    <a:pt x="537" y="282"/>
                  </a:lnTo>
                  <a:lnTo>
                    <a:pt x="536" y="282"/>
                  </a:lnTo>
                  <a:lnTo>
                    <a:pt x="536" y="281"/>
                  </a:lnTo>
                  <a:lnTo>
                    <a:pt x="536" y="280"/>
                  </a:lnTo>
                  <a:lnTo>
                    <a:pt x="537" y="279"/>
                  </a:lnTo>
                  <a:lnTo>
                    <a:pt x="536" y="280"/>
                  </a:lnTo>
                  <a:lnTo>
                    <a:pt x="532" y="281"/>
                  </a:lnTo>
                  <a:lnTo>
                    <a:pt x="531" y="281"/>
                  </a:lnTo>
                  <a:lnTo>
                    <a:pt x="529" y="281"/>
                  </a:lnTo>
                  <a:lnTo>
                    <a:pt x="531" y="289"/>
                  </a:lnTo>
                  <a:lnTo>
                    <a:pt x="531" y="291"/>
                  </a:lnTo>
                  <a:lnTo>
                    <a:pt x="532" y="292"/>
                  </a:lnTo>
                  <a:lnTo>
                    <a:pt x="533" y="293"/>
                  </a:lnTo>
                  <a:lnTo>
                    <a:pt x="535" y="293"/>
                  </a:lnTo>
                  <a:lnTo>
                    <a:pt x="533" y="295"/>
                  </a:lnTo>
                  <a:lnTo>
                    <a:pt x="533" y="296"/>
                  </a:lnTo>
                  <a:lnTo>
                    <a:pt x="535" y="297"/>
                  </a:lnTo>
                  <a:lnTo>
                    <a:pt x="533" y="297"/>
                  </a:lnTo>
                  <a:lnTo>
                    <a:pt x="532" y="298"/>
                  </a:lnTo>
                  <a:lnTo>
                    <a:pt x="532" y="299"/>
                  </a:lnTo>
                  <a:lnTo>
                    <a:pt x="531" y="300"/>
                  </a:lnTo>
                  <a:lnTo>
                    <a:pt x="530" y="300"/>
                  </a:lnTo>
                  <a:lnTo>
                    <a:pt x="530" y="301"/>
                  </a:lnTo>
                  <a:lnTo>
                    <a:pt x="529" y="301"/>
                  </a:lnTo>
                  <a:lnTo>
                    <a:pt x="529" y="302"/>
                  </a:lnTo>
                  <a:lnTo>
                    <a:pt x="528" y="302"/>
                  </a:lnTo>
                  <a:lnTo>
                    <a:pt x="528" y="304"/>
                  </a:lnTo>
                  <a:lnTo>
                    <a:pt x="529" y="304"/>
                  </a:lnTo>
                  <a:lnTo>
                    <a:pt x="529" y="305"/>
                  </a:lnTo>
                  <a:lnTo>
                    <a:pt x="529" y="306"/>
                  </a:lnTo>
                  <a:lnTo>
                    <a:pt x="528" y="307"/>
                  </a:lnTo>
                  <a:lnTo>
                    <a:pt x="527" y="308"/>
                  </a:lnTo>
                  <a:lnTo>
                    <a:pt x="526" y="308"/>
                  </a:lnTo>
                  <a:lnTo>
                    <a:pt x="524" y="309"/>
                  </a:lnTo>
                  <a:lnTo>
                    <a:pt x="523" y="309"/>
                  </a:lnTo>
                  <a:lnTo>
                    <a:pt x="523" y="310"/>
                  </a:lnTo>
                  <a:lnTo>
                    <a:pt x="522" y="310"/>
                  </a:lnTo>
                  <a:lnTo>
                    <a:pt x="522" y="312"/>
                  </a:lnTo>
                  <a:lnTo>
                    <a:pt x="521" y="313"/>
                  </a:lnTo>
                  <a:lnTo>
                    <a:pt x="522" y="314"/>
                  </a:lnTo>
                  <a:lnTo>
                    <a:pt x="521" y="314"/>
                  </a:lnTo>
                  <a:lnTo>
                    <a:pt x="521" y="315"/>
                  </a:lnTo>
                  <a:lnTo>
                    <a:pt x="520" y="315"/>
                  </a:lnTo>
                  <a:lnTo>
                    <a:pt x="516" y="317"/>
                  </a:lnTo>
                  <a:lnTo>
                    <a:pt x="515" y="320"/>
                  </a:lnTo>
                  <a:lnTo>
                    <a:pt x="514" y="320"/>
                  </a:lnTo>
                  <a:lnTo>
                    <a:pt x="513" y="321"/>
                  </a:lnTo>
                  <a:lnTo>
                    <a:pt x="512" y="321"/>
                  </a:lnTo>
                  <a:lnTo>
                    <a:pt x="511" y="321"/>
                  </a:lnTo>
                  <a:lnTo>
                    <a:pt x="510" y="320"/>
                  </a:lnTo>
                  <a:lnTo>
                    <a:pt x="510" y="318"/>
                  </a:lnTo>
                  <a:lnTo>
                    <a:pt x="510" y="317"/>
                  </a:lnTo>
                  <a:lnTo>
                    <a:pt x="509" y="316"/>
                  </a:lnTo>
                  <a:lnTo>
                    <a:pt x="507" y="316"/>
                  </a:lnTo>
                  <a:lnTo>
                    <a:pt x="506" y="317"/>
                  </a:lnTo>
                  <a:lnTo>
                    <a:pt x="506" y="318"/>
                  </a:lnTo>
                  <a:lnTo>
                    <a:pt x="506" y="320"/>
                  </a:lnTo>
                  <a:lnTo>
                    <a:pt x="506" y="321"/>
                  </a:lnTo>
                  <a:lnTo>
                    <a:pt x="505" y="321"/>
                  </a:lnTo>
                  <a:lnTo>
                    <a:pt x="505" y="322"/>
                  </a:lnTo>
                  <a:lnTo>
                    <a:pt x="505" y="323"/>
                  </a:lnTo>
                  <a:lnTo>
                    <a:pt x="505" y="324"/>
                  </a:lnTo>
                  <a:lnTo>
                    <a:pt x="504" y="325"/>
                  </a:lnTo>
                  <a:lnTo>
                    <a:pt x="502" y="326"/>
                  </a:lnTo>
                  <a:lnTo>
                    <a:pt x="501" y="324"/>
                  </a:lnTo>
                  <a:lnTo>
                    <a:pt x="499" y="324"/>
                  </a:lnTo>
                  <a:lnTo>
                    <a:pt x="498" y="324"/>
                  </a:lnTo>
                  <a:lnTo>
                    <a:pt x="498" y="325"/>
                  </a:lnTo>
                  <a:lnTo>
                    <a:pt x="497" y="325"/>
                  </a:lnTo>
                  <a:lnTo>
                    <a:pt x="496" y="325"/>
                  </a:lnTo>
                  <a:lnTo>
                    <a:pt x="495" y="325"/>
                  </a:lnTo>
                  <a:lnTo>
                    <a:pt x="494" y="326"/>
                  </a:lnTo>
                  <a:lnTo>
                    <a:pt x="494" y="327"/>
                  </a:lnTo>
                  <a:lnTo>
                    <a:pt x="494" y="329"/>
                  </a:lnTo>
                  <a:lnTo>
                    <a:pt x="493" y="329"/>
                  </a:lnTo>
                  <a:lnTo>
                    <a:pt x="492" y="329"/>
                  </a:lnTo>
                  <a:lnTo>
                    <a:pt x="492" y="330"/>
                  </a:lnTo>
                  <a:lnTo>
                    <a:pt x="490" y="331"/>
                  </a:lnTo>
                  <a:lnTo>
                    <a:pt x="490" y="332"/>
                  </a:lnTo>
                  <a:lnTo>
                    <a:pt x="489" y="332"/>
                  </a:lnTo>
                  <a:lnTo>
                    <a:pt x="489" y="333"/>
                  </a:lnTo>
                  <a:lnTo>
                    <a:pt x="488" y="333"/>
                  </a:lnTo>
                  <a:lnTo>
                    <a:pt x="489" y="335"/>
                  </a:lnTo>
                  <a:lnTo>
                    <a:pt x="490" y="335"/>
                  </a:lnTo>
                  <a:lnTo>
                    <a:pt x="490" y="337"/>
                  </a:lnTo>
                  <a:lnTo>
                    <a:pt x="490" y="338"/>
                  </a:lnTo>
                  <a:lnTo>
                    <a:pt x="490" y="339"/>
                  </a:lnTo>
                  <a:lnTo>
                    <a:pt x="492" y="339"/>
                  </a:lnTo>
                  <a:lnTo>
                    <a:pt x="492" y="340"/>
                  </a:lnTo>
                  <a:lnTo>
                    <a:pt x="493" y="341"/>
                  </a:lnTo>
                  <a:lnTo>
                    <a:pt x="494" y="341"/>
                  </a:lnTo>
                  <a:lnTo>
                    <a:pt x="494" y="342"/>
                  </a:lnTo>
                  <a:lnTo>
                    <a:pt x="495" y="342"/>
                  </a:lnTo>
                  <a:lnTo>
                    <a:pt x="494" y="343"/>
                  </a:lnTo>
                  <a:lnTo>
                    <a:pt x="495" y="345"/>
                  </a:lnTo>
                  <a:lnTo>
                    <a:pt x="494" y="345"/>
                  </a:lnTo>
                  <a:lnTo>
                    <a:pt x="494" y="346"/>
                  </a:lnTo>
                  <a:lnTo>
                    <a:pt x="493" y="346"/>
                  </a:lnTo>
                  <a:lnTo>
                    <a:pt x="493" y="347"/>
                  </a:lnTo>
                  <a:lnTo>
                    <a:pt x="494" y="347"/>
                  </a:lnTo>
                  <a:lnTo>
                    <a:pt x="495" y="347"/>
                  </a:lnTo>
                  <a:lnTo>
                    <a:pt x="496" y="347"/>
                  </a:lnTo>
                  <a:lnTo>
                    <a:pt x="496" y="348"/>
                  </a:lnTo>
                  <a:lnTo>
                    <a:pt x="496" y="349"/>
                  </a:lnTo>
                  <a:lnTo>
                    <a:pt x="497" y="349"/>
                  </a:lnTo>
                  <a:lnTo>
                    <a:pt x="495" y="349"/>
                  </a:lnTo>
                  <a:lnTo>
                    <a:pt x="494" y="348"/>
                  </a:lnTo>
                  <a:lnTo>
                    <a:pt x="493" y="349"/>
                  </a:lnTo>
                  <a:lnTo>
                    <a:pt x="492" y="350"/>
                  </a:lnTo>
                  <a:lnTo>
                    <a:pt x="490" y="350"/>
                  </a:lnTo>
                  <a:lnTo>
                    <a:pt x="489" y="350"/>
                  </a:lnTo>
                  <a:lnTo>
                    <a:pt x="489" y="351"/>
                  </a:lnTo>
                  <a:lnTo>
                    <a:pt x="488" y="350"/>
                  </a:lnTo>
                  <a:lnTo>
                    <a:pt x="487" y="351"/>
                  </a:lnTo>
                  <a:lnTo>
                    <a:pt x="487" y="352"/>
                  </a:lnTo>
                  <a:lnTo>
                    <a:pt x="487" y="354"/>
                  </a:lnTo>
                  <a:lnTo>
                    <a:pt x="487" y="355"/>
                  </a:lnTo>
                  <a:lnTo>
                    <a:pt x="487" y="356"/>
                  </a:lnTo>
                  <a:lnTo>
                    <a:pt x="487" y="357"/>
                  </a:lnTo>
                  <a:lnTo>
                    <a:pt x="487" y="358"/>
                  </a:lnTo>
                  <a:lnTo>
                    <a:pt x="487" y="359"/>
                  </a:lnTo>
                  <a:lnTo>
                    <a:pt x="487" y="360"/>
                  </a:lnTo>
                  <a:lnTo>
                    <a:pt x="487" y="362"/>
                  </a:lnTo>
                  <a:lnTo>
                    <a:pt x="486" y="362"/>
                  </a:lnTo>
                  <a:lnTo>
                    <a:pt x="487" y="363"/>
                  </a:lnTo>
                  <a:lnTo>
                    <a:pt x="487" y="364"/>
                  </a:lnTo>
                  <a:lnTo>
                    <a:pt x="487" y="365"/>
                  </a:lnTo>
                  <a:lnTo>
                    <a:pt x="488" y="365"/>
                  </a:lnTo>
                  <a:lnTo>
                    <a:pt x="489" y="365"/>
                  </a:lnTo>
                  <a:lnTo>
                    <a:pt x="489" y="366"/>
                  </a:lnTo>
                  <a:lnTo>
                    <a:pt x="488" y="367"/>
                  </a:lnTo>
                  <a:lnTo>
                    <a:pt x="488" y="368"/>
                  </a:lnTo>
                  <a:lnTo>
                    <a:pt x="487" y="368"/>
                  </a:lnTo>
                  <a:lnTo>
                    <a:pt x="486" y="371"/>
                  </a:lnTo>
                  <a:lnTo>
                    <a:pt x="485" y="371"/>
                  </a:lnTo>
                  <a:lnTo>
                    <a:pt x="485" y="372"/>
                  </a:lnTo>
                  <a:lnTo>
                    <a:pt x="485" y="373"/>
                  </a:lnTo>
                  <a:lnTo>
                    <a:pt x="485" y="374"/>
                  </a:lnTo>
                  <a:lnTo>
                    <a:pt x="484" y="374"/>
                  </a:lnTo>
                  <a:lnTo>
                    <a:pt x="484" y="375"/>
                  </a:lnTo>
                  <a:lnTo>
                    <a:pt x="483" y="375"/>
                  </a:lnTo>
                  <a:lnTo>
                    <a:pt x="484" y="375"/>
                  </a:lnTo>
                  <a:lnTo>
                    <a:pt x="483" y="375"/>
                  </a:lnTo>
                  <a:lnTo>
                    <a:pt x="481" y="375"/>
                  </a:lnTo>
                  <a:lnTo>
                    <a:pt x="483" y="375"/>
                  </a:lnTo>
                  <a:lnTo>
                    <a:pt x="483" y="376"/>
                  </a:lnTo>
                  <a:lnTo>
                    <a:pt x="483" y="377"/>
                  </a:lnTo>
                  <a:lnTo>
                    <a:pt x="481" y="377"/>
                  </a:lnTo>
                  <a:lnTo>
                    <a:pt x="481" y="379"/>
                  </a:lnTo>
                  <a:lnTo>
                    <a:pt x="481" y="380"/>
                  </a:lnTo>
                  <a:lnTo>
                    <a:pt x="481" y="381"/>
                  </a:lnTo>
                  <a:lnTo>
                    <a:pt x="481" y="380"/>
                  </a:lnTo>
                  <a:lnTo>
                    <a:pt x="483" y="380"/>
                  </a:lnTo>
                  <a:lnTo>
                    <a:pt x="484" y="380"/>
                  </a:lnTo>
                  <a:lnTo>
                    <a:pt x="484" y="381"/>
                  </a:lnTo>
                  <a:lnTo>
                    <a:pt x="484" y="382"/>
                  </a:lnTo>
                  <a:lnTo>
                    <a:pt x="484" y="383"/>
                  </a:lnTo>
                  <a:lnTo>
                    <a:pt x="483" y="383"/>
                  </a:lnTo>
                  <a:lnTo>
                    <a:pt x="483" y="384"/>
                  </a:lnTo>
                  <a:lnTo>
                    <a:pt x="481" y="384"/>
                  </a:lnTo>
                  <a:lnTo>
                    <a:pt x="481" y="385"/>
                  </a:lnTo>
                  <a:lnTo>
                    <a:pt x="481" y="387"/>
                  </a:lnTo>
                  <a:lnTo>
                    <a:pt x="481" y="388"/>
                  </a:lnTo>
                  <a:lnTo>
                    <a:pt x="480" y="388"/>
                  </a:lnTo>
                  <a:lnTo>
                    <a:pt x="480" y="389"/>
                  </a:lnTo>
                  <a:lnTo>
                    <a:pt x="479" y="389"/>
                  </a:lnTo>
                  <a:lnTo>
                    <a:pt x="480" y="389"/>
                  </a:lnTo>
                  <a:lnTo>
                    <a:pt x="483" y="389"/>
                  </a:lnTo>
                  <a:lnTo>
                    <a:pt x="484" y="389"/>
                  </a:lnTo>
                  <a:lnTo>
                    <a:pt x="485" y="389"/>
                  </a:lnTo>
                  <a:lnTo>
                    <a:pt x="486" y="389"/>
                  </a:lnTo>
                  <a:lnTo>
                    <a:pt x="489" y="390"/>
                  </a:lnTo>
                  <a:lnTo>
                    <a:pt x="489" y="391"/>
                  </a:lnTo>
                  <a:lnTo>
                    <a:pt x="489" y="392"/>
                  </a:lnTo>
                  <a:lnTo>
                    <a:pt x="490" y="391"/>
                  </a:lnTo>
                  <a:lnTo>
                    <a:pt x="492" y="391"/>
                  </a:lnTo>
                  <a:lnTo>
                    <a:pt x="493" y="391"/>
                  </a:lnTo>
                  <a:lnTo>
                    <a:pt x="495" y="390"/>
                  </a:lnTo>
                  <a:lnTo>
                    <a:pt x="496" y="390"/>
                  </a:lnTo>
                  <a:lnTo>
                    <a:pt x="496" y="391"/>
                  </a:lnTo>
                  <a:lnTo>
                    <a:pt x="497" y="392"/>
                  </a:lnTo>
                  <a:lnTo>
                    <a:pt x="498" y="392"/>
                  </a:lnTo>
                  <a:lnTo>
                    <a:pt x="499" y="393"/>
                  </a:lnTo>
                  <a:lnTo>
                    <a:pt x="501" y="393"/>
                  </a:lnTo>
                  <a:lnTo>
                    <a:pt x="502" y="393"/>
                  </a:lnTo>
                  <a:lnTo>
                    <a:pt x="503" y="392"/>
                  </a:lnTo>
                  <a:lnTo>
                    <a:pt x="503" y="391"/>
                  </a:lnTo>
                  <a:lnTo>
                    <a:pt x="503" y="390"/>
                  </a:lnTo>
                  <a:lnTo>
                    <a:pt x="503" y="389"/>
                  </a:lnTo>
                  <a:lnTo>
                    <a:pt x="504" y="389"/>
                  </a:lnTo>
                  <a:lnTo>
                    <a:pt x="504" y="388"/>
                  </a:lnTo>
                  <a:lnTo>
                    <a:pt x="505" y="387"/>
                  </a:lnTo>
                  <a:lnTo>
                    <a:pt x="506" y="387"/>
                  </a:lnTo>
                  <a:lnTo>
                    <a:pt x="507" y="387"/>
                  </a:lnTo>
                  <a:lnTo>
                    <a:pt x="509" y="387"/>
                  </a:lnTo>
                  <a:lnTo>
                    <a:pt x="510" y="387"/>
                  </a:lnTo>
                  <a:lnTo>
                    <a:pt x="511" y="387"/>
                  </a:lnTo>
                  <a:lnTo>
                    <a:pt x="512" y="387"/>
                  </a:lnTo>
                  <a:lnTo>
                    <a:pt x="513" y="387"/>
                  </a:lnTo>
                  <a:lnTo>
                    <a:pt x="513" y="388"/>
                  </a:lnTo>
                  <a:lnTo>
                    <a:pt x="514" y="388"/>
                  </a:lnTo>
                  <a:lnTo>
                    <a:pt x="514" y="389"/>
                  </a:lnTo>
                  <a:lnTo>
                    <a:pt x="515" y="389"/>
                  </a:lnTo>
                  <a:lnTo>
                    <a:pt x="515" y="390"/>
                  </a:lnTo>
                  <a:lnTo>
                    <a:pt x="514" y="390"/>
                  </a:lnTo>
                  <a:lnTo>
                    <a:pt x="515" y="390"/>
                  </a:lnTo>
                  <a:lnTo>
                    <a:pt x="516" y="390"/>
                  </a:lnTo>
                  <a:lnTo>
                    <a:pt x="518" y="390"/>
                  </a:lnTo>
                  <a:lnTo>
                    <a:pt x="518" y="391"/>
                  </a:lnTo>
                  <a:lnTo>
                    <a:pt x="519" y="391"/>
                  </a:lnTo>
                  <a:lnTo>
                    <a:pt x="520" y="391"/>
                  </a:lnTo>
                  <a:lnTo>
                    <a:pt x="521" y="392"/>
                  </a:lnTo>
                  <a:lnTo>
                    <a:pt x="522" y="392"/>
                  </a:lnTo>
                  <a:lnTo>
                    <a:pt x="523" y="393"/>
                  </a:lnTo>
                  <a:lnTo>
                    <a:pt x="524" y="393"/>
                  </a:lnTo>
                  <a:lnTo>
                    <a:pt x="524" y="394"/>
                  </a:lnTo>
                  <a:lnTo>
                    <a:pt x="526" y="394"/>
                  </a:lnTo>
                  <a:lnTo>
                    <a:pt x="526" y="396"/>
                  </a:lnTo>
                  <a:lnTo>
                    <a:pt x="527" y="396"/>
                  </a:lnTo>
                  <a:lnTo>
                    <a:pt x="528" y="396"/>
                  </a:lnTo>
                  <a:lnTo>
                    <a:pt x="528" y="397"/>
                  </a:lnTo>
                  <a:lnTo>
                    <a:pt x="529" y="397"/>
                  </a:lnTo>
                  <a:lnTo>
                    <a:pt x="530" y="397"/>
                  </a:lnTo>
                  <a:lnTo>
                    <a:pt x="530" y="396"/>
                  </a:lnTo>
                  <a:lnTo>
                    <a:pt x="531" y="396"/>
                  </a:lnTo>
                  <a:lnTo>
                    <a:pt x="531" y="394"/>
                  </a:lnTo>
                  <a:lnTo>
                    <a:pt x="532" y="394"/>
                  </a:lnTo>
                  <a:lnTo>
                    <a:pt x="532" y="396"/>
                  </a:lnTo>
                  <a:lnTo>
                    <a:pt x="533" y="396"/>
                  </a:lnTo>
                  <a:lnTo>
                    <a:pt x="533" y="394"/>
                  </a:lnTo>
                  <a:lnTo>
                    <a:pt x="535" y="396"/>
                  </a:lnTo>
                  <a:lnTo>
                    <a:pt x="535" y="397"/>
                  </a:lnTo>
                  <a:lnTo>
                    <a:pt x="535" y="398"/>
                  </a:lnTo>
                  <a:lnTo>
                    <a:pt x="536" y="398"/>
                  </a:lnTo>
                  <a:lnTo>
                    <a:pt x="536" y="399"/>
                  </a:lnTo>
                  <a:lnTo>
                    <a:pt x="537" y="400"/>
                  </a:lnTo>
                  <a:lnTo>
                    <a:pt x="537" y="401"/>
                  </a:lnTo>
                  <a:lnTo>
                    <a:pt x="538" y="402"/>
                  </a:lnTo>
                  <a:lnTo>
                    <a:pt x="538" y="404"/>
                  </a:lnTo>
                  <a:lnTo>
                    <a:pt x="537" y="405"/>
                  </a:lnTo>
                  <a:lnTo>
                    <a:pt x="537" y="406"/>
                  </a:lnTo>
                  <a:lnTo>
                    <a:pt x="536" y="406"/>
                  </a:lnTo>
                  <a:lnTo>
                    <a:pt x="535" y="407"/>
                  </a:lnTo>
                  <a:lnTo>
                    <a:pt x="535" y="408"/>
                  </a:lnTo>
                  <a:lnTo>
                    <a:pt x="535" y="409"/>
                  </a:lnTo>
                  <a:lnTo>
                    <a:pt x="535" y="410"/>
                  </a:lnTo>
                  <a:lnTo>
                    <a:pt x="535" y="412"/>
                  </a:lnTo>
                  <a:lnTo>
                    <a:pt x="535" y="413"/>
                  </a:lnTo>
                  <a:lnTo>
                    <a:pt x="535" y="414"/>
                  </a:lnTo>
                  <a:lnTo>
                    <a:pt x="536" y="414"/>
                  </a:lnTo>
                  <a:lnTo>
                    <a:pt x="536" y="415"/>
                  </a:lnTo>
                  <a:lnTo>
                    <a:pt x="535" y="415"/>
                  </a:lnTo>
                  <a:lnTo>
                    <a:pt x="533" y="415"/>
                  </a:lnTo>
                  <a:lnTo>
                    <a:pt x="535" y="416"/>
                  </a:lnTo>
                  <a:lnTo>
                    <a:pt x="533" y="417"/>
                  </a:lnTo>
                  <a:lnTo>
                    <a:pt x="532" y="417"/>
                  </a:lnTo>
                  <a:lnTo>
                    <a:pt x="532" y="418"/>
                  </a:lnTo>
                  <a:lnTo>
                    <a:pt x="532" y="419"/>
                  </a:lnTo>
                  <a:lnTo>
                    <a:pt x="532" y="421"/>
                  </a:lnTo>
                  <a:lnTo>
                    <a:pt x="531" y="419"/>
                  </a:lnTo>
                  <a:lnTo>
                    <a:pt x="530" y="421"/>
                  </a:lnTo>
                  <a:lnTo>
                    <a:pt x="530" y="422"/>
                  </a:lnTo>
                  <a:lnTo>
                    <a:pt x="531" y="422"/>
                  </a:lnTo>
                  <a:lnTo>
                    <a:pt x="531" y="423"/>
                  </a:lnTo>
                  <a:lnTo>
                    <a:pt x="531" y="424"/>
                  </a:lnTo>
                  <a:lnTo>
                    <a:pt x="532" y="424"/>
                  </a:lnTo>
                  <a:lnTo>
                    <a:pt x="533" y="424"/>
                  </a:lnTo>
                  <a:lnTo>
                    <a:pt x="533" y="425"/>
                  </a:lnTo>
                  <a:lnTo>
                    <a:pt x="535" y="426"/>
                  </a:lnTo>
                  <a:lnTo>
                    <a:pt x="535" y="427"/>
                  </a:lnTo>
                  <a:lnTo>
                    <a:pt x="537" y="427"/>
                  </a:lnTo>
                  <a:lnTo>
                    <a:pt x="538" y="427"/>
                  </a:lnTo>
                  <a:lnTo>
                    <a:pt x="539" y="427"/>
                  </a:lnTo>
                  <a:lnTo>
                    <a:pt x="539" y="429"/>
                  </a:lnTo>
                  <a:lnTo>
                    <a:pt x="540" y="429"/>
                  </a:lnTo>
                  <a:lnTo>
                    <a:pt x="541" y="429"/>
                  </a:lnTo>
                  <a:lnTo>
                    <a:pt x="542" y="429"/>
                  </a:lnTo>
                  <a:lnTo>
                    <a:pt x="544" y="429"/>
                  </a:lnTo>
                  <a:lnTo>
                    <a:pt x="545" y="430"/>
                  </a:lnTo>
                  <a:lnTo>
                    <a:pt x="545" y="431"/>
                  </a:lnTo>
                  <a:lnTo>
                    <a:pt x="546" y="431"/>
                  </a:lnTo>
                  <a:lnTo>
                    <a:pt x="546" y="432"/>
                  </a:lnTo>
                  <a:lnTo>
                    <a:pt x="546" y="433"/>
                  </a:lnTo>
                  <a:lnTo>
                    <a:pt x="547" y="433"/>
                  </a:lnTo>
                  <a:lnTo>
                    <a:pt x="548" y="433"/>
                  </a:lnTo>
                  <a:lnTo>
                    <a:pt x="549" y="434"/>
                  </a:lnTo>
                  <a:lnTo>
                    <a:pt x="550" y="434"/>
                  </a:lnTo>
                  <a:lnTo>
                    <a:pt x="552" y="435"/>
                  </a:lnTo>
                  <a:lnTo>
                    <a:pt x="553" y="435"/>
                  </a:lnTo>
                  <a:lnTo>
                    <a:pt x="553" y="438"/>
                  </a:lnTo>
                  <a:lnTo>
                    <a:pt x="553" y="440"/>
                  </a:lnTo>
                  <a:lnTo>
                    <a:pt x="552" y="440"/>
                  </a:lnTo>
                  <a:lnTo>
                    <a:pt x="552" y="441"/>
                  </a:lnTo>
                  <a:lnTo>
                    <a:pt x="552" y="443"/>
                  </a:lnTo>
                  <a:lnTo>
                    <a:pt x="552" y="444"/>
                  </a:lnTo>
                  <a:lnTo>
                    <a:pt x="552" y="446"/>
                  </a:lnTo>
                  <a:lnTo>
                    <a:pt x="553" y="446"/>
                  </a:lnTo>
                  <a:lnTo>
                    <a:pt x="553" y="447"/>
                  </a:lnTo>
                  <a:lnTo>
                    <a:pt x="553" y="448"/>
                  </a:lnTo>
                  <a:lnTo>
                    <a:pt x="552" y="447"/>
                  </a:lnTo>
                  <a:lnTo>
                    <a:pt x="553" y="448"/>
                  </a:lnTo>
                  <a:lnTo>
                    <a:pt x="552" y="449"/>
                  </a:lnTo>
                  <a:lnTo>
                    <a:pt x="553" y="449"/>
                  </a:lnTo>
                  <a:lnTo>
                    <a:pt x="553" y="450"/>
                  </a:lnTo>
                  <a:lnTo>
                    <a:pt x="552" y="450"/>
                  </a:lnTo>
                  <a:lnTo>
                    <a:pt x="552" y="451"/>
                  </a:lnTo>
                  <a:lnTo>
                    <a:pt x="550" y="451"/>
                  </a:lnTo>
                  <a:lnTo>
                    <a:pt x="550" y="452"/>
                  </a:lnTo>
                  <a:lnTo>
                    <a:pt x="550" y="454"/>
                  </a:lnTo>
                  <a:lnTo>
                    <a:pt x="550" y="455"/>
                  </a:lnTo>
                  <a:lnTo>
                    <a:pt x="549" y="455"/>
                  </a:lnTo>
                  <a:lnTo>
                    <a:pt x="549" y="456"/>
                  </a:lnTo>
                  <a:lnTo>
                    <a:pt x="548" y="457"/>
                  </a:lnTo>
                  <a:lnTo>
                    <a:pt x="548" y="458"/>
                  </a:lnTo>
                  <a:lnTo>
                    <a:pt x="547" y="458"/>
                  </a:lnTo>
                  <a:lnTo>
                    <a:pt x="547" y="459"/>
                  </a:lnTo>
                  <a:lnTo>
                    <a:pt x="546" y="460"/>
                  </a:lnTo>
                  <a:lnTo>
                    <a:pt x="546" y="462"/>
                  </a:lnTo>
                  <a:lnTo>
                    <a:pt x="545" y="462"/>
                  </a:lnTo>
                  <a:lnTo>
                    <a:pt x="546" y="463"/>
                  </a:lnTo>
                  <a:lnTo>
                    <a:pt x="545" y="463"/>
                  </a:lnTo>
                  <a:lnTo>
                    <a:pt x="545" y="464"/>
                  </a:lnTo>
                  <a:lnTo>
                    <a:pt x="545" y="465"/>
                  </a:lnTo>
                  <a:lnTo>
                    <a:pt x="545" y="466"/>
                  </a:lnTo>
                  <a:lnTo>
                    <a:pt x="544" y="466"/>
                  </a:lnTo>
                  <a:lnTo>
                    <a:pt x="542" y="466"/>
                  </a:lnTo>
                  <a:lnTo>
                    <a:pt x="541" y="467"/>
                  </a:lnTo>
                  <a:lnTo>
                    <a:pt x="540" y="467"/>
                  </a:lnTo>
                  <a:lnTo>
                    <a:pt x="540" y="466"/>
                  </a:lnTo>
                  <a:lnTo>
                    <a:pt x="540" y="467"/>
                  </a:lnTo>
                  <a:lnTo>
                    <a:pt x="539" y="467"/>
                  </a:lnTo>
                  <a:lnTo>
                    <a:pt x="539" y="468"/>
                  </a:lnTo>
                  <a:lnTo>
                    <a:pt x="539" y="469"/>
                  </a:lnTo>
                  <a:lnTo>
                    <a:pt x="538" y="469"/>
                  </a:lnTo>
                  <a:lnTo>
                    <a:pt x="538" y="471"/>
                  </a:lnTo>
                  <a:lnTo>
                    <a:pt x="537" y="471"/>
                  </a:lnTo>
                  <a:lnTo>
                    <a:pt x="537" y="472"/>
                  </a:lnTo>
                  <a:lnTo>
                    <a:pt x="537" y="473"/>
                  </a:lnTo>
                  <a:lnTo>
                    <a:pt x="538" y="474"/>
                  </a:lnTo>
                  <a:lnTo>
                    <a:pt x="538" y="475"/>
                  </a:lnTo>
                  <a:lnTo>
                    <a:pt x="538" y="476"/>
                  </a:lnTo>
                  <a:lnTo>
                    <a:pt x="539" y="477"/>
                  </a:lnTo>
                  <a:lnTo>
                    <a:pt x="540" y="477"/>
                  </a:lnTo>
                  <a:lnTo>
                    <a:pt x="538" y="479"/>
                  </a:lnTo>
                  <a:lnTo>
                    <a:pt x="538" y="480"/>
                  </a:lnTo>
                  <a:lnTo>
                    <a:pt x="537" y="477"/>
                  </a:lnTo>
                  <a:lnTo>
                    <a:pt x="533" y="476"/>
                  </a:lnTo>
                  <a:lnTo>
                    <a:pt x="533" y="475"/>
                  </a:lnTo>
                  <a:lnTo>
                    <a:pt x="532" y="475"/>
                  </a:lnTo>
                  <a:lnTo>
                    <a:pt x="530" y="474"/>
                  </a:lnTo>
                  <a:lnTo>
                    <a:pt x="529" y="474"/>
                  </a:lnTo>
                  <a:lnTo>
                    <a:pt x="528" y="474"/>
                  </a:lnTo>
                  <a:lnTo>
                    <a:pt x="526" y="474"/>
                  </a:lnTo>
                  <a:lnTo>
                    <a:pt x="520" y="476"/>
                  </a:lnTo>
                  <a:lnTo>
                    <a:pt x="518" y="477"/>
                  </a:lnTo>
                  <a:lnTo>
                    <a:pt x="516" y="480"/>
                  </a:lnTo>
                  <a:lnTo>
                    <a:pt x="518" y="481"/>
                  </a:lnTo>
                  <a:lnTo>
                    <a:pt x="514" y="485"/>
                  </a:lnTo>
                  <a:lnTo>
                    <a:pt x="512" y="485"/>
                  </a:lnTo>
                  <a:lnTo>
                    <a:pt x="511" y="485"/>
                  </a:lnTo>
                  <a:lnTo>
                    <a:pt x="506" y="489"/>
                  </a:lnTo>
                  <a:lnTo>
                    <a:pt x="505" y="490"/>
                  </a:lnTo>
                  <a:lnTo>
                    <a:pt x="505" y="491"/>
                  </a:lnTo>
                  <a:lnTo>
                    <a:pt x="505" y="493"/>
                  </a:lnTo>
                  <a:lnTo>
                    <a:pt x="505" y="494"/>
                  </a:lnTo>
                  <a:lnTo>
                    <a:pt x="505" y="496"/>
                  </a:lnTo>
                  <a:lnTo>
                    <a:pt x="504" y="497"/>
                  </a:lnTo>
                  <a:lnTo>
                    <a:pt x="504" y="498"/>
                  </a:lnTo>
                  <a:lnTo>
                    <a:pt x="504" y="499"/>
                  </a:lnTo>
                  <a:lnTo>
                    <a:pt x="504" y="500"/>
                  </a:lnTo>
                  <a:lnTo>
                    <a:pt x="503" y="501"/>
                  </a:lnTo>
                  <a:lnTo>
                    <a:pt x="502" y="502"/>
                  </a:lnTo>
                  <a:lnTo>
                    <a:pt x="501" y="502"/>
                  </a:lnTo>
                  <a:lnTo>
                    <a:pt x="499" y="502"/>
                  </a:lnTo>
                  <a:lnTo>
                    <a:pt x="499" y="504"/>
                  </a:lnTo>
                  <a:lnTo>
                    <a:pt x="498" y="504"/>
                  </a:lnTo>
                  <a:lnTo>
                    <a:pt x="497" y="504"/>
                  </a:lnTo>
                  <a:lnTo>
                    <a:pt x="496" y="504"/>
                  </a:lnTo>
                  <a:lnTo>
                    <a:pt x="495" y="504"/>
                  </a:lnTo>
                  <a:lnTo>
                    <a:pt x="495" y="505"/>
                  </a:lnTo>
                  <a:lnTo>
                    <a:pt x="494" y="505"/>
                  </a:lnTo>
                  <a:lnTo>
                    <a:pt x="495" y="506"/>
                  </a:lnTo>
                  <a:lnTo>
                    <a:pt x="494" y="506"/>
                  </a:lnTo>
                  <a:lnTo>
                    <a:pt x="494" y="507"/>
                  </a:lnTo>
                  <a:lnTo>
                    <a:pt x="495" y="507"/>
                  </a:lnTo>
                  <a:lnTo>
                    <a:pt x="494" y="507"/>
                  </a:lnTo>
                  <a:lnTo>
                    <a:pt x="494" y="508"/>
                  </a:lnTo>
                  <a:lnTo>
                    <a:pt x="494" y="509"/>
                  </a:lnTo>
                  <a:lnTo>
                    <a:pt x="494" y="510"/>
                  </a:lnTo>
                  <a:lnTo>
                    <a:pt x="494" y="511"/>
                  </a:lnTo>
                  <a:lnTo>
                    <a:pt x="493" y="511"/>
                  </a:lnTo>
                  <a:lnTo>
                    <a:pt x="493" y="510"/>
                  </a:lnTo>
                  <a:lnTo>
                    <a:pt x="492" y="510"/>
                  </a:lnTo>
                  <a:lnTo>
                    <a:pt x="492" y="511"/>
                  </a:lnTo>
                  <a:lnTo>
                    <a:pt x="492" y="513"/>
                  </a:lnTo>
                  <a:lnTo>
                    <a:pt x="492" y="514"/>
                  </a:lnTo>
                  <a:lnTo>
                    <a:pt x="490" y="514"/>
                  </a:lnTo>
                  <a:lnTo>
                    <a:pt x="490" y="515"/>
                  </a:lnTo>
                  <a:lnTo>
                    <a:pt x="492" y="515"/>
                  </a:lnTo>
                  <a:lnTo>
                    <a:pt x="490" y="515"/>
                  </a:lnTo>
                  <a:lnTo>
                    <a:pt x="489" y="515"/>
                  </a:lnTo>
                  <a:lnTo>
                    <a:pt x="488" y="515"/>
                  </a:lnTo>
                  <a:lnTo>
                    <a:pt x="488" y="516"/>
                  </a:lnTo>
                  <a:lnTo>
                    <a:pt x="487" y="516"/>
                  </a:lnTo>
                  <a:lnTo>
                    <a:pt x="484" y="518"/>
                  </a:lnTo>
                  <a:lnTo>
                    <a:pt x="484" y="519"/>
                  </a:lnTo>
                  <a:lnTo>
                    <a:pt x="485" y="521"/>
                  </a:lnTo>
                  <a:lnTo>
                    <a:pt x="485" y="522"/>
                  </a:lnTo>
                  <a:lnTo>
                    <a:pt x="486" y="522"/>
                  </a:lnTo>
                  <a:lnTo>
                    <a:pt x="487" y="523"/>
                  </a:lnTo>
                  <a:lnTo>
                    <a:pt x="487" y="524"/>
                  </a:lnTo>
                  <a:lnTo>
                    <a:pt x="488" y="524"/>
                  </a:lnTo>
                  <a:lnTo>
                    <a:pt x="488" y="525"/>
                  </a:lnTo>
                  <a:lnTo>
                    <a:pt x="489" y="525"/>
                  </a:lnTo>
                  <a:lnTo>
                    <a:pt x="490" y="525"/>
                  </a:lnTo>
                  <a:lnTo>
                    <a:pt x="492" y="525"/>
                  </a:lnTo>
                  <a:lnTo>
                    <a:pt x="493" y="525"/>
                  </a:lnTo>
                  <a:lnTo>
                    <a:pt x="494" y="525"/>
                  </a:lnTo>
                  <a:lnTo>
                    <a:pt x="495" y="525"/>
                  </a:lnTo>
                  <a:lnTo>
                    <a:pt x="496" y="525"/>
                  </a:lnTo>
                  <a:lnTo>
                    <a:pt x="496" y="524"/>
                  </a:lnTo>
                  <a:lnTo>
                    <a:pt x="497" y="524"/>
                  </a:lnTo>
                  <a:lnTo>
                    <a:pt x="497" y="525"/>
                  </a:lnTo>
                  <a:lnTo>
                    <a:pt x="497" y="529"/>
                  </a:lnTo>
                  <a:lnTo>
                    <a:pt x="497" y="530"/>
                  </a:lnTo>
                  <a:lnTo>
                    <a:pt x="498" y="530"/>
                  </a:lnTo>
                  <a:lnTo>
                    <a:pt x="498" y="531"/>
                  </a:lnTo>
                  <a:lnTo>
                    <a:pt x="498" y="532"/>
                  </a:lnTo>
                  <a:lnTo>
                    <a:pt x="499" y="532"/>
                  </a:lnTo>
                  <a:lnTo>
                    <a:pt x="499" y="533"/>
                  </a:lnTo>
                  <a:lnTo>
                    <a:pt x="498" y="533"/>
                  </a:lnTo>
                  <a:lnTo>
                    <a:pt x="498" y="534"/>
                  </a:lnTo>
                  <a:lnTo>
                    <a:pt x="498" y="535"/>
                  </a:lnTo>
                  <a:lnTo>
                    <a:pt x="497" y="535"/>
                  </a:lnTo>
                  <a:lnTo>
                    <a:pt x="497" y="536"/>
                  </a:lnTo>
                  <a:lnTo>
                    <a:pt x="497" y="538"/>
                  </a:lnTo>
                  <a:lnTo>
                    <a:pt x="496" y="538"/>
                  </a:lnTo>
                  <a:lnTo>
                    <a:pt x="496" y="540"/>
                  </a:lnTo>
                  <a:lnTo>
                    <a:pt x="495" y="540"/>
                  </a:lnTo>
                  <a:lnTo>
                    <a:pt x="495" y="541"/>
                  </a:lnTo>
                  <a:lnTo>
                    <a:pt x="494" y="541"/>
                  </a:lnTo>
                  <a:lnTo>
                    <a:pt x="494" y="542"/>
                  </a:lnTo>
                  <a:lnTo>
                    <a:pt x="493" y="543"/>
                  </a:lnTo>
                  <a:lnTo>
                    <a:pt x="493" y="544"/>
                  </a:lnTo>
                  <a:lnTo>
                    <a:pt x="493" y="546"/>
                  </a:lnTo>
                  <a:lnTo>
                    <a:pt x="493" y="547"/>
                  </a:lnTo>
                  <a:lnTo>
                    <a:pt x="494" y="547"/>
                  </a:lnTo>
                  <a:lnTo>
                    <a:pt x="494" y="548"/>
                  </a:lnTo>
                  <a:lnTo>
                    <a:pt x="494" y="549"/>
                  </a:lnTo>
                  <a:lnTo>
                    <a:pt x="493" y="550"/>
                  </a:lnTo>
                  <a:lnTo>
                    <a:pt x="492" y="550"/>
                  </a:lnTo>
                  <a:lnTo>
                    <a:pt x="492" y="551"/>
                  </a:lnTo>
                  <a:lnTo>
                    <a:pt x="490" y="551"/>
                  </a:lnTo>
                  <a:lnTo>
                    <a:pt x="490" y="552"/>
                  </a:lnTo>
                  <a:lnTo>
                    <a:pt x="489" y="553"/>
                  </a:lnTo>
                  <a:lnTo>
                    <a:pt x="489" y="555"/>
                  </a:lnTo>
                  <a:lnTo>
                    <a:pt x="488" y="555"/>
                  </a:lnTo>
                  <a:lnTo>
                    <a:pt x="488" y="556"/>
                  </a:lnTo>
                  <a:lnTo>
                    <a:pt x="487" y="556"/>
                  </a:lnTo>
                  <a:lnTo>
                    <a:pt x="487" y="555"/>
                  </a:lnTo>
                  <a:lnTo>
                    <a:pt x="487" y="556"/>
                  </a:lnTo>
                  <a:lnTo>
                    <a:pt x="486" y="556"/>
                  </a:lnTo>
                  <a:lnTo>
                    <a:pt x="486" y="555"/>
                  </a:lnTo>
                  <a:lnTo>
                    <a:pt x="485" y="555"/>
                  </a:lnTo>
                  <a:lnTo>
                    <a:pt x="484" y="555"/>
                  </a:lnTo>
                  <a:lnTo>
                    <a:pt x="483" y="555"/>
                  </a:lnTo>
                  <a:lnTo>
                    <a:pt x="481" y="555"/>
                  </a:lnTo>
                  <a:lnTo>
                    <a:pt x="481" y="553"/>
                  </a:lnTo>
                  <a:lnTo>
                    <a:pt x="480" y="553"/>
                  </a:lnTo>
                  <a:lnTo>
                    <a:pt x="481" y="553"/>
                  </a:lnTo>
                  <a:lnTo>
                    <a:pt x="480" y="553"/>
                  </a:lnTo>
                  <a:lnTo>
                    <a:pt x="480" y="555"/>
                  </a:lnTo>
                  <a:lnTo>
                    <a:pt x="479" y="555"/>
                  </a:lnTo>
                  <a:lnTo>
                    <a:pt x="478" y="555"/>
                  </a:lnTo>
                  <a:lnTo>
                    <a:pt x="477" y="555"/>
                  </a:lnTo>
                  <a:lnTo>
                    <a:pt x="476" y="555"/>
                  </a:lnTo>
                  <a:lnTo>
                    <a:pt x="475" y="555"/>
                  </a:lnTo>
                  <a:lnTo>
                    <a:pt x="473" y="555"/>
                  </a:lnTo>
                  <a:lnTo>
                    <a:pt x="473" y="553"/>
                  </a:lnTo>
                  <a:lnTo>
                    <a:pt x="472" y="553"/>
                  </a:lnTo>
                  <a:lnTo>
                    <a:pt x="472" y="552"/>
                  </a:lnTo>
                  <a:lnTo>
                    <a:pt x="472" y="551"/>
                  </a:lnTo>
                  <a:lnTo>
                    <a:pt x="471" y="551"/>
                  </a:lnTo>
                  <a:lnTo>
                    <a:pt x="471" y="550"/>
                  </a:lnTo>
                  <a:lnTo>
                    <a:pt x="471" y="549"/>
                  </a:lnTo>
                  <a:lnTo>
                    <a:pt x="471" y="548"/>
                  </a:lnTo>
                  <a:lnTo>
                    <a:pt x="470" y="548"/>
                  </a:lnTo>
                  <a:lnTo>
                    <a:pt x="470" y="547"/>
                  </a:lnTo>
                  <a:lnTo>
                    <a:pt x="469" y="547"/>
                  </a:lnTo>
                  <a:lnTo>
                    <a:pt x="469" y="546"/>
                  </a:lnTo>
                  <a:lnTo>
                    <a:pt x="468" y="546"/>
                  </a:lnTo>
                  <a:lnTo>
                    <a:pt x="467" y="546"/>
                  </a:lnTo>
                  <a:lnTo>
                    <a:pt x="466" y="544"/>
                  </a:lnTo>
                  <a:lnTo>
                    <a:pt x="464" y="544"/>
                  </a:lnTo>
                  <a:lnTo>
                    <a:pt x="464" y="543"/>
                  </a:lnTo>
                  <a:lnTo>
                    <a:pt x="463" y="543"/>
                  </a:lnTo>
                  <a:lnTo>
                    <a:pt x="462" y="543"/>
                  </a:lnTo>
                  <a:lnTo>
                    <a:pt x="461" y="543"/>
                  </a:lnTo>
                  <a:lnTo>
                    <a:pt x="461" y="542"/>
                  </a:lnTo>
                  <a:lnTo>
                    <a:pt x="460" y="542"/>
                  </a:lnTo>
                  <a:lnTo>
                    <a:pt x="459" y="542"/>
                  </a:lnTo>
                  <a:lnTo>
                    <a:pt x="458" y="542"/>
                  </a:lnTo>
                  <a:lnTo>
                    <a:pt x="458" y="543"/>
                  </a:lnTo>
                  <a:lnTo>
                    <a:pt x="457" y="543"/>
                  </a:lnTo>
                  <a:lnTo>
                    <a:pt x="457" y="544"/>
                  </a:lnTo>
                  <a:lnTo>
                    <a:pt x="457" y="546"/>
                  </a:lnTo>
                  <a:lnTo>
                    <a:pt x="455" y="546"/>
                  </a:lnTo>
                  <a:lnTo>
                    <a:pt x="455" y="547"/>
                  </a:lnTo>
                  <a:lnTo>
                    <a:pt x="455" y="546"/>
                  </a:lnTo>
                  <a:lnTo>
                    <a:pt x="454" y="546"/>
                  </a:lnTo>
                  <a:lnTo>
                    <a:pt x="453" y="546"/>
                  </a:lnTo>
                  <a:lnTo>
                    <a:pt x="452" y="546"/>
                  </a:lnTo>
                  <a:lnTo>
                    <a:pt x="452" y="544"/>
                  </a:lnTo>
                  <a:lnTo>
                    <a:pt x="451" y="544"/>
                  </a:lnTo>
                  <a:lnTo>
                    <a:pt x="451" y="546"/>
                  </a:lnTo>
                  <a:lnTo>
                    <a:pt x="450" y="546"/>
                  </a:lnTo>
                  <a:lnTo>
                    <a:pt x="450" y="547"/>
                  </a:lnTo>
                  <a:lnTo>
                    <a:pt x="450" y="548"/>
                  </a:lnTo>
                  <a:lnTo>
                    <a:pt x="449" y="548"/>
                  </a:lnTo>
                  <a:lnTo>
                    <a:pt x="449" y="549"/>
                  </a:lnTo>
                  <a:lnTo>
                    <a:pt x="449" y="550"/>
                  </a:lnTo>
                  <a:lnTo>
                    <a:pt x="450" y="550"/>
                  </a:lnTo>
                  <a:lnTo>
                    <a:pt x="450" y="551"/>
                  </a:lnTo>
                  <a:lnTo>
                    <a:pt x="449" y="551"/>
                  </a:lnTo>
                  <a:lnTo>
                    <a:pt x="449" y="552"/>
                  </a:lnTo>
                  <a:lnTo>
                    <a:pt x="450" y="552"/>
                  </a:lnTo>
                  <a:lnTo>
                    <a:pt x="450" y="551"/>
                  </a:lnTo>
                  <a:lnTo>
                    <a:pt x="450" y="552"/>
                  </a:lnTo>
                  <a:lnTo>
                    <a:pt x="450" y="553"/>
                  </a:lnTo>
                  <a:lnTo>
                    <a:pt x="449" y="555"/>
                  </a:lnTo>
                  <a:lnTo>
                    <a:pt x="450" y="555"/>
                  </a:lnTo>
                  <a:lnTo>
                    <a:pt x="450" y="556"/>
                  </a:lnTo>
                  <a:lnTo>
                    <a:pt x="449" y="556"/>
                  </a:lnTo>
                  <a:lnTo>
                    <a:pt x="449" y="557"/>
                  </a:lnTo>
                  <a:lnTo>
                    <a:pt x="450" y="557"/>
                  </a:lnTo>
                  <a:lnTo>
                    <a:pt x="450" y="558"/>
                  </a:lnTo>
                  <a:lnTo>
                    <a:pt x="449" y="558"/>
                  </a:lnTo>
                  <a:lnTo>
                    <a:pt x="450" y="559"/>
                  </a:lnTo>
                  <a:lnTo>
                    <a:pt x="450" y="560"/>
                  </a:lnTo>
                  <a:lnTo>
                    <a:pt x="451" y="560"/>
                  </a:lnTo>
                  <a:lnTo>
                    <a:pt x="451" y="561"/>
                  </a:lnTo>
                  <a:lnTo>
                    <a:pt x="451" y="563"/>
                  </a:lnTo>
                  <a:lnTo>
                    <a:pt x="450" y="563"/>
                  </a:lnTo>
                  <a:lnTo>
                    <a:pt x="451" y="563"/>
                  </a:lnTo>
                  <a:lnTo>
                    <a:pt x="451" y="564"/>
                  </a:lnTo>
                  <a:lnTo>
                    <a:pt x="450" y="564"/>
                  </a:lnTo>
                  <a:lnTo>
                    <a:pt x="450" y="565"/>
                  </a:lnTo>
                  <a:lnTo>
                    <a:pt x="450" y="566"/>
                  </a:lnTo>
                  <a:lnTo>
                    <a:pt x="450" y="567"/>
                  </a:lnTo>
                  <a:lnTo>
                    <a:pt x="449" y="567"/>
                  </a:lnTo>
                  <a:lnTo>
                    <a:pt x="449" y="568"/>
                  </a:lnTo>
                  <a:lnTo>
                    <a:pt x="449" y="569"/>
                  </a:lnTo>
                  <a:lnTo>
                    <a:pt x="449" y="571"/>
                  </a:lnTo>
                  <a:lnTo>
                    <a:pt x="447" y="571"/>
                  </a:lnTo>
                  <a:lnTo>
                    <a:pt x="447" y="572"/>
                  </a:lnTo>
                  <a:lnTo>
                    <a:pt x="447" y="573"/>
                  </a:lnTo>
                  <a:lnTo>
                    <a:pt x="446" y="573"/>
                  </a:lnTo>
                  <a:lnTo>
                    <a:pt x="446" y="574"/>
                  </a:lnTo>
                  <a:lnTo>
                    <a:pt x="445" y="575"/>
                  </a:lnTo>
                  <a:lnTo>
                    <a:pt x="444" y="575"/>
                  </a:lnTo>
                  <a:lnTo>
                    <a:pt x="443" y="575"/>
                  </a:lnTo>
                  <a:lnTo>
                    <a:pt x="443" y="574"/>
                  </a:lnTo>
                  <a:lnTo>
                    <a:pt x="443" y="575"/>
                  </a:lnTo>
                  <a:lnTo>
                    <a:pt x="442" y="575"/>
                  </a:lnTo>
                  <a:lnTo>
                    <a:pt x="442" y="576"/>
                  </a:lnTo>
                  <a:lnTo>
                    <a:pt x="441" y="576"/>
                  </a:lnTo>
                  <a:lnTo>
                    <a:pt x="440" y="576"/>
                  </a:lnTo>
                  <a:lnTo>
                    <a:pt x="440" y="577"/>
                  </a:lnTo>
                  <a:lnTo>
                    <a:pt x="438" y="577"/>
                  </a:lnTo>
                  <a:lnTo>
                    <a:pt x="438" y="578"/>
                  </a:lnTo>
                  <a:lnTo>
                    <a:pt x="437" y="578"/>
                  </a:lnTo>
                  <a:lnTo>
                    <a:pt x="437" y="577"/>
                  </a:lnTo>
                  <a:lnTo>
                    <a:pt x="436" y="577"/>
                  </a:lnTo>
                  <a:lnTo>
                    <a:pt x="435" y="577"/>
                  </a:lnTo>
                  <a:lnTo>
                    <a:pt x="434" y="577"/>
                  </a:lnTo>
                  <a:lnTo>
                    <a:pt x="433" y="577"/>
                  </a:lnTo>
                  <a:lnTo>
                    <a:pt x="433" y="578"/>
                  </a:lnTo>
                  <a:lnTo>
                    <a:pt x="432" y="578"/>
                  </a:lnTo>
                  <a:lnTo>
                    <a:pt x="430" y="578"/>
                  </a:lnTo>
                  <a:lnTo>
                    <a:pt x="430" y="580"/>
                  </a:lnTo>
                  <a:lnTo>
                    <a:pt x="429" y="580"/>
                  </a:lnTo>
                  <a:lnTo>
                    <a:pt x="428" y="580"/>
                  </a:lnTo>
                  <a:lnTo>
                    <a:pt x="428" y="581"/>
                  </a:lnTo>
                  <a:lnTo>
                    <a:pt x="427" y="581"/>
                  </a:lnTo>
                  <a:lnTo>
                    <a:pt x="427" y="582"/>
                  </a:lnTo>
                  <a:lnTo>
                    <a:pt x="426" y="582"/>
                  </a:lnTo>
                  <a:lnTo>
                    <a:pt x="425" y="582"/>
                  </a:lnTo>
                  <a:lnTo>
                    <a:pt x="424" y="582"/>
                  </a:lnTo>
                  <a:lnTo>
                    <a:pt x="423" y="582"/>
                  </a:lnTo>
                  <a:lnTo>
                    <a:pt x="421" y="583"/>
                  </a:lnTo>
                  <a:lnTo>
                    <a:pt x="420" y="583"/>
                  </a:lnTo>
                  <a:lnTo>
                    <a:pt x="420" y="584"/>
                  </a:lnTo>
                  <a:lnTo>
                    <a:pt x="419" y="584"/>
                  </a:lnTo>
                  <a:lnTo>
                    <a:pt x="418" y="584"/>
                  </a:lnTo>
                  <a:lnTo>
                    <a:pt x="417" y="584"/>
                  </a:lnTo>
                  <a:lnTo>
                    <a:pt x="416" y="584"/>
                  </a:lnTo>
                  <a:lnTo>
                    <a:pt x="415" y="584"/>
                  </a:lnTo>
                  <a:lnTo>
                    <a:pt x="414" y="584"/>
                  </a:lnTo>
                  <a:lnTo>
                    <a:pt x="412" y="584"/>
                  </a:lnTo>
                  <a:lnTo>
                    <a:pt x="411" y="584"/>
                  </a:lnTo>
                  <a:lnTo>
                    <a:pt x="410" y="584"/>
                  </a:lnTo>
                  <a:lnTo>
                    <a:pt x="410" y="585"/>
                  </a:lnTo>
                  <a:lnTo>
                    <a:pt x="410" y="584"/>
                  </a:lnTo>
                  <a:lnTo>
                    <a:pt x="409" y="584"/>
                  </a:lnTo>
                  <a:lnTo>
                    <a:pt x="409" y="583"/>
                  </a:lnTo>
                  <a:lnTo>
                    <a:pt x="409" y="582"/>
                  </a:lnTo>
                  <a:lnTo>
                    <a:pt x="408" y="581"/>
                  </a:lnTo>
                  <a:lnTo>
                    <a:pt x="408" y="582"/>
                  </a:lnTo>
                  <a:lnTo>
                    <a:pt x="407" y="582"/>
                  </a:lnTo>
                  <a:lnTo>
                    <a:pt x="408" y="582"/>
                  </a:lnTo>
                  <a:lnTo>
                    <a:pt x="407" y="582"/>
                  </a:lnTo>
                  <a:lnTo>
                    <a:pt x="406" y="582"/>
                  </a:lnTo>
                  <a:lnTo>
                    <a:pt x="406" y="583"/>
                  </a:lnTo>
                  <a:lnTo>
                    <a:pt x="404" y="583"/>
                  </a:lnTo>
                  <a:lnTo>
                    <a:pt x="403" y="584"/>
                  </a:lnTo>
                  <a:lnTo>
                    <a:pt x="402" y="584"/>
                  </a:lnTo>
                  <a:lnTo>
                    <a:pt x="402" y="585"/>
                  </a:lnTo>
                  <a:lnTo>
                    <a:pt x="402" y="586"/>
                  </a:lnTo>
                  <a:lnTo>
                    <a:pt x="401" y="586"/>
                  </a:lnTo>
                  <a:lnTo>
                    <a:pt x="401" y="588"/>
                  </a:lnTo>
                  <a:lnTo>
                    <a:pt x="401" y="589"/>
                  </a:lnTo>
                  <a:lnTo>
                    <a:pt x="400" y="589"/>
                  </a:lnTo>
                  <a:lnTo>
                    <a:pt x="399" y="590"/>
                  </a:lnTo>
                  <a:lnTo>
                    <a:pt x="400" y="590"/>
                  </a:lnTo>
                  <a:lnTo>
                    <a:pt x="399" y="590"/>
                  </a:lnTo>
                  <a:lnTo>
                    <a:pt x="399" y="591"/>
                  </a:lnTo>
                  <a:lnTo>
                    <a:pt x="398" y="591"/>
                  </a:lnTo>
                  <a:lnTo>
                    <a:pt x="398" y="592"/>
                  </a:lnTo>
                  <a:lnTo>
                    <a:pt x="397" y="592"/>
                  </a:lnTo>
                  <a:lnTo>
                    <a:pt x="397" y="593"/>
                  </a:lnTo>
                  <a:lnTo>
                    <a:pt x="395" y="593"/>
                  </a:lnTo>
                  <a:lnTo>
                    <a:pt x="394" y="593"/>
                  </a:lnTo>
                  <a:lnTo>
                    <a:pt x="394" y="594"/>
                  </a:lnTo>
                  <a:lnTo>
                    <a:pt x="393" y="594"/>
                  </a:lnTo>
                  <a:lnTo>
                    <a:pt x="393" y="593"/>
                  </a:lnTo>
                  <a:lnTo>
                    <a:pt x="393" y="592"/>
                  </a:lnTo>
                  <a:lnTo>
                    <a:pt x="394" y="592"/>
                  </a:lnTo>
                  <a:lnTo>
                    <a:pt x="394" y="591"/>
                  </a:lnTo>
                  <a:lnTo>
                    <a:pt x="393" y="591"/>
                  </a:lnTo>
                  <a:lnTo>
                    <a:pt x="393" y="590"/>
                  </a:lnTo>
                  <a:lnTo>
                    <a:pt x="393" y="589"/>
                  </a:lnTo>
                  <a:lnTo>
                    <a:pt x="394" y="589"/>
                  </a:lnTo>
                  <a:lnTo>
                    <a:pt x="394" y="588"/>
                  </a:lnTo>
                  <a:lnTo>
                    <a:pt x="394" y="586"/>
                  </a:lnTo>
                  <a:lnTo>
                    <a:pt x="393" y="586"/>
                  </a:lnTo>
                  <a:lnTo>
                    <a:pt x="393" y="585"/>
                  </a:lnTo>
                  <a:lnTo>
                    <a:pt x="392" y="585"/>
                  </a:lnTo>
                  <a:lnTo>
                    <a:pt x="391" y="584"/>
                  </a:lnTo>
                  <a:lnTo>
                    <a:pt x="390" y="584"/>
                  </a:lnTo>
                  <a:lnTo>
                    <a:pt x="390" y="583"/>
                  </a:lnTo>
                  <a:lnTo>
                    <a:pt x="390" y="582"/>
                  </a:lnTo>
                  <a:lnTo>
                    <a:pt x="390" y="581"/>
                  </a:lnTo>
                  <a:lnTo>
                    <a:pt x="390" y="580"/>
                  </a:lnTo>
                  <a:lnTo>
                    <a:pt x="390" y="578"/>
                  </a:lnTo>
                  <a:lnTo>
                    <a:pt x="390" y="577"/>
                  </a:lnTo>
                  <a:lnTo>
                    <a:pt x="389" y="577"/>
                  </a:lnTo>
                  <a:lnTo>
                    <a:pt x="389" y="576"/>
                  </a:lnTo>
                  <a:lnTo>
                    <a:pt x="388" y="577"/>
                  </a:lnTo>
                  <a:lnTo>
                    <a:pt x="386" y="577"/>
                  </a:lnTo>
                  <a:lnTo>
                    <a:pt x="385" y="577"/>
                  </a:lnTo>
                  <a:lnTo>
                    <a:pt x="384" y="577"/>
                  </a:lnTo>
                  <a:lnTo>
                    <a:pt x="383" y="577"/>
                  </a:lnTo>
                  <a:lnTo>
                    <a:pt x="382" y="577"/>
                  </a:lnTo>
                  <a:lnTo>
                    <a:pt x="381" y="576"/>
                  </a:lnTo>
                  <a:lnTo>
                    <a:pt x="381" y="575"/>
                  </a:lnTo>
                  <a:lnTo>
                    <a:pt x="381" y="574"/>
                  </a:lnTo>
                  <a:lnTo>
                    <a:pt x="380" y="574"/>
                  </a:lnTo>
                  <a:lnTo>
                    <a:pt x="380" y="575"/>
                  </a:lnTo>
                  <a:lnTo>
                    <a:pt x="378" y="575"/>
                  </a:lnTo>
                  <a:lnTo>
                    <a:pt x="377" y="575"/>
                  </a:lnTo>
                  <a:lnTo>
                    <a:pt x="376" y="576"/>
                  </a:lnTo>
                  <a:lnTo>
                    <a:pt x="375" y="576"/>
                  </a:lnTo>
                  <a:lnTo>
                    <a:pt x="375" y="577"/>
                  </a:lnTo>
                  <a:lnTo>
                    <a:pt x="376" y="577"/>
                  </a:lnTo>
                  <a:lnTo>
                    <a:pt x="376" y="578"/>
                  </a:lnTo>
                  <a:lnTo>
                    <a:pt x="376" y="580"/>
                  </a:lnTo>
                  <a:lnTo>
                    <a:pt x="377" y="580"/>
                  </a:lnTo>
                  <a:lnTo>
                    <a:pt x="377" y="581"/>
                  </a:lnTo>
                  <a:lnTo>
                    <a:pt x="376" y="581"/>
                  </a:lnTo>
                  <a:lnTo>
                    <a:pt x="376" y="582"/>
                  </a:lnTo>
                  <a:lnTo>
                    <a:pt x="375" y="582"/>
                  </a:lnTo>
                  <a:lnTo>
                    <a:pt x="374" y="582"/>
                  </a:lnTo>
                  <a:lnTo>
                    <a:pt x="374" y="583"/>
                  </a:lnTo>
                  <a:lnTo>
                    <a:pt x="373" y="583"/>
                  </a:lnTo>
                  <a:lnTo>
                    <a:pt x="372" y="583"/>
                  </a:lnTo>
                  <a:lnTo>
                    <a:pt x="371" y="584"/>
                  </a:lnTo>
                  <a:lnTo>
                    <a:pt x="369" y="584"/>
                  </a:lnTo>
                  <a:lnTo>
                    <a:pt x="368" y="584"/>
                  </a:lnTo>
                  <a:lnTo>
                    <a:pt x="367" y="584"/>
                  </a:lnTo>
                  <a:lnTo>
                    <a:pt x="367" y="585"/>
                  </a:lnTo>
                  <a:lnTo>
                    <a:pt x="366" y="585"/>
                  </a:lnTo>
                  <a:lnTo>
                    <a:pt x="365" y="585"/>
                  </a:lnTo>
                  <a:lnTo>
                    <a:pt x="364" y="585"/>
                  </a:lnTo>
                  <a:lnTo>
                    <a:pt x="363" y="585"/>
                  </a:lnTo>
                  <a:lnTo>
                    <a:pt x="361" y="586"/>
                  </a:lnTo>
                  <a:lnTo>
                    <a:pt x="361" y="585"/>
                  </a:lnTo>
                  <a:lnTo>
                    <a:pt x="360" y="585"/>
                  </a:lnTo>
                  <a:lnTo>
                    <a:pt x="359" y="585"/>
                  </a:lnTo>
                  <a:lnTo>
                    <a:pt x="358" y="585"/>
                  </a:lnTo>
                  <a:lnTo>
                    <a:pt x="357" y="585"/>
                  </a:lnTo>
                  <a:lnTo>
                    <a:pt x="356" y="585"/>
                  </a:lnTo>
                  <a:lnTo>
                    <a:pt x="356" y="584"/>
                  </a:lnTo>
                  <a:lnTo>
                    <a:pt x="356" y="585"/>
                  </a:lnTo>
                  <a:lnTo>
                    <a:pt x="355" y="585"/>
                  </a:lnTo>
                  <a:lnTo>
                    <a:pt x="354" y="585"/>
                  </a:lnTo>
                  <a:lnTo>
                    <a:pt x="352" y="585"/>
                  </a:lnTo>
                  <a:lnTo>
                    <a:pt x="352" y="584"/>
                  </a:lnTo>
                  <a:lnTo>
                    <a:pt x="352" y="583"/>
                  </a:lnTo>
                  <a:lnTo>
                    <a:pt x="354" y="583"/>
                  </a:lnTo>
                  <a:lnTo>
                    <a:pt x="354" y="582"/>
                  </a:lnTo>
                  <a:lnTo>
                    <a:pt x="354" y="581"/>
                  </a:lnTo>
                  <a:lnTo>
                    <a:pt x="354" y="580"/>
                  </a:lnTo>
                  <a:lnTo>
                    <a:pt x="355" y="580"/>
                  </a:lnTo>
                  <a:lnTo>
                    <a:pt x="355" y="578"/>
                  </a:lnTo>
                  <a:lnTo>
                    <a:pt x="355" y="577"/>
                  </a:lnTo>
                  <a:lnTo>
                    <a:pt x="356" y="577"/>
                  </a:lnTo>
                  <a:lnTo>
                    <a:pt x="356" y="576"/>
                  </a:lnTo>
                  <a:lnTo>
                    <a:pt x="356" y="577"/>
                  </a:lnTo>
                  <a:lnTo>
                    <a:pt x="356" y="576"/>
                  </a:lnTo>
                  <a:lnTo>
                    <a:pt x="356" y="575"/>
                  </a:lnTo>
                  <a:lnTo>
                    <a:pt x="356" y="574"/>
                  </a:lnTo>
                  <a:lnTo>
                    <a:pt x="357" y="574"/>
                  </a:lnTo>
                  <a:lnTo>
                    <a:pt x="358" y="574"/>
                  </a:lnTo>
                  <a:lnTo>
                    <a:pt x="359" y="574"/>
                  </a:lnTo>
                  <a:lnTo>
                    <a:pt x="359" y="573"/>
                  </a:lnTo>
                  <a:lnTo>
                    <a:pt x="360" y="572"/>
                  </a:lnTo>
                  <a:lnTo>
                    <a:pt x="360" y="571"/>
                  </a:lnTo>
                  <a:lnTo>
                    <a:pt x="359" y="571"/>
                  </a:lnTo>
                  <a:lnTo>
                    <a:pt x="358" y="571"/>
                  </a:lnTo>
                  <a:lnTo>
                    <a:pt x="357" y="571"/>
                  </a:lnTo>
                  <a:lnTo>
                    <a:pt x="356" y="571"/>
                  </a:lnTo>
                  <a:lnTo>
                    <a:pt x="355" y="571"/>
                  </a:lnTo>
                  <a:lnTo>
                    <a:pt x="354" y="571"/>
                  </a:lnTo>
                  <a:lnTo>
                    <a:pt x="354" y="569"/>
                  </a:lnTo>
                  <a:lnTo>
                    <a:pt x="352" y="569"/>
                  </a:lnTo>
                  <a:lnTo>
                    <a:pt x="351" y="569"/>
                  </a:lnTo>
                  <a:lnTo>
                    <a:pt x="351" y="571"/>
                  </a:lnTo>
                  <a:lnTo>
                    <a:pt x="350" y="571"/>
                  </a:lnTo>
                  <a:lnTo>
                    <a:pt x="349" y="571"/>
                  </a:lnTo>
                  <a:lnTo>
                    <a:pt x="348" y="571"/>
                  </a:lnTo>
                  <a:lnTo>
                    <a:pt x="347" y="571"/>
                  </a:lnTo>
                  <a:lnTo>
                    <a:pt x="346" y="571"/>
                  </a:lnTo>
                  <a:lnTo>
                    <a:pt x="345" y="571"/>
                  </a:lnTo>
                  <a:lnTo>
                    <a:pt x="345" y="569"/>
                  </a:lnTo>
                  <a:lnTo>
                    <a:pt x="343" y="569"/>
                  </a:lnTo>
                  <a:lnTo>
                    <a:pt x="343" y="568"/>
                  </a:lnTo>
                  <a:lnTo>
                    <a:pt x="342" y="568"/>
                  </a:lnTo>
                  <a:lnTo>
                    <a:pt x="342" y="567"/>
                  </a:lnTo>
                  <a:lnTo>
                    <a:pt x="341" y="567"/>
                  </a:lnTo>
                  <a:lnTo>
                    <a:pt x="341" y="566"/>
                  </a:lnTo>
                  <a:lnTo>
                    <a:pt x="340" y="566"/>
                  </a:lnTo>
                  <a:lnTo>
                    <a:pt x="339" y="566"/>
                  </a:lnTo>
                  <a:lnTo>
                    <a:pt x="339" y="565"/>
                  </a:lnTo>
                  <a:lnTo>
                    <a:pt x="338" y="565"/>
                  </a:lnTo>
                  <a:lnTo>
                    <a:pt x="338" y="564"/>
                  </a:lnTo>
                  <a:lnTo>
                    <a:pt x="337" y="563"/>
                  </a:lnTo>
                  <a:lnTo>
                    <a:pt x="335" y="563"/>
                  </a:lnTo>
                  <a:lnTo>
                    <a:pt x="335" y="561"/>
                  </a:lnTo>
                  <a:lnTo>
                    <a:pt x="334" y="561"/>
                  </a:lnTo>
                  <a:lnTo>
                    <a:pt x="333" y="561"/>
                  </a:lnTo>
                  <a:lnTo>
                    <a:pt x="333" y="563"/>
                  </a:lnTo>
                  <a:lnTo>
                    <a:pt x="332" y="563"/>
                  </a:lnTo>
                  <a:lnTo>
                    <a:pt x="331" y="563"/>
                  </a:lnTo>
                  <a:lnTo>
                    <a:pt x="330" y="564"/>
                  </a:lnTo>
                  <a:lnTo>
                    <a:pt x="329" y="564"/>
                  </a:lnTo>
                  <a:lnTo>
                    <a:pt x="329" y="565"/>
                  </a:lnTo>
                  <a:lnTo>
                    <a:pt x="328" y="565"/>
                  </a:lnTo>
                  <a:lnTo>
                    <a:pt x="328" y="566"/>
                  </a:lnTo>
                  <a:lnTo>
                    <a:pt x="326" y="566"/>
                  </a:lnTo>
                  <a:lnTo>
                    <a:pt x="325" y="566"/>
                  </a:lnTo>
                  <a:lnTo>
                    <a:pt x="324" y="566"/>
                  </a:lnTo>
                  <a:lnTo>
                    <a:pt x="324" y="565"/>
                  </a:lnTo>
                  <a:lnTo>
                    <a:pt x="323" y="565"/>
                  </a:lnTo>
                  <a:lnTo>
                    <a:pt x="323" y="564"/>
                  </a:lnTo>
                  <a:lnTo>
                    <a:pt x="322" y="564"/>
                  </a:lnTo>
                  <a:lnTo>
                    <a:pt x="321" y="564"/>
                  </a:lnTo>
                  <a:lnTo>
                    <a:pt x="320" y="564"/>
                  </a:lnTo>
                  <a:lnTo>
                    <a:pt x="320" y="565"/>
                  </a:lnTo>
                  <a:lnTo>
                    <a:pt x="319" y="565"/>
                  </a:lnTo>
                  <a:lnTo>
                    <a:pt x="319" y="566"/>
                  </a:lnTo>
                  <a:lnTo>
                    <a:pt x="317" y="566"/>
                  </a:lnTo>
                  <a:lnTo>
                    <a:pt x="317" y="567"/>
                  </a:lnTo>
                  <a:lnTo>
                    <a:pt x="316" y="567"/>
                  </a:lnTo>
                  <a:lnTo>
                    <a:pt x="315" y="567"/>
                  </a:lnTo>
                  <a:lnTo>
                    <a:pt x="315" y="568"/>
                  </a:lnTo>
                  <a:lnTo>
                    <a:pt x="314" y="568"/>
                  </a:lnTo>
                  <a:lnTo>
                    <a:pt x="313" y="568"/>
                  </a:lnTo>
                  <a:lnTo>
                    <a:pt x="312" y="568"/>
                  </a:lnTo>
                  <a:lnTo>
                    <a:pt x="311" y="568"/>
                  </a:lnTo>
                  <a:lnTo>
                    <a:pt x="309" y="568"/>
                  </a:lnTo>
                  <a:lnTo>
                    <a:pt x="308" y="568"/>
                  </a:lnTo>
                  <a:lnTo>
                    <a:pt x="307" y="568"/>
                  </a:lnTo>
                  <a:lnTo>
                    <a:pt x="306" y="568"/>
                  </a:lnTo>
                  <a:lnTo>
                    <a:pt x="305" y="568"/>
                  </a:lnTo>
                  <a:lnTo>
                    <a:pt x="304" y="568"/>
                  </a:lnTo>
                  <a:lnTo>
                    <a:pt x="303" y="568"/>
                  </a:lnTo>
                  <a:lnTo>
                    <a:pt x="303" y="569"/>
                  </a:lnTo>
                  <a:lnTo>
                    <a:pt x="303" y="571"/>
                  </a:lnTo>
                  <a:lnTo>
                    <a:pt x="303" y="572"/>
                  </a:lnTo>
                  <a:lnTo>
                    <a:pt x="303" y="573"/>
                  </a:lnTo>
                  <a:lnTo>
                    <a:pt x="302" y="573"/>
                  </a:lnTo>
                  <a:lnTo>
                    <a:pt x="302" y="574"/>
                  </a:lnTo>
                  <a:lnTo>
                    <a:pt x="300" y="574"/>
                  </a:lnTo>
                  <a:lnTo>
                    <a:pt x="299" y="574"/>
                  </a:lnTo>
                  <a:lnTo>
                    <a:pt x="299" y="573"/>
                  </a:lnTo>
                  <a:lnTo>
                    <a:pt x="299" y="574"/>
                  </a:lnTo>
                  <a:lnTo>
                    <a:pt x="298" y="574"/>
                  </a:lnTo>
                  <a:lnTo>
                    <a:pt x="297" y="574"/>
                  </a:lnTo>
                  <a:lnTo>
                    <a:pt x="297" y="575"/>
                  </a:lnTo>
                  <a:lnTo>
                    <a:pt x="297" y="576"/>
                  </a:lnTo>
                  <a:lnTo>
                    <a:pt x="296" y="576"/>
                  </a:lnTo>
                  <a:lnTo>
                    <a:pt x="296" y="577"/>
                  </a:lnTo>
                  <a:lnTo>
                    <a:pt x="296" y="578"/>
                  </a:lnTo>
                  <a:lnTo>
                    <a:pt x="295" y="578"/>
                  </a:lnTo>
                  <a:lnTo>
                    <a:pt x="295" y="577"/>
                  </a:lnTo>
                  <a:lnTo>
                    <a:pt x="295" y="576"/>
                  </a:lnTo>
                  <a:lnTo>
                    <a:pt x="294" y="576"/>
                  </a:lnTo>
                  <a:lnTo>
                    <a:pt x="295" y="576"/>
                  </a:lnTo>
                  <a:lnTo>
                    <a:pt x="294" y="575"/>
                  </a:lnTo>
                  <a:lnTo>
                    <a:pt x="292" y="575"/>
                  </a:lnTo>
                  <a:lnTo>
                    <a:pt x="291" y="575"/>
                  </a:lnTo>
                  <a:lnTo>
                    <a:pt x="291" y="574"/>
                  </a:lnTo>
                  <a:lnTo>
                    <a:pt x="291" y="573"/>
                  </a:lnTo>
                  <a:lnTo>
                    <a:pt x="292" y="573"/>
                  </a:lnTo>
                  <a:lnTo>
                    <a:pt x="292" y="572"/>
                  </a:lnTo>
                  <a:lnTo>
                    <a:pt x="292" y="571"/>
                  </a:lnTo>
                  <a:lnTo>
                    <a:pt x="292" y="569"/>
                  </a:lnTo>
                  <a:lnTo>
                    <a:pt x="294" y="569"/>
                  </a:lnTo>
                  <a:lnTo>
                    <a:pt x="294" y="568"/>
                  </a:lnTo>
                  <a:lnTo>
                    <a:pt x="294" y="567"/>
                  </a:lnTo>
                  <a:lnTo>
                    <a:pt x="294" y="566"/>
                  </a:lnTo>
                  <a:lnTo>
                    <a:pt x="294" y="565"/>
                  </a:lnTo>
                  <a:lnTo>
                    <a:pt x="294" y="564"/>
                  </a:lnTo>
                  <a:lnTo>
                    <a:pt x="294" y="563"/>
                  </a:lnTo>
                  <a:lnTo>
                    <a:pt x="294" y="561"/>
                  </a:lnTo>
                  <a:lnTo>
                    <a:pt x="294" y="560"/>
                  </a:lnTo>
                  <a:lnTo>
                    <a:pt x="294" y="559"/>
                  </a:lnTo>
                  <a:lnTo>
                    <a:pt x="294" y="558"/>
                  </a:lnTo>
                  <a:lnTo>
                    <a:pt x="294" y="557"/>
                  </a:lnTo>
                  <a:lnTo>
                    <a:pt x="294" y="556"/>
                  </a:lnTo>
                  <a:lnTo>
                    <a:pt x="294" y="555"/>
                  </a:lnTo>
                  <a:lnTo>
                    <a:pt x="294" y="553"/>
                  </a:lnTo>
                  <a:lnTo>
                    <a:pt x="292" y="553"/>
                  </a:lnTo>
                  <a:lnTo>
                    <a:pt x="291" y="553"/>
                  </a:lnTo>
                  <a:lnTo>
                    <a:pt x="290" y="553"/>
                  </a:lnTo>
                  <a:lnTo>
                    <a:pt x="289" y="553"/>
                  </a:lnTo>
                  <a:lnTo>
                    <a:pt x="289" y="555"/>
                  </a:lnTo>
                  <a:lnTo>
                    <a:pt x="288" y="555"/>
                  </a:lnTo>
                  <a:lnTo>
                    <a:pt x="288" y="556"/>
                  </a:lnTo>
                  <a:lnTo>
                    <a:pt x="288" y="558"/>
                  </a:lnTo>
                  <a:lnTo>
                    <a:pt x="288" y="559"/>
                  </a:lnTo>
                  <a:lnTo>
                    <a:pt x="288" y="560"/>
                  </a:lnTo>
                  <a:lnTo>
                    <a:pt x="288" y="561"/>
                  </a:lnTo>
                  <a:lnTo>
                    <a:pt x="287" y="563"/>
                  </a:lnTo>
                  <a:lnTo>
                    <a:pt x="287" y="564"/>
                  </a:lnTo>
                  <a:lnTo>
                    <a:pt x="287" y="565"/>
                  </a:lnTo>
                  <a:lnTo>
                    <a:pt x="286" y="565"/>
                  </a:lnTo>
                  <a:lnTo>
                    <a:pt x="286" y="566"/>
                  </a:lnTo>
                  <a:lnTo>
                    <a:pt x="286" y="567"/>
                  </a:lnTo>
                  <a:lnTo>
                    <a:pt x="286" y="568"/>
                  </a:lnTo>
                  <a:lnTo>
                    <a:pt x="285" y="568"/>
                  </a:lnTo>
                  <a:lnTo>
                    <a:pt x="283" y="568"/>
                  </a:lnTo>
                  <a:lnTo>
                    <a:pt x="282" y="568"/>
                  </a:lnTo>
                  <a:lnTo>
                    <a:pt x="281" y="568"/>
                  </a:lnTo>
                  <a:lnTo>
                    <a:pt x="281" y="569"/>
                  </a:lnTo>
                  <a:lnTo>
                    <a:pt x="280" y="569"/>
                  </a:lnTo>
                  <a:lnTo>
                    <a:pt x="279" y="569"/>
                  </a:lnTo>
                  <a:lnTo>
                    <a:pt x="278" y="569"/>
                  </a:lnTo>
                  <a:lnTo>
                    <a:pt x="278" y="568"/>
                  </a:lnTo>
                  <a:lnTo>
                    <a:pt x="277" y="568"/>
                  </a:lnTo>
                  <a:lnTo>
                    <a:pt x="276" y="568"/>
                  </a:lnTo>
                  <a:lnTo>
                    <a:pt x="274" y="568"/>
                  </a:lnTo>
                  <a:lnTo>
                    <a:pt x="273" y="568"/>
                  </a:lnTo>
                  <a:lnTo>
                    <a:pt x="273" y="569"/>
                  </a:lnTo>
                  <a:lnTo>
                    <a:pt x="272" y="569"/>
                  </a:lnTo>
                  <a:lnTo>
                    <a:pt x="271" y="569"/>
                  </a:lnTo>
                  <a:lnTo>
                    <a:pt x="271" y="571"/>
                  </a:lnTo>
                  <a:lnTo>
                    <a:pt x="270" y="571"/>
                  </a:lnTo>
                  <a:lnTo>
                    <a:pt x="270" y="572"/>
                  </a:lnTo>
                  <a:lnTo>
                    <a:pt x="270" y="573"/>
                  </a:lnTo>
                  <a:lnTo>
                    <a:pt x="269" y="573"/>
                  </a:lnTo>
                  <a:lnTo>
                    <a:pt x="269" y="574"/>
                  </a:lnTo>
                  <a:lnTo>
                    <a:pt x="269" y="575"/>
                  </a:lnTo>
                  <a:lnTo>
                    <a:pt x="268" y="575"/>
                  </a:lnTo>
                  <a:lnTo>
                    <a:pt x="266" y="575"/>
                  </a:lnTo>
                  <a:lnTo>
                    <a:pt x="266" y="576"/>
                  </a:lnTo>
                  <a:lnTo>
                    <a:pt x="266" y="577"/>
                  </a:lnTo>
                  <a:lnTo>
                    <a:pt x="265" y="577"/>
                  </a:lnTo>
                  <a:lnTo>
                    <a:pt x="265" y="578"/>
                  </a:lnTo>
                  <a:lnTo>
                    <a:pt x="265" y="580"/>
                  </a:lnTo>
                  <a:lnTo>
                    <a:pt x="264" y="580"/>
                  </a:lnTo>
                  <a:lnTo>
                    <a:pt x="264" y="581"/>
                  </a:lnTo>
                  <a:lnTo>
                    <a:pt x="264" y="582"/>
                  </a:lnTo>
                  <a:lnTo>
                    <a:pt x="264" y="581"/>
                  </a:lnTo>
                  <a:lnTo>
                    <a:pt x="263" y="581"/>
                  </a:lnTo>
                  <a:lnTo>
                    <a:pt x="262" y="581"/>
                  </a:lnTo>
                  <a:lnTo>
                    <a:pt x="261" y="581"/>
                  </a:lnTo>
                  <a:lnTo>
                    <a:pt x="261" y="582"/>
                  </a:lnTo>
                  <a:lnTo>
                    <a:pt x="260" y="581"/>
                  </a:lnTo>
                  <a:lnTo>
                    <a:pt x="259" y="581"/>
                  </a:lnTo>
                  <a:lnTo>
                    <a:pt x="259" y="582"/>
                  </a:lnTo>
                  <a:lnTo>
                    <a:pt x="257" y="582"/>
                  </a:lnTo>
                  <a:lnTo>
                    <a:pt x="257" y="583"/>
                  </a:lnTo>
                  <a:lnTo>
                    <a:pt x="256" y="583"/>
                  </a:lnTo>
                  <a:lnTo>
                    <a:pt x="256" y="584"/>
                  </a:lnTo>
                  <a:lnTo>
                    <a:pt x="255" y="584"/>
                  </a:lnTo>
                  <a:lnTo>
                    <a:pt x="255" y="585"/>
                  </a:lnTo>
                  <a:lnTo>
                    <a:pt x="254" y="585"/>
                  </a:lnTo>
                  <a:lnTo>
                    <a:pt x="253" y="585"/>
                  </a:lnTo>
                  <a:lnTo>
                    <a:pt x="253" y="584"/>
                  </a:lnTo>
                  <a:lnTo>
                    <a:pt x="252" y="585"/>
                  </a:lnTo>
                  <a:lnTo>
                    <a:pt x="251" y="585"/>
                  </a:lnTo>
                  <a:lnTo>
                    <a:pt x="250" y="585"/>
                  </a:lnTo>
                  <a:lnTo>
                    <a:pt x="250" y="586"/>
                  </a:lnTo>
                  <a:lnTo>
                    <a:pt x="248" y="586"/>
                  </a:lnTo>
                  <a:lnTo>
                    <a:pt x="247" y="586"/>
                  </a:lnTo>
                  <a:lnTo>
                    <a:pt x="247" y="585"/>
                  </a:lnTo>
                  <a:lnTo>
                    <a:pt x="246" y="585"/>
                  </a:lnTo>
                  <a:lnTo>
                    <a:pt x="246" y="586"/>
                  </a:lnTo>
                  <a:lnTo>
                    <a:pt x="246" y="588"/>
                  </a:lnTo>
                  <a:lnTo>
                    <a:pt x="246" y="586"/>
                  </a:lnTo>
                  <a:lnTo>
                    <a:pt x="245" y="586"/>
                  </a:lnTo>
                  <a:lnTo>
                    <a:pt x="244" y="586"/>
                  </a:lnTo>
                  <a:lnTo>
                    <a:pt x="244" y="585"/>
                  </a:lnTo>
                  <a:lnTo>
                    <a:pt x="243" y="585"/>
                  </a:lnTo>
                  <a:lnTo>
                    <a:pt x="242" y="585"/>
                  </a:lnTo>
                  <a:lnTo>
                    <a:pt x="240" y="585"/>
                  </a:lnTo>
                  <a:lnTo>
                    <a:pt x="240" y="586"/>
                  </a:lnTo>
                  <a:lnTo>
                    <a:pt x="239" y="586"/>
                  </a:lnTo>
                  <a:lnTo>
                    <a:pt x="238" y="586"/>
                  </a:lnTo>
                  <a:lnTo>
                    <a:pt x="237" y="586"/>
                  </a:lnTo>
                  <a:lnTo>
                    <a:pt x="237" y="585"/>
                  </a:lnTo>
                  <a:lnTo>
                    <a:pt x="236" y="585"/>
                  </a:lnTo>
                  <a:lnTo>
                    <a:pt x="235" y="585"/>
                  </a:lnTo>
                  <a:lnTo>
                    <a:pt x="235" y="584"/>
                  </a:lnTo>
                  <a:lnTo>
                    <a:pt x="234" y="584"/>
                  </a:lnTo>
                  <a:lnTo>
                    <a:pt x="233" y="583"/>
                  </a:lnTo>
                  <a:lnTo>
                    <a:pt x="231" y="583"/>
                  </a:lnTo>
                  <a:lnTo>
                    <a:pt x="230" y="583"/>
                  </a:lnTo>
                  <a:lnTo>
                    <a:pt x="230" y="582"/>
                  </a:lnTo>
                  <a:lnTo>
                    <a:pt x="230" y="581"/>
                  </a:lnTo>
                  <a:lnTo>
                    <a:pt x="230" y="580"/>
                  </a:lnTo>
                  <a:lnTo>
                    <a:pt x="231" y="580"/>
                  </a:lnTo>
                  <a:lnTo>
                    <a:pt x="231" y="578"/>
                  </a:lnTo>
                  <a:lnTo>
                    <a:pt x="231" y="577"/>
                  </a:lnTo>
                  <a:lnTo>
                    <a:pt x="231" y="576"/>
                  </a:lnTo>
                  <a:lnTo>
                    <a:pt x="231" y="575"/>
                  </a:lnTo>
                  <a:lnTo>
                    <a:pt x="231" y="574"/>
                  </a:lnTo>
                  <a:lnTo>
                    <a:pt x="231" y="573"/>
                  </a:lnTo>
                  <a:lnTo>
                    <a:pt x="231" y="572"/>
                  </a:lnTo>
                  <a:lnTo>
                    <a:pt x="231" y="571"/>
                  </a:lnTo>
                  <a:lnTo>
                    <a:pt x="230" y="571"/>
                  </a:lnTo>
                  <a:lnTo>
                    <a:pt x="230" y="569"/>
                  </a:lnTo>
                  <a:lnTo>
                    <a:pt x="230" y="568"/>
                  </a:lnTo>
                  <a:lnTo>
                    <a:pt x="230" y="567"/>
                  </a:lnTo>
                  <a:lnTo>
                    <a:pt x="230" y="566"/>
                  </a:lnTo>
                  <a:lnTo>
                    <a:pt x="230" y="565"/>
                  </a:lnTo>
                  <a:lnTo>
                    <a:pt x="229" y="565"/>
                  </a:lnTo>
                  <a:lnTo>
                    <a:pt x="229" y="566"/>
                  </a:lnTo>
                  <a:lnTo>
                    <a:pt x="228" y="566"/>
                  </a:lnTo>
                  <a:lnTo>
                    <a:pt x="227" y="566"/>
                  </a:lnTo>
                  <a:lnTo>
                    <a:pt x="226" y="566"/>
                  </a:lnTo>
                  <a:lnTo>
                    <a:pt x="225" y="566"/>
                  </a:lnTo>
                  <a:lnTo>
                    <a:pt x="224" y="566"/>
                  </a:lnTo>
                  <a:lnTo>
                    <a:pt x="224" y="565"/>
                  </a:lnTo>
                  <a:lnTo>
                    <a:pt x="225" y="565"/>
                  </a:lnTo>
                  <a:lnTo>
                    <a:pt x="224" y="565"/>
                  </a:lnTo>
                  <a:lnTo>
                    <a:pt x="224" y="564"/>
                  </a:lnTo>
                  <a:lnTo>
                    <a:pt x="224" y="563"/>
                  </a:lnTo>
                  <a:lnTo>
                    <a:pt x="224" y="561"/>
                  </a:lnTo>
                  <a:lnTo>
                    <a:pt x="222" y="561"/>
                  </a:lnTo>
                  <a:lnTo>
                    <a:pt x="222" y="560"/>
                  </a:lnTo>
                  <a:lnTo>
                    <a:pt x="221" y="559"/>
                  </a:lnTo>
                  <a:lnTo>
                    <a:pt x="220" y="559"/>
                  </a:lnTo>
                  <a:lnTo>
                    <a:pt x="220" y="558"/>
                  </a:lnTo>
                  <a:lnTo>
                    <a:pt x="221" y="558"/>
                  </a:lnTo>
                  <a:lnTo>
                    <a:pt x="220" y="558"/>
                  </a:lnTo>
                  <a:lnTo>
                    <a:pt x="220" y="557"/>
                  </a:lnTo>
                  <a:lnTo>
                    <a:pt x="220" y="556"/>
                  </a:lnTo>
                  <a:lnTo>
                    <a:pt x="220" y="555"/>
                  </a:lnTo>
                  <a:lnTo>
                    <a:pt x="220" y="553"/>
                  </a:lnTo>
                  <a:lnTo>
                    <a:pt x="221" y="553"/>
                  </a:lnTo>
                  <a:lnTo>
                    <a:pt x="221" y="552"/>
                  </a:lnTo>
                  <a:lnTo>
                    <a:pt x="222" y="551"/>
                  </a:lnTo>
                  <a:lnTo>
                    <a:pt x="224" y="551"/>
                  </a:lnTo>
                  <a:lnTo>
                    <a:pt x="224" y="550"/>
                  </a:lnTo>
                  <a:lnTo>
                    <a:pt x="224" y="549"/>
                  </a:lnTo>
                  <a:lnTo>
                    <a:pt x="225" y="549"/>
                  </a:lnTo>
                  <a:lnTo>
                    <a:pt x="225" y="548"/>
                  </a:lnTo>
                  <a:lnTo>
                    <a:pt x="225" y="547"/>
                  </a:lnTo>
                  <a:lnTo>
                    <a:pt x="226" y="547"/>
                  </a:lnTo>
                  <a:lnTo>
                    <a:pt x="226" y="546"/>
                  </a:lnTo>
                  <a:lnTo>
                    <a:pt x="227" y="546"/>
                  </a:lnTo>
                  <a:lnTo>
                    <a:pt x="227" y="544"/>
                  </a:lnTo>
                  <a:lnTo>
                    <a:pt x="228" y="544"/>
                  </a:lnTo>
                  <a:lnTo>
                    <a:pt x="228" y="543"/>
                  </a:lnTo>
                  <a:lnTo>
                    <a:pt x="229" y="543"/>
                  </a:lnTo>
                  <a:lnTo>
                    <a:pt x="229" y="542"/>
                  </a:lnTo>
                  <a:lnTo>
                    <a:pt x="230" y="542"/>
                  </a:lnTo>
                  <a:lnTo>
                    <a:pt x="230" y="541"/>
                  </a:lnTo>
                  <a:lnTo>
                    <a:pt x="230" y="540"/>
                  </a:lnTo>
                  <a:lnTo>
                    <a:pt x="231" y="540"/>
                  </a:lnTo>
                  <a:lnTo>
                    <a:pt x="231" y="539"/>
                  </a:lnTo>
                  <a:lnTo>
                    <a:pt x="233" y="539"/>
                  </a:lnTo>
                  <a:lnTo>
                    <a:pt x="233" y="538"/>
                  </a:lnTo>
                  <a:lnTo>
                    <a:pt x="233" y="536"/>
                  </a:lnTo>
                  <a:lnTo>
                    <a:pt x="234" y="536"/>
                  </a:lnTo>
                  <a:lnTo>
                    <a:pt x="234" y="535"/>
                  </a:lnTo>
                  <a:lnTo>
                    <a:pt x="234" y="534"/>
                  </a:lnTo>
                  <a:lnTo>
                    <a:pt x="235" y="534"/>
                  </a:lnTo>
                  <a:lnTo>
                    <a:pt x="236" y="534"/>
                  </a:lnTo>
                  <a:lnTo>
                    <a:pt x="236" y="533"/>
                  </a:lnTo>
                  <a:lnTo>
                    <a:pt x="237" y="533"/>
                  </a:lnTo>
                  <a:lnTo>
                    <a:pt x="238" y="533"/>
                  </a:lnTo>
                  <a:lnTo>
                    <a:pt x="238" y="532"/>
                  </a:lnTo>
                  <a:lnTo>
                    <a:pt x="239" y="532"/>
                  </a:lnTo>
                  <a:lnTo>
                    <a:pt x="239" y="531"/>
                  </a:lnTo>
                  <a:lnTo>
                    <a:pt x="240" y="530"/>
                  </a:lnTo>
                  <a:lnTo>
                    <a:pt x="240" y="529"/>
                  </a:lnTo>
                  <a:lnTo>
                    <a:pt x="242" y="527"/>
                  </a:lnTo>
                  <a:lnTo>
                    <a:pt x="243" y="527"/>
                  </a:lnTo>
                  <a:lnTo>
                    <a:pt x="244" y="529"/>
                  </a:lnTo>
                  <a:lnTo>
                    <a:pt x="245" y="529"/>
                  </a:lnTo>
                  <a:lnTo>
                    <a:pt x="245" y="527"/>
                  </a:lnTo>
                  <a:lnTo>
                    <a:pt x="246" y="527"/>
                  </a:lnTo>
                  <a:lnTo>
                    <a:pt x="247" y="527"/>
                  </a:lnTo>
                  <a:lnTo>
                    <a:pt x="248" y="527"/>
                  </a:lnTo>
                  <a:lnTo>
                    <a:pt x="248" y="526"/>
                  </a:lnTo>
                  <a:lnTo>
                    <a:pt x="250" y="526"/>
                  </a:lnTo>
                  <a:lnTo>
                    <a:pt x="251" y="526"/>
                  </a:lnTo>
                  <a:lnTo>
                    <a:pt x="251" y="525"/>
                  </a:lnTo>
                  <a:lnTo>
                    <a:pt x="251" y="524"/>
                  </a:lnTo>
                  <a:lnTo>
                    <a:pt x="252" y="523"/>
                  </a:lnTo>
                  <a:lnTo>
                    <a:pt x="252" y="522"/>
                  </a:lnTo>
                  <a:lnTo>
                    <a:pt x="252" y="521"/>
                  </a:lnTo>
                  <a:lnTo>
                    <a:pt x="252" y="519"/>
                  </a:lnTo>
                  <a:lnTo>
                    <a:pt x="252" y="518"/>
                  </a:lnTo>
                  <a:lnTo>
                    <a:pt x="252" y="517"/>
                  </a:lnTo>
                  <a:lnTo>
                    <a:pt x="252" y="516"/>
                  </a:lnTo>
                  <a:lnTo>
                    <a:pt x="252" y="515"/>
                  </a:lnTo>
                  <a:lnTo>
                    <a:pt x="251" y="515"/>
                  </a:lnTo>
                  <a:lnTo>
                    <a:pt x="251" y="514"/>
                  </a:lnTo>
                  <a:lnTo>
                    <a:pt x="251" y="513"/>
                  </a:lnTo>
                  <a:lnTo>
                    <a:pt x="251" y="511"/>
                  </a:lnTo>
                  <a:lnTo>
                    <a:pt x="250" y="511"/>
                  </a:lnTo>
                  <a:lnTo>
                    <a:pt x="250" y="510"/>
                  </a:lnTo>
                  <a:lnTo>
                    <a:pt x="250" y="509"/>
                  </a:lnTo>
                  <a:lnTo>
                    <a:pt x="250" y="508"/>
                  </a:lnTo>
                  <a:lnTo>
                    <a:pt x="248" y="508"/>
                  </a:lnTo>
                  <a:lnTo>
                    <a:pt x="247" y="507"/>
                  </a:lnTo>
                  <a:lnTo>
                    <a:pt x="246" y="507"/>
                  </a:lnTo>
                  <a:lnTo>
                    <a:pt x="246" y="506"/>
                  </a:lnTo>
                  <a:lnTo>
                    <a:pt x="245" y="506"/>
                  </a:lnTo>
                  <a:lnTo>
                    <a:pt x="245" y="505"/>
                  </a:lnTo>
                  <a:lnTo>
                    <a:pt x="244" y="505"/>
                  </a:lnTo>
                  <a:lnTo>
                    <a:pt x="244" y="506"/>
                  </a:lnTo>
                  <a:lnTo>
                    <a:pt x="243" y="506"/>
                  </a:lnTo>
                  <a:lnTo>
                    <a:pt x="242" y="506"/>
                  </a:lnTo>
                  <a:lnTo>
                    <a:pt x="242" y="507"/>
                  </a:lnTo>
                  <a:lnTo>
                    <a:pt x="240" y="507"/>
                  </a:lnTo>
                  <a:lnTo>
                    <a:pt x="239" y="507"/>
                  </a:lnTo>
                  <a:lnTo>
                    <a:pt x="239" y="506"/>
                  </a:lnTo>
                  <a:lnTo>
                    <a:pt x="238" y="506"/>
                  </a:lnTo>
                  <a:lnTo>
                    <a:pt x="237" y="506"/>
                  </a:lnTo>
                  <a:lnTo>
                    <a:pt x="236" y="507"/>
                  </a:lnTo>
                  <a:lnTo>
                    <a:pt x="235" y="507"/>
                  </a:lnTo>
                  <a:lnTo>
                    <a:pt x="235" y="508"/>
                  </a:lnTo>
                  <a:lnTo>
                    <a:pt x="234" y="508"/>
                  </a:lnTo>
                  <a:lnTo>
                    <a:pt x="233" y="509"/>
                  </a:lnTo>
                  <a:lnTo>
                    <a:pt x="231" y="509"/>
                  </a:lnTo>
                  <a:lnTo>
                    <a:pt x="230" y="509"/>
                  </a:lnTo>
                  <a:lnTo>
                    <a:pt x="230" y="508"/>
                  </a:lnTo>
                  <a:lnTo>
                    <a:pt x="229" y="508"/>
                  </a:lnTo>
                  <a:lnTo>
                    <a:pt x="229" y="507"/>
                  </a:lnTo>
                  <a:lnTo>
                    <a:pt x="229" y="506"/>
                  </a:lnTo>
                  <a:lnTo>
                    <a:pt x="230" y="506"/>
                  </a:lnTo>
                  <a:lnTo>
                    <a:pt x="229" y="506"/>
                  </a:lnTo>
                  <a:lnTo>
                    <a:pt x="229" y="505"/>
                  </a:lnTo>
                  <a:lnTo>
                    <a:pt x="230" y="505"/>
                  </a:lnTo>
                  <a:lnTo>
                    <a:pt x="230" y="504"/>
                  </a:lnTo>
                  <a:lnTo>
                    <a:pt x="229" y="504"/>
                  </a:lnTo>
                  <a:lnTo>
                    <a:pt x="229" y="502"/>
                  </a:lnTo>
                  <a:lnTo>
                    <a:pt x="230" y="502"/>
                  </a:lnTo>
                  <a:lnTo>
                    <a:pt x="229" y="502"/>
                  </a:lnTo>
                  <a:lnTo>
                    <a:pt x="229" y="501"/>
                  </a:lnTo>
                  <a:lnTo>
                    <a:pt x="229" y="500"/>
                  </a:lnTo>
                  <a:lnTo>
                    <a:pt x="230" y="500"/>
                  </a:lnTo>
                  <a:lnTo>
                    <a:pt x="230" y="499"/>
                  </a:lnTo>
                  <a:lnTo>
                    <a:pt x="230" y="498"/>
                  </a:lnTo>
                  <a:lnTo>
                    <a:pt x="229" y="498"/>
                  </a:lnTo>
                  <a:lnTo>
                    <a:pt x="229" y="497"/>
                  </a:lnTo>
                  <a:lnTo>
                    <a:pt x="229" y="496"/>
                  </a:lnTo>
                  <a:lnTo>
                    <a:pt x="229" y="494"/>
                  </a:lnTo>
                  <a:lnTo>
                    <a:pt x="229" y="493"/>
                  </a:lnTo>
                  <a:lnTo>
                    <a:pt x="229" y="492"/>
                  </a:lnTo>
                  <a:lnTo>
                    <a:pt x="229" y="491"/>
                  </a:lnTo>
                  <a:lnTo>
                    <a:pt x="229" y="490"/>
                  </a:lnTo>
                  <a:lnTo>
                    <a:pt x="230" y="489"/>
                  </a:lnTo>
                  <a:lnTo>
                    <a:pt x="229" y="489"/>
                  </a:lnTo>
                  <a:lnTo>
                    <a:pt x="230" y="489"/>
                  </a:lnTo>
                  <a:lnTo>
                    <a:pt x="230" y="488"/>
                  </a:lnTo>
                  <a:lnTo>
                    <a:pt x="229" y="488"/>
                  </a:lnTo>
                  <a:lnTo>
                    <a:pt x="229" y="486"/>
                  </a:lnTo>
                  <a:lnTo>
                    <a:pt x="230" y="486"/>
                  </a:lnTo>
                  <a:lnTo>
                    <a:pt x="229" y="486"/>
                  </a:lnTo>
                  <a:lnTo>
                    <a:pt x="229" y="485"/>
                  </a:lnTo>
                  <a:lnTo>
                    <a:pt x="229" y="484"/>
                  </a:lnTo>
                  <a:lnTo>
                    <a:pt x="228" y="484"/>
                  </a:lnTo>
                  <a:lnTo>
                    <a:pt x="228" y="483"/>
                  </a:lnTo>
                  <a:lnTo>
                    <a:pt x="227" y="483"/>
                  </a:lnTo>
                  <a:lnTo>
                    <a:pt x="228" y="484"/>
                  </a:lnTo>
                  <a:lnTo>
                    <a:pt x="227" y="484"/>
                  </a:lnTo>
                  <a:lnTo>
                    <a:pt x="227" y="485"/>
                  </a:lnTo>
                  <a:lnTo>
                    <a:pt x="227" y="486"/>
                  </a:lnTo>
                  <a:lnTo>
                    <a:pt x="226" y="486"/>
                  </a:lnTo>
                  <a:lnTo>
                    <a:pt x="226" y="488"/>
                  </a:lnTo>
                  <a:lnTo>
                    <a:pt x="225" y="488"/>
                  </a:lnTo>
                  <a:lnTo>
                    <a:pt x="225" y="486"/>
                  </a:lnTo>
                  <a:lnTo>
                    <a:pt x="225" y="488"/>
                  </a:lnTo>
                  <a:lnTo>
                    <a:pt x="224" y="488"/>
                  </a:lnTo>
                  <a:lnTo>
                    <a:pt x="222" y="488"/>
                  </a:lnTo>
                  <a:lnTo>
                    <a:pt x="222" y="489"/>
                  </a:lnTo>
                  <a:lnTo>
                    <a:pt x="221" y="489"/>
                  </a:lnTo>
                  <a:lnTo>
                    <a:pt x="220" y="489"/>
                  </a:lnTo>
                  <a:lnTo>
                    <a:pt x="220" y="488"/>
                  </a:lnTo>
                  <a:lnTo>
                    <a:pt x="219" y="488"/>
                  </a:lnTo>
                  <a:lnTo>
                    <a:pt x="219" y="486"/>
                  </a:lnTo>
                  <a:lnTo>
                    <a:pt x="218" y="486"/>
                  </a:lnTo>
                  <a:lnTo>
                    <a:pt x="217" y="486"/>
                  </a:lnTo>
                  <a:lnTo>
                    <a:pt x="217" y="488"/>
                  </a:lnTo>
                  <a:lnTo>
                    <a:pt x="216" y="488"/>
                  </a:lnTo>
                  <a:lnTo>
                    <a:pt x="214" y="488"/>
                  </a:lnTo>
                  <a:lnTo>
                    <a:pt x="214" y="489"/>
                  </a:lnTo>
                  <a:lnTo>
                    <a:pt x="216" y="490"/>
                  </a:lnTo>
                  <a:lnTo>
                    <a:pt x="214" y="490"/>
                  </a:lnTo>
                  <a:lnTo>
                    <a:pt x="216" y="490"/>
                  </a:lnTo>
                  <a:lnTo>
                    <a:pt x="214" y="490"/>
                  </a:lnTo>
                  <a:lnTo>
                    <a:pt x="214" y="491"/>
                  </a:lnTo>
                  <a:lnTo>
                    <a:pt x="214" y="492"/>
                  </a:lnTo>
                  <a:lnTo>
                    <a:pt x="213" y="492"/>
                  </a:lnTo>
                  <a:lnTo>
                    <a:pt x="212" y="492"/>
                  </a:lnTo>
                  <a:lnTo>
                    <a:pt x="212" y="491"/>
                  </a:lnTo>
                  <a:lnTo>
                    <a:pt x="211" y="491"/>
                  </a:lnTo>
                  <a:lnTo>
                    <a:pt x="210" y="492"/>
                  </a:lnTo>
                  <a:lnTo>
                    <a:pt x="209" y="492"/>
                  </a:lnTo>
                  <a:lnTo>
                    <a:pt x="209" y="493"/>
                  </a:lnTo>
                  <a:lnTo>
                    <a:pt x="208" y="493"/>
                  </a:lnTo>
                  <a:lnTo>
                    <a:pt x="208" y="494"/>
                  </a:lnTo>
                  <a:lnTo>
                    <a:pt x="207" y="494"/>
                  </a:lnTo>
                  <a:lnTo>
                    <a:pt x="207" y="496"/>
                  </a:lnTo>
                  <a:lnTo>
                    <a:pt x="205" y="496"/>
                  </a:lnTo>
                  <a:lnTo>
                    <a:pt x="205" y="497"/>
                  </a:lnTo>
                  <a:lnTo>
                    <a:pt x="204" y="497"/>
                  </a:lnTo>
                  <a:lnTo>
                    <a:pt x="203" y="497"/>
                  </a:lnTo>
                  <a:lnTo>
                    <a:pt x="202" y="497"/>
                  </a:lnTo>
                  <a:lnTo>
                    <a:pt x="201" y="497"/>
                  </a:lnTo>
                  <a:lnTo>
                    <a:pt x="200" y="497"/>
                  </a:lnTo>
                  <a:lnTo>
                    <a:pt x="200" y="498"/>
                  </a:lnTo>
                  <a:lnTo>
                    <a:pt x="200" y="499"/>
                  </a:lnTo>
                  <a:lnTo>
                    <a:pt x="200" y="500"/>
                  </a:lnTo>
                  <a:lnTo>
                    <a:pt x="199" y="501"/>
                  </a:lnTo>
                  <a:lnTo>
                    <a:pt x="197" y="501"/>
                  </a:lnTo>
                  <a:lnTo>
                    <a:pt x="197" y="502"/>
                  </a:lnTo>
                  <a:lnTo>
                    <a:pt x="196" y="502"/>
                  </a:lnTo>
                  <a:lnTo>
                    <a:pt x="195" y="502"/>
                  </a:lnTo>
                  <a:lnTo>
                    <a:pt x="195" y="501"/>
                  </a:lnTo>
                  <a:lnTo>
                    <a:pt x="194" y="501"/>
                  </a:lnTo>
                  <a:lnTo>
                    <a:pt x="193" y="501"/>
                  </a:lnTo>
                  <a:lnTo>
                    <a:pt x="193" y="500"/>
                  </a:lnTo>
                  <a:lnTo>
                    <a:pt x="192" y="500"/>
                  </a:lnTo>
                  <a:lnTo>
                    <a:pt x="191" y="500"/>
                  </a:lnTo>
                  <a:lnTo>
                    <a:pt x="190" y="500"/>
                  </a:lnTo>
                  <a:lnTo>
                    <a:pt x="188" y="500"/>
                  </a:lnTo>
                  <a:lnTo>
                    <a:pt x="188" y="501"/>
                  </a:lnTo>
                  <a:lnTo>
                    <a:pt x="188" y="502"/>
                  </a:lnTo>
                  <a:lnTo>
                    <a:pt x="187" y="502"/>
                  </a:lnTo>
                  <a:lnTo>
                    <a:pt x="187" y="504"/>
                  </a:lnTo>
                  <a:lnTo>
                    <a:pt x="186" y="504"/>
                  </a:lnTo>
                  <a:lnTo>
                    <a:pt x="185" y="504"/>
                  </a:lnTo>
                  <a:lnTo>
                    <a:pt x="185" y="505"/>
                  </a:lnTo>
                  <a:lnTo>
                    <a:pt x="184" y="505"/>
                  </a:lnTo>
                  <a:lnTo>
                    <a:pt x="184" y="504"/>
                  </a:lnTo>
                  <a:lnTo>
                    <a:pt x="184" y="502"/>
                  </a:lnTo>
                  <a:lnTo>
                    <a:pt x="183" y="502"/>
                  </a:lnTo>
                  <a:lnTo>
                    <a:pt x="182" y="502"/>
                  </a:lnTo>
                  <a:lnTo>
                    <a:pt x="181" y="502"/>
                  </a:lnTo>
                  <a:lnTo>
                    <a:pt x="181" y="504"/>
                  </a:lnTo>
                  <a:lnTo>
                    <a:pt x="179" y="504"/>
                  </a:lnTo>
                  <a:lnTo>
                    <a:pt x="178" y="504"/>
                  </a:lnTo>
                  <a:lnTo>
                    <a:pt x="178" y="505"/>
                  </a:lnTo>
                  <a:lnTo>
                    <a:pt x="177" y="505"/>
                  </a:lnTo>
                  <a:lnTo>
                    <a:pt x="176" y="505"/>
                  </a:lnTo>
                  <a:lnTo>
                    <a:pt x="175" y="505"/>
                  </a:lnTo>
                  <a:lnTo>
                    <a:pt x="175" y="504"/>
                  </a:lnTo>
                  <a:lnTo>
                    <a:pt x="175" y="502"/>
                  </a:lnTo>
                  <a:lnTo>
                    <a:pt x="174" y="502"/>
                  </a:lnTo>
                  <a:lnTo>
                    <a:pt x="174" y="501"/>
                  </a:lnTo>
                  <a:lnTo>
                    <a:pt x="173" y="501"/>
                  </a:lnTo>
                  <a:lnTo>
                    <a:pt x="171" y="501"/>
                  </a:lnTo>
                  <a:lnTo>
                    <a:pt x="170" y="501"/>
                  </a:lnTo>
                  <a:lnTo>
                    <a:pt x="169" y="501"/>
                  </a:lnTo>
                  <a:lnTo>
                    <a:pt x="168" y="501"/>
                  </a:lnTo>
                  <a:lnTo>
                    <a:pt x="167" y="501"/>
                  </a:lnTo>
                  <a:lnTo>
                    <a:pt x="166" y="501"/>
                  </a:lnTo>
                  <a:lnTo>
                    <a:pt x="165" y="501"/>
                  </a:lnTo>
                  <a:lnTo>
                    <a:pt x="164" y="501"/>
                  </a:lnTo>
                  <a:lnTo>
                    <a:pt x="162" y="501"/>
                  </a:lnTo>
                  <a:lnTo>
                    <a:pt x="161" y="501"/>
                  </a:lnTo>
                  <a:lnTo>
                    <a:pt x="161" y="502"/>
                  </a:lnTo>
                  <a:lnTo>
                    <a:pt x="160" y="502"/>
                  </a:lnTo>
                  <a:lnTo>
                    <a:pt x="159" y="502"/>
                  </a:lnTo>
                  <a:lnTo>
                    <a:pt x="158" y="502"/>
                  </a:lnTo>
                  <a:lnTo>
                    <a:pt x="157" y="502"/>
                  </a:lnTo>
                  <a:lnTo>
                    <a:pt x="156" y="502"/>
                  </a:lnTo>
                  <a:lnTo>
                    <a:pt x="156" y="501"/>
                  </a:lnTo>
                  <a:lnTo>
                    <a:pt x="155" y="502"/>
                  </a:lnTo>
                  <a:lnTo>
                    <a:pt x="155" y="504"/>
                  </a:lnTo>
                  <a:lnTo>
                    <a:pt x="155" y="505"/>
                  </a:lnTo>
                  <a:lnTo>
                    <a:pt x="155" y="506"/>
                  </a:lnTo>
                  <a:lnTo>
                    <a:pt x="155" y="507"/>
                  </a:lnTo>
                  <a:lnTo>
                    <a:pt x="153" y="507"/>
                  </a:lnTo>
                  <a:lnTo>
                    <a:pt x="152" y="507"/>
                  </a:lnTo>
                  <a:lnTo>
                    <a:pt x="152" y="508"/>
                  </a:lnTo>
                  <a:lnTo>
                    <a:pt x="151" y="508"/>
                  </a:lnTo>
                  <a:lnTo>
                    <a:pt x="150" y="508"/>
                  </a:lnTo>
                  <a:lnTo>
                    <a:pt x="150" y="509"/>
                  </a:lnTo>
                  <a:lnTo>
                    <a:pt x="149" y="509"/>
                  </a:lnTo>
                  <a:lnTo>
                    <a:pt x="148" y="509"/>
                  </a:lnTo>
                  <a:lnTo>
                    <a:pt x="147" y="509"/>
                  </a:lnTo>
                  <a:lnTo>
                    <a:pt x="145" y="509"/>
                  </a:lnTo>
                  <a:lnTo>
                    <a:pt x="144" y="509"/>
                  </a:lnTo>
                  <a:lnTo>
                    <a:pt x="143" y="509"/>
                  </a:lnTo>
                  <a:lnTo>
                    <a:pt x="142" y="509"/>
                  </a:lnTo>
                  <a:lnTo>
                    <a:pt x="141" y="509"/>
                  </a:lnTo>
                  <a:lnTo>
                    <a:pt x="141" y="508"/>
                  </a:lnTo>
                  <a:lnTo>
                    <a:pt x="140" y="508"/>
                  </a:lnTo>
                  <a:lnTo>
                    <a:pt x="140" y="507"/>
                  </a:lnTo>
                  <a:lnTo>
                    <a:pt x="139" y="507"/>
                  </a:lnTo>
                  <a:lnTo>
                    <a:pt x="138" y="507"/>
                  </a:lnTo>
                  <a:lnTo>
                    <a:pt x="138" y="508"/>
                  </a:lnTo>
                  <a:lnTo>
                    <a:pt x="136" y="508"/>
                  </a:lnTo>
                  <a:lnTo>
                    <a:pt x="135" y="508"/>
                  </a:lnTo>
                  <a:lnTo>
                    <a:pt x="134" y="508"/>
                  </a:lnTo>
                  <a:lnTo>
                    <a:pt x="133" y="508"/>
                  </a:lnTo>
                  <a:lnTo>
                    <a:pt x="132" y="508"/>
                  </a:lnTo>
                  <a:lnTo>
                    <a:pt x="132" y="509"/>
                  </a:lnTo>
                  <a:lnTo>
                    <a:pt x="131" y="509"/>
                  </a:lnTo>
                  <a:lnTo>
                    <a:pt x="130" y="509"/>
                  </a:lnTo>
                  <a:lnTo>
                    <a:pt x="130" y="510"/>
                  </a:lnTo>
                  <a:lnTo>
                    <a:pt x="128" y="510"/>
                  </a:lnTo>
                  <a:lnTo>
                    <a:pt x="128" y="511"/>
                  </a:lnTo>
                  <a:lnTo>
                    <a:pt x="127" y="513"/>
                  </a:lnTo>
                  <a:lnTo>
                    <a:pt x="126" y="513"/>
                  </a:lnTo>
                  <a:lnTo>
                    <a:pt x="126" y="514"/>
                  </a:lnTo>
                  <a:lnTo>
                    <a:pt x="125" y="514"/>
                  </a:lnTo>
                  <a:lnTo>
                    <a:pt x="125" y="515"/>
                  </a:lnTo>
                  <a:lnTo>
                    <a:pt x="124" y="515"/>
                  </a:lnTo>
                  <a:lnTo>
                    <a:pt x="124" y="516"/>
                  </a:lnTo>
                  <a:lnTo>
                    <a:pt x="125" y="517"/>
                  </a:lnTo>
                  <a:lnTo>
                    <a:pt x="125" y="518"/>
                  </a:lnTo>
                  <a:lnTo>
                    <a:pt x="124" y="518"/>
                  </a:lnTo>
                  <a:lnTo>
                    <a:pt x="124" y="519"/>
                  </a:lnTo>
                  <a:lnTo>
                    <a:pt x="124" y="521"/>
                  </a:lnTo>
                  <a:lnTo>
                    <a:pt x="124" y="522"/>
                  </a:lnTo>
                  <a:lnTo>
                    <a:pt x="123" y="523"/>
                  </a:lnTo>
                  <a:lnTo>
                    <a:pt x="122" y="524"/>
                  </a:lnTo>
                  <a:lnTo>
                    <a:pt x="121" y="524"/>
                  </a:lnTo>
                  <a:lnTo>
                    <a:pt x="121" y="525"/>
                  </a:lnTo>
                  <a:lnTo>
                    <a:pt x="119" y="525"/>
                  </a:lnTo>
                  <a:lnTo>
                    <a:pt x="119" y="526"/>
                  </a:lnTo>
                  <a:lnTo>
                    <a:pt x="118" y="526"/>
                  </a:lnTo>
                  <a:lnTo>
                    <a:pt x="117" y="526"/>
                  </a:lnTo>
                  <a:lnTo>
                    <a:pt x="116" y="526"/>
                  </a:lnTo>
                  <a:lnTo>
                    <a:pt x="116" y="527"/>
                  </a:lnTo>
                  <a:lnTo>
                    <a:pt x="115" y="527"/>
                  </a:lnTo>
                  <a:lnTo>
                    <a:pt x="114" y="527"/>
                  </a:lnTo>
                  <a:lnTo>
                    <a:pt x="113" y="529"/>
                  </a:lnTo>
                  <a:lnTo>
                    <a:pt x="112" y="529"/>
                  </a:lnTo>
                  <a:lnTo>
                    <a:pt x="110" y="529"/>
                  </a:lnTo>
                  <a:lnTo>
                    <a:pt x="110" y="530"/>
                  </a:lnTo>
                  <a:lnTo>
                    <a:pt x="109" y="530"/>
                  </a:lnTo>
                  <a:lnTo>
                    <a:pt x="108" y="530"/>
                  </a:lnTo>
                  <a:lnTo>
                    <a:pt x="108" y="531"/>
                  </a:lnTo>
                  <a:lnTo>
                    <a:pt x="107" y="531"/>
                  </a:lnTo>
                  <a:lnTo>
                    <a:pt x="106" y="532"/>
                  </a:lnTo>
                  <a:lnTo>
                    <a:pt x="105" y="532"/>
                  </a:lnTo>
                  <a:lnTo>
                    <a:pt x="105" y="533"/>
                  </a:lnTo>
                  <a:lnTo>
                    <a:pt x="104" y="533"/>
                  </a:lnTo>
                  <a:lnTo>
                    <a:pt x="104" y="534"/>
                  </a:lnTo>
                  <a:lnTo>
                    <a:pt x="104" y="535"/>
                  </a:lnTo>
                  <a:lnTo>
                    <a:pt x="104" y="536"/>
                  </a:lnTo>
                  <a:lnTo>
                    <a:pt x="104" y="538"/>
                  </a:lnTo>
                  <a:lnTo>
                    <a:pt x="104" y="539"/>
                  </a:lnTo>
                  <a:lnTo>
                    <a:pt x="104" y="540"/>
                  </a:lnTo>
                  <a:lnTo>
                    <a:pt x="102" y="540"/>
                  </a:lnTo>
                  <a:lnTo>
                    <a:pt x="102" y="541"/>
                  </a:lnTo>
                  <a:lnTo>
                    <a:pt x="102" y="542"/>
                  </a:lnTo>
                  <a:lnTo>
                    <a:pt x="101" y="542"/>
                  </a:lnTo>
                  <a:lnTo>
                    <a:pt x="100" y="542"/>
                  </a:lnTo>
                  <a:lnTo>
                    <a:pt x="99" y="543"/>
                  </a:lnTo>
                  <a:lnTo>
                    <a:pt x="98" y="544"/>
                  </a:lnTo>
                  <a:lnTo>
                    <a:pt x="97" y="544"/>
                  </a:lnTo>
                  <a:lnTo>
                    <a:pt x="97" y="546"/>
                  </a:lnTo>
                  <a:lnTo>
                    <a:pt x="96" y="546"/>
                  </a:lnTo>
                  <a:lnTo>
                    <a:pt x="95" y="547"/>
                  </a:lnTo>
                  <a:lnTo>
                    <a:pt x="93" y="547"/>
                  </a:lnTo>
                  <a:lnTo>
                    <a:pt x="92" y="547"/>
                  </a:lnTo>
                  <a:lnTo>
                    <a:pt x="92" y="548"/>
                  </a:lnTo>
                  <a:lnTo>
                    <a:pt x="91" y="548"/>
                  </a:lnTo>
                  <a:lnTo>
                    <a:pt x="90" y="548"/>
                  </a:lnTo>
                  <a:lnTo>
                    <a:pt x="90" y="549"/>
                  </a:lnTo>
                  <a:lnTo>
                    <a:pt x="89" y="549"/>
                  </a:lnTo>
                  <a:lnTo>
                    <a:pt x="88" y="549"/>
                  </a:lnTo>
                  <a:lnTo>
                    <a:pt x="87" y="549"/>
                  </a:lnTo>
                  <a:lnTo>
                    <a:pt x="87" y="550"/>
                  </a:lnTo>
                  <a:lnTo>
                    <a:pt x="86" y="550"/>
                  </a:lnTo>
                  <a:lnTo>
                    <a:pt x="86" y="551"/>
                  </a:lnTo>
                  <a:lnTo>
                    <a:pt x="84" y="551"/>
                  </a:lnTo>
                  <a:lnTo>
                    <a:pt x="83" y="552"/>
                  </a:lnTo>
                  <a:lnTo>
                    <a:pt x="82" y="553"/>
                  </a:lnTo>
                  <a:lnTo>
                    <a:pt x="82" y="555"/>
                  </a:lnTo>
                  <a:lnTo>
                    <a:pt x="81" y="555"/>
                  </a:lnTo>
                  <a:lnTo>
                    <a:pt x="81" y="556"/>
                  </a:lnTo>
                  <a:lnTo>
                    <a:pt x="80" y="557"/>
                  </a:lnTo>
                  <a:lnTo>
                    <a:pt x="79" y="558"/>
                  </a:lnTo>
                  <a:lnTo>
                    <a:pt x="78" y="558"/>
                  </a:lnTo>
                  <a:lnTo>
                    <a:pt x="78" y="559"/>
                  </a:lnTo>
                  <a:lnTo>
                    <a:pt x="76" y="559"/>
                  </a:lnTo>
                  <a:lnTo>
                    <a:pt x="75" y="559"/>
                  </a:lnTo>
                  <a:lnTo>
                    <a:pt x="74" y="559"/>
                  </a:lnTo>
                  <a:lnTo>
                    <a:pt x="74" y="558"/>
                  </a:lnTo>
                  <a:lnTo>
                    <a:pt x="73" y="557"/>
                  </a:lnTo>
                  <a:lnTo>
                    <a:pt x="73" y="556"/>
                  </a:lnTo>
                  <a:lnTo>
                    <a:pt x="73" y="555"/>
                  </a:lnTo>
                  <a:lnTo>
                    <a:pt x="73" y="553"/>
                  </a:lnTo>
                  <a:lnTo>
                    <a:pt x="73" y="552"/>
                  </a:lnTo>
                  <a:lnTo>
                    <a:pt x="73" y="551"/>
                  </a:lnTo>
                  <a:lnTo>
                    <a:pt x="74" y="551"/>
                  </a:lnTo>
                  <a:lnTo>
                    <a:pt x="73" y="551"/>
                  </a:lnTo>
                  <a:lnTo>
                    <a:pt x="73" y="550"/>
                  </a:lnTo>
                  <a:lnTo>
                    <a:pt x="74" y="550"/>
                  </a:lnTo>
                  <a:lnTo>
                    <a:pt x="74" y="551"/>
                  </a:lnTo>
                  <a:lnTo>
                    <a:pt x="74" y="550"/>
                  </a:lnTo>
                  <a:lnTo>
                    <a:pt x="73" y="550"/>
                  </a:lnTo>
                  <a:lnTo>
                    <a:pt x="73" y="549"/>
                  </a:lnTo>
                  <a:lnTo>
                    <a:pt x="73" y="548"/>
                  </a:lnTo>
                  <a:lnTo>
                    <a:pt x="74" y="548"/>
                  </a:lnTo>
                  <a:lnTo>
                    <a:pt x="74" y="547"/>
                  </a:lnTo>
                  <a:lnTo>
                    <a:pt x="73" y="547"/>
                  </a:lnTo>
                  <a:lnTo>
                    <a:pt x="73" y="546"/>
                  </a:lnTo>
                  <a:lnTo>
                    <a:pt x="73" y="544"/>
                  </a:lnTo>
                  <a:lnTo>
                    <a:pt x="73" y="543"/>
                  </a:lnTo>
                  <a:lnTo>
                    <a:pt x="73" y="542"/>
                  </a:lnTo>
                  <a:lnTo>
                    <a:pt x="73" y="541"/>
                  </a:lnTo>
                  <a:lnTo>
                    <a:pt x="73" y="540"/>
                  </a:lnTo>
                  <a:lnTo>
                    <a:pt x="72" y="540"/>
                  </a:lnTo>
                  <a:lnTo>
                    <a:pt x="72" y="539"/>
                  </a:lnTo>
                  <a:lnTo>
                    <a:pt x="73" y="539"/>
                  </a:lnTo>
                  <a:lnTo>
                    <a:pt x="72" y="539"/>
                  </a:lnTo>
                  <a:lnTo>
                    <a:pt x="73" y="539"/>
                  </a:lnTo>
                  <a:lnTo>
                    <a:pt x="73" y="538"/>
                  </a:lnTo>
                  <a:lnTo>
                    <a:pt x="73" y="536"/>
                  </a:lnTo>
                  <a:lnTo>
                    <a:pt x="73" y="535"/>
                  </a:lnTo>
                  <a:lnTo>
                    <a:pt x="73" y="534"/>
                  </a:lnTo>
                  <a:lnTo>
                    <a:pt x="73" y="533"/>
                  </a:lnTo>
                  <a:lnTo>
                    <a:pt x="73" y="532"/>
                  </a:lnTo>
                  <a:lnTo>
                    <a:pt x="73" y="531"/>
                  </a:lnTo>
                  <a:lnTo>
                    <a:pt x="73" y="530"/>
                  </a:lnTo>
                  <a:lnTo>
                    <a:pt x="73" y="529"/>
                  </a:lnTo>
                  <a:lnTo>
                    <a:pt x="73" y="527"/>
                  </a:lnTo>
                  <a:lnTo>
                    <a:pt x="73" y="526"/>
                  </a:lnTo>
                  <a:lnTo>
                    <a:pt x="73" y="525"/>
                  </a:lnTo>
                  <a:lnTo>
                    <a:pt x="73" y="524"/>
                  </a:lnTo>
                  <a:lnTo>
                    <a:pt x="74" y="524"/>
                  </a:lnTo>
                  <a:lnTo>
                    <a:pt x="74" y="523"/>
                  </a:lnTo>
                  <a:lnTo>
                    <a:pt x="74" y="522"/>
                  </a:lnTo>
                  <a:lnTo>
                    <a:pt x="75" y="522"/>
                  </a:lnTo>
                  <a:lnTo>
                    <a:pt x="75" y="521"/>
                  </a:lnTo>
                  <a:lnTo>
                    <a:pt x="75" y="519"/>
                  </a:lnTo>
                  <a:lnTo>
                    <a:pt x="74" y="519"/>
                  </a:lnTo>
                  <a:lnTo>
                    <a:pt x="74" y="518"/>
                  </a:lnTo>
                  <a:lnTo>
                    <a:pt x="74" y="517"/>
                  </a:lnTo>
                  <a:lnTo>
                    <a:pt x="74" y="516"/>
                  </a:lnTo>
                  <a:lnTo>
                    <a:pt x="74" y="515"/>
                  </a:lnTo>
                  <a:lnTo>
                    <a:pt x="74" y="514"/>
                  </a:lnTo>
                  <a:lnTo>
                    <a:pt x="74" y="513"/>
                  </a:lnTo>
                  <a:lnTo>
                    <a:pt x="73" y="513"/>
                  </a:lnTo>
                  <a:lnTo>
                    <a:pt x="74" y="513"/>
                  </a:lnTo>
                  <a:lnTo>
                    <a:pt x="74" y="511"/>
                  </a:lnTo>
                  <a:lnTo>
                    <a:pt x="74" y="510"/>
                  </a:lnTo>
                  <a:lnTo>
                    <a:pt x="75" y="510"/>
                  </a:lnTo>
                  <a:lnTo>
                    <a:pt x="74" y="510"/>
                  </a:lnTo>
                  <a:lnTo>
                    <a:pt x="74" y="509"/>
                  </a:lnTo>
                  <a:lnTo>
                    <a:pt x="75" y="509"/>
                  </a:lnTo>
                  <a:lnTo>
                    <a:pt x="75" y="508"/>
                  </a:lnTo>
                  <a:lnTo>
                    <a:pt x="74" y="508"/>
                  </a:lnTo>
                  <a:lnTo>
                    <a:pt x="74" y="507"/>
                  </a:lnTo>
                  <a:lnTo>
                    <a:pt x="74" y="506"/>
                  </a:lnTo>
                  <a:lnTo>
                    <a:pt x="74" y="505"/>
                  </a:lnTo>
                  <a:lnTo>
                    <a:pt x="73" y="506"/>
                  </a:lnTo>
                  <a:lnTo>
                    <a:pt x="73" y="505"/>
                  </a:lnTo>
                  <a:lnTo>
                    <a:pt x="74" y="505"/>
                  </a:lnTo>
                  <a:lnTo>
                    <a:pt x="74" y="504"/>
                  </a:lnTo>
                  <a:lnTo>
                    <a:pt x="73" y="504"/>
                  </a:lnTo>
                  <a:lnTo>
                    <a:pt x="73" y="502"/>
                  </a:lnTo>
                  <a:lnTo>
                    <a:pt x="74" y="502"/>
                  </a:lnTo>
                  <a:lnTo>
                    <a:pt x="73" y="502"/>
                  </a:lnTo>
                  <a:lnTo>
                    <a:pt x="74" y="502"/>
                  </a:lnTo>
                  <a:lnTo>
                    <a:pt x="73" y="502"/>
                  </a:lnTo>
                  <a:lnTo>
                    <a:pt x="73" y="501"/>
                  </a:lnTo>
                  <a:lnTo>
                    <a:pt x="73" y="500"/>
                  </a:lnTo>
                  <a:lnTo>
                    <a:pt x="73" y="499"/>
                  </a:lnTo>
                  <a:lnTo>
                    <a:pt x="73" y="498"/>
                  </a:lnTo>
                  <a:lnTo>
                    <a:pt x="73" y="497"/>
                  </a:lnTo>
                  <a:lnTo>
                    <a:pt x="74" y="497"/>
                  </a:lnTo>
                  <a:lnTo>
                    <a:pt x="74" y="496"/>
                  </a:lnTo>
                  <a:lnTo>
                    <a:pt x="73" y="496"/>
                  </a:lnTo>
                  <a:lnTo>
                    <a:pt x="74" y="496"/>
                  </a:lnTo>
                  <a:lnTo>
                    <a:pt x="73" y="496"/>
                  </a:lnTo>
                  <a:lnTo>
                    <a:pt x="73" y="494"/>
                  </a:lnTo>
                  <a:lnTo>
                    <a:pt x="73" y="493"/>
                  </a:lnTo>
                  <a:lnTo>
                    <a:pt x="73" y="492"/>
                  </a:lnTo>
                  <a:lnTo>
                    <a:pt x="73" y="491"/>
                  </a:lnTo>
                  <a:lnTo>
                    <a:pt x="74" y="491"/>
                  </a:lnTo>
                  <a:lnTo>
                    <a:pt x="73" y="491"/>
                  </a:lnTo>
                  <a:lnTo>
                    <a:pt x="73" y="490"/>
                  </a:lnTo>
                  <a:lnTo>
                    <a:pt x="73" y="491"/>
                  </a:lnTo>
                  <a:lnTo>
                    <a:pt x="73" y="490"/>
                  </a:lnTo>
                  <a:lnTo>
                    <a:pt x="73" y="489"/>
                  </a:lnTo>
                  <a:lnTo>
                    <a:pt x="73" y="488"/>
                  </a:lnTo>
                  <a:lnTo>
                    <a:pt x="72" y="488"/>
                  </a:lnTo>
                  <a:lnTo>
                    <a:pt x="73" y="488"/>
                  </a:lnTo>
                  <a:lnTo>
                    <a:pt x="73" y="486"/>
                  </a:lnTo>
                  <a:lnTo>
                    <a:pt x="74" y="486"/>
                  </a:lnTo>
                  <a:lnTo>
                    <a:pt x="74" y="488"/>
                  </a:lnTo>
                  <a:lnTo>
                    <a:pt x="74" y="486"/>
                  </a:lnTo>
                  <a:lnTo>
                    <a:pt x="75" y="486"/>
                  </a:lnTo>
                  <a:lnTo>
                    <a:pt x="75" y="488"/>
                  </a:lnTo>
                  <a:lnTo>
                    <a:pt x="75" y="486"/>
                  </a:lnTo>
                  <a:lnTo>
                    <a:pt x="76" y="486"/>
                  </a:lnTo>
                  <a:lnTo>
                    <a:pt x="76" y="488"/>
                  </a:lnTo>
                  <a:lnTo>
                    <a:pt x="78" y="488"/>
                  </a:lnTo>
                  <a:lnTo>
                    <a:pt x="78" y="486"/>
                  </a:lnTo>
                  <a:lnTo>
                    <a:pt x="79" y="486"/>
                  </a:lnTo>
                  <a:lnTo>
                    <a:pt x="80" y="486"/>
                  </a:lnTo>
                  <a:lnTo>
                    <a:pt x="80" y="485"/>
                  </a:lnTo>
                  <a:lnTo>
                    <a:pt x="81" y="485"/>
                  </a:lnTo>
                  <a:lnTo>
                    <a:pt x="81" y="484"/>
                  </a:lnTo>
                  <a:lnTo>
                    <a:pt x="82" y="484"/>
                  </a:lnTo>
                  <a:lnTo>
                    <a:pt x="83" y="484"/>
                  </a:lnTo>
                  <a:lnTo>
                    <a:pt x="83" y="483"/>
                  </a:lnTo>
                  <a:lnTo>
                    <a:pt x="84" y="483"/>
                  </a:lnTo>
                  <a:lnTo>
                    <a:pt x="84" y="484"/>
                  </a:lnTo>
                  <a:lnTo>
                    <a:pt x="86" y="484"/>
                  </a:lnTo>
                  <a:lnTo>
                    <a:pt x="84" y="484"/>
                  </a:lnTo>
                  <a:lnTo>
                    <a:pt x="84" y="485"/>
                  </a:lnTo>
                  <a:lnTo>
                    <a:pt x="86" y="486"/>
                  </a:lnTo>
                  <a:lnTo>
                    <a:pt x="86" y="488"/>
                  </a:lnTo>
                  <a:lnTo>
                    <a:pt x="87" y="486"/>
                  </a:lnTo>
                  <a:lnTo>
                    <a:pt x="87" y="488"/>
                  </a:lnTo>
                  <a:lnTo>
                    <a:pt x="88" y="488"/>
                  </a:lnTo>
                  <a:lnTo>
                    <a:pt x="89" y="488"/>
                  </a:lnTo>
                  <a:lnTo>
                    <a:pt x="89" y="486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89" y="485"/>
                  </a:lnTo>
                  <a:lnTo>
                    <a:pt x="89" y="484"/>
                  </a:lnTo>
                  <a:lnTo>
                    <a:pt x="90" y="484"/>
                  </a:lnTo>
                  <a:lnTo>
                    <a:pt x="89" y="484"/>
                  </a:lnTo>
                  <a:lnTo>
                    <a:pt x="90" y="484"/>
                  </a:lnTo>
                  <a:lnTo>
                    <a:pt x="90" y="483"/>
                  </a:lnTo>
                  <a:lnTo>
                    <a:pt x="91" y="483"/>
                  </a:lnTo>
                  <a:lnTo>
                    <a:pt x="91" y="482"/>
                  </a:lnTo>
                  <a:lnTo>
                    <a:pt x="91" y="481"/>
                  </a:lnTo>
                  <a:lnTo>
                    <a:pt x="91" y="480"/>
                  </a:lnTo>
                  <a:lnTo>
                    <a:pt x="91" y="479"/>
                  </a:lnTo>
                  <a:lnTo>
                    <a:pt x="90" y="479"/>
                  </a:lnTo>
                  <a:lnTo>
                    <a:pt x="90" y="480"/>
                  </a:lnTo>
                  <a:lnTo>
                    <a:pt x="90" y="479"/>
                  </a:lnTo>
                  <a:lnTo>
                    <a:pt x="89" y="479"/>
                  </a:lnTo>
                  <a:lnTo>
                    <a:pt x="90" y="479"/>
                  </a:lnTo>
                  <a:lnTo>
                    <a:pt x="89" y="477"/>
                  </a:lnTo>
                  <a:lnTo>
                    <a:pt x="88" y="477"/>
                  </a:lnTo>
                  <a:lnTo>
                    <a:pt x="87" y="477"/>
                  </a:lnTo>
                  <a:lnTo>
                    <a:pt x="86" y="477"/>
                  </a:lnTo>
                  <a:lnTo>
                    <a:pt x="86" y="476"/>
                  </a:lnTo>
                  <a:lnTo>
                    <a:pt x="84" y="476"/>
                  </a:lnTo>
                  <a:lnTo>
                    <a:pt x="84" y="475"/>
                  </a:lnTo>
                  <a:lnTo>
                    <a:pt x="84" y="474"/>
                  </a:lnTo>
                  <a:lnTo>
                    <a:pt x="86" y="474"/>
                  </a:lnTo>
                  <a:lnTo>
                    <a:pt x="87" y="474"/>
                  </a:lnTo>
                  <a:lnTo>
                    <a:pt x="88" y="474"/>
                  </a:lnTo>
                  <a:lnTo>
                    <a:pt x="88" y="475"/>
                  </a:lnTo>
                  <a:lnTo>
                    <a:pt x="89" y="475"/>
                  </a:lnTo>
                  <a:lnTo>
                    <a:pt x="90" y="475"/>
                  </a:lnTo>
                  <a:lnTo>
                    <a:pt x="90" y="474"/>
                  </a:lnTo>
                  <a:lnTo>
                    <a:pt x="91" y="474"/>
                  </a:lnTo>
                  <a:lnTo>
                    <a:pt x="91" y="473"/>
                  </a:lnTo>
                  <a:lnTo>
                    <a:pt x="91" y="472"/>
                  </a:lnTo>
                  <a:lnTo>
                    <a:pt x="92" y="472"/>
                  </a:lnTo>
                  <a:lnTo>
                    <a:pt x="92" y="471"/>
                  </a:lnTo>
                  <a:lnTo>
                    <a:pt x="92" y="469"/>
                  </a:lnTo>
                  <a:lnTo>
                    <a:pt x="92" y="468"/>
                  </a:lnTo>
                  <a:lnTo>
                    <a:pt x="92" y="469"/>
                  </a:lnTo>
                  <a:lnTo>
                    <a:pt x="92" y="468"/>
                  </a:lnTo>
                  <a:lnTo>
                    <a:pt x="93" y="468"/>
                  </a:lnTo>
                  <a:lnTo>
                    <a:pt x="93" y="467"/>
                  </a:lnTo>
                  <a:lnTo>
                    <a:pt x="92" y="467"/>
                  </a:lnTo>
                  <a:lnTo>
                    <a:pt x="93" y="467"/>
                  </a:lnTo>
                  <a:lnTo>
                    <a:pt x="93" y="466"/>
                  </a:lnTo>
                  <a:lnTo>
                    <a:pt x="92" y="466"/>
                  </a:lnTo>
                  <a:lnTo>
                    <a:pt x="93" y="466"/>
                  </a:lnTo>
                  <a:lnTo>
                    <a:pt x="92" y="466"/>
                  </a:lnTo>
                  <a:lnTo>
                    <a:pt x="92" y="465"/>
                  </a:lnTo>
                  <a:lnTo>
                    <a:pt x="93" y="465"/>
                  </a:lnTo>
                  <a:lnTo>
                    <a:pt x="95" y="465"/>
                  </a:lnTo>
                  <a:lnTo>
                    <a:pt x="96" y="465"/>
                  </a:lnTo>
                  <a:lnTo>
                    <a:pt x="96" y="464"/>
                  </a:lnTo>
                  <a:lnTo>
                    <a:pt x="97" y="464"/>
                  </a:lnTo>
                  <a:lnTo>
                    <a:pt x="97" y="463"/>
                  </a:lnTo>
                  <a:lnTo>
                    <a:pt x="98" y="463"/>
                  </a:lnTo>
                  <a:lnTo>
                    <a:pt x="99" y="463"/>
                  </a:lnTo>
                  <a:lnTo>
                    <a:pt x="99" y="462"/>
                  </a:lnTo>
                  <a:lnTo>
                    <a:pt x="100" y="462"/>
                  </a:lnTo>
                  <a:lnTo>
                    <a:pt x="101" y="462"/>
                  </a:lnTo>
                  <a:lnTo>
                    <a:pt x="101" y="460"/>
                  </a:lnTo>
                  <a:lnTo>
                    <a:pt x="101" y="459"/>
                  </a:lnTo>
                  <a:lnTo>
                    <a:pt x="101" y="458"/>
                  </a:lnTo>
                  <a:lnTo>
                    <a:pt x="101" y="457"/>
                  </a:lnTo>
                  <a:lnTo>
                    <a:pt x="101" y="456"/>
                  </a:lnTo>
                  <a:lnTo>
                    <a:pt x="102" y="456"/>
                  </a:lnTo>
                  <a:lnTo>
                    <a:pt x="104" y="455"/>
                  </a:lnTo>
                  <a:lnTo>
                    <a:pt x="104" y="456"/>
                  </a:lnTo>
                  <a:lnTo>
                    <a:pt x="105" y="456"/>
                  </a:lnTo>
                  <a:lnTo>
                    <a:pt x="106" y="456"/>
                  </a:lnTo>
                  <a:lnTo>
                    <a:pt x="107" y="455"/>
                  </a:lnTo>
                  <a:lnTo>
                    <a:pt x="106" y="455"/>
                  </a:lnTo>
                  <a:lnTo>
                    <a:pt x="105" y="455"/>
                  </a:lnTo>
                  <a:lnTo>
                    <a:pt x="105" y="454"/>
                  </a:lnTo>
                  <a:lnTo>
                    <a:pt x="106" y="454"/>
                  </a:lnTo>
                  <a:lnTo>
                    <a:pt x="106" y="452"/>
                  </a:lnTo>
                  <a:lnTo>
                    <a:pt x="107" y="452"/>
                  </a:lnTo>
                  <a:lnTo>
                    <a:pt x="108" y="452"/>
                  </a:lnTo>
                  <a:lnTo>
                    <a:pt x="107" y="452"/>
                  </a:lnTo>
                  <a:lnTo>
                    <a:pt x="107" y="454"/>
                  </a:lnTo>
                  <a:lnTo>
                    <a:pt x="108" y="454"/>
                  </a:lnTo>
                  <a:lnTo>
                    <a:pt x="109" y="454"/>
                  </a:lnTo>
                  <a:lnTo>
                    <a:pt x="110" y="454"/>
                  </a:lnTo>
                  <a:lnTo>
                    <a:pt x="109" y="454"/>
                  </a:lnTo>
                  <a:lnTo>
                    <a:pt x="108" y="454"/>
                  </a:lnTo>
                  <a:lnTo>
                    <a:pt x="107" y="454"/>
                  </a:lnTo>
                  <a:lnTo>
                    <a:pt x="107" y="455"/>
                  </a:lnTo>
                  <a:lnTo>
                    <a:pt x="108" y="455"/>
                  </a:lnTo>
                  <a:lnTo>
                    <a:pt x="107" y="455"/>
                  </a:lnTo>
                  <a:lnTo>
                    <a:pt x="108" y="455"/>
                  </a:lnTo>
                  <a:lnTo>
                    <a:pt x="109" y="455"/>
                  </a:lnTo>
                  <a:lnTo>
                    <a:pt x="110" y="455"/>
                  </a:lnTo>
                  <a:lnTo>
                    <a:pt x="110" y="454"/>
                  </a:lnTo>
                  <a:lnTo>
                    <a:pt x="110" y="455"/>
                  </a:lnTo>
                  <a:lnTo>
                    <a:pt x="110" y="454"/>
                  </a:lnTo>
                  <a:lnTo>
                    <a:pt x="112" y="454"/>
                  </a:lnTo>
                  <a:lnTo>
                    <a:pt x="110" y="454"/>
                  </a:lnTo>
                  <a:lnTo>
                    <a:pt x="112" y="454"/>
                  </a:lnTo>
                  <a:lnTo>
                    <a:pt x="110" y="454"/>
                  </a:lnTo>
                  <a:lnTo>
                    <a:pt x="112" y="454"/>
                  </a:lnTo>
                  <a:lnTo>
                    <a:pt x="110" y="454"/>
                  </a:lnTo>
                  <a:lnTo>
                    <a:pt x="112" y="452"/>
                  </a:lnTo>
                  <a:lnTo>
                    <a:pt x="112" y="451"/>
                  </a:lnTo>
                  <a:lnTo>
                    <a:pt x="112" y="452"/>
                  </a:lnTo>
                  <a:lnTo>
                    <a:pt x="110" y="452"/>
                  </a:lnTo>
                  <a:lnTo>
                    <a:pt x="112" y="451"/>
                  </a:lnTo>
                  <a:lnTo>
                    <a:pt x="112" y="452"/>
                  </a:lnTo>
                  <a:lnTo>
                    <a:pt x="113" y="451"/>
                  </a:lnTo>
                  <a:lnTo>
                    <a:pt x="112" y="451"/>
                  </a:lnTo>
                  <a:lnTo>
                    <a:pt x="113" y="451"/>
                  </a:lnTo>
                  <a:lnTo>
                    <a:pt x="112" y="451"/>
                  </a:lnTo>
                  <a:lnTo>
                    <a:pt x="114" y="450"/>
                  </a:lnTo>
                  <a:lnTo>
                    <a:pt x="113" y="451"/>
                  </a:lnTo>
                  <a:lnTo>
                    <a:pt x="114" y="451"/>
                  </a:lnTo>
                  <a:lnTo>
                    <a:pt x="113" y="451"/>
                  </a:lnTo>
                  <a:lnTo>
                    <a:pt x="114" y="451"/>
                  </a:lnTo>
                  <a:lnTo>
                    <a:pt x="114" y="450"/>
                  </a:lnTo>
                  <a:lnTo>
                    <a:pt x="113" y="450"/>
                  </a:lnTo>
                  <a:lnTo>
                    <a:pt x="114" y="450"/>
                  </a:lnTo>
                  <a:lnTo>
                    <a:pt x="114" y="451"/>
                  </a:lnTo>
                  <a:lnTo>
                    <a:pt x="115" y="450"/>
                  </a:lnTo>
                  <a:lnTo>
                    <a:pt x="114" y="450"/>
                  </a:lnTo>
                  <a:lnTo>
                    <a:pt x="115" y="450"/>
                  </a:lnTo>
                  <a:lnTo>
                    <a:pt x="115" y="451"/>
                  </a:lnTo>
                  <a:lnTo>
                    <a:pt x="115" y="450"/>
                  </a:lnTo>
                  <a:lnTo>
                    <a:pt x="116" y="450"/>
                  </a:lnTo>
                  <a:lnTo>
                    <a:pt x="115" y="451"/>
                  </a:lnTo>
                  <a:lnTo>
                    <a:pt x="116" y="451"/>
                  </a:lnTo>
                  <a:lnTo>
                    <a:pt x="117" y="450"/>
                  </a:lnTo>
                  <a:lnTo>
                    <a:pt x="117" y="449"/>
                  </a:lnTo>
                  <a:lnTo>
                    <a:pt x="117" y="448"/>
                  </a:lnTo>
                  <a:lnTo>
                    <a:pt x="118" y="448"/>
                  </a:lnTo>
                  <a:lnTo>
                    <a:pt x="117" y="448"/>
                  </a:lnTo>
                  <a:lnTo>
                    <a:pt x="118" y="448"/>
                  </a:lnTo>
                  <a:lnTo>
                    <a:pt x="117" y="448"/>
                  </a:lnTo>
                  <a:lnTo>
                    <a:pt x="118" y="448"/>
                  </a:lnTo>
                  <a:lnTo>
                    <a:pt x="118" y="447"/>
                  </a:lnTo>
                  <a:lnTo>
                    <a:pt x="117" y="447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9" y="446"/>
                  </a:lnTo>
                  <a:lnTo>
                    <a:pt x="121" y="446"/>
                  </a:lnTo>
                  <a:lnTo>
                    <a:pt x="119" y="446"/>
                  </a:lnTo>
                  <a:lnTo>
                    <a:pt x="121" y="447"/>
                  </a:lnTo>
                  <a:lnTo>
                    <a:pt x="121" y="446"/>
                  </a:lnTo>
                  <a:lnTo>
                    <a:pt x="121" y="447"/>
                  </a:lnTo>
                  <a:lnTo>
                    <a:pt x="122" y="447"/>
                  </a:lnTo>
                  <a:lnTo>
                    <a:pt x="122" y="446"/>
                  </a:lnTo>
                  <a:lnTo>
                    <a:pt x="123" y="446"/>
                  </a:lnTo>
                  <a:lnTo>
                    <a:pt x="123" y="444"/>
                  </a:lnTo>
                  <a:lnTo>
                    <a:pt x="124" y="444"/>
                  </a:lnTo>
                  <a:lnTo>
                    <a:pt x="125" y="444"/>
                  </a:lnTo>
                  <a:lnTo>
                    <a:pt x="125" y="443"/>
                  </a:lnTo>
                  <a:lnTo>
                    <a:pt x="125" y="444"/>
                  </a:lnTo>
                  <a:lnTo>
                    <a:pt x="125" y="443"/>
                  </a:lnTo>
                  <a:lnTo>
                    <a:pt x="125" y="442"/>
                  </a:lnTo>
                  <a:lnTo>
                    <a:pt x="126" y="442"/>
                  </a:lnTo>
                  <a:lnTo>
                    <a:pt x="125" y="442"/>
                  </a:lnTo>
                  <a:lnTo>
                    <a:pt x="126" y="442"/>
                  </a:lnTo>
                  <a:lnTo>
                    <a:pt x="126" y="441"/>
                  </a:lnTo>
                  <a:lnTo>
                    <a:pt x="126" y="440"/>
                  </a:lnTo>
                  <a:lnTo>
                    <a:pt x="127" y="440"/>
                  </a:lnTo>
                  <a:lnTo>
                    <a:pt x="127" y="439"/>
                  </a:lnTo>
                  <a:lnTo>
                    <a:pt x="128" y="439"/>
                  </a:lnTo>
                  <a:lnTo>
                    <a:pt x="130" y="439"/>
                  </a:lnTo>
                  <a:lnTo>
                    <a:pt x="130" y="438"/>
                  </a:lnTo>
                  <a:lnTo>
                    <a:pt x="131" y="438"/>
                  </a:lnTo>
                  <a:lnTo>
                    <a:pt x="132" y="438"/>
                  </a:lnTo>
                  <a:lnTo>
                    <a:pt x="132" y="437"/>
                  </a:lnTo>
                  <a:lnTo>
                    <a:pt x="132" y="438"/>
                  </a:lnTo>
                  <a:lnTo>
                    <a:pt x="133" y="438"/>
                  </a:lnTo>
                  <a:lnTo>
                    <a:pt x="134" y="439"/>
                  </a:lnTo>
                  <a:lnTo>
                    <a:pt x="135" y="439"/>
                  </a:lnTo>
                  <a:lnTo>
                    <a:pt x="135" y="438"/>
                  </a:lnTo>
                  <a:lnTo>
                    <a:pt x="136" y="438"/>
                  </a:lnTo>
                  <a:lnTo>
                    <a:pt x="136" y="439"/>
                  </a:lnTo>
                  <a:lnTo>
                    <a:pt x="136" y="438"/>
                  </a:lnTo>
                  <a:lnTo>
                    <a:pt x="138" y="439"/>
                  </a:lnTo>
                  <a:lnTo>
                    <a:pt x="136" y="439"/>
                  </a:lnTo>
                  <a:lnTo>
                    <a:pt x="138" y="439"/>
                  </a:lnTo>
                  <a:lnTo>
                    <a:pt x="139" y="439"/>
                  </a:lnTo>
                  <a:lnTo>
                    <a:pt x="140" y="439"/>
                  </a:lnTo>
                  <a:lnTo>
                    <a:pt x="139" y="439"/>
                  </a:lnTo>
                  <a:lnTo>
                    <a:pt x="139" y="438"/>
                  </a:lnTo>
                  <a:lnTo>
                    <a:pt x="138" y="438"/>
                  </a:lnTo>
                  <a:lnTo>
                    <a:pt x="138" y="437"/>
                  </a:lnTo>
                  <a:lnTo>
                    <a:pt x="139" y="437"/>
                  </a:lnTo>
                  <a:lnTo>
                    <a:pt x="138" y="435"/>
                  </a:lnTo>
                  <a:lnTo>
                    <a:pt x="139" y="437"/>
                  </a:lnTo>
                  <a:lnTo>
                    <a:pt x="139" y="435"/>
                  </a:lnTo>
                  <a:lnTo>
                    <a:pt x="139" y="434"/>
                  </a:lnTo>
                  <a:lnTo>
                    <a:pt x="139" y="433"/>
                  </a:lnTo>
                  <a:lnTo>
                    <a:pt x="138" y="433"/>
                  </a:lnTo>
                  <a:lnTo>
                    <a:pt x="138" y="432"/>
                  </a:lnTo>
                  <a:lnTo>
                    <a:pt x="136" y="432"/>
                  </a:lnTo>
                  <a:lnTo>
                    <a:pt x="138" y="432"/>
                  </a:lnTo>
                  <a:lnTo>
                    <a:pt x="138" y="431"/>
                  </a:lnTo>
                  <a:lnTo>
                    <a:pt x="138" y="430"/>
                  </a:lnTo>
                  <a:lnTo>
                    <a:pt x="139" y="430"/>
                  </a:lnTo>
                  <a:lnTo>
                    <a:pt x="139" y="429"/>
                  </a:lnTo>
                  <a:lnTo>
                    <a:pt x="139" y="427"/>
                  </a:lnTo>
                  <a:lnTo>
                    <a:pt x="140" y="427"/>
                  </a:lnTo>
                  <a:lnTo>
                    <a:pt x="140" y="426"/>
                  </a:lnTo>
                  <a:lnTo>
                    <a:pt x="140" y="427"/>
                  </a:lnTo>
                  <a:lnTo>
                    <a:pt x="140" y="426"/>
                  </a:lnTo>
                  <a:lnTo>
                    <a:pt x="139" y="426"/>
                  </a:lnTo>
                  <a:lnTo>
                    <a:pt x="139" y="425"/>
                  </a:lnTo>
                  <a:lnTo>
                    <a:pt x="139" y="424"/>
                  </a:lnTo>
                  <a:lnTo>
                    <a:pt x="140" y="424"/>
                  </a:lnTo>
                  <a:lnTo>
                    <a:pt x="140" y="423"/>
                  </a:lnTo>
                  <a:lnTo>
                    <a:pt x="139" y="423"/>
                  </a:lnTo>
                  <a:lnTo>
                    <a:pt x="140" y="423"/>
                  </a:lnTo>
                  <a:lnTo>
                    <a:pt x="139" y="423"/>
                  </a:lnTo>
                  <a:lnTo>
                    <a:pt x="140" y="423"/>
                  </a:lnTo>
                  <a:lnTo>
                    <a:pt x="140" y="422"/>
                  </a:lnTo>
                  <a:lnTo>
                    <a:pt x="140" y="421"/>
                  </a:lnTo>
                  <a:lnTo>
                    <a:pt x="139" y="421"/>
                  </a:lnTo>
                  <a:lnTo>
                    <a:pt x="139" y="419"/>
                  </a:lnTo>
                  <a:lnTo>
                    <a:pt x="139" y="421"/>
                  </a:lnTo>
                  <a:lnTo>
                    <a:pt x="139" y="419"/>
                  </a:lnTo>
                  <a:lnTo>
                    <a:pt x="139" y="421"/>
                  </a:lnTo>
                  <a:lnTo>
                    <a:pt x="138" y="421"/>
                  </a:lnTo>
                  <a:lnTo>
                    <a:pt x="138" y="419"/>
                  </a:lnTo>
                  <a:lnTo>
                    <a:pt x="138" y="421"/>
                  </a:lnTo>
                  <a:lnTo>
                    <a:pt x="136" y="421"/>
                  </a:lnTo>
                  <a:lnTo>
                    <a:pt x="136" y="419"/>
                  </a:lnTo>
                  <a:lnTo>
                    <a:pt x="135" y="419"/>
                  </a:lnTo>
                  <a:lnTo>
                    <a:pt x="135" y="421"/>
                  </a:lnTo>
                  <a:lnTo>
                    <a:pt x="134" y="421"/>
                  </a:lnTo>
                  <a:lnTo>
                    <a:pt x="134" y="422"/>
                  </a:lnTo>
                  <a:lnTo>
                    <a:pt x="134" y="423"/>
                  </a:lnTo>
                  <a:lnTo>
                    <a:pt x="133" y="423"/>
                  </a:lnTo>
                  <a:lnTo>
                    <a:pt x="133" y="424"/>
                  </a:lnTo>
                  <a:lnTo>
                    <a:pt x="133" y="423"/>
                  </a:lnTo>
                  <a:lnTo>
                    <a:pt x="133" y="424"/>
                  </a:lnTo>
                  <a:lnTo>
                    <a:pt x="134" y="424"/>
                  </a:lnTo>
                  <a:lnTo>
                    <a:pt x="133" y="424"/>
                  </a:lnTo>
                  <a:lnTo>
                    <a:pt x="134" y="424"/>
                  </a:lnTo>
                  <a:lnTo>
                    <a:pt x="134" y="425"/>
                  </a:lnTo>
                  <a:lnTo>
                    <a:pt x="134" y="426"/>
                  </a:lnTo>
                  <a:lnTo>
                    <a:pt x="133" y="426"/>
                  </a:lnTo>
                  <a:lnTo>
                    <a:pt x="133" y="427"/>
                  </a:lnTo>
                  <a:lnTo>
                    <a:pt x="132" y="427"/>
                  </a:lnTo>
                  <a:lnTo>
                    <a:pt x="131" y="427"/>
                  </a:lnTo>
                  <a:lnTo>
                    <a:pt x="131" y="429"/>
                  </a:lnTo>
                  <a:lnTo>
                    <a:pt x="132" y="429"/>
                  </a:lnTo>
                  <a:lnTo>
                    <a:pt x="131" y="429"/>
                  </a:lnTo>
                  <a:lnTo>
                    <a:pt x="130" y="429"/>
                  </a:lnTo>
                  <a:lnTo>
                    <a:pt x="130" y="427"/>
                  </a:lnTo>
                  <a:lnTo>
                    <a:pt x="130" y="429"/>
                  </a:lnTo>
                  <a:lnTo>
                    <a:pt x="130" y="430"/>
                  </a:lnTo>
                  <a:lnTo>
                    <a:pt x="128" y="430"/>
                  </a:lnTo>
                  <a:lnTo>
                    <a:pt x="128" y="431"/>
                  </a:lnTo>
                  <a:lnTo>
                    <a:pt x="128" y="432"/>
                  </a:lnTo>
                  <a:lnTo>
                    <a:pt x="130" y="432"/>
                  </a:lnTo>
                  <a:lnTo>
                    <a:pt x="130" y="433"/>
                  </a:lnTo>
                  <a:lnTo>
                    <a:pt x="130" y="434"/>
                  </a:lnTo>
                  <a:lnTo>
                    <a:pt x="131" y="434"/>
                  </a:lnTo>
                  <a:lnTo>
                    <a:pt x="131" y="435"/>
                  </a:lnTo>
                  <a:lnTo>
                    <a:pt x="130" y="435"/>
                  </a:lnTo>
                  <a:lnTo>
                    <a:pt x="130" y="437"/>
                  </a:lnTo>
                  <a:lnTo>
                    <a:pt x="130" y="435"/>
                  </a:lnTo>
                  <a:lnTo>
                    <a:pt x="130" y="437"/>
                  </a:lnTo>
                  <a:lnTo>
                    <a:pt x="128" y="437"/>
                  </a:lnTo>
                  <a:lnTo>
                    <a:pt x="127" y="437"/>
                  </a:lnTo>
                  <a:lnTo>
                    <a:pt x="126" y="437"/>
                  </a:lnTo>
                  <a:lnTo>
                    <a:pt x="125" y="437"/>
                  </a:lnTo>
                  <a:lnTo>
                    <a:pt x="124" y="438"/>
                  </a:lnTo>
                  <a:lnTo>
                    <a:pt x="124" y="439"/>
                  </a:lnTo>
                  <a:lnTo>
                    <a:pt x="123" y="439"/>
                  </a:lnTo>
                  <a:lnTo>
                    <a:pt x="124" y="439"/>
                  </a:lnTo>
                  <a:lnTo>
                    <a:pt x="123" y="439"/>
                  </a:lnTo>
                  <a:lnTo>
                    <a:pt x="122" y="439"/>
                  </a:lnTo>
                  <a:lnTo>
                    <a:pt x="122" y="440"/>
                  </a:lnTo>
                  <a:lnTo>
                    <a:pt x="121" y="440"/>
                  </a:lnTo>
                  <a:lnTo>
                    <a:pt x="121" y="439"/>
                  </a:lnTo>
                  <a:lnTo>
                    <a:pt x="119" y="439"/>
                  </a:lnTo>
                  <a:lnTo>
                    <a:pt x="119" y="440"/>
                  </a:lnTo>
                  <a:lnTo>
                    <a:pt x="118" y="440"/>
                  </a:lnTo>
                  <a:lnTo>
                    <a:pt x="119" y="440"/>
                  </a:lnTo>
                  <a:lnTo>
                    <a:pt x="118" y="440"/>
                  </a:lnTo>
                  <a:lnTo>
                    <a:pt x="117" y="440"/>
                  </a:lnTo>
                  <a:lnTo>
                    <a:pt x="117" y="441"/>
                  </a:lnTo>
                  <a:lnTo>
                    <a:pt x="117" y="440"/>
                  </a:lnTo>
                  <a:lnTo>
                    <a:pt x="116" y="440"/>
                  </a:lnTo>
                  <a:lnTo>
                    <a:pt x="117" y="440"/>
                  </a:lnTo>
                  <a:lnTo>
                    <a:pt x="116" y="440"/>
                  </a:lnTo>
                  <a:lnTo>
                    <a:pt x="116" y="439"/>
                  </a:lnTo>
                  <a:lnTo>
                    <a:pt x="116" y="438"/>
                  </a:lnTo>
                  <a:lnTo>
                    <a:pt x="116" y="437"/>
                  </a:lnTo>
                  <a:lnTo>
                    <a:pt x="116" y="438"/>
                  </a:lnTo>
                  <a:lnTo>
                    <a:pt x="115" y="438"/>
                  </a:lnTo>
                  <a:lnTo>
                    <a:pt x="115" y="439"/>
                  </a:lnTo>
                  <a:lnTo>
                    <a:pt x="115" y="438"/>
                  </a:lnTo>
                  <a:lnTo>
                    <a:pt x="114" y="438"/>
                  </a:lnTo>
                  <a:lnTo>
                    <a:pt x="113" y="438"/>
                  </a:lnTo>
                  <a:lnTo>
                    <a:pt x="112" y="438"/>
                  </a:lnTo>
                  <a:lnTo>
                    <a:pt x="112" y="439"/>
                  </a:lnTo>
                  <a:lnTo>
                    <a:pt x="112" y="440"/>
                  </a:lnTo>
                  <a:lnTo>
                    <a:pt x="112" y="441"/>
                  </a:lnTo>
                  <a:lnTo>
                    <a:pt x="110" y="441"/>
                  </a:lnTo>
                  <a:lnTo>
                    <a:pt x="110" y="442"/>
                  </a:lnTo>
                  <a:lnTo>
                    <a:pt x="112" y="442"/>
                  </a:lnTo>
                  <a:lnTo>
                    <a:pt x="110" y="442"/>
                  </a:lnTo>
                  <a:lnTo>
                    <a:pt x="109" y="442"/>
                  </a:lnTo>
                  <a:lnTo>
                    <a:pt x="108" y="442"/>
                  </a:lnTo>
                  <a:lnTo>
                    <a:pt x="108" y="443"/>
                  </a:lnTo>
                  <a:lnTo>
                    <a:pt x="107" y="443"/>
                  </a:lnTo>
                  <a:lnTo>
                    <a:pt x="107" y="444"/>
                  </a:lnTo>
                  <a:lnTo>
                    <a:pt x="106" y="444"/>
                  </a:lnTo>
                  <a:lnTo>
                    <a:pt x="105" y="444"/>
                  </a:lnTo>
                  <a:lnTo>
                    <a:pt x="105" y="446"/>
                  </a:lnTo>
                  <a:lnTo>
                    <a:pt x="105" y="444"/>
                  </a:lnTo>
                  <a:lnTo>
                    <a:pt x="104" y="444"/>
                  </a:lnTo>
                  <a:lnTo>
                    <a:pt x="102" y="443"/>
                  </a:lnTo>
                  <a:lnTo>
                    <a:pt x="101" y="443"/>
                  </a:lnTo>
                  <a:lnTo>
                    <a:pt x="100" y="443"/>
                  </a:lnTo>
                  <a:lnTo>
                    <a:pt x="100" y="444"/>
                  </a:lnTo>
                  <a:lnTo>
                    <a:pt x="101" y="444"/>
                  </a:lnTo>
                  <a:lnTo>
                    <a:pt x="100" y="444"/>
                  </a:lnTo>
                  <a:lnTo>
                    <a:pt x="101" y="444"/>
                  </a:lnTo>
                  <a:lnTo>
                    <a:pt x="100" y="444"/>
                  </a:lnTo>
                  <a:lnTo>
                    <a:pt x="101" y="444"/>
                  </a:lnTo>
                  <a:lnTo>
                    <a:pt x="100" y="444"/>
                  </a:lnTo>
                  <a:lnTo>
                    <a:pt x="100" y="446"/>
                  </a:lnTo>
                  <a:lnTo>
                    <a:pt x="99" y="446"/>
                  </a:lnTo>
                  <a:lnTo>
                    <a:pt x="100" y="446"/>
                  </a:lnTo>
                  <a:lnTo>
                    <a:pt x="100" y="447"/>
                  </a:lnTo>
                  <a:lnTo>
                    <a:pt x="99" y="447"/>
                  </a:lnTo>
                  <a:lnTo>
                    <a:pt x="99" y="448"/>
                  </a:lnTo>
                  <a:lnTo>
                    <a:pt x="100" y="448"/>
                  </a:lnTo>
                  <a:lnTo>
                    <a:pt x="99" y="448"/>
                  </a:lnTo>
                  <a:lnTo>
                    <a:pt x="100" y="448"/>
                  </a:lnTo>
                  <a:lnTo>
                    <a:pt x="99" y="448"/>
                  </a:lnTo>
                  <a:lnTo>
                    <a:pt x="98" y="448"/>
                  </a:lnTo>
                  <a:lnTo>
                    <a:pt x="98" y="449"/>
                  </a:lnTo>
                  <a:lnTo>
                    <a:pt x="98" y="448"/>
                  </a:lnTo>
                  <a:lnTo>
                    <a:pt x="98" y="447"/>
                  </a:lnTo>
                  <a:lnTo>
                    <a:pt x="97" y="447"/>
                  </a:lnTo>
                  <a:lnTo>
                    <a:pt x="97" y="448"/>
                  </a:lnTo>
                  <a:lnTo>
                    <a:pt x="97" y="447"/>
                  </a:lnTo>
                  <a:lnTo>
                    <a:pt x="96" y="447"/>
                  </a:lnTo>
                  <a:lnTo>
                    <a:pt x="96" y="446"/>
                  </a:lnTo>
                  <a:lnTo>
                    <a:pt x="95" y="446"/>
                  </a:lnTo>
                  <a:lnTo>
                    <a:pt x="95" y="444"/>
                  </a:lnTo>
                  <a:lnTo>
                    <a:pt x="93" y="444"/>
                  </a:lnTo>
                  <a:lnTo>
                    <a:pt x="93" y="446"/>
                  </a:lnTo>
                  <a:lnTo>
                    <a:pt x="92" y="446"/>
                  </a:lnTo>
                  <a:lnTo>
                    <a:pt x="92" y="447"/>
                  </a:lnTo>
                  <a:lnTo>
                    <a:pt x="91" y="447"/>
                  </a:lnTo>
                  <a:lnTo>
                    <a:pt x="90" y="447"/>
                  </a:lnTo>
                  <a:lnTo>
                    <a:pt x="90" y="446"/>
                  </a:lnTo>
                  <a:lnTo>
                    <a:pt x="89" y="446"/>
                  </a:lnTo>
                  <a:lnTo>
                    <a:pt x="90" y="446"/>
                  </a:lnTo>
                  <a:lnTo>
                    <a:pt x="90" y="444"/>
                  </a:lnTo>
                  <a:lnTo>
                    <a:pt x="89" y="444"/>
                  </a:lnTo>
                  <a:lnTo>
                    <a:pt x="88" y="444"/>
                  </a:lnTo>
                  <a:lnTo>
                    <a:pt x="88" y="443"/>
                  </a:lnTo>
                  <a:lnTo>
                    <a:pt x="87" y="443"/>
                  </a:lnTo>
                  <a:lnTo>
                    <a:pt x="86" y="443"/>
                  </a:lnTo>
                  <a:lnTo>
                    <a:pt x="84" y="443"/>
                  </a:lnTo>
                  <a:lnTo>
                    <a:pt x="84" y="444"/>
                  </a:lnTo>
                  <a:lnTo>
                    <a:pt x="84" y="446"/>
                  </a:lnTo>
                  <a:lnTo>
                    <a:pt x="83" y="446"/>
                  </a:lnTo>
                  <a:lnTo>
                    <a:pt x="84" y="446"/>
                  </a:lnTo>
                  <a:lnTo>
                    <a:pt x="83" y="446"/>
                  </a:lnTo>
                  <a:lnTo>
                    <a:pt x="83" y="447"/>
                  </a:lnTo>
                  <a:lnTo>
                    <a:pt x="83" y="448"/>
                  </a:lnTo>
                  <a:lnTo>
                    <a:pt x="83" y="447"/>
                  </a:lnTo>
                  <a:lnTo>
                    <a:pt x="82" y="447"/>
                  </a:lnTo>
                  <a:lnTo>
                    <a:pt x="82" y="446"/>
                  </a:lnTo>
                  <a:lnTo>
                    <a:pt x="81" y="446"/>
                  </a:lnTo>
                  <a:lnTo>
                    <a:pt x="81" y="447"/>
                  </a:lnTo>
                  <a:lnTo>
                    <a:pt x="81" y="446"/>
                  </a:lnTo>
                  <a:lnTo>
                    <a:pt x="81" y="444"/>
                  </a:lnTo>
                  <a:lnTo>
                    <a:pt x="81" y="446"/>
                  </a:lnTo>
                  <a:lnTo>
                    <a:pt x="82" y="446"/>
                  </a:lnTo>
                  <a:lnTo>
                    <a:pt x="82" y="444"/>
                  </a:lnTo>
                  <a:lnTo>
                    <a:pt x="82" y="443"/>
                  </a:lnTo>
                  <a:lnTo>
                    <a:pt x="82" y="442"/>
                  </a:lnTo>
                  <a:lnTo>
                    <a:pt x="83" y="442"/>
                  </a:lnTo>
                  <a:lnTo>
                    <a:pt x="83" y="441"/>
                  </a:lnTo>
                  <a:lnTo>
                    <a:pt x="83" y="440"/>
                  </a:lnTo>
                  <a:lnTo>
                    <a:pt x="83" y="439"/>
                  </a:lnTo>
                  <a:lnTo>
                    <a:pt x="83" y="438"/>
                  </a:lnTo>
                  <a:lnTo>
                    <a:pt x="84" y="438"/>
                  </a:lnTo>
                  <a:lnTo>
                    <a:pt x="84" y="437"/>
                  </a:lnTo>
                  <a:lnTo>
                    <a:pt x="84" y="435"/>
                  </a:lnTo>
                  <a:lnTo>
                    <a:pt x="84" y="434"/>
                  </a:lnTo>
                  <a:lnTo>
                    <a:pt x="84" y="433"/>
                  </a:lnTo>
                  <a:lnTo>
                    <a:pt x="86" y="433"/>
                  </a:lnTo>
                  <a:lnTo>
                    <a:pt x="86" y="432"/>
                  </a:lnTo>
                  <a:lnTo>
                    <a:pt x="86" y="431"/>
                  </a:lnTo>
                  <a:lnTo>
                    <a:pt x="84" y="431"/>
                  </a:lnTo>
                  <a:lnTo>
                    <a:pt x="86" y="431"/>
                  </a:lnTo>
                  <a:lnTo>
                    <a:pt x="84" y="431"/>
                  </a:lnTo>
                  <a:lnTo>
                    <a:pt x="86" y="431"/>
                  </a:lnTo>
                  <a:lnTo>
                    <a:pt x="84" y="431"/>
                  </a:lnTo>
                  <a:lnTo>
                    <a:pt x="84" y="430"/>
                  </a:lnTo>
                  <a:lnTo>
                    <a:pt x="86" y="430"/>
                  </a:lnTo>
                  <a:lnTo>
                    <a:pt x="86" y="429"/>
                  </a:lnTo>
                  <a:lnTo>
                    <a:pt x="86" y="430"/>
                  </a:lnTo>
                  <a:lnTo>
                    <a:pt x="86" y="429"/>
                  </a:lnTo>
                  <a:lnTo>
                    <a:pt x="87" y="429"/>
                  </a:lnTo>
                  <a:lnTo>
                    <a:pt x="87" y="430"/>
                  </a:lnTo>
                  <a:lnTo>
                    <a:pt x="86" y="430"/>
                  </a:lnTo>
                  <a:lnTo>
                    <a:pt x="87" y="430"/>
                  </a:lnTo>
                  <a:lnTo>
                    <a:pt x="86" y="430"/>
                  </a:lnTo>
                  <a:lnTo>
                    <a:pt x="87" y="430"/>
                  </a:lnTo>
                  <a:lnTo>
                    <a:pt x="87" y="431"/>
                  </a:lnTo>
                  <a:lnTo>
                    <a:pt x="87" y="432"/>
                  </a:lnTo>
                  <a:lnTo>
                    <a:pt x="88" y="432"/>
                  </a:lnTo>
                  <a:lnTo>
                    <a:pt x="88" y="433"/>
                  </a:lnTo>
                  <a:lnTo>
                    <a:pt x="88" y="434"/>
                  </a:lnTo>
                  <a:lnTo>
                    <a:pt x="89" y="434"/>
                  </a:lnTo>
                  <a:lnTo>
                    <a:pt x="90" y="434"/>
                  </a:lnTo>
                  <a:lnTo>
                    <a:pt x="89" y="434"/>
                  </a:lnTo>
                  <a:lnTo>
                    <a:pt x="89" y="435"/>
                  </a:lnTo>
                  <a:lnTo>
                    <a:pt x="90" y="435"/>
                  </a:lnTo>
                  <a:lnTo>
                    <a:pt x="90" y="437"/>
                  </a:lnTo>
                  <a:lnTo>
                    <a:pt x="91" y="437"/>
                  </a:lnTo>
                  <a:lnTo>
                    <a:pt x="91" y="438"/>
                  </a:lnTo>
                  <a:lnTo>
                    <a:pt x="90" y="438"/>
                  </a:lnTo>
                  <a:lnTo>
                    <a:pt x="91" y="438"/>
                  </a:lnTo>
                  <a:lnTo>
                    <a:pt x="90" y="438"/>
                  </a:lnTo>
                  <a:lnTo>
                    <a:pt x="90" y="439"/>
                  </a:lnTo>
                  <a:lnTo>
                    <a:pt x="91" y="439"/>
                  </a:lnTo>
                  <a:lnTo>
                    <a:pt x="92" y="439"/>
                  </a:lnTo>
                  <a:lnTo>
                    <a:pt x="92" y="440"/>
                  </a:lnTo>
                  <a:lnTo>
                    <a:pt x="93" y="440"/>
                  </a:lnTo>
                  <a:lnTo>
                    <a:pt x="93" y="439"/>
                  </a:lnTo>
                  <a:lnTo>
                    <a:pt x="93" y="438"/>
                  </a:lnTo>
                  <a:lnTo>
                    <a:pt x="92" y="438"/>
                  </a:lnTo>
                  <a:lnTo>
                    <a:pt x="92" y="437"/>
                  </a:lnTo>
                  <a:lnTo>
                    <a:pt x="92" y="435"/>
                  </a:lnTo>
                  <a:lnTo>
                    <a:pt x="93" y="435"/>
                  </a:lnTo>
                  <a:lnTo>
                    <a:pt x="93" y="434"/>
                  </a:lnTo>
                  <a:lnTo>
                    <a:pt x="93" y="433"/>
                  </a:lnTo>
                  <a:lnTo>
                    <a:pt x="92" y="433"/>
                  </a:lnTo>
                  <a:lnTo>
                    <a:pt x="92" y="432"/>
                  </a:lnTo>
                  <a:lnTo>
                    <a:pt x="93" y="432"/>
                  </a:lnTo>
                  <a:lnTo>
                    <a:pt x="93" y="431"/>
                  </a:lnTo>
                  <a:lnTo>
                    <a:pt x="93" y="432"/>
                  </a:lnTo>
                  <a:lnTo>
                    <a:pt x="93" y="431"/>
                  </a:lnTo>
                  <a:lnTo>
                    <a:pt x="93" y="430"/>
                  </a:lnTo>
                  <a:lnTo>
                    <a:pt x="95" y="430"/>
                  </a:lnTo>
                  <a:lnTo>
                    <a:pt x="95" y="431"/>
                  </a:lnTo>
                  <a:lnTo>
                    <a:pt x="95" y="430"/>
                  </a:lnTo>
                  <a:lnTo>
                    <a:pt x="93" y="430"/>
                  </a:lnTo>
                  <a:lnTo>
                    <a:pt x="93" y="429"/>
                  </a:lnTo>
                  <a:lnTo>
                    <a:pt x="95" y="429"/>
                  </a:lnTo>
                  <a:lnTo>
                    <a:pt x="93" y="427"/>
                  </a:lnTo>
                  <a:lnTo>
                    <a:pt x="93" y="429"/>
                  </a:lnTo>
                  <a:lnTo>
                    <a:pt x="93" y="427"/>
                  </a:lnTo>
                  <a:lnTo>
                    <a:pt x="93" y="426"/>
                  </a:lnTo>
                  <a:lnTo>
                    <a:pt x="92" y="426"/>
                  </a:lnTo>
                  <a:lnTo>
                    <a:pt x="93" y="426"/>
                  </a:lnTo>
                  <a:lnTo>
                    <a:pt x="92" y="426"/>
                  </a:lnTo>
                  <a:lnTo>
                    <a:pt x="92" y="425"/>
                  </a:lnTo>
                  <a:lnTo>
                    <a:pt x="92" y="424"/>
                  </a:lnTo>
                  <a:lnTo>
                    <a:pt x="92" y="423"/>
                  </a:lnTo>
                  <a:lnTo>
                    <a:pt x="92" y="422"/>
                  </a:lnTo>
                  <a:lnTo>
                    <a:pt x="91" y="422"/>
                  </a:lnTo>
                  <a:lnTo>
                    <a:pt x="91" y="421"/>
                  </a:lnTo>
                  <a:lnTo>
                    <a:pt x="90" y="421"/>
                  </a:lnTo>
                  <a:lnTo>
                    <a:pt x="90" y="419"/>
                  </a:lnTo>
                  <a:lnTo>
                    <a:pt x="91" y="419"/>
                  </a:lnTo>
                  <a:lnTo>
                    <a:pt x="92" y="419"/>
                  </a:lnTo>
                  <a:lnTo>
                    <a:pt x="93" y="419"/>
                  </a:lnTo>
                  <a:lnTo>
                    <a:pt x="93" y="421"/>
                  </a:lnTo>
                  <a:lnTo>
                    <a:pt x="95" y="421"/>
                  </a:lnTo>
                  <a:lnTo>
                    <a:pt x="96" y="421"/>
                  </a:lnTo>
                  <a:lnTo>
                    <a:pt x="97" y="421"/>
                  </a:lnTo>
                  <a:lnTo>
                    <a:pt x="98" y="421"/>
                  </a:lnTo>
                  <a:lnTo>
                    <a:pt x="99" y="421"/>
                  </a:lnTo>
                  <a:lnTo>
                    <a:pt x="99" y="422"/>
                  </a:lnTo>
                  <a:lnTo>
                    <a:pt x="98" y="422"/>
                  </a:lnTo>
                  <a:lnTo>
                    <a:pt x="98" y="423"/>
                  </a:lnTo>
                  <a:lnTo>
                    <a:pt x="99" y="423"/>
                  </a:lnTo>
                  <a:lnTo>
                    <a:pt x="98" y="423"/>
                  </a:lnTo>
                  <a:lnTo>
                    <a:pt x="99" y="423"/>
                  </a:lnTo>
                  <a:lnTo>
                    <a:pt x="99" y="424"/>
                  </a:lnTo>
                  <a:lnTo>
                    <a:pt x="100" y="424"/>
                  </a:lnTo>
                  <a:lnTo>
                    <a:pt x="101" y="424"/>
                  </a:lnTo>
                  <a:lnTo>
                    <a:pt x="102" y="424"/>
                  </a:lnTo>
                  <a:lnTo>
                    <a:pt x="104" y="424"/>
                  </a:lnTo>
                  <a:lnTo>
                    <a:pt x="104" y="423"/>
                  </a:lnTo>
                  <a:lnTo>
                    <a:pt x="104" y="424"/>
                  </a:lnTo>
                  <a:lnTo>
                    <a:pt x="105" y="423"/>
                  </a:lnTo>
                  <a:lnTo>
                    <a:pt x="106" y="422"/>
                  </a:lnTo>
                  <a:lnTo>
                    <a:pt x="107" y="422"/>
                  </a:lnTo>
                  <a:lnTo>
                    <a:pt x="107" y="421"/>
                  </a:lnTo>
                  <a:lnTo>
                    <a:pt x="108" y="421"/>
                  </a:lnTo>
                  <a:lnTo>
                    <a:pt x="109" y="421"/>
                  </a:lnTo>
                  <a:lnTo>
                    <a:pt x="109" y="419"/>
                  </a:lnTo>
                  <a:lnTo>
                    <a:pt x="109" y="418"/>
                  </a:lnTo>
                  <a:lnTo>
                    <a:pt x="109" y="417"/>
                  </a:lnTo>
                  <a:lnTo>
                    <a:pt x="110" y="417"/>
                  </a:lnTo>
                  <a:lnTo>
                    <a:pt x="110" y="416"/>
                  </a:lnTo>
                  <a:lnTo>
                    <a:pt x="110" y="415"/>
                  </a:lnTo>
                  <a:lnTo>
                    <a:pt x="112" y="415"/>
                  </a:lnTo>
                  <a:lnTo>
                    <a:pt x="110" y="415"/>
                  </a:lnTo>
                  <a:lnTo>
                    <a:pt x="110" y="414"/>
                  </a:lnTo>
                  <a:lnTo>
                    <a:pt x="112" y="414"/>
                  </a:lnTo>
                  <a:lnTo>
                    <a:pt x="112" y="413"/>
                  </a:lnTo>
                  <a:lnTo>
                    <a:pt x="113" y="413"/>
                  </a:lnTo>
                  <a:lnTo>
                    <a:pt x="113" y="412"/>
                  </a:lnTo>
                  <a:lnTo>
                    <a:pt x="113" y="410"/>
                  </a:lnTo>
                  <a:lnTo>
                    <a:pt x="114" y="410"/>
                  </a:lnTo>
                  <a:lnTo>
                    <a:pt x="113" y="410"/>
                  </a:lnTo>
                  <a:lnTo>
                    <a:pt x="114" y="410"/>
                  </a:lnTo>
                  <a:lnTo>
                    <a:pt x="113" y="410"/>
                  </a:lnTo>
                  <a:lnTo>
                    <a:pt x="113" y="412"/>
                  </a:lnTo>
                  <a:lnTo>
                    <a:pt x="114" y="412"/>
                  </a:lnTo>
                  <a:lnTo>
                    <a:pt x="114" y="410"/>
                  </a:lnTo>
                  <a:lnTo>
                    <a:pt x="114" y="412"/>
                  </a:lnTo>
                  <a:lnTo>
                    <a:pt x="114" y="410"/>
                  </a:lnTo>
                  <a:lnTo>
                    <a:pt x="115" y="410"/>
                  </a:lnTo>
                  <a:lnTo>
                    <a:pt x="115" y="409"/>
                  </a:lnTo>
                  <a:lnTo>
                    <a:pt x="116" y="409"/>
                  </a:lnTo>
                  <a:lnTo>
                    <a:pt x="115" y="408"/>
                  </a:lnTo>
                  <a:lnTo>
                    <a:pt x="116" y="408"/>
                  </a:lnTo>
                  <a:lnTo>
                    <a:pt x="117" y="408"/>
                  </a:lnTo>
                  <a:lnTo>
                    <a:pt x="117" y="407"/>
                  </a:lnTo>
                  <a:lnTo>
                    <a:pt x="118" y="407"/>
                  </a:lnTo>
                  <a:lnTo>
                    <a:pt x="118" y="406"/>
                  </a:lnTo>
                  <a:lnTo>
                    <a:pt x="119" y="406"/>
                  </a:lnTo>
                  <a:lnTo>
                    <a:pt x="119" y="405"/>
                  </a:lnTo>
                  <a:lnTo>
                    <a:pt x="121" y="405"/>
                  </a:lnTo>
                  <a:lnTo>
                    <a:pt x="121" y="404"/>
                  </a:lnTo>
                  <a:lnTo>
                    <a:pt x="121" y="405"/>
                  </a:lnTo>
                  <a:lnTo>
                    <a:pt x="121" y="406"/>
                  </a:lnTo>
                  <a:lnTo>
                    <a:pt x="121" y="405"/>
                  </a:lnTo>
                  <a:lnTo>
                    <a:pt x="121" y="404"/>
                  </a:lnTo>
                  <a:lnTo>
                    <a:pt x="122" y="404"/>
                  </a:lnTo>
                  <a:lnTo>
                    <a:pt x="122" y="405"/>
                  </a:lnTo>
                  <a:lnTo>
                    <a:pt x="122" y="406"/>
                  </a:lnTo>
                  <a:lnTo>
                    <a:pt x="123" y="406"/>
                  </a:lnTo>
                  <a:lnTo>
                    <a:pt x="122" y="406"/>
                  </a:lnTo>
                  <a:lnTo>
                    <a:pt x="123" y="406"/>
                  </a:lnTo>
                  <a:lnTo>
                    <a:pt x="122" y="405"/>
                  </a:lnTo>
                  <a:lnTo>
                    <a:pt x="123" y="405"/>
                  </a:lnTo>
                  <a:lnTo>
                    <a:pt x="123" y="404"/>
                  </a:lnTo>
                  <a:lnTo>
                    <a:pt x="124" y="404"/>
                  </a:lnTo>
                  <a:lnTo>
                    <a:pt x="123" y="404"/>
                  </a:lnTo>
                  <a:lnTo>
                    <a:pt x="122" y="404"/>
                  </a:lnTo>
                  <a:lnTo>
                    <a:pt x="123" y="404"/>
                  </a:lnTo>
                  <a:lnTo>
                    <a:pt x="123" y="402"/>
                  </a:lnTo>
                  <a:lnTo>
                    <a:pt x="124" y="402"/>
                  </a:lnTo>
                  <a:lnTo>
                    <a:pt x="125" y="402"/>
                  </a:lnTo>
                  <a:lnTo>
                    <a:pt x="125" y="401"/>
                  </a:lnTo>
                  <a:lnTo>
                    <a:pt x="125" y="402"/>
                  </a:lnTo>
                  <a:lnTo>
                    <a:pt x="127" y="400"/>
                  </a:lnTo>
                  <a:lnTo>
                    <a:pt x="128" y="399"/>
                  </a:lnTo>
                  <a:lnTo>
                    <a:pt x="130" y="398"/>
                  </a:lnTo>
                  <a:lnTo>
                    <a:pt x="131" y="398"/>
                  </a:lnTo>
                  <a:lnTo>
                    <a:pt x="132" y="398"/>
                  </a:lnTo>
                  <a:lnTo>
                    <a:pt x="132" y="397"/>
                  </a:lnTo>
                  <a:lnTo>
                    <a:pt x="133" y="396"/>
                  </a:lnTo>
                  <a:lnTo>
                    <a:pt x="132" y="396"/>
                  </a:lnTo>
                  <a:lnTo>
                    <a:pt x="132" y="397"/>
                  </a:lnTo>
                  <a:lnTo>
                    <a:pt x="132" y="396"/>
                  </a:lnTo>
                  <a:lnTo>
                    <a:pt x="132" y="394"/>
                  </a:lnTo>
                  <a:lnTo>
                    <a:pt x="133" y="394"/>
                  </a:lnTo>
                  <a:lnTo>
                    <a:pt x="132" y="394"/>
                  </a:lnTo>
                  <a:lnTo>
                    <a:pt x="132" y="396"/>
                  </a:lnTo>
                  <a:lnTo>
                    <a:pt x="132" y="397"/>
                  </a:lnTo>
                  <a:lnTo>
                    <a:pt x="131" y="396"/>
                  </a:lnTo>
                  <a:lnTo>
                    <a:pt x="131" y="397"/>
                  </a:lnTo>
                  <a:lnTo>
                    <a:pt x="131" y="396"/>
                  </a:lnTo>
                  <a:lnTo>
                    <a:pt x="131" y="397"/>
                  </a:lnTo>
                  <a:lnTo>
                    <a:pt x="130" y="397"/>
                  </a:lnTo>
                  <a:lnTo>
                    <a:pt x="131" y="397"/>
                  </a:lnTo>
                  <a:lnTo>
                    <a:pt x="130" y="397"/>
                  </a:lnTo>
                  <a:lnTo>
                    <a:pt x="131" y="397"/>
                  </a:lnTo>
                  <a:lnTo>
                    <a:pt x="130" y="397"/>
                  </a:lnTo>
                  <a:lnTo>
                    <a:pt x="128" y="397"/>
                  </a:lnTo>
                  <a:lnTo>
                    <a:pt x="128" y="398"/>
                  </a:lnTo>
                  <a:lnTo>
                    <a:pt x="127" y="398"/>
                  </a:lnTo>
                  <a:lnTo>
                    <a:pt x="126" y="398"/>
                  </a:lnTo>
                  <a:lnTo>
                    <a:pt x="126" y="397"/>
                  </a:lnTo>
                  <a:lnTo>
                    <a:pt x="125" y="397"/>
                  </a:lnTo>
                  <a:lnTo>
                    <a:pt x="125" y="396"/>
                  </a:lnTo>
                  <a:lnTo>
                    <a:pt x="125" y="394"/>
                  </a:lnTo>
                  <a:lnTo>
                    <a:pt x="125" y="393"/>
                  </a:lnTo>
                  <a:lnTo>
                    <a:pt x="124" y="392"/>
                  </a:lnTo>
                  <a:lnTo>
                    <a:pt x="124" y="393"/>
                  </a:lnTo>
                  <a:lnTo>
                    <a:pt x="124" y="392"/>
                  </a:lnTo>
                  <a:lnTo>
                    <a:pt x="123" y="392"/>
                  </a:lnTo>
                  <a:lnTo>
                    <a:pt x="123" y="393"/>
                  </a:lnTo>
                  <a:lnTo>
                    <a:pt x="122" y="393"/>
                  </a:lnTo>
                  <a:lnTo>
                    <a:pt x="121" y="393"/>
                  </a:lnTo>
                  <a:lnTo>
                    <a:pt x="121" y="394"/>
                  </a:lnTo>
                  <a:lnTo>
                    <a:pt x="122" y="394"/>
                  </a:lnTo>
                  <a:lnTo>
                    <a:pt x="121" y="394"/>
                  </a:lnTo>
                  <a:lnTo>
                    <a:pt x="122" y="394"/>
                  </a:lnTo>
                  <a:lnTo>
                    <a:pt x="121" y="394"/>
                  </a:lnTo>
                  <a:lnTo>
                    <a:pt x="121" y="396"/>
                  </a:lnTo>
                  <a:lnTo>
                    <a:pt x="122" y="396"/>
                  </a:lnTo>
                  <a:lnTo>
                    <a:pt x="121" y="396"/>
                  </a:lnTo>
                  <a:lnTo>
                    <a:pt x="119" y="396"/>
                  </a:lnTo>
                  <a:lnTo>
                    <a:pt x="119" y="397"/>
                  </a:lnTo>
                  <a:lnTo>
                    <a:pt x="118" y="397"/>
                  </a:lnTo>
                  <a:lnTo>
                    <a:pt x="117" y="397"/>
                  </a:lnTo>
                  <a:lnTo>
                    <a:pt x="117" y="398"/>
                  </a:lnTo>
                  <a:lnTo>
                    <a:pt x="116" y="398"/>
                  </a:lnTo>
                  <a:lnTo>
                    <a:pt x="115" y="398"/>
                  </a:lnTo>
                  <a:lnTo>
                    <a:pt x="115" y="399"/>
                  </a:lnTo>
                  <a:lnTo>
                    <a:pt x="114" y="399"/>
                  </a:lnTo>
                  <a:lnTo>
                    <a:pt x="113" y="399"/>
                  </a:lnTo>
                  <a:lnTo>
                    <a:pt x="113" y="400"/>
                  </a:lnTo>
                  <a:lnTo>
                    <a:pt x="112" y="400"/>
                  </a:lnTo>
                  <a:lnTo>
                    <a:pt x="112" y="401"/>
                  </a:lnTo>
                  <a:lnTo>
                    <a:pt x="112" y="402"/>
                  </a:lnTo>
                  <a:lnTo>
                    <a:pt x="110" y="402"/>
                  </a:lnTo>
                  <a:lnTo>
                    <a:pt x="112" y="402"/>
                  </a:lnTo>
                  <a:lnTo>
                    <a:pt x="110" y="402"/>
                  </a:lnTo>
                  <a:lnTo>
                    <a:pt x="109" y="402"/>
                  </a:lnTo>
                  <a:lnTo>
                    <a:pt x="108" y="402"/>
                  </a:lnTo>
                  <a:lnTo>
                    <a:pt x="108" y="404"/>
                  </a:lnTo>
                  <a:lnTo>
                    <a:pt x="109" y="404"/>
                  </a:lnTo>
                  <a:lnTo>
                    <a:pt x="108" y="404"/>
                  </a:lnTo>
                  <a:lnTo>
                    <a:pt x="108" y="405"/>
                  </a:lnTo>
                  <a:lnTo>
                    <a:pt x="107" y="405"/>
                  </a:lnTo>
                  <a:lnTo>
                    <a:pt x="106" y="405"/>
                  </a:lnTo>
                  <a:lnTo>
                    <a:pt x="106" y="406"/>
                  </a:lnTo>
                  <a:lnTo>
                    <a:pt x="105" y="406"/>
                  </a:lnTo>
                  <a:lnTo>
                    <a:pt x="105" y="407"/>
                  </a:lnTo>
                  <a:lnTo>
                    <a:pt x="105" y="406"/>
                  </a:lnTo>
                  <a:lnTo>
                    <a:pt x="105" y="407"/>
                  </a:lnTo>
                  <a:lnTo>
                    <a:pt x="105" y="406"/>
                  </a:lnTo>
                  <a:lnTo>
                    <a:pt x="104" y="406"/>
                  </a:lnTo>
                  <a:lnTo>
                    <a:pt x="105" y="406"/>
                  </a:lnTo>
                  <a:lnTo>
                    <a:pt x="105" y="405"/>
                  </a:lnTo>
                  <a:lnTo>
                    <a:pt x="104" y="405"/>
                  </a:lnTo>
                  <a:lnTo>
                    <a:pt x="104" y="404"/>
                  </a:lnTo>
                  <a:lnTo>
                    <a:pt x="104" y="405"/>
                  </a:lnTo>
                  <a:lnTo>
                    <a:pt x="102" y="405"/>
                  </a:lnTo>
                  <a:lnTo>
                    <a:pt x="102" y="404"/>
                  </a:lnTo>
                  <a:lnTo>
                    <a:pt x="101" y="404"/>
                  </a:lnTo>
                  <a:lnTo>
                    <a:pt x="100" y="404"/>
                  </a:lnTo>
                  <a:lnTo>
                    <a:pt x="100" y="402"/>
                  </a:lnTo>
                  <a:lnTo>
                    <a:pt x="99" y="402"/>
                  </a:lnTo>
                  <a:lnTo>
                    <a:pt x="98" y="402"/>
                  </a:lnTo>
                  <a:lnTo>
                    <a:pt x="98" y="404"/>
                  </a:lnTo>
                  <a:lnTo>
                    <a:pt x="99" y="404"/>
                  </a:lnTo>
                  <a:lnTo>
                    <a:pt x="98" y="404"/>
                  </a:lnTo>
                  <a:lnTo>
                    <a:pt x="98" y="402"/>
                  </a:lnTo>
                  <a:lnTo>
                    <a:pt x="97" y="402"/>
                  </a:lnTo>
                  <a:lnTo>
                    <a:pt x="96" y="402"/>
                  </a:lnTo>
                  <a:lnTo>
                    <a:pt x="96" y="404"/>
                  </a:lnTo>
                  <a:lnTo>
                    <a:pt x="96" y="402"/>
                  </a:lnTo>
                  <a:lnTo>
                    <a:pt x="95" y="402"/>
                  </a:lnTo>
                  <a:lnTo>
                    <a:pt x="95" y="404"/>
                  </a:lnTo>
                  <a:lnTo>
                    <a:pt x="95" y="405"/>
                  </a:lnTo>
                  <a:lnTo>
                    <a:pt x="95" y="404"/>
                  </a:lnTo>
                  <a:lnTo>
                    <a:pt x="96" y="404"/>
                  </a:lnTo>
                  <a:lnTo>
                    <a:pt x="96" y="405"/>
                  </a:lnTo>
                  <a:lnTo>
                    <a:pt x="95" y="405"/>
                  </a:lnTo>
                  <a:lnTo>
                    <a:pt x="93" y="405"/>
                  </a:lnTo>
                  <a:lnTo>
                    <a:pt x="93" y="406"/>
                  </a:lnTo>
                  <a:lnTo>
                    <a:pt x="92" y="406"/>
                  </a:lnTo>
                  <a:lnTo>
                    <a:pt x="91" y="406"/>
                  </a:lnTo>
                  <a:lnTo>
                    <a:pt x="91" y="407"/>
                  </a:lnTo>
                  <a:lnTo>
                    <a:pt x="90" y="407"/>
                  </a:lnTo>
                  <a:lnTo>
                    <a:pt x="90" y="406"/>
                  </a:lnTo>
                  <a:lnTo>
                    <a:pt x="90" y="405"/>
                  </a:lnTo>
                  <a:lnTo>
                    <a:pt x="89" y="405"/>
                  </a:lnTo>
                  <a:lnTo>
                    <a:pt x="89" y="404"/>
                  </a:lnTo>
                  <a:lnTo>
                    <a:pt x="89" y="402"/>
                  </a:lnTo>
                  <a:lnTo>
                    <a:pt x="88" y="402"/>
                  </a:lnTo>
                  <a:lnTo>
                    <a:pt x="87" y="402"/>
                  </a:lnTo>
                  <a:lnTo>
                    <a:pt x="87" y="401"/>
                  </a:lnTo>
                  <a:lnTo>
                    <a:pt x="87" y="400"/>
                  </a:lnTo>
                  <a:lnTo>
                    <a:pt x="87" y="399"/>
                  </a:lnTo>
                  <a:lnTo>
                    <a:pt x="86" y="399"/>
                  </a:lnTo>
                  <a:lnTo>
                    <a:pt x="86" y="398"/>
                  </a:lnTo>
                  <a:lnTo>
                    <a:pt x="84" y="398"/>
                  </a:lnTo>
                  <a:lnTo>
                    <a:pt x="83" y="398"/>
                  </a:lnTo>
                  <a:lnTo>
                    <a:pt x="83" y="397"/>
                  </a:lnTo>
                  <a:lnTo>
                    <a:pt x="82" y="397"/>
                  </a:lnTo>
                  <a:lnTo>
                    <a:pt x="82" y="398"/>
                  </a:lnTo>
                  <a:lnTo>
                    <a:pt x="82" y="397"/>
                  </a:lnTo>
                  <a:lnTo>
                    <a:pt x="82" y="396"/>
                  </a:lnTo>
                  <a:lnTo>
                    <a:pt x="83" y="396"/>
                  </a:lnTo>
                  <a:lnTo>
                    <a:pt x="82" y="396"/>
                  </a:lnTo>
                  <a:lnTo>
                    <a:pt x="82" y="394"/>
                  </a:lnTo>
                  <a:lnTo>
                    <a:pt x="83" y="394"/>
                  </a:lnTo>
                  <a:lnTo>
                    <a:pt x="83" y="393"/>
                  </a:lnTo>
                  <a:lnTo>
                    <a:pt x="83" y="392"/>
                  </a:lnTo>
                  <a:lnTo>
                    <a:pt x="84" y="392"/>
                  </a:lnTo>
                  <a:lnTo>
                    <a:pt x="83" y="392"/>
                  </a:lnTo>
                  <a:lnTo>
                    <a:pt x="84" y="392"/>
                  </a:lnTo>
                  <a:lnTo>
                    <a:pt x="84" y="391"/>
                  </a:lnTo>
                  <a:lnTo>
                    <a:pt x="84" y="390"/>
                  </a:lnTo>
                  <a:lnTo>
                    <a:pt x="84" y="389"/>
                  </a:lnTo>
                  <a:lnTo>
                    <a:pt x="84" y="388"/>
                  </a:lnTo>
                  <a:lnTo>
                    <a:pt x="83" y="388"/>
                  </a:lnTo>
                  <a:lnTo>
                    <a:pt x="83" y="387"/>
                  </a:lnTo>
                  <a:lnTo>
                    <a:pt x="83" y="385"/>
                  </a:lnTo>
                  <a:lnTo>
                    <a:pt x="82" y="385"/>
                  </a:lnTo>
                  <a:lnTo>
                    <a:pt x="82" y="384"/>
                  </a:lnTo>
                  <a:lnTo>
                    <a:pt x="81" y="384"/>
                  </a:lnTo>
                  <a:lnTo>
                    <a:pt x="80" y="384"/>
                  </a:lnTo>
                  <a:lnTo>
                    <a:pt x="81" y="384"/>
                  </a:lnTo>
                  <a:lnTo>
                    <a:pt x="80" y="384"/>
                  </a:lnTo>
                  <a:lnTo>
                    <a:pt x="80" y="383"/>
                  </a:lnTo>
                  <a:lnTo>
                    <a:pt x="79" y="383"/>
                  </a:lnTo>
                  <a:lnTo>
                    <a:pt x="78" y="383"/>
                  </a:lnTo>
                  <a:lnTo>
                    <a:pt x="76" y="383"/>
                  </a:lnTo>
                  <a:lnTo>
                    <a:pt x="75" y="383"/>
                  </a:lnTo>
                  <a:lnTo>
                    <a:pt x="74" y="383"/>
                  </a:lnTo>
                  <a:lnTo>
                    <a:pt x="74" y="384"/>
                  </a:lnTo>
                  <a:lnTo>
                    <a:pt x="73" y="384"/>
                  </a:lnTo>
                  <a:lnTo>
                    <a:pt x="73" y="385"/>
                  </a:lnTo>
                  <a:lnTo>
                    <a:pt x="72" y="385"/>
                  </a:lnTo>
                  <a:lnTo>
                    <a:pt x="72" y="384"/>
                  </a:lnTo>
                  <a:lnTo>
                    <a:pt x="72" y="385"/>
                  </a:lnTo>
                  <a:lnTo>
                    <a:pt x="71" y="385"/>
                  </a:lnTo>
                  <a:lnTo>
                    <a:pt x="71" y="384"/>
                  </a:lnTo>
                  <a:lnTo>
                    <a:pt x="71" y="383"/>
                  </a:lnTo>
                  <a:lnTo>
                    <a:pt x="71" y="384"/>
                  </a:lnTo>
                  <a:lnTo>
                    <a:pt x="71" y="383"/>
                  </a:lnTo>
                  <a:lnTo>
                    <a:pt x="70" y="383"/>
                  </a:lnTo>
                  <a:lnTo>
                    <a:pt x="70" y="382"/>
                  </a:lnTo>
                  <a:lnTo>
                    <a:pt x="70" y="381"/>
                  </a:lnTo>
                  <a:lnTo>
                    <a:pt x="71" y="381"/>
                  </a:lnTo>
                  <a:lnTo>
                    <a:pt x="71" y="380"/>
                  </a:lnTo>
                  <a:lnTo>
                    <a:pt x="71" y="379"/>
                  </a:lnTo>
                  <a:lnTo>
                    <a:pt x="71" y="377"/>
                  </a:lnTo>
                  <a:lnTo>
                    <a:pt x="72" y="377"/>
                  </a:lnTo>
                  <a:lnTo>
                    <a:pt x="73" y="377"/>
                  </a:lnTo>
                  <a:lnTo>
                    <a:pt x="74" y="377"/>
                  </a:lnTo>
                  <a:lnTo>
                    <a:pt x="74" y="379"/>
                  </a:lnTo>
                  <a:lnTo>
                    <a:pt x="75" y="379"/>
                  </a:lnTo>
                  <a:lnTo>
                    <a:pt x="75" y="377"/>
                  </a:lnTo>
                  <a:lnTo>
                    <a:pt x="75" y="379"/>
                  </a:lnTo>
                  <a:lnTo>
                    <a:pt x="76" y="379"/>
                  </a:lnTo>
                  <a:lnTo>
                    <a:pt x="78" y="379"/>
                  </a:lnTo>
                  <a:lnTo>
                    <a:pt x="79" y="379"/>
                  </a:lnTo>
                  <a:lnTo>
                    <a:pt x="79" y="377"/>
                  </a:lnTo>
                  <a:lnTo>
                    <a:pt x="80" y="377"/>
                  </a:lnTo>
                  <a:lnTo>
                    <a:pt x="81" y="376"/>
                  </a:lnTo>
                  <a:lnTo>
                    <a:pt x="81" y="375"/>
                  </a:lnTo>
                  <a:lnTo>
                    <a:pt x="81" y="376"/>
                  </a:lnTo>
                  <a:lnTo>
                    <a:pt x="81" y="377"/>
                  </a:lnTo>
                  <a:lnTo>
                    <a:pt x="82" y="376"/>
                  </a:lnTo>
                  <a:lnTo>
                    <a:pt x="82" y="375"/>
                  </a:lnTo>
                  <a:lnTo>
                    <a:pt x="83" y="375"/>
                  </a:lnTo>
                  <a:lnTo>
                    <a:pt x="82" y="375"/>
                  </a:lnTo>
                  <a:lnTo>
                    <a:pt x="83" y="375"/>
                  </a:lnTo>
                  <a:lnTo>
                    <a:pt x="82" y="374"/>
                  </a:lnTo>
                  <a:lnTo>
                    <a:pt x="82" y="375"/>
                  </a:lnTo>
                  <a:lnTo>
                    <a:pt x="81" y="375"/>
                  </a:lnTo>
                  <a:lnTo>
                    <a:pt x="81" y="374"/>
                  </a:lnTo>
                  <a:lnTo>
                    <a:pt x="81" y="373"/>
                  </a:lnTo>
                  <a:lnTo>
                    <a:pt x="82" y="373"/>
                  </a:lnTo>
                  <a:lnTo>
                    <a:pt x="81" y="373"/>
                  </a:lnTo>
                  <a:lnTo>
                    <a:pt x="82" y="373"/>
                  </a:lnTo>
                  <a:lnTo>
                    <a:pt x="83" y="373"/>
                  </a:lnTo>
                  <a:lnTo>
                    <a:pt x="83" y="372"/>
                  </a:lnTo>
                  <a:lnTo>
                    <a:pt x="83" y="373"/>
                  </a:lnTo>
                  <a:lnTo>
                    <a:pt x="84" y="373"/>
                  </a:lnTo>
                  <a:lnTo>
                    <a:pt x="84" y="372"/>
                  </a:lnTo>
                  <a:lnTo>
                    <a:pt x="84" y="373"/>
                  </a:lnTo>
                  <a:lnTo>
                    <a:pt x="84" y="372"/>
                  </a:lnTo>
                  <a:lnTo>
                    <a:pt x="86" y="372"/>
                  </a:lnTo>
                  <a:lnTo>
                    <a:pt x="86" y="373"/>
                  </a:lnTo>
                  <a:lnTo>
                    <a:pt x="87" y="373"/>
                  </a:lnTo>
                  <a:lnTo>
                    <a:pt x="87" y="372"/>
                  </a:lnTo>
                  <a:lnTo>
                    <a:pt x="87" y="373"/>
                  </a:lnTo>
                  <a:lnTo>
                    <a:pt x="87" y="372"/>
                  </a:lnTo>
                  <a:lnTo>
                    <a:pt x="87" y="373"/>
                  </a:lnTo>
                  <a:lnTo>
                    <a:pt x="88" y="373"/>
                  </a:lnTo>
                  <a:lnTo>
                    <a:pt x="89" y="373"/>
                  </a:lnTo>
                  <a:lnTo>
                    <a:pt x="88" y="373"/>
                  </a:lnTo>
                  <a:lnTo>
                    <a:pt x="89" y="373"/>
                  </a:lnTo>
                  <a:lnTo>
                    <a:pt x="88" y="373"/>
                  </a:lnTo>
                  <a:lnTo>
                    <a:pt x="89" y="374"/>
                  </a:lnTo>
                  <a:lnTo>
                    <a:pt x="88" y="374"/>
                  </a:lnTo>
                  <a:lnTo>
                    <a:pt x="88" y="373"/>
                  </a:lnTo>
                  <a:lnTo>
                    <a:pt x="88" y="374"/>
                  </a:lnTo>
                  <a:lnTo>
                    <a:pt x="89" y="374"/>
                  </a:lnTo>
                  <a:lnTo>
                    <a:pt x="89" y="375"/>
                  </a:lnTo>
                  <a:lnTo>
                    <a:pt x="89" y="376"/>
                  </a:lnTo>
                  <a:lnTo>
                    <a:pt x="88" y="376"/>
                  </a:lnTo>
                  <a:lnTo>
                    <a:pt x="88" y="377"/>
                  </a:lnTo>
                  <a:lnTo>
                    <a:pt x="88" y="379"/>
                  </a:lnTo>
                  <a:lnTo>
                    <a:pt x="89" y="379"/>
                  </a:lnTo>
                  <a:lnTo>
                    <a:pt x="89" y="380"/>
                  </a:lnTo>
                  <a:lnTo>
                    <a:pt x="88" y="380"/>
                  </a:lnTo>
                  <a:lnTo>
                    <a:pt x="88" y="381"/>
                  </a:lnTo>
                  <a:lnTo>
                    <a:pt x="88" y="380"/>
                  </a:lnTo>
                  <a:lnTo>
                    <a:pt x="89" y="380"/>
                  </a:lnTo>
                  <a:lnTo>
                    <a:pt x="89" y="381"/>
                  </a:lnTo>
                  <a:lnTo>
                    <a:pt x="88" y="381"/>
                  </a:lnTo>
                  <a:lnTo>
                    <a:pt x="87" y="381"/>
                  </a:lnTo>
                  <a:lnTo>
                    <a:pt x="87" y="382"/>
                  </a:lnTo>
                  <a:lnTo>
                    <a:pt x="86" y="382"/>
                  </a:lnTo>
                  <a:lnTo>
                    <a:pt x="86" y="383"/>
                  </a:lnTo>
                  <a:lnTo>
                    <a:pt x="84" y="383"/>
                  </a:lnTo>
                  <a:lnTo>
                    <a:pt x="84" y="384"/>
                  </a:lnTo>
                  <a:lnTo>
                    <a:pt x="84" y="385"/>
                  </a:lnTo>
                  <a:lnTo>
                    <a:pt x="84" y="387"/>
                  </a:lnTo>
                  <a:lnTo>
                    <a:pt x="86" y="387"/>
                  </a:lnTo>
                  <a:lnTo>
                    <a:pt x="86" y="388"/>
                  </a:lnTo>
                  <a:lnTo>
                    <a:pt x="87" y="388"/>
                  </a:lnTo>
                  <a:lnTo>
                    <a:pt x="87" y="387"/>
                  </a:lnTo>
                  <a:lnTo>
                    <a:pt x="87" y="388"/>
                  </a:lnTo>
                  <a:lnTo>
                    <a:pt x="87" y="387"/>
                  </a:lnTo>
                  <a:lnTo>
                    <a:pt x="88" y="387"/>
                  </a:lnTo>
                  <a:lnTo>
                    <a:pt x="89" y="387"/>
                  </a:lnTo>
                  <a:lnTo>
                    <a:pt x="89" y="385"/>
                  </a:lnTo>
                  <a:lnTo>
                    <a:pt x="89" y="387"/>
                  </a:lnTo>
                  <a:lnTo>
                    <a:pt x="89" y="385"/>
                  </a:lnTo>
                  <a:lnTo>
                    <a:pt x="90" y="385"/>
                  </a:lnTo>
                  <a:lnTo>
                    <a:pt x="90" y="384"/>
                  </a:lnTo>
                  <a:lnTo>
                    <a:pt x="90" y="385"/>
                  </a:lnTo>
                  <a:lnTo>
                    <a:pt x="91" y="385"/>
                  </a:lnTo>
                  <a:lnTo>
                    <a:pt x="92" y="385"/>
                  </a:lnTo>
                  <a:lnTo>
                    <a:pt x="92" y="384"/>
                  </a:lnTo>
                  <a:lnTo>
                    <a:pt x="91" y="384"/>
                  </a:lnTo>
                  <a:lnTo>
                    <a:pt x="92" y="384"/>
                  </a:lnTo>
                  <a:lnTo>
                    <a:pt x="92" y="385"/>
                  </a:lnTo>
                  <a:lnTo>
                    <a:pt x="92" y="387"/>
                  </a:lnTo>
                  <a:lnTo>
                    <a:pt x="92" y="385"/>
                  </a:lnTo>
                  <a:lnTo>
                    <a:pt x="93" y="385"/>
                  </a:lnTo>
                  <a:lnTo>
                    <a:pt x="95" y="385"/>
                  </a:lnTo>
                  <a:lnTo>
                    <a:pt x="95" y="387"/>
                  </a:lnTo>
                  <a:lnTo>
                    <a:pt x="96" y="387"/>
                  </a:lnTo>
                  <a:lnTo>
                    <a:pt x="97" y="387"/>
                  </a:lnTo>
                  <a:lnTo>
                    <a:pt x="96" y="387"/>
                  </a:lnTo>
                  <a:lnTo>
                    <a:pt x="96" y="385"/>
                  </a:lnTo>
                  <a:lnTo>
                    <a:pt x="97" y="385"/>
                  </a:lnTo>
                  <a:lnTo>
                    <a:pt x="97" y="384"/>
                  </a:lnTo>
                  <a:lnTo>
                    <a:pt x="96" y="384"/>
                  </a:lnTo>
                  <a:lnTo>
                    <a:pt x="96" y="383"/>
                  </a:lnTo>
                  <a:lnTo>
                    <a:pt x="96" y="382"/>
                  </a:lnTo>
                  <a:lnTo>
                    <a:pt x="97" y="382"/>
                  </a:lnTo>
                  <a:lnTo>
                    <a:pt x="96" y="382"/>
                  </a:lnTo>
                  <a:lnTo>
                    <a:pt x="95" y="382"/>
                  </a:lnTo>
                  <a:lnTo>
                    <a:pt x="95" y="381"/>
                  </a:lnTo>
                  <a:lnTo>
                    <a:pt x="95" y="382"/>
                  </a:lnTo>
                  <a:lnTo>
                    <a:pt x="95" y="381"/>
                  </a:lnTo>
                  <a:lnTo>
                    <a:pt x="96" y="380"/>
                  </a:lnTo>
                  <a:lnTo>
                    <a:pt x="95" y="380"/>
                  </a:lnTo>
                  <a:lnTo>
                    <a:pt x="96" y="380"/>
                  </a:lnTo>
                  <a:lnTo>
                    <a:pt x="95" y="380"/>
                  </a:lnTo>
                  <a:lnTo>
                    <a:pt x="95" y="379"/>
                  </a:lnTo>
                  <a:lnTo>
                    <a:pt x="96" y="379"/>
                  </a:lnTo>
                  <a:lnTo>
                    <a:pt x="95" y="379"/>
                  </a:lnTo>
                  <a:lnTo>
                    <a:pt x="95" y="377"/>
                  </a:lnTo>
                  <a:lnTo>
                    <a:pt x="95" y="376"/>
                  </a:lnTo>
                  <a:lnTo>
                    <a:pt x="96" y="376"/>
                  </a:lnTo>
                  <a:lnTo>
                    <a:pt x="96" y="375"/>
                  </a:lnTo>
                  <a:lnTo>
                    <a:pt x="95" y="375"/>
                  </a:lnTo>
                  <a:lnTo>
                    <a:pt x="96" y="375"/>
                  </a:lnTo>
                  <a:lnTo>
                    <a:pt x="96" y="374"/>
                  </a:lnTo>
                  <a:lnTo>
                    <a:pt x="97" y="374"/>
                  </a:lnTo>
                  <a:lnTo>
                    <a:pt x="97" y="375"/>
                  </a:lnTo>
                  <a:lnTo>
                    <a:pt x="98" y="375"/>
                  </a:lnTo>
                  <a:lnTo>
                    <a:pt x="98" y="374"/>
                  </a:lnTo>
                  <a:lnTo>
                    <a:pt x="98" y="375"/>
                  </a:lnTo>
                  <a:lnTo>
                    <a:pt x="98" y="374"/>
                  </a:lnTo>
                  <a:lnTo>
                    <a:pt x="99" y="374"/>
                  </a:lnTo>
                  <a:lnTo>
                    <a:pt x="99" y="375"/>
                  </a:lnTo>
                  <a:lnTo>
                    <a:pt x="99" y="374"/>
                  </a:lnTo>
                  <a:lnTo>
                    <a:pt x="99" y="373"/>
                  </a:lnTo>
                  <a:lnTo>
                    <a:pt x="99" y="374"/>
                  </a:lnTo>
                  <a:lnTo>
                    <a:pt x="99" y="373"/>
                  </a:lnTo>
                  <a:lnTo>
                    <a:pt x="99" y="374"/>
                  </a:lnTo>
                  <a:lnTo>
                    <a:pt x="99" y="373"/>
                  </a:lnTo>
                  <a:lnTo>
                    <a:pt x="100" y="373"/>
                  </a:lnTo>
                  <a:lnTo>
                    <a:pt x="100" y="372"/>
                  </a:lnTo>
                  <a:lnTo>
                    <a:pt x="100" y="373"/>
                  </a:lnTo>
                  <a:lnTo>
                    <a:pt x="99" y="373"/>
                  </a:lnTo>
                  <a:lnTo>
                    <a:pt x="99" y="372"/>
                  </a:lnTo>
                  <a:lnTo>
                    <a:pt x="99" y="373"/>
                  </a:lnTo>
                  <a:lnTo>
                    <a:pt x="98" y="373"/>
                  </a:lnTo>
                  <a:lnTo>
                    <a:pt x="98" y="372"/>
                  </a:lnTo>
                  <a:lnTo>
                    <a:pt x="97" y="372"/>
                  </a:lnTo>
                  <a:lnTo>
                    <a:pt x="98" y="372"/>
                  </a:lnTo>
                  <a:lnTo>
                    <a:pt x="98" y="371"/>
                  </a:lnTo>
                  <a:lnTo>
                    <a:pt x="97" y="371"/>
                  </a:lnTo>
                  <a:lnTo>
                    <a:pt x="97" y="370"/>
                  </a:lnTo>
                  <a:lnTo>
                    <a:pt x="97" y="368"/>
                  </a:lnTo>
                  <a:lnTo>
                    <a:pt x="97" y="370"/>
                  </a:lnTo>
                  <a:lnTo>
                    <a:pt x="97" y="368"/>
                  </a:lnTo>
                  <a:lnTo>
                    <a:pt x="97" y="370"/>
                  </a:lnTo>
                  <a:lnTo>
                    <a:pt x="98" y="370"/>
                  </a:lnTo>
                  <a:lnTo>
                    <a:pt x="98" y="368"/>
                  </a:lnTo>
                  <a:lnTo>
                    <a:pt x="97" y="368"/>
                  </a:lnTo>
                  <a:lnTo>
                    <a:pt x="98" y="368"/>
                  </a:lnTo>
                  <a:lnTo>
                    <a:pt x="98" y="367"/>
                  </a:lnTo>
                  <a:lnTo>
                    <a:pt x="96" y="367"/>
                  </a:lnTo>
                  <a:lnTo>
                    <a:pt x="96" y="368"/>
                  </a:lnTo>
                  <a:lnTo>
                    <a:pt x="96" y="367"/>
                  </a:lnTo>
                  <a:lnTo>
                    <a:pt x="97" y="367"/>
                  </a:lnTo>
                  <a:lnTo>
                    <a:pt x="98" y="367"/>
                  </a:lnTo>
                  <a:lnTo>
                    <a:pt x="98" y="366"/>
                  </a:lnTo>
                  <a:lnTo>
                    <a:pt x="98" y="365"/>
                  </a:lnTo>
                  <a:lnTo>
                    <a:pt x="99" y="365"/>
                  </a:lnTo>
                  <a:lnTo>
                    <a:pt x="99" y="364"/>
                  </a:lnTo>
                  <a:lnTo>
                    <a:pt x="99" y="365"/>
                  </a:lnTo>
                  <a:lnTo>
                    <a:pt x="98" y="365"/>
                  </a:lnTo>
                  <a:lnTo>
                    <a:pt x="97" y="365"/>
                  </a:lnTo>
                  <a:lnTo>
                    <a:pt x="97" y="366"/>
                  </a:lnTo>
                  <a:lnTo>
                    <a:pt x="98" y="366"/>
                  </a:lnTo>
                  <a:lnTo>
                    <a:pt x="98" y="367"/>
                  </a:lnTo>
                  <a:lnTo>
                    <a:pt x="98" y="366"/>
                  </a:lnTo>
                  <a:lnTo>
                    <a:pt x="97" y="366"/>
                  </a:lnTo>
                  <a:lnTo>
                    <a:pt x="97" y="367"/>
                  </a:lnTo>
                  <a:lnTo>
                    <a:pt x="97" y="366"/>
                  </a:lnTo>
                  <a:lnTo>
                    <a:pt x="96" y="367"/>
                  </a:lnTo>
                  <a:lnTo>
                    <a:pt x="96" y="366"/>
                  </a:lnTo>
                  <a:lnTo>
                    <a:pt x="96" y="365"/>
                  </a:lnTo>
                  <a:lnTo>
                    <a:pt x="96" y="364"/>
                  </a:lnTo>
                  <a:lnTo>
                    <a:pt x="96" y="363"/>
                  </a:lnTo>
                  <a:lnTo>
                    <a:pt x="96" y="362"/>
                  </a:lnTo>
                  <a:lnTo>
                    <a:pt x="96" y="360"/>
                  </a:lnTo>
                  <a:lnTo>
                    <a:pt x="96" y="362"/>
                  </a:lnTo>
                  <a:lnTo>
                    <a:pt x="96" y="360"/>
                  </a:lnTo>
                  <a:lnTo>
                    <a:pt x="96" y="362"/>
                  </a:lnTo>
                  <a:lnTo>
                    <a:pt x="97" y="362"/>
                  </a:lnTo>
                  <a:lnTo>
                    <a:pt x="97" y="360"/>
                  </a:lnTo>
                  <a:lnTo>
                    <a:pt x="96" y="360"/>
                  </a:lnTo>
                  <a:lnTo>
                    <a:pt x="96" y="359"/>
                  </a:lnTo>
                  <a:lnTo>
                    <a:pt x="95" y="359"/>
                  </a:lnTo>
                  <a:lnTo>
                    <a:pt x="96" y="358"/>
                  </a:lnTo>
                  <a:lnTo>
                    <a:pt x="95" y="358"/>
                  </a:lnTo>
                  <a:lnTo>
                    <a:pt x="95" y="357"/>
                  </a:lnTo>
                  <a:lnTo>
                    <a:pt x="95" y="356"/>
                  </a:lnTo>
                  <a:lnTo>
                    <a:pt x="95" y="355"/>
                  </a:lnTo>
                  <a:lnTo>
                    <a:pt x="95" y="354"/>
                  </a:lnTo>
                  <a:lnTo>
                    <a:pt x="95" y="355"/>
                  </a:lnTo>
                  <a:lnTo>
                    <a:pt x="96" y="355"/>
                  </a:lnTo>
                  <a:lnTo>
                    <a:pt x="97" y="355"/>
                  </a:lnTo>
                  <a:lnTo>
                    <a:pt x="97" y="356"/>
                  </a:lnTo>
                  <a:lnTo>
                    <a:pt x="97" y="357"/>
                  </a:lnTo>
                  <a:lnTo>
                    <a:pt x="98" y="356"/>
                  </a:lnTo>
                  <a:lnTo>
                    <a:pt x="98" y="355"/>
                  </a:lnTo>
                  <a:lnTo>
                    <a:pt x="98" y="354"/>
                  </a:lnTo>
                  <a:lnTo>
                    <a:pt x="98" y="355"/>
                  </a:lnTo>
                  <a:lnTo>
                    <a:pt x="97" y="355"/>
                  </a:lnTo>
                  <a:lnTo>
                    <a:pt x="96" y="355"/>
                  </a:lnTo>
                  <a:lnTo>
                    <a:pt x="96" y="354"/>
                  </a:lnTo>
                  <a:lnTo>
                    <a:pt x="95" y="354"/>
                  </a:lnTo>
                  <a:lnTo>
                    <a:pt x="96" y="354"/>
                  </a:lnTo>
                  <a:lnTo>
                    <a:pt x="96" y="352"/>
                  </a:lnTo>
                  <a:lnTo>
                    <a:pt x="96" y="351"/>
                  </a:lnTo>
                  <a:lnTo>
                    <a:pt x="96" y="350"/>
                  </a:lnTo>
                  <a:lnTo>
                    <a:pt x="97" y="350"/>
                  </a:lnTo>
                  <a:lnTo>
                    <a:pt x="97" y="349"/>
                  </a:lnTo>
                  <a:lnTo>
                    <a:pt x="98" y="349"/>
                  </a:lnTo>
                  <a:lnTo>
                    <a:pt x="99" y="350"/>
                  </a:lnTo>
                  <a:lnTo>
                    <a:pt x="100" y="350"/>
                  </a:lnTo>
                  <a:lnTo>
                    <a:pt x="101" y="350"/>
                  </a:lnTo>
                  <a:lnTo>
                    <a:pt x="101" y="349"/>
                  </a:lnTo>
                  <a:lnTo>
                    <a:pt x="102" y="349"/>
                  </a:lnTo>
                  <a:lnTo>
                    <a:pt x="102" y="348"/>
                  </a:lnTo>
                  <a:lnTo>
                    <a:pt x="102" y="349"/>
                  </a:lnTo>
                  <a:lnTo>
                    <a:pt x="104" y="349"/>
                  </a:lnTo>
                  <a:lnTo>
                    <a:pt x="104" y="348"/>
                  </a:lnTo>
                  <a:lnTo>
                    <a:pt x="104" y="347"/>
                  </a:lnTo>
                  <a:lnTo>
                    <a:pt x="104" y="348"/>
                  </a:lnTo>
                  <a:lnTo>
                    <a:pt x="105" y="348"/>
                  </a:lnTo>
                  <a:lnTo>
                    <a:pt x="105" y="347"/>
                  </a:lnTo>
                  <a:lnTo>
                    <a:pt x="105" y="346"/>
                  </a:lnTo>
                  <a:lnTo>
                    <a:pt x="105" y="347"/>
                  </a:lnTo>
                  <a:lnTo>
                    <a:pt x="105" y="346"/>
                  </a:lnTo>
                  <a:lnTo>
                    <a:pt x="106" y="347"/>
                  </a:lnTo>
                  <a:lnTo>
                    <a:pt x="106" y="346"/>
                  </a:lnTo>
                  <a:lnTo>
                    <a:pt x="107" y="345"/>
                  </a:lnTo>
                  <a:lnTo>
                    <a:pt x="106" y="343"/>
                  </a:lnTo>
                  <a:lnTo>
                    <a:pt x="106" y="345"/>
                  </a:lnTo>
                  <a:lnTo>
                    <a:pt x="107" y="345"/>
                  </a:lnTo>
                  <a:lnTo>
                    <a:pt x="108" y="345"/>
                  </a:lnTo>
                  <a:lnTo>
                    <a:pt x="108" y="346"/>
                  </a:lnTo>
                  <a:lnTo>
                    <a:pt x="108" y="345"/>
                  </a:lnTo>
                  <a:lnTo>
                    <a:pt x="108" y="346"/>
                  </a:lnTo>
                  <a:lnTo>
                    <a:pt x="109" y="346"/>
                  </a:lnTo>
                  <a:lnTo>
                    <a:pt x="109" y="345"/>
                  </a:lnTo>
                  <a:lnTo>
                    <a:pt x="109" y="343"/>
                  </a:lnTo>
                  <a:lnTo>
                    <a:pt x="109" y="345"/>
                  </a:lnTo>
                  <a:lnTo>
                    <a:pt x="109" y="343"/>
                  </a:lnTo>
                  <a:lnTo>
                    <a:pt x="109" y="345"/>
                  </a:lnTo>
                  <a:lnTo>
                    <a:pt x="110" y="343"/>
                  </a:lnTo>
                  <a:lnTo>
                    <a:pt x="109" y="343"/>
                  </a:lnTo>
                  <a:lnTo>
                    <a:pt x="109" y="342"/>
                  </a:lnTo>
                  <a:lnTo>
                    <a:pt x="109" y="343"/>
                  </a:lnTo>
                  <a:lnTo>
                    <a:pt x="110" y="343"/>
                  </a:lnTo>
                  <a:lnTo>
                    <a:pt x="110" y="342"/>
                  </a:lnTo>
                  <a:lnTo>
                    <a:pt x="110" y="341"/>
                  </a:lnTo>
                  <a:lnTo>
                    <a:pt x="109" y="341"/>
                  </a:lnTo>
                  <a:lnTo>
                    <a:pt x="109" y="340"/>
                  </a:lnTo>
                  <a:lnTo>
                    <a:pt x="108" y="340"/>
                  </a:lnTo>
                  <a:lnTo>
                    <a:pt x="108" y="339"/>
                  </a:lnTo>
                  <a:lnTo>
                    <a:pt x="108" y="338"/>
                  </a:lnTo>
                  <a:lnTo>
                    <a:pt x="109" y="338"/>
                  </a:lnTo>
                  <a:lnTo>
                    <a:pt x="109" y="337"/>
                  </a:lnTo>
                  <a:lnTo>
                    <a:pt x="110" y="337"/>
                  </a:lnTo>
                  <a:lnTo>
                    <a:pt x="110" y="335"/>
                  </a:lnTo>
                  <a:lnTo>
                    <a:pt x="112" y="335"/>
                  </a:lnTo>
                  <a:lnTo>
                    <a:pt x="112" y="334"/>
                  </a:lnTo>
                  <a:lnTo>
                    <a:pt x="112" y="333"/>
                  </a:lnTo>
                  <a:lnTo>
                    <a:pt x="112" y="334"/>
                  </a:lnTo>
                  <a:lnTo>
                    <a:pt x="112" y="333"/>
                  </a:lnTo>
                  <a:lnTo>
                    <a:pt x="113" y="333"/>
                  </a:lnTo>
                  <a:lnTo>
                    <a:pt x="113" y="332"/>
                  </a:lnTo>
                  <a:lnTo>
                    <a:pt x="114" y="332"/>
                  </a:lnTo>
                  <a:lnTo>
                    <a:pt x="113" y="332"/>
                  </a:lnTo>
                  <a:lnTo>
                    <a:pt x="114" y="332"/>
                  </a:lnTo>
                  <a:lnTo>
                    <a:pt x="114" y="331"/>
                  </a:lnTo>
                  <a:lnTo>
                    <a:pt x="115" y="331"/>
                  </a:lnTo>
                  <a:lnTo>
                    <a:pt x="116" y="331"/>
                  </a:lnTo>
                  <a:lnTo>
                    <a:pt x="116" y="330"/>
                  </a:lnTo>
                  <a:lnTo>
                    <a:pt x="117" y="330"/>
                  </a:lnTo>
                  <a:lnTo>
                    <a:pt x="117" y="329"/>
                  </a:lnTo>
                  <a:lnTo>
                    <a:pt x="117" y="327"/>
                  </a:lnTo>
                  <a:lnTo>
                    <a:pt x="117" y="326"/>
                  </a:lnTo>
                  <a:lnTo>
                    <a:pt x="117" y="325"/>
                  </a:lnTo>
                  <a:lnTo>
                    <a:pt x="118" y="325"/>
                  </a:lnTo>
                  <a:lnTo>
                    <a:pt x="119" y="325"/>
                  </a:lnTo>
                  <a:lnTo>
                    <a:pt x="119" y="324"/>
                  </a:lnTo>
                  <a:lnTo>
                    <a:pt x="119" y="323"/>
                  </a:lnTo>
                  <a:lnTo>
                    <a:pt x="121" y="323"/>
                  </a:lnTo>
                  <a:lnTo>
                    <a:pt x="121" y="322"/>
                  </a:lnTo>
                  <a:lnTo>
                    <a:pt x="121" y="321"/>
                  </a:lnTo>
                  <a:lnTo>
                    <a:pt x="121" y="320"/>
                  </a:lnTo>
                  <a:lnTo>
                    <a:pt x="121" y="318"/>
                  </a:lnTo>
                  <a:lnTo>
                    <a:pt x="121" y="317"/>
                  </a:lnTo>
                  <a:lnTo>
                    <a:pt x="119" y="317"/>
                  </a:lnTo>
                  <a:lnTo>
                    <a:pt x="119" y="318"/>
                  </a:lnTo>
                  <a:lnTo>
                    <a:pt x="119" y="317"/>
                  </a:lnTo>
                  <a:lnTo>
                    <a:pt x="119" y="318"/>
                  </a:lnTo>
                  <a:lnTo>
                    <a:pt x="119" y="320"/>
                  </a:lnTo>
                  <a:lnTo>
                    <a:pt x="119" y="321"/>
                  </a:lnTo>
                  <a:lnTo>
                    <a:pt x="121" y="321"/>
                  </a:lnTo>
                  <a:lnTo>
                    <a:pt x="121" y="322"/>
                  </a:lnTo>
                  <a:lnTo>
                    <a:pt x="119" y="322"/>
                  </a:lnTo>
                  <a:lnTo>
                    <a:pt x="119" y="323"/>
                  </a:lnTo>
                  <a:lnTo>
                    <a:pt x="118" y="323"/>
                  </a:lnTo>
                  <a:lnTo>
                    <a:pt x="118" y="324"/>
                  </a:lnTo>
                  <a:lnTo>
                    <a:pt x="117" y="324"/>
                  </a:lnTo>
                  <a:lnTo>
                    <a:pt x="116" y="324"/>
                  </a:lnTo>
                  <a:lnTo>
                    <a:pt x="116" y="325"/>
                  </a:lnTo>
                  <a:lnTo>
                    <a:pt x="116" y="326"/>
                  </a:lnTo>
                  <a:lnTo>
                    <a:pt x="116" y="327"/>
                  </a:lnTo>
                  <a:lnTo>
                    <a:pt x="115" y="327"/>
                  </a:lnTo>
                  <a:lnTo>
                    <a:pt x="116" y="327"/>
                  </a:lnTo>
                  <a:lnTo>
                    <a:pt x="115" y="329"/>
                  </a:lnTo>
                  <a:lnTo>
                    <a:pt x="116" y="329"/>
                  </a:lnTo>
                  <a:lnTo>
                    <a:pt x="115" y="329"/>
                  </a:lnTo>
                  <a:lnTo>
                    <a:pt x="114" y="329"/>
                  </a:lnTo>
                  <a:lnTo>
                    <a:pt x="114" y="330"/>
                  </a:lnTo>
                  <a:lnTo>
                    <a:pt x="113" y="330"/>
                  </a:lnTo>
                  <a:lnTo>
                    <a:pt x="113" y="329"/>
                  </a:lnTo>
                  <a:lnTo>
                    <a:pt x="112" y="329"/>
                  </a:lnTo>
                  <a:lnTo>
                    <a:pt x="112" y="327"/>
                  </a:lnTo>
                  <a:lnTo>
                    <a:pt x="110" y="327"/>
                  </a:lnTo>
                  <a:lnTo>
                    <a:pt x="110" y="329"/>
                  </a:lnTo>
                  <a:lnTo>
                    <a:pt x="110" y="327"/>
                  </a:lnTo>
                  <a:lnTo>
                    <a:pt x="110" y="329"/>
                  </a:lnTo>
                  <a:lnTo>
                    <a:pt x="110" y="330"/>
                  </a:lnTo>
                  <a:lnTo>
                    <a:pt x="109" y="330"/>
                  </a:lnTo>
                  <a:lnTo>
                    <a:pt x="109" y="331"/>
                  </a:lnTo>
                  <a:lnTo>
                    <a:pt x="108" y="331"/>
                  </a:lnTo>
                  <a:lnTo>
                    <a:pt x="107" y="331"/>
                  </a:lnTo>
                  <a:lnTo>
                    <a:pt x="106" y="331"/>
                  </a:lnTo>
                  <a:lnTo>
                    <a:pt x="106" y="332"/>
                  </a:lnTo>
                  <a:lnTo>
                    <a:pt x="105" y="332"/>
                  </a:lnTo>
                  <a:lnTo>
                    <a:pt x="104" y="332"/>
                  </a:lnTo>
                  <a:lnTo>
                    <a:pt x="102" y="332"/>
                  </a:lnTo>
                  <a:lnTo>
                    <a:pt x="104" y="332"/>
                  </a:lnTo>
                  <a:lnTo>
                    <a:pt x="102" y="332"/>
                  </a:lnTo>
                  <a:lnTo>
                    <a:pt x="102" y="331"/>
                  </a:lnTo>
                  <a:lnTo>
                    <a:pt x="102" y="332"/>
                  </a:lnTo>
                  <a:lnTo>
                    <a:pt x="102" y="331"/>
                  </a:lnTo>
                  <a:lnTo>
                    <a:pt x="101" y="331"/>
                  </a:lnTo>
                  <a:lnTo>
                    <a:pt x="101" y="330"/>
                  </a:lnTo>
                  <a:lnTo>
                    <a:pt x="100" y="330"/>
                  </a:lnTo>
                  <a:lnTo>
                    <a:pt x="99" y="330"/>
                  </a:lnTo>
                  <a:lnTo>
                    <a:pt x="99" y="329"/>
                  </a:lnTo>
                  <a:lnTo>
                    <a:pt x="98" y="329"/>
                  </a:lnTo>
                  <a:lnTo>
                    <a:pt x="99" y="329"/>
                  </a:lnTo>
                  <a:lnTo>
                    <a:pt x="98" y="329"/>
                  </a:lnTo>
                  <a:lnTo>
                    <a:pt x="99" y="329"/>
                  </a:lnTo>
                  <a:lnTo>
                    <a:pt x="99" y="327"/>
                  </a:lnTo>
                  <a:lnTo>
                    <a:pt x="98" y="327"/>
                  </a:lnTo>
                  <a:lnTo>
                    <a:pt x="98" y="329"/>
                  </a:lnTo>
                  <a:lnTo>
                    <a:pt x="98" y="327"/>
                  </a:lnTo>
                  <a:lnTo>
                    <a:pt x="99" y="327"/>
                  </a:lnTo>
                  <a:lnTo>
                    <a:pt x="100" y="326"/>
                  </a:lnTo>
                  <a:lnTo>
                    <a:pt x="100" y="327"/>
                  </a:lnTo>
                  <a:lnTo>
                    <a:pt x="100" y="326"/>
                  </a:lnTo>
                  <a:lnTo>
                    <a:pt x="100" y="325"/>
                  </a:lnTo>
                  <a:lnTo>
                    <a:pt x="101" y="325"/>
                  </a:lnTo>
                  <a:lnTo>
                    <a:pt x="101" y="324"/>
                  </a:lnTo>
                  <a:lnTo>
                    <a:pt x="100" y="324"/>
                  </a:lnTo>
                  <a:lnTo>
                    <a:pt x="101" y="324"/>
                  </a:lnTo>
                  <a:lnTo>
                    <a:pt x="101" y="323"/>
                  </a:lnTo>
                  <a:lnTo>
                    <a:pt x="101" y="324"/>
                  </a:lnTo>
                  <a:lnTo>
                    <a:pt x="100" y="324"/>
                  </a:lnTo>
                  <a:lnTo>
                    <a:pt x="100" y="323"/>
                  </a:lnTo>
                  <a:lnTo>
                    <a:pt x="99" y="323"/>
                  </a:lnTo>
                  <a:lnTo>
                    <a:pt x="98" y="323"/>
                  </a:lnTo>
                  <a:lnTo>
                    <a:pt x="98" y="322"/>
                  </a:lnTo>
                  <a:lnTo>
                    <a:pt x="97" y="322"/>
                  </a:lnTo>
                  <a:lnTo>
                    <a:pt x="97" y="321"/>
                  </a:lnTo>
                  <a:lnTo>
                    <a:pt x="97" y="320"/>
                  </a:lnTo>
                  <a:lnTo>
                    <a:pt x="96" y="320"/>
                  </a:lnTo>
                  <a:lnTo>
                    <a:pt x="96" y="318"/>
                  </a:lnTo>
                  <a:lnTo>
                    <a:pt x="96" y="317"/>
                  </a:lnTo>
                  <a:lnTo>
                    <a:pt x="95" y="317"/>
                  </a:lnTo>
                  <a:lnTo>
                    <a:pt x="95" y="316"/>
                  </a:lnTo>
                  <a:lnTo>
                    <a:pt x="95" y="317"/>
                  </a:lnTo>
                  <a:lnTo>
                    <a:pt x="95" y="318"/>
                  </a:lnTo>
                  <a:lnTo>
                    <a:pt x="96" y="318"/>
                  </a:lnTo>
                  <a:lnTo>
                    <a:pt x="96" y="320"/>
                  </a:lnTo>
                  <a:lnTo>
                    <a:pt x="95" y="320"/>
                  </a:lnTo>
                  <a:lnTo>
                    <a:pt x="95" y="318"/>
                  </a:lnTo>
                  <a:lnTo>
                    <a:pt x="95" y="320"/>
                  </a:lnTo>
                  <a:lnTo>
                    <a:pt x="96" y="320"/>
                  </a:lnTo>
                  <a:lnTo>
                    <a:pt x="96" y="321"/>
                  </a:lnTo>
                  <a:lnTo>
                    <a:pt x="96" y="322"/>
                  </a:lnTo>
                  <a:lnTo>
                    <a:pt x="95" y="322"/>
                  </a:lnTo>
                  <a:lnTo>
                    <a:pt x="96" y="322"/>
                  </a:lnTo>
                  <a:lnTo>
                    <a:pt x="95" y="322"/>
                  </a:lnTo>
                  <a:lnTo>
                    <a:pt x="95" y="323"/>
                  </a:lnTo>
                  <a:lnTo>
                    <a:pt x="96" y="323"/>
                  </a:lnTo>
                  <a:lnTo>
                    <a:pt x="95" y="323"/>
                  </a:lnTo>
                  <a:lnTo>
                    <a:pt x="95" y="324"/>
                  </a:lnTo>
                  <a:lnTo>
                    <a:pt x="96" y="324"/>
                  </a:lnTo>
                  <a:lnTo>
                    <a:pt x="95" y="324"/>
                  </a:lnTo>
                  <a:lnTo>
                    <a:pt x="95" y="323"/>
                  </a:lnTo>
                  <a:lnTo>
                    <a:pt x="93" y="323"/>
                  </a:lnTo>
                  <a:lnTo>
                    <a:pt x="92" y="323"/>
                  </a:lnTo>
                  <a:lnTo>
                    <a:pt x="92" y="324"/>
                  </a:lnTo>
                  <a:lnTo>
                    <a:pt x="92" y="325"/>
                  </a:lnTo>
                  <a:lnTo>
                    <a:pt x="92" y="326"/>
                  </a:lnTo>
                  <a:lnTo>
                    <a:pt x="91" y="326"/>
                  </a:lnTo>
                  <a:lnTo>
                    <a:pt x="91" y="327"/>
                  </a:lnTo>
                  <a:lnTo>
                    <a:pt x="91" y="329"/>
                  </a:lnTo>
                  <a:lnTo>
                    <a:pt x="91" y="327"/>
                  </a:lnTo>
                  <a:lnTo>
                    <a:pt x="91" y="329"/>
                  </a:lnTo>
                  <a:lnTo>
                    <a:pt x="90" y="329"/>
                  </a:lnTo>
                  <a:lnTo>
                    <a:pt x="91" y="329"/>
                  </a:lnTo>
                  <a:lnTo>
                    <a:pt x="91" y="330"/>
                  </a:lnTo>
                  <a:lnTo>
                    <a:pt x="91" y="331"/>
                  </a:lnTo>
                  <a:lnTo>
                    <a:pt x="92" y="331"/>
                  </a:lnTo>
                  <a:lnTo>
                    <a:pt x="93" y="331"/>
                  </a:lnTo>
                  <a:lnTo>
                    <a:pt x="95" y="331"/>
                  </a:lnTo>
                  <a:lnTo>
                    <a:pt x="95" y="332"/>
                  </a:lnTo>
                  <a:lnTo>
                    <a:pt x="96" y="332"/>
                  </a:lnTo>
                  <a:lnTo>
                    <a:pt x="96" y="333"/>
                  </a:lnTo>
                  <a:lnTo>
                    <a:pt x="95" y="333"/>
                  </a:lnTo>
                  <a:lnTo>
                    <a:pt x="95" y="334"/>
                  </a:lnTo>
                  <a:lnTo>
                    <a:pt x="93" y="334"/>
                  </a:lnTo>
                  <a:lnTo>
                    <a:pt x="93" y="333"/>
                  </a:lnTo>
                  <a:lnTo>
                    <a:pt x="92" y="333"/>
                  </a:lnTo>
                  <a:lnTo>
                    <a:pt x="91" y="333"/>
                  </a:lnTo>
                  <a:lnTo>
                    <a:pt x="91" y="334"/>
                  </a:lnTo>
                  <a:lnTo>
                    <a:pt x="90" y="334"/>
                  </a:lnTo>
                  <a:lnTo>
                    <a:pt x="90" y="335"/>
                  </a:lnTo>
                  <a:lnTo>
                    <a:pt x="90" y="337"/>
                  </a:lnTo>
                  <a:lnTo>
                    <a:pt x="90" y="338"/>
                  </a:lnTo>
                  <a:lnTo>
                    <a:pt x="90" y="339"/>
                  </a:lnTo>
                  <a:lnTo>
                    <a:pt x="91" y="339"/>
                  </a:lnTo>
                  <a:lnTo>
                    <a:pt x="91" y="340"/>
                  </a:lnTo>
                  <a:lnTo>
                    <a:pt x="90" y="340"/>
                  </a:lnTo>
                  <a:lnTo>
                    <a:pt x="91" y="340"/>
                  </a:lnTo>
                  <a:lnTo>
                    <a:pt x="90" y="340"/>
                  </a:lnTo>
                  <a:lnTo>
                    <a:pt x="89" y="340"/>
                  </a:lnTo>
                  <a:lnTo>
                    <a:pt x="88" y="340"/>
                  </a:lnTo>
                  <a:lnTo>
                    <a:pt x="88" y="339"/>
                  </a:lnTo>
                  <a:lnTo>
                    <a:pt x="87" y="339"/>
                  </a:lnTo>
                  <a:lnTo>
                    <a:pt x="87" y="338"/>
                  </a:lnTo>
                  <a:lnTo>
                    <a:pt x="86" y="338"/>
                  </a:lnTo>
                  <a:lnTo>
                    <a:pt x="86" y="339"/>
                  </a:lnTo>
                  <a:lnTo>
                    <a:pt x="86" y="338"/>
                  </a:lnTo>
                  <a:lnTo>
                    <a:pt x="84" y="338"/>
                  </a:lnTo>
                  <a:lnTo>
                    <a:pt x="84" y="339"/>
                  </a:lnTo>
                  <a:lnTo>
                    <a:pt x="83" y="338"/>
                  </a:lnTo>
                  <a:lnTo>
                    <a:pt x="84" y="338"/>
                  </a:lnTo>
                  <a:lnTo>
                    <a:pt x="83" y="338"/>
                  </a:lnTo>
                  <a:lnTo>
                    <a:pt x="84" y="338"/>
                  </a:lnTo>
                  <a:lnTo>
                    <a:pt x="84" y="337"/>
                  </a:lnTo>
                  <a:lnTo>
                    <a:pt x="84" y="335"/>
                  </a:lnTo>
                  <a:lnTo>
                    <a:pt x="86" y="335"/>
                  </a:lnTo>
                  <a:lnTo>
                    <a:pt x="86" y="334"/>
                  </a:lnTo>
                  <a:lnTo>
                    <a:pt x="87" y="334"/>
                  </a:lnTo>
                  <a:lnTo>
                    <a:pt x="88" y="334"/>
                  </a:lnTo>
                  <a:lnTo>
                    <a:pt x="88" y="333"/>
                  </a:lnTo>
                  <a:lnTo>
                    <a:pt x="88" y="332"/>
                  </a:lnTo>
                  <a:lnTo>
                    <a:pt x="87" y="332"/>
                  </a:lnTo>
                  <a:lnTo>
                    <a:pt x="87" y="331"/>
                  </a:lnTo>
                  <a:lnTo>
                    <a:pt x="86" y="331"/>
                  </a:lnTo>
                  <a:lnTo>
                    <a:pt x="86" y="330"/>
                  </a:lnTo>
                  <a:lnTo>
                    <a:pt x="84" y="330"/>
                  </a:lnTo>
                  <a:lnTo>
                    <a:pt x="83" y="330"/>
                  </a:lnTo>
                  <a:lnTo>
                    <a:pt x="82" y="330"/>
                  </a:lnTo>
                  <a:lnTo>
                    <a:pt x="82" y="329"/>
                  </a:lnTo>
                  <a:lnTo>
                    <a:pt x="82" y="330"/>
                  </a:lnTo>
                  <a:lnTo>
                    <a:pt x="83" y="330"/>
                  </a:lnTo>
                  <a:lnTo>
                    <a:pt x="83" y="329"/>
                  </a:lnTo>
                  <a:lnTo>
                    <a:pt x="82" y="329"/>
                  </a:lnTo>
                  <a:lnTo>
                    <a:pt x="81" y="329"/>
                  </a:lnTo>
                  <a:lnTo>
                    <a:pt x="81" y="330"/>
                  </a:lnTo>
                  <a:lnTo>
                    <a:pt x="82" y="330"/>
                  </a:lnTo>
                  <a:lnTo>
                    <a:pt x="82" y="331"/>
                  </a:lnTo>
                  <a:lnTo>
                    <a:pt x="81" y="331"/>
                  </a:lnTo>
                  <a:lnTo>
                    <a:pt x="82" y="331"/>
                  </a:lnTo>
                  <a:lnTo>
                    <a:pt x="81" y="331"/>
                  </a:lnTo>
                  <a:lnTo>
                    <a:pt x="81" y="332"/>
                  </a:lnTo>
                  <a:lnTo>
                    <a:pt x="80" y="332"/>
                  </a:lnTo>
                  <a:lnTo>
                    <a:pt x="80" y="333"/>
                  </a:lnTo>
                  <a:lnTo>
                    <a:pt x="79" y="333"/>
                  </a:lnTo>
                  <a:lnTo>
                    <a:pt x="80" y="333"/>
                  </a:lnTo>
                  <a:lnTo>
                    <a:pt x="79" y="333"/>
                  </a:lnTo>
                  <a:lnTo>
                    <a:pt x="79" y="334"/>
                  </a:lnTo>
                  <a:lnTo>
                    <a:pt x="78" y="334"/>
                  </a:lnTo>
                  <a:lnTo>
                    <a:pt x="76" y="335"/>
                  </a:lnTo>
                  <a:lnTo>
                    <a:pt x="76" y="337"/>
                  </a:lnTo>
                  <a:lnTo>
                    <a:pt x="75" y="337"/>
                  </a:lnTo>
                  <a:lnTo>
                    <a:pt x="75" y="338"/>
                  </a:lnTo>
                  <a:lnTo>
                    <a:pt x="74" y="338"/>
                  </a:lnTo>
                  <a:lnTo>
                    <a:pt x="74" y="337"/>
                  </a:lnTo>
                  <a:lnTo>
                    <a:pt x="74" y="338"/>
                  </a:lnTo>
                  <a:lnTo>
                    <a:pt x="74" y="339"/>
                  </a:lnTo>
                  <a:lnTo>
                    <a:pt x="74" y="340"/>
                  </a:lnTo>
                  <a:lnTo>
                    <a:pt x="74" y="339"/>
                  </a:lnTo>
                  <a:lnTo>
                    <a:pt x="73" y="339"/>
                  </a:lnTo>
                  <a:lnTo>
                    <a:pt x="73" y="340"/>
                  </a:lnTo>
                  <a:lnTo>
                    <a:pt x="74" y="340"/>
                  </a:lnTo>
                  <a:lnTo>
                    <a:pt x="73" y="340"/>
                  </a:lnTo>
                  <a:lnTo>
                    <a:pt x="73" y="341"/>
                  </a:lnTo>
                  <a:lnTo>
                    <a:pt x="74" y="342"/>
                  </a:lnTo>
                  <a:lnTo>
                    <a:pt x="75" y="342"/>
                  </a:lnTo>
                  <a:lnTo>
                    <a:pt x="76" y="342"/>
                  </a:lnTo>
                  <a:lnTo>
                    <a:pt x="76" y="343"/>
                  </a:lnTo>
                  <a:lnTo>
                    <a:pt x="76" y="345"/>
                  </a:lnTo>
                  <a:lnTo>
                    <a:pt x="76" y="346"/>
                  </a:lnTo>
                  <a:lnTo>
                    <a:pt x="75" y="346"/>
                  </a:lnTo>
                  <a:lnTo>
                    <a:pt x="74" y="346"/>
                  </a:lnTo>
                  <a:lnTo>
                    <a:pt x="75" y="346"/>
                  </a:lnTo>
                  <a:lnTo>
                    <a:pt x="74" y="346"/>
                  </a:lnTo>
                  <a:lnTo>
                    <a:pt x="73" y="346"/>
                  </a:lnTo>
                  <a:lnTo>
                    <a:pt x="73" y="347"/>
                  </a:lnTo>
                  <a:lnTo>
                    <a:pt x="73" y="346"/>
                  </a:lnTo>
                  <a:lnTo>
                    <a:pt x="72" y="346"/>
                  </a:lnTo>
                  <a:lnTo>
                    <a:pt x="73" y="346"/>
                  </a:lnTo>
                  <a:lnTo>
                    <a:pt x="72" y="346"/>
                  </a:lnTo>
                  <a:lnTo>
                    <a:pt x="72" y="347"/>
                  </a:lnTo>
                  <a:lnTo>
                    <a:pt x="72" y="346"/>
                  </a:lnTo>
                  <a:lnTo>
                    <a:pt x="72" y="347"/>
                  </a:lnTo>
                  <a:lnTo>
                    <a:pt x="72" y="346"/>
                  </a:lnTo>
                  <a:lnTo>
                    <a:pt x="71" y="346"/>
                  </a:lnTo>
                  <a:lnTo>
                    <a:pt x="70" y="346"/>
                  </a:lnTo>
                  <a:lnTo>
                    <a:pt x="69" y="346"/>
                  </a:lnTo>
                  <a:lnTo>
                    <a:pt x="69" y="347"/>
                  </a:lnTo>
                  <a:lnTo>
                    <a:pt x="69" y="348"/>
                  </a:lnTo>
                  <a:lnTo>
                    <a:pt x="69" y="347"/>
                  </a:lnTo>
                  <a:lnTo>
                    <a:pt x="69" y="348"/>
                  </a:lnTo>
                  <a:lnTo>
                    <a:pt x="69" y="347"/>
                  </a:lnTo>
                  <a:lnTo>
                    <a:pt x="69" y="348"/>
                  </a:lnTo>
                  <a:lnTo>
                    <a:pt x="67" y="348"/>
                  </a:lnTo>
                  <a:lnTo>
                    <a:pt x="67" y="349"/>
                  </a:lnTo>
                  <a:lnTo>
                    <a:pt x="66" y="349"/>
                  </a:lnTo>
                  <a:lnTo>
                    <a:pt x="67" y="349"/>
                  </a:lnTo>
                  <a:lnTo>
                    <a:pt x="67" y="350"/>
                  </a:lnTo>
                  <a:lnTo>
                    <a:pt x="66" y="350"/>
                  </a:lnTo>
                  <a:lnTo>
                    <a:pt x="67" y="350"/>
                  </a:lnTo>
                  <a:lnTo>
                    <a:pt x="66" y="350"/>
                  </a:lnTo>
                  <a:lnTo>
                    <a:pt x="65" y="350"/>
                  </a:lnTo>
                  <a:lnTo>
                    <a:pt x="66" y="350"/>
                  </a:lnTo>
                  <a:lnTo>
                    <a:pt x="65" y="350"/>
                  </a:lnTo>
                  <a:lnTo>
                    <a:pt x="64" y="350"/>
                  </a:lnTo>
                  <a:lnTo>
                    <a:pt x="63" y="350"/>
                  </a:lnTo>
                  <a:lnTo>
                    <a:pt x="62" y="350"/>
                  </a:lnTo>
                  <a:lnTo>
                    <a:pt x="62" y="351"/>
                  </a:lnTo>
                  <a:lnTo>
                    <a:pt x="61" y="351"/>
                  </a:lnTo>
                  <a:lnTo>
                    <a:pt x="61" y="352"/>
                  </a:lnTo>
                  <a:lnTo>
                    <a:pt x="61" y="351"/>
                  </a:lnTo>
                  <a:lnTo>
                    <a:pt x="61" y="352"/>
                  </a:lnTo>
                  <a:lnTo>
                    <a:pt x="61" y="351"/>
                  </a:lnTo>
                  <a:lnTo>
                    <a:pt x="61" y="352"/>
                  </a:lnTo>
                  <a:lnTo>
                    <a:pt x="62" y="351"/>
                  </a:lnTo>
                  <a:lnTo>
                    <a:pt x="61" y="351"/>
                  </a:lnTo>
                  <a:lnTo>
                    <a:pt x="62" y="351"/>
                  </a:lnTo>
                  <a:lnTo>
                    <a:pt x="61" y="352"/>
                  </a:lnTo>
                  <a:lnTo>
                    <a:pt x="61" y="354"/>
                  </a:lnTo>
                  <a:lnTo>
                    <a:pt x="62" y="354"/>
                  </a:lnTo>
                  <a:lnTo>
                    <a:pt x="62" y="352"/>
                  </a:lnTo>
                  <a:lnTo>
                    <a:pt x="62" y="354"/>
                  </a:lnTo>
                  <a:lnTo>
                    <a:pt x="61" y="354"/>
                  </a:lnTo>
                  <a:lnTo>
                    <a:pt x="61" y="355"/>
                  </a:lnTo>
                  <a:lnTo>
                    <a:pt x="62" y="355"/>
                  </a:lnTo>
                  <a:lnTo>
                    <a:pt x="62" y="356"/>
                  </a:lnTo>
                  <a:lnTo>
                    <a:pt x="62" y="357"/>
                  </a:lnTo>
                  <a:lnTo>
                    <a:pt x="62" y="358"/>
                  </a:lnTo>
                  <a:lnTo>
                    <a:pt x="62" y="359"/>
                  </a:lnTo>
                  <a:lnTo>
                    <a:pt x="61" y="359"/>
                  </a:lnTo>
                  <a:lnTo>
                    <a:pt x="62" y="359"/>
                  </a:lnTo>
                  <a:lnTo>
                    <a:pt x="61" y="359"/>
                  </a:lnTo>
                  <a:lnTo>
                    <a:pt x="61" y="360"/>
                  </a:lnTo>
                  <a:lnTo>
                    <a:pt x="59" y="360"/>
                  </a:lnTo>
                  <a:lnTo>
                    <a:pt x="58" y="360"/>
                  </a:lnTo>
                  <a:lnTo>
                    <a:pt x="58" y="362"/>
                  </a:lnTo>
                  <a:lnTo>
                    <a:pt x="57" y="362"/>
                  </a:lnTo>
                  <a:lnTo>
                    <a:pt x="56" y="362"/>
                  </a:lnTo>
                  <a:lnTo>
                    <a:pt x="56" y="363"/>
                  </a:lnTo>
                  <a:lnTo>
                    <a:pt x="55" y="363"/>
                  </a:lnTo>
                  <a:lnTo>
                    <a:pt x="55" y="364"/>
                  </a:lnTo>
                  <a:lnTo>
                    <a:pt x="55" y="365"/>
                  </a:lnTo>
                  <a:lnTo>
                    <a:pt x="55" y="364"/>
                  </a:lnTo>
                  <a:lnTo>
                    <a:pt x="55" y="363"/>
                  </a:lnTo>
                  <a:lnTo>
                    <a:pt x="55" y="364"/>
                  </a:lnTo>
                  <a:lnTo>
                    <a:pt x="54" y="364"/>
                  </a:lnTo>
                  <a:lnTo>
                    <a:pt x="54" y="365"/>
                  </a:lnTo>
                  <a:lnTo>
                    <a:pt x="54" y="364"/>
                  </a:lnTo>
                  <a:lnTo>
                    <a:pt x="54" y="365"/>
                  </a:lnTo>
                  <a:lnTo>
                    <a:pt x="54" y="364"/>
                  </a:lnTo>
                  <a:lnTo>
                    <a:pt x="54" y="365"/>
                  </a:lnTo>
                  <a:lnTo>
                    <a:pt x="53" y="365"/>
                  </a:lnTo>
                  <a:lnTo>
                    <a:pt x="52" y="365"/>
                  </a:lnTo>
                  <a:lnTo>
                    <a:pt x="53" y="365"/>
                  </a:lnTo>
                  <a:lnTo>
                    <a:pt x="53" y="364"/>
                  </a:lnTo>
                  <a:lnTo>
                    <a:pt x="52" y="364"/>
                  </a:lnTo>
                  <a:lnTo>
                    <a:pt x="50" y="364"/>
                  </a:lnTo>
                  <a:lnTo>
                    <a:pt x="49" y="364"/>
                  </a:lnTo>
                  <a:lnTo>
                    <a:pt x="49" y="365"/>
                  </a:lnTo>
                  <a:lnTo>
                    <a:pt x="48" y="365"/>
                  </a:lnTo>
                  <a:lnTo>
                    <a:pt x="48" y="364"/>
                  </a:lnTo>
                  <a:lnTo>
                    <a:pt x="48" y="363"/>
                  </a:lnTo>
                  <a:lnTo>
                    <a:pt x="49" y="363"/>
                  </a:lnTo>
                  <a:lnTo>
                    <a:pt x="48" y="363"/>
                  </a:lnTo>
                  <a:lnTo>
                    <a:pt x="49" y="363"/>
                  </a:lnTo>
                  <a:lnTo>
                    <a:pt x="49" y="362"/>
                  </a:lnTo>
                  <a:lnTo>
                    <a:pt x="48" y="362"/>
                  </a:lnTo>
                  <a:lnTo>
                    <a:pt x="49" y="362"/>
                  </a:lnTo>
                  <a:lnTo>
                    <a:pt x="48" y="362"/>
                  </a:lnTo>
                  <a:lnTo>
                    <a:pt x="49" y="362"/>
                  </a:lnTo>
                  <a:lnTo>
                    <a:pt x="48" y="362"/>
                  </a:lnTo>
                  <a:lnTo>
                    <a:pt x="49" y="362"/>
                  </a:lnTo>
                  <a:lnTo>
                    <a:pt x="48" y="362"/>
                  </a:lnTo>
                  <a:lnTo>
                    <a:pt x="49" y="362"/>
                  </a:lnTo>
                  <a:lnTo>
                    <a:pt x="49" y="360"/>
                  </a:lnTo>
                  <a:lnTo>
                    <a:pt x="49" y="359"/>
                  </a:lnTo>
                  <a:lnTo>
                    <a:pt x="49" y="358"/>
                  </a:lnTo>
                  <a:lnTo>
                    <a:pt x="49" y="359"/>
                  </a:lnTo>
                  <a:lnTo>
                    <a:pt x="49" y="358"/>
                  </a:lnTo>
                  <a:lnTo>
                    <a:pt x="50" y="358"/>
                  </a:lnTo>
                  <a:lnTo>
                    <a:pt x="50" y="357"/>
                  </a:lnTo>
                  <a:lnTo>
                    <a:pt x="50" y="358"/>
                  </a:lnTo>
                  <a:lnTo>
                    <a:pt x="50" y="357"/>
                  </a:lnTo>
                  <a:lnTo>
                    <a:pt x="52" y="357"/>
                  </a:lnTo>
                  <a:lnTo>
                    <a:pt x="52" y="356"/>
                  </a:lnTo>
                  <a:lnTo>
                    <a:pt x="52" y="355"/>
                  </a:lnTo>
                  <a:lnTo>
                    <a:pt x="52" y="354"/>
                  </a:lnTo>
                  <a:lnTo>
                    <a:pt x="52" y="352"/>
                  </a:lnTo>
                  <a:lnTo>
                    <a:pt x="50" y="352"/>
                  </a:lnTo>
                  <a:lnTo>
                    <a:pt x="50" y="351"/>
                  </a:lnTo>
                  <a:lnTo>
                    <a:pt x="50" y="350"/>
                  </a:lnTo>
                  <a:lnTo>
                    <a:pt x="49" y="350"/>
                  </a:lnTo>
                  <a:lnTo>
                    <a:pt x="49" y="349"/>
                  </a:lnTo>
                  <a:lnTo>
                    <a:pt x="49" y="348"/>
                  </a:lnTo>
                  <a:lnTo>
                    <a:pt x="49" y="349"/>
                  </a:lnTo>
                  <a:lnTo>
                    <a:pt x="48" y="349"/>
                  </a:lnTo>
                  <a:lnTo>
                    <a:pt x="48" y="348"/>
                  </a:lnTo>
                  <a:lnTo>
                    <a:pt x="47" y="347"/>
                  </a:lnTo>
                  <a:lnTo>
                    <a:pt x="46" y="347"/>
                  </a:lnTo>
                  <a:lnTo>
                    <a:pt x="45" y="347"/>
                  </a:lnTo>
                  <a:lnTo>
                    <a:pt x="44" y="347"/>
                  </a:lnTo>
                  <a:lnTo>
                    <a:pt x="43" y="347"/>
                  </a:lnTo>
                  <a:lnTo>
                    <a:pt x="43" y="348"/>
                  </a:lnTo>
                  <a:lnTo>
                    <a:pt x="44" y="348"/>
                  </a:lnTo>
                  <a:lnTo>
                    <a:pt x="43" y="348"/>
                  </a:lnTo>
                  <a:lnTo>
                    <a:pt x="43" y="349"/>
                  </a:lnTo>
                  <a:lnTo>
                    <a:pt x="41" y="349"/>
                  </a:lnTo>
                  <a:lnTo>
                    <a:pt x="40" y="349"/>
                  </a:lnTo>
                  <a:lnTo>
                    <a:pt x="40" y="348"/>
                  </a:lnTo>
                  <a:lnTo>
                    <a:pt x="40" y="349"/>
                  </a:lnTo>
                  <a:lnTo>
                    <a:pt x="40" y="348"/>
                  </a:lnTo>
                  <a:lnTo>
                    <a:pt x="39" y="348"/>
                  </a:lnTo>
                  <a:lnTo>
                    <a:pt x="39" y="347"/>
                  </a:lnTo>
                  <a:lnTo>
                    <a:pt x="39" y="346"/>
                  </a:lnTo>
                  <a:lnTo>
                    <a:pt x="40" y="346"/>
                  </a:lnTo>
                  <a:lnTo>
                    <a:pt x="41" y="346"/>
                  </a:lnTo>
                  <a:lnTo>
                    <a:pt x="41" y="345"/>
                  </a:lnTo>
                  <a:lnTo>
                    <a:pt x="43" y="345"/>
                  </a:lnTo>
                  <a:lnTo>
                    <a:pt x="43" y="343"/>
                  </a:lnTo>
                  <a:lnTo>
                    <a:pt x="43" y="342"/>
                  </a:lnTo>
                  <a:lnTo>
                    <a:pt x="41" y="342"/>
                  </a:lnTo>
                  <a:lnTo>
                    <a:pt x="41" y="341"/>
                  </a:lnTo>
                  <a:lnTo>
                    <a:pt x="43" y="341"/>
                  </a:lnTo>
                  <a:lnTo>
                    <a:pt x="43" y="340"/>
                  </a:lnTo>
                  <a:lnTo>
                    <a:pt x="41" y="340"/>
                  </a:lnTo>
                  <a:lnTo>
                    <a:pt x="43" y="340"/>
                  </a:lnTo>
                  <a:lnTo>
                    <a:pt x="44" y="340"/>
                  </a:lnTo>
                  <a:lnTo>
                    <a:pt x="45" y="340"/>
                  </a:lnTo>
                  <a:lnTo>
                    <a:pt x="46" y="339"/>
                  </a:lnTo>
                  <a:lnTo>
                    <a:pt x="46" y="338"/>
                  </a:lnTo>
                  <a:lnTo>
                    <a:pt x="46" y="337"/>
                  </a:lnTo>
                  <a:lnTo>
                    <a:pt x="47" y="337"/>
                  </a:lnTo>
                  <a:lnTo>
                    <a:pt x="46" y="337"/>
                  </a:lnTo>
                  <a:lnTo>
                    <a:pt x="47" y="337"/>
                  </a:lnTo>
                  <a:lnTo>
                    <a:pt x="46" y="337"/>
                  </a:lnTo>
                  <a:lnTo>
                    <a:pt x="46" y="335"/>
                  </a:lnTo>
                  <a:lnTo>
                    <a:pt x="47" y="335"/>
                  </a:lnTo>
                  <a:lnTo>
                    <a:pt x="46" y="335"/>
                  </a:lnTo>
                  <a:lnTo>
                    <a:pt x="46" y="334"/>
                  </a:lnTo>
                  <a:lnTo>
                    <a:pt x="47" y="334"/>
                  </a:lnTo>
                  <a:lnTo>
                    <a:pt x="46" y="334"/>
                  </a:lnTo>
                  <a:lnTo>
                    <a:pt x="47" y="334"/>
                  </a:lnTo>
                  <a:lnTo>
                    <a:pt x="47" y="333"/>
                  </a:lnTo>
                  <a:lnTo>
                    <a:pt x="48" y="333"/>
                  </a:lnTo>
                  <a:lnTo>
                    <a:pt x="48" y="332"/>
                  </a:lnTo>
                  <a:lnTo>
                    <a:pt x="48" y="333"/>
                  </a:lnTo>
                  <a:lnTo>
                    <a:pt x="48" y="332"/>
                  </a:lnTo>
                  <a:lnTo>
                    <a:pt x="49" y="332"/>
                  </a:lnTo>
                  <a:lnTo>
                    <a:pt x="49" y="331"/>
                  </a:lnTo>
                  <a:lnTo>
                    <a:pt x="50" y="331"/>
                  </a:lnTo>
                  <a:lnTo>
                    <a:pt x="50" y="330"/>
                  </a:lnTo>
                  <a:lnTo>
                    <a:pt x="50" y="329"/>
                  </a:lnTo>
                  <a:lnTo>
                    <a:pt x="52" y="329"/>
                  </a:lnTo>
                  <a:lnTo>
                    <a:pt x="52" y="327"/>
                  </a:lnTo>
                  <a:lnTo>
                    <a:pt x="52" y="326"/>
                  </a:lnTo>
                  <a:lnTo>
                    <a:pt x="52" y="325"/>
                  </a:lnTo>
                  <a:lnTo>
                    <a:pt x="52" y="324"/>
                  </a:lnTo>
                  <a:lnTo>
                    <a:pt x="52" y="325"/>
                  </a:lnTo>
                  <a:lnTo>
                    <a:pt x="52" y="324"/>
                  </a:lnTo>
                  <a:lnTo>
                    <a:pt x="52" y="323"/>
                  </a:lnTo>
                  <a:lnTo>
                    <a:pt x="52" y="322"/>
                  </a:lnTo>
                  <a:lnTo>
                    <a:pt x="52" y="321"/>
                  </a:lnTo>
                  <a:lnTo>
                    <a:pt x="52" y="322"/>
                  </a:lnTo>
                  <a:lnTo>
                    <a:pt x="52" y="321"/>
                  </a:lnTo>
                  <a:lnTo>
                    <a:pt x="52" y="320"/>
                  </a:lnTo>
                  <a:lnTo>
                    <a:pt x="52" y="318"/>
                  </a:lnTo>
                  <a:lnTo>
                    <a:pt x="53" y="318"/>
                  </a:lnTo>
                  <a:lnTo>
                    <a:pt x="54" y="318"/>
                  </a:lnTo>
                  <a:lnTo>
                    <a:pt x="54" y="317"/>
                  </a:lnTo>
                  <a:lnTo>
                    <a:pt x="54" y="316"/>
                  </a:lnTo>
                  <a:lnTo>
                    <a:pt x="54" y="315"/>
                  </a:lnTo>
                  <a:lnTo>
                    <a:pt x="55" y="315"/>
                  </a:lnTo>
                  <a:lnTo>
                    <a:pt x="54" y="315"/>
                  </a:lnTo>
                  <a:lnTo>
                    <a:pt x="54" y="314"/>
                  </a:lnTo>
                  <a:lnTo>
                    <a:pt x="55" y="314"/>
                  </a:lnTo>
                  <a:lnTo>
                    <a:pt x="55" y="313"/>
                  </a:lnTo>
                  <a:lnTo>
                    <a:pt x="54" y="313"/>
                  </a:lnTo>
                  <a:lnTo>
                    <a:pt x="54" y="312"/>
                  </a:lnTo>
                  <a:lnTo>
                    <a:pt x="54" y="313"/>
                  </a:lnTo>
                  <a:lnTo>
                    <a:pt x="54" y="312"/>
                  </a:lnTo>
                  <a:lnTo>
                    <a:pt x="55" y="312"/>
                  </a:lnTo>
                  <a:lnTo>
                    <a:pt x="55" y="310"/>
                  </a:lnTo>
                  <a:lnTo>
                    <a:pt x="55" y="309"/>
                  </a:lnTo>
                  <a:lnTo>
                    <a:pt x="55" y="310"/>
                  </a:lnTo>
                  <a:lnTo>
                    <a:pt x="55" y="309"/>
                  </a:lnTo>
                  <a:lnTo>
                    <a:pt x="56" y="309"/>
                  </a:lnTo>
                  <a:lnTo>
                    <a:pt x="56" y="308"/>
                  </a:lnTo>
                  <a:lnTo>
                    <a:pt x="57" y="308"/>
                  </a:lnTo>
                  <a:lnTo>
                    <a:pt x="57" y="307"/>
                  </a:lnTo>
                  <a:lnTo>
                    <a:pt x="57" y="308"/>
                  </a:lnTo>
                  <a:lnTo>
                    <a:pt x="58" y="308"/>
                  </a:lnTo>
                  <a:lnTo>
                    <a:pt x="58" y="307"/>
                  </a:lnTo>
                  <a:lnTo>
                    <a:pt x="59" y="307"/>
                  </a:lnTo>
                  <a:lnTo>
                    <a:pt x="59" y="306"/>
                  </a:lnTo>
                  <a:lnTo>
                    <a:pt x="59" y="305"/>
                  </a:lnTo>
                  <a:lnTo>
                    <a:pt x="59" y="304"/>
                  </a:lnTo>
                  <a:lnTo>
                    <a:pt x="59" y="302"/>
                  </a:lnTo>
                  <a:lnTo>
                    <a:pt x="61" y="302"/>
                  </a:lnTo>
                  <a:lnTo>
                    <a:pt x="62" y="302"/>
                  </a:lnTo>
                  <a:lnTo>
                    <a:pt x="61" y="302"/>
                  </a:lnTo>
                  <a:lnTo>
                    <a:pt x="61" y="304"/>
                  </a:lnTo>
                  <a:lnTo>
                    <a:pt x="61" y="302"/>
                  </a:lnTo>
                  <a:lnTo>
                    <a:pt x="62" y="302"/>
                  </a:lnTo>
                  <a:lnTo>
                    <a:pt x="61" y="302"/>
                  </a:lnTo>
                  <a:lnTo>
                    <a:pt x="62" y="302"/>
                  </a:lnTo>
                  <a:lnTo>
                    <a:pt x="63" y="302"/>
                  </a:lnTo>
                  <a:lnTo>
                    <a:pt x="63" y="301"/>
                  </a:lnTo>
                  <a:lnTo>
                    <a:pt x="63" y="300"/>
                  </a:lnTo>
                  <a:lnTo>
                    <a:pt x="64" y="300"/>
                  </a:lnTo>
                  <a:lnTo>
                    <a:pt x="64" y="299"/>
                  </a:lnTo>
                  <a:lnTo>
                    <a:pt x="64" y="298"/>
                  </a:lnTo>
                  <a:lnTo>
                    <a:pt x="65" y="298"/>
                  </a:lnTo>
                  <a:lnTo>
                    <a:pt x="66" y="298"/>
                  </a:lnTo>
                  <a:lnTo>
                    <a:pt x="67" y="298"/>
                  </a:lnTo>
                  <a:lnTo>
                    <a:pt x="67" y="299"/>
                  </a:lnTo>
                  <a:lnTo>
                    <a:pt x="69" y="299"/>
                  </a:lnTo>
                  <a:lnTo>
                    <a:pt x="70" y="299"/>
                  </a:lnTo>
                  <a:lnTo>
                    <a:pt x="70" y="298"/>
                  </a:lnTo>
                  <a:lnTo>
                    <a:pt x="71" y="298"/>
                  </a:lnTo>
                  <a:lnTo>
                    <a:pt x="71" y="297"/>
                  </a:lnTo>
                  <a:lnTo>
                    <a:pt x="71" y="298"/>
                  </a:lnTo>
                  <a:lnTo>
                    <a:pt x="72" y="297"/>
                  </a:lnTo>
                  <a:lnTo>
                    <a:pt x="72" y="296"/>
                  </a:lnTo>
                  <a:lnTo>
                    <a:pt x="72" y="295"/>
                  </a:lnTo>
                  <a:lnTo>
                    <a:pt x="72" y="293"/>
                  </a:lnTo>
                  <a:lnTo>
                    <a:pt x="73" y="293"/>
                  </a:lnTo>
                  <a:lnTo>
                    <a:pt x="73" y="292"/>
                  </a:lnTo>
                  <a:lnTo>
                    <a:pt x="73" y="293"/>
                  </a:lnTo>
                  <a:lnTo>
                    <a:pt x="74" y="293"/>
                  </a:lnTo>
                  <a:lnTo>
                    <a:pt x="73" y="293"/>
                  </a:lnTo>
                  <a:lnTo>
                    <a:pt x="74" y="293"/>
                  </a:lnTo>
                  <a:lnTo>
                    <a:pt x="74" y="292"/>
                  </a:lnTo>
                  <a:lnTo>
                    <a:pt x="75" y="292"/>
                  </a:lnTo>
                  <a:lnTo>
                    <a:pt x="75" y="291"/>
                  </a:lnTo>
                  <a:lnTo>
                    <a:pt x="75" y="290"/>
                  </a:lnTo>
                  <a:lnTo>
                    <a:pt x="75" y="289"/>
                  </a:lnTo>
                  <a:lnTo>
                    <a:pt x="76" y="289"/>
                  </a:lnTo>
                  <a:lnTo>
                    <a:pt x="76" y="288"/>
                  </a:lnTo>
                  <a:lnTo>
                    <a:pt x="76" y="289"/>
                  </a:lnTo>
                  <a:lnTo>
                    <a:pt x="78" y="289"/>
                  </a:lnTo>
                  <a:lnTo>
                    <a:pt x="78" y="288"/>
                  </a:lnTo>
                  <a:lnTo>
                    <a:pt x="78" y="287"/>
                  </a:lnTo>
                  <a:lnTo>
                    <a:pt x="79" y="287"/>
                  </a:lnTo>
                  <a:lnTo>
                    <a:pt x="79" y="285"/>
                  </a:lnTo>
                  <a:lnTo>
                    <a:pt x="80" y="285"/>
                  </a:lnTo>
                  <a:lnTo>
                    <a:pt x="80" y="284"/>
                  </a:lnTo>
                  <a:lnTo>
                    <a:pt x="81" y="284"/>
                  </a:lnTo>
                  <a:lnTo>
                    <a:pt x="82" y="284"/>
                  </a:lnTo>
                  <a:lnTo>
                    <a:pt x="82" y="285"/>
                  </a:lnTo>
                  <a:lnTo>
                    <a:pt x="83" y="285"/>
                  </a:lnTo>
                  <a:lnTo>
                    <a:pt x="83" y="284"/>
                  </a:lnTo>
                  <a:lnTo>
                    <a:pt x="84" y="283"/>
                  </a:lnTo>
                  <a:lnTo>
                    <a:pt x="84" y="282"/>
                  </a:lnTo>
                  <a:lnTo>
                    <a:pt x="84" y="281"/>
                  </a:lnTo>
                  <a:lnTo>
                    <a:pt x="86" y="280"/>
                  </a:lnTo>
                  <a:lnTo>
                    <a:pt x="84" y="280"/>
                  </a:lnTo>
                  <a:lnTo>
                    <a:pt x="86" y="280"/>
                  </a:lnTo>
                  <a:lnTo>
                    <a:pt x="86" y="279"/>
                  </a:lnTo>
                  <a:lnTo>
                    <a:pt x="86" y="278"/>
                  </a:lnTo>
                  <a:lnTo>
                    <a:pt x="86" y="279"/>
                  </a:lnTo>
                  <a:lnTo>
                    <a:pt x="86" y="280"/>
                  </a:lnTo>
                  <a:lnTo>
                    <a:pt x="84" y="280"/>
                  </a:lnTo>
                  <a:lnTo>
                    <a:pt x="84" y="279"/>
                  </a:lnTo>
                  <a:lnTo>
                    <a:pt x="84" y="278"/>
                  </a:lnTo>
                  <a:lnTo>
                    <a:pt x="86" y="278"/>
                  </a:lnTo>
                  <a:lnTo>
                    <a:pt x="87" y="278"/>
                  </a:lnTo>
                  <a:lnTo>
                    <a:pt x="87" y="279"/>
                  </a:lnTo>
                  <a:lnTo>
                    <a:pt x="88" y="279"/>
                  </a:lnTo>
                  <a:lnTo>
                    <a:pt x="87" y="279"/>
                  </a:lnTo>
                  <a:lnTo>
                    <a:pt x="87" y="278"/>
                  </a:lnTo>
                  <a:lnTo>
                    <a:pt x="87" y="279"/>
                  </a:lnTo>
                  <a:lnTo>
                    <a:pt x="88" y="279"/>
                  </a:lnTo>
                  <a:lnTo>
                    <a:pt x="89" y="278"/>
                  </a:lnTo>
                  <a:lnTo>
                    <a:pt x="90" y="278"/>
                  </a:lnTo>
                  <a:lnTo>
                    <a:pt x="90" y="276"/>
                  </a:lnTo>
                  <a:lnTo>
                    <a:pt x="90" y="275"/>
                  </a:lnTo>
                  <a:lnTo>
                    <a:pt x="90" y="274"/>
                  </a:lnTo>
                  <a:lnTo>
                    <a:pt x="89" y="274"/>
                  </a:lnTo>
                  <a:lnTo>
                    <a:pt x="89" y="275"/>
                  </a:lnTo>
                  <a:lnTo>
                    <a:pt x="89" y="276"/>
                  </a:lnTo>
                  <a:lnTo>
                    <a:pt x="89" y="278"/>
                  </a:lnTo>
                  <a:lnTo>
                    <a:pt x="88" y="278"/>
                  </a:lnTo>
                  <a:lnTo>
                    <a:pt x="87" y="278"/>
                  </a:lnTo>
                  <a:lnTo>
                    <a:pt x="86" y="278"/>
                  </a:lnTo>
                  <a:lnTo>
                    <a:pt x="86" y="276"/>
                  </a:lnTo>
                  <a:lnTo>
                    <a:pt x="84" y="276"/>
                  </a:lnTo>
                  <a:lnTo>
                    <a:pt x="86" y="276"/>
                  </a:lnTo>
                  <a:lnTo>
                    <a:pt x="86" y="275"/>
                  </a:lnTo>
                  <a:lnTo>
                    <a:pt x="86" y="274"/>
                  </a:lnTo>
                  <a:lnTo>
                    <a:pt x="84" y="274"/>
                  </a:lnTo>
                  <a:lnTo>
                    <a:pt x="83" y="274"/>
                  </a:lnTo>
                  <a:lnTo>
                    <a:pt x="83" y="275"/>
                  </a:lnTo>
                  <a:lnTo>
                    <a:pt x="84" y="275"/>
                  </a:lnTo>
                  <a:lnTo>
                    <a:pt x="84" y="274"/>
                  </a:lnTo>
                  <a:lnTo>
                    <a:pt x="86" y="274"/>
                  </a:lnTo>
                  <a:lnTo>
                    <a:pt x="86" y="275"/>
                  </a:lnTo>
                  <a:lnTo>
                    <a:pt x="84" y="275"/>
                  </a:lnTo>
                  <a:lnTo>
                    <a:pt x="84" y="276"/>
                  </a:lnTo>
                  <a:lnTo>
                    <a:pt x="83" y="278"/>
                  </a:lnTo>
                  <a:lnTo>
                    <a:pt x="83" y="279"/>
                  </a:lnTo>
                  <a:lnTo>
                    <a:pt x="83" y="280"/>
                  </a:lnTo>
                  <a:lnTo>
                    <a:pt x="83" y="281"/>
                  </a:lnTo>
                  <a:lnTo>
                    <a:pt x="83" y="282"/>
                  </a:lnTo>
                  <a:lnTo>
                    <a:pt x="82" y="282"/>
                  </a:lnTo>
                  <a:lnTo>
                    <a:pt x="83" y="283"/>
                  </a:lnTo>
                  <a:lnTo>
                    <a:pt x="82" y="283"/>
                  </a:lnTo>
                  <a:lnTo>
                    <a:pt x="81" y="283"/>
                  </a:lnTo>
                  <a:lnTo>
                    <a:pt x="80" y="283"/>
                  </a:lnTo>
                  <a:lnTo>
                    <a:pt x="79" y="283"/>
                  </a:lnTo>
                  <a:lnTo>
                    <a:pt x="79" y="282"/>
                  </a:lnTo>
                  <a:lnTo>
                    <a:pt x="79" y="281"/>
                  </a:lnTo>
                  <a:lnTo>
                    <a:pt x="78" y="281"/>
                  </a:lnTo>
                  <a:lnTo>
                    <a:pt x="78" y="280"/>
                  </a:lnTo>
                  <a:lnTo>
                    <a:pt x="76" y="281"/>
                  </a:lnTo>
                  <a:lnTo>
                    <a:pt x="75" y="281"/>
                  </a:lnTo>
                  <a:lnTo>
                    <a:pt x="75" y="282"/>
                  </a:lnTo>
                  <a:lnTo>
                    <a:pt x="74" y="282"/>
                  </a:lnTo>
                  <a:lnTo>
                    <a:pt x="74" y="283"/>
                  </a:lnTo>
                  <a:lnTo>
                    <a:pt x="75" y="283"/>
                  </a:lnTo>
                  <a:lnTo>
                    <a:pt x="74" y="283"/>
                  </a:lnTo>
                  <a:lnTo>
                    <a:pt x="75" y="283"/>
                  </a:lnTo>
                  <a:lnTo>
                    <a:pt x="75" y="284"/>
                  </a:lnTo>
                  <a:lnTo>
                    <a:pt x="74" y="284"/>
                  </a:lnTo>
                  <a:lnTo>
                    <a:pt x="74" y="285"/>
                  </a:lnTo>
                  <a:lnTo>
                    <a:pt x="73" y="285"/>
                  </a:lnTo>
                  <a:lnTo>
                    <a:pt x="73" y="287"/>
                  </a:lnTo>
                  <a:lnTo>
                    <a:pt x="73" y="288"/>
                  </a:lnTo>
                  <a:lnTo>
                    <a:pt x="73" y="287"/>
                  </a:lnTo>
                  <a:lnTo>
                    <a:pt x="73" y="288"/>
                  </a:lnTo>
                  <a:lnTo>
                    <a:pt x="72" y="288"/>
                  </a:lnTo>
                  <a:lnTo>
                    <a:pt x="71" y="288"/>
                  </a:lnTo>
                  <a:lnTo>
                    <a:pt x="70" y="288"/>
                  </a:lnTo>
                  <a:lnTo>
                    <a:pt x="70" y="287"/>
                  </a:lnTo>
                  <a:lnTo>
                    <a:pt x="70" y="285"/>
                  </a:lnTo>
                  <a:lnTo>
                    <a:pt x="70" y="284"/>
                  </a:lnTo>
                  <a:lnTo>
                    <a:pt x="69" y="284"/>
                  </a:lnTo>
                  <a:lnTo>
                    <a:pt x="67" y="284"/>
                  </a:lnTo>
                  <a:lnTo>
                    <a:pt x="67" y="285"/>
                  </a:lnTo>
                  <a:lnTo>
                    <a:pt x="66" y="285"/>
                  </a:lnTo>
                  <a:lnTo>
                    <a:pt x="67" y="285"/>
                  </a:lnTo>
                  <a:lnTo>
                    <a:pt x="66" y="285"/>
                  </a:lnTo>
                  <a:lnTo>
                    <a:pt x="66" y="287"/>
                  </a:lnTo>
                  <a:lnTo>
                    <a:pt x="66" y="288"/>
                  </a:lnTo>
                  <a:lnTo>
                    <a:pt x="65" y="288"/>
                  </a:lnTo>
                  <a:lnTo>
                    <a:pt x="64" y="288"/>
                  </a:lnTo>
                  <a:lnTo>
                    <a:pt x="64" y="287"/>
                  </a:lnTo>
                  <a:lnTo>
                    <a:pt x="64" y="288"/>
                  </a:lnTo>
                  <a:lnTo>
                    <a:pt x="64" y="287"/>
                  </a:lnTo>
                  <a:lnTo>
                    <a:pt x="63" y="287"/>
                  </a:lnTo>
                  <a:lnTo>
                    <a:pt x="62" y="287"/>
                  </a:lnTo>
                  <a:lnTo>
                    <a:pt x="63" y="287"/>
                  </a:lnTo>
                  <a:lnTo>
                    <a:pt x="62" y="287"/>
                  </a:lnTo>
                  <a:lnTo>
                    <a:pt x="62" y="288"/>
                  </a:lnTo>
                  <a:lnTo>
                    <a:pt x="62" y="287"/>
                  </a:lnTo>
                  <a:lnTo>
                    <a:pt x="61" y="287"/>
                  </a:lnTo>
                  <a:lnTo>
                    <a:pt x="62" y="287"/>
                  </a:lnTo>
                  <a:lnTo>
                    <a:pt x="61" y="285"/>
                  </a:lnTo>
                  <a:lnTo>
                    <a:pt x="61" y="287"/>
                  </a:lnTo>
                  <a:lnTo>
                    <a:pt x="62" y="287"/>
                  </a:lnTo>
                  <a:lnTo>
                    <a:pt x="61" y="287"/>
                  </a:lnTo>
                  <a:lnTo>
                    <a:pt x="61" y="285"/>
                  </a:lnTo>
                  <a:lnTo>
                    <a:pt x="61" y="287"/>
                  </a:lnTo>
                  <a:lnTo>
                    <a:pt x="61" y="285"/>
                  </a:lnTo>
                  <a:lnTo>
                    <a:pt x="61" y="287"/>
                  </a:lnTo>
                  <a:lnTo>
                    <a:pt x="61" y="285"/>
                  </a:lnTo>
                  <a:lnTo>
                    <a:pt x="59" y="285"/>
                  </a:lnTo>
                  <a:lnTo>
                    <a:pt x="59" y="287"/>
                  </a:lnTo>
                  <a:lnTo>
                    <a:pt x="58" y="287"/>
                  </a:lnTo>
                  <a:lnTo>
                    <a:pt x="59" y="287"/>
                  </a:lnTo>
                  <a:lnTo>
                    <a:pt x="58" y="285"/>
                  </a:lnTo>
                  <a:lnTo>
                    <a:pt x="58" y="287"/>
                  </a:lnTo>
                  <a:lnTo>
                    <a:pt x="58" y="285"/>
                  </a:lnTo>
                  <a:lnTo>
                    <a:pt x="59" y="285"/>
                  </a:lnTo>
                  <a:lnTo>
                    <a:pt x="59" y="284"/>
                  </a:lnTo>
                  <a:lnTo>
                    <a:pt x="58" y="284"/>
                  </a:lnTo>
                  <a:lnTo>
                    <a:pt x="58" y="285"/>
                  </a:lnTo>
                  <a:lnTo>
                    <a:pt x="58" y="284"/>
                  </a:lnTo>
                  <a:lnTo>
                    <a:pt x="59" y="284"/>
                  </a:lnTo>
                  <a:lnTo>
                    <a:pt x="59" y="283"/>
                  </a:lnTo>
                  <a:lnTo>
                    <a:pt x="59" y="282"/>
                  </a:lnTo>
                  <a:lnTo>
                    <a:pt x="59" y="283"/>
                  </a:lnTo>
                  <a:lnTo>
                    <a:pt x="59" y="282"/>
                  </a:lnTo>
                  <a:lnTo>
                    <a:pt x="61" y="282"/>
                  </a:lnTo>
                  <a:lnTo>
                    <a:pt x="59" y="282"/>
                  </a:lnTo>
                  <a:lnTo>
                    <a:pt x="59" y="281"/>
                  </a:lnTo>
                  <a:lnTo>
                    <a:pt x="58" y="281"/>
                  </a:lnTo>
                  <a:lnTo>
                    <a:pt x="58" y="282"/>
                  </a:lnTo>
                  <a:lnTo>
                    <a:pt x="57" y="282"/>
                  </a:lnTo>
                  <a:lnTo>
                    <a:pt x="57" y="281"/>
                  </a:lnTo>
                  <a:lnTo>
                    <a:pt x="56" y="281"/>
                  </a:lnTo>
                  <a:lnTo>
                    <a:pt x="56" y="282"/>
                  </a:lnTo>
                  <a:lnTo>
                    <a:pt x="55" y="283"/>
                  </a:lnTo>
                  <a:lnTo>
                    <a:pt x="56" y="283"/>
                  </a:lnTo>
                  <a:lnTo>
                    <a:pt x="55" y="283"/>
                  </a:lnTo>
                  <a:lnTo>
                    <a:pt x="54" y="283"/>
                  </a:lnTo>
                  <a:lnTo>
                    <a:pt x="54" y="284"/>
                  </a:lnTo>
                  <a:lnTo>
                    <a:pt x="54" y="283"/>
                  </a:lnTo>
                  <a:lnTo>
                    <a:pt x="54" y="284"/>
                  </a:lnTo>
                  <a:lnTo>
                    <a:pt x="54" y="283"/>
                  </a:lnTo>
                  <a:lnTo>
                    <a:pt x="54" y="284"/>
                  </a:lnTo>
                  <a:lnTo>
                    <a:pt x="53" y="284"/>
                  </a:lnTo>
                  <a:lnTo>
                    <a:pt x="52" y="284"/>
                  </a:lnTo>
                  <a:lnTo>
                    <a:pt x="50" y="284"/>
                  </a:lnTo>
                  <a:lnTo>
                    <a:pt x="49" y="284"/>
                  </a:lnTo>
                  <a:lnTo>
                    <a:pt x="48" y="284"/>
                  </a:lnTo>
                  <a:lnTo>
                    <a:pt x="48" y="285"/>
                  </a:lnTo>
                  <a:lnTo>
                    <a:pt x="49" y="285"/>
                  </a:lnTo>
                  <a:lnTo>
                    <a:pt x="49" y="287"/>
                  </a:lnTo>
                  <a:lnTo>
                    <a:pt x="49" y="288"/>
                  </a:lnTo>
                  <a:lnTo>
                    <a:pt x="49" y="287"/>
                  </a:lnTo>
                  <a:lnTo>
                    <a:pt x="49" y="288"/>
                  </a:lnTo>
                  <a:lnTo>
                    <a:pt x="49" y="287"/>
                  </a:lnTo>
                  <a:lnTo>
                    <a:pt x="50" y="288"/>
                  </a:lnTo>
                  <a:lnTo>
                    <a:pt x="49" y="288"/>
                  </a:lnTo>
                  <a:lnTo>
                    <a:pt x="50" y="288"/>
                  </a:lnTo>
                  <a:lnTo>
                    <a:pt x="50" y="287"/>
                  </a:lnTo>
                  <a:lnTo>
                    <a:pt x="50" y="288"/>
                  </a:lnTo>
                  <a:lnTo>
                    <a:pt x="52" y="288"/>
                  </a:lnTo>
                  <a:lnTo>
                    <a:pt x="50" y="288"/>
                  </a:lnTo>
                  <a:lnTo>
                    <a:pt x="52" y="288"/>
                  </a:lnTo>
                  <a:lnTo>
                    <a:pt x="52" y="289"/>
                  </a:lnTo>
                  <a:lnTo>
                    <a:pt x="52" y="290"/>
                  </a:lnTo>
                  <a:lnTo>
                    <a:pt x="50" y="290"/>
                  </a:lnTo>
                  <a:lnTo>
                    <a:pt x="50" y="291"/>
                  </a:lnTo>
                  <a:lnTo>
                    <a:pt x="49" y="291"/>
                  </a:lnTo>
                  <a:lnTo>
                    <a:pt x="49" y="292"/>
                  </a:lnTo>
                  <a:lnTo>
                    <a:pt x="48" y="292"/>
                  </a:lnTo>
                  <a:lnTo>
                    <a:pt x="47" y="292"/>
                  </a:lnTo>
                  <a:lnTo>
                    <a:pt x="46" y="292"/>
                  </a:lnTo>
                  <a:lnTo>
                    <a:pt x="46" y="293"/>
                  </a:lnTo>
                  <a:lnTo>
                    <a:pt x="45" y="293"/>
                  </a:lnTo>
                  <a:lnTo>
                    <a:pt x="45" y="295"/>
                  </a:lnTo>
                  <a:lnTo>
                    <a:pt x="45" y="296"/>
                  </a:lnTo>
                  <a:lnTo>
                    <a:pt x="45" y="297"/>
                  </a:lnTo>
                  <a:lnTo>
                    <a:pt x="45" y="298"/>
                  </a:lnTo>
                  <a:lnTo>
                    <a:pt x="44" y="298"/>
                  </a:lnTo>
                  <a:lnTo>
                    <a:pt x="43" y="298"/>
                  </a:lnTo>
                  <a:lnTo>
                    <a:pt x="43" y="297"/>
                  </a:lnTo>
                  <a:lnTo>
                    <a:pt x="41" y="297"/>
                  </a:lnTo>
                  <a:lnTo>
                    <a:pt x="41" y="296"/>
                  </a:lnTo>
                  <a:lnTo>
                    <a:pt x="43" y="296"/>
                  </a:lnTo>
                  <a:lnTo>
                    <a:pt x="41" y="296"/>
                  </a:lnTo>
                  <a:lnTo>
                    <a:pt x="41" y="295"/>
                  </a:lnTo>
                  <a:lnTo>
                    <a:pt x="40" y="293"/>
                  </a:lnTo>
                  <a:lnTo>
                    <a:pt x="39" y="293"/>
                  </a:lnTo>
                  <a:lnTo>
                    <a:pt x="39" y="292"/>
                  </a:lnTo>
                  <a:lnTo>
                    <a:pt x="39" y="293"/>
                  </a:lnTo>
                  <a:lnTo>
                    <a:pt x="38" y="293"/>
                  </a:lnTo>
                  <a:lnTo>
                    <a:pt x="37" y="293"/>
                  </a:lnTo>
                  <a:lnTo>
                    <a:pt x="38" y="293"/>
                  </a:lnTo>
                  <a:lnTo>
                    <a:pt x="37" y="293"/>
                  </a:lnTo>
                  <a:lnTo>
                    <a:pt x="37" y="292"/>
                  </a:lnTo>
                  <a:lnTo>
                    <a:pt x="37" y="291"/>
                  </a:lnTo>
                  <a:lnTo>
                    <a:pt x="37" y="290"/>
                  </a:lnTo>
                  <a:lnTo>
                    <a:pt x="37" y="289"/>
                  </a:lnTo>
                  <a:lnTo>
                    <a:pt x="36" y="289"/>
                  </a:lnTo>
                  <a:lnTo>
                    <a:pt x="36" y="288"/>
                  </a:lnTo>
                  <a:lnTo>
                    <a:pt x="35" y="288"/>
                  </a:lnTo>
                  <a:lnTo>
                    <a:pt x="35" y="287"/>
                  </a:lnTo>
                  <a:lnTo>
                    <a:pt x="35" y="285"/>
                  </a:lnTo>
                  <a:lnTo>
                    <a:pt x="33" y="285"/>
                  </a:lnTo>
                  <a:lnTo>
                    <a:pt x="35" y="285"/>
                  </a:lnTo>
                  <a:lnTo>
                    <a:pt x="35" y="284"/>
                  </a:lnTo>
                  <a:lnTo>
                    <a:pt x="33" y="284"/>
                  </a:lnTo>
                  <a:lnTo>
                    <a:pt x="33" y="283"/>
                  </a:lnTo>
                  <a:lnTo>
                    <a:pt x="33" y="282"/>
                  </a:lnTo>
                  <a:lnTo>
                    <a:pt x="32" y="282"/>
                  </a:lnTo>
                  <a:lnTo>
                    <a:pt x="32" y="281"/>
                  </a:lnTo>
                  <a:lnTo>
                    <a:pt x="32" y="280"/>
                  </a:lnTo>
                  <a:lnTo>
                    <a:pt x="32" y="281"/>
                  </a:lnTo>
                  <a:lnTo>
                    <a:pt x="31" y="281"/>
                  </a:lnTo>
                  <a:lnTo>
                    <a:pt x="30" y="281"/>
                  </a:lnTo>
                  <a:lnTo>
                    <a:pt x="30" y="280"/>
                  </a:lnTo>
                  <a:lnTo>
                    <a:pt x="31" y="280"/>
                  </a:lnTo>
                  <a:lnTo>
                    <a:pt x="30" y="280"/>
                  </a:lnTo>
                  <a:lnTo>
                    <a:pt x="30" y="279"/>
                  </a:lnTo>
                  <a:lnTo>
                    <a:pt x="30" y="280"/>
                  </a:lnTo>
                  <a:lnTo>
                    <a:pt x="30" y="279"/>
                  </a:lnTo>
                  <a:lnTo>
                    <a:pt x="30" y="278"/>
                  </a:lnTo>
                  <a:lnTo>
                    <a:pt x="30" y="279"/>
                  </a:lnTo>
                  <a:lnTo>
                    <a:pt x="30" y="278"/>
                  </a:lnTo>
                  <a:lnTo>
                    <a:pt x="31" y="278"/>
                  </a:lnTo>
                  <a:lnTo>
                    <a:pt x="31" y="279"/>
                  </a:lnTo>
                  <a:lnTo>
                    <a:pt x="32" y="279"/>
                  </a:lnTo>
                  <a:lnTo>
                    <a:pt x="31" y="278"/>
                  </a:lnTo>
                  <a:lnTo>
                    <a:pt x="32" y="278"/>
                  </a:lnTo>
                  <a:lnTo>
                    <a:pt x="32" y="279"/>
                  </a:lnTo>
                  <a:lnTo>
                    <a:pt x="32" y="278"/>
                  </a:lnTo>
                  <a:lnTo>
                    <a:pt x="32" y="279"/>
                  </a:lnTo>
                  <a:lnTo>
                    <a:pt x="32" y="278"/>
                  </a:lnTo>
                  <a:lnTo>
                    <a:pt x="32" y="279"/>
                  </a:lnTo>
                  <a:lnTo>
                    <a:pt x="32" y="278"/>
                  </a:lnTo>
                  <a:lnTo>
                    <a:pt x="33" y="278"/>
                  </a:lnTo>
                  <a:lnTo>
                    <a:pt x="32" y="278"/>
                  </a:lnTo>
                  <a:lnTo>
                    <a:pt x="32" y="279"/>
                  </a:lnTo>
                  <a:lnTo>
                    <a:pt x="33" y="279"/>
                  </a:lnTo>
                  <a:lnTo>
                    <a:pt x="33" y="278"/>
                  </a:lnTo>
                  <a:lnTo>
                    <a:pt x="35" y="278"/>
                  </a:lnTo>
                  <a:lnTo>
                    <a:pt x="36" y="278"/>
                  </a:lnTo>
                  <a:lnTo>
                    <a:pt x="37" y="278"/>
                  </a:lnTo>
                  <a:lnTo>
                    <a:pt x="36" y="278"/>
                  </a:lnTo>
                  <a:lnTo>
                    <a:pt x="37" y="278"/>
                  </a:lnTo>
                  <a:lnTo>
                    <a:pt x="37" y="276"/>
                  </a:lnTo>
                  <a:lnTo>
                    <a:pt x="37" y="275"/>
                  </a:lnTo>
                  <a:lnTo>
                    <a:pt x="38" y="275"/>
                  </a:lnTo>
                  <a:lnTo>
                    <a:pt x="38" y="276"/>
                  </a:lnTo>
                  <a:lnTo>
                    <a:pt x="37" y="276"/>
                  </a:lnTo>
                  <a:lnTo>
                    <a:pt x="38" y="276"/>
                  </a:lnTo>
                  <a:lnTo>
                    <a:pt x="38" y="275"/>
                  </a:lnTo>
                  <a:lnTo>
                    <a:pt x="39" y="275"/>
                  </a:lnTo>
                  <a:lnTo>
                    <a:pt x="39" y="274"/>
                  </a:lnTo>
                  <a:lnTo>
                    <a:pt x="39" y="273"/>
                  </a:lnTo>
                  <a:lnTo>
                    <a:pt x="40" y="273"/>
                  </a:lnTo>
                  <a:lnTo>
                    <a:pt x="40" y="272"/>
                  </a:lnTo>
                  <a:lnTo>
                    <a:pt x="40" y="271"/>
                  </a:lnTo>
                  <a:lnTo>
                    <a:pt x="40" y="270"/>
                  </a:lnTo>
                  <a:lnTo>
                    <a:pt x="40" y="268"/>
                  </a:lnTo>
                  <a:lnTo>
                    <a:pt x="39" y="268"/>
                  </a:lnTo>
                  <a:lnTo>
                    <a:pt x="39" y="267"/>
                  </a:lnTo>
                  <a:lnTo>
                    <a:pt x="39" y="266"/>
                  </a:lnTo>
                  <a:lnTo>
                    <a:pt x="38" y="266"/>
                  </a:lnTo>
                  <a:lnTo>
                    <a:pt x="38" y="265"/>
                  </a:lnTo>
                  <a:lnTo>
                    <a:pt x="37" y="265"/>
                  </a:lnTo>
                  <a:lnTo>
                    <a:pt x="36" y="265"/>
                  </a:lnTo>
                  <a:lnTo>
                    <a:pt x="36" y="266"/>
                  </a:lnTo>
                  <a:lnTo>
                    <a:pt x="35" y="266"/>
                  </a:lnTo>
                  <a:lnTo>
                    <a:pt x="35" y="265"/>
                  </a:lnTo>
                  <a:lnTo>
                    <a:pt x="33" y="265"/>
                  </a:lnTo>
                  <a:lnTo>
                    <a:pt x="33" y="264"/>
                  </a:lnTo>
                  <a:lnTo>
                    <a:pt x="33" y="265"/>
                  </a:lnTo>
                  <a:lnTo>
                    <a:pt x="33" y="264"/>
                  </a:lnTo>
                  <a:lnTo>
                    <a:pt x="33" y="265"/>
                  </a:lnTo>
                  <a:lnTo>
                    <a:pt x="33" y="264"/>
                  </a:lnTo>
                  <a:lnTo>
                    <a:pt x="33" y="263"/>
                  </a:lnTo>
                  <a:lnTo>
                    <a:pt x="32" y="263"/>
                  </a:lnTo>
                  <a:lnTo>
                    <a:pt x="33" y="263"/>
                  </a:lnTo>
                  <a:lnTo>
                    <a:pt x="32" y="263"/>
                  </a:lnTo>
                  <a:lnTo>
                    <a:pt x="32" y="262"/>
                  </a:lnTo>
                  <a:lnTo>
                    <a:pt x="32" y="260"/>
                  </a:lnTo>
                  <a:lnTo>
                    <a:pt x="32" y="262"/>
                  </a:lnTo>
                  <a:lnTo>
                    <a:pt x="32" y="260"/>
                  </a:lnTo>
                  <a:lnTo>
                    <a:pt x="32" y="259"/>
                  </a:lnTo>
                  <a:lnTo>
                    <a:pt x="31" y="259"/>
                  </a:lnTo>
                  <a:lnTo>
                    <a:pt x="32" y="259"/>
                  </a:lnTo>
                  <a:lnTo>
                    <a:pt x="32" y="258"/>
                  </a:lnTo>
                  <a:lnTo>
                    <a:pt x="31" y="258"/>
                  </a:lnTo>
                  <a:lnTo>
                    <a:pt x="31" y="257"/>
                  </a:lnTo>
                  <a:lnTo>
                    <a:pt x="31" y="258"/>
                  </a:lnTo>
                  <a:lnTo>
                    <a:pt x="31" y="257"/>
                  </a:lnTo>
                  <a:lnTo>
                    <a:pt x="32" y="257"/>
                  </a:lnTo>
                  <a:lnTo>
                    <a:pt x="32" y="256"/>
                  </a:lnTo>
                  <a:lnTo>
                    <a:pt x="32" y="255"/>
                  </a:lnTo>
                  <a:lnTo>
                    <a:pt x="32" y="254"/>
                  </a:lnTo>
                  <a:lnTo>
                    <a:pt x="32" y="255"/>
                  </a:lnTo>
                  <a:lnTo>
                    <a:pt x="32" y="254"/>
                  </a:lnTo>
                  <a:lnTo>
                    <a:pt x="32" y="255"/>
                  </a:lnTo>
                  <a:lnTo>
                    <a:pt x="33" y="255"/>
                  </a:lnTo>
                  <a:lnTo>
                    <a:pt x="33" y="254"/>
                  </a:lnTo>
                  <a:lnTo>
                    <a:pt x="35" y="254"/>
                  </a:lnTo>
                  <a:lnTo>
                    <a:pt x="35" y="253"/>
                  </a:lnTo>
                  <a:lnTo>
                    <a:pt x="33" y="253"/>
                  </a:lnTo>
                  <a:lnTo>
                    <a:pt x="33" y="251"/>
                  </a:lnTo>
                  <a:lnTo>
                    <a:pt x="33" y="250"/>
                  </a:lnTo>
                  <a:lnTo>
                    <a:pt x="35" y="250"/>
                  </a:lnTo>
                  <a:lnTo>
                    <a:pt x="36" y="250"/>
                  </a:lnTo>
                  <a:lnTo>
                    <a:pt x="35" y="250"/>
                  </a:lnTo>
                  <a:lnTo>
                    <a:pt x="36" y="250"/>
                  </a:lnTo>
                  <a:lnTo>
                    <a:pt x="36" y="249"/>
                  </a:lnTo>
                  <a:lnTo>
                    <a:pt x="37" y="249"/>
                  </a:lnTo>
                  <a:lnTo>
                    <a:pt x="37" y="248"/>
                  </a:lnTo>
                  <a:lnTo>
                    <a:pt x="37" y="247"/>
                  </a:lnTo>
                  <a:lnTo>
                    <a:pt x="36" y="247"/>
                  </a:lnTo>
                  <a:lnTo>
                    <a:pt x="35" y="247"/>
                  </a:lnTo>
                  <a:lnTo>
                    <a:pt x="33" y="247"/>
                  </a:lnTo>
                  <a:lnTo>
                    <a:pt x="33" y="246"/>
                  </a:lnTo>
                  <a:lnTo>
                    <a:pt x="32" y="246"/>
                  </a:lnTo>
                  <a:lnTo>
                    <a:pt x="31" y="246"/>
                  </a:lnTo>
                  <a:lnTo>
                    <a:pt x="31" y="245"/>
                  </a:lnTo>
                  <a:lnTo>
                    <a:pt x="31" y="246"/>
                  </a:lnTo>
                  <a:lnTo>
                    <a:pt x="30" y="246"/>
                  </a:lnTo>
                  <a:lnTo>
                    <a:pt x="30" y="245"/>
                  </a:lnTo>
                  <a:lnTo>
                    <a:pt x="29" y="245"/>
                  </a:lnTo>
                  <a:lnTo>
                    <a:pt x="29" y="243"/>
                  </a:lnTo>
                  <a:lnTo>
                    <a:pt x="29" y="242"/>
                  </a:lnTo>
                  <a:lnTo>
                    <a:pt x="29" y="241"/>
                  </a:lnTo>
                  <a:lnTo>
                    <a:pt x="28" y="241"/>
                  </a:lnTo>
                  <a:lnTo>
                    <a:pt x="28" y="240"/>
                  </a:lnTo>
                  <a:lnTo>
                    <a:pt x="28" y="239"/>
                  </a:lnTo>
                  <a:lnTo>
                    <a:pt x="28" y="238"/>
                  </a:lnTo>
                  <a:lnTo>
                    <a:pt x="28" y="237"/>
                  </a:lnTo>
                  <a:lnTo>
                    <a:pt x="28" y="235"/>
                  </a:lnTo>
                  <a:lnTo>
                    <a:pt x="27" y="235"/>
                  </a:lnTo>
                  <a:lnTo>
                    <a:pt x="26" y="235"/>
                  </a:lnTo>
                  <a:lnTo>
                    <a:pt x="26" y="234"/>
                  </a:lnTo>
                  <a:lnTo>
                    <a:pt x="24" y="234"/>
                  </a:lnTo>
                  <a:lnTo>
                    <a:pt x="24" y="233"/>
                  </a:lnTo>
                  <a:lnTo>
                    <a:pt x="24" y="234"/>
                  </a:lnTo>
                  <a:lnTo>
                    <a:pt x="24" y="233"/>
                  </a:lnTo>
                  <a:lnTo>
                    <a:pt x="23" y="233"/>
                  </a:lnTo>
                  <a:lnTo>
                    <a:pt x="23" y="234"/>
                  </a:lnTo>
                  <a:lnTo>
                    <a:pt x="23" y="235"/>
                  </a:lnTo>
                  <a:lnTo>
                    <a:pt x="24" y="235"/>
                  </a:lnTo>
                  <a:lnTo>
                    <a:pt x="23" y="235"/>
                  </a:lnTo>
                  <a:lnTo>
                    <a:pt x="23" y="237"/>
                  </a:lnTo>
                  <a:lnTo>
                    <a:pt x="24" y="237"/>
                  </a:lnTo>
                  <a:lnTo>
                    <a:pt x="23" y="237"/>
                  </a:lnTo>
                  <a:lnTo>
                    <a:pt x="24" y="237"/>
                  </a:lnTo>
                  <a:lnTo>
                    <a:pt x="23" y="237"/>
                  </a:lnTo>
                  <a:lnTo>
                    <a:pt x="23" y="238"/>
                  </a:lnTo>
                  <a:lnTo>
                    <a:pt x="24" y="238"/>
                  </a:lnTo>
                  <a:lnTo>
                    <a:pt x="24" y="239"/>
                  </a:lnTo>
                  <a:lnTo>
                    <a:pt x="24" y="240"/>
                  </a:lnTo>
                  <a:lnTo>
                    <a:pt x="24" y="239"/>
                  </a:lnTo>
                  <a:lnTo>
                    <a:pt x="24" y="240"/>
                  </a:lnTo>
                  <a:lnTo>
                    <a:pt x="24" y="241"/>
                  </a:lnTo>
                  <a:lnTo>
                    <a:pt x="24" y="242"/>
                  </a:lnTo>
                  <a:lnTo>
                    <a:pt x="24" y="243"/>
                  </a:lnTo>
                  <a:lnTo>
                    <a:pt x="26" y="243"/>
                  </a:lnTo>
                  <a:lnTo>
                    <a:pt x="24" y="243"/>
                  </a:lnTo>
                  <a:lnTo>
                    <a:pt x="24" y="245"/>
                  </a:lnTo>
                  <a:lnTo>
                    <a:pt x="24" y="243"/>
                  </a:lnTo>
                  <a:lnTo>
                    <a:pt x="24" y="245"/>
                  </a:lnTo>
                  <a:lnTo>
                    <a:pt x="24" y="243"/>
                  </a:lnTo>
                  <a:lnTo>
                    <a:pt x="24" y="245"/>
                  </a:lnTo>
                  <a:lnTo>
                    <a:pt x="24" y="243"/>
                  </a:lnTo>
                  <a:lnTo>
                    <a:pt x="24" y="245"/>
                  </a:lnTo>
                  <a:lnTo>
                    <a:pt x="24" y="243"/>
                  </a:lnTo>
                  <a:lnTo>
                    <a:pt x="24" y="245"/>
                  </a:lnTo>
                  <a:lnTo>
                    <a:pt x="23" y="245"/>
                  </a:lnTo>
                  <a:lnTo>
                    <a:pt x="23" y="243"/>
                  </a:lnTo>
                  <a:lnTo>
                    <a:pt x="22" y="243"/>
                  </a:lnTo>
                  <a:lnTo>
                    <a:pt x="21" y="243"/>
                  </a:lnTo>
                  <a:lnTo>
                    <a:pt x="20" y="243"/>
                  </a:lnTo>
                  <a:lnTo>
                    <a:pt x="19" y="243"/>
                  </a:lnTo>
                  <a:lnTo>
                    <a:pt x="20" y="243"/>
                  </a:lnTo>
                  <a:lnTo>
                    <a:pt x="19" y="243"/>
                  </a:lnTo>
                  <a:lnTo>
                    <a:pt x="19" y="242"/>
                  </a:lnTo>
                  <a:lnTo>
                    <a:pt x="20" y="242"/>
                  </a:lnTo>
                  <a:lnTo>
                    <a:pt x="20" y="241"/>
                  </a:lnTo>
                  <a:lnTo>
                    <a:pt x="20" y="240"/>
                  </a:lnTo>
                  <a:lnTo>
                    <a:pt x="19" y="240"/>
                  </a:lnTo>
                  <a:lnTo>
                    <a:pt x="19" y="239"/>
                  </a:lnTo>
                  <a:lnTo>
                    <a:pt x="18" y="239"/>
                  </a:lnTo>
                  <a:lnTo>
                    <a:pt x="19" y="239"/>
                  </a:lnTo>
                  <a:lnTo>
                    <a:pt x="18" y="239"/>
                  </a:lnTo>
                  <a:lnTo>
                    <a:pt x="18" y="238"/>
                  </a:lnTo>
                  <a:lnTo>
                    <a:pt x="19" y="238"/>
                  </a:lnTo>
                  <a:lnTo>
                    <a:pt x="18" y="238"/>
                  </a:lnTo>
                  <a:lnTo>
                    <a:pt x="18" y="237"/>
                  </a:lnTo>
                  <a:lnTo>
                    <a:pt x="18" y="235"/>
                  </a:lnTo>
                  <a:lnTo>
                    <a:pt x="17" y="235"/>
                  </a:lnTo>
                  <a:close/>
                  <a:moveTo>
                    <a:pt x="4" y="232"/>
                  </a:moveTo>
                  <a:lnTo>
                    <a:pt x="3" y="232"/>
                  </a:lnTo>
                  <a:lnTo>
                    <a:pt x="4" y="232"/>
                  </a:lnTo>
                  <a:close/>
                  <a:moveTo>
                    <a:pt x="6" y="229"/>
                  </a:moveTo>
                  <a:lnTo>
                    <a:pt x="5" y="229"/>
                  </a:lnTo>
                  <a:lnTo>
                    <a:pt x="6" y="229"/>
                  </a:lnTo>
                  <a:close/>
                  <a:moveTo>
                    <a:pt x="10" y="223"/>
                  </a:moveTo>
                  <a:lnTo>
                    <a:pt x="9" y="223"/>
                  </a:lnTo>
                  <a:lnTo>
                    <a:pt x="10" y="223"/>
                  </a:lnTo>
                  <a:close/>
                  <a:moveTo>
                    <a:pt x="10" y="220"/>
                  </a:moveTo>
                  <a:lnTo>
                    <a:pt x="10" y="221"/>
                  </a:lnTo>
                  <a:lnTo>
                    <a:pt x="10" y="220"/>
                  </a:lnTo>
                  <a:close/>
                  <a:moveTo>
                    <a:pt x="5" y="211"/>
                  </a:moveTo>
                  <a:lnTo>
                    <a:pt x="5" y="209"/>
                  </a:lnTo>
                  <a:lnTo>
                    <a:pt x="5" y="211"/>
                  </a:lnTo>
                  <a:close/>
                  <a:moveTo>
                    <a:pt x="10" y="203"/>
                  </a:moveTo>
                  <a:lnTo>
                    <a:pt x="9" y="203"/>
                  </a:lnTo>
                  <a:lnTo>
                    <a:pt x="10" y="203"/>
                  </a:lnTo>
                  <a:close/>
                  <a:moveTo>
                    <a:pt x="22" y="186"/>
                  </a:moveTo>
                  <a:lnTo>
                    <a:pt x="22" y="187"/>
                  </a:lnTo>
                  <a:lnTo>
                    <a:pt x="22" y="186"/>
                  </a:lnTo>
                  <a:close/>
                  <a:moveTo>
                    <a:pt x="21" y="186"/>
                  </a:moveTo>
                  <a:lnTo>
                    <a:pt x="22" y="186"/>
                  </a:lnTo>
                  <a:lnTo>
                    <a:pt x="21" y="186"/>
                  </a:lnTo>
                  <a:close/>
                  <a:moveTo>
                    <a:pt x="22" y="174"/>
                  </a:moveTo>
                  <a:lnTo>
                    <a:pt x="22" y="173"/>
                  </a:lnTo>
                  <a:lnTo>
                    <a:pt x="22" y="174"/>
                  </a:lnTo>
                  <a:close/>
                  <a:moveTo>
                    <a:pt x="26" y="171"/>
                  </a:moveTo>
                  <a:lnTo>
                    <a:pt x="27" y="171"/>
                  </a:lnTo>
                  <a:lnTo>
                    <a:pt x="26" y="171"/>
                  </a:lnTo>
                  <a:close/>
                  <a:moveTo>
                    <a:pt x="26" y="171"/>
                  </a:moveTo>
                  <a:lnTo>
                    <a:pt x="27" y="171"/>
                  </a:lnTo>
                  <a:lnTo>
                    <a:pt x="26" y="171"/>
                  </a:lnTo>
                  <a:close/>
                  <a:moveTo>
                    <a:pt x="23" y="170"/>
                  </a:moveTo>
                  <a:lnTo>
                    <a:pt x="22" y="170"/>
                  </a:lnTo>
                  <a:lnTo>
                    <a:pt x="23" y="170"/>
                  </a:lnTo>
                  <a:lnTo>
                    <a:pt x="22" y="170"/>
                  </a:lnTo>
                  <a:lnTo>
                    <a:pt x="23" y="170"/>
                  </a:lnTo>
                  <a:lnTo>
                    <a:pt x="23" y="171"/>
                  </a:lnTo>
                  <a:lnTo>
                    <a:pt x="23" y="170"/>
                  </a:lnTo>
                  <a:close/>
                  <a:moveTo>
                    <a:pt x="30" y="164"/>
                  </a:moveTo>
                  <a:lnTo>
                    <a:pt x="30" y="165"/>
                  </a:lnTo>
                  <a:lnTo>
                    <a:pt x="29" y="164"/>
                  </a:lnTo>
                  <a:lnTo>
                    <a:pt x="30" y="164"/>
                  </a:lnTo>
                  <a:close/>
                  <a:moveTo>
                    <a:pt x="30" y="164"/>
                  </a:moveTo>
                  <a:lnTo>
                    <a:pt x="30" y="165"/>
                  </a:lnTo>
                  <a:lnTo>
                    <a:pt x="30" y="164"/>
                  </a:lnTo>
                  <a:close/>
                  <a:moveTo>
                    <a:pt x="37" y="162"/>
                  </a:moveTo>
                  <a:lnTo>
                    <a:pt x="37" y="161"/>
                  </a:lnTo>
                  <a:lnTo>
                    <a:pt x="37" y="162"/>
                  </a:lnTo>
                  <a:close/>
                  <a:moveTo>
                    <a:pt x="30" y="298"/>
                  </a:moveTo>
                  <a:lnTo>
                    <a:pt x="29" y="298"/>
                  </a:lnTo>
                  <a:lnTo>
                    <a:pt x="30" y="298"/>
                  </a:lnTo>
                  <a:close/>
                  <a:moveTo>
                    <a:pt x="35" y="288"/>
                  </a:moveTo>
                  <a:lnTo>
                    <a:pt x="33" y="288"/>
                  </a:lnTo>
                  <a:lnTo>
                    <a:pt x="35" y="288"/>
                  </a:lnTo>
                  <a:close/>
                  <a:moveTo>
                    <a:pt x="33" y="287"/>
                  </a:moveTo>
                  <a:lnTo>
                    <a:pt x="33" y="285"/>
                  </a:lnTo>
                  <a:lnTo>
                    <a:pt x="33" y="287"/>
                  </a:lnTo>
                  <a:close/>
                  <a:moveTo>
                    <a:pt x="32" y="283"/>
                  </a:moveTo>
                  <a:lnTo>
                    <a:pt x="31" y="283"/>
                  </a:lnTo>
                  <a:lnTo>
                    <a:pt x="32" y="283"/>
                  </a:lnTo>
                  <a:close/>
                  <a:moveTo>
                    <a:pt x="32" y="282"/>
                  </a:moveTo>
                  <a:lnTo>
                    <a:pt x="33" y="282"/>
                  </a:lnTo>
                  <a:lnTo>
                    <a:pt x="32" y="282"/>
                  </a:lnTo>
                  <a:close/>
                  <a:moveTo>
                    <a:pt x="31" y="282"/>
                  </a:moveTo>
                  <a:lnTo>
                    <a:pt x="30" y="282"/>
                  </a:lnTo>
                  <a:lnTo>
                    <a:pt x="31" y="282"/>
                  </a:lnTo>
                  <a:close/>
                  <a:moveTo>
                    <a:pt x="29" y="281"/>
                  </a:moveTo>
                  <a:lnTo>
                    <a:pt x="30" y="281"/>
                  </a:lnTo>
                  <a:lnTo>
                    <a:pt x="29" y="281"/>
                  </a:lnTo>
                  <a:close/>
                  <a:moveTo>
                    <a:pt x="30" y="281"/>
                  </a:moveTo>
                  <a:lnTo>
                    <a:pt x="31" y="281"/>
                  </a:lnTo>
                  <a:lnTo>
                    <a:pt x="30" y="281"/>
                  </a:lnTo>
                  <a:close/>
                  <a:moveTo>
                    <a:pt x="32" y="281"/>
                  </a:moveTo>
                  <a:lnTo>
                    <a:pt x="31" y="281"/>
                  </a:lnTo>
                  <a:lnTo>
                    <a:pt x="32" y="281"/>
                  </a:lnTo>
                  <a:close/>
                  <a:moveTo>
                    <a:pt x="31" y="278"/>
                  </a:moveTo>
                  <a:lnTo>
                    <a:pt x="31" y="279"/>
                  </a:lnTo>
                  <a:lnTo>
                    <a:pt x="31" y="278"/>
                  </a:lnTo>
                  <a:close/>
                  <a:moveTo>
                    <a:pt x="31" y="278"/>
                  </a:moveTo>
                  <a:lnTo>
                    <a:pt x="32" y="278"/>
                  </a:lnTo>
                  <a:lnTo>
                    <a:pt x="31" y="278"/>
                  </a:lnTo>
                  <a:close/>
                  <a:moveTo>
                    <a:pt x="30" y="278"/>
                  </a:moveTo>
                  <a:lnTo>
                    <a:pt x="30" y="276"/>
                  </a:lnTo>
                  <a:lnTo>
                    <a:pt x="30" y="278"/>
                  </a:lnTo>
                  <a:close/>
                  <a:moveTo>
                    <a:pt x="30" y="276"/>
                  </a:moveTo>
                  <a:lnTo>
                    <a:pt x="30" y="278"/>
                  </a:lnTo>
                  <a:lnTo>
                    <a:pt x="30" y="276"/>
                  </a:lnTo>
                  <a:close/>
                  <a:moveTo>
                    <a:pt x="35" y="276"/>
                  </a:moveTo>
                  <a:lnTo>
                    <a:pt x="35" y="278"/>
                  </a:lnTo>
                  <a:lnTo>
                    <a:pt x="35" y="276"/>
                  </a:lnTo>
                  <a:close/>
                  <a:moveTo>
                    <a:pt x="32" y="276"/>
                  </a:moveTo>
                  <a:lnTo>
                    <a:pt x="33" y="276"/>
                  </a:lnTo>
                  <a:lnTo>
                    <a:pt x="32" y="276"/>
                  </a:lnTo>
                  <a:close/>
                  <a:moveTo>
                    <a:pt x="31" y="275"/>
                  </a:moveTo>
                  <a:lnTo>
                    <a:pt x="30" y="275"/>
                  </a:lnTo>
                  <a:lnTo>
                    <a:pt x="31" y="275"/>
                  </a:lnTo>
                  <a:lnTo>
                    <a:pt x="30" y="275"/>
                  </a:lnTo>
                  <a:lnTo>
                    <a:pt x="31" y="275"/>
                  </a:lnTo>
                  <a:lnTo>
                    <a:pt x="31" y="276"/>
                  </a:lnTo>
                  <a:lnTo>
                    <a:pt x="30" y="276"/>
                  </a:lnTo>
                  <a:lnTo>
                    <a:pt x="31" y="276"/>
                  </a:lnTo>
                  <a:lnTo>
                    <a:pt x="31" y="275"/>
                  </a:lnTo>
                  <a:close/>
                  <a:moveTo>
                    <a:pt x="31" y="274"/>
                  </a:moveTo>
                  <a:lnTo>
                    <a:pt x="31" y="275"/>
                  </a:lnTo>
                  <a:lnTo>
                    <a:pt x="31" y="274"/>
                  </a:lnTo>
                  <a:close/>
                  <a:moveTo>
                    <a:pt x="31" y="274"/>
                  </a:moveTo>
                  <a:lnTo>
                    <a:pt x="31" y="275"/>
                  </a:lnTo>
                  <a:lnTo>
                    <a:pt x="31" y="274"/>
                  </a:lnTo>
                  <a:close/>
                  <a:moveTo>
                    <a:pt x="36" y="266"/>
                  </a:moveTo>
                  <a:lnTo>
                    <a:pt x="36" y="267"/>
                  </a:lnTo>
                  <a:lnTo>
                    <a:pt x="36" y="266"/>
                  </a:lnTo>
                  <a:close/>
                  <a:moveTo>
                    <a:pt x="35" y="266"/>
                  </a:moveTo>
                  <a:lnTo>
                    <a:pt x="35" y="265"/>
                  </a:lnTo>
                  <a:lnTo>
                    <a:pt x="35" y="266"/>
                  </a:lnTo>
                  <a:close/>
                  <a:moveTo>
                    <a:pt x="33" y="265"/>
                  </a:moveTo>
                  <a:lnTo>
                    <a:pt x="35" y="265"/>
                  </a:lnTo>
                  <a:lnTo>
                    <a:pt x="33" y="265"/>
                  </a:lnTo>
                  <a:close/>
                  <a:moveTo>
                    <a:pt x="33" y="263"/>
                  </a:moveTo>
                  <a:lnTo>
                    <a:pt x="33" y="264"/>
                  </a:lnTo>
                  <a:lnTo>
                    <a:pt x="33" y="263"/>
                  </a:lnTo>
                  <a:close/>
                  <a:moveTo>
                    <a:pt x="32" y="260"/>
                  </a:moveTo>
                  <a:lnTo>
                    <a:pt x="31" y="260"/>
                  </a:lnTo>
                  <a:lnTo>
                    <a:pt x="32" y="260"/>
                  </a:lnTo>
                  <a:close/>
                  <a:moveTo>
                    <a:pt x="32" y="259"/>
                  </a:moveTo>
                  <a:lnTo>
                    <a:pt x="31" y="259"/>
                  </a:lnTo>
                  <a:lnTo>
                    <a:pt x="32" y="259"/>
                  </a:lnTo>
                  <a:close/>
                  <a:moveTo>
                    <a:pt x="32" y="255"/>
                  </a:moveTo>
                  <a:lnTo>
                    <a:pt x="32" y="254"/>
                  </a:lnTo>
                  <a:lnTo>
                    <a:pt x="32" y="255"/>
                  </a:lnTo>
                  <a:close/>
                  <a:moveTo>
                    <a:pt x="32" y="254"/>
                  </a:moveTo>
                  <a:lnTo>
                    <a:pt x="32" y="255"/>
                  </a:lnTo>
                  <a:lnTo>
                    <a:pt x="32" y="254"/>
                  </a:lnTo>
                  <a:close/>
                  <a:moveTo>
                    <a:pt x="40" y="161"/>
                  </a:moveTo>
                  <a:lnTo>
                    <a:pt x="40" y="162"/>
                  </a:lnTo>
                  <a:lnTo>
                    <a:pt x="40" y="161"/>
                  </a:lnTo>
                  <a:close/>
                  <a:moveTo>
                    <a:pt x="40" y="161"/>
                  </a:moveTo>
                  <a:lnTo>
                    <a:pt x="40" y="162"/>
                  </a:lnTo>
                  <a:lnTo>
                    <a:pt x="40" y="161"/>
                  </a:lnTo>
                  <a:close/>
                  <a:moveTo>
                    <a:pt x="47" y="367"/>
                  </a:moveTo>
                  <a:lnTo>
                    <a:pt x="47" y="366"/>
                  </a:lnTo>
                  <a:lnTo>
                    <a:pt x="47" y="367"/>
                  </a:lnTo>
                  <a:close/>
                  <a:moveTo>
                    <a:pt x="47" y="366"/>
                  </a:moveTo>
                  <a:lnTo>
                    <a:pt x="47" y="367"/>
                  </a:lnTo>
                  <a:lnTo>
                    <a:pt x="47" y="366"/>
                  </a:lnTo>
                  <a:close/>
                  <a:moveTo>
                    <a:pt x="47" y="366"/>
                  </a:moveTo>
                  <a:lnTo>
                    <a:pt x="48" y="366"/>
                  </a:lnTo>
                  <a:lnTo>
                    <a:pt x="47" y="366"/>
                  </a:lnTo>
                  <a:close/>
                  <a:moveTo>
                    <a:pt x="48" y="366"/>
                  </a:moveTo>
                  <a:lnTo>
                    <a:pt x="47" y="366"/>
                  </a:lnTo>
                  <a:lnTo>
                    <a:pt x="48" y="366"/>
                  </a:lnTo>
                  <a:close/>
                  <a:moveTo>
                    <a:pt x="47" y="366"/>
                  </a:moveTo>
                  <a:lnTo>
                    <a:pt x="48" y="366"/>
                  </a:lnTo>
                  <a:lnTo>
                    <a:pt x="47" y="366"/>
                  </a:lnTo>
                  <a:close/>
                  <a:moveTo>
                    <a:pt x="47" y="364"/>
                  </a:moveTo>
                  <a:lnTo>
                    <a:pt x="47" y="365"/>
                  </a:lnTo>
                  <a:lnTo>
                    <a:pt x="47" y="364"/>
                  </a:lnTo>
                  <a:close/>
                  <a:moveTo>
                    <a:pt x="47" y="364"/>
                  </a:moveTo>
                  <a:lnTo>
                    <a:pt x="48" y="364"/>
                  </a:lnTo>
                  <a:lnTo>
                    <a:pt x="47" y="364"/>
                  </a:lnTo>
                  <a:lnTo>
                    <a:pt x="48" y="364"/>
                  </a:lnTo>
                  <a:lnTo>
                    <a:pt x="48" y="365"/>
                  </a:lnTo>
                  <a:lnTo>
                    <a:pt x="47" y="365"/>
                  </a:lnTo>
                  <a:lnTo>
                    <a:pt x="47" y="364"/>
                  </a:lnTo>
                  <a:close/>
                  <a:moveTo>
                    <a:pt x="48" y="359"/>
                  </a:moveTo>
                  <a:lnTo>
                    <a:pt x="48" y="360"/>
                  </a:lnTo>
                  <a:lnTo>
                    <a:pt x="48" y="359"/>
                  </a:lnTo>
                  <a:close/>
                  <a:moveTo>
                    <a:pt x="44" y="347"/>
                  </a:moveTo>
                  <a:lnTo>
                    <a:pt x="45" y="347"/>
                  </a:lnTo>
                  <a:lnTo>
                    <a:pt x="44" y="347"/>
                  </a:lnTo>
                  <a:close/>
                  <a:moveTo>
                    <a:pt x="38" y="346"/>
                  </a:moveTo>
                  <a:lnTo>
                    <a:pt x="38" y="347"/>
                  </a:lnTo>
                  <a:lnTo>
                    <a:pt x="38" y="346"/>
                  </a:lnTo>
                  <a:close/>
                  <a:moveTo>
                    <a:pt x="39" y="347"/>
                  </a:moveTo>
                  <a:lnTo>
                    <a:pt x="39" y="346"/>
                  </a:lnTo>
                  <a:lnTo>
                    <a:pt x="39" y="347"/>
                  </a:lnTo>
                  <a:close/>
                  <a:moveTo>
                    <a:pt x="41" y="346"/>
                  </a:moveTo>
                  <a:lnTo>
                    <a:pt x="40" y="346"/>
                  </a:lnTo>
                  <a:lnTo>
                    <a:pt x="41" y="346"/>
                  </a:lnTo>
                  <a:close/>
                  <a:moveTo>
                    <a:pt x="41" y="343"/>
                  </a:moveTo>
                  <a:lnTo>
                    <a:pt x="43" y="343"/>
                  </a:lnTo>
                  <a:lnTo>
                    <a:pt x="41" y="343"/>
                  </a:lnTo>
                  <a:close/>
                  <a:moveTo>
                    <a:pt x="41" y="341"/>
                  </a:moveTo>
                  <a:lnTo>
                    <a:pt x="41" y="340"/>
                  </a:lnTo>
                  <a:lnTo>
                    <a:pt x="41" y="341"/>
                  </a:lnTo>
                  <a:close/>
                  <a:moveTo>
                    <a:pt x="46" y="337"/>
                  </a:moveTo>
                  <a:lnTo>
                    <a:pt x="45" y="337"/>
                  </a:lnTo>
                  <a:lnTo>
                    <a:pt x="46" y="337"/>
                  </a:lnTo>
                  <a:close/>
                  <a:moveTo>
                    <a:pt x="46" y="334"/>
                  </a:moveTo>
                  <a:lnTo>
                    <a:pt x="46" y="333"/>
                  </a:lnTo>
                  <a:lnTo>
                    <a:pt x="46" y="334"/>
                  </a:lnTo>
                  <a:close/>
                  <a:moveTo>
                    <a:pt x="43" y="298"/>
                  </a:moveTo>
                  <a:lnTo>
                    <a:pt x="41" y="298"/>
                  </a:lnTo>
                  <a:lnTo>
                    <a:pt x="43" y="298"/>
                  </a:lnTo>
                  <a:close/>
                  <a:moveTo>
                    <a:pt x="47" y="164"/>
                  </a:moveTo>
                  <a:lnTo>
                    <a:pt x="48" y="164"/>
                  </a:lnTo>
                  <a:lnTo>
                    <a:pt x="47" y="164"/>
                  </a:lnTo>
                  <a:close/>
                  <a:moveTo>
                    <a:pt x="54" y="381"/>
                  </a:moveTo>
                  <a:lnTo>
                    <a:pt x="54" y="380"/>
                  </a:lnTo>
                  <a:lnTo>
                    <a:pt x="53" y="380"/>
                  </a:lnTo>
                  <a:lnTo>
                    <a:pt x="53" y="379"/>
                  </a:lnTo>
                  <a:lnTo>
                    <a:pt x="54" y="379"/>
                  </a:lnTo>
                  <a:lnTo>
                    <a:pt x="53" y="379"/>
                  </a:lnTo>
                  <a:lnTo>
                    <a:pt x="53" y="377"/>
                  </a:lnTo>
                  <a:lnTo>
                    <a:pt x="53" y="379"/>
                  </a:lnTo>
                  <a:lnTo>
                    <a:pt x="53" y="377"/>
                  </a:lnTo>
                  <a:lnTo>
                    <a:pt x="53" y="376"/>
                  </a:lnTo>
                  <a:lnTo>
                    <a:pt x="53" y="377"/>
                  </a:lnTo>
                  <a:lnTo>
                    <a:pt x="53" y="376"/>
                  </a:lnTo>
                  <a:lnTo>
                    <a:pt x="53" y="375"/>
                  </a:lnTo>
                  <a:lnTo>
                    <a:pt x="53" y="376"/>
                  </a:lnTo>
                  <a:lnTo>
                    <a:pt x="53" y="375"/>
                  </a:lnTo>
                  <a:lnTo>
                    <a:pt x="54" y="375"/>
                  </a:lnTo>
                  <a:lnTo>
                    <a:pt x="54" y="374"/>
                  </a:lnTo>
                  <a:lnTo>
                    <a:pt x="54" y="375"/>
                  </a:lnTo>
                  <a:lnTo>
                    <a:pt x="55" y="375"/>
                  </a:lnTo>
                  <a:lnTo>
                    <a:pt x="55" y="376"/>
                  </a:lnTo>
                  <a:lnTo>
                    <a:pt x="55" y="377"/>
                  </a:lnTo>
                  <a:lnTo>
                    <a:pt x="56" y="377"/>
                  </a:lnTo>
                  <a:lnTo>
                    <a:pt x="55" y="377"/>
                  </a:lnTo>
                  <a:lnTo>
                    <a:pt x="56" y="377"/>
                  </a:lnTo>
                  <a:lnTo>
                    <a:pt x="56" y="379"/>
                  </a:lnTo>
                  <a:lnTo>
                    <a:pt x="57" y="379"/>
                  </a:lnTo>
                  <a:lnTo>
                    <a:pt x="57" y="380"/>
                  </a:lnTo>
                  <a:lnTo>
                    <a:pt x="56" y="380"/>
                  </a:lnTo>
                  <a:lnTo>
                    <a:pt x="56" y="381"/>
                  </a:lnTo>
                  <a:lnTo>
                    <a:pt x="55" y="380"/>
                  </a:lnTo>
                  <a:lnTo>
                    <a:pt x="56" y="380"/>
                  </a:lnTo>
                  <a:lnTo>
                    <a:pt x="55" y="380"/>
                  </a:lnTo>
                  <a:lnTo>
                    <a:pt x="55" y="381"/>
                  </a:lnTo>
                  <a:lnTo>
                    <a:pt x="54" y="381"/>
                  </a:lnTo>
                  <a:close/>
                  <a:moveTo>
                    <a:pt x="52" y="375"/>
                  </a:moveTo>
                  <a:lnTo>
                    <a:pt x="53" y="375"/>
                  </a:lnTo>
                  <a:lnTo>
                    <a:pt x="52" y="375"/>
                  </a:lnTo>
                  <a:close/>
                  <a:moveTo>
                    <a:pt x="52" y="375"/>
                  </a:moveTo>
                  <a:lnTo>
                    <a:pt x="53" y="375"/>
                  </a:lnTo>
                  <a:lnTo>
                    <a:pt x="52" y="375"/>
                  </a:lnTo>
                  <a:close/>
                  <a:moveTo>
                    <a:pt x="54" y="374"/>
                  </a:moveTo>
                  <a:lnTo>
                    <a:pt x="54" y="373"/>
                  </a:lnTo>
                  <a:lnTo>
                    <a:pt x="54" y="374"/>
                  </a:lnTo>
                  <a:close/>
                  <a:moveTo>
                    <a:pt x="49" y="368"/>
                  </a:moveTo>
                  <a:lnTo>
                    <a:pt x="49" y="367"/>
                  </a:lnTo>
                  <a:lnTo>
                    <a:pt x="49" y="368"/>
                  </a:lnTo>
                  <a:close/>
                  <a:moveTo>
                    <a:pt x="48" y="365"/>
                  </a:moveTo>
                  <a:lnTo>
                    <a:pt x="49" y="365"/>
                  </a:lnTo>
                  <a:lnTo>
                    <a:pt x="48" y="365"/>
                  </a:lnTo>
                  <a:lnTo>
                    <a:pt x="48" y="366"/>
                  </a:lnTo>
                  <a:lnTo>
                    <a:pt x="48" y="365"/>
                  </a:lnTo>
                  <a:close/>
                  <a:moveTo>
                    <a:pt x="48" y="365"/>
                  </a:moveTo>
                  <a:lnTo>
                    <a:pt x="48" y="364"/>
                  </a:lnTo>
                  <a:lnTo>
                    <a:pt x="48" y="365"/>
                  </a:lnTo>
                  <a:close/>
                  <a:moveTo>
                    <a:pt x="49" y="364"/>
                  </a:moveTo>
                  <a:lnTo>
                    <a:pt x="49" y="365"/>
                  </a:lnTo>
                  <a:lnTo>
                    <a:pt x="49" y="364"/>
                  </a:lnTo>
                  <a:close/>
                  <a:moveTo>
                    <a:pt x="48" y="363"/>
                  </a:moveTo>
                  <a:lnTo>
                    <a:pt x="49" y="363"/>
                  </a:lnTo>
                  <a:lnTo>
                    <a:pt x="48" y="363"/>
                  </a:lnTo>
                  <a:close/>
                  <a:moveTo>
                    <a:pt x="48" y="360"/>
                  </a:moveTo>
                  <a:lnTo>
                    <a:pt x="49" y="360"/>
                  </a:lnTo>
                  <a:lnTo>
                    <a:pt x="48" y="360"/>
                  </a:lnTo>
                  <a:close/>
                  <a:moveTo>
                    <a:pt x="48" y="359"/>
                  </a:moveTo>
                  <a:lnTo>
                    <a:pt x="48" y="360"/>
                  </a:lnTo>
                  <a:lnTo>
                    <a:pt x="48" y="359"/>
                  </a:lnTo>
                  <a:close/>
                  <a:moveTo>
                    <a:pt x="50" y="322"/>
                  </a:moveTo>
                  <a:lnTo>
                    <a:pt x="52" y="322"/>
                  </a:lnTo>
                  <a:lnTo>
                    <a:pt x="50" y="322"/>
                  </a:lnTo>
                  <a:close/>
                  <a:moveTo>
                    <a:pt x="57" y="308"/>
                  </a:moveTo>
                  <a:lnTo>
                    <a:pt x="57" y="307"/>
                  </a:lnTo>
                  <a:lnTo>
                    <a:pt x="57" y="308"/>
                  </a:lnTo>
                  <a:close/>
                  <a:moveTo>
                    <a:pt x="61" y="158"/>
                  </a:moveTo>
                  <a:lnTo>
                    <a:pt x="62" y="158"/>
                  </a:lnTo>
                  <a:lnTo>
                    <a:pt x="61" y="158"/>
                  </a:lnTo>
                  <a:close/>
                  <a:moveTo>
                    <a:pt x="63" y="157"/>
                  </a:moveTo>
                  <a:lnTo>
                    <a:pt x="63" y="156"/>
                  </a:lnTo>
                  <a:lnTo>
                    <a:pt x="63" y="157"/>
                  </a:lnTo>
                  <a:close/>
                  <a:moveTo>
                    <a:pt x="65" y="155"/>
                  </a:moveTo>
                  <a:lnTo>
                    <a:pt x="66" y="155"/>
                  </a:lnTo>
                  <a:lnTo>
                    <a:pt x="65" y="155"/>
                  </a:lnTo>
                  <a:close/>
                  <a:moveTo>
                    <a:pt x="66" y="155"/>
                  </a:moveTo>
                  <a:lnTo>
                    <a:pt x="65" y="155"/>
                  </a:lnTo>
                  <a:lnTo>
                    <a:pt x="66" y="155"/>
                  </a:lnTo>
                  <a:close/>
                  <a:moveTo>
                    <a:pt x="67" y="153"/>
                  </a:moveTo>
                  <a:lnTo>
                    <a:pt x="67" y="154"/>
                  </a:lnTo>
                  <a:lnTo>
                    <a:pt x="67" y="153"/>
                  </a:lnTo>
                  <a:close/>
                  <a:moveTo>
                    <a:pt x="67" y="151"/>
                  </a:moveTo>
                  <a:lnTo>
                    <a:pt x="67" y="153"/>
                  </a:lnTo>
                  <a:lnTo>
                    <a:pt x="67" y="151"/>
                  </a:lnTo>
                  <a:close/>
                  <a:moveTo>
                    <a:pt x="58" y="374"/>
                  </a:moveTo>
                  <a:lnTo>
                    <a:pt x="58" y="375"/>
                  </a:lnTo>
                  <a:lnTo>
                    <a:pt x="58" y="374"/>
                  </a:lnTo>
                  <a:close/>
                  <a:moveTo>
                    <a:pt x="57" y="374"/>
                  </a:moveTo>
                  <a:lnTo>
                    <a:pt x="58" y="374"/>
                  </a:lnTo>
                  <a:lnTo>
                    <a:pt x="58" y="373"/>
                  </a:lnTo>
                  <a:lnTo>
                    <a:pt x="58" y="374"/>
                  </a:lnTo>
                  <a:lnTo>
                    <a:pt x="57" y="374"/>
                  </a:lnTo>
                  <a:close/>
                  <a:moveTo>
                    <a:pt x="56" y="373"/>
                  </a:moveTo>
                  <a:lnTo>
                    <a:pt x="56" y="372"/>
                  </a:lnTo>
                  <a:lnTo>
                    <a:pt x="56" y="373"/>
                  </a:lnTo>
                  <a:close/>
                  <a:moveTo>
                    <a:pt x="56" y="372"/>
                  </a:moveTo>
                  <a:lnTo>
                    <a:pt x="56" y="371"/>
                  </a:lnTo>
                  <a:lnTo>
                    <a:pt x="57" y="371"/>
                  </a:lnTo>
                  <a:lnTo>
                    <a:pt x="57" y="372"/>
                  </a:lnTo>
                  <a:lnTo>
                    <a:pt x="56" y="372"/>
                  </a:lnTo>
                  <a:close/>
                  <a:moveTo>
                    <a:pt x="56" y="371"/>
                  </a:moveTo>
                  <a:lnTo>
                    <a:pt x="55" y="371"/>
                  </a:lnTo>
                  <a:lnTo>
                    <a:pt x="56" y="371"/>
                  </a:lnTo>
                  <a:close/>
                  <a:moveTo>
                    <a:pt x="58" y="363"/>
                  </a:moveTo>
                  <a:lnTo>
                    <a:pt x="58" y="362"/>
                  </a:lnTo>
                  <a:lnTo>
                    <a:pt x="58" y="363"/>
                  </a:lnTo>
                  <a:close/>
                  <a:moveTo>
                    <a:pt x="62" y="358"/>
                  </a:moveTo>
                  <a:lnTo>
                    <a:pt x="62" y="359"/>
                  </a:lnTo>
                  <a:lnTo>
                    <a:pt x="62" y="358"/>
                  </a:lnTo>
                  <a:close/>
                  <a:moveTo>
                    <a:pt x="66" y="351"/>
                  </a:moveTo>
                  <a:lnTo>
                    <a:pt x="66" y="350"/>
                  </a:lnTo>
                  <a:lnTo>
                    <a:pt x="66" y="351"/>
                  </a:lnTo>
                  <a:close/>
                  <a:moveTo>
                    <a:pt x="66" y="350"/>
                  </a:moveTo>
                  <a:lnTo>
                    <a:pt x="66" y="351"/>
                  </a:lnTo>
                  <a:lnTo>
                    <a:pt x="66" y="350"/>
                  </a:lnTo>
                  <a:close/>
                  <a:moveTo>
                    <a:pt x="67" y="350"/>
                  </a:moveTo>
                  <a:lnTo>
                    <a:pt x="66" y="350"/>
                  </a:lnTo>
                  <a:lnTo>
                    <a:pt x="67" y="350"/>
                  </a:lnTo>
                  <a:close/>
                  <a:moveTo>
                    <a:pt x="67" y="350"/>
                  </a:moveTo>
                  <a:lnTo>
                    <a:pt x="66" y="350"/>
                  </a:lnTo>
                  <a:lnTo>
                    <a:pt x="67" y="350"/>
                  </a:lnTo>
                  <a:close/>
                  <a:moveTo>
                    <a:pt x="67" y="349"/>
                  </a:moveTo>
                  <a:lnTo>
                    <a:pt x="67" y="350"/>
                  </a:lnTo>
                  <a:lnTo>
                    <a:pt x="67" y="349"/>
                  </a:lnTo>
                  <a:close/>
                  <a:moveTo>
                    <a:pt x="70" y="289"/>
                  </a:moveTo>
                  <a:lnTo>
                    <a:pt x="71" y="289"/>
                  </a:lnTo>
                  <a:lnTo>
                    <a:pt x="71" y="290"/>
                  </a:lnTo>
                  <a:lnTo>
                    <a:pt x="71" y="289"/>
                  </a:lnTo>
                  <a:lnTo>
                    <a:pt x="70" y="289"/>
                  </a:lnTo>
                  <a:close/>
                  <a:moveTo>
                    <a:pt x="64" y="289"/>
                  </a:moveTo>
                  <a:lnTo>
                    <a:pt x="64" y="288"/>
                  </a:lnTo>
                  <a:lnTo>
                    <a:pt x="64" y="289"/>
                  </a:lnTo>
                  <a:close/>
                  <a:moveTo>
                    <a:pt x="67" y="285"/>
                  </a:moveTo>
                  <a:lnTo>
                    <a:pt x="67" y="287"/>
                  </a:lnTo>
                  <a:lnTo>
                    <a:pt x="67" y="285"/>
                  </a:lnTo>
                  <a:close/>
                  <a:moveTo>
                    <a:pt x="78" y="155"/>
                  </a:moveTo>
                  <a:lnTo>
                    <a:pt x="76" y="155"/>
                  </a:lnTo>
                  <a:lnTo>
                    <a:pt x="78" y="155"/>
                  </a:lnTo>
                  <a:close/>
                  <a:moveTo>
                    <a:pt x="74" y="142"/>
                  </a:moveTo>
                  <a:lnTo>
                    <a:pt x="75" y="142"/>
                  </a:lnTo>
                  <a:lnTo>
                    <a:pt x="74" y="142"/>
                  </a:lnTo>
                  <a:close/>
                  <a:moveTo>
                    <a:pt x="69" y="417"/>
                  </a:moveTo>
                  <a:lnTo>
                    <a:pt x="69" y="418"/>
                  </a:lnTo>
                  <a:lnTo>
                    <a:pt x="69" y="417"/>
                  </a:lnTo>
                  <a:close/>
                  <a:moveTo>
                    <a:pt x="69" y="417"/>
                  </a:moveTo>
                  <a:lnTo>
                    <a:pt x="69" y="416"/>
                  </a:lnTo>
                  <a:lnTo>
                    <a:pt x="70" y="416"/>
                  </a:lnTo>
                  <a:lnTo>
                    <a:pt x="70" y="417"/>
                  </a:lnTo>
                  <a:lnTo>
                    <a:pt x="69" y="417"/>
                  </a:lnTo>
                  <a:lnTo>
                    <a:pt x="69" y="418"/>
                  </a:lnTo>
                  <a:lnTo>
                    <a:pt x="69" y="417"/>
                  </a:lnTo>
                  <a:close/>
                  <a:moveTo>
                    <a:pt x="67" y="414"/>
                  </a:moveTo>
                  <a:lnTo>
                    <a:pt x="66" y="414"/>
                  </a:lnTo>
                  <a:lnTo>
                    <a:pt x="67" y="414"/>
                  </a:lnTo>
                  <a:close/>
                  <a:moveTo>
                    <a:pt x="69" y="410"/>
                  </a:moveTo>
                  <a:lnTo>
                    <a:pt x="69" y="409"/>
                  </a:lnTo>
                  <a:lnTo>
                    <a:pt x="69" y="410"/>
                  </a:lnTo>
                  <a:close/>
                  <a:moveTo>
                    <a:pt x="69" y="414"/>
                  </a:moveTo>
                  <a:lnTo>
                    <a:pt x="67" y="414"/>
                  </a:lnTo>
                  <a:lnTo>
                    <a:pt x="66" y="414"/>
                  </a:lnTo>
                  <a:lnTo>
                    <a:pt x="67" y="414"/>
                  </a:lnTo>
                  <a:lnTo>
                    <a:pt x="67" y="413"/>
                  </a:lnTo>
                  <a:lnTo>
                    <a:pt x="66" y="413"/>
                  </a:lnTo>
                  <a:lnTo>
                    <a:pt x="66" y="412"/>
                  </a:lnTo>
                  <a:lnTo>
                    <a:pt x="67" y="412"/>
                  </a:lnTo>
                  <a:lnTo>
                    <a:pt x="66" y="412"/>
                  </a:lnTo>
                  <a:lnTo>
                    <a:pt x="67" y="412"/>
                  </a:lnTo>
                  <a:lnTo>
                    <a:pt x="66" y="412"/>
                  </a:lnTo>
                  <a:lnTo>
                    <a:pt x="66" y="410"/>
                  </a:lnTo>
                  <a:lnTo>
                    <a:pt x="67" y="410"/>
                  </a:lnTo>
                  <a:lnTo>
                    <a:pt x="69" y="410"/>
                  </a:lnTo>
                  <a:lnTo>
                    <a:pt x="69" y="409"/>
                  </a:lnTo>
                  <a:lnTo>
                    <a:pt x="69" y="408"/>
                  </a:lnTo>
                  <a:lnTo>
                    <a:pt x="67" y="408"/>
                  </a:lnTo>
                  <a:lnTo>
                    <a:pt x="67" y="407"/>
                  </a:lnTo>
                  <a:lnTo>
                    <a:pt x="67" y="406"/>
                  </a:lnTo>
                  <a:lnTo>
                    <a:pt x="69" y="406"/>
                  </a:lnTo>
                  <a:lnTo>
                    <a:pt x="69" y="405"/>
                  </a:lnTo>
                  <a:lnTo>
                    <a:pt x="70" y="405"/>
                  </a:lnTo>
                  <a:lnTo>
                    <a:pt x="70" y="404"/>
                  </a:lnTo>
                  <a:lnTo>
                    <a:pt x="71" y="404"/>
                  </a:lnTo>
                  <a:lnTo>
                    <a:pt x="71" y="402"/>
                  </a:lnTo>
                  <a:lnTo>
                    <a:pt x="71" y="401"/>
                  </a:lnTo>
                  <a:lnTo>
                    <a:pt x="71" y="402"/>
                  </a:lnTo>
                  <a:lnTo>
                    <a:pt x="72" y="402"/>
                  </a:lnTo>
                  <a:lnTo>
                    <a:pt x="72" y="401"/>
                  </a:lnTo>
                  <a:lnTo>
                    <a:pt x="73" y="401"/>
                  </a:lnTo>
                  <a:lnTo>
                    <a:pt x="73" y="402"/>
                  </a:lnTo>
                  <a:lnTo>
                    <a:pt x="73" y="404"/>
                  </a:lnTo>
                  <a:lnTo>
                    <a:pt x="72" y="404"/>
                  </a:lnTo>
                  <a:lnTo>
                    <a:pt x="72" y="405"/>
                  </a:lnTo>
                  <a:lnTo>
                    <a:pt x="71" y="405"/>
                  </a:lnTo>
                  <a:lnTo>
                    <a:pt x="72" y="405"/>
                  </a:lnTo>
                  <a:lnTo>
                    <a:pt x="71" y="405"/>
                  </a:lnTo>
                  <a:lnTo>
                    <a:pt x="71" y="406"/>
                  </a:lnTo>
                  <a:lnTo>
                    <a:pt x="71" y="407"/>
                  </a:lnTo>
                  <a:lnTo>
                    <a:pt x="71" y="408"/>
                  </a:lnTo>
                  <a:lnTo>
                    <a:pt x="70" y="408"/>
                  </a:lnTo>
                  <a:lnTo>
                    <a:pt x="70" y="409"/>
                  </a:lnTo>
                  <a:lnTo>
                    <a:pt x="70" y="410"/>
                  </a:lnTo>
                  <a:lnTo>
                    <a:pt x="70" y="412"/>
                  </a:lnTo>
                  <a:lnTo>
                    <a:pt x="69" y="412"/>
                  </a:lnTo>
                  <a:lnTo>
                    <a:pt x="69" y="413"/>
                  </a:lnTo>
                  <a:lnTo>
                    <a:pt x="69" y="414"/>
                  </a:lnTo>
                  <a:close/>
                  <a:moveTo>
                    <a:pt x="73" y="401"/>
                  </a:moveTo>
                  <a:lnTo>
                    <a:pt x="73" y="400"/>
                  </a:lnTo>
                  <a:lnTo>
                    <a:pt x="73" y="401"/>
                  </a:lnTo>
                  <a:close/>
                  <a:moveTo>
                    <a:pt x="73" y="385"/>
                  </a:moveTo>
                  <a:lnTo>
                    <a:pt x="74" y="385"/>
                  </a:lnTo>
                  <a:lnTo>
                    <a:pt x="74" y="387"/>
                  </a:lnTo>
                  <a:lnTo>
                    <a:pt x="73" y="387"/>
                  </a:lnTo>
                  <a:lnTo>
                    <a:pt x="73" y="385"/>
                  </a:lnTo>
                  <a:close/>
                  <a:moveTo>
                    <a:pt x="74" y="384"/>
                  </a:moveTo>
                  <a:lnTo>
                    <a:pt x="74" y="385"/>
                  </a:lnTo>
                  <a:lnTo>
                    <a:pt x="74" y="384"/>
                  </a:lnTo>
                  <a:close/>
                  <a:moveTo>
                    <a:pt x="74" y="384"/>
                  </a:moveTo>
                  <a:lnTo>
                    <a:pt x="74" y="385"/>
                  </a:lnTo>
                  <a:lnTo>
                    <a:pt x="74" y="384"/>
                  </a:lnTo>
                  <a:close/>
                  <a:moveTo>
                    <a:pt x="70" y="384"/>
                  </a:moveTo>
                  <a:lnTo>
                    <a:pt x="71" y="384"/>
                  </a:lnTo>
                  <a:lnTo>
                    <a:pt x="70" y="384"/>
                  </a:lnTo>
                  <a:close/>
                  <a:moveTo>
                    <a:pt x="70" y="382"/>
                  </a:moveTo>
                  <a:lnTo>
                    <a:pt x="69" y="382"/>
                  </a:lnTo>
                  <a:lnTo>
                    <a:pt x="70" y="382"/>
                  </a:lnTo>
                  <a:close/>
                  <a:moveTo>
                    <a:pt x="70" y="379"/>
                  </a:moveTo>
                  <a:lnTo>
                    <a:pt x="70" y="377"/>
                  </a:lnTo>
                  <a:lnTo>
                    <a:pt x="71" y="377"/>
                  </a:lnTo>
                  <a:lnTo>
                    <a:pt x="71" y="379"/>
                  </a:lnTo>
                  <a:lnTo>
                    <a:pt x="70" y="379"/>
                  </a:lnTo>
                  <a:close/>
                  <a:moveTo>
                    <a:pt x="71" y="377"/>
                  </a:moveTo>
                  <a:lnTo>
                    <a:pt x="70" y="377"/>
                  </a:lnTo>
                  <a:lnTo>
                    <a:pt x="71" y="377"/>
                  </a:lnTo>
                  <a:close/>
                  <a:moveTo>
                    <a:pt x="70" y="377"/>
                  </a:moveTo>
                  <a:lnTo>
                    <a:pt x="69" y="377"/>
                  </a:lnTo>
                  <a:lnTo>
                    <a:pt x="70" y="377"/>
                  </a:lnTo>
                  <a:lnTo>
                    <a:pt x="70" y="379"/>
                  </a:lnTo>
                  <a:lnTo>
                    <a:pt x="69" y="379"/>
                  </a:lnTo>
                  <a:lnTo>
                    <a:pt x="69" y="377"/>
                  </a:lnTo>
                  <a:lnTo>
                    <a:pt x="70" y="377"/>
                  </a:lnTo>
                  <a:close/>
                  <a:moveTo>
                    <a:pt x="71" y="377"/>
                  </a:moveTo>
                  <a:lnTo>
                    <a:pt x="71" y="376"/>
                  </a:lnTo>
                  <a:lnTo>
                    <a:pt x="71" y="377"/>
                  </a:lnTo>
                  <a:close/>
                  <a:moveTo>
                    <a:pt x="71" y="377"/>
                  </a:moveTo>
                  <a:lnTo>
                    <a:pt x="71" y="376"/>
                  </a:lnTo>
                  <a:lnTo>
                    <a:pt x="71" y="377"/>
                  </a:lnTo>
                  <a:close/>
                  <a:moveTo>
                    <a:pt x="72" y="357"/>
                  </a:moveTo>
                  <a:lnTo>
                    <a:pt x="72" y="356"/>
                  </a:lnTo>
                  <a:lnTo>
                    <a:pt x="71" y="356"/>
                  </a:lnTo>
                  <a:lnTo>
                    <a:pt x="72" y="356"/>
                  </a:lnTo>
                  <a:lnTo>
                    <a:pt x="72" y="357"/>
                  </a:lnTo>
                  <a:close/>
                  <a:moveTo>
                    <a:pt x="72" y="347"/>
                  </a:moveTo>
                  <a:lnTo>
                    <a:pt x="71" y="347"/>
                  </a:lnTo>
                  <a:lnTo>
                    <a:pt x="72" y="347"/>
                  </a:lnTo>
                  <a:close/>
                  <a:moveTo>
                    <a:pt x="78" y="282"/>
                  </a:moveTo>
                  <a:lnTo>
                    <a:pt x="78" y="281"/>
                  </a:lnTo>
                  <a:lnTo>
                    <a:pt x="78" y="282"/>
                  </a:lnTo>
                  <a:close/>
                  <a:moveTo>
                    <a:pt x="82" y="153"/>
                  </a:moveTo>
                  <a:lnTo>
                    <a:pt x="83" y="153"/>
                  </a:lnTo>
                  <a:lnTo>
                    <a:pt x="83" y="154"/>
                  </a:lnTo>
                  <a:lnTo>
                    <a:pt x="82" y="153"/>
                  </a:lnTo>
                  <a:close/>
                  <a:moveTo>
                    <a:pt x="72" y="494"/>
                  </a:moveTo>
                  <a:lnTo>
                    <a:pt x="73" y="496"/>
                  </a:lnTo>
                  <a:lnTo>
                    <a:pt x="72" y="496"/>
                  </a:lnTo>
                  <a:lnTo>
                    <a:pt x="72" y="494"/>
                  </a:lnTo>
                  <a:close/>
                  <a:moveTo>
                    <a:pt x="73" y="492"/>
                  </a:moveTo>
                  <a:lnTo>
                    <a:pt x="72" y="492"/>
                  </a:lnTo>
                  <a:lnTo>
                    <a:pt x="73" y="492"/>
                  </a:lnTo>
                  <a:close/>
                  <a:moveTo>
                    <a:pt x="72" y="491"/>
                  </a:moveTo>
                  <a:lnTo>
                    <a:pt x="73" y="491"/>
                  </a:lnTo>
                  <a:lnTo>
                    <a:pt x="72" y="491"/>
                  </a:lnTo>
                  <a:close/>
                  <a:moveTo>
                    <a:pt x="73" y="491"/>
                  </a:moveTo>
                  <a:lnTo>
                    <a:pt x="73" y="490"/>
                  </a:lnTo>
                  <a:lnTo>
                    <a:pt x="73" y="491"/>
                  </a:lnTo>
                  <a:close/>
                  <a:moveTo>
                    <a:pt x="73" y="488"/>
                  </a:moveTo>
                  <a:lnTo>
                    <a:pt x="72" y="488"/>
                  </a:lnTo>
                  <a:lnTo>
                    <a:pt x="73" y="488"/>
                  </a:lnTo>
                  <a:close/>
                  <a:moveTo>
                    <a:pt x="73" y="486"/>
                  </a:moveTo>
                  <a:lnTo>
                    <a:pt x="72" y="486"/>
                  </a:lnTo>
                  <a:lnTo>
                    <a:pt x="72" y="485"/>
                  </a:lnTo>
                  <a:lnTo>
                    <a:pt x="73" y="485"/>
                  </a:lnTo>
                  <a:lnTo>
                    <a:pt x="73" y="486"/>
                  </a:lnTo>
                  <a:lnTo>
                    <a:pt x="72" y="486"/>
                  </a:lnTo>
                  <a:lnTo>
                    <a:pt x="73" y="486"/>
                  </a:lnTo>
                  <a:close/>
                  <a:moveTo>
                    <a:pt x="72" y="485"/>
                  </a:moveTo>
                  <a:lnTo>
                    <a:pt x="72" y="486"/>
                  </a:lnTo>
                  <a:lnTo>
                    <a:pt x="72" y="485"/>
                  </a:lnTo>
                  <a:close/>
                  <a:moveTo>
                    <a:pt x="72" y="485"/>
                  </a:moveTo>
                  <a:lnTo>
                    <a:pt x="72" y="486"/>
                  </a:lnTo>
                  <a:lnTo>
                    <a:pt x="72" y="485"/>
                  </a:lnTo>
                  <a:close/>
                  <a:moveTo>
                    <a:pt x="72" y="467"/>
                  </a:moveTo>
                  <a:lnTo>
                    <a:pt x="71" y="467"/>
                  </a:lnTo>
                  <a:lnTo>
                    <a:pt x="72" y="467"/>
                  </a:lnTo>
                  <a:close/>
                  <a:moveTo>
                    <a:pt x="75" y="464"/>
                  </a:moveTo>
                  <a:lnTo>
                    <a:pt x="75" y="463"/>
                  </a:lnTo>
                  <a:lnTo>
                    <a:pt x="74" y="463"/>
                  </a:lnTo>
                  <a:lnTo>
                    <a:pt x="73" y="463"/>
                  </a:lnTo>
                  <a:lnTo>
                    <a:pt x="73" y="464"/>
                  </a:lnTo>
                  <a:lnTo>
                    <a:pt x="73" y="463"/>
                  </a:lnTo>
                  <a:lnTo>
                    <a:pt x="73" y="464"/>
                  </a:lnTo>
                  <a:lnTo>
                    <a:pt x="72" y="464"/>
                  </a:lnTo>
                  <a:lnTo>
                    <a:pt x="72" y="463"/>
                  </a:lnTo>
                  <a:lnTo>
                    <a:pt x="72" y="462"/>
                  </a:lnTo>
                  <a:lnTo>
                    <a:pt x="71" y="462"/>
                  </a:lnTo>
                  <a:lnTo>
                    <a:pt x="72" y="462"/>
                  </a:lnTo>
                  <a:lnTo>
                    <a:pt x="72" y="460"/>
                  </a:lnTo>
                  <a:lnTo>
                    <a:pt x="72" y="459"/>
                  </a:lnTo>
                  <a:lnTo>
                    <a:pt x="72" y="458"/>
                  </a:lnTo>
                  <a:lnTo>
                    <a:pt x="72" y="459"/>
                  </a:lnTo>
                  <a:lnTo>
                    <a:pt x="73" y="459"/>
                  </a:lnTo>
                  <a:lnTo>
                    <a:pt x="73" y="460"/>
                  </a:lnTo>
                  <a:lnTo>
                    <a:pt x="74" y="460"/>
                  </a:lnTo>
                  <a:lnTo>
                    <a:pt x="74" y="462"/>
                  </a:lnTo>
                  <a:lnTo>
                    <a:pt x="75" y="462"/>
                  </a:lnTo>
                  <a:lnTo>
                    <a:pt x="76" y="462"/>
                  </a:lnTo>
                  <a:lnTo>
                    <a:pt x="75" y="463"/>
                  </a:lnTo>
                  <a:lnTo>
                    <a:pt x="76" y="463"/>
                  </a:lnTo>
                  <a:lnTo>
                    <a:pt x="76" y="464"/>
                  </a:lnTo>
                  <a:lnTo>
                    <a:pt x="75" y="464"/>
                  </a:lnTo>
                  <a:close/>
                  <a:moveTo>
                    <a:pt x="72" y="459"/>
                  </a:moveTo>
                  <a:lnTo>
                    <a:pt x="72" y="460"/>
                  </a:lnTo>
                  <a:lnTo>
                    <a:pt x="71" y="460"/>
                  </a:lnTo>
                  <a:lnTo>
                    <a:pt x="72" y="460"/>
                  </a:lnTo>
                  <a:lnTo>
                    <a:pt x="72" y="459"/>
                  </a:lnTo>
                  <a:close/>
                  <a:moveTo>
                    <a:pt x="72" y="458"/>
                  </a:moveTo>
                  <a:lnTo>
                    <a:pt x="72" y="459"/>
                  </a:lnTo>
                  <a:lnTo>
                    <a:pt x="72" y="458"/>
                  </a:lnTo>
                  <a:close/>
                  <a:moveTo>
                    <a:pt x="74" y="457"/>
                  </a:moveTo>
                  <a:lnTo>
                    <a:pt x="74" y="456"/>
                  </a:lnTo>
                  <a:lnTo>
                    <a:pt x="75" y="456"/>
                  </a:lnTo>
                  <a:lnTo>
                    <a:pt x="75" y="457"/>
                  </a:lnTo>
                  <a:lnTo>
                    <a:pt x="74" y="457"/>
                  </a:lnTo>
                  <a:close/>
                  <a:moveTo>
                    <a:pt x="71" y="457"/>
                  </a:moveTo>
                  <a:lnTo>
                    <a:pt x="71" y="456"/>
                  </a:lnTo>
                  <a:lnTo>
                    <a:pt x="72" y="456"/>
                  </a:lnTo>
                  <a:lnTo>
                    <a:pt x="72" y="455"/>
                  </a:lnTo>
                  <a:lnTo>
                    <a:pt x="73" y="455"/>
                  </a:lnTo>
                  <a:lnTo>
                    <a:pt x="72" y="455"/>
                  </a:lnTo>
                  <a:lnTo>
                    <a:pt x="73" y="455"/>
                  </a:lnTo>
                  <a:lnTo>
                    <a:pt x="73" y="454"/>
                  </a:lnTo>
                  <a:lnTo>
                    <a:pt x="72" y="454"/>
                  </a:lnTo>
                  <a:lnTo>
                    <a:pt x="73" y="454"/>
                  </a:lnTo>
                  <a:lnTo>
                    <a:pt x="72" y="454"/>
                  </a:lnTo>
                  <a:lnTo>
                    <a:pt x="73" y="454"/>
                  </a:lnTo>
                  <a:lnTo>
                    <a:pt x="73" y="455"/>
                  </a:lnTo>
                  <a:lnTo>
                    <a:pt x="74" y="455"/>
                  </a:lnTo>
                  <a:lnTo>
                    <a:pt x="74" y="454"/>
                  </a:lnTo>
                  <a:lnTo>
                    <a:pt x="73" y="454"/>
                  </a:lnTo>
                  <a:lnTo>
                    <a:pt x="73" y="452"/>
                  </a:lnTo>
                  <a:lnTo>
                    <a:pt x="73" y="451"/>
                  </a:lnTo>
                  <a:lnTo>
                    <a:pt x="73" y="450"/>
                  </a:lnTo>
                  <a:lnTo>
                    <a:pt x="73" y="449"/>
                  </a:lnTo>
                  <a:lnTo>
                    <a:pt x="73" y="448"/>
                  </a:lnTo>
                  <a:lnTo>
                    <a:pt x="72" y="448"/>
                  </a:lnTo>
                  <a:lnTo>
                    <a:pt x="73" y="448"/>
                  </a:lnTo>
                  <a:lnTo>
                    <a:pt x="72" y="448"/>
                  </a:lnTo>
                  <a:lnTo>
                    <a:pt x="72" y="447"/>
                  </a:lnTo>
                  <a:lnTo>
                    <a:pt x="72" y="448"/>
                  </a:lnTo>
                  <a:lnTo>
                    <a:pt x="72" y="447"/>
                  </a:lnTo>
                  <a:lnTo>
                    <a:pt x="71" y="447"/>
                  </a:lnTo>
                  <a:lnTo>
                    <a:pt x="71" y="446"/>
                  </a:lnTo>
                  <a:lnTo>
                    <a:pt x="72" y="446"/>
                  </a:lnTo>
                  <a:lnTo>
                    <a:pt x="73" y="446"/>
                  </a:lnTo>
                  <a:lnTo>
                    <a:pt x="73" y="447"/>
                  </a:lnTo>
                  <a:lnTo>
                    <a:pt x="73" y="448"/>
                  </a:lnTo>
                  <a:lnTo>
                    <a:pt x="74" y="448"/>
                  </a:lnTo>
                  <a:lnTo>
                    <a:pt x="74" y="449"/>
                  </a:lnTo>
                  <a:lnTo>
                    <a:pt x="74" y="450"/>
                  </a:lnTo>
                  <a:lnTo>
                    <a:pt x="75" y="450"/>
                  </a:lnTo>
                  <a:lnTo>
                    <a:pt x="75" y="451"/>
                  </a:lnTo>
                  <a:lnTo>
                    <a:pt x="74" y="451"/>
                  </a:lnTo>
                  <a:lnTo>
                    <a:pt x="75" y="451"/>
                  </a:lnTo>
                  <a:lnTo>
                    <a:pt x="75" y="452"/>
                  </a:lnTo>
                  <a:lnTo>
                    <a:pt x="75" y="454"/>
                  </a:lnTo>
                  <a:lnTo>
                    <a:pt x="75" y="452"/>
                  </a:lnTo>
                  <a:lnTo>
                    <a:pt x="74" y="452"/>
                  </a:lnTo>
                  <a:lnTo>
                    <a:pt x="74" y="454"/>
                  </a:lnTo>
                  <a:lnTo>
                    <a:pt x="74" y="455"/>
                  </a:lnTo>
                  <a:lnTo>
                    <a:pt x="74" y="456"/>
                  </a:lnTo>
                  <a:lnTo>
                    <a:pt x="73" y="456"/>
                  </a:lnTo>
                  <a:lnTo>
                    <a:pt x="73" y="457"/>
                  </a:lnTo>
                  <a:lnTo>
                    <a:pt x="72" y="457"/>
                  </a:lnTo>
                  <a:lnTo>
                    <a:pt x="73" y="457"/>
                  </a:lnTo>
                  <a:lnTo>
                    <a:pt x="72" y="457"/>
                  </a:lnTo>
                  <a:lnTo>
                    <a:pt x="71" y="457"/>
                  </a:lnTo>
                  <a:close/>
                  <a:moveTo>
                    <a:pt x="73" y="450"/>
                  </a:moveTo>
                  <a:lnTo>
                    <a:pt x="73" y="449"/>
                  </a:lnTo>
                  <a:lnTo>
                    <a:pt x="73" y="450"/>
                  </a:lnTo>
                  <a:close/>
                  <a:moveTo>
                    <a:pt x="78" y="384"/>
                  </a:moveTo>
                  <a:lnTo>
                    <a:pt x="78" y="383"/>
                  </a:lnTo>
                  <a:lnTo>
                    <a:pt x="78" y="384"/>
                  </a:lnTo>
                  <a:close/>
                  <a:moveTo>
                    <a:pt x="78" y="383"/>
                  </a:moveTo>
                  <a:lnTo>
                    <a:pt x="78" y="384"/>
                  </a:lnTo>
                  <a:lnTo>
                    <a:pt x="78" y="383"/>
                  </a:lnTo>
                  <a:close/>
                  <a:moveTo>
                    <a:pt x="75" y="377"/>
                  </a:moveTo>
                  <a:lnTo>
                    <a:pt x="75" y="379"/>
                  </a:lnTo>
                  <a:lnTo>
                    <a:pt x="75" y="377"/>
                  </a:lnTo>
                  <a:close/>
                  <a:moveTo>
                    <a:pt x="75" y="377"/>
                  </a:moveTo>
                  <a:lnTo>
                    <a:pt x="76" y="377"/>
                  </a:lnTo>
                  <a:lnTo>
                    <a:pt x="75" y="377"/>
                  </a:lnTo>
                  <a:close/>
                  <a:moveTo>
                    <a:pt x="78" y="362"/>
                  </a:moveTo>
                  <a:lnTo>
                    <a:pt x="79" y="362"/>
                  </a:lnTo>
                  <a:lnTo>
                    <a:pt x="78" y="362"/>
                  </a:lnTo>
                  <a:close/>
                  <a:moveTo>
                    <a:pt x="80" y="360"/>
                  </a:moveTo>
                  <a:lnTo>
                    <a:pt x="80" y="359"/>
                  </a:lnTo>
                  <a:lnTo>
                    <a:pt x="80" y="360"/>
                  </a:lnTo>
                  <a:lnTo>
                    <a:pt x="79" y="360"/>
                  </a:lnTo>
                  <a:lnTo>
                    <a:pt x="79" y="359"/>
                  </a:lnTo>
                  <a:lnTo>
                    <a:pt x="80" y="359"/>
                  </a:lnTo>
                  <a:lnTo>
                    <a:pt x="80" y="358"/>
                  </a:lnTo>
                  <a:lnTo>
                    <a:pt x="81" y="358"/>
                  </a:lnTo>
                  <a:lnTo>
                    <a:pt x="81" y="359"/>
                  </a:lnTo>
                  <a:lnTo>
                    <a:pt x="80" y="359"/>
                  </a:lnTo>
                  <a:lnTo>
                    <a:pt x="80" y="360"/>
                  </a:lnTo>
                  <a:close/>
                  <a:moveTo>
                    <a:pt x="79" y="359"/>
                  </a:moveTo>
                  <a:lnTo>
                    <a:pt x="79" y="358"/>
                  </a:lnTo>
                  <a:lnTo>
                    <a:pt x="79" y="359"/>
                  </a:lnTo>
                  <a:close/>
                  <a:moveTo>
                    <a:pt x="79" y="358"/>
                  </a:moveTo>
                  <a:lnTo>
                    <a:pt x="79" y="357"/>
                  </a:lnTo>
                  <a:lnTo>
                    <a:pt x="79" y="358"/>
                  </a:lnTo>
                  <a:close/>
                  <a:moveTo>
                    <a:pt x="76" y="358"/>
                  </a:moveTo>
                  <a:lnTo>
                    <a:pt x="76" y="357"/>
                  </a:lnTo>
                  <a:lnTo>
                    <a:pt x="78" y="358"/>
                  </a:lnTo>
                  <a:lnTo>
                    <a:pt x="76" y="358"/>
                  </a:lnTo>
                  <a:close/>
                  <a:moveTo>
                    <a:pt x="78" y="346"/>
                  </a:moveTo>
                  <a:lnTo>
                    <a:pt x="76" y="346"/>
                  </a:lnTo>
                  <a:lnTo>
                    <a:pt x="78" y="346"/>
                  </a:lnTo>
                  <a:close/>
                  <a:moveTo>
                    <a:pt x="78" y="342"/>
                  </a:moveTo>
                  <a:lnTo>
                    <a:pt x="78" y="343"/>
                  </a:lnTo>
                  <a:lnTo>
                    <a:pt x="78" y="342"/>
                  </a:lnTo>
                  <a:close/>
                  <a:moveTo>
                    <a:pt x="90" y="136"/>
                  </a:moveTo>
                  <a:lnTo>
                    <a:pt x="89" y="136"/>
                  </a:lnTo>
                  <a:lnTo>
                    <a:pt x="90" y="136"/>
                  </a:lnTo>
                  <a:close/>
                  <a:moveTo>
                    <a:pt x="93" y="126"/>
                  </a:moveTo>
                  <a:lnTo>
                    <a:pt x="92" y="126"/>
                  </a:lnTo>
                  <a:lnTo>
                    <a:pt x="93" y="126"/>
                  </a:lnTo>
                  <a:close/>
                  <a:moveTo>
                    <a:pt x="73" y="557"/>
                  </a:moveTo>
                  <a:lnTo>
                    <a:pt x="73" y="558"/>
                  </a:lnTo>
                  <a:lnTo>
                    <a:pt x="73" y="557"/>
                  </a:lnTo>
                  <a:close/>
                  <a:moveTo>
                    <a:pt x="72" y="555"/>
                  </a:moveTo>
                  <a:lnTo>
                    <a:pt x="72" y="556"/>
                  </a:lnTo>
                  <a:lnTo>
                    <a:pt x="72" y="555"/>
                  </a:lnTo>
                  <a:close/>
                  <a:moveTo>
                    <a:pt x="73" y="529"/>
                  </a:moveTo>
                  <a:lnTo>
                    <a:pt x="73" y="530"/>
                  </a:lnTo>
                  <a:lnTo>
                    <a:pt x="72" y="530"/>
                  </a:lnTo>
                  <a:lnTo>
                    <a:pt x="72" y="529"/>
                  </a:lnTo>
                  <a:lnTo>
                    <a:pt x="73" y="529"/>
                  </a:lnTo>
                  <a:close/>
                  <a:moveTo>
                    <a:pt x="74" y="510"/>
                  </a:moveTo>
                  <a:lnTo>
                    <a:pt x="74" y="509"/>
                  </a:lnTo>
                  <a:lnTo>
                    <a:pt x="74" y="510"/>
                  </a:lnTo>
                  <a:close/>
                  <a:moveTo>
                    <a:pt x="74" y="508"/>
                  </a:moveTo>
                  <a:lnTo>
                    <a:pt x="73" y="508"/>
                  </a:lnTo>
                  <a:lnTo>
                    <a:pt x="74" y="508"/>
                  </a:lnTo>
                  <a:close/>
                  <a:moveTo>
                    <a:pt x="78" y="488"/>
                  </a:moveTo>
                  <a:lnTo>
                    <a:pt x="78" y="486"/>
                  </a:lnTo>
                  <a:lnTo>
                    <a:pt x="78" y="488"/>
                  </a:lnTo>
                  <a:close/>
                  <a:moveTo>
                    <a:pt x="75" y="486"/>
                  </a:moveTo>
                  <a:lnTo>
                    <a:pt x="76" y="486"/>
                  </a:lnTo>
                  <a:lnTo>
                    <a:pt x="75" y="486"/>
                  </a:lnTo>
                  <a:close/>
                  <a:moveTo>
                    <a:pt x="78" y="486"/>
                  </a:moveTo>
                  <a:lnTo>
                    <a:pt x="79" y="486"/>
                  </a:lnTo>
                  <a:lnTo>
                    <a:pt x="78" y="486"/>
                  </a:lnTo>
                  <a:close/>
                  <a:moveTo>
                    <a:pt x="78" y="486"/>
                  </a:moveTo>
                  <a:lnTo>
                    <a:pt x="79" y="486"/>
                  </a:lnTo>
                  <a:lnTo>
                    <a:pt x="78" y="486"/>
                  </a:lnTo>
                  <a:close/>
                  <a:moveTo>
                    <a:pt x="78" y="477"/>
                  </a:moveTo>
                  <a:lnTo>
                    <a:pt x="78" y="476"/>
                  </a:lnTo>
                  <a:lnTo>
                    <a:pt x="79" y="476"/>
                  </a:lnTo>
                  <a:lnTo>
                    <a:pt x="79" y="477"/>
                  </a:lnTo>
                  <a:lnTo>
                    <a:pt x="79" y="476"/>
                  </a:lnTo>
                  <a:lnTo>
                    <a:pt x="79" y="477"/>
                  </a:lnTo>
                  <a:lnTo>
                    <a:pt x="78" y="477"/>
                  </a:lnTo>
                  <a:close/>
                  <a:moveTo>
                    <a:pt x="79" y="477"/>
                  </a:moveTo>
                  <a:lnTo>
                    <a:pt x="79" y="476"/>
                  </a:lnTo>
                  <a:lnTo>
                    <a:pt x="79" y="477"/>
                  </a:lnTo>
                  <a:close/>
                  <a:moveTo>
                    <a:pt x="79" y="476"/>
                  </a:moveTo>
                  <a:lnTo>
                    <a:pt x="79" y="477"/>
                  </a:lnTo>
                  <a:lnTo>
                    <a:pt x="79" y="476"/>
                  </a:lnTo>
                  <a:close/>
                  <a:moveTo>
                    <a:pt x="82" y="392"/>
                  </a:moveTo>
                  <a:lnTo>
                    <a:pt x="83" y="392"/>
                  </a:lnTo>
                  <a:lnTo>
                    <a:pt x="83" y="393"/>
                  </a:lnTo>
                  <a:lnTo>
                    <a:pt x="82" y="393"/>
                  </a:lnTo>
                  <a:lnTo>
                    <a:pt x="82" y="392"/>
                  </a:lnTo>
                  <a:close/>
                  <a:moveTo>
                    <a:pt x="84" y="390"/>
                  </a:moveTo>
                  <a:lnTo>
                    <a:pt x="84" y="391"/>
                  </a:lnTo>
                  <a:lnTo>
                    <a:pt x="84" y="390"/>
                  </a:lnTo>
                  <a:close/>
                  <a:moveTo>
                    <a:pt x="81" y="384"/>
                  </a:moveTo>
                  <a:lnTo>
                    <a:pt x="80" y="384"/>
                  </a:lnTo>
                  <a:lnTo>
                    <a:pt x="81" y="384"/>
                  </a:lnTo>
                  <a:close/>
                  <a:moveTo>
                    <a:pt x="80" y="384"/>
                  </a:moveTo>
                  <a:lnTo>
                    <a:pt x="81" y="384"/>
                  </a:lnTo>
                  <a:lnTo>
                    <a:pt x="80" y="384"/>
                  </a:lnTo>
                  <a:close/>
                  <a:moveTo>
                    <a:pt x="80" y="374"/>
                  </a:moveTo>
                  <a:lnTo>
                    <a:pt x="80" y="373"/>
                  </a:lnTo>
                  <a:lnTo>
                    <a:pt x="80" y="374"/>
                  </a:lnTo>
                  <a:close/>
                  <a:moveTo>
                    <a:pt x="82" y="372"/>
                  </a:moveTo>
                  <a:lnTo>
                    <a:pt x="82" y="373"/>
                  </a:lnTo>
                  <a:lnTo>
                    <a:pt x="82" y="372"/>
                  </a:lnTo>
                  <a:close/>
                  <a:moveTo>
                    <a:pt x="87" y="366"/>
                  </a:moveTo>
                  <a:lnTo>
                    <a:pt x="87" y="365"/>
                  </a:lnTo>
                  <a:lnTo>
                    <a:pt x="87" y="366"/>
                  </a:lnTo>
                  <a:close/>
                  <a:moveTo>
                    <a:pt x="86" y="360"/>
                  </a:moveTo>
                  <a:lnTo>
                    <a:pt x="86" y="362"/>
                  </a:lnTo>
                  <a:lnTo>
                    <a:pt x="86" y="360"/>
                  </a:lnTo>
                  <a:close/>
                  <a:moveTo>
                    <a:pt x="83" y="358"/>
                  </a:moveTo>
                  <a:lnTo>
                    <a:pt x="82" y="358"/>
                  </a:lnTo>
                  <a:lnTo>
                    <a:pt x="83" y="358"/>
                  </a:lnTo>
                  <a:close/>
                  <a:moveTo>
                    <a:pt x="86" y="358"/>
                  </a:moveTo>
                  <a:lnTo>
                    <a:pt x="86" y="357"/>
                  </a:lnTo>
                  <a:lnTo>
                    <a:pt x="86" y="358"/>
                  </a:lnTo>
                  <a:close/>
                  <a:moveTo>
                    <a:pt x="87" y="365"/>
                  </a:moveTo>
                  <a:lnTo>
                    <a:pt x="86" y="364"/>
                  </a:lnTo>
                  <a:lnTo>
                    <a:pt x="86" y="363"/>
                  </a:lnTo>
                  <a:lnTo>
                    <a:pt x="84" y="363"/>
                  </a:lnTo>
                  <a:lnTo>
                    <a:pt x="84" y="364"/>
                  </a:lnTo>
                  <a:lnTo>
                    <a:pt x="84" y="363"/>
                  </a:lnTo>
                  <a:lnTo>
                    <a:pt x="84" y="364"/>
                  </a:lnTo>
                  <a:lnTo>
                    <a:pt x="84" y="363"/>
                  </a:lnTo>
                  <a:lnTo>
                    <a:pt x="84" y="362"/>
                  </a:lnTo>
                  <a:lnTo>
                    <a:pt x="84" y="363"/>
                  </a:lnTo>
                  <a:lnTo>
                    <a:pt x="86" y="363"/>
                  </a:lnTo>
                  <a:lnTo>
                    <a:pt x="86" y="362"/>
                  </a:lnTo>
                  <a:lnTo>
                    <a:pt x="86" y="363"/>
                  </a:lnTo>
                  <a:lnTo>
                    <a:pt x="86" y="362"/>
                  </a:lnTo>
                  <a:lnTo>
                    <a:pt x="86" y="363"/>
                  </a:lnTo>
                  <a:lnTo>
                    <a:pt x="87" y="363"/>
                  </a:lnTo>
                  <a:lnTo>
                    <a:pt x="87" y="362"/>
                  </a:lnTo>
                  <a:lnTo>
                    <a:pt x="87" y="360"/>
                  </a:lnTo>
                  <a:lnTo>
                    <a:pt x="86" y="360"/>
                  </a:lnTo>
                  <a:lnTo>
                    <a:pt x="84" y="360"/>
                  </a:lnTo>
                  <a:lnTo>
                    <a:pt x="84" y="359"/>
                  </a:lnTo>
                  <a:lnTo>
                    <a:pt x="86" y="359"/>
                  </a:lnTo>
                  <a:lnTo>
                    <a:pt x="84" y="359"/>
                  </a:lnTo>
                  <a:lnTo>
                    <a:pt x="86" y="359"/>
                  </a:lnTo>
                  <a:lnTo>
                    <a:pt x="86" y="358"/>
                  </a:lnTo>
                  <a:lnTo>
                    <a:pt x="86" y="359"/>
                  </a:lnTo>
                  <a:lnTo>
                    <a:pt x="86" y="358"/>
                  </a:lnTo>
                  <a:lnTo>
                    <a:pt x="87" y="359"/>
                  </a:lnTo>
                  <a:lnTo>
                    <a:pt x="87" y="358"/>
                  </a:lnTo>
                  <a:lnTo>
                    <a:pt x="86" y="358"/>
                  </a:lnTo>
                  <a:lnTo>
                    <a:pt x="87" y="358"/>
                  </a:lnTo>
                  <a:lnTo>
                    <a:pt x="87" y="357"/>
                  </a:lnTo>
                  <a:lnTo>
                    <a:pt x="86" y="357"/>
                  </a:lnTo>
                  <a:lnTo>
                    <a:pt x="86" y="356"/>
                  </a:lnTo>
                  <a:lnTo>
                    <a:pt x="87" y="356"/>
                  </a:lnTo>
                  <a:lnTo>
                    <a:pt x="88" y="356"/>
                  </a:lnTo>
                  <a:lnTo>
                    <a:pt x="88" y="355"/>
                  </a:lnTo>
                  <a:lnTo>
                    <a:pt x="87" y="355"/>
                  </a:lnTo>
                  <a:lnTo>
                    <a:pt x="87" y="354"/>
                  </a:lnTo>
                  <a:lnTo>
                    <a:pt x="86" y="354"/>
                  </a:lnTo>
                  <a:lnTo>
                    <a:pt x="86" y="355"/>
                  </a:lnTo>
                  <a:lnTo>
                    <a:pt x="84" y="355"/>
                  </a:lnTo>
                  <a:lnTo>
                    <a:pt x="84" y="354"/>
                  </a:lnTo>
                  <a:lnTo>
                    <a:pt x="83" y="354"/>
                  </a:lnTo>
                  <a:lnTo>
                    <a:pt x="83" y="352"/>
                  </a:lnTo>
                  <a:lnTo>
                    <a:pt x="83" y="351"/>
                  </a:lnTo>
                  <a:lnTo>
                    <a:pt x="82" y="351"/>
                  </a:lnTo>
                  <a:lnTo>
                    <a:pt x="83" y="351"/>
                  </a:lnTo>
                  <a:lnTo>
                    <a:pt x="84" y="351"/>
                  </a:lnTo>
                  <a:lnTo>
                    <a:pt x="84" y="350"/>
                  </a:lnTo>
                  <a:lnTo>
                    <a:pt x="84" y="351"/>
                  </a:lnTo>
                  <a:lnTo>
                    <a:pt x="84" y="350"/>
                  </a:lnTo>
                  <a:lnTo>
                    <a:pt x="86" y="350"/>
                  </a:lnTo>
                  <a:lnTo>
                    <a:pt x="86" y="349"/>
                  </a:lnTo>
                  <a:lnTo>
                    <a:pt x="86" y="350"/>
                  </a:lnTo>
                  <a:lnTo>
                    <a:pt x="87" y="350"/>
                  </a:lnTo>
                  <a:lnTo>
                    <a:pt x="87" y="351"/>
                  </a:lnTo>
                  <a:lnTo>
                    <a:pt x="87" y="352"/>
                  </a:lnTo>
                  <a:lnTo>
                    <a:pt x="88" y="354"/>
                  </a:lnTo>
                  <a:lnTo>
                    <a:pt x="88" y="352"/>
                  </a:lnTo>
                  <a:lnTo>
                    <a:pt x="89" y="352"/>
                  </a:lnTo>
                  <a:lnTo>
                    <a:pt x="89" y="351"/>
                  </a:lnTo>
                  <a:lnTo>
                    <a:pt x="89" y="352"/>
                  </a:lnTo>
                  <a:lnTo>
                    <a:pt x="90" y="352"/>
                  </a:lnTo>
                  <a:lnTo>
                    <a:pt x="90" y="354"/>
                  </a:lnTo>
                  <a:lnTo>
                    <a:pt x="89" y="354"/>
                  </a:lnTo>
                  <a:lnTo>
                    <a:pt x="89" y="355"/>
                  </a:lnTo>
                  <a:lnTo>
                    <a:pt x="90" y="355"/>
                  </a:lnTo>
                  <a:lnTo>
                    <a:pt x="89" y="355"/>
                  </a:lnTo>
                  <a:lnTo>
                    <a:pt x="89" y="356"/>
                  </a:lnTo>
                  <a:lnTo>
                    <a:pt x="89" y="357"/>
                  </a:lnTo>
                  <a:lnTo>
                    <a:pt x="89" y="358"/>
                  </a:lnTo>
                  <a:lnTo>
                    <a:pt x="90" y="358"/>
                  </a:lnTo>
                  <a:lnTo>
                    <a:pt x="89" y="358"/>
                  </a:lnTo>
                  <a:lnTo>
                    <a:pt x="88" y="358"/>
                  </a:lnTo>
                  <a:lnTo>
                    <a:pt x="88" y="359"/>
                  </a:lnTo>
                  <a:lnTo>
                    <a:pt x="87" y="359"/>
                  </a:lnTo>
                  <a:lnTo>
                    <a:pt x="88" y="359"/>
                  </a:lnTo>
                  <a:lnTo>
                    <a:pt x="88" y="360"/>
                  </a:lnTo>
                  <a:lnTo>
                    <a:pt x="87" y="360"/>
                  </a:lnTo>
                  <a:lnTo>
                    <a:pt x="87" y="362"/>
                  </a:lnTo>
                  <a:lnTo>
                    <a:pt x="88" y="362"/>
                  </a:lnTo>
                  <a:lnTo>
                    <a:pt x="87" y="362"/>
                  </a:lnTo>
                  <a:lnTo>
                    <a:pt x="87" y="363"/>
                  </a:lnTo>
                  <a:lnTo>
                    <a:pt x="88" y="364"/>
                  </a:lnTo>
                  <a:lnTo>
                    <a:pt x="88" y="365"/>
                  </a:lnTo>
                  <a:lnTo>
                    <a:pt x="88" y="364"/>
                  </a:lnTo>
                  <a:lnTo>
                    <a:pt x="87" y="364"/>
                  </a:lnTo>
                  <a:lnTo>
                    <a:pt x="87" y="365"/>
                  </a:lnTo>
                  <a:lnTo>
                    <a:pt x="86" y="365"/>
                  </a:lnTo>
                  <a:lnTo>
                    <a:pt x="87" y="365"/>
                  </a:lnTo>
                  <a:close/>
                  <a:moveTo>
                    <a:pt x="86" y="356"/>
                  </a:moveTo>
                  <a:lnTo>
                    <a:pt x="87" y="356"/>
                  </a:lnTo>
                  <a:lnTo>
                    <a:pt x="86" y="356"/>
                  </a:lnTo>
                  <a:close/>
                  <a:moveTo>
                    <a:pt x="87" y="341"/>
                  </a:moveTo>
                  <a:lnTo>
                    <a:pt x="87" y="342"/>
                  </a:lnTo>
                  <a:lnTo>
                    <a:pt x="86" y="341"/>
                  </a:lnTo>
                  <a:lnTo>
                    <a:pt x="87" y="341"/>
                  </a:lnTo>
                  <a:close/>
                  <a:moveTo>
                    <a:pt x="99" y="128"/>
                  </a:moveTo>
                  <a:lnTo>
                    <a:pt x="99" y="129"/>
                  </a:lnTo>
                  <a:lnTo>
                    <a:pt x="99" y="128"/>
                  </a:lnTo>
                  <a:close/>
                  <a:moveTo>
                    <a:pt x="81" y="477"/>
                  </a:moveTo>
                  <a:lnTo>
                    <a:pt x="81" y="476"/>
                  </a:lnTo>
                  <a:lnTo>
                    <a:pt x="81" y="477"/>
                  </a:lnTo>
                  <a:lnTo>
                    <a:pt x="82" y="477"/>
                  </a:lnTo>
                  <a:lnTo>
                    <a:pt x="81" y="477"/>
                  </a:lnTo>
                  <a:close/>
                  <a:moveTo>
                    <a:pt x="83" y="477"/>
                  </a:moveTo>
                  <a:lnTo>
                    <a:pt x="82" y="477"/>
                  </a:lnTo>
                  <a:lnTo>
                    <a:pt x="83" y="477"/>
                  </a:lnTo>
                  <a:lnTo>
                    <a:pt x="82" y="477"/>
                  </a:lnTo>
                  <a:lnTo>
                    <a:pt x="83" y="477"/>
                  </a:lnTo>
                  <a:lnTo>
                    <a:pt x="83" y="476"/>
                  </a:lnTo>
                  <a:lnTo>
                    <a:pt x="83" y="477"/>
                  </a:lnTo>
                  <a:close/>
                  <a:moveTo>
                    <a:pt x="90" y="437"/>
                  </a:moveTo>
                  <a:lnTo>
                    <a:pt x="90" y="435"/>
                  </a:lnTo>
                  <a:lnTo>
                    <a:pt x="90" y="437"/>
                  </a:lnTo>
                  <a:close/>
                  <a:moveTo>
                    <a:pt x="87" y="400"/>
                  </a:moveTo>
                  <a:lnTo>
                    <a:pt x="87" y="401"/>
                  </a:lnTo>
                  <a:lnTo>
                    <a:pt x="87" y="400"/>
                  </a:lnTo>
                  <a:close/>
                  <a:moveTo>
                    <a:pt x="87" y="400"/>
                  </a:moveTo>
                  <a:lnTo>
                    <a:pt x="87" y="401"/>
                  </a:lnTo>
                  <a:lnTo>
                    <a:pt x="87" y="400"/>
                  </a:lnTo>
                  <a:close/>
                  <a:moveTo>
                    <a:pt x="89" y="385"/>
                  </a:moveTo>
                  <a:lnTo>
                    <a:pt x="89" y="384"/>
                  </a:lnTo>
                  <a:lnTo>
                    <a:pt x="89" y="385"/>
                  </a:lnTo>
                  <a:close/>
                  <a:moveTo>
                    <a:pt x="88" y="383"/>
                  </a:moveTo>
                  <a:lnTo>
                    <a:pt x="88" y="382"/>
                  </a:lnTo>
                  <a:lnTo>
                    <a:pt x="88" y="383"/>
                  </a:lnTo>
                  <a:lnTo>
                    <a:pt x="89" y="383"/>
                  </a:lnTo>
                  <a:lnTo>
                    <a:pt x="88" y="383"/>
                  </a:lnTo>
                  <a:close/>
                  <a:moveTo>
                    <a:pt x="90" y="383"/>
                  </a:moveTo>
                  <a:lnTo>
                    <a:pt x="89" y="383"/>
                  </a:lnTo>
                  <a:lnTo>
                    <a:pt x="89" y="382"/>
                  </a:lnTo>
                  <a:lnTo>
                    <a:pt x="90" y="382"/>
                  </a:lnTo>
                  <a:lnTo>
                    <a:pt x="90" y="383"/>
                  </a:lnTo>
                  <a:close/>
                  <a:moveTo>
                    <a:pt x="92" y="383"/>
                  </a:moveTo>
                  <a:lnTo>
                    <a:pt x="92" y="382"/>
                  </a:lnTo>
                  <a:lnTo>
                    <a:pt x="92" y="383"/>
                  </a:lnTo>
                  <a:close/>
                  <a:moveTo>
                    <a:pt x="90" y="382"/>
                  </a:moveTo>
                  <a:lnTo>
                    <a:pt x="89" y="382"/>
                  </a:lnTo>
                  <a:lnTo>
                    <a:pt x="90" y="382"/>
                  </a:lnTo>
                  <a:lnTo>
                    <a:pt x="90" y="383"/>
                  </a:lnTo>
                  <a:lnTo>
                    <a:pt x="90" y="382"/>
                  </a:lnTo>
                  <a:close/>
                  <a:moveTo>
                    <a:pt x="89" y="381"/>
                  </a:moveTo>
                  <a:lnTo>
                    <a:pt x="90" y="381"/>
                  </a:lnTo>
                  <a:lnTo>
                    <a:pt x="89" y="381"/>
                  </a:lnTo>
                  <a:lnTo>
                    <a:pt x="90" y="381"/>
                  </a:lnTo>
                  <a:lnTo>
                    <a:pt x="89" y="381"/>
                  </a:lnTo>
                  <a:close/>
                  <a:moveTo>
                    <a:pt x="92" y="377"/>
                  </a:moveTo>
                  <a:lnTo>
                    <a:pt x="93" y="377"/>
                  </a:lnTo>
                  <a:lnTo>
                    <a:pt x="93" y="379"/>
                  </a:lnTo>
                  <a:lnTo>
                    <a:pt x="92" y="379"/>
                  </a:lnTo>
                  <a:lnTo>
                    <a:pt x="92" y="377"/>
                  </a:lnTo>
                  <a:close/>
                  <a:moveTo>
                    <a:pt x="90" y="377"/>
                  </a:moveTo>
                  <a:lnTo>
                    <a:pt x="89" y="376"/>
                  </a:lnTo>
                  <a:lnTo>
                    <a:pt x="90" y="376"/>
                  </a:lnTo>
                  <a:lnTo>
                    <a:pt x="89" y="376"/>
                  </a:lnTo>
                  <a:lnTo>
                    <a:pt x="89" y="375"/>
                  </a:lnTo>
                  <a:lnTo>
                    <a:pt x="90" y="375"/>
                  </a:lnTo>
                  <a:lnTo>
                    <a:pt x="90" y="374"/>
                  </a:lnTo>
                  <a:lnTo>
                    <a:pt x="91" y="374"/>
                  </a:lnTo>
                  <a:lnTo>
                    <a:pt x="91" y="373"/>
                  </a:lnTo>
                  <a:lnTo>
                    <a:pt x="91" y="372"/>
                  </a:lnTo>
                  <a:lnTo>
                    <a:pt x="92" y="372"/>
                  </a:lnTo>
                  <a:lnTo>
                    <a:pt x="92" y="373"/>
                  </a:lnTo>
                  <a:lnTo>
                    <a:pt x="91" y="373"/>
                  </a:lnTo>
                  <a:lnTo>
                    <a:pt x="92" y="373"/>
                  </a:lnTo>
                  <a:lnTo>
                    <a:pt x="92" y="374"/>
                  </a:lnTo>
                  <a:lnTo>
                    <a:pt x="92" y="375"/>
                  </a:lnTo>
                  <a:lnTo>
                    <a:pt x="91" y="375"/>
                  </a:lnTo>
                  <a:lnTo>
                    <a:pt x="91" y="376"/>
                  </a:lnTo>
                  <a:lnTo>
                    <a:pt x="91" y="377"/>
                  </a:lnTo>
                  <a:lnTo>
                    <a:pt x="90" y="377"/>
                  </a:lnTo>
                  <a:close/>
                  <a:moveTo>
                    <a:pt x="93" y="375"/>
                  </a:moveTo>
                  <a:lnTo>
                    <a:pt x="93" y="374"/>
                  </a:lnTo>
                  <a:lnTo>
                    <a:pt x="93" y="373"/>
                  </a:lnTo>
                  <a:lnTo>
                    <a:pt x="93" y="374"/>
                  </a:lnTo>
                  <a:lnTo>
                    <a:pt x="93" y="375"/>
                  </a:lnTo>
                  <a:close/>
                  <a:moveTo>
                    <a:pt x="87" y="373"/>
                  </a:moveTo>
                  <a:lnTo>
                    <a:pt x="87" y="372"/>
                  </a:lnTo>
                  <a:lnTo>
                    <a:pt x="87" y="373"/>
                  </a:lnTo>
                  <a:close/>
                  <a:moveTo>
                    <a:pt x="87" y="373"/>
                  </a:moveTo>
                  <a:lnTo>
                    <a:pt x="88" y="372"/>
                  </a:lnTo>
                  <a:lnTo>
                    <a:pt x="88" y="373"/>
                  </a:lnTo>
                  <a:lnTo>
                    <a:pt x="87" y="373"/>
                  </a:lnTo>
                  <a:close/>
                  <a:moveTo>
                    <a:pt x="88" y="366"/>
                  </a:moveTo>
                  <a:lnTo>
                    <a:pt x="87" y="366"/>
                  </a:lnTo>
                  <a:lnTo>
                    <a:pt x="88" y="366"/>
                  </a:lnTo>
                  <a:close/>
                  <a:moveTo>
                    <a:pt x="88" y="340"/>
                  </a:moveTo>
                  <a:lnTo>
                    <a:pt x="89" y="340"/>
                  </a:lnTo>
                  <a:lnTo>
                    <a:pt x="88" y="340"/>
                  </a:lnTo>
                  <a:lnTo>
                    <a:pt x="89" y="340"/>
                  </a:lnTo>
                  <a:lnTo>
                    <a:pt x="88" y="340"/>
                  </a:lnTo>
                  <a:close/>
                  <a:moveTo>
                    <a:pt x="95" y="334"/>
                  </a:moveTo>
                  <a:lnTo>
                    <a:pt x="95" y="335"/>
                  </a:lnTo>
                  <a:lnTo>
                    <a:pt x="93" y="335"/>
                  </a:lnTo>
                  <a:lnTo>
                    <a:pt x="93" y="334"/>
                  </a:lnTo>
                  <a:lnTo>
                    <a:pt x="95" y="334"/>
                  </a:lnTo>
                  <a:close/>
                  <a:moveTo>
                    <a:pt x="105" y="126"/>
                  </a:moveTo>
                  <a:lnTo>
                    <a:pt x="104" y="126"/>
                  </a:lnTo>
                  <a:lnTo>
                    <a:pt x="105" y="126"/>
                  </a:lnTo>
                  <a:close/>
                  <a:moveTo>
                    <a:pt x="106" y="117"/>
                  </a:moveTo>
                  <a:lnTo>
                    <a:pt x="106" y="116"/>
                  </a:lnTo>
                  <a:lnTo>
                    <a:pt x="105" y="116"/>
                  </a:lnTo>
                  <a:lnTo>
                    <a:pt x="106" y="116"/>
                  </a:lnTo>
                  <a:lnTo>
                    <a:pt x="107" y="116"/>
                  </a:lnTo>
                  <a:lnTo>
                    <a:pt x="107" y="115"/>
                  </a:lnTo>
                  <a:lnTo>
                    <a:pt x="108" y="115"/>
                  </a:lnTo>
                  <a:lnTo>
                    <a:pt x="108" y="116"/>
                  </a:lnTo>
                  <a:lnTo>
                    <a:pt x="108" y="117"/>
                  </a:lnTo>
                  <a:lnTo>
                    <a:pt x="107" y="117"/>
                  </a:lnTo>
                  <a:lnTo>
                    <a:pt x="106" y="117"/>
                  </a:lnTo>
                  <a:close/>
                  <a:moveTo>
                    <a:pt x="107" y="115"/>
                  </a:moveTo>
                  <a:lnTo>
                    <a:pt x="107" y="116"/>
                  </a:lnTo>
                  <a:lnTo>
                    <a:pt x="106" y="116"/>
                  </a:lnTo>
                  <a:lnTo>
                    <a:pt x="106" y="115"/>
                  </a:lnTo>
                  <a:lnTo>
                    <a:pt x="107" y="115"/>
                  </a:lnTo>
                  <a:close/>
                  <a:moveTo>
                    <a:pt x="106" y="115"/>
                  </a:moveTo>
                  <a:lnTo>
                    <a:pt x="106" y="116"/>
                  </a:lnTo>
                  <a:lnTo>
                    <a:pt x="106" y="115"/>
                  </a:lnTo>
                  <a:close/>
                  <a:moveTo>
                    <a:pt x="107" y="116"/>
                  </a:moveTo>
                  <a:lnTo>
                    <a:pt x="107" y="115"/>
                  </a:lnTo>
                  <a:lnTo>
                    <a:pt x="107" y="116"/>
                  </a:lnTo>
                  <a:close/>
                  <a:moveTo>
                    <a:pt x="91" y="471"/>
                  </a:moveTo>
                  <a:lnTo>
                    <a:pt x="92" y="471"/>
                  </a:lnTo>
                  <a:lnTo>
                    <a:pt x="91" y="471"/>
                  </a:lnTo>
                  <a:close/>
                  <a:moveTo>
                    <a:pt x="92" y="471"/>
                  </a:moveTo>
                  <a:lnTo>
                    <a:pt x="92" y="469"/>
                  </a:lnTo>
                  <a:lnTo>
                    <a:pt x="92" y="471"/>
                  </a:lnTo>
                  <a:close/>
                  <a:moveTo>
                    <a:pt x="93" y="464"/>
                  </a:moveTo>
                  <a:lnTo>
                    <a:pt x="93" y="465"/>
                  </a:lnTo>
                  <a:lnTo>
                    <a:pt x="93" y="464"/>
                  </a:lnTo>
                  <a:close/>
                  <a:moveTo>
                    <a:pt x="96" y="463"/>
                  </a:moveTo>
                  <a:lnTo>
                    <a:pt x="96" y="462"/>
                  </a:lnTo>
                  <a:lnTo>
                    <a:pt x="97" y="462"/>
                  </a:lnTo>
                  <a:lnTo>
                    <a:pt x="96" y="462"/>
                  </a:lnTo>
                  <a:lnTo>
                    <a:pt x="96" y="463"/>
                  </a:lnTo>
                  <a:close/>
                  <a:moveTo>
                    <a:pt x="98" y="449"/>
                  </a:moveTo>
                  <a:lnTo>
                    <a:pt x="98" y="448"/>
                  </a:lnTo>
                  <a:lnTo>
                    <a:pt x="98" y="449"/>
                  </a:lnTo>
                  <a:close/>
                  <a:moveTo>
                    <a:pt x="93" y="438"/>
                  </a:moveTo>
                  <a:lnTo>
                    <a:pt x="92" y="438"/>
                  </a:lnTo>
                  <a:lnTo>
                    <a:pt x="93" y="438"/>
                  </a:lnTo>
                  <a:close/>
                  <a:moveTo>
                    <a:pt x="93" y="432"/>
                  </a:moveTo>
                  <a:lnTo>
                    <a:pt x="93" y="431"/>
                  </a:lnTo>
                  <a:lnTo>
                    <a:pt x="93" y="432"/>
                  </a:lnTo>
                  <a:close/>
                  <a:moveTo>
                    <a:pt x="91" y="431"/>
                  </a:moveTo>
                  <a:lnTo>
                    <a:pt x="92" y="431"/>
                  </a:lnTo>
                  <a:lnTo>
                    <a:pt x="91" y="431"/>
                  </a:lnTo>
                  <a:close/>
                  <a:moveTo>
                    <a:pt x="92" y="427"/>
                  </a:moveTo>
                  <a:lnTo>
                    <a:pt x="93" y="427"/>
                  </a:lnTo>
                  <a:lnTo>
                    <a:pt x="92" y="427"/>
                  </a:lnTo>
                  <a:close/>
                  <a:moveTo>
                    <a:pt x="93" y="427"/>
                  </a:moveTo>
                  <a:lnTo>
                    <a:pt x="92" y="427"/>
                  </a:lnTo>
                  <a:lnTo>
                    <a:pt x="93" y="427"/>
                  </a:lnTo>
                  <a:close/>
                  <a:moveTo>
                    <a:pt x="92" y="425"/>
                  </a:moveTo>
                  <a:lnTo>
                    <a:pt x="92" y="424"/>
                  </a:lnTo>
                  <a:lnTo>
                    <a:pt x="92" y="425"/>
                  </a:lnTo>
                  <a:close/>
                  <a:moveTo>
                    <a:pt x="98" y="421"/>
                  </a:moveTo>
                  <a:lnTo>
                    <a:pt x="99" y="421"/>
                  </a:lnTo>
                  <a:lnTo>
                    <a:pt x="98" y="421"/>
                  </a:lnTo>
                  <a:close/>
                  <a:moveTo>
                    <a:pt x="92" y="419"/>
                  </a:moveTo>
                  <a:lnTo>
                    <a:pt x="93" y="419"/>
                  </a:lnTo>
                  <a:lnTo>
                    <a:pt x="92" y="419"/>
                  </a:lnTo>
                  <a:close/>
                  <a:moveTo>
                    <a:pt x="92" y="419"/>
                  </a:moveTo>
                  <a:lnTo>
                    <a:pt x="93" y="419"/>
                  </a:lnTo>
                  <a:lnTo>
                    <a:pt x="92" y="419"/>
                  </a:lnTo>
                  <a:close/>
                  <a:moveTo>
                    <a:pt x="93" y="419"/>
                  </a:moveTo>
                  <a:lnTo>
                    <a:pt x="92" y="419"/>
                  </a:lnTo>
                  <a:lnTo>
                    <a:pt x="93" y="419"/>
                  </a:lnTo>
                  <a:close/>
                  <a:moveTo>
                    <a:pt x="93" y="406"/>
                  </a:moveTo>
                  <a:lnTo>
                    <a:pt x="93" y="407"/>
                  </a:lnTo>
                  <a:lnTo>
                    <a:pt x="93" y="406"/>
                  </a:lnTo>
                  <a:close/>
                  <a:moveTo>
                    <a:pt x="95" y="384"/>
                  </a:moveTo>
                  <a:lnTo>
                    <a:pt x="96" y="384"/>
                  </a:lnTo>
                  <a:lnTo>
                    <a:pt x="95" y="384"/>
                  </a:lnTo>
                  <a:close/>
                  <a:moveTo>
                    <a:pt x="95" y="381"/>
                  </a:moveTo>
                  <a:lnTo>
                    <a:pt x="93" y="381"/>
                  </a:lnTo>
                  <a:lnTo>
                    <a:pt x="95" y="381"/>
                  </a:lnTo>
                  <a:close/>
                  <a:moveTo>
                    <a:pt x="97" y="374"/>
                  </a:moveTo>
                  <a:lnTo>
                    <a:pt x="97" y="375"/>
                  </a:lnTo>
                  <a:lnTo>
                    <a:pt x="97" y="374"/>
                  </a:lnTo>
                  <a:close/>
                  <a:moveTo>
                    <a:pt x="98" y="374"/>
                  </a:moveTo>
                  <a:lnTo>
                    <a:pt x="99" y="374"/>
                  </a:lnTo>
                  <a:lnTo>
                    <a:pt x="98" y="374"/>
                  </a:lnTo>
                  <a:close/>
                  <a:moveTo>
                    <a:pt x="98" y="373"/>
                  </a:moveTo>
                  <a:lnTo>
                    <a:pt x="98" y="374"/>
                  </a:lnTo>
                  <a:lnTo>
                    <a:pt x="98" y="373"/>
                  </a:lnTo>
                  <a:close/>
                  <a:moveTo>
                    <a:pt x="97" y="373"/>
                  </a:moveTo>
                  <a:lnTo>
                    <a:pt x="97" y="374"/>
                  </a:lnTo>
                  <a:lnTo>
                    <a:pt x="97" y="373"/>
                  </a:lnTo>
                  <a:close/>
                  <a:moveTo>
                    <a:pt x="100" y="373"/>
                  </a:moveTo>
                  <a:lnTo>
                    <a:pt x="99" y="373"/>
                  </a:lnTo>
                  <a:lnTo>
                    <a:pt x="100" y="373"/>
                  </a:lnTo>
                  <a:close/>
                  <a:moveTo>
                    <a:pt x="98" y="368"/>
                  </a:moveTo>
                  <a:lnTo>
                    <a:pt x="98" y="370"/>
                  </a:lnTo>
                  <a:lnTo>
                    <a:pt x="98" y="368"/>
                  </a:lnTo>
                  <a:close/>
                  <a:moveTo>
                    <a:pt x="98" y="366"/>
                  </a:moveTo>
                  <a:lnTo>
                    <a:pt x="97" y="366"/>
                  </a:lnTo>
                  <a:lnTo>
                    <a:pt x="98" y="366"/>
                  </a:lnTo>
                  <a:close/>
                  <a:moveTo>
                    <a:pt x="96" y="363"/>
                  </a:moveTo>
                  <a:lnTo>
                    <a:pt x="96" y="364"/>
                  </a:lnTo>
                  <a:lnTo>
                    <a:pt x="96" y="363"/>
                  </a:lnTo>
                  <a:close/>
                  <a:moveTo>
                    <a:pt x="96" y="362"/>
                  </a:moveTo>
                  <a:lnTo>
                    <a:pt x="96" y="363"/>
                  </a:lnTo>
                  <a:lnTo>
                    <a:pt x="96" y="362"/>
                  </a:lnTo>
                  <a:close/>
                  <a:moveTo>
                    <a:pt x="95" y="360"/>
                  </a:moveTo>
                  <a:lnTo>
                    <a:pt x="95" y="359"/>
                  </a:lnTo>
                  <a:lnTo>
                    <a:pt x="96" y="359"/>
                  </a:lnTo>
                  <a:lnTo>
                    <a:pt x="96" y="360"/>
                  </a:lnTo>
                  <a:lnTo>
                    <a:pt x="95" y="360"/>
                  </a:lnTo>
                  <a:close/>
                  <a:moveTo>
                    <a:pt x="97" y="356"/>
                  </a:moveTo>
                  <a:lnTo>
                    <a:pt x="97" y="357"/>
                  </a:lnTo>
                  <a:lnTo>
                    <a:pt x="97" y="356"/>
                  </a:lnTo>
                  <a:close/>
                  <a:moveTo>
                    <a:pt x="97" y="355"/>
                  </a:moveTo>
                  <a:lnTo>
                    <a:pt x="97" y="356"/>
                  </a:lnTo>
                  <a:lnTo>
                    <a:pt x="97" y="355"/>
                  </a:lnTo>
                  <a:close/>
                  <a:moveTo>
                    <a:pt x="100" y="349"/>
                  </a:moveTo>
                  <a:lnTo>
                    <a:pt x="99" y="349"/>
                  </a:lnTo>
                  <a:lnTo>
                    <a:pt x="100" y="349"/>
                  </a:lnTo>
                  <a:close/>
                  <a:moveTo>
                    <a:pt x="97" y="349"/>
                  </a:moveTo>
                  <a:lnTo>
                    <a:pt x="98" y="349"/>
                  </a:lnTo>
                  <a:lnTo>
                    <a:pt x="97" y="349"/>
                  </a:lnTo>
                  <a:close/>
                  <a:moveTo>
                    <a:pt x="97" y="348"/>
                  </a:moveTo>
                  <a:lnTo>
                    <a:pt x="97" y="349"/>
                  </a:lnTo>
                  <a:lnTo>
                    <a:pt x="97" y="348"/>
                  </a:lnTo>
                  <a:close/>
                  <a:moveTo>
                    <a:pt x="105" y="340"/>
                  </a:moveTo>
                  <a:lnTo>
                    <a:pt x="105" y="339"/>
                  </a:lnTo>
                  <a:lnTo>
                    <a:pt x="105" y="340"/>
                  </a:lnTo>
                  <a:close/>
                  <a:moveTo>
                    <a:pt x="108" y="119"/>
                  </a:moveTo>
                  <a:lnTo>
                    <a:pt x="108" y="117"/>
                  </a:lnTo>
                  <a:lnTo>
                    <a:pt x="109" y="117"/>
                  </a:lnTo>
                  <a:lnTo>
                    <a:pt x="109" y="119"/>
                  </a:lnTo>
                  <a:lnTo>
                    <a:pt x="108" y="119"/>
                  </a:lnTo>
                  <a:close/>
                  <a:moveTo>
                    <a:pt x="109" y="117"/>
                  </a:moveTo>
                  <a:lnTo>
                    <a:pt x="108" y="117"/>
                  </a:lnTo>
                  <a:lnTo>
                    <a:pt x="109" y="117"/>
                  </a:lnTo>
                  <a:close/>
                  <a:moveTo>
                    <a:pt x="108" y="117"/>
                  </a:moveTo>
                  <a:lnTo>
                    <a:pt x="108" y="116"/>
                  </a:lnTo>
                  <a:lnTo>
                    <a:pt x="109" y="116"/>
                  </a:lnTo>
                  <a:lnTo>
                    <a:pt x="109" y="117"/>
                  </a:lnTo>
                  <a:lnTo>
                    <a:pt x="108" y="117"/>
                  </a:lnTo>
                  <a:close/>
                  <a:moveTo>
                    <a:pt x="101" y="455"/>
                  </a:moveTo>
                  <a:lnTo>
                    <a:pt x="101" y="456"/>
                  </a:lnTo>
                  <a:lnTo>
                    <a:pt x="101" y="455"/>
                  </a:lnTo>
                  <a:close/>
                  <a:moveTo>
                    <a:pt x="105" y="446"/>
                  </a:moveTo>
                  <a:lnTo>
                    <a:pt x="106" y="446"/>
                  </a:lnTo>
                  <a:lnTo>
                    <a:pt x="105" y="446"/>
                  </a:lnTo>
                  <a:close/>
                  <a:moveTo>
                    <a:pt x="135" y="432"/>
                  </a:moveTo>
                  <a:lnTo>
                    <a:pt x="136" y="432"/>
                  </a:lnTo>
                  <a:lnTo>
                    <a:pt x="135" y="432"/>
                  </a:lnTo>
                  <a:lnTo>
                    <a:pt x="135" y="433"/>
                  </a:lnTo>
                  <a:lnTo>
                    <a:pt x="135" y="432"/>
                  </a:lnTo>
                  <a:close/>
                  <a:moveTo>
                    <a:pt x="132" y="429"/>
                  </a:moveTo>
                  <a:lnTo>
                    <a:pt x="132" y="430"/>
                  </a:lnTo>
                  <a:lnTo>
                    <a:pt x="132" y="429"/>
                  </a:lnTo>
                  <a:close/>
                  <a:moveTo>
                    <a:pt x="138" y="422"/>
                  </a:moveTo>
                  <a:lnTo>
                    <a:pt x="138" y="423"/>
                  </a:lnTo>
                  <a:lnTo>
                    <a:pt x="136" y="423"/>
                  </a:lnTo>
                  <a:lnTo>
                    <a:pt x="138" y="423"/>
                  </a:lnTo>
                  <a:lnTo>
                    <a:pt x="138" y="422"/>
                  </a:lnTo>
                  <a:close/>
                  <a:moveTo>
                    <a:pt x="109" y="418"/>
                  </a:moveTo>
                  <a:lnTo>
                    <a:pt x="108" y="418"/>
                  </a:lnTo>
                  <a:lnTo>
                    <a:pt x="109" y="418"/>
                  </a:lnTo>
                  <a:close/>
                  <a:moveTo>
                    <a:pt x="108" y="418"/>
                  </a:moveTo>
                  <a:lnTo>
                    <a:pt x="109" y="418"/>
                  </a:lnTo>
                  <a:lnTo>
                    <a:pt x="108" y="418"/>
                  </a:lnTo>
                  <a:close/>
                  <a:moveTo>
                    <a:pt x="105" y="407"/>
                  </a:moveTo>
                  <a:lnTo>
                    <a:pt x="105" y="406"/>
                  </a:lnTo>
                  <a:lnTo>
                    <a:pt x="105" y="407"/>
                  </a:lnTo>
                  <a:close/>
                  <a:moveTo>
                    <a:pt x="119" y="401"/>
                  </a:moveTo>
                  <a:lnTo>
                    <a:pt x="119" y="400"/>
                  </a:lnTo>
                  <a:lnTo>
                    <a:pt x="119" y="399"/>
                  </a:lnTo>
                  <a:lnTo>
                    <a:pt x="121" y="399"/>
                  </a:lnTo>
                  <a:lnTo>
                    <a:pt x="121" y="400"/>
                  </a:lnTo>
                  <a:lnTo>
                    <a:pt x="121" y="401"/>
                  </a:lnTo>
                  <a:lnTo>
                    <a:pt x="119" y="401"/>
                  </a:lnTo>
                  <a:lnTo>
                    <a:pt x="121" y="401"/>
                  </a:lnTo>
                  <a:lnTo>
                    <a:pt x="119" y="401"/>
                  </a:lnTo>
                  <a:close/>
                  <a:moveTo>
                    <a:pt x="106" y="339"/>
                  </a:moveTo>
                  <a:lnTo>
                    <a:pt x="106" y="338"/>
                  </a:lnTo>
                  <a:lnTo>
                    <a:pt x="106" y="337"/>
                  </a:lnTo>
                  <a:lnTo>
                    <a:pt x="106" y="338"/>
                  </a:lnTo>
                  <a:lnTo>
                    <a:pt x="107" y="338"/>
                  </a:lnTo>
                  <a:lnTo>
                    <a:pt x="107" y="337"/>
                  </a:lnTo>
                  <a:lnTo>
                    <a:pt x="108" y="337"/>
                  </a:lnTo>
                  <a:lnTo>
                    <a:pt x="108" y="338"/>
                  </a:lnTo>
                  <a:lnTo>
                    <a:pt x="107" y="338"/>
                  </a:lnTo>
                  <a:lnTo>
                    <a:pt x="107" y="339"/>
                  </a:lnTo>
                  <a:lnTo>
                    <a:pt x="106" y="339"/>
                  </a:lnTo>
                  <a:close/>
                  <a:moveTo>
                    <a:pt x="118" y="325"/>
                  </a:moveTo>
                  <a:lnTo>
                    <a:pt x="117" y="325"/>
                  </a:lnTo>
                  <a:lnTo>
                    <a:pt x="118" y="325"/>
                  </a:lnTo>
                  <a:close/>
                  <a:moveTo>
                    <a:pt x="119" y="324"/>
                  </a:moveTo>
                  <a:lnTo>
                    <a:pt x="118" y="324"/>
                  </a:lnTo>
                  <a:lnTo>
                    <a:pt x="119" y="324"/>
                  </a:lnTo>
                  <a:close/>
                  <a:moveTo>
                    <a:pt x="124" y="134"/>
                  </a:moveTo>
                  <a:lnTo>
                    <a:pt x="124" y="136"/>
                  </a:lnTo>
                  <a:lnTo>
                    <a:pt x="124" y="134"/>
                  </a:lnTo>
                  <a:close/>
                  <a:moveTo>
                    <a:pt x="160" y="131"/>
                  </a:moveTo>
                  <a:lnTo>
                    <a:pt x="161" y="131"/>
                  </a:lnTo>
                  <a:lnTo>
                    <a:pt x="160" y="131"/>
                  </a:lnTo>
                  <a:close/>
                  <a:moveTo>
                    <a:pt x="160" y="131"/>
                  </a:moveTo>
                  <a:lnTo>
                    <a:pt x="159" y="131"/>
                  </a:lnTo>
                  <a:lnTo>
                    <a:pt x="160" y="131"/>
                  </a:lnTo>
                  <a:close/>
                  <a:moveTo>
                    <a:pt x="213" y="125"/>
                  </a:moveTo>
                  <a:lnTo>
                    <a:pt x="213" y="126"/>
                  </a:lnTo>
                  <a:lnTo>
                    <a:pt x="213" y="125"/>
                  </a:lnTo>
                  <a:close/>
                  <a:moveTo>
                    <a:pt x="214" y="122"/>
                  </a:moveTo>
                  <a:lnTo>
                    <a:pt x="213" y="122"/>
                  </a:lnTo>
                  <a:lnTo>
                    <a:pt x="214" y="122"/>
                  </a:lnTo>
                  <a:close/>
                  <a:moveTo>
                    <a:pt x="235" y="121"/>
                  </a:moveTo>
                  <a:lnTo>
                    <a:pt x="235" y="122"/>
                  </a:lnTo>
                  <a:lnTo>
                    <a:pt x="235" y="121"/>
                  </a:lnTo>
                  <a:close/>
                  <a:moveTo>
                    <a:pt x="242" y="119"/>
                  </a:moveTo>
                  <a:lnTo>
                    <a:pt x="242" y="120"/>
                  </a:lnTo>
                  <a:lnTo>
                    <a:pt x="242" y="119"/>
                  </a:lnTo>
                  <a:close/>
                  <a:moveTo>
                    <a:pt x="191" y="116"/>
                  </a:moveTo>
                  <a:lnTo>
                    <a:pt x="192" y="116"/>
                  </a:lnTo>
                  <a:lnTo>
                    <a:pt x="191" y="116"/>
                  </a:lnTo>
                  <a:lnTo>
                    <a:pt x="192" y="116"/>
                  </a:lnTo>
                  <a:lnTo>
                    <a:pt x="191" y="116"/>
                  </a:lnTo>
                  <a:close/>
                  <a:moveTo>
                    <a:pt x="192" y="116"/>
                  </a:moveTo>
                  <a:lnTo>
                    <a:pt x="192" y="115"/>
                  </a:lnTo>
                  <a:lnTo>
                    <a:pt x="193" y="115"/>
                  </a:lnTo>
                  <a:lnTo>
                    <a:pt x="192" y="115"/>
                  </a:lnTo>
                  <a:lnTo>
                    <a:pt x="192" y="116"/>
                  </a:lnTo>
                  <a:close/>
                  <a:moveTo>
                    <a:pt x="192" y="115"/>
                  </a:moveTo>
                  <a:lnTo>
                    <a:pt x="193" y="115"/>
                  </a:lnTo>
                  <a:lnTo>
                    <a:pt x="192" y="115"/>
                  </a:lnTo>
                  <a:lnTo>
                    <a:pt x="193" y="115"/>
                  </a:lnTo>
                  <a:lnTo>
                    <a:pt x="192" y="115"/>
                  </a:lnTo>
                  <a:close/>
                  <a:moveTo>
                    <a:pt x="193" y="115"/>
                  </a:moveTo>
                  <a:lnTo>
                    <a:pt x="193" y="114"/>
                  </a:lnTo>
                  <a:lnTo>
                    <a:pt x="193" y="115"/>
                  </a:lnTo>
                  <a:close/>
                  <a:moveTo>
                    <a:pt x="195" y="114"/>
                  </a:moveTo>
                  <a:lnTo>
                    <a:pt x="195" y="115"/>
                  </a:lnTo>
                  <a:lnTo>
                    <a:pt x="195" y="114"/>
                  </a:lnTo>
                  <a:close/>
                  <a:moveTo>
                    <a:pt x="240" y="116"/>
                  </a:moveTo>
                  <a:lnTo>
                    <a:pt x="242" y="116"/>
                  </a:lnTo>
                  <a:lnTo>
                    <a:pt x="240" y="116"/>
                  </a:lnTo>
                  <a:close/>
                  <a:moveTo>
                    <a:pt x="201" y="113"/>
                  </a:moveTo>
                  <a:lnTo>
                    <a:pt x="201" y="114"/>
                  </a:lnTo>
                  <a:lnTo>
                    <a:pt x="201" y="113"/>
                  </a:lnTo>
                  <a:close/>
                  <a:moveTo>
                    <a:pt x="201" y="113"/>
                  </a:moveTo>
                  <a:lnTo>
                    <a:pt x="202" y="113"/>
                  </a:lnTo>
                  <a:lnTo>
                    <a:pt x="201" y="113"/>
                  </a:lnTo>
                  <a:close/>
                  <a:moveTo>
                    <a:pt x="217" y="111"/>
                  </a:moveTo>
                  <a:lnTo>
                    <a:pt x="216" y="111"/>
                  </a:lnTo>
                  <a:lnTo>
                    <a:pt x="217" y="111"/>
                  </a:lnTo>
                  <a:close/>
                  <a:moveTo>
                    <a:pt x="233" y="106"/>
                  </a:moveTo>
                  <a:lnTo>
                    <a:pt x="234" y="106"/>
                  </a:lnTo>
                  <a:lnTo>
                    <a:pt x="233" y="106"/>
                  </a:lnTo>
                  <a:close/>
                  <a:moveTo>
                    <a:pt x="239" y="92"/>
                  </a:moveTo>
                  <a:lnTo>
                    <a:pt x="239" y="94"/>
                  </a:lnTo>
                  <a:lnTo>
                    <a:pt x="239" y="92"/>
                  </a:lnTo>
                  <a:close/>
                  <a:moveTo>
                    <a:pt x="218" y="78"/>
                  </a:moveTo>
                  <a:lnTo>
                    <a:pt x="219" y="78"/>
                  </a:lnTo>
                  <a:lnTo>
                    <a:pt x="218" y="78"/>
                  </a:lnTo>
                  <a:close/>
                  <a:moveTo>
                    <a:pt x="219" y="78"/>
                  </a:moveTo>
                  <a:lnTo>
                    <a:pt x="219" y="76"/>
                  </a:lnTo>
                  <a:lnTo>
                    <a:pt x="219" y="78"/>
                  </a:lnTo>
                  <a:close/>
                  <a:moveTo>
                    <a:pt x="221" y="72"/>
                  </a:moveTo>
                  <a:lnTo>
                    <a:pt x="221" y="73"/>
                  </a:lnTo>
                  <a:lnTo>
                    <a:pt x="221" y="72"/>
                  </a:lnTo>
                  <a:close/>
                  <a:moveTo>
                    <a:pt x="226" y="69"/>
                  </a:moveTo>
                  <a:lnTo>
                    <a:pt x="226" y="70"/>
                  </a:lnTo>
                  <a:lnTo>
                    <a:pt x="226" y="69"/>
                  </a:lnTo>
                  <a:close/>
                  <a:moveTo>
                    <a:pt x="242" y="61"/>
                  </a:moveTo>
                  <a:lnTo>
                    <a:pt x="240" y="61"/>
                  </a:lnTo>
                  <a:lnTo>
                    <a:pt x="242" y="61"/>
                  </a:lnTo>
                  <a:close/>
                  <a:moveTo>
                    <a:pt x="246" y="54"/>
                  </a:moveTo>
                  <a:lnTo>
                    <a:pt x="246" y="55"/>
                  </a:lnTo>
                  <a:lnTo>
                    <a:pt x="246" y="54"/>
                  </a:lnTo>
                  <a:close/>
                  <a:moveTo>
                    <a:pt x="250" y="53"/>
                  </a:moveTo>
                  <a:lnTo>
                    <a:pt x="248" y="53"/>
                  </a:lnTo>
                  <a:lnTo>
                    <a:pt x="250" y="53"/>
                  </a:lnTo>
                  <a:close/>
                  <a:moveTo>
                    <a:pt x="252" y="50"/>
                  </a:moveTo>
                  <a:lnTo>
                    <a:pt x="251" y="50"/>
                  </a:lnTo>
                  <a:lnTo>
                    <a:pt x="252" y="50"/>
                  </a:lnTo>
                  <a:close/>
                  <a:moveTo>
                    <a:pt x="251" y="49"/>
                  </a:moveTo>
                  <a:lnTo>
                    <a:pt x="251" y="50"/>
                  </a:lnTo>
                  <a:lnTo>
                    <a:pt x="251" y="49"/>
                  </a:lnTo>
                  <a:close/>
                  <a:moveTo>
                    <a:pt x="250" y="49"/>
                  </a:moveTo>
                  <a:lnTo>
                    <a:pt x="251" y="49"/>
                  </a:lnTo>
                  <a:lnTo>
                    <a:pt x="250" y="49"/>
                  </a:lnTo>
                  <a:close/>
                  <a:moveTo>
                    <a:pt x="252" y="49"/>
                  </a:moveTo>
                  <a:lnTo>
                    <a:pt x="252" y="48"/>
                  </a:lnTo>
                  <a:lnTo>
                    <a:pt x="252" y="49"/>
                  </a:lnTo>
                  <a:close/>
                  <a:moveTo>
                    <a:pt x="251" y="48"/>
                  </a:moveTo>
                  <a:lnTo>
                    <a:pt x="251" y="49"/>
                  </a:lnTo>
                  <a:lnTo>
                    <a:pt x="251" y="48"/>
                  </a:lnTo>
                  <a:close/>
                  <a:moveTo>
                    <a:pt x="252" y="48"/>
                  </a:moveTo>
                  <a:lnTo>
                    <a:pt x="252" y="47"/>
                  </a:lnTo>
                  <a:lnTo>
                    <a:pt x="252" y="48"/>
                  </a:lnTo>
                  <a:close/>
                  <a:moveTo>
                    <a:pt x="260" y="47"/>
                  </a:moveTo>
                  <a:lnTo>
                    <a:pt x="260" y="48"/>
                  </a:lnTo>
                  <a:lnTo>
                    <a:pt x="260" y="47"/>
                  </a:lnTo>
                  <a:close/>
                  <a:moveTo>
                    <a:pt x="254" y="46"/>
                  </a:moveTo>
                  <a:lnTo>
                    <a:pt x="253" y="46"/>
                  </a:lnTo>
                  <a:lnTo>
                    <a:pt x="254" y="46"/>
                  </a:lnTo>
                  <a:close/>
                  <a:moveTo>
                    <a:pt x="262" y="45"/>
                  </a:moveTo>
                  <a:lnTo>
                    <a:pt x="262" y="44"/>
                  </a:lnTo>
                  <a:lnTo>
                    <a:pt x="262" y="45"/>
                  </a:lnTo>
                  <a:lnTo>
                    <a:pt x="262" y="44"/>
                  </a:lnTo>
                  <a:lnTo>
                    <a:pt x="262" y="45"/>
                  </a:lnTo>
                  <a:close/>
                  <a:moveTo>
                    <a:pt x="268" y="40"/>
                  </a:moveTo>
                  <a:lnTo>
                    <a:pt x="266" y="40"/>
                  </a:lnTo>
                  <a:lnTo>
                    <a:pt x="268" y="40"/>
                  </a:lnTo>
                  <a:close/>
                  <a:moveTo>
                    <a:pt x="266" y="40"/>
                  </a:moveTo>
                  <a:lnTo>
                    <a:pt x="268" y="40"/>
                  </a:lnTo>
                  <a:lnTo>
                    <a:pt x="266" y="40"/>
                  </a:lnTo>
                  <a:close/>
                  <a:moveTo>
                    <a:pt x="274" y="34"/>
                  </a:moveTo>
                  <a:lnTo>
                    <a:pt x="273" y="34"/>
                  </a:lnTo>
                  <a:lnTo>
                    <a:pt x="273" y="33"/>
                  </a:lnTo>
                  <a:lnTo>
                    <a:pt x="274" y="33"/>
                  </a:lnTo>
                  <a:lnTo>
                    <a:pt x="274" y="34"/>
                  </a:lnTo>
                  <a:close/>
                  <a:moveTo>
                    <a:pt x="278" y="32"/>
                  </a:moveTo>
                  <a:lnTo>
                    <a:pt x="277" y="32"/>
                  </a:lnTo>
                  <a:lnTo>
                    <a:pt x="278" y="32"/>
                  </a:lnTo>
                  <a:close/>
                  <a:moveTo>
                    <a:pt x="280" y="24"/>
                  </a:moveTo>
                  <a:lnTo>
                    <a:pt x="280" y="23"/>
                  </a:lnTo>
                  <a:lnTo>
                    <a:pt x="280" y="24"/>
                  </a:lnTo>
                  <a:close/>
                  <a:moveTo>
                    <a:pt x="280" y="23"/>
                  </a:moveTo>
                  <a:lnTo>
                    <a:pt x="280" y="24"/>
                  </a:lnTo>
                  <a:lnTo>
                    <a:pt x="280" y="23"/>
                  </a:lnTo>
                  <a:close/>
                  <a:moveTo>
                    <a:pt x="291" y="22"/>
                  </a:moveTo>
                  <a:lnTo>
                    <a:pt x="292" y="22"/>
                  </a:lnTo>
                  <a:lnTo>
                    <a:pt x="291" y="22"/>
                  </a:lnTo>
                  <a:close/>
                  <a:moveTo>
                    <a:pt x="282" y="22"/>
                  </a:moveTo>
                  <a:lnTo>
                    <a:pt x="282" y="21"/>
                  </a:lnTo>
                  <a:lnTo>
                    <a:pt x="282" y="22"/>
                  </a:lnTo>
                  <a:close/>
                  <a:moveTo>
                    <a:pt x="292" y="22"/>
                  </a:moveTo>
                  <a:lnTo>
                    <a:pt x="291" y="22"/>
                  </a:lnTo>
                  <a:lnTo>
                    <a:pt x="292" y="22"/>
                  </a:lnTo>
                  <a:close/>
                  <a:moveTo>
                    <a:pt x="282" y="21"/>
                  </a:moveTo>
                  <a:lnTo>
                    <a:pt x="282" y="22"/>
                  </a:lnTo>
                  <a:lnTo>
                    <a:pt x="282" y="21"/>
                  </a:lnTo>
                  <a:close/>
                  <a:moveTo>
                    <a:pt x="291" y="22"/>
                  </a:moveTo>
                  <a:lnTo>
                    <a:pt x="291" y="21"/>
                  </a:lnTo>
                  <a:lnTo>
                    <a:pt x="291" y="22"/>
                  </a:lnTo>
                  <a:close/>
                  <a:moveTo>
                    <a:pt x="291" y="21"/>
                  </a:moveTo>
                  <a:lnTo>
                    <a:pt x="291" y="22"/>
                  </a:lnTo>
                  <a:lnTo>
                    <a:pt x="291" y="21"/>
                  </a:lnTo>
                  <a:close/>
                  <a:moveTo>
                    <a:pt x="285" y="20"/>
                  </a:moveTo>
                  <a:lnTo>
                    <a:pt x="283" y="20"/>
                  </a:lnTo>
                  <a:lnTo>
                    <a:pt x="285" y="20"/>
                  </a:lnTo>
                  <a:close/>
                  <a:moveTo>
                    <a:pt x="285" y="20"/>
                  </a:moveTo>
                  <a:lnTo>
                    <a:pt x="283" y="20"/>
                  </a:lnTo>
                  <a:lnTo>
                    <a:pt x="285" y="20"/>
                  </a:lnTo>
                  <a:close/>
                  <a:moveTo>
                    <a:pt x="296" y="21"/>
                  </a:moveTo>
                  <a:lnTo>
                    <a:pt x="297" y="21"/>
                  </a:lnTo>
                  <a:lnTo>
                    <a:pt x="296" y="21"/>
                  </a:lnTo>
                  <a:close/>
                  <a:moveTo>
                    <a:pt x="333" y="22"/>
                  </a:moveTo>
                  <a:lnTo>
                    <a:pt x="332" y="22"/>
                  </a:lnTo>
                  <a:lnTo>
                    <a:pt x="333" y="22"/>
                  </a:lnTo>
                  <a:close/>
                  <a:moveTo>
                    <a:pt x="299" y="20"/>
                  </a:moveTo>
                  <a:lnTo>
                    <a:pt x="298" y="20"/>
                  </a:lnTo>
                  <a:lnTo>
                    <a:pt x="299" y="20"/>
                  </a:lnTo>
                  <a:close/>
                  <a:moveTo>
                    <a:pt x="299" y="19"/>
                  </a:moveTo>
                  <a:lnTo>
                    <a:pt x="299" y="20"/>
                  </a:lnTo>
                  <a:lnTo>
                    <a:pt x="299" y="19"/>
                  </a:lnTo>
                  <a:lnTo>
                    <a:pt x="299" y="20"/>
                  </a:lnTo>
                  <a:lnTo>
                    <a:pt x="299" y="19"/>
                  </a:lnTo>
                  <a:close/>
                  <a:moveTo>
                    <a:pt x="299" y="19"/>
                  </a:moveTo>
                  <a:lnTo>
                    <a:pt x="299" y="20"/>
                  </a:lnTo>
                  <a:lnTo>
                    <a:pt x="299" y="19"/>
                  </a:lnTo>
                  <a:close/>
                  <a:moveTo>
                    <a:pt x="333" y="20"/>
                  </a:moveTo>
                  <a:lnTo>
                    <a:pt x="334" y="20"/>
                  </a:lnTo>
                  <a:lnTo>
                    <a:pt x="333" y="20"/>
                  </a:lnTo>
                  <a:close/>
                  <a:moveTo>
                    <a:pt x="343" y="15"/>
                  </a:moveTo>
                  <a:lnTo>
                    <a:pt x="343" y="14"/>
                  </a:lnTo>
                  <a:lnTo>
                    <a:pt x="343" y="15"/>
                  </a:lnTo>
                  <a:close/>
                  <a:moveTo>
                    <a:pt x="347" y="14"/>
                  </a:moveTo>
                  <a:lnTo>
                    <a:pt x="347" y="15"/>
                  </a:lnTo>
                  <a:lnTo>
                    <a:pt x="347" y="14"/>
                  </a:lnTo>
                  <a:close/>
                  <a:moveTo>
                    <a:pt x="311" y="13"/>
                  </a:moveTo>
                  <a:lnTo>
                    <a:pt x="311" y="12"/>
                  </a:lnTo>
                  <a:lnTo>
                    <a:pt x="311" y="13"/>
                  </a:lnTo>
                  <a:close/>
                  <a:moveTo>
                    <a:pt x="337" y="13"/>
                  </a:moveTo>
                  <a:lnTo>
                    <a:pt x="338" y="13"/>
                  </a:lnTo>
                  <a:lnTo>
                    <a:pt x="337" y="13"/>
                  </a:lnTo>
                  <a:close/>
                  <a:moveTo>
                    <a:pt x="349" y="14"/>
                  </a:moveTo>
                  <a:lnTo>
                    <a:pt x="349" y="13"/>
                  </a:lnTo>
                  <a:lnTo>
                    <a:pt x="349" y="14"/>
                  </a:lnTo>
                  <a:close/>
                  <a:moveTo>
                    <a:pt x="324" y="7"/>
                  </a:moveTo>
                  <a:lnTo>
                    <a:pt x="324" y="6"/>
                  </a:lnTo>
                  <a:lnTo>
                    <a:pt x="324" y="7"/>
                  </a:lnTo>
                  <a:close/>
                  <a:moveTo>
                    <a:pt x="325" y="6"/>
                  </a:moveTo>
                  <a:lnTo>
                    <a:pt x="325" y="7"/>
                  </a:lnTo>
                  <a:lnTo>
                    <a:pt x="325" y="6"/>
                  </a:lnTo>
                  <a:close/>
                  <a:moveTo>
                    <a:pt x="323" y="4"/>
                  </a:moveTo>
                  <a:lnTo>
                    <a:pt x="323" y="3"/>
                  </a:lnTo>
                  <a:lnTo>
                    <a:pt x="323" y="4"/>
                  </a:lnTo>
                  <a:close/>
                  <a:moveTo>
                    <a:pt x="323" y="3"/>
                  </a:moveTo>
                  <a:lnTo>
                    <a:pt x="323" y="4"/>
                  </a:lnTo>
                  <a:lnTo>
                    <a:pt x="323" y="3"/>
                  </a:lnTo>
                  <a:close/>
                  <a:moveTo>
                    <a:pt x="323" y="3"/>
                  </a:moveTo>
                  <a:lnTo>
                    <a:pt x="324" y="3"/>
                  </a:lnTo>
                  <a:lnTo>
                    <a:pt x="323" y="3"/>
                  </a:lnTo>
                  <a:close/>
                  <a:moveTo>
                    <a:pt x="324" y="3"/>
                  </a:moveTo>
                  <a:lnTo>
                    <a:pt x="324" y="2"/>
                  </a:lnTo>
                  <a:lnTo>
                    <a:pt x="323" y="2"/>
                  </a:lnTo>
                  <a:lnTo>
                    <a:pt x="324" y="2"/>
                  </a:lnTo>
                  <a:lnTo>
                    <a:pt x="324" y="3"/>
                  </a:lnTo>
                  <a:close/>
                  <a:moveTo>
                    <a:pt x="498" y="76"/>
                  </a:moveTo>
                  <a:lnTo>
                    <a:pt x="499" y="76"/>
                  </a:lnTo>
                  <a:lnTo>
                    <a:pt x="498" y="76"/>
                  </a:lnTo>
                  <a:close/>
                  <a:moveTo>
                    <a:pt x="469" y="73"/>
                  </a:moveTo>
                  <a:lnTo>
                    <a:pt x="469" y="74"/>
                  </a:lnTo>
                  <a:lnTo>
                    <a:pt x="469" y="73"/>
                  </a:lnTo>
                  <a:close/>
                  <a:moveTo>
                    <a:pt x="434" y="42"/>
                  </a:moveTo>
                  <a:lnTo>
                    <a:pt x="435" y="42"/>
                  </a:lnTo>
                  <a:lnTo>
                    <a:pt x="434" y="42"/>
                  </a:lnTo>
                  <a:close/>
                  <a:moveTo>
                    <a:pt x="377" y="36"/>
                  </a:moveTo>
                  <a:lnTo>
                    <a:pt x="378" y="36"/>
                  </a:lnTo>
                  <a:lnTo>
                    <a:pt x="377" y="36"/>
                  </a:lnTo>
                  <a:close/>
                  <a:moveTo>
                    <a:pt x="380" y="30"/>
                  </a:moveTo>
                  <a:lnTo>
                    <a:pt x="380" y="29"/>
                  </a:lnTo>
                  <a:lnTo>
                    <a:pt x="380" y="30"/>
                  </a:lnTo>
                  <a:lnTo>
                    <a:pt x="378" y="30"/>
                  </a:lnTo>
                  <a:lnTo>
                    <a:pt x="380" y="29"/>
                  </a:lnTo>
                  <a:lnTo>
                    <a:pt x="380" y="30"/>
                  </a:lnTo>
                  <a:close/>
                  <a:moveTo>
                    <a:pt x="384" y="29"/>
                  </a:moveTo>
                  <a:lnTo>
                    <a:pt x="384" y="30"/>
                  </a:lnTo>
                  <a:lnTo>
                    <a:pt x="383" y="30"/>
                  </a:lnTo>
                  <a:lnTo>
                    <a:pt x="383" y="29"/>
                  </a:lnTo>
                  <a:lnTo>
                    <a:pt x="384" y="29"/>
                  </a:lnTo>
                  <a:close/>
                  <a:moveTo>
                    <a:pt x="414" y="30"/>
                  </a:moveTo>
                  <a:lnTo>
                    <a:pt x="415" y="30"/>
                  </a:lnTo>
                  <a:lnTo>
                    <a:pt x="414" y="30"/>
                  </a:lnTo>
                  <a:close/>
                  <a:moveTo>
                    <a:pt x="380" y="24"/>
                  </a:moveTo>
                  <a:lnTo>
                    <a:pt x="380" y="25"/>
                  </a:lnTo>
                  <a:lnTo>
                    <a:pt x="380" y="24"/>
                  </a:lnTo>
                  <a:close/>
                  <a:moveTo>
                    <a:pt x="415" y="25"/>
                  </a:moveTo>
                  <a:lnTo>
                    <a:pt x="416" y="25"/>
                  </a:lnTo>
                  <a:lnTo>
                    <a:pt x="415" y="25"/>
                  </a:lnTo>
                  <a:close/>
                  <a:moveTo>
                    <a:pt x="415" y="25"/>
                  </a:moveTo>
                  <a:lnTo>
                    <a:pt x="415" y="24"/>
                  </a:lnTo>
                  <a:lnTo>
                    <a:pt x="416" y="24"/>
                  </a:lnTo>
                  <a:lnTo>
                    <a:pt x="416" y="25"/>
                  </a:lnTo>
                  <a:lnTo>
                    <a:pt x="415" y="25"/>
                  </a:lnTo>
                  <a:close/>
                  <a:moveTo>
                    <a:pt x="403" y="21"/>
                  </a:moveTo>
                  <a:lnTo>
                    <a:pt x="404" y="21"/>
                  </a:lnTo>
                  <a:lnTo>
                    <a:pt x="404" y="22"/>
                  </a:lnTo>
                  <a:lnTo>
                    <a:pt x="403" y="22"/>
                  </a:lnTo>
                  <a:lnTo>
                    <a:pt x="403" y="21"/>
                  </a:lnTo>
                  <a:close/>
                  <a:moveTo>
                    <a:pt x="399" y="20"/>
                  </a:moveTo>
                  <a:lnTo>
                    <a:pt x="399" y="21"/>
                  </a:lnTo>
                  <a:lnTo>
                    <a:pt x="399" y="20"/>
                  </a:lnTo>
                  <a:close/>
                  <a:moveTo>
                    <a:pt x="403" y="21"/>
                  </a:moveTo>
                  <a:lnTo>
                    <a:pt x="403" y="20"/>
                  </a:lnTo>
                  <a:lnTo>
                    <a:pt x="404" y="20"/>
                  </a:lnTo>
                  <a:lnTo>
                    <a:pt x="404" y="21"/>
                  </a:lnTo>
                  <a:lnTo>
                    <a:pt x="403" y="21"/>
                  </a:lnTo>
                  <a:close/>
                  <a:moveTo>
                    <a:pt x="351" y="14"/>
                  </a:moveTo>
                  <a:lnTo>
                    <a:pt x="351" y="13"/>
                  </a:lnTo>
                  <a:lnTo>
                    <a:pt x="351" y="14"/>
                  </a:lnTo>
                  <a:close/>
                  <a:moveTo>
                    <a:pt x="374" y="12"/>
                  </a:moveTo>
                  <a:lnTo>
                    <a:pt x="374" y="11"/>
                  </a:lnTo>
                  <a:lnTo>
                    <a:pt x="375" y="11"/>
                  </a:lnTo>
                  <a:lnTo>
                    <a:pt x="375" y="12"/>
                  </a:lnTo>
                  <a:lnTo>
                    <a:pt x="374" y="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9" name="Freeform 815">
              <a:extLst>
                <a:ext uri="{FF2B5EF4-FFF2-40B4-BE49-F238E27FC236}">
                  <a16:creationId xmlns:a16="http://schemas.microsoft.com/office/drawing/2014/main" id="{7109795E-B1C2-9778-B8DC-7184C709EB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4075" y="3406776"/>
              <a:ext cx="622300" cy="655638"/>
            </a:xfrm>
            <a:custGeom>
              <a:avLst/>
              <a:gdLst>
                <a:gd name="T0" fmla="*/ 207 w 392"/>
                <a:gd name="T1" fmla="*/ 395 h 413"/>
                <a:gd name="T2" fmla="*/ 193 w 392"/>
                <a:gd name="T3" fmla="*/ 400 h 413"/>
                <a:gd name="T4" fmla="*/ 184 w 392"/>
                <a:gd name="T5" fmla="*/ 404 h 413"/>
                <a:gd name="T6" fmla="*/ 158 w 392"/>
                <a:gd name="T7" fmla="*/ 402 h 413"/>
                <a:gd name="T8" fmla="*/ 102 w 392"/>
                <a:gd name="T9" fmla="*/ 361 h 413"/>
                <a:gd name="T10" fmla="*/ 88 w 392"/>
                <a:gd name="T11" fmla="*/ 337 h 413"/>
                <a:gd name="T12" fmla="*/ 82 w 392"/>
                <a:gd name="T13" fmla="*/ 311 h 413"/>
                <a:gd name="T14" fmla="*/ 84 w 392"/>
                <a:gd name="T15" fmla="*/ 283 h 413"/>
                <a:gd name="T16" fmla="*/ 78 w 392"/>
                <a:gd name="T17" fmla="*/ 267 h 413"/>
                <a:gd name="T18" fmla="*/ 56 w 392"/>
                <a:gd name="T19" fmla="*/ 265 h 413"/>
                <a:gd name="T20" fmla="*/ 32 w 392"/>
                <a:gd name="T21" fmla="*/ 254 h 413"/>
                <a:gd name="T22" fmla="*/ 8 w 392"/>
                <a:gd name="T23" fmla="*/ 227 h 413"/>
                <a:gd name="T24" fmla="*/ 10 w 392"/>
                <a:gd name="T25" fmla="*/ 204 h 413"/>
                <a:gd name="T26" fmla="*/ 26 w 392"/>
                <a:gd name="T27" fmla="*/ 182 h 413"/>
                <a:gd name="T28" fmla="*/ 46 w 392"/>
                <a:gd name="T29" fmla="*/ 161 h 413"/>
                <a:gd name="T30" fmla="*/ 67 w 392"/>
                <a:gd name="T31" fmla="*/ 139 h 413"/>
                <a:gd name="T32" fmla="*/ 98 w 392"/>
                <a:gd name="T33" fmla="*/ 141 h 413"/>
                <a:gd name="T34" fmla="*/ 128 w 392"/>
                <a:gd name="T35" fmla="*/ 118 h 413"/>
                <a:gd name="T36" fmla="*/ 145 w 392"/>
                <a:gd name="T37" fmla="*/ 118 h 413"/>
                <a:gd name="T38" fmla="*/ 153 w 392"/>
                <a:gd name="T39" fmla="*/ 130 h 413"/>
                <a:gd name="T40" fmla="*/ 184 w 392"/>
                <a:gd name="T41" fmla="*/ 127 h 413"/>
                <a:gd name="T42" fmla="*/ 201 w 392"/>
                <a:gd name="T43" fmla="*/ 110 h 413"/>
                <a:gd name="T44" fmla="*/ 199 w 392"/>
                <a:gd name="T45" fmla="*/ 58 h 413"/>
                <a:gd name="T46" fmla="*/ 228 w 392"/>
                <a:gd name="T47" fmla="*/ 22 h 413"/>
                <a:gd name="T48" fmla="*/ 267 w 392"/>
                <a:gd name="T49" fmla="*/ 0 h 413"/>
                <a:gd name="T50" fmla="*/ 301 w 392"/>
                <a:gd name="T51" fmla="*/ 27 h 413"/>
                <a:gd name="T52" fmla="*/ 293 w 392"/>
                <a:gd name="T53" fmla="*/ 92 h 413"/>
                <a:gd name="T54" fmla="*/ 315 w 392"/>
                <a:gd name="T55" fmla="*/ 127 h 413"/>
                <a:gd name="T56" fmla="*/ 308 w 392"/>
                <a:gd name="T57" fmla="*/ 194 h 413"/>
                <a:gd name="T58" fmla="*/ 351 w 392"/>
                <a:gd name="T59" fmla="*/ 257 h 413"/>
                <a:gd name="T60" fmla="*/ 373 w 392"/>
                <a:gd name="T61" fmla="*/ 267 h 413"/>
                <a:gd name="T62" fmla="*/ 377 w 392"/>
                <a:gd name="T63" fmla="*/ 284 h 413"/>
                <a:gd name="T64" fmla="*/ 365 w 392"/>
                <a:gd name="T65" fmla="*/ 278 h 413"/>
                <a:gd name="T66" fmla="*/ 363 w 392"/>
                <a:gd name="T67" fmla="*/ 290 h 413"/>
                <a:gd name="T68" fmla="*/ 353 w 392"/>
                <a:gd name="T69" fmla="*/ 301 h 413"/>
                <a:gd name="T70" fmla="*/ 360 w 392"/>
                <a:gd name="T71" fmla="*/ 319 h 413"/>
                <a:gd name="T72" fmla="*/ 379 w 392"/>
                <a:gd name="T73" fmla="*/ 331 h 413"/>
                <a:gd name="T74" fmla="*/ 381 w 392"/>
                <a:gd name="T75" fmla="*/ 321 h 413"/>
                <a:gd name="T76" fmla="*/ 379 w 392"/>
                <a:gd name="T77" fmla="*/ 301 h 413"/>
                <a:gd name="T78" fmla="*/ 379 w 392"/>
                <a:gd name="T79" fmla="*/ 294 h 413"/>
                <a:gd name="T80" fmla="*/ 378 w 392"/>
                <a:gd name="T81" fmla="*/ 286 h 413"/>
                <a:gd name="T82" fmla="*/ 382 w 392"/>
                <a:gd name="T83" fmla="*/ 298 h 413"/>
                <a:gd name="T84" fmla="*/ 382 w 392"/>
                <a:gd name="T85" fmla="*/ 317 h 413"/>
                <a:gd name="T86" fmla="*/ 392 w 392"/>
                <a:gd name="T87" fmla="*/ 329 h 413"/>
                <a:gd name="T88" fmla="*/ 374 w 392"/>
                <a:gd name="T89" fmla="*/ 341 h 413"/>
                <a:gd name="T90" fmla="*/ 363 w 392"/>
                <a:gd name="T91" fmla="*/ 348 h 413"/>
                <a:gd name="T92" fmla="*/ 347 w 392"/>
                <a:gd name="T93" fmla="*/ 350 h 413"/>
                <a:gd name="T94" fmla="*/ 335 w 392"/>
                <a:gd name="T95" fmla="*/ 353 h 413"/>
                <a:gd name="T96" fmla="*/ 329 w 392"/>
                <a:gd name="T97" fmla="*/ 350 h 413"/>
                <a:gd name="T98" fmla="*/ 324 w 392"/>
                <a:gd name="T99" fmla="*/ 343 h 413"/>
                <a:gd name="T100" fmla="*/ 319 w 392"/>
                <a:gd name="T101" fmla="*/ 346 h 413"/>
                <a:gd name="T102" fmla="*/ 300 w 392"/>
                <a:gd name="T103" fmla="*/ 350 h 413"/>
                <a:gd name="T104" fmla="*/ 289 w 392"/>
                <a:gd name="T105" fmla="*/ 358 h 413"/>
                <a:gd name="T106" fmla="*/ 284 w 392"/>
                <a:gd name="T107" fmla="*/ 361 h 413"/>
                <a:gd name="T108" fmla="*/ 271 w 392"/>
                <a:gd name="T109" fmla="*/ 351 h 413"/>
                <a:gd name="T110" fmla="*/ 259 w 392"/>
                <a:gd name="T111" fmla="*/ 357 h 413"/>
                <a:gd name="T112" fmla="*/ 242 w 392"/>
                <a:gd name="T113" fmla="*/ 357 h 413"/>
                <a:gd name="T114" fmla="*/ 227 w 392"/>
                <a:gd name="T115" fmla="*/ 367 h 413"/>
                <a:gd name="T116" fmla="*/ 210 w 392"/>
                <a:gd name="T117" fmla="*/ 382 h 413"/>
                <a:gd name="T118" fmla="*/ 366 w 392"/>
                <a:gd name="T119" fmla="*/ 310 h 413"/>
                <a:gd name="T120" fmla="*/ 374 w 392"/>
                <a:gd name="T121" fmla="*/ 286 h 413"/>
                <a:gd name="T122" fmla="*/ 374 w 392"/>
                <a:gd name="T123" fmla="*/ 28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" h="413">
                  <a:moveTo>
                    <a:pt x="191" y="403"/>
                  </a:moveTo>
                  <a:lnTo>
                    <a:pt x="191" y="402"/>
                  </a:lnTo>
                  <a:lnTo>
                    <a:pt x="192" y="402"/>
                  </a:lnTo>
                  <a:lnTo>
                    <a:pt x="192" y="403"/>
                  </a:lnTo>
                  <a:lnTo>
                    <a:pt x="191" y="403"/>
                  </a:lnTo>
                  <a:close/>
                  <a:moveTo>
                    <a:pt x="203" y="399"/>
                  </a:moveTo>
                  <a:lnTo>
                    <a:pt x="203" y="398"/>
                  </a:lnTo>
                  <a:lnTo>
                    <a:pt x="203" y="399"/>
                  </a:lnTo>
                  <a:close/>
                  <a:moveTo>
                    <a:pt x="210" y="383"/>
                  </a:moveTo>
                  <a:lnTo>
                    <a:pt x="210" y="384"/>
                  </a:lnTo>
                  <a:lnTo>
                    <a:pt x="209" y="384"/>
                  </a:lnTo>
                  <a:lnTo>
                    <a:pt x="209" y="385"/>
                  </a:lnTo>
                  <a:lnTo>
                    <a:pt x="209" y="384"/>
                  </a:lnTo>
                  <a:lnTo>
                    <a:pt x="209" y="385"/>
                  </a:lnTo>
                  <a:lnTo>
                    <a:pt x="208" y="385"/>
                  </a:lnTo>
                  <a:lnTo>
                    <a:pt x="209" y="385"/>
                  </a:lnTo>
                  <a:lnTo>
                    <a:pt x="208" y="386"/>
                  </a:lnTo>
                  <a:lnTo>
                    <a:pt x="208" y="387"/>
                  </a:lnTo>
                  <a:lnTo>
                    <a:pt x="208" y="388"/>
                  </a:lnTo>
                  <a:lnTo>
                    <a:pt x="207" y="388"/>
                  </a:lnTo>
                  <a:lnTo>
                    <a:pt x="207" y="390"/>
                  </a:lnTo>
                  <a:lnTo>
                    <a:pt x="207" y="391"/>
                  </a:lnTo>
                  <a:lnTo>
                    <a:pt x="207" y="392"/>
                  </a:lnTo>
                  <a:lnTo>
                    <a:pt x="207" y="393"/>
                  </a:lnTo>
                  <a:lnTo>
                    <a:pt x="207" y="394"/>
                  </a:lnTo>
                  <a:lnTo>
                    <a:pt x="206" y="394"/>
                  </a:lnTo>
                  <a:lnTo>
                    <a:pt x="207" y="394"/>
                  </a:lnTo>
                  <a:lnTo>
                    <a:pt x="207" y="395"/>
                  </a:lnTo>
                  <a:lnTo>
                    <a:pt x="208" y="395"/>
                  </a:lnTo>
                  <a:lnTo>
                    <a:pt x="208" y="396"/>
                  </a:lnTo>
                  <a:lnTo>
                    <a:pt x="207" y="396"/>
                  </a:lnTo>
                  <a:lnTo>
                    <a:pt x="207" y="398"/>
                  </a:lnTo>
                  <a:lnTo>
                    <a:pt x="206" y="398"/>
                  </a:lnTo>
                  <a:lnTo>
                    <a:pt x="206" y="399"/>
                  </a:lnTo>
                  <a:lnTo>
                    <a:pt x="205" y="399"/>
                  </a:lnTo>
                  <a:lnTo>
                    <a:pt x="205" y="398"/>
                  </a:lnTo>
                  <a:lnTo>
                    <a:pt x="203" y="398"/>
                  </a:lnTo>
                  <a:lnTo>
                    <a:pt x="203" y="399"/>
                  </a:lnTo>
                  <a:lnTo>
                    <a:pt x="203" y="398"/>
                  </a:lnTo>
                  <a:lnTo>
                    <a:pt x="202" y="398"/>
                  </a:lnTo>
                  <a:lnTo>
                    <a:pt x="202" y="396"/>
                  </a:lnTo>
                  <a:lnTo>
                    <a:pt x="202" y="395"/>
                  </a:lnTo>
                  <a:lnTo>
                    <a:pt x="201" y="395"/>
                  </a:lnTo>
                  <a:lnTo>
                    <a:pt x="200" y="395"/>
                  </a:lnTo>
                  <a:lnTo>
                    <a:pt x="199" y="395"/>
                  </a:lnTo>
                  <a:lnTo>
                    <a:pt x="198" y="395"/>
                  </a:lnTo>
                  <a:lnTo>
                    <a:pt x="198" y="396"/>
                  </a:lnTo>
                  <a:lnTo>
                    <a:pt x="197" y="396"/>
                  </a:lnTo>
                  <a:lnTo>
                    <a:pt x="197" y="398"/>
                  </a:lnTo>
                  <a:lnTo>
                    <a:pt x="196" y="398"/>
                  </a:lnTo>
                  <a:lnTo>
                    <a:pt x="196" y="399"/>
                  </a:lnTo>
                  <a:lnTo>
                    <a:pt x="194" y="399"/>
                  </a:lnTo>
                  <a:lnTo>
                    <a:pt x="193" y="399"/>
                  </a:lnTo>
                  <a:lnTo>
                    <a:pt x="193" y="400"/>
                  </a:lnTo>
                  <a:lnTo>
                    <a:pt x="193" y="399"/>
                  </a:lnTo>
                  <a:lnTo>
                    <a:pt x="193" y="400"/>
                  </a:lnTo>
                  <a:lnTo>
                    <a:pt x="192" y="400"/>
                  </a:lnTo>
                  <a:lnTo>
                    <a:pt x="192" y="401"/>
                  </a:lnTo>
                  <a:lnTo>
                    <a:pt x="191" y="401"/>
                  </a:lnTo>
                  <a:lnTo>
                    <a:pt x="191" y="402"/>
                  </a:lnTo>
                  <a:lnTo>
                    <a:pt x="192" y="402"/>
                  </a:lnTo>
                  <a:lnTo>
                    <a:pt x="191" y="402"/>
                  </a:lnTo>
                  <a:lnTo>
                    <a:pt x="191" y="401"/>
                  </a:lnTo>
                  <a:lnTo>
                    <a:pt x="190" y="401"/>
                  </a:lnTo>
                  <a:lnTo>
                    <a:pt x="189" y="401"/>
                  </a:lnTo>
                  <a:lnTo>
                    <a:pt x="189" y="402"/>
                  </a:lnTo>
                  <a:lnTo>
                    <a:pt x="189" y="403"/>
                  </a:lnTo>
                  <a:lnTo>
                    <a:pt x="188" y="403"/>
                  </a:lnTo>
                  <a:lnTo>
                    <a:pt x="189" y="403"/>
                  </a:lnTo>
                  <a:lnTo>
                    <a:pt x="189" y="404"/>
                  </a:lnTo>
                  <a:lnTo>
                    <a:pt x="188" y="404"/>
                  </a:lnTo>
                  <a:lnTo>
                    <a:pt x="187" y="404"/>
                  </a:lnTo>
                  <a:lnTo>
                    <a:pt x="188" y="404"/>
                  </a:lnTo>
                  <a:lnTo>
                    <a:pt x="188" y="403"/>
                  </a:lnTo>
                  <a:lnTo>
                    <a:pt x="188" y="404"/>
                  </a:lnTo>
                  <a:lnTo>
                    <a:pt x="188" y="403"/>
                  </a:lnTo>
                  <a:lnTo>
                    <a:pt x="187" y="403"/>
                  </a:lnTo>
                  <a:lnTo>
                    <a:pt x="185" y="403"/>
                  </a:lnTo>
                  <a:lnTo>
                    <a:pt x="184" y="403"/>
                  </a:lnTo>
                  <a:lnTo>
                    <a:pt x="184" y="404"/>
                  </a:lnTo>
                  <a:lnTo>
                    <a:pt x="184" y="403"/>
                  </a:lnTo>
                  <a:lnTo>
                    <a:pt x="184" y="404"/>
                  </a:lnTo>
                  <a:lnTo>
                    <a:pt x="185" y="404"/>
                  </a:lnTo>
                  <a:lnTo>
                    <a:pt x="184" y="404"/>
                  </a:lnTo>
                  <a:lnTo>
                    <a:pt x="184" y="406"/>
                  </a:lnTo>
                  <a:lnTo>
                    <a:pt x="183" y="406"/>
                  </a:lnTo>
                  <a:lnTo>
                    <a:pt x="183" y="404"/>
                  </a:lnTo>
                  <a:lnTo>
                    <a:pt x="182" y="404"/>
                  </a:lnTo>
                  <a:lnTo>
                    <a:pt x="181" y="404"/>
                  </a:lnTo>
                  <a:lnTo>
                    <a:pt x="181" y="406"/>
                  </a:lnTo>
                  <a:lnTo>
                    <a:pt x="180" y="406"/>
                  </a:lnTo>
                  <a:lnTo>
                    <a:pt x="180" y="407"/>
                  </a:lnTo>
                  <a:lnTo>
                    <a:pt x="179" y="407"/>
                  </a:lnTo>
                  <a:lnTo>
                    <a:pt x="179" y="408"/>
                  </a:lnTo>
                  <a:lnTo>
                    <a:pt x="177" y="408"/>
                  </a:lnTo>
                  <a:lnTo>
                    <a:pt x="177" y="409"/>
                  </a:lnTo>
                  <a:lnTo>
                    <a:pt x="176" y="409"/>
                  </a:lnTo>
                  <a:lnTo>
                    <a:pt x="176" y="410"/>
                  </a:lnTo>
                  <a:lnTo>
                    <a:pt x="175" y="410"/>
                  </a:lnTo>
                  <a:lnTo>
                    <a:pt x="174" y="410"/>
                  </a:lnTo>
                  <a:lnTo>
                    <a:pt x="174" y="411"/>
                  </a:lnTo>
                  <a:lnTo>
                    <a:pt x="173" y="411"/>
                  </a:lnTo>
                  <a:lnTo>
                    <a:pt x="173" y="412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3" y="413"/>
                  </a:lnTo>
                  <a:lnTo>
                    <a:pt x="172" y="413"/>
                  </a:lnTo>
                  <a:lnTo>
                    <a:pt x="170" y="411"/>
                  </a:lnTo>
                  <a:lnTo>
                    <a:pt x="164" y="406"/>
                  </a:lnTo>
                  <a:lnTo>
                    <a:pt x="163" y="404"/>
                  </a:lnTo>
                  <a:lnTo>
                    <a:pt x="162" y="404"/>
                  </a:lnTo>
                  <a:lnTo>
                    <a:pt x="158" y="402"/>
                  </a:lnTo>
                  <a:lnTo>
                    <a:pt x="156" y="401"/>
                  </a:lnTo>
                  <a:lnTo>
                    <a:pt x="154" y="400"/>
                  </a:lnTo>
                  <a:lnTo>
                    <a:pt x="153" y="399"/>
                  </a:lnTo>
                  <a:lnTo>
                    <a:pt x="147" y="393"/>
                  </a:lnTo>
                  <a:lnTo>
                    <a:pt x="137" y="392"/>
                  </a:lnTo>
                  <a:lnTo>
                    <a:pt x="132" y="391"/>
                  </a:lnTo>
                  <a:lnTo>
                    <a:pt x="129" y="391"/>
                  </a:lnTo>
                  <a:lnTo>
                    <a:pt x="130" y="396"/>
                  </a:lnTo>
                  <a:lnTo>
                    <a:pt x="129" y="395"/>
                  </a:lnTo>
                  <a:lnTo>
                    <a:pt x="128" y="395"/>
                  </a:lnTo>
                  <a:lnTo>
                    <a:pt x="121" y="391"/>
                  </a:lnTo>
                  <a:lnTo>
                    <a:pt x="121" y="390"/>
                  </a:lnTo>
                  <a:lnTo>
                    <a:pt x="120" y="388"/>
                  </a:lnTo>
                  <a:lnTo>
                    <a:pt x="119" y="385"/>
                  </a:lnTo>
                  <a:lnTo>
                    <a:pt x="118" y="383"/>
                  </a:lnTo>
                  <a:lnTo>
                    <a:pt x="118" y="382"/>
                  </a:lnTo>
                  <a:lnTo>
                    <a:pt x="116" y="382"/>
                  </a:lnTo>
                  <a:lnTo>
                    <a:pt x="116" y="381"/>
                  </a:lnTo>
                  <a:lnTo>
                    <a:pt x="115" y="381"/>
                  </a:lnTo>
                  <a:lnTo>
                    <a:pt x="114" y="381"/>
                  </a:lnTo>
                  <a:lnTo>
                    <a:pt x="114" y="379"/>
                  </a:lnTo>
                  <a:lnTo>
                    <a:pt x="114" y="378"/>
                  </a:lnTo>
                  <a:lnTo>
                    <a:pt x="113" y="377"/>
                  </a:lnTo>
                  <a:lnTo>
                    <a:pt x="108" y="371"/>
                  </a:lnTo>
                  <a:lnTo>
                    <a:pt x="105" y="366"/>
                  </a:lnTo>
                  <a:lnTo>
                    <a:pt x="104" y="365"/>
                  </a:lnTo>
                  <a:lnTo>
                    <a:pt x="104" y="363"/>
                  </a:lnTo>
                  <a:lnTo>
                    <a:pt x="102" y="361"/>
                  </a:lnTo>
                  <a:lnTo>
                    <a:pt x="102" y="360"/>
                  </a:lnTo>
                  <a:lnTo>
                    <a:pt x="101" y="360"/>
                  </a:lnTo>
                  <a:lnTo>
                    <a:pt x="101" y="359"/>
                  </a:lnTo>
                  <a:lnTo>
                    <a:pt x="99" y="358"/>
                  </a:lnTo>
                  <a:lnTo>
                    <a:pt x="98" y="357"/>
                  </a:lnTo>
                  <a:lnTo>
                    <a:pt x="97" y="356"/>
                  </a:lnTo>
                  <a:lnTo>
                    <a:pt x="97" y="354"/>
                  </a:lnTo>
                  <a:lnTo>
                    <a:pt x="96" y="353"/>
                  </a:lnTo>
                  <a:lnTo>
                    <a:pt x="95" y="351"/>
                  </a:lnTo>
                  <a:lnTo>
                    <a:pt x="94" y="350"/>
                  </a:lnTo>
                  <a:lnTo>
                    <a:pt x="94" y="349"/>
                  </a:lnTo>
                  <a:lnTo>
                    <a:pt x="95" y="349"/>
                  </a:lnTo>
                  <a:lnTo>
                    <a:pt x="95" y="348"/>
                  </a:lnTo>
                  <a:lnTo>
                    <a:pt x="94" y="348"/>
                  </a:lnTo>
                  <a:lnTo>
                    <a:pt x="94" y="346"/>
                  </a:lnTo>
                  <a:lnTo>
                    <a:pt x="93" y="346"/>
                  </a:lnTo>
                  <a:lnTo>
                    <a:pt x="91" y="346"/>
                  </a:lnTo>
                  <a:lnTo>
                    <a:pt x="91" y="345"/>
                  </a:lnTo>
                  <a:lnTo>
                    <a:pt x="91" y="344"/>
                  </a:lnTo>
                  <a:lnTo>
                    <a:pt x="90" y="344"/>
                  </a:lnTo>
                  <a:lnTo>
                    <a:pt x="90" y="343"/>
                  </a:lnTo>
                  <a:lnTo>
                    <a:pt x="89" y="343"/>
                  </a:lnTo>
                  <a:lnTo>
                    <a:pt x="89" y="342"/>
                  </a:lnTo>
                  <a:lnTo>
                    <a:pt x="88" y="342"/>
                  </a:lnTo>
                  <a:lnTo>
                    <a:pt x="88" y="341"/>
                  </a:lnTo>
                  <a:lnTo>
                    <a:pt x="88" y="340"/>
                  </a:lnTo>
                  <a:lnTo>
                    <a:pt x="88" y="339"/>
                  </a:lnTo>
                  <a:lnTo>
                    <a:pt x="88" y="337"/>
                  </a:lnTo>
                  <a:lnTo>
                    <a:pt x="87" y="336"/>
                  </a:lnTo>
                  <a:lnTo>
                    <a:pt x="87" y="335"/>
                  </a:lnTo>
                  <a:lnTo>
                    <a:pt x="86" y="334"/>
                  </a:lnTo>
                  <a:lnTo>
                    <a:pt x="86" y="335"/>
                  </a:lnTo>
                  <a:lnTo>
                    <a:pt x="85" y="335"/>
                  </a:lnTo>
                  <a:lnTo>
                    <a:pt x="85" y="334"/>
                  </a:lnTo>
                  <a:lnTo>
                    <a:pt x="85" y="333"/>
                  </a:lnTo>
                  <a:lnTo>
                    <a:pt x="84" y="332"/>
                  </a:lnTo>
                  <a:lnTo>
                    <a:pt x="82" y="332"/>
                  </a:lnTo>
                  <a:lnTo>
                    <a:pt x="82" y="331"/>
                  </a:lnTo>
                  <a:lnTo>
                    <a:pt x="81" y="329"/>
                  </a:lnTo>
                  <a:lnTo>
                    <a:pt x="81" y="328"/>
                  </a:lnTo>
                  <a:lnTo>
                    <a:pt x="81" y="327"/>
                  </a:lnTo>
                  <a:lnTo>
                    <a:pt x="80" y="327"/>
                  </a:lnTo>
                  <a:lnTo>
                    <a:pt x="80" y="326"/>
                  </a:lnTo>
                  <a:lnTo>
                    <a:pt x="80" y="325"/>
                  </a:lnTo>
                  <a:lnTo>
                    <a:pt x="80" y="324"/>
                  </a:lnTo>
                  <a:lnTo>
                    <a:pt x="80" y="323"/>
                  </a:lnTo>
                  <a:lnTo>
                    <a:pt x="80" y="320"/>
                  </a:lnTo>
                  <a:lnTo>
                    <a:pt x="80" y="319"/>
                  </a:lnTo>
                  <a:lnTo>
                    <a:pt x="80" y="318"/>
                  </a:lnTo>
                  <a:lnTo>
                    <a:pt x="80" y="317"/>
                  </a:lnTo>
                  <a:lnTo>
                    <a:pt x="80" y="316"/>
                  </a:lnTo>
                  <a:lnTo>
                    <a:pt x="81" y="315"/>
                  </a:lnTo>
                  <a:lnTo>
                    <a:pt x="81" y="314"/>
                  </a:lnTo>
                  <a:lnTo>
                    <a:pt x="81" y="312"/>
                  </a:lnTo>
                  <a:lnTo>
                    <a:pt x="81" y="311"/>
                  </a:lnTo>
                  <a:lnTo>
                    <a:pt x="82" y="311"/>
                  </a:lnTo>
                  <a:lnTo>
                    <a:pt x="84" y="311"/>
                  </a:lnTo>
                  <a:lnTo>
                    <a:pt x="84" y="310"/>
                  </a:lnTo>
                  <a:lnTo>
                    <a:pt x="84" y="309"/>
                  </a:lnTo>
                  <a:lnTo>
                    <a:pt x="84" y="308"/>
                  </a:lnTo>
                  <a:lnTo>
                    <a:pt x="82" y="307"/>
                  </a:lnTo>
                  <a:lnTo>
                    <a:pt x="82" y="306"/>
                  </a:lnTo>
                  <a:lnTo>
                    <a:pt x="82" y="304"/>
                  </a:lnTo>
                  <a:lnTo>
                    <a:pt x="82" y="303"/>
                  </a:lnTo>
                  <a:lnTo>
                    <a:pt x="82" y="302"/>
                  </a:lnTo>
                  <a:lnTo>
                    <a:pt x="81" y="301"/>
                  </a:lnTo>
                  <a:lnTo>
                    <a:pt x="81" y="300"/>
                  </a:lnTo>
                  <a:lnTo>
                    <a:pt x="81" y="299"/>
                  </a:lnTo>
                  <a:lnTo>
                    <a:pt x="81" y="298"/>
                  </a:lnTo>
                  <a:lnTo>
                    <a:pt x="81" y="296"/>
                  </a:lnTo>
                  <a:lnTo>
                    <a:pt x="80" y="296"/>
                  </a:lnTo>
                  <a:lnTo>
                    <a:pt x="80" y="295"/>
                  </a:lnTo>
                  <a:lnTo>
                    <a:pt x="80" y="294"/>
                  </a:lnTo>
                  <a:lnTo>
                    <a:pt x="81" y="294"/>
                  </a:lnTo>
                  <a:lnTo>
                    <a:pt x="81" y="293"/>
                  </a:lnTo>
                  <a:lnTo>
                    <a:pt x="81" y="292"/>
                  </a:lnTo>
                  <a:lnTo>
                    <a:pt x="81" y="291"/>
                  </a:lnTo>
                  <a:lnTo>
                    <a:pt x="81" y="290"/>
                  </a:lnTo>
                  <a:lnTo>
                    <a:pt x="81" y="289"/>
                  </a:lnTo>
                  <a:lnTo>
                    <a:pt x="81" y="287"/>
                  </a:lnTo>
                  <a:lnTo>
                    <a:pt x="82" y="287"/>
                  </a:lnTo>
                  <a:lnTo>
                    <a:pt x="82" y="286"/>
                  </a:lnTo>
                  <a:lnTo>
                    <a:pt x="82" y="285"/>
                  </a:lnTo>
                  <a:lnTo>
                    <a:pt x="84" y="283"/>
                  </a:lnTo>
                  <a:lnTo>
                    <a:pt x="82" y="282"/>
                  </a:lnTo>
                  <a:lnTo>
                    <a:pt x="82" y="279"/>
                  </a:lnTo>
                  <a:lnTo>
                    <a:pt x="82" y="278"/>
                  </a:lnTo>
                  <a:lnTo>
                    <a:pt x="84" y="277"/>
                  </a:lnTo>
                  <a:lnTo>
                    <a:pt x="84" y="276"/>
                  </a:lnTo>
                  <a:lnTo>
                    <a:pt x="84" y="275"/>
                  </a:lnTo>
                  <a:lnTo>
                    <a:pt x="84" y="274"/>
                  </a:lnTo>
                  <a:lnTo>
                    <a:pt x="85" y="274"/>
                  </a:lnTo>
                  <a:lnTo>
                    <a:pt x="85" y="273"/>
                  </a:lnTo>
                  <a:lnTo>
                    <a:pt x="86" y="273"/>
                  </a:lnTo>
                  <a:lnTo>
                    <a:pt x="86" y="271"/>
                  </a:lnTo>
                  <a:lnTo>
                    <a:pt x="87" y="270"/>
                  </a:lnTo>
                  <a:lnTo>
                    <a:pt x="88" y="269"/>
                  </a:lnTo>
                  <a:lnTo>
                    <a:pt x="88" y="268"/>
                  </a:lnTo>
                  <a:lnTo>
                    <a:pt x="87" y="267"/>
                  </a:lnTo>
                  <a:lnTo>
                    <a:pt x="86" y="266"/>
                  </a:lnTo>
                  <a:lnTo>
                    <a:pt x="85" y="266"/>
                  </a:lnTo>
                  <a:lnTo>
                    <a:pt x="84" y="266"/>
                  </a:lnTo>
                  <a:lnTo>
                    <a:pt x="84" y="265"/>
                  </a:lnTo>
                  <a:lnTo>
                    <a:pt x="82" y="265"/>
                  </a:lnTo>
                  <a:lnTo>
                    <a:pt x="82" y="266"/>
                  </a:lnTo>
                  <a:lnTo>
                    <a:pt x="81" y="266"/>
                  </a:lnTo>
                  <a:lnTo>
                    <a:pt x="81" y="265"/>
                  </a:lnTo>
                  <a:lnTo>
                    <a:pt x="80" y="265"/>
                  </a:lnTo>
                  <a:lnTo>
                    <a:pt x="80" y="266"/>
                  </a:lnTo>
                  <a:lnTo>
                    <a:pt x="79" y="266"/>
                  </a:lnTo>
                  <a:lnTo>
                    <a:pt x="79" y="267"/>
                  </a:lnTo>
                  <a:lnTo>
                    <a:pt x="78" y="267"/>
                  </a:lnTo>
                  <a:lnTo>
                    <a:pt x="78" y="268"/>
                  </a:lnTo>
                  <a:lnTo>
                    <a:pt x="77" y="268"/>
                  </a:lnTo>
                  <a:lnTo>
                    <a:pt x="76" y="268"/>
                  </a:lnTo>
                  <a:lnTo>
                    <a:pt x="76" y="267"/>
                  </a:lnTo>
                  <a:lnTo>
                    <a:pt x="75" y="267"/>
                  </a:lnTo>
                  <a:lnTo>
                    <a:pt x="73" y="267"/>
                  </a:lnTo>
                  <a:lnTo>
                    <a:pt x="72" y="267"/>
                  </a:lnTo>
                  <a:lnTo>
                    <a:pt x="72" y="266"/>
                  </a:lnTo>
                  <a:lnTo>
                    <a:pt x="72" y="267"/>
                  </a:lnTo>
                  <a:lnTo>
                    <a:pt x="71" y="267"/>
                  </a:lnTo>
                  <a:lnTo>
                    <a:pt x="71" y="266"/>
                  </a:lnTo>
                  <a:lnTo>
                    <a:pt x="70" y="266"/>
                  </a:lnTo>
                  <a:lnTo>
                    <a:pt x="70" y="265"/>
                  </a:lnTo>
                  <a:lnTo>
                    <a:pt x="69" y="265"/>
                  </a:lnTo>
                  <a:lnTo>
                    <a:pt x="68" y="265"/>
                  </a:lnTo>
                  <a:lnTo>
                    <a:pt x="67" y="265"/>
                  </a:lnTo>
                  <a:lnTo>
                    <a:pt x="65" y="265"/>
                  </a:lnTo>
                  <a:lnTo>
                    <a:pt x="64" y="266"/>
                  </a:lnTo>
                  <a:lnTo>
                    <a:pt x="63" y="266"/>
                  </a:lnTo>
                  <a:lnTo>
                    <a:pt x="62" y="265"/>
                  </a:lnTo>
                  <a:lnTo>
                    <a:pt x="62" y="266"/>
                  </a:lnTo>
                  <a:lnTo>
                    <a:pt x="61" y="266"/>
                  </a:lnTo>
                  <a:lnTo>
                    <a:pt x="60" y="266"/>
                  </a:lnTo>
                  <a:lnTo>
                    <a:pt x="59" y="266"/>
                  </a:lnTo>
                  <a:lnTo>
                    <a:pt x="58" y="266"/>
                  </a:lnTo>
                  <a:lnTo>
                    <a:pt x="59" y="265"/>
                  </a:lnTo>
                  <a:lnTo>
                    <a:pt x="58" y="265"/>
                  </a:lnTo>
                  <a:lnTo>
                    <a:pt x="56" y="265"/>
                  </a:lnTo>
                  <a:lnTo>
                    <a:pt x="56" y="264"/>
                  </a:lnTo>
                  <a:lnTo>
                    <a:pt x="56" y="262"/>
                  </a:lnTo>
                  <a:lnTo>
                    <a:pt x="55" y="261"/>
                  </a:lnTo>
                  <a:lnTo>
                    <a:pt x="54" y="261"/>
                  </a:lnTo>
                  <a:lnTo>
                    <a:pt x="54" y="260"/>
                  </a:lnTo>
                  <a:lnTo>
                    <a:pt x="53" y="260"/>
                  </a:lnTo>
                  <a:lnTo>
                    <a:pt x="53" y="259"/>
                  </a:lnTo>
                  <a:lnTo>
                    <a:pt x="52" y="259"/>
                  </a:lnTo>
                  <a:lnTo>
                    <a:pt x="51" y="259"/>
                  </a:lnTo>
                  <a:lnTo>
                    <a:pt x="51" y="260"/>
                  </a:lnTo>
                  <a:lnTo>
                    <a:pt x="50" y="260"/>
                  </a:lnTo>
                  <a:lnTo>
                    <a:pt x="49" y="260"/>
                  </a:lnTo>
                  <a:lnTo>
                    <a:pt x="47" y="260"/>
                  </a:lnTo>
                  <a:lnTo>
                    <a:pt x="46" y="260"/>
                  </a:lnTo>
                  <a:lnTo>
                    <a:pt x="46" y="261"/>
                  </a:lnTo>
                  <a:lnTo>
                    <a:pt x="45" y="261"/>
                  </a:lnTo>
                  <a:lnTo>
                    <a:pt x="44" y="261"/>
                  </a:lnTo>
                  <a:lnTo>
                    <a:pt x="43" y="261"/>
                  </a:lnTo>
                  <a:lnTo>
                    <a:pt x="43" y="262"/>
                  </a:lnTo>
                  <a:lnTo>
                    <a:pt x="43" y="261"/>
                  </a:lnTo>
                  <a:lnTo>
                    <a:pt x="42" y="262"/>
                  </a:lnTo>
                  <a:lnTo>
                    <a:pt x="39" y="260"/>
                  </a:lnTo>
                  <a:lnTo>
                    <a:pt x="38" y="259"/>
                  </a:lnTo>
                  <a:lnTo>
                    <a:pt x="38" y="258"/>
                  </a:lnTo>
                  <a:lnTo>
                    <a:pt x="37" y="258"/>
                  </a:lnTo>
                  <a:lnTo>
                    <a:pt x="36" y="257"/>
                  </a:lnTo>
                  <a:lnTo>
                    <a:pt x="33" y="254"/>
                  </a:lnTo>
                  <a:lnTo>
                    <a:pt x="32" y="254"/>
                  </a:lnTo>
                  <a:lnTo>
                    <a:pt x="32" y="253"/>
                  </a:lnTo>
                  <a:lnTo>
                    <a:pt x="30" y="253"/>
                  </a:lnTo>
                  <a:lnTo>
                    <a:pt x="29" y="253"/>
                  </a:lnTo>
                  <a:lnTo>
                    <a:pt x="29" y="252"/>
                  </a:lnTo>
                  <a:lnTo>
                    <a:pt x="28" y="252"/>
                  </a:lnTo>
                  <a:lnTo>
                    <a:pt x="27" y="252"/>
                  </a:lnTo>
                  <a:lnTo>
                    <a:pt x="27" y="251"/>
                  </a:lnTo>
                  <a:lnTo>
                    <a:pt x="26" y="251"/>
                  </a:lnTo>
                  <a:lnTo>
                    <a:pt x="25" y="250"/>
                  </a:lnTo>
                  <a:lnTo>
                    <a:pt x="24" y="250"/>
                  </a:lnTo>
                  <a:lnTo>
                    <a:pt x="24" y="249"/>
                  </a:lnTo>
                  <a:lnTo>
                    <a:pt x="22" y="249"/>
                  </a:lnTo>
                  <a:lnTo>
                    <a:pt x="22" y="248"/>
                  </a:lnTo>
                  <a:lnTo>
                    <a:pt x="21" y="247"/>
                  </a:lnTo>
                  <a:lnTo>
                    <a:pt x="21" y="245"/>
                  </a:lnTo>
                  <a:lnTo>
                    <a:pt x="19" y="244"/>
                  </a:lnTo>
                  <a:lnTo>
                    <a:pt x="18" y="243"/>
                  </a:lnTo>
                  <a:lnTo>
                    <a:pt x="18" y="242"/>
                  </a:lnTo>
                  <a:lnTo>
                    <a:pt x="17" y="242"/>
                  </a:lnTo>
                  <a:lnTo>
                    <a:pt x="15" y="239"/>
                  </a:lnTo>
                  <a:lnTo>
                    <a:pt x="13" y="236"/>
                  </a:lnTo>
                  <a:lnTo>
                    <a:pt x="12" y="234"/>
                  </a:lnTo>
                  <a:lnTo>
                    <a:pt x="11" y="232"/>
                  </a:lnTo>
                  <a:lnTo>
                    <a:pt x="11" y="229"/>
                  </a:lnTo>
                  <a:lnTo>
                    <a:pt x="10" y="228"/>
                  </a:lnTo>
                  <a:lnTo>
                    <a:pt x="9" y="228"/>
                  </a:lnTo>
                  <a:lnTo>
                    <a:pt x="9" y="227"/>
                  </a:lnTo>
                  <a:lnTo>
                    <a:pt x="8" y="227"/>
                  </a:lnTo>
                  <a:lnTo>
                    <a:pt x="6" y="226"/>
                  </a:lnTo>
                  <a:lnTo>
                    <a:pt x="3" y="224"/>
                  </a:lnTo>
                  <a:lnTo>
                    <a:pt x="2" y="224"/>
                  </a:lnTo>
                  <a:lnTo>
                    <a:pt x="1" y="223"/>
                  </a:lnTo>
                  <a:lnTo>
                    <a:pt x="1" y="222"/>
                  </a:lnTo>
                  <a:lnTo>
                    <a:pt x="0" y="222"/>
                  </a:lnTo>
                  <a:lnTo>
                    <a:pt x="1" y="220"/>
                  </a:lnTo>
                  <a:lnTo>
                    <a:pt x="1" y="219"/>
                  </a:lnTo>
                  <a:lnTo>
                    <a:pt x="1" y="218"/>
                  </a:lnTo>
                  <a:lnTo>
                    <a:pt x="2" y="216"/>
                  </a:lnTo>
                  <a:lnTo>
                    <a:pt x="2" y="215"/>
                  </a:lnTo>
                  <a:lnTo>
                    <a:pt x="3" y="214"/>
                  </a:lnTo>
                  <a:lnTo>
                    <a:pt x="3" y="212"/>
                  </a:lnTo>
                  <a:lnTo>
                    <a:pt x="3" y="211"/>
                  </a:lnTo>
                  <a:lnTo>
                    <a:pt x="3" y="210"/>
                  </a:lnTo>
                  <a:lnTo>
                    <a:pt x="4" y="210"/>
                  </a:lnTo>
                  <a:lnTo>
                    <a:pt x="4" y="209"/>
                  </a:lnTo>
                  <a:lnTo>
                    <a:pt x="6" y="209"/>
                  </a:lnTo>
                  <a:lnTo>
                    <a:pt x="6" y="208"/>
                  </a:lnTo>
                  <a:lnTo>
                    <a:pt x="7" y="208"/>
                  </a:lnTo>
                  <a:lnTo>
                    <a:pt x="7" y="207"/>
                  </a:lnTo>
                  <a:lnTo>
                    <a:pt x="8" y="207"/>
                  </a:lnTo>
                  <a:lnTo>
                    <a:pt x="7" y="207"/>
                  </a:lnTo>
                  <a:lnTo>
                    <a:pt x="8" y="207"/>
                  </a:lnTo>
                  <a:lnTo>
                    <a:pt x="8" y="206"/>
                  </a:lnTo>
                  <a:lnTo>
                    <a:pt x="9" y="206"/>
                  </a:lnTo>
                  <a:lnTo>
                    <a:pt x="10" y="206"/>
                  </a:lnTo>
                  <a:lnTo>
                    <a:pt x="10" y="204"/>
                  </a:lnTo>
                  <a:lnTo>
                    <a:pt x="11" y="204"/>
                  </a:lnTo>
                  <a:lnTo>
                    <a:pt x="12" y="203"/>
                  </a:lnTo>
                  <a:lnTo>
                    <a:pt x="13" y="203"/>
                  </a:lnTo>
                  <a:lnTo>
                    <a:pt x="13" y="202"/>
                  </a:lnTo>
                  <a:lnTo>
                    <a:pt x="15" y="201"/>
                  </a:lnTo>
                  <a:lnTo>
                    <a:pt x="16" y="200"/>
                  </a:lnTo>
                  <a:lnTo>
                    <a:pt x="16" y="199"/>
                  </a:lnTo>
                  <a:lnTo>
                    <a:pt x="17" y="199"/>
                  </a:lnTo>
                  <a:lnTo>
                    <a:pt x="17" y="198"/>
                  </a:lnTo>
                  <a:lnTo>
                    <a:pt x="18" y="198"/>
                  </a:lnTo>
                  <a:lnTo>
                    <a:pt x="18" y="197"/>
                  </a:lnTo>
                  <a:lnTo>
                    <a:pt x="19" y="197"/>
                  </a:lnTo>
                  <a:lnTo>
                    <a:pt x="19" y="195"/>
                  </a:lnTo>
                  <a:lnTo>
                    <a:pt x="20" y="194"/>
                  </a:lnTo>
                  <a:lnTo>
                    <a:pt x="20" y="193"/>
                  </a:lnTo>
                  <a:lnTo>
                    <a:pt x="21" y="193"/>
                  </a:lnTo>
                  <a:lnTo>
                    <a:pt x="21" y="192"/>
                  </a:lnTo>
                  <a:lnTo>
                    <a:pt x="21" y="191"/>
                  </a:lnTo>
                  <a:lnTo>
                    <a:pt x="21" y="190"/>
                  </a:lnTo>
                  <a:lnTo>
                    <a:pt x="21" y="189"/>
                  </a:lnTo>
                  <a:lnTo>
                    <a:pt x="22" y="187"/>
                  </a:lnTo>
                  <a:lnTo>
                    <a:pt x="22" y="186"/>
                  </a:lnTo>
                  <a:lnTo>
                    <a:pt x="22" y="185"/>
                  </a:lnTo>
                  <a:lnTo>
                    <a:pt x="24" y="185"/>
                  </a:lnTo>
                  <a:lnTo>
                    <a:pt x="24" y="184"/>
                  </a:lnTo>
                  <a:lnTo>
                    <a:pt x="25" y="183"/>
                  </a:lnTo>
                  <a:lnTo>
                    <a:pt x="26" y="183"/>
                  </a:lnTo>
                  <a:lnTo>
                    <a:pt x="26" y="182"/>
                  </a:lnTo>
                  <a:lnTo>
                    <a:pt x="27" y="181"/>
                  </a:lnTo>
                  <a:lnTo>
                    <a:pt x="27" y="180"/>
                  </a:lnTo>
                  <a:lnTo>
                    <a:pt x="27" y="178"/>
                  </a:lnTo>
                  <a:lnTo>
                    <a:pt x="28" y="178"/>
                  </a:lnTo>
                  <a:lnTo>
                    <a:pt x="28" y="177"/>
                  </a:lnTo>
                  <a:lnTo>
                    <a:pt x="28" y="176"/>
                  </a:lnTo>
                  <a:lnTo>
                    <a:pt x="28" y="175"/>
                  </a:lnTo>
                  <a:lnTo>
                    <a:pt x="28" y="174"/>
                  </a:lnTo>
                  <a:lnTo>
                    <a:pt x="29" y="173"/>
                  </a:lnTo>
                  <a:lnTo>
                    <a:pt x="29" y="172"/>
                  </a:lnTo>
                  <a:lnTo>
                    <a:pt x="30" y="170"/>
                  </a:lnTo>
                  <a:lnTo>
                    <a:pt x="30" y="169"/>
                  </a:lnTo>
                  <a:lnTo>
                    <a:pt x="32" y="169"/>
                  </a:lnTo>
                  <a:lnTo>
                    <a:pt x="32" y="168"/>
                  </a:lnTo>
                  <a:lnTo>
                    <a:pt x="33" y="168"/>
                  </a:lnTo>
                  <a:lnTo>
                    <a:pt x="34" y="167"/>
                  </a:lnTo>
                  <a:lnTo>
                    <a:pt x="35" y="167"/>
                  </a:lnTo>
                  <a:lnTo>
                    <a:pt x="36" y="166"/>
                  </a:lnTo>
                  <a:lnTo>
                    <a:pt x="37" y="166"/>
                  </a:lnTo>
                  <a:lnTo>
                    <a:pt x="37" y="165"/>
                  </a:lnTo>
                  <a:lnTo>
                    <a:pt x="39" y="162"/>
                  </a:lnTo>
                  <a:lnTo>
                    <a:pt x="41" y="162"/>
                  </a:lnTo>
                  <a:lnTo>
                    <a:pt x="42" y="162"/>
                  </a:lnTo>
                  <a:lnTo>
                    <a:pt x="42" y="161"/>
                  </a:lnTo>
                  <a:lnTo>
                    <a:pt x="43" y="161"/>
                  </a:lnTo>
                  <a:lnTo>
                    <a:pt x="44" y="161"/>
                  </a:lnTo>
                  <a:lnTo>
                    <a:pt x="45" y="161"/>
                  </a:lnTo>
                  <a:lnTo>
                    <a:pt x="46" y="161"/>
                  </a:lnTo>
                  <a:lnTo>
                    <a:pt x="47" y="160"/>
                  </a:lnTo>
                  <a:lnTo>
                    <a:pt x="49" y="160"/>
                  </a:lnTo>
                  <a:lnTo>
                    <a:pt x="50" y="159"/>
                  </a:lnTo>
                  <a:lnTo>
                    <a:pt x="52" y="159"/>
                  </a:lnTo>
                  <a:lnTo>
                    <a:pt x="53" y="159"/>
                  </a:lnTo>
                  <a:lnTo>
                    <a:pt x="54" y="158"/>
                  </a:lnTo>
                  <a:lnTo>
                    <a:pt x="55" y="157"/>
                  </a:lnTo>
                  <a:lnTo>
                    <a:pt x="55" y="156"/>
                  </a:lnTo>
                  <a:lnTo>
                    <a:pt x="56" y="156"/>
                  </a:lnTo>
                  <a:lnTo>
                    <a:pt x="56" y="155"/>
                  </a:lnTo>
                  <a:lnTo>
                    <a:pt x="58" y="153"/>
                  </a:lnTo>
                  <a:lnTo>
                    <a:pt x="59" y="153"/>
                  </a:lnTo>
                  <a:lnTo>
                    <a:pt x="59" y="152"/>
                  </a:lnTo>
                  <a:lnTo>
                    <a:pt x="60" y="151"/>
                  </a:lnTo>
                  <a:lnTo>
                    <a:pt x="61" y="150"/>
                  </a:lnTo>
                  <a:lnTo>
                    <a:pt x="61" y="149"/>
                  </a:lnTo>
                  <a:lnTo>
                    <a:pt x="61" y="148"/>
                  </a:lnTo>
                  <a:lnTo>
                    <a:pt x="61" y="147"/>
                  </a:lnTo>
                  <a:lnTo>
                    <a:pt x="62" y="145"/>
                  </a:lnTo>
                  <a:lnTo>
                    <a:pt x="62" y="144"/>
                  </a:lnTo>
                  <a:lnTo>
                    <a:pt x="63" y="144"/>
                  </a:lnTo>
                  <a:lnTo>
                    <a:pt x="63" y="143"/>
                  </a:lnTo>
                  <a:lnTo>
                    <a:pt x="63" y="142"/>
                  </a:lnTo>
                  <a:lnTo>
                    <a:pt x="64" y="142"/>
                  </a:lnTo>
                  <a:lnTo>
                    <a:pt x="64" y="141"/>
                  </a:lnTo>
                  <a:lnTo>
                    <a:pt x="65" y="141"/>
                  </a:lnTo>
                  <a:lnTo>
                    <a:pt x="65" y="140"/>
                  </a:lnTo>
                  <a:lnTo>
                    <a:pt x="67" y="139"/>
                  </a:lnTo>
                  <a:lnTo>
                    <a:pt x="68" y="139"/>
                  </a:lnTo>
                  <a:lnTo>
                    <a:pt x="69" y="139"/>
                  </a:lnTo>
                  <a:lnTo>
                    <a:pt x="70" y="139"/>
                  </a:lnTo>
                  <a:lnTo>
                    <a:pt x="71" y="140"/>
                  </a:lnTo>
                  <a:lnTo>
                    <a:pt x="72" y="140"/>
                  </a:lnTo>
                  <a:lnTo>
                    <a:pt x="73" y="140"/>
                  </a:lnTo>
                  <a:lnTo>
                    <a:pt x="75" y="140"/>
                  </a:lnTo>
                  <a:lnTo>
                    <a:pt x="76" y="140"/>
                  </a:lnTo>
                  <a:lnTo>
                    <a:pt x="76" y="141"/>
                  </a:lnTo>
                  <a:lnTo>
                    <a:pt x="77" y="142"/>
                  </a:lnTo>
                  <a:lnTo>
                    <a:pt x="78" y="143"/>
                  </a:lnTo>
                  <a:lnTo>
                    <a:pt x="79" y="144"/>
                  </a:lnTo>
                  <a:lnTo>
                    <a:pt x="82" y="145"/>
                  </a:lnTo>
                  <a:lnTo>
                    <a:pt x="84" y="145"/>
                  </a:lnTo>
                  <a:lnTo>
                    <a:pt x="85" y="145"/>
                  </a:lnTo>
                  <a:lnTo>
                    <a:pt x="86" y="144"/>
                  </a:lnTo>
                  <a:lnTo>
                    <a:pt x="87" y="144"/>
                  </a:lnTo>
                  <a:lnTo>
                    <a:pt x="87" y="143"/>
                  </a:lnTo>
                  <a:lnTo>
                    <a:pt x="88" y="143"/>
                  </a:lnTo>
                  <a:lnTo>
                    <a:pt x="90" y="143"/>
                  </a:lnTo>
                  <a:lnTo>
                    <a:pt x="91" y="142"/>
                  </a:lnTo>
                  <a:lnTo>
                    <a:pt x="93" y="142"/>
                  </a:lnTo>
                  <a:lnTo>
                    <a:pt x="94" y="142"/>
                  </a:lnTo>
                  <a:lnTo>
                    <a:pt x="95" y="142"/>
                  </a:lnTo>
                  <a:lnTo>
                    <a:pt x="95" y="141"/>
                  </a:lnTo>
                  <a:lnTo>
                    <a:pt x="96" y="141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8" y="140"/>
                  </a:lnTo>
                  <a:lnTo>
                    <a:pt x="99" y="140"/>
                  </a:lnTo>
                  <a:lnTo>
                    <a:pt x="101" y="140"/>
                  </a:lnTo>
                  <a:lnTo>
                    <a:pt x="102" y="140"/>
                  </a:lnTo>
                  <a:lnTo>
                    <a:pt x="104" y="139"/>
                  </a:lnTo>
                  <a:lnTo>
                    <a:pt x="105" y="137"/>
                  </a:lnTo>
                  <a:lnTo>
                    <a:pt x="106" y="136"/>
                  </a:lnTo>
                  <a:lnTo>
                    <a:pt x="108" y="135"/>
                  </a:lnTo>
                  <a:lnTo>
                    <a:pt x="110" y="134"/>
                  </a:lnTo>
                  <a:lnTo>
                    <a:pt x="111" y="133"/>
                  </a:lnTo>
                  <a:lnTo>
                    <a:pt x="113" y="131"/>
                  </a:lnTo>
                  <a:lnTo>
                    <a:pt x="113" y="130"/>
                  </a:lnTo>
                  <a:lnTo>
                    <a:pt x="114" y="128"/>
                  </a:lnTo>
                  <a:lnTo>
                    <a:pt x="116" y="128"/>
                  </a:lnTo>
                  <a:lnTo>
                    <a:pt x="118" y="128"/>
                  </a:lnTo>
                  <a:lnTo>
                    <a:pt x="119" y="128"/>
                  </a:lnTo>
                  <a:lnTo>
                    <a:pt x="120" y="128"/>
                  </a:lnTo>
                  <a:lnTo>
                    <a:pt x="121" y="128"/>
                  </a:lnTo>
                  <a:lnTo>
                    <a:pt x="122" y="126"/>
                  </a:lnTo>
                  <a:lnTo>
                    <a:pt x="123" y="124"/>
                  </a:lnTo>
                  <a:lnTo>
                    <a:pt x="127" y="123"/>
                  </a:lnTo>
                  <a:lnTo>
                    <a:pt x="128" y="123"/>
                  </a:lnTo>
                  <a:lnTo>
                    <a:pt x="129" y="123"/>
                  </a:lnTo>
                  <a:lnTo>
                    <a:pt x="129" y="122"/>
                  </a:lnTo>
                  <a:lnTo>
                    <a:pt x="130" y="122"/>
                  </a:lnTo>
                  <a:lnTo>
                    <a:pt x="128" y="119"/>
                  </a:lnTo>
                  <a:lnTo>
                    <a:pt x="127" y="118"/>
                  </a:lnTo>
                  <a:lnTo>
                    <a:pt x="128" y="118"/>
                  </a:lnTo>
                  <a:lnTo>
                    <a:pt x="129" y="118"/>
                  </a:lnTo>
                  <a:lnTo>
                    <a:pt x="129" y="119"/>
                  </a:lnTo>
                  <a:lnTo>
                    <a:pt x="130" y="119"/>
                  </a:lnTo>
                  <a:lnTo>
                    <a:pt x="130" y="118"/>
                  </a:lnTo>
                  <a:lnTo>
                    <a:pt x="131" y="118"/>
                  </a:lnTo>
                  <a:lnTo>
                    <a:pt x="131" y="119"/>
                  </a:lnTo>
                  <a:lnTo>
                    <a:pt x="132" y="119"/>
                  </a:lnTo>
                  <a:lnTo>
                    <a:pt x="133" y="119"/>
                  </a:lnTo>
                  <a:lnTo>
                    <a:pt x="133" y="118"/>
                  </a:lnTo>
                  <a:lnTo>
                    <a:pt x="132" y="117"/>
                  </a:lnTo>
                  <a:lnTo>
                    <a:pt x="132" y="116"/>
                  </a:lnTo>
                  <a:lnTo>
                    <a:pt x="132" y="115"/>
                  </a:lnTo>
                  <a:lnTo>
                    <a:pt x="133" y="115"/>
                  </a:lnTo>
                  <a:lnTo>
                    <a:pt x="134" y="115"/>
                  </a:lnTo>
                  <a:lnTo>
                    <a:pt x="134" y="116"/>
                  </a:lnTo>
                  <a:lnTo>
                    <a:pt x="136" y="116"/>
                  </a:lnTo>
                  <a:lnTo>
                    <a:pt x="137" y="116"/>
                  </a:lnTo>
                  <a:lnTo>
                    <a:pt x="137" y="115"/>
                  </a:lnTo>
                  <a:lnTo>
                    <a:pt x="138" y="115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40" y="116"/>
                  </a:lnTo>
                  <a:lnTo>
                    <a:pt x="141" y="116"/>
                  </a:lnTo>
                  <a:lnTo>
                    <a:pt x="141" y="117"/>
                  </a:lnTo>
                  <a:lnTo>
                    <a:pt x="142" y="117"/>
                  </a:lnTo>
                  <a:lnTo>
                    <a:pt x="144" y="117"/>
                  </a:lnTo>
                  <a:lnTo>
                    <a:pt x="144" y="118"/>
                  </a:lnTo>
                  <a:lnTo>
                    <a:pt x="145" y="118"/>
                  </a:lnTo>
                  <a:lnTo>
                    <a:pt x="145" y="119"/>
                  </a:lnTo>
                  <a:lnTo>
                    <a:pt x="146" y="119"/>
                  </a:lnTo>
                  <a:lnTo>
                    <a:pt x="146" y="118"/>
                  </a:lnTo>
                  <a:lnTo>
                    <a:pt x="146" y="117"/>
                  </a:lnTo>
                  <a:lnTo>
                    <a:pt x="147" y="117"/>
                  </a:lnTo>
                  <a:lnTo>
                    <a:pt x="148" y="117"/>
                  </a:lnTo>
                  <a:lnTo>
                    <a:pt x="148" y="116"/>
                  </a:lnTo>
                  <a:lnTo>
                    <a:pt x="149" y="116"/>
                  </a:lnTo>
                  <a:lnTo>
                    <a:pt x="149" y="117"/>
                  </a:lnTo>
                  <a:lnTo>
                    <a:pt x="149" y="118"/>
                  </a:lnTo>
                  <a:lnTo>
                    <a:pt x="150" y="118"/>
                  </a:lnTo>
                  <a:lnTo>
                    <a:pt x="151" y="118"/>
                  </a:lnTo>
                  <a:lnTo>
                    <a:pt x="153" y="118"/>
                  </a:lnTo>
                  <a:lnTo>
                    <a:pt x="153" y="119"/>
                  </a:lnTo>
                  <a:lnTo>
                    <a:pt x="153" y="120"/>
                  </a:lnTo>
                  <a:lnTo>
                    <a:pt x="154" y="120"/>
                  </a:lnTo>
                  <a:lnTo>
                    <a:pt x="154" y="122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4" y="124"/>
                  </a:lnTo>
                  <a:lnTo>
                    <a:pt x="153" y="124"/>
                  </a:lnTo>
                  <a:lnTo>
                    <a:pt x="151" y="124"/>
                  </a:lnTo>
                  <a:lnTo>
                    <a:pt x="151" y="125"/>
                  </a:lnTo>
                  <a:lnTo>
                    <a:pt x="151" y="126"/>
                  </a:lnTo>
                  <a:lnTo>
                    <a:pt x="151" y="127"/>
                  </a:lnTo>
                  <a:lnTo>
                    <a:pt x="153" y="127"/>
                  </a:lnTo>
                  <a:lnTo>
                    <a:pt x="153" y="128"/>
                  </a:lnTo>
                  <a:lnTo>
                    <a:pt x="153" y="130"/>
                  </a:lnTo>
                  <a:lnTo>
                    <a:pt x="154" y="130"/>
                  </a:lnTo>
                  <a:lnTo>
                    <a:pt x="154" y="131"/>
                  </a:lnTo>
                  <a:lnTo>
                    <a:pt x="155" y="131"/>
                  </a:lnTo>
                  <a:lnTo>
                    <a:pt x="155" y="132"/>
                  </a:lnTo>
                  <a:lnTo>
                    <a:pt x="156" y="132"/>
                  </a:lnTo>
                  <a:lnTo>
                    <a:pt x="156" y="133"/>
                  </a:lnTo>
                  <a:lnTo>
                    <a:pt x="157" y="133"/>
                  </a:lnTo>
                  <a:lnTo>
                    <a:pt x="157" y="134"/>
                  </a:lnTo>
                  <a:lnTo>
                    <a:pt x="156" y="134"/>
                  </a:lnTo>
                  <a:lnTo>
                    <a:pt x="157" y="134"/>
                  </a:lnTo>
                  <a:lnTo>
                    <a:pt x="157" y="135"/>
                  </a:lnTo>
                  <a:lnTo>
                    <a:pt x="164" y="135"/>
                  </a:lnTo>
                  <a:lnTo>
                    <a:pt x="165" y="135"/>
                  </a:lnTo>
                  <a:lnTo>
                    <a:pt x="165" y="134"/>
                  </a:lnTo>
                  <a:lnTo>
                    <a:pt x="165" y="135"/>
                  </a:lnTo>
                  <a:lnTo>
                    <a:pt x="166" y="135"/>
                  </a:lnTo>
                  <a:lnTo>
                    <a:pt x="167" y="135"/>
                  </a:lnTo>
                  <a:lnTo>
                    <a:pt x="167" y="134"/>
                  </a:lnTo>
                  <a:lnTo>
                    <a:pt x="167" y="135"/>
                  </a:lnTo>
                  <a:lnTo>
                    <a:pt x="170" y="134"/>
                  </a:lnTo>
                  <a:lnTo>
                    <a:pt x="171" y="134"/>
                  </a:lnTo>
                  <a:lnTo>
                    <a:pt x="173" y="133"/>
                  </a:lnTo>
                  <a:lnTo>
                    <a:pt x="173" y="134"/>
                  </a:lnTo>
                  <a:lnTo>
                    <a:pt x="174" y="134"/>
                  </a:lnTo>
                  <a:lnTo>
                    <a:pt x="175" y="134"/>
                  </a:lnTo>
                  <a:lnTo>
                    <a:pt x="176" y="133"/>
                  </a:lnTo>
                  <a:lnTo>
                    <a:pt x="182" y="130"/>
                  </a:lnTo>
                  <a:lnTo>
                    <a:pt x="184" y="127"/>
                  </a:lnTo>
                  <a:lnTo>
                    <a:pt x="187" y="125"/>
                  </a:lnTo>
                  <a:lnTo>
                    <a:pt x="187" y="124"/>
                  </a:lnTo>
                  <a:lnTo>
                    <a:pt x="188" y="124"/>
                  </a:lnTo>
                  <a:lnTo>
                    <a:pt x="189" y="123"/>
                  </a:lnTo>
                  <a:lnTo>
                    <a:pt x="190" y="123"/>
                  </a:lnTo>
                  <a:lnTo>
                    <a:pt x="190" y="122"/>
                  </a:lnTo>
                  <a:lnTo>
                    <a:pt x="191" y="122"/>
                  </a:lnTo>
                  <a:lnTo>
                    <a:pt x="191" y="120"/>
                  </a:lnTo>
                  <a:lnTo>
                    <a:pt x="192" y="120"/>
                  </a:lnTo>
                  <a:lnTo>
                    <a:pt x="192" y="119"/>
                  </a:lnTo>
                  <a:lnTo>
                    <a:pt x="193" y="119"/>
                  </a:lnTo>
                  <a:lnTo>
                    <a:pt x="194" y="119"/>
                  </a:lnTo>
                  <a:lnTo>
                    <a:pt x="194" y="118"/>
                  </a:lnTo>
                  <a:lnTo>
                    <a:pt x="196" y="118"/>
                  </a:lnTo>
                  <a:lnTo>
                    <a:pt x="197" y="118"/>
                  </a:lnTo>
                  <a:lnTo>
                    <a:pt x="197" y="117"/>
                  </a:lnTo>
                  <a:lnTo>
                    <a:pt x="197" y="116"/>
                  </a:lnTo>
                  <a:lnTo>
                    <a:pt x="198" y="117"/>
                  </a:lnTo>
                  <a:lnTo>
                    <a:pt x="198" y="116"/>
                  </a:lnTo>
                  <a:lnTo>
                    <a:pt x="199" y="116"/>
                  </a:lnTo>
                  <a:lnTo>
                    <a:pt x="199" y="115"/>
                  </a:lnTo>
                  <a:lnTo>
                    <a:pt x="200" y="115"/>
                  </a:lnTo>
                  <a:lnTo>
                    <a:pt x="200" y="114"/>
                  </a:lnTo>
                  <a:lnTo>
                    <a:pt x="200" y="115"/>
                  </a:lnTo>
                  <a:lnTo>
                    <a:pt x="201" y="115"/>
                  </a:lnTo>
                  <a:lnTo>
                    <a:pt x="201" y="114"/>
                  </a:lnTo>
                  <a:lnTo>
                    <a:pt x="201" y="111"/>
                  </a:lnTo>
                  <a:lnTo>
                    <a:pt x="201" y="110"/>
                  </a:lnTo>
                  <a:lnTo>
                    <a:pt x="201" y="108"/>
                  </a:lnTo>
                  <a:lnTo>
                    <a:pt x="201" y="105"/>
                  </a:lnTo>
                  <a:lnTo>
                    <a:pt x="200" y="101"/>
                  </a:lnTo>
                  <a:lnTo>
                    <a:pt x="201" y="97"/>
                  </a:lnTo>
                  <a:lnTo>
                    <a:pt x="201" y="93"/>
                  </a:lnTo>
                  <a:lnTo>
                    <a:pt x="200" y="90"/>
                  </a:lnTo>
                  <a:lnTo>
                    <a:pt x="200" y="89"/>
                  </a:lnTo>
                  <a:lnTo>
                    <a:pt x="200" y="88"/>
                  </a:lnTo>
                  <a:lnTo>
                    <a:pt x="200" y="83"/>
                  </a:lnTo>
                  <a:lnTo>
                    <a:pt x="199" y="81"/>
                  </a:lnTo>
                  <a:lnTo>
                    <a:pt x="199" y="80"/>
                  </a:lnTo>
                  <a:lnTo>
                    <a:pt x="198" y="77"/>
                  </a:lnTo>
                  <a:lnTo>
                    <a:pt x="198" y="76"/>
                  </a:lnTo>
                  <a:lnTo>
                    <a:pt x="197" y="73"/>
                  </a:lnTo>
                  <a:lnTo>
                    <a:pt x="194" y="68"/>
                  </a:lnTo>
                  <a:lnTo>
                    <a:pt x="194" y="67"/>
                  </a:lnTo>
                  <a:lnTo>
                    <a:pt x="196" y="67"/>
                  </a:lnTo>
                  <a:lnTo>
                    <a:pt x="196" y="66"/>
                  </a:lnTo>
                  <a:lnTo>
                    <a:pt x="196" y="65"/>
                  </a:lnTo>
                  <a:lnTo>
                    <a:pt x="196" y="64"/>
                  </a:lnTo>
                  <a:lnTo>
                    <a:pt x="196" y="63"/>
                  </a:lnTo>
                  <a:lnTo>
                    <a:pt x="197" y="63"/>
                  </a:lnTo>
                  <a:lnTo>
                    <a:pt x="197" y="61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198" y="59"/>
                  </a:lnTo>
                  <a:lnTo>
                    <a:pt x="198" y="58"/>
                  </a:lnTo>
                  <a:lnTo>
                    <a:pt x="199" y="58"/>
                  </a:lnTo>
                  <a:lnTo>
                    <a:pt x="199" y="57"/>
                  </a:lnTo>
                  <a:lnTo>
                    <a:pt x="200" y="57"/>
                  </a:lnTo>
                  <a:lnTo>
                    <a:pt x="200" y="56"/>
                  </a:lnTo>
                  <a:lnTo>
                    <a:pt x="201" y="56"/>
                  </a:lnTo>
                  <a:lnTo>
                    <a:pt x="201" y="55"/>
                  </a:lnTo>
                  <a:lnTo>
                    <a:pt x="202" y="55"/>
                  </a:lnTo>
                  <a:lnTo>
                    <a:pt x="203" y="55"/>
                  </a:lnTo>
                  <a:lnTo>
                    <a:pt x="205" y="53"/>
                  </a:lnTo>
                  <a:lnTo>
                    <a:pt x="206" y="53"/>
                  </a:lnTo>
                  <a:lnTo>
                    <a:pt x="206" y="48"/>
                  </a:lnTo>
                  <a:lnTo>
                    <a:pt x="206" y="43"/>
                  </a:lnTo>
                  <a:lnTo>
                    <a:pt x="207" y="40"/>
                  </a:lnTo>
                  <a:lnTo>
                    <a:pt x="207" y="38"/>
                  </a:lnTo>
                  <a:lnTo>
                    <a:pt x="207" y="36"/>
                  </a:lnTo>
                  <a:lnTo>
                    <a:pt x="206" y="33"/>
                  </a:lnTo>
                  <a:lnTo>
                    <a:pt x="207" y="32"/>
                  </a:lnTo>
                  <a:lnTo>
                    <a:pt x="210" y="27"/>
                  </a:lnTo>
                  <a:lnTo>
                    <a:pt x="211" y="24"/>
                  </a:lnTo>
                  <a:lnTo>
                    <a:pt x="213" y="24"/>
                  </a:lnTo>
                  <a:lnTo>
                    <a:pt x="214" y="23"/>
                  </a:lnTo>
                  <a:lnTo>
                    <a:pt x="216" y="20"/>
                  </a:lnTo>
                  <a:lnTo>
                    <a:pt x="218" y="19"/>
                  </a:lnTo>
                  <a:lnTo>
                    <a:pt x="219" y="18"/>
                  </a:lnTo>
                  <a:lnTo>
                    <a:pt x="220" y="17"/>
                  </a:lnTo>
                  <a:lnTo>
                    <a:pt x="224" y="16"/>
                  </a:lnTo>
                  <a:lnTo>
                    <a:pt x="226" y="18"/>
                  </a:lnTo>
                  <a:lnTo>
                    <a:pt x="227" y="20"/>
                  </a:lnTo>
                  <a:lnTo>
                    <a:pt x="228" y="22"/>
                  </a:lnTo>
                  <a:lnTo>
                    <a:pt x="229" y="23"/>
                  </a:lnTo>
                  <a:lnTo>
                    <a:pt x="229" y="24"/>
                  </a:lnTo>
                  <a:lnTo>
                    <a:pt x="233" y="23"/>
                  </a:lnTo>
                  <a:lnTo>
                    <a:pt x="233" y="22"/>
                  </a:lnTo>
                  <a:lnTo>
                    <a:pt x="234" y="20"/>
                  </a:lnTo>
                  <a:lnTo>
                    <a:pt x="235" y="20"/>
                  </a:lnTo>
                  <a:lnTo>
                    <a:pt x="237" y="18"/>
                  </a:lnTo>
                  <a:lnTo>
                    <a:pt x="239" y="18"/>
                  </a:lnTo>
                  <a:lnTo>
                    <a:pt x="240" y="17"/>
                  </a:lnTo>
                  <a:lnTo>
                    <a:pt x="241" y="16"/>
                  </a:lnTo>
                  <a:lnTo>
                    <a:pt x="242" y="16"/>
                  </a:lnTo>
                  <a:lnTo>
                    <a:pt x="243" y="15"/>
                  </a:lnTo>
                  <a:lnTo>
                    <a:pt x="245" y="13"/>
                  </a:lnTo>
                  <a:lnTo>
                    <a:pt x="246" y="11"/>
                  </a:lnTo>
                  <a:lnTo>
                    <a:pt x="246" y="10"/>
                  </a:lnTo>
                  <a:lnTo>
                    <a:pt x="248" y="9"/>
                  </a:lnTo>
                  <a:lnTo>
                    <a:pt x="249" y="8"/>
                  </a:lnTo>
                  <a:lnTo>
                    <a:pt x="250" y="6"/>
                  </a:lnTo>
                  <a:lnTo>
                    <a:pt x="251" y="6"/>
                  </a:lnTo>
                  <a:lnTo>
                    <a:pt x="251" y="5"/>
                  </a:lnTo>
                  <a:lnTo>
                    <a:pt x="252" y="5"/>
                  </a:lnTo>
                  <a:lnTo>
                    <a:pt x="253" y="5"/>
                  </a:lnTo>
                  <a:lnTo>
                    <a:pt x="254" y="3"/>
                  </a:lnTo>
                  <a:lnTo>
                    <a:pt x="255" y="3"/>
                  </a:lnTo>
                  <a:lnTo>
                    <a:pt x="259" y="2"/>
                  </a:lnTo>
                  <a:lnTo>
                    <a:pt x="260" y="2"/>
                  </a:lnTo>
                  <a:lnTo>
                    <a:pt x="265" y="0"/>
                  </a:lnTo>
                  <a:lnTo>
                    <a:pt x="267" y="0"/>
                  </a:lnTo>
                  <a:lnTo>
                    <a:pt x="268" y="0"/>
                  </a:lnTo>
                  <a:lnTo>
                    <a:pt x="270" y="1"/>
                  </a:lnTo>
                  <a:lnTo>
                    <a:pt x="272" y="1"/>
                  </a:lnTo>
                  <a:lnTo>
                    <a:pt x="277" y="2"/>
                  </a:lnTo>
                  <a:lnTo>
                    <a:pt x="282" y="5"/>
                  </a:lnTo>
                  <a:lnTo>
                    <a:pt x="282" y="6"/>
                  </a:lnTo>
                  <a:lnTo>
                    <a:pt x="283" y="7"/>
                  </a:lnTo>
                  <a:lnTo>
                    <a:pt x="283" y="8"/>
                  </a:lnTo>
                  <a:lnTo>
                    <a:pt x="283" y="11"/>
                  </a:lnTo>
                  <a:lnTo>
                    <a:pt x="283" y="13"/>
                  </a:lnTo>
                  <a:lnTo>
                    <a:pt x="284" y="13"/>
                  </a:lnTo>
                  <a:lnTo>
                    <a:pt x="284" y="14"/>
                  </a:lnTo>
                  <a:lnTo>
                    <a:pt x="285" y="14"/>
                  </a:lnTo>
                  <a:lnTo>
                    <a:pt x="285" y="15"/>
                  </a:lnTo>
                  <a:lnTo>
                    <a:pt x="286" y="15"/>
                  </a:lnTo>
                  <a:lnTo>
                    <a:pt x="287" y="16"/>
                  </a:lnTo>
                  <a:lnTo>
                    <a:pt x="289" y="18"/>
                  </a:lnTo>
                  <a:lnTo>
                    <a:pt x="291" y="19"/>
                  </a:lnTo>
                  <a:lnTo>
                    <a:pt x="292" y="20"/>
                  </a:lnTo>
                  <a:lnTo>
                    <a:pt x="293" y="20"/>
                  </a:lnTo>
                  <a:lnTo>
                    <a:pt x="294" y="22"/>
                  </a:lnTo>
                  <a:lnTo>
                    <a:pt x="295" y="23"/>
                  </a:lnTo>
                  <a:lnTo>
                    <a:pt x="296" y="24"/>
                  </a:lnTo>
                  <a:lnTo>
                    <a:pt x="297" y="24"/>
                  </a:lnTo>
                  <a:lnTo>
                    <a:pt x="297" y="25"/>
                  </a:lnTo>
                  <a:lnTo>
                    <a:pt x="298" y="26"/>
                  </a:lnTo>
                  <a:lnTo>
                    <a:pt x="300" y="26"/>
                  </a:lnTo>
                  <a:lnTo>
                    <a:pt x="301" y="27"/>
                  </a:lnTo>
                  <a:lnTo>
                    <a:pt x="302" y="28"/>
                  </a:lnTo>
                  <a:lnTo>
                    <a:pt x="303" y="28"/>
                  </a:lnTo>
                  <a:lnTo>
                    <a:pt x="304" y="28"/>
                  </a:lnTo>
                  <a:lnTo>
                    <a:pt x="304" y="30"/>
                  </a:lnTo>
                  <a:lnTo>
                    <a:pt x="304" y="31"/>
                  </a:lnTo>
                  <a:lnTo>
                    <a:pt x="304" y="33"/>
                  </a:lnTo>
                  <a:lnTo>
                    <a:pt x="306" y="34"/>
                  </a:lnTo>
                  <a:lnTo>
                    <a:pt x="308" y="43"/>
                  </a:lnTo>
                  <a:lnTo>
                    <a:pt x="309" y="49"/>
                  </a:lnTo>
                  <a:lnTo>
                    <a:pt x="310" y="52"/>
                  </a:lnTo>
                  <a:lnTo>
                    <a:pt x="309" y="57"/>
                  </a:lnTo>
                  <a:lnTo>
                    <a:pt x="308" y="61"/>
                  </a:lnTo>
                  <a:lnTo>
                    <a:pt x="308" y="64"/>
                  </a:lnTo>
                  <a:lnTo>
                    <a:pt x="305" y="68"/>
                  </a:lnTo>
                  <a:lnTo>
                    <a:pt x="306" y="72"/>
                  </a:lnTo>
                  <a:lnTo>
                    <a:pt x="308" y="74"/>
                  </a:lnTo>
                  <a:lnTo>
                    <a:pt x="309" y="75"/>
                  </a:lnTo>
                  <a:lnTo>
                    <a:pt x="306" y="77"/>
                  </a:lnTo>
                  <a:lnTo>
                    <a:pt x="304" y="81"/>
                  </a:lnTo>
                  <a:lnTo>
                    <a:pt x="304" y="82"/>
                  </a:lnTo>
                  <a:lnTo>
                    <a:pt x="303" y="82"/>
                  </a:lnTo>
                  <a:lnTo>
                    <a:pt x="302" y="83"/>
                  </a:lnTo>
                  <a:lnTo>
                    <a:pt x="298" y="88"/>
                  </a:lnTo>
                  <a:lnTo>
                    <a:pt x="297" y="88"/>
                  </a:lnTo>
                  <a:lnTo>
                    <a:pt x="297" y="89"/>
                  </a:lnTo>
                  <a:lnTo>
                    <a:pt x="295" y="90"/>
                  </a:lnTo>
                  <a:lnTo>
                    <a:pt x="294" y="91"/>
                  </a:lnTo>
                  <a:lnTo>
                    <a:pt x="293" y="92"/>
                  </a:lnTo>
                  <a:lnTo>
                    <a:pt x="289" y="93"/>
                  </a:lnTo>
                  <a:lnTo>
                    <a:pt x="292" y="94"/>
                  </a:lnTo>
                  <a:lnTo>
                    <a:pt x="293" y="94"/>
                  </a:lnTo>
                  <a:lnTo>
                    <a:pt x="293" y="95"/>
                  </a:lnTo>
                  <a:lnTo>
                    <a:pt x="294" y="95"/>
                  </a:lnTo>
                  <a:lnTo>
                    <a:pt x="293" y="95"/>
                  </a:lnTo>
                  <a:lnTo>
                    <a:pt x="292" y="95"/>
                  </a:lnTo>
                  <a:lnTo>
                    <a:pt x="292" y="97"/>
                  </a:lnTo>
                  <a:lnTo>
                    <a:pt x="292" y="98"/>
                  </a:lnTo>
                  <a:lnTo>
                    <a:pt x="292" y="99"/>
                  </a:lnTo>
                  <a:lnTo>
                    <a:pt x="292" y="100"/>
                  </a:lnTo>
                  <a:lnTo>
                    <a:pt x="292" y="101"/>
                  </a:lnTo>
                  <a:lnTo>
                    <a:pt x="292" y="102"/>
                  </a:lnTo>
                  <a:lnTo>
                    <a:pt x="292" y="103"/>
                  </a:lnTo>
                  <a:lnTo>
                    <a:pt x="292" y="105"/>
                  </a:lnTo>
                  <a:lnTo>
                    <a:pt x="292" y="106"/>
                  </a:lnTo>
                  <a:lnTo>
                    <a:pt x="292" y="107"/>
                  </a:lnTo>
                  <a:lnTo>
                    <a:pt x="292" y="108"/>
                  </a:lnTo>
                  <a:lnTo>
                    <a:pt x="292" y="111"/>
                  </a:lnTo>
                  <a:lnTo>
                    <a:pt x="292" y="115"/>
                  </a:lnTo>
                  <a:lnTo>
                    <a:pt x="293" y="120"/>
                  </a:lnTo>
                  <a:lnTo>
                    <a:pt x="296" y="120"/>
                  </a:lnTo>
                  <a:lnTo>
                    <a:pt x="298" y="120"/>
                  </a:lnTo>
                  <a:lnTo>
                    <a:pt x="300" y="122"/>
                  </a:lnTo>
                  <a:lnTo>
                    <a:pt x="303" y="122"/>
                  </a:lnTo>
                  <a:lnTo>
                    <a:pt x="306" y="123"/>
                  </a:lnTo>
                  <a:lnTo>
                    <a:pt x="310" y="125"/>
                  </a:lnTo>
                  <a:lnTo>
                    <a:pt x="315" y="127"/>
                  </a:lnTo>
                  <a:lnTo>
                    <a:pt x="317" y="132"/>
                  </a:lnTo>
                  <a:lnTo>
                    <a:pt x="319" y="135"/>
                  </a:lnTo>
                  <a:lnTo>
                    <a:pt x="320" y="136"/>
                  </a:lnTo>
                  <a:lnTo>
                    <a:pt x="320" y="137"/>
                  </a:lnTo>
                  <a:lnTo>
                    <a:pt x="321" y="141"/>
                  </a:lnTo>
                  <a:lnTo>
                    <a:pt x="321" y="143"/>
                  </a:lnTo>
                  <a:lnTo>
                    <a:pt x="321" y="147"/>
                  </a:lnTo>
                  <a:lnTo>
                    <a:pt x="320" y="150"/>
                  </a:lnTo>
                  <a:lnTo>
                    <a:pt x="319" y="152"/>
                  </a:lnTo>
                  <a:lnTo>
                    <a:pt x="318" y="157"/>
                  </a:lnTo>
                  <a:lnTo>
                    <a:pt x="317" y="161"/>
                  </a:lnTo>
                  <a:lnTo>
                    <a:pt x="317" y="162"/>
                  </a:lnTo>
                  <a:lnTo>
                    <a:pt x="317" y="164"/>
                  </a:lnTo>
                  <a:lnTo>
                    <a:pt x="317" y="165"/>
                  </a:lnTo>
                  <a:lnTo>
                    <a:pt x="315" y="165"/>
                  </a:lnTo>
                  <a:lnTo>
                    <a:pt x="315" y="166"/>
                  </a:lnTo>
                  <a:lnTo>
                    <a:pt x="315" y="167"/>
                  </a:lnTo>
                  <a:lnTo>
                    <a:pt x="314" y="167"/>
                  </a:lnTo>
                  <a:lnTo>
                    <a:pt x="314" y="168"/>
                  </a:lnTo>
                  <a:lnTo>
                    <a:pt x="313" y="172"/>
                  </a:lnTo>
                  <a:lnTo>
                    <a:pt x="312" y="174"/>
                  </a:lnTo>
                  <a:lnTo>
                    <a:pt x="310" y="178"/>
                  </a:lnTo>
                  <a:lnTo>
                    <a:pt x="309" y="180"/>
                  </a:lnTo>
                  <a:lnTo>
                    <a:pt x="308" y="180"/>
                  </a:lnTo>
                  <a:lnTo>
                    <a:pt x="306" y="182"/>
                  </a:lnTo>
                  <a:lnTo>
                    <a:pt x="308" y="189"/>
                  </a:lnTo>
                  <a:lnTo>
                    <a:pt x="308" y="192"/>
                  </a:lnTo>
                  <a:lnTo>
                    <a:pt x="308" y="194"/>
                  </a:lnTo>
                  <a:lnTo>
                    <a:pt x="309" y="197"/>
                  </a:lnTo>
                  <a:lnTo>
                    <a:pt x="310" y="199"/>
                  </a:lnTo>
                  <a:lnTo>
                    <a:pt x="310" y="200"/>
                  </a:lnTo>
                  <a:lnTo>
                    <a:pt x="310" y="201"/>
                  </a:lnTo>
                  <a:lnTo>
                    <a:pt x="311" y="202"/>
                  </a:lnTo>
                  <a:lnTo>
                    <a:pt x="311" y="203"/>
                  </a:lnTo>
                  <a:lnTo>
                    <a:pt x="312" y="203"/>
                  </a:lnTo>
                  <a:lnTo>
                    <a:pt x="312" y="204"/>
                  </a:lnTo>
                  <a:lnTo>
                    <a:pt x="313" y="206"/>
                  </a:lnTo>
                  <a:lnTo>
                    <a:pt x="313" y="207"/>
                  </a:lnTo>
                  <a:lnTo>
                    <a:pt x="314" y="207"/>
                  </a:lnTo>
                  <a:lnTo>
                    <a:pt x="315" y="208"/>
                  </a:lnTo>
                  <a:lnTo>
                    <a:pt x="318" y="210"/>
                  </a:lnTo>
                  <a:lnTo>
                    <a:pt x="320" y="214"/>
                  </a:lnTo>
                  <a:lnTo>
                    <a:pt x="320" y="215"/>
                  </a:lnTo>
                  <a:lnTo>
                    <a:pt x="322" y="217"/>
                  </a:lnTo>
                  <a:lnTo>
                    <a:pt x="323" y="219"/>
                  </a:lnTo>
                  <a:lnTo>
                    <a:pt x="326" y="223"/>
                  </a:lnTo>
                  <a:lnTo>
                    <a:pt x="328" y="227"/>
                  </a:lnTo>
                  <a:lnTo>
                    <a:pt x="329" y="228"/>
                  </a:lnTo>
                  <a:lnTo>
                    <a:pt x="330" y="231"/>
                  </a:lnTo>
                  <a:lnTo>
                    <a:pt x="331" y="232"/>
                  </a:lnTo>
                  <a:lnTo>
                    <a:pt x="332" y="235"/>
                  </a:lnTo>
                  <a:lnTo>
                    <a:pt x="335" y="239"/>
                  </a:lnTo>
                  <a:lnTo>
                    <a:pt x="340" y="245"/>
                  </a:lnTo>
                  <a:lnTo>
                    <a:pt x="341" y="247"/>
                  </a:lnTo>
                  <a:lnTo>
                    <a:pt x="351" y="256"/>
                  </a:lnTo>
                  <a:lnTo>
                    <a:pt x="351" y="257"/>
                  </a:lnTo>
                  <a:lnTo>
                    <a:pt x="352" y="257"/>
                  </a:lnTo>
                  <a:lnTo>
                    <a:pt x="352" y="258"/>
                  </a:lnTo>
                  <a:lnTo>
                    <a:pt x="353" y="258"/>
                  </a:lnTo>
                  <a:lnTo>
                    <a:pt x="353" y="259"/>
                  </a:lnTo>
                  <a:lnTo>
                    <a:pt x="354" y="259"/>
                  </a:lnTo>
                  <a:lnTo>
                    <a:pt x="354" y="260"/>
                  </a:lnTo>
                  <a:lnTo>
                    <a:pt x="355" y="260"/>
                  </a:lnTo>
                  <a:lnTo>
                    <a:pt x="355" y="261"/>
                  </a:lnTo>
                  <a:lnTo>
                    <a:pt x="356" y="261"/>
                  </a:lnTo>
                  <a:lnTo>
                    <a:pt x="356" y="262"/>
                  </a:lnTo>
                  <a:lnTo>
                    <a:pt x="357" y="262"/>
                  </a:lnTo>
                  <a:lnTo>
                    <a:pt x="358" y="262"/>
                  </a:lnTo>
                  <a:lnTo>
                    <a:pt x="361" y="262"/>
                  </a:lnTo>
                  <a:lnTo>
                    <a:pt x="361" y="264"/>
                  </a:lnTo>
                  <a:lnTo>
                    <a:pt x="362" y="264"/>
                  </a:lnTo>
                  <a:lnTo>
                    <a:pt x="363" y="264"/>
                  </a:lnTo>
                  <a:lnTo>
                    <a:pt x="364" y="265"/>
                  </a:lnTo>
                  <a:lnTo>
                    <a:pt x="364" y="266"/>
                  </a:lnTo>
                  <a:lnTo>
                    <a:pt x="365" y="266"/>
                  </a:lnTo>
                  <a:lnTo>
                    <a:pt x="366" y="266"/>
                  </a:lnTo>
                  <a:lnTo>
                    <a:pt x="366" y="267"/>
                  </a:lnTo>
                  <a:lnTo>
                    <a:pt x="367" y="267"/>
                  </a:lnTo>
                  <a:lnTo>
                    <a:pt x="369" y="267"/>
                  </a:lnTo>
                  <a:lnTo>
                    <a:pt x="369" y="268"/>
                  </a:lnTo>
                  <a:lnTo>
                    <a:pt x="370" y="268"/>
                  </a:lnTo>
                  <a:lnTo>
                    <a:pt x="371" y="268"/>
                  </a:lnTo>
                  <a:lnTo>
                    <a:pt x="372" y="267"/>
                  </a:lnTo>
                  <a:lnTo>
                    <a:pt x="373" y="267"/>
                  </a:lnTo>
                  <a:lnTo>
                    <a:pt x="373" y="268"/>
                  </a:lnTo>
                  <a:lnTo>
                    <a:pt x="373" y="269"/>
                  </a:lnTo>
                  <a:lnTo>
                    <a:pt x="373" y="270"/>
                  </a:lnTo>
                  <a:lnTo>
                    <a:pt x="373" y="271"/>
                  </a:lnTo>
                  <a:lnTo>
                    <a:pt x="374" y="271"/>
                  </a:lnTo>
                  <a:lnTo>
                    <a:pt x="374" y="273"/>
                  </a:lnTo>
                  <a:lnTo>
                    <a:pt x="374" y="274"/>
                  </a:lnTo>
                  <a:lnTo>
                    <a:pt x="375" y="274"/>
                  </a:lnTo>
                  <a:lnTo>
                    <a:pt x="375" y="275"/>
                  </a:lnTo>
                  <a:lnTo>
                    <a:pt x="375" y="274"/>
                  </a:lnTo>
                  <a:lnTo>
                    <a:pt x="375" y="275"/>
                  </a:lnTo>
                  <a:lnTo>
                    <a:pt x="375" y="274"/>
                  </a:lnTo>
                  <a:lnTo>
                    <a:pt x="374" y="274"/>
                  </a:lnTo>
                  <a:lnTo>
                    <a:pt x="374" y="275"/>
                  </a:lnTo>
                  <a:lnTo>
                    <a:pt x="375" y="275"/>
                  </a:lnTo>
                  <a:lnTo>
                    <a:pt x="375" y="274"/>
                  </a:lnTo>
                  <a:lnTo>
                    <a:pt x="375" y="275"/>
                  </a:lnTo>
                  <a:lnTo>
                    <a:pt x="374" y="275"/>
                  </a:lnTo>
                  <a:lnTo>
                    <a:pt x="374" y="276"/>
                  </a:lnTo>
                  <a:lnTo>
                    <a:pt x="374" y="277"/>
                  </a:lnTo>
                  <a:lnTo>
                    <a:pt x="374" y="278"/>
                  </a:lnTo>
                  <a:lnTo>
                    <a:pt x="375" y="278"/>
                  </a:lnTo>
                  <a:lnTo>
                    <a:pt x="375" y="279"/>
                  </a:lnTo>
                  <a:lnTo>
                    <a:pt x="375" y="281"/>
                  </a:lnTo>
                  <a:lnTo>
                    <a:pt x="375" y="282"/>
                  </a:lnTo>
                  <a:lnTo>
                    <a:pt x="377" y="282"/>
                  </a:lnTo>
                  <a:lnTo>
                    <a:pt x="377" y="283"/>
                  </a:lnTo>
                  <a:lnTo>
                    <a:pt x="377" y="284"/>
                  </a:lnTo>
                  <a:lnTo>
                    <a:pt x="375" y="284"/>
                  </a:lnTo>
                  <a:lnTo>
                    <a:pt x="375" y="283"/>
                  </a:lnTo>
                  <a:lnTo>
                    <a:pt x="374" y="283"/>
                  </a:lnTo>
                  <a:lnTo>
                    <a:pt x="373" y="283"/>
                  </a:lnTo>
                  <a:lnTo>
                    <a:pt x="373" y="282"/>
                  </a:lnTo>
                  <a:lnTo>
                    <a:pt x="373" y="281"/>
                  </a:lnTo>
                  <a:lnTo>
                    <a:pt x="373" y="279"/>
                  </a:lnTo>
                  <a:lnTo>
                    <a:pt x="372" y="279"/>
                  </a:lnTo>
                  <a:lnTo>
                    <a:pt x="372" y="278"/>
                  </a:lnTo>
                  <a:lnTo>
                    <a:pt x="372" y="277"/>
                  </a:lnTo>
                  <a:lnTo>
                    <a:pt x="371" y="277"/>
                  </a:lnTo>
                  <a:lnTo>
                    <a:pt x="371" y="276"/>
                  </a:lnTo>
                  <a:lnTo>
                    <a:pt x="370" y="276"/>
                  </a:lnTo>
                  <a:lnTo>
                    <a:pt x="370" y="275"/>
                  </a:lnTo>
                  <a:lnTo>
                    <a:pt x="369" y="275"/>
                  </a:lnTo>
                  <a:lnTo>
                    <a:pt x="367" y="275"/>
                  </a:lnTo>
                  <a:lnTo>
                    <a:pt x="367" y="276"/>
                  </a:lnTo>
                  <a:lnTo>
                    <a:pt x="369" y="276"/>
                  </a:lnTo>
                  <a:lnTo>
                    <a:pt x="367" y="276"/>
                  </a:lnTo>
                  <a:lnTo>
                    <a:pt x="369" y="276"/>
                  </a:lnTo>
                  <a:lnTo>
                    <a:pt x="369" y="277"/>
                  </a:lnTo>
                  <a:lnTo>
                    <a:pt x="367" y="277"/>
                  </a:lnTo>
                  <a:lnTo>
                    <a:pt x="366" y="277"/>
                  </a:lnTo>
                  <a:lnTo>
                    <a:pt x="365" y="277"/>
                  </a:lnTo>
                  <a:lnTo>
                    <a:pt x="366" y="277"/>
                  </a:lnTo>
                  <a:lnTo>
                    <a:pt x="365" y="278"/>
                  </a:lnTo>
                  <a:lnTo>
                    <a:pt x="365" y="277"/>
                  </a:lnTo>
                  <a:lnTo>
                    <a:pt x="365" y="278"/>
                  </a:lnTo>
                  <a:lnTo>
                    <a:pt x="365" y="279"/>
                  </a:lnTo>
                  <a:lnTo>
                    <a:pt x="364" y="279"/>
                  </a:lnTo>
                  <a:lnTo>
                    <a:pt x="365" y="279"/>
                  </a:lnTo>
                  <a:lnTo>
                    <a:pt x="365" y="281"/>
                  </a:lnTo>
                  <a:lnTo>
                    <a:pt x="364" y="281"/>
                  </a:lnTo>
                  <a:lnTo>
                    <a:pt x="365" y="281"/>
                  </a:lnTo>
                  <a:lnTo>
                    <a:pt x="364" y="281"/>
                  </a:lnTo>
                  <a:lnTo>
                    <a:pt x="364" y="279"/>
                  </a:lnTo>
                  <a:lnTo>
                    <a:pt x="365" y="279"/>
                  </a:lnTo>
                  <a:lnTo>
                    <a:pt x="364" y="279"/>
                  </a:lnTo>
                  <a:lnTo>
                    <a:pt x="364" y="281"/>
                  </a:lnTo>
                  <a:lnTo>
                    <a:pt x="364" y="282"/>
                  </a:lnTo>
                  <a:lnTo>
                    <a:pt x="364" y="283"/>
                  </a:lnTo>
                  <a:lnTo>
                    <a:pt x="364" y="284"/>
                  </a:lnTo>
                  <a:lnTo>
                    <a:pt x="365" y="284"/>
                  </a:lnTo>
                  <a:lnTo>
                    <a:pt x="365" y="285"/>
                  </a:lnTo>
                  <a:lnTo>
                    <a:pt x="365" y="284"/>
                  </a:lnTo>
                  <a:lnTo>
                    <a:pt x="364" y="284"/>
                  </a:lnTo>
                  <a:lnTo>
                    <a:pt x="364" y="285"/>
                  </a:lnTo>
                  <a:lnTo>
                    <a:pt x="364" y="286"/>
                  </a:lnTo>
                  <a:lnTo>
                    <a:pt x="365" y="286"/>
                  </a:lnTo>
                  <a:lnTo>
                    <a:pt x="365" y="285"/>
                  </a:lnTo>
                  <a:lnTo>
                    <a:pt x="365" y="286"/>
                  </a:lnTo>
                  <a:lnTo>
                    <a:pt x="364" y="286"/>
                  </a:lnTo>
                  <a:lnTo>
                    <a:pt x="364" y="287"/>
                  </a:lnTo>
                  <a:lnTo>
                    <a:pt x="364" y="289"/>
                  </a:lnTo>
                  <a:lnTo>
                    <a:pt x="363" y="289"/>
                  </a:lnTo>
                  <a:lnTo>
                    <a:pt x="363" y="290"/>
                  </a:lnTo>
                  <a:lnTo>
                    <a:pt x="362" y="290"/>
                  </a:lnTo>
                  <a:lnTo>
                    <a:pt x="362" y="291"/>
                  </a:lnTo>
                  <a:lnTo>
                    <a:pt x="361" y="291"/>
                  </a:lnTo>
                  <a:lnTo>
                    <a:pt x="361" y="292"/>
                  </a:lnTo>
                  <a:lnTo>
                    <a:pt x="360" y="292"/>
                  </a:lnTo>
                  <a:lnTo>
                    <a:pt x="360" y="293"/>
                  </a:lnTo>
                  <a:lnTo>
                    <a:pt x="358" y="293"/>
                  </a:lnTo>
                  <a:lnTo>
                    <a:pt x="358" y="294"/>
                  </a:lnTo>
                  <a:lnTo>
                    <a:pt x="358" y="295"/>
                  </a:lnTo>
                  <a:lnTo>
                    <a:pt x="357" y="295"/>
                  </a:lnTo>
                  <a:lnTo>
                    <a:pt x="356" y="295"/>
                  </a:lnTo>
                  <a:lnTo>
                    <a:pt x="355" y="295"/>
                  </a:lnTo>
                  <a:lnTo>
                    <a:pt x="355" y="296"/>
                  </a:lnTo>
                  <a:lnTo>
                    <a:pt x="354" y="296"/>
                  </a:lnTo>
                  <a:lnTo>
                    <a:pt x="354" y="298"/>
                  </a:lnTo>
                  <a:lnTo>
                    <a:pt x="354" y="299"/>
                  </a:lnTo>
                  <a:lnTo>
                    <a:pt x="354" y="300"/>
                  </a:lnTo>
                  <a:lnTo>
                    <a:pt x="354" y="301"/>
                  </a:lnTo>
                  <a:lnTo>
                    <a:pt x="354" y="300"/>
                  </a:lnTo>
                  <a:lnTo>
                    <a:pt x="354" y="301"/>
                  </a:lnTo>
                  <a:lnTo>
                    <a:pt x="353" y="300"/>
                  </a:lnTo>
                  <a:lnTo>
                    <a:pt x="354" y="300"/>
                  </a:lnTo>
                  <a:lnTo>
                    <a:pt x="353" y="300"/>
                  </a:lnTo>
                  <a:lnTo>
                    <a:pt x="353" y="301"/>
                  </a:lnTo>
                  <a:lnTo>
                    <a:pt x="354" y="301"/>
                  </a:lnTo>
                  <a:lnTo>
                    <a:pt x="354" y="302"/>
                  </a:lnTo>
                  <a:lnTo>
                    <a:pt x="354" y="301"/>
                  </a:lnTo>
                  <a:lnTo>
                    <a:pt x="353" y="301"/>
                  </a:lnTo>
                  <a:lnTo>
                    <a:pt x="353" y="302"/>
                  </a:lnTo>
                  <a:lnTo>
                    <a:pt x="353" y="301"/>
                  </a:lnTo>
                  <a:lnTo>
                    <a:pt x="353" y="302"/>
                  </a:lnTo>
                  <a:lnTo>
                    <a:pt x="353" y="303"/>
                  </a:lnTo>
                  <a:lnTo>
                    <a:pt x="352" y="303"/>
                  </a:lnTo>
                  <a:lnTo>
                    <a:pt x="352" y="304"/>
                  </a:lnTo>
                  <a:lnTo>
                    <a:pt x="352" y="306"/>
                  </a:lnTo>
                  <a:lnTo>
                    <a:pt x="352" y="307"/>
                  </a:lnTo>
                  <a:lnTo>
                    <a:pt x="352" y="308"/>
                  </a:lnTo>
                  <a:lnTo>
                    <a:pt x="353" y="308"/>
                  </a:lnTo>
                  <a:lnTo>
                    <a:pt x="353" y="309"/>
                  </a:lnTo>
                  <a:lnTo>
                    <a:pt x="354" y="309"/>
                  </a:lnTo>
                  <a:lnTo>
                    <a:pt x="354" y="310"/>
                  </a:lnTo>
                  <a:lnTo>
                    <a:pt x="355" y="310"/>
                  </a:lnTo>
                  <a:lnTo>
                    <a:pt x="355" y="311"/>
                  </a:lnTo>
                  <a:lnTo>
                    <a:pt x="356" y="311"/>
                  </a:lnTo>
                  <a:lnTo>
                    <a:pt x="356" y="312"/>
                  </a:lnTo>
                  <a:lnTo>
                    <a:pt x="356" y="314"/>
                  </a:lnTo>
                  <a:lnTo>
                    <a:pt x="357" y="314"/>
                  </a:lnTo>
                  <a:lnTo>
                    <a:pt x="357" y="315"/>
                  </a:lnTo>
                  <a:lnTo>
                    <a:pt x="358" y="315"/>
                  </a:lnTo>
                  <a:lnTo>
                    <a:pt x="358" y="316"/>
                  </a:lnTo>
                  <a:lnTo>
                    <a:pt x="358" y="317"/>
                  </a:lnTo>
                  <a:lnTo>
                    <a:pt x="360" y="317"/>
                  </a:lnTo>
                  <a:lnTo>
                    <a:pt x="358" y="317"/>
                  </a:lnTo>
                  <a:lnTo>
                    <a:pt x="360" y="317"/>
                  </a:lnTo>
                  <a:lnTo>
                    <a:pt x="360" y="318"/>
                  </a:lnTo>
                  <a:lnTo>
                    <a:pt x="360" y="319"/>
                  </a:lnTo>
                  <a:lnTo>
                    <a:pt x="361" y="319"/>
                  </a:lnTo>
                  <a:lnTo>
                    <a:pt x="361" y="320"/>
                  </a:lnTo>
                  <a:lnTo>
                    <a:pt x="362" y="320"/>
                  </a:lnTo>
                  <a:lnTo>
                    <a:pt x="363" y="320"/>
                  </a:lnTo>
                  <a:lnTo>
                    <a:pt x="363" y="321"/>
                  </a:lnTo>
                  <a:lnTo>
                    <a:pt x="364" y="321"/>
                  </a:lnTo>
                  <a:lnTo>
                    <a:pt x="364" y="323"/>
                  </a:lnTo>
                  <a:lnTo>
                    <a:pt x="365" y="324"/>
                  </a:lnTo>
                  <a:lnTo>
                    <a:pt x="366" y="324"/>
                  </a:lnTo>
                  <a:lnTo>
                    <a:pt x="367" y="324"/>
                  </a:lnTo>
                  <a:lnTo>
                    <a:pt x="367" y="325"/>
                  </a:lnTo>
                  <a:lnTo>
                    <a:pt x="369" y="325"/>
                  </a:lnTo>
                  <a:lnTo>
                    <a:pt x="370" y="325"/>
                  </a:lnTo>
                  <a:lnTo>
                    <a:pt x="370" y="326"/>
                  </a:lnTo>
                  <a:lnTo>
                    <a:pt x="371" y="326"/>
                  </a:lnTo>
                  <a:lnTo>
                    <a:pt x="372" y="326"/>
                  </a:lnTo>
                  <a:lnTo>
                    <a:pt x="373" y="326"/>
                  </a:lnTo>
                  <a:lnTo>
                    <a:pt x="374" y="326"/>
                  </a:lnTo>
                  <a:lnTo>
                    <a:pt x="373" y="326"/>
                  </a:lnTo>
                  <a:lnTo>
                    <a:pt x="374" y="326"/>
                  </a:lnTo>
                  <a:lnTo>
                    <a:pt x="374" y="327"/>
                  </a:lnTo>
                  <a:lnTo>
                    <a:pt x="375" y="327"/>
                  </a:lnTo>
                  <a:lnTo>
                    <a:pt x="375" y="328"/>
                  </a:lnTo>
                  <a:lnTo>
                    <a:pt x="377" y="328"/>
                  </a:lnTo>
                  <a:lnTo>
                    <a:pt x="378" y="328"/>
                  </a:lnTo>
                  <a:lnTo>
                    <a:pt x="378" y="329"/>
                  </a:lnTo>
                  <a:lnTo>
                    <a:pt x="379" y="329"/>
                  </a:lnTo>
                  <a:lnTo>
                    <a:pt x="379" y="331"/>
                  </a:lnTo>
                  <a:lnTo>
                    <a:pt x="380" y="331"/>
                  </a:lnTo>
                  <a:lnTo>
                    <a:pt x="381" y="331"/>
                  </a:lnTo>
                  <a:lnTo>
                    <a:pt x="382" y="331"/>
                  </a:lnTo>
                  <a:lnTo>
                    <a:pt x="382" y="329"/>
                  </a:lnTo>
                  <a:lnTo>
                    <a:pt x="383" y="329"/>
                  </a:lnTo>
                  <a:lnTo>
                    <a:pt x="383" y="328"/>
                  </a:lnTo>
                  <a:lnTo>
                    <a:pt x="384" y="328"/>
                  </a:lnTo>
                  <a:lnTo>
                    <a:pt x="383" y="328"/>
                  </a:lnTo>
                  <a:lnTo>
                    <a:pt x="384" y="328"/>
                  </a:lnTo>
                  <a:lnTo>
                    <a:pt x="384" y="327"/>
                  </a:lnTo>
                  <a:lnTo>
                    <a:pt x="384" y="326"/>
                  </a:lnTo>
                  <a:lnTo>
                    <a:pt x="384" y="325"/>
                  </a:lnTo>
                  <a:lnTo>
                    <a:pt x="384" y="326"/>
                  </a:lnTo>
                  <a:lnTo>
                    <a:pt x="384" y="325"/>
                  </a:lnTo>
                  <a:lnTo>
                    <a:pt x="383" y="325"/>
                  </a:lnTo>
                  <a:lnTo>
                    <a:pt x="384" y="325"/>
                  </a:lnTo>
                  <a:lnTo>
                    <a:pt x="384" y="324"/>
                  </a:lnTo>
                  <a:lnTo>
                    <a:pt x="384" y="323"/>
                  </a:lnTo>
                  <a:lnTo>
                    <a:pt x="383" y="323"/>
                  </a:lnTo>
                  <a:lnTo>
                    <a:pt x="383" y="321"/>
                  </a:lnTo>
                  <a:lnTo>
                    <a:pt x="382" y="321"/>
                  </a:lnTo>
                  <a:lnTo>
                    <a:pt x="381" y="321"/>
                  </a:lnTo>
                  <a:lnTo>
                    <a:pt x="381" y="323"/>
                  </a:lnTo>
                  <a:lnTo>
                    <a:pt x="380" y="323"/>
                  </a:lnTo>
                  <a:lnTo>
                    <a:pt x="380" y="321"/>
                  </a:lnTo>
                  <a:lnTo>
                    <a:pt x="381" y="321"/>
                  </a:lnTo>
                  <a:lnTo>
                    <a:pt x="382" y="321"/>
                  </a:lnTo>
                  <a:lnTo>
                    <a:pt x="381" y="321"/>
                  </a:lnTo>
                  <a:lnTo>
                    <a:pt x="381" y="320"/>
                  </a:lnTo>
                  <a:lnTo>
                    <a:pt x="382" y="320"/>
                  </a:lnTo>
                  <a:lnTo>
                    <a:pt x="381" y="320"/>
                  </a:lnTo>
                  <a:lnTo>
                    <a:pt x="381" y="319"/>
                  </a:lnTo>
                  <a:lnTo>
                    <a:pt x="381" y="318"/>
                  </a:lnTo>
                  <a:lnTo>
                    <a:pt x="381" y="317"/>
                  </a:lnTo>
                  <a:lnTo>
                    <a:pt x="381" y="316"/>
                  </a:lnTo>
                  <a:lnTo>
                    <a:pt x="381" y="315"/>
                  </a:lnTo>
                  <a:lnTo>
                    <a:pt x="380" y="315"/>
                  </a:lnTo>
                  <a:lnTo>
                    <a:pt x="380" y="314"/>
                  </a:lnTo>
                  <a:lnTo>
                    <a:pt x="379" y="314"/>
                  </a:lnTo>
                  <a:lnTo>
                    <a:pt x="380" y="314"/>
                  </a:lnTo>
                  <a:lnTo>
                    <a:pt x="380" y="312"/>
                  </a:lnTo>
                  <a:lnTo>
                    <a:pt x="380" y="311"/>
                  </a:lnTo>
                  <a:lnTo>
                    <a:pt x="379" y="311"/>
                  </a:lnTo>
                  <a:lnTo>
                    <a:pt x="379" y="310"/>
                  </a:lnTo>
                  <a:lnTo>
                    <a:pt x="379" y="309"/>
                  </a:lnTo>
                  <a:lnTo>
                    <a:pt x="378" y="309"/>
                  </a:lnTo>
                  <a:lnTo>
                    <a:pt x="379" y="309"/>
                  </a:lnTo>
                  <a:lnTo>
                    <a:pt x="379" y="308"/>
                  </a:lnTo>
                  <a:lnTo>
                    <a:pt x="379" y="307"/>
                  </a:lnTo>
                  <a:lnTo>
                    <a:pt x="379" y="306"/>
                  </a:lnTo>
                  <a:lnTo>
                    <a:pt x="379" y="304"/>
                  </a:lnTo>
                  <a:lnTo>
                    <a:pt x="379" y="303"/>
                  </a:lnTo>
                  <a:lnTo>
                    <a:pt x="379" y="302"/>
                  </a:lnTo>
                  <a:lnTo>
                    <a:pt x="380" y="302"/>
                  </a:lnTo>
                  <a:lnTo>
                    <a:pt x="379" y="302"/>
                  </a:lnTo>
                  <a:lnTo>
                    <a:pt x="379" y="301"/>
                  </a:lnTo>
                  <a:lnTo>
                    <a:pt x="379" y="300"/>
                  </a:lnTo>
                  <a:lnTo>
                    <a:pt x="380" y="300"/>
                  </a:lnTo>
                  <a:lnTo>
                    <a:pt x="380" y="299"/>
                  </a:lnTo>
                  <a:lnTo>
                    <a:pt x="379" y="299"/>
                  </a:lnTo>
                  <a:lnTo>
                    <a:pt x="379" y="298"/>
                  </a:lnTo>
                  <a:lnTo>
                    <a:pt x="378" y="296"/>
                  </a:lnTo>
                  <a:lnTo>
                    <a:pt x="379" y="296"/>
                  </a:lnTo>
                  <a:lnTo>
                    <a:pt x="378" y="296"/>
                  </a:lnTo>
                  <a:lnTo>
                    <a:pt x="379" y="296"/>
                  </a:lnTo>
                  <a:lnTo>
                    <a:pt x="379" y="298"/>
                  </a:lnTo>
                  <a:lnTo>
                    <a:pt x="379" y="296"/>
                  </a:lnTo>
                  <a:lnTo>
                    <a:pt x="379" y="298"/>
                  </a:lnTo>
                  <a:lnTo>
                    <a:pt x="379" y="296"/>
                  </a:lnTo>
                  <a:lnTo>
                    <a:pt x="379" y="298"/>
                  </a:lnTo>
                  <a:lnTo>
                    <a:pt x="380" y="298"/>
                  </a:lnTo>
                  <a:lnTo>
                    <a:pt x="379" y="296"/>
                  </a:lnTo>
                  <a:lnTo>
                    <a:pt x="379" y="298"/>
                  </a:lnTo>
                  <a:lnTo>
                    <a:pt x="379" y="296"/>
                  </a:lnTo>
                  <a:lnTo>
                    <a:pt x="380" y="296"/>
                  </a:lnTo>
                  <a:lnTo>
                    <a:pt x="380" y="298"/>
                  </a:lnTo>
                  <a:lnTo>
                    <a:pt x="380" y="296"/>
                  </a:lnTo>
                  <a:lnTo>
                    <a:pt x="381" y="296"/>
                  </a:lnTo>
                  <a:lnTo>
                    <a:pt x="380" y="296"/>
                  </a:lnTo>
                  <a:lnTo>
                    <a:pt x="379" y="296"/>
                  </a:lnTo>
                  <a:lnTo>
                    <a:pt x="379" y="295"/>
                  </a:lnTo>
                  <a:lnTo>
                    <a:pt x="378" y="295"/>
                  </a:lnTo>
                  <a:lnTo>
                    <a:pt x="379" y="295"/>
                  </a:lnTo>
                  <a:lnTo>
                    <a:pt x="379" y="294"/>
                  </a:lnTo>
                  <a:lnTo>
                    <a:pt x="378" y="294"/>
                  </a:lnTo>
                  <a:lnTo>
                    <a:pt x="378" y="293"/>
                  </a:lnTo>
                  <a:lnTo>
                    <a:pt x="378" y="292"/>
                  </a:lnTo>
                  <a:lnTo>
                    <a:pt x="377" y="292"/>
                  </a:lnTo>
                  <a:lnTo>
                    <a:pt x="378" y="292"/>
                  </a:lnTo>
                  <a:lnTo>
                    <a:pt x="377" y="292"/>
                  </a:lnTo>
                  <a:lnTo>
                    <a:pt x="377" y="291"/>
                  </a:lnTo>
                  <a:lnTo>
                    <a:pt x="377" y="290"/>
                  </a:lnTo>
                  <a:lnTo>
                    <a:pt x="377" y="289"/>
                  </a:lnTo>
                  <a:lnTo>
                    <a:pt x="375" y="289"/>
                  </a:lnTo>
                  <a:lnTo>
                    <a:pt x="375" y="287"/>
                  </a:lnTo>
                  <a:lnTo>
                    <a:pt x="377" y="287"/>
                  </a:lnTo>
                  <a:lnTo>
                    <a:pt x="377" y="286"/>
                  </a:lnTo>
                  <a:lnTo>
                    <a:pt x="377" y="287"/>
                  </a:lnTo>
                  <a:lnTo>
                    <a:pt x="375" y="287"/>
                  </a:lnTo>
                  <a:lnTo>
                    <a:pt x="374" y="287"/>
                  </a:lnTo>
                  <a:lnTo>
                    <a:pt x="374" y="286"/>
                  </a:lnTo>
                  <a:lnTo>
                    <a:pt x="375" y="286"/>
                  </a:lnTo>
                  <a:lnTo>
                    <a:pt x="374" y="286"/>
                  </a:lnTo>
                  <a:lnTo>
                    <a:pt x="375" y="286"/>
                  </a:lnTo>
                  <a:lnTo>
                    <a:pt x="375" y="287"/>
                  </a:lnTo>
                  <a:lnTo>
                    <a:pt x="375" y="286"/>
                  </a:lnTo>
                  <a:lnTo>
                    <a:pt x="374" y="286"/>
                  </a:lnTo>
                  <a:lnTo>
                    <a:pt x="375" y="286"/>
                  </a:lnTo>
                  <a:lnTo>
                    <a:pt x="375" y="285"/>
                  </a:lnTo>
                  <a:lnTo>
                    <a:pt x="375" y="286"/>
                  </a:lnTo>
                  <a:lnTo>
                    <a:pt x="377" y="286"/>
                  </a:lnTo>
                  <a:lnTo>
                    <a:pt x="378" y="286"/>
                  </a:lnTo>
                  <a:lnTo>
                    <a:pt x="378" y="287"/>
                  </a:lnTo>
                  <a:lnTo>
                    <a:pt x="379" y="287"/>
                  </a:lnTo>
                  <a:lnTo>
                    <a:pt x="379" y="289"/>
                  </a:lnTo>
                  <a:lnTo>
                    <a:pt x="378" y="289"/>
                  </a:lnTo>
                  <a:lnTo>
                    <a:pt x="378" y="290"/>
                  </a:lnTo>
                  <a:lnTo>
                    <a:pt x="378" y="291"/>
                  </a:lnTo>
                  <a:lnTo>
                    <a:pt x="378" y="292"/>
                  </a:lnTo>
                  <a:lnTo>
                    <a:pt x="378" y="293"/>
                  </a:lnTo>
                  <a:lnTo>
                    <a:pt x="379" y="293"/>
                  </a:lnTo>
                  <a:lnTo>
                    <a:pt x="379" y="294"/>
                  </a:lnTo>
                  <a:lnTo>
                    <a:pt x="379" y="295"/>
                  </a:lnTo>
                  <a:lnTo>
                    <a:pt x="380" y="295"/>
                  </a:lnTo>
                  <a:lnTo>
                    <a:pt x="381" y="295"/>
                  </a:lnTo>
                  <a:lnTo>
                    <a:pt x="381" y="296"/>
                  </a:lnTo>
                  <a:lnTo>
                    <a:pt x="381" y="295"/>
                  </a:lnTo>
                  <a:lnTo>
                    <a:pt x="382" y="295"/>
                  </a:lnTo>
                  <a:lnTo>
                    <a:pt x="382" y="296"/>
                  </a:lnTo>
                  <a:lnTo>
                    <a:pt x="383" y="296"/>
                  </a:lnTo>
                  <a:lnTo>
                    <a:pt x="383" y="298"/>
                  </a:lnTo>
                  <a:lnTo>
                    <a:pt x="383" y="299"/>
                  </a:lnTo>
                  <a:lnTo>
                    <a:pt x="383" y="298"/>
                  </a:lnTo>
                  <a:lnTo>
                    <a:pt x="382" y="298"/>
                  </a:lnTo>
                  <a:lnTo>
                    <a:pt x="383" y="298"/>
                  </a:lnTo>
                  <a:lnTo>
                    <a:pt x="382" y="298"/>
                  </a:lnTo>
                  <a:lnTo>
                    <a:pt x="382" y="296"/>
                  </a:lnTo>
                  <a:lnTo>
                    <a:pt x="381" y="296"/>
                  </a:lnTo>
                  <a:lnTo>
                    <a:pt x="382" y="296"/>
                  </a:lnTo>
                  <a:lnTo>
                    <a:pt x="382" y="298"/>
                  </a:lnTo>
                  <a:lnTo>
                    <a:pt x="381" y="296"/>
                  </a:lnTo>
                  <a:lnTo>
                    <a:pt x="381" y="298"/>
                  </a:lnTo>
                  <a:lnTo>
                    <a:pt x="380" y="298"/>
                  </a:lnTo>
                  <a:lnTo>
                    <a:pt x="381" y="298"/>
                  </a:lnTo>
                  <a:lnTo>
                    <a:pt x="381" y="299"/>
                  </a:lnTo>
                  <a:lnTo>
                    <a:pt x="382" y="299"/>
                  </a:lnTo>
                  <a:lnTo>
                    <a:pt x="381" y="299"/>
                  </a:lnTo>
                  <a:lnTo>
                    <a:pt x="380" y="299"/>
                  </a:lnTo>
                  <a:lnTo>
                    <a:pt x="380" y="300"/>
                  </a:lnTo>
                  <a:lnTo>
                    <a:pt x="380" y="301"/>
                  </a:lnTo>
                  <a:lnTo>
                    <a:pt x="380" y="302"/>
                  </a:lnTo>
                  <a:lnTo>
                    <a:pt x="380" y="303"/>
                  </a:lnTo>
                  <a:lnTo>
                    <a:pt x="380" y="304"/>
                  </a:lnTo>
                  <a:lnTo>
                    <a:pt x="379" y="304"/>
                  </a:lnTo>
                  <a:lnTo>
                    <a:pt x="379" y="306"/>
                  </a:lnTo>
                  <a:lnTo>
                    <a:pt x="379" y="307"/>
                  </a:lnTo>
                  <a:lnTo>
                    <a:pt x="379" y="308"/>
                  </a:lnTo>
                  <a:lnTo>
                    <a:pt x="380" y="308"/>
                  </a:lnTo>
                  <a:lnTo>
                    <a:pt x="380" y="309"/>
                  </a:lnTo>
                  <a:lnTo>
                    <a:pt x="380" y="310"/>
                  </a:lnTo>
                  <a:lnTo>
                    <a:pt x="380" y="311"/>
                  </a:lnTo>
                  <a:lnTo>
                    <a:pt x="380" y="312"/>
                  </a:lnTo>
                  <a:lnTo>
                    <a:pt x="381" y="312"/>
                  </a:lnTo>
                  <a:lnTo>
                    <a:pt x="381" y="314"/>
                  </a:lnTo>
                  <a:lnTo>
                    <a:pt x="381" y="315"/>
                  </a:lnTo>
                  <a:lnTo>
                    <a:pt x="381" y="316"/>
                  </a:lnTo>
                  <a:lnTo>
                    <a:pt x="382" y="316"/>
                  </a:lnTo>
                  <a:lnTo>
                    <a:pt x="382" y="317"/>
                  </a:lnTo>
                  <a:lnTo>
                    <a:pt x="382" y="318"/>
                  </a:lnTo>
                  <a:lnTo>
                    <a:pt x="382" y="319"/>
                  </a:lnTo>
                  <a:lnTo>
                    <a:pt x="383" y="319"/>
                  </a:lnTo>
                  <a:lnTo>
                    <a:pt x="383" y="320"/>
                  </a:lnTo>
                  <a:lnTo>
                    <a:pt x="384" y="320"/>
                  </a:lnTo>
                  <a:lnTo>
                    <a:pt x="384" y="321"/>
                  </a:lnTo>
                  <a:lnTo>
                    <a:pt x="384" y="320"/>
                  </a:lnTo>
                  <a:lnTo>
                    <a:pt x="384" y="321"/>
                  </a:lnTo>
                  <a:lnTo>
                    <a:pt x="384" y="323"/>
                  </a:lnTo>
                  <a:lnTo>
                    <a:pt x="384" y="324"/>
                  </a:lnTo>
                  <a:lnTo>
                    <a:pt x="386" y="324"/>
                  </a:lnTo>
                  <a:lnTo>
                    <a:pt x="386" y="325"/>
                  </a:lnTo>
                  <a:lnTo>
                    <a:pt x="387" y="325"/>
                  </a:lnTo>
                  <a:lnTo>
                    <a:pt x="387" y="326"/>
                  </a:lnTo>
                  <a:lnTo>
                    <a:pt x="387" y="327"/>
                  </a:lnTo>
                  <a:lnTo>
                    <a:pt x="388" y="327"/>
                  </a:lnTo>
                  <a:lnTo>
                    <a:pt x="388" y="328"/>
                  </a:lnTo>
                  <a:lnTo>
                    <a:pt x="389" y="328"/>
                  </a:lnTo>
                  <a:lnTo>
                    <a:pt x="389" y="329"/>
                  </a:lnTo>
                  <a:lnTo>
                    <a:pt x="390" y="329"/>
                  </a:lnTo>
                  <a:lnTo>
                    <a:pt x="390" y="331"/>
                  </a:lnTo>
                  <a:lnTo>
                    <a:pt x="390" y="329"/>
                  </a:lnTo>
                  <a:lnTo>
                    <a:pt x="391" y="329"/>
                  </a:lnTo>
                  <a:lnTo>
                    <a:pt x="392" y="329"/>
                  </a:lnTo>
                  <a:lnTo>
                    <a:pt x="392" y="328"/>
                  </a:lnTo>
                  <a:lnTo>
                    <a:pt x="392" y="329"/>
                  </a:lnTo>
                  <a:lnTo>
                    <a:pt x="392" y="328"/>
                  </a:lnTo>
                  <a:lnTo>
                    <a:pt x="392" y="329"/>
                  </a:lnTo>
                  <a:lnTo>
                    <a:pt x="392" y="331"/>
                  </a:lnTo>
                  <a:lnTo>
                    <a:pt x="391" y="331"/>
                  </a:lnTo>
                  <a:lnTo>
                    <a:pt x="390" y="331"/>
                  </a:lnTo>
                  <a:lnTo>
                    <a:pt x="389" y="331"/>
                  </a:lnTo>
                  <a:lnTo>
                    <a:pt x="389" y="332"/>
                  </a:lnTo>
                  <a:lnTo>
                    <a:pt x="389" y="333"/>
                  </a:lnTo>
                  <a:lnTo>
                    <a:pt x="388" y="333"/>
                  </a:lnTo>
                  <a:lnTo>
                    <a:pt x="388" y="334"/>
                  </a:lnTo>
                  <a:lnTo>
                    <a:pt x="387" y="334"/>
                  </a:lnTo>
                  <a:lnTo>
                    <a:pt x="387" y="335"/>
                  </a:lnTo>
                  <a:lnTo>
                    <a:pt x="387" y="334"/>
                  </a:lnTo>
                  <a:lnTo>
                    <a:pt x="387" y="335"/>
                  </a:lnTo>
                  <a:lnTo>
                    <a:pt x="387" y="336"/>
                  </a:lnTo>
                  <a:lnTo>
                    <a:pt x="386" y="336"/>
                  </a:lnTo>
                  <a:lnTo>
                    <a:pt x="386" y="337"/>
                  </a:lnTo>
                  <a:lnTo>
                    <a:pt x="386" y="339"/>
                  </a:lnTo>
                  <a:lnTo>
                    <a:pt x="384" y="339"/>
                  </a:lnTo>
                  <a:lnTo>
                    <a:pt x="383" y="339"/>
                  </a:lnTo>
                  <a:lnTo>
                    <a:pt x="383" y="340"/>
                  </a:lnTo>
                  <a:lnTo>
                    <a:pt x="382" y="340"/>
                  </a:lnTo>
                  <a:lnTo>
                    <a:pt x="381" y="340"/>
                  </a:lnTo>
                  <a:lnTo>
                    <a:pt x="380" y="340"/>
                  </a:lnTo>
                  <a:lnTo>
                    <a:pt x="379" y="340"/>
                  </a:lnTo>
                  <a:lnTo>
                    <a:pt x="379" y="341"/>
                  </a:lnTo>
                  <a:lnTo>
                    <a:pt x="378" y="341"/>
                  </a:lnTo>
                  <a:lnTo>
                    <a:pt x="377" y="341"/>
                  </a:lnTo>
                  <a:lnTo>
                    <a:pt x="375" y="341"/>
                  </a:lnTo>
                  <a:lnTo>
                    <a:pt x="374" y="341"/>
                  </a:lnTo>
                  <a:lnTo>
                    <a:pt x="374" y="342"/>
                  </a:lnTo>
                  <a:lnTo>
                    <a:pt x="374" y="341"/>
                  </a:lnTo>
                  <a:lnTo>
                    <a:pt x="373" y="341"/>
                  </a:lnTo>
                  <a:lnTo>
                    <a:pt x="373" y="342"/>
                  </a:lnTo>
                  <a:lnTo>
                    <a:pt x="373" y="341"/>
                  </a:lnTo>
                  <a:lnTo>
                    <a:pt x="373" y="342"/>
                  </a:lnTo>
                  <a:lnTo>
                    <a:pt x="372" y="342"/>
                  </a:lnTo>
                  <a:lnTo>
                    <a:pt x="371" y="342"/>
                  </a:lnTo>
                  <a:lnTo>
                    <a:pt x="370" y="342"/>
                  </a:lnTo>
                  <a:lnTo>
                    <a:pt x="371" y="342"/>
                  </a:lnTo>
                  <a:lnTo>
                    <a:pt x="370" y="342"/>
                  </a:lnTo>
                  <a:lnTo>
                    <a:pt x="370" y="343"/>
                  </a:lnTo>
                  <a:lnTo>
                    <a:pt x="370" y="342"/>
                  </a:lnTo>
                  <a:lnTo>
                    <a:pt x="370" y="343"/>
                  </a:lnTo>
                  <a:lnTo>
                    <a:pt x="370" y="344"/>
                  </a:lnTo>
                  <a:lnTo>
                    <a:pt x="369" y="344"/>
                  </a:lnTo>
                  <a:lnTo>
                    <a:pt x="367" y="344"/>
                  </a:lnTo>
                  <a:lnTo>
                    <a:pt x="367" y="345"/>
                  </a:lnTo>
                  <a:lnTo>
                    <a:pt x="366" y="345"/>
                  </a:lnTo>
                  <a:lnTo>
                    <a:pt x="366" y="344"/>
                  </a:lnTo>
                  <a:lnTo>
                    <a:pt x="365" y="344"/>
                  </a:lnTo>
                  <a:lnTo>
                    <a:pt x="365" y="345"/>
                  </a:lnTo>
                  <a:lnTo>
                    <a:pt x="364" y="345"/>
                  </a:lnTo>
                  <a:lnTo>
                    <a:pt x="364" y="346"/>
                  </a:lnTo>
                  <a:lnTo>
                    <a:pt x="363" y="346"/>
                  </a:lnTo>
                  <a:lnTo>
                    <a:pt x="364" y="346"/>
                  </a:lnTo>
                  <a:lnTo>
                    <a:pt x="363" y="346"/>
                  </a:lnTo>
                  <a:lnTo>
                    <a:pt x="363" y="348"/>
                  </a:lnTo>
                  <a:lnTo>
                    <a:pt x="362" y="348"/>
                  </a:lnTo>
                  <a:lnTo>
                    <a:pt x="362" y="349"/>
                  </a:lnTo>
                  <a:lnTo>
                    <a:pt x="362" y="348"/>
                  </a:lnTo>
                  <a:lnTo>
                    <a:pt x="361" y="348"/>
                  </a:lnTo>
                  <a:lnTo>
                    <a:pt x="360" y="348"/>
                  </a:lnTo>
                  <a:lnTo>
                    <a:pt x="358" y="348"/>
                  </a:lnTo>
                  <a:lnTo>
                    <a:pt x="357" y="348"/>
                  </a:lnTo>
                  <a:lnTo>
                    <a:pt x="356" y="348"/>
                  </a:lnTo>
                  <a:lnTo>
                    <a:pt x="357" y="348"/>
                  </a:lnTo>
                  <a:lnTo>
                    <a:pt x="356" y="348"/>
                  </a:lnTo>
                  <a:lnTo>
                    <a:pt x="357" y="348"/>
                  </a:lnTo>
                  <a:lnTo>
                    <a:pt x="356" y="348"/>
                  </a:lnTo>
                  <a:lnTo>
                    <a:pt x="356" y="346"/>
                  </a:lnTo>
                  <a:lnTo>
                    <a:pt x="357" y="346"/>
                  </a:lnTo>
                  <a:lnTo>
                    <a:pt x="356" y="346"/>
                  </a:lnTo>
                  <a:lnTo>
                    <a:pt x="355" y="346"/>
                  </a:lnTo>
                  <a:lnTo>
                    <a:pt x="354" y="346"/>
                  </a:lnTo>
                  <a:lnTo>
                    <a:pt x="353" y="346"/>
                  </a:lnTo>
                  <a:lnTo>
                    <a:pt x="353" y="348"/>
                  </a:lnTo>
                  <a:lnTo>
                    <a:pt x="352" y="348"/>
                  </a:lnTo>
                  <a:lnTo>
                    <a:pt x="351" y="348"/>
                  </a:lnTo>
                  <a:lnTo>
                    <a:pt x="351" y="349"/>
                  </a:lnTo>
                  <a:lnTo>
                    <a:pt x="349" y="349"/>
                  </a:lnTo>
                  <a:lnTo>
                    <a:pt x="349" y="348"/>
                  </a:lnTo>
                  <a:lnTo>
                    <a:pt x="348" y="348"/>
                  </a:lnTo>
                  <a:lnTo>
                    <a:pt x="348" y="349"/>
                  </a:lnTo>
                  <a:lnTo>
                    <a:pt x="348" y="350"/>
                  </a:lnTo>
                  <a:lnTo>
                    <a:pt x="347" y="350"/>
                  </a:lnTo>
                  <a:lnTo>
                    <a:pt x="347" y="351"/>
                  </a:lnTo>
                  <a:lnTo>
                    <a:pt x="347" y="350"/>
                  </a:lnTo>
                  <a:lnTo>
                    <a:pt x="347" y="351"/>
                  </a:lnTo>
                  <a:lnTo>
                    <a:pt x="346" y="351"/>
                  </a:lnTo>
                  <a:lnTo>
                    <a:pt x="345" y="351"/>
                  </a:lnTo>
                  <a:lnTo>
                    <a:pt x="344" y="351"/>
                  </a:lnTo>
                  <a:lnTo>
                    <a:pt x="344" y="352"/>
                  </a:lnTo>
                  <a:lnTo>
                    <a:pt x="343" y="352"/>
                  </a:lnTo>
                  <a:lnTo>
                    <a:pt x="341" y="352"/>
                  </a:lnTo>
                  <a:lnTo>
                    <a:pt x="343" y="352"/>
                  </a:lnTo>
                  <a:lnTo>
                    <a:pt x="341" y="352"/>
                  </a:lnTo>
                  <a:lnTo>
                    <a:pt x="341" y="353"/>
                  </a:lnTo>
                  <a:lnTo>
                    <a:pt x="341" y="352"/>
                  </a:lnTo>
                  <a:lnTo>
                    <a:pt x="341" y="353"/>
                  </a:lnTo>
                  <a:lnTo>
                    <a:pt x="340" y="353"/>
                  </a:lnTo>
                  <a:lnTo>
                    <a:pt x="339" y="353"/>
                  </a:lnTo>
                  <a:lnTo>
                    <a:pt x="339" y="354"/>
                  </a:lnTo>
                  <a:lnTo>
                    <a:pt x="339" y="356"/>
                  </a:lnTo>
                  <a:lnTo>
                    <a:pt x="338" y="356"/>
                  </a:lnTo>
                  <a:lnTo>
                    <a:pt x="338" y="354"/>
                  </a:lnTo>
                  <a:lnTo>
                    <a:pt x="337" y="354"/>
                  </a:lnTo>
                  <a:lnTo>
                    <a:pt x="336" y="354"/>
                  </a:lnTo>
                  <a:lnTo>
                    <a:pt x="336" y="353"/>
                  </a:lnTo>
                  <a:lnTo>
                    <a:pt x="335" y="353"/>
                  </a:lnTo>
                  <a:lnTo>
                    <a:pt x="335" y="354"/>
                  </a:lnTo>
                  <a:lnTo>
                    <a:pt x="335" y="353"/>
                  </a:lnTo>
                  <a:lnTo>
                    <a:pt x="335" y="354"/>
                  </a:lnTo>
                  <a:lnTo>
                    <a:pt x="335" y="353"/>
                  </a:lnTo>
                  <a:lnTo>
                    <a:pt x="334" y="353"/>
                  </a:lnTo>
                  <a:lnTo>
                    <a:pt x="334" y="354"/>
                  </a:lnTo>
                  <a:lnTo>
                    <a:pt x="334" y="353"/>
                  </a:lnTo>
                  <a:lnTo>
                    <a:pt x="332" y="353"/>
                  </a:lnTo>
                  <a:lnTo>
                    <a:pt x="332" y="354"/>
                  </a:lnTo>
                  <a:lnTo>
                    <a:pt x="331" y="354"/>
                  </a:lnTo>
                  <a:lnTo>
                    <a:pt x="330" y="354"/>
                  </a:lnTo>
                  <a:lnTo>
                    <a:pt x="329" y="354"/>
                  </a:lnTo>
                  <a:lnTo>
                    <a:pt x="328" y="354"/>
                  </a:lnTo>
                  <a:lnTo>
                    <a:pt x="328" y="353"/>
                  </a:lnTo>
                  <a:lnTo>
                    <a:pt x="327" y="353"/>
                  </a:lnTo>
                  <a:lnTo>
                    <a:pt x="324" y="352"/>
                  </a:lnTo>
                  <a:lnTo>
                    <a:pt x="326" y="353"/>
                  </a:lnTo>
                  <a:lnTo>
                    <a:pt x="328" y="353"/>
                  </a:lnTo>
                  <a:lnTo>
                    <a:pt x="327" y="351"/>
                  </a:lnTo>
                  <a:lnTo>
                    <a:pt x="328" y="351"/>
                  </a:lnTo>
                  <a:lnTo>
                    <a:pt x="327" y="351"/>
                  </a:lnTo>
                  <a:lnTo>
                    <a:pt x="329" y="352"/>
                  </a:lnTo>
                  <a:lnTo>
                    <a:pt x="329" y="351"/>
                  </a:lnTo>
                  <a:lnTo>
                    <a:pt x="329" y="352"/>
                  </a:lnTo>
                  <a:lnTo>
                    <a:pt x="329" y="351"/>
                  </a:lnTo>
                  <a:lnTo>
                    <a:pt x="329" y="352"/>
                  </a:lnTo>
                  <a:lnTo>
                    <a:pt x="330" y="352"/>
                  </a:lnTo>
                  <a:lnTo>
                    <a:pt x="330" y="351"/>
                  </a:lnTo>
                  <a:lnTo>
                    <a:pt x="331" y="351"/>
                  </a:lnTo>
                  <a:lnTo>
                    <a:pt x="330" y="350"/>
                  </a:lnTo>
                  <a:lnTo>
                    <a:pt x="329" y="351"/>
                  </a:lnTo>
                  <a:lnTo>
                    <a:pt x="329" y="350"/>
                  </a:lnTo>
                  <a:lnTo>
                    <a:pt x="328" y="350"/>
                  </a:lnTo>
                  <a:lnTo>
                    <a:pt x="328" y="349"/>
                  </a:lnTo>
                  <a:lnTo>
                    <a:pt x="327" y="349"/>
                  </a:lnTo>
                  <a:lnTo>
                    <a:pt x="327" y="350"/>
                  </a:lnTo>
                  <a:lnTo>
                    <a:pt x="327" y="349"/>
                  </a:lnTo>
                  <a:lnTo>
                    <a:pt x="326" y="349"/>
                  </a:lnTo>
                  <a:lnTo>
                    <a:pt x="326" y="348"/>
                  </a:lnTo>
                  <a:lnTo>
                    <a:pt x="324" y="348"/>
                  </a:lnTo>
                  <a:lnTo>
                    <a:pt x="324" y="346"/>
                  </a:lnTo>
                  <a:lnTo>
                    <a:pt x="324" y="348"/>
                  </a:lnTo>
                  <a:lnTo>
                    <a:pt x="324" y="346"/>
                  </a:lnTo>
                  <a:lnTo>
                    <a:pt x="324" y="345"/>
                  </a:lnTo>
                  <a:lnTo>
                    <a:pt x="326" y="345"/>
                  </a:lnTo>
                  <a:lnTo>
                    <a:pt x="324" y="345"/>
                  </a:lnTo>
                  <a:lnTo>
                    <a:pt x="323" y="345"/>
                  </a:lnTo>
                  <a:lnTo>
                    <a:pt x="324" y="345"/>
                  </a:lnTo>
                  <a:lnTo>
                    <a:pt x="326" y="345"/>
                  </a:lnTo>
                  <a:lnTo>
                    <a:pt x="326" y="344"/>
                  </a:lnTo>
                  <a:lnTo>
                    <a:pt x="326" y="343"/>
                  </a:lnTo>
                  <a:lnTo>
                    <a:pt x="326" y="342"/>
                  </a:lnTo>
                  <a:lnTo>
                    <a:pt x="326" y="343"/>
                  </a:lnTo>
                  <a:lnTo>
                    <a:pt x="326" y="342"/>
                  </a:lnTo>
                  <a:lnTo>
                    <a:pt x="324" y="342"/>
                  </a:lnTo>
                  <a:lnTo>
                    <a:pt x="324" y="343"/>
                  </a:lnTo>
                  <a:lnTo>
                    <a:pt x="326" y="343"/>
                  </a:lnTo>
                  <a:lnTo>
                    <a:pt x="324" y="343"/>
                  </a:lnTo>
                  <a:lnTo>
                    <a:pt x="323" y="343"/>
                  </a:lnTo>
                  <a:lnTo>
                    <a:pt x="324" y="343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1" y="343"/>
                  </a:lnTo>
                  <a:lnTo>
                    <a:pt x="321" y="342"/>
                  </a:lnTo>
                  <a:lnTo>
                    <a:pt x="322" y="342"/>
                  </a:lnTo>
                  <a:lnTo>
                    <a:pt x="321" y="342"/>
                  </a:lnTo>
                  <a:lnTo>
                    <a:pt x="322" y="342"/>
                  </a:lnTo>
                  <a:lnTo>
                    <a:pt x="321" y="342"/>
                  </a:lnTo>
                  <a:lnTo>
                    <a:pt x="322" y="342"/>
                  </a:lnTo>
                  <a:lnTo>
                    <a:pt x="321" y="342"/>
                  </a:lnTo>
                  <a:lnTo>
                    <a:pt x="321" y="343"/>
                  </a:lnTo>
                  <a:lnTo>
                    <a:pt x="322" y="343"/>
                  </a:lnTo>
                  <a:lnTo>
                    <a:pt x="322" y="344"/>
                  </a:lnTo>
                  <a:lnTo>
                    <a:pt x="322" y="345"/>
                  </a:lnTo>
                  <a:lnTo>
                    <a:pt x="322" y="346"/>
                  </a:lnTo>
                  <a:lnTo>
                    <a:pt x="323" y="346"/>
                  </a:lnTo>
                  <a:lnTo>
                    <a:pt x="322" y="346"/>
                  </a:lnTo>
                  <a:lnTo>
                    <a:pt x="322" y="348"/>
                  </a:lnTo>
                  <a:lnTo>
                    <a:pt x="321" y="348"/>
                  </a:lnTo>
                  <a:lnTo>
                    <a:pt x="321" y="346"/>
                  </a:lnTo>
                  <a:lnTo>
                    <a:pt x="320" y="346"/>
                  </a:lnTo>
                  <a:lnTo>
                    <a:pt x="320" y="345"/>
                  </a:lnTo>
                  <a:lnTo>
                    <a:pt x="319" y="345"/>
                  </a:lnTo>
                  <a:lnTo>
                    <a:pt x="320" y="345"/>
                  </a:lnTo>
                  <a:lnTo>
                    <a:pt x="320" y="346"/>
                  </a:lnTo>
                  <a:lnTo>
                    <a:pt x="319" y="346"/>
                  </a:lnTo>
                  <a:lnTo>
                    <a:pt x="318" y="346"/>
                  </a:lnTo>
                  <a:lnTo>
                    <a:pt x="317" y="346"/>
                  </a:lnTo>
                  <a:lnTo>
                    <a:pt x="318" y="346"/>
                  </a:lnTo>
                  <a:lnTo>
                    <a:pt x="318" y="348"/>
                  </a:lnTo>
                  <a:lnTo>
                    <a:pt x="317" y="348"/>
                  </a:lnTo>
                  <a:lnTo>
                    <a:pt x="317" y="349"/>
                  </a:lnTo>
                  <a:lnTo>
                    <a:pt x="317" y="350"/>
                  </a:lnTo>
                  <a:lnTo>
                    <a:pt x="315" y="350"/>
                  </a:lnTo>
                  <a:lnTo>
                    <a:pt x="314" y="350"/>
                  </a:lnTo>
                  <a:lnTo>
                    <a:pt x="313" y="350"/>
                  </a:lnTo>
                  <a:lnTo>
                    <a:pt x="313" y="349"/>
                  </a:lnTo>
                  <a:lnTo>
                    <a:pt x="312" y="349"/>
                  </a:lnTo>
                  <a:lnTo>
                    <a:pt x="311" y="349"/>
                  </a:lnTo>
                  <a:lnTo>
                    <a:pt x="310" y="349"/>
                  </a:lnTo>
                  <a:lnTo>
                    <a:pt x="309" y="349"/>
                  </a:lnTo>
                  <a:lnTo>
                    <a:pt x="309" y="348"/>
                  </a:lnTo>
                  <a:lnTo>
                    <a:pt x="308" y="348"/>
                  </a:lnTo>
                  <a:lnTo>
                    <a:pt x="306" y="348"/>
                  </a:lnTo>
                  <a:lnTo>
                    <a:pt x="305" y="348"/>
                  </a:lnTo>
                  <a:lnTo>
                    <a:pt x="305" y="349"/>
                  </a:lnTo>
                  <a:lnTo>
                    <a:pt x="304" y="349"/>
                  </a:lnTo>
                  <a:lnTo>
                    <a:pt x="303" y="349"/>
                  </a:lnTo>
                  <a:lnTo>
                    <a:pt x="303" y="348"/>
                  </a:lnTo>
                  <a:lnTo>
                    <a:pt x="302" y="348"/>
                  </a:lnTo>
                  <a:lnTo>
                    <a:pt x="301" y="348"/>
                  </a:lnTo>
                  <a:lnTo>
                    <a:pt x="301" y="349"/>
                  </a:lnTo>
                  <a:lnTo>
                    <a:pt x="300" y="349"/>
                  </a:lnTo>
                  <a:lnTo>
                    <a:pt x="300" y="350"/>
                  </a:lnTo>
                  <a:lnTo>
                    <a:pt x="300" y="349"/>
                  </a:lnTo>
                  <a:lnTo>
                    <a:pt x="300" y="350"/>
                  </a:lnTo>
                  <a:lnTo>
                    <a:pt x="300" y="349"/>
                  </a:lnTo>
                  <a:lnTo>
                    <a:pt x="300" y="350"/>
                  </a:lnTo>
                  <a:lnTo>
                    <a:pt x="298" y="350"/>
                  </a:lnTo>
                  <a:lnTo>
                    <a:pt x="297" y="350"/>
                  </a:lnTo>
                  <a:lnTo>
                    <a:pt x="297" y="351"/>
                  </a:lnTo>
                  <a:lnTo>
                    <a:pt x="297" y="352"/>
                  </a:lnTo>
                  <a:lnTo>
                    <a:pt x="296" y="352"/>
                  </a:lnTo>
                  <a:lnTo>
                    <a:pt x="295" y="352"/>
                  </a:lnTo>
                  <a:lnTo>
                    <a:pt x="294" y="352"/>
                  </a:lnTo>
                  <a:lnTo>
                    <a:pt x="293" y="352"/>
                  </a:lnTo>
                  <a:lnTo>
                    <a:pt x="293" y="353"/>
                  </a:lnTo>
                  <a:lnTo>
                    <a:pt x="292" y="353"/>
                  </a:lnTo>
                  <a:lnTo>
                    <a:pt x="292" y="354"/>
                  </a:lnTo>
                  <a:lnTo>
                    <a:pt x="291" y="354"/>
                  </a:lnTo>
                  <a:lnTo>
                    <a:pt x="291" y="356"/>
                  </a:lnTo>
                  <a:lnTo>
                    <a:pt x="291" y="354"/>
                  </a:lnTo>
                  <a:lnTo>
                    <a:pt x="291" y="356"/>
                  </a:lnTo>
                  <a:lnTo>
                    <a:pt x="291" y="357"/>
                  </a:lnTo>
                  <a:lnTo>
                    <a:pt x="289" y="357"/>
                  </a:lnTo>
                  <a:lnTo>
                    <a:pt x="289" y="358"/>
                  </a:lnTo>
                  <a:lnTo>
                    <a:pt x="291" y="358"/>
                  </a:lnTo>
                  <a:lnTo>
                    <a:pt x="289" y="358"/>
                  </a:lnTo>
                  <a:lnTo>
                    <a:pt x="291" y="358"/>
                  </a:lnTo>
                  <a:lnTo>
                    <a:pt x="289" y="358"/>
                  </a:lnTo>
                  <a:lnTo>
                    <a:pt x="291" y="358"/>
                  </a:lnTo>
                  <a:lnTo>
                    <a:pt x="289" y="358"/>
                  </a:lnTo>
                  <a:lnTo>
                    <a:pt x="291" y="358"/>
                  </a:lnTo>
                  <a:lnTo>
                    <a:pt x="291" y="359"/>
                  </a:lnTo>
                  <a:lnTo>
                    <a:pt x="292" y="359"/>
                  </a:lnTo>
                  <a:lnTo>
                    <a:pt x="293" y="359"/>
                  </a:lnTo>
                  <a:lnTo>
                    <a:pt x="292" y="359"/>
                  </a:lnTo>
                  <a:lnTo>
                    <a:pt x="292" y="360"/>
                  </a:lnTo>
                  <a:lnTo>
                    <a:pt x="293" y="360"/>
                  </a:lnTo>
                  <a:lnTo>
                    <a:pt x="292" y="360"/>
                  </a:lnTo>
                  <a:lnTo>
                    <a:pt x="293" y="360"/>
                  </a:lnTo>
                  <a:lnTo>
                    <a:pt x="293" y="361"/>
                  </a:lnTo>
                  <a:lnTo>
                    <a:pt x="294" y="361"/>
                  </a:lnTo>
                  <a:lnTo>
                    <a:pt x="295" y="361"/>
                  </a:lnTo>
                  <a:lnTo>
                    <a:pt x="295" y="362"/>
                  </a:lnTo>
                  <a:lnTo>
                    <a:pt x="294" y="362"/>
                  </a:lnTo>
                  <a:lnTo>
                    <a:pt x="293" y="362"/>
                  </a:lnTo>
                  <a:lnTo>
                    <a:pt x="292" y="362"/>
                  </a:lnTo>
                  <a:lnTo>
                    <a:pt x="292" y="361"/>
                  </a:lnTo>
                  <a:lnTo>
                    <a:pt x="291" y="361"/>
                  </a:lnTo>
                  <a:lnTo>
                    <a:pt x="289" y="361"/>
                  </a:lnTo>
                  <a:lnTo>
                    <a:pt x="288" y="361"/>
                  </a:lnTo>
                  <a:lnTo>
                    <a:pt x="287" y="361"/>
                  </a:lnTo>
                  <a:lnTo>
                    <a:pt x="286" y="361"/>
                  </a:lnTo>
                  <a:lnTo>
                    <a:pt x="285" y="361"/>
                  </a:lnTo>
                  <a:lnTo>
                    <a:pt x="285" y="360"/>
                  </a:lnTo>
                  <a:lnTo>
                    <a:pt x="284" y="360"/>
                  </a:lnTo>
                  <a:lnTo>
                    <a:pt x="284" y="361"/>
                  </a:lnTo>
                  <a:lnTo>
                    <a:pt x="285" y="361"/>
                  </a:lnTo>
                  <a:lnTo>
                    <a:pt x="284" y="361"/>
                  </a:lnTo>
                  <a:lnTo>
                    <a:pt x="284" y="360"/>
                  </a:lnTo>
                  <a:lnTo>
                    <a:pt x="283" y="360"/>
                  </a:lnTo>
                  <a:lnTo>
                    <a:pt x="284" y="360"/>
                  </a:lnTo>
                  <a:lnTo>
                    <a:pt x="284" y="361"/>
                  </a:lnTo>
                  <a:lnTo>
                    <a:pt x="283" y="361"/>
                  </a:lnTo>
                  <a:lnTo>
                    <a:pt x="283" y="360"/>
                  </a:lnTo>
                  <a:lnTo>
                    <a:pt x="282" y="360"/>
                  </a:lnTo>
                  <a:lnTo>
                    <a:pt x="280" y="360"/>
                  </a:lnTo>
                  <a:lnTo>
                    <a:pt x="279" y="360"/>
                  </a:lnTo>
                  <a:lnTo>
                    <a:pt x="279" y="359"/>
                  </a:lnTo>
                  <a:lnTo>
                    <a:pt x="279" y="358"/>
                  </a:lnTo>
                  <a:lnTo>
                    <a:pt x="278" y="358"/>
                  </a:lnTo>
                  <a:lnTo>
                    <a:pt x="279" y="358"/>
                  </a:lnTo>
                  <a:lnTo>
                    <a:pt x="279" y="357"/>
                  </a:lnTo>
                  <a:lnTo>
                    <a:pt x="280" y="357"/>
                  </a:lnTo>
                  <a:lnTo>
                    <a:pt x="280" y="356"/>
                  </a:lnTo>
                  <a:lnTo>
                    <a:pt x="279" y="356"/>
                  </a:lnTo>
                  <a:lnTo>
                    <a:pt x="279" y="354"/>
                  </a:lnTo>
                  <a:lnTo>
                    <a:pt x="278" y="354"/>
                  </a:lnTo>
                  <a:lnTo>
                    <a:pt x="278" y="353"/>
                  </a:lnTo>
                  <a:lnTo>
                    <a:pt x="277" y="353"/>
                  </a:lnTo>
                  <a:lnTo>
                    <a:pt x="276" y="353"/>
                  </a:lnTo>
                  <a:lnTo>
                    <a:pt x="275" y="353"/>
                  </a:lnTo>
                  <a:lnTo>
                    <a:pt x="275" y="352"/>
                  </a:lnTo>
                  <a:lnTo>
                    <a:pt x="274" y="352"/>
                  </a:lnTo>
                  <a:lnTo>
                    <a:pt x="272" y="352"/>
                  </a:lnTo>
                  <a:lnTo>
                    <a:pt x="272" y="351"/>
                  </a:lnTo>
                  <a:lnTo>
                    <a:pt x="271" y="351"/>
                  </a:lnTo>
                  <a:lnTo>
                    <a:pt x="270" y="351"/>
                  </a:lnTo>
                  <a:lnTo>
                    <a:pt x="270" y="352"/>
                  </a:lnTo>
                  <a:lnTo>
                    <a:pt x="270" y="351"/>
                  </a:lnTo>
                  <a:lnTo>
                    <a:pt x="269" y="351"/>
                  </a:lnTo>
                  <a:lnTo>
                    <a:pt x="268" y="351"/>
                  </a:lnTo>
                  <a:lnTo>
                    <a:pt x="267" y="351"/>
                  </a:lnTo>
                  <a:lnTo>
                    <a:pt x="266" y="351"/>
                  </a:lnTo>
                  <a:lnTo>
                    <a:pt x="267" y="351"/>
                  </a:lnTo>
                  <a:lnTo>
                    <a:pt x="266" y="351"/>
                  </a:lnTo>
                  <a:lnTo>
                    <a:pt x="265" y="351"/>
                  </a:lnTo>
                  <a:lnTo>
                    <a:pt x="263" y="351"/>
                  </a:lnTo>
                  <a:lnTo>
                    <a:pt x="263" y="350"/>
                  </a:lnTo>
                  <a:lnTo>
                    <a:pt x="263" y="351"/>
                  </a:lnTo>
                  <a:lnTo>
                    <a:pt x="262" y="351"/>
                  </a:lnTo>
                  <a:lnTo>
                    <a:pt x="261" y="351"/>
                  </a:lnTo>
                  <a:lnTo>
                    <a:pt x="261" y="352"/>
                  </a:lnTo>
                  <a:lnTo>
                    <a:pt x="260" y="352"/>
                  </a:lnTo>
                  <a:lnTo>
                    <a:pt x="260" y="353"/>
                  </a:lnTo>
                  <a:lnTo>
                    <a:pt x="259" y="353"/>
                  </a:lnTo>
                  <a:lnTo>
                    <a:pt x="259" y="354"/>
                  </a:lnTo>
                  <a:lnTo>
                    <a:pt x="259" y="356"/>
                  </a:lnTo>
                  <a:lnTo>
                    <a:pt x="259" y="354"/>
                  </a:lnTo>
                  <a:lnTo>
                    <a:pt x="260" y="354"/>
                  </a:lnTo>
                  <a:lnTo>
                    <a:pt x="260" y="356"/>
                  </a:lnTo>
                  <a:lnTo>
                    <a:pt x="259" y="356"/>
                  </a:lnTo>
                  <a:lnTo>
                    <a:pt x="260" y="356"/>
                  </a:lnTo>
                  <a:lnTo>
                    <a:pt x="260" y="357"/>
                  </a:lnTo>
                  <a:lnTo>
                    <a:pt x="259" y="357"/>
                  </a:lnTo>
                  <a:lnTo>
                    <a:pt x="258" y="357"/>
                  </a:lnTo>
                  <a:lnTo>
                    <a:pt x="258" y="356"/>
                  </a:lnTo>
                  <a:lnTo>
                    <a:pt x="257" y="356"/>
                  </a:lnTo>
                  <a:lnTo>
                    <a:pt x="255" y="356"/>
                  </a:lnTo>
                  <a:lnTo>
                    <a:pt x="255" y="357"/>
                  </a:lnTo>
                  <a:lnTo>
                    <a:pt x="254" y="357"/>
                  </a:lnTo>
                  <a:lnTo>
                    <a:pt x="255" y="357"/>
                  </a:lnTo>
                  <a:lnTo>
                    <a:pt x="254" y="357"/>
                  </a:lnTo>
                  <a:lnTo>
                    <a:pt x="255" y="357"/>
                  </a:lnTo>
                  <a:lnTo>
                    <a:pt x="254" y="357"/>
                  </a:lnTo>
                  <a:lnTo>
                    <a:pt x="254" y="356"/>
                  </a:lnTo>
                  <a:lnTo>
                    <a:pt x="253" y="357"/>
                  </a:lnTo>
                  <a:lnTo>
                    <a:pt x="254" y="357"/>
                  </a:lnTo>
                  <a:lnTo>
                    <a:pt x="253" y="357"/>
                  </a:lnTo>
                  <a:lnTo>
                    <a:pt x="253" y="356"/>
                  </a:lnTo>
                  <a:lnTo>
                    <a:pt x="253" y="357"/>
                  </a:lnTo>
                  <a:lnTo>
                    <a:pt x="252" y="357"/>
                  </a:lnTo>
                  <a:lnTo>
                    <a:pt x="252" y="356"/>
                  </a:lnTo>
                  <a:lnTo>
                    <a:pt x="251" y="356"/>
                  </a:lnTo>
                  <a:lnTo>
                    <a:pt x="250" y="356"/>
                  </a:lnTo>
                  <a:lnTo>
                    <a:pt x="249" y="356"/>
                  </a:lnTo>
                  <a:lnTo>
                    <a:pt x="248" y="356"/>
                  </a:lnTo>
                  <a:lnTo>
                    <a:pt x="246" y="356"/>
                  </a:lnTo>
                  <a:lnTo>
                    <a:pt x="245" y="356"/>
                  </a:lnTo>
                  <a:lnTo>
                    <a:pt x="244" y="356"/>
                  </a:lnTo>
                  <a:lnTo>
                    <a:pt x="243" y="356"/>
                  </a:lnTo>
                  <a:lnTo>
                    <a:pt x="242" y="356"/>
                  </a:lnTo>
                  <a:lnTo>
                    <a:pt x="242" y="357"/>
                  </a:lnTo>
                  <a:lnTo>
                    <a:pt x="241" y="357"/>
                  </a:lnTo>
                  <a:lnTo>
                    <a:pt x="242" y="357"/>
                  </a:lnTo>
                  <a:lnTo>
                    <a:pt x="241" y="357"/>
                  </a:lnTo>
                  <a:lnTo>
                    <a:pt x="241" y="358"/>
                  </a:lnTo>
                  <a:lnTo>
                    <a:pt x="241" y="357"/>
                  </a:lnTo>
                  <a:lnTo>
                    <a:pt x="241" y="358"/>
                  </a:lnTo>
                  <a:lnTo>
                    <a:pt x="240" y="358"/>
                  </a:lnTo>
                  <a:lnTo>
                    <a:pt x="240" y="357"/>
                  </a:lnTo>
                  <a:lnTo>
                    <a:pt x="240" y="358"/>
                  </a:lnTo>
                  <a:lnTo>
                    <a:pt x="239" y="358"/>
                  </a:lnTo>
                  <a:lnTo>
                    <a:pt x="237" y="358"/>
                  </a:lnTo>
                  <a:lnTo>
                    <a:pt x="237" y="359"/>
                  </a:lnTo>
                  <a:lnTo>
                    <a:pt x="236" y="359"/>
                  </a:lnTo>
                  <a:lnTo>
                    <a:pt x="235" y="359"/>
                  </a:lnTo>
                  <a:lnTo>
                    <a:pt x="235" y="360"/>
                  </a:lnTo>
                  <a:lnTo>
                    <a:pt x="234" y="360"/>
                  </a:lnTo>
                  <a:lnTo>
                    <a:pt x="234" y="361"/>
                  </a:lnTo>
                  <a:lnTo>
                    <a:pt x="233" y="361"/>
                  </a:lnTo>
                  <a:lnTo>
                    <a:pt x="233" y="362"/>
                  </a:lnTo>
                  <a:lnTo>
                    <a:pt x="233" y="363"/>
                  </a:lnTo>
                  <a:lnTo>
                    <a:pt x="232" y="363"/>
                  </a:lnTo>
                  <a:lnTo>
                    <a:pt x="232" y="365"/>
                  </a:lnTo>
                  <a:lnTo>
                    <a:pt x="231" y="365"/>
                  </a:lnTo>
                  <a:lnTo>
                    <a:pt x="231" y="366"/>
                  </a:lnTo>
                  <a:lnTo>
                    <a:pt x="229" y="366"/>
                  </a:lnTo>
                  <a:lnTo>
                    <a:pt x="229" y="367"/>
                  </a:lnTo>
                  <a:lnTo>
                    <a:pt x="228" y="367"/>
                  </a:lnTo>
                  <a:lnTo>
                    <a:pt x="227" y="367"/>
                  </a:lnTo>
                  <a:lnTo>
                    <a:pt x="227" y="368"/>
                  </a:lnTo>
                  <a:lnTo>
                    <a:pt x="227" y="369"/>
                  </a:lnTo>
                  <a:lnTo>
                    <a:pt x="226" y="369"/>
                  </a:lnTo>
                  <a:lnTo>
                    <a:pt x="226" y="370"/>
                  </a:lnTo>
                  <a:lnTo>
                    <a:pt x="226" y="371"/>
                  </a:lnTo>
                  <a:lnTo>
                    <a:pt x="225" y="371"/>
                  </a:lnTo>
                  <a:lnTo>
                    <a:pt x="225" y="373"/>
                  </a:lnTo>
                  <a:lnTo>
                    <a:pt x="224" y="373"/>
                  </a:lnTo>
                  <a:lnTo>
                    <a:pt x="223" y="373"/>
                  </a:lnTo>
                  <a:lnTo>
                    <a:pt x="222" y="373"/>
                  </a:lnTo>
                  <a:lnTo>
                    <a:pt x="220" y="373"/>
                  </a:lnTo>
                  <a:lnTo>
                    <a:pt x="220" y="374"/>
                  </a:lnTo>
                  <a:lnTo>
                    <a:pt x="219" y="374"/>
                  </a:lnTo>
                  <a:lnTo>
                    <a:pt x="218" y="374"/>
                  </a:lnTo>
                  <a:lnTo>
                    <a:pt x="218" y="375"/>
                  </a:lnTo>
                  <a:lnTo>
                    <a:pt x="217" y="375"/>
                  </a:lnTo>
                  <a:lnTo>
                    <a:pt x="216" y="375"/>
                  </a:lnTo>
                  <a:lnTo>
                    <a:pt x="216" y="376"/>
                  </a:lnTo>
                  <a:lnTo>
                    <a:pt x="215" y="376"/>
                  </a:lnTo>
                  <a:lnTo>
                    <a:pt x="215" y="377"/>
                  </a:lnTo>
                  <a:lnTo>
                    <a:pt x="214" y="377"/>
                  </a:lnTo>
                  <a:lnTo>
                    <a:pt x="213" y="377"/>
                  </a:lnTo>
                  <a:lnTo>
                    <a:pt x="213" y="378"/>
                  </a:lnTo>
                  <a:lnTo>
                    <a:pt x="211" y="378"/>
                  </a:lnTo>
                  <a:lnTo>
                    <a:pt x="211" y="379"/>
                  </a:lnTo>
                  <a:lnTo>
                    <a:pt x="211" y="381"/>
                  </a:lnTo>
                  <a:lnTo>
                    <a:pt x="210" y="381"/>
                  </a:lnTo>
                  <a:lnTo>
                    <a:pt x="210" y="382"/>
                  </a:lnTo>
                  <a:lnTo>
                    <a:pt x="210" y="383"/>
                  </a:lnTo>
                  <a:close/>
                  <a:moveTo>
                    <a:pt x="210" y="384"/>
                  </a:moveTo>
                  <a:lnTo>
                    <a:pt x="210" y="383"/>
                  </a:lnTo>
                  <a:lnTo>
                    <a:pt x="210" y="384"/>
                  </a:lnTo>
                  <a:close/>
                  <a:moveTo>
                    <a:pt x="257" y="358"/>
                  </a:moveTo>
                  <a:lnTo>
                    <a:pt x="257" y="357"/>
                  </a:lnTo>
                  <a:lnTo>
                    <a:pt x="257" y="358"/>
                  </a:lnTo>
                  <a:lnTo>
                    <a:pt x="255" y="358"/>
                  </a:lnTo>
                  <a:lnTo>
                    <a:pt x="255" y="357"/>
                  </a:lnTo>
                  <a:lnTo>
                    <a:pt x="257" y="357"/>
                  </a:lnTo>
                  <a:lnTo>
                    <a:pt x="257" y="358"/>
                  </a:lnTo>
                  <a:close/>
                  <a:moveTo>
                    <a:pt x="327" y="354"/>
                  </a:moveTo>
                  <a:lnTo>
                    <a:pt x="327" y="353"/>
                  </a:lnTo>
                  <a:lnTo>
                    <a:pt x="327" y="354"/>
                  </a:lnTo>
                  <a:lnTo>
                    <a:pt x="327" y="353"/>
                  </a:lnTo>
                  <a:lnTo>
                    <a:pt x="328" y="353"/>
                  </a:lnTo>
                  <a:lnTo>
                    <a:pt x="328" y="354"/>
                  </a:lnTo>
                  <a:lnTo>
                    <a:pt x="327" y="354"/>
                  </a:lnTo>
                  <a:close/>
                  <a:moveTo>
                    <a:pt x="366" y="311"/>
                  </a:moveTo>
                  <a:lnTo>
                    <a:pt x="365" y="311"/>
                  </a:lnTo>
                  <a:lnTo>
                    <a:pt x="366" y="311"/>
                  </a:lnTo>
                  <a:lnTo>
                    <a:pt x="365" y="311"/>
                  </a:lnTo>
                  <a:lnTo>
                    <a:pt x="366" y="311"/>
                  </a:lnTo>
                  <a:lnTo>
                    <a:pt x="365" y="311"/>
                  </a:lnTo>
                  <a:lnTo>
                    <a:pt x="365" y="310"/>
                  </a:lnTo>
                  <a:lnTo>
                    <a:pt x="364" y="310"/>
                  </a:lnTo>
                  <a:lnTo>
                    <a:pt x="365" y="310"/>
                  </a:lnTo>
                  <a:lnTo>
                    <a:pt x="366" y="310"/>
                  </a:lnTo>
                  <a:lnTo>
                    <a:pt x="366" y="311"/>
                  </a:lnTo>
                  <a:lnTo>
                    <a:pt x="366" y="312"/>
                  </a:lnTo>
                  <a:lnTo>
                    <a:pt x="366" y="311"/>
                  </a:lnTo>
                  <a:close/>
                  <a:moveTo>
                    <a:pt x="372" y="314"/>
                  </a:moveTo>
                  <a:lnTo>
                    <a:pt x="372" y="312"/>
                  </a:lnTo>
                  <a:lnTo>
                    <a:pt x="371" y="312"/>
                  </a:lnTo>
                  <a:lnTo>
                    <a:pt x="371" y="311"/>
                  </a:lnTo>
                  <a:lnTo>
                    <a:pt x="371" y="310"/>
                  </a:lnTo>
                  <a:lnTo>
                    <a:pt x="372" y="310"/>
                  </a:lnTo>
                  <a:lnTo>
                    <a:pt x="373" y="310"/>
                  </a:lnTo>
                  <a:lnTo>
                    <a:pt x="373" y="311"/>
                  </a:lnTo>
                  <a:lnTo>
                    <a:pt x="374" y="311"/>
                  </a:lnTo>
                  <a:lnTo>
                    <a:pt x="374" y="312"/>
                  </a:lnTo>
                  <a:lnTo>
                    <a:pt x="374" y="314"/>
                  </a:lnTo>
                  <a:lnTo>
                    <a:pt x="373" y="314"/>
                  </a:lnTo>
                  <a:lnTo>
                    <a:pt x="372" y="314"/>
                  </a:lnTo>
                  <a:close/>
                  <a:moveTo>
                    <a:pt x="375" y="303"/>
                  </a:moveTo>
                  <a:lnTo>
                    <a:pt x="375" y="304"/>
                  </a:lnTo>
                  <a:lnTo>
                    <a:pt x="375" y="303"/>
                  </a:lnTo>
                  <a:close/>
                  <a:moveTo>
                    <a:pt x="374" y="286"/>
                  </a:moveTo>
                  <a:lnTo>
                    <a:pt x="374" y="287"/>
                  </a:lnTo>
                  <a:lnTo>
                    <a:pt x="374" y="286"/>
                  </a:lnTo>
                  <a:close/>
                  <a:moveTo>
                    <a:pt x="374" y="286"/>
                  </a:moveTo>
                  <a:lnTo>
                    <a:pt x="375" y="286"/>
                  </a:lnTo>
                  <a:lnTo>
                    <a:pt x="374" y="286"/>
                  </a:lnTo>
                  <a:close/>
                  <a:moveTo>
                    <a:pt x="374" y="286"/>
                  </a:moveTo>
                  <a:lnTo>
                    <a:pt x="374" y="285"/>
                  </a:lnTo>
                  <a:lnTo>
                    <a:pt x="374" y="286"/>
                  </a:lnTo>
                  <a:close/>
                  <a:moveTo>
                    <a:pt x="375" y="285"/>
                  </a:moveTo>
                  <a:lnTo>
                    <a:pt x="374" y="285"/>
                  </a:lnTo>
                  <a:lnTo>
                    <a:pt x="375" y="285"/>
                  </a:lnTo>
                  <a:lnTo>
                    <a:pt x="374" y="285"/>
                  </a:lnTo>
                  <a:lnTo>
                    <a:pt x="375" y="285"/>
                  </a:lnTo>
                  <a:lnTo>
                    <a:pt x="375" y="284"/>
                  </a:lnTo>
                  <a:lnTo>
                    <a:pt x="374" y="284"/>
                  </a:lnTo>
                  <a:lnTo>
                    <a:pt x="375" y="284"/>
                  </a:lnTo>
                  <a:lnTo>
                    <a:pt x="374" y="284"/>
                  </a:lnTo>
                  <a:lnTo>
                    <a:pt x="375" y="284"/>
                  </a:lnTo>
                  <a:lnTo>
                    <a:pt x="375" y="285"/>
                  </a:lnTo>
                  <a:lnTo>
                    <a:pt x="375" y="286"/>
                  </a:lnTo>
                  <a:lnTo>
                    <a:pt x="375" y="285"/>
                  </a:lnTo>
                  <a:close/>
                  <a:moveTo>
                    <a:pt x="378" y="285"/>
                  </a:moveTo>
                  <a:lnTo>
                    <a:pt x="377" y="285"/>
                  </a:lnTo>
                  <a:lnTo>
                    <a:pt x="378" y="285"/>
                  </a:lnTo>
                  <a:close/>
                  <a:moveTo>
                    <a:pt x="374" y="285"/>
                  </a:moveTo>
                  <a:lnTo>
                    <a:pt x="374" y="284"/>
                  </a:lnTo>
                  <a:lnTo>
                    <a:pt x="373" y="284"/>
                  </a:lnTo>
                  <a:lnTo>
                    <a:pt x="374" y="284"/>
                  </a:lnTo>
                  <a:lnTo>
                    <a:pt x="374" y="285"/>
                  </a:lnTo>
                  <a:lnTo>
                    <a:pt x="374" y="284"/>
                  </a:lnTo>
                  <a:lnTo>
                    <a:pt x="374" y="285"/>
                  </a:lnTo>
                  <a:close/>
                  <a:moveTo>
                    <a:pt x="374" y="285"/>
                  </a:moveTo>
                  <a:lnTo>
                    <a:pt x="374" y="284"/>
                  </a:lnTo>
                  <a:lnTo>
                    <a:pt x="374" y="285"/>
                  </a:lnTo>
                  <a:close/>
                  <a:moveTo>
                    <a:pt x="373" y="284"/>
                  </a:moveTo>
                  <a:lnTo>
                    <a:pt x="374" y="284"/>
                  </a:lnTo>
                  <a:lnTo>
                    <a:pt x="373" y="284"/>
                  </a:lnTo>
                  <a:close/>
                  <a:moveTo>
                    <a:pt x="373" y="283"/>
                  </a:moveTo>
                  <a:lnTo>
                    <a:pt x="374" y="283"/>
                  </a:lnTo>
                  <a:lnTo>
                    <a:pt x="373" y="283"/>
                  </a:lnTo>
                  <a:close/>
                  <a:moveTo>
                    <a:pt x="392" y="328"/>
                  </a:moveTo>
                  <a:lnTo>
                    <a:pt x="392" y="329"/>
                  </a:lnTo>
                  <a:lnTo>
                    <a:pt x="392" y="328"/>
                  </a:lnTo>
                  <a:close/>
                  <a:moveTo>
                    <a:pt x="386" y="320"/>
                  </a:moveTo>
                  <a:lnTo>
                    <a:pt x="384" y="320"/>
                  </a:lnTo>
                  <a:lnTo>
                    <a:pt x="386" y="320"/>
                  </a:lnTo>
                  <a:close/>
                  <a:moveTo>
                    <a:pt x="387" y="302"/>
                  </a:moveTo>
                  <a:lnTo>
                    <a:pt x="387" y="301"/>
                  </a:lnTo>
                  <a:lnTo>
                    <a:pt x="388" y="301"/>
                  </a:lnTo>
                  <a:lnTo>
                    <a:pt x="387" y="301"/>
                  </a:lnTo>
                  <a:lnTo>
                    <a:pt x="388" y="301"/>
                  </a:lnTo>
                  <a:lnTo>
                    <a:pt x="387" y="301"/>
                  </a:lnTo>
                  <a:lnTo>
                    <a:pt x="388" y="301"/>
                  </a:lnTo>
                  <a:lnTo>
                    <a:pt x="388" y="302"/>
                  </a:lnTo>
                  <a:lnTo>
                    <a:pt x="387" y="30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0" name="Freeform 38">
              <a:extLst>
                <a:ext uri="{FF2B5EF4-FFF2-40B4-BE49-F238E27FC236}">
                  <a16:creationId xmlns:a16="http://schemas.microsoft.com/office/drawing/2014/main" id="{79123B2A-A7AD-0A9F-3A37-DC5B500832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3863" y="1089026"/>
              <a:ext cx="917575" cy="361950"/>
            </a:xfrm>
            <a:custGeom>
              <a:avLst/>
              <a:gdLst>
                <a:gd name="T0" fmla="*/ 40 w 578"/>
                <a:gd name="T1" fmla="*/ 141 h 228"/>
                <a:gd name="T2" fmla="*/ 23 w 578"/>
                <a:gd name="T3" fmla="*/ 103 h 228"/>
                <a:gd name="T4" fmla="*/ 3 w 578"/>
                <a:gd name="T5" fmla="*/ 76 h 228"/>
                <a:gd name="T6" fmla="*/ 18 w 578"/>
                <a:gd name="T7" fmla="*/ 59 h 228"/>
                <a:gd name="T8" fmla="*/ 36 w 578"/>
                <a:gd name="T9" fmla="*/ 27 h 228"/>
                <a:gd name="T10" fmla="*/ 52 w 578"/>
                <a:gd name="T11" fmla="*/ 22 h 228"/>
                <a:gd name="T12" fmla="*/ 66 w 578"/>
                <a:gd name="T13" fmla="*/ 23 h 228"/>
                <a:gd name="T14" fmla="*/ 86 w 578"/>
                <a:gd name="T15" fmla="*/ 26 h 228"/>
                <a:gd name="T16" fmla="*/ 108 w 578"/>
                <a:gd name="T17" fmla="*/ 26 h 228"/>
                <a:gd name="T18" fmla="*/ 126 w 578"/>
                <a:gd name="T19" fmla="*/ 26 h 228"/>
                <a:gd name="T20" fmla="*/ 144 w 578"/>
                <a:gd name="T21" fmla="*/ 30 h 228"/>
                <a:gd name="T22" fmla="*/ 166 w 578"/>
                <a:gd name="T23" fmla="*/ 29 h 228"/>
                <a:gd name="T24" fmla="*/ 189 w 578"/>
                <a:gd name="T25" fmla="*/ 27 h 228"/>
                <a:gd name="T26" fmla="*/ 207 w 578"/>
                <a:gd name="T27" fmla="*/ 20 h 228"/>
                <a:gd name="T28" fmla="*/ 225 w 578"/>
                <a:gd name="T29" fmla="*/ 28 h 228"/>
                <a:gd name="T30" fmla="*/ 241 w 578"/>
                <a:gd name="T31" fmla="*/ 29 h 228"/>
                <a:gd name="T32" fmla="*/ 262 w 578"/>
                <a:gd name="T33" fmla="*/ 26 h 228"/>
                <a:gd name="T34" fmla="*/ 279 w 578"/>
                <a:gd name="T35" fmla="*/ 12 h 228"/>
                <a:gd name="T36" fmla="*/ 295 w 578"/>
                <a:gd name="T37" fmla="*/ 7 h 228"/>
                <a:gd name="T38" fmla="*/ 307 w 578"/>
                <a:gd name="T39" fmla="*/ 18 h 228"/>
                <a:gd name="T40" fmla="*/ 321 w 578"/>
                <a:gd name="T41" fmla="*/ 29 h 228"/>
                <a:gd name="T42" fmla="*/ 322 w 578"/>
                <a:gd name="T43" fmla="*/ 31 h 228"/>
                <a:gd name="T44" fmla="*/ 328 w 578"/>
                <a:gd name="T45" fmla="*/ 36 h 228"/>
                <a:gd name="T46" fmla="*/ 357 w 578"/>
                <a:gd name="T47" fmla="*/ 37 h 228"/>
                <a:gd name="T48" fmla="*/ 389 w 578"/>
                <a:gd name="T49" fmla="*/ 43 h 228"/>
                <a:gd name="T50" fmla="*/ 419 w 578"/>
                <a:gd name="T51" fmla="*/ 53 h 228"/>
                <a:gd name="T52" fmla="*/ 453 w 578"/>
                <a:gd name="T53" fmla="*/ 60 h 228"/>
                <a:gd name="T54" fmla="*/ 476 w 578"/>
                <a:gd name="T55" fmla="*/ 67 h 228"/>
                <a:gd name="T56" fmla="*/ 493 w 578"/>
                <a:gd name="T57" fmla="*/ 68 h 228"/>
                <a:gd name="T58" fmla="*/ 509 w 578"/>
                <a:gd name="T59" fmla="*/ 72 h 228"/>
                <a:gd name="T60" fmla="*/ 526 w 578"/>
                <a:gd name="T61" fmla="*/ 77 h 228"/>
                <a:gd name="T62" fmla="*/ 554 w 578"/>
                <a:gd name="T63" fmla="*/ 85 h 228"/>
                <a:gd name="T64" fmla="*/ 575 w 578"/>
                <a:gd name="T65" fmla="*/ 94 h 228"/>
                <a:gd name="T66" fmla="*/ 558 w 578"/>
                <a:gd name="T67" fmla="*/ 114 h 228"/>
                <a:gd name="T68" fmla="*/ 531 w 578"/>
                <a:gd name="T69" fmla="*/ 130 h 228"/>
                <a:gd name="T70" fmla="*/ 505 w 578"/>
                <a:gd name="T71" fmla="*/ 146 h 228"/>
                <a:gd name="T72" fmla="*/ 478 w 578"/>
                <a:gd name="T73" fmla="*/ 141 h 228"/>
                <a:gd name="T74" fmla="*/ 450 w 578"/>
                <a:gd name="T75" fmla="*/ 165 h 228"/>
                <a:gd name="T76" fmla="*/ 419 w 578"/>
                <a:gd name="T77" fmla="*/ 176 h 228"/>
                <a:gd name="T78" fmla="*/ 385 w 578"/>
                <a:gd name="T79" fmla="*/ 186 h 228"/>
                <a:gd name="T80" fmla="*/ 353 w 578"/>
                <a:gd name="T81" fmla="*/ 194 h 228"/>
                <a:gd name="T82" fmla="*/ 312 w 578"/>
                <a:gd name="T83" fmla="*/ 186 h 228"/>
                <a:gd name="T84" fmla="*/ 288 w 578"/>
                <a:gd name="T85" fmla="*/ 208 h 228"/>
                <a:gd name="T86" fmla="*/ 261 w 578"/>
                <a:gd name="T87" fmla="*/ 185 h 228"/>
                <a:gd name="T88" fmla="*/ 233 w 578"/>
                <a:gd name="T89" fmla="*/ 180 h 228"/>
                <a:gd name="T90" fmla="*/ 206 w 578"/>
                <a:gd name="T91" fmla="*/ 185 h 228"/>
                <a:gd name="T92" fmla="*/ 178 w 578"/>
                <a:gd name="T93" fmla="*/ 181 h 228"/>
                <a:gd name="T94" fmla="*/ 151 w 578"/>
                <a:gd name="T95" fmla="*/ 199 h 228"/>
                <a:gd name="T96" fmla="*/ 141 w 578"/>
                <a:gd name="T97" fmla="*/ 215 h 228"/>
                <a:gd name="T98" fmla="*/ 98 w 578"/>
                <a:gd name="T99" fmla="*/ 218 h 228"/>
                <a:gd name="T100" fmla="*/ 65 w 578"/>
                <a:gd name="T101" fmla="*/ 198 h 228"/>
                <a:gd name="T102" fmla="*/ 44 w 578"/>
                <a:gd name="T103" fmla="*/ 190 h 228"/>
                <a:gd name="T104" fmla="*/ 44 w 578"/>
                <a:gd name="T105" fmla="*/ 172 h 228"/>
                <a:gd name="T106" fmla="*/ 74 w 578"/>
                <a:gd name="T107" fmla="*/ 148 h 228"/>
                <a:gd name="T108" fmla="*/ 73 w 578"/>
                <a:gd name="T109" fmla="*/ 22 h 228"/>
                <a:gd name="T110" fmla="*/ 80 w 578"/>
                <a:gd name="T111" fmla="*/ 23 h 228"/>
                <a:gd name="T112" fmla="*/ 149 w 578"/>
                <a:gd name="T113" fmla="*/ 30 h 228"/>
                <a:gd name="T114" fmla="*/ 166 w 578"/>
                <a:gd name="T115" fmla="*/ 28 h 228"/>
                <a:gd name="T116" fmla="*/ 177 w 578"/>
                <a:gd name="T117" fmla="*/ 31 h 228"/>
                <a:gd name="T118" fmla="*/ 193 w 578"/>
                <a:gd name="T119" fmla="*/ 26 h 228"/>
                <a:gd name="T120" fmla="*/ 202 w 578"/>
                <a:gd name="T121" fmla="*/ 22 h 228"/>
                <a:gd name="T122" fmla="*/ 289 w 578"/>
                <a:gd name="T123" fmla="*/ 2 h 228"/>
                <a:gd name="T124" fmla="*/ 511 w 578"/>
                <a:gd name="T125" fmla="*/ 7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8" h="228">
                  <a:moveTo>
                    <a:pt x="68" y="140"/>
                  </a:moveTo>
                  <a:lnTo>
                    <a:pt x="68" y="139"/>
                  </a:lnTo>
                  <a:lnTo>
                    <a:pt x="68" y="138"/>
                  </a:lnTo>
                  <a:lnTo>
                    <a:pt x="66" y="138"/>
                  </a:lnTo>
                  <a:lnTo>
                    <a:pt x="65" y="138"/>
                  </a:lnTo>
                  <a:lnTo>
                    <a:pt x="65" y="137"/>
                  </a:lnTo>
                  <a:lnTo>
                    <a:pt x="65" y="136"/>
                  </a:lnTo>
                  <a:lnTo>
                    <a:pt x="65" y="135"/>
                  </a:lnTo>
                  <a:lnTo>
                    <a:pt x="65" y="136"/>
                  </a:lnTo>
                  <a:lnTo>
                    <a:pt x="64" y="136"/>
                  </a:lnTo>
                  <a:lnTo>
                    <a:pt x="64" y="137"/>
                  </a:lnTo>
                  <a:lnTo>
                    <a:pt x="64" y="138"/>
                  </a:lnTo>
                  <a:lnTo>
                    <a:pt x="63" y="138"/>
                  </a:lnTo>
                  <a:lnTo>
                    <a:pt x="63" y="139"/>
                  </a:lnTo>
                  <a:lnTo>
                    <a:pt x="63" y="140"/>
                  </a:lnTo>
                  <a:lnTo>
                    <a:pt x="63" y="141"/>
                  </a:lnTo>
                  <a:lnTo>
                    <a:pt x="62" y="141"/>
                  </a:lnTo>
                  <a:lnTo>
                    <a:pt x="61" y="141"/>
                  </a:lnTo>
                  <a:lnTo>
                    <a:pt x="61" y="143"/>
                  </a:lnTo>
                  <a:lnTo>
                    <a:pt x="62" y="144"/>
                  </a:lnTo>
                  <a:lnTo>
                    <a:pt x="62" y="145"/>
                  </a:lnTo>
                  <a:lnTo>
                    <a:pt x="61" y="145"/>
                  </a:lnTo>
                  <a:lnTo>
                    <a:pt x="60" y="146"/>
                  </a:lnTo>
                  <a:lnTo>
                    <a:pt x="59" y="145"/>
                  </a:lnTo>
                  <a:lnTo>
                    <a:pt x="57" y="145"/>
                  </a:lnTo>
                  <a:lnTo>
                    <a:pt x="56" y="147"/>
                  </a:lnTo>
                  <a:lnTo>
                    <a:pt x="55" y="147"/>
                  </a:lnTo>
                  <a:lnTo>
                    <a:pt x="54" y="148"/>
                  </a:lnTo>
                  <a:lnTo>
                    <a:pt x="54" y="149"/>
                  </a:lnTo>
                  <a:lnTo>
                    <a:pt x="53" y="149"/>
                  </a:lnTo>
                  <a:lnTo>
                    <a:pt x="52" y="149"/>
                  </a:lnTo>
                  <a:lnTo>
                    <a:pt x="52" y="148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49" y="149"/>
                  </a:lnTo>
                  <a:lnTo>
                    <a:pt x="49" y="152"/>
                  </a:lnTo>
                  <a:lnTo>
                    <a:pt x="48" y="152"/>
                  </a:lnTo>
                  <a:lnTo>
                    <a:pt x="47" y="152"/>
                  </a:lnTo>
                  <a:lnTo>
                    <a:pt x="47" y="151"/>
                  </a:lnTo>
                  <a:lnTo>
                    <a:pt x="46" y="151"/>
                  </a:lnTo>
                  <a:lnTo>
                    <a:pt x="45" y="151"/>
                  </a:lnTo>
                  <a:lnTo>
                    <a:pt x="45" y="149"/>
                  </a:lnTo>
                  <a:lnTo>
                    <a:pt x="46" y="149"/>
                  </a:lnTo>
                  <a:lnTo>
                    <a:pt x="45" y="148"/>
                  </a:lnTo>
                  <a:lnTo>
                    <a:pt x="44" y="147"/>
                  </a:lnTo>
                  <a:lnTo>
                    <a:pt x="43" y="146"/>
                  </a:lnTo>
                  <a:lnTo>
                    <a:pt x="42" y="143"/>
                  </a:lnTo>
                  <a:lnTo>
                    <a:pt x="40" y="141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3" y="137"/>
                  </a:lnTo>
                  <a:lnTo>
                    <a:pt x="44" y="136"/>
                  </a:lnTo>
                  <a:lnTo>
                    <a:pt x="44" y="135"/>
                  </a:lnTo>
                  <a:lnTo>
                    <a:pt x="45" y="135"/>
                  </a:lnTo>
                  <a:lnTo>
                    <a:pt x="45" y="134"/>
                  </a:lnTo>
                  <a:lnTo>
                    <a:pt x="44" y="134"/>
                  </a:lnTo>
                  <a:lnTo>
                    <a:pt x="44" y="132"/>
                  </a:lnTo>
                  <a:lnTo>
                    <a:pt x="44" y="131"/>
                  </a:lnTo>
                  <a:lnTo>
                    <a:pt x="44" y="130"/>
                  </a:lnTo>
                  <a:lnTo>
                    <a:pt x="43" y="130"/>
                  </a:lnTo>
                  <a:lnTo>
                    <a:pt x="42" y="130"/>
                  </a:lnTo>
                  <a:lnTo>
                    <a:pt x="40" y="130"/>
                  </a:lnTo>
                  <a:lnTo>
                    <a:pt x="39" y="130"/>
                  </a:lnTo>
                  <a:lnTo>
                    <a:pt x="38" y="129"/>
                  </a:lnTo>
                  <a:lnTo>
                    <a:pt x="37" y="129"/>
                  </a:lnTo>
                  <a:lnTo>
                    <a:pt x="36" y="128"/>
                  </a:lnTo>
                  <a:lnTo>
                    <a:pt x="36" y="127"/>
                  </a:lnTo>
                  <a:lnTo>
                    <a:pt x="36" y="126"/>
                  </a:lnTo>
                  <a:lnTo>
                    <a:pt x="35" y="126"/>
                  </a:lnTo>
                  <a:lnTo>
                    <a:pt x="35" y="124"/>
                  </a:lnTo>
                  <a:lnTo>
                    <a:pt x="34" y="124"/>
                  </a:lnTo>
                  <a:lnTo>
                    <a:pt x="34" y="126"/>
                  </a:lnTo>
                  <a:lnTo>
                    <a:pt x="34" y="127"/>
                  </a:lnTo>
                  <a:lnTo>
                    <a:pt x="32" y="127"/>
                  </a:lnTo>
                  <a:lnTo>
                    <a:pt x="31" y="127"/>
                  </a:lnTo>
                  <a:lnTo>
                    <a:pt x="31" y="126"/>
                  </a:lnTo>
                  <a:lnTo>
                    <a:pt x="30" y="122"/>
                  </a:lnTo>
                  <a:lnTo>
                    <a:pt x="28" y="122"/>
                  </a:lnTo>
                  <a:lnTo>
                    <a:pt x="27" y="121"/>
                  </a:lnTo>
                  <a:lnTo>
                    <a:pt x="27" y="120"/>
                  </a:lnTo>
                  <a:lnTo>
                    <a:pt x="26" y="119"/>
                  </a:lnTo>
                  <a:lnTo>
                    <a:pt x="23" y="118"/>
                  </a:lnTo>
                  <a:lnTo>
                    <a:pt x="23" y="115"/>
                  </a:lnTo>
                  <a:lnTo>
                    <a:pt x="22" y="114"/>
                  </a:lnTo>
                  <a:lnTo>
                    <a:pt x="22" y="113"/>
                  </a:lnTo>
                  <a:lnTo>
                    <a:pt x="22" y="111"/>
                  </a:lnTo>
                  <a:lnTo>
                    <a:pt x="22" y="110"/>
                  </a:lnTo>
                  <a:lnTo>
                    <a:pt x="22" y="107"/>
                  </a:lnTo>
                  <a:lnTo>
                    <a:pt x="22" y="109"/>
                  </a:lnTo>
                  <a:lnTo>
                    <a:pt x="22" y="107"/>
                  </a:lnTo>
                  <a:lnTo>
                    <a:pt x="22" y="106"/>
                  </a:lnTo>
                  <a:lnTo>
                    <a:pt x="23" y="107"/>
                  </a:lnTo>
                  <a:lnTo>
                    <a:pt x="23" y="106"/>
                  </a:lnTo>
                  <a:lnTo>
                    <a:pt x="23" y="105"/>
                  </a:lnTo>
                  <a:lnTo>
                    <a:pt x="23" y="104"/>
                  </a:lnTo>
                  <a:lnTo>
                    <a:pt x="23" y="103"/>
                  </a:lnTo>
                  <a:lnTo>
                    <a:pt x="23" y="102"/>
                  </a:lnTo>
                  <a:lnTo>
                    <a:pt x="23" y="101"/>
                  </a:lnTo>
                  <a:lnTo>
                    <a:pt x="25" y="101"/>
                  </a:lnTo>
                  <a:lnTo>
                    <a:pt x="25" y="99"/>
                  </a:lnTo>
                  <a:lnTo>
                    <a:pt x="23" y="98"/>
                  </a:lnTo>
                  <a:lnTo>
                    <a:pt x="22" y="99"/>
                  </a:lnTo>
                  <a:lnTo>
                    <a:pt x="21" y="101"/>
                  </a:lnTo>
                  <a:lnTo>
                    <a:pt x="20" y="101"/>
                  </a:lnTo>
                  <a:lnTo>
                    <a:pt x="19" y="101"/>
                  </a:lnTo>
                  <a:lnTo>
                    <a:pt x="18" y="101"/>
                  </a:lnTo>
                  <a:lnTo>
                    <a:pt x="17" y="101"/>
                  </a:lnTo>
                  <a:lnTo>
                    <a:pt x="17" y="99"/>
                  </a:lnTo>
                  <a:lnTo>
                    <a:pt x="16" y="99"/>
                  </a:lnTo>
                  <a:lnTo>
                    <a:pt x="16" y="97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3" y="95"/>
                  </a:lnTo>
                  <a:lnTo>
                    <a:pt x="13" y="94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2" y="91"/>
                  </a:lnTo>
                  <a:lnTo>
                    <a:pt x="11" y="91"/>
                  </a:lnTo>
                  <a:lnTo>
                    <a:pt x="11" y="90"/>
                  </a:lnTo>
                  <a:lnTo>
                    <a:pt x="11" y="91"/>
                  </a:lnTo>
                  <a:lnTo>
                    <a:pt x="10" y="91"/>
                  </a:lnTo>
                  <a:lnTo>
                    <a:pt x="10" y="90"/>
                  </a:lnTo>
                  <a:lnTo>
                    <a:pt x="10" y="89"/>
                  </a:lnTo>
                  <a:lnTo>
                    <a:pt x="10" y="88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10" y="85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1" y="79"/>
                  </a:lnTo>
                  <a:lnTo>
                    <a:pt x="10" y="78"/>
                  </a:lnTo>
                  <a:lnTo>
                    <a:pt x="10" y="77"/>
                  </a:lnTo>
                  <a:lnTo>
                    <a:pt x="10" y="76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6" y="77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4" y="78"/>
                  </a:lnTo>
                  <a:lnTo>
                    <a:pt x="4" y="77"/>
                  </a:lnTo>
                  <a:lnTo>
                    <a:pt x="4" y="76"/>
                  </a:lnTo>
                  <a:lnTo>
                    <a:pt x="3" y="76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1" y="76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5"/>
                  </a:lnTo>
                  <a:lnTo>
                    <a:pt x="2" y="65"/>
                  </a:lnTo>
                  <a:lnTo>
                    <a:pt x="2" y="64"/>
                  </a:lnTo>
                  <a:lnTo>
                    <a:pt x="3" y="63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3" y="61"/>
                  </a:lnTo>
                  <a:lnTo>
                    <a:pt x="4" y="61"/>
                  </a:lnTo>
                  <a:lnTo>
                    <a:pt x="5" y="61"/>
                  </a:lnTo>
                  <a:lnTo>
                    <a:pt x="6" y="62"/>
                  </a:lnTo>
                  <a:lnTo>
                    <a:pt x="8" y="62"/>
                  </a:lnTo>
                  <a:lnTo>
                    <a:pt x="9" y="61"/>
                  </a:lnTo>
                  <a:lnTo>
                    <a:pt x="9" y="62"/>
                  </a:lnTo>
                  <a:lnTo>
                    <a:pt x="10" y="62"/>
                  </a:lnTo>
                  <a:lnTo>
                    <a:pt x="11" y="63"/>
                  </a:lnTo>
                  <a:lnTo>
                    <a:pt x="12" y="63"/>
                  </a:lnTo>
                  <a:lnTo>
                    <a:pt x="13" y="63"/>
                  </a:lnTo>
                  <a:lnTo>
                    <a:pt x="14" y="63"/>
                  </a:lnTo>
                  <a:lnTo>
                    <a:pt x="16" y="63"/>
                  </a:lnTo>
                  <a:lnTo>
                    <a:pt x="16" y="62"/>
                  </a:lnTo>
                  <a:lnTo>
                    <a:pt x="17" y="62"/>
                  </a:lnTo>
                  <a:lnTo>
                    <a:pt x="17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8" y="59"/>
                  </a:lnTo>
                  <a:lnTo>
                    <a:pt x="19" y="59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1" y="57"/>
                  </a:lnTo>
                  <a:lnTo>
                    <a:pt x="20" y="57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1" y="54"/>
                  </a:lnTo>
                  <a:lnTo>
                    <a:pt x="22" y="53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5" y="51"/>
                  </a:lnTo>
                  <a:lnTo>
                    <a:pt x="25" y="49"/>
                  </a:lnTo>
                  <a:lnTo>
                    <a:pt x="26" y="49"/>
                  </a:lnTo>
                  <a:lnTo>
                    <a:pt x="27" y="49"/>
                  </a:lnTo>
                  <a:lnTo>
                    <a:pt x="27" y="48"/>
                  </a:lnTo>
                  <a:lnTo>
                    <a:pt x="27" y="49"/>
                  </a:lnTo>
                  <a:lnTo>
                    <a:pt x="28" y="49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9" y="46"/>
                  </a:lnTo>
                  <a:lnTo>
                    <a:pt x="29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30" y="43"/>
                  </a:lnTo>
                  <a:lnTo>
                    <a:pt x="30" y="42"/>
                  </a:lnTo>
                  <a:lnTo>
                    <a:pt x="30" y="40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0" y="37"/>
                  </a:lnTo>
                  <a:lnTo>
                    <a:pt x="31" y="36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2" y="34"/>
                  </a:lnTo>
                  <a:lnTo>
                    <a:pt x="32" y="32"/>
                  </a:lnTo>
                  <a:lnTo>
                    <a:pt x="34" y="32"/>
                  </a:lnTo>
                  <a:lnTo>
                    <a:pt x="34" y="31"/>
                  </a:lnTo>
                  <a:lnTo>
                    <a:pt x="34" y="30"/>
                  </a:lnTo>
                  <a:lnTo>
                    <a:pt x="34" y="29"/>
                  </a:lnTo>
                  <a:lnTo>
                    <a:pt x="34" y="28"/>
                  </a:lnTo>
                  <a:lnTo>
                    <a:pt x="35" y="28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3"/>
                  </a:lnTo>
                  <a:lnTo>
                    <a:pt x="36" y="24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39" y="26"/>
                  </a:lnTo>
                  <a:lnTo>
                    <a:pt x="40" y="26"/>
                  </a:lnTo>
                  <a:lnTo>
                    <a:pt x="40" y="24"/>
                  </a:lnTo>
                  <a:lnTo>
                    <a:pt x="39" y="24"/>
                  </a:lnTo>
                  <a:lnTo>
                    <a:pt x="40" y="24"/>
                  </a:lnTo>
                  <a:lnTo>
                    <a:pt x="40" y="26"/>
                  </a:lnTo>
                  <a:lnTo>
                    <a:pt x="42" y="26"/>
                  </a:lnTo>
                  <a:lnTo>
                    <a:pt x="43" y="26"/>
                  </a:lnTo>
                  <a:lnTo>
                    <a:pt x="43" y="24"/>
                  </a:lnTo>
                  <a:lnTo>
                    <a:pt x="44" y="24"/>
                  </a:lnTo>
                  <a:lnTo>
                    <a:pt x="44" y="26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7" y="23"/>
                  </a:lnTo>
                  <a:lnTo>
                    <a:pt x="48" y="23"/>
                  </a:lnTo>
                  <a:lnTo>
                    <a:pt x="48" y="24"/>
                  </a:lnTo>
                  <a:lnTo>
                    <a:pt x="48" y="23"/>
                  </a:lnTo>
                  <a:lnTo>
                    <a:pt x="48" y="24"/>
                  </a:lnTo>
                  <a:lnTo>
                    <a:pt x="48" y="23"/>
                  </a:lnTo>
                  <a:lnTo>
                    <a:pt x="49" y="23"/>
                  </a:lnTo>
                  <a:lnTo>
                    <a:pt x="51" y="23"/>
                  </a:lnTo>
                  <a:lnTo>
                    <a:pt x="51" y="22"/>
                  </a:lnTo>
                  <a:lnTo>
                    <a:pt x="51" y="21"/>
                  </a:lnTo>
                  <a:lnTo>
                    <a:pt x="51" y="22"/>
                  </a:lnTo>
                  <a:lnTo>
                    <a:pt x="52" y="22"/>
                  </a:lnTo>
                  <a:lnTo>
                    <a:pt x="52" y="23"/>
                  </a:lnTo>
                  <a:lnTo>
                    <a:pt x="52" y="22"/>
                  </a:lnTo>
                  <a:lnTo>
                    <a:pt x="53" y="22"/>
                  </a:lnTo>
                  <a:lnTo>
                    <a:pt x="52" y="22"/>
                  </a:lnTo>
                  <a:lnTo>
                    <a:pt x="52" y="21"/>
                  </a:lnTo>
                  <a:lnTo>
                    <a:pt x="52" y="20"/>
                  </a:lnTo>
                  <a:lnTo>
                    <a:pt x="52" y="21"/>
                  </a:lnTo>
                  <a:lnTo>
                    <a:pt x="53" y="21"/>
                  </a:lnTo>
                  <a:lnTo>
                    <a:pt x="53" y="20"/>
                  </a:lnTo>
                  <a:lnTo>
                    <a:pt x="53" y="21"/>
                  </a:lnTo>
                  <a:lnTo>
                    <a:pt x="53" y="20"/>
                  </a:lnTo>
                  <a:lnTo>
                    <a:pt x="52" y="20"/>
                  </a:lnTo>
                  <a:lnTo>
                    <a:pt x="53" y="20"/>
                  </a:lnTo>
                  <a:lnTo>
                    <a:pt x="53" y="21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4" y="21"/>
                  </a:lnTo>
                  <a:lnTo>
                    <a:pt x="55" y="21"/>
                  </a:lnTo>
                  <a:lnTo>
                    <a:pt x="54" y="21"/>
                  </a:lnTo>
                  <a:lnTo>
                    <a:pt x="55" y="21"/>
                  </a:lnTo>
                  <a:lnTo>
                    <a:pt x="56" y="21"/>
                  </a:lnTo>
                  <a:lnTo>
                    <a:pt x="55" y="21"/>
                  </a:lnTo>
                  <a:lnTo>
                    <a:pt x="56" y="21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0" y="21"/>
                  </a:lnTo>
                  <a:lnTo>
                    <a:pt x="61" y="21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1" y="22"/>
                  </a:lnTo>
                  <a:lnTo>
                    <a:pt x="60" y="22"/>
                  </a:lnTo>
                  <a:lnTo>
                    <a:pt x="61" y="22"/>
                  </a:lnTo>
                  <a:lnTo>
                    <a:pt x="60" y="22"/>
                  </a:lnTo>
                  <a:lnTo>
                    <a:pt x="61" y="22"/>
                  </a:lnTo>
                  <a:lnTo>
                    <a:pt x="62" y="22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2" y="21"/>
                  </a:lnTo>
                  <a:lnTo>
                    <a:pt x="63" y="21"/>
                  </a:lnTo>
                  <a:lnTo>
                    <a:pt x="63" y="22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5" y="23"/>
                  </a:lnTo>
                  <a:lnTo>
                    <a:pt x="66" y="23"/>
                  </a:lnTo>
                  <a:lnTo>
                    <a:pt x="68" y="23"/>
                  </a:lnTo>
                  <a:lnTo>
                    <a:pt x="68" y="24"/>
                  </a:lnTo>
                  <a:lnTo>
                    <a:pt x="68" y="23"/>
                  </a:lnTo>
                  <a:lnTo>
                    <a:pt x="69" y="23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2" y="22"/>
                  </a:lnTo>
                  <a:lnTo>
                    <a:pt x="73" y="23"/>
                  </a:lnTo>
                  <a:lnTo>
                    <a:pt x="72" y="23"/>
                  </a:lnTo>
                  <a:lnTo>
                    <a:pt x="73" y="23"/>
                  </a:lnTo>
                  <a:lnTo>
                    <a:pt x="72" y="23"/>
                  </a:lnTo>
                  <a:lnTo>
                    <a:pt x="73" y="23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4" y="23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5" y="23"/>
                  </a:lnTo>
                  <a:lnTo>
                    <a:pt x="77" y="23"/>
                  </a:lnTo>
                  <a:lnTo>
                    <a:pt x="78" y="23"/>
                  </a:lnTo>
                  <a:lnTo>
                    <a:pt x="78" y="24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0" y="26"/>
                  </a:lnTo>
                  <a:lnTo>
                    <a:pt x="80" y="27"/>
                  </a:lnTo>
                  <a:lnTo>
                    <a:pt x="81" y="27"/>
                  </a:lnTo>
                  <a:lnTo>
                    <a:pt x="81" y="26"/>
                  </a:lnTo>
                  <a:lnTo>
                    <a:pt x="81" y="27"/>
                  </a:lnTo>
                  <a:lnTo>
                    <a:pt x="82" y="27"/>
                  </a:lnTo>
                  <a:lnTo>
                    <a:pt x="82" y="26"/>
                  </a:lnTo>
                  <a:lnTo>
                    <a:pt x="83" y="26"/>
                  </a:lnTo>
                  <a:lnTo>
                    <a:pt x="83" y="27"/>
                  </a:lnTo>
                  <a:lnTo>
                    <a:pt x="83" y="26"/>
                  </a:lnTo>
                  <a:lnTo>
                    <a:pt x="83" y="27"/>
                  </a:lnTo>
                  <a:lnTo>
                    <a:pt x="85" y="27"/>
                  </a:lnTo>
                  <a:lnTo>
                    <a:pt x="85" y="26"/>
                  </a:lnTo>
                  <a:lnTo>
                    <a:pt x="86" y="26"/>
                  </a:lnTo>
                  <a:lnTo>
                    <a:pt x="86" y="27"/>
                  </a:lnTo>
                  <a:lnTo>
                    <a:pt x="86" y="26"/>
                  </a:lnTo>
                  <a:lnTo>
                    <a:pt x="86" y="27"/>
                  </a:lnTo>
                  <a:lnTo>
                    <a:pt x="87" y="27"/>
                  </a:lnTo>
                  <a:lnTo>
                    <a:pt x="88" y="27"/>
                  </a:lnTo>
                  <a:lnTo>
                    <a:pt x="88" y="26"/>
                  </a:lnTo>
                  <a:lnTo>
                    <a:pt x="88" y="24"/>
                  </a:lnTo>
                  <a:lnTo>
                    <a:pt x="88" y="23"/>
                  </a:lnTo>
                  <a:lnTo>
                    <a:pt x="88" y="24"/>
                  </a:lnTo>
                  <a:lnTo>
                    <a:pt x="89" y="24"/>
                  </a:lnTo>
                  <a:lnTo>
                    <a:pt x="89" y="23"/>
                  </a:lnTo>
                  <a:lnTo>
                    <a:pt x="90" y="23"/>
                  </a:lnTo>
                  <a:lnTo>
                    <a:pt x="91" y="23"/>
                  </a:lnTo>
                  <a:lnTo>
                    <a:pt x="92" y="23"/>
                  </a:lnTo>
                  <a:lnTo>
                    <a:pt x="92" y="24"/>
                  </a:lnTo>
                  <a:lnTo>
                    <a:pt x="91" y="24"/>
                  </a:lnTo>
                  <a:lnTo>
                    <a:pt x="92" y="24"/>
                  </a:lnTo>
                  <a:lnTo>
                    <a:pt x="92" y="26"/>
                  </a:lnTo>
                  <a:lnTo>
                    <a:pt x="94" y="26"/>
                  </a:lnTo>
                  <a:lnTo>
                    <a:pt x="94" y="24"/>
                  </a:lnTo>
                  <a:lnTo>
                    <a:pt x="95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6"/>
                  </a:lnTo>
                  <a:lnTo>
                    <a:pt x="98" y="26"/>
                  </a:lnTo>
                  <a:lnTo>
                    <a:pt x="98" y="24"/>
                  </a:lnTo>
                  <a:lnTo>
                    <a:pt x="98" y="26"/>
                  </a:lnTo>
                  <a:lnTo>
                    <a:pt x="99" y="26"/>
                  </a:lnTo>
                  <a:lnTo>
                    <a:pt x="98" y="26"/>
                  </a:lnTo>
                  <a:lnTo>
                    <a:pt x="99" y="26"/>
                  </a:lnTo>
                  <a:lnTo>
                    <a:pt x="99" y="27"/>
                  </a:lnTo>
                  <a:lnTo>
                    <a:pt x="100" y="27"/>
                  </a:lnTo>
                  <a:lnTo>
                    <a:pt x="101" y="27"/>
                  </a:lnTo>
                  <a:lnTo>
                    <a:pt x="103" y="27"/>
                  </a:lnTo>
                  <a:lnTo>
                    <a:pt x="103" y="26"/>
                  </a:lnTo>
                  <a:lnTo>
                    <a:pt x="104" y="26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5" y="26"/>
                  </a:lnTo>
                  <a:lnTo>
                    <a:pt x="105" y="24"/>
                  </a:lnTo>
                  <a:lnTo>
                    <a:pt x="105" y="26"/>
                  </a:lnTo>
                  <a:lnTo>
                    <a:pt x="106" y="26"/>
                  </a:lnTo>
                  <a:lnTo>
                    <a:pt x="106" y="24"/>
                  </a:lnTo>
                  <a:lnTo>
                    <a:pt x="106" y="26"/>
                  </a:lnTo>
                  <a:lnTo>
                    <a:pt x="107" y="26"/>
                  </a:lnTo>
                  <a:lnTo>
                    <a:pt x="107" y="27"/>
                  </a:lnTo>
                  <a:lnTo>
                    <a:pt x="108" y="27"/>
                  </a:lnTo>
                  <a:lnTo>
                    <a:pt x="108" y="26"/>
                  </a:lnTo>
                  <a:lnTo>
                    <a:pt x="108" y="27"/>
                  </a:lnTo>
                  <a:lnTo>
                    <a:pt x="109" y="27"/>
                  </a:lnTo>
                  <a:lnTo>
                    <a:pt x="109" y="26"/>
                  </a:lnTo>
                  <a:lnTo>
                    <a:pt x="111" y="26"/>
                  </a:lnTo>
                  <a:lnTo>
                    <a:pt x="111" y="27"/>
                  </a:lnTo>
                  <a:lnTo>
                    <a:pt x="112" y="27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5" y="24"/>
                  </a:lnTo>
                  <a:lnTo>
                    <a:pt x="116" y="24"/>
                  </a:lnTo>
                  <a:lnTo>
                    <a:pt x="117" y="24"/>
                  </a:lnTo>
                  <a:lnTo>
                    <a:pt x="117" y="26"/>
                  </a:lnTo>
                  <a:lnTo>
                    <a:pt x="117" y="24"/>
                  </a:lnTo>
                  <a:lnTo>
                    <a:pt x="117" y="26"/>
                  </a:lnTo>
                  <a:lnTo>
                    <a:pt x="117" y="24"/>
                  </a:lnTo>
                  <a:lnTo>
                    <a:pt x="117" y="23"/>
                  </a:lnTo>
                  <a:lnTo>
                    <a:pt x="118" y="23"/>
                  </a:lnTo>
                  <a:lnTo>
                    <a:pt x="118" y="24"/>
                  </a:lnTo>
                  <a:lnTo>
                    <a:pt x="118" y="23"/>
                  </a:lnTo>
                  <a:lnTo>
                    <a:pt x="118" y="24"/>
                  </a:lnTo>
                  <a:lnTo>
                    <a:pt x="118" y="23"/>
                  </a:lnTo>
                  <a:lnTo>
                    <a:pt x="118" y="24"/>
                  </a:lnTo>
                  <a:lnTo>
                    <a:pt x="120" y="24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2" y="23"/>
                  </a:lnTo>
                  <a:lnTo>
                    <a:pt x="123" y="23"/>
                  </a:lnTo>
                  <a:lnTo>
                    <a:pt x="123" y="24"/>
                  </a:lnTo>
                  <a:lnTo>
                    <a:pt x="123" y="26"/>
                  </a:lnTo>
                  <a:lnTo>
                    <a:pt x="123" y="24"/>
                  </a:lnTo>
                  <a:lnTo>
                    <a:pt x="124" y="24"/>
                  </a:lnTo>
                  <a:lnTo>
                    <a:pt x="124" y="26"/>
                  </a:lnTo>
                  <a:lnTo>
                    <a:pt x="123" y="26"/>
                  </a:lnTo>
                  <a:lnTo>
                    <a:pt x="124" y="26"/>
                  </a:lnTo>
                  <a:lnTo>
                    <a:pt x="124" y="27"/>
                  </a:lnTo>
                  <a:lnTo>
                    <a:pt x="125" y="27"/>
                  </a:lnTo>
                  <a:lnTo>
                    <a:pt x="125" y="26"/>
                  </a:lnTo>
                  <a:lnTo>
                    <a:pt x="126" y="26"/>
                  </a:lnTo>
                  <a:lnTo>
                    <a:pt x="126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26" y="26"/>
                  </a:lnTo>
                  <a:lnTo>
                    <a:pt x="126" y="27"/>
                  </a:lnTo>
                  <a:lnTo>
                    <a:pt x="126" y="28"/>
                  </a:lnTo>
                  <a:lnTo>
                    <a:pt x="128" y="28"/>
                  </a:lnTo>
                  <a:lnTo>
                    <a:pt x="128" y="29"/>
                  </a:lnTo>
                  <a:lnTo>
                    <a:pt x="129" y="29"/>
                  </a:lnTo>
                  <a:lnTo>
                    <a:pt x="130" y="29"/>
                  </a:lnTo>
                  <a:lnTo>
                    <a:pt x="131" y="29"/>
                  </a:lnTo>
                  <a:lnTo>
                    <a:pt x="131" y="28"/>
                  </a:lnTo>
                  <a:lnTo>
                    <a:pt x="131" y="29"/>
                  </a:lnTo>
                  <a:lnTo>
                    <a:pt x="131" y="28"/>
                  </a:lnTo>
                  <a:lnTo>
                    <a:pt x="132" y="28"/>
                  </a:lnTo>
                  <a:lnTo>
                    <a:pt x="133" y="28"/>
                  </a:lnTo>
                  <a:lnTo>
                    <a:pt x="134" y="28"/>
                  </a:lnTo>
                  <a:lnTo>
                    <a:pt x="135" y="28"/>
                  </a:lnTo>
                  <a:lnTo>
                    <a:pt x="135" y="29"/>
                  </a:lnTo>
                  <a:lnTo>
                    <a:pt x="135" y="28"/>
                  </a:lnTo>
                  <a:lnTo>
                    <a:pt x="135" y="29"/>
                  </a:lnTo>
                  <a:lnTo>
                    <a:pt x="137" y="29"/>
                  </a:lnTo>
                  <a:lnTo>
                    <a:pt x="137" y="28"/>
                  </a:lnTo>
                  <a:lnTo>
                    <a:pt x="137" y="29"/>
                  </a:lnTo>
                  <a:lnTo>
                    <a:pt x="137" y="30"/>
                  </a:lnTo>
                  <a:lnTo>
                    <a:pt x="137" y="29"/>
                  </a:lnTo>
                  <a:lnTo>
                    <a:pt x="138" y="29"/>
                  </a:lnTo>
                  <a:lnTo>
                    <a:pt x="138" y="30"/>
                  </a:lnTo>
                  <a:lnTo>
                    <a:pt x="138" y="29"/>
                  </a:lnTo>
                  <a:lnTo>
                    <a:pt x="139" y="29"/>
                  </a:lnTo>
                  <a:lnTo>
                    <a:pt x="140" y="29"/>
                  </a:lnTo>
                  <a:lnTo>
                    <a:pt x="140" y="30"/>
                  </a:lnTo>
                  <a:lnTo>
                    <a:pt x="140" y="29"/>
                  </a:lnTo>
                  <a:lnTo>
                    <a:pt x="140" y="30"/>
                  </a:lnTo>
                  <a:lnTo>
                    <a:pt x="141" y="30"/>
                  </a:lnTo>
                  <a:lnTo>
                    <a:pt x="140" y="30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2" y="31"/>
                  </a:lnTo>
                  <a:lnTo>
                    <a:pt x="141" y="31"/>
                  </a:lnTo>
                  <a:lnTo>
                    <a:pt x="141" y="30"/>
                  </a:lnTo>
                  <a:lnTo>
                    <a:pt x="141" y="31"/>
                  </a:lnTo>
                  <a:lnTo>
                    <a:pt x="141" y="30"/>
                  </a:lnTo>
                  <a:lnTo>
                    <a:pt x="141" y="31"/>
                  </a:lnTo>
                  <a:lnTo>
                    <a:pt x="141" y="30"/>
                  </a:lnTo>
                  <a:lnTo>
                    <a:pt x="142" y="30"/>
                  </a:lnTo>
                  <a:lnTo>
                    <a:pt x="142" y="31"/>
                  </a:lnTo>
                  <a:lnTo>
                    <a:pt x="142" y="30"/>
                  </a:lnTo>
                  <a:lnTo>
                    <a:pt x="143" y="30"/>
                  </a:lnTo>
                  <a:lnTo>
                    <a:pt x="144" y="30"/>
                  </a:lnTo>
                  <a:lnTo>
                    <a:pt x="144" y="31"/>
                  </a:lnTo>
                  <a:lnTo>
                    <a:pt x="146" y="31"/>
                  </a:lnTo>
                  <a:lnTo>
                    <a:pt x="147" y="31"/>
                  </a:lnTo>
                  <a:lnTo>
                    <a:pt x="147" y="30"/>
                  </a:lnTo>
                  <a:lnTo>
                    <a:pt x="148" y="30"/>
                  </a:lnTo>
                  <a:lnTo>
                    <a:pt x="149" y="30"/>
                  </a:lnTo>
                  <a:lnTo>
                    <a:pt x="150" y="30"/>
                  </a:lnTo>
                  <a:lnTo>
                    <a:pt x="150" y="31"/>
                  </a:lnTo>
                  <a:lnTo>
                    <a:pt x="151" y="31"/>
                  </a:lnTo>
                  <a:lnTo>
                    <a:pt x="151" y="30"/>
                  </a:lnTo>
                  <a:lnTo>
                    <a:pt x="152" y="30"/>
                  </a:lnTo>
                  <a:lnTo>
                    <a:pt x="154" y="30"/>
                  </a:lnTo>
                  <a:lnTo>
                    <a:pt x="152" y="30"/>
                  </a:lnTo>
                  <a:lnTo>
                    <a:pt x="154" y="30"/>
                  </a:lnTo>
                  <a:lnTo>
                    <a:pt x="155" y="30"/>
                  </a:lnTo>
                  <a:lnTo>
                    <a:pt x="155" y="29"/>
                  </a:lnTo>
                  <a:lnTo>
                    <a:pt x="154" y="29"/>
                  </a:lnTo>
                  <a:lnTo>
                    <a:pt x="155" y="29"/>
                  </a:lnTo>
                  <a:lnTo>
                    <a:pt x="155" y="28"/>
                  </a:lnTo>
                  <a:lnTo>
                    <a:pt x="155" y="27"/>
                  </a:lnTo>
                  <a:lnTo>
                    <a:pt x="155" y="28"/>
                  </a:lnTo>
                  <a:lnTo>
                    <a:pt x="155" y="27"/>
                  </a:lnTo>
                  <a:lnTo>
                    <a:pt x="155" y="26"/>
                  </a:lnTo>
                  <a:lnTo>
                    <a:pt x="155" y="24"/>
                  </a:lnTo>
                  <a:lnTo>
                    <a:pt x="156" y="24"/>
                  </a:lnTo>
                  <a:lnTo>
                    <a:pt x="156" y="26"/>
                  </a:lnTo>
                  <a:lnTo>
                    <a:pt x="157" y="26"/>
                  </a:lnTo>
                  <a:lnTo>
                    <a:pt x="157" y="24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57" y="26"/>
                  </a:lnTo>
                  <a:lnTo>
                    <a:pt x="157" y="27"/>
                  </a:lnTo>
                  <a:lnTo>
                    <a:pt x="158" y="27"/>
                  </a:lnTo>
                  <a:lnTo>
                    <a:pt x="159" y="27"/>
                  </a:lnTo>
                  <a:lnTo>
                    <a:pt x="158" y="27"/>
                  </a:lnTo>
                  <a:lnTo>
                    <a:pt x="159" y="27"/>
                  </a:lnTo>
                  <a:lnTo>
                    <a:pt x="159" y="28"/>
                  </a:lnTo>
                  <a:lnTo>
                    <a:pt x="160" y="28"/>
                  </a:lnTo>
                  <a:lnTo>
                    <a:pt x="160" y="27"/>
                  </a:lnTo>
                  <a:lnTo>
                    <a:pt x="160" y="28"/>
                  </a:lnTo>
                  <a:lnTo>
                    <a:pt x="161" y="28"/>
                  </a:lnTo>
                  <a:lnTo>
                    <a:pt x="161" y="29"/>
                  </a:lnTo>
                  <a:lnTo>
                    <a:pt x="163" y="29"/>
                  </a:lnTo>
                  <a:lnTo>
                    <a:pt x="164" y="29"/>
                  </a:lnTo>
                  <a:lnTo>
                    <a:pt x="164" y="30"/>
                  </a:lnTo>
                  <a:lnTo>
                    <a:pt x="165" y="30"/>
                  </a:lnTo>
                  <a:lnTo>
                    <a:pt x="166" y="30"/>
                  </a:lnTo>
                  <a:lnTo>
                    <a:pt x="166" y="29"/>
                  </a:lnTo>
                  <a:lnTo>
                    <a:pt x="167" y="29"/>
                  </a:lnTo>
                  <a:lnTo>
                    <a:pt x="167" y="28"/>
                  </a:lnTo>
                  <a:lnTo>
                    <a:pt x="167" y="29"/>
                  </a:lnTo>
                  <a:lnTo>
                    <a:pt x="168" y="29"/>
                  </a:lnTo>
                  <a:lnTo>
                    <a:pt x="169" y="29"/>
                  </a:lnTo>
                  <a:lnTo>
                    <a:pt x="170" y="29"/>
                  </a:lnTo>
                  <a:lnTo>
                    <a:pt x="170" y="28"/>
                  </a:lnTo>
                  <a:lnTo>
                    <a:pt x="172" y="28"/>
                  </a:lnTo>
                  <a:lnTo>
                    <a:pt x="172" y="29"/>
                  </a:lnTo>
                  <a:lnTo>
                    <a:pt x="173" y="29"/>
                  </a:lnTo>
                  <a:lnTo>
                    <a:pt x="174" y="29"/>
                  </a:lnTo>
                  <a:lnTo>
                    <a:pt x="175" y="29"/>
                  </a:lnTo>
                  <a:lnTo>
                    <a:pt x="175" y="30"/>
                  </a:lnTo>
                  <a:lnTo>
                    <a:pt x="176" y="30"/>
                  </a:lnTo>
                  <a:lnTo>
                    <a:pt x="176" y="29"/>
                  </a:lnTo>
                  <a:lnTo>
                    <a:pt x="177" y="29"/>
                  </a:lnTo>
                  <a:lnTo>
                    <a:pt x="176" y="29"/>
                  </a:lnTo>
                  <a:lnTo>
                    <a:pt x="177" y="29"/>
                  </a:lnTo>
                  <a:lnTo>
                    <a:pt x="177" y="30"/>
                  </a:lnTo>
                  <a:lnTo>
                    <a:pt x="176" y="30"/>
                  </a:lnTo>
                  <a:lnTo>
                    <a:pt x="176" y="31"/>
                  </a:lnTo>
                  <a:lnTo>
                    <a:pt x="177" y="31"/>
                  </a:lnTo>
                  <a:lnTo>
                    <a:pt x="177" y="30"/>
                  </a:lnTo>
                  <a:lnTo>
                    <a:pt x="177" y="31"/>
                  </a:lnTo>
                  <a:lnTo>
                    <a:pt x="178" y="31"/>
                  </a:lnTo>
                  <a:lnTo>
                    <a:pt x="178" y="30"/>
                  </a:lnTo>
                  <a:lnTo>
                    <a:pt x="178" y="31"/>
                  </a:lnTo>
                  <a:lnTo>
                    <a:pt x="180" y="31"/>
                  </a:lnTo>
                  <a:lnTo>
                    <a:pt x="181" y="31"/>
                  </a:lnTo>
                  <a:lnTo>
                    <a:pt x="181" y="30"/>
                  </a:lnTo>
                  <a:lnTo>
                    <a:pt x="181" y="31"/>
                  </a:lnTo>
                  <a:lnTo>
                    <a:pt x="182" y="31"/>
                  </a:lnTo>
                  <a:lnTo>
                    <a:pt x="182" y="30"/>
                  </a:lnTo>
                  <a:lnTo>
                    <a:pt x="183" y="30"/>
                  </a:lnTo>
                  <a:lnTo>
                    <a:pt x="182" y="30"/>
                  </a:lnTo>
                  <a:lnTo>
                    <a:pt x="183" y="30"/>
                  </a:lnTo>
                  <a:lnTo>
                    <a:pt x="183" y="29"/>
                  </a:lnTo>
                  <a:lnTo>
                    <a:pt x="184" y="29"/>
                  </a:lnTo>
                  <a:lnTo>
                    <a:pt x="183" y="29"/>
                  </a:lnTo>
                  <a:lnTo>
                    <a:pt x="184" y="29"/>
                  </a:lnTo>
                  <a:lnTo>
                    <a:pt x="185" y="29"/>
                  </a:lnTo>
                  <a:lnTo>
                    <a:pt x="185" y="28"/>
                  </a:lnTo>
                  <a:lnTo>
                    <a:pt x="185" y="29"/>
                  </a:lnTo>
                  <a:lnTo>
                    <a:pt x="186" y="29"/>
                  </a:lnTo>
                  <a:lnTo>
                    <a:pt x="186" y="28"/>
                  </a:lnTo>
                  <a:lnTo>
                    <a:pt x="187" y="28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89" y="28"/>
                  </a:lnTo>
                  <a:lnTo>
                    <a:pt x="190" y="28"/>
                  </a:lnTo>
                  <a:lnTo>
                    <a:pt x="190" y="27"/>
                  </a:lnTo>
                  <a:lnTo>
                    <a:pt x="190" y="28"/>
                  </a:lnTo>
                  <a:lnTo>
                    <a:pt x="191" y="28"/>
                  </a:lnTo>
                  <a:lnTo>
                    <a:pt x="192" y="28"/>
                  </a:lnTo>
                  <a:lnTo>
                    <a:pt x="192" y="27"/>
                  </a:lnTo>
                  <a:lnTo>
                    <a:pt x="192" y="28"/>
                  </a:lnTo>
                  <a:lnTo>
                    <a:pt x="192" y="27"/>
                  </a:lnTo>
                  <a:lnTo>
                    <a:pt x="193" y="27"/>
                  </a:lnTo>
                  <a:lnTo>
                    <a:pt x="193" y="26"/>
                  </a:lnTo>
                  <a:lnTo>
                    <a:pt x="192" y="26"/>
                  </a:lnTo>
                  <a:lnTo>
                    <a:pt x="193" y="26"/>
                  </a:lnTo>
                  <a:lnTo>
                    <a:pt x="194" y="26"/>
                  </a:lnTo>
                  <a:lnTo>
                    <a:pt x="195" y="26"/>
                  </a:lnTo>
                  <a:lnTo>
                    <a:pt x="197" y="26"/>
                  </a:lnTo>
                  <a:lnTo>
                    <a:pt x="197" y="24"/>
                  </a:lnTo>
                  <a:lnTo>
                    <a:pt x="195" y="24"/>
                  </a:lnTo>
                  <a:lnTo>
                    <a:pt x="197" y="24"/>
                  </a:lnTo>
                  <a:lnTo>
                    <a:pt x="197" y="26"/>
                  </a:lnTo>
                  <a:lnTo>
                    <a:pt x="197" y="24"/>
                  </a:lnTo>
                  <a:lnTo>
                    <a:pt x="197" y="26"/>
                  </a:lnTo>
                  <a:lnTo>
                    <a:pt x="198" y="26"/>
                  </a:lnTo>
                  <a:lnTo>
                    <a:pt x="198" y="24"/>
                  </a:lnTo>
                  <a:lnTo>
                    <a:pt x="199" y="24"/>
                  </a:lnTo>
                  <a:lnTo>
                    <a:pt x="199" y="23"/>
                  </a:lnTo>
                  <a:lnTo>
                    <a:pt x="200" y="23"/>
                  </a:lnTo>
                  <a:lnTo>
                    <a:pt x="200" y="24"/>
                  </a:lnTo>
                  <a:lnTo>
                    <a:pt x="201" y="24"/>
                  </a:lnTo>
                  <a:lnTo>
                    <a:pt x="201" y="23"/>
                  </a:lnTo>
                  <a:lnTo>
                    <a:pt x="202" y="23"/>
                  </a:lnTo>
                  <a:lnTo>
                    <a:pt x="203" y="23"/>
                  </a:lnTo>
                  <a:lnTo>
                    <a:pt x="203" y="22"/>
                  </a:lnTo>
                  <a:lnTo>
                    <a:pt x="204" y="22"/>
                  </a:lnTo>
                  <a:lnTo>
                    <a:pt x="204" y="21"/>
                  </a:lnTo>
                  <a:lnTo>
                    <a:pt x="203" y="21"/>
                  </a:lnTo>
                  <a:lnTo>
                    <a:pt x="204" y="21"/>
                  </a:lnTo>
                  <a:lnTo>
                    <a:pt x="204" y="20"/>
                  </a:lnTo>
                  <a:lnTo>
                    <a:pt x="204" y="19"/>
                  </a:lnTo>
                  <a:lnTo>
                    <a:pt x="204" y="20"/>
                  </a:lnTo>
                  <a:lnTo>
                    <a:pt x="206" y="20"/>
                  </a:lnTo>
                  <a:lnTo>
                    <a:pt x="206" y="19"/>
                  </a:lnTo>
                  <a:lnTo>
                    <a:pt x="206" y="20"/>
                  </a:lnTo>
                  <a:lnTo>
                    <a:pt x="207" y="20"/>
                  </a:lnTo>
                  <a:lnTo>
                    <a:pt x="207" y="21"/>
                  </a:lnTo>
                  <a:lnTo>
                    <a:pt x="207" y="20"/>
                  </a:lnTo>
                  <a:lnTo>
                    <a:pt x="207" y="21"/>
                  </a:lnTo>
                  <a:lnTo>
                    <a:pt x="208" y="21"/>
                  </a:lnTo>
                  <a:lnTo>
                    <a:pt x="209" y="21"/>
                  </a:lnTo>
                  <a:lnTo>
                    <a:pt x="208" y="21"/>
                  </a:lnTo>
                  <a:lnTo>
                    <a:pt x="209" y="21"/>
                  </a:lnTo>
                  <a:lnTo>
                    <a:pt x="209" y="22"/>
                  </a:lnTo>
                  <a:lnTo>
                    <a:pt x="209" y="23"/>
                  </a:lnTo>
                  <a:lnTo>
                    <a:pt x="210" y="23"/>
                  </a:lnTo>
                  <a:lnTo>
                    <a:pt x="211" y="23"/>
                  </a:lnTo>
                  <a:lnTo>
                    <a:pt x="211" y="22"/>
                  </a:lnTo>
                  <a:lnTo>
                    <a:pt x="212" y="22"/>
                  </a:lnTo>
                  <a:lnTo>
                    <a:pt x="212" y="23"/>
                  </a:lnTo>
                  <a:lnTo>
                    <a:pt x="212" y="24"/>
                  </a:lnTo>
                  <a:lnTo>
                    <a:pt x="212" y="26"/>
                  </a:lnTo>
                  <a:lnTo>
                    <a:pt x="213" y="26"/>
                  </a:lnTo>
                  <a:lnTo>
                    <a:pt x="215" y="26"/>
                  </a:lnTo>
                  <a:lnTo>
                    <a:pt x="215" y="24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6" y="24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16" y="24"/>
                  </a:lnTo>
                  <a:lnTo>
                    <a:pt x="217" y="24"/>
                  </a:lnTo>
                  <a:lnTo>
                    <a:pt x="216" y="24"/>
                  </a:lnTo>
                  <a:lnTo>
                    <a:pt x="216" y="26"/>
                  </a:lnTo>
                  <a:lnTo>
                    <a:pt x="216" y="27"/>
                  </a:lnTo>
                  <a:lnTo>
                    <a:pt x="216" y="28"/>
                  </a:lnTo>
                  <a:lnTo>
                    <a:pt x="217" y="28"/>
                  </a:lnTo>
                  <a:lnTo>
                    <a:pt x="217" y="29"/>
                  </a:lnTo>
                  <a:lnTo>
                    <a:pt x="217" y="28"/>
                  </a:lnTo>
                  <a:lnTo>
                    <a:pt x="218" y="28"/>
                  </a:lnTo>
                  <a:lnTo>
                    <a:pt x="218" y="27"/>
                  </a:lnTo>
                  <a:lnTo>
                    <a:pt x="219" y="27"/>
                  </a:lnTo>
                  <a:lnTo>
                    <a:pt x="219" y="28"/>
                  </a:lnTo>
                  <a:lnTo>
                    <a:pt x="219" y="27"/>
                  </a:lnTo>
                  <a:lnTo>
                    <a:pt x="220" y="27"/>
                  </a:lnTo>
                  <a:lnTo>
                    <a:pt x="220" y="28"/>
                  </a:lnTo>
                  <a:lnTo>
                    <a:pt x="221" y="28"/>
                  </a:lnTo>
                  <a:lnTo>
                    <a:pt x="221" y="27"/>
                  </a:lnTo>
                  <a:lnTo>
                    <a:pt x="223" y="27"/>
                  </a:lnTo>
                  <a:lnTo>
                    <a:pt x="223" y="28"/>
                  </a:lnTo>
                  <a:lnTo>
                    <a:pt x="224" y="28"/>
                  </a:lnTo>
                  <a:lnTo>
                    <a:pt x="224" y="27"/>
                  </a:lnTo>
                  <a:lnTo>
                    <a:pt x="224" y="28"/>
                  </a:lnTo>
                  <a:lnTo>
                    <a:pt x="224" y="27"/>
                  </a:lnTo>
                  <a:lnTo>
                    <a:pt x="225" y="27"/>
                  </a:lnTo>
                  <a:lnTo>
                    <a:pt x="225" y="28"/>
                  </a:lnTo>
                  <a:lnTo>
                    <a:pt x="225" y="27"/>
                  </a:lnTo>
                  <a:lnTo>
                    <a:pt x="224" y="28"/>
                  </a:lnTo>
                  <a:lnTo>
                    <a:pt x="225" y="28"/>
                  </a:lnTo>
                  <a:lnTo>
                    <a:pt x="224" y="28"/>
                  </a:lnTo>
                  <a:lnTo>
                    <a:pt x="225" y="28"/>
                  </a:lnTo>
                  <a:lnTo>
                    <a:pt x="225" y="29"/>
                  </a:lnTo>
                  <a:lnTo>
                    <a:pt x="225" y="28"/>
                  </a:lnTo>
                  <a:lnTo>
                    <a:pt x="225" y="29"/>
                  </a:lnTo>
                  <a:lnTo>
                    <a:pt x="226" y="29"/>
                  </a:lnTo>
                  <a:lnTo>
                    <a:pt x="226" y="28"/>
                  </a:lnTo>
                  <a:lnTo>
                    <a:pt x="227" y="28"/>
                  </a:lnTo>
                  <a:lnTo>
                    <a:pt x="227" y="29"/>
                  </a:lnTo>
                  <a:lnTo>
                    <a:pt x="227" y="28"/>
                  </a:lnTo>
                  <a:lnTo>
                    <a:pt x="227" y="29"/>
                  </a:lnTo>
                  <a:lnTo>
                    <a:pt x="227" y="30"/>
                  </a:lnTo>
                  <a:lnTo>
                    <a:pt x="228" y="30"/>
                  </a:lnTo>
                  <a:lnTo>
                    <a:pt x="229" y="30"/>
                  </a:lnTo>
                  <a:lnTo>
                    <a:pt x="229" y="29"/>
                  </a:lnTo>
                  <a:lnTo>
                    <a:pt x="229" y="30"/>
                  </a:lnTo>
                  <a:lnTo>
                    <a:pt x="230" y="30"/>
                  </a:lnTo>
                  <a:lnTo>
                    <a:pt x="230" y="29"/>
                  </a:lnTo>
                  <a:lnTo>
                    <a:pt x="230" y="30"/>
                  </a:lnTo>
                  <a:lnTo>
                    <a:pt x="230" y="31"/>
                  </a:lnTo>
                  <a:lnTo>
                    <a:pt x="232" y="31"/>
                  </a:lnTo>
                  <a:lnTo>
                    <a:pt x="233" y="31"/>
                  </a:lnTo>
                  <a:lnTo>
                    <a:pt x="233" y="30"/>
                  </a:lnTo>
                  <a:lnTo>
                    <a:pt x="233" y="31"/>
                  </a:lnTo>
                  <a:lnTo>
                    <a:pt x="234" y="31"/>
                  </a:lnTo>
                  <a:lnTo>
                    <a:pt x="234" y="30"/>
                  </a:lnTo>
                  <a:lnTo>
                    <a:pt x="234" y="29"/>
                  </a:lnTo>
                  <a:lnTo>
                    <a:pt x="234" y="30"/>
                  </a:lnTo>
                  <a:lnTo>
                    <a:pt x="235" y="30"/>
                  </a:lnTo>
                  <a:lnTo>
                    <a:pt x="236" y="30"/>
                  </a:lnTo>
                  <a:lnTo>
                    <a:pt x="237" y="30"/>
                  </a:lnTo>
                  <a:lnTo>
                    <a:pt x="237" y="29"/>
                  </a:lnTo>
                  <a:lnTo>
                    <a:pt x="238" y="29"/>
                  </a:lnTo>
                  <a:lnTo>
                    <a:pt x="239" y="29"/>
                  </a:lnTo>
                  <a:lnTo>
                    <a:pt x="238" y="29"/>
                  </a:lnTo>
                  <a:lnTo>
                    <a:pt x="238" y="28"/>
                  </a:lnTo>
                  <a:lnTo>
                    <a:pt x="239" y="28"/>
                  </a:lnTo>
                  <a:lnTo>
                    <a:pt x="239" y="29"/>
                  </a:lnTo>
                  <a:lnTo>
                    <a:pt x="239" y="28"/>
                  </a:lnTo>
                  <a:lnTo>
                    <a:pt x="239" y="29"/>
                  </a:lnTo>
                  <a:lnTo>
                    <a:pt x="239" y="28"/>
                  </a:lnTo>
                  <a:lnTo>
                    <a:pt x="241" y="27"/>
                  </a:lnTo>
                  <a:lnTo>
                    <a:pt x="239" y="28"/>
                  </a:lnTo>
                  <a:lnTo>
                    <a:pt x="239" y="29"/>
                  </a:lnTo>
                  <a:lnTo>
                    <a:pt x="241" y="29"/>
                  </a:lnTo>
                  <a:lnTo>
                    <a:pt x="241" y="28"/>
                  </a:lnTo>
                  <a:lnTo>
                    <a:pt x="241" y="29"/>
                  </a:lnTo>
                  <a:lnTo>
                    <a:pt x="242" y="29"/>
                  </a:lnTo>
                  <a:lnTo>
                    <a:pt x="243" y="29"/>
                  </a:lnTo>
                  <a:lnTo>
                    <a:pt x="243" y="28"/>
                  </a:lnTo>
                  <a:lnTo>
                    <a:pt x="244" y="28"/>
                  </a:lnTo>
                  <a:lnTo>
                    <a:pt x="245" y="27"/>
                  </a:lnTo>
                  <a:lnTo>
                    <a:pt x="246" y="27"/>
                  </a:lnTo>
                  <a:lnTo>
                    <a:pt x="246" y="26"/>
                  </a:lnTo>
                  <a:lnTo>
                    <a:pt x="247" y="26"/>
                  </a:lnTo>
                  <a:lnTo>
                    <a:pt x="249" y="26"/>
                  </a:lnTo>
                  <a:lnTo>
                    <a:pt x="249" y="24"/>
                  </a:lnTo>
                  <a:lnTo>
                    <a:pt x="250" y="24"/>
                  </a:lnTo>
                  <a:lnTo>
                    <a:pt x="249" y="23"/>
                  </a:lnTo>
                  <a:lnTo>
                    <a:pt x="250" y="23"/>
                  </a:lnTo>
                  <a:lnTo>
                    <a:pt x="251" y="23"/>
                  </a:lnTo>
                  <a:lnTo>
                    <a:pt x="251" y="22"/>
                  </a:lnTo>
                  <a:lnTo>
                    <a:pt x="251" y="23"/>
                  </a:lnTo>
                  <a:lnTo>
                    <a:pt x="252" y="23"/>
                  </a:lnTo>
                  <a:lnTo>
                    <a:pt x="252" y="22"/>
                  </a:lnTo>
                  <a:lnTo>
                    <a:pt x="252" y="23"/>
                  </a:lnTo>
                  <a:lnTo>
                    <a:pt x="252" y="22"/>
                  </a:lnTo>
                  <a:lnTo>
                    <a:pt x="252" y="23"/>
                  </a:lnTo>
                  <a:lnTo>
                    <a:pt x="252" y="22"/>
                  </a:lnTo>
                  <a:lnTo>
                    <a:pt x="253" y="22"/>
                  </a:lnTo>
                  <a:lnTo>
                    <a:pt x="252" y="22"/>
                  </a:lnTo>
                  <a:lnTo>
                    <a:pt x="253" y="22"/>
                  </a:lnTo>
                  <a:lnTo>
                    <a:pt x="253" y="23"/>
                  </a:lnTo>
                  <a:lnTo>
                    <a:pt x="253" y="24"/>
                  </a:lnTo>
                  <a:lnTo>
                    <a:pt x="254" y="24"/>
                  </a:lnTo>
                  <a:lnTo>
                    <a:pt x="254" y="23"/>
                  </a:lnTo>
                  <a:lnTo>
                    <a:pt x="254" y="24"/>
                  </a:lnTo>
                  <a:lnTo>
                    <a:pt x="255" y="24"/>
                  </a:lnTo>
                  <a:lnTo>
                    <a:pt x="255" y="26"/>
                  </a:lnTo>
                  <a:lnTo>
                    <a:pt x="256" y="26"/>
                  </a:lnTo>
                  <a:lnTo>
                    <a:pt x="256" y="24"/>
                  </a:lnTo>
                  <a:lnTo>
                    <a:pt x="256" y="26"/>
                  </a:lnTo>
                  <a:lnTo>
                    <a:pt x="258" y="26"/>
                  </a:lnTo>
                  <a:lnTo>
                    <a:pt x="258" y="27"/>
                  </a:lnTo>
                  <a:lnTo>
                    <a:pt x="258" y="26"/>
                  </a:lnTo>
                  <a:lnTo>
                    <a:pt x="259" y="26"/>
                  </a:lnTo>
                  <a:lnTo>
                    <a:pt x="259" y="24"/>
                  </a:lnTo>
                  <a:lnTo>
                    <a:pt x="259" y="26"/>
                  </a:lnTo>
                  <a:lnTo>
                    <a:pt x="260" y="26"/>
                  </a:lnTo>
                  <a:lnTo>
                    <a:pt x="260" y="24"/>
                  </a:lnTo>
                  <a:lnTo>
                    <a:pt x="261" y="24"/>
                  </a:lnTo>
                  <a:lnTo>
                    <a:pt x="261" y="26"/>
                  </a:lnTo>
                  <a:lnTo>
                    <a:pt x="262" y="26"/>
                  </a:lnTo>
                  <a:lnTo>
                    <a:pt x="262" y="24"/>
                  </a:lnTo>
                  <a:lnTo>
                    <a:pt x="263" y="24"/>
                  </a:lnTo>
                  <a:lnTo>
                    <a:pt x="264" y="24"/>
                  </a:lnTo>
                  <a:lnTo>
                    <a:pt x="264" y="26"/>
                  </a:lnTo>
                  <a:lnTo>
                    <a:pt x="266" y="26"/>
                  </a:lnTo>
                  <a:lnTo>
                    <a:pt x="267" y="26"/>
                  </a:lnTo>
                  <a:lnTo>
                    <a:pt x="267" y="24"/>
                  </a:lnTo>
                  <a:lnTo>
                    <a:pt x="268" y="24"/>
                  </a:lnTo>
                  <a:lnTo>
                    <a:pt x="268" y="23"/>
                  </a:lnTo>
                  <a:lnTo>
                    <a:pt x="269" y="23"/>
                  </a:lnTo>
                  <a:lnTo>
                    <a:pt x="270" y="22"/>
                  </a:lnTo>
                  <a:lnTo>
                    <a:pt x="270" y="21"/>
                  </a:lnTo>
                  <a:lnTo>
                    <a:pt x="269" y="21"/>
                  </a:lnTo>
                  <a:lnTo>
                    <a:pt x="270" y="21"/>
                  </a:lnTo>
                  <a:lnTo>
                    <a:pt x="272" y="21"/>
                  </a:lnTo>
                  <a:lnTo>
                    <a:pt x="272" y="22"/>
                  </a:lnTo>
                  <a:lnTo>
                    <a:pt x="272" y="21"/>
                  </a:lnTo>
                  <a:lnTo>
                    <a:pt x="270" y="21"/>
                  </a:lnTo>
                  <a:lnTo>
                    <a:pt x="270" y="20"/>
                  </a:lnTo>
                  <a:lnTo>
                    <a:pt x="270" y="21"/>
                  </a:lnTo>
                  <a:lnTo>
                    <a:pt x="269" y="21"/>
                  </a:lnTo>
                  <a:lnTo>
                    <a:pt x="269" y="20"/>
                  </a:lnTo>
                  <a:lnTo>
                    <a:pt x="268" y="20"/>
                  </a:lnTo>
                  <a:lnTo>
                    <a:pt x="269" y="20"/>
                  </a:lnTo>
                  <a:lnTo>
                    <a:pt x="269" y="19"/>
                  </a:lnTo>
                  <a:lnTo>
                    <a:pt x="269" y="20"/>
                  </a:lnTo>
                  <a:lnTo>
                    <a:pt x="270" y="20"/>
                  </a:lnTo>
                  <a:lnTo>
                    <a:pt x="270" y="19"/>
                  </a:lnTo>
                  <a:lnTo>
                    <a:pt x="269" y="19"/>
                  </a:lnTo>
                  <a:lnTo>
                    <a:pt x="270" y="19"/>
                  </a:lnTo>
                  <a:lnTo>
                    <a:pt x="271" y="19"/>
                  </a:lnTo>
                  <a:lnTo>
                    <a:pt x="272" y="19"/>
                  </a:lnTo>
                  <a:lnTo>
                    <a:pt x="272" y="20"/>
                  </a:lnTo>
                  <a:lnTo>
                    <a:pt x="272" y="19"/>
                  </a:lnTo>
                  <a:lnTo>
                    <a:pt x="273" y="19"/>
                  </a:lnTo>
                  <a:lnTo>
                    <a:pt x="275" y="18"/>
                  </a:lnTo>
                  <a:lnTo>
                    <a:pt x="276" y="17"/>
                  </a:lnTo>
                  <a:lnTo>
                    <a:pt x="276" y="15"/>
                  </a:lnTo>
                  <a:lnTo>
                    <a:pt x="276" y="14"/>
                  </a:lnTo>
                  <a:lnTo>
                    <a:pt x="277" y="14"/>
                  </a:lnTo>
                  <a:lnTo>
                    <a:pt x="276" y="14"/>
                  </a:lnTo>
                  <a:lnTo>
                    <a:pt x="276" y="13"/>
                  </a:lnTo>
                  <a:lnTo>
                    <a:pt x="276" y="12"/>
                  </a:lnTo>
                  <a:lnTo>
                    <a:pt x="277" y="12"/>
                  </a:lnTo>
                  <a:lnTo>
                    <a:pt x="278" y="12"/>
                  </a:lnTo>
                  <a:lnTo>
                    <a:pt x="279" y="12"/>
                  </a:lnTo>
                  <a:lnTo>
                    <a:pt x="279" y="11"/>
                  </a:lnTo>
                  <a:lnTo>
                    <a:pt x="279" y="12"/>
                  </a:lnTo>
                  <a:lnTo>
                    <a:pt x="280" y="12"/>
                  </a:lnTo>
                  <a:lnTo>
                    <a:pt x="280" y="11"/>
                  </a:lnTo>
                  <a:lnTo>
                    <a:pt x="280" y="12"/>
                  </a:lnTo>
                  <a:lnTo>
                    <a:pt x="281" y="12"/>
                  </a:lnTo>
                  <a:lnTo>
                    <a:pt x="282" y="12"/>
                  </a:lnTo>
                  <a:lnTo>
                    <a:pt x="284" y="12"/>
                  </a:lnTo>
                  <a:lnTo>
                    <a:pt x="284" y="11"/>
                  </a:lnTo>
                  <a:lnTo>
                    <a:pt x="285" y="11"/>
                  </a:lnTo>
                  <a:lnTo>
                    <a:pt x="285" y="10"/>
                  </a:lnTo>
                  <a:lnTo>
                    <a:pt x="286" y="10"/>
                  </a:lnTo>
                  <a:lnTo>
                    <a:pt x="286" y="9"/>
                  </a:lnTo>
                  <a:lnTo>
                    <a:pt x="286" y="10"/>
                  </a:lnTo>
                  <a:lnTo>
                    <a:pt x="286" y="9"/>
                  </a:lnTo>
                  <a:lnTo>
                    <a:pt x="287" y="9"/>
                  </a:lnTo>
                  <a:lnTo>
                    <a:pt x="288" y="9"/>
                  </a:lnTo>
                  <a:lnTo>
                    <a:pt x="288" y="7"/>
                  </a:lnTo>
                  <a:lnTo>
                    <a:pt x="288" y="6"/>
                  </a:lnTo>
                  <a:lnTo>
                    <a:pt x="287" y="6"/>
                  </a:lnTo>
                  <a:lnTo>
                    <a:pt x="288" y="6"/>
                  </a:lnTo>
                  <a:lnTo>
                    <a:pt x="287" y="6"/>
                  </a:lnTo>
                  <a:lnTo>
                    <a:pt x="287" y="5"/>
                  </a:lnTo>
                  <a:lnTo>
                    <a:pt x="287" y="4"/>
                  </a:lnTo>
                  <a:lnTo>
                    <a:pt x="288" y="4"/>
                  </a:lnTo>
                  <a:lnTo>
                    <a:pt x="288" y="3"/>
                  </a:lnTo>
                  <a:lnTo>
                    <a:pt x="289" y="3"/>
                  </a:lnTo>
                  <a:lnTo>
                    <a:pt x="289" y="2"/>
                  </a:lnTo>
                  <a:lnTo>
                    <a:pt x="289" y="3"/>
                  </a:lnTo>
                  <a:lnTo>
                    <a:pt x="290" y="3"/>
                  </a:lnTo>
                  <a:lnTo>
                    <a:pt x="290" y="2"/>
                  </a:lnTo>
                  <a:lnTo>
                    <a:pt x="290" y="3"/>
                  </a:lnTo>
                  <a:lnTo>
                    <a:pt x="292" y="3"/>
                  </a:lnTo>
                  <a:lnTo>
                    <a:pt x="292" y="2"/>
                  </a:lnTo>
                  <a:lnTo>
                    <a:pt x="293" y="2"/>
                  </a:lnTo>
                  <a:lnTo>
                    <a:pt x="292" y="2"/>
                  </a:lnTo>
                  <a:lnTo>
                    <a:pt x="292" y="3"/>
                  </a:lnTo>
                  <a:lnTo>
                    <a:pt x="292" y="4"/>
                  </a:lnTo>
                  <a:lnTo>
                    <a:pt x="293" y="4"/>
                  </a:lnTo>
                  <a:lnTo>
                    <a:pt x="294" y="4"/>
                  </a:lnTo>
                  <a:lnTo>
                    <a:pt x="294" y="3"/>
                  </a:lnTo>
                  <a:lnTo>
                    <a:pt x="294" y="4"/>
                  </a:lnTo>
                  <a:lnTo>
                    <a:pt x="293" y="4"/>
                  </a:lnTo>
                  <a:lnTo>
                    <a:pt x="293" y="5"/>
                  </a:lnTo>
                  <a:lnTo>
                    <a:pt x="293" y="6"/>
                  </a:lnTo>
                  <a:lnTo>
                    <a:pt x="294" y="6"/>
                  </a:lnTo>
                  <a:lnTo>
                    <a:pt x="293" y="6"/>
                  </a:lnTo>
                  <a:lnTo>
                    <a:pt x="294" y="6"/>
                  </a:lnTo>
                  <a:lnTo>
                    <a:pt x="294" y="7"/>
                  </a:lnTo>
                  <a:lnTo>
                    <a:pt x="295" y="7"/>
                  </a:lnTo>
                  <a:lnTo>
                    <a:pt x="296" y="7"/>
                  </a:lnTo>
                  <a:lnTo>
                    <a:pt x="296" y="6"/>
                  </a:lnTo>
                  <a:lnTo>
                    <a:pt x="296" y="7"/>
                  </a:lnTo>
                  <a:lnTo>
                    <a:pt x="296" y="6"/>
                  </a:lnTo>
                  <a:lnTo>
                    <a:pt x="296" y="7"/>
                  </a:lnTo>
                  <a:lnTo>
                    <a:pt x="297" y="7"/>
                  </a:lnTo>
                  <a:lnTo>
                    <a:pt x="298" y="7"/>
                  </a:lnTo>
                  <a:lnTo>
                    <a:pt x="298" y="9"/>
                  </a:lnTo>
                  <a:lnTo>
                    <a:pt x="298" y="10"/>
                  </a:lnTo>
                  <a:lnTo>
                    <a:pt x="299" y="10"/>
                  </a:lnTo>
                  <a:lnTo>
                    <a:pt x="299" y="9"/>
                  </a:lnTo>
                  <a:lnTo>
                    <a:pt x="299" y="10"/>
                  </a:lnTo>
                  <a:lnTo>
                    <a:pt x="301" y="10"/>
                  </a:lnTo>
                  <a:lnTo>
                    <a:pt x="301" y="9"/>
                  </a:lnTo>
                  <a:lnTo>
                    <a:pt x="301" y="10"/>
                  </a:lnTo>
                  <a:lnTo>
                    <a:pt x="301" y="9"/>
                  </a:lnTo>
                  <a:lnTo>
                    <a:pt x="301" y="10"/>
                  </a:lnTo>
                  <a:lnTo>
                    <a:pt x="301" y="9"/>
                  </a:lnTo>
                  <a:lnTo>
                    <a:pt x="302" y="9"/>
                  </a:lnTo>
                  <a:lnTo>
                    <a:pt x="302" y="10"/>
                  </a:lnTo>
                  <a:lnTo>
                    <a:pt x="302" y="9"/>
                  </a:lnTo>
                  <a:lnTo>
                    <a:pt x="302" y="10"/>
                  </a:lnTo>
                  <a:lnTo>
                    <a:pt x="302" y="11"/>
                  </a:lnTo>
                  <a:lnTo>
                    <a:pt x="303" y="11"/>
                  </a:lnTo>
                  <a:lnTo>
                    <a:pt x="304" y="11"/>
                  </a:lnTo>
                  <a:lnTo>
                    <a:pt x="305" y="11"/>
                  </a:lnTo>
                  <a:lnTo>
                    <a:pt x="305" y="12"/>
                  </a:lnTo>
                  <a:lnTo>
                    <a:pt x="304" y="12"/>
                  </a:lnTo>
                  <a:lnTo>
                    <a:pt x="304" y="13"/>
                  </a:lnTo>
                  <a:lnTo>
                    <a:pt x="304" y="14"/>
                  </a:lnTo>
                  <a:lnTo>
                    <a:pt x="303" y="14"/>
                  </a:lnTo>
                  <a:lnTo>
                    <a:pt x="304" y="14"/>
                  </a:lnTo>
                  <a:lnTo>
                    <a:pt x="303" y="14"/>
                  </a:lnTo>
                  <a:lnTo>
                    <a:pt x="303" y="15"/>
                  </a:lnTo>
                  <a:lnTo>
                    <a:pt x="303" y="17"/>
                  </a:lnTo>
                  <a:lnTo>
                    <a:pt x="304" y="17"/>
                  </a:lnTo>
                  <a:lnTo>
                    <a:pt x="305" y="17"/>
                  </a:lnTo>
                  <a:lnTo>
                    <a:pt x="304" y="17"/>
                  </a:lnTo>
                  <a:lnTo>
                    <a:pt x="305" y="17"/>
                  </a:lnTo>
                  <a:lnTo>
                    <a:pt x="305" y="18"/>
                  </a:lnTo>
                  <a:lnTo>
                    <a:pt x="305" y="17"/>
                  </a:lnTo>
                  <a:lnTo>
                    <a:pt x="305" y="18"/>
                  </a:lnTo>
                  <a:lnTo>
                    <a:pt x="306" y="18"/>
                  </a:lnTo>
                  <a:lnTo>
                    <a:pt x="305" y="18"/>
                  </a:lnTo>
                  <a:lnTo>
                    <a:pt x="306" y="18"/>
                  </a:lnTo>
                  <a:lnTo>
                    <a:pt x="307" y="18"/>
                  </a:lnTo>
                  <a:lnTo>
                    <a:pt x="306" y="18"/>
                  </a:lnTo>
                  <a:lnTo>
                    <a:pt x="307" y="18"/>
                  </a:lnTo>
                  <a:lnTo>
                    <a:pt x="307" y="19"/>
                  </a:lnTo>
                  <a:lnTo>
                    <a:pt x="306" y="19"/>
                  </a:lnTo>
                  <a:lnTo>
                    <a:pt x="306" y="20"/>
                  </a:lnTo>
                  <a:lnTo>
                    <a:pt x="307" y="20"/>
                  </a:lnTo>
                  <a:lnTo>
                    <a:pt x="306" y="20"/>
                  </a:lnTo>
                  <a:lnTo>
                    <a:pt x="307" y="20"/>
                  </a:lnTo>
                  <a:lnTo>
                    <a:pt x="307" y="21"/>
                  </a:lnTo>
                  <a:lnTo>
                    <a:pt x="307" y="22"/>
                  </a:lnTo>
                  <a:lnTo>
                    <a:pt x="308" y="22"/>
                  </a:lnTo>
                  <a:lnTo>
                    <a:pt x="308" y="21"/>
                  </a:lnTo>
                  <a:lnTo>
                    <a:pt x="308" y="22"/>
                  </a:lnTo>
                  <a:lnTo>
                    <a:pt x="308" y="21"/>
                  </a:lnTo>
                  <a:lnTo>
                    <a:pt x="308" y="22"/>
                  </a:lnTo>
                  <a:lnTo>
                    <a:pt x="308" y="23"/>
                  </a:lnTo>
                  <a:lnTo>
                    <a:pt x="310" y="23"/>
                  </a:lnTo>
                  <a:lnTo>
                    <a:pt x="308" y="23"/>
                  </a:lnTo>
                  <a:lnTo>
                    <a:pt x="310" y="23"/>
                  </a:lnTo>
                  <a:lnTo>
                    <a:pt x="308" y="23"/>
                  </a:lnTo>
                  <a:lnTo>
                    <a:pt x="308" y="24"/>
                  </a:lnTo>
                  <a:lnTo>
                    <a:pt x="310" y="24"/>
                  </a:lnTo>
                  <a:lnTo>
                    <a:pt x="310" y="26"/>
                  </a:lnTo>
                  <a:lnTo>
                    <a:pt x="310" y="24"/>
                  </a:lnTo>
                  <a:lnTo>
                    <a:pt x="310" y="26"/>
                  </a:lnTo>
                  <a:lnTo>
                    <a:pt x="310" y="24"/>
                  </a:lnTo>
                  <a:lnTo>
                    <a:pt x="310" y="26"/>
                  </a:lnTo>
                  <a:lnTo>
                    <a:pt x="311" y="24"/>
                  </a:lnTo>
                  <a:lnTo>
                    <a:pt x="312" y="24"/>
                  </a:lnTo>
                  <a:lnTo>
                    <a:pt x="312" y="26"/>
                  </a:lnTo>
                  <a:lnTo>
                    <a:pt x="312" y="27"/>
                  </a:lnTo>
                  <a:lnTo>
                    <a:pt x="313" y="27"/>
                  </a:lnTo>
                  <a:lnTo>
                    <a:pt x="313" y="28"/>
                  </a:lnTo>
                  <a:lnTo>
                    <a:pt x="313" y="27"/>
                  </a:lnTo>
                  <a:lnTo>
                    <a:pt x="314" y="27"/>
                  </a:lnTo>
                  <a:lnTo>
                    <a:pt x="314" y="28"/>
                  </a:lnTo>
                  <a:lnTo>
                    <a:pt x="315" y="28"/>
                  </a:lnTo>
                  <a:lnTo>
                    <a:pt x="316" y="28"/>
                  </a:lnTo>
                  <a:lnTo>
                    <a:pt x="316" y="29"/>
                  </a:lnTo>
                  <a:lnTo>
                    <a:pt x="316" y="28"/>
                  </a:lnTo>
                  <a:lnTo>
                    <a:pt x="316" y="29"/>
                  </a:lnTo>
                  <a:lnTo>
                    <a:pt x="318" y="29"/>
                  </a:lnTo>
                  <a:lnTo>
                    <a:pt x="316" y="29"/>
                  </a:lnTo>
                  <a:lnTo>
                    <a:pt x="318" y="29"/>
                  </a:lnTo>
                  <a:lnTo>
                    <a:pt x="319" y="29"/>
                  </a:lnTo>
                  <a:lnTo>
                    <a:pt x="319" y="30"/>
                  </a:lnTo>
                  <a:lnTo>
                    <a:pt x="320" y="29"/>
                  </a:lnTo>
                  <a:lnTo>
                    <a:pt x="320" y="28"/>
                  </a:lnTo>
                  <a:lnTo>
                    <a:pt x="321" y="28"/>
                  </a:lnTo>
                  <a:lnTo>
                    <a:pt x="321" y="29"/>
                  </a:lnTo>
                  <a:lnTo>
                    <a:pt x="321" y="28"/>
                  </a:lnTo>
                  <a:lnTo>
                    <a:pt x="321" y="29"/>
                  </a:lnTo>
                  <a:lnTo>
                    <a:pt x="322" y="29"/>
                  </a:lnTo>
                  <a:lnTo>
                    <a:pt x="322" y="28"/>
                  </a:lnTo>
                  <a:lnTo>
                    <a:pt x="321" y="28"/>
                  </a:lnTo>
                  <a:lnTo>
                    <a:pt x="322" y="28"/>
                  </a:lnTo>
                  <a:lnTo>
                    <a:pt x="322" y="29"/>
                  </a:lnTo>
                  <a:lnTo>
                    <a:pt x="322" y="28"/>
                  </a:lnTo>
                  <a:lnTo>
                    <a:pt x="322" y="29"/>
                  </a:lnTo>
                  <a:lnTo>
                    <a:pt x="322" y="28"/>
                  </a:lnTo>
                  <a:lnTo>
                    <a:pt x="322" y="27"/>
                  </a:lnTo>
                  <a:lnTo>
                    <a:pt x="322" y="26"/>
                  </a:lnTo>
                  <a:lnTo>
                    <a:pt x="323" y="26"/>
                  </a:lnTo>
                  <a:lnTo>
                    <a:pt x="327" y="24"/>
                  </a:lnTo>
                  <a:lnTo>
                    <a:pt x="328" y="24"/>
                  </a:lnTo>
                  <a:lnTo>
                    <a:pt x="327" y="24"/>
                  </a:lnTo>
                  <a:lnTo>
                    <a:pt x="327" y="27"/>
                  </a:lnTo>
                  <a:lnTo>
                    <a:pt x="328" y="27"/>
                  </a:lnTo>
                  <a:lnTo>
                    <a:pt x="327" y="27"/>
                  </a:lnTo>
                  <a:lnTo>
                    <a:pt x="327" y="26"/>
                  </a:lnTo>
                  <a:lnTo>
                    <a:pt x="325" y="26"/>
                  </a:lnTo>
                  <a:lnTo>
                    <a:pt x="325" y="27"/>
                  </a:lnTo>
                  <a:lnTo>
                    <a:pt x="324" y="27"/>
                  </a:lnTo>
                  <a:lnTo>
                    <a:pt x="323" y="27"/>
                  </a:lnTo>
                  <a:lnTo>
                    <a:pt x="323" y="28"/>
                  </a:lnTo>
                  <a:lnTo>
                    <a:pt x="323" y="27"/>
                  </a:lnTo>
                  <a:lnTo>
                    <a:pt x="323" y="28"/>
                  </a:lnTo>
                  <a:lnTo>
                    <a:pt x="324" y="29"/>
                  </a:lnTo>
                  <a:lnTo>
                    <a:pt x="324" y="28"/>
                  </a:lnTo>
                  <a:lnTo>
                    <a:pt x="324" y="29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25" y="29"/>
                  </a:lnTo>
                  <a:lnTo>
                    <a:pt x="325" y="31"/>
                  </a:lnTo>
                  <a:lnTo>
                    <a:pt x="325" y="30"/>
                  </a:lnTo>
                  <a:lnTo>
                    <a:pt x="324" y="30"/>
                  </a:lnTo>
                  <a:lnTo>
                    <a:pt x="323" y="30"/>
                  </a:lnTo>
                  <a:lnTo>
                    <a:pt x="323" y="31"/>
                  </a:lnTo>
                  <a:lnTo>
                    <a:pt x="323" y="30"/>
                  </a:lnTo>
                  <a:lnTo>
                    <a:pt x="323" y="31"/>
                  </a:lnTo>
                  <a:lnTo>
                    <a:pt x="323" y="32"/>
                  </a:lnTo>
                  <a:lnTo>
                    <a:pt x="323" y="31"/>
                  </a:lnTo>
                  <a:lnTo>
                    <a:pt x="322" y="30"/>
                  </a:lnTo>
                  <a:lnTo>
                    <a:pt x="321" y="30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1" y="31"/>
                  </a:lnTo>
                  <a:lnTo>
                    <a:pt x="322" y="32"/>
                  </a:lnTo>
                  <a:lnTo>
                    <a:pt x="322" y="31"/>
                  </a:lnTo>
                  <a:lnTo>
                    <a:pt x="322" y="32"/>
                  </a:lnTo>
                  <a:lnTo>
                    <a:pt x="322" y="34"/>
                  </a:lnTo>
                  <a:lnTo>
                    <a:pt x="323" y="34"/>
                  </a:lnTo>
                  <a:lnTo>
                    <a:pt x="322" y="34"/>
                  </a:lnTo>
                  <a:lnTo>
                    <a:pt x="322" y="32"/>
                  </a:lnTo>
                  <a:lnTo>
                    <a:pt x="322" y="34"/>
                  </a:lnTo>
                  <a:lnTo>
                    <a:pt x="322" y="35"/>
                  </a:lnTo>
                  <a:lnTo>
                    <a:pt x="323" y="35"/>
                  </a:lnTo>
                  <a:lnTo>
                    <a:pt x="324" y="34"/>
                  </a:lnTo>
                  <a:lnTo>
                    <a:pt x="325" y="34"/>
                  </a:lnTo>
                  <a:lnTo>
                    <a:pt x="324" y="32"/>
                  </a:lnTo>
                  <a:lnTo>
                    <a:pt x="325" y="32"/>
                  </a:lnTo>
                  <a:lnTo>
                    <a:pt x="325" y="34"/>
                  </a:lnTo>
                  <a:lnTo>
                    <a:pt x="324" y="35"/>
                  </a:lnTo>
                  <a:lnTo>
                    <a:pt x="324" y="36"/>
                  </a:lnTo>
                  <a:lnTo>
                    <a:pt x="324" y="35"/>
                  </a:lnTo>
                  <a:lnTo>
                    <a:pt x="323" y="35"/>
                  </a:lnTo>
                  <a:lnTo>
                    <a:pt x="324" y="36"/>
                  </a:lnTo>
                  <a:lnTo>
                    <a:pt x="324" y="35"/>
                  </a:lnTo>
                  <a:lnTo>
                    <a:pt x="324" y="36"/>
                  </a:lnTo>
                  <a:lnTo>
                    <a:pt x="323" y="35"/>
                  </a:lnTo>
                  <a:lnTo>
                    <a:pt x="323" y="36"/>
                  </a:lnTo>
                  <a:lnTo>
                    <a:pt x="323" y="37"/>
                  </a:lnTo>
                  <a:lnTo>
                    <a:pt x="324" y="37"/>
                  </a:lnTo>
                  <a:lnTo>
                    <a:pt x="325" y="37"/>
                  </a:lnTo>
                  <a:lnTo>
                    <a:pt x="324" y="37"/>
                  </a:lnTo>
                  <a:lnTo>
                    <a:pt x="325" y="37"/>
                  </a:lnTo>
                  <a:lnTo>
                    <a:pt x="324" y="37"/>
                  </a:lnTo>
                  <a:lnTo>
                    <a:pt x="325" y="37"/>
                  </a:lnTo>
                  <a:lnTo>
                    <a:pt x="325" y="38"/>
                  </a:lnTo>
                  <a:lnTo>
                    <a:pt x="327" y="38"/>
                  </a:lnTo>
                  <a:lnTo>
                    <a:pt x="327" y="37"/>
                  </a:lnTo>
                  <a:lnTo>
                    <a:pt x="327" y="38"/>
                  </a:lnTo>
                  <a:lnTo>
                    <a:pt x="327" y="37"/>
                  </a:lnTo>
                  <a:lnTo>
                    <a:pt x="327" y="38"/>
                  </a:lnTo>
                  <a:lnTo>
                    <a:pt x="327" y="37"/>
                  </a:lnTo>
                  <a:lnTo>
                    <a:pt x="328" y="37"/>
                  </a:lnTo>
                  <a:lnTo>
                    <a:pt x="329" y="37"/>
                  </a:lnTo>
                  <a:lnTo>
                    <a:pt x="328" y="37"/>
                  </a:lnTo>
                  <a:lnTo>
                    <a:pt x="329" y="38"/>
                  </a:lnTo>
                  <a:lnTo>
                    <a:pt x="329" y="37"/>
                  </a:lnTo>
                  <a:lnTo>
                    <a:pt x="329" y="36"/>
                  </a:lnTo>
                  <a:lnTo>
                    <a:pt x="329" y="37"/>
                  </a:lnTo>
                  <a:lnTo>
                    <a:pt x="329" y="36"/>
                  </a:lnTo>
                  <a:lnTo>
                    <a:pt x="328" y="36"/>
                  </a:lnTo>
                  <a:lnTo>
                    <a:pt x="328" y="37"/>
                  </a:lnTo>
                  <a:lnTo>
                    <a:pt x="328" y="36"/>
                  </a:lnTo>
                  <a:lnTo>
                    <a:pt x="329" y="36"/>
                  </a:lnTo>
                  <a:lnTo>
                    <a:pt x="330" y="36"/>
                  </a:lnTo>
                  <a:lnTo>
                    <a:pt x="330" y="37"/>
                  </a:lnTo>
                  <a:lnTo>
                    <a:pt x="330" y="38"/>
                  </a:lnTo>
                  <a:lnTo>
                    <a:pt x="331" y="38"/>
                  </a:lnTo>
                  <a:lnTo>
                    <a:pt x="332" y="38"/>
                  </a:lnTo>
                  <a:lnTo>
                    <a:pt x="333" y="38"/>
                  </a:lnTo>
                  <a:lnTo>
                    <a:pt x="333" y="37"/>
                  </a:lnTo>
                  <a:lnTo>
                    <a:pt x="333" y="36"/>
                  </a:lnTo>
                  <a:lnTo>
                    <a:pt x="335" y="36"/>
                  </a:lnTo>
                  <a:lnTo>
                    <a:pt x="335" y="35"/>
                  </a:lnTo>
                  <a:lnTo>
                    <a:pt x="336" y="35"/>
                  </a:lnTo>
                  <a:lnTo>
                    <a:pt x="337" y="35"/>
                  </a:lnTo>
                  <a:lnTo>
                    <a:pt x="337" y="36"/>
                  </a:lnTo>
                  <a:lnTo>
                    <a:pt x="337" y="35"/>
                  </a:lnTo>
                  <a:lnTo>
                    <a:pt x="338" y="35"/>
                  </a:lnTo>
                  <a:lnTo>
                    <a:pt x="339" y="35"/>
                  </a:lnTo>
                  <a:lnTo>
                    <a:pt x="338" y="35"/>
                  </a:lnTo>
                  <a:lnTo>
                    <a:pt x="339" y="34"/>
                  </a:lnTo>
                  <a:lnTo>
                    <a:pt x="338" y="34"/>
                  </a:lnTo>
                  <a:lnTo>
                    <a:pt x="339" y="34"/>
                  </a:lnTo>
                  <a:lnTo>
                    <a:pt x="339" y="32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0" y="35"/>
                  </a:lnTo>
                  <a:lnTo>
                    <a:pt x="340" y="36"/>
                  </a:lnTo>
                  <a:lnTo>
                    <a:pt x="341" y="36"/>
                  </a:lnTo>
                  <a:lnTo>
                    <a:pt x="342" y="36"/>
                  </a:lnTo>
                  <a:lnTo>
                    <a:pt x="344" y="36"/>
                  </a:lnTo>
                  <a:lnTo>
                    <a:pt x="345" y="36"/>
                  </a:lnTo>
                  <a:lnTo>
                    <a:pt x="344" y="36"/>
                  </a:lnTo>
                  <a:lnTo>
                    <a:pt x="345" y="36"/>
                  </a:lnTo>
                  <a:lnTo>
                    <a:pt x="344" y="36"/>
                  </a:lnTo>
                  <a:lnTo>
                    <a:pt x="345" y="36"/>
                  </a:lnTo>
                  <a:lnTo>
                    <a:pt x="346" y="36"/>
                  </a:lnTo>
                  <a:lnTo>
                    <a:pt x="347" y="36"/>
                  </a:lnTo>
                  <a:lnTo>
                    <a:pt x="348" y="36"/>
                  </a:lnTo>
                  <a:lnTo>
                    <a:pt x="349" y="36"/>
                  </a:lnTo>
                  <a:lnTo>
                    <a:pt x="350" y="36"/>
                  </a:lnTo>
                  <a:lnTo>
                    <a:pt x="351" y="36"/>
                  </a:lnTo>
                  <a:lnTo>
                    <a:pt x="353" y="36"/>
                  </a:lnTo>
                  <a:lnTo>
                    <a:pt x="354" y="36"/>
                  </a:lnTo>
                  <a:lnTo>
                    <a:pt x="355" y="36"/>
                  </a:lnTo>
                  <a:lnTo>
                    <a:pt x="356" y="36"/>
                  </a:lnTo>
                  <a:lnTo>
                    <a:pt x="356" y="37"/>
                  </a:lnTo>
                  <a:lnTo>
                    <a:pt x="357" y="37"/>
                  </a:lnTo>
                  <a:lnTo>
                    <a:pt x="358" y="37"/>
                  </a:lnTo>
                  <a:lnTo>
                    <a:pt x="359" y="37"/>
                  </a:lnTo>
                  <a:lnTo>
                    <a:pt x="359" y="36"/>
                  </a:lnTo>
                  <a:lnTo>
                    <a:pt x="361" y="36"/>
                  </a:lnTo>
                  <a:lnTo>
                    <a:pt x="362" y="36"/>
                  </a:lnTo>
                  <a:lnTo>
                    <a:pt x="363" y="36"/>
                  </a:lnTo>
                  <a:lnTo>
                    <a:pt x="363" y="37"/>
                  </a:lnTo>
                  <a:lnTo>
                    <a:pt x="364" y="37"/>
                  </a:lnTo>
                  <a:lnTo>
                    <a:pt x="364" y="36"/>
                  </a:lnTo>
                  <a:lnTo>
                    <a:pt x="365" y="36"/>
                  </a:lnTo>
                  <a:lnTo>
                    <a:pt x="365" y="37"/>
                  </a:lnTo>
                  <a:lnTo>
                    <a:pt x="366" y="37"/>
                  </a:lnTo>
                  <a:lnTo>
                    <a:pt x="366" y="38"/>
                  </a:lnTo>
                  <a:lnTo>
                    <a:pt x="366" y="37"/>
                  </a:lnTo>
                  <a:lnTo>
                    <a:pt x="367" y="37"/>
                  </a:lnTo>
                  <a:lnTo>
                    <a:pt x="368" y="37"/>
                  </a:lnTo>
                  <a:lnTo>
                    <a:pt x="370" y="37"/>
                  </a:lnTo>
                  <a:lnTo>
                    <a:pt x="370" y="36"/>
                  </a:lnTo>
                  <a:lnTo>
                    <a:pt x="371" y="36"/>
                  </a:lnTo>
                  <a:lnTo>
                    <a:pt x="372" y="36"/>
                  </a:lnTo>
                  <a:lnTo>
                    <a:pt x="373" y="36"/>
                  </a:lnTo>
                  <a:lnTo>
                    <a:pt x="374" y="36"/>
                  </a:lnTo>
                  <a:lnTo>
                    <a:pt x="375" y="36"/>
                  </a:lnTo>
                  <a:lnTo>
                    <a:pt x="376" y="36"/>
                  </a:lnTo>
                  <a:lnTo>
                    <a:pt x="377" y="36"/>
                  </a:lnTo>
                  <a:lnTo>
                    <a:pt x="379" y="36"/>
                  </a:lnTo>
                  <a:lnTo>
                    <a:pt x="380" y="37"/>
                  </a:lnTo>
                  <a:lnTo>
                    <a:pt x="380" y="36"/>
                  </a:lnTo>
                  <a:lnTo>
                    <a:pt x="381" y="36"/>
                  </a:lnTo>
                  <a:lnTo>
                    <a:pt x="382" y="36"/>
                  </a:lnTo>
                  <a:lnTo>
                    <a:pt x="383" y="36"/>
                  </a:lnTo>
                  <a:lnTo>
                    <a:pt x="383" y="35"/>
                  </a:lnTo>
                  <a:lnTo>
                    <a:pt x="384" y="35"/>
                  </a:lnTo>
                  <a:lnTo>
                    <a:pt x="384" y="36"/>
                  </a:lnTo>
                  <a:lnTo>
                    <a:pt x="385" y="36"/>
                  </a:lnTo>
                  <a:lnTo>
                    <a:pt x="387" y="36"/>
                  </a:lnTo>
                  <a:lnTo>
                    <a:pt x="387" y="37"/>
                  </a:lnTo>
                  <a:lnTo>
                    <a:pt x="387" y="38"/>
                  </a:lnTo>
                  <a:lnTo>
                    <a:pt x="388" y="38"/>
                  </a:lnTo>
                  <a:lnTo>
                    <a:pt x="388" y="39"/>
                  </a:lnTo>
                  <a:lnTo>
                    <a:pt x="389" y="39"/>
                  </a:lnTo>
                  <a:lnTo>
                    <a:pt x="389" y="40"/>
                  </a:lnTo>
                  <a:lnTo>
                    <a:pt x="389" y="42"/>
                  </a:lnTo>
                  <a:lnTo>
                    <a:pt x="389" y="43"/>
                  </a:lnTo>
                  <a:lnTo>
                    <a:pt x="389" y="42"/>
                  </a:lnTo>
                  <a:lnTo>
                    <a:pt x="389" y="40"/>
                  </a:lnTo>
                  <a:lnTo>
                    <a:pt x="389" y="42"/>
                  </a:lnTo>
                  <a:lnTo>
                    <a:pt x="389" y="43"/>
                  </a:lnTo>
                  <a:lnTo>
                    <a:pt x="389" y="42"/>
                  </a:lnTo>
                  <a:lnTo>
                    <a:pt x="390" y="42"/>
                  </a:lnTo>
                  <a:lnTo>
                    <a:pt x="391" y="42"/>
                  </a:lnTo>
                  <a:lnTo>
                    <a:pt x="392" y="42"/>
                  </a:lnTo>
                  <a:lnTo>
                    <a:pt x="392" y="40"/>
                  </a:lnTo>
                  <a:lnTo>
                    <a:pt x="392" y="39"/>
                  </a:lnTo>
                  <a:lnTo>
                    <a:pt x="392" y="40"/>
                  </a:lnTo>
                  <a:lnTo>
                    <a:pt x="393" y="40"/>
                  </a:lnTo>
                  <a:lnTo>
                    <a:pt x="393" y="42"/>
                  </a:lnTo>
                  <a:lnTo>
                    <a:pt x="394" y="42"/>
                  </a:lnTo>
                  <a:lnTo>
                    <a:pt x="396" y="42"/>
                  </a:lnTo>
                  <a:lnTo>
                    <a:pt x="396" y="43"/>
                  </a:lnTo>
                  <a:lnTo>
                    <a:pt x="397" y="43"/>
                  </a:lnTo>
                  <a:lnTo>
                    <a:pt x="397" y="42"/>
                  </a:lnTo>
                  <a:lnTo>
                    <a:pt x="398" y="42"/>
                  </a:lnTo>
                  <a:lnTo>
                    <a:pt x="399" y="42"/>
                  </a:lnTo>
                  <a:lnTo>
                    <a:pt x="400" y="42"/>
                  </a:lnTo>
                  <a:lnTo>
                    <a:pt x="401" y="42"/>
                  </a:lnTo>
                  <a:lnTo>
                    <a:pt x="402" y="42"/>
                  </a:lnTo>
                  <a:lnTo>
                    <a:pt x="404" y="42"/>
                  </a:lnTo>
                  <a:lnTo>
                    <a:pt x="405" y="42"/>
                  </a:lnTo>
                  <a:lnTo>
                    <a:pt x="406" y="42"/>
                  </a:lnTo>
                  <a:lnTo>
                    <a:pt x="406" y="43"/>
                  </a:lnTo>
                  <a:lnTo>
                    <a:pt x="406" y="42"/>
                  </a:lnTo>
                  <a:lnTo>
                    <a:pt x="407" y="42"/>
                  </a:lnTo>
                  <a:lnTo>
                    <a:pt x="408" y="42"/>
                  </a:lnTo>
                  <a:lnTo>
                    <a:pt x="409" y="42"/>
                  </a:lnTo>
                  <a:lnTo>
                    <a:pt x="409" y="43"/>
                  </a:lnTo>
                  <a:lnTo>
                    <a:pt x="410" y="43"/>
                  </a:lnTo>
                  <a:lnTo>
                    <a:pt x="410" y="44"/>
                  </a:lnTo>
                  <a:lnTo>
                    <a:pt x="411" y="44"/>
                  </a:lnTo>
                  <a:lnTo>
                    <a:pt x="413" y="44"/>
                  </a:lnTo>
                  <a:lnTo>
                    <a:pt x="413" y="45"/>
                  </a:lnTo>
                  <a:lnTo>
                    <a:pt x="414" y="45"/>
                  </a:lnTo>
                  <a:lnTo>
                    <a:pt x="414" y="46"/>
                  </a:lnTo>
                  <a:lnTo>
                    <a:pt x="415" y="46"/>
                  </a:lnTo>
                  <a:lnTo>
                    <a:pt x="415" y="47"/>
                  </a:lnTo>
                  <a:lnTo>
                    <a:pt x="416" y="47"/>
                  </a:lnTo>
                  <a:lnTo>
                    <a:pt x="415" y="47"/>
                  </a:lnTo>
                  <a:lnTo>
                    <a:pt x="415" y="48"/>
                  </a:lnTo>
                  <a:lnTo>
                    <a:pt x="415" y="49"/>
                  </a:lnTo>
                  <a:lnTo>
                    <a:pt x="415" y="51"/>
                  </a:lnTo>
                  <a:lnTo>
                    <a:pt x="416" y="51"/>
                  </a:lnTo>
                  <a:lnTo>
                    <a:pt x="416" y="52"/>
                  </a:lnTo>
                  <a:lnTo>
                    <a:pt x="417" y="52"/>
                  </a:lnTo>
                  <a:lnTo>
                    <a:pt x="418" y="52"/>
                  </a:lnTo>
                  <a:lnTo>
                    <a:pt x="419" y="52"/>
                  </a:lnTo>
                  <a:lnTo>
                    <a:pt x="419" y="53"/>
                  </a:lnTo>
                  <a:lnTo>
                    <a:pt x="419" y="54"/>
                  </a:lnTo>
                  <a:lnTo>
                    <a:pt x="420" y="54"/>
                  </a:lnTo>
                  <a:lnTo>
                    <a:pt x="420" y="55"/>
                  </a:lnTo>
                  <a:lnTo>
                    <a:pt x="422" y="55"/>
                  </a:lnTo>
                  <a:lnTo>
                    <a:pt x="423" y="55"/>
                  </a:lnTo>
                  <a:lnTo>
                    <a:pt x="423" y="56"/>
                  </a:lnTo>
                  <a:lnTo>
                    <a:pt x="424" y="56"/>
                  </a:lnTo>
                  <a:lnTo>
                    <a:pt x="423" y="56"/>
                  </a:lnTo>
                  <a:lnTo>
                    <a:pt x="424" y="56"/>
                  </a:lnTo>
                  <a:lnTo>
                    <a:pt x="424" y="57"/>
                  </a:lnTo>
                  <a:lnTo>
                    <a:pt x="424" y="59"/>
                  </a:lnTo>
                  <a:lnTo>
                    <a:pt x="425" y="59"/>
                  </a:lnTo>
                  <a:lnTo>
                    <a:pt x="425" y="60"/>
                  </a:lnTo>
                  <a:lnTo>
                    <a:pt x="425" y="59"/>
                  </a:lnTo>
                  <a:lnTo>
                    <a:pt x="425" y="60"/>
                  </a:lnTo>
                  <a:lnTo>
                    <a:pt x="426" y="60"/>
                  </a:lnTo>
                  <a:lnTo>
                    <a:pt x="427" y="60"/>
                  </a:lnTo>
                  <a:lnTo>
                    <a:pt x="428" y="60"/>
                  </a:lnTo>
                  <a:lnTo>
                    <a:pt x="430" y="60"/>
                  </a:lnTo>
                  <a:lnTo>
                    <a:pt x="431" y="60"/>
                  </a:lnTo>
                  <a:lnTo>
                    <a:pt x="431" y="59"/>
                  </a:lnTo>
                  <a:lnTo>
                    <a:pt x="432" y="59"/>
                  </a:lnTo>
                  <a:lnTo>
                    <a:pt x="432" y="60"/>
                  </a:lnTo>
                  <a:lnTo>
                    <a:pt x="433" y="60"/>
                  </a:lnTo>
                  <a:lnTo>
                    <a:pt x="434" y="60"/>
                  </a:lnTo>
                  <a:lnTo>
                    <a:pt x="435" y="60"/>
                  </a:lnTo>
                  <a:lnTo>
                    <a:pt x="436" y="60"/>
                  </a:lnTo>
                  <a:lnTo>
                    <a:pt x="437" y="60"/>
                  </a:lnTo>
                  <a:lnTo>
                    <a:pt x="437" y="59"/>
                  </a:lnTo>
                  <a:lnTo>
                    <a:pt x="437" y="60"/>
                  </a:lnTo>
                  <a:lnTo>
                    <a:pt x="437" y="59"/>
                  </a:lnTo>
                  <a:lnTo>
                    <a:pt x="439" y="59"/>
                  </a:lnTo>
                  <a:lnTo>
                    <a:pt x="440" y="59"/>
                  </a:lnTo>
                  <a:lnTo>
                    <a:pt x="441" y="59"/>
                  </a:lnTo>
                  <a:lnTo>
                    <a:pt x="442" y="59"/>
                  </a:lnTo>
                  <a:lnTo>
                    <a:pt x="443" y="59"/>
                  </a:lnTo>
                  <a:lnTo>
                    <a:pt x="443" y="57"/>
                  </a:lnTo>
                  <a:lnTo>
                    <a:pt x="444" y="57"/>
                  </a:lnTo>
                  <a:lnTo>
                    <a:pt x="445" y="57"/>
                  </a:lnTo>
                  <a:lnTo>
                    <a:pt x="446" y="57"/>
                  </a:lnTo>
                  <a:lnTo>
                    <a:pt x="446" y="59"/>
                  </a:lnTo>
                  <a:lnTo>
                    <a:pt x="448" y="59"/>
                  </a:lnTo>
                  <a:lnTo>
                    <a:pt x="448" y="60"/>
                  </a:lnTo>
                  <a:lnTo>
                    <a:pt x="449" y="60"/>
                  </a:lnTo>
                  <a:lnTo>
                    <a:pt x="450" y="60"/>
                  </a:lnTo>
                  <a:lnTo>
                    <a:pt x="451" y="60"/>
                  </a:lnTo>
                  <a:lnTo>
                    <a:pt x="452" y="60"/>
                  </a:lnTo>
                  <a:lnTo>
                    <a:pt x="453" y="60"/>
                  </a:lnTo>
                  <a:lnTo>
                    <a:pt x="454" y="60"/>
                  </a:lnTo>
                  <a:lnTo>
                    <a:pt x="454" y="61"/>
                  </a:lnTo>
                  <a:lnTo>
                    <a:pt x="456" y="61"/>
                  </a:lnTo>
                  <a:lnTo>
                    <a:pt x="456" y="62"/>
                  </a:lnTo>
                  <a:lnTo>
                    <a:pt x="457" y="62"/>
                  </a:lnTo>
                  <a:lnTo>
                    <a:pt x="456" y="62"/>
                  </a:lnTo>
                  <a:lnTo>
                    <a:pt x="456" y="63"/>
                  </a:lnTo>
                  <a:lnTo>
                    <a:pt x="457" y="63"/>
                  </a:lnTo>
                  <a:lnTo>
                    <a:pt x="458" y="63"/>
                  </a:lnTo>
                  <a:lnTo>
                    <a:pt x="459" y="63"/>
                  </a:lnTo>
                  <a:lnTo>
                    <a:pt x="459" y="62"/>
                  </a:lnTo>
                  <a:lnTo>
                    <a:pt x="458" y="62"/>
                  </a:lnTo>
                  <a:lnTo>
                    <a:pt x="459" y="62"/>
                  </a:lnTo>
                  <a:lnTo>
                    <a:pt x="458" y="62"/>
                  </a:lnTo>
                  <a:lnTo>
                    <a:pt x="459" y="62"/>
                  </a:lnTo>
                  <a:lnTo>
                    <a:pt x="460" y="62"/>
                  </a:lnTo>
                  <a:lnTo>
                    <a:pt x="460" y="63"/>
                  </a:lnTo>
                  <a:lnTo>
                    <a:pt x="461" y="63"/>
                  </a:lnTo>
                  <a:lnTo>
                    <a:pt x="461" y="64"/>
                  </a:lnTo>
                  <a:lnTo>
                    <a:pt x="462" y="64"/>
                  </a:lnTo>
                  <a:lnTo>
                    <a:pt x="462" y="63"/>
                  </a:lnTo>
                  <a:lnTo>
                    <a:pt x="462" y="64"/>
                  </a:lnTo>
                  <a:lnTo>
                    <a:pt x="463" y="64"/>
                  </a:lnTo>
                  <a:lnTo>
                    <a:pt x="465" y="64"/>
                  </a:lnTo>
                  <a:lnTo>
                    <a:pt x="466" y="64"/>
                  </a:lnTo>
                  <a:lnTo>
                    <a:pt x="467" y="64"/>
                  </a:lnTo>
                  <a:lnTo>
                    <a:pt x="468" y="64"/>
                  </a:lnTo>
                  <a:lnTo>
                    <a:pt x="468" y="65"/>
                  </a:lnTo>
                  <a:lnTo>
                    <a:pt x="468" y="64"/>
                  </a:lnTo>
                  <a:lnTo>
                    <a:pt x="468" y="65"/>
                  </a:lnTo>
                  <a:lnTo>
                    <a:pt x="469" y="65"/>
                  </a:lnTo>
                  <a:lnTo>
                    <a:pt x="470" y="65"/>
                  </a:lnTo>
                  <a:lnTo>
                    <a:pt x="471" y="65"/>
                  </a:lnTo>
                  <a:lnTo>
                    <a:pt x="473" y="65"/>
                  </a:lnTo>
                  <a:lnTo>
                    <a:pt x="474" y="65"/>
                  </a:lnTo>
                  <a:lnTo>
                    <a:pt x="473" y="65"/>
                  </a:lnTo>
                  <a:lnTo>
                    <a:pt x="474" y="65"/>
                  </a:lnTo>
                  <a:lnTo>
                    <a:pt x="475" y="65"/>
                  </a:lnTo>
                  <a:lnTo>
                    <a:pt x="475" y="64"/>
                  </a:lnTo>
                  <a:lnTo>
                    <a:pt x="475" y="65"/>
                  </a:lnTo>
                  <a:lnTo>
                    <a:pt x="475" y="64"/>
                  </a:lnTo>
                  <a:lnTo>
                    <a:pt x="475" y="65"/>
                  </a:lnTo>
                  <a:lnTo>
                    <a:pt x="476" y="65"/>
                  </a:lnTo>
                  <a:lnTo>
                    <a:pt x="476" y="64"/>
                  </a:lnTo>
                  <a:lnTo>
                    <a:pt x="476" y="65"/>
                  </a:lnTo>
                  <a:lnTo>
                    <a:pt x="476" y="64"/>
                  </a:lnTo>
                  <a:lnTo>
                    <a:pt x="476" y="65"/>
                  </a:lnTo>
                  <a:lnTo>
                    <a:pt x="476" y="67"/>
                  </a:lnTo>
                  <a:lnTo>
                    <a:pt x="476" y="65"/>
                  </a:lnTo>
                  <a:lnTo>
                    <a:pt x="477" y="65"/>
                  </a:lnTo>
                  <a:lnTo>
                    <a:pt x="476" y="65"/>
                  </a:lnTo>
                  <a:lnTo>
                    <a:pt x="477" y="65"/>
                  </a:lnTo>
                  <a:lnTo>
                    <a:pt x="477" y="64"/>
                  </a:lnTo>
                  <a:lnTo>
                    <a:pt x="478" y="64"/>
                  </a:lnTo>
                  <a:lnTo>
                    <a:pt x="479" y="64"/>
                  </a:lnTo>
                  <a:lnTo>
                    <a:pt x="480" y="64"/>
                  </a:lnTo>
                  <a:lnTo>
                    <a:pt x="480" y="65"/>
                  </a:lnTo>
                  <a:lnTo>
                    <a:pt x="480" y="64"/>
                  </a:lnTo>
                  <a:lnTo>
                    <a:pt x="482" y="64"/>
                  </a:lnTo>
                  <a:lnTo>
                    <a:pt x="482" y="65"/>
                  </a:lnTo>
                  <a:lnTo>
                    <a:pt x="483" y="65"/>
                  </a:lnTo>
                  <a:lnTo>
                    <a:pt x="483" y="64"/>
                  </a:lnTo>
                  <a:lnTo>
                    <a:pt x="483" y="65"/>
                  </a:lnTo>
                  <a:lnTo>
                    <a:pt x="484" y="65"/>
                  </a:lnTo>
                  <a:lnTo>
                    <a:pt x="484" y="64"/>
                  </a:lnTo>
                  <a:lnTo>
                    <a:pt x="484" y="65"/>
                  </a:lnTo>
                  <a:lnTo>
                    <a:pt x="484" y="64"/>
                  </a:lnTo>
                  <a:lnTo>
                    <a:pt x="484" y="65"/>
                  </a:lnTo>
                  <a:lnTo>
                    <a:pt x="485" y="65"/>
                  </a:lnTo>
                  <a:lnTo>
                    <a:pt x="484" y="65"/>
                  </a:lnTo>
                  <a:lnTo>
                    <a:pt x="485" y="65"/>
                  </a:lnTo>
                  <a:lnTo>
                    <a:pt x="486" y="65"/>
                  </a:lnTo>
                  <a:lnTo>
                    <a:pt x="486" y="67"/>
                  </a:lnTo>
                  <a:lnTo>
                    <a:pt x="486" y="65"/>
                  </a:lnTo>
                  <a:lnTo>
                    <a:pt x="487" y="65"/>
                  </a:lnTo>
                  <a:lnTo>
                    <a:pt x="487" y="64"/>
                  </a:lnTo>
                  <a:lnTo>
                    <a:pt x="488" y="64"/>
                  </a:lnTo>
                  <a:lnTo>
                    <a:pt x="488" y="65"/>
                  </a:lnTo>
                  <a:lnTo>
                    <a:pt x="488" y="67"/>
                  </a:lnTo>
                  <a:lnTo>
                    <a:pt x="489" y="67"/>
                  </a:lnTo>
                  <a:lnTo>
                    <a:pt x="489" y="65"/>
                  </a:lnTo>
                  <a:lnTo>
                    <a:pt x="489" y="67"/>
                  </a:lnTo>
                  <a:lnTo>
                    <a:pt x="489" y="65"/>
                  </a:lnTo>
                  <a:lnTo>
                    <a:pt x="489" y="67"/>
                  </a:lnTo>
                  <a:lnTo>
                    <a:pt x="489" y="65"/>
                  </a:lnTo>
                  <a:lnTo>
                    <a:pt x="491" y="65"/>
                  </a:lnTo>
                  <a:lnTo>
                    <a:pt x="491" y="67"/>
                  </a:lnTo>
                  <a:lnTo>
                    <a:pt x="491" y="65"/>
                  </a:lnTo>
                  <a:lnTo>
                    <a:pt x="491" y="67"/>
                  </a:lnTo>
                  <a:lnTo>
                    <a:pt x="492" y="67"/>
                  </a:lnTo>
                  <a:lnTo>
                    <a:pt x="491" y="67"/>
                  </a:lnTo>
                  <a:lnTo>
                    <a:pt x="491" y="68"/>
                  </a:lnTo>
                  <a:lnTo>
                    <a:pt x="492" y="68"/>
                  </a:lnTo>
                  <a:lnTo>
                    <a:pt x="493" y="68"/>
                  </a:lnTo>
                  <a:lnTo>
                    <a:pt x="493" y="67"/>
                  </a:lnTo>
                  <a:lnTo>
                    <a:pt x="493" y="68"/>
                  </a:lnTo>
                  <a:lnTo>
                    <a:pt x="494" y="68"/>
                  </a:lnTo>
                  <a:lnTo>
                    <a:pt x="495" y="68"/>
                  </a:lnTo>
                  <a:lnTo>
                    <a:pt x="495" y="69"/>
                  </a:lnTo>
                  <a:lnTo>
                    <a:pt x="494" y="69"/>
                  </a:lnTo>
                  <a:lnTo>
                    <a:pt x="495" y="69"/>
                  </a:lnTo>
                  <a:lnTo>
                    <a:pt x="496" y="69"/>
                  </a:lnTo>
                  <a:lnTo>
                    <a:pt x="495" y="69"/>
                  </a:lnTo>
                  <a:lnTo>
                    <a:pt x="496" y="69"/>
                  </a:lnTo>
                  <a:lnTo>
                    <a:pt x="497" y="69"/>
                  </a:lnTo>
                  <a:lnTo>
                    <a:pt x="499" y="69"/>
                  </a:lnTo>
                  <a:lnTo>
                    <a:pt x="499" y="70"/>
                  </a:lnTo>
                  <a:lnTo>
                    <a:pt x="500" y="70"/>
                  </a:lnTo>
                  <a:lnTo>
                    <a:pt x="500" y="71"/>
                  </a:lnTo>
                  <a:lnTo>
                    <a:pt x="501" y="71"/>
                  </a:lnTo>
                  <a:lnTo>
                    <a:pt x="501" y="70"/>
                  </a:lnTo>
                  <a:lnTo>
                    <a:pt x="502" y="70"/>
                  </a:lnTo>
                  <a:lnTo>
                    <a:pt x="503" y="70"/>
                  </a:lnTo>
                  <a:lnTo>
                    <a:pt x="504" y="70"/>
                  </a:lnTo>
                  <a:lnTo>
                    <a:pt x="503" y="70"/>
                  </a:lnTo>
                  <a:lnTo>
                    <a:pt x="504" y="70"/>
                  </a:lnTo>
                  <a:lnTo>
                    <a:pt x="503" y="70"/>
                  </a:lnTo>
                  <a:lnTo>
                    <a:pt x="504" y="70"/>
                  </a:lnTo>
                  <a:lnTo>
                    <a:pt x="504" y="71"/>
                  </a:lnTo>
                  <a:lnTo>
                    <a:pt x="505" y="71"/>
                  </a:lnTo>
                  <a:lnTo>
                    <a:pt x="505" y="70"/>
                  </a:lnTo>
                  <a:lnTo>
                    <a:pt x="504" y="70"/>
                  </a:lnTo>
                  <a:lnTo>
                    <a:pt x="505" y="70"/>
                  </a:lnTo>
                  <a:lnTo>
                    <a:pt x="506" y="70"/>
                  </a:lnTo>
                  <a:lnTo>
                    <a:pt x="506" y="69"/>
                  </a:lnTo>
                  <a:lnTo>
                    <a:pt x="506" y="70"/>
                  </a:lnTo>
                  <a:lnTo>
                    <a:pt x="506" y="69"/>
                  </a:lnTo>
                  <a:lnTo>
                    <a:pt x="506" y="70"/>
                  </a:lnTo>
                  <a:lnTo>
                    <a:pt x="508" y="70"/>
                  </a:lnTo>
                  <a:lnTo>
                    <a:pt x="506" y="70"/>
                  </a:lnTo>
                  <a:lnTo>
                    <a:pt x="506" y="71"/>
                  </a:lnTo>
                  <a:lnTo>
                    <a:pt x="508" y="71"/>
                  </a:lnTo>
                  <a:lnTo>
                    <a:pt x="506" y="71"/>
                  </a:lnTo>
                  <a:lnTo>
                    <a:pt x="508" y="71"/>
                  </a:lnTo>
                  <a:lnTo>
                    <a:pt x="508" y="72"/>
                  </a:lnTo>
                  <a:lnTo>
                    <a:pt x="509" y="72"/>
                  </a:lnTo>
                  <a:lnTo>
                    <a:pt x="508" y="72"/>
                  </a:lnTo>
                  <a:lnTo>
                    <a:pt x="508" y="73"/>
                  </a:lnTo>
                  <a:lnTo>
                    <a:pt x="509" y="73"/>
                  </a:lnTo>
                  <a:lnTo>
                    <a:pt x="508" y="73"/>
                  </a:lnTo>
                  <a:lnTo>
                    <a:pt x="508" y="72"/>
                  </a:lnTo>
                  <a:lnTo>
                    <a:pt x="509" y="72"/>
                  </a:lnTo>
                  <a:lnTo>
                    <a:pt x="509" y="71"/>
                  </a:lnTo>
                  <a:lnTo>
                    <a:pt x="509" y="72"/>
                  </a:lnTo>
                  <a:lnTo>
                    <a:pt x="510" y="72"/>
                  </a:lnTo>
                  <a:lnTo>
                    <a:pt x="511" y="72"/>
                  </a:lnTo>
                  <a:lnTo>
                    <a:pt x="510" y="72"/>
                  </a:lnTo>
                  <a:lnTo>
                    <a:pt x="511" y="72"/>
                  </a:lnTo>
                  <a:lnTo>
                    <a:pt x="512" y="72"/>
                  </a:lnTo>
                  <a:lnTo>
                    <a:pt x="512" y="71"/>
                  </a:lnTo>
                  <a:lnTo>
                    <a:pt x="512" y="72"/>
                  </a:lnTo>
                  <a:lnTo>
                    <a:pt x="512" y="71"/>
                  </a:lnTo>
                  <a:lnTo>
                    <a:pt x="513" y="71"/>
                  </a:lnTo>
                  <a:lnTo>
                    <a:pt x="513" y="72"/>
                  </a:lnTo>
                  <a:lnTo>
                    <a:pt x="512" y="72"/>
                  </a:lnTo>
                  <a:lnTo>
                    <a:pt x="512" y="73"/>
                  </a:lnTo>
                  <a:lnTo>
                    <a:pt x="513" y="73"/>
                  </a:lnTo>
                  <a:lnTo>
                    <a:pt x="513" y="72"/>
                  </a:lnTo>
                  <a:lnTo>
                    <a:pt x="513" y="73"/>
                  </a:lnTo>
                  <a:lnTo>
                    <a:pt x="514" y="73"/>
                  </a:lnTo>
                  <a:lnTo>
                    <a:pt x="513" y="73"/>
                  </a:lnTo>
                  <a:lnTo>
                    <a:pt x="513" y="74"/>
                  </a:lnTo>
                  <a:lnTo>
                    <a:pt x="514" y="74"/>
                  </a:lnTo>
                  <a:lnTo>
                    <a:pt x="514" y="73"/>
                  </a:lnTo>
                  <a:lnTo>
                    <a:pt x="514" y="74"/>
                  </a:lnTo>
                  <a:lnTo>
                    <a:pt x="514" y="73"/>
                  </a:lnTo>
                  <a:lnTo>
                    <a:pt x="515" y="73"/>
                  </a:lnTo>
                  <a:lnTo>
                    <a:pt x="515" y="74"/>
                  </a:lnTo>
                  <a:lnTo>
                    <a:pt x="517" y="74"/>
                  </a:lnTo>
                  <a:lnTo>
                    <a:pt x="517" y="73"/>
                  </a:lnTo>
                  <a:lnTo>
                    <a:pt x="515" y="73"/>
                  </a:lnTo>
                  <a:lnTo>
                    <a:pt x="517" y="73"/>
                  </a:lnTo>
                  <a:lnTo>
                    <a:pt x="517" y="74"/>
                  </a:lnTo>
                  <a:lnTo>
                    <a:pt x="517" y="73"/>
                  </a:lnTo>
                  <a:lnTo>
                    <a:pt x="517" y="74"/>
                  </a:lnTo>
                  <a:lnTo>
                    <a:pt x="518" y="74"/>
                  </a:lnTo>
                  <a:lnTo>
                    <a:pt x="518" y="73"/>
                  </a:lnTo>
                  <a:lnTo>
                    <a:pt x="518" y="74"/>
                  </a:lnTo>
                  <a:lnTo>
                    <a:pt x="519" y="73"/>
                  </a:lnTo>
                  <a:lnTo>
                    <a:pt x="519" y="74"/>
                  </a:lnTo>
                  <a:lnTo>
                    <a:pt x="519" y="76"/>
                  </a:lnTo>
                  <a:lnTo>
                    <a:pt x="519" y="74"/>
                  </a:lnTo>
                  <a:lnTo>
                    <a:pt x="520" y="74"/>
                  </a:lnTo>
                  <a:lnTo>
                    <a:pt x="521" y="74"/>
                  </a:lnTo>
                  <a:lnTo>
                    <a:pt x="522" y="74"/>
                  </a:lnTo>
                  <a:lnTo>
                    <a:pt x="523" y="74"/>
                  </a:lnTo>
                  <a:lnTo>
                    <a:pt x="523" y="76"/>
                  </a:lnTo>
                  <a:lnTo>
                    <a:pt x="525" y="76"/>
                  </a:lnTo>
                  <a:lnTo>
                    <a:pt x="526" y="76"/>
                  </a:lnTo>
                  <a:lnTo>
                    <a:pt x="526" y="77"/>
                  </a:lnTo>
                  <a:lnTo>
                    <a:pt x="527" y="77"/>
                  </a:lnTo>
                  <a:lnTo>
                    <a:pt x="526" y="77"/>
                  </a:lnTo>
                  <a:lnTo>
                    <a:pt x="527" y="77"/>
                  </a:lnTo>
                  <a:lnTo>
                    <a:pt x="526" y="77"/>
                  </a:lnTo>
                  <a:lnTo>
                    <a:pt x="526" y="78"/>
                  </a:lnTo>
                  <a:lnTo>
                    <a:pt x="527" y="78"/>
                  </a:lnTo>
                  <a:lnTo>
                    <a:pt x="528" y="78"/>
                  </a:lnTo>
                  <a:lnTo>
                    <a:pt x="528" y="79"/>
                  </a:lnTo>
                  <a:lnTo>
                    <a:pt x="528" y="78"/>
                  </a:lnTo>
                  <a:lnTo>
                    <a:pt x="528" y="79"/>
                  </a:lnTo>
                  <a:lnTo>
                    <a:pt x="529" y="79"/>
                  </a:lnTo>
                  <a:lnTo>
                    <a:pt x="529" y="78"/>
                  </a:lnTo>
                  <a:lnTo>
                    <a:pt x="530" y="78"/>
                  </a:lnTo>
                  <a:lnTo>
                    <a:pt x="530" y="79"/>
                  </a:lnTo>
                  <a:lnTo>
                    <a:pt x="531" y="79"/>
                  </a:lnTo>
                  <a:lnTo>
                    <a:pt x="531" y="78"/>
                  </a:lnTo>
                  <a:lnTo>
                    <a:pt x="532" y="78"/>
                  </a:lnTo>
                  <a:lnTo>
                    <a:pt x="532" y="79"/>
                  </a:lnTo>
                  <a:lnTo>
                    <a:pt x="534" y="79"/>
                  </a:lnTo>
                  <a:lnTo>
                    <a:pt x="535" y="79"/>
                  </a:lnTo>
                  <a:lnTo>
                    <a:pt x="534" y="79"/>
                  </a:lnTo>
                  <a:lnTo>
                    <a:pt x="534" y="80"/>
                  </a:lnTo>
                  <a:lnTo>
                    <a:pt x="535" y="80"/>
                  </a:lnTo>
                  <a:lnTo>
                    <a:pt x="536" y="80"/>
                  </a:lnTo>
                  <a:lnTo>
                    <a:pt x="537" y="80"/>
                  </a:lnTo>
                  <a:lnTo>
                    <a:pt x="538" y="80"/>
                  </a:lnTo>
                  <a:lnTo>
                    <a:pt x="538" y="81"/>
                  </a:lnTo>
                  <a:lnTo>
                    <a:pt x="537" y="81"/>
                  </a:lnTo>
                  <a:lnTo>
                    <a:pt x="537" y="82"/>
                  </a:lnTo>
                  <a:lnTo>
                    <a:pt x="537" y="81"/>
                  </a:lnTo>
                  <a:lnTo>
                    <a:pt x="538" y="81"/>
                  </a:lnTo>
                  <a:lnTo>
                    <a:pt x="539" y="81"/>
                  </a:lnTo>
                  <a:lnTo>
                    <a:pt x="540" y="81"/>
                  </a:lnTo>
                  <a:lnTo>
                    <a:pt x="541" y="81"/>
                  </a:lnTo>
                  <a:lnTo>
                    <a:pt x="543" y="81"/>
                  </a:lnTo>
                  <a:lnTo>
                    <a:pt x="544" y="81"/>
                  </a:lnTo>
                  <a:lnTo>
                    <a:pt x="545" y="81"/>
                  </a:lnTo>
                  <a:lnTo>
                    <a:pt x="545" y="82"/>
                  </a:lnTo>
                  <a:lnTo>
                    <a:pt x="546" y="82"/>
                  </a:lnTo>
                  <a:lnTo>
                    <a:pt x="546" y="84"/>
                  </a:lnTo>
                  <a:lnTo>
                    <a:pt x="547" y="84"/>
                  </a:lnTo>
                  <a:lnTo>
                    <a:pt x="548" y="84"/>
                  </a:lnTo>
                  <a:lnTo>
                    <a:pt x="549" y="84"/>
                  </a:lnTo>
                  <a:lnTo>
                    <a:pt x="549" y="82"/>
                  </a:lnTo>
                  <a:lnTo>
                    <a:pt x="549" y="84"/>
                  </a:lnTo>
                  <a:lnTo>
                    <a:pt x="551" y="84"/>
                  </a:lnTo>
                  <a:lnTo>
                    <a:pt x="552" y="84"/>
                  </a:lnTo>
                  <a:lnTo>
                    <a:pt x="552" y="85"/>
                  </a:lnTo>
                  <a:lnTo>
                    <a:pt x="553" y="85"/>
                  </a:lnTo>
                  <a:lnTo>
                    <a:pt x="554" y="85"/>
                  </a:lnTo>
                  <a:lnTo>
                    <a:pt x="555" y="85"/>
                  </a:lnTo>
                  <a:lnTo>
                    <a:pt x="555" y="86"/>
                  </a:lnTo>
                  <a:lnTo>
                    <a:pt x="555" y="85"/>
                  </a:lnTo>
                  <a:lnTo>
                    <a:pt x="556" y="85"/>
                  </a:lnTo>
                  <a:lnTo>
                    <a:pt x="557" y="85"/>
                  </a:lnTo>
                  <a:lnTo>
                    <a:pt x="558" y="85"/>
                  </a:lnTo>
                  <a:lnTo>
                    <a:pt x="560" y="85"/>
                  </a:lnTo>
                  <a:lnTo>
                    <a:pt x="561" y="85"/>
                  </a:lnTo>
                  <a:lnTo>
                    <a:pt x="562" y="85"/>
                  </a:lnTo>
                  <a:lnTo>
                    <a:pt x="563" y="85"/>
                  </a:lnTo>
                  <a:lnTo>
                    <a:pt x="563" y="84"/>
                  </a:lnTo>
                  <a:lnTo>
                    <a:pt x="563" y="85"/>
                  </a:lnTo>
                  <a:lnTo>
                    <a:pt x="564" y="85"/>
                  </a:lnTo>
                  <a:lnTo>
                    <a:pt x="563" y="85"/>
                  </a:lnTo>
                  <a:lnTo>
                    <a:pt x="564" y="85"/>
                  </a:lnTo>
                  <a:lnTo>
                    <a:pt x="564" y="86"/>
                  </a:lnTo>
                  <a:lnTo>
                    <a:pt x="565" y="86"/>
                  </a:lnTo>
                  <a:lnTo>
                    <a:pt x="566" y="86"/>
                  </a:lnTo>
                  <a:lnTo>
                    <a:pt x="568" y="86"/>
                  </a:lnTo>
                  <a:lnTo>
                    <a:pt x="569" y="86"/>
                  </a:lnTo>
                  <a:lnTo>
                    <a:pt x="569" y="85"/>
                  </a:lnTo>
                  <a:lnTo>
                    <a:pt x="568" y="85"/>
                  </a:lnTo>
                  <a:lnTo>
                    <a:pt x="569" y="85"/>
                  </a:lnTo>
                  <a:lnTo>
                    <a:pt x="570" y="85"/>
                  </a:lnTo>
                  <a:lnTo>
                    <a:pt x="571" y="85"/>
                  </a:lnTo>
                  <a:lnTo>
                    <a:pt x="570" y="85"/>
                  </a:lnTo>
                  <a:lnTo>
                    <a:pt x="571" y="85"/>
                  </a:lnTo>
                  <a:lnTo>
                    <a:pt x="570" y="85"/>
                  </a:lnTo>
                  <a:lnTo>
                    <a:pt x="571" y="85"/>
                  </a:lnTo>
                  <a:lnTo>
                    <a:pt x="571" y="84"/>
                  </a:lnTo>
                  <a:lnTo>
                    <a:pt x="572" y="84"/>
                  </a:lnTo>
                  <a:lnTo>
                    <a:pt x="573" y="84"/>
                  </a:lnTo>
                  <a:lnTo>
                    <a:pt x="573" y="85"/>
                  </a:lnTo>
                  <a:lnTo>
                    <a:pt x="573" y="84"/>
                  </a:lnTo>
                  <a:lnTo>
                    <a:pt x="573" y="85"/>
                  </a:lnTo>
                  <a:lnTo>
                    <a:pt x="574" y="85"/>
                  </a:lnTo>
                  <a:lnTo>
                    <a:pt x="575" y="85"/>
                  </a:lnTo>
                  <a:lnTo>
                    <a:pt x="575" y="86"/>
                  </a:lnTo>
                  <a:lnTo>
                    <a:pt x="577" y="86"/>
                  </a:lnTo>
                  <a:lnTo>
                    <a:pt x="578" y="86"/>
                  </a:lnTo>
                  <a:lnTo>
                    <a:pt x="578" y="87"/>
                  </a:lnTo>
                  <a:lnTo>
                    <a:pt x="578" y="88"/>
                  </a:lnTo>
                  <a:lnTo>
                    <a:pt x="578" y="89"/>
                  </a:lnTo>
                  <a:lnTo>
                    <a:pt x="578" y="90"/>
                  </a:lnTo>
                  <a:lnTo>
                    <a:pt x="577" y="90"/>
                  </a:lnTo>
                  <a:lnTo>
                    <a:pt x="577" y="91"/>
                  </a:lnTo>
                  <a:lnTo>
                    <a:pt x="575" y="93"/>
                  </a:lnTo>
                  <a:lnTo>
                    <a:pt x="575" y="94"/>
                  </a:lnTo>
                  <a:lnTo>
                    <a:pt x="574" y="94"/>
                  </a:lnTo>
                  <a:lnTo>
                    <a:pt x="573" y="94"/>
                  </a:lnTo>
                  <a:lnTo>
                    <a:pt x="572" y="94"/>
                  </a:lnTo>
                  <a:lnTo>
                    <a:pt x="572" y="95"/>
                  </a:lnTo>
                  <a:lnTo>
                    <a:pt x="573" y="95"/>
                  </a:lnTo>
                  <a:lnTo>
                    <a:pt x="573" y="96"/>
                  </a:lnTo>
                  <a:lnTo>
                    <a:pt x="572" y="96"/>
                  </a:lnTo>
                  <a:lnTo>
                    <a:pt x="572" y="97"/>
                  </a:lnTo>
                  <a:lnTo>
                    <a:pt x="573" y="97"/>
                  </a:lnTo>
                  <a:lnTo>
                    <a:pt x="573" y="98"/>
                  </a:lnTo>
                  <a:lnTo>
                    <a:pt x="572" y="98"/>
                  </a:lnTo>
                  <a:lnTo>
                    <a:pt x="572" y="99"/>
                  </a:lnTo>
                  <a:lnTo>
                    <a:pt x="572" y="101"/>
                  </a:lnTo>
                  <a:lnTo>
                    <a:pt x="572" y="102"/>
                  </a:lnTo>
                  <a:lnTo>
                    <a:pt x="575" y="103"/>
                  </a:lnTo>
                  <a:lnTo>
                    <a:pt x="575" y="104"/>
                  </a:lnTo>
                  <a:lnTo>
                    <a:pt x="574" y="105"/>
                  </a:lnTo>
                  <a:lnTo>
                    <a:pt x="575" y="110"/>
                  </a:lnTo>
                  <a:lnTo>
                    <a:pt x="577" y="111"/>
                  </a:lnTo>
                  <a:lnTo>
                    <a:pt x="577" y="115"/>
                  </a:lnTo>
                  <a:lnTo>
                    <a:pt x="575" y="118"/>
                  </a:lnTo>
                  <a:lnTo>
                    <a:pt x="575" y="119"/>
                  </a:lnTo>
                  <a:lnTo>
                    <a:pt x="575" y="120"/>
                  </a:lnTo>
                  <a:lnTo>
                    <a:pt x="574" y="121"/>
                  </a:lnTo>
                  <a:lnTo>
                    <a:pt x="573" y="121"/>
                  </a:lnTo>
                  <a:lnTo>
                    <a:pt x="573" y="122"/>
                  </a:lnTo>
                  <a:lnTo>
                    <a:pt x="572" y="122"/>
                  </a:lnTo>
                  <a:lnTo>
                    <a:pt x="572" y="123"/>
                  </a:lnTo>
                  <a:lnTo>
                    <a:pt x="571" y="123"/>
                  </a:lnTo>
                  <a:lnTo>
                    <a:pt x="570" y="123"/>
                  </a:lnTo>
                  <a:lnTo>
                    <a:pt x="569" y="121"/>
                  </a:lnTo>
                  <a:lnTo>
                    <a:pt x="569" y="120"/>
                  </a:lnTo>
                  <a:lnTo>
                    <a:pt x="569" y="119"/>
                  </a:lnTo>
                  <a:lnTo>
                    <a:pt x="569" y="118"/>
                  </a:lnTo>
                  <a:lnTo>
                    <a:pt x="568" y="118"/>
                  </a:lnTo>
                  <a:lnTo>
                    <a:pt x="568" y="116"/>
                  </a:lnTo>
                  <a:lnTo>
                    <a:pt x="566" y="116"/>
                  </a:lnTo>
                  <a:lnTo>
                    <a:pt x="565" y="116"/>
                  </a:lnTo>
                  <a:lnTo>
                    <a:pt x="564" y="116"/>
                  </a:lnTo>
                  <a:lnTo>
                    <a:pt x="563" y="116"/>
                  </a:lnTo>
                  <a:lnTo>
                    <a:pt x="562" y="116"/>
                  </a:lnTo>
                  <a:lnTo>
                    <a:pt x="563" y="116"/>
                  </a:lnTo>
                  <a:lnTo>
                    <a:pt x="562" y="116"/>
                  </a:lnTo>
                  <a:lnTo>
                    <a:pt x="561" y="116"/>
                  </a:lnTo>
                  <a:lnTo>
                    <a:pt x="561" y="115"/>
                  </a:lnTo>
                  <a:lnTo>
                    <a:pt x="560" y="115"/>
                  </a:lnTo>
                  <a:lnTo>
                    <a:pt x="560" y="114"/>
                  </a:lnTo>
                  <a:lnTo>
                    <a:pt x="558" y="114"/>
                  </a:lnTo>
                  <a:lnTo>
                    <a:pt x="557" y="114"/>
                  </a:lnTo>
                  <a:lnTo>
                    <a:pt x="557" y="115"/>
                  </a:lnTo>
                  <a:lnTo>
                    <a:pt x="556" y="115"/>
                  </a:lnTo>
                  <a:lnTo>
                    <a:pt x="555" y="115"/>
                  </a:lnTo>
                  <a:lnTo>
                    <a:pt x="555" y="116"/>
                  </a:lnTo>
                  <a:lnTo>
                    <a:pt x="554" y="116"/>
                  </a:lnTo>
                  <a:lnTo>
                    <a:pt x="554" y="118"/>
                  </a:lnTo>
                  <a:lnTo>
                    <a:pt x="553" y="118"/>
                  </a:lnTo>
                  <a:lnTo>
                    <a:pt x="553" y="119"/>
                  </a:lnTo>
                  <a:lnTo>
                    <a:pt x="553" y="120"/>
                  </a:lnTo>
                  <a:lnTo>
                    <a:pt x="552" y="120"/>
                  </a:lnTo>
                  <a:lnTo>
                    <a:pt x="551" y="120"/>
                  </a:lnTo>
                  <a:lnTo>
                    <a:pt x="551" y="121"/>
                  </a:lnTo>
                  <a:lnTo>
                    <a:pt x="551" y="122"/>
                  </a:lnTo>
                  <a:lnTo>
                    <a:pt x="551" y="123"/>
                  </a:lnTo>
                  <a:lnTo>
                    <a:pt x="552" y="123"/>
                  </a:lnTo>
                  <a:lnTo>
                    <a:pt x="551" y="123"/>
                  </a:lnTo>
                  <a:lnTo>
                    <a:pt x="549" y="123"/>
                  </a:lnTo>
                  <a:lnTo>
                    <a:pt x="548" y="123"/>
                  </a:lnTo>
                  <a:lnTo>
                    <a:pt x="547" y="123"/>
                  </a:lnTo>
                  <a:lnTo>
                    <a:pt x="547" y="124"/>
                  </a:lnTo>
                  <a:lnTo>
                    <a:pt x="546" y="124"/>
                  </a:lnTo>
                  <a:lnTo>
                    <a:pt x="545" y="124"/>
                  </a:lnTo>
                  <a:lnTo>
                    <a:pt x="544" y="124"/>
                  </a:lnTo>
                  <a:lnTo>
                    <a:pt x="544" y="123"/>
                  </a:lnTo>
                  <a:lnTo>
                    <a:pt x="543" y="123"/>
                  </a:lnTo>
                  <a:lnTo>
                    <a:pt x="541" y="123"/>
                  </a:lnTo>
                  <a:lnTo>
                    <a:pt x="540" y="123"/>
                  </a:lnTo>
                  <a:lnTo>
                    <a:pt x="539" y="124"/>
                  </a:lnTo>
                  <a:lnTo>
                    <a:pt x="539" y="123"/>
                  </a:lnTo>
                  <a:lnTo>
                    <a:pt x="538" y="124"/>
                  </a:lnTo>
                  <a:lnTo>
                    <a:pt x="538" y="123"/>
                  </a:lnTo>
                  <a:lnTo>
                    <a:pt x="537" y="123"/>
                  </a:lnTo>
                  <a:lnTo>
                    <a:pt x="537" y="124"/>
                  </a:lnTo>
                  <a:lnTo>
                    <a:pt x="536" y="124"/>
                  </a:lnTo>
                  <a:lnTo>
                    <a:pt x="536" y="123"/>
                  </a:lnTo>
                  <a:lnTo>
                    <a:pt x="535" y="124"/>
                  </a:lnTo>
                  <a:lnTo>
                    <a:pt x="534" y="126"/>
                  </a:lnTo>
                  <a:lnTo>
                    <a:pt x="532" y="126"/>
                  </a:lnTo>
                  <a:lnTo>
                    <a:pt x="531" y="126"/>
                  </a:lnTo>
                  <a:lnTo>
                    <a:pt x="531" y="127"/>
                  </a:lnTo>
                  <a:lnTo>
                    <a:pt x="530" y="127"/>
                  </a:lnTo>
                  <a:lnTo>
                    <a:pt x="530" y="126"/>
                  </a:lnTo>
                  <a:lnTo>
                    <a:pt x="530" y="127"/>
                  </a:lnTo>
                  <a:lnTo>
                    <a:pt x="530" y="128"/>
                  </a:lnTo>
                  <a:lnTo>
                    <a:pt x="530" y="129"/>
                  </a:lnTo>
                  <a:lnTo>
                    <a:pt x="531" y="129"/>
                  </a:lnTo>
                  <a:lnTo>
                    <a:pt x="531" y="130"/>
                  </a:lnTo>
                  <a:lnTo>
                    <a:pt x="531" y="131"/>
                  </a:lnTo>
                  <a:lnTo>
                    <a:pt x="531" y="132"/>
                  </a:lnTo>
                  <a:lnTo>
                    <a:pt x="532" y="135"/>
                  </a:lnTo>
                  <a:lnTo>
                    <a:pt x="531" y="135"/>
                  </a:lnTo>
                  <a:lnTo>
                    <a:pt x="531" y="136"/>
                  </a:lnTo>
                  <a:lnTo>
                    <a:pt x="530" y="136"/>
                  </a:lnTo>
                  <a:lnTo>
                    <a:pt x="530" y="137"/>
                  </a:lnTo>
                  <a:lnTo>
                    <a:pt x="530" y="138"/>
                  </a:lnTo>
                  <a:lnTo>
                    <a:pt x="530" y="139"/>
                  </a:lnTo>
                  <a:lnTo>
                    <a:pt x="529" y="139"/>
                  </a:lnTo>
                  <a:lnTo>
                    <a:pt x="529" y="140"/>
                  </a:lnTo>
                  <a:lnTo>
                    <a:pt x="529" y="141"/>
                  </a:lnTo>
                  <a:lnTo>
                    <a:pt x="529" y="143"/>
                  </a:lnTo>
                  <a:lnTo>
                    <a:pt x="528" y="144"/>
                  </a:lnTo>
                  <a:lnTo>
                    <a:pt x="528" y="145"/>
                  </a:lnTo>
                  <a:lnTo>
                    <a:pt x="529" y="145"/>
                  </a:lnTo>
                  <a:lnTo>
                    <a:pt x="529" y="146"/>
                  </a:lnTo>
                  <a:lnTo>
                    <a:pt x="529" y="147"/>
                  </a:lnTo>
                  <a:lnTo>
                    <a:pt x="528" y="147"/>
                  </a:lnTo>
                  <a:lnTo>
                    <a:pt x="527" y="147"/>
                  </a:lnTo>
                  <a:lnTo>
                    <a:pt x="527" y="148"/>
                  </a:lnTo>
                  <a:lnTo>
                    <a:pt x="525" y="148"/>
                  </a:lnTo>
                  <a:lnTo>
                    <a:pt x="523" y="147"/>
                  </a:lnTo>
                  <a:lnTo>
                    <a:pt x="521" y="146"/>
                  </a:lnTo>
                  <a:lnTo>
                    <a:pt x="519" y="146"/>
                  </a:lnTo>
                  <a:lnTo>
                    <a:pt x="519" y="145"/>
                  </a:lnTo>
                  <a:lnTo>
                    <a:pt x="519" y="146"/>
                  </a:lnTo>
                  <a:lnTo>
                    <a:pt x="519" y="147"/>
                  </a:lnTo>
                  <a:lnTo>
                    <a:pt x="518" y="147"/>
                  </a:lnTo>
                  <a:lnTo>
                    <a:pt x="517" y="147"/>
                  </a:lnTo>
                  <a:lnTo>
                    <a:pt x="515" y="148"/>
                  </a:lnTo>
                  <a:lnTo>
                    <a:pt x="515" y="147"/>
                  </a:lnTo>
                  <a:lnTo>
                    <a:pt x="515" y="148"/>
                  </a:lnTo>
                  <a:lnTo>
                    <a:pt x="514" y="148"/>
                  </a:lnTo>
                  <a:lnTo>
                    <a:pt x="513" y="148"/>
                  </a:lnTo>
                  <a:lnTo>
                    <a:pt x="512" y="148"/>
                  </a:lnTo>
                  <a:lnTo>
                    <a:pt x="511" y="148"/>
                  </a:lnTo>
                  <a:lnTo>
                    <a:pt x="511" y="149"/>
                  </a:lnTo>
                  <a:lnTo>
                    <a:pt x="510" y="149"/>
                  </a:lnTo>
                  <a:lnTo>
                    <a:pt x="509" y="149"/>
                  </a:lnTo>
                  <a:lnTo>
                    <a:pt x="508" y="149"/>
                  </a:lnTo>
                  <a:lnTo>
                    <a:pt x="508" y="148"/>
                  </a:lnTo>
                  <a:lnTo>
                    <a:pt x="506" y="148"/>
                  </a:lnTo>
                  <a:lnTo>
                    <a:pt x="505" y="148"/>
                  </a:lnTo>
                  <a:lnTo>
                    <a:pt x="505" y="147"/>
                  </a:lnTo>
                  <a:lnTo>
                    <a:pt x="506" y="147"/>
                  </a:lnTo>
                  <a:lnTo>
                    <a:pt x="506" y="146"/>
                  </a:lnTo>
                  <a:lnTo>
                    <a:pt x="505" y="146"/>
                  </a:lnTo>
                  <a:lnTo>
                    <a:pt x="505" y="145"/>
                  </a:lnTo>
                  <a:lnTo>
                    <a:pt x="504" y="145"/>
                  </a:lnTo>
                  <a:lnTo>
                    <a:pt x="504" y="144"/>
                  </a:lnTo>
                  <a:lnTo>
                    <a:pt x="503" y="144"/>
                  </a:lnTo>
                  <a:lnTo>
                    <a:pt x="503" y="143"/>
                  </a:lnTo>
                  <a:lnTo>
                    <a:pt x="502" y="141"/>
                  </a:lnTo>
                  <a:lnTo>
                    <a:pt x="503" y="141"/>
                  </a:lnTo>
                  <a:lnTo>
                    <a:pt x="502" y="141"/>
                  </a:lnTo>
                  <a:lnTo>
                    <a:pt x="502" y="140"/>
                  </a:lnTo>
                  <a:lnTo>
                    <a:pt x="501" y="139"/>
                  </a:lnTo>
                  <a:lnTo>
                    <a:pt x="502" y="139"/>
                  </a:lnTo>
                  <a:lnTo>
                    <a:pt x="502" y="138"/>
                  </a:lnTo>
                  <a:lnTo>
                    <a:pt x="502" y="137"/>
                  </a:lnTo>
                  <a:lnTo>
                    <a:pt x="501" y="137"/>
                  </a:lnTo>
                  <a:lnTo>
                    <a:pt x="501" y="136"/>
                  </a:lnTo>
                  <a:lnTo>
                    <a:pt x="500" y="136"/>
                  </a:lnTo>
                  <a:lnTo>
                    <a:pt x="500" y="135"/>
                  </a:lnTo>
                  <a:lnTo>
                    <a:pt x="499" y="135"/>
                  </a:lnTo>
                  <a:lnTo>
                    <a:pt x="499" y="134"/>
                  </a:lnTo>
                  <a:lnTo>
                    <a:pt x="497" y="134"/>
                  </a:lnTo>
                  <a:lnTo>
                    <a:pt x="496" y="134"/>
                  </a:lnTo>
                  <a:lnTo>
                    <a:pt x="496" y="132"/>
                  </a:lnTo>
                  <a:lnTo>
                    <a:pt x="495" y="132"/>
                  </a:lnTo>
                  <a:lnTo>
                    <a:pt x="495" y="131"/>
                  </a:lnTo>
                  <a:lnTo>
                    <a:pt x="494" y="131"/>
                  </a:lnTo>
                  <a:lnTo>
                    <a:pt x="493" y="131"/>
                  </a:lnTo>
                  <a:lnTo>
                    <a:pt x="492" y="131"/>
                  </a:lnTo>
                  <a:lnTo>
                    <a:pt x="491" y="132"/>
                  </a:lnTo>
                  <a:lnTo>
                    <a:pt x="489" y="132"/>
                  </a:lnTo>
                  <a:lnTo>
                    <a:pt x="489" y="134"/>
                  </a:lnTo>
                  <a:lnTo>
                    <a:pt x="488" y="135"/>
                  </a:lnTo>
                  <a:lnTo>
                    <a:pt x="489" y="135"/>
                  </a:lnTo>
                  <a:lnTo>
                    <a:pt x="488" y="135"/>
                  </a:lnTo>
                  <a:lnTo>
                    <a:pt x="487" y="135"/>
                  </a:lnTo>
                  <a:lnTo>
                    <a:pt x="486" y="135"/>
                  </a:lnTo>
                  <a:lnTo>
                    <a:pt x="486" y="136"/>
                  </a:lnTo>
                  <a:lnTo>
                    <a:pt x="486" y="135"/>
                  </a:lnTo>
                  <a:lnTo>
                    <a:pt x="485" y="135"/>
                  </a:lnTo>
                  <a:lnTo>
                    <a:pt x="484" y="135"/>
                  </a:lnTo>
                  <a:lnTo>
                    <a:pt x="484" y="136"/>
                  </a:lnTo>
                  <a:lnTo>
                    <a:pt x="483" y="136"/>
                  </a:lnTo>
                  <a:lnTo>
                    <a:pt x="483" y="137"/>
                  </a:lnTo>
                  <a:lnTo>
                    <a:pt x="482" y="137"/>
                  </a:lnTo>
                  <a:lnTo>
                    <a:pt x="482" y="138"/>
                  </a:lnTo>
                  <a:lnTo>
                    <a:pt x="480" y="138"/>
                  </a:lnTo>
                  <a:lnTo>
                    <a:pt x="480" y="139"/>
                  </a:lnTo>
                  <a:lnTo>
                    <a:pt x="479" y="139"/>
                  </a:lnTo>
                  <a:lnTo>
                    <a:pt x="478" y="141"/>
                  </a:lnTo>
                  <a:lnTo>
                    <a:pt x="477" y="143"/>
                  </a:lnTo>
                  <a:lnTo>
                    <a:pt x="477" y="141"/>
                  </a:lnTo>
                  <a:lnTo>
                    <a:pt x="476" y="141"/>
                  </a:lnTo>
                  <a:lnTo>
                    <a:pt x="476" y="143"/>
                  </a:lnTo>
                  <a:lnTo>
                    <a:pt x="475" y="143"/>
                  </a:lnTo>
                  <a:lnTo>
                    <a:pt x="475" y="145"/>
                  </a:lnTo>
                  <a:lnTo>
                    <a:pt x="473" y="147"/>
                  </a:lnTo>
                  <a:lnTo>
                    <a:pt x="471" y="148"/>
                  </a:lnTo>
                  <a:lnTo>
                    <a:pt x="471" y="152"/>
                  </a:lnTo>
                  <a:lnTo>
                    <a:pt x="470" y="149"/>
                  </a:lnTo>
                  <a:lnTo>
                    <a:pt x="469" y="149"/>
                  </a:lnTo>
                  <a:lnTo>
                    <a:pt x="469" y="148"/>
                  </a:lnTo>
                  <a:lnTo>
                    <a:pt x="468" y="148"/>
                  </a:lnTo>
                  <a:lnTo>
                    <a:pt x="467" y="148"/>
                  </a:lnTo>
                  <a:lnTo>
                    <a:pt x="467" y="147"/>
                  </a:lnTo>
                  <a:lnTo>
                    <a:pt x="466" y="147"/>
                  </a:lnTo>
                  <a:lnTo>
                    <a:pt x="465" y="147"/>
                  </a:lnTo>
                  <a:lnTo>
                    <a:pt x="465" y="148"/>
                  </a:lnTo>
                  <a:lnTo>
                    <a:pt x="463" y="147"/>
                  </a:lnTo>
                  <a:lnTo>
                    <a:pt x="462" y="147"/>
                  </a:lnTo>
                  <a:lnTo>
                    <a:pt x="461" y="147"/>
                  </a:lnTo>
                  <a:lnTo>
                    <a:pt x="460" y="147"/>
                  </a:lnTo>
                  <a:lnTo>
                    <a:pt x="460" y="148"/>
                  </a:lnTo>
                  <a:lnTo>
                    <a:pt x="459" y="148"/>
                  </a:lnTo>
                  <a:lnTo>
                    <a:pt x="459" y="149"/>
                  </a:lnTo>
                  <a:lnTo>
                    <a:pt x="458" y="149"/>
                  </a:lnTo>
                  <a:lnTo>
                    <a:pt x="457" y="149"/>
                  </a:lnTo>
                  <a:lnTo>
                    <a:pt x="456" y="149"/>
                  </a:lnTo>
                  <a:lnTo>
                    <a:pt x="456" y="148"/>
                  </a:lnTo>
                  <a:lnTo>
                    <a:pt x="454" y="148"/>
                  </a:lnTo>
                  <a:lnTo>
                    <a:pt x="454" y="149"/>
                  </a:lnTo>
                  <a:lnTo>
                    <a:pt x="454" y="151"/>
                  </a:lnTo>
                  <a:lnTo>
                    <a:pt x="454" y="152"/>
                  </a:lnTo>
                  <a:lnTo>
                    <a:pt x="454" y="153"/>
                  </a:lnTo>
                  <a:lnTo>
                    <a:pt x="454" y="154"/>
                  </a:lnTo>
                  <a:lnTo>
                    <a:pt x="453" y="154"/>
                  </a:lnTo>
                  <a:lnTo>
                    <a:pt x="453" y="155"/>
                  </a:lnTo>
                  <a:lnTo>
                    <a:pt x="452" y="155"/>
                  </a:lnTo>
                  <a:lnTo>
                    <a:pt x="452" y="156"/>
                  </a:lnTo>
                  <a:lnTo>
                    <a:pt x="452" y="157"/>
                  </a:lnTo>
                  <a:lnTo>
                    <a:pt x="452" y="159"/>
                  </a:lnTo>
                  <a:lnTo>
                    <a:pt x="451" y="159"/>
                  </a:lnTo>
                  <a:lnTo>
                    <a:pt x="451" y="160"/>
                  </a:lnTo>
                  <a:lnTo>
                    <a:pt x="451" y="161"/>
                  </a:lnTo>
                  <a:lnTo>
                    <a:pt x="451" y="162"/>
                  </a:lnTo>
                  <a:lnTo>
                    <a:pt x="451" y="164"/>
                  </a:lnTo>
                  <a:lnTo>
                    <a:pt x="451" y="165"/>
                  </a:lnTo>
                  <a:lnTo>
                    <a:pt x="450" y="165"/>
                  </a:lnTo>
                  <a:lnTo>
                    <a:pt x="450" y="166"/>
                  </a:lnTo>
                  <a:lnTo>
                    <a:pt x="449" y="166"/>
                  </a:lnTo>
                  <a:lnTo>
                    <a:pt x="449" y="168"/>
                  </a:lnTo>
                  <a:lnTo>
                    <a:pt x="450" y="169"/>
                  </a:lnTo>
                  <a:lnTo>
                    <a:pt x="450" y="170"/>
                  </a:lnTo>
                  <a:lnTo>
                    <a:pt x="449" y="171"/>
                  </a:lnTo>
                  <a:lnTo>
                    <a:pt x="448" y="171"/>
                  </a:lnTo>
                  <a:lnTo>
                    <a:pt x="446" y="172"/>
                  </a:lnTo>
                  <a:lnTo>
                    <a:pt x="446" y="171"/>
                  </a:lnTo>
                  <a:lnTo>
                    <a:pt x="445" y="171"/>
                  </a:lnTo>
                  <a:lnTo>
                    <a:pt x="445" y="172"/>
                  </a:lnTo>
                  <a:lnTo>
                    <a:pt x="444" y="172"/>
                  </a:lnTo>
                  <a:lnTo>
                    <a:pt x="443" y="172"/>
                  </a:lnTo>
                  <a:lnTo>
                    <a:pt x="443" y="171"/>
                  </a:lnTo>
                  <a:lnTo>
                    <a:pt x="442" y="171"/>
                  </a:lnTo>
                  <a:lnTo>
                    <a:pt x="441" y="171"/>
                  </a:lnTo>
                  <a:lnTo>
                    <a:pt x="440" y="171"/>
                  </a:lnTo>
                  <a:lnTo>
                    <a:pt x="440" y="170"/>
                  </a:lnTo>
                  <a:lnTo>
                    <a:pt x="440" y="169"/>
                  </a:lnTo>
                  <a:lnTo>
                    <a:pt x="439" y="168"/>
                  </a:lnTo>
                  <a:lnTo>
                    <a:pt x="437" y="169"/>
                  </a:lnTo>
                  <a:lnTo>
                    <a:pt x="436" y="169"/>
                  </a:lnTo>
                  <a:lnTo>
                    <a:pt x="435" y="169"/>
                  </a:lnTo>
                  <a:lnTo>
                    <a:pt x="435" y="170"/>
                  </a:lnTo>
                  <a:lnTo>
                    <a:pt x="434" y="170"/>
                  </a:lnTo>
                  <a:lnTo>
                    <a:pt x="434" y="171"/>
                  </a:lnTo>
                  <a:lnTo>
                    <a:pt x="433" y="171"/>
                  </a:lnTo>
                  <a:lnTo>
                    <a:pt x="433" y="172"/>
                  </a:lnTo>
                  <a:lnTo>
                    <a:pt x="433" y="171"/>
                  </a:lnTo>
                  <a:lnTo>
                    <a:pt x="432" y="171"/>
                  </a:lnTo>
                  <a:lnTo>
                    <a:pt x="431" y="172"/>
                  </a:lnTo>
                  <a:lnTo>
                    <a:pt x="430" y="172"/>
                  </a:lnTo>
                  <a:lnTo>
                    <a:pt x="430" y="173"/>
                  </a:lnTo>
                  <a:lnTo>
                    <a:pt x="428" y="173"/>
                  </a:lnTo>
                  <a:lnTo>
                    <a:pt x="427" y="173"/>
                  </a:lnTo>
                  <a:lnTo>
                    <a:pt x="427" y="174"/>
                  </a:lnTo>
                  <a:lnTo>
                    <a:pt x="426" y="174"/>
                  </a:lnTo>
                  <a:lnTo>
                    <a:pt x="426" y="173"/>
                  </a:lnTo>
                  <a:lnTo>
                    <a:pt x="426" y="174"/>
                  </a:lnTo>
                  <a:lnTo>
                    <a:pt x="425" y="174"/>
                  </a:lnTo>
                  <a:lnTo>
                    <a:pt x="425" y="176"/>
                  </a:lnTo>
                  <a:lnTo>
                    <a:pt x="424" y="176"/>
                  </a:lnTo>
                  <a:lnTo>
                    <a:pt x="424" y="177"/>
                  </a:lnTo>
                  <a:lnTo>
                    <a:pt x="423" y="177"/>
                  </a:lnTo>
                  <a:lnTo>
                    <a:pt x="422" y="176"/>
                  </a:lnTo>
                  <a:lnTo>
                    <a:pt x="420" y="177"/>
                  </a:lnTo>
                  <a:lnTo>
                    <a:pt x="420" y="176"/>
                  </a:lnTo>
                  <a:lnTo>
                    <a:pt x="419" y="176"/>
                  </a:lnTo>
                  <a:lnTo>
                    <a:pt x="418" y="176"/>
                  </a:lnTo>
                  <a:lnTo>
                    <a:pt x="418" y="174"/>
                  </a:lnTo>
                  <a:lnTo>
                    <a:pt x="417" y="174"/>
                  </a:lnTo>
                  <a:lnTo>
                    <a:pt x="416" y="174"/>
                  </a:lnTo>
                  <a:lnTo>
                    <a:pt x="415" y="174"/>
                  </a:lnTo>
                  <a:lnTo>
                    <a:pt x="414" y="176"/>
                  </a:lnTo>
                  <a:lnTo>
                    <a:pt x="413" y="176"/>
                  </a:lnTo>
                  <a:lnTo>
                    <a:pt x="411" y="176"/>
                  </a:lnTo>
                  <a:lnTo>
                    <a:pt x="410" y="176"/>
                  </a:lnTo>
                  <a:lnTo>
                    <a:pt x="410" y="177"/>
                  </a:lnTo>
                  <a:lnTo>
                    <a:pt x="409" y="177"/>
                  </a:lnTo>
                  <a:lnTo>
                    <a:pt x="409" y="178"/>
                  </a:lnTo>
                  <a:lnTo>
                    <a:pt x="408" y="178"/>
                  </a:lnTo>
                  <a:lnTo>
                    <a:pt x="407" y="178"/>
                  </a:lnTo>
                  <a:lnTo>
                    <a:pt x="406" y="178"/>
                  </a:lnTo>
                  <a:lnTo>
                    <a:pt x="406" y="177"/>
                  </a:lnTo>
                  <a:lnTo>
                    <a:pt x="405" y="177"/>
                  </a:lnTo>
                  <a:lnTo>
                    <a:pt x="404" y="176"/>
                  </a:lnTo>
                  <a:lnTo>
                    <a:pt x="402" y="176"/>
                  </a:lnTo>
                  <a:lnTo>
                    <a:pt x="401" y="177"/>
                  </a:lnTo>
                  <a:lnTo>
                    <a:pt x="401" y="178"/>
                  </a:lnTo>
                  <a:lnTo>
                    <a:pt x="400" y="178"/>
                  </a:lnTo>
                  <a:lnTo>
                    <a:pt x="400" y="177"/>
                  </a:lnTo>
                  <a:lnTo>
                    <a:pt x="399" y="177"/>
                  </a:lnTo>
                  <a:lnTo>
                    <a:pt x="398" y="177"/>
                  </a:lnTo>
                  <a:lnTo>
                    <a:pt x="397" y="177"/>
                  </a:lnTo>
                  <a:lnTo>
                    <a:pt x="397" y="176"/>
                  </a:lnTo>
                  <a:lnTo>
                    <a:pt x="397" y="174"/>
                  </a:lnTo>
                  <a:lnTo>
                    <a:pt x="397" y="173"/>
                  </a:lnTo>
                  <a:lnTo>
                    <a:pt x="396" y="173"/>
                  </a:lnTo>
                  <a:lnTo>
                    <a:pt x="396" y="172"/>
                  </a:lnTo>
                  <a:lnTo>
                    <a:pt x="394" y="172"/>
                  </a:lnTo>
                  <a:lnTo>
                    <a:pt x="393" y="172"/>
                  </a:lnTo>
                  <a:lnTo>
                    <a:pt x="392" y="172"/>
                  </a:lnTo>
                  <a:lnTo>
                    <a:pt x="391" y="172"/>
                  </a:lnTo>
                  <a:lnTo>
                    <a:pt x="390" y="172"/>
                  </a:lnTo>
                  <a:lnTo>
                    <a:pt x="390" y="173"/>
                  </a:lnTo>
                  <a:lnTo>
                    <a:pt x="389" y="173"/>
                  </a:lnTo>
                  <a:lnTo>
                    <a:pt x="389" y="174"/>
                  </a:lnTo>
                  <a:lnTo>
                    <a:pt x="388" y="174"/>
                  </a:lnTo>
                  <a:lnTo>
                    <a:pt x="388" y="176"/>
                  </a:lnTo>
                  <a:lnTo>
                    <a:pt x="387" y="178"/>
                  </a:lnTo>
                  <a:lnTo>
                    <a:pt x="387" y="181"/>
                  </a:lnTo>
                  <a:lnTo>
                    <a:pt x="387" y="182"/>
                  </a:lnTo>
                  <a:lnTo>
                    <a:pt x="387" y="183"/>
                  </a:lnTo>
                  <a:lnTo>
                    <a:pt x="385" y="183"/>
                  </a:lnTo>
                  <a:lnTo>
                    <a:pt x="385" y="185"/>
                  </a:lnTo>
                  <a:lnTo>
                    <a:pt x="385" y="186"/>
                  </a:lnTo>
                  <a:lnTo>
                    <a:pt x="384" y="186"/>
                  </a:lnTo>
                  <a:lnTo>
                    <a:pt x="384" y="187"/>
                  </a:lnTo>
                  <a:lnTo>
                    <a:pt x="383" y="186"/>
                  </a:lnTo>
                  <a:lnTo>
                    <a:pt x="382" y="186"/>
                  </a:lnTo>
                  <a:lnTo>
                    <a:pt x="381" y="186"/>
                  </a:lnTo>
                  <a:lnTo>
                    <a:pt x="380" y="186"/>
                  </a:lnTo>
                  <a:lnTo>
                    <a:pt x="380" y="185"/>
                  </a:lnTo>
                  <a:lnTo>
                    <a:pt x="379" y="185"/>
                  </a:lnTo>
                  <a:lnTo>
                    <a:pt x="377" y="185"/>
                  </a:lnTo>
                  <a:lnTo>
                    <a:pt x="376" y="185"/>
                  </a:lnTo>
                  <a:lnTo>
                    <a:pt x="375" y="185"/>
                  </a:lnTo>
                  <a:lnTo>
                    <a:pt x="374" y="185"/>
                  </a:lnTo>
                  <a:lnTo>
                    <a:pt x="373" y="183"/>
                  </a:lnTo>
                  <a:lnTo>
                    <a:pt x="373" y="185"/>
                  </a:lnTo>
                  <a:lnTo>
                    <a:pt x="372" y="185"/>
                  </a:lnTo>
                  <a:lnTo>
                    <a:pt x="371" y="185"/>
                  </a:lnTo>
                  <a:lnTo>
                    <a:pt x="370" y="185"/>
                  </a:lnTo>
                  <a:lnTo>
                    <a:pt x="368" y="186"/>
                  </a:lnTo>
                  <a:lnTo>
                    <a:pt x="368" y="185"/>
                  </a:lnTo>
                  <a:lnTo>
                    <a:pt x="367" y="183"/>
                  </a:lnTo>
                  <a:lnTo>
                    <a:pt x="366" y="183"/>
                  </a:lnTo>
                  <a:lnTo>
                    <a:pt x="366" y="185"/>
                  </a:lnTo>
                  <a:lnTo>
                    <a:pt x="366" y="186"/>
                  </a:lnTo>
                  <a:lnTo>
                    <a:pt x="366" y="187"/>
                  </a:lnTo>
                  <a:lnTo>
                    <a:pt x="366" y="188"/>
                  </a:lnTo>
                  <a:lnTo>
                    <a:pt x="365" y="188"/>
                  </a:lnTo>
                  <a:lnTo>
                    <a:pt x="365" y="189"/>
                  </a:lnTo>
                  <a:lnTo>
                    <a:pt x="365" y="190"/>
                  </a:lnTo>
                  <a:lnTo>
                    <a:pt x="364" y="190"/>
                  </a:lnTo>
                  <a:lnTo>
                    <a:pt x="364" y="191"/>
                  </a:lnTo>
                  <a:lnTo>
                    <a:pt x="363" y="193"/>
                  </a:lnTo>
                  <a:lnTo>
                    <a:pt x="363" y="194"/>
                  </a:lnTo>
                  <a:lnTo>
                    <a:pt x="362" y="194"/>
                  </a:lnTo>
                  <a:lnTo>
                    <a:pt x="362" y="193"/>
                  </a:lnTo>
                  <a:lnTo>
                    <a:pt x="361" y="193"/>
                  </a:lnTo>
                  <a:lnTo>
                    <a:pt x="361" y="191"/>
                  </a:lnTo>
                  <a:lnTo>
                    <a:pt x="359" y="191"/>
                  </a:lnTo>
                  <a:lnTo>
                    <a:pt x="358" y="191"/>
                  </a:lnTo>
                  <a:lnTo>
                    <a:pt x="357" y="193"/>
                  </a:lnTo>
                  <a:lnTo>
                    <a:pt x="357" y="191"/>
                  </a:lnTo>
                  <a:lnTo>
                    <a:pt x="356" y="191"/>
                  </a:lnTo>
                  <a:lnTo>
                    <a:pt x="356" y="193"/>
                  </a:lnTo>
                  <a:lnTo>
                    <a:pt x="355" y="193"/>
                  </a:lnTo>
                  <a:lnTo>
                    <a:pt x="355" y="194"/>
                  </a:lnTo>
                  <a:lnTo>
                    <a:pt x="354" y="194"/>
                  </a:lnTo>
                  <a:lnTo>
                    <a:pt x="353" y="194"/>
                  </a:lnTo>
                  <a:lnTo>
                    <a:pt x="353" y="195"/>
                  </a:lnTo>
                  <a:lnTo>
                    <a:pt x="353" y="194"/>
                  </a:lnTo>
                  <a:lnTo>
                    <a:pt x="351" y="194"/>
                  </a:lnTo>
                  <a:lnTo>
                    <a:pt x="350" y="194"/>
                  </a:lnTo>
                  <a:lnTo>
                    <a:pt x="349" y="194"/>
                  </a:lnTo>
                  <a:lnTo>
                    <a:pt x="348" y="194"/>
                  </a:lnTo>
                  <a:lnTo>
                    <a:pt x="347" y="194"/>
                  </a:lnTo>
                  <a:lnTo>
                    <a:pt x="346" y="194"/>
                  </a:lnTo>
                  <a:lnTo>
                    <a:pt x="346" y="193"/>
                  </a:lnTo>
                  <a:lnTo>
                    <a:pt x="346" y="191"/>
                  </a:lnTo>
                  <a:lnTo>
                    <a:pt x="346" y="190"/>
                  </a:lnTo>
                  <a:lnTo>
                    <a:pt x="345" y="190"/>
                  </a:lnTo>
                  <a:lnTo>
                    <a:pt x="344" y="190"/>
                  </a:lnTo>
                  <a:lnTo>
                    <a:pt x="342" y="189"/>
                  </a:lnTo>
                  <a:lnTo>
                    <a:pt x="341" y="189"/>
                  </a:lnTo>
                  <a:lnTo>
                    <a:pt x="341" y="190"/>
                  </a:lnTo>
                  <a:lnTo>
                    <a:pt x="340" y="189"/>
                  </a:lnTo>
                  <a:lnTo>
                    <a:pt x="339" y="189"/>
                  </a:lnTo>
                  <a:lnTo>
                    <a:pt x="338" y="189"/>
                  </a:lnTo>
                  <a:lnTo>
                    <a:pt x="337" y="189"/>
                  </a:lnTo>
                  <a:lnTo>
                    <a:pt x="336" y="189"/>
                  </a:lnTo>
                  <a:lnTo>
                    <a:pt x="335" y="189"/>
                  </a:lnTo>
                  <a:lnTo>
                    <a:pt x="333" y="189"/>
                  </a:lnTo>
                  <a:lnTo>
                    <a:pt x="332" y="189"/>
                  </a:lnTo>
                  <a:lnTo>
                    <a:pt x="331" y="189"/>
                  </a:lnTo>
                  <a:lnTo>
                    <a:pt x="331" y="188"/>
                  </a:lnTo>
                  <a:lnTo>
                    <a:pt x="330" y="188"/>
                  </a:lnTo>
                  <a:lnTo>
                    <a:pt x="330" y="187"/>
                  </a:lnTo>
                  <a:lnTo>
                    <a:pt x="329" y="187"/>
                  </a:lnTo>
                  <a:lnTo>
                    <a:pt x="329" y="186"/>
                  </a:lnTo>
                  <a:lnTo>
                    <a:pt x="328" y="186"/>
                  </a:lnTo>
                  <a:lnTo>
                    <a:pt x="327" y="186"/>
                  </a:lnTo>
                  <a:lnTo>
                    <a:pt x="325" y="185"/>
                  </a:lnTo>
                  <a:lnTo>
                    <a:pt x="324" y="185"/>
                  </a:lnTo>
                  <a:lnTo>
                    <a:pt x="324" y="183"/>
                  </a:lnTo>
                  <a:lnTo>
                    <a:pt x="323" y="183"/>
                  </a:lnTo>
                  <a:lnTo>
                    <a:pt x="322" y="183"/>
                  </a:lnTo>
                  <a:lnTo>
                    <a:pt x="322" y="182"/>
                  </a:lnTo>
                  <a:lnTo>
                    <a:pt x="321" y="182"/>
                  </a:lnTo>
                  <a:lnTo>
                    <a:pt x="320" y="182"/>
                  </a:lnTo>
                  <a:lnTo>
                    <a:pt x="319" y="182"/>
                  </a:lnTo>
                  <a:lnTo>
                    <a:pt x="319" y="183"/>
                  </a:lnTo>
                  <a:lnTo>
                    <a:pt x="318" y="183"/>
                  </a:lnTo>
                  <a:lnTo>
                    <a:pt x="318" y="185"/>
                  </a:lnTo>
                  <a:lnTo>
                    <a:pt x="316" y="185"/>
                  </a:lnTo>
                  <a:lnTo>
                    <a:pt x="315" y="185"/>
                  </a:lnTo>
                  <a:lnTo>
                    <a:pt x="315" y="186"/>
                  </a:lnTo>
                  <a:lnTo>
                    <a:pt x="314" y="186"/>
                  </a:lnTo>
                  <a:lnTo>
                    <a:pt x="313" y="187"/>
                  </a:lnTo>
                  <a:lnTo>
                    <a:pt x="312" y="186"/>
                  </a:lnTo>
                  <a:lnTo>
                    <a:pt x="312" y="187"/>
                  </a:lnTo>
                  <a:lnTo>
                    <a:pt x="312" y="188"/>
                  </a:lnTo>
                  <a:lnTo>
                    <a:pt x="311" y="188"/>
                  </a:lnTo>
                  <a:lnTo>
                    <a:pt x="311" y="189"/>
                  </a:lnTo>
                  <a:lnTo>
                    <a:pt x="311" y="190"/>
                  </a:lnTo>
                  <a:lnTo>
                    <a:pt x="310" y="190"/>
                  </a:lnTo>
                  <a:lnTo>
                    <a:pt x="310" y="191"/>
                  </a:lnTo>
                  <a:lnTo>
                    <a:pt x="311" y="191"/>
                  </a:lnTo>
                  <a:lnTo>
                    <a:pt x="311" y="193"/>
                  </a:lnTo>
                  <a:lnTo>
                    <a:pt x="310" y="193"/>
                  </a:lnTo>
                  <a:lnTo>
                    <a:pt x="308" y="193"/>
                  </a:lnTo>
                  <a:lnTo>
                    <a:pt x="308" y="194"/>
                  </a:lnTo>
                  <a:lnTo>
                    <a:pt x="307" y="194"/>
                  </a:lnTo>
                  <a:lnTo>
                    <a:pt x="307" y="195"/>
                  </a:lnTo>
                  <a:lnTo>
                    <a:pt x="307" y="196"/>
                  </a:lnTo>
                  <a:lnTo>
                    <a:pt x="307" y="197"/>
                  </a:lnTo>
                  <a:lnTo>
                    <a:pt x="306" y="197"/>
                  </a:lnTo>
                  <a:lnTo>
                    <a:pt x="306" y="198"/>
                  </a:lnTo>
                  <a:lnTo>
                    <a:pt x="305" y="198"/>
                  </a:lnTo>
                  <a:lnTo>
                    <a:pt x="305" y="199"/>
                  </a:lnTo>
                  <a:lnTo>
                    <a:pt x="305" y="201"/>
                  </a:lnTo>
                  <a:lnTo>
                    <a:pt x="305" y="202"/>
                  </a:lnTo>
                  <a:lnTo>
                    <a:pt x="304" y="202"/>
                  </a:lnTo>
                  <a:lnTo>
                    <a:pt x="304" y="203"/>
                  </a:lnTo>
                  <a:lnTo>
                    <a:pt x="303" y="203"/>
                  </a:lnTo>
                  <a:lnTo>
                    <a:pt x="304" y="203"/>
                  </a:lnTo>
                  <a:lnTo>
                    <a:pt x="304" y="204"/>
                  </a:lnTo>
                  <a:lnTo>
                    <a:pt x="304" y="205"/>
                  </a:lnTo>
                  <a:lnTo>
                    <a:pt x="304" y="206"/>
                  </a:lnTo>
                  <a:lnTo>
                    <a:pt x="304" y="207"/>
                  </a:lnTo>
                  <a:lnTo>
                    <a:pt x="304" y="208"/>
                  </a:lnTo>
                  <a:lnTo>
                    <a:pt x="303" y="208"/>
                  </a:lnTo>
                  <a:lnTo>
                    <a:pt x="302" y="208"/>
                  </a:lnTo>
                  <a:lnTo>
                    <a:pt x="301" y="208"/>
                  </a:lnTo>
                  <a:lnTo>
                    <a:pt x="299" y="208"/>
                  </a:lnTo>
                  <a:lnTo>
                    <a:pt x="298" y="208"/>
                  </a:lnTo>
                  <a:lnTo>
                    <a:pt x="297" y="208"/>
                  </a:lnTo>
                  <a:lnTo>
                    <a:pt x="296" y="208"/>
                  </a:lnTo>
                  <a:lnTo>
                    <a:pt x="296" y="210"/>
                  </a:lnTo>
                  <a:lnTo>
                    <a:pt x="296" y="208"/>
                  </a:lnTo>
                  <a:lnTo>
                    <a:pt x="296" y="210"/>
                  </a:lnTo>
                  <a:lnTo>
                    <a:pt x="295" y="210"/>
                  </a:lnTo>
                  <a:lnTo>
                    <a:pt x="294" y="208"/>
                  </a:lnTo>
                  <a:lnTo>
                    <a:pt x="293" y="208"/>
                  </a:lnTo>
                  <a:lnTo>
                    <a:pt x="292" y="208"/>
                  </a:lnTo>
                  <a:lnTo>
                    <a:pt x="290" y="208"/>
                  </a:lnTo>
                  <a:lnTo>
                    <a:pt x="289" y="208"/>
                  </a:lnTo>
                  <a:lnTo>
                    <a:pt x="288" y="208"/>
                  </a:lnTo>
                  <a:lnTo>
                    <a:pt x="287" y="208"/>
                  </a:lnTo>
                  <a:lnTo>
                    <a:pt x="287" y="210"/>
                  </a:lnTo>
                  <a:lnTo>
                    <a:pt x="285" y="208"/>
                  </a:lnTo>
                  <a:lnTo>
                    <a:pt x="285" y="207"/>
                  </a:lnTo>
                  <a:lnTo>
                    <a:pt x="284" y="206"/>
                  </a:lnTo>
                  <a:lnTo>
                    <a:pt x="284" y="205"/>
                  </a:lnTo>
                  <a:lnTo>
                    <a:pt x="282" y="205"/>
                  </a:lnTo>
                  <a:lnTo>
                    <a:pt x="282" y="204"/>
                  </a:lnTo>
                  <a:lnTo>
                    <a:pt x="281" y="204"/>
                  </a:lnTo>
                  <a:lnTo>
                    <a:pt x="280" y="204"/>
                  </a:lnTo>
                  <a:lnTo>
                    <a:pt x="279" y="204"/>
                  </a:lnTo>
                  <a:lnTo>
                    <a:pt x="278" y="204"/>
                  </a:lnTo>
                  <a:lnTo>
                    <a:pt x="277" y="204"/>
                  </a:lnTo>
                  <a:lnTo>
                    <a:pt x="276" y="204"/>
                  </a:lnTo>
                  <a:lnTo>
                    <a:pt x="277" y="204"/>
                  </a:lnTo>
                  <a:lnTo>
                    <a:pt x="276" y="203"/>
                  </a:lnTo>
                  <a:lnTo>
                    <a:pt x="276" y="202"/>
                  </a:lnTo>
                  <a:lnTo>
                    <a:pt x="277" y="201"/>
                  </a:lnTo>
                  <a:lnTo>
                    <a:pt x="276" y="201"/>
                  </a:lnTo>
                  <a:lnTo>
                    <a:pt x="275" y="201"/>
                  </a:lnTo>
                  <a:lnTo>
                    <a:pt x="273" y="201"/>
                  </a:lnTo>
                  <a:lnTo>
                    <a:pt x="272" y="201"/>
                  </a:lnTo>
                  <a:lnTo>
                    <a:pt x="271" y="201"/>
                  </a:lnTo>
                  <a:lnTo>
                    <a:pt x="271" y="199"/>
                  </a:lnTo>
                  <a:lnTo>
                    <a:pt x="271" y="198"/>
                  </a:lnTo>
                  <a:lnTo>
                    <a:pt x="270" y="198"/>
                  </a:lnTo>
                  <a:lnTo>
                    <a:pt x="270" y="197"/>
                  </a:lnTo>
                  <a:lnTo>
                    <a:pt x="269" y="197"/>
                  </a:lnTo>
                  <a:lnTo>
                    <a:pt x="269" y="196"/>
                  </a:lnTo>
                  <a:lnTo>
                    <a:pt x="268" y="196"/>
                  </a:lnTo>
                  <a:lnTo>
                    <a:pt x="267" y="196"/>
                  </a:lnTo>
                  <a:lnTo>
                    <a:pt x="267" y="195"/>
                  </a:lnTo>
                  <a:lnTo>
                    <a:pt x="266" y="195"/>
                  </a:lnTo>
                  <a:lnTo>
                    <a:pt x="266" y="194"/>
                  </a:lnTo>
                  <a:lnTo>
                    <a:pt x="264" y="194"/>
                  </a:lnTo>
                  <a:lnTo>
                    <a:pt x="263" y="194"/>
                  </a:lnTo>
                  <a:lnTo>
                    <a:pt x="263" y="193"/>
                  </a:lnTo>
                  <a:lnTo>
                    <a:pt x="262" y="193"/>
                  </a:lnTo>
                  <a:lnTo>
                    <a:pt x="262" y="191"/>
                  </a:lnTo>
                  <a:lnTo>
                    <a:pt x="262" y="190"/>
                  </a:lnTo>
                  <a:lnTo>
                    <a:pt x="262" y="189"/>
                  </a:lnTo>
                  <a:lnTo>
                    <a:pt x="261" y="189"/>
                  </a:lnTo>
                  <a:lnTo>
                    <a:pt x="261" y="188"/>
                  </a:lnTo>
                  <a:lnTo>
                    <a:pt x="261" y="187"/>
                  </a:lnTo>
                  <a:lnTo>
                    <a:pt x="260" y="187"/>
                  </a:lnTo>
                  <a:lnTo>
                    <a:pt x="260" y="186"/>
                  </a:lnTo>
                  <a:lnTo>
                    <a:pt x="260" y="185"/>
                  </a:lnTo>
                  <a:lnTo>
                    <a:pt x="261" y="185"/>
                  </a:lnTo>
                  <a:lnTo>
                    <a:pt x="261" y="183"/>
                  </a:lnTo>
                  <a:lnTo>
                    <a:pt x="261" y="182"/>
                  </a:lnTo>
                  <a:lnTo>
                    <a:pt x="261" y="181"/>
                  </a:lnTo>
                  <a:lnTo>
                    <a:pt x="261" y="180"/>
                  </a:lnTo>
                  <a:lnTo>
                    <a:pt x="260" y="180"/>
                  </a:lnTo>
                  <a:lnTo>
                    <a:pt x="259" y="180"/>
                  </a:lnTo>
                  <a:lnTo>
                    <a:pt x="259" y="179"/>
                  </a:lnTo>
                  <a:lnTo>
                    <a:pt x="259" y="178"/>
                  </a:lnTo>
                  <a:lnTo>
                    <a:pt x="258" y="178"/>
                  </a:lnTo>
                  <a:lnTo>
                    <a:pt x="258" y="179"/>
                  </a:lnTo>
                  <a:lnTo>
                    <a:pt x="256" y="179"/>
                  </a:lnTo>
                  <a:lnTo>
                    <a:pt x="256" y="178"/>
                  </a:lnTo>
                  <a:lnTo>
                    <a:pt x="255" y="178"/>
                  </a:lnTo>
                  <a:lnTo>
                    <a:pt x="255" y="179"/>
                  </a:lnTo>
                  <a:lnTo>
                    <a:pt x="254" y="179"/>
                  </a:lnTo>
                  <a:lnTo>
                    <a:pt x="254" y="180"/>
                  </a:lnTo>
                  <a:lnTo>
                    <a:pt x="253" y="180"/>
                  </a:lnTo>
                  <a:lnTo>
                    <a:pt x="252" y="180"/>
                  </a:lnTo>
                  <a:lnTo>
                    <a:pt x="251" y="180"/>
                  </a:lnTo>
                  <a:lnTo>
                    <a:pt x="251" y="181"/>
                  </a:lnTo>
                  <a:lnTo>
                    <a:pt x="250" y="181"/>
                  </a:lnTo>
                  <a:lnTo>
                    <a:pt x="249" y="181"/>
                  </a:lnTo>
                  <a:lnTo>
                    <a:pt x="247" y="181"/>
                  </a:lnTo>
                  <a:lnTo>
                    <a:pt x="246" y="180"/>
                  </a:lnTo>
                  <a:lnTo>
                    <a:pt x="245" y="180"/>
                  </a:lnTo>
                  <a:lnTo>
                    <a:pt x="245" y="179"/>
                  </a:lnTo>
                  <a:lnTo>
                    <a:pt x="244" y="179"/>
                  </a:lnTo>
                  <a:lnTo>
                    <a:pt x="243" y="179"/>
                  </a:lnTo>
                  <a:lnTo>
                    <a:pt x="243" y="178"/>
                  </a:lnTo>
                  <a:lnTo>
                    <a:pt x="242" y="178"/>
                  </a:lnTo>
                  <a:lnTo>
                    <a:pt x="242" y="177"/>
                  </a:lnTo>
                  <a:lnTo>
                    <a:pt x="241" y="177"/>
                  </a:lnTo>
                  <a:lnTo>
                    <a:pt x="241" y="178"/>
                  </a:lnTo>
                  <a:lnTo>
                    <a:pt x="239" y="178"/>
                  </a:lnTo>
                  <a:lnTo>
                    <a:pt x="238" y="178"/>
                  </a:lnTo>
                  <a:lnTo>
                    <a:pt x="237" y="178"/>
                  </a:lnTo>
                  <a:lnTo>
                    <a:pt x="237" y="177"/>
                  </a:lnTo>
                  <a:lnTo>
                    <a:pt x="237" y="176"/>
                  </a:lnTo>
                  <a:lnTo>
                    <a:pt x="236" y="176"/>
                  </a:lnTo>
                  <a:lnTo>
                    <a:pt x="235" y="174"/>
                  </a:lnTo>
                  <a:lnTo>
                    <a:pt x="235" y="176"/>
                  </a:lnTo>
                  <a:lnTo>
                    <a:pt x="235" y="177"/>
                  </a:lnTo>
                  <a:lnTo>
                    <a:pt x="234" y="177"/>
                  </a:lnTo>
                  <a:lnTo>
                    <a:pt x="233" y="177"/>
                  </a:lnTo>
                  <a:lnTo>
                    <a:pt x="233" y="178"/>
                  </a:lnTo>
                  <a:lnTo>
                    <a:pt x="234" y="179"/>
                  </a:lnTo>
                  <a:lnTo>
                    <a:pt x="234" y="180"/>
                  </a:lnTo>
                  <a:lnTo>
                    <a:pt x="233" y="180"/>
                  </a:lnTo>
                  <a:lnTo>
                    <a:pt x="233" y="181"/>
                  </a:lnTo>
                  <a:lnTo>
                    <a:pt x="233" y="182"/>
                  </a:lnTo>
                  <a:lnTo>
                    <a:pt x="233" y="183"/>
                  </a:lnTo>
                  <a:lnTo>
                    <a:pt x="233" y="185"/>
                  </a:lnTo>
                  <a:lnTo>
                    <a:pt x="234" y="185"/>
                  </a:lnTo>
                  <a:lnTo>
                    <a:pt x="233" y="185"/>
                  </a:lnTo>
                  <a:lnTo>
                    <a:pt x="233" y="186"/>
                  </a:lnTo>
                  <a:lnTo>
                    <a:pt x="232" y="187"/>
                  </a:lnTo>
                  <a:lnTo>
                    <a:pt x="232" y="188"/>
                  </a:lnTo>
                  <a:lnTo>
                    <a:pt x="230" y="188"/>
                  </a:lnTo>
                  <a:lnTo>
                    <a:pt x="229" y="188"/>
                  </a:lnTo>
                  <a:lnTo>
                    <a:pt x="228" y="188"/>
                  </a:lnTo>
                  <a:lnTo>
                    <a:pt x="227" y="188"/>
                  </a:lnTo>
                  <a:lnTo>
                    <a:pt x="227" y="189"/>
                  </a:lnTo>
                  <a:lnTo>
                    <a:pt x="226" y="189"/>
                  </a:lnTo>
                  <a:lnTo>
                    <a:pt x="226" y="190"/>
                  </a:lnTo>
                  <a:lnTo>
                    <a:pt x="225" y="190"/>
                  </a:lnTo>
                  <a:lnTo>
                    <a:pt x="224" y="190"/>
                  </a:lnTo>
                  <a:lnTo>
                    <a:pt x="223" y="190"/>
                  </a:lnTo>
                  <a:lnTo>
                    <a:pt x="223" y="189"/>
                  </a:lnTo>
                  <a:lnTo>
                    <a:pt x="221" y="189"/>
                  </a:lnTo>
                  <a:lnTo>
                    <a:pt x="221" y="188"/>
                  </a:lnTo>
                  <a:lnTo>
                    <a:pt x="220" y="188"/>
                  </a:lnTo>
                  <a:lnTo>
                    <a:pt x="220" y="187"/>
                  </a:lnTo>
                  <a:lnTo>
                    <a:pt x="219" y="187"/>
                  </a:lnTo>
                  <a:lnTo>
                    <a:pt x="219" y="186"/>
                  </a:lnTo>
                  <a:lnTo>
                    <a:pt x="218" y="186"/>
                  </a:lnTo>
                  <a:lnTo>
                    <a:pt x="218" y="187"/>
                  </a:lnTo>
                  <a:lnTo>
                    <a:pt x="217" y="187"/>
                  </a:lnTo>
                  <a:lnTo>
                    <a:pt x="217" y="186"/>
                  </a:lnTo>
                  <a:lnTo>
                    <a:pt x="217" y="183"/>
                  </a:lnTo>
                  <a:lnTo>
                    <a:pt x="216" y="183"/>
                  </a:lnTo>
                  <a:lnTo>
                    <a:pt x="215" y="183"/>
                  </a:lnTo>
                  <a:lnTo>
                    <a:pt x="215" y="182"/>
                  </a:lnTo>
                  <a:lnTo>
                    <a:pt x="213" y="182"/>
                  </a:lnTo>
                  <a:lnTo>
                    <a:pt x="212" y="182"/>
                  </a:lnTo>
                  <a:lnTo>
                    <a:pt x="212" y="181"/>
                  </a:lnTo>
                  <a:lnTo>
                    <a:pt x="212" y="182"/>
                  </a:lnTo>
                  <a:lnTo>
                    <a:pt x="211" y="182"/>
                  </a:lnTo>
                  <a:lnTo>
                    <a:pt x="211" y="183"/>
                  </a:lnTo>
                  <a:lnTo>
                    <a:pt x="210" y="183"/>
                  </a:lnTo>
                  <a:lnTo>
                    <a:pt x="209" y="183"/>
                  </a:lnTo>
                  <a:lnTo>
                    <a:pt x="208" y="183"/>
                  </a:lnTo>
                  <a:lnTo>
                    <a:pt x="208" y="182"/>
                  </a:lnTo>
                  <a:lnTo>
                    <a:pt x="207" y="182"/>
                  </a:lnTo>
                  <a:lnTo>
                    <a:pt x="206" y="182"/>
                  </a:lnTo>
                  <a:lnTo>
                    <a:pt x="206" y="183"/>
                  </a:lnTo>
                  <a:lnTo>
                    <a:pt x="206" y="185"/>
                  </a:lnTo>
                  <a:lnTo>
                    <a:pt x="204" y="185"/>
                  </a:lnTo>
                  <a:lnTo>
                    <a:pt x="204" y="186"/>
                  </a:lnTo>
                  <a:lnTo>
                    <a:pt x="204" y="187"/>
                  </a:lnTo>
                  <a:lnTo>
                    <a:pt x="204" y="188"/>
                  </a:lnTo>
                  <a:lnTo>
                    <a:pt x="203" y="188"/>
                  </a:lnTo>
                  <a:lnTo>
                    <a:pt x="203" y="189"/>
                  </a:lnTo>
                  <a:lnTo>
                    <a:pt x="202" y="189"/>
                  </a:lnTo>
                  <a:lnTo>
                    <a:pt x="203" y="189"/>
                  </a:lnTo>
                  <a:lnTo>
                    <a:pt x="203" y="190"/>
                  </a:lnTo>
                  <a:lnTo>
                    <a:pt x="202" y="190"/>
                  </a:lnTo>
                  <a:lnTo>
                    <a:pt x="203" y="190"/>
                  </a:lnTo>
                  <a:lnTo>
                    <a:pt x="203" y="191"/>
                  </a:lnTo>
                  <a:lnTo>
                    <a:pt x="203" y="193"/>
                  </a:lnTo>
                  <a:lnTo>
                    <a:pt x="203" y="194"/>
                  </a:lnTo>
                  <a:lnTo>
                    <a:pt x="202" y="194"/>
                  </a:lnTo>
                  <a:lnTo>
                    <a:pt x="202" y="193"/>
                  </a:lnTo>
                  <a:lnTo>
                    <a:pt x="201" y="193"/>
                  </a:lnTo>
                  <a:lnTo>
                    <a:pt x="201" y="191"/>
                  </a:lnTo>
                  <a:lnTo>
                    <a:pt x="200" y="191"/>
                  </a:lnTo>
                  <a:lnTo>
                    <a:pt x="200" y="193"/>
                  </a:lnTo>
                  <a:lnTo>
                    <a:pt x="197" y="191"/>
                  </a:lnTo>
                  <a:lnTo>
                    <a:pt x="195" y="191"/>
                  </a:lnTo>
                  <a:lnTo>
                    <a:pt x="194" y="190"/>
                  </a:lnTo>
                  <a:lnTo>
                    <a:pt x="194" y="189"/>
                  </a:lnTo>
                  <a:lnTo>
                    <a:pt x="194" y="188"/>
                  </a:lnTo>
                  <a:lnTo>
                    <a:pt x="193" y="188"/>
                  </a:lnTo>
                  <a:lnTo>
                    <a:pt x="192" y="187"/>
                  </a:lnTo>
                  <a:lnTo>
                    <a:pt x="191" y="186"/>
                  </a:lnTo>
                  <a:lnTo>
                    <a:pt x="191" y="185"/>
                  </a:lnTo>
                  <a:lnTo>
                    <a:pt x="191" y="186"/>
                  </a:lnTo>
                  <a:lnTo>
                    <a:pt x="190" y="186"/>
                  </a:lnTo>
                  <a:lnTo>
                    <a:pt x="189" y="187"/>
                  </a:lnTo>
                  <a:lnTo>
                    <a:pt x="189" y="188"/>
                  </a:lnTo>
                  <a:lnTo>
                    <a:pt x="187" y="188"/>
                  </a:lnTo>
                  <a:lnTo>
                    <a:pt x="187" y="187"/>
                  </a:lnTo>
                  <a:lnTo>
                    <a:pt x="186" y="187"/>
                  </a:lnTo>
                  <a:lnTo>
                    <a:pt x="185" y="187"/>
                  </a:lnTo>
                  <a:lnTo>
                    <a:pt x="184" y="187"/>
                  </a:lnTo>
                  <a:lnTo>
                    <a:pt x="184" y="186"/>
                  </a:lnTo>
                  <a:lnTo>
                    <a:pt x="183" y="186"/>
                  </a:lnTo>
                  <a:lnTo>
                    <a:pt x="182" y="186"/>
                  </a:lnTo>
                  <a:lnTo>
                    <a:pt x="181" y="185"/>
                  </a:lnTo>
                  <a:lnTo>
                    <a:pt x="181" y="183"/>
                  </a:lnTo>
                  <a:lnTo>
                    <a:pt x="181" y="182"/>
                  </a:lnTo>
                  <a:lnTo>
                    <a:pt x="181" y="181"/>
                  </a:lnTo>
                  <a:lnTo>
                    <a:pt x="180" y="182"/>
                  </a:lnTo>
                  <a:lnTo>
                    <a:pt x="180" y="181"/>
                  </a:lnTo>
                  <a:lnTo>
                    <a:pt x="178" y="181"/>
                  </a:lnTo>
                  <a:lnTo>
                    <a:pt x="177" y="181"/>
                  </a:lnTo>
                  <a:lnTo>
                    <a:pt x="177" y="180"/>
                  </a:lnTo>
                  <a:lnTo>
                    <a:pt x="176" y="180"/>
                  </a:lnTo>
                  <a:lnTo>
                    <a:pt x="176" y="179"/>
                  </a:lnTo>
                  <a:lnTo>
                    <a:pt x="175" y="179"/>
                  </a:lnTo>
                  <a:lnTo>
                    <a:pt x="175" y="178"/>
                  </a:lnTo>
                  <a:lnTo>
                    <a:pt x="174" y="178"/>
                  </a:lnTo>
                  <a:lnTo>
                    <a:pt x="174" y="179"/>
                  </a:lnTo>
                  <a:lnTo>
                    <a:pt x="174" y="180"/>
                  </a:lnTo>
                  <a:lnTo>
                    <a:pt x="173" y="181"/>
                  </a:lnTo>
                  <a:lnTo>
                    <a:pt x="172" y="181"/>
                  </a:lnTo>
                  <a:lnTo>
                    <a:pt x="172" y="182"/>
                  </a:lnTo>
                  <a:lnTo>
                    <a:pt x="172" y="183"/>
                  </a:lnTo>
                  <a:lnTo>
                    <a:pt x="169" y="183"/>
                  </a:lnTo>
                  <a:lnTo>
                    <a:pt x="168" y="183"/>
                  </a:lnTo>
                  <a:lnTo>
                    <a:pt x="167" y="183"/>
                  </a:lnTo>
                  <a:lnTo>
                    <a:pt x="166" y="183"/>
                  </a:lnTo>
                  <a:lnTo>
                    <a:pt x="166" y="185"/>
                  </a:lnTo>
                  <a:lnTo>
                    <a:pt x="167" y="185"/>
                  </a:lnTo>
                  <a:lnTo>
                    <a:pt x="167" y="186"/>
                  </a:lnTo>
                  <a:lnTo>
                    <a:pt x="167" y="187"/>
                  </a:lnTo>
                  <a:lnTo>
                    <a:pt x="167" y="188"/>
                  </a:lnTo>
                  <a:lnTo>
                    <a:pt x="167" y="189"/>
                  </a:lnTo>
                  <a:lnTo>
                    <a:pt x="167" y="190"/>
                  </a:lnTo>
                  <a:lnTo>
                    <a:pt x="166" y="190"/>
                  </a:lnTo>
                  <a:lnTo>
                    <a:pt x="165" y="190"/>
                  </a:lnTo>
                  <a:lnTo>
                    <a:pt x="164" y="190"/>
                  </a:lnTo>
                  <a:lnTo>
                    <a:pt x="164" y="189"/>
                  </a:lnTo>
                  <a:lnTo>
                    <a:pt x="163" y="190"/>
                  </a:lnTo>
                  <a:lnTo>
                    <a:pt x="163" y="191"/>
                  </a:lnTo>
                  <a:lnTo>
                    <a:pt x="163" y="193"/>
                  </a:lnTo>
                  <a:lnTo>
                    <a:pt x="163" y="194"/>
                  </a:lnTo>
                  <a:lnTo>
                    <a:pt x="163" y="195"/>
                  </a:lnTo>
                  <a:lnTo>
                    <a:pt x="164" y="195"/>
                  </a:lnTo>
                  <a:lnTo>
                    <a:pt x="163" y="197"/>
                  </a:lnTo>
                  <a:lnTo>
                    <a:pt x="161" y="197"/>
                  </a:lnTo>
                  <a:lnTo>
                    <a:pt x="160" y="198"/>
                  </a:lnTo>
                  <a:lnTo>
                    <a:pt x="159" y="198"/>
                  </a:lnTo>
                  <a:lnTo>
                    <a:pt x="158" y="198"/>
                  </a:lnTo>
                  <a:lnTo>
                    <a:pt x="158" y="197"/>
                  </a:lnTo>
                  <a:lnTo>
                    <a:pt x="157" y="197"/>
                  </a:lnTo>
                  <a:lnTo>
                    <a:pt x="156" y="199"/>
                  </a:lnTo>
                  <a:lnTo>
                    <a:pt x="155" y="201"/>
                  </a:lnTo>
                  <a:lnTo>
                    <a:pt x="155" y="199"/>
                  </a:lnTo>
                  <a:lnTo>
                    <a:pt x="155" y="201"/>
                  </a:lnTo>
                  <a:lnTo>
                    <a:pt x="154" y="199"/>
                  </a:lnTo>
                  <a:lnTo>
                    <a:pt x="152" y="199"/>
                  </a:lnTo>
                  <a:lnTo>
                    <a:pt x="151" y="199"/>
                  </a:lnTo>
                  <a:lnTo>
                    <a:pt x="151" y="198"/>
                  </a:lnTo>
                  <a:lnTo>
                    <a:pt x="150" y="198"/>
                  </a:lnTo>
                  <a:lnTo>
                    <a:pt x="150" y="197"/>
                  </a:lnTo>
                  <a:lnTo>
                    <a:pt x="149" y="197"/>
                  </a:lnTo>
                  <a:lnTo>
                    <a:pt x="148" y="197"/>
                  </a:lnTo>
                  <a:lnTo>
                    <a:pt x="148" y="198"/>
                  </a:lnTo>
                  <a:lnTo>
                    <a:pt x="148" y="199"/>
                  </a:lnTo>
                  <a:lnTo>
                    <a:pt x="148" y="201"/>
                  </a:lnTo>
                  <a:lnTo>
                    <a:pt x="149" y="201"/>
                  </a:lnTo>
                  <a:lnTo>
                    <a:pt x="149" y="202"/>
                  </a:lnTo>
                  <a:lnTo>
                    <a:pt x="149" y="203"/>
                  </a:lnTo>
                  <a:lnTo>
                    <a:pt x="149" y="204"/>
                  </a:lnTo>
                  <a:lnTo>
                    <a:pt x="150" y="205"/>
                  </a:lnTo>
                  <a:lnTo>
                    <a:pt x="151" y="204"/>
                  </a:lnTo>
                  <a:lnTo>
                    <a:pt x="152" y="205"/>
                  </a:lnTo>
                  <a:lnTo>
                    <a:pt x="154" y="205"/>
                  </a:lnTo>
                  <a:lnTo>
                    <a:pt x="155" y="205"/>
                  </a:lnTo>
                  <a:lnTo>
                    <a:pt x="156" y="205"/>
                  </a:lnTo>
                  <a:lnTo>
                    <a:pt x="157" y="205"/>
                  </a:lnTo>
                  <a:lnTo>
                    <a:pt x="158" y="205"/>
                  </a:lnTo>
                  <a:lnTo>
                    <a:pt x="158" y="206"/>
                  </a:lnTo>
                  <a:lnTo>
                    <a:pt x="157" y="206"/>
                  </a:lnTo>
                  <a:lnTo>
                    <a:pt x="157" y="207"/>
                  </a:lnTo>
                  <a:lnTo>
                    <a:pt x="157" y="208"/>
                  </a:lnTo>
                  <a:lnTo>
                    <a:pt x="156" y="210"/>
                  </a:lnTo>
                  <a:lnTo>
                    <a:pt x="156" y="211"/>
                  </a:lnTo>
                  <a:lnTo>
                    <a:pt x="157" y="212"/>
                  </a:lnTo>
                  <a:lnTo>
                    <a:pt x="157" y="213"/>
                  </a:lnTo>
                  <a:lnTo>
                    <a:pt x="158" y="213"/>
                  </a:lnTo>
                  <a:lnTo>
                    <a:pt x="156" y="213"/>
                  </a:lnTo>
                  <a:lnTo>
                    <a:pt x="155" y="213"/>
                  </a:lnTo>
                  <a:lnTo>
                    <a:pt x="154" y="214"/>
                  </a:lnTo>
                  <a:lnTo>
                    <a:pt x="152" y="214"/>
                  </a:lnTo>
                  <a:lnTo>
                    <a:pt x="151" y="214"/>
                  </a:lnTo>
                  <a:lnTo>
                    <a:pt x="150" y="214"/>
                  </a:lnTo>
                  <a:lnTo>
                    <a:pt x="149" y="214"/>
                  </a:lnTo>
                  <a:lnTo>
                    <a:pt x="148" y="214"/>
                  </a:lnTo>
                  <a:lnTo>
                    <a:pt x="147" y="215"/>
                  </a:lnTo>
                  <a:lnTo>
                    <a:pt x="146" y="215"/>
                  </a:lnTo>
                  <a:lnTo>
                    <a:pt x="146" y="216"/>
                  </a:lnTo>
                  <a:lnTo>
                    <a:pt x="146" y="218"/>
                  </a:lnTo>
                  <a:lnTo>
                    <a:pt x="146" y="219"/>
                  </a:lnTo>
                  <a:lnTo>
                    <a:pt x="144" y="218"/>
                  </a:lnTo>
                  <a:lnTo>
                    <a:pt x="143" y="218"/>
                  </a:lnTo>
                  <a:lnTo>
                    <a:pt x="142" y="218"/>
                  </a:lnTo>
                  <a:lnTo>
                    <a:pt x="142" y="216"/>
                  </a:lnTo>
                  <a:lnTo>
                    <a:pt x="141" y="216"/>
                  </a:lnTo>
                  <a:lnTo>
                    <a:pt x="141" y="215"/>
                  </a:lnTo>
                  <a:lnTo>
                    <a:pt x="140" y="216"/>
                  </a:lnTo>
                  <a:lnTo>
                    <a:pt x="139" y="216"/>
                  </a:lnTo>
                  <a:lnTo>
                    <a:pt x="138" y="218"/>
                  </a:lnTo>
                  <a:lnTo>
                    <a:pt x="137" y="218"/>
                  </a:lnTo>
                  <a:lnTo>
                    <a:pt x="135" y="218"/>
                  </a:lnTo>
                  <a:lnTo>
                    <a:pt x="134" y="218"/>
                  </a:lnTo>
                  <a:lnTo>
                    <a:pt x="134" y="219"/>
                  </a:lnTo>
                  <a:lnTo>
                    <a:pt x="134" y="220"/>
                  </a:lnTo>
                  <a:lnTo>
                    <a:pt x="133" y="220"/>
                  </a:lnTo>
                  <a:lnTo>
                    <a:pt x="134" y="220"/>
                  </a:lnTo>
                  <a:lnTo>
                    <a:pt x="133" y="220"/>
                  </a:lnTo>
                  <a:lnTo>
                    <a:pt x="132" y="220"/>
                  </a:lnTo>
                  <a:lnTo>
                    <a:pt x="131" y="220"/>
                  </a:lnTo>
                  <a:lnTo>
                    <a:pt x="130" y="220"/>
                  </a:lnTo>
                  <a:lnTo>
                    <a:pt x="129" y="220"/>
                  </a:lnTo>
                  <a:lnTo>
                    <a:pt x="128" y="220"/>
                  </a:lnTo>
                  <a:lnTo>
                    <a:pt x="128" y="219"/>
                  </a:lnTo>
                  <a:lnTo>
                    <a:pt x="126" y="219"/>
                  </a:lnTo>
                  <a:lnTo>
                    <a:pt x="125" y="219"/>
                  </a:lnTo>
                  <a:lnTo>
                    <a:pt x="124" y="219"/>
                  </a:lnTo>
                  <a:lnTo>
                    <a:pt x="123" y="219"/>
                  </a:lnTo>
                  <a:lnTo>
                    <a:pt x="122" y="219"/>
                  </a:lnTo>
                  <a:lnTo>
                    <a:pt x="122" y="218"/>
                  </a:lnTo>
                  <a:lnTo>
                    <a:pt x="121" y="218"/>
                  </a:lnTo>
                  <a:lnTo>
                    <a:pt x="121" y="219"/>
                  </a:lnTo>
                  <a:lnTo>
                    <a:pt x="120" y="219"/>
                  </a:lnTo>
                  <a:lnTo>
                    <a:pt x="118" y="218"/>
                  </a:lnTo>
                  <a:lnTo>
                    <a:pt x="118" y="216"/>
                  </a:lnTo>
                  <a:lnTo>
                    <a:pt x="117" y="216"/>
                  </a:lnTo>
                  <a:lnTo>
                    <a:pt x="116" y="216"/>
                  </a:lnTo>
                  <a:lnTo>
                    <a:pt x="116" y="218"/>
                  </a:lnTo>
                  <a:lnTo>
                    <a:pt x="115" y="218"/>
                  </a:lnTo>
                  <a:lnTo>
                    <a:pt x="114" y="216"/>
                  </a:lnTo>
                  <a:lnTo>
                    <a:pt x="113" y="215"/>
                  </a:lnTo>
                  <a:lnTo>
                    <a:pt x="112" y="216"/>
                  </a:lnTo>
                  <a:lnTo>
                    <a:pt x="111" y="216"/>
                  </a:lnTo>
                  <a:lnTo>
                    <a:pt x="109" y="215"/>
                  </a:lnTo>
                  <a:lnTo>
                    <a:pt x="108" y="215"/>
                  </a:lnTo>
                  <a:lnTo>
                    <a:pt x="108" y="216"/>
                  </a:lnTo>
                  <a:lnTo>
                    <a:pt x="107" y="216"/>
                  </a:lnTo>
                  <a:lnTo>
                    <a:pt x="106" y="215"/>
                  </a:lnTo>
                  <a:lnTo>
                    <a:pt x="105" y="216"/>
                  </a:lnTo>
                  <a:lnTo>
                    <a:pt x="104" y="216"/>
                  </a:lnTo>
                  <a:lnTo>
                    <a:pt x="103" y="216"/>
                  </a:lnTo>
                  <a:lnTo>
                    <a:pt x="101" y="216"/>
                  </a:lnTo>
                  <a:lnTo>
                    <a:pt x="100" y="216"/>
                  </a:lnTo>
                  <a:lnTo>
                    <a:pt x="100" y="218"/>
                  </a:lnTo>
                  <a:lnTo>
                    <a:pt x="98" y="218"/>
                  </a:lnTo>
                  <a:lnTo>
                    <a:pt x="97" y="218"/>
                  </a:lnTo>
                  <a:lnTo>
                    <a:pt x="96" y="219"/>
                  </a:lnTo>
                  <a:lnTo>
                    <a:pt x="96" y="218"/>
                  </a:lnTo>
                  <a:lnTo>
                    <a:pt x="95" y="218"/>
                  </a:lnTo>
                  <a:lnTo>
                    <a:pt x="94" y="218"/>
                  </a:lnTo>
                  <a:lnTo>
                    <a:pt x="94" y="219"/>
                  </a:lnTo>
                  <a:lnTo>
                    <a:pt x="92" y="219"/>
                  </a:lnTo>
                  <a:lnTo>
                    <a:pt x="92" y="220"/>
                  </a:lnTo>
                  <a:lnTo>
                    <a:pt x="91" y="220"/>
                  </a:lnTo>
                  <a:lnTo>
                    <a:pt x="91" y="221"/>
                  </a:lnTo>
                  <a:lnTo>
                    <a:pt x="90" y="222"/>
                  </a:lnTo>
                  <a:lnTo>
                    <a:pt x="90" y="223"/>
                  </a:lnTo>
                  <a:lnTo>
                    <a:pt x="89" y="223"/>
                  </a:lnTo>
                  <a:lnTo>
                    <a:pt x="89" y="224"/>
                  </a:lnTo>
                  <a:lnTo>
                    <a:pt x="88" y="224"/>
                  </a:lnTo>
                  <a:lnTo>
                    <a:pt x="88" y="226"/>
                  </a:lnTo>
                  <a:lnTo>
                    <a:pt x="87" y="227"/>
                  </a:lnTo>
                  <a:lnTo>
                    <a:pt x="87" y="228"/>
                  </a:lnTo>
                  <a:lnTo>
                    <a:pt x="86" y="228"/>
                  </a:lnTo>
                  <a:lnTo>
                    <a:pt x="86" y="227"/>
                  </a:lnTo>
                  <a:lnTo>
                    <a:pt x="86" y="228"/>
                  </a:lnTo>
                  <a:lnTo>
                    <a:pt x="85" y="228"/>
                  </a:lnTo>
                  <a:lnTo>
                    <a:pt x="85" y="227"/>
                  </a:lnTo>
                  <a:lnTo>
                    <a:pt x="85" y="228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3" y="227"/>
                  </a:lnTo>
                  <a:lnTo>
                    <a:pt x="85" y="226"/>
                  </a:lnTo>
                  <a:lnTo>
                    <a:pt x="85" y="224"/>
                  </a:lnTo>
                  <a:lnTo>
                    <a:pt x="85" y="223"/>
                  </a:lnTo>
                  <a:lnTo>
                    <a:pt x="83" y="223"/>
                  </a:lnTo>
                  <a:lnTo>
                    <a:pt x="83" y="222"/>
                  </a:lnTo>
                  <a:lnTo>
                    <a:pt x="82" y="222"/>
                  </a:lnTo>
                  <a:lnTo>
                    <a:pt x="81" y="222"/>
                  </a:lnTo>
                  <a:lnTo>
                    <a:pt x="81" y="221"/>
                  </a:lnTo>
                  <a:lnTo>
                    <a:pt x="80" y="221"/>
                  </a:lnTo>
                  <a:lnTo>
                    <a:pt x="79" y="220"/>
                  </a:lnTo>
                  <a:lnTo>
                    <a:pt x="77" y="219"/>
                  </a:lnTo>
                  <a:lnTo>
                    <a:pt x="74" y="219"/>
                  </a:lnTo>
                  <a:lnTo>
                    <a:pt x="72" y="218"/>
                  </a:lnTo>
                  <a:lnTo>
                    <a:pt x="70" y="216"/>
                  </a:lnTo>
                  <a:lnTo>
                    <a:pt x="69" y="213"/>
                  </a:lnTo>
                  <a:lnTo>
                    <a:pt x="70" y="210"/>
                  </a:lnTo>
                  <a:lnTo>
                    <a:pt x="70" y="205"/>
                  </a:lnTo>
                  <a:lnTo>
                    <a:pt x="66" y="201"/>
                  </a:lnTo>
                  <a:lnTo>
                    <a:pt x="65" y="199"/>
                  </a:lnTo>
                  <a:lnTo>
                    <a:pt x="65" y="198"/>
                  </a:lnTo>
                  <a:lnTo>
                    <a:pt x="64" y="198"/>
                  </a:lnTo>
                  <a:lnTo>
                    <a:pt x="64" y="197"/>
                  </a:lnTo>
                  <a:lnTo>
                    <a:pt x="63" y="197"/>
                  </a:lnTo>
                  <a:lnTo>
                    <a:pt x="63" y="196"/>
                  </a:lnTo>
                  <a:lnTo>
                    <a:pt x="63" y="195"/>
                  </a:lnTo>
                  <a:lnTo>
                    <a:pt x="62" y="195"/>
                  </a:lnTo>
                  <a:lnTo>
                    <a:pt x="61" y="195"/>
                  </a:lnTo>
                  <a:lnTo>
                    <a:pt x="61" y="194"/>
                  </a:lnTo>
                  <a:lnTo>
                    <a:pt x="60" y="195"/>
                  </a:lnTo>
                  <a:lnTo>
                    <a:pt x="59" y="195"/>
                  </a:lnTo>
                  <a:lnTo>
                    <a:pt x="57" y="195"/>
                  </a:lnTo>
                  <a:lnTo>
                    <a:pt x="56" y="195"/>
                  </a:lnTo>
                  <a:lnTo>
                    <a:pt x="55" y="195"/>
                  </a:lnTo>
                  <a:lnTo>
                    <a:pt x="54" y="195"/>
                  </a:lnTo>
                  <a:lnTo>
                    <a:pt x="54" y="194"/>
                  </a:lnTo>
                  <a:lnTo>
                    <a:pt x="53" y="193"/>
                  </a:lnTo>
                  <a:lnTo>
                    <a:pt x="53" y="191"/>
                  </a:lnTo>
                  <a:lnTo>
                    <a:pt x="52" y="191"/>
                  </a:lnTo>
                  <a:lnTo>
                    <a:pt x="52" y="190"/>
                  </a:lnTo>
                  <a:lnTo>
                    <a:pt x="51" y="190"/>
                  </a:lnTo>
                  <a:lnTo>
                    <a:pt x="49" y="190"/>
                  </a:lnTo>
                  <a:lnTo>
                    <a:pt x="49" y="189"/>
                  </a:lnTo>
                  <a:lnTo>
                    <a:pt x="49" y="188"/>
                  </a:lnTo>
                  <a:lnTo>
                    <a:pt x="48" y="188"/>
                  </a:lnTo>
                  <a:lnTo>
                    <a:pt x="47" y="188"/>
                  </a:lnTo>
                  <a:lnTo>
                    <a:pt x="47" y="187"/>
                  </a:lnTo>
                  <a:lnTo>
                    <a:pt x="47" y="186"/>
                  </a:lnTo>
                  <a:lnTo>
                    <a:pt x="47" y="185"/>
                  </a:lnTo>
                  <a:lnTo>
                    <a:pt x="47" y="183"/>
                  </a:lnTo>
                  <a:lnTo>
                    <a:pt x="46" y="181"/>
                  </a:lnTo>
                  <a:lnTo>
                    <a:pt x="45" y="180"/>
                  </a:lnTo>
                  <a:lnTo>
                    <a:pt x="45" y="181"/>
                  </a:lnTo>
                  <a:lnTo>
                    <a:pt x="44" y="181"/>
                  </a:lnTo>
                  <a:lnTo>
                    <a:pt x="44" y="182"/>
                  </a:lnTo>
                  <a:lnTo>
                    <a:pt x="43" y="182"/>
                  </a:lnTo>
                  <a:lnTo>
                    <a:pt x="43" y="183"/>
                  </a:lnTo>
                  <a:lnTo>
                    <a:pt x="44" y="185"/>
                  </a:lnTo>
                  <a:lnTo>
                    <a:pt x="43" y="185"/>
                  </a:lnTo>
                  <a:lnTo>
                    <a:pt x="43" y="186"/>
                  </a:lnTo>
                  <a:lnTo>
                    <a:pt x="44" y="186"/>
                  </a:lnTo>
                  <a:lnTo>
                    <a:pt x="44" y="187"/>
                  </a:lnTo>
                  <a:lnTo>
                    <a:pt x="43" y="187"/>
                  </a:lnTo>
                  <a:lnTo>
                    <a:pt x="43" y="188"/>
                  </a:lnTo>
                  <a:lnTo>
                    <a:pt x="44" y="188"/>
                  </a:lnTo>
                  <a:lnTo>
                    <a:pt x="44" y="189"/>
                  </a:lnTo>
                  <a:lnTo>
                    <a:pt x="43" y="189"/>
                  </a:lnTo>
                  <a:lnTo>
                    <a:pt x="44" y="189"/>
                  </a:lnTo>
                  <a:lnTo>
                    <a:pt x="44" y="190"/>
                  </a:lnTo>
                  <a:lnTo>
                    <a:pt x="43" y="190"/>
                  </a:lnTo>
                  <a:lnTo>
                    <a:pt x="43" y="191"/>
                  </a:lnTo>
                  <a:lnTo>
                    <a:pt x="44" y="191"/>
                  </a:lnTo>
                  <a:lnTo>
                    <a:pt x="44" y="193"/>
                  </a:lnTo>
                  <a:lnTo>
                    <a:pt x="43" y="193"/>
                  </a:lnTo>
                  <a:lnTo>
                    <a:pt x="43" y="194"/>
                  </a:lnTo>
                  <a:lnTo>
                    <a:pt x="43" y="193"/>
                  </a:lnTo>
                  <a:lnTo>
                    <a:pt x="43" y="194"/>
                  </a:lnTo>
                  <a:lnTo>
                    <a:pt x="42" y="194"/>
                  </a:lnTo>
                  <a:lnTo>
                    <a:pt x="40" y="193"/>
                  </a:lnTo>
                  <a:lnTo>
                    <a:pt x="39" y="191"/>
                  </a:lnTo>
                  <a:lnTo>
                    <a:pt x="39" y="190"/>
                  </a:lnTo>
                  <a:lnTo>
                    <a:pt x="39" y="189"/>
                  </a:lnTo>
                  <a:lnTo>
                    <a:pt x="38" y="189"/>
                  </a:lnTo>
                  <a:lnTo>
                    <a:pt x="38" y="188"/>
                  </a:lnTo>
                  <a:lnTo>
                    <a:pt x="38" y="187"/>
                  </a:lnTo>
                  <a:lnTo>
                    <a:pt x="37" y="187"/>
                  </a:lnTo>
                  <a:lnTo>
                    <a:pt x="37" y="186"/>
                  </a:lnTo>
                  <a:lnTo>
                    <a:pt x="36" y="186"/>
                  </a:lnTo>
                  <a:lnTo>
                    <a:pt x="36" y="185"/>
                  </a:lnTo>
                  <a:lnTo>
                    <a:pt x="36" y="183"/>
                  </a:lnTo>
                  <a:lnTo>
                    <a:pt x="36" y="182"/>
                  </a:lnTo>
                  <a:lnTo>
                    <a:pt x="37" y="181"/>
                  </a:lnTo>
                  <a:lnTo>
                    <a:pt x="38" y="182"/>
                  </a:lnTo>
                  <a:lnTo>
                    <a:pt x="38" y="181"/>
                  </a:lnTo>
                  <a:lnTo>
                    <a:pt x="38" y="180"/>
                  </a:lnTo>
                  <a:lnTo>
                    <a:pt x="38" y="179"/>
                  </a:lnTo>
                  <a:lnTo>
                    <a:pt x="39" y="179"/>
                  </a:lnTo>
                  <a:lnTo>
                    <a:pt x="39" y="180"/>
                  </a:lnTo>
                  <a:lnTo>
                    <a:pt x="40" y="180"/>
                  </a:lnTo>
                  <a:lnTo>
                    <a:pt x="40" y="181"/>
                  </a:lnTo>
                  <a:lnTo>
                    <a:pt x="40" y="182"/>
                  </a:lnTo>
                  <a:lnTo>
                    <a:pt x="42" y="182"/>
                  </a:lnTo>
                  <a:lnTo>
                    <a:pt x="42" y="181"/>
                  </a:lnTo>
                  <a:lnTo>
                    <a:pt x="42" y="180"/>
                  </a:lnTo>
                  <a:lnTo>
                    <a:pt x="43" y="180"/>
                  </a:lnTo>
                  <a:lnTo>
                    <a:pt x="43" y="179"/>
                  </a:lnTo>
                  <a:lnTo>
                    <a:pt x="43" y="178"/>
                  </a:lnTo>
                  <a:lnTo>
                    <a:pt x="43" y="177"/>
                  </a:lnTo>
                  <a:lnTo>
                    <a:pt x="43" y="176"/>
                  </a:lnTo>
                  <a:lnTo>
                    <a:pt x="44" y="176"/>
                  </a:lnTo>
                  <a:lnTo>
                    <a:pt x="43" y="176"/>
                  </a:lnTo>
                  <a:lnTo>
                    <a:pt x="43" y="174"/>
                  </a:lnTo>
                  <a:lnTo>
                    <a:pt x="42" y="174"/>
                  </a:lnTo>
                  <a:lnTo>
                    <a:pt x="43" y="174"/>
                  </a:lnTo>
                  <a:lnTo>
                    <a:pt x="43" y="173"/>
                  </a:lnTo>
                  <a:lnTo>
                    <a:pt x="44" y="173"/>
                  </a:lnTo>
                  <a:lnTo>
                    <a:pt x="44" y="172"/>
                  </a:lnTo>
                  <a:lnTo>
                    <a:pt x="45" y="172"/>
                  </a:lnTo>
                  <a:lnTo>
                    <a:pt x="45" y="171"/>
                  </a:lnTo>
                  <a:lnTo>
                    <a:pt x="46" y="171"/>
                  </a:lnTo>
                  <a:lnTo>
                    <a:pt x="46" y="170"/>
                  </a:lnTo>
                  <a:lnTo>
                    <a:pt x="46" y="169"/>
                  </a:lnTo>
                  <a:lnTo>
                    <a:pt x="46" y="168"/>
                  </a:lnTo>
                  <a:lnTo>
                    <a:pt x="47" y="168"/>
                  </a:lnTo>
                  <a:lnTo>
                    <a:pt x="48" y="168"/>
                  </a:lnTo>
                  <a:lnTo>
                    <a:pt x="48" y="166"/>
                  </a:lnTo>
                  <a:lnTo>
                    <a:pt x="48" y="165"/>
                  </a:lnTo>
                  <a:lnTo>
                    <a:pt x="49" y="165"/>
                  </a:lnTo>
                  <a:lnTo>
                    <a:pt x="49" y="166"/>
                  </a:lnTo>
                  <a:lnTo>
                    <a:pt x="51" y="166"/>
                  </a:lnTo>
                  <a:lnTo>
                    <a:pt x="52" y="166"/>
                  </a:lnTo>
                  <a:lnTo>
                    <a:pt x="53" y="166"/>
                  </a:lnTo>
                  <a:lnTo>
                    <a:pt x="53" y="168"/>
                  </a:lnTo>
                  <a:lnTo>
                    <a:pt x="54" y="169"/>
                  </a:lnTo>
                  <a:lnTo>
                    <a:pt x="54" y="170"/>
                  </a:lnTo>
                  <a:lnTo>
                    <a:pt x="54" y="169"/>
                  </a:lnTo>
                  <a:lnTo>
                    <a:pt x="55" y="169"/>
                  </a:lnTo>
                  <a:lnTo>
                    <a:pt x="55" y="168"/>
                  </a:lnTo>
                  <a:lnTo>
                    <a:pt x="56" y="168"/>
                  </a:lnTo>
                  <a:lnTo>
                    <a:pt x="57" y="166"/>
                  </a:lnTo>
                  <a:lnTo>
                    <a:pt x="57" y="165"/>
                  </a:lnTo>
                  <a:lnTo>
                    <a:pt x="59" y="164"/>
                  </a:lnTo>
                  <a:lnTo>
                    <a:pt x="60" y="164"/>
                  </a:lnTo>
                  <a:lnTo>
                    <a:pt x="61" y="164"/>
                  </a:lnTo>
                  <a:lnTo>
                    <a:pt x="62" y="164"/>
                  </a:lnTo>
                  <a:lnTo>
                    <a:pt x="63" y="164"/>
                  </a:lnTo>
                  <a:lnTo>
                    <a:pt x="64" y="163"/>
                  </a:lnTo>
                  <a:lnTo>
                    <a:pt x="65" y="162"/>
                  </a:lnTo>
                  <a:lnTo>
                    <a:pt x="65" y="161"/>
                  </a:lnTo>
                  <a:lnTo>
                    <a:pt x="66" y="161"/>
                  </a:lnTo>
                  <a:lnTo>
                    <a:pt x="68" y="160"/>
                  </a:lnTo>
                  <a:lnTo>
                    <a:pt x="69" y="160"/>
                  </a:lnTo>
                  <a:lnTo>
                    <a:pt x="69" y="159"/>
                  </a:lnTo>
                  <a:lnTo>
                    <a:pt x="70" y="159"/>
                  </a:lnTo>
                  <a:lnTo>
                    <a:pt x="71" y="157"/>
                  </a:lnTo>
                  <a:lnTo>
                    <a:pt x="72" y="156"/>
                  </a:lnTo>
                  <a:lnTo>
                    <a:pt x="73" y="156"/>
                  </a:lnTo>
                  <a:lnTo>
                    <a:pt x="73" y="155"/>
                  </a:lnTo>
                  <a:lnTo>
                    <a:pt x="73" y="154"/>
                  </a:lnTo>
                  <a:lnTo>
                    <a:pt x="74" y="154"/>
                  </a:lnTo>
                  <a:lnTo>
                    <a:pt x="74" y="153"/>
                  </a:lnTo>
                  <a:lnTo>
                    <a:pt x="74" y="152"/>
                  </a:lnTo>
                  <a:lnTo>
                    <a:pt x="74" y="151"/>
                  </a:lnTo>
                  <a:lnTo>
                    <a:pt x="74" y="149"/>
                  </a:lnTo>
                  <a:lnTo>
                    <a:pt x="74" y="148"/>
                  </a:lnTo>
                  <a:lnTo>
                    <a:pt x="73" y="147"/>
                  </a:lnTo>
                  <a:lnTo>
                    <a:pt x="73" y="146"/>
                  </a:lnTo>
                  <a:lnTo>
                    <a:pt x="72" y="146"/>
                  </a:lnTo>
                  <a:lnTo>
                    <a:pt x="72" y="145"/>
                  </a:lnTo>
                  <a:lnTo>
                    <a:pt x="72" y="144"/>
                  </a:lnTo>
                  <a:lnTo>
                    <a:pt x="72" y="143"/>
                  </a:lnTo>
                  <a:lnTo>
                    <a:pt x="71" y="143"/>
                  </a:lnTo>
                  <a:lnTo>
                    <a:pt x="70" y="143"/>
                  </a:lnTo>
                  <a:lnTo>
                    <a:pt x="68" y="140"/>
                  </a:lnTo>
                  <a:close/>
                  <a:moveTo>
                    <a:pt x="43" y="24"/>
                  </a:moveTo>
                  <a:lnTo>
                    <a:pt x="44" y="24"/>
                  </a:lnTo>
                  <a:lnTo>
                    <a:pt x="43" y="24"/>
                  </a:lnTo>
                  <a:close/>
                  <a:moveTo>
                    <a:pt x="37" y="24"/>
                  </a:moveTo>
                  <a:lnTo>
                    <a:pt x="36" y="24"/>
                  </a:lnTo>
                  <a:lnTo>
                    <a:pt x="37" y="24"/>
                  </a:lnTo>
                  <a:close/>
                  <a:moveTo>
                    <a:pt x="37" y="24"/>
                  </a:moveTo>
                  <a:lnTo>
                    <a:pt x="37" y="23"/>
                  </a:lnTo>
                  <a:lnTo>
                    <a:pt x="37" y="24"/>
                  </a:lnTo>
                  <a:lnTo>
                    <a:pt x="37" y="23"/>
                  </a:lnTo>
                  <a:lnTo>
                    <a:pt x="37" y="24"/>
                  </a:lnTo>
                  <a:close/>
                  <a:moveTo>
                    <a:pt x="44" y="24"/>
                  </a:moveTo>
                  <a:lnTo>
                    <a:pt x="44" y="23"/>
                  </a:lnTo>
                  <a:lnTo>
                    <a:pt x="44" y="24"/>
                  </a:lnTo>
                  <a:close/>
                  <a:moveTo>
                    <a:pt x="49" y="22"/>
                  </a:moveTo>
                  <a:lnTo>
                    <a:pt x="51" y="22"/>
                  </a:lnTo>
                  <a:lnTo>
                    <a:pt x="49" y="22"/>
                  </a:lnTo>
                  <a:lnTo>
                    <a:pt x="49" y="23"/>
                  </a:lnTo>
                  <a:lnTo>
                    <a:pt x="49" y="22"/>
                  </a:lnTo>
                  <a:close/>
                  <a:moveTo>
                    <a:pt x="68" y="23"/>
                  </a:moveTo>
                  <a:lnTo>
                    <a:pt x="68" y="22"/>
                  </a:lnTo>
                  <a:lnTo>
                    <a:pt x="69" y="22"/>
                  </a:lnTo>
                  <a:lnTo>
                    <a:pt x="69" y="23"/>
                  </a:lnTo>
                  <a:lnTo>
                    <a:pt x="68" y="23"/>
                  </a:lnTo>
                  <a:close/>
                  <a:moveTo>
                    <a:pt x="69" y="22"/>
                  </a:moveTo>
                  <a:lnTo>
                    <a:pt x="69" y="23"/>
                  </a:lnTo>
                  <a:lnTo>
                    <a:pt x="69" y="22"/>
                  </a:lnTo>
                  <a:close/>
                  <a:moveTo>
                    <a:pt x="68" y="22"/>
                  </a:moveTo>
                  <a:lnTo>
                    <a:pt x="68" y="23"/>
                  </a:lnTo>
                  <a:lnTo>
                    <a:pt x="68" y="22"/>
                  </a:lnTo>
                  <a:close/>
                  <a:moveTo>
                    <a:pt x="73" y="22"/>
                  </a:moveTo>
                  <a:lnTo>
                    <a:pt x="72" y="22"/>
                  </a:lnTo>
                  <a:lnTo>
                    <a:pt x="73" y="22"/>
                  </a:lnTo>
                  <a:close/>
                  <a:moveTo>
                    <a:pt x="70" y="22"/>
                  </a:moveTo>
                  <a:lnTo>
                    <a:pt x="70" y="21"/>
                  </a:lnTo>
                  <a:lnTo>
                    <a:pt x="70" y="22"/>
                  </a:lnTo>
                  <a:close/>
                  <a:moveTo>
                    <a:pt x="73" y="22"/>
                  </a:moveTo>
                  <a:lnTo>
                    <a:pt x="72" y="22"/>
                  </a:lnTo>
                  <a:lnTo>
                    <a:pt x="73" y="22"/>
                  </a:lnTo>
                  <a:close/>
                  <a:moveTo>
                    <a:pt x="64" y="21"/>
                  </a:moveTo>
                  <a:lnTo>
                    <a:pt x="65" y="21"/>
                  </a:lnTo>
                  <a:lnTo>
                    <a:pt x="64" y="21"/>
                  </a:lnTo>
                  <a:lnTo>
                    <a:pt x="64" y="22"/>
                  </a:lnTo>
                  <a:lnTo>
                    <a:pt x="64" y="21"/>
                  </a:lnTo>
                  <a:close/>
                  <a:moveTo>
                    <a:pt x="70" y="21"/>
                  </a:moveTo>
                  <a:lnTo>
                    <a:pt x="70" y="22"/>
                  </a:lnTo>
                  <a:lnTo>
                    <a:pt x="70" y="21"/>
                  </a:lnTo>
                  <a:close/>
                  <a:moveTo>
                    <a:pt x="54" y="20"/>
                  </a:moveTo>
                  <a:lnTo>
                    <a:pt x="53" y="20"/>
                  </a:lnTo>
                  <a:lnTo>
                    <a:pt x="54" y="20"/>
                  </a:lnTo>
                  <a:close/>
                  <a:moveTo>
                    <a:pt x="52" y="20"/>
                  </a:moveTo>
                  <a:lnTo>
                    <a:pt x="53" y="20"/>
                  </a:lnTo>
                  <a:lnTo>
                    <a:pt x="52" y="20"/>
                  </a:lnTo>
                  <a:close/>
                  <a:moveTo>
                    <a:pt x="52" y="20"/>
                  </a:moveTo>
                  <a:lnTo>
                    <a:pt x="53" y="20"/>
                  </a:lnTo>
                  <a:lnTo>
                    <a:pt x="52" y="20"/>
                  </a:lnTo>
                  <a:close/>
                  <a:moveTo>
                    <a:pt x="81" y="27"/>
                  </a:moveTo>
                  <a:lnTo>
                    <a:pt x="81" y="26"/>
                  </a:lnTo>
                  <a:lnTo>
                    <a:pt x="81" y="27"/>
                  </a:lnTo>
                  <a:close/>
                  <a:moveTo>
                    <a:pt x="87" y="27"/>
                  </a:moveTo>
                  <a:lnTo>
                    <a:pt x="87" y="26"/>
                  </a:lnTo>
                  <a:lnTo>
                    <a:pt x="87" y="27"/>
                  </a:lnTo>
                  <a:close/>
                  <a:moveTo>
                    <a:pt x="87" y="26"/>
                  </a:moveTo>
                  <a:lnTo>
                    <a:pt x="86" y="26"/>
                  </a:lnTo>
                  <a:lnTo>
                    <a:pt x="87" y="26"/>
                  </a:lnTo>
                  <a:close/>
                  <a:moveTo>
                    <a:pt x="87" y="26"/>
                  </a:moveTo>
                  <a:lnTo>
                    <a:pt x="86" y="26"/>
                  </a:lnTo>
                  <a:lnTo>
                    <a:pt x="87" y="26"/>
                  </a:lnTo>
                  <a:close/>
                  <a:moveTo>
                    <a:pt x="86" y="26"/>
                  </a:moveTo>
                  <a:lnTo>
                    <a:pt x="85" y="26"/>
                  </a:lnTo>
                  <a:lnTo>
                    <a:pt x="86" y="26"/>
                  </a:lnTo>
                  <a:close/>
                  <a:moveTo>
                    <a:pt x="81" y="26"/>
                  </a:moveTo>
                  <a:lnTo>
                    <a:pt x="80" y="26"/>
                  </a:lnTo>
                  <a:lnTo>
                    <a:pt x="81" y="26"/>
                  </a:lnTo>
                  <a:close/>
                  <a:moveTo>
                    <a:pt x="105" y="24"/>
                  </a:moveTo>
                  <a:lnTo>
                    <a:pt x="105" y="26"/>
                  </a:lnTo>
                  <a:lnTo>
                    <a:pt x="105" y="24"/>
                  </a:lnTo>
                  <a:close/>
                  <a:moveTo>
                    <a:pt x="80" y="24"/>
                  </a:moveTo>
                  <a:lnTo>
                    <a:pt x="80" y="23"/>
                  </a:lnTo>
                  <a:lnTo>
                    <a:pt x="80" y="24"/>
                  </a:lnTo>
                  <a:close/>
                  <a:moveTo>
                    <a:pt x="80" y="23"/>
                  </a:moveTo>
                  <a:lnTo>
                    <a:pt x="81" y="23"/>
                  </a:lnTo>
                  <a:lnTo>
                    <a:pt x="81" y="24"/>
                  </a:lnTo>
                  <a:lnTo>
                    <a:pt x="80" y="24"/>
                  </a:lnTo>
                  <a:lnTo>
                    <a:pt x="80" y="23"/>
                  </a:lnTo>
                  <a:close/>
                  <a:moveTo>
                    <a:pt x="80" y="24"/>
                  </a:moveTo>
                  <a:lnTo>
                    <a:pt x="80" y="23"/>
                  </a:lnTo>
                  <a:lnTo>
                    <a:pt x="80" y="24"/>
                  </a:lnTo>
                  <a:close/>
                  <a:moveTo>
                    <a:pt x="73" y="23"/>
                  </a:moveTo>
                  <a:lnTo>
                    <a:pt x="74" y="23"/>
                  </a:lnTo>
                  <a:lnTo>
                    <a:pt x="73" y="23"/>
                  </a:lnTo>
                  <a:close/>
                  <a:moveTo>
                    <a:pt x="95" y="24"/>
                  </a:moveTo>
                  <a:lnTo>
                    <a:pt x="94" y="24"/>
                  </a:lnTo>
                  <a:lnTo>
                    <a:pt x="94" y="23"/>
                  </a:lnTo>
                  <a:lnTo>
                    <a:pt x="95" y="23"/>
                  </a:lnTo>
                  <a:lnTo>
                    <a:pt x="95" y="24"/>
                  </a:lnTo>
                  <a:close/>
                  <a:moveTo>
                    <a:pt x="95" y="23"/>
                  </a:moveTo>
                  <a:lnTo>
                    <a:pt x="95" y="24"/>
                  </a:lnTo>
                  <a:lnTo>
                    <a:pt x="95" y="23"/>
                  </a:lnTo>
                  <a:close/>
                  <a:moveTo>
                    <a:pt x="78" y="23"/>
                  </a:moveTo>
                  <a:lnTo>
                    <a:pt x="77" y="23"/>
                  </a:lnTo>
                  <a:lnTo>
                    <a:pt x="78" y="23"/>
                  </a:lnTo>
                  <a:close/>
                  <a:moveTo>
                    <a:pt x="94" y="23"/>
                  </a:moveTo>
                  <a:lnTo>
                    <a:pt x="92" y="23"/>
                  </a:lnTo>
                  <a:lnTo>
                    <a:pt x="94" y="23"/>
                  </a:lnTo>
                  <a:close/>
                  <a:moveTo>
                    <a:pt x="114" y="24"/>
                  </a:moveTo>
                  <a:lnTo>
                    <a:pt x="115" y="24"/>
                  </a:lnTo>
                  <a:lnTo>
                    <a:pt x="114" y="24"/>
                  </a:lnTo>
                  <a:close/>
                  <a:moveTo>
                    <a:pt x="77" y="22"/>
                  </a:moveTo>
                  <a:lnTo>
                    <a:pt x="77" y="23"/>
                  </a:lnTo>
                  <a:lnTo>
                    <a:pt x="77" y="22"/>
                  </a:lnTo>
                  <a:close/>
                  <a:moveTo>
                    <a:pt x="114" y="24"/>
                  </a:moveTo>
                  <a:lnTo>
                    <a:pt x="114" y="23"/>
                  </a:lnTo>
                  <a:lnTo>
                    <a:pt x="115" y="23"/>
                  </a:lnTo>
                  <a:lnTo>
                    <a:pt x="115" y="24"/>
                  </a:lnTo>
                  <a:lnTo>
                    <a:pt x="114" y="24"/>
                  </a:lnTo>
                  <a:close/>
                  <a:moveTo>
                    <a:pt x="88" y="22"/>
                  </a:moveTo>
                  <a:lnTo>
                    <a:pt x="88" y="23"/>
                  </a:lnTo>
                  <a:lnTo>
                    <a:pt x="88" y="22"/>
                  </a:lnTo>
                  <a:close/>
                  <a:moveTo>
                    <a:pt x="91" y="23"/>
                  </a:moveTo>
                  <a:lnTo>
                    <a:pt x="91" y="22"/>
                  </a:lnTo>
                  <a:lnTo>
                    <a:pt x="91" y="23"/>
                  </a:lnTo>
                  <a:close/>
                  <a:moveTo>
                    <a:pt x="121" y="23"/>
                  </a:moveTo>
                  <a:lnTo>
                    <a:pt x="122" y="23"/>
                  </a:lnTo>
                  <a:lnTo>
                    <a:pt x="121" y="23"/>
                  </a:lnTo>
                  <a:close/>
                  <a:moveTo>
                    <a:pt x="151" y="30"/>
                  </a:moveTo>
                  <a:lnTo>
                    <a:pt x="152" y="30"/>
                  </a:lnTo>
                  <a:lnTo>
                    <a:pt x="151" y="30"/>
                  </a:lnTo>
                  <a:lnTo>
                    <a:pt x="152" y="30"/>
                  </a:lnTo>
                  <a:lnTo>
                    <a:pt x="151" y="30"/>
                  </a:lnTo>
                  <a:close/>
                  <a:moveTo>
                    <a:pt x="146" y="30"/>
                  </a:moveTo>
                  <a:lnTo>
                    <a:pt x="146" y="29"/>
                  </a:lnTo>
                  <a:lnTo>
                    <a:pt x="146" y="30"/>
                  </a:lnTo>
                  <a:close/>
                  <a:moveTo>
                    <a:pt x="149" y="29"/>
                  </a:moveTo>
                  <a:lnTo>
                    <a:pt x="149" y="30"/>
                  </a:lnTo>
                  <a:lnTo>
                    <a:pt x="149" y="29"/>
                  </a:lnTo>
                  <a:close/>
                  <a:moveTo>
                    <a:pt x="152" y="29"/>
                  </a:moveTo>
                  <a:lnTo>
                    <a:pt x="152" y="30"/>
                  </a:lnTo>
                  <a:lnTo>
                    <a:pt x="152" y="29"/>
                  </a:lnTo>
                  <a:close/>
                  <a:moveTo>
                    <a:pt x="154" y="29"/>
                  </a:moveTo>
                  <a:lnTo>
                    <a:pt x="155" y="29"/>
                  </a:lnTo>
                  <a:lnTo>
                    <a:pt x="154" y="29"/>
                  </a:lnTo>
                  <a:lnTo>
                    <a:pt x="155" y="29"/>
                  </a:lnTo>
                  <a:lnTo>
                    <a:pt x="154" y="29"/>
                  </a:lnTo>
                  <a:close/>
                  <a:moveTo>
                    <a:pt x="160" y="28"/>
                  </a:moveTo>
                  <a:lnTo>
                    <a:pt x="161" y="28"/>
                  </a:lnTo>
                  <a:lnTo>
                    <a:pt x="160" y="28"/>
                  </a:lnTo>
                  <a:close/>
                  <a:moveTo>
                    <a:pt x="161" y="27"/>
                  </a:moveTo>
                  <a:lnTo>
                    <a:pt x="160" y="27"/>
                  </a:lnTo>
                  <a:lnTo>
                    <a:pt x="161" y="27"/>
                  </a:lnTo>
                  <a:close/>
                  <a:moveTo>
                    <a:pt x="154" y="27"/>
                  </a:moveTo>
                  <a:lnTo>
                    <a:pt x="155" y="27"/>
                  </a:lnTo>
                  <a:lnTo>
                    <a:pt x="154" y="27"/>
                  </a:lnTo>
                  <a:close/>
                  <a:moveTo>
                    <a:pt x="159" y="27"/>
                  </a:moveTo>
                  <a:lnTo>
                    <a:pt x="158" y="27"/>
                  </a:lnTo>
                  <a:lnTo>
                    <a:pt x="159" y="27"/>
                  </a:lnTo>
                  <a:close/>
                  <a:moveTo>
                    <a:pt x="158" y="26"/>
                  </a:moveTo>
                  <a:lnTo>
                    <a:pt x="158" y="27"/>
                  </a:lnTo>
                  <a:lnTo>
                    <a:pt x="158" y="26"/>
                  </a:lnTo>
                  <a:close/>
                  <a:moveTo>
                    <a:pt x="158" y="26"/>
                  </a:moveTo>
                  <a:lnTo>
                    <a:pt x="157" y="26"/>
                  </a:lnTo>
                  <a:lnTo>
                    <a:pt x="158" y="26"/>
                  </a:lnTo>
                  <a:close/>
                  <a:moveTo>
                    <a:pt x="154" y="24"/>
                  </a:moveTo>
                  <a:lnTo>
                    <a:pt x="155" y="24"/>
                  </a:lnTo>
                  <a:lnTo>
                    <a:pt x="154" y="24"/>
                  </a:lnTo>
                  <a:close/>
                  <a:moveTo>
                    <a:pt x="164" y="29"/>
                  </a:moveTo>
                  <a:lnTo>
                    <a:pt x="163" y="29"/>
                  </a:lnTo>
                  <a:lnTo>
                    <a:pt x="164" y="29"/>
                  </a:lnTo>
                  <a:close/>
                  <a:moveTo>
                    <a:pt x="164" y="29"/>
                  </a:moveTo>
                  <a:lnTo>
                    <a:pt x="163" y="29"/>
                  </a:lnTo>
                  <a:lnTo>
                    <a:pt x="164" y="29"/>
                  </a:lnTo>
                  <a:close/>
                  <a:moveTo>
                    <a:pt x="169" y="29"/>
                  </a:moveTo>
                  <a:lnTo>
                    <a:pt x="168" y="29"/>
                  </a:lnTo>
                  <a:lnTo>
                    <a:pt x="169" y="29"/>
                  </a:lnTo>
                  <a:close/>
                  <a:moveTo>
                    <a:pt x="164" y="29"/>
                  </a:moveTo>
                  <a:lnTo>
                    <a:pt x="163" y="29"/>
                  </a:lnTo>
                  <a:lnTo>
                    <a:pt x="164" y="29"/>
                  </a:lnTo>
                  <a:close/>
                  <a:moveTo>
                    <a:pt x="168" y="28"/>
                  </a:moveTo>
                  <a:lnTo>
                    <a:pt x="168" y="29"/>
                  </a:lnTo>
                  <a:lnTo>
                    <a:pt x="168" y="28"/>
                  </a:lnTo>
                  <a:close/>
                  <a:moveTo>
                    <a:pt x="166" y="28"/>
                  </a:moveTo>
                  <a:lnTo>
                    <a:pt x="166" y="29"/>
                  </a:lnTo>
                  <a:lnTo>
                    <a:pt x="166" y="28"/>
                  </a:lnTo>
                  <a:close/>
                  <a:moveTo>
                    <a:pt x="167" y="28"/>
                  </a:moveTo>
                  <a:lnTo>
                    <a:pt x="167" y="29"/>
                  </a:lnTo>
                  <a:lnTo>
                    <a:pt x="167" y="28"/>
                  </a:lnTo>
                  <a:close/>
                  <a:moveTo>
                    <a:pt x="168" y="29"/>
                  </a:moveTo>
                  <a:lnTo>
                    <a:pt x="168" y="28"/>
                  </a:lnTo>
                  <a:lnTo>
                    <a:pt x="168" y="29"/>
                  </a:lnTo>
                  <a:close/>
                  <a:moveTo>
                    <a:pt x="167" y="28"/>
                  </a:moveTo>
                  <a:lnTo>
                    <a:pt x="167" y="29"/>
                  </a:lnTo>
                  <a:lnTo>
                    <a:pt x="167" y="28"/>
                  </a:lnTo>
                  <a:close/>
                  <a:moveTo>
                    <a:pt x="167" y="28"/>
                  </a:moveTo>
                  <a:lnTo>
                    <a:pt x="167" y="29"/>
                  </a:lnTo>
                  <a:lnTo>
                    <a:pt x="167" y="28"/>
                  </a:lnTo>
                  <a:close/>
                  <a:moveTo>
                    <a:pt x="167" y="29"/>
                  </a:moveTo>
                  <a:lnTo>
                    <a:pt x="167" y="28"/>
                  </a:lnTo>
                  <a:lnTo>
                    <a:pt x="168" y="29"/>
                  </a:lnTo>
                  <a:lnTo>
                    <a:pt x="167" y="29"/>
                  </a:lnTo>
                  <a:close/>
                  <a:moveTo>
                    <a:pt x="168" y="29"/>
                  </a:moveTo>
                  <a:lnTo>
                    <a:pt x="168" y="28"/>
                  </a:lnTo>
                  <a:lnTo>
                    <a:pt x="168" y="29"/>
                  </a:lnTo>
                  <a:close/>
                  <a:moveTo>
                    <a:pt x="168" y="29"/>
                  </a:moveTo>
                  <a:lnTo>
                    <a:pt x="168" y="28"/>
                  </a:lnTo>
                  <a:lnTo>
                    <a:pt x="168" y="29"/>
                  </a:lnTo>
                  <a:close/>
                  <a:moveTo>
                    <a:pt x="161" y="28"/>
                  </a:moveTo>
                  <a:lnTo>
                    <a:pt x="163" y="28"/>
                  </a:lnTo>
                  <a:lnTo>
                    <a:pt x="161" y="28"/>
                  </a:lnTo>
                  <a:close/>
                  <a:moveTo>
                    <a:pt x="163" y="28"/>
                  </a:moveTo>
                  <a:lnTo>
                    <a:pt x="161" y="28"/>
                  </a:lnTo>
                  <a:lnTo>
                    <a:pt x="163" y="28"/>
                  </a:lnTo>
                  <a:close/>
                  <a:moveTo>
                    <a:pt x="170" y="29"/>
                  </a:moveTo>
                  <a:lnTo>
                    <a:pt x="170" y="28"/>
                  </a:lnTo>
                  <a:lnTo>
                    <a:pt x="170" y="29"/>
                  </a:lnTo>
                  <a:close/>
                  <a:moveTo>
                    <a:pt x="161" y="28"/>
                  </a:moveTo>
                  <a:lnTo>
                    <a:pt x="163" y="28"/>
                  </a:lnTo>
                  <a:lnTo>
                    <a:pt x="161" y="28"/>
                  </a:lnTo>
                  <a:close/>
                  <a:moveTo>
                    <a:pt x="173" y="28"/>
                  </a:moveTo>
                  <a:lnTo>
                    <a:pt x="172" y="29"/>
                  </a:lnTo>
                  <a:lnTo>
                    <a:pt x="172" y="28"/>
                  </a:lnTo>
                  <a:lnTo>
                    <a:pt x="173" y="28"/>
                  </a:lnTo>
                  <a:close/>
                  <a:moveTo>
                    <a:pt x="166" y="28"/>
                  </a:moveTo>
                  <a:lnTo>
                    <a:pt x="167" y="28"/>
                  </a:lnTo>
                  <a:lnTo>
                    <a:pt x="166" y="28"/>
                  </a:lnTo>
                  <a:lnTo>
                    <a:pt x="167" y="28"/>
                  </a:lnTo>
                  <a:lnTo>
                    <a:pt x="166" y="28"/>
                  </a:lnTo>
                  <a:close/>
                  <a:moveTo>
                    <a:pt x="172" y="28"/>
                  </a:moveTo>
                  <a:lnTo>
                    <a:pt x="170" y="28"/>
                  </a:lnTo>
                  <a:lnTo>
                    <a:pt x="172" y="28"/>
                  </a:lnTo>
                  <a:close/>
                  <a:moveTo>
                    <a:pt x="177" y="30"/>
                  </a:moveTo>
                  <a:lnTo>
                    <a:pt x="177" y="31"/>
                  </a:lnTo>
                  <a:lnTo>
                    <a:pt x="177" y="30"/>
                  </a:lnTo>
                  <a:close/>
                  <a:moveTo>
                    <a:pt x="178" y="30"/>
                  </a:moveTo>
                  <a:lnTo>
                    <a:pt x="180" y="30"/>
                  </a:lnTo>
                  <a:lnTo>
                    <a:pt x="178" y="30"/>
                  </a:lnTo>
                  <a:close/>
                  <a:moveTo>
                    <a:pt x="180" y="30"/>
                  </a:moveTo>
                  <a:lnTo>
                    <a:pt x="180" y="29"/>
                  </a:lnTo>
                  <a:lnTo>
                    <a:pt x="180" y="30"/>
                  </a:lnTo>
                  <a:close/>
                  <a:moveTo>
                    <a:pt x="174" y="29"/>
                  </a:moveTo>
                  <a:lnTo>
                    <a:pt x="173" y="29"/>
                  </a:lnTo>
                  <a:lnTo>
                    <a:pt x="174" y="29"/>
                  </a:lnTo>
                  <a:close/>
                  <a:moveTo>
                    <a:pt x="182" y="29"/>
                  </a:moveTo>
                  <a:lnTo>
                    <a:pt x="183" y="29"/>
                  </a:lnTo>
                  <a:lnTo>
                    <a:pt x="182" y="29"/>
                  </a:lnTo>
                  <a:close/>
                  <a:moveTo>
                    <a:pt x="175" y="29"/>
                  </a:moveTo>
                  <a:lnTo>
                    <a:pt x="175" y="28"/>
                  </a:lnTo>
                  <a:lnTo>
                    <a:pt x="175" y="29"/>
                  </a:lnTo>
                  <a:close/>
                  <a:moveTo>
                    <a:pt x="177" y="29"/>
                  </a:moveTo>
                  <a:lnTo>
                    <a:pt x="177" y="28"/>
                  </a:lnTo>
                  <a:lnTo>
                    <a:pt x="177" y="29"/>
                  </a:lnTo>
                  <a:close/>
                  <a:moveTo>
                    <a:pt x="177" y="29"/>
                  </a:moveTo>
                  <a:lnTo>
                    <a:pt x="177" y="28"/>
                  </a:lnTo>
                  <a:lnTo>
                    <a:pt x="177" y="29"/>
                  </a:lnTo>
                  <a:close/>
                  <a:moveTo>
                    <a:pt x="183" y="29"/>
                  </a:moveTo>
                  <a:lnTo>
                    <a:pt x="184" y="28"/>
                  </a:lnTo>
                  <a:lnTo>
                    <a:pt x="184" y="29"/>
                  </a:lnTo>
                  <a:lnTo>
                    <a:pt x="183" y="29"/>
                  </a:lnTo>
                  <a:close/>
                  <a:moveTo>
                    <a:pt x="183" y="28"/>
                  </a:moveTo>
                  <a:lnTo>
                    <a:pt x="183" y="29"/>
                  </a:lnTo>
                  <a:lnTo>
                    <a:pt x="183" y="28"/>
                  </a:lnTo>
                  <a:close/>
                  <a:moveTo>
                    <a:pt x="187" y="28"/>
                  </a:moveTo>
                  <a:lnTo>
                    <a:pt x="187" y="27"/>
                  </a:lnTo>
                  <a:lnTo>
                    <a:pt x="187" y="28"/>
                  </a:lnTo>
                  <a:close/>
                  <a:moveTo>
                    <a:pt x="187" y="28"/>
                  </a:moveTo>
                  <a:lnTo>
                    <a:pt x="187" y="27"/>
                  </a:lnTo>
                  <a:lnTo>
                    <a:pt x="187" y="28"/>
                  </a:lnTo>
                  <a:close/>
                  <a:moveTo>
                    <a:pt x="192" y="27"/>
                  </a:moveTo>
                  <a:lnTo>
                    <a:pt x="191" y="28"/>
                  </a:lnTo>
                  <a:lnTo>
                    <a:pt x="191" y="27"/>
                  </a:lnTo>
                  <a:lnTo>
                    <a:pt x="192" y="27"/>
                  </a:lnTo>
                  <a:close/>
                  <a:moveTo>
                    <a:pt x="191" y="27"/>
                  </a:moveTo>
                  <a:lnTo>
                    <a:pt x="190" y="27"/>
                  </a:lnTo>
                  <a:lnTo>
                    <a:pt x="191" y="27"/>
                  </a:lnTo>
                  <a:close/>
                  <a:moveTo>
                    <a:pt x="191" y="26"/>
                  </a:moveTo>
                  <a:lnTo>
                    <a:pt x="190" y="26"/>
                  </a:lnTo>
                  <a:lnTo>
                    <a:pt x="191" y="26"/>
                  </a:lnTo>
                  <a:lnTo>
                    <a:pt x="191" y="27"/>
                  </a:lnTo>
                  <a:lnTo>
                    <a:pt x="191" y="26"/>
                  </a:lnTo>
                  <a:close/>
                  <a:moveTo>
                    <a:pt x="193" y="26"/>
                  </a:moveTo>
                  <a:lnTo>
                    <a:pt x="194" y="26"/>
                  </a:lnTo>
                  <a:lnTo>
                    <a:pt x="193" y="26"/>
                  </a:lnTo>
                  <a:lnTo>
                    <a:pt x="194" y="26"/>
                  </a:lnTo>
                  <a:lnTo>
                    <a:pt x="193" y="26"/>
                  </a:lnTo>
                  <a:close/>
                  <a:moveTo>
                    <a:pt x="193" y="24"/>
                  </a:moveTo>
                  <a:lnTo>
                    <a:pt x="193" y="26"/>
                  </a:lnTo>
                  <a:lnTo>
                    <a:pt x="193" y="24"/>
                  </a:lnTo>
                  <a:close/>
                  <a:moveTo>
                    <a:pt x="195" y="24"/>
                  </a:moveTo>
                  <a:lnTo>
                    <a:pt x="195" y="26"/>
                  </a:lnTo>
                  <a:lnTo>
                    <a:pt x="195" y="24"/>
                  </a:lnTo>
                  <a:close/>
                  <a:moveTo>
                    <a:pt x="194" y="24"/>
                  </a:moveTo>
                  <a:lnTo>
                    <a:pt x="193" y="24"/>
                  </a:lnTo>
                  <a:lnTo>
                    <a:pt x="194" y="24"/>
                  </a:lnTo>
                  <a:close/>
                  <a:moveTo>
                    <a:pt x="229" y="30"/>
                  </a:moveTo>
                  <a:lnTo>
                    <a:pt x="229" y="29"/>
                  </a:lnTo>
                  <a:lnTo>
                    <a:pt x="229" y="30"/>
                  </a:lnTo>
                  <a:close/>
                  <a:moveTo>
                    <a:pt x="227" y="28"/>
                  </a:moveTo>
                  <a:lnTo>
                    <a:pt x="228" y="28"/>
                  </a:lnTo>
                  <a:lnTo>
                    <a:pt x="227" y="28"/>
                  </a:lnTo>
                  <a:close/>
                  <a:moveTo>
                    <a:pt x="218" y="27"/>
                  </a:moveTo>
                  <a:lnTo>
                    <a:pt x="218" y="28"/>
                  </a:lnTo>
                  <a:lnTo>
                    <a:pt x="218" y="27"/>
                  </a:lnTo>
                  <a:close/>
                  <a:moveTo>
                    <a:pt x="219" y="27"/>
                  </a:moveTo>
                  <a:lnTo>
                    <a:pt x="218" y="27"/>
                  </a:lnTo>
                  <a:lnTo>
                    <a:pt x="219" y="27"/>
                  </a:lnTo>
                  <a:close/>
                  <a:moveTo>
                    <a:pt x="221" y="27"/>
                  </a:moveTo>
                  <a:lnTo>
                    <a:pt x="220" y="27"/>
                  </a:lnTo>
                  <a:lnTo>
                    <a:pt x="221" y="27"/>
                  </a:lnTo>
                  <a:close/>
                  <a:moveTo>
                    <a:pt x="225" y="26"/>
                  </a:moveTo>
                  <a:lnTo>
                    <a:pt x="225" y="27"/>
                  </a:lnTo>
                  <a:lnTo>
                    <a:pt x="225" y="26"/>
                  </a:lnTo>
                  <a:close/>
                  <a:moveTo>
                    <a:pt x="221" y="26"/>
                  </a:moveTo>
                  <a:lnTo>
                    <a:pt x="220" y="26"/>
                  </a:lnTo>
                  <a:lnTo>
                    <a:pt x="221" y="26"/>
                  </a:lnTo>
                  <a:close/>
                  <a:moveTo>
                    <a:pt x="200" y="22"/>
                  </a:moveTo>
                  <a:lnTo>
                    <a:pt x="199" y="22"/>
                  </a:lnTo>
                  <a:lnTo>
                    <a:pt x="200" y="22"/>
                  </a:lnTo>
                  <a:close/>
                  <a:moveTo>
                    <a:pt x="216" y="22"/>
                  </a:moveTo>
                  <a:lnTo>
                    <a:pt x="216" y="23"/>
                  </a:lnTo>
                  <a:lnTo>
                    <a:pt x="216" y="22"/>
                  </a:lnTo>
                  <a:close/>
                  <a:moveTo>
                    <a:pt x="203" y="22"/>
                  </a:moveTo>
                  <a:lnTo>
                    <a:pt x="202" y="22"/>
                  </a:lnTo>
                  <a:lnTo>
                    <a:pt x="203" y="22"/>
                  </a:lnTo>
                  <a:close/>
                  <a:moveTo>
                    <a:pt x="198" y="22"/>
                  </a:moveTo>
                  <a:lnTo>
                    <a:pt x="199" y="22"/>
                  </a:lnTo>
                  <a:lnTo>
                    <a:pt x="198" y="22"/>
                  </a:lnTo>
                  <a:close/>
                  <a:moveTo>
                    <a:pt x="203" y="22"/>
                  </a:moveTo>
                  <a:lnTo>
                    <a:pt x="202" y="22"/>
                  </a:lnTo>
                  <a:lnTo>
                    <a:pt x="203" y="22"/>
                  </a:lnTo>
                  <a:close/>
                  <a:moveTo>
                    <a:pt x="199" y="22"/>
                  </a:moveTo>
                  <a:lnTo>
                    <a:pt x="199" y="21"/>
                  </a:lnTo>
                  <a:lnTo>
                    <a:pt x="199" y="22"/>
                  </a:lnTo>
                  <a:close/>
                  <a:moveTo>
                    <a:pt x="241" y="28"/>
                  </a:moveTo>
                  <a:lnTo>
                    <a:pt x="242" y="28"/>
                  </a:lnTo>
                  <a:lnTo>
                    <a:pt x="241" y="28"/>
                  </a:lnTo>
                  <a:close/>
                  <a:moveTo>
                    <a:pt x="263" y="24"/>
                  </a:moveTo>
                  <a:lnTo>
                    <a:pt x="264" y="24"/>
                  </a:lnTo>
                  <a:lnTo>
                    <a:pt x="263" y="24"/>
                  </a:lnTo>
                  <a:close/>
                  <a:moveTo>
                    <a:pt x="249" y="24"/>
                  </a:moveTo>
                  <a:lnTo>
                    <a:pt x="249" y="23"/>
                  </a:lnTo>
                  <a:lnTo>
                    <a:pt x="249" y="24"/>
                  </a:lnTo>
                  <a:close/>
                  <a:moveTo>
                    <a:pt x="252" y="22"/>
                  </a:moveTo>
                  <a:lnTo>
                    <a:pt x="253" y="22"/>
                  </a:lnTo>
                  <a:lnTo>
                    <a:pt x="252" y="22"/>
                  </a:lnTo>
                  <a:close/>
                  <a:moveTo>
                    <a:pt x="252" y="22"/>
                  </a:moveTo>
                  <a:lnTo>
                    <a:pt x="253" y="22"/>
                  </a:lnTo>
                  <a:lnTo>
                    <a:pt x="252" y="22"/>
                  </a:lnTo>
                  <a:close/>
                  <a:moveTo>
                    <a:pt x="250" y="22"/>
                  </a:moveTo>
                  <a:lnTo>
                    <a:pt x="250" y="21"/>
                  </a:lnTo>
                  <a:lnTo>
                    <a:pt x="251" y="21"/>
                  </a:lnTo>
                  <a:lnTo>
                    <a:pt x="250" y="21"/>
                  </a:lnTo>
                  <a:lnTo>
                    <a:pt x="250" y="22"/>
                  </a:lnTo>
                  <a:close/>
                  <a:moveTo>
                    <a:pt x="321" y="28"/>
                  </a:moveTo>
                  <a:lnTo>
                    <a:pt x="322" y="28"/>
                  </a:lnTo>
                  <a:lnTo>
                    <a:pt x="321" y="28"/>
                  </a:lnTo>
                  <a:close/>
                  <a:moveTo>
                    <a:pt x="312" y="26"/>
                  </a:moveTo>
                  <a:lnTo>
                    <a:pt x="313" y="26"/>
                  </a:lnTo>
                  <a:lnTo>
                    <a:pt x="312" y="26"/>
                  </a:lnTo>
                  <a:close/>
                  <a:moveTo>
                    <a:pt x="307" y="19"/>
                  </a:moveTo>
                  <a:lnTo>
                    <a:pt x="307" y="18"/>
                  </a:lnTo>
                  <a:lnTo>
                    <a:pt x="307" y="19"/>
                  </a:lnTo>
                  <a:close/>
                  <a:moveTo>
                    <a:pt x="305" y="15"/>
                  </a:moveTo>
                  <a:lnTo>
                    <a:pt x="305" y="17"/>
                  </a:lnTo>
                  <a:lnTo>
                    <a:pt x="305" y="15"/>
                  </a:lnTo>
                  <a:close/>
                  <a:moveTo>
                    <a:pt x="303" y="15"/>
                  </a:moveTo>
                  <a:lnTo>
                    <a:pt x="304" y="15"/>
                  </a:lnTo>
                  <a:lnTo>
                    <a:pt x="303" y="15"/>
                  </a:lnTo>
                  <a:close/>
                  <a:moveTo>
                    <a:pt x="284" y="10"/>
                  </a:moveTo>
                  <a:lnTo>
                    <a:pt x="284" y="11"/>
                  </a:lnTo>
                  <a:lnTo>
                    <a:pt x="284" y="10"/>
                  </a:lnTo>
                  <a:close/>
                  <a:moveTo>
                    <a:pt x="293" y="5"/>
                  </a:moveTo>
                  <a:lnTo>
                    <a:pt x="293" y="4"/>
                  </a:lnTo>
                  <a:lnTo>
                    <a:pt x="294" y="4"/>
                  </a:lnTo>
                  <a:lnTo>
                    <a:pt x="294" y="5"/>
                  </a:lnTo>
                  <a:lnTo>
                    <a:pt x="293" y="5"/>
                  </a:lnTo>
                  <a:close/>
                  <a:moveTo>
                    <a:pt x="289" y="2"/>
                  </a:moveTo>
                  <a:lnTo>
                    <a:pt x="289" y="3"/>
                  </a:lnTo>
                  <a:lnTo>
                    <a:pt x="288" y="3"/>
                  </a:lnTo>
                  <a:lnTo>
                    <a:pt x="288" y="2"/>
                  </a:lnTo>
                  <a:lnTo>
                    <a:pt x="289" y="2"/>
                  </a:lnTo>
                  <a:close/>
                  <a:moveTo>
                    <a:pt x="287" y="0"/>
                  </a:moveTo>
                  <a:lnTo>
                    <a:pt x="288" y="0"/>
                  </a:lnTo>
                  <a:lnTo>
                    <a:pt x="287" y="0"/>
                  </a:lnTo>
                  <a:close/>
                  <a:moveTo>
                    <a:pt x="568" y="86"/>
                  </a:moveTo>
                  <a:lnTo>
                    <a:pt x="566" y="86"/>
                  </a:lnTo>
                  <a:lnTo>
                    <a:pt x="568" y="86"/>
                  </a:lnTo>
                  <a:close/>
                  <a:moveTo>
                    <a:pt x="564" y="86"/>
                  </a:moveTo>
                  <a:lnTo>
                    <a:pt x="564" y="85"/>
                  </a:lnTo>
                  <a:lnTo>
                    <a:pt x="564" y="86"/>
                  </a:lnTo>
                  <a:close/>
                  <a:moveTo>
                    <a:pt x="564" y="85"/>
                  </a:moveTo>
                  <a:lnTo>
                    <a:pt x="564" y="84"/>
                  </a:lnTo>
                  <a:lnTo>
                    <a:pt x="564" y="85"/>
                  </a:lnTo>
                  <a:close/>
                  <a:moveTo>
                    <a:pt x="553" y="84"/>
                  </a:moveTo>
                  <a:lnTo>
                    <a:pt x="553" y="85"/>
                  </a:lnTo>
                  <a:lnTo>
                    <a:pt x="553" y="84"/>
                  </a:lnTo>
                  <a:close/>
                  <a:moveTo>
                    <a:pt x="553" y="84"/>
                  </a:moveTo>
                  <a:lnTo>
                    <a:pt x="553" y="85"/>
                  </a:lnTo>
                  <a:lnTo>
                    <a:pt x="553" y="84"/>
                  </a:lnTo>
                  <a:close/>
                  <a:moveTo>
                    <a:pt x="535" y="79"/>
                  </a:moveTo>
                  <a:lnTo>
                    <a:pt x="536" y="79"/>
                  </a:lnTo>
                  <a:lnTo>
                    <a:pt x="535" y="79"/>
                  </a:lnTo>
                  <a:close/>
                  <a:moveTo>
                    <a:pt x="529" y="78"/>
                  </a:moveTo>
                  <a:lnTo>
                    <a:pt x="529" y="79"/>
                  </a:lnTo>
                  <a:lnTo>
                    <a:pt x="529" y="78"/>
                  </a:lnTo>
                  <a:close/>
                  <a:moveTo>
                    <a:pt x="531" y="78"/>
                  </a:moveTo>
                  <a:lnTo>
                    <a:pt x="530" y="78"/>
                  </a:lnTo>
                  <a:lnTo>
                    <a:pt x="531" y="78"/>
                  </a:lnTo>
                  <a:close/>
                  <a:moveTo>
                    <a:pt x="530" y="78"/>
                  </a:moveTo>
                  <a:lnTo>
                    <a:pt x="530" y="79"/>
                  </a:lnTo>
                  <a:lnTo>
                    <a:pt x="530" y="78"/>
                  </a:lnTo>
                  <a:close/>
                  <a:moveTo>
                    <a:pt x="521" y="73"/>
                  </a:moveTo>
                  <a:lnTo>
                    <a:pt x="520" y="73"/>
                  </a:lnTo>
                  <a:lnTo>
                    <a:pt x="521" y="73"/>
                  </a:lnTo>
                  <a:close/>
                  <a:moveTo>
                    <a:pt x="515" y="73"/>
                  </a:moveTo>
                  <a:lnTo>
                    <a:pt x="517" y="73"/>
                  </a:lnTo>
                  <a:lnTo>
                    <a:pt x="515" y="73"/>
                  </a:lnTo>
                  <a:close/>
                  <a:moveTo>
                    <a:pt x="514" y="72"/>
                  </a:moveTo>
                  <a:lnTo>
                    <a:pt x="514" y="73"/>
                  </a:lnTo>
                  <a:lnTo>
                    <a:pt x="514" y="72"/>
                  </a:lnTo>
                  <a:close/>
                  <a:moveTo>
                    <a:pt x="513" y="72"/>
                  </a:moveTo>
                  <a:lnTo>
                    <a:pt x="514" y="72"/>
                  </a:lnTo>
                  <a:lnTo>
                    <a:pt x="513" y="72"/>
                  </a:lnTo>
                  <a:close/>
                  <a:moveTo>
                    <a:pt x="511" y="71"/>
                  </a:moveTo>
                  <a:lnTo>
                    <a:pt x="511" y="72"/>
                  </a:lnTo>
                  <a:lnTo>
                    <a:pt x="511" y="71"/>
                  </a:lnTo>
                  <a:close/>
                  <a:moveTo>
                    <a:pt x="503" y="69"/>
                  </a:moveTo>
                  <a:lnTo>
                    <a:pt x="503" y="70"/>
                  </a:lnTo>
                  <a:lnTo>
                    <a:pt x="503" y="69"/>
                  </a:lnTo>
                  <a:close/>
                  <a:moveTo>
                    <a:pt x="505" y="69"/>
                  </a:moveTo>
                  <a:lnTo>
                    <a:pt x="505" y="70"/>
                  </a:lnTo>
                  <a:lnTo>
                    <a:pt x="505" y="69"/>
                  </a:lnTo>
                  <a:close/>
                  <a:moveTo>
                    <a:pt x="469" y="64"/>
                  </a:moveTo>
                  <a:lnTo>
                    <a:pt x="469" y="65"/>
                  </a:lnTo>
                  <a:lnTo>
                    <a:pt x="469" y="64"/>
                  </a:lnTo>
                  <a:close/>
                  <a:moveTo>
                    <a:pt x="484" y="64"/>
                  </a:moveTo>
                  <a:lnTo>
                    <a:pt x="483" y="64"/>
                  </a:lnTo>
                  <a:lnTo>
                    <a:pt x="484" y="64"/>
                  </a:lnTo>
                  <a:close/>
                  <a:moveTo>
                    <a:pt x="425" y="59"/>
                  </a:moveTo>
                  <a:lnTo>
                    <a:pt x="424" y="59"/>
                  </a:lnTo>
                  <a:lnTo>
                    <a:pt x="424" y="57"/>
                  </a:lnTo>
                  <a:lnTo>
                    <a:pt x="425" y="57"/>
                  </a:lnTo>
                  <a:lnTo>
                    <a:pt x="425" y="5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9" name="Freeform 429">
              <a:extLst>
                <a:ext uri="{FF2B5EF4-FFF2-40B4-BE49-F238E27FC236}">
                  <a16:creationId xmlns:a16="http://schemas.microsoft.com/office/drawing/2014/main" id="{05AEA6CA-DF02-CBA3-93C5-E9C90B139F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1413" y="2433639"/>
              <a:ext cx="798513" cy="1398588"/>
            </a:xfrm>
            <a:custGeom>
              <a:avLst/>
              <a:gdLst>
                <a:gd name="T0" fmla="*/ 141 w 503"/>
                <a:gd name="T1" fmla="*/ 830 h 881"/>
                <a:gd name="T2" fmla="*/ 111 w 503"/>
                <a:gd name="T3" fmla="*/ 714 h 881"/>
                <a:gd name="T4" fmla="*/ 147 w 503"/>
                <a:gd name="T5" fmla="*/ 628 h 881"/>
                <a:gd name="T6" fmla="*/ 131 w 503"/>
                <a:gd name="T7" fmla="*/ 555 h 881"/>
                <a:gd name="T8" fmla="*/ 63 w 503"/>
                <a:gd name="T9" fmla="*/ 526 h 881"/>
                <a:gd name="T10" fmla="*/ 71 w 503"/>
                <a:gd name="T11" fmla="*/ 446 h 881"/>
                <a:gd name="T12" fmla="*/ 38 w 503"/>
                <a:gd name="T13" fmla="*/ 436 h 881"/>
                <a:gd name="T14" fmla="*/ 19 w 503"/>
                <a:gd name="T15" fmla="*/ 434 h 881"/>
                <a:gd name="T16" fmla="*/ 6 w 503"/>
                <a:gd name="T17" fmla="*/ 417 h 881"/>
                <a:gd name="T18" fmla="*/ 6 w 503"/>
                <a:gd name="T19" fmla="*/ 395 h 881"/>
                <a:gd name="T20" fmla="*/ 28 w 503"/>
                <a:gd name="T21" fmla="*/ 343 h 881"/>
                <a:gd name="T22" fmla="*/ 73 w 503"/>
                <a:gd name="T23" fmla="*/ 280 h 881"/>
                <a:gd name="T24" fmla="*/ 111 w 503"/>
                <a:gd name="T25" fmla="*/ 248 h 881"/>
                <a:gd name="T26" fmla="*/ 140 w 503"/>
                <a:gd name="T27" fmla="*/ 281 h 881"/>
                <a:gd name="T28" fmla="*/ 155 w 503"/>
                <a:gd name="T29" fmla="*/ 252 h 881"/>
                <a:gd name="T30" fmla="*/ 197 w 503"/>
                <a:gd name="T31" fmla="*/ 219 h 881"/>
                <a:gd name="T32" fmla="*/ 215 w 503"/>
                <a:gd name="T33" fmla="*/ 176 h 881"/>
                <a:gd name="T34" fmla="*/ 254 w 503"/>
                <a:gd name="T35" fmla="*/ 145 h 881"/>
                <a:gd name="T36" fmla="*/ 277 w 503"/>
                <a:gd name="T37" fmla="*/ 127 h 881"/>
                <a:gd name="T38" fmla="*/ 276 w 503"/>
                <a:gd name="T39" fmla="*/ 94 h 881"/>
                <a:gd name="T40" fmla="*/ 267 w 503"/>
                <a:gd name="T41" fmla="*/ 54 h 881"/>
                <a:gd name="T42" fmla="*/ 269 w 503"/>
                <a:gd name="T43" fmla="*/ 37 h 881"/>
                <a:gd name="T44" fmla="*/ 303 w 503"/>
                <a:gd name="T45" fmla="*/ 1 h 881"/>
                <a:gd name="T46" fmla="*/ 341 w 503"/>
                <a:gd name="T47" fmla="*/ 25 h 881"/>
                <a:gd name="T48" fmla="*/ 401 w 503"/>
                <a:gd name="T49" fmla="*/ 26 h 881"/>
                <a:gd name="T50" fmla="*/ 426 w 503"/>
                <a:gd name="T51" fmla="*/ 50 h 881"/>
                <a:gd name="T52" fmla="*/ 451 w 503"/>
                <a:gd name="T53" fmla="*/ 80 h 881"/>
                <a:gd name="T54" fmla="*/ 438 w 503"/>
                <a:gd name="T55" fmla="*/ 107 h 881"/>
                <a:gd name="T56" fmla="*/ 421 w 503"/>
                <a:gd name="T57" fmla="*/ 141 h 881"/>
                <a:gd name="T58" fmla="*/ 393 w 503"/>
                <a:gd name="T59" fmla="*/ 172 h 881"/>
                <a:gd name="T60" fmla="*/ 373 w 503"/>
                <a:gd name="T61" fmla="*/ 212 h 881"/>
                <a:gd name="T62" fmla="*/ 350 w 503"/>
                <a:gd name="T63" fmla="*/ 238 h 881"/>
                <a:gd name="T64" fmla="*/ 345 w 503"/>
                <a:gd name="T65" fmla="*/ 258 h 881"/>
                <a:gd name="T66" fmla="*/ 322 w 503"/>
                <a:gd name="T67" fmla="*/ 284 h 881"/>
                <a:gd name="T68" fmla="*/ 303 w 503"/>
                <a:gd name="T69" fmla="*/ 327 h 881"/>
                <a:gd name="T70" fmla="*/ 291 w 503"/>
                <a:gd name="T71" fmla="*/ 348 h 881"/>
                <a:gd name="T72" fmla="*/ 278 w 503"/>
                <a:gd name="T73" fmla="*/ 378 h 881"/>
                <a:gd name="T74" fmla="*/ 283 w 503"/>
                <a:gd name="T75" fmla="*/ 397 h 881"/>
                <a:gd name="T76" fmla="*/ 276 w 503"/>
                <a:gd name="T77" fmla="*/ 397 h 881"/>
                <a:gd name="T78" fmla="*/ 276 w 503"/>
                <a:gd name="T79" fmla="*/ 410 h 881"/>
                <a:gd name="T80" fmla="*/ 293 w 503"/>
                <a:gd name="T81" fmla="*/ 455 h 881"/>
                <a:gd name="T82" fmla="*/ 302 w 503"/>
                <a:gd name="T83" fmla="*/ 494 h 881"/>
                <a:gd name="T84" fmla="*/ 321 w 503"/>
                <a:gd name="T85" fmla="*/ 534 h 881"/>
                <a:gd name="T86" fmla="*/ 350 w 503"/>
                <a:gd name="T87" fmla="*/ 564 h 881"/>
                <a:gd name="T88" fmla="*/ 384 w 503"/>
                <a:gd name="T89" fmla="*/ 574 h 881"/>
                <a:gd name="T90" fmla="*/ 405 w 503"/>
                <a:gd name="T91" fmla="*/ 587 h 881"/>
                <a:gd name="T92" fmla="*/ 404 w 503"/>
                <a:gd name="T93" fmla="*/ 612 h 881"/>
                <a:gd name="T94" fmla="*/ 380 w 503"/>
                <a:gd name="T95" fmla="*/ 633 h 881"/>
                <a:gd name="T96" fmla="*/ 357 w 503"/>
                <a:gd name="T97" fmla="*/ 643 h 881"/>
                <a:gd name="T98" fmla="*/ 340 w 503"/>
                <a:gd name="T99" fmla="*/ 673 h 881"/>
                <a:gd name="T100" fmla="*/ 312 w 503"/>
                <a:gd name="T101" fmla="*/ 678 h 881"/>
                <a:gd name="T102" fmla="*/ 284 w 503"/>
                <a:gd name="T103" fmla="*/ 695 h 881"/>
                <a:gd name="T104" fmla="*/ 270 w 503"/>
                <a:gd name="T105" fmla="*/ 727 h 881"/>
                <a:gd name="T106" fmla="*/ 252 w 503"/>
                <a:gd name="T107" fmla="*/ 732 h 881"/>
                <a:gd name="T108" fmla="*/ 248 w 503"/>
                <a:gd name="T109" fmla="*/ 771 h 881"/>
                <a:gd name="T110" fmla="*/ 218 w 503"/>
                <a:gd name="T111" fmla="*/ 798 h 881"/>
                <a:gd name="T112" fmla="*/ 210 w 503"/>
                <a:gd name="T113" fmla="*/ 844 h 881"/>
                <a:gd name="T114" fmla="*/ 59 w 503"/>
                <a:gd name="T115" fmla="*/ 244 h 881"/>
                <a:gd name="T116" fmla="*/ 15 w 503"/>
                <a:gd name="T117" fmla="*/ 202 h 881"/>
                <a:gd name="T118" fmla="*/ 51 w 503"/>
                <a:gd name="T119" fmla="*/ 192 h 881"/>
                <a:gd name="T120" fmla="*/ 88 w 503"/>
                <a:gd name="T121" fmla="*/ 213 h 881"/>
                <a:gd name="T122" fmla="*/ 64 w 503"/>
                <a:gd name="T123" fmla="*/ 243 h 881"/>
                <a:gd name="T124" fmla="*/ 500 w 503"/>
                <a:gd name="T125" fmla="*/ 263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3" h="881">
                  <a:moveTo>
                    <a:pt x="194" y="867"/>
                  </a:moveTo>
                  <a:lnTo>
                    <a:pt x="194" y="869"/>
                  </a:lnTo>
                  <a:lnTo>
                    <a:pt x="193" y="869"/>
                  </a:lnTo>
                  <a:lnTo>
                    <a:pt x="193" y="870"/>
                  </a:lnTo>
                  <a:lnTo>
                    <a:pt x="194" y="870"/>
                  </a:lnTo>
                  <a:lnTo>
                    <a:pt x="194" y="871"/>
                  </a:lnTo>
                  <a:lnTo>
                    <a:pt x="193" y="871"/>
                  </a:lnTo>
                  <a:lnTo>
                    <a:pt x="193" y="872"/>
                  </a:lnTo>
                  <a:lnTo>
                    <a:pt x="193" y="873"/>
                  </a:lnTo>
                  <a:lnTo>
                    <a:pt x="193" y="874"/>
                  </a:lnTo>
                  <a:lnTo>
                    <a:pt x="193" y="873"/>
                  </a:lnTo>
                  <a:lnTo>
                    <a:pt x="192" y="873"/>
                  </a:lnTo>
                  <a:lnTo>
                    <a:pt x="192" y="874"/>
                  </a:lnTo>
                  <a:lnTo>
                    <a:pt x="193" y="874"/>
                  </a:lnTo>
                  <a:lnTo>
                    <a:pt x="192" y="874"/>
                  </a:lnTo>
                  <a:lnTo>
                    <a:pt x="192" y="875"/>
                  </a:lnTo>
                  <a:lnTo>
                    <a:pt x="192" y="877"/>
                  </a:lnTo>
                  <a:lnTo>
                    <a:pt x="192" y="878"/>
                  </a:lnTo>
                  <a:lnTo>
                    <a:pt x="192" y="879"/>
                  </a:lnTo>
                  <a:lnTo>
                    <a:pt x="192" y="880"/>
                  </a:lnTo>
                  <a:lnTo>
                    <a:pt x="191" y="880"/>
                  </a:lnTo>
                  <a:lnTo>
                    <a:pt x="190" y="881"/>
                  </a:lnTo>
                  <a:lnTo>
                    <a:pt x="189" y="881"/>
                  </a:lnTo>
                  <a:lnTo>
                    <a:pt x="188" y="881"/>
                  </a:lnTo>
                  <a:lnTo>
                    <a:pt x="188" y="880"/>
                  </a:lnTo>
                  <a:lnTo>
                    <a:pt x="186" y="880"/>
                  </a:lnTo>
                  <a:lnTo>
                    <a:pt x="185" y="880"/>
                  </a:lnTo>
                  <a:lnTo>
                    <a:pt x="185" y="879"/>
                  </a:lnTo>
                  <a:lnTo>
                    <a:pt x="184" y="879"/>
                  </a:lnTo>
                  <a:lnTo>
                    <a:pt x="183" y="879"/>
                  </a:lnTo>
                  <a:lnTo>
                    <a:pt x="183" y="878"/>
                  </a:lnTo>
                  <a:lnTo>
                    <a:pt x="182" y="877"/>
                  </a:lnTo>
                  <a:lnTo>
                    <a:pt x="181" y="877"/>
                  </a:lnTo>
                  <a:lnTo>
                    <a:pt x="180" y="877"/>
                  </a:lnTo>
                  <a:lnTo>
                    <a:pt x="180" y="875"/>
                  </a:lnTo>
                  <a:lnTo>
                    <a:pt x="177" y="875"/>
                  </a:lnTo>
                  <a:lnTo>
                    <a:pt x="176" y="875"/>
                  </a:lnTo>
                  <a:lnTo>
                    <a:pt x="175" y="875"/>
                  </a:lnTo>
                  <a:lnTo>
                    <a:pt x="175" y="874"/>
                  </a:lnTo>
                  <a:lnTo>
                    <a:pt x="174" y="874"/>
                  </a:lnTo>
                  <a:lnTo>
                    <a:pt x="174" y="873"/>
                  </a:lnTo>
                  <a:lnTo>
                    <a:pt x="173" y="873"/>
                  </a:lnTo>
                  <a:lnTo>
                    <a:pt x="173" y="872"/>
                  </a:lnTo>
                  <a:lnTo>
                    <a:pt x="172" y="872"/>
                  </a:lnTo>
                  <a:lnTo>
                    <a:pt x="172" y="871"/>
                  </a:lnTo>
                  <a:lnTo>
                    <a:pt x="171" y="871"/>
                  </a:lnTo>
                  <a:lnTo>
                    <a:pt x="171" y="870"/>
                  </a:lnTo>
                  <a:lnTo>
                    <a:pt x="170" y="870"/>
                  </a:lnTo>
                  <a:lnTo>
                    <a:pt x="170" y="869"/>
                  </a:lnTo>
                  <a:lnTo>
                    <a:pt x="160" y="860"/>
                  </a:lnTo>
                  <a:lnTo>
                    <a:pt x="159" y="858"/>
                  </a:lnTo>
                  <a:lnTo>
                    <a:pt x="154" y="852"/>
                  </a:lnTo>
                  <a:lnTo>
                    <a:pt x="151" y="848"/>
                  </a:lnTo>
                  <a:lnTo>
                    <a:pt x="150" y="845"/>
                  </a:lnTo>
                  <a:lnTo>
                    <a:pt x="149" y="844"/>
                  </a:lnTo>
                  <a:lnTo>
                    <a:pt x="148" y="841"/>
                  </a:lnTo>
                  <a:lnTo>
                    <a:pt x="147" y="840"/>
                  </a:lnTo>
                  <a:lnTo>
                    <a:pt x="145" y="836"/>
                  </a:lnTo>
                  <a:lnTo>
                    <a:pt x="142" y="832"/>
                  </a:lnTo>
                  <a:lnTo>
                    <a:pt x="141" y="830"/>
                  </a:lnTo>
                  <a:lnTo>
                    <a:pt x="139" y="828"/>
                  </a:lnTo>
                  <a:lnTo>
                    <a:pt x="139" y="827"/>
                  </a:lnTo>
                  <a:lnTo>
                    <a:pt x="137" y="823"/>
                  </a:lnTo>
                  <a:lnTo>
                    <a:pt x="134" y="821"/>
                  </a:lnTo>
                  <a:lnTo>
                    <a:pt x="133" y="820"/>
                  </a:lnTo>
                  <a:lnTo>
                    <a:pt x="132" y="820"/>
                  </a:lnTo>
                  <a:lnTo>
                    <a:pt x="132" y="819"/>
                  </a:lnTo>
                  <a:lnTo>
                    <a:pt x="131" y="817"/>
                  </a:lnTo>
                  <a:lnTo>
                    <a:pt x="131" y="816"/>
                  </a:lnTo>
                  <a:lnTo>
                    <a:pt x="130" y="816"/>
                  </a:lnTo>
                  <a:lnTo>
                    <a:pt x="130" y="815"/>
                  </a:lnTo>
                  <a:lnTo>
                    <a:pt x="129" y="814"/>
                  </a:lnTo>
                  <a:lnTo>
                    <a:pt x="129" y="813"/>
                  </a:lnTo>
                  <a:lnTo>
                    <a:pt x="129" y="812"/>
                  </a:lnTo>
                  <a:lnTo>
                    <a:pt x="128" y="810"/>
                  </a:lnTo>
                  <a:lnTo>
                    <a:pt x="127" y="807"/>
                  </a:lnTo>
                  <a:lnTo>
                    <a:pt x="127" y="805"/>
                  </a:lnTo>
                  <a:lnTo>
                    <a:pt x="127" y="802"/>
                  </a:lnTo>
                  <a:lnTo>
                    <a:pt x="125" y="795"/>
                  </a:lnTo>
                  <a:lnTo>
                    <a:pt x="127" y="793"/>
                  </a:lnTo>
                  <a:lnTo>
                    <a:pt x="128" y="793"/>
                  </a:lnTo>
                  <a:lnTo>
                    <a:pt x="129" y="791"/>
                  </a:lnTo>
                  <a:lnTo>
                    <a:pt x="131" y="787"/>
                  </a:lnTo>
                  <a:lnTo>
                    <a:pt x="132" y="785"/>
                  </a:lnTo>
                  <a:lnTo>
                    <a:pt x="133" y="781"/>
                  </a:lnTo>
                  <a:lnTo>
                    <a:pt x="133" y="780"/>
                  </a:lnTo>
                  <a:lnTo>
                    <a:pt x="134" y="780"/>
                  </a:lnTo>
                  <a:lnTo>
                    <a:pt x="134" y="779"/>
                  </a:lnTo>
                  <a:lnTo>
                    <a:pt x="134" y="778"/>
                  </a:lnTo>
                  <a:lnTo>
                    <a:pt x="136" y="778"/>
                  </a:lnTo>
                  <a:lnTo>
                    <a:pt x="136" y="777"/>
                  </a:lnTo>
                  <a:lnTo>
                    <a:pt x="136" y="775"/>
                  </a:lnTo>
                  <a:lnTo>
                    <a:pt x="136" y="774"/>
                  </a:lnTo>
                  <a:lnTo>
                    <a:pt x="137" y="770"/>
                  </a:lnTo>
                  <a:lnTo>
                    <a:pt x="138" y="765"/>
                  </a:lnTo>
                  <a:lnTo>
                    <a:pt x="139" y="763"/>
                  </a:lnTo>
                  <a:lnTo>
                    <a:pt x="140" y="760"/>
                  </a:lnTo>
                  <a:lnTo>
                    <a:pt x="140" y="756"/>
                  </a:lnTo>
                  <a:lnTo>
                    <a:pt x="140" y="754"/>
                  </a:lnTo>
                  <a:lnTo>
                    <a:pt x="139" y="750"/>
                  </a:lnTo>
                  <a:lnTo>
                    <a:pt x="139" y="749"/>
                  </a:lnTo>
                  <a:lnTo>
                    <a:pt x="138" y="748"/>
                  </a:lnTo>
                  <a:lnTo>
                    <a:pt x="136" y="745"/>
                  </a:lnTo>
                  <a:lnTo>
                    <a:pt x="134" y="740"/>
                  </a:lnTo>
                  <a:lnTo>
                    <a:pt x="129" y="738"/>
                  </a:lnTo>
                  <a:lnTo>
                    <a:pt x="125" y="736"/>
                  </a:lnTo>
                  <a:lnTo>
                    <a:pt x="122" y="735"/>
                  </a:lnTo>
                  <a:lnTo>
                    <a:pt x="119" y="735"/>
                  </a:lnTo>
                  <a:lnTo>
                    <a:pt x="117" y="733"/>
                  </a:lnTo>
                  <a:lnTo>
                    <a:pt x="115" y="733"/>
                  </a:lnTo>
                  <a:lnTo>
                    <a:pt x="112" y="733"/>
                  </a:lnTo>
                  <a:lnTo>
                    <a:pt x="111" y="728"/>
                  </a:lnTo>
                  <a:lnTo>
                    <a:pt x="111" y="724"/>
                  </a:lnTo>
                  <a:lnTo>
                    <a:pt x="111" y="721"/>
                  </a:lnTo>
                  <a:lnTo>
                    <a:pt x="111" y="720"/>
                  </a:lnTo>
                  <a:lnTo>
                    <a:pt x="111" y="719"/>
                  </a:lnTo>
                  <a:lnTo>
                    <a:pt x="111" y="718"/>
                  </a:lnTo>
                  <a:lnTo>
                    <a:pt x="111" y="716"/>
                  </a:lnTo>
                  <a:lnTo>
                    <a:pt x="111" y="715"/>
                  </a:lnTo>
                  <a:lnTo>
                    <a:pt x="111" y="714"/>
                  </a:lnTo>
                  <a:lnTo>
                    <a:pt x="111" y="713"/>
                  </a:lnTo>
                  <a:lnTo>
                    <a:pt x="111" y="712"/>
                  </a:lnTo>
                  <a:lnTo>
                    <a:pt x="111" y="711"/>
                  </a:lnTo>
                  <a:lnTo>
                    <a:pt x="111" y="710"/>
                  </a:lnTo>
                  <a:lnTo>
                    <a:pt x="111" y="708"/>
                  </a:lnTo>
                  <a:lnTo>
                    <a:pt x="112" y="708"/>
                  </a:lnTo>
                  <a:lnTo>
                    <a:pt x="113" y="708"/>
                  </a:lnTo>
                  <a:lnTo>
                    <a:pt x="112" y="708"/>
                  </a:lnTo>
                  <a:lnTo>
                    <a:pt x="112" y="707"/>
                  </a:lnTo>
                  <a:lnTo>
                    <a:pt x="111" y="707"/>
                  </a:lnTo>
                  <a:lnTo>
                    <a:pt x="108" y="706"/>
                  </a:lnTo>
                  <a:lnTo>
                    <a:pt x="112" y="705"/>
                  </a:lnTo>
                  <a:lnTo>
                    <a:pt x="113" y="704"/>
                  </a:lnTo>
                  <a:lnTo>
                    <a:pt x="114" y="703"/>
                  </a:lnTo>
                  <a:lnTo>
                    <a:pt x="116" y="702"/>
                  </a:lnTo>
                  <a:lnTo>
                    <a:pt x="116" y="701"/>
                  </a:lnTo>
                  <a:lnTo>
                    <a:pt x="117" y="701"/>
                  </a:lnTo>
                  <a:lnTo>
                    <a:pt x="121" y="696"/>
                  </a:lnTo>
                  <a:lnTo>
                    <a:pt x="122" y="695"/>
                  </a:lnTo>
                  <a:lnTo>
                    <a:pt x="123" y="695"/>
                  </a:lnTo>
                  <a:lnTo>
                    <a:pt x="123" y="694"/>
                  </a:lnTo>
                  <a:lnTo>
                    <a:pt x="125" y="690"/>
                  </a:lnTo>
                  <a:lnTo>
                    <a:pt x="128" y="688"/>
                  </a:lnTo>
                  <a:lnTo>
                    <a:pt x="127" y="687"/>
                  </a:lnTo>
                  <a:lnTo>
                    <a:pt x="125" y="685"/>
                  </a:lnTo>
                  <a:lnTo>
                    <a:pt x="124" y="681"/>
                  </a:lnTo>
                  <a:lnTo>
                    <a:pt x="127" y="677"/>
                  </a:lnTo>
                  <a:lnTo>
                    <a:pt x="127" y="674"/>
                  </a:lnTo>
                  <a:lnTo>
                    <a:pt x="128" y="670"/>
                  </a:lnTo>
                  <a:lnTo>
                    <a:pt x="129" y="665"/>
                  </a:lnTo>
                  <a:lnTo>
                    <a:pt x="128" y="662"/>
                  </a:lnTo>
                  <a:lnTo>
                    <a:pt x="127" y="656"/>
                  </a:lnTo>
                  <a:lnTo>
                    <a:pt x="125" y="647"/>
                  </a:lnTo>
                  <a:lnTo>
                    <a:pt x="123" y="646"/>
                  </a:lnTo>
                  <a:lnTo>
                    <a:pt x="123" y="644"/>
                  </a:lnTo>
                  <a:lnTo>
                    <a:pt x="123" y="643"/>
                  </a:lnTo>
                  <a:lnTo>
                    <a:pt x="123" y="641"/>
                  </a:lnTo>
                  <a:lnTo>
                    <a:pt x="124" y="641"/>
                  </a:lnTo>
                  <a:lnTo>
                    <a:pt x="124" y="640"/>
                  </a:lnTo>
                  <a:lnTo>
                    <a:pt x="125" y="640"/>
                  </a:lnTo>
                  <a:lnTo>
                    <a:pt x="127" y="640"/>
                  </a:lnTo>
                  <a:lnTo>
                    <a:pt x="129" y="640"/>
                  </a:lnTo>
                  <a:lnTo>
                    <a:pt x="131" y="641"/>
                  </a:lnTo>
                  <a:lnTo>
                    <a:pt x="133" y="641"/>
                  </a:lnTo>
                  <a:lnTo>
                    <a:pt x="136" y="640"/>
                  </a:lnTo>
                  <a:lnTo>
                    <a:pt x="138" y="640"/>
                  </a:lnTo>
                  <a:lnTo>
                    <a:pt x="138" y="639"/>
                  </a:lnTo>
                  <a:lnTo>
                    <a:pt x="139" y="639"/>
                  </a:lnTo>
                  <a:lnTo>
                    <a:pt x="140" y="638"/>
                  </a:lnTo>
                  <a:lnTo>
                    <a:pt x="141" y="637"/>
                  </a:lnTo>
                  <a:lnTo>
                    <a:pt x="142" y="636"/>
                  </a:lnTo>
                  <a:lnTo>
                    <a:pt x="143" y="635"/>
                  </a:lnTo>
                  <a:lnTo>
                    <a:pt x="145" y="635"/>
                  </a:lnTo>
                  <a:lnTo>
                    <a:pt x="145" y="633"/>
                  </a:lnTo>
                  <a:lnTo>
                    <a:pt x="146" y="632"/>
                  </a:lnTo>
                  <a:lnTo>
                    <a:pt x="146" y="631"/>
                  </a:lnTo>
                  <a:lnTo>
                    <a:pt x="147" y="631"/>
                  </a:lnTo>
                  <a:lnTo>
                    <a:pt x="147" y="630"/>
                  </a:lnTo>
                  <a:lnTo>
                    <a:pt x="148" y="629"/>
                  </a:lnTo>
                  <a:lnTo>
                    <a:pt x="147" y="628"/>
                  </a:lnTo>
                  <a:lnTo>
                    <a:pt x="146" y="627"/>
                  </a:lnTo>
                  <a:lnTo>
                    <a:pt x="146" y="626"/>
                  </a:lnTo>
                  <a:lnTo>
                    <a:pt x="145" y="624"/>
                  </a:lnTo>
                  <a:lnTo>
                    <a:pt x="145" y="623"/>
                  </a:lnTo>
                  <a:lnTo>
                    <a:pt x="145" y="622"/>
                  </a:lnTo>
                  <a:lnTo>
                    <a:pt x="143" y="621"/>
                  </a:lnTo>
                  <a:lnTo>
                    <a:pt x="143" y="620"/>
                  </a:lnTo>
                  <a:lnTo>
                    <a:pt x="142" y="620"/>
                  </a:lnTo>
                  <a:lnTo>
                    <a:pt x="142" y="618"/>
                  </a:lnTo>
                  <a:lnTo>
                    <a:pt x="141" y="618"/>
                  </a:lnTo>
                  <a:lnTo>
                    <a:pt x="141" y="616"/>
                  </a:lnTo>
                  <a:lnTo>
                    <a:pt x="140" y="616"/>
                  </a:lnTo>
                  <a:lnTo>
                    <a:pt x="140" y="615"/>
                  </a:lnTo>
                  <a:lnTo>
                    <a:pt x="140" y="614"/>
                  </a:lnTo>
                  <a:lnTo>
                    <a:pt x="139" y="613"/>
                  </a:lnTo>
                  <a:lnTo>
                    <a:pt x="139" y="612"/>
                  </a:lnTo>
                  <a:lnTo>
                    <a:pt x="139" y="611"/>
                  </a:lnTo>
                  <a:lnTo>
                    <a:pt x="138" y="611"/>
                  </a:lnTo>
                  <a:lnTo>
                    <a:pt x="138" y="610"/>
                  </a:lnTo>
                  <a:lnTo>
                    <a:pt x="138" y="609"/>
                  </a:lnTo>
                  <a:lnTo>
                    <a:pt x="138" y="607"/>
                  </a:lnTo>
                  <a:lnTo>
                    <a:pt x="137" y="606"/>
                  </a:lnTo>
                  <a:lnTo>
                    <a:pt x="137" y="605"/>
                  </a:lnTo>
                  <a:lnTo>
                    <a:pt x="139" y="605"/>
                  </a:lnTo>
                  <a:lnTo>
                    <a:pt x="140" y="604"/>
                  </a:lnTo>
                  <a:lnTo>
                    <a:pt x="141" y="604"/>
                  </a:lnTo>
                  <a:lnTo>
                    <a:pt x="143" y="603"/>
                  </a:lnTo>
                  <a:lnTo>
                    <a:pt x="145" y="603"/>
                  </a:lnTo>
                  <a:lnTo>
                    <a:pt x="143" y="602"/>
                  </a:lnTo>
                  <a:lnTo>
                    <a:pt x="142" y="599"/>
                  </a:lnTo>
                  <a:lnTo>
                    <a:pt x="142" y="597"/>
                  </a:lnTo>
                  <a:lnTo>
                    <a:pt x="143" y="595"/>
                  </a:lnTo>
                  <a:lnTo>
                    <a:pt x="145" y="593"/>
                  </a:lnTo>
                  <a:lnTo>
                    <a:pt x="145" y="590"/>
                  </a:lnTo>
                  <a:lnTo>
                    <a:pt x="143" y="589"/>
                  </a:lnTo>
                  <a:lnTo>
                    <a:pt x="143" y="586"/>
                  </a:lnTo>
                  <a:lnTo>
                    <a:pt x="142" y="584"/>
                  </a:lnTo>
                  <a:lnTo>
                    <a:pt x="142" y="581"/>
                  </a:lnTo>
                  <a:lnTo>
                    <a:pt x="143" y="579"/>
                  </a:lnTo>
                  <a:lnTo>
                    <a:pt x="142" y="578"/>
                  </a:lnTo>
                  <a:lnTo>
                    <a:pt x="142" y="577"/>
                  </a:lnTo>
                  <a:lnTo>
                    <a:pt x="142" y="574"/>
                  </a:lnTo>
                  <a:lnTo>
                    <a:pt x="143" y="572"/>
                  </a:lnTo>
                  <a:lnTo>
                    <a:pt x="145" y="570"/>
                  </a:lnTo>
                  <a:lnTo>
                    <a:pt x="143" y="570"/>
                  </a:lnTo>
                  <a:lnTo>
                    <a:pt x="142" y="569"/>
                  </a:lnTo>
                  <a:lnTo>
                    <a:pt x="141" y="569"/>
                  </a:lnTo>
                  <a:lnTo>
                    <a:pt x="140" y="568"/>
                  </a:lnTo>
                  <a:lnTo>
                    <a:pt x="139" y="565"/>
                  </a:lnTo>
                  <a:lnTo>
                    <a:pt x="138" y="564"/>
                  </a:lnTo>
                  <a:lnTo>
                    <a:pt x="138" y="563"/>
                  </a:lnTo>
                  <a:lnTo>
                    <a:pt x="137" y="562"/>
                  </a:lnTo>
                  <a:lnTo>
                    <a:pt x="137" y="560"/>
                  </a:lnTo>
                  <a:lnTo>
                    <a:pt x="137" y="559"/>
                  </a:lnTo>
                  <a:lnTo>
                    <a:pt x="136" y="556"/>
                  </a:lnTo>
                  <a:lnTo>
                    <a:pt x="136" y="555"/>
                  </a:lnTo>
                  <a:lnTo>
                    <a:pt x="134" y="555"/>
                  </a:lnTo>
                  <a:lnTo>
                    <a:pt x="133" y="555"/>
                  </a:lnTo>
                  <a:lnTo>
                    <a:pt x="132" y="555"/>
                  </a:lnTo>
                  <a:lnTo>
                    <a:pt x="131" y="555"/>
                  </a:lnTo>
                  <a:lnTo>
                    <a:pt x="130" y="555"/>
                  </a:lnTo>
                  <a:lnTo>
                    <a:pt x="130" y="554"/>
                  </a:lnTo>
                  <a:lnTo>
                    <a:pt x="128" y="554"/>
                  </a:lnTo>
                  <a:lnTo>
                    <a:pt x="127" y="554"/>
                  </a:lnTo>
                  <a:lnTo>
                    <a:pt x="125" y="554"/>
                  </a:lnTo>
                  <a:lnTo>
                    <a:pt x="124" y="555"/>
                  </a:lnTo>
                  <a:lnTo>
                    <a:pt x="124" y="556"/>
                  </a:lnTo>
                  <a:lnTo>
                    <a:pt x="123" y="556"/>
                  </a:lnTo>
                  <a:lnTo>
                    <a:pt x="123" y="557"/>
                  </a:lnTo>
                  <a:lnTo>
                    <a:pt x="120" y="557"/>
                  </a:lnTo>
                  <a:lnTo>
                    <a:pt x="117" y="559"/>
                  </a:lnTo>
                  <a:lnTo>
                    <a:pt x="117" y="557"/>
                  </a:lnTo>
                  <a:lnTo>
                    <a:pt x="116" y="557"/>
                  </a:lnTo>
                  <a:lnTo>
                    <a:pt x="114" y="559"/>
                  </a:lnTo>
                  <a:lnTo>
                    <a:pt x="113" y="559"/>
                  </a:lnTo>
                  <a:lnTo>
                    <a:pt x="112" y="559"/>
                  </a:lnTo>
                  <a:lnTo>
                    <a:pt x="111" y="559"/>
                  </a:lnTo>
                  <a:lnTo>
                    <a:pt x="108" y="559"/>
                  </a:lnTo>
                  <a:lnTo>
                    <a:pt x="107" y="560"/>
                  </a:lnTo>
                  <a:lnTo>
                    <a:pt x="105" y="560"/>
                  </a:lnTo>
                  <a:lnTo>
                    <a:pt x="103" y="561"/>
                  </a:lnTo>
                  <a:lnTo>
                    <a:pt x="102" y="561"/>
                  </a:lnTo>
                  <a:lnTo>
                    <a:pt x="101" y="561"/>
                  </a:lnTo>
                  <a:lnTo>
                    <a:pt x="99" y="561"/>
                  </a:lnTo>
                  <a:lnTo>
                    <a:pt x="98" y="561"/>
                  </a:lnTo>
                  <a:lnTo>
                    <a:pt x="97" y="561"/>
                  </a:lnTo>
                  <a:lnTo>
                    <a:pt x="95" y="561"/>
                  </a:lnTo>
                  <a:lnTo>
                    <a:pt x="93" y="561"/>
                  </a:lnTo>
                  <a:lnTo>
                    <a:pt x="93" y="560"/>
                  </a:lnTo>
                  <a:lnTo>
                    <a:pt x="91" y="560"/>
                  </a:lnTo>
                  <a:lnTo>
                    <a:pt x="91" y="557"/>
                  </a:lnTo>
                  <a:lnTo>
                    <a:pt x="90" y="557"/>
                  </a:lnTo>
                  <a:lnTo>
                    <a:pt x="90" y="556"/>
                  </a:lnTo>
                  <a:lnTo>
                    <a:pt x="90" y="555"/>
                  </a:lnTo>
                  <a:lnTo>
                    <a:pt x="89" y="555"/>
                  </a:lnTo>
                  <a:lnTo>
                    <a:pt x="89" y="554"/>
                  </a:lnTo>
                  <a:lnTo>
                    <a:pt x="89" y="553"/>
                  </a:lnTo>
                  <a:lnTo>
                    <a:pt x="88" y="553"/>
                  </a:lnTo>
                  <a:lnTo>
                    <a:pt x="88" y="552"/>
                  </a:lnTo>
                  <a:lnTo>
                    <a:pt x="86" y="549"/>
                  </a:lnTo>
                  <a:lnTo>
                    <a:pt x="84" y="547"/>
                  </a:lnTo>
                  <a:lnTo>
                    <a:pt x="82" y="546"/>
                  </a:lnTo>
                  <a:lnTo>
                    <a:pt x="82" y="545"/>
                  </a:lnTo>
                  <a:lnTo>
                    <a:pt x="81" y="544"/>
                  </a:lnTo>
                  <a:lnTo>
                    <a:pt x="81" y="543"/>
                  </a:lnTo>
                  <a:lnTo>
                    <a:pt x="80" y="543"/>
                  </a:lnTo>
                  <a:lnTo>
                    <a:pt x="79" y="542"/>
                  </a:lnTo>
                  <a:lnTo>
                    <a:pt x="79" y="540"/>
                  </a:lnTo>
                  <a:lnTo>
                    <a:pt x="78" y="540"/>
                  </a:lnTo>
                  <a:lnTo>
                    <a:pt x="78" y="538"/>
                  </a:lnTo>
                  <a:lnTo>
                    <a:pt x="77" y="537"/>
                  </a:lnTo>
                  <a:lnTo>
                    <a:pt x="76" y="537"/>
                  </a:lnTo>
                  <a:lnTo>
                    <a:pt x="73" y="532"/>
                  </a:lnTo>
                  <a:lnTo>
                    <a:pt x="72" y="532"/>
                  </a:lnTo>
                  <a:lnTo>
                    <a:pt x="70" y="531"/>
                  </a:lnTo>
                  <a:lnTo>
                    <a:pt x="69" y="530"/>
                  </a:lnTo>
                  <a:lnTo>
                    <a:pt x="68" y="529"/>
                  </a:lnTo>
                  <a:lnTo>
                    <a:pt x="65" y="528"/>
                  </a:lnTo>
                  <a:lnTo>
                    <a:pt x="64" y="527"/>
                  </a:lnTo>
                  <a:lnTo>
                    <a:pt x="63" y="526"/>
                  </a:lnTo>
                  <a:lnTo>
                    <a:pt x="64" y="524"/>
                  </a:lnTo>
                  <a:lnTo>
                    <a:pt x="64" y="520"/>
                  </a:lnTo>
                  <a:lnTo>
                    <a:pt x="64" y="518"/>
                  </a:lnTo>
                  <a:lnTo>
                    <a:pt x="65" y="515"/>
                  </a:lnTo>
                  <a:lnTo>
                    <a:pt x="65" y="509"/>
                  </a:lnTo>
                  <a:lnTo>
                    <a:pt x="69" y="506"/>
                  </a:lnTo>
                  <a:lnTo>
                    <a:pt x="70" y="504"/>
                  </a:lnTo>
                  <a:lnTo>
                    <a:pt x="70" y="503"/>
                  </a:lnTo>
                  <a:lnTo>
                    <a:pt x="71" y="501"/>
                  </a:lnTo>
                  <a:lnTo>
                    <a:pt x="71" y="499"/>
                  </a:lnTo>
                  <a:lnTo>
                    <a:pt x="72" y="495"/>
                  </a:lnTo>
                  <a:lnTo>
                    <a:pt x="76" y="492"/>
                  </a:lnTo>
                  <a:lnTo>
                    <a:pt x="77" y="490"/>
                  </a:lnTo>
                  <a:lnTo>
                    <a:pt x="78" y="489"/>
                  </a:lnTo>
                  <a:lnTo>
                    <a:pt x="79" y="487"/>
                  </a:lnTo>
                  <a:lnTo>
                    <a:pt x="79" y="486"/>
                  </a:lnTo>
                  <a:lnTo>
                    <a:pt x="79" y="485"/>
                  </a:lnTo>
                  <a:lnTo>
                    <a:pt x="79" y="484"/>
                  </a:lnTo>
                  <a:lnTo>
                    <a:pt x="80" y="484"/>
                  </a:lnTo>
                  <a:lnTo>
                    <a:pt x="80" y="482"/>
                  </a:lnTo>
                  <a:lnTo>
                    <a:pt x="80" y="481"/>
                  </a:lnTo>
                  <a:lnTo>
                    <a:pt x="80" y="480"/>
                  </a:lnTo>
                  <a:lnTo>
                    <a:pt x="81" y="479"/>
                  </a:lnTo>
                  <a:lnTo>
                    <a:pt x="82" y="477"/>
                  </a:lnTo>
                  <a:lnTo>
                    <a:pt x="82" y="473"/>
                  </a:lnTo>
                  <a:lnTo>
                    <a:pt x="82" y="472"/>
                  </a:lnTo>
                  <a:lnTo>
                    <a:pt x="84" y="471"/>
                  </a:lnTo>
                  <a:lnTo>
                    <a:pt x="84" y="470"/>
                  </a:lnTo>
                  <a:lnTo>
                    <a:pt x="84" y="469"/>
                  </a:lnTo>
                  <a:lnTo>
                    <a:pt x="82" y="468"/>
                  </a:lnTo>
                  <a:lnTo>
                    <a:pt x="82" y="467"/>
                  </a:lnTo>
                  <a:lnTo>
                    <a:pt x="82" y="465"/>
                  </a:lnTo>
                  <a:lnTo>
                    <a:pt x="82" y="464"/>
                  </a:lnTo>
                  <a:lnTo>
                    <a:pt x="82" y="463"/>
                  </a:lnTo>
                  <a:lnTo>
                    <a:pt x="82" y="461"/>
                  </a:lnTo>
                  <a:lnTo>
                    <a:pt x="84" y="460"/>
                  </a:lnTo>
                  <a:lnTo>
                    <a:pt x="84" y="456"/>
                  </a:lnTo>
                  <a:lnTo>
                    <a:pt x="85" y="453"/>
                  </a:lnTo>
                  <a:lnTo>
                    <a:pt x="86" y="450"/>
                  </a:lnTo>
                  <a:lnTo>
                    <a:pt x="86" y="448"/>
                  </a:lnTo>
                  <a:lnTo>
                    <a:pt x="85" y="447"/>
                  </a:lnTo>
                  <a:lnTo>
                    <a:pt x="84" y="446"/>
                  </a:lnTo>
                  <a:lnTo>
                    <a:pt x="84" y="447"/>
                  </a:lnTo>
                  <a:lnTo>
                    <a:pt x="82" y="446"/>
                  </a:lnTo>
                  <a:lnTo>
                    <a:pt x="81" y="446"/>
                  </a:lnTo>
                  <a:lnTo>
                    <a:pt x="80" y="446"/>
                  </a:lnTo>
                  <a:lnTo>
                    <a:pt x="79" y="446"/>
                  </a:lnTo>
                  <a:lnTo>
                    <a:pt x="78" y="446"/>
                  </a:lnTo>
                  <a:lnTo>
                    <a:pt x="77" y="446"/>
                  </a:lnTo>
                  <a:lnTo>
                    <a:pt x="77" y="445"/>
                  </a:lnTo>
                  <a:lnTo>
                    <a:pt x="77" y="444"/>
                  </a:lnTo>
                  <a:lnTo>
                    <a:pt x="76" y="444"/>
                  </a:lnTo>
                  <a:lnTo>
                    <a:pt x="76" y="443"/>
                  </a:lnTo>
                  <a:lnTo>
                    <a:pt x="74" y="443"/>
                  </a:lnTo>
                  <a:lnTo>
                    <a:pt x="74" y="444"/>
                  </a:lnTo>
                  <a:lnTo>
                    <a:pt x="73" y="444"/>
                  </a:lnTo>
                  <a:lnTo>
                    <a:pt x="73" y="445"/>
                  </a:lnTo>
                  <a:lnTo>
                    <a:pt x="73" y="446"/>
                  </a:lnTo>
                  <a:lnTo>
                    <a:pt x="72" y="446"/>
                  </a:lnTo>
                  <a:lnTo>
                    <a:pt x="71" y="446"/>
                  </a:lnTo>
                  <a:lnTo>
                    <a:pt x="71" y="445"/>
                  </a:lnTo>
                  <a:lnTo>
                    <a:pt x="70" y="445"/>
                  </a:lnTo>
                  <a:lnTo>
                    <a:pt x="69" y="445"/>
                  </a:lnTo>
                  <a:lnTo>
                    <a:pt x="68" y="444"/>
                  </a:lnTo>
                  <a:lnTo>
                    <a:pt x="68" y="445"/>
                  </a:lnTo>
                  <a:lnTo>
                    <a:pt x="67" y="445"/>
                  </a:lnTo>
                  <a:lnTo>
                    <a:pt x="67" y="444"/>
                  </a:lnTo>
                  <a:lnTo>
                    <a:pt x="67" y="443"/>
                  </a:lnTo>
                  <a:lnTo>
                    <a:pt x="65" y="443"/>
                  </a:lnTo>
                  <a:lnTo>
                    <a:pt x="65" y="444"/>
                  </a:lnTo>
                  <a:lnTo>
                    <a:pt x="64" y="444"/>
                  </a:lnTo>
                  <a:lnTo>
                    <a:pt x="64" y="443"/>
                  </a:lnTo>
                  <a:lnTo>
                    <a:pt x="63" y="443"/>
                  </a:lnTo>
                  <a:lnTo>
                    <a:pt x="62" y="443"/>
                  </a:lnTo>
                  <a:lnTo>
                    <a:pt x="61" y="443"/>
                  </a:lnTo>
                  <a:lnTo>
                    <a:pt x="60" y="443"/>
                  </a:lnTo>
                  <a:lnTo>
                    <a:pt x="60" y="442"/>
                  </a:lnTo>
                  <a:lnTo>
                    <a:pt x="59" y="442"/>
                  </a:lnTo>
                  <a:lnTo>
                    <a:pt x="59" y="443"/>
                  </a:lnTo>
                  <a:lnTo>
                    <a:pt x="58" y="443"/>
                  </a:lnTo>
                  <a:lnTo>
                    <a:pt x="58" y="442"/>
                  </a:lnTo>
                  <a:lnTo>
                    <a:pt x="56" y="442"/>
                  </a:lnTo>
                  <a:lnTo>
                    <a:pt x="55" y="442"/>
                  </a:lnTo>
                  <a:lnTo>
                    <a:pt x="55" y="443"/>
                  </a:lnTo>
                  <a:lnTo>
                    <a:pt x="54" y="443"/>
                  </a:lnTo>
                  <a:lnTo>
                    <a:pt x="54" y="442"/>
                  </a:lnTo>
                  <a:lnTo>
                    <a:pt x="53" y="442"/>
                  </a:lnTo>
                  <a:lnTo>
                    <a:pt x="54" y="442"/>
                  </a:lnTo>
                  <a:lnTo>
                    <a:pt x="54" y="440"/>
                  </a:lnTo>
                  <a:lnTo>
                    <a:pt x="53" y="440"/>
                  </a:lnTo>
                  <a:lnTo>
                    <a:pt x="52" y="440"/>
                  </a:lnTo>
                  <a:lnTo>
                    <a:pt x="52" y="439"/>
                  </a:lnTo>
                  <a:lnTo>
                    <a:pt x="51" y="438"/>
                  </a:lnTo>
                  <a:lnTo>
                    <a:pt x="51" y="439"/>
                  </a:lnTo>
                  <a:lnTo>
                    <a:pt x="50" y="439"/>
                  </a:lnTo>
                  <a:lnTo>
                    <a:pt x="50" y="440"/>
                  </a:lnTo>
                  <a:lnTo>
                    <a:pt x="48" y="440"/>
                  </a:lnTo>
                  <a:lnTo>
                    <a:pt x="48" y="439"/>
                  </a:lnTo>
                  <a:lnTo>
                    <a:pt x="47" y="439"/>
                  </a:lnTo>
                  <a:lnTo>
                    <a:pt x="46" y="439"/>
                  </a:lnTo>
                  <a:lnTo>
                    <a:pt x="46" y="440"/>
                  </a:lnTo>
                  <a:lnTo>
                    <a:pt x="47" y="440"/>
                  </a:lnTo>
                  <a:lnTo>
                    <a:pt x="46" y="440"/>
                  </a:lnTo>
                  <a:lnTo>
                    <a:pt x="46" y="442"/>
                  </a:lnTo>
                  <a:lnTo>
                    <a:pt x="46" y="440"/>
                  </a:lnTo>
                  <a:lnTo>
                    <a:pt x="46" y="442"/>
                  </a:lnTo>
                  <a:lnTo>
                    <a:pt x="45" y="442"/>
                  </a:lnTo>
                  <a:lnTo>
                    <a:pt x="45" y="440"/>
                  </a:lnTo>
                  <a:lnTo>
                    <a:pt x="44" y="440"/>
                  </a:lnTo>
                  <a:lnTo>
                    <a:pt x="44" y="439"/>
                  </a:lnTo>
                  <a:lnTo>
                    <a:pt x="43" y="439"/>
                  </a:lnTo>
                  <a:lnTo>
                    <a:pt x="43" y="440"/>
                  </a:lnTo>
                  <a:lnTo>
                    <a:pt x="42" y="440"/>
                  </a:lnTo>
                  <a:lnTo>
                    <a:pt x="42" y="439"/>
                  </a:lnTo>
                  <a:lnTo>
                    <a:pt x="41" y="439"/>
                  </a:lnTo>
                  <a:lnTo>
                    <a:pt x="41" y="438"/>
                  </a:lnTo>
                  <a:lnTo>
                    <a:pt x="41" y="437"/>
                  </a:lnTo>
                  <a:lnTo>
                    <a:pt x="39" y="437"/>
                  </a:lnTo>
                  <a:lnTo>
                    <a:pt x="39" y="436"/>
                  </a:lnTo>
                  <a:lnTo>
                    <a:pt x="38" y="436"/>
                  </a:lnTo>
                  <a:lnTo>
                    <a:pt x="38" y="435"/>
                  </a:lnTo>
                  <a:lnTo>
                    <a:pt x="38" y="436"/>
                  </a:lnTo>
                  <a:lnTo>
                    <a:pt x="37" y="436"/>
                  </a:lnTo>
                  <a:lnTo>
                    <a:pt x="37" y="435"/>
                  </a:lnTo>
                  <a:lnTo>
                    <a:pt x="36" y="435"/>
                  </a:lnTo>
                  <a:lnTo>
                    <a:pt x="36" y="436"/>
                  </a:lnTo>
                  <a:lnTo>
                    <a:pt x="35" y="436"/>
                  </a:lnTo>
                  <a:lnTo>
                    <a:pt x="34" y="436"/>
                  </a:lnTo>
                  <a:lnTo>
                    <a:pt x="34" y="435"/>
                  </a:lnTo>
                  <a:lnTo>
                    <a:pt x="35" y="435"/>
                  </a:lnTo>
                  <a:lnTo>
                    <a:pt x="35" y="434"/>
                  </a:lnTo>
                  <a:lnTo>
                    <a:pt x="35" y="432"/>
                  </a:lnTo>
                  <a:lnTo>
                    <a:pt x="34" y="432"/>
                  </a:lnTo>
                  <a:lnTo>
                    <a:pt x="34" y="431"/>
                  </a:lnTo>
                  <a:lnTo>
                    <a:pt x="33" y="431"/>
                  </a:lnTo>
                  <a:lnTo>
                    <a:pt x="32" y="431"/>
                  </a:lnTo>
                  <a:lnTo>
                    <a:pt x="32" y="432"/>
                  </a:lnTo>
                  <a:lnTo>
                    <a:pt x="30" y="432"/>
                  </a:lnTo>
                  <a:lnTo>
                    <a:pt x="29" y="432"/>
                  </a:lnTo>
                  <a:lnTo>
                    <a:pt x="28" y="432"/>
                  </a:lnTo>
                  <a:lnTo>
                    <a:pt x="28" y="431"/>
                  </a:lnTo>
                  <a:lnTo>
                    <a:pt x="29" y="431"/>
                  </a:lnTo>
                  <a:lnTo>
                    <a:pt x="30" y="431"/>
                  </a:lnTo>
                  <a:lnTo>
                    <a:pt x="32" y="431"/>
                  </a:lnTo>
                  <a:lnTo>
                    <a:pt x="32" y="430"/>
                  </a:lnTo>
                  <a:lnTo>
                    <a:pt x="32" y="429"/>
                  </a:lnTo>
                  <a:lnTo>
                    <a:pt x="30" y="429"/>
                  </a:lnTo>
                  <a:lnTo>
                    <a:pt x="29" y="430"/>
                  </a:lnTo>
                  <a:lnTo>
                    <a:pt x="28" y="430"/>
                  </a:lnTo>
                  <a:lnTo>
                    <a:pt x="28" y="429"/>
                  </a:lnTo>
                  <a:lnTo>
                    <a:pt x="28" y="428"/>
                  </a:lnTo>
                  <a:lnTo>
                    <a:pt x="27" y="428"/>
                  </a:lnTo>
                  <a:lnTo>
                    <a:pt x="26" y="428"/>
                  </a:lnTo>
                  <a:lnTo>
                    <a:pt x="25" y="428"/>
                  </a:lnTo>
                  <a:lnTo>
                    <a:pt x="25" y="429"/>
                  </a:lnTo>
                  <a:lnTo>
                    <a:pt x="25" y="430"/>
                  </a:lnTo>
                  <a:lnTo>
                    <a:pt x="26" y="430"/>
                  </a:lnTo>
                  <a:lnTo>
                    <a:pt x="26" y="431"/>
                  </a:lnTo>
                  <a:lnTo>
                    <a:pt x="26" y="432"/>
                  </a:lnTo>
                  <a:lnTo>
                    <a:pt x="25" y="432"/>
                  </a:lnTo>
                  <a:lnTo>
                    <a:pt x="25" y="434"/>
                  </a:lnTo>
                  <a:lnTo>
                    <a:pt x="24" y="434"/>
                  </a:lnTo>
                  <a:lnTo>
                    <a:pt x="24" y="432"/>
                  </a:lnTo>
                  <a:lnTo>
                    <a:pt x="24" y="431"/>
                  </a:lnTo>
                  <a:lnTo>
                    <a:pt x="24" y="430"/>
                  </a:lnTo>
                  <a:lnTo>
                    <a:pt x="24" y="429"/>
                  </a:lnTo>
                  <a:lnTo>
                    <a:pt x="22" y="429"/>
                  </a:lnTo>
                  <a:lnTo>
                    <a:pt x="22" y="430"/>
                  </a:lnTo>
                  <a:lnTo>
                    <a:pt x="24" y="430"/>
                  </a:lnTo>
                  <a:lnTo>
                    <a:pt x="24" y="431"/>
                  </a:lnTo>
                  <a:lnTo>
                    <a:pt x="22" y="431"/>
                  </a:lnTo>
                  <a:lnTo>
                    <a:pt x="22" y="430"/>
                  </a:lnTo>
                  <a:lnTo>
                    <a:pt x="21" y="430"/>
                  </a:lnTo>
                  <a:lnTo>
                    <a:pt x="21" y="431"/>
                  </a:lnTo>
                  <a:lnTo>
                    <a:pt x="21" y="432"/>
                  </a:lnTo>
                  <a:lnTo>
                    <a:pt x="20" y="432"/>
                  </a:lnTo>
                  <a:lnTo>
                    <a:pt x="20" y="434"/>
                  </a:lnTo>
                  <a:lnTo>
                    <a:pt x="19" y="434"/>
                  </a:lnTo>
                  <a:lnTo>
                    <a:pt x="18" y="434"/>
                  </a:lnTo>
                  <a:lnTo>
                    <a:pt x="19" y="434"/>
                  </a:lnTo>
                  <a:lnTo>
                    <a:pt x="19" y="432"/>
                  </a:lnTo>
                  <a:lnTo>
                    <a:pt x="19" y="431"/>
                  </a:lnTo>
                  <a:lnTo>
                    <a:pt x="19" y="430"/>
                  </a:lnTo>
                  <a:lnTo>
                    <a:pt x="19" y="429"/>
                  </a:lnTo>
                  <a:lnTo>
                    <a:pt x="18" y="429"/>
                  </a:lnTo>
                  <a:lnTo>
                    <a:pt x="18" y="428"/>
                  </a:lnTo>
                  <a:lnTo>
                    <a:pt x="17" y="428"/>
                  </a:lnTo>
                  <a:lnTo>
                    <a:pt x="17" y="429"/>
                  </a:lnTo>
                  <a:lnTo>
                    <a:pt x="16" y="429"/>
                  </a:lnTo>
                  <a:lnTo>
                    <a:pt x="16" y="428"/>
                  </a:lnTo>
                  <a:lnTo>
                    <a:pt x="15" y="428"/>
                  </a:lnTo>
                  <a:lnTo>
                    <a:pt x="15" y="427"/>
                  </a:lnTo>
                  <a:lnTo>
                    <a:pt x="16" y="427"/>
                  </a:lnTo>
                  <a:lnTo>
                    <a:pt x="17" y="427"/>
                  </a:lnTo>
                  <a:lnTo>
                    <a:pt x="18" y="428"/>
                  </a:lnTo>
                  <a:lnTo>
                    <a:pt x="18" y="427"/>
                  </a:lnTo>
                  <a:lnTo>
                    <a:pt x="17" y="427"/>
                  </a:lnTo>
                  <a:lnTo>
                    <a:pt x="17" y="426"/>
                  </a:lnTo>
                  <a:lnTo>
                    <a:pt x="18" y="426"/>
                  </a:lnTo>
                  <a:lnTo>
                    <a:pt x="18" y="425"/>
                  </a:lnTo>
                  <a:lnTo>
                    <a:pt x="18" y="423"/>
                  </a:lnTo>
                  <a:lnTo>
                    <a:pt x="18" y="422"/>
                  </a:lnTo>
                  <a:lnTo>
                    <a:pt x="17" y="422"/>
                  </a:lnTo>
                  <a:lnTo>
                    <a:pt x="16" y="422"/>
                  </a:lnTo>
                  <a:lnTo>
                    <a:pt x="16" y="423"/>
                  </a:lnTo>
                  <a:lnTo>
                    <a:pt x="16" y="425"/>
                  </a:lnTo>
                  <a:lnTo>
                    <a:pt x="16" y="426"/>
                  </a:lnTo>
                  <a:lnTo>
                    <a:pt x="15" y="426"/>
                  </a:lnTo>
                  <a:lnTo>
                    <a:pt x="13" y="426"/>
                  </a:lnTo>
                  <a:lnTo>
                    <a:pt x="13" y="425"/>
                  </a:lnTo>
                  <a:lnTo>
                    <a:pt x="12" y="425"/>
                  </a:lnTo>
                  <a:lnTo>
                    <a:pt x="12" y="423"/>
                  </a:lnTo>
                  <a:lnTo>
                    <a:pt x="13" y="423"/>
                  </a:lnTo>
                  <a:lnTo>
                    <a:pt x="13" y="422"/>
                  </a:lnTo>
                  <a:lnTo>
                    <a:pt x="15" y="422"/>
                  </a:lnTo>
                  <a:lnTo>
                    <a:pt x="15" y="421"/>
                  </a:lnTo>
                  <a:lnTo>
                    <a:pt x="15" y="420"/>
                  </a:lnTo>
                  <a:lnTo>
                    <a:pt x="13" y="420"/>
                  </a:lnTo>
                  <a:lnTo>
                    <a:pt x="12" y="420"/>
                  </a:lnTo>
                  <a:lnTo>
                    <a:pt x="12" y="421"/>
                  </a:lnTo>
                  <a:lnTo>
                    <a:pt x="12" y="422"/>
                  </a:lnTo>
                  <a:lnTo>
                    <a:pt x="11" y="422"/>
                  </a:lnTo>
                  <a:lnTo>
                    <a:pt x="10" y="422"/>
                  </a:lnTo>
                  <a:lnTo>
                    <a:pt x="10" y="421"/>
                  </a:lnTo>
                  <a:lnTo>
                    <a:pt x="10" y="420"/>
                  </a:lnTo>
                  <a:lnTo>
                    <a:pt x="10" y="419"/>
                  </a:lnTo>
                  <a:lnTo>
                    <a:pt x="10" y="418"/>
                  </a:lnTo>
                  <a:lnTo>
                    <a:pt x="11" y="418"/>
                  </a:lnTo>
                  <a:lnTo>
                    <a:pt x="11" y="417"/>
                  </a:lnTo>
                  <a:lnTo>
                    <a:pt x="11" y="415"/>
                  </a:lnTo>
                  <a:lnTo>
                    <a:pt x="10" y="415"/>
                  </a:lnTo>
                  <a:lnTo>
                    <a:pt x="10" y="417"/>
                  </a:lnTo>
                  <a:lnTo>
                    <a:pt x="9" y="417"/>
                  </a:lnTo>
                  <a:lnTo>
                    <a:pt x="9" y="418"/>
                  </a:lnTo>
                  <a:lnTo>
                    <a:pt x="8" y="418"/>
                  </a:lnTo>
                  <a:lnTo>
                    <a:pt x="8" y="419"/>
                  </a:lnTo>
                  <a:lnTo>
                    <a:pt x="8" y="418"/>
                  </a:lnTo>
                  <a:lnTo>
                    <a:pt x="7" y="418"/>
                  </a:lnTo>
                  <a:lnTo>
                    <a:pt x="6" y="418"/>
                  </a:lnTo>
                  <a:lnTo>
                    <a:pt x="6" y="417"/>
                  </a:lnTo>
                  <a:lnTo>
                    <a:pt x="7" y="417"/>
                  </a:lnTo>
                  <a:lnTo>
                    <a:pt x="7" y="415"/>
                  </a:lnTo>
                  <a:lnTo>
                    <a:pt x="8" y="415"/>
                  </a:lnTo>
                  <a:lnTo>
                    <a:pt x="8" y="414"/>
                  </a:lnTo>
                  <a:lnTo>
                    <a:pt x="7" y="414"/>
                  </a:lnTo>
                  <a:lnTo>
                    <a:pt x="6" y="414"/>
                  </a:lnTo>
                  <a:lnTo>
                    <a:pt x="6" y="413"/>
                  </a:lnTo>
                  <a:lnTo>
                    <a:pt x="4" y="413"/>
                  </a:lnTo>
                  <a:lnTo>
                    <a:pt x="4" y="412"/>
                  </a:lnTo>
                  <a:lnTo>
                    <a:pt x="4" y="413"/>
                  </a:lnTo>
                  <a:lnTo>
                    <a:pt x="4" y="414"/>
                  </a:lnTo>
                  <a:lnTo>
                    <a:pt x="3" y="414"/>
                  </a:lnTo>
                  <a:lnTo>
                    <a:pt x="2" y="414"/>
                  </a:lnTo>
                  <a:lnTo>
                    <a:pt x="2" y="413"/>
                  </a:lnTo>
                  <a:lnTo>
                    <a:pt x="2" y="412"/>
                  </a:lnTo>
                  <a:lnTo>
                    <a:pt x="3" y="412"/>
                  </a:lnTo>
                  <a:lnTo>
                    <a:pt x="3" y="411"/>
                  </a:lnTo>
                  <a:lnTo>
                    <a:pt x="2" y="411"/>
                  </a:lnTo>
                  <a:lnTo>
                    <a:pt x="1" y="411"/>
                  </a:lnTo>
                  <a:lnTo>
                    <a:pt x="1" y="410"/>
                  </a:lnTo>
                  <a:lnTo>
                    <a:pt x="2" y="410"/>
                  </a:lnTo>
                  <a:lnTo>
                    <a:pt x="2" y="409"/>
                  </a:lnTo>
                  <a:lnTo>
                    <a:pt x="3" y="409"/>
                  </a:lnTo>
                  <a:lnTo>
                    <a:pt x="2" y="409"/>
                  </a:lnTo>
                  <a:lnTo>
                    <a:pt x="2" y="407"/>
                  </a:lnTo>
                  <a:lnTo>
                    <a:pt x="2" y="409"/>
                  </a:lnTo>
                  <a:lnTo>
                    <a:pt x="1" y="409"/>
                  </a:lnTo>
                  <a:lnTo>
                    <a:pt x="1" y="407"/>
                  </a:lnTo>
                  <a:lnTo>
                    <a:pt x="0" y="407"/>
                  </a:lnTo>
                  <a:lnTo>
                    <a:pt x="0" y="406"/>
                  </a:lnTo>
                  <a:lnTo>
                    <a:pt x="1" y="406"/>
                  </a:lnTo>
                  <a:lnTo>
                    <a:pt x="1" y="405"/>
                  </a:lnTo>
                  <a:lnTo>
                    <a:pt x="2" y="405"/>
                  </a:lnTo>
                  <a:lnTo>
                    <a:pt x="2" y="406"/>
                  </a:lnTo>
                  <a:lnTo>
                    <a:pt x="3" y="406"/>
                  </a:lnTo>
                  <a:lnTo>
                    <a:pt x="3" y="405"/>
                  </a:lnTo>
                  <a:lnTo>
                    <a:pt x="4" y="405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4" y="404"/>
                  </a:lnTo>
                  <a:lnTo>
                    <a:pt x="4" y="403"/>
                  </a:lnTo>
                  <a:lnTo>
                    <a:pt x="3" y="402"/>
                  </a:lnTo>
                  <a:lnTo>
                    <a:pt x="4" y="402"/>
                  </a:lnTo>
                  <a:lnTo>
                    <a:pt x="4" y="401"/>
                  </a:lnTo>
                  <a:lnTo>
                    <a:pt x="4" y="400"/>
                  </a:lnTo>
                  <a:lnTo>
                    <a:pt x="6" y="400"/>
                  </a:lnTo>
                  <a:lnTo>
                    <a:pt x="7" y="400"/>
                  </a:lnTo>
                  <a:lnTo>
                    <a:pt x="6" y="400"/>
                  </a:lnTo>
                  <a:lnTo>
                    <a:pt x="6" y="398"/>
                  </a:lnTo>
                  <a:lnTo>
                    <a:pt x="4" y="398"/>
                  </a:lnTo>
                  <a:lnTo>
                    <a:pt x="4" y="397"/>
                  </a:lnTo>
                  <a:lnTo>
                    <a:pt x="6" y="397"/>
                  </a:lnTo>
                  <a:lnTo>
                    <a:pt x="6" y="396"/>
                  </a:lnTo>
                  <a:lnTo>
                    <a:pt x="4" y="396"/>
                  </a:lnTo>
                  <a:lnTo>
                    <a:pt x="4" y="395"/>
                  </a:lnTo>
                  <a:lnTo>
                    <a:pt x="3" y="395"/>
                  </a:lnTo>
                  <a:lnTo>
                    <a:pt x="3" y="394"/>
                  </a:lnTo>
                  <a:lnTo>
                    <a:pt x="4" y="394"/>
                  </a:lnTo>
                  <a:lnTo>
                    <a:pt x="4" y="395"/>
                  </a:lnTo>
                  <a:lnTo>
                    <a:pt x="6" y="395"/>
                  </a:lnTo>
                  <a:lnTo>
                    <a:pt x="6" y="396"/>
                  </a:lnTo>
                  <a:lnTo>
                    <a:pt x="6" y="395"/>
                  </a:lnTo>
                  <a:lnTo>
                    <a:pt x="7" y="395"/>
                  </a:lnTo>
                  <a:lnTo>
                    <a:pt x="7" y="394"/>
                  </a:lnTo>
                  <a:lnTo>
                    <a:pt x="7" y="393"/>
                  </a:lnTo>
                  <a:lnTo>
                    <a:pt x="6" y="393"/>
                  </a:lnTo>
                  <a:lnTo>
                    <a:pt x="6" y="392"/>
                  </a:lnTo>
                  <a:lnTo>
                    <a:pt x="6" y="390"/>
                  </a:lnTo>
                  <a:lnTo>
                    <a:pt x="4" y="390"/>
                  </a:lnTo>
                  <a:lnTo>
                    <a:pt x="6" y="390"/>
                  </a:lnTo>
                  <a:lnTo>
                    <a:pt x="6" y="389"/>
                  </a:lnTo>
                  <a:lnTo>
                    <a:pt x="6" y="388"/>
                  </a:lnTo>
                  <a:lnTo>
                    <a:pt x="7" y="388"/>
                  </a:lnTo>
                  <a:lnTo>
                    <a:pt x="6" y="388"/>
                  </a:lnTo>
                  <a:lnTo>
                    <a:pt x="6" y="387"/>
                  </a:lnTo>
                  <a:lnTo>
                    <a:pt x="4" y="387"/>
                  </a:lnTo>
                  <a:lnTo>
                    <a:pt x="6" y="387"/>
                  </a:lnTo>
                  <a:lnTo>
                    <a:pt x="6" y="386"/>
                  </a:lnTo>
                  <a:lnTo>
                    <a:pt x="6" y="385"/>
                  </a:lnTo>
                  <a:lnTo>
                    <a:pt x="6" y="384"/>
                  </a:lnTo>
                  <a:lnTo>
                    <a:pt x="6" y="383"/>
                  </a:lnTo>
                  <a:lnTo>
                    <a:pt x="7" y="383"/>
                  </a:lnTo>
                  <a:lnTo>
                    <a:pt x="6" y="383"/>
                  </a:lnTo>
                  <a:lnTo>
                    <a:pt x="6" y="381"/>
                  </a:lnTo>
                  <a:lnTo>
                    <a:pt x="4" y="381"/>
                  </a:lnTo>
                  <a:lnTo>
                    <a:pt x="6" y="380"/>
                  </a:lnTo>
                  <a:lnTo>
                    <a:pt x="6" y="379"/>
                  </a:lnTo>
                  <a:lnTo>
                    <a:pt x="4" y="379"/>
                  </a:lnTo>
                  <a:lnTo>
                    <a:pt x="3" y="379"/>
                  </a:lnTo>
                  <a:lnTo>
                    <a:pt x="2" y="379"/>
                  </a:lnTo>
                  <a:lnTo>
                    <a:pt x="1" y="379"/>
                  </a:lnTo>
                  <a:lnTo>
                    <a:pt x="1" y="378"/>
                  </a:lnTo>
                  <a:lnTo>
                    <a:pt x="2" y="378"/>
                  </a:lnTo>
                  <a:lnTo>
                    <a:pt x="3" y="378"/>
                  </a:lnTo>
                  <a:lnTo>
                    <a:pt x="4" y="378"/>
                  </a:lnTo>
                  <a:lnTo>
                    <a:pt x="6" y="378"/>
                  </a:lnTo>
                  <a:lnTo>
                    <a:pt x="6" y="377"/>
                  </a:lnTo>
                  <a:lnTo>
                    <a:pt x="6" y="376"/>
                  </a:lnTo>
                  <a:lnTo>
                    <a:pt x="6" y="375"/>
                  </a:lnTo>
                  <a:lnTo>
                    <a:pt x="7" y="373"/>
                  </a:lnTo>
                  <a:lnTo>
                    <a:pt x="8" y="373"/>
                  </a:lnTo>
                  <a:lnTo>
                    <a:pt x="9" y="372"/>
                  </a:lnTo>
                  <a:lnTo>
                    <a:pt x="10" y="372"/>
                  </a:lnTo>
                  <a:lnTo>
                    <a:pt x="11" y="372"/>
                  </a:lnTo>
                  <a:lnTo>
                    <a:pt x="12" y="372"/>
                  </a:lnTo>
                  <a:lnTo>
                    <a:pt x="13" y="371"/>
                  </a:lnTo>
                  <a:lnTo>
                    <a:pt x="15" y="370"/>
                  </a:lnTo>
                  <a:lnTo>
                    <a:pt x="15" y="369"/>
                  </a:lnTo>
                  <a:lnTo>
                    <a:pt x="16" y="369"/>
                  </a:lnTo>
                  <a:lnTo>
                    <a:pt x="16" y="368"/>
                  </a:lnTo>
                  <a:lnTo>
                    <a:pt x="17" y="367"/>
                  </a:lnTo>
                  <a:lnTo>
                    <a:pt x="17" y="365"/>
                  </a:lnTo>
                  <a:lnTo>
                    <a:pt x="17" y="363"/>
                  </a:lnTo>
                  <a:lnTo>
                    <a:pt x="18" y="360"/>
                  </a:lnTo>
                  <a:lnTo>
                    <a:pt x="19" y="358"/>
                  </a:lnTo>
                  <a:lnTo>
                    <a:pt x="20" y="354"/>
                  </a:lnTo>
                  <a:lnTo>
                    <a:pt x="22" y="350"/>
                  </a:lnTo>
                  <a:lnTo>
                    <a:pt x="25" y="346"/>
                  </a:lnTo>
                  <a:lnTo>
                    <a:pt x="27" y="343"/>
                  </a:lnTo>
                  <a:lnTo>
                    <a:pt x="28" y="343"/>
                  </a:lnTo>
                  <a:lnTo>
                    <a:pt x="29" y="342"/>
                  </a:lnTo>
                  <a:lnTo>
                    <a:pt x="32" y="339"/>
                  </a:lnTo>
                  <a:lnTo>
                    <a:pt x="35" y="336"/>
                  </a:lnTo>
                  <a:lnTo>
                    <a:pt x="36" y="336"/>
                  </a:lnTo>
                  <a:lnTo>
                    <a:pt x="37" y="337"/>
                  </a:lnTo>
                  <a:lnTo>
                    <a:pt x="42" y="338"/>
                  </a:lnTo>
                  <a:lnTo>
                    <a:pt x="44" y="339"/>
                  </a:lnTo>
                  <a:lnTo>
                    <a:pt x="45" y="340"/>
                  </a:lnTo>
                  <a:lnTo>
                    <a:pt x="46" y="340"/>
                  </a:lnTo>
                  <a:lnTo>
                    <a:pt x="47" y="340"/>
                  </a:lnTo>
                  <a:lnTo>
                    <a:pt x="48" y="342"/>
                  </a:lnTo>
                  <a:lnTo>
                    <a:pt x="50" y="342"/>
                  </a:lnTo>
                  <a:lnTo>
                    <a:pt x="51" y="340"/>
                  </a:lnTo>
                  <a:lnTo>
                    <a:pt x="53" y="340"/>
                  </a:lnTo>
                  <a:lnTo>
                    <a:pt x="55" y="339"/>
                  </a:lnTo>
                  <a:lnTo>
                    <a:pt x="56" y="338"/>
                  </a:lnTo>
                  <a:lnTo>
                    <a:pt x="58" y="336"/>
                  </a:lnTo>
                  <a:lnTo>
                    <a:pt x="59" y="335"/>
                  </a:lnTo>
                  <a:lnTo>
                    <a:pt x="60" y="333"/>
                  </a:lnTo>
                  <a:lnTo>
                    <a:pt x="59" y="330"/>
                  </a:lnTo>
                  <a:lnTo>
                    <a:pt x="58" y="328"/>
                  </a:lnTo>
                  <a:lnTo>
                    <a:pt x="58" y="327"/>
                  </a:lnTo>
                  <a:lnTo>
                    <a:pt x="58" y="323"/>
                  </a:lnTo>
                  <a:lnTo>
                    <a:pt x="56" y="322"/>
                  </a:lnTo>
                  <a:lnTo>
                    <a:pt x="56" y="321"/>
                  </a:lnTo>
                  <a:lnTo>
                    <a:pt x="56" y="320"/>
                  </a:lnTo>
                  <a:lnTo>
                    <a:pt x="58" y="319"/>
                  </a:lnTo>
                  <a:lnTo>
                    <a:pt x="58" y="318"/>
                  </a:lnTo>
                  <a:lnTo>
                    <a:pt x="59" y="318"/>
                  </a:lnTo>
                  <a:lnTo>
                    <a:pt x="59" y="317"/>
                  </a:lnTo>
                  <a:lnTo>
                    <a:pt x="59" y="315"/>
                  </a:lnTo>
                  <a:lnTo>
                    <a:pt x="60" y="314"/>
                  </a:lnTo>
                  <a:lnTo>
                    <a:pt x="62" y="311"/>
                  </a:lnTo>
                  <a:lnTo>
                    <a:pt x="64" y="309"/>
                  </a:lnTo>
                  <a:lnTo>
                    <a:pt x="64" y="308"/>
                  </a:lnTo>
                  <a:lnTo>
                    <a:pt x="65" y="308"/>
                  </a:lnTo>
                  <a:lnTo>
                    <a:pt x="67" y="305"/>
                  </a:lnTo>
                  <a:lnTo>
                    <a:pt x="67" y="303"/>
                  </a:lnTo>
                  <a:lnTo>
                    <a:pt x="68" y="301"/>
                  </a:lnTo>
                  <a:lnTo>
                    <a:pt x="69" y="301"/>
                  </a:lnTo>
                  <a:lnTo>
                    <a:pt x="70" y="300"/>
                  </a:lnTo>
                  <a:lnTo>
                    <a:pt x="69" y="300"/>
                  </a:lnTo>
                  <a:lnTo>
                    <a:pt x="69" y="298"/>
                  </a:lnTo>
                  <a:lnTo>
                    <a:pt x="69" y="297"/>
                  </a:lnTo>
                  <a:lnTo>
                    <a:pt x="70" y="297"/>
                  </a:lnTo>
                  <a:lnTo>
                    <a:pt x="70" y="296"/>
                  </a:lnTo>
                  <a:lnTo>
                    <a:pt x="70" y="295"/>
                  </a:lnTo>
                  <a:lnTo>
                    <a:pt x="70" y="294"/>
                  </a:lnTo>
                  <a:lnTo>
                    <a:pt x="70" y="293"/>
                  </a:lnTo>
                  <a:lnTo>
                    <a:pt x="70" y="292"/>
                  </a:lnTo>
                  <a:lnTo>
                    <a:pt x="70" y="291"/>
                  </a:lnTo>
                  <a:lnTo>
                    <a:pt x="71" y="288"/>
                  </a:lnTo>
                  <a:lnTo>
                    <a:pt x="71" y="287"/>
                  </a:lnTo>
                  <a:lnTo>
                    <a:pt x="72" y="286"/>
                  </a:lnTo>
                  <a:lnTo>
                    <a:pt x="72" y="285"/>
                  </a:lnTo>
                  <a:lnTo>
                    <a:pt x="72" y="284"/>
                  </a:lnTo>
                  <a:lnTo>
                    <a:pt x="72" y="283"/>
                  </a:lnTo>
                  <a:lnTo>
                    <a:pt x="72" y="281"/>
                  </a:lnTo>
                  <a:lnTo>
                    <a:pt x="72" y="280"/>
                  </a:lnTo>
                  <a:lnTo>
                    <a:pt x="73" y="280"/>
                  </a:lnTo>
                  <a:lnTo>
                    <a:pt x="72" y="280"/>
                  </a:lnTo>
                  <a:lnTo>
                    <a:pt x="72" y="279"/>
                  </a:lnTo>
                  <a:lnTo>
                    <a:pt x="72" y="277"/>
                  </a:lnTo>
                  <a:lnTo>
                    <a:pt x="72" y="276"/>
                  </a:lnTo>
                  <a:lnTo>
                    <a:pt x="72" y="275"/>
                  </a:lnTo>
                  <a:lnTo>
                    <a:pt x="72" y="270"/>
                  </a:lnTo>
                  <a:lnTo>
                    <a:pt x="73" y="268"/>
                  </a:lnTo>
                  <a:lnTo>
                    <a:pt x="72" y="268"/>
                  </a:lnTo>
                  <a:lnTo>
                    <a:pt x="72" y="267"/>
                  </a:lnTo>
                  <a:lnTo>
                    <a:pt x="72" y="266"/>
                  </a:lnTo>
                  <a:lnTo>
                    <a:pt x="71" y="266"/>
                  </a:lnTo>
                  <a:lnTo>
                    <a:pt x="71" y="264"/>
                  </a:lnTo>
                  <a:lnTo>
                    <a:pt x="70" y="264"/>
                  </a:lnTo>
                  <a:lnTo>
                    <a:pt x="70" y="263"/>
                  </a:lnTo>
                  <a:lnTo>
                    <a:pt x="70" y="262"/>
                  </a:lnTo>
                  <a:lnTo>
                    <a:pt x="70" y="263"/>
                  </a:lnTo>
                  <a:lnTo>
                    <a:pt x="70" y="262"/>
                  </a:lnTo>
                  <a:lnTo>
                    <a:pt x="70" y="261"/>
                  </a:lnTo>
                  <a:lnTo>
                    <a:pt x="70" y="260"/>
                  </a:lnTo>
                  <a:lnTo>
                    <a:pt x="70" y="259"/>
                  </a:lnTo>
                  <a:lnTo>
                    <a:pt x="71" y="258"/>
                  </a:lnTo>
                  <a:lnTo>
                    <a:pt x="72" y="258"/>
                  </a:lnTo>
                  <a:lnTo>
                    <a:pt x="73" y="256"/>
                  </a:lnTo>
                  <a:lnTo>
                    <a:pt x="74" y="256"/>
                  </a:lnTo>
                  <a:lnTo>
                    <a:pt x="82" y="253"/>
                  </a:lnTo>
                  <a:lnTo>
                    <a:pt x="85" y="251"/>
                  </a:lnTo>
                  <a:lnTo>
                    <a:pt x="86" y="251"/>
                  </a:lnTo>
                  <a:lnTo>
                    <a:pt x="87" y="251"/>
                  </a:lnTo>
                  <a:lnTo>
                    <a:pt x="88" y="251"/>
                  </a:lnTo>
                  <a:lnTo>
                    <a:pt x="88" y="252"/>
                  </a:lnTo>
                  <a:lnTo>
                    <a:pt x="88" y="253"/>
                  </a:lnTo>
                  <a:lnTo>
                    <a:pt x="89" y="253"/>
                  </a:lnTo>
                  <a:lnTo>
                    <a:pt x="89" y="254"/>
                  </a:lnTo>
                  <a:lnTo>
                    <a:pt x="89" y="252"/>
                  </a:lnTo>
                  <a:lnTo>
                    <a:pt x="90" y="252"/>
                  </a:lnTo>
                  <a:lnTo>
                    <a:pt x="90" y="251"/>
                  </a:lnTo>
                  <a:lnTo>
                    <a:pt x="91" y="250"/>
                  </a:lnTo>
                  <a:lnTo>
                    <a:pt x="91" y="251"/>
                  </a:lnTo>
                  <a:lnTo>
                    <a:pt x="93" y="251"/>
                  </a:lnTo>
                  <a:lnTo>
                    <a:pt x="93" y="250"/>
                  </a:lnTo>
                  <a:lnTo>
                    <a:pt x="94" y="250"/>
                  </a:lnTo>
                  <a:lnTo>
                    <a:pt x="95" y="251"/>
                  </a:lnTo>
                  <a:lnTo>
                    <a:pt x="96" y="251"/>
                  </a:lnTo>
                  <a:lnTo>
                    <a:pt x="96" y="252"/>
                  </a:lnTo>
                  <a:lnTo>
                    <a:pt x="96" y="251"/>
                  </a:lnTo>
                  <a:lnTo>
                    <a:pt x="97" y="251"/>
                  </a:lnTo>
                  <a:lnTo>
                    <a:pt x="98" y="250"/>
                  </a:lnTo>
                  <a:lnTo>
                    <a:pt x="97" y="250"/>
                  </a:lnTo>
                  <a:lnTo>
                    <a:pt x="97" y="248"/>
                  </a:lnTo>
                  <a:lnTo>
                    <a:pt x="98" y="248"/>
                  </a:lnTo>
                  <a:lnTo>
                    <a:pt x="99" y="248"/>
                  </a:lnTo>
                  <a:lnTo>
                    <a:pt x="101" y="247"/>
                  </a:lnTo>
                  <a:lnTo>
                    <a:pt x="103" y="247"/>
                  </a:lnTo>
                  <a:lnTo>
                    <a:pt x="104" y="247"/>
                  </a:lnTo>
                  <a:lnTo>
                    <a:pt x="105" y="247"/>
                  </a:lnTo>
                  <a:lnTo>
                    <a:pt x="107" y="247"/>
                  </a:lnTo>
                  <a:lnTo>
                    <a:pt x="107" y="248"/>
                  </a:lnTo>
                  <a:lnTo>
                    <a:pt x="108" y="248"/>
                  </a:lnTo>
                  <a:lnTo>
                    <a:pt x="110" y="248"/>
                  </a:lnTo>
                  <a:lnTo>
                    <a:pt x="111" y="248"/>
                  </a:lnTo>
                  <a:lnTo>
                    <a:pt x="112" y="248"/>
                  </a:lnTo>
                  <a:lnTo>
                    <a:pt x="113" y="248"/>
                  </a:lnTo>
                  <a:lnTo>
                    <a:pt x="113" y="247"/>
                  </a:lnTo>
                  <a:lnTo>
                    <a:pt x="114" y="247"/>
                  </a:lnTo>
                  <a:lnTo>
                    <a:pt x="115" y="247"/>
                  </a:lnTo>
                  <a:lnTo>
                    <a:pt x="116" y="247"/>
                  </a:lnTo>
                  <a:lnTo>
                    <a:pt x="116" y="246"/>
                  </a:lnTo>
                  <a:lnTo>
                    <a:pt x="117" y="247"/>
                  </a:lnTo>
                  <a:lnTo>
                    <a:pt x="119" y="246"/>
                  </a:lnTo>
                  <a:lnTo>
                    <a:pt x="120" y="246"/>
                  </a:lnTo>
                  <a:lnTo>
                    <a:pt x="120" y="247"/>
                  </a:lnTo>
                  <a:lnTo>
                    <a:pt x="121" y="247"/>
                  </a:lnTo>
                  <a:lnTo>
                    <a:pt x="122" y="248"/>
                  </a:lnTo>
                  <a:lnTo>
                    <a:pt x="123" y="248"/>
                  </a:lnTo>
                  <a:lnTo>
                    <a:pt x="124" y="248"/>
                  </a:lnTo>
                  <a:lnTo>
                    <a:pt x="127" y="250"/>
                  </a:lnTo>
                  <a:lnTo>
                    <a:pt x="128" y="251"/>
                  </a:lnTo>
                  <a:lnTo>
                    <a:pt x="129" y="251"/>
                  </a:lnTo>
                  <a:lnTo>
                    <a:pt x="130" y="252"/>
                  </a:lnTo>
                  <a:lnTo>
                    <a:pt x="132" y="253"/>
                  </a:lnTo>
                  <a:lnTo>
                    <a:pt x="133" y="254"/>
                  </a:lnTo>
                  <a:lnTo>
                    <a:pt x="133" y="253"/>
                  </a:lnTo>
                  <a:lnTo>
                    <a:pt x="134" y="253"/>
                  </a:lnTo>
                  <a:lnTo>
                    <a:pt x="136" y="252"/>
                  </a:lnTo>
                  <a:lnTo>
                    <a:pt x="136" y="251"/>
                  </a:lnTo>
                  <a:lnTo>
                    <a:pt x="136" y="252"/>
                  </a:lnTo>
                  <a:lnTo>
                    <a:pt x="137" y="253"/>
                  </a:lnTo>
                  <a:lnTo>
                    <a:pt x="136" y="254"/>
                  </a:lnTo>
                  <a:lnTo>
                    <a:pt x="137" y="254"/>
                  </a:lnTo>
                  <a:lnTo>
                    <a:pt x="137" y="255"/>
                  </a:lnTo>
                  <a:lnTo>
                    <a:pt x="138" y="255"/>
                  </a:lnTo>
                  <a:lnTo>
                    <a:pt x="138" y="256"/>
                  </a:lnTo>
                  <a:lnTo>
                    <a:pt x="139" y="258"/>
                  </a:lnTo>
                  <a:lnTo>
                    <a:pt x="139" y="259"/>
                  </a:lnTo>
                  <a:lnTo>
                    <a:pt x="139" y="260"/>
                  </a:lnTo>
                  <a:lnTo>
                    <a:pt x="140" y="261"/>
                  </a:lnTo>
                  <a:lnTo>
                    <a:pt x="140" y="262"/>
                  </a:lnTo>
                  <a:lnTo>
                    <a:pt x="139" y="262"/>
                  </a:lnTo>
                  <a:lnTo>
                    <a:pt x="138" y="263"/>
                  </a:lnTo>
                  <a:lnTo>
                    <a:pt x="138" y="264"/>
                  </a:lnTo>
                  <a:lnTo>
                    <a:pt x="137" y="266"/>
                  </a:lnTo>
                  <a:lnTo>
                    <a:pt x="138" y="266"/>
                  </a:lnTo>
                  <a:lnTo>
                    <a:pt x="138" y="268"/>
                  </a:lnTo>
                  <a:lnTo>
                    <a:pt x="138" y="269"/>
                  </a:lnTo>
                  <a:lnTo>
                    <a:pt x="139" y="269"/>
                  </a:lnTo>
                  <a:lnTo>
                    <a:pt x="139" y="270"/>
                  </a:lnTo>
                  <a:lnTo>
                    <a:pt x="138" y="271"/>
                  </a:lnTo>
                  <a:lnTo>
                    <a:pt x="139" y="271"/>
                  </a:lnTo>
                  <a:lnTo>
                    <a:pt x="140" y="271"/>
                  </a:lnTo>
                  <a:lnTo>
                    <a:pt x="140" y="272"/>
                  </a:lnTo>
                  <a:lnTo>
                    <a:pt x="140" y="273"/>
                  </a:lnTo>
                  <a:lnTo>
                    <a:pt x="139" y="273"/>
                  </a:lnTo>
                  <a:lnTo>
                    <a:pt x="139" y="275"/>
                  </a:lnTo>
                  <a:lnTo>
                    <a:pt x="139" y="276"/>
                  </a:lnTo>
                  <a:lnTo>
                    <a:pt x="138" y="277"/>
                  </a:lnTo>
                  <a:lnTo>
                    <a:pt x="138" y="278"/>
                  </a:lnTo>
                  <a:lnTo>
                    <a:pt x="138" y="279"/>
                  </a:lnTo>
                  <a:lnTo>
                    <a:pt x="139" y="279"/>
                  </a:lnTo>
                  <a:lnTo>
                    <a:pt x="139" y="280"/>
                  </a:lnTo>
                  <a:lnTo>
                    <a:pt x="140" y="281"/>
                  </a:lnTo>
                  <a:lnTo>
                    <a:pt x="142" y="283"/>
                  </a:lnTo>
                  <a:lnTo>
                    <a:pt x="142" y="284"/>
                  </a:lnTo>
                  <a:lnTo>
                    <a:pt x="143" y="284"/>
                  </a:lnTo>
                  <a:lnTo>
                    <a:pt x="143" y="285"/>
                  </a:lnTo>
                  <a:lnTo>
                    <a:pt x="145" y="285"/>
                  </a:lnTo>
                  <a:lnTo>
                    <a:pt x="145" y="284"/>
                  </a:lnTo>
                  <a:lnTo>
                    <a:pt x="146" y="284"/>
                  </a:lnTo>
                  <a:lnTo>
                    <a:pt x="146" y="285"/>
                  </a:lnTo>
                  <a:lnTo>
                    <a:pt x="147" y="285"/>
                  </a:lnTo>
                  <a:lnTo>
                    <a:pt x="148" y="285"/>
                  </a:lnTo>
                  <a:lnTo>
                    <a:pt x="148" y="286"/>
                  </a:lnTo>
                  <a:lnTo>
                    <a:pt x="149" y="286"/>
                  </a:lnTo>
                  <a:lnTo>
                    <a:pt x="150" y="285"/>
                  </a:lnTo>
                  <a:lnTo>
                    <a:pt x="150" y="284"/>
                  </a:lnTo>
                  <a:lnTo>
                    <a:pt x="150" y="285"/>
                  </a:lnTo>
                  <a:lnTo>
                    <a:pt x="150" y="284"/>
                  </a:lnTo>
                  <a:lnTo>
                    <a:pt x="151" y="284"/>
                  </a:lnTo>
                  <a:lnTo>
                    <a:pt x="151" y="283"/>
                  </a:lnTo>
                  <a:lnTo>
                    <a:pt x="153" y="283"/>
                  </a:lnTo>
                  <a:lnTo>
                    <a:pt x="154" y="283"/>
                  </a:lnTo>
                  <a:lnTo>
                    <a:pt x="154" y="281"/>
                  </a:lnTo>
                  <a:lnTo>
                    <a:pt x="155" y="281"/>
                  </a:lnTo>
                  <a:lnTo>
                    <a:pt x="155" y="280"/>
                  </a:lnTo>
                  <a:lnTo>
                    <a:pt x="156" y="280"/>
                  </a:lnTo>
                  <a:lnTo>
                    <a:pt x="156" y="279"/>
                  </a:lnTo>
                  <a:lnTo>
                    <a:pt x="157" y="279"/>
                  </a:lnTo>
                  <a:lnTo>
                    <a:pt x="157" y="278"/>
                  </a:lnTo>
                  <a:lnTo>
                    <a:pt x="158" y="278"/>
                  </a:lnTo>
                  <a:lnTo>
                    <a:pt x="159" y="278"/>
                  </a:lnTo>
                  <a:lnTo>
                    <a:pt x="160" y="278"/>
                  </a:lnTo>
                  <a:lnTo>
                    <a:pt x="160" y="277"/>
                  </a:lnTo>
                  <a:lnTo>
                    <a:pt x="162" y="277"/>
                  </a:lnTo>
                  <a:lnTo>
                    <a:pt x="162" y="276"/>
                  </a:lnTo>
                  <a:lnTo>
                    <a:pt x="163" y="276"/>
                  </a:lnTo>
                  <a:lnTo>
                    <a:pt x="164" y="275"/>
                  </a:lnTo>
                  <a:lnTo>
                    <a:pt x="163" y="275"/>
                  </a:lnTo>
                  <a:lnTo>
                    <a:pt x="163" y="273"/>
                  </a:lnTo>
                  <a:lnTo>
                    <a:pt x="163" y="272"/>
                  </a:lnTo>
                  <a:lnTo>
                    <a:pt x="162" y="271"/>
                  </a:lnTo>
                  <a:lnTo>
                    <a:pt x="160" y="270"/>
                  </a:lnTo>
                  <a:lnTo>
                    <a:pt x="159" y="270"/>
                  </a:lnTo>
                  <a:lnTo>
                    <a:pt x="158" y="269"/>
                  </a:lnTo>
                  <a:lnTo>
                    <a:pt x="156" y="268"/>
                  </a:lnTo>
                  <a:lnTo>
                    <a:pt x="156" y="267"/>
                  </a:lnTo>
                  <a:lnTo>
                    <a:pt x="156" y="266"/>
                  </a:lnTo>
                  <a:lnTo>
                    <a:pt x="156" y="264"/>
                  </a:lnTo>
                  <a:lnTo>
                    <a:pt x="155" y="263"/>
                  </a:lnTo>
                  <a:lnTo>
                    <a:pt x="154" y="262"/>
                  </a:lnTo>
                  <a:lnTo>
                    <a:pt x="155" y="262"/>
                  </a:lnTo>
                  <a:lnTo>
                    <a:pt x="155" y="261"/>
                  </a:lnTo>
                  <a:lnTo>
                    <a:pt x="155" y="260"/>
                  </a:lnTo>
                  <a:lnTo>
                    <a:pt x="155" y="259"/>
                  </a:lnTo>
                  <a:lnTo>
                    <a:pt x="154" y="258"/>
                  </a:lnTo>
                  <a:lnTo>
                    <a:pt x="154" y="256"/>
                  </a:lnTo>
                  <a:lnTo>
                    <a:pt x="153" y="256"/>
                  </a:lnTo>
                  <a:lnTo>
                    <a:pt x="153" y="255"/>
                  </a:lnTo>
                  <a:lnTo>
                    <a:pt x="153" y="254"/>
                  </a:lnTo>
                  <a:lnTo>
                    <a:pt x="154" y="253"/>
                  </a:lnTo>
                  <a:lnTo>
                    <a:pt x="155" y="253"/>
                  </a:lnTo>
                  <a:lnTo>
                    <a:pt x="155" y="252"/>
                  </a:lnTo>
                  <a:lnTo>
                    <a:pt x="155" y="251"/>
                  </a:lnTo>
                  <a:lnTo>
                    <a:pt x="154" y="251"/>
                  </a:lnTo>
                  <a:lnTo>
                    <a:pt x="154" y="250"/>
                  </a:lnTo>
                  <a:lnTo>
                    <a:pt x="154" y="248"/>
                  </a:lnTo>
                  <a:lnTo>
                    <a:pt x="154" y="247"/>
                  </a:lnTo>
                  <a:lnTo>
                    <a:pt x="155" y="246"/>
                  </a:lnTo>
                  <a:lnTo>
                    <a:pt x="156" y="246"/>
                  </a:lnTo>
                  <a:lnTo>
                    <a:pt x="157" y="245"/>
                  </a:lnTo>
                  <a:lnTo>
                    <a:pt x="158" y="245"/>
                  </a:lnTo>
                  <a:lnTo>
                    <a:pt x="159" y="245"/>
                  </a:lnTo>
                  <a:lnTo>
                    <a:pt x="160" y="244"/>
                  </a:lnTo>
                  <a:lnTo>
                    <a:pt x="162" y="243"/>
                  </a:lnTo>
                  <a:lnTo>
                    <a:pt x="163" y="243"/>
                  </a:lnTo>
                  <a:lnTo>
                    <a:pt x="164" y="243"/>
                  </a:lnTo>
                  <a:lnTo>
                    <a:pt x="165" y="243"/>
                  </a:lnTo>
                  <a:lnTo>
                    <a:pt x="165" y="242"/>
                  </a:lnTo>
                  <a:lnTo>
                    <a:pt x="166" y="242"/>
                  </a:lnTo>
                  <a:lnTo>
                    <a:pt x="166" y="241"/>
                  </a:lnTo>
                  <a:lnTo>
                    <a:pt x="167" y="241"/>
                  </a:lnTo>
                  <a:lnTo>
                    <a:pt x="167" y="239"/>
                  </a:lnTo>
                  <a:lnTo>
                    <a:pt x="168" y="239"/>
                  </a:lnTo>
                  <a:lnTo>
                    <a:pt x="168" y="238"/>
                  </a:lnTo>
                  <a:lnTo>
                    <a:pt x="168" y="237"/>
                  </a:lnTo>
                  <a:lnTo>
                    <a:pt x="170" y="237"/>
                  </a:lnTo>
                  <a:lnTo>
                    <a:pt x="170" y="236"/>
                  </a:lnTo>
                  <a:lnTo>
                    <a:pt x="170" y="235"/>
                  </a:lnTo>
                  <a:lnTo>
                    <a:pt x="170" y="234"/>
                  </a:lnTo>
                  <a:lnTo>
                    <a:pt x="171" y="233"/>
                  </a:lnTo>
                  <a:lnTo>
                    <a:pt x="170" y="231"/>
                  </a:lnTo>
                  <a:lnTo>
                    <a:pt x="171" y="231"/>
                  </a:lnTo>
                  <a:lnTo>
                    <a:pt x="171" y="230"/>
                  </a:lnTo>
                  <a:lnTo>
                    <a:pt x="171" y="229"/>
                  </a:lnTo>
                  <a:lnTo>
                    <a:pt x="171" y="228"/>
                  </a:lnTo>
                  <a:lnTo>
                    <a:pt x="171" y="227"/>
                  </a:lnTo>
                  <a:lnTo>
                    <a:pt x="172" y="227"/>
                  </a:lnTo>
                  <a:lnTo>
                    <a:pt x="172" y="226"/>
                  </a:lnTo>
                  <a:lnTo>
                    <a:pt x="173" y="226"/>
                  </a:lnTo>
                  <a:lnTo>
                    <a:pt x="174" y="228"/>
                  </a:lnTo>
                  <a:lnTo>
                    <a:pt x="177" y="227"/>
                  </a:lnTo>
                  <a:lnTo>
                    <a:pt x="179" y="227"/>
                  </a:lnTo>
                  <a:lnTo>
                    <a:pt x="180" y="227"/>
                  </a:lnTo>
                  <a:lnTo>
                    <a:pt x="181" y="227"/>
                  </a:lnTo>
                  <a:lnTo>
                    <a:pt x="181" y="228"/>
                  </a:lnTo>
                  <a:lnTo>
                    <a:pt x="181" y="227"/>
                  </a:lnTo>
                  <a:lnTo>
                    <a:pt x="182" y="227"/>
                  </a:lnTo>
                  <a:lnTo>
                    <a:pt x="182" y="226"/>
                  </a:lnTo>
                  <a:lnTo>
                    <a:pt x="183" y="226"/>
                  </a:lnTo>
                  <a:lnTo>
                    <a:pt x="184" y="226"/>
                  </a:lnTo>
                  <a:lnTo>
                    <a:pt x="184" y="225"/>
                  </a:lnTo>
                  <a:lnTo>
                    <a:pt x="186" y="226"/>
                  </a:lnTo>
                  <a:lnTo>
                    <a:pt x="188" y="226"/>
                  </a:lnTo>
                  <a:lnTo>
                    <a:pt x="189" y="226"/>
                  </a:lnTo>
                  <a:lnTo>
                    <a:pt x="190" y="226"/>
                  </a:lnTo>
                  <a:lnTo>
                    <a:pt x="190" y="225"/>
                  </a:lnTo>
                  <a:lnTo>
                    <a:pt x="191" y="225"/>
                  </a:lnTo>
                  <a:lnTo>
                    <a:pt x="192" y="223"/>
                  </a:lnTo>
                  <a:lnTo>
                    <a:pt x="193" y="223"/>
                  </a:lnTo>
                  <a:lnTo>
                    <a:pt x="194" y="221"/>
                  </a:lnTo>
                  <a:lnTo>
                    <a:pt x="196" y="221"/>
                  </a:lnTo>
                  <a:lnTo>
                    <a:pt x="197" y="219"/>
                  </a:lnTo>
                  <a:lnTo>
                    <a:pt x="198" y="219"/>
                  </a:lnTo>
                  <a:lnTo>
                    <a:pt x="198" y="218"/>
                  </a:lnTo>
                  <a:lnTo>
                    <a:pt x="199" y="218"/>
                  </a:lnTo>
                  <a:lnTo>
                    <a:pt x="199" y="219"/>
                  </a:lnTo>
                  <a:lnTo>
                    <a:pt x="199" y="218"/>
                  </a:lnTo>
                  <a:lnTo>
                    <a:pt x="199" y="217"/>
                  </a:lnTo>
                  <a:lnTo>
                    <a:pt x="199" y="218"/>
                  </a:lnTo>
                  <a:lnTo>
                    <a:pt x="200" y="218"/>
                  </a:lnTo>
                  <a:lnTo>
                    <a:pt x="200" y="217"/>
                  </a:lnTo>
                  <a:lnTo>
                    <a:pt x="201" y="217"/>
                  </a:lnTo>
                  <a:lnTo>
                    <a:pt x="201" y="216"/>
                  </a:lnTo>
                  <a:lnTo>
                    <a:pt x="202" y="216"/>
                  </a:lnTo>
                  <a:lnTo>
                    <a:pt x="202" y="217"/>
                  </a:lnTo>
                  <a:lnTo>
                    <a:pt x="202" y="218"/>
                  </a:lnTo>
                  <a:lnTo>
                    <a:pt x="203" y="218"/>
                  </a:lnTo>
                  <a:lnTo>
                    <a:pt x="205" y="218"/>
                  </a:lnTo>
                  <a:lnTo>
                    <a:pt x="203" y="217"/>
                  </a:lnTo>
                  <a:lnTo>
                    <a:pt x="203" y="216"/>
                  </a:lnTo>
                  <a:lnTo>
                    <a:pt x="203" y="214"/>
                  </a:lnTo>
                  <a:lnTo>
                    <a:pt x="202" y="213"/>
                  </a:lnTo>
                  <a:lnTo>
                    <a:pt x="202" y="212"/>
                  </a:lnTo>
                  <a:lnTo>
                    <a:pt x="201" y="211"/>
                  </a:lnTo>
                  <a:lnTo>
                    <a:pt x="201" y="210"/>
                  </a:lnTo>
                  <a:lnTo>
                    <a:pt x="201" y="209"/>
                  </a:lnTo>
                  <a:lnTo>
                    <a:pt x="200" y="208"/>
                  </a:lnTo>
                  <a:lnTo>
                    <a:pt x="201" y="208"/>
                  </a:lnTo>
                  <a:lnTo>
                    <a:pt x="203" y="203"/>
                  </a:lnTo>
                  <a:lnTo>
                    <a:pt x="203" y="202"/>
                  </a:lnTo>
                  <a:lnTo>
                    <a:pt x="205" y="201"/>
                  </a:lnTo>
                  <a:lnTo>
                    <a:pt x="206" y="200"/>
                  </a:lnTo>
                  <a:lnTo>
                    <a:pt x="206" y="201"/>
                  </a:lnTo>
                  <a:lnTo>
                    <a:pt x="207" y="201"/>
                  </a:lnTo>
                  <a:lnTo>
                    <a:pt x="207" y="200"/>
                  </a:lnTo>
                  <a:lnTo>
                    <a:pt x="207" y="199"/>
                  </a:lnTo>
                  <a:lnTo>
                    <a:pt x="208" y="199"/>
                  </a:lnTo>
                  <a:lnTo>
                    <a:pt x="209" y="199"/>
                  </a:lnTo>
                  <a:lnTo>
                    <a:pt x="210" y="199"/>
                  </a:lnTo>
                  <a:lnTo>
                    <a:pt x="210" y="197"/>
                  </a:lnTo>
                  <a:lnTo>
                    <a:pt x="211" y="197"/>
                  </a:lnTo>
                  <a:lnTo>
                    <a:pt x="211" y="196"/>
                  </a:lnTo>
                  <a:lnTo>
                    <a:pt x="211" y="195"/>
                  </a:lnTo>
                  <a:lnTo>
                    <a:pt x="211" y="194"/>
                  </a:lnTo>
                  <a:lnTo>
                    <a:pt x="212" y="194"/>
                  </a:lnTo>
                  <a:lnTo>
                    <a:pt x="212" y="193"/>
                  </a:lnTo>
                  <a:lnTo>
                    <a:pt x="212" y="192"/>
                  </a:lnTo>
                  <a:lnTo>
                    <a:pt x="214" y="192"/>
                  </a:lnTo>
                  <a:lnTo>
                    <a:pt x="214" y="191"/>
                  </a:lnTo>
                  <a:lnTo>
                    <a:pt x="212" y="191"/>
                  </a:lnTo>
                  <a:lnTo>
                    <a:pt x="214" y="189"/>
                  </a:lnTo>
                  <a:lnTo>
                    <a:pt x="212" y="189"/>
                  </a:lnTo>
                  <a:lnTo>
                    <a:pt x="212" y="188"/>
                  </a:lnTo>
                  <a:lnTo>
                    <a:pt x="212" y="187"/>
                  </a:lnTo>
                  <a:lnTo>
                    <a:pt x="212" y="186"/>
                  </a:lnTo>
                  <a:lnTo>
                    <a:pt x="212" y="185"/>
                  </a:lnTo>
                  <a:lnTo>
                    <a:pt x="212" y="184"/>
                  </a:lnTo>
                  <a:lnTo>
                    <a:pt x="215" y="181"/>
                  </a:lnTo>
                  <a:lnTo>
                    <a:pt x="215" y="180"/>
                  </a:lnTo>
                  <a:lnTo>
                    <a:pt x="215" y="179"/>
                  </a:lnTo>
                  <a:lnTo>
                    <a:pt x="216" y="178"/>
                  </a:lnTo>
                  <a:lnTo>
                    <a:pt x="215" y="176"/>
                  </a:lnTo>
                  <a:lnTo>
                    <a:pt x="216" y="175"/>
                  </a:lnTo>
                  <a:lnTo>
                    <a:pt x="216" y="174"/>
                  </a:lnTo>
                  <a:lnTo>
                    <a:pt x="216" y="169"/>
                  </a:lnTo>
                  <a:lnTo>
                    <a:pt x="217" y="166"/>
                  </a:lnTo>
                  <a:lnTo>
                    <a:pt x="217" y="164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20" y="164"/>
                  </a:lnTo>
                  <a:lnTo>
                    <a:pt x="220" y="166"/>
                  </a:lnTo>
                  <a:lnTo>
                    <a:pt x="222" y="166"/>
                  </a:lnTo>
                  <a:lnTo>
                    <a:pt x="222" y="167"/>
                  </a:lnTo>
                  <a:lnTo>
                    <a:pt x="223" y="167"/>
                  </a:lnTo>
                  <a:lnTo>
                    <a:pt x="223" y="168"/>
                  </a:lnTo>
                  <a:lnTo>
                    <a:pt x="224" y="168"/>
                  </a:lnTo>
                  <a:lnTo>
                    <a:pt x="226" y="169"/>
                  </a:lnTo>
                  <a:lnTo>
                    <a:pt x="228" y="168"/>
                  </a:lnTo>
                  <a:lnTo>
                    <a:pt x="229" y="169"/>
                  </a:lnTo>
                  <a:lnTo>
                    <a:pt x="231" y="169"/>
                  </a:lnTo>
                  <a:lnTo>
                    <a:pt x="231" y="168"/>
                  </a:lnTo>
                  <a:lnTo>
                    <a:pt x="232" y="168"/>
                  </a:lnTo>
                  <a:lnTo>
                    <a:pt x="233" y="168"/>
                  </a:lnTo>
                  <a:lnTo>
                    <a:pt x="233" y="167"/>
                  </a:lnTo>
                  <a:lnTo>
                    <a:pt x="233" y="168"/>
                  </a:lnTo>
                  <a:lnTo>
                    <a:pt x="233" y="167"/>
                  </a:lnTo>
                  <a:lnTo>
                    <a:pt x="234" y="167"/>
                  </a:lnTo>
                  <a:lnTo>
                    <a:pt x="235" y="167"/>
                  </a:lnTo>
                  <a:lnTo>
                    <a:pt x="235" y="166"/>
                  </a:lnTo>
                  <a:lnTo>
                    <a:pt x="235" y="167"/>
                  </a:lnTo>
                  <a:lnTo>
                    <a:pt x="236" y="167"/>
                  </a:lnTo>
                  <a:lnTo>
                    <a:pt x="236" y="168"/>
                  </a:lnTo>
                  <a:lnTo>
                    <a:pt x="237" y="168"/>
                  </a:lnTo>
                  <a:lnTo>
                    <a:pt x="239" y="167"/>
                  </a:lnTo>
                  <a:lnTo>
                    <a:pt x="240" y="167"/>
                  </a:lnTo>
                  <a:lnTo>
                    <a:pt x="241" y="166"/>
                  </a:lnTo>
                  <a:lnTo>
                    <a:pt x="243" y="164"/>
                  </a:lnTo>
                  <a:lnTo>
                    <a:pt x="244" y="164"/>
                  </a:lnTo>
                  <a:lnTo>
                    <a:pt x="248" y="162"/>
                  </a:lnTo>
                  <a:lnTo>
                    <a:pt x="253" y="159"/>
                  </a:lnTo>
                  <a:lnTo>
                    <a:pt x="254" y="158"/>
                  </a:lnTo>
                  <a:lnTo>
                    <a:pt x="254" y="156"/>
                  </a:lnTo>
                  <a:lnTo>
                    <a:pt x="254" y="155"/>
                  </a:lnTo>
                  <a:lnTo>
                    <a:pt x="254" y="154"/>
                  </a:lnTo>
                  <a:lnTo>
                    <a:pt x="254" y="153"/>
                  </a:lnTo>
                  <a:lnTo>
                    <a:pt x="253" y="153"/>
                  </a:lnTo>
                  <a:lnTo>
                    <a:pt x="253" y="152"/>
                  </a:lnTo>
                  <a:lnTo>
                    <a:pt x="253" y="151"/>
                  </a:lnTo>
                  <a:lnTo>
                    <a:pt x="252" y="151"/>
                  </a:lnTo>
                  <a:lnTo>
                    <a:pt x="252" y="150"/>
                  </a:lnTo>
                  <a:lnTo>
                    <a:pt x="251" y="150"/>
                  </a:lnTo>
                  <a:lnTo>
                    <a:pt x="250" y="150"/>
                  </a:lnTo>
                  <a:lnTo>
                    <a:pt x="250" y="149"/>
                  </a:lnTo>
                  <a:lnTo>
                    <a:pt x="251" y="149"/>
                  </a:lnTo>
                  <a:lnTo>
                    <a:pt x="252" y="149"/>
                  </a:lnTo>
                  <a:lnTo>
                    <a:pt x="252" y="147"/>
                  </a:lnTo>
                  <a:lnTo>
                    <a:pt x="251" y="147"/>
                  </a:lnTo>
                  <a:lnTo>
                    <a:pt x="252" y="147"/>
                  </a:lnTo>
                  <a:lnTo>
                    <a:pt x="252" y="146"/>
                  </a:lnTo>
                  <a:lnTo>
                    <a:pt x="252" y="145"/>
                  </a:lnTo>
                  <a:lnTo>
                    <a:pt x="253" y="145"/>
                  </a:lnTo>
                  <a:lnTo>
                    <a:pt x="254" y="145"/>
                  </a:lnTo>
                  <a:lnTo>
                    <a:pt x="254" y="144"/>
                  </a:lnTo>
                  <a:lnTo>
                    <a:pt x="255" y="144"/>
                  </a:lnTo>
                  <a:lnTo>
                    <a:pt x="255" y="145"/>
                  </a:lnTo>
                  <a:lnTo>
                    <a:pt x="255" y="146"/>
                  </a:lnTo>
                  <a:lnTo>
                    <a:pt x="255" y="145"/>
                  </a:lnTo>
                  <a:lnTo>
                    <a:pt x="257" y="145"/>
                  </a:lnTo>
                  <a:lnTo>
                    <a:pt x="257" y="144"/>
                  </a:lnTo>
                  <a:lnTo>
                    <a:pt x="257" y="145"/>
                  </a:lnTo>
                  <a:lnTo>
                    <a:pt x="257" y="146"/>
                  </a:lnTo>
                  <a:lnTo>
                    <a:pt x="257" y="145"/>
                  </a:lnTo>
                  <a:lnTo>
                    <a:pt x="257" y="146"/>
                  </a:lnTo>
                  <a:lnTo>
                    <a:pt x="257" y="145"/>
                  </a:lnTo>
                  <a:lnTo>
                    <a:pt x="258" y="145"/>
                  </a:lnTo>
                  <a:lnTo>
                    <a:pt x="257" y="145"/>
                  </a:lnTo>
                  <a:lnTo>
                    <a:pt x="258" y="145"/>
                  </a:lnTo>
                  <a:lnTo>
                    <a:pt x="258" y="144"/>
                  </a:lnTo>
                  <a:lnTo>
                    <a:pt x="257" y="144"/>
                  </a:lnTo>
                  <a:lnTo>
                    <a:pt x="258" y="144"/>
                  </a:lnTo>
                  <a:lnTo>
                    <a:pt x="258" y="143"/>
                  </a:lnTo>
                  <a:lnTo>
                    <a:pt x="259" y="143"/>
                  </a:lnTo>
                  <a:lnTo>
                    <a:pt x="259" y="142"/>
                  </a:lnTo>
                  <a:lnTo>
                    <a:pt x="259" y="143"/>
                  </a:lnTo>
                  <a:lnTo>
                    <a:pt x="260" y="143"/>
                  </a:lnTo>
                  <a:lnTo>
                    <a:pt x="261" y="143"/>
                  </a:lnTo>
                  <a:lnTo>
                    <a:pt x="261" y="142"/>
                  </a:lnTo>
                  <a:lnTo>
                    <a:pt x="261" y="141"/>
                  </a:lnTo>
                  <a:lnTo>
                    <a:pt x="262" y="141"/>
                  </a:lnTo>
                  <a:lnTo>
                    <a:pt x="261" y="141"/>
                  </a:lnTo>
                  <a:lnTo>
                    <a:pt x="261" y="139"/>
                  </a:lnTo>
                  <a:lnTo>
                    <a:pt x="261" y="138"/>
                  </a:lnTo>
                  <a:lnTo>
                    <a:pt x="262" y="138"/>
                  </a:lnTo>
                  <a:lnTo>
                    <a:pt x="262" y="139"/>
                  </a:lnTo>
                  <a:lnTo>
                    <a:pt x="263" y="139"/>
                  </a:lnTo>
                  <a:lnTo>
                    <a:pt x="262" y="139"/>
                  </a:lnTo>
                  <a:lnTo>
                    <a:pt x="262" y="138"/>
                  </a:lnTo>
                  <a:lnTo>
                    <a:pt x="263" y="138"/>
                  </a:lnTo>
                  <a:lnTo>
                    <a:pt x="263" y="137"/>
                  </a:lnTo>
                  <a:lnTo>
                    <a:pt x="263" y="136"/>
                  </a:lnTo>
                  <a:lnTo>
                    <a:pt x="263" y="135"/>
                  </a:lnTo>
                  <a:lnTo>
                    <a:pt x="265" y="135"/>
                  </a:lnTo>
                  <a:lnTo>
                    <a:pt x="266" y="135"/>
                  </a:lnTo>
                  <a:lnTo>
                    <a:pt x="266" y="134"/>
                  </a:lnTo>
                  <a:lnTo>
                    <a:pt x="266" y="133"/>
                  </a:lnTo>
                  <a:lnTo>
                    <a:pt x="267" y="133"/>
                  </a:lnTo>
                  <a:lnTo>
                    <a:pt x="268" y="133"/>
                  </a:lnTo>
                  <a:lnTo>
                    <a:pt x="268" y="132"/>
                  </a:lnTo>
                  <a:lnTo>
                    <a:pt x="268" y="130"/>
                  </a:lnTo>
                  <a:lnTo>
                    <a:pt x="269" y="130"/>
                  </a:lnTo>
                  <a:lnTo>
                    <a:pt x="269" y="129"/>
                  </a:lnTo>
                  <a:lnTo>
                    <a:pt x="270" y="129"/>
                  </a:lnTo>
                  <a:lnTo>
                    <a:pt x="270" y="128"/>
                  </a:lnTo>
                  <a:lnTo>
                    <a:pt x="271" y="128"/>
                  </a:lnTo>
                  <a:lnTo>
                    <a:pt x="272" y="128"/>
                  </a:lnTo>
                  <a:lnTo>
                    <a:pt x="274" y="128"/>
                  </a:lnTo>
                  <a:lnTo>
                    <a:pt x="274" y="127"/>
                  </a:lnTo>
                  <a:lnTo>
                    <a:pt x="275" y="127"/>
                  </a:lnTo>
                  <a:lnTo>
                    <a:pt x="275" y="126"/>
                  </a:lnTo>
                  <a:lnTo>
                    <a:pt x="275" y="127"/>
                  </a:lnTo>
                  <a:lnTo>
                    <a:pt x="276" y="127"/>
                  </a:lnTo>
                  <a:lnTo>
                    <a:pt x="277" y="127"/>
                  </a:lnTo>
                  <a:lnTo>
                    <a:pt x="276" y="127"/>
                  </a:lnTo>
                  <a:lnTo>
                    <a:pt x="276" y="126"/>
                  </a:lnTo>
                  <a:lnTo>
                    <a:pt x="277" y="126"/>
                  </a:lnTo>
                  <a:lnTo>
                    <a:pt x="276" y="126"/>
                  </a:lnTo>
                  <a:lnTo>
                    <a:pt x="276" y="125"/>
                  </a:lnTo>
                  <a:lnTo>
                    <a:pt x="277" y="125"/>
                  </a:lnTo>
                  <a:lnTo>
                    <a:pt x="276" y="125"/>
                  </a:lnTo>
                  <a:lnTo>
                    <a:pt x="277" y="125"/>
                  </a:lnTo>
                  <a:lnTo>
                    <a:pt x="277" y="124"/>
                  </a:lnTo>
                  <a:lnTo>
                    <a:pt x="277" y="125"/>
                  </a:lnTo>
                  <a:lnTo>
                    <a:pt x="277" y="124"/>
                  </a:lnTo>
                  <a:lnTo>
                    <a:pt x="276" y="124"/>
                  </a:lnTo>
                  <a:lnTo>
                    <a:pt x="276" y="122"/>
                  </a:lnTo>
                  <a:lnTo>
                    <a:pt x="276" y="121"/>
                  </a:lnTo>
                  <a:lnTo>
                    <a:pt x="275" y="121"/>
                  </a:lnTo>
                  <a:lnTo>
                    <a:pt x="275" y="120"/>
                  </a:lnTo>
                  <a:lnTo>
                    <a:pt x="274" y="120"/>
                  </a:lnTo>
                  <a:lnTo>
                    <a:pt x="274" y="119"/>
                  </a:lnTo>
                  <a:lnTo>
                    <a:pt x="272" y="119"/>
                  </a:lnTo>
                  <a:lnTo>
                    <a:pt x="272" y="118"/>
                  </a:lnTo>
                  <a:lnTo>
                    <a:pt x="271" y="118"/>
                  </a:lnTo>
                  <a:lnTo>
                    <a:pt x="271" y="117"/>
                  </a:lnTo>
                  <a:lnTo>
                    <a:pt x="271" y="116"/>
                  </a:lnTo>
                  <a:lnTo>
                    <a:pt x="270" y="114"/>
                  </a:lnTo>
                  <a:lnTo>
                    <a:pt x="269" y="113"/>
                  </a:lnTo>
                  <a:lnTo>
                    <a:pt x="268" y="112"/>
                  </a:lnTo>
                  <a:lnTo>
                    <a:pt x="267" y="112"/>
                  </a:lnTo>
                  <a:lnTo>
                    <a:pt x="267" y="111"/>
                  </a:lnTo>
                  <a:lnTo>
                    <a:pt x="266" y="111"/>
                  </a:lnTo>
                  <a:lnTo>
                    <a:pt x="265" y="110"/>
                  </a:lnTo>
                  <a:lnTo>
                    <a:pt x="263" y="109"/>
                  </a:lnTo>
                  <a:lnTo>
                    <a:pt x="263" y="108"/>
                  </a:lnTo>
                  <a:lnTo>
                    <a:pt x="262" y="105"/>
                  </a:lnTo>
                  <a:lnTo>
                    <a:pt x="261" y="104"/>
                  </a:lnTo>
                  <a:lnTo>
                    <a:pt x="262" y="104"/>
                  </a:lnTo>
                  <a:lnTo>
                    <a:pt x="261" y="103"/>
                  </a:lnTo>
                  <a:lnTo>
                    <a:pt x="262" y="103"/>
                  </a:lnTo>
                  <a:lnTo>
                    <a:pt x="262" y="102"/>
                  </a:lnTo>
                  <a:lnTo>
                    <a:pt x="262" y="101"/>
                  </a:lnTo>
                  <a:lnTo>
                    <a:pt x="263" y="101"/>
                  </a:lnTo>
                  <a:lnTo>
                    <a:pt x="263" y="100"/>
                  </a:lnTo>
                  <a:lnTo>
                    <a:pt x="265" y="100"/>
                  </a:lnTo>
                  <a:lnTo>
                    <a:pt x="266" y="100"/>
                  </a:lnTo>
                  <a:lnTo>
                    <a:pt x="267" y="99"/>
                  </a:lnTo>
                  <a:lnTo>
                    <a:pt x="268" y="99"/>
                  </a:lnTo>
                  <a:lnTo>
                    <a:pt x="268" y="97"/>
                  </a:lnTo>
                  <a:lnTo>
                    <a:pt x="269" y="97"/>
                  </a:lnTo>
                  <a:lnTo>
                    <a:pt x="270" y="97"/>
                  </a:lnTo>
                  <a:lnTo>
                    <a:pt x="271" y="97"/>
                  </a:lnTo>
                  <a:lnTo>
                    <a:pt x="272" y="97"/>
                  </a:lnTo>
                  <a:lnTo>
                    <a:pt x="272" y="96"/>
                  </a:lnTo>
                  <a:lnTo>
                    <a:pt x="272" y="95"/>
                  </a:lnTo>
                  <a:lnTo>
                    <a:pt x="274" y="95"/>
                  </a:lnTo>
                  <a:lnTo>
                    <a:pt x="274" y="96"/>
                  </a:lnTo>
                  <a:lnTo>
                    <a:pt x="274" y="95"/>
                  </a:lnTo>
                  <a:lnTo>
                    <a:pt x="274" y="96"/>
                  </a:lnTo>
                  <a:lnTo>
                    <a:pt x="275" y="96"/>
                  </a:lnTo>
                  <a:lnTo>
                    <a:pt x="275" y="95"/>
                  </a:lnTo>
                  <a:lnTo>
                    <a:pt x="276" y="95"/>
                  </a:lnTo>
                  <a:lnTo>
                    <a:pt x="276" y="94"/>
                  </a:lnTo>
                  <a:lnTo>
                    <a:pt x="277" y="94"/>
                  </a:lnTo>
                  <a:lnTo>
                    <a:pt x="277" y="95"/>
                  </a:lnTo>
                  <a:lnTo>
                    <a:pt x="277" y="94"/>
                  </a:lnTo>
                  <a:lnTo>
                    <a:pt x="277" y="93"/>
                  </a:lnTo>
                  <a:lnTo>
                    <a:pt x="277" y="92"/>
                  </a:lnTo>
                  <a:lnTo>
                    <a:pt x="276" y="92"/>
                  </a:lnTo>
                  <a:lnTo>
                    <a:pt x="276" y="91"/>
                  </a:lnTo>
                  <a:lnTo>
                    <a:pt x="276" y="89"/>
                  </a:lnTo>
                  <a:lnTo>
                    <a:pt x="276" y="88"/>
                  </a:lnTo>
                  <a:lnTo>
                    <a:pt x="276" y="87"/>
                  </a:lnTo>
                  <a:lnTo>
                    <a:pt x="275" y="86"/>
                  </a:lnTo>
                  <a:lnTo>
                    <a:pt x="275" y="85"/>
                  </a:lnTo>
                  <a:lnTo>
                    <a:pt x="274" y="85"/>
                  </a:lnTo>
                  <a:lnTo>
                    <a:pt x="274" y="84"/>
                  </a:lnTo>
                  <a:lnTo>
                    <a:pt x="272" y="84"/>
                  </a:lnTo>
                  <a:lnTo>
                    <a:pt x="272" y="85"/>
                  </a:lnTo>
                  <a:lnTo>
                    <a:pt x="271" y="85"/>
                  </a:lnTo>
                  <a:lnTo>
                    <a:pt x="270" y="83"/>
                  </a:lnTo>
                  <a:lnTo>
                    <a:pt x="270" y="82"/>
                  </a:lnTo>
                  <a:lnTo>
                    <a:pt x="270" y="80"/>
                  </a:lnTo>
                  <a:lnTo>
                    <a:pt x="270" y="79"/>
                  </a:lnTo>
                  <a:lnTo>
                    <a:pt x="271" y="78"/>
                  </a:lnTo>
                  <a:lnTo>
                    <a:pt x="271" y="77"/>
                  </a:lnTo>
                  <a:lnTo>
                    <a:pt x="271" y="76"/>
                  </a:lnTo>
                  <a:lnTo>
                    <a:pt x="272" y="75"/>
                  </a:lnTo>
                  <a:lnTo>
                    <a:pt x="271" y="75"/>
                  </a:lnTo>
                  <a:lnTo>
                    <a:pt x="272" y="75"/>
                  </a:lnTo>
                  <a:lnTo>
                    <a:pt x="272" y="74"/>
                  </a:lnTo>
                  <a:lnTo>
                    <a:pt x="271" y="74"/>
                  </a:lnTo>
                  <a:lnTo>
                    <a:pt x="271" y="72"/>
                  </a:lnTo>
                  <a:lnTo>
                    <a:pt x="272" y="72"/>
                  </a:lnTo>
                  <a:lnTo>
                    <a:pt x="272" y="71"/>
                  </a:lnTo>
                  <a:lnTo>
                    <a:pt x="271" y="71"/>
                  </a:lnTo>
                  <a:lnTo>
                    <a:pt x="271" y="70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71" y="67"/>
                  </a:lnTo>
                  <a:lnTo>
                    <a:pt x="271" y="66"/>
                  </a:lnTo>
                  <a:lnTo>
                    <a:pt x="270" y="66"/>
                  </a:lnTo>
                  <a:lnTo>
                    <a:pt x="270" y="64"/>
                  </a:lnTo>
                  <a:lnTo>
                    <a:pt x="270" y="63"/>
                  </a:lnTo>
                  <a:lnTo>
                    <a:pt x="271" y="63"/>
                  </a:lnTo>
                  <a:lnTo>
                    <a:pt x="271" y="62"/>
                  </a:lnTo>
                  <a:lnTo>
                    <a:pt x="270" y="61"/>
                  </a:lnTo>
                  <a:lnTo>
                    <a:pt x="271" y="61"/>
                  </a:lnTo>
                  <a:lnTo>
                    <a:pt x="271" y="60"/>
                  </a:lnTo>
                  <a:lnTo>
                    <a:pt x="271" y="59"/>
                  </a:lnTo>
                  <a:lnTo>
                    <a:pt x="270" y="59"/>
                  </a:lnTo>
                  <a:lnTo>
                    <a:pt x="271" y="59"/>
                  </a:lnTo>
                  <a:lnTo>
                    <a:pt x="271" y="58"/>
                  </a:lnTo>
                  <a:lnTo>
                    <a:pt x="270" y="58"/>
                  </a:lnTo>
                  <a:lnTo>
                    <a:pt x="271" y="57"/>
                  </a:lnTo>
                  <a:lnTo>
                    <a:pt x="271" y="55"/>
                  </a:lnTo>
                  <a:lnTo>
                    <a:pt x="271" y="54"/>
                  </a:lnTo>
                  <a:lnTo>
                    <a:pt x="271" y="53"/>
                  </a:lnTo>
                  <a:lnTo>
                    <a:pt x="270" y="53"/>
                  </a:lnTo>
                  <a:lnTo>
                    <a:pt x="269" y="53"/>
                  </a:lnTo>
                  <a:lnTo>
                    <a:pt x="269" y="54"/>
                  </a:lnTo>
                  <a:lnTo>
                    <a:pt x="268" y="54"/>
                  </a:lnTo>
                  <a:lnTo>
                    <a:pt x="267" y="54"/>
                  </a:lnTo>
                  <a:lnTo>
                    <a:pt x="266" y="55"/>
                  </a:lnTo>
                  <a:lnTo>
                    <a:pt x="265" y="57"/>
                  </a:lnTo>
                  <a:lnTo>
                    <a:pt x="263" y="57"/>
                  </a:lnTo>
                  <a:lnTo>
                    <a:pt x="263" y="55"/>
                  </a:lnTo>
                  <a:lnTo>
                    <a:pt x="262" y="55"/>
                  </a:lnTo>
                  <a:lnTo>
                    <a:pt x="261" y="55"/>
                  </a:lnTo>
                  <a:lnTo>
                    <a:pt x="260" y="55"/>
                  </a:lnTo>
                  <a:lnTo>
                    <a:pt x="260" y="54"/>
                  </a:lnTo>
                  <a:lnTo>
                    <a:pt x="259" y="54"/>
                  </a:lnTo>
                  <a:lnTo>
                    <a:pt x="258" y="54"/>
                  </a:lnTo>
                  <a:lnTo>
                    <a:pt x="257" y="53"/>
                  </a:lnTo>
                  <a:lnTo>
                    <a:pt x="255" y="53"/>
                  </a:lnTo>
                  <a:lnTo>
                    <a:pt x="254" y="53"/>
                  </a:lnTo>
                  <a:lnTo>
                    <a:pt x="254" y="54"/>
                  </a:lnTo>
                  <a:lnTo>
                    <a:pt x="253" y="54"/>
                  </a:lnTo>
                  <a:lnTo>
                    <a:pt x="253" y="53"/>
                  </a:lnTo>
                  <a:lnTo>
                    <a:pt x="252" y="53"/>
                  </a:lnTo>
                  <a:lnTo>
                    <a:pt x="252" y="52"/>
                  </a:lnTo>
                  <a:lnTo>
                    <a:pt x="251" y="51"/>
                  </a:lnTo>
                  <a:lnTo>
                    <a:pt x="251" y="50"/>
                  </a:lnTo>
                  <a:lnTo>
                    <a:pt x="252" y="49"/>
                  </a:lnTo>
                  <a:lnTo>
                    <a:pt x="252" y="47"/>
                  </a:lnTo>
                  <a:lnTo>
                    <a:pt x="252" y="46"/>
                  </a:lnTo>
                  <a:lnTo>
                    <a:pt x="253" y="45"/>
                  </a:lnTo>
                  <a:lnTo>
                    <a:pt x="253" y="44"/>
                  </a:lnTo>
                  <a:lnTo>
                    <a:pt x="252" y="44"/>
                  </a:lnTo>
                  <a:lnTo>
                    <a:pt x="253" y="44"/>
                  </a:lnTo>
                  <a:lnTo>
                    <a:pt x="253" y="43"/>
                  </a:lnTo>
                  <a:lnTo>
                    <a:pt x="252" y="42"/>
                  </a:lnTo>
                  <a:lnTo>
                    <a:pt x="251" y="41"/>
                  </a:lnTo>
                  <a:lnTo>
                    <a:pt x="251" y="40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2" y="37"/>
                  </a:lnTo>
                  <a:lnTo>
                    <a:pt x="252" y="38"/>
                  </a:lnTo>
                  <a:lnTo>
                    <a:pt x="253" y="37"/>
                  </a:lnTo>
                  <a:lnTo>
                    <a:pt x="252" y="37"/>
                  </a:lnTo>
                  <a:lnTo>
                    <a:pt x="253" y="37"/>
                  </a:lnTo>
                  <a:lnTo>
                    <a:pt x="253" y="36"/>
                  </a:lnTo>
                  <a:lnTo>
                    <a:pt x="255" y="35"/>
                  </a:lnTo>
                  <a:lnTo>
                    <a:pt x="257" y="35"/>
                  </a:lnTo>
                  <a:lnTo>
                    <a:pt x="258" y="35"/>
                  </a:lnTo>
                  <a:lnTo>
                    <a:pt x="258" y="34"/>
                  </a:lnTo>
                  <a:lnTo>
                    <a:pt x="259" y="34"/>
                  </a:lnTo>
                  <a:lnTo>
                    <a:pt x="260" y="34"/>
                  </a:lnTo>
                  <a:lnTo>
                    <a:pt x="261" y="34"/>
                  </a:lnTo>
                  <a:lnTo>
                    <a:pt x="262" y="34"/>
                  </a:lnTo>
                  <a:lnTo>
                    <a:pt x="263" y="34"/>
                  </a:lnTo>
                  <a:lnTo>
                    <a:pt x="263" y="35"/>
                  </a:lnTo>
                  <a:lnTo>
                    <a:pt x="263" y="36"/>
                  </a:lnTo>
                  <a:lnTo>
                    <a:pt x="265" y="36"/>
                  </a:lnTo>
                  <a:lnTo>
                    <a:pt x="265" y="37"/>
                  </a:lnTo>
                  <a:lnTo>
                    <a:pt x="265" y="38"/>
                  </a:lnTo>
                  <a:lnTo>
                    <a:pt x="266" y="38"/>
                  </a:lnTo>
                  <a:lnTo>
                    <a:pt x="266" y="40"/>
                  </a:lnTo>
                  <a:lnTo>
                    <a:pt x="267" y="40"/>
                  </a:lnTo>
                  <a:lnTo>
                    <a:pt x="267" y="38"/>
                  </a:lnTo>
                  <a:lnTo>
                    <a:pt x="268" y="38"/>
                  </a:lnTo>
                  <a:lnTo>
                    <a:pt x="268" y="37"/>
                  </a:lnTo>
                  <a:lnTo>
                    <a:pt x="269" y="37"/>
                  </a:lnTo>
                  <a:lnTo>
                    <a:pt x="269" y="36"/>
                  </a:lnTo>
                  <a:lnTo>
                    <a:pt x="270" y="36"/>
                  </a:lnTo>
                  <a:lnTo>
                    <a:pt x="270" y="35"/>
                  </a:lnTo>
                  <a:lnTo>
                    <a:pt x="271" y="36"/>
                  </a:lnTo>
                  <a:lnTo>
                    <a:pt x="271" y="35"/>
                  </a:lnTo>
                  <a:lnTo>
                    <a:pt x="272" y="35"/>
                  </a:lnTo>
                  <a:lnTo>
                    <a:pt x="272" y="34"/>
                  </a:lnTo>
                  <a:lnTo>
                    <a:pt x="274" y="34"/>
                  </a:lnTo>
                  <a:lnTo>
                    <a:pt x="274" y="33"/>
                  </a:lnTo>
                  <a:lnTo>
                    <a:pt x="275" y="33"/>
                  </a:lnTo>
                  <a:lnTo>
                    <a:pt x="276" y="32"/>
                  </a:lnTo>
                  <a:lnTo>
                    <a:pt x="277" y="32"/>
                  </a:lnTo>
                  <a:lnTo>
                    <a:pt x="278" y="32"/>
                  </a:lnTo>
                  <a:lnTo>
                    <a:pt x="278" y="30"/>
                  </a:lnTo>
                  <a:lnTo>
                    <a:pt x="279" y="30"/>
                  </a:lnTo>
                  <a:lnTo>
                    <a:pt x="280" y="30"/>
                  </a:lnTo>
                  <a:lnTo>
                    <a:pt x="281" y="29"/>
                  </a:lnTo>
                  <a:lnTo>
                    <a:pt x="281" y="30"/>
                  </a:lnTo>
                  <a:lnTo>
                    <a:pt x="283" y="29"/>
                  </a:lnTo>
                  <a:lnTo>
                    <a:pt x="283" y="28"/>
                  </a:lnTo>
                  <a:lnTo>
                    <a:pt x="284" y="25"/>
                  </a:lnTo>
                  <a:lnTo>
                    <a:pt x="283" y="25"/>
                  </a:lnTo>
                  <a:lnTo>
                    <a:pt x="283" y="24"/>
                  </a:lnTo>
                  <a:lnTo>
                    <a:pt x="283" y="22"/>
                  </a:lnTo>
                  <a:lnTo>
                    <a:pt x="281" y="22"/>
                  </a:lnTo>
                  <a:lnTo>
                    <a:pt x="281" y="21"/>
                  </a:lnTo>
                  <a:lnTo>
                    <a:pt x="281" y="20"/>
                  </a:lnTo>
                  <a:lnTo>
                    <a:pt x="283" y="20"/>
                  </a:lnTo>
                  <a:lnTo>
                    <a:pt x="283" y="19"/>
                  </a:lnTo>
                  <a:lnTo>
                    <a:pt x="284" y="19"/>
                  </a:lnTo>
                  <a:lnTo>
                    <a:pt x="284" y="18"/>
                  </a:lnTo>
                  <a:lnTo>
                    <a:pt x="284" y="17"/>
                  </a:lnTo>
                  <a:lnTo>
                    <a:pt x="284" y="16"/>
                  </a:lnTo>
                  <a:lnTo>
                    <a:pt x="284" y="15"/>
                  </a:lnTo>
                  <a:lnTo>
                    <a:pt x="285" y="13"/>
                  </a:lnTo>
                  <a:lnTo>
                    <a:pt x="284" y="12"/>
                  </a:lnTo>
                  <a:lnTo>
                    <a:pt x="285" y="12"/>
                  </a:lnTo>
                  <a:lnTo>
                    <a:pt x="285" y="11"/>
                  </a:lnTo>
                  <a:lnTo>
                    <a:pt x="286" y="10"/>
                  </a:lnTo>
                  <a:lnTo>
                    <a:pt x="287" y="10"/>
                  </a:lnTo>
                  <a:lnTo>
                    <a:pt x="287" y="9"/>
                  </a:lnTo>
                  <a:lnTo>
                    <a:pt x="288" y="9"/>
                  </a:lnTo>
                  <a:lnTo>
                    <a:pt x="288" y="7"/>
                  </a:lnTo>
                  <a:lnTo>
                    <a:pt x="288" y="5"/>
                  </a:lnTo>
                  <a:lnTo>
                    <a:pt x="289" y="5"/>
                  </a:lnTo>
                  <a:lnTo>
                    <a:pt x="289" y="4"/>
                  </a:lnTo>
                  <a:lnTo>
                    <a:pt x="289" y="3"/>
                  </a:lnTo>
                  <a:lnTo>
                    <a:pt x="291" y="3"/>
                  </a:lnTo>
                  <a:lnTo>
                    <a:pt x="292" y="2"/>
                  </a:lnTo>
                  <a:lnTo>
                    <a:pt x="291" y="2"/>
                  </a:lnTo>
                  <a:lnTo>
                    <a:pt x="293" y="1"/>
                  </a:lnTo>
                  <a:lnTo>
                    <a:pt x="294" y="1"/>
                  </a:lnTo>
                  <a:lnTo>
                    <a:pt x="295" y="1"/>
                  </a:lnTo>
                  <a:lnTo>
                    <a:pt x="296" y="1"/>
                  </a:lnTo>
                  <a:lnTo>
                    <a:pt x="297" y="1"/>
                  </a:lnTo>
                  <a:lnTo>
                    <a:pt x="297" y="0"/>
                  </a:lnTo>
                  <a:lnTo>
                    <a:pt x="298" y="0"/>
                  </a:lnTo>
                  <a:lnTo>
                    <a:pt x="301" y="1"/>
                  </a:lnTo>
                  <a:lnTo>
                    <a:pt x="302" y="1"/>
                  </a:lnTo>
                  <a:lnTo>
                    <a:pt x="303" y="1"/>
                  </a:lnTo>
                  <a:lnTo>
                    <a:pt x="303" y="2"/>
                  </a:lnTo>
                  <a:lnTo>
                    <a:pt x="302" y="2"/>
                  </a:lnTo>
                  <a:lnTo>
                    <a:pt x="302" y="3"/>
                  </a:lnTo>
                  <a:lnTo>
                    <a:pt x="302" y="4"/>
                  </a:lnTo>
                  <a:lnTo>
                    <a:pt x="303" y="5"/>
                  </a:lnTo>
                  <a:lnTo>
                    <a:pt x="303" y="7"/>
                  </a:lnTo>
                  <a:lnTo>
                    <a:pt x="304" y="7"/>
                  </a:lnTo>
                  <a:lnTo>
                    <a:pt x="305" y="8"/>
                  </a:lnTo>
                  <a:lnTo>
                    <a:pt x="305" y="9"/>
                  </a:lnTo>
                  <a:lnTo>
                    <a:pt x="306" y="10"/>
                  </a:lnTo>
                  <a:lnTo>
                    <a:pt x="308" y="10"/>
                  </a:lnTo>
                  <a:lnTo>
                    <a:pt x="308" y="11"/>
                  </a:lnTo>
                  <a:lnTo>
                    <a:pt x="309" y="11"/>
                  </a:lnTo>
                  <a:lnTo>
                    <a:pt x="310" y="11"/>
                  </a:lnTo>
                  <a:lnTo>
                    <a:pt x="310" y="12"/>
                  </a:lnTo>
                  <a:lnTo>
                    <a:pt x="311" y="12"/>
                  </a:lnTo>
                  <a:lnTo>
                    <a:pt x="311" y="13"/>
                  </a:lnTo>
                  <a:lnTo>
                    <a:pt x="312" y="13"/>
                  </a:lnTo>
                  <a:lnTo>
                    <a:pt x="313" y="13"/>
                  </a:lnTo>
                  <a:lnTo>
                    <a:pt x="314" y="13"/>
                  </a:lnTo>
                  <a:lnTo>
                    <a:pt x="314" y="15"/>
                  </a:lnTo>
                  <a:lnTo>
                    <a:pt x="315" y="15"/>
                  </a:lnTo>
                  <a:lnTo>
                    <a:pt x="317" y="15"/>
                  </a:lnTo>
                  <a:lnTo>
                    <a:pt x="318" y="16"/>
                  </a:lnTo>
                  <a:lnTo>
                    <a:pt x="320" y="17"/>
                  </a:lnTo>
                  <a:lnTo>
                    <a:pt x="321" y="17"/>
                  </a:lnTo>
                  <a:lnTo>
                    <a:pt x="322" y="18"/>
                  </a:lnTo>
                  <a:lnTo>
                    <a:pt x="323" y="18"/>
                  </a:lnTo>
                  <a:lnTo>
                    <a:pt x="323" y="17"/>
                  </a:lnTo>
                  <a:lnTo>
                    <a:pt x="324" y="17"/>
                  </a:lnTo>
                  <a:lnTo>
                    <a:pt x="326" y="18"/>
                  </a:lnTo>
                  <a:lnTo>
                    <a:pt x="327" y="18"/>
                  </a:lnTo>
                  <a:lnTo>
                    <a:pt x="328" y="18"/>
                  </a:lnTo>
                  <a:lnTo>
                    <a:pt x="329" y="19"/>
                  </a:lnTo>
                  <a:lnTo>
                    <a:pt x="329" y="18"/>
                  </a:lnTo>
                  <a:lnTo>
                    <a:pt x="329" y="17"/>
                  </a:lnTo>
                  <a:lnTo>
                    <a:pt x="330" y="17"/>
                  </a:lnTo>
                  <a:lnTo>
                    <a:pt x="330" y="16"/>
                  </a:lnTo>
                  <a:lnTo>
                    <a:pt x="331" y="16"/>
                  </a:lnTo>
                  <a:lnTo>
                    <a:pt x="332" y="16"/>
                  </a:lnTo>
                  <a:lnTo>
                    <a:pt x="334" y="16"/>
                  </a:lnTo>
                  <a:lnTo>
                    <a:pt x="335" y="16"/>
                  </a:lnTo>
                  <a:lnTo>
                    <a:pt x="336" y="16"/>
                  </a:lnTo>
                  <a:lnTo>
                    <a:pt x="337" y="16"/>
                  </a:lnTo>
                  <a:lnTo>
                    <a:pt x="338" y="16"/>
                  </a:lnTo>
                  <a:lnTo>
                    <a:pt x="338" y="17"/>
                  </a:lnTo>
                  <a:lnTo>
                    <a:pt x="339" y="17"/>
                  </a:lnTo>
                  <a:lnTo>
                    <a:pt x="340" y="17"/>
                  </a:lnTo>
                  <a:lnTo>
                    <a:pt x="339" y="17"/>
                  </a:lnTo>
                  <a:lnTo>
                    <a:pt x="339" y="18"/>
                  </a:lnTo>
                  <a:lnTo>
                    <a:pt x="340" y="18"/>
                  </a:lnTo>
                  <a:lnTo>
                    <a:pt x="340" y="19"/>
                  </a:lnTo>
                  <a:lnTo>
                    <a:pt x="341" y="19"/>
                  </a:lnTo>
                  <a:lnTo>
                    <a:pt x="341" y="20"/>
                  </a:lnTo>
                  <a:lnTo>
                    <a:pt x="343" y="20"/>
                  </a:lnTo>
                  <a:lnTo>
                    <a:pt x="343" y="21"/>
                  </a:lnTo>
                  <a:lnTo>
                    <a:pt x="343" y="22"/>
                  </a:lnTo>
                  <a:lnTo>
                    <a:pt x="341" y="22"/>
                  </a:lnTo>
                  <a:lnTo>
                    <a:pt x="341" y="24"/>
                  </a:lnTo>
                  <a:lnTo>
                    <a:pt x="341" y="25"/>
                  </a:lnTo>
                  <a:lnTo>
                    <a:pt x="343" y="25"/>
                  </a:lnTo>
                  <a:lnTo>
                    <a:pt x="341" y="25"/>
                  </a:lnTo>
                  <a:lnTo>
                    <a:pt x="343" y="25"/>
                  </a:lnTo>
                  <a:lnTo>
                    <a:pt x="341" y="26"/>
                  </a:lnTo>
                  <a:lnTo>
                    <a:pt x="343" y="26"/>
                  </a:lnTo>
                  <a:lnTo>
                    <a:pt x="345" y="26"/>
                  </a:lnTo>
                  <a:lnTo>
                    <a:pt x="346" y="27"/>
                  </a:lnTo>
                  <a:lnTo>
                    <a:pt x="353" y="20"/>
                  </a:lnTo>
                  <a:lnTo>
                    <a:pt x="362" y="16"/>
                  </a:lnTo>
                  <a:lnTo>
                    <a:pt x="362" y="17"/>
                  </a:lnTo>
                  <a:lnTo>
                    <a:pt x="363" y="17"/>
                  </a:lnTo>
                  <a:lnTo>
                    <a:pt x="364" y="17"/>
                  </a:lnTo>
                  <a:lnTo>
                    <a:pt x="364" y="18"/>
                  </a:lnTo>
                  <a:lnTo>
                    <a:pt x="367" y="18"/>
                  </a:lnTo>
                  <a:lnTo>
                    <a:pt x="369" y="18"/>
                  </a:lnTo>
                  <a:lnTo>
                    <a:pt x="370" y="18"/>
                  </a:lnTo>
                  <a:lnTo>
                    <a:pt x="371" y="17"/>
                  </a:lnTo>
                  <a:lnTo>
                    <a:pt x="372" y="17"/>
                  </a:lnTo>
                  <a:lnTo>
                    <a:pt x="373" y="17"/>
                  </a:lnTo>
                  <a:lnTo>
                    <a:pt x="373" y="16"/>
                  </a:lnTo>
                  <a:lnTo>
                    <a:pt x="373" y="15"/>
                  </a:lnTo>
                  <a:lnTo>
                    <a:pt x="374" y="15"/>
                  </a:lnTo>
                  <a:lnTo>
                    <a:pt x="374" y="13"/>
                  </a:lnTo>
                  <a:lnTo>
                    <a:pt x="377" y="15"/>
                  </a:lnTo>
                  <a:lnTo>
                    <a:pt x="378" y="15"/>
                  </a:lnTo>
                  <a:lnTo>
                    <a:pt x="379" y="15"/>
                  </a:lnTo>
                  <a:lnTo>
                    <a:pt x="379" y="13"/>
                  </a:lnTo>
                  <a:lnTo>
                    <a:pt x="379" y="15"/>
                  </a:lnTo>
                  <a:lnTo>
                    <a:pt x="380" y="15"/>
                  </a:lnTo>
                  <a:lnTo>
                    <a:pt x="380" y="16"/>
                  </a:lnTo>
                  <a:lnTo>
                    <a:pt x="381" y="16"/>
                  </a:lnTo>
                  <a:lnTo>
                    <a:pt x="382" y="16"/>
                  </a:lnTo>
                  <a:lnTo>
                    <a:pt x="382" y="15"/>
                  </a:lnTo>
                  <a:lnTo>
                    <a:pt x="383" y="15"/>
                  </a:lnTo>
                  <a:lnTo>
                    <a:pt x="383" y="13"/>
                  </a:lnTo>
                  <a:lnTo>
                    <a:pt x="384" y="13"/>
                  </a:lnTo>
                  <a:lnTo>
                    <a:pt x="386" y="13"/>
                  </a:lnTo>
                  <a:lnTo>
                    <a:pt x="387" y="13"/>
                  </a:lnTo>
                  <a:lnTo>
                    <a:pt x="387" y="15"/>
                  </a:lnTo>
                  <a:lnTo>
                    <a:pt x="387" y="16"/>
                  </a:lnTo>
                  <a:lnTo>
                    <a:pt x="387" y="18"/>
                  </a:lnTo>
                  <a:lnTo>
                    <a:pt x="389" y="20"/>
                  </a:lnTo>
                  <a:lnTo>
                    <a:pt x="390" y="22"/>
                  </a:lnTo>
                  <a:lnTo>
                    <a:pt x="391" y="22"/>
                  </a:lnTo>
                  <a:lnTo>
                    <a:pt x="392" y="21"/>
                  </a:lnTo>
                  <a:lnTo>
                    <a:pt x="393" y="21"/>
                  </a:lnTo>
                  <a:lnTo>
                    <a:pt x="395" y="21"/>
                  </a:lnTo>
                  <a:lnTo>
                    <a:pt x="395" y="20"/>
                  </a:lnTo>
                  <a:lnTo>
                    <a:pt x="396" y="20"/>
                  </a:lnTo>
                  <a:lnTo>
                    <a:pt x="396" y="21"/>
                  </a:lnTo>
                  <a:lnTo>
                    <a:pt x="397" y="21"/>
                  </a:lnTo>
                  <a:lnTo>
                    <a:pt x="397" y="22"/>
                  </a:lnTo>
                  <a:lnTo>
                    <a:pt x="398" y="22"/>
                  </a:lnTo>
                  <a:lnTo>
                    <a:pt x="398" y="24"/>
                  </a:lnTo>
                  <a:lnTo>
                    <a:pt x="399" y="24"/>
                  </a:lnTo>
                  <a:lnTo>
                    <a:pt x="399" y="25"/>
                  </a:lnTo>
                  <a:lnTo>
                    <a:pt x="399" y="24"/>
                  </a:lnTo>
                  <a:lnTo>
                    <a:pt x="400" y="25"/>
                  </a:lnTo>
                  <a:lnTo>
                    <a:pt x="401" y="25"/>
                  </a:lnTo>
                  <a:lnTo>
                    <a:pt x="401" y="26"/>
                  </a:lnTo>
                  <a:lnTo>
                    <a:pt x="403" y="26"/>
                  </a:lnTo>
                  <a:lnTo>
                    <a:pt x="401" y="26"/>
                  </a:lnTo>
                  <a:lnTo>
                    <a:pt x="403" y="26"/>
                  </a:lnTo>
                  <a:lnTo>
                    <a:pt x="403" y="27"/>
                  </a:lnTo>
                  <a:lnTo>
                    <a:pt x="401" y="27"/>
                  </a:lnTo>
                  <a:lnTo>
                    <a:pt x="401" y="28"/>
                  </a:lnTo>
                  <a:lnTo>
                    <a:pt x="400" y="29"/>
                  </a:lnTo>
                  <a:lnTo>
                    <a:pt x="400" y="30"/>
                  </a:lnTo>
                  <a:lnTo>
                    <a:pt x="399" y="30"/>
                  </a:lnTo>
                  <a:lnTo>
                    <a:pt x="399" y="32"/>
                  </a:lnTo>
                  <a:lnTo>
                    <a:pt x="398" y="32"/>
                  </a:lnTo>
                  <a:lnTo>
                    <a:pt x="398" y="33"/>
                  </a:lnTo>
                  <a:lnTo>
                    <a:pt x="397" y="34"/>
                  </a:lnTo>
                  <a:lnTo>
                    <a:pt x="397" y="35"/>
                  </a:lnTo>
                  <a:lnTo>
                    <a:pt x="397" y="36"/>
                  </a:lnTo>
                  <a:lnTo>
                    <a:pt x="397" y="37"/>
                  </a:lnTo>
                  <a:lnTo>
                    <a:pt x="398" y="37"/>
                  </a:lnTo>
                  <a:lnTo>
                    <a:pt x="397" y="37"/>
                  </a:lnTo>
                  <a:lnTo>
                    <a:pt x="397" y="38"/>
                  </a:lnTo>
                  <a:lnTo>
                    <a:pt x="397" y="40"/>
                  </a:lnTo>
                  <a:lnTo>
                    <a:pt x="398" y="40"/>
                  </a:lnTo>
                  <a:lnTo>
                    <a:pt x="398" y="41"/>
                  </a:lnTo>
                  <a:lnTo>
                    <a:pt x="399" y="41"/>
                  </a:lnTo>
                  <a:lnTo>
                    <a:pt x="399" y="42"/>
                  </a:lnTo>
                  <a:lnTo>
                    <a:pt x="399" y="43"/>
                  </a:lnTo>
                  <a:lnTo>
                    <a:pt x="400" y="43"/>
                  </a:lnTo>
                  <a:lnTo>
                    <a:pt x="400" y="44"/>
                  </a:lnTo>
                  <a:lnTo>
                    <a:pt x="401" y="44"/>
                  </a:lnTo>
                  <a:lnTo>
                    <a:pt x="403" y="44"/>
                  </a:lnTo>
                  <a:lnTo>
                    <a:pt x="403" y="45"/>
                  </a:lnTo>
                  <a:lnTo>
                    <a:pt x="404" y="45"/>
                  </a:lnTo>
                  <a:lnTo>
                    <a:pt x="404" y="44"/>
                  </a:lnTo>
                  <a:lnTo>
                    <a:pt x="405" y="44"/>
                  </a:lnTo>
                  <a:lnTo>
                    <a:pt x="405" y="45"/>
                  </a:lnTo>
                  <a:lnTo>
                    <a:pt x="406" y="45"/>
                  </a:lnTo>
                  <a:lnTo>
                    <a:pt x="406" y="46"/>
                  </a:lnTo>
                  <a:lnTo>
                    <a:pt x="407" y="46"/>
                  </a:lnTo>
                  <a:lnTo>
                    <a:pt x="408" y="47"/>
                  </a:lnTo>
                  <a:lnTo>
                    <a:pt x="409" y="47"/>
                  </a:lnTo>
                  <a:lnTo>
                    <a:pt x="410" y="47"/>
                  </a:lnTo>
                  <a:lnTo>
                    <a:pt x="412" y="47"/>
                  </a:lnTo>
                  <a:lnTo>
                    <a:pt x="412" y="49"/>
                  </a:lnTo>
                  <a:lnTo>
                    <a:pt x="413" y="49"/>
                  </a:lnTo>
                  <a:lnTo>
                    <a:pt x="414" y="49"/>
                  </a:lnTo>
                  <a:lnTo>
                    <a:pt x="415" y="49"/>
                  </a:lnTo>
                  <a:lnTo>
                    <a:pt x="416" y="49"/>
                  </a:lnTo>
                  <a:lnTo>
                    <a:pt x="417" y="49"/>
                  </a:lnTo>
                  <a:lnTo>
                    <a:pt x="418" y="49"/>
                  </a:lnTo>
                  <a:lnTo>
                    <a:pt x="418" y="50"/>
                  </a:lnTo>
                  <a:lnTo>
                    <a:pt x="419" y="50"/>
                  </a:lnTo>
                  <a:lnTo>
                    <a:pt x="419" y="49"/>
                  </a:lnTo>
                  <a:lnTo>
                    <a:pt x="421" y="49"/>
                  </a:lnTo>
                  <a:lnTo>
                    <a:pt x="421" y="50"/>
                  </a:lnTo>
                  <a:lnTo>
                    <a:pt x="422" y="50"/>
                  </a:lnTo>
                  <a:lnTo>
                    <a:pt x="422" y="49"/>
                  </a:lnTo>
                  <a:lnTo>
                    <a:pt x="423" y="49"/>
                  </a:lnTo>
                  <a:lnTo>
                    <a:pt x="424" y="49"/>
                  </a:lnTo>
                  <a:lnTo>
                    <a:pt x="425" y="49"/>
                  </a:lnTo>
                  <a:lnTo>
                    <a:pt x="425" y="50"/>
                  </a:lnTo>
                  <a:lnTo>
                    <a:pt x="426" y="50"/>
                  </a:lnTo>
                  <a:lnTo>
                    <a:pt x="427" y="50"/>
                  </a:lnTo>
                  <a:lnTo>
                    <a:pt x="429" y="50"/>
                  </a:lnTo>
                  <a:lnTo>
                    <a:pt x="429" y="51"/>
                  </a:lnTo>
                  <a:lnTo>
                    <a:pt x="430" y="51"/>
                  </a:lnTo>
                  <a:lnTo>
                    <a:pt x="429" y="51"/>
                  </a:lnTo>
                  <a:lnTo>
                    <a:pt x="429" y="52"/>
                  </a:lnTo>
                  <a:lnTo>
                    <a:pt x="430" y="52"/>
                  </a:lnTo>
                  <a:lnTo>
                    <a:pt x="430" y="53"/>
                  </a:lnTo>
                  <a:lnTo>
                    <a:pt x="431" y="53"/>
                  </a:lnTo>
                  <a:lnTo>
                    <a:pt x="432" y="53"/>
                  </a:lnTo>
                  <a:lnTo>
                    <a:pt x="432" y="54"/>
                  </a:lnTo>
                  <a:lnTo>
                    <a:pt x="433" y="55"/>
                  </a:lnTo>
                  <a:lnTo>
                    <a:pt x="434" y="55"/>
                  </a:lnTo>
                  <a:lnTo>
                    <a:pt x="434" y="57"/>
                  </a:lnTo>
                  <a:lnTo>
                    <a:pt x="435" y="57"/>
                  </a:lnTo>
                  <a:lnTo>
                    <a:pt x="436" y="57"/>
                  </a:lnTo>
                  <a:lnTo>
                    <a:pt x="438" y="57"/>
                  </a:lnTo>
                  <a:lnTo>
                    <a:pt x="438" y="58"/>
                  </a:lnTo>
                  <a:lnTo>
                    <a:pt x="436" y="58"/>
                  </a:lnTo>
                  <a:lnTo>
                    <a:pt x="436" y="59"/>
                  </a:lnTo>
                  <a:lnTo>
                    <a:pt x="436" y="60"/>
                  </a:lnTo>
                  <a:lnTo>
                    <a:pt x="435" y="60"/>
                  </a:lnTo>
                  <a:lnTo>
                    <a:pt x="435" y="61"/>
                  </a:lnTo>
                  <a:lnTo>
                    <a:pt x="436" y="61"/>
                  </a:lnTo>
                  <a:lnTo>
                    <a:pt x="436" y="62"/>
                  </a:lnTo>
                  <a:lnTo>
                    <a:pt x="436" y="63"/>
                  </a:lnTo>
                  <a:lnTo>
                    <a:pt x="436" y="64"/>
                  </a:lnTo>
                  <a:lnTo>
                    <a:pt x="436" y="66"/>
                  </a:lnTo>
                  <a:lnTo>
                    <a:pt x="438" y="66"/>
                  </a:lnTo>
                  <a:lnTo>
                    <a:pt x="438" y="67"/>
                  </a:lnTo>
                  <a:lnTo>
                    <a:pt x="439" y="67"/>
                  </a:lnTo>
                  <a:lnTo>
                    <a:pt x="439" y="68"/>
                  </a:lnTo>
                  <a:lnTo>
                    <a:pt x="440" y="68"/>
                  </a:lnTo>
                  <a:lnTo>
                    <a:pt x="441" y="68"/>
                  </a:lnTo>
                  <a:lnTo>
                    <a:pt x="442" y="68"/>
                  </a:lnTo>
                  <a:lnTo>
                    <a:pt x="442" y="69"/>
                  </a:lnTo>
                  <a:lnTo>
                    <a:pt x="443" y="69"/>
                  </a:lnTo>
                  <a:lnTo>
                    <a:pt x="444" y="69"/>
                  </a:lnTo>
                  <a:lnTo>
                    <a:pt x="446" y="69"/>
                  </a:lnTo>
                  <a:lnTo>
                    <a:pt x="446" y="70"/>
                  </a:lnTo>
                  <a:lnTo>
                    <a:pt x="447" y="70"/>
                  </a:lnTo>
                  <a:lnTo>
                    <a:pt x="448" y="70"/>
                  </a:lnTo>
                  <a:lnTo>
                    <a:pt x="448" y="71"/>
                  </a:lnTo>
                  <a:lnTo>
                    <a:pt x="449" y="71"/>
                  </a:lnTo>
                  <a:lnTo>
                    <a:pt x="450" y="71"/>
                  </a:lnTo>
                  <a:lnTo>
                    <a:pt x="451" y="71"/>
                  </a:lnTo>
                  <a:lnTo>
                    <a:pt x="452" y="71"/>
                  </a:lnTo>
                  <a:lnTo>
                    <a:pt x="453" y="71"/>
                  </a:lnTo>
                  <a:lnTo>
                    <a:pt x="453" y="72"/>
                  </a:lnTo>
                  <a:lnTo>
                    <a:pt x="455" y="72"/>
                  </a:lnTo>
                  <a:lnTo>
                    <a:pt x="455" y="74"/>
                  </a:lnTo>
                  <a:lnTo>
                    <a:pt x="455" y="75"/>
                  </a:lnTo>
                  <a:lnTo>
                    <a:pt x="453" y="75"/>
                  </a:lnTo>
                  <a:lnTo>
                    <a:pt x="453" y="76"/>
                  </a:lnTo>
                  <a:lnTo>
                    <a:pt x="453" y="77"/>
                  </a:lnTo>
                  <a:lnTo>
                    <a:pt x="452" y="77"/>
                  </a:lnTo>
                  <a:lnTo>
                    <a:pt x="452" y="78"/>
                  </a:lnTo>
                  <a:lnTo>
                    <a:pt x="452" y="79"/>
                  </a:lnTo>
                  <a:lnTo>
                    <a:pt x="451" y="79"/>
                  </a:lnTo>
                  <a:lnTo>
                    <a:pt x="451" y="80"/>
                  </a:lnTo>
                  <a:lnTo>
                    <a:pt x="451" y="82"/>
                  </a:lnTo>
                  <a:lnTo>
                    <a:pt x="450" y="82"/>
                  </a:lnTo>
                  <a:lnTo>
                    <a:pt x="450" y="83"/>
                  </a:lnTo>
                  <a:lnTo>
                    <a:pt x="450" y="84"/>
                  </a:lnTo>
                  <a:lnTo>
                    <a:pt x="449" y="84"/>
                  </a:lnTo>
                  <a:lnTo>
                    <a:pt x="450" y="84"/>
                  </a:lnTo>
                  <a:lnTo>
                    <a:pt x="449" y="84"/>
                  </a:lnTo>
                  <a:lnTo>
                    <a:pt x="450" y="84"/>
                  </a:lnTo>
                  <a:lnTo>
                    <a:pt x="449" y="84"/>
                  </a:lnTo>
                  <a:lnTo>
                    <a:pt x="449" y="85"/>
                  </a:lnTo>
                  <a:lnTo>
                    <a:pt x="449" y="86"/>
                  </a:lnTo>
                  <a:lnTo>
                    <a:pt x="448" y="87"/>
                  </a:lnTo>
                  <a:lnTo>
                    <a:pt x="448" y="86"/>
                  </a:lnTo>
                  <a:lnTo>
                    <a:pt x="448" y="87"/>
                  </a:lnTo>
                  <a:lnTo>
                    <a:pt x="448" y="88"/>
                  </a:lnTo>
                  <a:lnTo>
                    <a:pt x="447" y="88"/>
                  </a:lnTo>
                  <a:lnTo>
                    <a:pt x="447" y="89"/>
                  </a:lnTo>
                  <a:lnTo>
                    <a:pt x="448" y="89"/>
                  </a:lnTo>
                  <a:lnTo>
                    <a:pt x="447" y="89"/>
                  </a:lnTo>
                  <a:lnTo>
                    <a:pt x="447" y="91"/>
                  </a:lnTo>
                  <a:lnTo>
                    <a:pt x="448" y="91"/>
                  </a:lnTo>
                  <a:lnTo>
                    <a:pt x="447" y="91"/>
                  </a:lnTo>
                  <a:lnTo>
                    <a:pt x="447" y="92"/>
                  </a:lnTo>
                  <a:lnTo>
                    <a:pt x="447" y="91"/>
                  </a:lnTo>
                  <a:lnTo>
                    <a:pt x="447" y="89"/>
                  </a:lnTo>
                  <a:lnTo>
                    <a:pt x="446" y="91"/>
                  </a:lnTo>
                  <a:lnTo>
                    <a:pt x="447" y="91"/>
                  </a:lnTo>
                  <a:lnTo>
                    <a:pt x="446" y="91"/>
                  </a:lnTo>
                  <a:lnTo>
                    <a:pt x="447" y="91"/>
                  </a:lnTo>
                  <a:lnTo>
                    <a:pt x="447" y="92"/>
                  </a:lnTo>
                  <a:lnTo>
                    <a:pt x="446" y="91"/>
                  </a:lnTo>
                  <a:lnTo>
                    <a:pt x="444" y="91"/>
                  </a:lnTo>
                  <a:lnTo>
                    <a:pt x="444" y="92"/>
                  </a:lnTo>
                  <a:lnTo>
                    <a:pt x="444" y="93"/>
                  </a:lnTo>
                  <a:lnTo>
                    <a:pt x="443" y="93"/>
                  </a:lnTo>
                  <a:lnTo>
                    <a:pt x="443" y="94"/>
                  </a:lnTo>
                  <a:lnTo>
                    <a:pt x="443" y="95"/>
                  </a:lnTo>
                  <a:lnTo>
                    <a:pt x="442" y="95"/>
                  </a:lnTo>
                  <a:lnTo>
                    <a:pt x="442" y="96"/>
                  </a:lnTo>
                  <a:lnTo>
                    <a:pt x="442" y="97"/>
                  </a:lnTo>
                  <a:lnTo>
                    <a:pt x="441" y="97"/>
                  </a:lnTo>
                  <a:lnTo>
                    <a:pt x="441" y="99"/>
                  </a:lnTo>
                  <a:lnTo>
                    <a:pt x="440" y="99"/>
                  </a:lnTo>
                  <a:lnTo>
                    <a:pt x="440" y="100"/>
                  </a:lnTo>
                  <a:lnTo>
                    <a:pt x="440" y="101"/>
                  </a:lnTo>
                  <a:lnTo>
                    <a:pt x="439" y="101"/>
                  </a:lnTo>
                  <a:lnTo>
                    <a:pt x="439" y="102"/>
                  </a:lnTo>
                  <a:lnTo>
                    <a:pt x="439" y="103"/>
                  </a:lnTo>
                  <a:lnTo>
                    <a:pt x="439" y="104"/>
                  </a:lnTo>
                  <a:lnTo>
                    <a:pt x="439" y="105"/>
                  </a:lnTo>
                  <a:lnTo>
                    <a:pt x="439" y="107"/>
                  </a:lnTo>
                  <a:lnTo>
                    <a:pt x="438" y="107"/>
                  </a:lnTo>
                  <a:lnTo>
                    <a:pt x="439" y="107"/>
                  </a:lnTo>
                  <a:lnTo>
                    <a:pt x="438" y="107"/>
                  </a:lnTo>
                  <a:lnTo>
                    <a:pt x="438" y="105"/>
                  </a:lnTo>
                  <a:lnTo>
                    <a:pt x="439" y="105"/>
                  </a:lnTo>
                  <a:lnTo>
                    <a:pt x="438" y="105"/>
                  </a:lnTo>
                  <a:lnTo>
                    <a:pt x="438" y="107"/>
                  </a:lnTo>
                  <a:lnTo>
                    <a:pt x="438" y="105"/>
                  </a:lnTo>
                  <a:lnTo>
                    <a:pt x="438" y="107"/>
                  </a:lnTo>
                  <a:lnTo>
                    <a:pt x="436" y="107"/>
                  </a:lnTo>
                  <a:lnTo>
                    <a:pt x="436" y="108"/>
                  </a:lnTo>
                  <a:lnTo>
                    <a:pt x="435" y="108"/>
                  </a:lnTo>
                  <a:lnTo>
                    <a:pt x="435" y="109"/>
                  </a:lnTo>
                  <a:lnTo>
                    <a:pt x="434" y="109"/>
                  </a:lnTo>
                  <a:lnTo>
                    <a:pt x="434" y="110"/>
                  </a:lnTo>
                  <a:lnTo>
                    <a:pt x="434" y="111"/>
                  </a:lnTo>
                  <a:lnTo>
                    <a:pt x="433" y="111"/>
                  </a:lnTo>
                  <a:lnTo>
                    <a:pt x="433" y="112"/>
                  </a:lnTo>
                  <a:lnTo>
                    <a:pt x="433" y="113"/>
                  </a:lnTo>
                  <a:lnTo>
                    <a:pt x="433" y="114"/>
                  </a:lnTo>
                  <a:lnTo>
                    <a:pt x="433" y="116"/>
                  </a:lnTo>
                  <a:lnTo>
                    <a:pt x="432" y="116"/>
                  </a:lnTo>
                  <a:lnTo>
                    <a:pt x="432" y="117"/>
                  </a:lnTo>
                  <a:lnTo>
                    <a:pt x="432" y="118"/>
                  </a:lnTo>
                  <a:lnTo>
                    <a:pt x="432" y="119"/>
                  </a:lnTo>
                  <a:lnTo>
                    <a:pt x="432" y="120"/>
                  </a:lnTo>
                  <a:lnTo>
                    <a:pt x="432" y="121"/>
                  </a:lnTo>
                  <a:lnTo>
                    <a:pt x="432" y="122"/>
                  </a:lnTo>
                  <a:lnTo>
                    <a:pt x="432" y="121"/>
                  </a:lnTo>
                  <a:lnTo>
                    <a:pt x="433" y="121"/>
                  </a:lnTo>
                  <a:lnTo>
                    <a:pt x="433" y="122"/>
                  </a:lnTo>
                  <a:lnTo>
                    <a:pt x="432" y="124"/>
                  </a:lnTo>
                  <a:lnTo>
                    <a:pt x="431" y="124"/>
                  </a:lnTo>
                  <a:lnTo>
                    <a:pt x="432" y="124"/>
                  </a:lnTo>
                  <a:lnTo>
                    <a:pt x="432" y="122"/>
                  </a:lnTo>
                  <a:lnTo>
                    <a:pt x="432" y="124"/>
                  </a:lnTo>
                  <a:lnTo>
                    <a:pt x="432" y="122"/>
                  </a:lnTo>
                  <a:lnTo>
                    <a:pt x="431" y="122"/>
                  </a:lnTo>
                  <a:lnTo>
                    <a:pt x="431" y="124"/>
                  </a:lnTo>
                  <a:lnTo>
                    <a:pt x="430" y="124"/>
                  </a:lnTo>
                  <a:lnTo>
                    <a:pt x="430" y="125"/>
                  </a:lnTo>
                  <a:lnTo>
                    <a:pt x="429" y="125"/>
                  </a:lnTo>
                  <a:lnTo>
                    <a:pt x="429" y="126"/>
                  </a:lnTo>
                  <a:lnTo>
                    <a:pt x="429" y="127"/>
                  </a:lnTo>
                  <a:lnTo>
                    <a:pt x="429" y="128"/>
                  </a:lnTo>
                  <a:lnTo>
                    <a:pt x="427" y="128"/>
                  </a:lnTo>
                  <a:lnTo>
                    <a:pt x="429" y="128"/>
                  </a:lnTo>
                  <a:lnTo>
                    <a:pt x="427" y="128"/>
                  </a:lnTo>
                  <a:lnTo>
                    <a:pt x="427" y="129"/>
                  </a:lnTo>
                  <a:lnTo>
                    <a:pt x="426" y="129"/>
                  </a:lnTo>
                  <a:lnTo>
                    <a:pt x="426" y="130"/>
                  </a:lnTo>
                  <a:lnTo>
                    <a:pt x="425" y="130"/>
                  </a:lnTo>
                  <a:lnTo>
                    <a:pt x="425" y="132"/>
                  </a:lnTo>
                  <a:lnTo>
                    <a:pt x="424" y="132"/>
                  </a:lnTo>
                  <a:lnTo>
                    <a:pt x="424" y="133"/>
                  </a:lnTo>
                  <a:lnTo>
                    <a:pt x="423" y="133"/>
                  </a:lnTo>
                  <a:lnTo>
                    <a:pt x="424" y="133"/>
                  </a:lnTo>
                  <a:lnTo>
                    <a:pt x="423" y="133"/>
                  </a:lnTo>
                  <a:lnTo>
                    <a:pt x="423" y="134"/>
                  </a:lnTo>
                  <a:lnTo>
                    <a:pt x="423" y="135"/>
                  </a:lnTo>
                  <a:lnTo>
                    <a:pt x="422" y="135"/>
                  </a:lnTo>
                  <a:lnTo>
                    <a:pt x="423" y="135"/>
                  </a:lnTo>
                  <a:lnTo>
                    <a:pt x="422" y="135"/>
                  </a:lnTo>
                  <a:lnTo>
                    <a:pt x="422" y="136"/>
                  </a:lnTo>
                  <a:lnTo>
                    <a:pt x="421" y="136"/>
                  </a:lnTo>
                  <a:lnTo>
                    <a:pt x="421" y="137"/>
                  </a:lnTo>
                  <a:lnTo>
                    <a:pt x="421" y="138"/>
                  </a:lnTo>
                  <a:lnTo>
                    <a:pt x="421" y="139"/>
                  </a:lnTo>
                  <a:lnTo>
                    <a:pt x="421" y="141"/>
                  </a:lnTo>
                  <a:lnTo>
                    <a:pt x="419" y="141"/>
                  </a:lnTo>
                  <a:lnTo>
                    <a:pt x="419" y="142"/>
                  </a:lnTo>
                  <a:lnTo>
                    <a:pt x="418" y="142"/>
                  </a:lnTo>
                  <a:lnTo>
                    <a:pt x="417" y="143"/>
                  </a:lnTo>
                  <a:lnTo>
                    <a:pt x="417" y="144"/>
                  </a:lnTo>
                  <a:lnTo>
                    <a:pt x="417" y="145"/>
                  </a:lnTo>
                  <a:lnTo>
                    <a:pt x="416" y="145"/>
                  </a:lnTo>
                  <a:lnTo>
                    <a:pt x="416" y="146"/>
                  </a:lnTo>
                  <a:lnTo>
                    <a:pt x="416" y="147"/>
                  </a:lnTo>
                  <a:lnTo>
                    <a:pt x="415" y="147"/>
                  </a:lnTo>
                  <a:lnTo>
                    <a:pt x="415" y="149"/>
                  </a:lnTo>
                  <a:lnTo>
                    <a:pt x="414" y="149"/>
                  </a:lnTo>
                  <a:lnTo>
                    <a:pt x="414" y="150"/>
                  </a:lnTo>
                  <a:lnTo>
                    <a:pt x="413" y="150"/>
                  </a:lnTo>
                  <a:lnTo>
                    <a:pt x="412" y="150"/>
                  </a:lnTo>
                  <a:lnTo>
                    <a:pt x="412" y="151"/>
                  </a:lnTo>
                  <a:lnTo>
                    <a:pt x="412" y="152"/>
                  </a:lnTo>
                  <a:lnTo>
                    <a:pt x="410" y="152"/>
                  </a:lnTo>
                  <a:lnTo>
                    <a:pt x="410" y="153"/>
                  </a:lnTo>
                  <a:lnTo>
                    <a:pt x="409" y="153"/>
                  </a:lnTo>
                  <a:lnTo>
                    <a:pt x="408" y="153"/>
                  </a:lnTo>
                  <a:lnTo>
                    <a:pt x="408" y="154"/>
                  </a:lnTo>
                  <a:lnTo>
                    <a:pt x="407" y="154"/>
                  </a:lnTo>
                  <a:lnTo>
                    <a:pt x="407" y="155"/>
                  </a:lnTo>
                  <a:lnTo>
                    <a:pt x="407" y="156"/>
                  </a:lnTo>
                  <a:lnTo>
                    <a:pt x="407" y="155"/>
                  </a:lnTo>
                  <a:lnTo>
                    <a:pt x="407" y="156"/>
                  </a:lnTo>
                  <a:lnTo>
                    <a:pt x="407" y="155"/>
                  </a:lnTo>
                  <a:lnTo>
                    <a:pt x="407" y="156"/>
                  </a:lnTo>
                  <a:lnTo>
                    <a:pt x="407" y="155"/>
                  </a:lnTo>
                  <a:lnTo>
                    <a:pt x="407" y="156"/>
                  </a:lnTo>
                  <a:lnTo>
                    <a:pt x="406" y="156"/>
                  </a:lnTo>
                  <a:lnTo>
                    <a:pt x="406" y="158"/>
                  </a:lnTo>
                  <a:lnTo>
                    <a:pt x="405" y="158"/>
                  </a:lnTo>
                  <a:lnTo>
                    <a:pt x="405" y="159"/>
                  </a:lnTo>
                  <a:lnTo>
                    <a:pt x="404" y="160"/>
                  </a:lnTo>
                  <a:lnTo>
                    <a:pt x="405" y="160"/>
                  </a:lnTo>
                  <a:lnTo>
                    <a:pt x="404" y="160"/>
                  </a:lnTo>
                  <a:lnTo>
                    <a:pt x="404" y="161"/>
                  </a:lnTo>
                  <a:lnTo>
                    <a:pt x="404" y="162"/>
                  </a:lnTo>
                  <a:lnTo>
                    <a:pt x="404" y="163"/>
                  </a:lnTo>
                  <a:lnTo>
                    <a:pt x="404" y="164"/>
                  </a:lnTo>
                  <a:lnTo>
                    <a:pt x="403" y="164"/>
                  </a:lnTo>
                  <a:lnTo>
                    <a:pt x="403" y="166"/>
                  </a:lnTo>
                  <a:lnTo>
                    <a:pt x="403" y="167"/>
                  </a:lnTo>
                  <a:lnTo>
                    <a:pt x="403" y="168"/>
                  </a:lnTo>
                  <a:lnTo>
                    <a:pt x="403" y="169"/>
                  </a:lnTo>
                  <a:lnTo>
                    <a:pt x="401" y="169"/>
                  </a:lnTo>
                  <a:lnTo>
                    <a:pt x="400" y="169"/>
                  </a:lnTo>
                  <a:lnTo>
                    <a:pt x="400" y="170"/>
                  </a:lnTo>
                  <a:lnTo>
                    <a:pt x="399" y="170"/>
                  </a:lnTo>
                  <a:lnTo>
                    <a:pt x="398" y="170"/>
                  </a:lnTo>
                  <a:lnTo>
                    <a:pt x="398" y="171"/>
                  </a:lnTo>
                  <a:lnTo>
                    <a:pt x="397" y="171"/>
                  </a:lnTo>
                  <a:lnTo>
                    <a:pt x="396" y="171"/>
                  </a:lnTo>
                  <a:lnTo>
                    <a:pt x="395" y="171"/>
                  </a:lnTo>
                  <a:lnTo>
                    <a:pt x="395" y="172"/>
                  </a:lnTo>
                  <a:lnTo>
                    <a:pt x="393" y="172"/>
                  </a:lnTo>
                  <a:lnTo>
                    <a:pt x="395" y="172"/>
                  </a:lnTo>
                  <a:lnTo>
                    <a:pt x="393" y="172"/>
                  </a:lnTo>
                  <a:lnTo>
                    <a:pt x="393" y="174"/>
                  </a:lnTo>
                  <a:lnTo>
                    <a:pt x="392" y="174"/>
                  </a:lnTo>
                  <a:lnTo>
                    <a:pt x="392" y="175"/>
                  </a:lnTo>
                  <a:lnTo>
                    <a:pt x="392" y="174"/>
                  </a:lnTo>
                  <a:lnTo>
                    <a:pt x="392" y="175"/>
                  </a:lnTo>
                  <a:lnTo>
                    <a:pt x="391" y="175"/>
                  </a:lnTo>
                  <a:lnTo>
                    <a:pt x="391" y="176"/>
                  </a:lnTo>
                  <a:lnTo>
                    <a:pt x="390" y="176"/>
                  </a:lnTo>
                  <a:lnTo>
                    <a:pt x="389" y="176"/>
                  </a:lnTo>
                  <a:lnTo>
                    <a:pt x="389" y="177"/>
                  </a:lnTo>
                  <a:lnTo>
                    <a:pt x="388" y="177"/>
                  </a:lnTo>
                  <a:lnTo>
                    <a:pt x="388" y="178"/>
                  </a:lnTo>
                  <a:lnTo>
                    <a:pt x="387" y="178"/>
                  </a:lnTo>
                  <a:lnTo>
                    <a:pt x="387" y="179"/>
                  </a:lnTo>
                  <a:lnTo>
                    <a:pt x="386" y="180"/>
                  </a:lnTo>
                  <a:lnTo>
                    <a:pt x="386" y="181"/>
                  </a:lnTo>
                  <a:lnTo>
                    <a:pt x="384" y="183"/>
                  </a:lnTo>
                  <a:lnTo>
                    <a:pt x="384" y="184"/>
                  </a:lnTo>
                  <a:lnTo>
                    <a:pt x="383" y="184"/>
                  </a:lnTo>
                  <a:lnTo>
                    <a:pt x="383" y="185"/>
                  </a:lnTo>
                  <a:lnTo>
                    <a:pt x="383" y="186"/>
                  </a:lnTo>
                  <a:lnTo>
                    <a:pt x="383" y="187"/>
                  </a:lnTo>
                  <a:lnTo>
                    <a:pt x="382" y="187"/>
                  </a:lnTo>
                  <a:lnTo>
                    <a:pt x="382" y="188"/>
                  </a:lnTo>
                  <a:lnTo>
                    <a:pt x="382" y="189"/>
                  </a:lnTo>
                  <a:lnTo>
                    <a:pt x="381" y="189"/>
                  </a:lnTo>
                  <a:lnTo>
                    <a:pt x="381" y="191"/>
                  </a:lnTo>
                  <a:lnTo>
                    <a:pt x="381" y="192"/>
                  </a:lnTo>
                  <a:lnTo>
                    <a:pt x="380" y="193"/>
                  </a:lnTo>
                  <a:lnTo>
                    <a:pt x="380" y="194"/>
                  </a:lnTo>
                  <a:lnTo>
                    <a:pt x="380" y="195"/>
                  </a:lnTo>
                  <a:lnTo>
                    <a:pt x="379" y="195"/>
                  </a:lnTo>
                  <a:lnTo>
                    <a:pt x="379" y="196"/>
                  </a:lnTo>
                  <a:lnTo>
                    <a:pt x="379" y="197"/>
                  </a:lnTo>
                  <a:lnTo>
                    <a:pt x="379" y="199"/>
                  </a:lnTo>
                  <a:lnTo>
                    <a:pt x="379" y="200"/>
                  </a:lnTo>
                  <a:lnTo>
                    <a:pt x="378" y="200"/>
                  </a:lnTo>
                  <a:lnTo>
                    <a:pt x="378" y="201"/>
                  </a:lnTo>
                  <a:lnTo>
                    <a:pt x="378" y="202"/>
                  </a:lnTo>
                  <a:lnTo>
                    <a:pt x="378" y="203"/>
                  </a:lnTo>
                  <a:lnTo>
                    <a:pt x="377" y="203"/>
                  </a:lnTo>
                  <a:lnTo>
                    <a:pt x="377" y="204"/>
                  </a:lnTo>
                  <a:lnTo>
                    <a:pt x="377" y="205"/>
                  </a:lnTo>
                  <a:lnTo>
                    <a:pt x="378" y="205"/>
                  </a:lnTo>
                  <a:lnTo>
                    <a:pt x="378" y="206"/>
                  </a:lnTo>
                  <a:lnTo>
                    <a:pt x="377" y="206"/>
                  </a:lnTo>
                  <a:lnTo>
                    <a:pt x="378" y="206"/>
                  </a:lnTo>
                  <a:lnTo>
                    <a:pt x="377" y="206"/>
                  </a:lnTo>
                  <a:lnTo>
                    <a:pt x="377" y="208"/>
                  </a:lnTo>
                  <a:lnTo>
                    <a:pt x="377" y="206"/>
                  </a:lnTo>
                  <a:lnTo>
                    <a:pt x="375" y="206"/>
                  </a:lnTo>
                  <a:lnTo>
                    <a:pt x="375" y="208"/>
                  </a:lnTo>
                  <a:lnTo>
                    <a:pt x="374" y="208"/>
                  </a:lnTo>
                  <a:lnTo>
                    <a:pt x="374" y="209"/>
                  </a:lnTo>
                  <a:lnTo>
                    <a:pt x="374" y="210"/>
                  </a:lnTo>
                  <a:lnTo>
                    <a:pt x="374" y="209"/>
                  </a:lnTo>
                  <a:lnTo>
                    <a:pt x="374" y="210"/>
                  </a:lnTo>
                  <a:lnTo>
                    <a:pt x="374" y="211"/>
                  </a:lnTo>
                  <a:lnTo>
                    <a:pt x="373" y="211"/>
                  </a:lnTo>
                  <a:lnTo>
                    <a:pt x="373" y="212"/>
                  </a:lnTo>
                  <a:lnTo>
                    <a:pt x="372" y="212"/>
                  </a:lnTo>
                  <a:lnTo>
                    <a:pt x="372" y="213"/>
                  </a:lnTo>
                  <a:lnTo>
                    <a:pt x="371" y="213"/>
                  </a:lnTo>
                  <a:lnTo>
                    <a:pt x="370" y="213"/>
                  </a:lnTo>
                  <a:lnTo>
                    <a:pt x="370" y="214"/>
                  </a:lnTo>
                  <a:lnTo>
                    <a:pt x="369" y="214"/>
                  </a:lnTo>
                  <a:lnTo>
                    <a:pt x="369" y="216"/>
                  </a:lnTo>
                  <a:lnTo>
                    <a:pt x="367" y="216"/>
                  </a:lnTo>
                  <a:lnTo>
                    <a:pt x="366" y="216"/>
                  </a:lnTo>
                  <a:lnTo>
                    <a:pt x="365" y="216"/>
                  </a:lnTo>
                  <a:lnTo>
                    <a:pt x="364" y="216"/>
                  </a:lnTo>
                  <a:lnTo>
                    <a:pt x="363" y="216"/>
                  </a:lnTo>
                  <a:lnTo>
                    <a:pt x="364" y="216"/>
                  </a:lnTo>
                  <a:lnTo>
                    <a:pt x="363" y="216"/>
                  </a:lnTo>
                  <a:lnTo>
                    <a:pt x="362" y="216"/>
                  </a:lnTo>
                  <a:lnTo>
                    <a:pt x="362" y="217"/>
                  </a:lnTo>
                  <a:lnTo>
                    <a:pt x="363" y="217"/>
                  </a:lnTo>
                  <a:lnTo>
                    <a:pt x="362" y="217"/>
                  </a:lnTo>
                  <a:lnTo>
                    <a:pt x="361" y="217"/>
                  </a:lnTo>
                  <a:lnTo>
                    <a:pt x="361" y="218"/>
                  </a:lnTo>
                  <a:lnTo>
                    <a:pt x="362" y="218"/>
                  </a:lnTo>
                  <a:lnTo>
                    <a:pt x="361" y="218"/>
                  </a:lnTo>
                  <a:lnTo>
                    <a:pt x="361" y="219"/>
                  </a:lnTo>
                  <a:lnTo>
                    <a:pt x="361" y="218"/>
                  </a:lnTo>
                  <a:lnTo>
                    <a:pt x="361" y="219"/>
                  </a:lnTo>
                  <a:lnTo>
                    <a:pt x="360" y="219"/>
                  </a:lnTo>
                  <a:lnTo>
                    <a:pt x="358" y="219"/>
                  </a:lnTo>
                  <a:lnTo>
                    <a:pt x="360" y="219"/>
                  </a:lnTo>
                  <a:lnTo>
                    <a:pt x="358" y="220"/>
                  </a:lnTo>
                  <a:lnTo>
                    <a:pt x="358" y="219"/>
                  </a:lnTo>
                  <a:lnTo>
                    <a:pt x="358" y="220"/>
                  </a:lnTo>
                  <a:lnTo>
                    <a:pt x="357" y="220"/>
                  </a:lnTo>
                  <a:lnTo>
                    <a:pt x="357" y="221"/>
                  </a:lnTo>
                  <a:lnTo>
                    <a:pt x="357" y="220"/>
                  </a:lnTo>
                  <a:lnTo>
                    <a:pt x="357" y="221"/>
                  </a:lnTo>
                  <a:lnTo>
                    <a:pt x="356" y="221"/>
                  </a:lnTo>
                  <a:lnTo>
                    <a:pt x="356" y="222"/>
                  </a:lnTo>
                  <a:lnTo>
                    <a:pt x="355" y="222"/>
                  </a:lnTo>
                  <a:lnTo>
                    <a:pt x="356" y="222"/>
                  </a:lnTo>
                  <a:lnTo>
                    <a:pt x="355" y="222"/>
                  </a:lnTo>
                  <a:lnTo>
                    <a:pt x="355" y="223"/>
                  </a:lnTo>
                  <a:lnTo>
                    <a:pt x="355" y="225"/>
                  </a:lnTo>
                  <a:lnTo>
                    <a:pt x="354" y="225"/>
                  </a:lnTo>
                  <a:lnTo>
                    <a:pt x="354" y="226"/>
                  </a:lnTo>
                  <a:lnTo>
                    <a:pt x="355" y="226"/>
                  </a:lnTo>
                  <a:lnTo>
                    <a:pt x="354" y="226"/>
                  </a:lnTo>
                  <a:lnTo>
                    <a:pt x="354" y="227"/>
                  </a:lnTo>
                  <a:lnTo>
                    <a:pt x="354" y="228"/>
                  </a:lnTo>
                  <a:lnTo>
                    <a:pt x="353" y="228"/>
                  </a:lnTo>
                  <a:lnTo>
                    <a:pt x="353" y="229"/>
                  </a:lnTo>
                  <a:lnTo>
                    <a:pt x="353" y="230"/>
                  </a:lnTo>
                  <a:lnTo>
                    <a:pt x="353" y="231"/>
                  </a:lnTo>
                  <a:lnTo>
                    <a:pt x="352" y="231"/>
                  </a:lnTo>
                  <a:lnTo>
                    <a:pt x="352" y="233"/>
                  </a:lnTo>
                  <a:lnTo>
                    <a:pt x="352" y="234"/>
                  </a:lnTo>
                  <a:lnTo>
                    <a:pt x="352" y="235"/>
                  </a:lnTo>
                  <a:lnTo>
                    <a:pt x="352" y="236"/>
                  </a:lnTo>
                  <a:lnTo>
                    <a:pt x="350" y="236"/>
                  </a:lnTo>
                  <a:lnTo>
                    <a:pt x="350" y="237"/>
                  </a:lnTo>
                  <a:lnTo>
                    <a:pt x="350" y="238"/>
                  </a:lnTo>
                  <a:lnTo>
                    <a:pt x="350" y="239"/>
                  </a:lnTo>
                  <a:lnTo>
                    <a:pt x="352" y="241"/>
                  </a:lnTo>
                  <a:lnTo>
                    <a:pt x="352" y="242"/>
                  </a:lnTo>
                  <a:lnTo>
                    <a:pt x="353" y="242"/>
                  </a:lnTo>
                  <a:lnTo>
                    <a:pt x="352" y="244"/>
                  </a:lnTo>
                  <a:lnTo>
                    <a:pt x="352" y="246"/>
                  </a:lnTo>
                  <a:lnTo>
                    <a:pt x="352" y="245"/>
                  </a:lnTo>
                  <a:lnTo>
                    <a:pt x="350" y="245"/>
                  </a:lnTo>
                  <a:lnTo>
                    <a:pt x="352" y="245"/>
                  </a:lnTo>
                  <a:lnTo>
                    <a:pt x="352" y="244"/>
                  </a:lnTo>
                  <a:lnTo>
                    <a:pt x="352" y="245"/>
                  </a:lnTo>
                  <a:lnTo>
                    <a:pt x="352" y="243"/>
                  </a:lnTo>
                  <a:lnTo>
                    <a:pt x="350" y="242"/>
                  </a:lnTo>
                  <a:lnTo>
                    <a:pt x="349" y="242"/>
                  </a:lnTo>
                  <a:lnTo>
                    <a:pt x="349" y="241"/>
                  </a:lnTo>
                  <a:lnTo>
                    <a:pt x="348" y="242"/>
                  </a:lnTo>
                  <a:lnTo>
                    <a:pt x="349" y="241"/>
                  </a:lnTo>
                  <a:lnTo>
                    <a:pt x="348" y="242"/>
                  </a:lnTo>
                  <a:lnTo>
                    <a:pt x="349" y="242"/>
                  </a:lnTo>
                  <a:lnTo>
                    <a:pt x="349" y="243"/>
                  </a:lnTo>
                  <a:lnTo>
                    <a:pt x="349" y="242"/>
                  </a:lnTo>
                  <a:lnTo>
                    <a:pt x="349" y="243"/>
                  </a:lnTo>
                  <a:lnTo>
                    <a:pt x="348" y="242"/>
                  </a:lnTo>
                  <a:lnTo>
                    <a:pt x="348" y="243"/>
                  </a:lnTo>
                  <a:lnTo>
                    <a:pt x="349" y="243"/>
                  </a:lnTo>
                  <a:lnTo>
                    <a:pt x="350" y="243"/>
                  </a:lnTo>
                  <a:lnTo>
                    <a:pt x="349" y="243"/>
                  </a:lnTo>
                  <a:lnTo>
                    <a:pt x="348" y="243"/>
                  </a:lnTo>
                  <a:lnTo>
                    <a:pt x="347" y="245"/>
                  </a:lnTo>
                  <a:lnTo>
                    <a:pt x="348" y="245"/>
                  </a:lnTo>
                  <a:lnTo>
                    <a:pt x="348" y="246"/>
                  </a:lnTo>
                  <a:lnTo>
                    <a:pt x="348" y="247"/>
                  </a:lnTo>
                  <a:lnTo>
                    <a:pt x="347" y="246"/>
                  </a:lnTo>
                  <a:lnTo>
                    <a:pt x="346" y="246"/>
                  </a:lnTo>
                  <a:lnTo>
                    <a:pt x="346" y="245"/>
                  </a:lnTo>
                  <a:lnTo>
                    <a:pt x="346" y="246"/>
                  </a:lnTo>
                  <a:lnTo>
                    <a:pt x="348" y="247"/>
                  </a:lnTo>
                  <a:lnTo>
                    <a:pt x="349" y="247"/>
                  </a:lnTo>
                  <a:lnTo>
                    <a:pt x="350" y="246"/>
                  </a:lnTo>
                  <a:lnTo>
                    <a:pt x="349" y="247"/>
                  </a:lnTo>
                  <a:lnTo>
                    <a:pt x="348" y="248"/>
                  </a:lnTo>
                  <a:lnTo>
                    <a:pt x="346" y="247"/>
                  </a:lnTo>
                  <a:lnTo>
                    <a:pt x="346" y="248"/>
                  </a:lnTo>
                  <a:lnTo>
                    <a:pt x="347" y="248"/>
                  </a:lnTo>
                  <a:lnTo>
                    <a:pt x="346" y="248"/>
                  </a:lnTo>
                  <a:lnTo>
                    <a:pt x="346" y="250"/>
                  </a:lnTo>
                  <a:lnTo>
                    <a:pt x="346" y="251"/>
                  </a:lnTo>
                  <a:lnTo>
                    <a:pt x="346" y="250"/>
                  </a:lnTo>
                  <a:lnTo>
                    <a:pt x="346" y="251"/>
                  </a:lnTo>
                  <a:lnTo>
                    <a:pt x="346" y="252"/>
                  </a:lnTo>
                  <a:lnTo>
                    <a:pt x="346" y="253"/>
                  </a:lnTo>
                  <a:lnTo>
                    <a:pt x="346" y="252"/>
                  </a:lnTo>
                  <a:lnTo>
                    <a:pt x="346" y="253"/>
                  </a:lnTo>
                  <a:lnTo>
                    <a:pt x="345" y="253"/>
                  </a:lnTo>
                  <a:lnTo>
                    <a:pt x="345" y="254"/>
                  </a:lnTo>
                  <a:lnTo>
                    <a:pt x="346" y="254"/>
                  </a:lnTo>
                  <a:lnTo>
                    <a:pt x="345" y="254"/>
                  </a:lnTo>
                  <a:lnTo>
                    <a:pt x="345" y="255"/>
                  </a:lnTo>
                  <a:lnTo>
                    <a:pt x="345" y="256"/>
                  </a:lnTo>
                  <a:lnTo>
                    <a:pt x="345" y="258"/>
                  </a:lnTo>
                  <a:lnTo>
                    <a:pt x="345" y="259"/>
                  </a:lnTo>
                  <a:lnTo>
                    <a:pt x="344" y="259"/>
                  </a:lnTo>
                  <a:lnTo>
                    <a:pt x="344" y="260"/>
                  </a:lnTo>
                  <a:lnTo>
                    <a:pt x="343" y="260"/>
                  </a:lnTo>
                  <a:lnTo>
                    <a:pt x="343" y="261"/>
                  </a:lnTo>
                  <a:lnTo>
                    <a:pt x="341" y="261"/>
                  </a:lnTo>
                  <a:lnTo>
                    <a:pt x="341" y="262"/>
                  </a:lnTo>
                  <a:lnTo>
                    <a:pt x="340" y="262"/>
                  </a:lnTo>
                  <a:lnTo>
                    <a:pt x="340" y="263"/>
                  </a:lnTo>
                  <a:lnTo>
                    <a:pt x="339" y="263"/>
                  </a:lnTo>
                  <a:lnTo>
                    <a:pt x="339" y="264"/>
                  </a:lnTo>
                  <a:lnTo>
                    <a:pt x="338" y="264"/>
                  </a:lnTo>
                  <a:lnTo>
                    <a:pt x="338" y="266"/>
                  </a:lnTo>
                  <a:lnTo>
                    <a:pt x="337" y="266"/>
                  </a:lnTo>
                  <a:lnTo>
                    <a:pt x="337" y="267"/>
                  </a:lnTo>
                  <a:lnTo>
                    <a:pt x="336" y="267"/>
                  </a:lnTo>
                  <a:lnTo>
                    <a:pt x="336" y="268"/>
                  </a:lnTo>
                  <a:lnTo>
                    <a:pt x="336" y="269"/>
                  </a:lnTo>
                  <a:lnTo>
                    <a:pt x="335" y="269"/>
                  </a:lnTo>
                  <a:lnTo>
                    <a:pt x="335" y="270"/>
                  </a:lnTo>
                  <a:lnTo>
                    <a:pt x="334" y="270"/>
                  </a:lnTo>
                  <a:lnTo>
                    <a:pt x="334" y="271"/>
                  </a:lnTo>
                  <a:lnTo>
                    <a:pt x="332" y="271"/>
                  </a:lnTo>
                  <a:lnTo>
                    <a:pt x="332" y="272"/>
                  </a:lnTo>
                  <a:lnTo>
                    <a:pt x="334" y="272"/>
                  </a:lnTo>
                  <a:lnTo>
                    <a:pt x="332" y="272"/>
                  </a:lnTo>
                  <a:lnTo>
                    <a:pt x="332" y="273"/>
                  </a:lnTo>
                  <a:lnTo>
                    <a:pt x="331" y="273"/>
                  </a:lnTo>
                  <a:lnTo>
                    <a:pt x="331" y="275"/>
                  </a:lnTo>
                  <a:lnTo>
                    <a:pt x="332" y="275"/>
                  </a:lnTo>
                  <a:lnTo>
                    <a:pt x="331" y="275"/>
                  </a:lnTo>
                  <a:lnTo>
                    <a:pt x="331" y="276"/>
                  </a:lnTo>
                  <a:lnTo>
                    <a:pt x="331" y="275"/>
                  </a:lnTo>
                  <a:lnTo>
                    <a:pt x="330" y="275"/>
                  </a:lnTo>
                  <a:lnTo>
                    <a:pt x="330" y="273"/>
                  </a:lnTo>
                  <a:lnTo>
                    <a:pt x="330" y="275"/>
                  </a:lnTo>
                  <a:lnTo>
                    <a:pt x="329" y="275"/>
                  </a:lnTo>
                  <a:lnTo>
                    <a:pt x="330" y="275"/>
                  </a:lnTo>
                  <a:lnTo>
                    <a:pt x="330" y="276"/>
                  </a:lnTo>
                  <a:lnTo>
                    <a:pt x="329" y="275"/>
                  </a:lnTo>
                  <a:lnTo>
                    <a:pt x="328" y="275"/>
                  </a:lnTo>
                  <a:lnTo>
                    <a:pt x="328" y="276"/>
                  </a:lnTo>
                  <a:lnTo>
                    <a:pt x="327" y="276"/>
                  </a:lnTo>
                  <a:lnTo>
                    <a:pt x="327" y="277"/>
                  </a:lnTo>
                  <a:lnTo>
                    <a:pt x="326" y="277"/>
                  </a:lnTo>
                  <a:lnTo>
                    <a:pt x="326" y="278"/>
                  </a:lnTo>
                  <a:lnTo>
                    <a:pt x="326" y="279"/>
                  </a:lnTo>
                  <a:lnTo>
                    <a:pt x="324" y="279"/>
                  </a:lnTo>
                  <a:lnTo>
                    <a:pt x="324" y="280"/>
                  </a:lnTo>
                  <a:lnTo>
                    <a:pt x="324" y="281"/>
                  </a:lnTo>
                  <a:lnTo>
                    <a:pt x="323" y="281"/>
                  </a:lnTo>
                  <a:lnTo>
                    <a:pt x="324" y="281"/>
                  </a:lnTo>
                  <a:lnTo>
                    <a:pt x="323" y="281"/>
                  </a:lnTo>
                  <a:lnTo>
                    <a:pt x="323" y="283"/>
                  </a:lnTo>
                  <a:lnTo>
                    <a:pt x="323" y="284"/>
                  </a:lnTo>
                  <a:lnTo>
                    <a:pt x="322" y="284"/>
                  </a:lnTo>
                  <a:lnTo>
                    <a:pt x="322" y="285"/>
                  </a:lnTo>
                  <a:lnTo>
                    <a:pt x="323" y="285"/>
                  </a:lnTo>
                  <a:lnTo>
                    <a:pt x="322" y="285"/>
                  </a:lnTo>
                  <a:lnTo>
                    <a:pt x="322" y="284"/>
                  </a:lnTo>
                  <a:lnTo>
                    <a:pt x="322" y="285"/>
                  </a:lnTo>
                  <a:lnTo>
                    <a:pt x="322" y="284"/>
                  </a:lnTo>
                  <a:lnTo>
                    <a:pt x="322" y="285"/>
                  </a:lnTo>
                  <a:lnTo>
                    <a:pt x="322" y="286"/>
                  </a:lnTo>
                  <a:lnTo>
                    <a:pt x="321" y="286"/>
                  </a:lnTo>
                  <a:lnTo>
                    <a:pt x="322" y="286"/>
                  </a:lnTo>
                  <a:lnTo>
                    <a:pt x="321" y="286"/>
                  </a:lnTo>
                  <a:lnTo>
                    <a:pt x="321" y="287"/>
                  </a:lnTo>
                  <a:lnTo>
                    <a:pt x="320" y="287"/>
                  </a:lnTo>
                  <a:lnTo>
                    <a:pt x="320" y="288"/>
                  </a:lnTo>
                  <a:lnTo>
                    <a:pt x="320" y="289"/>
                  </a:lnTo>
                  <a:lnTo>
                    <a:pt x="319" y="289"/>
                  </a:lnTo>
                  <a:lnTo>
                    <a:pt x="319" y="291"/>
                  </a:lnTo>
                  <a:lnTo>
                    <a:pt x="319" y="292"/>
                  </a:lnTo>
                  <a:lnTo>
                    <a:pt x="318" y="292"/>
                  </a:lnTo>
                  <a:lnTo>
                    <a:pt x="318" y="293"/>
                  </a:lnTo>
                  <a:lnTo>
                    <a:pt x="318" y="294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6"/>
                  </a:lnTo>
                  <a:lnTo>
                    <a:pt x="315" y="296"/>
                  </a:lnTo>
                  <a:lnTo>
                    <a:pt x="315" y="297"/>
                  </a:lnTo>
                  <a:lnTo>
                    <a:pt x="317" y="297"/>
                  </a:lnTo>
                  <a:lnTo>
                    <a:pt x="315" y="297"/>
                  </a:lnTo>
                  <a:lnTo>
                    <a:pt x="314" y="297"/>
                  </a:lnTo>
                  <a:lnTo>
                    <a:pt x="314" y="298"/>
                  </a:lnTo>
                  <a:lnTo>
                    <a:pt x="314" y="300"/>
                  </a:lnTo>
                  <a:lnTo>
                    <a:pt x="314" y="301"/>
                  </a:lnTo>
                  <a:lnTo>
                    <a:pt x="313" y="301"/>
                  </a:lnTo>
                  <a:lnTo>
                    <a:pt x="314" y="301"/>
                  </a:lnTo>
                  <a:lnTo>
                    <a:pt x="313" y="301"/>
                  </a:lnTo>
                  <a:lnTo>
                    <a:pt x="313" y="302"/>
                  </a:lnTo>
                  <a:lnTo>
                    <a:pt x="313" y="303"/>
                  </a:lnTo>
                  <a:lnTo>
                    <a:pt x="312" y="303"/>
                  </a:lnTo>
                  <a:lnTo>
                    <a:pt x="312" y="304"/>
                  </a:lnTo>
                  <a:lnTo>
                    <a:pt x="312" y="305"/>
                  </a:lnTo>
                  <a:lnTo>
                    <a:pt x="312" y="304"/>
                  </a:lnTo>
                  <a:lnTo>
                    <a:pt x="311" y="305"/>
                  </a:lnTo>
                  <a:lnTo>
                    <a:pt x="311" y="306"/>
                  </a:lnTo>
                  <a:lnTo>
                    <a:pt x="310" y="306"/>
                  </a:lnTo>
                  <a:lnTo>
                    <a:pt x="310" y="308"/>
                  </a:lnTo>
                  <a:lnTo>
                    <a:pt x="310" y="309"/>
                  </a:lnTo>
                  <a:lnTo>
                    <a:pt x="309" y="309"/>
                  </a:lnTo>
                  <a:lnTo>
                    <a:pt x="309" y="310"/>
                  </a:lnTo>
                  <a:lnTo>
                    <a:pt x="308" y="311"/>
                  </a:lnTo>
                  <a:lnTo>
                    <a:pt x="308" y="312"/>
                  </a:lnTo>
                  <a:lnTo>
                    <a:pt x="306" y="313"/>
                  </a:lnTo>
                  <a:lnTo>
                    <a:pt x="306" y="314"/>
                  </a:lnTo>
                  <a:lnTo>
                    <a:pt x="305" y="315"/>
                  </a:lnTo>
                  <a:lnTo>
                    <a:pt x="305" y="317"/>
                  </a:lnTo>
                  <a:lnTo>
                    <a:pt x="305" y="318"/>
                  </a:lnTo>
                  <a:lnTo>
                    <a:pt x="304" y="319"/>
                  </a:lnTo>
                  <a:lnTo>
                    <a:pt x="304" y="320"/>
                  </a:lnTo>
                  <a:lnTo>
                    <a:pt x="304" y="321"/>
                  </a:lnTo>
                  <a:lnTo>
                    <a:pt x="304" y="322"/>
                  </a:lnTo>
                  <a:lnTo>
                    <a:pt x="303" y="322"/>
                  </a:lnTo>
                  <a:lnTo>
                    <a:pt x="303" y="323"/>
                  </a:lnTo>
                  <a:lnTo>
                    <a:pt x="303" y="325"/>
                  </a:lnTo>
                  <a:lnTo>
                    <a:pt x="303" y="326"/>
                  </a:lnTo>
                  <a:lnTo>
                    <a:pt x="303" y="327"/>
                  </a:lnTo>
                  <a:lnTo>
                    <a:pt x="303" y="328"/>
                  </a:lnTo>
                  <a:lnTo>
                    <a:pt x="303" y="329"/>
                  </a:lnTo>
                  <a:lnTo>
                    <a:pt x="303" y="330"/>
                  </a:lnTo>
                  <a:lnTo>
                    <a:pt x="303" y="331"/>
                  </a:lnTo>
                  <a:lnTo>
                    <a:pt x="303" y="333"/>
                  </a:lnTo>
                  <a:lnTo>
                    <a:pt x="303" y="331"/>
                  </a:lnTo>
                  <a:lnTo>
                    <a:pt x="302" y="331"/>
                  </a:lnTo>
                  <a:lnTo>
                    <a:pt x="302" y="333"/>
                  </a:lnTo>
                  <a:lnTo>
                    <a:pt x="303" y="333"/>
                  </a:lnTo>
                  <a:lnTo>
                    <a:pt x="303" y="331"/>
                  </a:lnTo>
                  <a:lnTo>
                    <a:pt x="303" y="333"/>
                  </a:lnTo>
                  <a:lnTo>
                    <a:pt x="302" y="333"/>
                  </a:lnTo>
                  <a:lnTo>
                    <a:pt x="302" y="334"/>
                  </a:lnTo>
                  <a:lnTo>
                    <a:pt x="302" y="335"/>
                  </a:lnTo>
                  <a:lnTo>
                    <a:pt x="301" y="335"/>
                  </a:lnTo>
                  <a:lnTo>
                    <a:pt x="301" y="336"/>
                  </a:lnTo>
                  <a:lnTo>
                    <a:pt x="301" y="337"/>
                  </a:lnTo>
                  <a:lnTo>
                    <a:pt x="301" y="338"/>
                  </a:lnTo>
                  <a:lnTo>
                    <a:pt x="302" y="338"/>
                  </a:lnTo>
                  <a:lnTo>
                    <a:pt x="302" y="339"/>
                  </a:lnTo>
                  <a:lnTo>
                    <a:pt x="301" y="340"/>
                  </a:lnTo>
                  <a:lnTo>
                    <a:pt x="302" y="340"/>
                  </a:lnTo>
                  <a:lnTo>
                    <a:pt x="302" y="342"/>
                  </a:lnTo>
                  <a:lnTo>
                    <a:pt x="302" y="340"/>
                  </a:lnTo>
                  <a:lnTo>
                    <a:pt x="301" y="340"/>
                  </a:lnTo>
                  <a:lnTo>
                    <a:pt x="301" y="339"/>
                  </a:lnTo>
                  <a:lnTo>
                    <a:pt x="301" y="338"/>
                  </a:lnTo>
                  <a:lnTo>
                    <a:pt x="300" y="337"/>
                  </a:lnTo>
                  <a:lnTo>
                    <a:pt x="298" y="339"/>
                  </a:lnTo>
                  <a:lnTo>
                    <a:pt x="300" y="339"/>
                  </a:lnTo>
                  <a:lnTo>
                    <a:pt x="300" y="340"/>
                  </a:lnTo>
                  <a:lnTo>
                    <a:pt x="301" y="340"/>
                  </a:lnTo>
                  <a:lnTo>
                    <a:pt x="301" y="342"/>
                  </a:lnTo>
                  <a:lnTo>
                    <a:pt x="300" y="342"/>
                  </a:lnTo>
                  <a:lnTo>
                    <a:pt x="301" y="342"/>
                  </a:lnTo>
                  <a:lnTo>
                    <a:pt x="300" y="342"/>
                  </a:lnTo>
                  <a:lnTo>
                    <a:pt x="298" y="340"/>
                  </a:lnTo>
                  <a:lnTo>
                    <a:pt x="298" y="342"/>
                  </a:lnTo>
                  <a:lnTo>
                    <a:pt x="297" y="342"/>
                  </a:lnTo>
                  <a:lnTo>
                    <a:pt x="298" y="342"/>
                  </a:lnTo>
                  <a:lnTo>
                    <a:pt x="297" y="342"/>
                  </a:lnTo>
                  <a:lnTo>
                    <a:pt x="297" y="343"/>
                  </a:lnTo>
                  <a:lnTo>
                    <a:pt x="300" y="344"/>
                  </a:lnTo>
                  <a:lnTo>
                    <a:pt x="301" y="343"/>
                  </a:lnTo>
                  <a:lnTo>
                    <a:pt x="300" y="343"/>
                  </a:lnTo>
                  <a:lnTo>
                    <a:pt x="301" y="343"/>
                  </a:lnTo>
                  <a:lnTo>
                    <a:pt x="301" y="344"/>
                  </a:lnTo>
                  <a:lnTo>
                    <a:pt x="300" y="345"/>
                  </a:lnTo>
                  <a:lnTo>
                    <a:pt x="297" y="344"/>
                  </a:lnTo>
                  <a:lnTo>
                    <a:pt x="297" y="343"/>
                  </a:lnTo>
                  <a:lnTo>
                    <a:pt x="296" y="343"/>
                  </a:lnTo>
                  <a:lnTo>
                    <a:pt x="295" y="343"/>
                  </a:lnTo>
                  <a:lnTo>
                    <a:pt x="295" y="344"/>
                  </a:lnTo>
                  <a:lnTo>
                    <a:pt x="294" y="344"/>
                  </a:lnTo>
                  <a:lnTo>
                    <a:pt x="294" y="345"/>
                  </a:lnTo>
                  <a:lnTo>
                    <a:pt x="293" y="345"/>
                  </a:lnTo>
                  <a:lnTo>
                    <a:pt x="293" y="346"/>
                  </a:lnTo>
                  <a:lnTo>
                    <a:pt x="292" y="346"/>
                  </a:lnTo>
                  <a:lnTo>
                    <a:pt x="292" y="347"/>
                  </a:lnTo>
                  <a:lnTo>
                    <a:pt x="291" y="348"/>
                  </a:lnTo>
                  <a:lnTo>
                    <a:pt x="291" y="350"/>
                  </a:lnTo>
                  <a:lnTo>
                    <a:pt x="289" y="350"/>
                  </a:lnTo>
                  <a:lnTo>
                    <a:pt x="289" y="351"/>
                  </a:lnTo>
                  <a:lnTo>
                    <a:pt x="291" y="351"/>
                  </a:lnTo>
                  <a:lnTo>
                    <a:pt x="289" y="350"/>
                  </a:lnTo>
                  <a:lnTo>
                    <a:pt x="289" y="351"/>
                  </a:lnTo>
                  <a:lnTo>
                    <a:pt x="289" y="352"/>
                  </a:lnTo>
                  <a:lnTo>
                    <a:pt x="288" y="352"/>
                  </a:lnTo>
                  <a:lnTo>
                    <a:pt x="288" y="353"/>
                  </a:lnTo>
                  <a:lnTo>
                    <a:pt x="289" y="353"/>
                  </a:lnTo>
                  <a:lnTo>
                    <a:pt x="288" y="353"/>
                  </a:lnTo>
                  <a:lnTo>
                    <a:pt x="289" y="354"/>
                  </a:lnTo>
                  <a:lnTo>
                    <a:pt x="288" y="353"/>
                  </a:lnTo>
                  <a:lnTo>
                    <a:pt x="288" y="354"/>
                  </a:lnTo>
                  <a:lnTo>
                    <a:pt x="288" y="355"/>
                  </a:lnTo>
                  <a:lnTo>
                    <a:pt x="288" y="356"/>
                  </a:lnTo>
                  <a:lnTo>
                    <a:pt x="287" y="356"/>
                  </a:lnTo>
                  <a:lnTo>
                    <a:pt x="288" y="356"/>
                  </a:lnTo>
                  <a:lnTo>
                    <a:pt x="288" y="358"/>
                  </a:lnTo>
                  <a:lnTo>
                    <a:pt x="288" y="356"/>
                  </a:lnTo>
                  <a:lnTo>
                    <a:pt x="287" y="356"/>
                  </a:lnTo>
                  <a:lnTo>
                    <a:pt x="287" y="358"/>
                  </a:lnTo>
                  <a:lnTo>
                    <a:pt x="288" y="358"/>
                  </a:lnTo>
                  <a:lnTo>
                    <a:pt x="287" y="358"/>
                  </a:lnTo>
                  <a:lnTo>
                    <a:pt x="287" y="359"/>
                  </a:lnTo>
                  <a:lnTo>
                    <a:pt x="287" y="360"/>
                  </a:lnTo>
                  <a:lnTo>
                    <a:pt x="288" y="360"/>
                  </a:lnTo>
                  <a:lnTo>
                    <a:pt x="287" y="360"/>
                  </a:lnTo>
                  <a:lnTo>
                    <a:pt x="287" y="361"/>
                  </a:lnTo>
                  <a:lnTo>
                    <a:pt x="287" y="362"/>
                  </a:lnTo>
                  <a:lnTo>
                    <a:pt x="286" y="362"/>
                  </a:lnTo>
                  <a:lnTo>
                    <a:pt x="286" y="363"/>
                  </a:lnTo>
                  <a:lnTo>
                    <a:pt x="287" y="363"/>
                  </a:lnTo>
                  <a:lnTo>
                    <a:pt x="286" y="363"/>
                  </a:lnTo>
                  <a:lnTo>
                    <a:pt x="286" y="364"/>
                  </a:lnTo>
                  <a:lnTo>
                    <a:pt x="285" y="365"/>
                  </a:lnTo>
                  <a:lnTo>
                    <a:pt x="286" y="365"/>
                  </a:lnTo>
                  <a:lnTo>
                    <a:pt x="285" y="367"/>
                  </a:lnTo>
                  <a:lnTo>
                    <a:pt x="285" y="365"/>
                  </a:lnTo>
                  <a:lnTo>
                    <a:pt x="285" y="367"/>
                  </a:lnTo>
                  <a:lnTo>
                    <a:pt x="284" y="368"/>
                  </a:lnTo>
                  <a:lnTo>
                    <a:pt x="285" y="368"/>
                  </a:lnTo>
                  <a:lnTo>
                    <a:pt x="284" y="368"/>
                  </a:lnTo>
                  <a:lnTo>
                    <a:pt x="284" y="369"/>
                  </a:lnTo>
                  <a:lnTo>
                    <a:pt x="283" y="369"/>
                  </a:lnTo>
                  <a:lnTo>
                    <a:pt x="283" y="370"/>
                  </a:lnTo>
                  <a:lnTo>
                    <a:pt x="284" y="370"/>
                  </a:lnTo>
                  <a:lnTo>
                    <a:pt x="283" y="370"/>
                  </a:lnTo>
                  <a:lnTo>
                    <a:pt x="283" y="369"/>
                  </a:lnTo>
                  <a:lnTo>
                    <a:pt x="283" y="370"/>
                  </a:lnTo>
                  <a:lnTo>
                    <a:pt x="281" y="370"/>
                  </a:lnTo>
                  <a:lnTo>
                    <a:pt x="281" y="371"/>
                  </a:lnTo>
                  <a:lnTo>
                    <a:pt x="281" y="372"/>
                  </a:lnTo>
                  <a:lnTo>
                    <a:pt x="280" y="372"/>
                  </a:lnTo>
                  <a:lnTo>
                    <a:pt x="280" y="373"/>
                  </a:lnTo>
                  <a:lnTo>
                    <a:pt x="279" y="373"/>
                  </a:lnTo>
                  <a:lnTo>
                    <a:pt x="279" y="375"/>
                  </a:lnTo>
                  <a:lnTo>
                    <a:pt x="279" y="376"/>
                  </a:lnTo>
                  <a:lnTo>
                    <a:pt x="278" y="377"/>
                  </a:lnTo>
                  <a:lnTo>
                    <a:pt x="278" y="378"/>
                  </a:lnTo>
                  <a:lnTo>
                    <a:pt x="279" y="378"/>
                  </a:lnTo>
                  <a:lnTo>
                    <a:pt x="278" y="378"/>
                  </a:lnTo>
                  <a:lnTo>
                    <a:pt x="278" y="379"/>
                  </a:lnTo>
                  <a:lnTo>
                    <a:pt x="277" y="379"/>
                  </a:lnTo>
                  <a:lnTo>
                    <a:pt x="277" y="380"/>
                  </a:lnTo>
                  <a:lnTo>
                    <a:pt x="277" y="381"/>
                  </a:lnTo>
                  <a:lnTo>
                    <a:pt x="278" y="381"/>
                  </a:lnTo>
                  <a:lnTo>
                    <a:pt x="277" y="381"/>
                  </a:lnTo>
                  <a:lnTo>
                    <a:pt x="277" y="383"/>
                  </a:lnTo>
                  <a:lnTo>
                    <a:pt x="277" y="381"/>
                  </a:lnTo>
                  <a:lnTo>
                    <a:pt x="278" y="381"/>
                  </a:lnTo>
                  <a:lnTo>
                    <a:pt x="277" y="381"/>
                  </a:lnTo>
                  <a:lnTo>
                    <a:pt x="277" y="383"/>
                  </a:lnTo>
                  <a:lnTo>
                    <a:pt x="277" y="384"/>
                  </a:lnTo>
                  <a:lnTo>
                    <a:pt x="277" y="385"/>
                  </a:lnTo>
                  <a:lnTo>
                    <a:pt x="277" y="386"/>
                  </a:lnTo>
                  <a:lnTo>
                    <a:pt x="277" y="387"/>
                  </a:lnTo>
                  <a:lnTo>
                    <a:pt x="277" y="388"/>
                  </a:lnTo>
                  <a:lnTo>
                    <a:pt x="277" y="389"/>
                  </a:lnTo>
                  <a:lnTo>
                    <a:pt x="277" y="390"/>
                  </a:lnTo>
                  <a:lnTo>
                    <a:pt x="277" y="392"/>
                  </a:lnTo>
                  <a:lnTo>
                    <a:pt x="277" y="393"/>
                  </a:lnTo>
                  <a:lnTo>
                    <a:pt x="277" y="394"/>
                  </a:lnTo>
                  <a:lnTo>
                    <a:pt x="277" y="395"/>
                  </a:lnTo>
                  <a:lnTo>
                    <a:pt x="278" y="395"/>
                  </a:lnTo>
                  <a:lnTo>
                    <a:pt x="279" y="395"/>
                  </a:lnTo>
                  <a:lnTo>
                    <a:pt x="279" y="396"/>
                  </a:lnTo>
                  <a:lnTo>
                    <a:pt x="279" y="395"/>
                  </a:lnTo>
                  <a:lnTo>
                    <a:pt x="279" y="396"/>
                  </a:lnTo>
                  <a:lnTo>
                    <a:pt x="279" y="395"/>
                  </a:lnTo>
                  <a:lnTo>
                    <a:pt x="279" y="396"/>
                  </a:lnTo>
                  <a:lnTo>
                    <a:pt x="279" y="395"/>
                  </a:lnTo>
                  <a:lnTo>
                    <a:pt x="279" y="396"/>
                  </a:lnTo>
                  <a:lnTo>
                    <a:pt x="280" y="396"/>
                  </a:lnTo>
                  <a:lnTo>
                    <a:pt x="279" y="396"/>
                  </a:lnTo>
                  <a:lnTo>
                    <a:pt x="278" y="396"/>
                  </a:lnTo>
                  <a:lnTo>
                    <a:pt x="277" y="396"/>
                  </a:lnTo>
                  <a:lnTo>
                    <a:pt x="276" y="396"/>
                  </a:lnTo>
                  <a:lnTo>
                    <a:pt x="275" y="396"/>
                  </a:lnTo>
                  <a:lnTo>
                    <a:pt x="276" y="396"/>
                  </a:lnTo>
                  <a:lnTo>
                    <a:pt x="276" y="397"/>
                  </a:lnTo>
                  <a:lnTo>
                    <a:pt x="276" y="396"/>
                  </a:lnTo>
                  <a:lnTo>
                    <a:pt x="275" y="396"/>
                  </a:lnTo>
                  <a:lnTo>
                    <a:pt x="276" y="397"/>
                  </a:lnTo>
                  <a:lnTo>
                    <a:pt x="277" y="397"/>
                  </a:lnTo>
                  <a:lnTo>
                    <a:pt x="277" y="396"/>
                  </a:lnTo>
                  <a:lnTo>
                    <a:pt x="278" y="396"/>
                  </a:lnTo>
                  <a:lnTo>
                    <a:pt x="279" y="396"/>
                  </a:lnTo>
                  <a:lnTo>
                    <a:pt x="278" y="396"/>
                  </a:lnTo>
                  <a:lnTo>
                    <a:pt x="278" y="397"/>
                  </a:lnTo>
                  <a:lnTo>
                    <a:pt x="279" y="397"/>
                  </a:lnTo>
                  <a:lnTo>
                    <a:pt x="279" y="396"/>
                  </a:lnTo>
                  <a:lnTo>
                    <a:pt x="279" y="397"/>
                  </a:lnTo>
                  <a:lnTo>
                    <a:pt x="280" y="397"/>
                  </a:lnTo>
                  <a:lnTo>
                    <a:pt x="280" y="396"/>
                  </a:lnTo>
                  <a:lnTo>
                    <a:pt x="280" y="395"/>
                  </a:lnTo>
                  <a:lnTo>
                    <a:pt x="280" y="396"/>
                  </a:lnTo>
                  <a:lnTo>
                    <a:pt x="281" y="396"/>
                  </a:lnTo>
                  <a:lnTo>
                    <a:pt x="283" y="396"/>
                  </a:lnTo>
                  <a:lnTo>
                    <a:pt x="283" y="397"/>
                  </a:lnTo>
                  <a:lnTo>
                    <a:pt x="284" y="397"/>
                  </a:lnTo>
                  <a:lnTo>
                    <a:pt x="284" y="396"/>
                  </a:lnTo>
                  <a:lnTo>
                    <a:pt x="286" y="397"/>
                  </a:lnTo>
                  <a:lnTo>
                    <a:pt x="285" y="400"/>
                  </a:lnTo>
                  <a:lnTo>
                    <a:pt x="285" y="401"/>
                  </a:lnTo>
                  <a:lnTo>
                    <a:pt x="286" y="397"/>
                  </a:lnTo>
                  <a:lnTo>
                    <a:pt x="284" y="397"/>
                  </a:lnTo>
                  <a:lnTo>
                    <a:pt x="283" y="397"/>
                  </a:lnTo>
                  <a:lnTo>
                    <a:pt x="283" y="396"/>
                  </a:lnTo>
                  <a:lnTo>
                    <a:pt x="281" y="396"/>
                  </a:lnTo>
                  <a:lnTo>
                    <a:pt x="280" y="397"/>
                  </a:lnTo>
                  <a:lnTo>
                    <a:pt x="280" y="398"/>
                  </a:lnTo>
                  <a:lnTo>
                    <a:pt x="281" y="398"/>
                  </a:lnTo>
                  <a:lnTo>
                    <a:pt x="280" y="397"/>
                  </a:lnTo>
                  <a:lnTo>
                    <a:pt x="280" y="398"/>
                  </a:lnTo>
                  <a:lnTo>
                    <a:pt x="280" y="400"/>
                  </a:lnTo>
                  <a:lnTo>
                    <a:pt x="280" y="398"/>
                  </a:lnTo>
                  <a:lnTo>
                    <a:pt x="280" y="400"/>
                  </a:lnTo>
                  <a:lnTo>
                    <a:pt x="281" y="400"/>
                  </a:lnTo>
                  <a:lnTo>
                    <a:pt x="283" y="400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1" y="401"/>
                  </a:lnTo>
                  <a:lnTo>
                    <a:pt x="283" y="401"/>
                  </a:lnTo>
                  <a:lnTo>
                    <a:pt x="283" y="400"/>
                  </a:lnTo>
                  <a:lnTo>
                    <a:pt x="284" y="400"/>
                  </a:lnTo>
                  <a:lnTo>
                    <a:pt x="284" y="398"/>
                  </a:lnTo>
                  <a:lnTo>
                    <a:pt x="284" y="400"/>
                  </a:lnTo>
                  <a:lnTo>
                    <a:pt x="283" y="400"/>
                  </a:lnTo>
                  <a:lnTo>
                    <a:pt x="283" y="401"/>
                  </a:lnTo>
                  <a:lnTo>
                    <a:pt x="283" y="402"/>
                  </a:lnTo>
                  <a:lnTo>
                    <a:pt x="283" y="403"/>
                  </a:lnTo>
                  <a:lnTo>
                    <a:pt x="283" y="404"/>
                  </a:lnTo>
                  <a:lnTo>
                    <a:pt x="281" y="404"/>
                  </a:lnTo>
                  <a:lnTo>
                    <a:pt x="281" y="401"/>
                  </a:lnTo>
                  <a:lnTo>
                    <a:pt x="280" y="401"/>
                  </a:lnTo>
                  <a:lnTo>
                    <a:pt x="280" y="402"/>
                  </a:lnTo>
                  <a:lnTo>
                    <a:pt x="279" y="402"/>
                  </a:lnTo>
                  <a:lnTo>
                    <a:pt x="280" y="402"/>
                  </a:lnTo>
                  <a:lnTo>
                    <a:pt x="279" y="402"/>
                  </a:lnTo>
                  <a:lnTo>
                    <a:pt x="280" y="400"/>
                  </a:lnTo>
                  <a:lnTo>
                    <a:pt x="279" y="400"/>
                  </a:lnTo>
                  <a:lnTo>
                    <a:pt x="279" y="401"/>
                  </a:lnTo>
                  <a:lnTo>
                    <a:pt x="278" y="400"/>
                  </a:lnTo>
                  <a:lnTo>
                    <a:pt x="278" y="398"/>
                  </a:lnTo>
                  <a:lnTo>
                    <a:pt x="277" y="397"/>
                  </a:lnTo>
                  <a:lnTo>
                    <a:pt x="276" y="397"/>
                  </a:lnTo>
                  <a:lnTo>
                    <a:pt x="277" y="398"/>
                  </a:lnTo>
                  <a:lnTo>
                    <a:pt x="276" y="398"/>
                  </a:lnTo>
                  <a:lnTo>
                    <a:pt x="277" y="398"/>
                  </a:lnTo>
                  <a:lnTo>
                    <a:pt x="277" y="400"/>
                  </a:lnTo>
                  <a:lnTo>
                    <a:pt x="278" y="400"/>
                  </a:lnTo>
                  <a:lnTo>
                    <a:pt x="277" y="400"/>
                  </a:lnTo>
                  <a:lnTo>
                    <a:pt x="277" y="401"/>
                  </a:lnTo>
                  <a:lnTo>
                    <a:pt x="278" y="401"/>
                  </a:lnTo>
                  <a:lnTo>
                    <a:pt x="278" y="402"/>
                  </a:lnTo>
                  <a:lnTo>
                    <a:pt x="278" y="401"/>
                  </a:lnTo>
                  <a:lnTo>
                    <a:pt x="278" y="402"/>
                  </a:lnTo>
                  <a:lnTo>
                    <a:pt x="278" y="401"/>
                  </a:lnTo>
                  <a:lnTo>
                    <a:pt x="278" y="402"/>
                  </a:lnTo>
                  <a:lnTo>
                    <a:pt x="279" y="402"/>
                  </a:lnTo>
                  <a:lnTo>
                    <a:pt x="278" y="402"/>
                  </a:lnTo>
                  <a:lnTo>
                    <a:pt x="279" y="402"/>
                  </a:lnTo>
                  <a:lnTo>
                    <a:pt x="278" y="402"/>
                  </a:lnTo>
                  <a:lnTo>
                    <a:pt x="278" y="403"/>
                  </a:lnTo>
                  <a:lnTo>
                    <a:pt x="276" y="403"/>
                  </a:lnTo>
                  <a:lnTo>
                    <a:pt x="276" y="404"/>
                  </a:lnTo>
                  <a:lnTo>
                    <a:pt x="279" y="405"/>
                  </a:lnTo>
                  <a:lnTo>
                    <a:pt x="279" y="404"/>
                  </a:lnTo>
                  <a:lnTo>
                    <a:pt x="280" y="404"/>
                  </a:lnTo>
                  <a:lnTo>
                    <a:pt x="279" y="404"/>
                  </a:lnTo>
                  <a:lnTo>
                    <a:pt x="280" y="404"/>
                  </a:lnTo>
                  <a:lnTo>
                    <a:pt x="280" y="405"/>
                  </a:lnTo>
                  <a:lnTo>
                    <a:pt x="280" y="406"/>
                  </a:lnTo>
                  <a:lnTo>
                    <a:pt x="280" y="407"/>
                  </a:lnTo>
                  <a:lnTo>
                    <a:pt x="279" y="407"/>
                  </a:lnTo>
                  <a:lnTo>
                    <a:pt x="279" y="409"/>
                  </a:lnTo>
                  <a:lnTo>
                    <a:pt x="278" y="407"/>
                  </a:lnTo>
                  <a:lnTo>
                    <a:pt x="279" y="407"/>
                  </a:lnTo>
                  <a:lnTo>
                    <a:pt x="278" y="407"/>
                  </a:lnTo>
                  <a:lnTo>
                    <a:pt x="278" y="406"/>
                  </a:lnTo>
                  <a:lnTo>
                    <a:pt x="277" y="406"/>
                  </a:lnTo>
                  <a:lnTo>
                    <a:pt x="276" y="406"/>
                  </a:lnTo>
                  <a:lnTo>
                    <a:pt x="276" y="405"/>
                  </a:lnTo>
                  <a:lnTo>
                    <a:pt x="275" y="405"/>
                  </a:lnTo>
                  <a:lnTo>
                    <a:pt x="276" y="405"/>
                  </a:lnTo>
                  <a:lnTo>
                    <a:pt x="275" y="405"/>
                  </a:lnTo>
                  <a:lnTo>
                    <a:pt x="275" y="406"/>
                  </a:lnTo>
                  <a:lnTo>
                    <a:pt x="276" y="406"/>
                  </a:lnTo>
                  <a:lnTo>
                    <a:pt x="275" y="406"/>
                  </a:lnTo>
                  <a:lnTo>
                    <a:pt x="276" y="406"/>
                  </a:lnTo>
                  <a:lnTo>
                    <a:pt x="277" y="406"/>
                  </a:lnTo>
                  <a:lnTo>
                    <a:pt x="277" y="407"/>
                  </a:lnTo>
                  <a:lnTo>
                    <a:pt x="276" y="407"/>
                  </a:lnTo>
                  <a:lnTo>
                    <a:pt x="277" y="406"/>
                  </a:lnTo>
                  <a:lnTo>
                    <a:pt x="276" y="406"/>
                  </a:lnTo>
                  <a:lnTo>
                    <a:pt x="275" y="406"/>
                  </a:lnTo>
                  <a:lnTo>
                    <a:pt x="276" y="406"/>
                  </a:lnTo>
                  <a:lnTo>
                    <a:pt x="275" y="406"/>
                  </a:lnTo>
                  <a:lnTo>
                    <a:pt x="276" y="406"/>
                  </a:lnTo>
                  <a:lnTo>
                    <a:pt x="275" y="406"/>
                  </a:lnTo>
                  <a:lnTo>
                    <a:pt x="275" y="407"/>
                  </a:lnTo>
                  <a:lnTo>
                    <a:pt x="276" y="407"/>
                  </a:lnTo>
                  <a:lnTo>
                    <a:pt x="276" y="409"/>
                  </a:lnTo>
                  <a:lnTo>
                    <a:pt x="275" y="409"/>
                  </a:lnTo>
                  <a:lnTo>
                    <a:pt x="275" y="410"/>
                  </a:lnTo>
                  <a:lnTo>
                    <a:pt x="276" y="410"/>
                  </a:lnTo>
                  <a:lnTo>
                    <a:pt x="275" y="410"/>
                  </a:lnTo>
                  <a:lnTo>
                    <a:pt x="276" y="410"/>
                  </a:lnTo>
                  <a:lnTo>
                    <a:pt x="276" y="411"/>
                  </a:lnTo>
                  <a:lnTo>
                    <a:pt x="276" y="412"/>
                  </a:lnTo>
                  <a:lnTo>
                    <a:pt x="276" y="413"/>
                  </a:lnTo>
                  <a:lnTo>
                    <a:pt x="276" y="414"/>
                  </a:lnTo>
                  <a:lnTo>
                    <a:pt x="277" y="414"/>
                  </a:lnTo>
                  <a:lnTo>
                    <a:pt x="277" y="415"/>
                  </a:lnTo>
                  <a:lnTo>
                    <a:pt x="277" y="417"/>
                  </a:lnTo>
                  <a:lnTo>
                    <a:pt x="277" y="418"/>
                  </a:lnTo>
                  <a:lnTo>
                    <a:pt x="277" y="419"/>
                  </a:lnTo>
                  <a:lnTo>
                    <a:pt x="278" y="419"/>
                  </a:lnTo>
                  <a:lnTo>
                    <a:pt x="278" y="420"/>
                  </a:lnTo>
                  <a:lnTo>
                    <a:pt x="278" y="421"/>
                  </a:lnTo>
                  <a:lnTo>
                    <a:pt x="278" y="422"/>
                  </a:lnTo>
                  <a:lnTo>
                    <a:pt x="279" y="422"/>
                  </a:lnTo>
                  <a:lnTo>
                    <a:pt x="279" y="423"/>
                  </a:lnTo>
                  <a:lnTo>
                    <a:pt x="279" y="425"/>
                  </a:lnTo>
                  <a:lnTo>
                    <a:pt x="279" y="426"/>
                  </a:lnTo>
                  <a:lnTo>
                    <a:pt x="280" y="426"/>
                  </a:lnTo>
                  <a:lnTo>
                    <a:pt x="280" y="427"/>
                  </a:lnTo>
                  <a:lnTo>
                    <a:pt x="280" y="428"/>
                  </a:lnTo>
                  <a:lnTo>
                    <a:pt x="280" y="429"/>
                  </a:lnTo>
                  <a:lnTo>
                    <a:pt x="281" y="429"/>
                  </a:lnTo>
                  <a:lnTo>
                    <a:pt x="280" y="429"/>
                  </a:lnTo>
                  <a:lnTo>
                    <a:pt x="281" y="429"/>
                  </a:lnTo>
                  <a:lnTo>
                    <a:pt x="281" y="430"/>
                  </a:lnTo>
                  <a:lnTo>
                    <a:pt x="281" y="431"/>
                  </a:lnTo>
                  <a:lnTo>
                    <a:pt x="283" y="432"/>
                  </a:lnTo>
                  <a:lnTo>
                    <a:pt x="283" y="434"/>
                  </a:lnTo>
                  <a:lnTo>
                    <a:pt x="283" y="435"/>
                  </a:lnTo>
                  <a:lnTo>
                    <a:pt x="284" y="435"/>
                  </a:lnTo>
                  <a:lnTo>
                    <a:pt x="284" y="436"/>
                  </a:lnTo>
                  <a:lnTo>
                    <a:pt x="284" y="437"/>
                  </a:lnTo>
                  <a:lnTo>
                    <a:pt x="285" y="437"/>
                  </a:lnTo>
                  <a:lnTo>
                    <a:pt x="285" y="438"/>
                  </a:lnTo>
                  <a:lnTo>
                    <a:pt x="285" y="439"/>
                  </a:lnTo>
                  <a:lnTo>
                    <a:pt x="285" y="440"/>
                  </a:lnTo>
                  <a:lnTo>
                    <a:pt x="286" y="440"/>
                  </a:lnTo>
                  <a:lnTo>
                    <a:pt x="286" y="442"/>
                  </a:lnTo>
                  <a:lnTo>
                    <a:pt x="286" y="443"/>
                  </a:lnTo>
                  <a:lnTo>
                    <a:pt x="287" y="443"/>
                  </a:lnTo>
                  <a:lnTo>
                    <a:pt x="287" y="444"/>
                  </a:lnTo>
                  <a:lnTo>
                    <a:pt x="287" y="445"/>
                  </a:lnTo>
                  <a:lnTo>
                    <a:pt x="288" y="445"/>
                  </a:lnTo>
                  <a:lnTo>
                    <a:pt x="288" y="446"/>
                  </a:lnTo>
                  <a:lnTo>
                    <a:pt x="288" y="447"/>
                  </a:lnTo>
                  <a:lnTo>
                    <a:pt x="289" y="447"/>
                  </a:lnTo>
                  <a:lnTo>
                    <a:pt x="289" y="448"/>
                  </a:lnTo>
                  <a:lnTo>
                    <a:pt x="289" y="450"/>
                  </a:lnTo>
                  <a:lnTo>
                    <a:pt x="291" y="450"/>
                  </a:lnTo>
                  <a:lnTo>
                    <a:pt x="289" y="450"/>
                  </a:lnTo>
                  <a:lnTo>
                    <a:pt x="291" y="450"/>
                  </a:lnTo>
                  <a:lnTo>
                    <a:pt x="291" y="451"/>
                  </a:lnTo>
                  <a:lnTo>
                    <a:pt x="291" y="452"/>
                  </a:lnTo>
                  <a:lnTo>
                    <a:pt x="292" y="452"/>
                  </a:lnTo>
                  <a:lnTo>
                    <a:pt x="292" y="453"/>
                  </a:lnTo>
                  <a:lnTo>
                    <a:pt x="292" y="454"/>
                  </a:lnTo>
                  <a:lnTo>
                    <a:pt x="293" y="454"/>
                  </a:lnTo>
                  <a:lnTo>
                    <a:pt x="293" y="455"/>
                  </a:lnTo>
                  <a:lnTo>
                    <a:pt x="293" y="456"/>
                  </a:lnTo>
                  <a:lnTo>
                    <a:pt x="294" y="456"/>
                  </a:lnTo>
                  <a:lnTo>
                    <a:pt x="294" y="457"/>
                  </a:lnTo>
                  <a:lnTo>
                    <a:pt x="294" y="459"/>
                  </a:lnTo>
                  <a:lnTo>
                    <a:pt x="295" y="459"/>
                  </a:lnTo>
                  <a:lnTo>
                    <a:pt x="295" y="460"/>
                  </a:lnTo>
                  <a:lnTo>
                    <a:pt x="295" y="461"/>
                  </a:lnTo>
                  <a:lnTo>
                    <a:pt x="296" y="461"/>
                  </a:lnTo>
                  <a:lnTo>
                    <a:pt x="296" y="462"/>
                  </a:lnTo>
                  <a:lnTo>
                    <a:pt x="296" y="463"/>
                  </a:lnTo>
                  <a:lnTo>
                    <a:pt x="297" y="463"/>
                  </a:lnTo>
                  <a:lnTo>
                    <a:pt x="297" y="464"/>
                  </a:lnTo>
                  <a:lnTo>
                    <a:pt x="297" y="465"/>
                  </a:lnTo>
                  <a:lnTo>
                    <a:pt x="298" y="465"/>
                  </a:lnTo>
                  <a:lnTo>
                    <a:pt x="298" y="467"/>
                  </a:lnTo>
                  <a:lnTo>
                    <a:pt x="298" y="468"/>
                  </a:lnTo>
                  <a:lnTo>
                    <a:pt x="300" y="468"/>
                  </a:lnTo>
                  <a:lnTo>
                    <a:pt x="300" y="469"/>
                  </a:lnTo>
                  <a:lnTo>
                    <a:pt x="300" y="470"/>
                  </a:lnTo>
                  <a:lnTo>
                    <a:pt x="301" y="470"/>
                  </a:lnTo>
                  <a:lnTo>
                    <a:pt x="301" y="471"/>
                  </a:lnTo>
                  <a:lnTo>
                    <a:pt x="301" y="472"/>
                  </a:lnTo>
                  <a:lnTo>
                    <a:pt x="302" y="472"/>
                  </a:lnTo>
                  <a:lnTo>
                    <a:pt x="302" y="473"/>
                  </a:lnTo>
                  <a:lnTo>
                    <a:pt x="302" y="474"/>
                  </a:lnTo>
                  <a:lnTo>
                    <a:pt x="303" y="474"/>
                  </a:lnTo>
                  <a:lnTo>
                    <a:pt x="303" y="476"/>
                  </a:lnTo>
                  <a:lnTo>
                    <a:pt x="303" y="477"/>
                  </a:lnTo>
                  <a:lnTo>
                    <a:pt x="304" y="477"/>
                  </a:lnTo>
                  <a:lnTo>
                    <a:pt x="305" y="477"/>
                  </a:lnTo>
                  <a:lnTo>
                    <a:pt x="304" y="477"/>
                  </a:lnTo>
                  <a:lnTo>
                    <a:pt x="304" y="478"/>
                  </a:lnTo>
                  <a:lnTo>
                    <a:pt x="304" y="479"/>
                  </a:lnTo>
                  <a:lnTo>
                    <a:pt x="304" y="478"/>
                  </a:lnTo>
                  <a:lnTo>
                    <a:pt x="303" y="478"/>
                  </a:lnTo>
                  <a:lnTo>
                    <a:pt x="303" y="479"/>
                  </a:lnTo>
                  <a:lnTo>
                    <a:pt x="302" y="479"/>
                  </a:lnTo>
                  <a:lnTo>
                    <a:pt x="301" y="479"/>
                  </a:lnTo>
                  <a:lnTo>
                    <a:pt x="300" y="479"/>
                  </a:lnTo>
                  <a:lnTo>
                    <a:pt x="300" y="480"/>
                  </a:lnTo>
                  <a:lnTo>
                    <a:pt x="300" y="481"/>
                  </a:lnTo>
                  <a:lnTo>
                    <a:pt x="300" y="482"/>
                  </a:lnTo>
                  <a:lnTo>
                    <a:pt x="300" y="484"/>
                  </a:lnTo>
                  <a:lnTo>
                    <a:pt x="300" y="485"/>
                  </a:lnTo>
                  <a:lnTo>
                    <a:pt x="300" y="486"/>
                  </a:lnTo>
                  <a:lnTo>
                    <a:pt x="300" y="487"/>
                  </a:lnTo>
                  <a:lnTo>
                    <a:pt x="301" y="487"/>
                  </a:lnTo>
                  <a:lnTo>
                    <a:pt x="300" y="487"/>
                  </a:lnTo>
                  <a:lnTo>
                    <a:pt x="300" y="488"/>
                  </a:lnTo>
                  <a:lnTo>
                    <a:pt x="301" y="488"/>
                  </a:lnTo>
                  <a:lnTo>
                    <a:pt x="300" y="488"/>
                  </a:lnTo>
                  <a:lnTo>
                    <a:pt x="300" y="489"/>
                  </a:lnTo>
                  <a:lnTo>
                    <a:pt x="300" y="490"/>
                  </a:lnTo>
                  <a:lnTo>
                    <a:pt x="301" y="490"/>
                  </a:lnTo>
                  <a:lnTo>
                    <a:pt x="301" y="492"/>
                  </a:lnTo>
                  <a:lnTo>
                    <a:pt x="301" y="493"/>
                  </a:lnTo>
                  <a:lnTo>
                    <a:pt x="302" y="493"/>
                  </a:lnTo>
                  <a:lnTo>
                    <a:pt x="301" y="493"/>
                  </a:lnTo>
                  <a:lnTo>
                    <a:pt x="301" y="494"/>
                  </a:lnTo>
                  <a:lnTo>
                    <a:pt x="302" y="494"/>
                  </a:lnTo>
                  <a:lnTo>
                    <a:pt x="302" y="495"/>
                  </a:lnTo>
                  <a:lnTo>
                    <a:pt x="302" y="494"/>
                  </a:lnTo>
                  <a:lnTo>
                    <a:pt x="302" y="495"/>
                  </a:lnTo>
                  <a:lnTo>
                    <a:pt x="302" y="496"/>
                  </a:lnTo>
                  <a:lnTo>
                    <a:pt x="303" y="496"/>
                  </a:lnTo>
                  <a:lnTo>
                    <a:pt x="303" y="497"/>
                  </a:lnTo>
                  <a:lnTo>
                    <a:pt x="303" y="498"/>
                  </a:lnTo>
                  <a:lnTo>
                    <a:pt x="303" y="499"/>
                  </a:lnTo>
                  <a:lnTo>
                    <a:pt x="304" y="499"/>
                  </a:lnTo>
                  <a:lnTo>
                    <a:pt x="304" y="501"/>
                  </a:lnTo>
                  <a:lnTo>
                    <a:pt x="304" y="502"/>
                  </a:lnTo>
                  <a:lnTo>
                    <a:pt x="305" y="502"/>
                  </a:lnTo>
                  <a:lnTo>
                    <a:pt x="305" y="503"/>
                  </a:lnTo>
                  <a:lnTo>
                    <a:pt x="305" y="504"/>
                  </a:lnTo>
                  <a:lnTo>
                    <a:pt x="305" y="505"/>
                  </a:lnTo>
                  <a:lnTo>
                    <a:pt x="306" y="505"/>
                  </a:lnTo>
                  <a:lnTo>
                    <a:pt x="306" y="506"/>
                  </a:lnTo>
                  <a:lnTo>
                    <a:pt x="306" y="507"/>
                  </a:lnTo>
                  <a:lnTo>
                    <a:pt x="308" y="507"/>
                  </a:lnTo>
                  <a:lnTo>
                    <a:pt x="308" y="509"/>
                  </a:lnTo>
                  <a:lnTo>
                    <a:pt x="308" y="510"/>
                  </a:lnTo>
                  <a:lnTo>
                    <a:pt x="309" y="511"/>
                  </a:lnTo>
                  <a:lnTo>
                    <a:pt x="309" y="512"/>
                  </a:lnTo>
                  <a:lnTo>
                    <a:pt x="309" y="513"/>
                  </a:lnTo>
                  <a:lnTo>
                    <a:pt x="310" y="513"/>
                  </a:lnTo>
                  <a:lnTo>
                    <a:pt x="310" y="514"/>
                  </a:lnTo>
                  <a:lnTo>
                    <a:pt x="311" y="514"/>
                  </a:lnTo>
                  <a:lnTo>
                    <a:pt x="311" y="515"/>
                  </a:lnTo>
                  <a:lnTo>
                    <a:pt x="310" y="515"/>
                  </a:lnTo>
                  <a:lnTo>
                    <a:pt x="311" y="515"/>
                  </a:lnTo>
                  <a:lnTo>
                    <a:pt x="311" y="517"/>
                  </a:lnTo>
                  <a:lnTo>
                    <a:pt x="312" y="518"/>
                  </a:lnTo>
                  <a:lnTo>
                    <a:pt x="312" y="519"/>
                  </a:lnTo>
                  <a:lnTo>
                    <a:pt x="313" y="519"/>
                  </a:lnTo>
                  <a:lnTo>
                    <a:pt x="313" y="520"/>
                  </a:lnTo>
                  <a:lnTo>
                    <a:pt x="313" y="521"/>
                  </a:lnTo>
                  <a:lnTo>
                    <a:pt x="314" y="521"/>
                  </a:lnTo>
                  <a:lnTo>
                    <a:pt x="314" y="522"/>
                  </a:lnTo>
                  <a:lnTo>
                    <a:pt x="314" y="523"/>
                  </a:lnTo>
                  <a:lnTo>
                    <a:pt x="315" y="523"/>
                  </a:lnTo>
                  <a:lnTo>
                    <a:pt x="315" y="524"/>
                  </a:lnTo>
                  <a:lnTo>
                    <a:pt x="317" y="524"/>
                  </a:lnTo>
                  <a:lnTo>
                    <a:pt x="317" y="526"/>
                  </a:lnTo>
                  <a:lnTo>
                    <a:pt x="317" y="527"/>
                  </a:lnTo>
                  <a:lnTo>
                    <a:pt x="318" y="527"/>
                  </a:lnTo>
                  <a:lnTo>
                    <a:pt x="318" y="528"/>
                  </a:lnTo>
                  <a:lnTo>
                    <a:pt x="319" y="528"/>
                  </a:lnTo>
                  <a:lnTo>
                    <a:pt x="319" y="529"/>
                  </a:lnTo>
                  <a:lnTo>
                    <a:pt x="319" y="530"/>
                  </a:lnTo>
                  <a:lnTo>
                    <a:pt x="320" y="530"/>
                  </a:lnTo>
                  <a:lnTo>
                    <a:pt x="320" y="531"/>
                  </a:lnTo>
                  <a:lnTo>
                    <a:pt x="321" y="531"/>
                  </a:lnTo>
                  <a:lnTo>
                    <a:pt x="321" y="532"/>
                  </a:lnTo>
                  <a:lnTo>
                    <a:pt x="322" y="532"/>
                  </a:lnTo>
                  <a:lnTo>
                    <a:pt x="323" y="532"/>
                  </a:lnTo>
                  <a:lnTo>
                    <a:pt x="323" y="534"/>
                  </a:lnTo>
                  <a:lnTo>
                    <a:pt x="323" y="532"/>
                  </a:lnTo>
                  <a:lnTo>
                    <a:pt x="322" y="532"/>
                  </a:lnTo>
                  <a:lnTo>
                    <a:pt x="321" y="532"/>
                  </a:lnTo>
                  <a:lnTo>
                    <a:pt x="321" y="534"/>
                  </a:lnTo>
                  <a:lnTo>
                    <a:pt x="320" y="534"/>
                  </a:lnTo>
                  <a:lnTo>
                    <a:pt x="321" y="534"/>
                  </a:lnTo>
                  <a:lnTo>
                    <a:pt x="322" y="534"/>
                  </a:lnTo>
                  <a:lnTo>
                    <a:pt x="323" y="534"/>
                  </a:lnTo>
                  <a:lnTo>
                    <a:pt x="322" y="534"/>
                  </a:lnTo>
                  <a:lnTo>
                    <a:pt x="322" y="535"/>
                  </a:lnTo>
                  <a:lnTo>
                    <a:pt x="322" y="536"/>
                  </a:lnTo>
                  <a:lnTo>
                    <a:pt x="323" y="536"/>
                  </a:lnTo>
                  <a:lnTo>
                    <a:pt x="323" y="537"/>
                  </a:lnTo>
                  <a:lnTo>
                    <a:pt x="323" y="538"/>
                  </a:lnTo>
                  <a:lnTo>
                    <a:pt x="324" y="538"/>
                  </a:lnTo>
                  <a:lnTo>
                    <a:pt x="324" y="539"/>
                  </a:lnTo>
                  <a:lnTo>
                    <a:pt x="326" y="539"/>
                  </a:lnTo>
                  <a:lnTo>
                    <a:pt x="326" y="540"/>
                  </a:lnTo>
                  <a:lnTo>
                    <a:pt x="327" y="540"/>
                  </a:lnTo>
                  <a:lnTo>
                    <a:pt x="327" y="542"/>
                  </a:lnTo>
                  <a:lnTo>
                    <a:pt x="328" y="542"/>
                  </a:lnTo>
                  <a:lnTo>
                    <a:pt x="328" y="543"/>
                  </a:lnTo>
                  <a:lnTo>
                    <a:pt x="328" y="544"/>
                  </a:lnTo>
                  <a:lnTo>
                    <a:pt x="329" y="544"/>
                  </a:lnTo>
                  <a:lnTo>
                    <a:pt x="329" y="545"/>
                  </a:lnTo>
                  <a:lnTo>
                    <a:pt x="330" y="545"/>
                  </a:lnTo>
                  <a:lnTo>
                    <a:pt x="330" y="546"/>
                  </a:lnTo>
                  <a:lnTo>
                    <a:pt x="331" y="546"/>
                  </a:lnTo>
                  <a:lnTo>
                    <a:pt x="331" y="547"/>
                  </a:lnTo>
                  <a:lnTo>
                    <a:pt x="332" y="547"/>
                  </a:lnTo>
                  <a:lnTo>
                    <a:pt x="332" y="548"/>
                  </a:lnTo>
                  <a:lnTo>
                    <a:pt x="334" y="548"/>
                  </a:lnTo>
                  <a:lnTo>
                    <a:pt x="334" y="549"/>
                  </a:lnTo>
                  <a:lnTo>
                    <a:pt x="335" y="549"/>
                  </a:lnTo>
                  <a:lnTo>
                    <a:pt x="335" y="551"/>
                  </a:lnTo>
                  <a:lnTo>
                    <a:pt x="336" y="551"/>
                  </a:lnTo>
                  <a:lnTo>
                    <a:pt x="337" y="551"/>
                  </a:lnTo>
                  <a:lnTo>
                    <a:pt x="336" y="551"/>
                  </a:lnTo>
                  <a:lnTo>
                    <a:pt x="336" y="552"/>
                  </a:lnTo>
                  <a:lnTo>
                    <a:pt x="336" y="551"/>
                  </a:lnTo>
                  <a:lnTo>
                    <a:pt x="336" y="552"/>
                  </a:lnTo>
                  <a:lnTo>
                    <a:pt x="337" y="552"/>
                  </a:lnTo>
                  <a:lnTo>
                    <a:pt x="337" y="553"/>
                  </a:lnTo>
                  <a:lnTo>
                    <a:pt x="338" y="553"/>
                  </a:lnTo>
                  <a:lnTo>
                    <a:pt x="338" y="554"/>
                  </a:lnTo>
                  <a:lnTo>
                    <a:pt x="339" y="554"/>
                  </a:lnTo>
                  <a:lnTo>
                    <a:pt x="339" y="555"/>
                  </a:lnTo>
                  <a:lnTo>
                    <a:pt x="340" y="555"/>
                  </a:lnTo>
                  <a:lnTo>
                    <a:pt x="340" y="556"/>
                  </a:lnTo>
                  <a:lnTo>
                    <a:pt x="341" y="556"/>
                  </a:lnTo>
                  <a:lnTo>
                    <a:pt x="341" y="557"/>
                  </a:lnTo>
                  <a:lnTo>
                    <a:pt x="343" y="557"/>
                  </a:lnTo>
                  <a:lnTo>
                    <a:pt x="343" y="559"/>
                  </a:lnTo>
                  <a:lnTo>
                    <a:pt x="344" y="559"/>
                  </a:lnTo>
                  <a:lnTo>
                    <a:pt x="344" y="560"/>
                  </a:lnTo>
                  <a:lnTo>
                    <a:pt x="345" y="560"/>
                  </a:lnTo>
                  <a:lnTo>
                    <a:pt x="345" y="561"/>
                  </a:lnTo>
                  <a:lnTo>
                    <a:pt x="346" y="561"/>
                  </a:lnTo>
                  <a:lnTo>
                    <a:pt x="346" y="562"/>
                  </a:lnTo>
                  <a:lnTo>
                    <a:pt x="347" y="562"/>
                  </a:lnTo>
                  <a:lnTo>
                    <a:pt x="347" y="563"/>
                  </a:lnTo>
                  <a:lnTo>
                    <a:pt x="348" y="563"/>
                  </a:lnTo>
                  <a:lnTo>
                    <a:pt x="349" y="564"/>
                  </a:lnTo>
                  <a:lnTo>
                    <a:pt x="350" y="564"/>
                  </a:lnTo>
                  <a:lnTo>
                    <a:pt x="350" y="565"/>
                  </a:lnTo>
                  <a:lnTo>
                    <a:pt x="352" y="565"/>
                  </a:lnTo>
                  <a:lnTo>
                    <a:pt x="352" y="566"/>
                  </a:lnTo>
                  <a:lnTo>
                    <a:pt x="353" y="566"/>
                  </a:lnTo>
                  <a:lnTo>
                    <a:pt x="353" y="568"/>
                  </a:lnTo>
                  <a:lnTo>
                    <a:pt x="354" y="568"/>
                  </a:lnTo>
                  <a:lnTo>
                    <a:pt x="355" y="568"/>
                  </a:lnTo>
                  <a:lnTo>
                    <a:pt x="355" y="569"/>
                  </a:lnTo>
                  <a:lnTo>
                    <a:pt x="356" y="569"/>
                  </a:lnTo>
                  <a:lnTo>
                    <a:pt x="357" y="569"/>
                  </a:lnTo>
                  <a:lnTo>
                    <a:pt x="358" y="570"/>
                  </a:lnTo>
                  <a:lnTo>
                    <a:pt x="360" y="570"/>
                  </a:lnTo>
                  <a:lnTo>
                    <a:pt x="360" y="569"/>
                  </a:lnTo>
                  <a:lnTo>
                    <a:pt x="360" y="570"/>
                  </a:lnTo>
                  <a:lnTo>
                    <a:pt x="361" y="570"/>
                  </a:lnTo>
                  <a:lnTo>
                    <a:pt x="362" y="570"/>
                  </a:lnTo>
                  <a:lnTo>
                    <a:pt x="362" y="571"/>
                  </a:lnTo>
                  <a:lnTo>
                    <a:pt x="363" y="571"/>
                  </a:lnTo>
                  <a:lnTo>
                    <a:pt x="363" y="570"/>
                  </a:lnTo>
                  <a:lnTo>
                    <a:pt x="364" y="570"/>
                  </a:lnTo>
                  <a:lnTo>
                    <a:pt x="364" y="571"/>
                  </a:lnTo>
                  <a:lnTo>
                    <a:pt x="365" y="571"/>
                  </a:lnTo>
                  <a:lnTo>
                    <a:pt x="366" y="571"/>
                  </a:lnTo>
                  <a:lnTo>
                    <a:pt x="367" y="571"/>
                  </a:lnTo>
                  <a:lnTo>
                    <a:pt x="369" y="571"/>
                  </a:lnTo>
                  <a:lnTo>
                    <a:pt x="370" y="571"/>
                  </a:lnTo>
                  <a:lnTo>
                    <a:pt x="370" y="570"/>
                  </a:lnTo>
                  <a:lnTo>
                    <a:pt x="371" y="570"/>
                  </a:lnTo>
                  <a:lnTo>
                    <a:pt x="371" y="571"/>
                  </a:lnTo>
                  <a:lnTo>
                    <a:pt x="372" y="571"/>
                  </a:lnTo>
                  <a:lnTo>
                    <a:pt x="373" y="571"/>
                  </a:lnTo>
                  <a:lnTo>
                    <a:pt x="374" y="571"/>
                  </a:lnTo>
                  <a:lnTo>
                    <a:pt x="375" y="572"/>
                  </a:lnTo>
                  <a:lnTo>
                    <a:pt x="377" y="572"/>
                  </a:lnTo>
                  <a:lnTo>
                    <a:pt x="378" y="572"/>
                  </a:lnTo>
                  <a:lnTo>
                    <a:pt x="379" y="572"/>
                  </a:lnTo>
                  <a:lnTo>
                    <a:pt x="380" y="572"/>
                  </a:lnTo>
                  <a:lnTo>
                    <a:pt x="380" y="573"/>
                  </a:lnTo>
                  <a:lnTo>
                    <a:pt x="381" y="573"/>
                  </a:lnTo>
                  <a:lnTo>
                    <a:pt x="382" y="573"/>
                  </a:lnTo>
                  <a:lnTo>
                    <a:pt x="382" y="574"/>
                  </a:lnTo>
                  <a:lnTo>
                    <a:pt x="383" y="574"/>
                  </a:lnTo>
                  <a:lnTo>
                    <a:pt x="384" y="574"/>
                  </a:lnTo>
                  <a:lnTo>
                    <a:pt x="384" y="573"/>
                  </a:lnTo>
                  <a:lnTo>
                    <a:pt x="386" y="573"/>
                  </a:lnTo>
                  <a:lnTo>
                    <a:pt x="384" y="574"/>
                  </a:lnTo>
                  <a:lnTo>
                    <a:pt x="386" y="574"/>
                  </a:lnTo>
                  <a:lnTo>
                    <a:pt x="386" y="576"/>
                  </a:lnTo>
                  <a:lnTo>
                    <a:pt x="387" y="576"/>
                  </a:lnTo>
                  <a:lnTo>
                    <a:pt x="387" y="574"/>
                  </a:lnTo>
                  <a:lnTo>
                    <a:pt x="388" y="574"/>
                  </a:lnTo>
                  <a:lnTo>
                    <a:pt x="387" y="574"/>
                  </a:lnTo>
                  <a:lnTo>
                    <a:pt x="387" y="576"/>
                  </a:lnTo>
                  <a:lnTo>
                    <a:pt x="386" y="576"/>
                  </a:lnTo>
                  <a:lnTo>
                    <a:pt x="387" y="576"/>
                  </a:lnTo>
                  <a:lnTo>
                    <a:pt x="386" y="576"/>
                  </a:lnTo>
                  <a:lnTo>
                    <a:pt x="384" y="576"/>
                  </a:lnTo>
                  <a:lnTo>
                    <a:pt x="384" y="574"/>
                  </a:lnTo>
                  <a:lnTo>
                    <a:pt x="384" y="576"/>
                  </a:lnTo>
                  <a:lnTo>
                    <a:pt x="384" y="574"/>
                  </a:lnTo>
                  <a:lnTo>
                    <a:pt x="384" y="576"/>
                  </a:lnTo>
                  <a:lnTo>
                    <a:pt x="384" y="574"/>
                  </a:lnTo>
                  <a:lnTo>
                    <a:pt x="384" y="576"/>
                  </a:lnTo>
                  <a:lnTo>
                    <a:pt x="384" y="574"/>
                  </a:lnTo>
                  <a:lnTo>
                    <a:pt x="384" y="576"/>
                  </a:lnTo>
                  <a:lnTo>
                    <a:pt x="386" y="577"/>
                  </a:lnTo>
                  <a:lnTo>
                    <a:pt x="386" y="576"/>
                  </a:lnTo>
                  <a:lnTo>
                    <a:pt x="386" y="577"/>
                  </a:lnTo>
                  <a:lnTo>
                    <a:pt x="387" y="577"/>
                  </a:lnTo>
                  <a:lnTo>
                    <a:pt x="386" y="577"/>
                  </a:lnTo>
                  <a:lnTo>
                    <a:pt x="386" y="578"/>
                  </a:lnTo>
                  <a:lnTo>
                    <a:pt x="387" y="577"/>
                  </a:lnTo>
                  <a:lnTo>
                    <a:pt x="386" y="578"/>
                  </a:lnTo>
                  <a:lnTo>
                    <a:pt x="387" y="578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7" y="577"/>
                  </a:lnTo>
                  <a:lnTo>
                    <a:pt x="387" y="576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8" y="578"/>
                  </a:lnTo>
                  <a:lnTo>
                    <a:pt x="388" y="579"/>
                  </a:lnTo>
                  <a:lnTo>
                    <a:pt x="389" y="579"/>
                  </a:lnTo>
                  <a:lnTo>
                    <a:pt x="390" y="578"/>
                  </a:lnTo>
                  <a:lnTo>
                    <a:pt x="391" y="578"/>
                  </a:lnTo>
                  <a:lnTo>
                    <a:pt x="391" y="579"/>
                  </a:lnTo>
                  <a:lnTo>
                    <a:pt x="391" y="578"/>
                  </a:lnTo>
                  <a:lnTo>
                    <a:pt x="391" y="579"/>
                  </a:lnTo>
                  <a:lnTo>
                    <a:pt x="392" y="579"/>
                  </a:lnTo>
                  <a:lnTo>
                    <a:pt x="393" y="579"/>
                  </a:lnTo>
                  <a:lnTo>
                    <a:pt x="393" y="580"/>
                  </a:lnTo>
                  <a:lnTo>
                    <a:pt x="395" y="580"/>
                  </a:lnTo>
                  <a:lnTo>
                    <a:pt x="395" y="581"/>
                  </a:lnTo>
                  <a:lnTo>
                    <a:pt x="396" y="581"/>
                  </a:lnTo>
                  <a:lnTo>
                    <a:pt x="396" y="582"/>
                  </a:lnTo>
                  <a:lnTo>
                    <a:pt x="397" y="582"/>
                  </a:lnTo>
                  <a:lnTo>
                    <a:pt x="396" y="582"/>
                  </a:lnTo>
                  <a:lnTo>
                    <a:pt x="397" y="582"/>
                  </a:lnTo>
                  <a:lnTo>
                    <a:pt x="398" y="582"/>
                  </a:lnTo>
                  <a:lnTo>
                    <a:pt x="398" y="584"/>
                  </a:lnTo>
                  <a:lnTo>
                    <a:pt x="399" y="584"/>
                  </a:lnTo>
                  <a:lnTo>
                    <a:pt x="400" y="584"/>
                  </a:lnTo>
                  <a:lnTo>
                    <a:pt x="400" y="585"/>
                  </a:lnTo>
                  <a:lnTo>
                    <a:pt x="401" y="585"/>
                  </a:lnTo>
                  <a:lnTo>
                    <a:pt x="403" y="585"/>
                  </a:lnTo>
                  <a:lnTo>
                    <a:pt x="404" y="586"/>
                  </a:lnTo>
                  <a:lnTo>
                    <a:pt x="404" y="587"/>
                  </a:lnTo>
                  <a:lnTo>
                    <a:pt x="405" y="587"/>
                  </a:lnTo>
                  <a:lnTo>
                    <a:pt x="405" y="586"/>
                  </a:lnTo>
                  <a:lnTo>
                    <a:pt x="405" y="587"/>
                  </a:lnTo>
                  <a:lnTo>
                    <a:pt x="406" y="587"/>
                  </a:lnTo>
                  <a:lnTo>
                    <a:pt x="405" y="587"/>
                  </a:lnTo>
                  <a:lnTo>
                    <a:pt x="405" y="588"/>
                  </a:lnTo>
                  <a:lnTo>
                    <a:pt x="404" y="588"/>
                  </a:lnTo>
                  <a:lnTo>
                    <a:pt x="403" y="588"/>
                  </a:lnTo>
                  <a:lnTo>
                    <a:pt x="403" y="589"/>
                  </a:lnTo>
                  <a:lnTo>
                    <a:pt x="403" y="588"/>
                  </a:lnTo>
                  <a:lnTo>
                    <a:pt x="403" y="589"/>
                  </a:lnTo>
                  <a:lnTo>
                    <a:pt x="401" y="589"/>
                  </a:lnTo>
                  <a:lnTo>
                    <a:pt x="401" y="590"/>
                  </a:lnTo>
                  <a:lnTo>
                    <a:pt x="401" y="591"/>
                  </a:lnTo>
                  <a:lnTo>
                    <a:pt x="403" y="591"/>
                  </a:lnTo>
                  <a:lnTo>
                    <a:pt x="403" y="593"/>
                  </a:lnTo>
                  <a:lnTo>
                    <a:pt x="403" y="594"/>
                  </a:lnTo>
                  <a:lnTo>
                    <a:pt x="404" y="594"/>
                  </a:lnTo>
                  <a:lnTo>
                    <a:pt x="404" y="595"/>
                  </a:lnTo>
                  <a:lnTo>
                    <a:pt x="404" y="596"/>
                  </a:lnTo>
                  <a:lnTo>
                    <a:pt x="405" y="596"/>
                  </a:lnTo>
                  <a:lnTo>
                    <a:pt x="406" y="596"/>
                  </a:lnTo>
                  <a:lnTo>
                    <a:pt x="406" y="597"/>
                  </a:lnTo>
                  <a:lnTo>
                    <a:pt x="407" y="597"/>
                  </a:lnTo>
                  <a:lnTo>
                    <a:pt x="407" y="598"/>
                  </a:lnTo>
                  <a:lnTo>
                    <a:pt x="408" y="599"/>
                  </a:lnTo>
                  <a:lnTo>
                    <a:pt x="409" y="599"/>
                  </a:lnTo>
                  <a:lnTo>
                    <a:pt x="410" y="599"/>
                  </a:lnTo>
                  <a:lnTo>
                    <a:pt x="412" y="599"/>
                  </a:lnTo>
                  <a:lnTo>
                    <a:pt x="410" y="599"/>
                  </a:lnTo>
                  <a:lnTo>
                    <a:pt x="412" y="599"/>
                  </a:lnTo>
                  <a:lnTo>
                    <a:pt x="412" y="598"/>
                  </a:lnTo>
                  <a:lnTo>
                    <a:pt x="410" y="598"/>
                  </a:lnTo>
                  <a:lnTo>
                    <a:pt x="412" y="598"/>
                  </a:lnTo>
                  <a:lnTo>
                    <a:pt x="412" y="599"/>
                  </a:lnTo>
                  <a:lnTo>
                    <a:pt x="412" y="601"/>
                  </a:lnTo>
                  <a:lnTo>
                    <a:pt x="413" y="601"/>
                  </a:lnTo>
                  <a:lnTo>
                    <a:pt x="413" y="602"/>
                  </a:lnTo>
                  <a:lnTo>
                    <a:pt x="412" y="602"/>
                  </a:lnTo>
                  <a:lnTo>
                    <a:pt x="412" y="603"/>
                  </a:lnTo>
                  <a:lnTo>
                    <a:pt x="413" y="603"/>
                  </a:lnTo>
                  <a:lnTo>
                    <a:pt x="413" y="604"/>
                  </a:lnTo>
                  <a:lnTo>
                    <a:pt x="414" y="604"/>
                  </a:lnTo>
                  <a:lnTo>
                    <a:pt x="414" y="605"/>
                  </a:lnTo>
                  <a:lnTo>
                    <a:pt x="414" y="606"/>
                  </a:lnTo>
                  <a:lnTo>
                    <a:pt x="414" y="607"/>
                  </a:lnTo>
                  <a:lnTo>
                    <a:pt x="413" y="607"/>
                  </a:lnTo>
                  <a:lnTo>
                    <a:pt x="412" y="607"/>
                  </a:lnTo>
                  <a:lnTo>
                    <a:pt x="412" y="609"/>
                  </a:lnTo>
                  <a:lnTo>
                    <a:pt x="410" y="609"/>
                  </a:lnTo>
                  <a:lnTo>
                    <a:pt x="409" y="609"/>
                  </a:lnTo>
                  <a:lnTo>
                    <a:pt x="409" y="607"/>
                  </a:lnTo>
                  <a:lnTo>
                    <a:pt x="408" y="607"/>
                  </a:lnTo>
                  <a:lnTo>
                    <a:pt x="408" y="609"/>
                  </a:lnTo>
                  <a:lnTo>
                    <a:pt x="408" y="607"/>
                  </a:lnTo>
                  <a:lnTo>
                    <a:pt x="407" y="607"/>
                  </a:lnTo>
                  <a:lnTo>
                    <a:pt x="407" y="609"/>
                  </a:lnTo>
                  <a:lnTo>
                    <a:pt x="406" y="609"/>
                  </a:lnTo>
                  <a:lnTo>
                    <a:pt x="406" y="610"/>
                  </a:lnTo>
                  <a:lnTo>
                    <a:pt x="406" y="609"/>
                  </a:lnTo>
                  <a:lnTo>
                    <a:pt x="406" y="610"/>
                  </a:lnTo>
                  <a:lnTo>
                    <a:pt x="406" y="611"/>
                  </a:lnTo>
                  <a:lnTo>
                    <a:pt x="405" y="611"/>
                  </a:lnTo>
                  <a:lnTo>
                    <a:pt x="404" y="611"/>
                  </a:lnTo>
                  <a:lnTo>
                    <a:pt x="404" y="612"/>
                  </a:lnTo>
                  <a:lnTo>
                    <a:pt x="403" y="612"/>
                  </a:lnTo>
                  <a:lnTo>
                    <a:pt x="403" y="613"/>
                  </a:lnTo>
                  <a:lnTo>
                    <a:pt x="401" y="613"/>
                  </a:lnTo>
                  <a:lnTo>
                    <a:pt x="401" y="614"/>
                  </a:lnTo>
                  <a:lnTo>
                    <a:pt x="400" y="614"/>
                  </a:lnTo>
                  <a:lnTo>
                    <a:pt x="399" y="614"/>
                  </a:lnTo>
                  <a:lnTo>
                    <a:pt x="399" y="615"/>
                  </a:lnTo>
                  <a:lnTo>
                    <a:pt x="399" y="616"/>
                  </a:lnTo>
                  <a:lnTo>
                    <a:pt x="398" y="616"/>
                  </a:lnTo>
                  <a:lnTo>
                    <a:pt x="398" y="618"/>
                  </a:lnTo>
                  <a:lnTo>
                    <a:pt x="397" y="618"/>
                  </a:lnTo>
                  <a:lnTo>
                    <a:pt x="397" y="619"/>
                  </a:lnTo>
                  <a:lnTo>
                    <a:pt x="397" y="620"/>
                  </a:lnTo>
                  <a:lnTo>
                    <a:pt x="397" y="621"/>
                  </a:lnTo>
                  <a:lnTo>
                    <a:pt x="397" y="622"/>
                  </a:lnTo>
                  <a:lnTo>
                    <a:pt x="396" y="622"/>
                  </a:lnTo>
                  <a:lnTo>
                    <a:pt x="397" y="622"/>
                  </a:lnTo>
                  <a:lnTo>
                    <a:pt x="396" y="622"/>
                  </a:lnTo>
                  <a:lnTo>
                    <a:pt x="396" y="623"/>
                  </a:lnTo>
                  <a:lnTo>
                    <a:pt x="396" y="624"/>
                  </a:lnTo>
                  <a:lnTo>
                    <a:pt x="395" y="624"/>
                  </a:lnTo>
                  <a:lnTo>
                    <a:pt x="395" y="623"/>
                  </a:lnTo>
                  <a:lnTo>
                    <a:pt x="395" y="622"/>
                  </a:lnTo>
                  <a:lnTo>
                    <a:pt x="393" y="622"/>
                  </a:lnTo>
                  <a:lnTo>
                    <a:pt x="392" y="622"/>
                  </a:lnTo>
                  <a:lnTo>
                    <a:pt x="393" y="622"/>
                  </a:lnTo>
                  <a:lnTo>
                    <a:pt x="392" y="622"/>
                  </a:lnTo>
                  <a:lnTo>
                    <a:pt x="391" y="622"/>
                  </a:lnTo>
                  <a:lnTo>
                    <a:pt x="390" y="622"/>
                  </a:lnTo>
                  <a:lnTo>
                    <a:pt x="390" y="623"/>
                  </a:lnTo>
                  <a:lnTo>
                    <a:pt x="389" y="623"/>
                  </a:lnTo>
                  <a:lnTo>
                    <a:pt x="389" y="624"/>
                  </a:lnTo>
                  <a:lnTo>
                    <a:pt x="388" y="624"/>
                  </a:lnTo>
                  <a:lnTo>
                    <a:pt x="388" y="626"/>
                  </a:lnTo>
                  <a:lnTo>
                    <a:pt x="388" y="627"/>
                  </a:lnTo>
                  <a:lnTo>
                    <a:pt x="388" y="626"/>
                  </a:lnTo>
                  <a:lnTo>
                    <a:pt x="388" y="627"/>
                  </a:lnTo>
                  <a:lnTo>
                    <a:pt x="388" y="626"/>
                  </a:lnTo>
                  <a:lnTo>
                    <a:pt x="387" y="626"/>
                  </a:lnTo>
                  <a:lnTo>
                    <a:pt x="386" y="626"/>
                  </a:lnTo>
                  <a:lnTo>
                    <a:pt x="386" y="627"/>
                  </a:lnTo>
                  <a:lnTo>
                    <a:pt x="384" y="627"/>
                  </a:lnTo>
                  <a:lnTo>
                    <a:pt x="384" y="626"/>
                  </a:lnTo>
                  <a:lnTo>
                    <a:pt x="384" y="627"/>
                  </a:lnTo>
                  <a:lnTo>
                    <a:pt x="383" y="627"/>
                  </a:lnTo>
                  <a:lnTo>
                    <a:pt x="383" y="628"/>
                  </a:lnTo>
                  <a:lnTo>
                    <a:pt x="382" y="628"/>
                  </a:lnTo>
                  <a:lnTo>
                    <a:pt x="382" y="629"/>
                  </a:lnTo>
                  <a:lnTo>
                    <a:pt x="381" y="629"/>
                  </a:lnTo>
                  <a:lnTo>
                    <a:pt x="381" y="630"/>
                  </a:lnTo>
                  <a:lnTo>
                    <a:pt x="382" y="630"/>
                  </a:lnTo>
                  <a:lnTo>
                    <a:pt x="381" y="630"/>
                  </a:lnTo>
                  <a:lnTo>
                    <a:pt x="381" y="631"/>
                  </a:lnTo>
                  <a:lnTo>
                    <a:pt x="381" y="630"/>
                  </a:lnTo>
                  <a:lnTo>
                    <a:pt x="381" y="631"/>
                  </a:lnTo>
                  <a:lnTo>
                    <a:pt x="380" y="631"/>
                  </a:lnTo>
                  <a:lnTo>
                    <a:pt x="380" y="632"/>
                  </a:lnTo>
                  <a:lnTo>
                    <a:pt x="379" y="632"/>
                  </a:lnTo>
                  <a:lnTo>
                    <a:pt x="379" y="633"/>
                  </a:lnTo>
                  <a:lnTo>
                    <a:pt x="380" y="633"/>
                  </a:lnTo>
                  <a:lnTo>
                    <a:pt x="379" y="633"/>
                  </a:lnTo>
                  <a:lnTo>
                    <a:pt x="379" y="635"/>
                  </a:lnTo>
                  <a:lnTo>
                    <a:pt x="379" y="636"/>
                  </a:lnTo>
                  <a:lnTo>
                    <a:pt x="378" y="636"/>
                  </a:lnTo>
                  <a:lnTo>
                    <a:pt x="379" y="636"/>
                  </a:lnTo>
                  <a:lnTo>
                    <a:pt x="379" y="637"/>
                  </a:lnTo>
                  <a:lnTo>
                    <a:pt x="379" y="638"/>
                  </a:lnTo>
                  <a:lnTo>
                    <a:pt x="380" y="638"/>
                  </a:lnTo>
                  <a:lnTo>
                    <a:pt x="381" y="638"/>
                  </a:lnTo>
                  <a:lnTo>
                    <a:pt x="381" y="639"/>
                  </a:lnTo>
                  <a:lnTo>
                    <a:pt x="380" y="639"/>
                  </a:lnTo>
                  <a:lnTo>
                    <a:pt x="379" y="639"/>
                  </a:lnTo>
                  <a:lnTo>
                    <a:pt x="378" y="639"/>
                  </a:lnTo>
                  <a:lnTo>
                    <a:pt x="378" y="638"/>
                  </a:lnTo>
                  <a:lnTo>
                    <a:pt x="377" y="638"/>
                  </a:lnTo>
                  <a:lnTo>
                    <a:pt x="378" y="638"/>
                  </a:lnTo>
                  <a:lnTo>
                    <a:pt x="378" y="637"/>
                  </a:lnTo>
                  <a:lnTo>
                    <a:pt x="378" y="638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5" y="637"/>
                  </a:lnTo>
                  <a:lnTo>
                    <a:pt x="375" y="636"/>
                  </a:lnTo>
                  <a:lnTo>
                    <a:pt x="375" y="637"/>
                  </a:lnTo>
                  <a:lnTo>
                    <a:pt x="375" y="636"/>
                  </a:lnTo>
                  <a:lnTo>
                    <a:pt x="375" y="637"/>
                  </a:lnTo>
                  <a:lnTo>
                    <a:pt x="374" y="637"/>
                  </a:lnTo>
                  <a:lnTo>
                    <a:pt x="375" y="637"/>
                  </a:lnTo>
                  <a:lnTo>
                    <a:pt x="374" y="637"/>
                  </a:lnTo>
                  <a:lnTo>
                    <a:pt x="374" y="636"/>
                  </a:lnTo>
                  <a:lnTo>
                    <a:pt x="373" y="636"/>
                  </a:lnTo>
                  <a:lnTo>
                    <a:pt x="373" y="637"/>
                  </a:lnTo>
                  <a:lnTo>
                    <a:pt x="372" y="637"/>
                  </a:lnTo>
                  <a:lnTo>
                    <a:pt x="371" y="637"/>
                  </a:lnTo>
                  <a:lnTo>
                    <a:pt x="371" y="638"/>
                  </a:lnTo>
                  <a:lnTo>
                    <a:pt x="370" y="638"/>
                  </a:lnTo>
                  <a:lnTo>
                    <a:pt x="370" y="639"/>
                  </a:lnTo>
                  <a:lnTo>
                    <a:pt x="370" y="638"/>
                  </a:lnTo>
                  <a:lnTo>
                    <a:pt x="370" y="639"/>
                  </a:lnTo>
                  <a:lnTo>
                    <a:pt x="369" y="639"/>
                  </a:lnTo>
                  <a:lnTo>
                    <a:pt x="369" y="640"/>
                  </a:lnTo>
                  <a:lnTo>
                    <a:pt x="369" y="641"/>
                  </a:lnTo>
                  <a:lnTo>
                    <a:pt x="367" y="641"/>
                  </a:lnTo>
                  <a:lnTo>
                    <a:pt x="367" y="640"/>
                  </a:lnTo>
                  <a:lnTo>
                    <a:pt x="366" y="640"/>
                  </a:lnTo>
                  <a:lnTo>
                    <a:pt x="365" y="640"/>
                  </a:lnTo>
                  <a:lnTo>
                    <a:pt x="364" y="640"/>
                  </a:lnTo>
                  <a:lnTo>
                    <a:pt x="364" y="639"/>
                  </a:lnTo>
                  <a:lnTo>
                    <a:pt x="364" y="640"/>
                  </a:lnTo>
                  <a:lnTo>
                    <a:pt x="363" y="640"/>
                  </a:lnTo>
                  <a:lnTo>
                    <a:pt x="362" y="640"/>
                  </a:lnTo>
                  <a:lnTo>
                    <a:pt x="361" y="640"/>
                  </a:lnTo>
                  <a:lnTo>
                    <a:pt x="362" y="640"/>
                  </a:lnTo>
                  <a:lnTo>
                    <a:pt x="361" y="640"/>
                  </a:lnTo>
                  <a:lnTo>
                    <a:pt x="360" y="640"/>
                  </a:lnTo>
                  <a:lnTo>
                    <a:pt x="360" y="641"/>
                  </a:lnTo>
                  <a:lnTo>
                    <a:pt x="358" y="641"/>
                  </a:lnTo>
                  <a:lnTo>
                    <a:pt x="357" y="641"/>
                  </a:lnTo>
                  <a:lnTo>
                    <a:pt x="357" y="643"/>
                  </a:lnTo>
                  <a:lnTo>
                    <a:pt x="357" y="641"/>
                  </a:lnTo>
                  <a:lnTo>
                    <a:pt x="357" y="643"/>
                  </a:lnTo>
                  <a:lnTo>
                    <a:pt x="356" y="643"/>
                  </a:lnTo>
                  <a:lnTo>
                    <a:pt x="356" y="644"/>
                  </a:lnTo>
                  <a:lnTo>
                    <a:pt x="355" y="644"/>
                  </a:lnTo>
                  <a:lnTo>
                    <a:pt x="355" y="645"/>
                  </a:lnTo>
                  <a:lnTo>
                    <a:pt x="354" y="645"/>
                  </a:lnTo>
                  <a:lnTo>
                    <a:pt x="354" y="646"/>
                  </a:lnTo>
                  <a:lnTo>
                    <a:pt x="353" y="646"/>
                  </a:lnTo>
                  <a:lnTo>
                    <a:pt x="353" y="647"/>
                  </a:lnTo>
                  <a:lnTo>
                    <a:pt x="353" y="648"/>
                  </a:lnTo>
                  <a:lnTo>
                    <a:pt x="352" y="648"/>
                  </a:lnTo>
                  <a:lnTo>
                    <a:pt x="352" y="649"/>
                  </a:lnTo>
                  <a:lnTo>
                    <a:pt x="352" y="648"/>
                  </a:lnTo>
                  <a:lnTo>
                    <a:pt x="352" y="649"/>
                  </a:lnTo>
                  <a:lnTo>
                    <a:pt x="350" y="649"/>
                  </a:lnTo>
                  <a:lnTo>
                    <a:pt x="352" y="651"/>
                  </a:lnTo>
                  <a:lnTo>
                    <a:pt x="350" y="649"/>
                  </a:lnTo>
                  <a:lnTo>
                    <a:pt x="350" y="651"/>
                  </a:lnTo>
                  <a:lnTo>
                    <a:pt x="350" y="652"/>
                  </a:lnTo>
                  <a:lnTo>
                    <a:pt x="349" y="652"/>
                  </a:lnTo>
                  <a:lnTo>
                    <a:pt x="349" y="653"/>
                  </a:lnTo>
                  <a:lnTo>
                    <a:pt x="349" y="654"/>
                  </a:lnTo>
                  <a:lnTo>
                    <a:pt x="349" y="653"/>
                  </a:lnTo>
                  <a:lnTo>
                    <a:pt x="349" y="652"/>
                  </a:lnTo>
                  <a:lnTo>
                    <a:pt x="349" y="653"/>
                  </a:lnTo>
                  <a:lnTo>
                    <a:pt x="348" y="653"/>
                  </a:lnTo>
                  <a:lnTo>
                    <a:pt x="349" y="653"/>
                  </a:lnTo>
                  <a:lnTo>
                    <a:pt x="348" y="653"/>
                  </a:lnTo>
                  <a:lnTo>
                    <a:pt x="348" y="654"/>
                  </a:lnTo>
                  <a:lnTo>
                    <a:pt x="348" y="655"/>
                  </a:lnTo>
                  <a:lnTo>
                    <a:pt x="347" y="655"/>
                  </a:lnTo>
                  <a:lnTo>
                    <a:pt x="347" y="656"/>
                  </a:lnTo>
                  <a:lnTo>
                    <a:pt x="347" y="657"/>
                  </a:lnTo>
                  <a:lnTo>
                    <a:pt x="347" y="658"/>
                  </a:lnTo>
                  <a:lnTo>
                    <a:pt x="348" y="658"/>
                  </a:lnTo>
                  <a:lnTo>
                    <a:pt x="348" y="660"/>
                  </a:lnTo>
                  <a:lnTo>
                    <a:pt x="349" y="660"/>
                  </a:lnTo>
                  <a:lnTo>
                    <a:pt x="350" y="660"/>
                  </a:lnTo>
                  <a:lnTo>
                    <a:pt x="350" y="661"/>
                  </a:lnTo>
                  <a:lnTo>
                    <a:pt x="350" y="662"/>
                  </a:lnTo>
                  <a:lnTo>
                    <a:pt x="349" y="662"/>
                  </a:lnTo>
                  <a:lnTo>
                    <a:pt x="349" y="663"/>
                  </a:lnTo>
                  <a:lnTo>
                    <a:pt x="349" y="664"/>
                  </a:lnTo>
                  <a:lnTo>
                    <a:pt x="348" y="664"/>
                  </a:lnTo>
                  <a:lnTo>
                    <a:pt x="347" y="664"/>
                  </a:lnTo>
                  <a:lnTo>
                    <a:pt x="347" y="665"/>
                  </a:lnTo>
                  <a:lnTo>
                    <a:pt x="347" y="666"/>
                  </a:lnTo>
                  <a:lnTo>
                    <a:pt x="346" y="666"/>
                  </a:lnTo>
                  <a:lnTo>
                    <a:pt x="346" y="668"/>
                  </a:lnTo>
                  <a:lnTo>
                    <a:pt x="345" y="668"/>
                  </a:lnTo>
                  <a:lnTo>
                    <a:pt x="345" y="669"/>
                  </a:lnTo>
                  <a:lnTo>
                    <a:pt x="344" y="669"/>
                  </a:lnTo>
                  <a:lnTo>
                    <a:pt x="344" y="670"/>
                  </a:lnTo>
                  <a:lnTo>
                    <a:pt x="343" y="670"/>
                  </a:lnTo>
                  <a:lnTo>
                    <a:pt x="343" y="671"/>
                  </a:lnTo>
                  <a:lnTo>
                    <a:pt x="341" y="671"/>
                  </a:lnTo>
                  <a:lnTo>
                    <a:pt x="341" y="672"/>
                  </a:lnTo>
                  <a:lnTo>
                    <a:pt x="340" y="672"/>
                  </a:lnTo>
                  <a:lnTo>
                    <a:pt x="340" y="673"/>
                  </a:lnTo>
                  <a:lnTo>
                    <a:pt x="340" y="672"/>
                  </a:lnTo>
                  <a:lnTo>
                    <a:pt x="339" y="672"/>
                  </a:lnTo>
                  <a:lnTo>
                    <a:pt x="338" y="672"/>
                  </a:lnTo>
                  <a:lnTo>
                    <a:pt x="338" y="671"/>
                  </a:lnTo>
                  <a:lnTo>
                    <a:pt x="337" y="671"/>
                  </a:lnTo>
                  <a:lnTo>
                    <a:pt x="338" y="671"/>
                  </a:lnTo>
                  <a:lnTo>
                    <a:pt x="338" y="670"/>
                  </a:lnTo>
                  <a:lnTo>
                    <a:pt x="337" y="670"/>
                  </a:lnTo>
                  <a:lnTo>
                    <a:pt x="336" y="670"/>
                  </a:lnTo>
                  <a:lnTo>
                    <a:pt x="335" y="670"/>
                  </a:lnTo>
                  <a:lnTo>
                    <a:pt x="334" y="670"/>
                  </a:lnTo>
                  <a:lnTo>
                    <a:pt x="332" y="670"/>
                  </a:lnTo>
                  <a:lnTo>
                    <a:pt x="331" y="670"/>
                  </a:lnTo>
                  <a:lnTo>
                    <a:pt x="330" y="670"/>
                  </a:lnTo>
                  <a:lnTo>
                    <a:pt x="329" y="670"/>
                  </a:lnTo>
                  <a:lnTo>
                    <a:pt x="328" y="670"/>
                  </a:lnTo>
                  <a:lnTo>
                    <a:pt x="327" y="670"/>
                  </a:lnTo>
                  <a:lnTo>
                    <a:pt x="327" y="671"/>
                  </a:lnTo>
                  <a:lnTo>
                    <a:pt x="326" y="671"/>
                  </a:lnTo>
                  <a:lnTo>
                    <a:pt x="326" y="672"/>
                  </a:lnTo>
                  <a:lnTo>
                    <a:pt x="324" y="672"/>
                  </a:lnTo>
                  <a:lnTo>
                    <a:pt x="326" y="672"/>
                  </a:lnTo>
                  <a:lnTo>
                    <a:pt x="326" y="673"/>
                  </a:lnTo>
                  <a:lnTo>
                    <a:pt x="324" y="673"/>
                  </a:lnTo>
                  <a:lnTo>
                    <a:pt x="323" y="673"/>
                  </a:lnTo>
                  <a:lnTo>
                    <a:pt x="323" y="674"/>
                  </a:lnTo>
                  <a:lnTo>
                    <a:pt x="323" y="676"/>
                  </a:lnTo>
                  <a:lnTo>
                    <a:pt x="322" y="676"/>
                  </a:lnTo>
                  <a:lnTo>
                    <a:pt x="323" y="676"/>
                  </a:lnTo>
                  <a:lnTo>
                    <a:pt x="322" y="676"/>
                  </a:lnTo>
                  <a:lnTo>
                    <a:pt x="321" y="676"/>
                  </a:lnTo>
                  <a:lnTo>
                    <a:pt x="320" y="676"/>
                  </a:lnTo>
                  <a:lnTo>
                    <a:pt x="320" y="677"/>
                  </a:lnTo>
                  <a:lnTo>
                    <a:pt x="320" y="676"/>
                  </a:lnTo>
                  <a:lnTo>
                    <a:pt x="320" y="677"/>
                  </a:lnTo>
                  <a:lnTo>
                    <a:pt x="320" y="676"/>
                  </a:lnTo>
                  <a:lnTo>
                    <a:pt x="320" y="677"/>
                  </a:lnTo>
                  <a:lnTo>
                    <a:pt x="319" y="677"/>
                  </a:lnTo>
                  <a:lnTo>
                    <a:pt x="319" y="676"/>
                  </a:lnTo>
                  <a:lnTo>
                    <a:pt x="318" y="676"/>
                  </a:lnTo>
                  <a:lnTo>
                    <a:pt x="318" y="677"/>
                  </a:lnTo>
                  <a:lnTo>
                    <a:pt x="317" y="677"/>
                  </a:lnTo>
                  <a:lnTo>
                    <a:pt x="315" y="677"/>
                  </a:lnTo>
                  <a:lnTo>
                    <a:pt x="315" y="678"/>
                  </a:lnTo>
                  <a:lnTo>
                    <a:pt x="314" y="678"/>
                  </a:lnTo>
                  <a:lnTo>
                    <a:pt x="313" y="678"/>
                  </a:lnTo>
                  <a:lnTo>
                    <a:pt x="313" y="679"/>
                  </a:lnTo>
                  <a:lnTo>
                    <a:pt x="312" y="679"/>
                  </a:lnTo>
                  <a:lnTo>
                    <a:pt x="313" y="679"/>
                  </a:lnTo>
                  <a:lnTo>
                    <a:pt x="312" y="679"/>
                  </a:lnTo>
                  <a:lnTo>
                    <a:pt x="313" y="679"/>
                  </a:lnTo>
                  <a:lnTo>
                    <a:pt x="313" y="678"/>
                  </a:lnTo>
                  <a:lnTo>
                    <a:pt x="313" y="679"/>
                  </a:lnTo>
                  <a:lnTo>
                    <a:pt x="313" y="678"/>
                  </a:lnTo>
                  <a:lnTo>
                    <a:pt x="313" y="679"/>
                  </a:lnTo>
                  <a:lnTo>
                    <a:pt x="313" y="678"/>
                  </a:lnTo>
                  <a:lnTo>
                    <a:pt x="312" y="679"/>
                  </a:lnTo>
                  <a:lnTo>
                    <a:pt x="313" y="678"/>
                  </a:lnTo>
                  <a:lnTo>
                    <a:pt x="312" y="679"/>
                  </a:lnTo>
                  <a:lnTo>
                    <a:pt x="312" y="678"/>
                  </a:lnTo>
                  <a:lnTo>
                    <a:pt x="313" y="678"/>
                  </a:lnTo>
                  <a:lnTo>
                    <a:pt x="312" y="678"/>
                  </a:lnTo>
                  <a:lnTo>
                    <a:pt x="312" y="679"/>
                  </a:lnTo>
                  <a:lnTo>
                    <a:pt x="312" y="678"/>
                  </a:lnTo>
                  <a:lnTo>
                    <a:pt x="312" y="679"/>
                  </a:lnTo>
                  <a:lnTo>
                    <a:pt x="312" y="678"/>
                  </a:lnTo>
                  <a:lnTo>
                    <a:pt x="312" y="679"/>
                  </a:lnTo>
                  <a:lnTo>
                    <a:pt x="312" y="678"/>
                  </a:lnTo>
                  <a:lnTo>
                    <a:pt x="312" y="679"/>
                  </a:lnTo>
                  <a:lnTo>
                    <a:pt x="311" y="679"/>
                  </a:lnTo>
                  <a:lnTo>
                    <a:pt x="310" y="679"/>
                  </a:lnTo>
                  <a:lnTo>
                    <a:pt x="310" y="680"/>
                  </a:lnTo>
                  <a:lnTo>
                    <a:pt x="309" y="680"/>
                  </a:lnTo>
                  <a:lnTo>
                    <a:pt x="310" y="680"/>
                  </a:lnTo>
                  <a:lnTo>
                    <a:pt x="310" y="681"/>
                  </a:lnTo>
                  <a:lnTo>
                    <a:pt x="310" y="680"/>
                  </a:lnTo>
                  <a:lnTo>
                    <a:pt x="310" y="681"/>
                  </a:lnTo>
                  <a:lnTo>
                    <a:pt x="310" y="680"/>
                  </a:lnTo>
                  <a:lnTo>
                    <a:pt x="309" y="680"/>
                  </a:lnTo>
                  <a:lnTo>
                    <a:pt x="309" y="681"/>
                  </a:lnTo>
                  <a:lnTo>
                    <a:pt x="308" y="681"/>
                  </a:lnTo>
                  <a:lnTo>
                    <a:pt x="306" y="681"/>
                  </a:lnTo>
                  <a:lnTo>
                    <a:pt x="305" y="681"/>
                  </a:lnTo>
                  <a:lnTo>
                    <a:pt x="304" y="681"/>
                  </a:lnTo>
                  <a:lnTo>
                    <a:pt x="304" y="682"/>
                  </a:lnTo>
                  <a:lnTo>
                    <a:pt x="303" y="682"/>
                  </a:lnTo>
                  <a:lnTo>
                    <a:pt x="302" y="682"/>
                  </a:lnTo>
                  <a:lnTo>
                    <a:pt x="302" y="683"/>
                  </a:lnTo>
                  <a:lnTo>
                    <a:pt x="302" y="682"/>
                  </a:lnTo>
                  <a:lnTo>
                    <a:pt x="302" y="683"/>
                  </a:lnTo>
                  <a:lnTo>
                    <a:pt x="301" y="683"/>
                  </a:lnTo>
                  <a:lnTo>
                    <a:pt x="300" y="683"/>
                  </a:lnTo>
                  <a:lnTo>
                    <a:pt x="301" y="683"/>
                  </a:lnTo>
                  <a:lnTo>
                    <a:pt x="300" y="683"/>
                  </a:lnTo>
                  <a:lnTo>
                    <a:pt x="300" y="685"/>
                  </a:lnTo>
                  <a:lnTo>
                    <a:pt x="298" y="685"/>
                  </a:lnTo>
                  <a:lnTo>
                    <a:pt x="297" y="685"/>
                  </a:lnTo>
                  <a:lnTo>
                    <a:pt x="296" y="685"/>
                  </a:lnTo>
                  <a:lnTo>
                    <a:pt x="296" y="686"/>
                  </a:lnTo>
                  <a:lnTo>
                    <a:pt x="295" y="686"/>
                  </a:lnTo>
                  <a:lnTo>
                    <a:pt x="294" y="686"/>
                  </a:lnTo>
                  <a:lnTo>
                    <a:pt x="294" y="687"/>
                  </a:lnTo>
                  <a:lnTo>
                    <a:pt x="293" y="687"/>
                  </a:lnTo>
                  <a:lnTo>
                    <a:pt x="293" y="688"/>
                  </a:lnTo>
                  <a:lnTo>
                    <a:pt x="292" y="688"/>
                  </a:lnTo>
                  <a:lnTo>
                    <a:pt x="291" y="688"/>
                  </a:lnTo>
                  <a:lnTo>
                    <a:pt x="291" y="689"/>
                  </a:lnTo>
                  <a:lnTo>
                    <a:pt x="291" y="688"/>
                  </a:lnTo>
                  <a:lnTo>
                    <a:pt x="291" y="689"/>
                  </a:lnTo>
                  <a:lnTo>
                    <a:pt x="289" y="689"/>
                  </a:lnTo>
                  <a:lnTo>
                    <a:pt x="289" y="690"/>
                  </a:lnTo>
                  <a:lnTo>
                    <a:pt x="288" y="690"/>
                  </a:lnTo>
                  <a:lnTo>
                    <a:pt x="288" y="691"/>
                  </a:lnTo>
                  <a:lnTo>
                    <a:pt x="287" y="691"/>
                  </a:lnTo>
                  <a:lnTo>
                    <a:pt x="287" y="693"/>
                  </a:lnTo>
                  <a:lnTo>
                    <a:pt x="286" y="693"/>
                  </a:lnTo>
                  <a:lnTo>
                    <a:pt x="286" y="694"/>
                  </a:lnTo>
                  <a:lnTo>
                    <a:pt x="285" y="694"/>
                  </a:lnTo>
                  <a:lnTo>
                    <a:pt x="284" y="694"/>
                  </a:lnTo>
                  <a:lnTo>
                    <a:pt x="284" y="695"/>
                  </a:lnTo>
                  <a:lnTo>
                    <a:pt x="283" y="695"/>
                  </a:lnTo>
                  <a:lnTo>
                    <a:pt x="283" y="696"/>
                  </a:lnTo>
                  <a:lnTo>
                    <a:pt x="281" y="696"/>
                  </a:lnTo>
                  <a:lnTo>
                    <a:pt x="281" y="697"/>
                  </a:lnTo>
                  <a:lnTo>
                    <a:pt x="280" y="697"/>
                  </a:lnTo>
                  <a:lnTo>
                    <a:pt x="279" y="697"/>
                  </a:lnTo>
                  <a:lnTo>
                    <a:pt x="279" y="698"/>
                  </a:lnTo>
                  <a:lnTo>
                    <a:pt x="278" y="698"/>
                  </a:lnTo>
                  <a:lnTo>
                    <a:pt x="278" y="699"/>
                  </a:lnTo>
                  <a:lnTo>
                    <a:pt x="277" y="699"/>
                  </a:lnTo>
                  <a:lnTo>
                    <a:pt x="276" y="699"/>
                  </a:lnTo>
                  <a:lnTo>
                    <a:pt x="276" y="701"/>
                  </a:lnTo>
                  <a:lnTo>
                    <a:pt x="276" y="702"/>
                  </a:lnTo>
                  <a:lnTo>
                    <a:pt x="276" y="701"/>
                  </a:lnTo>
                  <a:lnTo>
                    <a:pt x="275" y="701"/>
                  </a:lnTo>
                  <a:lnTo>
                    <a:pt x="275" y="702"/>
                  </a:lnTo>
                  <a:lnTo>
                    <a:pt x="275" y="703"/>
                  </a:lnTo>
                  <a:lnTo>
                    <a:pt x="276" y="703"/>
                  </a:lnTo>
                  <a:lnTo>
                    <a:pt x="275" y="703"/>
                  </a:lnTo>
                  <a:lnTo>
                    <a:pt x="276" y="703"/>
                  </a:lnTo>
                  <a:lnTo>
                    <a:pt x="275" y="703"/>
                  </a:lnTo>
                  <a:lnTo>
                    <a:pt x="275" y="704"/>
                  </a:lnTo>
                  <a:lnTo>
                    <a:pt x="275" y="703"/>
                  </a:lnTo>
                  <a:lnTo>
                    <a:pt x="274" y="703"/>
                  </a:lnTo>
                  <a:lnTo>
                    <a:pt x="275" y="703"/>
                  </a:lnTo>
                  <a:lnTo>
                    <a:pt x="275" y="704"/>
                  </a:lnTo>
                  <a:lnTo>
                    <a:pt x="274" y="704"/>
                  </a:lnTo>
                  <a:lnTo>
                    <a:pt x="274" y="705"/>
                  </a:lnTo>
                  <a:lnTo>
                    <a:pt x="274" y="706"/>
                  </a:lnTo>
                  <a:lnTo>
                    <a:pt x="272" y="706"/>
                  </a:lnTo>
                  <a:lnTo>
                    <a:pt x="274" y="706"/>
                  </a:lnTo>
                  <a:lnTo>
                    <a:pt x="274" y="707"/>
                  </a:lnTo>
                  <a:lnTo>
                    <a:pt x="272" y="707"/>
                  </a:lnTo>
                  <a:lnTo>
                    <a:pt x="272" y="708"/>
                  </a:lnTo>
                  <a:lnTo>
                    <a:pt x="271" y="708"/>
                  </a:lnTo>
                  <a:lnTo>
                    <a:pt x="270" y="708"/>
                  </a:lnTo>
                  <a:lnTo>
                    <a:pt x="270" y="710"/>
                  </a:lnTo>
                  <a:lnTo>
                    <a:pt x="270" y="711"/>
                  </a:lnTo>
                  <a:lnTo>
                    <a:pt x="270" y="712"/>
                  </a:lnTo>
                  <a:lnTo>
                    <a:pt x="270" y="713"/>
                  </a:lnTo>
                  <a:lnTo>
                    <a:pt x="270" y="714"/>
                  </a:lnTo>
                  <a:lnTo>
                    <a:pt x="269" y="714"/>
                  </a:lnTo>
                  <a:lnTo>
                    <a:pt x="269" y="715"/>
                  </a:lnTo>
                  <a:lnTo>
                    <a:pt x="269" y="716"/>
                  </a:lnTo>
                  <a:lnTo>
                    <a:pt x="269" y="718"/>
                  </a:lnTo>
                  <a:lnTo>
                    <a:pt x="269" y="719"/>
                  </a:lnTo>
                  <a:lnTo>
                    <a:pt x="269" y="720"/>
                  </a:lnTo>
                  <a:lnTo>
                    <a:pt x="269" y="721"/>
                  </a:lnTo>
                  <a:lnTo>
                    <a:pt x="269" y="722"/>
                  </a:lnTo>
                  <a:lnTo>
                    <a:pt x="269" y="723"/>
                  </a:lnTo>
                  <a:lnTo>
                    <a:pt x="269" y="724"/>
                  </a:lnTo>
                  <a:lnTo>
                    <a:pt x="269" y="725"/>
                  </a:lnTo>
                  <a:lnTo>
                    <a:pt x="270" y="725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0" y="727"/>
                  </a:lnTo>
                  <a:lnTo>
                    <a:pt x="269" y="727"/>
                  </a:lnTo>
                  <a:lnTo>
                    <a:pt x="268" y="727"/>
                  </a:lnTo>
                  <a:lnTo>
                    <a:pt x="267" y="727"/>
                  </a:lnTo>
                  <a:lnTo>
                    <a:pt x="266" y="727"/>
                  </a:lnTo>
                  <a:lnTo>
                    <a:pt x="266" y="725"/>
                  </a:lnTo>
                  <a:lnTo>
                    <a:pt x="265" y="725"/>
                  </a:lnTo>
                  <a:lnTo>
                    <a:pt x="265" y="727"/>
                  </a:lnTo>
                  <a:lnTo>
                    <a:pt x="265" y="725"/>
                  </a:lnTo>
                  <a:lnTo>
                    <a:pt x="263" y="725"/>
                  </a:lnTo>
                  <a:lnTo>
                    <a:pt x="263" y="724"/>
                  </a:lnTo>
                  <a:lnTo>
                    <a:pt x="262" y="724"/>
                  </a:lnTo>
                  <a:lnTo>
                    <a:pt x="261" y="724"/>
                  </a:lnTo>
                  <a:lnTo>
                    <a:pt x="262" y="724"/>
                  </a:lnTo>
                  <a:lnTo>
                    <a:pt x="261" y="724"/>
                  </a:lnTo>
                  <a:lnTo>
                    <a:pt x="261" y="723"/>
                  </a:lnTo>
                  <a:lnTo>
                    <a:pt x="261" y="724"/>
                  </a:lnTo>
                  <a:lnTo>
                    <a:pt x="260" y="724"/>
                  </a:lnTo>
                  <a:lnTo>
                    <a:pt x="260" y="725"/>
                  </a:lnTo>
                  <a:lnTo>
                    <a:pt x="259" y="725"/>
                  </a:lnTo>
                  <a:lnTo>
                    <a:pt x="259" y="724"/>
                  </a:lnTo>
                  <a:lnTo>
                    <a:pt x="259" y="725"/>
                  </a:lnTo>
                  <a:lnTo>
                    <a:pt x="258" y="725"/>
                  </a:lnTo>
                  <a:lnTo>
                    <a:pt x="258" y="727"/>
                  </a:lnTo>
                  <a:lnTo>
                    <a:pt x="257" y="727"/>
                  </a:lnTo>
                  <a:lnTo>
                    <a:pt x="257" y="728"/>
                  </a:lnTo>
                  <a:lnTo>
                    <a:pt x="255" y="728"/>
                  </a:lnTo>
                  <a:lnTo>
                    <a:pt x="254" y="728"/>
                  </a:lnTo>
                  <a:lnTo>
                    <a:pt x="254" y="729"/>
                  </a:lnTo>
                  <a:lnTo>
                    <a:pt x="253" y="729"/>
                  </a:lnTo>
                  <a:lnTo>
                    <a:pt x="253" y="730"/>
                  </a:lnTo>
                  <a:lnTo>
                    <a:pt x="253" y="731"/>
                  </a:lnTo>
                  <a:lnTo>
                    <a:pt x="253" y="732"/>
                  </a:lnTo>
                  <a:lnTo>
                    <a:pt x="252" y="732"/>
                  </a:lnTo>
                  <a:lnTo>
                    <a:pt x="252" y="733"/>
                  </a:lnTo>
                  <a:lnTo>
                    <a:pt x="251" y="733"/>
                  </a:lnTo>
                  <a:lnTo>
                    <a:pt x="251" y="735"/>
                  </a:lnTo>
                  <a:lnTo>
                    <a:pt x="251" y="733"/>
                  </a:lnTo>
                  <a:lnTo>
                    <a:pt x="252" y="733"/>
                  </a:lnTo>
                  <a:lnTo>
                    <a:pt x="252" y="732"/>
                  </a:lnTo>
                  <a:lnTo>
                    <a:pt x="253" y="732"/>
                  </a:lnTo>
                  <a:lnTo>
                    <a:pt x="253" y="731"/>
                  </a:lnTo>
                  <a:lnTo>
                    <a:pt x="252" y="731"/>
                  </a:lnTo>
                  <a:lnTo>
                    <a:pt x="253" y="731"/>
                  </a:lnTo>
                  <a:lnTo>
                    <a:pt x="252" y="730"/>
                  </a:lnTo>
                  <a:lnTo>
                    <a:pt x="253" y="730"/>
                  </a:lnTo>
                  <a:lnTo>
                    <a:pt x="252" y="730"/>
                  </a:lnTo>
                  <a:lnTo>
                    <a:pt x="253" y="730"/>
                  </a:lnTo>
                  <a:lnTo>
                    <a:pt x="253" y="731"/>
                  </a:lnTo>
                  <a:lnTo>
                    <a:pt x="253" y="730"/>
                  </a:lnTo>
                  <a:lnTo>
                    <a:pt x="252" y="730"/>
                  </a:lnTo>
                  <a:lnTo>
                    <a:pt x="252" y="731"/>
                  </a:lnTo>
                  <a:lnTo>
                    <a:pt x="251" y="731"/>
                  </a:lnTo>
                  <a:lnTo>
                    <a:pt x="252" y="731"/>
                  </a:lnTo>
                  <a:lnTo>
                    <a:pt x="252" y="732"/>
                  </a:lnTo>
                  <a:lnTo>
                    <a:pt x="251" y="732"/>
                  </a:lnTo>
                  <a:lnTo>
                    <a:pt x="252" y="732"/>
                  </a:lnTo>
                  <a:lnTo>
                    <a:pt x="251" y="732"/>
                  </a:lnTo>
                  <a:lnTo>
                    <a:pt x="251" y="733"/>
                  </a:lnTo>
                  <a:lnTo>
                    <a:pt x="250" y="732"/>
                  </a:lnTo>
                  <a:lnTo>
                    <a:pt x="250" y="733"/>
                  </a:lnTo>
                  <a:lnTo>
                    <a:pt x="250" y="732"/>
                  </a:lnTo>
                  <a:lnTo>
                    <a:pt x="250" y="733"/>
                  </a:lnTo>
                  <a:lnTo>
                    <a:pt x="250" y="735"/>
                  </a:lnTo>
                  <a:lnTo>
                    <a:pt x="250" y="736"/>
                  </a:lnTo>
                  <a:lnTo>
                    <a:pt x="250" y="737"/>
                  </a:lnTo>
                  <a:lnTo>
                    <a:pt x="249" y="737"/>
                  </a:lnTo>
                  <a:lnTo>
                    <a:pt x="250" y="737"/>
                  </a:lnTo>
                  <a:lnTo>
                    <a:pt x="250" y="736"/>
                  </a:lnTo>
                  <a:lnTo>
                    <a:pt x="250" y="735"/>
                  </a:lnTo>
                  <a:lnTo>
                    <a:pt x="249" y="733"/>
                  </a:lnTo>
                  <a:lnTo>
                    <a:pt x="249" y="735"/>
                  </a:lnTo>
                  <a:lnTo>
                    <a:pt x="249" y="736"/>
                  </a:lnTo>
                  <a:lnTo>
                    <a:pt x="248" y="736"/>
                  </a:lnTo>
                  <a:lnTo>
                    <a:pt x="248" y="735"/>
                  </a:lnTo>
                  <a:lnTo>
                    <a:pt x="248" y="733"/>
                  </a:lnTo>
                  <a:lnTo>
                    <a:pt x="248" y="735"/>
                  </a:lnTo>
                  <a:lnTo>
                    <a:pt x="246" y="735"/>
                  </a:lnTo>
                  <a:lnTo>
                    <a:pt x="246" y="736"/>
                  </a:lnTo>
                  <a:lnTo>
                    <a:pt x="245" y="736"/>
                  </a:lnTo>
                  <a:lnTo>
                    <a:pt x="245" y="737"/>
                  </a:lnTo>
                  <a:lnTo>
                    <a:pt x="245" y="738"/>
                  </a:lnTo>
                  <a:lnTo>
                    <a:pt x="245" y="739"/>
                  </a:lnTo>
                  <a:lnTo>
                    <a:pt x="245" y="740"/>
                  </a:lnTo>
                  <a:lnTo>
                    <a:pt x="244" y="740"/>
                  </a:lnTo>
                  <a:lnTo>
                    <a:pt x="245" y="740"/>
                  </a:lnTo>
                  <a:lnTo>
                    <a:pt x="244" y="740"/>
                  </a:lnTo>
                  <a:lnTo>
                    <a:pt x="244" y="741"/>
                  </a:lnTo>
                  <a:lnTo>
                    <a:pt x="244" y="743"/>
                  </a:lnTo>
                  <a:lnTo>
                    <a:pt x="244" y="744"/>
                  </a:lnTo>
                  <a:lnTo>
                    <a:pt x="244" y="745"/>
                  </a:lnTo>
                  <a:lnTo>
                    <a:pt x="244" y="746"/>
                  </a:lnTo>
                  <a:lnTo>
                    <a:pt x="244" y="747"/>
                  </a:lnTo>
                  <a:lnTo>
                    <a:pt x="244" y="748"/>
                  </a:lnTo>
                  <a:lnTo>
                    <a:pt x="244" y="749"/>
                  </a:lnTo>
                  <a:lnTo>
                    <a:pt x="244" y="750"/>
                  </a:lnTo>
                  <a:lnTo>
                    <a:pt x="244" y="752"/>
                  </a:lnTo>
                  <a:lnTo>
                    <a:pt x="244" y="753"/>
                  </a:lnTo>
                  <a:lnTo>
                    <a:pt x="245" y="753"/>
                  </a:lnTo>
                  <a:lnTo>
                    <a:pt x="245" y="754"/>
                  </a:lnTo>
                  <a:lnTo>
                    <a:pt x="245" y="755"/>
                  </a:lnTo>
                  <a:lnTo>
                    <a:pt x="245" y="756"/>
                  </a:lnTo>
                  <a:lnTo>
                    <a:pt x="245" y="757"/>
                  </a:lnTo>
                  <a:lnTo>
                    <a:pt x="245" y="758"/>
                  </a:lnTo>
                  <a:lnTo>
                    <a:pt x="245" y="760"/>
                  </a:lnTo>
                  <a:lnTo>
                    <a:pt x="246" y="760"/>
                  </a:lnTo>
                  <a:lnTo>
                    <a:pt x="246" y="761"/>
                  </a:lnTo>
                  <a:lnTo>
                    <a:pt x="246" y="762"/>
                  </a:lnTo>
                  <a:lnTo>
                    <a:pt x="246" y="763"/>
                  </a:lnTo>
                  <a:lnTo>
                    <a:pt x="246" y="764"/>
                  </a:lnTo>
                  <a:lnTo>
                    <a:pt x="248" y="764"/>
                  </a:lnTo>
                  <a:lnTo>
                    <a:pt x="248" y="765"/>
                  </a:lnTo>
                  <a:lnTo>
                    <a:pt x="248" y="766"/>
                  </a:lnTo>
                  <a:lnTo>
                    <a:pt x="248" y="768"/>
                  </a:lnTo>
                  <a:lnTo>
                    <a:pt x="248" y="769"/>
                  </a:lnTo>
                  <a:lnTo>
                    <a:pt x="248" y="770"/>
                  </a:lnTo>
                  <a:lnTo>
                    <a:pt x="248" y="771"/>
                  </a:lnTo>
                  <a:lnTo>
                    <a:pt x="248" y="772"/>
                  </a:lnTo>
                  <a:lnTo>
                    <a:pt x="248" y="773"/>
                  </a:lnTo>
                  <a:lnTo>
                    <a:pt x="246" y="773"/>
                  </a:lnTo>
                  <a:lnTo>
                    <a:pt x="246" y="774"/>
                  </a:lnTo>
                  <a:lnTo>
                    <a:pt x="245" y="774"/>
                  </a:lnTo>
                  <a:lnTo>
                    <a:pt x="245" y="775"/>
                  </a:lnTo>
                  <a:lnTo>
                    <a:pt x="244" y="775"/>
                  </a:lnTo>
                  <a:lnTo>
                    <a:pt x="243" y="775"/>
                  </a:lnTo>
                  <a:lnTo>
                    <a:pt x="243" y="777"/>
                  </a:lnTo>
                  <a:lnTo>
                    <a:pt x="242" y="777"/>
                  </a:lnTo>
                  <a:lnTo>
                    <a:pt x="241" y="777"/>
                  </a:lnTo>
                  <a:lnTo>
                    <a:pt x="240" y="777"/>
                  </a:lnTo>
                  <a:lnTo>
                    <a:pt x="239" y="777"/>
                  </a:lnTo>
                  <a:lnTo>
                    <a:pt x="237" y="777"/>
                  </a:lnTo>
                  <a:lnTo>
                    <a:pt x="236" y="777"/>
                  </a:lnTo>
                  <a:lnTo>
                    <a:pt x="236" y="778"/>
                  </a:lnTo>
                  <a:lnTo>
                    <a:pt x="235" y="778"/>
                  </a:lnTo>
                  <a:lnTo>
                    <a:pt x="236" y="777"/>
                  </a:lnTo>
                  <a:lnTo>
                    <a:pt x="236" y="775"/>
                  </a:lnTo>
                  <a:lnTo>
                    <a:pt x="235" y="775"/>
                  </a:lnTo>
                  <a:lnTo>
                    <a:pt x="235" y="777"/>
                  </a:lnTo>
                  <a:lnTo>
                    <a:pt x="235" y="778"/>
                  </a:lnTo>
                  <a:lnTo>
                    <a:pt x="235" y="777"/>
                  </a:lnTo>
                  <a:lnTo>
                    <a:pt x="235" y="775"/>
                  </a:lnTo>
                  <a:lnTo>
                    <a:pt x="234" y="775"/>
                  </a:lnTo>
                  <a:lnTo>
                    <a:pt x="233" y="775"/>
                  </a:lnTo>
                  <a:lnTo>
                    <a:pt x="232" y="775"/>
                  </a:lnTo>
                  <a:lnTo>
                    <a:pt x="232" y="777"/>
                  </a:lnTo>
                  <a:lnTo>
                    <a:pt x="232" y="775"/>
                  </a:lnTo>
                  <a:lnTo>
                    <a:pt x="232" y="777"/>
                  </a:lnTo>
                  <a:lnTo>
                    <a:pt x="231" y="777"/>
                  </a:lnTo>
                  <a:lnTo>
                    <a:pt x="229" y="777"/>
                  </a:lnTo>
                  <a:lnTo>
                    <a:pt x="228" y="777"/>
                  </a:lnTo>
                  <a:lnTo>
                    <a:pt x="227" y="777"/>
                  </a:lnTo>
                  <a:lnTo>
                    <a:pt x="227" y="778"/>
                  </a:lnTo>
                  <a:lnTo>
                    <a:pt x="226" y="778"/>
                  </a:lnTo>
                  <a:lnTo>
                    <a:pt x="226" y="779"/>
                  </a:lnTo>
                  <a:lnTo>
                    <a:pt x="225" y="779"/>
                  </a:lnTo>
                  <a:lnTo>
                    <a:pt x="225" y="780"/>
                  </a:lnTo>
                  <a:lnTo>
                    <a:pt x="224" y="780"/>
                  </a:lnTo>
                  <a:lnTo>
                    <a:pt x="224" y="781"/>
                  </a:lnTo>
                  <a:lnTo>
                    <a:pt x="224" y="782"/>
                  </a:lnTo>
                  <a:lnTo>
                    <a:pt x="223" y="782"/>
                  </a:lnTo>
                  <a:lnTo>
                    <a:pt x="223" y="783"/>
                  </a:lnTo>
                  <a:lnTo>
                    <a:pt x="223" y="785"/>
                  </a:lnTo>
                  <a:lnTo>
                    <a:pt x="222" y="785"/>
                  </a:lnTo>
                  <a:lnTo>
                    <a:pt x="222" y="786"/>
                  </a:lnTo>
                  <a:lnTo>
                    <a:pt x="222" y="787"/>
                  </a:lnTo>
                  <a:lnTo>
                    <a:pt x="220" y="787"/>
                  </a:lnTo>
                  <a:lnTo>
                    <a:pt x="220" y="788"/>
                  </a:lnTo>
                  <a:lnTo>
                    <a:pt x="220" y="789"/>
                  </a:lnTo>
                  <a:lnTo>
                    <a:pt x="219" y="789"/>
                  </a:lnTo>
                  <a:lnTo>
                    <a:pt x="219" y="790"/>
                  </a:lnTo>
                  <a:lnTo>
                    <a:pt x="219" y="791"/>
                  </a:lnTo>
                  <a:lnTo>
                    <a:pt x="218" y="793"/>
                  </a:lnTo>
                  <a:lnTo>
                    <a:pt x="218" y="794"/>
                  </a:lnTo>
                  <a:lnTo>
                    <a:pt x="218" y="795"/>
                  </a:lnTo>
                  <a:lnTo>
                    <a:pt x="218" y="796"/>
                  </a:lnTo>
                  <a:lnTo>
                    <a:pt x="218" y="797"/>
                  </a:lnTo>
                  <a:lnTo>
                    <a:pt x="218" y="798"/>
                  </a:lnTo>
                  <a:lnTo>
                    <a:pt x="218" y="799"/>
                  </a:lnTo>
                  <a:lnTo>
                    <a:pt x="218" y="800"/>
                  </a:lnTo>
                  <a:lnTo>
                    <a:pt x="217" y="800"/>
                  </a:lnTo>
                  <a:lnTo>
                    <a:pt x="217" y="802"/>
                  </a:lnTo>
                  <a:lnTo>
                    <a:pt x="217" y="803"/>
                  </a:lnTo>
                  <a:lnTo>
                    <a:pt x="217" y="804"/>
                  </a:lnTo>
                  <a:lnTo>
                    <a:pt x="217" y="805"/>
                  </a:lnTo>
                  <a:lnTo>
                    <a:pt x="217" y="806"/>
                  </a:lnTo>
                  <a:lnTo>
                    <a:pt x="217" y="807"/>
                  </a:lnTo>
                  <a:lnTo>
                    <a:pt x="217" y="808"/>
                  </a:lnTo>
                  <a:lnTo>
                    <a:pt x="217" y="810"/>
                  </a:lnTo>
                  <a:lnTo>
                    <a:pt x="217" y="811"/>
                  </a:lnTo>
                  <a:lnTo>
                    <a:pt x="217" y="812"/>
                  </a:lnTo>
                  <a:lnTo>
                    <a:pt x="217" y="813"/>
                  </a:lnTo>
                  <a:lnTo>
                    <a:pt x="216" y="813"/>
                  </a:lnTo>
                  <a:lnTo>
                    <a:pt x="216" y="814"/>
                  </a:lnTo>
                  <a:lnTo>
                    <a:pt x="216" y="815"/>
                  </a:lnTo>
                  <a:lnTo>
                    <a:pt x="216" y="816"/>
                  </a:lnTo>
                  <a:lnTo>
                    <a:pt x="216" y="817"/>
                  </a:lnTo>
                  <a:lnTo>
                    <a:pt x="216" y="819"/>
                  </a:lnTo>
                  <a:lnTo>
                    <a:pt x="216" y="820"/>
                  </a:lnTo>
                  <a:lnTo>
                    <a:pt x="216" y="821"/>
                  </a:lnTo>
                  <a:lnTo>
                    <a:pt x="216" y="822"/>
                  </a:lnTo>
                  <a:lnTo>
                    <a:pt x="216" y="823"/>
                  </a:lnTo>
                  <a:lnTo>
                    <a:pt x="216" y="824"/>
                  </a:lnTo>
                  <a:lnTo>
                    <a:pt x="217" y="824"/>
                  </a:lnTo>
                  <a:lnTo>
                    <a:pt x="216" y="824"/>
                  </a:lnTo>
                  <a:lnTo>
                    <a:pt x="217" y="824"/>
                  </a:lnTo>
                  <a:lnTo>
                    <a:pt x="216" y="824"/>
                  </a:lnTo>
                  <a:lnTo>
                    <a:pt x="216" y="825"/>
                  </a:lnTo>
                  <a:lnTo>
                    <a:pt x="216" y="827"/>
                  </a:lnTo>
                  <a:lnTo>
                    <a:pt x="216" y="828"/>
                  </a:lnTo>
                  <a:lnTo>
                    <a:pt x="216" y="829"/>
                  </a:lnTo>
                  <a:lnTo>
                    <a:pt x="216" y="830"/>
                  </a:lnTo>
                  <a:lnTo>
                    <a:pt x="216" y="831"/>
                  </a:lnTo>
                  <a:lnTo>
                    <a:pt x="217" y="831"/>
                  </a:lnTo>
                  <a:lnTo>
                    <a:pt x="217" y="832"/>
                  </a:lnTo>
                  <a:lnTo>
                    <a:pt x="217" y="833"/>
                  </a:lnTo>
                  <a:lnTo>
                    <a:pt x="216" y="833"/>
                  </a:lnTo>
                  <a:lnTo>
                    <a:pt x="216" y="835"/>
                  </a:lnTo>
                  <a:lnTo>
                    <a:pt x="216" y="836"/>
                  </a:lnTo>
                  <a:lnTo>
                    <a:pt x="216" y="837"/>
                  </a:lnTo>
                  <a:lnTo>
                    <a:pt x="216" y="838"/>
                  </a:lnTo>
                  <a:lnTo>
                    <a:pt x="215" y="838"/>
                  </a:lnTo>
                  <a:lnTo>
                    <a:pt x="216" y="838"/>
                  </a:lnTo>
                  <a:lnTo>
                    <a:pt x="216" y="839"/>
                  </a:lnTo>
                  <a:lnTo>
                    <a:pt x="216" y="838"/>
                  </a:lnTo>
                  <a:lnTo>
                    <a:pt x="215" y="838"/>
                  </a:lnTo>
                  <a:lnTo>
                    <a:pt x="215" y="839"/>
                  </a:lnTo>
                  <a:lnTo>
                    <a:pt x="214" y="839"/>
                  </a:lnTo>
                  <a:lnTo>
                    <a:pt x="214" y="840"/>
                  </a:lnTo>
                  <a:lnTo>
                    <a:pt x="212" y="840"/>
                  </a:lnTo>
                  <a:lnTo>
                    <a:pt x="211" y="840"/>
                  </a:lnTo>
                  <a:lnTo>
                    <a:pt x="212" y="841"/>
                  </a:lnTo>
                  <a:lnTo>
                    <a:pt x="211" y="841"/>
                  </a:lnTo>
                  <a:lnTo>
                    <a:pt x="211" y="840"/>
                  </a:lnTo>
                  <a:lnTo>
                    <a:pt x="211" y="841"/>
                  </a:lnTo>
                  <a:lnTo>
                    <a:pt x="210" y="841"/>
                  </a:lnTo>
                  <a:lnTo>
                    <a:pt x="210" y="842"/>
                  </a:lnTo>
                  <a:lnTo>
                    <a:pt x="210" y="844"/>
                  </a:lnTo>
                  <a:lnTo>
                    <a:pt x="209" y="844"/>
                  </a:lnTo>
                  <a:lnTo>
                    <a:pt x="208" y="845"/>
                  </a:lnTo>
                  <a:lnTo>
                    <a:pt x="208" y="844"/>
                  </a:lnTo>
                  <a:lnTo>
                    <a:pt x="210" y="842"/>
                  </a:lnTo>
                  <a:lnTo>
                    <a:pt x="209" y="841"/>
                  </a:lnTo>
                  <a:lnTo>
                    <a:pt x="210" y="841"/>
                  </a:lnTo>
                  <a:lnTo>
                    <a:pt x="210" y="842"/>
                  </a:lnTo>
                  <a:lnTo>
                    <a:pt x="210" y="841"/>
                  </a:lnTo>
                  <a:lnTo>
                    <a:pt x="209" y="841"/>
                  </a:lnTo>
                  <a:lnTo>
                    <a:pt x="208" y="841"/>
                  </a:lnTo>
                  <a:lnTo>
                    <a:pt x="209" y="841"/>
                  </a:lnTo>
                  <a:lnTo>
                    <a:pt x="208" y="841"/>
                  </a:lnTo>
                  <a:lnTo>
                    <a:pt x="207" y="841"/>
                  </a:lnTo>
                  <a:lnTo>
                    <a:pt x="207" y="842"/>
                  </a:lnTo>
                  <a:lnTo>
                    <a:pt x="208" y="842"/>
                  </a:lnTo>
                  <a:lnTo>
                    <a:pt x="208" y="844"/>
                  </a:lnTo>
                  <a:lnTo>
                    <a:pt x="208" y="842"/>
                  </a:lnTo>
                  <a:lnTo>
                    <a:pt x="207" y="842"/>
                  </a:lnTo>
                  <a:lnTo>
                    <a:pt x="206" y="842"/>
                  </a:lnTo>
                  <a:lnTo>
                    <a:pt x="206" y="844"/>
                  </a:lnTo>
                  <a:lnTo>
                    <a:pt x="206" y="845"/>
                  </a:lnTo>
                  <a:lnTo>
                    <a:pt x="206" y="846"/>
                  </a:lnTo>
                  <a:lnTo>
                    <a:pt x="205" y="846"/>
                  </a:lnTo>
                  <a:lnTo>
                    <a:pt x="205" y="847"/>
                  </a:lnTo>
                  <a:lnTo>
                    <a:pt x="205" y="848"/>
                  </a:lnTo>
                  <a:lnTo>
                    <a:pt x="205" y="849"/>
                  </a:lnTo>
                  <a:lnTo>
                    <a:pt x="205" y="850"/>
                  </a:lnTo>
                  <a:lnTo>
                    <a:pt x="205" y="852"/>
                  </a:lnTo>
                  <a:lnTo>
                    <a:pt x="203" y="852"/>
                  </a:lnTo>
                  <a:lnTo>
                    <a:pt x="202" y="852"/>
                  </a:lnTo>
                  <a:lnTo>
                    <a:pt x="202" y="853"/>
                  </a:lnTo>
                  <a:lnTo>
                    <a:pt x="201" y="853"/>
                  </a:lnTo>
                  <a:lnTo>
                    <a:pt x="201" y="854"/>
                  </a:lnTo>
                  <a:lnTo>
                    <a:pt x="201" y="855"/>
                  </a:lnTo>
                  <a:lnTo>
                    <a:pt x="201" y="856"/>
                  </a:lnTo>
                  <a:lnTo>
                    <a:pt x="201" y="857"/>
                  </a:lnTo>
                  <a:lnTo>
                    <a:pt x="201" y="858"/>
                  </a:lnTo>
                  <a:lnTo>
                    <a:pt x="201" y="860"/>
                  </a:lnTo>
                  <a:lnTo>
                    <a:pt x="201" y="861"/>
                  </a:lnTo>
                  <a:lnTo>
                    <a:pt x="200" y="861"/>
                  </a:lnTo>
                  <a:lnTo>
                    <a:pt x="200" y="860"/>
                  </a:lnTo>
                  <a:lnTo>
                    <a:pt x="200" y="861"/>
                  </a:lnTo>
                  <a:lnTo>
                    <a:pt x="200" y="860"/>
                  </a:lnTo>
                  <a:lnTo>
                    <a:pt x="199" y="860"/>
                  </a:lnTo>
                  <a:lnTo>
                    <a:pt x="199" y="861"/>
                  </a:lnTo>
                  <a:lnTo>
                    <a:pt x="199" y="860"/>
                  </a:lnTo>
                  <a:lnTo>
                    <a:pt x="198" y="860"/>
                  </a:lnTo>
                  <a:lnTo>
                    <a:pt x="198" y="861"/>
                  </a:lnTo>
                  <a:lnTo>
                    <a:pt x="197" y="861"/>
                  </a:lnTo>
                  <a:lnTo>
                    <a:pt x="197" y="862"/>
                  </a:lnTo>
                  <a:lnTo>
                    <a:pt x="196" y="862"/>
                  </a:lnTo>
                  <a:lnTo>
                    <a:pt x="196" y="863"/>
                  </a:lnTo>
                  <a:lnTo>
                    <a:pt x="196" y="864"/>
                  </a:lnTo>
                  <a:lnTo>
                    <a:pt x="194" y="864"/>
                  </a:lnTo>
                  <a:lnTo>
                    <a:pt x="194" y="865"/>
                  </a:lnTo>
                  <a:lnTo>
                    <a:pt x="194" y="866"/>
                  </a:lnTo>
                  <a:lnTo>
                    <a:pt x="194" y="867"/>
                  </a:lnTo>
                  <a:close/>
                  <a:moveTo>
                    <a:pt x="61" y="244"/>
                  </a:moveTo>
                  <a:lnTo>
                    <a:pt x="60" y="244"/>
                  </a:lnTo>
                  <a:lnTo>
                    <a:pt x="59" y="244"/>
                  </a:lnTo>
                  <a:lnTo>
                    <a:pt x="58" y="244"/>
                  </a:lnTo>
                  <a:lnTo>
                    <a:pt x="56" y="243"/>
                  </a:lnTo>
                  <a:lnTo>
                    <a:pt x="54" y="242"/>
                  </a:lnTo>
                  <a:lnTo>
                    <a:pt x="53" y="242"/>
                  </a:lnTo>
                  <a:lnTo>
                    <a:pt x="52" y="241"/>
                  </a:lnTo>
                  <a:lnTo>
                    <a:pt x="50" y="241"/>
                  </a:lnTo>
                  <a:lnTo>
                    <a:pt x="46" y="241"/>
                  </a:lnTo>
                  <a:lnTo>
                    <a:pt x="44" y="239"/>
                  </a:lnTo>
                  <a:lnTo>
                    <a:pt x="42" y="239"/>
                  </a:lnTo>
                  <a:lnTo>
                    <a:pt x="41" y="238"/>
                  </a:lnTo>
                  <a:lnTo>
                    <a:pt x="38" y="238"/>
                  </a:lnTo>
                  <a:lnTo>
                    <a:pt x="38" y="239"/>
                  </a:lnTo>
                  <a:lnTo>
                    <a:pt x="37" y="239"/>
                  </a:lnTo>
                  <a:lnTo>
                    <a:pt x="35" y="239"/>
                  </a:lnTo>
                  <a:lnTo>
                    <a:pt x="34" y="239"/>
                  </a:lnTo>
                  <a:lnTo>
                    <a:pt x="30" y="238"/>
                  </a:lnTo>
                  <a:lnTo>
                    <a:pt x="30" y="237"/>
                  </a:lnTo>
                  <a:lnTo>
                    <a:pt x="29" y="236"/>
                  </a:lnTo>
                  <a:lnTo>
                    <a:pt x="29" y="235"/>
                  </a:lnTo>
                  <a:lnTo>
                    <a:pt x="29" y="233"/>
                  </a:lnTo>
                  <a:lnTo>
                    <a:pt x="28" y="231"/>
                  </a:lnTo>
                  <a:lnTo>
                    <a:pt x="28" y="230"/>
                  </a:lnTo>
                  <a:lnTo>
                    <a:pt x="27" y="229"/>
                  </a:lnTo>
                  <a:lnTo>
                    <a:pt x="27" y="228"/>
                  </a:lnTo>
                  <a:lnTo>
                    <a:pt x="27" y="227"/>
                  </a:lnTo>
                  <a:lnTo>
                    <a:pt x="26" y="227"/>
                  </a:lnTo>
                  <a:lnTo>
                    <a:pt x="26" y="226"/>
                  </a:lnTo>
                  <a:lnTo>
                    <a:pt x="26" y="225"/>
                  </a:lnTo>
                  <a:lnTo>
                    <a:pt x="25" y="223"/>
                  </a:lnTo>
                  <a:lnTo>
                    <a:pt x="25" y="222"/>
                  </a:lnTo>
                  <a:lnTo>
                    <a:pt x="24" y="222"/>
                  </a:lnTo>
                  <a:lnTo>
                    <a:pt x="24" y="221"/>
                  </a:lnTo>
                  <a:lnTo>
                    <a:pt x="22" y="220"/>
                  </a:lnTo>
                  <a:lnTo>
                    <a:pt x="22" y="219"/>
                  </a:lnTo>
                  <a:lnTo>
                    <a:pt x="22" y="218"/>
                  </a:lnTo>
                  <a:lnTo>
                    <a:pt x="21" y="218"/>
                  </a:lnTo>
                  <a:lnTo>
                    <a:pt x="21" y="217"/>
                  </a:lnTo>
                  <a:lnTo>
                    <a:pt x="20" y="217"/>
                  </a:lnTo>
                  <a:lnTo>
                    <a:pt x="20" y="216"/>
                  </a:lnTo>
                  <a:lnTo>
                    <a:pt x="21" y="216"/>
                  </a:lnTo>
                  <a:lnTo>
                    <a:pt x="22" y="214"/>
                  </a:lnTo>
                  <a:lnTo>
                    <a:pt x="24" y="213"/>
                  </a:lnTo>
                  <a:lnTo>
                    <a:pt x="22" y="213"/>
                  </a:lnTo>
                  <a:lnTo>
                    <a:pt x="21" y="212"/>
                  </a:lnTo>
                  <a:lnTo>
                    <a:pt x="20" y="212"/>
                  </a:lnTo>
                  <a:lnTo>
                    <a:pt x="20" y="211"/>
                  </a:lnTo>
                  <a:lnTo>
                    <a:pt x="19" y="211"/>
                  </a:lnTo>
                  <a:lnTo>
                    <a:pt x="18" y="210"/>
                  </a:lnTo>
                  <a:lnTo>
                    <a:pt x="17" y="210"/>
                  </a:lnTo>
                  <a:lnTo>
                    <a:pt x="16" y="209"/>
                  </a:lnTo>
                  <a:lnTo>
                    <a:pt x="15" y="209"/>
                  </a:lnTo>
                  <a:lnTo>
                    <a:pt x="15" y="208"/>
                  </a:lnTo>
                  <a:lnTo>
                    <a:pt x="13" y="208"/>
                  </a:lnTo>
                  <a:lnTo>
                    <a:pt x="13" y="206"/>
                  </a:lnTo>
                  <a:lnTo>
                    <a:pt x="12" y="205"/>
                  </a:lnTo>
                  <a:lnTo>
                    <a:pt x="11" y="204"/>
                  </a:lnTo>
                  <a:lnTo>
                    <a:pt x="12" y="202"/>
                  </a:lnTo>
                  <a:lnTo>
                    <a:pt x="13" y="201"/>
                  </a:lnTo>
                  <a:lnTo>
                    <a:pt x="15" y="201"/>
                  </a:lnTo>
                  <a:lnTo>
                    <a:pt x="15" y="202"/>
                  </a:lnTo>
                  <a:lnTo>
                    <a:pt x="16" y="202"/>
                  </a:lnTo>
                  <a:lnTo>
                    <a:pt x="17" y="202"/>
                  </a:lnTo>
                  <a:lnTo>
                    <a:pt x="18" y="203"/>
                  </a:lnTo>
                  <a:lnTo>
                    <a:pt x="18" y="202"/>
                  </a:lnTo>
                  <a:lnTo>
                    <a:pt x="19" y="202"/>
                  </a:lnTo>
                  <a:lnTo>
                    <a:pt x="20" y="202"/>
                  </a:lnTo>
                  <a:lnTo>
                    <a:pt x="21" y="202"/>
                  </a:lnTo>
                  <a:lnTo>
                    <a:pt x="22" y="202"/>
                  </a:lnTo>
                  <a:lnTo>
                    <a:pt x="24" y="202"/>
                  </a:lnTo>
                  <a:lnTo>
                    <a:pt x="25" y="203"/>
                  </a:lnTo>
                  <a:lnTo>
                    <a:pt x="26" y="203"/>
                  </a:lnTo>
                  <a:lnTo>
                    <a:pt x="26" y="204"/>
                  </a:lnTo>
                  <a:lnTo>
                    <a:pt x="27" y="204"/>
                  </a:lnTo>
                  <a:lnTo>
                    <a:pt x="27" y="203"/>
                  </a:lnTo>
                  <a:lnTo>
                    <a:pt x="28" y="203"/>
                  </a:lnTo>
                  <a:lnTo>
                    <a:pt x="29" y="202"/>
                  </a:lnTo>
                  <a:lnTo>
                    <a:pt x="30" y="202"/>
                  </a:lnTo>
                  <a:lnTo>
                    <a:pt x="32" y="202"/>
                  </a:lnTo>
                  <a:lnTo>
                    <a:pt x="33" y="202"/>
                  </a:lnTo>
                  <a:lnTo>
                    <a:pt x="33" y="203"/>
                  </a:lnTo>
                  <a:lnTo>
                    <a:pt x="33" y="204"/>
                  </a:lnTo>
                  <a:lnTo>
                    <a:pt x="34" y="205"/>
                  </a:lnTo>
                  <a:lnTo>
                    <a:pt x="35" y="205"/>
                  </a:lnTo>
                  <a:lnTo>
                    <a:pt x="35" y="204"/>
                  </a:lnTo>
                  <a:lnTo>
                    <a:pt x="36" y="204"/>
                  </a:lnTo>
                  <a:lnTo>
                    <a:pt x="36" y="203"/>
                  </a:lnTo>
                  <a:lnTo>
                    <a:pt x="37" y="203"/>
                  </a:lnTo>
                  <a:lnTo>
                    <a:pt x="38" y="202"/>
                  </a:lnTo>
                  <a:lnTo>
                    <a:pt x="39" y="201"/>
                  </a:lnTo>
                  <a:lnTo>
                    <a:pt x="43" y="200"/>
                  </a:lnTo>
                  <a:lnTo>
                    <a:pt x="44" y="199"/>
                  </a:lnTo>
                  <a:lnTo>
                    <a:pt x="43" y="199"/>
                  </a:lnTo>
                  <a:lnTo>
                    <a:pt x="43" y="197"/>
                  </a:lnTo>
                  <a:lnTo>
                    <a:pt x="43" y="196"/>
                  </a:lnTo>
                  <a:lnTo>
                    <a:pt x="43" y="195"/>
                  </a:lnTo>
                  <a:lnTo>
                    <a:pt x="43" y="194"/>
                  </a:lnTo>
                  <a:lnTo>
                    <a:pt x="43" y="193"/>
                  </a:lnTo>
                  <a:lnTo>
                    <a:pt x="42" y="192"/>
                  </a:lnTo>
                  <a:lnTo>
                    <a:pt x="42" y="188"/>
                  </a:lnTo>
                  <a:lnTo>
                    <a:pt x="43" y="187"/>
                  </a:lnTo>
                  <a:lnTo>
                    <a:pt x="43" y="185"/>
                  </a:lnTo>
                  <a:lnTo>
                    <a:pt x="43" y="184"/>
                  </a:lnTo>
                  <a:lnTo>
                    <a:pt x="44" y="184"/>
                  </a:lnTo>
                  <a:lnTo>
                    <a:pt x="44" y="183"/>
                  </a:lnTo>
                  <a:lnTo>
                    <a:pt x="45" y="183"/>
                  </a:lnTo>
                  <a:lnTo>
                    <a:pt x="46" y="183"/>
                  </a:lnTo>
                  <a:lnTo>
                    <a:pt x="46" y="181"/>
                  </a:lnTo>
                  <a:lnTo>
                    <a:pt x="47" y="181"/>
                  </a:lnTo>
                  <a:lnTo>
                    <a:pt x="47" y="180"/>
                  </a:lnTo>
                  <a:lnTo>
                    <a:pt x="48" y="181"/>
                  </a:lnTo>
                  <a:lnTo>
                    <a:pt x="48" y="183"/>
                  </a:lnTo>
                  <a:lnTo>
                    <a:pt x="47" y="184"/>
                  </a:lnTo>
                  <a:lnTo>
                    <a:pt x="48" y="185"/>
                  </a:lnTo>
                  <a:lnTo>
                    <a:pt x="48" y="186"/>
                  </a:lnTo>
                  <a:lnTo>
                    <a:pt x="48" y="187"/>
                  </a:lnTo>
                  <a:lnTo>
                    <a:pt x="50" y="188"/>
                  </a:lnTo>
                  <a:lnTo>
                    <a:pt x="50" y="189"/>
                  </a:lnTo>
                  <a:lnTo>
                    <a:pt x="51" y="189"/>
                  </a:lnTo>
                  <a:lnTo>
                    <a:pt x="51" y="191"/>
                  </a:lnTo>
                  <a:lnTo>
                    <a:pt x="51" y="192"/>
                  </a:lnTo>
                  <a:lnTo>
                    <a:pt x="52" y="192"/>
                  </a:lnTo>
                  <a:lnTo>
                    <a:pt x="52" y="193"/>
                  </a:lnTo>
                  <a:lnTo>
                    <a:pt x="53" y="193"/>
                  </a:lnTo>
                  <a:lnTo>
                    <a:pt x="53" y="195"/>
                  </a:lnTo>
                  <a:lnTo>
                    <a:pt x="54" y="196"/>
                  </a:lnTo>
                  <a:lnTo>
                    <a:pt x="55" y="197"/>
                  </a:lnTo>
                  <a:lnTo>
                    <a:pt x="56" y="199"/>
                  </a:lnTo>
                  <a:lnTo>
                    <a:pt x="59" y="201"/>
                  </a:lnTo>
                  <a:lnTo>
                    <a:pt x="59" y="200"/>
                  </a:lnTo>
                  <a:lnTo>
                    <a:pt x="60" y="200"/>
                  </a:lnTo>
                  <a:lnTo>
                    <a:pt x="60" y="199"/>
                  </a:lnTo>
                  <a:lnTo>
                    <a:pt x="60" y="200"/>
                  </a:lnTo>
                  <a:lnTo>
                    <a:pt x="60" y="201"/>
                  </a:lnTo>
                  <a:lnTo>
                    <a:pt x="60" y="202"/>
                  </a:lnTo>
                  <a:lnTo>
                    <a:pt x="59" y="202"/>
                  </a:lnTo>
                  <a:lnTo>
                    <a:pt x="59" y="203"/>
                  </a:lnTo>
                  <a:lnTo>
                    <a:pt x="60" y="203"/>
                  </a:lnTo>
                  <a:lnTo>
                    <a:pt x="59" y="203"/>
                  </a:lnTo>
                  <a:lnTo>
                    <a:pt x="60" y="204"/>
                  </a:lnTo>
                  <a:lnTo>
                    <a:pt x="60" y="205"/>
                  </a:lnTo>
                  <a:lnTo>
                    <a:pt x="59" y="206"/>
                  </a:lnTo>
                  <a:lnTo>
                    <a:pt x="60" y="208"/>
                  </a:lnTo>
                  <a:lnTo>
                    <a:pt x="60" y="209"/>
                  </a:lnTo>
                  <a:lnTo>
                    <a:pt x="61" y="209"/>
                  </a:lnTo>
                  <a:lnTo>
                    <a:pt x="62" y="209"/>
                  </a:lnTo>
                  <a:lnTo>
                    <a:pt x="63" y="209"/>
                  </a:lnTo>
                  <a:lnTo>
                    <a:pt x="64" y="209"/>
                  </a:lnTo>
                  <a:lnTo>
                    <a:pt x="65" y="209"/>
                  </a:lnTo>
                  <a:lnTo>
                    <a:pt x="67" y="209"/>
                  </a:lnTo>
                  <a:lnTo>
                    <a:pt x="68" y="209"/>
                  </a:lnTo>
                  <a:lnTo>
                    <a:pt x="68" y="210"/>
                  </a:lnTo>
                  <a:lnTo>
                    <a:pt x="69" y="210"/>
                  </a:lnTo>
                  <a:lnTo>
                    <a:pt x="70" y="210"/>
                  </a:lnTo>
                  <a:lnTo>
                    <a:pt x="71" y="210"/>
                  </a:lnTo>
                  <a:lnTo>
                    <a:pt x="72" y="210"/>
                  </a:lnTo>
                  <a:lnTo>
                    <a:pt x="73" y="209"/>
                  </a:lnTo>
                  <a:lnTo>
                    <a:pt x="74" y="209"/>
                  </a:lnTo>
                  <a:lnTo>
                    <a:pt x="76" y="209"/>
                  </a:lnTo>
                  <a:lnTo>
                    <a:pt x="77" y="209"/>
                  </a:lnTo>
                  <a:lnTo>
                    <a:pt x="78" y="209"/>
                  </a:lnTo>
                  <a:lnTo>
                    <a:pt x="78" y="208"/>
                  </a:lnTo>
                  <a:lnTo>
                    <a:pt x="79" y="208"/>
                  </a:lnTo>
                  <a:lnTo>
                    <a:pt x="79" y="209"/>
                  </a:lnTo>
                  <a:lnTo>
                    <a:pt x="80" y="208"/>
                  </a:lnTo>
                  <a:lnTo>
                    <a:pt x="81" y="208"/>
                  </a:lnTo>
                  <a:lnTo>
                    <a:pt x="81" y="209"/>
                  </a:lnTo>
                  <a:lnTo>
                    <a:pt x="81" y="208"/>
                  </a:lnTo>
                  <a:lnTo>
                    <a:pt x="82" y="208"/>
                  </a:lnTo>
                  <a:lnTo>
                    <a:pt x="82" y="209"/>
                  </a:lnTo>
                  <a:lnTo>
                    <a:pt x="84" y="210"/>
                  </a:lnTo>
                  <a:lnTo>
                    <a:pt x="85" y="210"/>
                  </a:lnTo>
                  <a:lnTo>
                    <a:pt x="85" y="211"/>
                  </a:lnTo>
                  <a:lnTo>
                    <a:pt x="86" y="211"/>
                  </a:lnTo>
                  <a:lnTo>
                    <a:pt x="85" y="212"/>
                  </a:lnTo>
                  <a:lnTo>
                    <a:pt x="86" y="212"/>
                  </a:lnTo>
                  <a:lnTo>
                    <a:pt x="85" y="212"/>
                  </a:lnTo>
                  <a:lnTo>
                    <a:pt x="86" y="212"/>
                  </a:lnTo>
                  <a:lnTo>
                    <a:pt x="86" y="213"/>
                  </a:lnTo>
                  <a:lnTo>
                    <a:pt x="87" y="213"/>
                  </a:lnTo>
                  <a:lnTo>
                    <a:pt x="88" y="213"/>
                  </a:lnTo>
                  <a:lnTo>
                    <a:pt x="88" y="214"/>
                  </a:lnTo>
                  <a:lnTo>
                    <a:pt x="89" y="214"/>
                  </a:lnTo>
                  <a:lnTo>
                    <a:pt x="90" y="214"/>
                  </a:lnTo>
                  <a:lnTo>
                    <a:pt x="91" y="214"/>
                  </a:lnTo>
                  <a:lnTo>
                    <a:pt x="91" y="216"/>
                  </a:lnTo>
                  <a:lnTo>
                    <a:pt x="93" y="216"/>
                  </a:lnTo>
                  <a:lnTo>
                    <a:pt x="93" y="217"/>
                  </a:lnTo>
                  <a:lnTo>
                    <a:pt x="94" y="217"/>
                  </a:lnTo>
                  <a:lnTo>
                    <a:pt x="94" y="218"/>
                  </a:lnTo>
                  <a:lnTo>
                    <a:pt x="95" y="218"/>
                  </a:lnTo>
                  <a:lnTo>
                    <a:pt x="95" y="219"/>
                  </a:lnTo>
                  <a:lnTo>
                    <a:pt x="96" y="219"/>
                  </a:lnTo>
                  <a:lnTo>
                    <a:pt x="96" y="220"/>
                  </a:lnTo>
                  <a:lnTo>
                    <a:pt x="97" y="220"/>
                  </a:lnTo>
                  <a:lnTo>
                    <a:pt x="98" y="221"/>
                  </a:lnTo>
                  <a:lnTo>
                    <a:pt x="98" y="222"/>
                  </a:lnTo>
                  <a:lnTo>
                    <a:pt x="99" y="223"/>
                  </a:lnTo>
                  <a:lnTo>
                    <a:pt x="99" y="225"/>
                  </a:lnTo>
                  <a:lnTo>
                    <a:pt x="101" y="225"/>
                  </a:lnTo>
                  <a:lnTo>
                    <a:pt x="101" y="226"/>
                  </a:lnTo>
                  <a:lnTo>
                    <a:pt x="101" y="227"/>
                  </a:lnTo>
                  <a:lnTo>
                    <a:pt x="99" y="227"/>
                  </a:lnTo>
                  <a:lnTo>
                    <a:pt x="99" y="228"/>
                  </a:lnTo>
                  <a:lnTo>
                    <a:pt x="98" y="228"/>
                  </a:lnTo>
                  <a:lnTo>
                    <a:pt x="98" y="229"/>
                  </a:lnTo>
                  <a:lnTo>
                    <a:pt x="98" y="230"/>
                  </a:lnTo>
                  <a:lnTo>
                    <a:pt x="97" y="230"/>
                  </a:lnTo>
                  <a:lnTo>
                    <a:pt x="97" y="231"/>
                  </a:lnTo>
                  <a:lnTo>
                    <a:pt x="95" y="231"/>
                  </a:lnTo>
                  <a:lnTo>
                    <a:pt x="94" y="233"/>
                  </a:lnTo>
                  <a:lnTo>
                    <a:pt x="94" y="234"/>
                  </a:lnTo>
                  <a:lnTo>
                    <a:pt x="93" y="234"/>
                  </a:lnTo>
                  <a:lnTo>
                    <a:pt x="91" y="235"/>
                  </a:lnTo>
                  <a:lnTo>
                    <a:pt x="90" y="235"/>
                  </a:lnTo>
                  <a:lnTo>
                    <a:pt x="89" y="235"/>
                  </a:lnTo>
                  <a:lnTo>
                    <a:pt x="89" y="236"/>
                  </a:lnTo>
                  <a:lnTo>
                    <a:pt x="88" y="237"/>
                  </a:lnTo>
                  <a:lnTo>
                    <a:pt x="87" y="237"/>
                  </a:lnTo>
                  <a:lnTo>
                    <a:pt x="86" y="237"/>
                  </a:lnTo>
                  <a:lnTo>
                    <a:pt x="85" y="237"/>
                  </a:lnTo>
                  <a:lnTo>
                    <a:pt x="84" y="237"/>
                  </a:lnTo>
                  <a:lnTo>
                    <a:pt x="82" y="238"/>
                  </a:lnTo>
                  <a:lnTo>
                    <a:pt x="81" y="238"/>
                  </a:lnTo>
                  <a:lnTo>
                    <a:pt x="80" y="238"/>
                  </a:lnTo>
                  <a:lnTo>
                    <a:pt x="80" y="239"/>
                  </a:lnTo>
                  <a:lnTo>
                    <a:pt x="79" y="239"/>
                  </a:lnTo>
                  <a:lnTo>
                    <a:pt x="78" y="239"/>
                  </a:lnTo>
                  <a:lnTo>
                    <a:pt x="77" y="239"/>
                  </a:lnTo>
                  <a:lnTo>
                    <a:pt x="76" y="239"/>
                  </a:lnTo>
                  <a:lnTo>
                    <a:pt x="76" y="241"/>
                  </a:lnTo>
                  <a:lnTo>
                    <a:pt x="74" y="241"/>
                  </a:lnTo>
                  <a:lnTo>
                    <a:pt x="74" y="242"/>
                  </a:lnTo>
                  <a:lnTo>
                    <a:pt x="73" y="242"/>
                  </a:lnTo>
                  <a:lnTo>
                    <a:pt x="72" y="242"/>
                  </a:lnTo>
                  <a:lnTo>
                    <a:pt x="71" y="242"/>
                  </a:lnTo>
                  <a:lnTo>
                    <a:pt x="70" y="242"/>
                  </a:lnTo>
                  <a:lnTo>
                    <a:pt x="68" y="242"/>
                  </a:lnTo>
                  <a:lnTo>
                    <a:pt x="67" y="243"/>
                  </a:lnTo>
                  <a:lnTo>
                    <a:pt x="65" y="243"/>
                  </a:lnTo>
                  <a:lnTo>
                    <a:pt x="64" y="243"/>
                  </a:lnTo>
                  <a:lnTo>
                    <a:pt x="63" y="243"/>
                  </a:lnTo>
                  <a:lnTo>
                    <a:pt x="62" y="244"/>
                  </a:lnTo>
                  <a:lnTo>
                    <a:pt x="61" y="244"/>
                  </a:lnTo>
                  <a:close/>
                  <a:moveTo>
                    <a:pt x="253" y="782"/>
                  </a:moveTo>
                  <a:lnTo>
                    <a:pt x="254" y="782"/>
                  </a:lnTo>
                  <a:lnTo>
                    <a:pt x="253" y="782"/>
                  </a:lnTo>
                  <a:close/>
                  <a:moveTo>
                    <a:pt x="241" y="777"/>
                  </a:moveTo>
                  <a:lnTo>
                    <a:pt x="241" y="778"/>
                  </a:lnTo>
                  <a:lnTo>
                    <a:pt x="241" y="777"/>
                  </a:lnTo>
                  <a:close/>
                  <a:moveTo>
                    <a:pt x="255" y="783"/>
                  </a:moveTo>
                  <a:lnTo>
                    <a:pt x="257" y="783"/>
                  </a:lnTo>
                  <a:lnTo>
                    <a:pt x="257" y="785"/>
                  </a:lnTo>
                  <a:lnTo>
                    <a:pt x="257" y="783"/>
                  </a:lnTo>
                  <a:lnTo>
                    <a:pt x="257" y="785"/>
                  </a:lnTo>
                  <a:lnTo>
                    <a:pt x="257" y="783"/>
                  </a:lnTo>
                  <a:lnTo>
                    <a:pt x="255" y="783"/>
                  </a:lnTo>
                  <a:close/>
                  <a:moveTo>
                    <a:pt x="255" y="782"/>
                  </a:moveTo>
                  <a:lnTo>
                    <a:pt x="257" y="782"/>
                  </a:lnTo>
                  <a:lnTo>
                    <a:pt x="258" y="782"/>
                  </a:lnTo>
                  <a:lnTo>
                    <a:pt x="258" y="783"/>
                  </a:lnTo>
                  <a:lnTo>
                    <a:pt x="259" y="783"/>
                  </a:lnTo>
                  <a:lnTo>
                    <a:pt x="258" y="783"/>
                  </a:lnTo>
                  <a:lnTo>
                    <a:pt x="257" y="783"/>
                  </a:lnTo>
                  <a:lnTo>
                    <a:pt x="255" y="783"/>
                  </a:lnTo>
                  <a:lnTo>
                    <a:pt x="255" y="782"/>
                  </a:lnTo>
                  <a:lnTo>
                    <a:pt x="254" y="782"/>
                  </a:lnTo>
                  <a:lnTo>
                    <a:pt x="254" y="783"/>
                  </a:lnTo>
                  <a:lnTo>
                    <a:pt x="254" y="782"/>
                  </a:lnTo>
                  <a:lnTo>
                    <a:pt x="254" y="783"/>
                  </a:lnTo>
                  <a:lnTo>
                    <a:pt x="254" y="782"/>
                  </a:lnTo>
                  <a:lnTo>
                    <a:pt x="253" y="782"/>
                  </a:lnTo>
                  <a:lnTo>
                    <a:pt x="254" y="782"/>
                  </a:lnTo>
                  <a:lnTo>
                    <a:pt x="253" y="782"/>
                  </a:lnTo>
                  <a:lnTo>
                    <a:pt x="254" y="782"/>
                  </a:lnTo>
                  <a:lnTo>
                    <a:pt x="255" y="782"/>
                  </a:lnTo>
                  <a:close/>
                  <a:moveTo>
                    <a:pt x="332" y="680"/>
                  </a:moveTo>
                  <a:lnTo>
                    <a:pt x="332" y="679"/>
                  </a:lnTo>
                  <a:lnTo>
                    <a:pt x="334" y="679"/>
                  </a:lnTo>
                  <a:lnTo>
                    <a:pt x="334" y="680"/>
                  </a:lnTo>
                  <a:lnTo>
                    <a:pt x="332" y="680"/>
                  </a:lnTo>
                  <a:close/>
                  <a:moveTo>
                    <a:pt x="357" y="645"/>
                  </a:moveTo>
                  <a:lnTo>
                    <a:pt x="357" y="644"/>
                  </a:lnTo>
                  <a:lnTo>
                    <a:pt x="357" y="645"/>
                  </a:lnTo>
                  <a:close/>
                  <a:moveTo>
                    <a:pt x="397" y="620"/>
                  </a:moveTo>
                  <a:lnTo>
                    <a:pt x="397" y="621"/>
                  </a:lnTo>
                  <a:lnTo>
                    <a:pt x="397" y="620"/>
                  </a:lnTo>
                  <a:close/>
                  <a:moveTo>
                    <a:pt x="410" y="610"/>
                  </a:moveTo>
                  <a:lnTo>
                    <a:pt x="410" y="609"/>
                  </a:lnTo>
                  <a:lnTo>
                    <a:pt x="410" y="610"/>
                  </a:lnTo>
                  <a:close/>
                  <a:moveTo>
                    <a:pt x="413" y="602"/>
                  </a:moveTo>
                  <a:lnTo>
                    <a:pt x="413" y="601"/>
                  </a:lnTo>
                  <a:lnTo>
                    <a:pt x="414" y="601"/>
                  </a:lnTo>
                  <a:lnTo>
                    <a:pt x="414" y="602"/>
                  </a:lnTo>
                  <a:lnTo>
                    <a:pt x="413" y="602"/>
                  </a:lnTo>
                  <a:lnTo>
                    <a:pt x="414" y="602"/>
                  </a:lnTo>
                  <a:lnTo>
                    <a:pt x="413" y="602"/>
                  </a:lnTo>
                  <a:close/>
                  <a:moveTo>
                    <a:pt x="499" y="263"/>
                  </a:moveTo>
                  <a:lnTo>
                    <a:pt x="500" y="263"/>
                  </a:lnTo>
                  <a:lnTo>
                    <a:pt x="499" y="263"/>
                  </a:lnTo>
                  <a:lnTo>
                    <a:pt x="500" y="263"/>
                  </a:lnTo>
                  <a:lnTo>
                    <a:pt x="499" y="263"/>
                  </a:lnTo>
                  <a:close/>
                  <a:moveTo>
                    <a:pt x="500" y="263"/>
                  </a:moveTo>
                  <a:lnTo>
                    <a:pt x="499" y="263"/>
                  </a:lnTo>
                  <a:lnTo>
                    <a:pt x="500" y="263"/>
                  </a:lnTo>
                  <a:close/>
                  <a:moveTo>
                    <a:pt x="499" y="259"/>
                  </a:moveTo>
                  <a:lnTo>
                    <a:pt x="499" y="258"/>
                  </a:lnTo>
                  <a:lnTo>
                    <a:pt x="498" y="258"/>
                  </a:lnTo>
                  <a:lnTo>
                    <a:pt x="499" y="258"/>
                  </a:lnTo>
                  <a:lnTo>
                    <a:pt x="499" y="259"/>
                  </a:lnTo>
                  <a:lnTo>
                    <a:pt x="499" y="258"/>
                  </a:lnTo>
                  <a:lnTo>
                    <a:pt x="499" y="259"/>
                  </a:lnTo>
                  <a:close/>
                  <a:moveTo>
                    <a:pt x="499" y="259"/>
                  </a:moveTo>
                  <a:lnTo>
                    <a:pt x="499" y="258"/>
                  </a:lnTo>
                  <a:lnTo>
                    <a:pt x="499" y="259"/>
                  </a:lnTo>
                  <a:close/>
                  <a:moveTo>
                    <a:pt x="503" y="258"/>
                  </a:moveTo>
                  <a:lnTo>
                    <a:pt x="503" y="256"/>
                  </a:lnTo>
                  <a:lnTo>
                    <a:pt x="503" y="258"/>
                  </a:lnTo>
                  <a:close/>
                  <a:moveTo>
                    <a:pt x="503" y="258"/>
                  </a:moveTo>
                  <a:lnTo>
                    <a:pt x="503" y="256"/>
                  </a:lnTo>
                  <a:lnTo>
                    <a:pt x="503" y="258"/>
                  </a:lnTo>
                  <a:close/>
                  <a:moveTo>
                    <a:pt x="503" y="256"/>
                  </a:moveTo>
                  <a:lnTo>
                    <a:pt x="503" y="258"/>
                  </a:lnTo>
                  <a:lnTo>
                    <a:pt x="503" y="256"/>
                  </a:lnTo>
                  <a:close/>
                  <a:moveTo>
                    <a:pt x="502" y="258"/>
                  </a:moveTo>
                  <a:lnTo>
                    <a:pt x="502" y="256"/>
                  </a:lnTo>
                  <a:lnTo>
                    <a:pt x="502" y="255"/>
                  </a:lnTo>
                  <a:lnTo>
                    <a:pt x="503" y="255"/>
                  </a:lnTo>
                  <a:lnTo>
                    <a:pt x="502" y="255"/>
                  </a:lnTo>
                  <a:lnTo>
                    <a:pt x="502" y="256"/>
                  </a:lnTo>
                  <a:lnTo>
                    <a:pt x="502" y="258"/>
                  </a:lnTo>
                  <a:lnTo>
                    <a:pt x="503" y="258"/>
                  </a:lnTo>
                  <a:lnTo>
                    <a:pt x="502" y="25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4" name="Freeform 810">
              <a:extLst>
                <a:ext uri="{FF2B5EF4-FFF2-40B4-BE49-F238E27FC236}">
                  <a16:creationId xmlns:a16="http://schemas.microsoft.com/office/drawing/2014/main" id="{C80CE172-C615-9863-5AFE-103AD79F70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3338" y="2279651"/>
              <a:ext cx="550862" cy="606425"/>
            </a:xfrm>
            <a:custGeom>
              <a:avLst/>
              <a:gdLst>
                <a:gd name="T0" fmla="*/ 11 w 347"/>
                <a:gd name="T1" fmla="*/ 260 h 382"/>
                <a:gd name="T2" fmla="*/ 20 w 347"/>
                <a:gd name="T3" fmla="*/ 251 h 382"/>
                <a:gd name="T4" fmla="*/ 32 w 347"/>
                <a:gd name="T5" fmla="*/ 231 h 382"/>
                <a:gd name="T6" fmla="*/ 55 w 347"/>
                <a:gd name="T7" fmla="*/ 225 h 382"/>
                <a:gd name="T8" fmla="*/ 58 w 347"/>
                <a:gd name="T9" fmla="*/ 214 h 382"/>
                <a:gd name="T10" fmla="*/ 58 w 347"/>
                <a:gd name="T11" fmla="*/ 194 h 382"/>
                <a:gd name="T12" fmla="*/ 68 w 347"/>
                <a:gd name="T13" fmla="*/ 174 h 382"/>
                <a:gd name="T14" fmla="*/ 79 w 347"/>
                <a:gd name="T15" fmla="*/ 167 h 382"/>
                <a:gd name="T16" fmla="*/ 96 w 347"/>
                <a:gd name="T17" fmla="*/ 142 h 382"/>
                <a:gd name="T18" fmla="*/ 114 w 347"/>
                <a:gd name="T19" fmla="*/ 115 h 382"/>
                <a:gd name="T20" fmla="*/ 140 w 347"/>
                <a:gd name="T21" fmla="*/ 104 h 382"/>
                <a:gd name="T22" fmla="*/ 149 w 347"/>
                <a:gd name="T23" fmla="*/ 71 h 382"/>
                <a:gd name="T24" fmla="*/ 170 w 347"/>
                <a:gd name="T25" fmla="*/ 54 h 382"/>
                <a:gd name="T26" fmla="*/ 191 w 347"/>
                <a:gd name="T27" fmla="*/ 33 h 382"/>
                <a:gd name="T28" fmla="*/ 213 w 347"/>
                <a:gd name="T29" fmla="*/ 13 h 382"/>
                <a:gd name="T30" fmla="*/ 237 w 347"/>
                <a:gd name="T31" fmla="*/ 6 h 382"/>
                <a:gd name="T32" fmla="*/ 251 w 347"/>
                <a:gd name="T33" fmla="*/ 23 h 382"/>
                <a:gd name="T34" fmla="*/ 266 w 347"/>
                <a:gd name="T35" fmla="*/ 46 h 382"/>
                <a:gd name="T36" fmla="*/ 257 w 347"/>
                <a:gd name="T37" fmla="*/ 73 h 382"/>
                <a:gd name="T38" fmla="*/ 257 w 347"/>
                <a:gd name="T39" fmla="*/ 87 h 382"/>
                <a:gd name="T40" fmla="*/ 247 w 347"/>
                <a:gd name="T41" fmla="*/ 106 h 382"/>
                <a:gd name="T42" fmla="*/ 258 w 347"/>
                <a:gd name="T43" fmla="*/ 122 h 382"/>
                <a:gd name="T44" fmla="*/ 253 w 347"/>
                <a:gd name="T45" fmla="*/ 140 h 382"/>
                <a:gd name="T46" fmla="*/ 267 w 347"/>
                <a:gd name="T47" fmla="*/ 142 h 382"/>
                <a:gd name="T48" fmla="*/ 284 w 347"/>
                <a:gd name="T49" fmla="*/ 157 h 382"/>
                <a:gd name="T50" fmla="*/ 290 w 347"/>
                <a:gd name="T51" fmla="*/ 175 h 382"/>
                <a:gd name="T52" fmla="*/ 302 w 347"/>
                <a:gd name="T53" fmla="*/ 185 h 382"/>
                <a:gd name="T54" fmla="*/ 313 w 347"/>
                <a:gd name="T55" fmla="*/ 207 h 382"/>
                <a:gd name="T56" fmla="*/ 327 w 347"/>
                <a:gd name="T57" fmla="*/ 225 h 382"/>
                <a:gd name="T58" fmla="*/ 323 w 347"/>
                <a:gd name="T59" fmla="*/ 247 h 382"/>
                <a:gd name="T60" fmla="*/ 313 w 347"/>
                <a:gd name="T61" fmla="*/ 271 h 382"/>
                <a:gd name="T62" fmla="*/ 336 w 347"/>
                <a:gd name="T63" fmla="*/ 264 h 382"/>
                <a:gd name="T64" fmla="*/ 340 w 347"/>
                <a:gd name="T65" fmla="*/ 294 h 382"/>
                <a:gd name="T66" fmla="*/ 342 w 347"/>
                <a:gd name="T67" fmla="*/ 307 h 382"/>
                <a:gd name="T68" fmla="*/ 339 w 347"/>
                <a:gd name="T69" fmla="*/ 326 h 382"/>
                <a:gd name="T70" fmla="*/ 319 w 347"/>
                <a:gd name="T71" fmla="*/ 319 h 382"/>
                <a:gd name="T72" fmla="*/ 303 w 347"/>
                <a:gd name="T73" fmla="*/ 330 h 382"/>
                <a:gd name="T74" fmla="*/ 286 w 347"/>
                <a:gd name="T75" fmla="*/ 325 h 382"/>
                <a:gd name="T76" fmla="*/ 270 w 347"/>
                <a:gd name="T77" fmla="*/ 335 h 382"/>
                <a:gd name="T78" fmla="*/ 256 w 347"/>
                <a:gd name="T79" fmla="*/ 333 h 382"/>
                <a:gd name="T80" fmla="*/ 239 w 347"/>
                <a:gd name="T81" fmla="*/ 342 h 382"/>
                <a:gd name="T82" fmla="*/ 215 w 347"/>
                <a:gd name="T83" fmla="*/ 356 h 382"/>
                <a:gd name="T84" fmla="*/ 189 w 347"/>
                <a:gd name="T85" fmla="*/ 368 h 382"/>
                <a:gd name="T86" fmla="*/ 161 w 347"/>
                <a:gd name="T87" fmla="*/ 376 h 382"/>
                <a:gd name="T88" fmla="*/ 171 w 347"/>
                <a:gd name="T89" fmla="*/ 364 h 382"/>
                <a:gd name="T90" fmla="*/ 185 w 347"/>
                <a:gd name="T91" fmla="*/ 360 h 382"/>
                <a:gd name="T92" fmla="*/ 191 w 347"/>
                <a:gd name="T93" fmla="*/ 357 h 382"/>
                <a:gd name="T94" fmla="*/ 199 w 347"/>
                <a:gd name="T95" fmla="*/ 342 h 382"/>
                <a:gd name="T96" fmla="*/ 216 w 347"/>
                <a:gd name="T97" fmla="*/ 332 h 382"/>
                <a:gd name="T98" fmla="*/ 221 w 347"/>
                <a:gd name="T99" fmla="*/ 315 h 382"/>
                <a:gd name="T100" fmla="*/ 197 w 347"/>
                <a:gd name="T101" fmla="*/ 306 h 382"/>
                <a:gd name="T102" fmla="*/ 178 w 347"/>
                <a:gd name="T103" fmla="*/ 296 h 382"/>
                <a:gd name="T104" fmla="*/ 155 w 347"/>
                <a:gd name="T105" fmla="*/ 291 h 382"/>
                <a:gd name="T106" fmla="*/ 140 w 347"/>
                <a:gd name="T107" fmla="*/ 284 h 382"/>
                <a:gd name="T108" fmla="*/ 112 w 347"/>
                <a:gd name="T109" fmla="*/ 269 h 382"/>
                <a:gd name="T110" fmla="*/ 93 w 347"/>
                <a:gd name="T111" fmla="*/ 263 h 382"/>
                <a:gd name="T112" fmla="*/ 76 w 347"/>
                <a:gd name="T113" fmla="*/ 266 h 382"/>
                <a:gd name="T114" fmla="*/ 62 w 347"/>
                <a:gd name="T115" fmla="*/ 277 h 382"/>
                <a:gd name="T116" fmla="*/ 51 w 347"/>
                <a:gd name="T117" fmla="*/ 263 h 382"/>
                <a:gd name="T118" fmla="*/ 41 w 347"/>
                <a:gd name="T119" fmla="*/ 263 h 382"/>
                <a:gd name="T120" fmla="*/ 21 w 347"/>
                <a:gd name="T121" fmla="*/ 280 h 382"/>
                <a:gd name="T122" fmla="*/ 1 w 347"/>
                <a:gd name="T123" fmla="*/ 282 h 382"/>
                <a:gd name="T124" fmla="*/ 71 w 347"/>
                <a:gd name="T125" fmla="*/ 1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7" h="382">
                  <a:moveTo>
                    <a:pt x="2" y="282"/>
                  </a:moveTo>
                  <a:lnTo>
                    <a:pt x="3" y="282"/>
                  </a:lnTo>
                  <a:lnTo>
                    <a:pt x="3" y="281"/>
                  </a:lnTo>
                  <a:lnTo>
                    <a:pt x="4" y="281"/>
                  </a:lnTo>
                  <a:lnTo>
                    <a:pt x="4" y="280"/>
                  </a:lnTo>
                  <a:lnTo>
                    <a:pt x="4" y="278"/>
                  </a:lnTo>
                  <a:lnTo>
                    <a:pt x="4" y="277"/>
                  </a:lnTo>
                  <a:lnTo>
                    <a:pt x="4" y="276"/>
                  </a:lnTo>
                  <a:lnTo>
                    <a:pt x="3" y="275"/>
                  </a:lnTo>
                  <a:lnTo>
                    <a:pt x="2" y="275"/>
                  </a:lnTo>
                  <a:lnTo>
                    <a:pt x="2" y="274"/>
                  </a:lnTo>
                  <a:lnTo>
                    <a:pt x="2" y="273"/>
                  </a:lnTo>
                  <a:lnTo>
                    <a:pt x="2" y="272"/>
                  </a:lnTo>
                  <a:lnTo>
                    <a:pt x="2" y="271"/>
                  </a:lnTo>
                  <a:lnTo>
                    <a:pt x="2" y="269"/>
                  </a:lnTo>
                  <a:lnTo>
                    <a:pt x="3" y="269"/>
                  </a:lnTo>
                  <a:lnTo>
                    <a:pt x="3" y="268"/>
                  </a:lnTo>
                  <a:lnTo>
                    <a:pt x="4" y="268"/>
                  </a:lnTo>
                  <a:lnTo>
                    <a:pt x="6" y="268"/>
                  </a:lnTo>
                  <a:lnTo>
                    <a:pt x="6" y="267"/>
                  </a:lnTo>
                  <a:lnTo>
                    <a:pt x="6" y="266"/>
                  </a:lnTo>
                  <a:lnTo>
                    <a:pt x="6" y="265"/>
                  </a:lnTo>
                  <a:lnTo>
                    <a:pt x="6" y="264"/>
                  </a:lnTo>
                  <a:lnTo>
                    <a:pt x="7" y="263"/>
                  </a:lnTo>
                  <a:lnTo>
                    <a:pt x="7" y="264"/>
                  </a:lnTo>
                  <a:lnTo>
                    <a:pt x="8" y="263"/>
                  </a:lnTo>
                  <a:lnTo>
                    <a:pt x="8" y="261"/>
                  </a:lnTo>
                  <a:lnTo>
                    <a:pt x="9" y="261"/>
                  </a:lnTo>
                  <a:lnTo>
                    <a:pt x="10" y="261"/>
                  </a:lnTo>
                  <a:lnTo>
                    <a:pt x="10" y="260"/>
                  </a:lnTo>
                  <a:lnTo>
                    <a:pt x="11" y="260"/>
                  </a:lnTo>
                  <a:lnTo>
                    <a:pt x="11" y="259"/>
                  </a:lnTo>
                  <a:lnTo>
                    <a:pt x="11" y="258"/>
                  </a:lnTo>
                  <a:lnTo>
                    <a:pt x="11" y="257"/>
                  </a:lnTo>
                  <a:lnTo>
                    <a:pt x="10" y="256"/>
                  </a:lnTo>
                  <a:lnTo>
                    <a:pt x="10" y="255"/>
                  </a:lnTo>
                  <a:lnTo>
                    <a:pt x="10" y="252"/>
                  </a:lnTo>
                  <a:lnTo>
                    <a:pt x="9" y="251"/>
                  </a:lnTo>
                  <a:lnTo>
                    <a:pt x="9" y="250"/>
                  </a:lnTo>
                  <a:lnTo>
                    <a:pt x="9" y="249"/>
                  </a:lnTo>
                  <a:lnTo>
                    <a:pt x="8" y="248"/>
                  </a:lnTo>
                  <a:lnTo>
                    <a:pt x="8" y="247"/>
                  </a:lnTo>
                  <a:lnTo>
                    <a:pt x="8" y="246"/>
                  </a:lnTo>
                  <a:lnTo>
                    <a:pt x="8" y="244"/>
                  </a:lnTo>
                  <a:lnTo>
                    <a:pt x="9" y="246"/>
                  </a:lnTo>
                  <a:lnTo>
                    <a:pt x="10" y="244"/>
                  </a:lnTo>
                  <a:lnTo>
                    <a:pt x="11" y="244"/>
                  </a:lnTo>
                  <a:lnTo>
                    <a:pt x="12" y="244"/>
                  </a:lnTo>
                  <a:lnTo>
                    <a:pt x="12" y="246"/>
                  </a:lnTo>
                  <a:lnTo>
                    <a:pt x="12" y="247"/>
                  </a:lnTo>
                  <a:lnTo>
                    <a:pt x="14" y="247"/>
                  </a:lnTo>
                  <a:lnTo>
                    <a:pt x="14" y="248"/>
                  </a:lnTo>
                  <a:lnTo>
                    <a:pt x="15" y="249"/>
                  </a:lnTo>
                  <a:lnTo>
                    <a:pt x="15" y="250"/>
                  </a:lnTo>
                  <a:lnTo>
                    <a:pt x="15" y="251"/>
                  </a:lnTo>
                  <a:lnTo>
                    <a:pt x="16" y="251"/>
                  </a:lnTo>
                  <a:lnTo>
                    <a:pt x="16" y="252"/>
                  </a:lnTo>
                  <a:lnTo>
                    <a:pt x="17" y="252"/>
                  </a:lnTo>
                  <a:lnTo>
                    <a:pt x="18" y="252"/>
                  </a:lnTo>
                  <a:lnTo>
                    <a:pt x="19" y="252"/>
                  </a:lnTo>
                  <a:lnTo>
                    <a:pt x="19" y="251"/>
                  </a:lnTo>
                  <a:lnTo>
                    <a:pt x="20" y="251"/>
                  </a:lnTo>
                  <a:lnTo>
                    <a:pt x="21" y="251"/>
                  </a:lnTo>
                  <a:lnTo>
                    <a:pt x="23" y="251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26" y="252"/>
                  </a:lnTo>
                  <a:lnTo>
                    <a:pt x="27" y="251"/>
                  </a:lnTo>
                  <a:lnTo>
                    <a:pt x="28" y="251"/>
                  </a:lnTo>
                  <a:lnTo>
                    <a:pt x="28" y="250"/>
                  </a:lnTo>
                  <a:lnTo>
                    <a:pt x="28" y="249"/>
                  </a:lnTo>
                  <a:lnTo>
                    <a:pt x="28" y="248"/>
                  </a:lnTo>
                  <a:lnTo>
                    <a:pt x="28" y="247"/>
                  </a:lnTo>
                  <a:lnTo>
                    <a:pt x="27" y="246"/>
                  </a:lnTo>
                  <a:lnTo>
                    <a:pt x="27" y="244"/>
                  </a:lnTo>
                  <a:lnTo>
                    <a:pt x="28" y="244"/>
                  </a:lnTo>
                  <a:lnTo>
                    <a:pt x="29" y="244"/>
                  </a:lnTo>
                  <a:lnTo>
                    <a:pt x="29" y="243"/>
                  </a:lnTo>
                  <a:lnTo>
                    <a:pt x="30" y="243"/>
                  </a:lnTo>
                  <a:lnTo>
                    <a:pt x="32" y="243"/>
                  </a:lnTo>
                  <a:lnTo>
                    <a:pt x="32" y="242"/>
                  </a:lnTo>
                  <a:lnTo>
                    <a:pt x="32" y="241"/>
                  </a:lnTo>
                  <a:lnTo>
                    <a:pt x="32" y="240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2" y="236"/>
                  </a:lnTo>
                  <a:lnTo>
                    <a:pt x="32" y="235"/>
                  </a:lnTo>
                  <a:lnTo>
                    <a:pt x="32" y="234"/>
                  </a:lnTo>
                  <a:lnTo>
                    <a:pt x="32" y="233"/>
                  </a:lnTo>
                  <a:lnTo>
                    <a:pt x="32" y="232"/>
                  </a:lnTo>
                  <a:lnTo>
                    <a:pt x="30" y="232"/>
                  </a:lnTo>
                  <a:lnTo>
                    <a:pt x="32" y="232"/>
                  </a:lnTo>
                  <a:lnTo>
                    <a:pt x="32" y="231"/>
                  </a:lnTo>
                  <a:lnTo>
                    <a:pt x="33" y="231"/>
                  </a:lnTo>
                  <a:lnTo>
                    <a:pt x="33" y="230"/>
                  </a:lnTo>
                  <a:lnTo>
                    <a:pt x="33" y="229"/>
                  </a:lnTo>
                  <a:lnTo>
                    <a:pt x="34" y="229"/>
                  </a:lnTo>
                  <a:lnTo>
                    <a:pt x="34" y="227"/>
                  </a:lnTo>
                  <a:lnTo>
                    <a:pt x="35" y="227"/>
                  </a:lnTo>
                  <a:lnTo>
                    <a:pt x="36" y="227"/>
                  </a:lnTo>
                  <a:lnTo>
                    <a:pt x="36" y="226"/>
                  </a:lnTo>
                  <a:lnTo>
                    <a:pt x="37" y="226"/>
                  </a:lnTo>
                  <a:lnTo>
                    <a:pt x="37" y="225"/>
                  </a:lnTo>
                  <a:lnTo>
                    <a:pt x="38" y="225"/>
                  </a:lnTo>
                  <a:lnTo>
                    <a:pt x="40" y="225"/>
                  </a:lnTo>
                  <a:lnTo>
                    <a:pt x="40" y="224"/>
                  </a:lnTo>
                  <a:lnTo>
                    <a:pt x="41" y="224"/>
                  </a:lnTo>
                  <a:lnTo>
                    <a:pt x="42" y="224"/>
                  </a:lnTo>
                  <a:lnTo>
                    <a:pt x="42" y="225"/>
                  </a:lnTo>
                  <a:lnTo>
                    <a:pt x="43" y="225"/>
                  </a:lnTo>
                  <a:lnTo>
                    <a:pt x="44" y="225"/>
                  </a:lnTo>
                  <a:lnTo>
                    <a:pt x="45" y="225"/>
                  </a:lnTo>
                  <a:lnTo>
                    <a:pt x="46" y="225"/>
                  </a:lnTo>
                  <a:lnTo>
                    <a:pt x="47" y="225"/>
                  </a:lnTo>
                  <a:lnTo>
                    <a:pt x="49" y="225"/>
                  </a:lnTo>
                  <a:lnTo>
                    <a:pt x="49" y="226"/>
                  </a:lnTo>
                  <a:lnTo>
                    <a:pt x="49" y="225"/>
                  </a:lnTo>
                  <a:lnTo>
                    <a:pt x="50" y="225"/>
                  </a:lnTo>
                  <a:lnTo>
                    <a:pt x="50" y="224"/>
                  </a:lnTo>
                  <a:lnTo>
                    <a:pt x="51" y="224"/>
                  </a:lnTo>
                  <a:lnTo>
                    <a:pt x="52" y="224"/>
                  </a:lnTo>
                  <a:lnTo>
                    <a:pt x="53" y="224"/>
                  </a:lnTo>
                  <a:lnTo>
                    <a:pt x="54" y="224"/>
                  </a:lnTo>
                  <a:lnTo>
                    <a:pt x="55" y="225"/>
                  </a:lnTo>
                  <a:lnTo>
                    <a:pt x="56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59" y="224"/>
                  </a:lnTo>
                  <a:lnTo>
                    <a:pt x="58" y="224"/>
                  </a:lnTo>
                  <a:lnTo>
                    <a:pt x="58" y="223"/>
                  </a:lnTo>
                  <a:lnTo>
                    <a:pt x="59" y="223"/>
                  </a:lnTo>
                  <a:lnTo>
                    <a:pt x="59" y="222"/>
                  </a:lnTo>
                  <a:lnTo>
                    <a:pt x="58" y="222"/>
                  </a:lnTo>
                  <a:lnTo>
                    <a:pt x="59" y="222"/>
                  </a:lnTo>
                  <a:lnTo>
                    <a:pt x="59" y="221"/>
                  </a:lnTo>
                  <a:lnTo>
                    <a:pt x="58" y="221"/>
                  </a:lnTo>
                  <a:lnTo>
                    <a:pt x="58" y="222"/>
                  </a:lnTo>
                  <a:lnTo>
                    <a:pt x="56" y="222"/>
                  </a:lnTo>
                  <a:lnTo>
                    <a:pt x="56" y="221"/>
                  </a:lnTo>
                  <a:lnTo>
                    <a:pt x="55" y="221"/>
                  </a:lnTo>
                  <a:lnTo>
                    <a:pt x="55" y="219"/>
                  </a:lnTo>
                  <a:lnTo>
                    <a:pt x="54" y="219"/>
                  </a:lnTo>
                  <a:lnTo>
                    <a:pt x="55" y="218"/>
                  </a:lnTo>
                  <a:lnTo>
                    <a:pt x="54" y="218"/>
                  </a:lnTo>
                  <a:lnTo>
                    <a:pt x="54" y="217"/>
                  </a:lnTo>
                  <a:lnTo>
                    <a:pt x="55" y="217"/>
                  </a:lnTo>
                  <a:lnTo>
                    <a:pt x="54" y="217"/>
                  </a:lnTo>
                  <a:lnTo>
                    <a:pt x="54" y="216"/>
                  </a:lnTo>
                  <a:lnTo>
                    <a:pt x="55" y="216"/>
                  </a:lnTo>
                  <a:lnTo>
                    <a:pt x="56" y="216"/>
                  </a:lnTo>
                  <a:lnTo>
                    <a:pt x="56" y="215"/>
                  </a:lnTo>
                  <a:lnTo>
                    <a:pt x="55" y="215"/>
                  </a:lnTo>
                  <a:lnTo>
                    <a:pt x="56" y="215"/>
                  </a:lnTo>
                  <a:lnTo>
                    <a:pt x="56" y="214"/>
                  </a:lnTo>
                  <a:lnTo>
                    <a:pt x="58" y="214"/>
                  </a:lnTo>
                  <a:lnTo>
                    <a:pt x="59" y="214"/>
                  </a:lnTo>
                  <a:lnTo>
                    <a:pt x="59" y="213"/>
                  </a:lnTo>
                  <a:lnTo>
                    <a:pt x="60" y="211"/>
                  </a:lnTo>
                  <a:lnTo>
                    <a:pt x="59" y="211"/>
                  </a:lnTo>
                  <a:lnTo>
                    <a:pt x="58" y="211"/>
                  </a:lnTo>
                  <a:lnTo>
                    <a:pt x="58" y="210"/>
                  </a:lnTo>
                  <a:lnTo>
                    <a:pt x="59" y="210"/>
                  </a:lnTo>
                  <a:lnTo>
                    <a:pt x="60" y="210"/>
                  </a:lnTo>
                  <a:lnTo>
                    <a:pt x="60" y="209"/>
                  </a:lnTo>
                  <a:lnTo>
                    <a:pt x="59" y="209"/>
                  </a:lnTo>
                  <a:lnTo>
                    <a:pt x="60" y="209"/>
                  </a:lnTo>
                  <a:lnTo>
                    <a:pt x="60" y="208"/>
                  </a:lnTo>
                  <a:lnTo>
                    <a:pt x="60" y="207"/>
                  </a:lnTo>
                  <a:lnTo>
                    <a:pt x="59" y="207"/>
                  </a:lnTo>
                  <a:lnTo>
                    <a:pt x="60" y="207"/>
                  </a:lnTo>
                  <a:lnTo>
                    <a:pt x="59" y="207"/>
                  </a:lnTo>
                  <a:lnTo>
                    <a:pt x="59" y="206"/>
                  </a:lnTo>
                  <a:lnTo>
                    <a:pt x="59" y="205"/>
                  </a:lnTo>
                  <a:lnTo>
                    <a:pt x="59" y="204"/>
                  </a:lnTo>
                  <a:lnTo>
                    <a:pt x="59" y="202"/>
                  </a:lnTo>
                  <a:lnTo>
                    <a:pt x="59" y="201"/>
                  </a:lnTo>
                  <a:lnTo>
                    <a:pt x="59" y="200"/>
                  </a:lnTo>
                  <a:lnTo>
                    <a:pt x="58" y="200"/>
                  </a:lnTo>
                  <a:lnTo>
                    <a:pt x="59" y="200"/>
                  </a:lnTo>
                  <a:lnTo>
                    <a:pt x="59" y="199"/>
                  </a:lnTo>
                  <a:lnTo>
                    <a:pt x="59" y="198"/>
                  </a:lnTo>
                  <a:lnTo>
                    <a:pt x="59" y="197"/>
                  </a:lnTo>
                  <a:lnTo>
                    <a:pt x="58" y="196"/>
                  </a:lnTo>
                  <a:lnTo>
                    <a:pt x="58" y="197"/>
                  </a:lnTo>
                  <a:lnTo>
                    <a:pt x="58" y="196"/>
                  </a:lnTo>
                  <a:lnTo>
                    <a:pt x="58" y="194"/>
                  </a:lnTo>
                  <a:lnTo>
                    <a:pt x="59" y="194"/>
                  </a:lnTo>
                  <a:lnTo>
                    <a:pt x="59" y="193"/>
                  </a:lnTo>
                  <a:lnTo>
                    <a:pt x="59" y="192"/>
                  </a:lnTo>
                  <a:lnTo>
                    <a:pt x="59" y="191"/>
                  </a:lnTo>
                  <a:lnTo>
                    <a:pt x="59" y="190"/>
                  </a:lnTo>
                  <a:lnTo>
                    <a:pt x="60" y="190"/>
                  </a:lnTo>
                  <a:lnTo>
                    <a:pt x="60" y="189"/>
                  </a:lnTo>
                  <a:lnTo>
                    <a:pt x="59" y="189"/>
                  </a:lnTo>
                  <a:lnTo>
                    <a:pt x="58" y="189"/>
                  </a:lnTo>
                  <a:lnTo>
                    <a:pt x="58" y="188"/>
                  </a:lnTo>
                  <a:lnTo>
                    <a:pt x="58" y="186"/>
                  </a:lnTo>
                  <a:lnTo>
                    <a:pt x="59" y="186"/>
                  </a:lnTo>
                  <a:lnTo>
                    <a:pt x="59" y="185"/>
                  </a:lnTo>
                  <a:lnTo>
                    <a:pt x="59" y="184"/>
                  </a:lnTo>
                  <a:lnTo>
                    <a:pt x="59" y="183"/>
                  </a:lnTo>
                  <a:lnTo>
                    <a:pt x="60" y="183"/>
                  </a:lnTo>
                  <a:lnTo>
                    <a:pt x="60" y="182"/>
                  </a:lnTo>
                  <a:lnTo>
                    <a:pt x="61" y="182"/>
                  </a:lnTo>
                  <a:lnTo>
                    <a:pt x="61" y="181"/>
                  </a:lnTo>
                  <a:lnTo>
                    <a:pt x="62" y="181"/>
                  </a:lnTo>
                  <a:lnTo>
                    <a:pt x="63" y="181"/>
                  </a:lnTo>
                  <a:lnTo>
                    <a:pt x="63" y="180"/>
                  </a:lnTo>
                  <a:lnTo>
                    <a:pt x="64" y="180"/>
                  </a:lnTo>
                  <a:lnTo>
                    <a:pt x="66" y="180"/>
                  </a:lnTo>
                  <a:lnTo>
                    <a:pt x="67" y="180"/>
                  </a:lnTo>
                  <a:lnTo>
                    <a:pt x="67" y="179"/>
                  </a:lnTo>
                  <a:lnTo>
                    <a:pt x="67" y="177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67" y="174"/>
                  </a:lnTo>
                  <a:lnTo>
                    <a:pt x="68" y="174"/>
                  </a:lnTo>
                  <a:lnTo>
                    <a:pt x="68" y="173"/>
                  </a:lnTo>
                  <a:lnTo>
                    <a:pt x="68" y="172"/>
                  </a:lnTo>
                  <a:lnTo>
                    <a:pt x="68" y="171"/>
                  </a:lnTo>
                  <a:lnTo>
                    <a:pt x="68" y="169"/>
                  </a:lnTo>
                  <a:lnTo>
                    <a:pt x="69" y="168"/>
                  </a:lnTo>
                  <a:lnTo>
                    <a:pt x="69" y="167"/>
                  </a:lnTo>
                  <a:lnTo>
                    <a:pt x="68" y="167"/>
                  </a:lnTo>
                  <a:lnTo>
                    <a:pt x="67" y="167"/>
                  </a:lnTo>
                  <a:lnTo>
                    <a:pt x="67" y="166"/>
                  </a:lnTo>
                  <a:lnTo>
                    <a:pt x="67" y="165"/>
                  </a:lnTo>
                  <a:lnTo>
                    <a:pt x="67" y="164"/>
                  </a:lnTo>
                  <a:lnTo>
                    <a:pt x="67" y="163"/>
                  </a:lnTo>
                  <a:lnTo>
                    <a:pt x="67" y="161"/>
                  </a:lnTo>
                  <a:lnTo>
                    <a:pt x="67" y="160"/>
                  </a:lnTo>
                  <a:lnTo>
                    <a:pt x="68" y="160"/>
                  </a:lnTo>
                  <a:lnTo>
                    <a:pt x="68" y="159"/>
                  </a:lnTo>
                  <a:lnTo>
                    <a:pt x="69" y="159"/>
                  </a:lnTo>
                  <a:lnTo>
                    <a:pt x="70" y="159"/>
                  </a:lnTo>
                  <a:lnTo>
                    <a:pt x="70" y="160"/>
                  </a:lnTo>
                  <a:lnTo>
                    <a:pt x="70" y="159"/>
                  </a:lnTo>
                  <a:lnTo>
                    <a:pt x="70" y="160"/>
                  </a:lnTo>
                  <a:lnTo>
                    <a:pt x="70" y="161"/>
                  </a:lnTo>
                  <a:lnTo>
                    <a:pt x="71" y="164"/>
                  </a:lnTo>
                  <a:lnTo>
                    <a:pt x="71" y="165"/>
                  </a:lnTo>
                  <a:lnTo>
                    <a:pt x="72" y="166"/>
                  </a:lnTo>
                  <a:lnTo>
                    <a:pt x="72" y="167"/>
                  </a:lnTo>
                  <a:lnTo>
                    <a:pt x="73" y="167"/>
                  </a:lnTo>
                  <a:lnTo>
                    <a:pt x="75" y="167"/>
                  </a:lnTo>
                  <a:lnTo>
                    <a:pt x="77" y="168"/>
                  </a:lnTo>
                  <a:lnTo>
                    <a:pt x="78" y="168"/>
                  </a:lnTo>
                  <a:lnTo>
                    <a:pt x="79" y="167"/>
                  </a:lnTo>
                  <a:lnTo>
                    <a:pt x="81" y="167"/>
                  </a:lnTo>
                  <a:lnTo>
                    <a:pt x="83" y="167"/>
                  </a:lnTo>
                  <a:lnTo>
                    <a:pt x="84" y="167"/>
                  </a:lnTo>
                  <a:lnTo>
                    <a:pt x="84" y="166"/>
                  </a:lnTo>
                  <a:lnTo>
                    <a:pt x="85" y="166"/>
                  </a:lnTo>
                  <a:lnTo>
                    <a:pt x="87" y="165"/>
                  </a:lnTo>
                  <a:lnTo>
                    <a:pt x="89" y="164"/>
                  </a:lnTo>
                  <a:lnTo>
                    <a:pt x="92" y="164"/>
                  </a:lnTo>
                  <a:lnTo>
                    <a:pt x="95" y="161"/>
                  </a:lnTo>
                  <a:lnTo>
                    <a:pt x="95" y="160"/>
                  </a:lnTo>
                  <a:lnTo>
                    <a:pt x="94" y="160"/>
                  </a:lnTo>
                  <a:lnTo>
                    <a:pt x="93" y="160"/>
                  </a:lnTo>
                  <a:lnTo>
                    <a:pt x="93" y="159"/>
                  </a:lnTo>
                  <a:lnTo>
                    <a:pt x="94" y="158"/>
                  </a:lnTo>
                  <a:lnTo>
                    <a:pt x="93" y="158"/>
                  </a:lnTo>
                  <a:lnTo>
                    <a:pt x="93" y="157"/>
                  </a:lnTo>
                  <a:lnTo>
                    <a:pt x="94" y="157"/>
                  </a:lnTo>
                  <a:lnTo>
                    <a:pt x="94" y="156"/>
                  </a:lnTo>
                  <a:lnTo>
                    <a:pt x="94" y="155"/>
                  </a:lnTo>
                  <a:lnTo>
                    <a:pt x="94" y="154"/>
                  </a:lnTo>
                  <a:lnTo>
                    <a:pt x="94" y="152"/>
                  </a:lnTo>
                  <a:lnTo>
                    <a:pt x="94" y="151"/>
                  </a:lnTo>
                  <a:lnTo>
                    <a:pt x="94" y="150"/>
                  </a:lnTo>
                  <a:lnTo>
                    <a:pt x="94" y="149"/>
                  </a:lnTo>
                  <a:lnTo>
                    <a:pt x="93" y="149"/>
                  </a:lnTo>
                  <a:lnTo>
                    <a:pt x="93" y="148"/>
                  </a:lnTo>
                  <a:lnTo>
                    <a:pt x="93" y="147"/>
                  </a:lnTo>
                  <a:lnTo>
                    <a:pt x="93" y="146"/>
                  </a:lnTo>
                  <a:lnTo>
                    <a:pt x="93" y="144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6" y="141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9" y="140"/>
                  </a:lnTo>
                  <a:lnTo>
                    <a:pt x="99" y="139"/>
                  </a:lnTo>
                  <a:lnTo>
                    <a:pt x="99" y="138"/>
                  </a:lnTo>
                  <a:lnTo>
                    <a:pt x="99" y="137"/>
                  </a:lnTo>
                  <a:lnTo>
                    <a:pt x="101" y="137"/>
                  </a:lnTo>
                  <a:lnTo>
                    <a:pt x="101" y="135"/>
                  </a:lnTo>
                  <a:lnTo>
                    <a:pt x="101" y="134"/>
                  </a:lnTo>
                  <a:lnTo>
                    <a:pt x="102" y="134"/>
                  </a:lnTo>
                  <a:lnTo>
                    <a:pt x="102" y="133"/>
                  </a:lnTo>
                  <a:lnTo>
                    <a:pt x="102" y="132"/>
                  </a:lnTo>
                  <a:lnTo>
                    <a:pt x="103" y="132"/>
                  </a:lnTo>
                  <a:lnTo>
                    <a:pt x="104" y="132"/>
                  </a:lnTo>
                  <a:lnTo>
                    <a:pt x="104" y="131"/>
                  </a:lnTo>
                  <a:lnTo>
                    <a:pt x="104" y="130"/>
                  </a:lnTo>
                  <a:lnTo>
                    <a:pt x="104" y="129"/>
                  </a:lnTo>
                  <a:lnTo>
                    <a:pt x="105" y="129"/>
                  </a:lnTo>
                  <a:lnTo>
                    <a:pt x="107" y="126"/>
                  </a:lnTo>
                  <a:lnTo>
                    <a:pt x="109" y="125"/>
                  </a:lnTo>
                  <a:lnTo>
                    <a:pt x="110" y="125"/>
                  </a:lnTo>
                  <a:lnTo>
                    <a:pt x="111" y="123"/>
                  </a:lnTo>
                  <a:lnTo>
                    <a:pt x="111" y="122"/>
                  </a:lnTo>
                  <a:lnTo>
                    <a:pt x="111" y="121"/>
                  </a:lnTo>
                  <a:lnTo>
                    <a:pt x="110" y="119"/>
                  </a:lnTo>
                  <a:lnTo>
                    <a:pt x="111" y="119"/>
                  </a:lnTo>
                  <a:lnTo>
                    <a:pt x="111" y="118"/>
                  </a:lnTo>
                  <a:lnTo>
                    <a:pt x="113" y="117"/>
                  </a:lnTo>
                  <a:lnTo>
                    <a:pt x="114" y="116"/>
                  </a:lnTo>
                  <a:lnTo>
                    <a:pt x="114" y="115"/>
                  </a:lnTo>
                  <a:lnTo>
                    <a:pt x="114" y="113"/>
                  </a:lnTo>
                  <a:lnTo>
                    <a:pt x="116" y="112"/>
                  </a:lnTo>
                  <a:lnTo>
                    <a:pt x="118" y="112"/>
                  </a:lnTo>
                  <a:lnTo>
                    <a:pt x="119" y="112"/>
                  </a:lnTo>
                  <a:lnTo>
                    <a:pt x="120" y="112"/>
                  </a:lnTo>
                  <a:lnTo>
                    <a:pt x="121" y="112"/>
                  </a:lnTo>
                  <a:lnTo>
                    <a:pt x="121" y="113"/>
                  </a:lnTo>
                  <a:lnTo>
                    <a:pt x="122" y="113"/>
                  </a:lnTo>
                  <a:lnTo>
                    <a:pt x="122" y="114"/>
                  </a:lnTo>
                  <a:lnTo>
                    <a:pt x="123" y="114"/>
                  </a:lnTo>
                  <a:lnTo>
                    <a:pt x="124" y="114"/>
                  </a:lnTo>
                  <a:lnTo>
                    <a:pt x="124" y="115"/>
                  </a:lnTo>
                  <a:lnTo>
                    <a:pt x="125" y="115"/>
                  </a:lnTo>
                  <a:lnTo>
                    <a:pt x="128" y="115"/>
                  </a:lnTo>
                  <a:lnTo>
                    <a:pt x="129" y="114"/>
                  </a:lnTo>
                  <a:lnTo>
                    <a:pt x="130" y="113"/>
                  </a:lnTo>
                  <a:lnTo>
                    <a:pt x="131" y="113"/>
                  </a:lnTo>
                  <a:lnTo>
                    <a:pt x="135" y="114"/>
                  </a:lnTo>
                  <a:lnTo>
                    <a:pt x="136" y="114"/>
                  </a:lnTo>
                  <a:lnTo>
                    <a:pt x="137" y="114"/>
                  </a:lnTo>
                  <a:lnTo>
                    <a:pt x="137" y="113"/>
                  </a:lnTo>
                  <a:lnTo>
                    <a:pt x="137" y="112"/>
                  </a:lnTo>
                  <a:lnTo>
                    <a:pt x="137" y="110"/>
                  </a:lnTo>
                  <a:lnTo>
                    <a:pt x="137" y="109"/>
                  </a:lnTo>
                  <a:lnTo>
                    <a:pt x="138" y="108"/>
                  </a:lnTo>
                  <a:lnTo>
                    <a:pt x="138" y="107"/>
                  </a:lnTo>
                  <a:lnTo>
                    <a:pt x="138" y="106"/>
                  </a:lnTo>
                  <a:lnTo>
                    <a:pt x="139" y="106"/>
                  </a:lnTo>
                  <a:lnTo>
                    <a:pt x="139" y="105"/>
                  </a:lnTo>
                  <a:lnTo>
                    <a:pt x="140" y="105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40" y="99"/>
                  </a:lnTo>
                  <a:lnTo>
                    <a:pt x="140" y="98"/>
                  </a:lnTo>
                  <a:lnTo>
                    <a:pt x="140" y="97"/>
                  </a:lnTo>
                  <a:lnTo>
                    <a:pt x="140" y="96"/>
                  </a:lnTo>
                  <a:lnTo>
                    <a:pt x="141" y="96"/>
                  </a:lnTo>
                  <a:lnTo>
                    <a:pt x="141" y="94"/>
                  </a:lnTo>
                  <a:lnTo>
                    <a:pt x="142" y="94"/>
                  </a:lnTo>
                  <a:lnTo>
                    <a:pt x="142" y="93"/>
                  </a:lnTo>
                  <a:lnTo>
                    <a:pt x="142" y="92"/>
                  </a:lnTo>
                  <a:lnTo>
                    <a:pt x="144" y="91"/>
                  </a:lnTo>
                  <a:lnTo>
                    <a:pt x="144" y="89"/>
                  </a:lnTo>
                  <a:lnTo>
                    <a:pt x="144" y="88"/>
                  </a:lnTo>
                  <a:lnTo>
                    <a:pt x="144" y="87"/>
                  </a:lnTo>
                  <a:lnTo>
                    <a:pt x="145" y="87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5" y="83"/>
                  </a:lnTo>
                  <a:lnTo>
                    <a:pt x="144" y="83"/>
                  </a:lnTo>
                  <a:lnTo>
                    <a:pt x="144" y="82"/>
                  </a:lnTo>
                  <a:lnTo>
                    <a:pt x="142" y="82"/>
                  </a:lnTo>
                  <a:lnTo>
                    <a:pt x="144" y="81"/>
                  </a:lnTo>
                  <a:lnTo>
                    <a:pt x="144" y="80"/>
                  </a:lnTo>
                  <a:lnTo>
                    <a:pt x="145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6" y="75"/>
                  </a:lnTo>
                  <a:lnTo>
                    <a:pt x="147" y="73"/>
                  </a:lnTo>
                  <a:lnTo>
                    <a:pt x="146" y="72"/>
                  </a:lnTo>
                  <a:lnTo>
                    <a:pt x="148" y="72"/>
                  </a:lnTo>
                  <a:lnTo>
                    <a:pt x="149" y="71"/>
                  </a:lnTo>
                  <a:lnTo>
                    <a:pt x="150" y="71"/>
                  </a:lnTo>
                  <a:lnTo>
                    <a:pt x="150" y="70"/>
                  </a:lnTo>
                  <a:lnTo>
                    <a:pt x="150" y="68"/>
                  </a:lnTo>
                  <a:lnTo>
                    <a:pt x="150" y="67"/>
                  </a:lnTo>
                  <a:lnTo>
                    <a:pt x="152" y="66"/>
                  </a:lnTo>
                  <a:lnTo>
                    <a:pt x="153" y="66"/>
                  </a:lnTo>
                  <a:lnTo>
                    <a:pt x="153" y="65"/>
                  </a:lnTo>
                  <a:lnTo>
                    <a:pt x="152" y="65"/>
                  </a:lnTo>
                  <a:lnTo>
                    <a:pt x="153" y="65"/>
                  </a:lnTo>
                  <a:lnTo>
                    <a:pt x="153" y="64"/>
                  </a:lnTo>
                  <a:lnTo>
                    <a:pt x="153" y="63"/>
                  </a:lnTo>
                  <a:lnTo>
                    <a:pt x="154" y="63"/>
                  </a:lnTo>
                  <a:lnTo>
                    <a:pt x="155" y="62"/>
                  </a:lnTo>
                  <a:lnTo>
                    <a:pt x="156" y="60"/>
                  </a:lnTo>
                  <a:lnTo>
                    <a:pt x="157" y="59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8"/>
                  </a:lnTo>
                  <a:lnTo>
                    <a:pt x="159" y="57"/>
                  </a:lnTo>
                  <a:lnTo>
                    <a:pt x="161" y="57"/>
                  </a:lnTo>
                  <a:lnTo>
                    <a:pt x="161" y="58"/>
                  </a:lnTo>
                  <a:lnTo>
                    <a:pt x="162" y="58"/>
                  </a:lnTo>
                  <a:lnTo>
                    <a:pt x="163" y="57"/>
                  </a:lnTo>
                  <a:lnTo>
                    <a:pt x="164" y="56"/>
                  </a:lnTo>
                  <a:lnTo>
                    <a:pt x="165" y="56"/>
                  </a:lnTo>
                  <a:lnTo>
                    <a:pt x="166" y="56"/>
                  </a:lnTo>
                  <a:lnTo>
                    <a:pt x="167" y="56"/>
                  </a:lnTo>
                  <a:lnTo>
                    <a:pt x="167" y="55"/>
                  </a:lnTo>
                  <a:lnTo>
                    <a:pt x="168" y="55"/>
                  </a:lnTo>
                  <a:lnTo>
                    <a:pt x="170" y="55"/>
                  </a:lnTo>
                  <a:lnTo>
                    <a:pt x="170" y="54"/>
                  </a:lnTo>
                  <a:lnTo>
                    <a:pt x="171" y="54"/>
                  </a:lnTo>
                  <a:lnTo>
                    <a:pt x="172" y="55"/>
                  </a:lnTo>
                  <a:lnTo>
                    <a:pt x="173" y="54"/>
                  </a:lnTo>
                  <a:lnTo>
                    <a:pt x="174" y="54"/>
                  </a:lnTo>
                  <a:lnTo>
                    <a:pt x="175" y="54"/>
                  </a:lnTo>
                  <a:lnTo>
                    <a:pt x="176" y="52"/>
                  </a:lnTo>
                  <a:lnTo>
                    <a:pt x="178" y="51"/>
                  </a:lnTo>
                  <a:lnTo>
                    <a:pt x="179" y="51"/>
                  </a:lnTo>
                  <a:lnTo>
                    <a:pt x="180" y="51"/>
                  </a:lnTo>
                  <a:lnTo>
                    <a:pt x="180" y="50"/>
                  </a:lnTo>
                  <a:lnTo>
                    <a:pt x="181" y="49"/>
                  </a:lnTo>
                  <a:lnTo>
                    <a:pt x="181" y="50"/>
                  </a:lnTo>
                  <a:lnTo>
                    <a:pt x="182" y="49"/>
                  </a:lnTo>
                  <a:lnTo>
                    <a:pt x="182" y="48"/>
                  </a:lnTo>
                  <a:lnTo>
                    <a:pt x="183" y="47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4" y="45"/>
                  </a:lnTo>
                  <a:lnTo>
                    <a:pt x="184" y="43"/>
                  </a:lnTo>
                  <a:lnTo>
                    <a:pt x="185" y="43"/>
                  </a:lnTo>
                  <a:lnTo>
                    <a:pt x="187" y="42"/>
                  </a:lnTo>
                  <a:lnTo>
                    <a:pt x="187" y="41"/>
                  </a:lnTo>
                  <a:lnTo>
                    <a:pt x="188" y="40"/>
                  </a:lnTo>
                  <a:lnTo>
                    <a:pt x="189" y="39"/>
                  </a:lnTo>
                  <a:lnTo>
                    <a:pt x="189" y="38"/>
                  </a:lnTo>
                  <a:lnTo>
                    <a:pt x="190" y="37"/>
                  </a:lnTo>
                  <a:lnTo>
                    <a:pt x="191" y="35"/>
                  </a:lnTo>
                  <a:lnTo>
                    <a:pt x="191" y="34"/>
                  </a:lnTo>
                  <a:lnTo>
                    <a:pt x="190" y="34"/>
                  </a:lnTo>
                  <a:lnTo>
                    <a:pt x="191" y="34"/>
                  </a:lnTo>
                  <a:lnTo>
                    <a:pt x="191" y="33"/>
                  </a:lnTo>
                  <a:lnTo>
                    <a:pt x="192" y="32"/>
                  </a:lnTo>
                  <a:lnTo>
                    <a:pt x="193" y="31"/>
                  </a:lnTo>
                  <a:lnTo>
                    <a:pt x="194" y="31"/>
                  </a:lnTo>
                  <a:lnTo>
                    <a:pt x="196" y="30"/>
                  </a:lnTo>
                  <a:lnTo>
                    <a:pt x="196" y="29"/>
                  </a:lnTo>
                  <a:lnTo>
                    <a:pt x="197" y="29"/>
                  </a:lnTo>
                  <a:lnTo>
                    <a:pt x="197" y="27"/>
                  </a:lnTo>
                  <a:lnTo>
                    <a:pt x="198" y="27"/>
                  </a:lnTo>
                  <a:lnTo>
                    <a:pt x="198" y="26"/>
                  </a:lnTo>
                  <a:lnTo>
                    <a:pt x="199" y="26"/>
                  </a:lnTo>
                  <a:lnTo>
                    <a:pt x="200" y="25"/>
                  </a:lnTo>
                  <a:lnTo>
                    <a:pt x="201" y="25"/>
                  </a:lnTo>
                  <a:lnTo>
                    <a:pt x="202" y="25"/>
                  </a:lnTo>
                  <a:lnTo>
                    <a:pt x="202" y="24"/>
                  </a:lnTo>
                  <a:lnTo>
                    <a:pt x="204" y="24"/>
                  </a:lnTo>
                  <a:lnTo>
                    <a:pt x="205" y="25"/>
                  </a:lnTo>
                  <a:lnTo>
                    <a:pt x="205" y="24"/>
                  </a:lnTo>
                  <a:lnTo>
                    <a:pt x="206" y="23"/>
                  </a:lnTo>
                  <a:lnTo>
                    <a:pt x="207" y="22"/>
                  </a:lnTo>
                  <a:lnTo>
                    <a:pt x="208" y="21"/>
                  </a:lnTo>
                  <a:lnTo>
                    <a:pt x="208" y="20"/>
                  </a:lnTo>
                  <a:lnTo>
                    <a:pt x="209" y="20"/>
                  </a:lnTo>
                  <a:lnTo>
                    <a:pt x="209" y="18"/>
                  </a:lnTo>
                  <a:lnTo>
                    <a:pt x="210" y="18"/>
                  </a:lnTo>
                  <a:lnTo>
                    <a:pt x="210" y="17"/>
                  </a:lnTo>
                  <a:lnTo>
                    <a:pt x="210" y="16"/>
                  </a:lnTo>
                  <a:lnTo>
                    <a:pt x="211" y="16"/>
                  </a:lnTo>
                  <a:lnTo>
                    <a:pt x="211" y="15"/>
                  </a:lnTo>
                  <a:lnTo>
                    <a:pt x="211" y="14"/>
                  </a:lnTo>
                  <a:lnTo>
                    <a:pt x="213" y="14"/>
                  </a:lnTo>
                  <a:lnTo>
                    <a:pt x="213" y="13"/>
                  </a:lnTo>
                  <a:lnTo>
                    <a:pt x="214" y="13"/>
                  </a:lnTo>
                  <a:lnTo>
                    <a:pt x="215" y="13"/>
                  </a:lnTo>
                  <a:lnTo>
                    <a:pt x="215" y="12"/>
                  </a:lnTo>
                  <a:lnTo>
                    <a:pt x="215" y="10"/>
                  </a:lnTo>
                  <a:lnTo>
                    <a:pt x="215" y="9"/>
                  </a:lnTo>
                  <a:lnTo>
                    <a:pt x="216" y="9"/>
                  </a:lnTo>
                  <a:lnTo>
                    <a:pt x="216" y="8"/>
                  </a:lnTo>
                  <a:lnTo>
                    <a:pt x="217" y="8"/>
                  </a:lnTo>
                  <a:lnTo>
                    <a:pt x="218" y="7"/>
                  </a:lnTo>
                  <a:lnTo>
                    <a:pt x="218" y="6"/>
                  </a:lnTo>
                  <a:lnTo>
                    <a:pt x="219" y="6"/>
                  </a:lnTo>
                  <a:lnTo>
                    <a:pt x="219" y="5"/>
                  </a:lnTo>
                  <a:lnTo>
                    <a:pt x="221" y="5"/>
                  </a:lnTo>
                  <a:lnTo>
                    <a:pt x="222" y="4"/>
                  </a:lnTo>
                  <a:lnTo>
                    <a:pt x="223" y="4"/>
                  </a:lnTo>
                  <a:lnTo>
                    <a:pt x="224" y="4"/>
                  </a:lnTo>
                  <a:lnTo>
                    <a:pt x="224" y="2"/>
                  </a:lnTo>
                  <a:lnTo>
                    <a:pt x="226" y="1"/>
                  </a:lnTo>
                  <a:lnTo>
                    <a:pt x="227" y="2"/>
                  </a:lnTo>
                  <a:lnTo>
                    <a:pt x="228" y="2"/>
                  </a:lnTo>
                  <a:lnTo>
                    <a:pt x="230" y="2"/>
                  </a:lnTo>
                  <a:lnTo>
                    <a:pt x="231" y="1"/>
                  </a:lnTo>
                  <a:lnTo>
                    <a:pt x="232" y="1"/>
                  </a:lnTo>
                  <a:lnTo>
                    <a:pt x="233" y="0"/>
                  </a:lnTo>
                  <a:lnTo>
                    <a:pt x="234" y="0"/>
                  </a:lnTo>
                  <a:lnTo>
                    <a:pt x="235" y="0"/>
                  </a:lnTo>
                  <a:lnTo>
                    <a:pt x="235" y="1"/>
                  </a:lnTo>
                  <a:lnTo>
                    <a:pt x="236" y="2"/>
                  </a:lnTo>
                  <a:lnTo>
                    <a:pt x="236" y="4"/>
                  </a:lnTo>
                  <a:lnTo>
                    <a:pt x="235" y="5"/>
                  </a:lnTo>
                  <a:lnTo>
                    <a:pt x="237" y="6"/>
                  </a:lnTo>
                  <a:lnTo>
                    <a:pt x="237" y="7"/>
                  </a:lnTo>
                  <a:lnTo>
                    <a:pt x="237" y="8"/>
                  </a:lnTo>
                  <a:lnTo>
                    <a:pt x="239" y="8"/>
                  </a:lnTo>
                  <a:lnTo>
                    <a:pt x="240" y="8"/>
                  </a:lnTo>
                  <a:lnTo>
                    <a:pt x="241" y="8"/>
                  </a:lnTo>
                  <a:lnTo>
                    <a:pt x="241" y="9"/>
                  </a:lnTo>
                  <a:lnTo>
                    <a:pt x="242" y="9"/>
                  </a:lnTo>
                  <a:lnTo>
                    <a:pt x="243" y="9"/>
                  </a:lnTo>
                  <a:lnTo>
                    <a:pt x="243" y="10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4" y="13"/>
                  </a:lnTo>
                  <a:lnTo>
                    <a:pt x="244" y="14"/>
                  </a:lnTo>
                  <a:lnTo>
                    <a:pt x="245" y="14"/>
                  </a:lnTo>
                  <a:lnTo>
                    <a:pt x="245" y="15"/>
                  </a:lnTo>
                  <a:lnTo>
                    <a:pt x="245" y="16"/>
                  </a:lnTo>
                  <a:lnTo>
                    <a:pt x="247" y="16"/>
                  </a:lnTo>
                  <a:lnTo>
                    <a:pt x="247" y="17"/>
                  </a:lnTo>
                  <a:lnTo>
                    <a:pt x="245" y="17"/>
                  </a:lnTo>
                  <a:lnTo>
                    <a:pt x="247" y="17"/>
                  </a:lnTo>
                  <a:lnTo>
                    <a:pt x="247" y="18"/>
                  </a:lnTo>
                  <a:lnTo>
                    <a:pt x="247" y="20"/>
                  </a:lnTo>
                  <a:lnTo>
                    <a:pt x="247" y="21"/>
                  </a:lnTo>
                  <a:lnTo>
                    <a:pt x="248" y="21"/>
                  </a:lnTo>
                  <a:lnTo>
                    <a:pt x="248" y="22"/>
                  </a:lnTo>
                  <a:lnTo>
                    <a:pt x="247" y="22"/>
                  </a:lnTo>
                  <a:lnTo>
                    <a:pt x="248" y="22"/>
                  </a:lnTo>
                  <a:lnTo>
                    <a:pt x="249" y="22"/>
                  </a:lnTo>
                  <a:lnTo>
                    <a:pt x="250" y="22"/>
                  </a:lnTo>
                  <a:lnTo>
                    <a:pt x="251" y="22"/>
                  </a:lnTo>
                  <a:lnTo>
                    <a:pt x="251" y="23"/>
                  </a:lnTo>
                  <a:lnTo>
                    <a:pt x="252" y="23"/>
                  </a:lnTo>
                  <a:lnTo>
                    <a:pt x="253" y="23"/>
                  </a:lnTo>
                  <a:lnTo>
                    <a:pt x="253" y="24"/>
                  </a:lnTo>
                  <a:lnTo>
                    <a:pt x="254" y="24"/>
                  </a:lnTo>
                  <a:lnTo>
                    <a:pt x="254" y="25"/>
                  </a:lnTo>
                  <a:lnTo>
                    <a:pt x="256" y="25"/>
                  </a:lnTo>
                  <a:lnTo>
                    <a:pt x="256" y="26"/>
                  </a:lnTo>
                  <a:lnTo>
                    <a:pt x="257" y="25"/>
                  </a:lnTo>
                  <a:lnTo>
                    <a:pt x="258" y="25"/>
                  </a:lnTo>
                  <a:lnTo>
                    <a:pt x="259" y="25"/>
                  </a:lnTo>
                  <a:lnTo>
                    <a:pt x="260" y="25"/>
                  </a:lnTo>
                  <a:lnTo>
                    <a:pt x="261" y="25"/>
                  </a:lnTo>
                  <a:lnTo>
                    <a:pt x="261" y="26"/>
                  </a:lnTo>
                  <a:lnTo>
                    <a:pt x="261" y="27"/>
                  </a:lnTo>
                  <a:lnTo>
                    <a:pt x="261" y="29"/>
                  </a:lnTo>
                  <a:lnTo>
                    <a:pt x="261" y="30"/>
                  </a:lnTo>
                  <a:lnTo>
                    <a:pt x="261" y="31"/>
                  </a:lnTo>
                  <a:lnTo>
                    <a:pt x="260" y="31"/>
                  </a:lnTo>
                  <a:lnTo>
                    <a:pt x="260" y="32"/>
                  </a:lnTo>
                  <a:lnTo>
                    <a:pt x="260" y="33"/>
                  </a:lnTo>
                  <a:lnTo>
                    <a:pt x="259" y="33"/>
                  </a:lnTo>
                  <a:lnTo>
                    <a:pt x="259" y="34"/>
                  </a:lnTo>
                  <a:lnTo>
                    <a:pt x="259" y="35"/>
                  </a:lnTo>
                  <a:lnTo>
                    <a:pt x="258" y="35"/>
                  </a:lnTo>
                  <a:lnTo>
                    <a:pt x="258" y="37"/>
                  </a:lnTo>
                  <a:lnTo>
                    <a:pt x="259" y="38"/>
                  </a:lnTo>
                  <a:lnTo>
                    <a:pt x="260" y="38"/>
                  </a:lnTo>
                  <a:lnTo>
                    <a:pt x="261" y="40"/>
                  </a:lnTo>
                  <a:lnTo>
                    <a:pt x="263" y="45"/>
                  </a:lnTo>
                  <a:lnTo>
                    <a:pt x="266" y="45"/>
                  </a:lnTo>
                  <a:lnTo>
                    <a:pt x="266" y="46"/>
                  </a:lnTo>
                  <a:lnTo>
                    <a:pt x="266" y="47"/>
                  </a:lnTo>
                  <a:lnTo>
                    <a:pt x="267" y="47"/>
                  </a:lnTo>
                  <a:lnTo>
                    <a:pt x="267" y="48"/>
                  </a:lnTo>
                  <a:lnTo>
                    <a:pt x="268" y="48"/>
                  </a:lnTo>
                  <a:lnTo>
                    <a:pt x="268" y="49"/>
                  </a:lnTo>
                  <a:lnTo>
                    <a:pt x="268" y="50"/>
                  </a:lnTo>
                  <a:lnTo>
                    <a:pt x="267" y="51"/>
                  </a:lnTo>
                  <a:lnTo>
                    <a:pt x="262" y="54"/>
                  </a:lnTo>
                  <a:lnTo>
                    <a:pt x="263" y="54"/>
                  </a:lnTo>
                  <a:lnTo>
                    <a:pt x="263" y="55"/>
                  </a:lnTo>
                  <a:lnTo>
                    <a:pt x="263" y="56"/>
                  </a:lnTo>
                  <a:lnTo>
                    <a:pt x="262" y="56"/>
                  </a:lnTo>
                  <a:lnTo>
                    <a:pt x="263" y="56"/>
                  </a:lnTo>
                  <a:lnTo>
                    <a:pt x="263" y="57"/>
                  </a:lnTo>
                  <a:lnTo>
                    <a:pt x="262" y="58"/>
                  </a:lnTo>
                  <a:lnTo>
                    <a:pt x="262" y="59"/>
                  </a:lnTo>
                  <a:lnTo>
                    <a:pt x="261" y="60"/>
                  </a:lnTo>
                  <a:lnTo>
                    <a:pt x="261" y="62"/>
                  </a:lnTo>
                  <a:lnTo>
                    <a:pt x="260" y="62"/>
                  </a:lnTo>
                  <a:lnTo>
                    <a:pt x="260" y="63"/>
                  </a:lnTo>
                  <a:lnTo>
                    <a:pt x="260" y="64"/>
                  </a:lnTo>
                  <a:lnTo>
                    <a:pt x="260" y="65"/>
                  </a:lnTo>
                  <a:lnTo>
                    <a:pt x="259" y="65"/>
                  </a:lnTo>
                  <a:lnTo>
                    <a:pt x="259" y="66"/>
                  </a:lnTo>
                  <a:lnTo>
                    <a:pt x="259" y="67"/>
                  </a:lnTo>
                  <a:lnTo>
                    <a:pt x="259" y="68"/>
                  </a:lnTo>
                  <a:lnTo>
                    <a:pt x="259" y="70"/>
                  </a:lnTo>
                  <a:lnTo>
                    <a:pt x="259" y="71"/>
                  </a:lnTo>
                  <a:lnTo>
                    <a:pt x="258" y="71"/>
                  </a:lnTo>
                  <a:lnTo>
                    <a:pt x="257" y="72"/>
                  </a:lnTo>
                  <a:lnTo>
                    <a:pt x="257" y="73"/>
                  </a:lnTo>
                  <a:lnTo>
                    <a:pt x="256" y="73"/>
                  </a:lnTo>
                  <a:lnTo>
                    <a:pt x="257" y="73"/>
                  </a:lnTo>
                  <a:lnTo>
                    <a:pt x="256" y="74"/>
                  </a:lnTo>
                  <a:lnTo>
                    <a:pt x="257" y="74"/>
                  </a:lnTo>
                  <a:lnTo>
                    <a:pt x="256" y="74"/>
                  </a:lnTo>
                  <a:lnTo>
                    <a:pt x="256" y="75"/>
                  </a:lnTo>
                  <a:lnTo>
                    <a:pt x="256" y="76"/>
                  </a:lnTo>
                  <a:lnTo>
                    <a:pt x="257" y="76"/>
                  </a:lnTo>
                  <a:lnTo>
                    <a:pt x="257" y="77"/>
                  </a:lnTo>
                  <a:lnTo>
                    <a:pt x="256" y="77"/>
                  </a:lnTo>
                  <a:lnTo>
                    <a:pt x="254" y="77"/>
                  </a:lnTo>
                  <a:lnTo>
                    <a:pt x="253" y="77"/>
                  </a:lnTo>
                  <a:lnTo>
                    <a:pt x="253" y="79"/>
                  </a:lnTo>
                  <a:lnTo>
                    <a:pt x="254" y="79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3" y="81"/>
                  </a:lnTo>
                  <a:lnTo>
                    <a:pt x="254" y="81"/>
                  </a:lnTo>
                  <a:lnTo>
                    <a:pt x="254" y="80"/>
                  </a:lnTo>
                  <a:lnTo>
                    <a:pt x="256" y="80"/>
                  </a:lnTo>
                  <a:lnTo>
                    <a:pt x="256" y="81"/>
                  </a:lnTo>
                  <a:lnTo>
                    <a:pt x="257" y="81"/>
                  </a:lnTo>
                  <a:lnTo>
                    <a:pt x="257" y="82"/>
                  </a:lnTo>
                  <a:lnTo>
                    <a:pt x="258" y="82"/>
                  </a:lnTo>
                  <a:lnTo>
                    <a:pt x="258" y="83"/>
                  </a:lnTo>
                  <a:lnTo>
                    <a:pt x="257" y="83"/>
                  </a:lnTo>
                  <a:lnTo>
                    <a:pt x="257" y="84"/>
                  </a:lnTo>
                  <a:lnTo>
                    <a:pt x="258" y="84"/>
                  </a:lnTo>
                  <a:lnTo>
                    <a:pt x="258" y="85"/>
                  </a:lnTo>
                  <a:lnTo>
                    <a:pt x="258" y="87"/>
                  </a:lnTo>
                  <a:lnTo>
                    <a:pt x="257" y="87"/>
                  </a:lnTo>
                  <a:lnTo>
                    <a:pt x="256" y="87"/>
                  </a:lnTo>
                  <a:lnTo>
                    <a:pt x="256" y="88"/>
                  </a:lnTo>
                  <a:lnTo>
                    <a:pt x="254" y="88"/>
                  </a:lnTo>
                  <a:lnTo>
                    <a:pt x="253" y="88"/>
                  </a:lnTo>
                  <a:lnTo>
                    <a:pt x="253" y="89"/>
                  </a:lnTo>
                  <a:lnTo>
                    <a:pt x="252" y="89"/>
                  </a:lnTo>
                  <a:lnTo>
                    <a:pt x="252" y="90"/>
                  </a:lnTo>
                  <a:lnTo>
                    <a:pt x="251" y="90"/>
                  </a:lnTo>
                  <a:lnTo>
                    <a:pt x="251" y="91"/>
                  </a:lnTo>
                  <a:lnTo>
                    <a:pt x="251" y="92"/>
                  </a:lnTo>
                  <a:lnTo>
                    <a:pt x="252" y="92"/>
                  </a:lnTo>
                  <a:lnTo>
                    <a:pt x="252" y="93"/>
                  </a:lnTo>
                  <a:lnTo>
                    <a:pt x="251" y="93"/>
                  </a:lnTo>
                  <a:lnTo>
                    <a:pt x="251" y="94"/>
                  </a:lnTo>
                  <a:lnTo>
                    <a:pt x="251" y="93"/>
                  </a:lnTo>
                  <a:lnTo>
                    <a:pt x="250" y="93"/>
                  </a:lnTo>
                  <a:lnTo>
                    <a:pt x="250" y="94"/>
                  </a:lnTo>
                  <a:lnTo>
                    <a:pt x="251" y="96"/>
                  </a:lnTo>
                  <a:lnTo>
                    <a:pt x="251" y="97"/>
                  </a:lnTo>
                  <a:lnTo>
                    <a:pt x="250" y="98"/>
                  </a:lnTo>
                  <a:lnTo>
                    <a:pt x="249" y="98"/>
                  </a:lnTo>
                  <a:lnTo>
                    <a:pt x="249" y="99"/>
                  </a:lnTo>
                  <a:lnTo>
                    <a:pt x="250" y="99"/>
                  </a:lnTo>
                  <a:lnTo>
                    <a:pt x="250" y="100"/>
                  </a:lnTo>
                  <a:lnTo>
                    <a:pt x="250" y="101"/>
                  </a:lnTo>
                  <a:lnTo>
                    <a:pt x="250" y="102"/>
                  </a:lnTo>
                  <a:lnTo>
                    <a:pt x="249" y="102"/>
                  </a:lnTo>
                  <a:lnTo>
                    <a:pt x="249" y="104"/>
                  </a:lnTo>
                  <a:lnTo>
                    <a:pt x="249" y="105"/>
                  </a:lnTo>
                  <a:lnTo>
                    <a:pt x="248" y="106"/>
                  </a:lnTo>
                  <a:lnTo>
                    <a:pt x="247" y="106"/>
                  </a:lnTo>
                  <a:lnTo>
                    <a:pt x="247" y="107"/>
                  </a:lnTo>
                  <a:lnTo>
                    <a:pt x="247" y="108"/>
                  </a:lnTo>
                  <a:lnTo>
                    <a:pt x="247" y="109"/>
                  </a:lnTo>
                  <a:lnTo>
                    <a:pt x="247" y="110"/>
                  </a:lnTo>
                  <a:lnTo>
                    <a:pt x="245" y="110"/>
                  </a:lnTo>
                  <a:lnTo>
                    <a:pt x="245" y="109"/>
                  </a:lnTo>
                  <a:lnTo>
                    <a:pt x="244" y="109"/>
                  </a:lnTo>
                  <a:lnTo>
                    <a:pt x="244" y="110"/>
                  </a:lnTo>
                  <a:lnTo>
                    <a:pt x="244" y="112"/>
                  </a:lnTo>
                  <a:lnTo>
                    <a:pt x="244" y="113"/>
                  </a:lnTo>
                  <a:lnTo>
                    <a:pt x="243" y="113"/>
                  </a:lnTo>
                  <a:lnTo>
                    <a:pt x="242" y="113"/>
                  </a:lnTo>
                  <a:lnTo>
                    <a:pt x="243" y="113"/>
                  </a:lnTo>
                  <a:lnTo>
                    <a:pt x="244" y="113"/>
                  </a:lnTo>
                  <a:lnTo>
                    <a:pt x="245" y="113"/>
                  </a:lnTo>
                  <a:lnTo>
                    <a:pt x="248" y="114"/>
                  </a:lnTo>
                  <a:lnTo>
                    <a:pt x="249" y="114"/>
                  </a:lnTo>
                  <a:lnTo>
                    <a:pt x="250" y="114"/>
                  </a:lnTo>
                  <a:lnTo>
                    <a:pt x="251" y="114"/>
                  </a:lnTo>
                  <a:lnTo>
                    <a:pt x="252" y="114"/>
                  </a:lnTo>
                  <a:lnTo>
                    <a:pt x="252" y="115"/>
                  </a:lnTo>
                  <a:lnTo>
                    <a:pt x="253" y="115"/>
                  </a:lnTo>
                  <a:lnTo>
                    <a:pt x="254" y="115"/>
                  </a:lnTo>
                  <a:lnTo>
                    <a:pt x="254" y="116"/>
                  </a:lnTo>
                  <a:lnTo>
                    <a:pt x="256" y="117"/>
                  </a:lnTo>
                  <a:lnTo>
                    <a:pt x="257" y="119"/>
                  </a:lnTo>
                  <a:lnTo>
                    <a:pt x="257" y="121"/>
                  </a:lnTo>
                  <a:lnTo>
                    <a:pt x="258" y="121"/>
                  </a:lnTo>
                  <a:lnTo>
                    <a:pt x="258" y="122"/>
                  </a:lnTo>
                  <a:lnTo>
                    <a:pt x="257" y="122"/>
                  </a:lnTo>
                  <a:lnTo>
                    <a:pt x="258" y="122"/>
                  </a:lnTo>
                  <a:lnTo>
                    <a:pt x="257" y="122"/>
                  </a:lnTo>
                  <a:lnTo>
                    <a:pt x="258" y="122"/>
                  </a:lnTo>
                  <a:lnTo>
                    <a:pt x="258" y="123"/>
                  </a:lnTo>
                  <a:lnTo>
                    <a:pt x="257" y="124"/>
                  </a:lnTo>
                  <a:lnTo>
                    <a:pt x="257" y="125"/>
                  </a:lnTo>
                  <a:lnTo>
                    <a:pt x="257" y="126"/>
                  </a:lnTo>
                  <a:lnTo>
                    <a:pt x="256" y="126"/>
                  </a:lnTo>
                  <a:lnTo>
                    <a:pt x="256" y="127"/>
                  </a:lnTo>
                  <a:lnTo>
                    <a:pt x="256" y="129"/>
                  </a:lnTo>
                  <a:lnTo>
                    <a:pt x="257" y="129"/>
                  </a:lnTo>
                  <a:lnTo>
                    <a:pt x="257" y="130"/>
                  </a:lnTo>
                  <a:lnTo>
                    <a:pt x="257" y="129"/>
                  </a:lnTo>
                  <a:lnTo>
                    <a:pt x="258" y="129"/>
                  </a:lnTo>
                  <a:lnTo>
                    <a:pt x="258" y="127"/>
                  </a:lnTo>
                  <a:lnTo>
                    <a:pt x="258" y="129"/>
                  </a:lnTo>
                  <a:lnTo>
                    <a:pt x="259" y="129"/>
                  </a:lnTo>
                  <a:lnTo>
                    <a:pt x="259" y="130"/>
                  </a:lnTo>
                  <a:lnTo>
                    <a:pt x="259" y="131"/>
                  </a:lnTo>
                  <a:lnTo>
                    <a:pt x="259" y="132"/>
                  </a:lnTo>
                  <a:lnTo>
                    <a:pt x="259" y="133"/>
                  </a:lnTo>
                  <a:lnTo>
                    <a:pt x="258" y="133"/>
                  </a:lnTo>
                  <a:lnTo>
                    <a:pt x="258" y="134"/>
                  </a:lnTo>
                  <a:lnTo>
                    <a:pt x="257" y="134"/>
                  </a:lnTo>
                  <a:lnTo>
                    <a:pt x="257" y="135"/>
                  </a:lnTo>
                  <a:lnTo>
                    <a:pt x="256" y="135"/>
                  </a:lnTo>
                  <a:lnTo>
                    <a:pt x="256" y="137"/>
                  </a:lnTo>
                  <a:lnTo>
                    <a:pt x="254" y="137"/>
                  </a:lnTo>
                  <a:lnTo>
                    <a:pt x="254" y="138"/>
                  </a:lnTo>
                  <a:lnTo>
                    <a:pt x="253" y="138"/>
                  </a:lnTo>
                  <a:lnTo>
                    <a:pt x="253" y="139"/>
                  </a:lnTo>
                  <a:lnTo>
                    <a:pt x="253" y="140"/>
                  </a:lnTo>
                  <a:lnTo>
                    <a:pt x="253" y="141"/>
                  </a:lnTo>
                  <a:lnTo>
                    <a:pt x="252" y="141"/>
                  </a:lnTo>
                  <a:lnTo>
                    <a:pt x="252" y="142"/>
                  </a:lnTo>
                  <a:lnTo>
                    <a:pt x="253" y="142"/>
                  </a:lnTo>
                  <a:lnTo>
                    <a:pt x="254" y="142"/>
                  </a:lnTo>
                  <a:lnTo>
                    <a:pt x="254" y="143"/>
                  </a:lnTo>
                  <a:lnTo>
                    <a:pt x="256" y="143"/>
                  </a:lnTo>
                  <a:lnTo>
                    <a:pt x="256" y="144"/>
                  </a:lnTo>
                  <a:lnTo>
                    <a:pt x="257" y="144"/>
                  </a:lnTo>
                  <a:lnTo>
                    <a:pt x="257" y="146"/>
                  </a:lnTo>
                  <a:lnTo>
                    <a:pt x="258" y="146"/>
                  </a:lnTo>
                  <a:lnTo>
                    <a:pt x="258" y="147"/>
                  </a:lnTo>
                  <a:lnTo>
                    <a:pt x="259" y="147"/>
                  </a:lnTo>
                  <a:lnTo>
                    <a:pt x="260" y="147"/>
                  </a:lnTo>
                  <a:lnTo>
                    <a:pt x="261" y="147"/>
                  </a:lnTo>
                  <a:lnTo>
                    <a:pt x="261" y="146"/>
                  </a:lnTo>
                  <a:lnTo>
                    <a:pt x="261" y="144"/>
                  </a:lnTo>
                  <a:lnTo>
                    <a:pt x="262" y="144"/>
                  </a:lnTo>
                  <a:lnTo>
                    <a:pt x="263" y="144"/>
                  </a:lnTo>
                  <a:lnTo>
                    <a:pt x="263" y="146"/>
                  </a:lnTo>
                  <a:lnTo>
                    <a:pt x="263" y="147"/>
                  </a:lnTo>
                  <a:lnTo>
                    <a:pt x="263" y="148"/>
                  </a:lnTo>
                  <a:lnTo>
                    <a:pt x="265" y="148"/>
                  </a:lnTo>
                  <a:lnTo>
                    <a:pt x="266" y="148"/>
                  </a:lnTo>
                  <a:lnTo>
                    <a:pt x="266" y="147"/>
                  </a:lnTo>
                  <a:lnTo>
                    <a:pt x="266" y="146"/>
                  </a:lnTo>
                  <a:lnTo>
                    <a:pt x="267" y="146"/>
                  </a:lnTo>
                  <a:lnTo>
                    <a:pt x="267" y="144"/>
                  </a:lnTo>
                  <a:lnTo>
                    <a:pt x="267" y="142"/>
                  </a:lnTo>
                  <a:lnTo>
                    <a:pt x="267" y="141"/>
                  </a:lnTo>
                  <a:lnTo>
                    <a:pt x="267" y="142"/>
                  </a:lnTo>
                  <a:lnTo>
                    <a:pt x="268" y="141"/>
                  </a:lnTo>
                  <a:lnTo>
                    <a:pt x="269" y="141"/>
                  </a:lnTo>
                  <a:lnTo>
                    <a:pt x="269" y="142"/>
                  </a:lnTo>
                  <a:lnTo>
                    <a:pt x="269" y="143"/>
                  </a:lnTo>
                  <a:lnTo>
                    <a:pt x="270" y="143"/>
                  </a:lnTo>
                  <a:lnTo>
                    <a:pt x="270" y="144"/>
                  </a:lnTo>
                  <a:lnTo>
                    <a:pt x="271" y="144"/>
                  </a:lnTo>
                  <a:lnTo>
                    <a:pt x="273" y="144"/>
                  </a:lnTo>
                  <a:lnTo>
                    <a:pt x="273" y="146"/>
                  </a:lnTo>
                  <a:lnTo>
                    <a:pt x="274" y="146"/>
                  </a:lnTo>
                  <a:lnTo>
                    <a:pt x="274" y="147"/>
                  </a:lnTo>
                  <a:lnTo>
                    <a:pt x="274" y="148"/>
                  </a:lnTo>
                  <a:lnTo>
                    <a:pt x="274" y="149"/>
                  </a:lnTo>
                  <a:lnTo>
                    <a:pt x="275" y="149"/>
                  </a:lnTo>
                  <a:lnTo>
                    <a:pt x="275" y="150"/>
                  </a:lnTo>
                  <a:lnTo>
                    <a:pt x="275" y="151"/>
                  </a:lnTo>
                  <a:lnTo>
                    <a:pt x="275" y="152"/>
                  </a:lnTo>
                  <a:lnTo>
                    <a:pt x="276" y="152"/>
                  </a:lnTo>
                  <a:lnTo>
                    <a:pt x="276" y="154"/>
                  </a:lnTo>
                  <a:lnTo>
                    <a:pt x="275" y="154"/>
                  </a:lnTo>
                  <a:lnTo>
                    <a:pt x="275" y="155"/>
                  </a:lnTo>
                  <a:lnTo>
                    <a:pt x="276" y="155"/>
                  </a:lnTo>
                  <a:lnTo>
                    <a:pt x="277" y="156"/>
                  </a:lnTo>
                  <a:lnTo>
                    <a:pt x="278" y="156"/>
                  </a:lnTo>
                  <a:lnTo>
                    <a:pt x="279" y="156"/>
                  </a:lnTo>
                  <a:lnTo>
                    <a:pt x="279" y="157"/>
                  </a:lnTo>
                  <a:lnTo>
                    <a:pt x="279" y="158"/>
                  </a:lnTo>
                  <a:lnTo>
                    <a:pt x="282" y="158"/>
                  </a:lnTo>
                  <a:lnTo>
                    <a:pt x="282" y="157"/>
                  </a:lnTo>
                  <a:lnTo>
                    <a:pt x="283" y="157"/>
                  </a:lnTo>
                  <a:lnTo>
                    <a:pt x="284" y="157"/>
                  </a:lnTo>
                  <a:lnTo>
                    <a:pt x="284" y="156"/>
                  </a:lnTo>
                  <a:lnTo>
                    <a:pt x="285" y="156"/>
                  </a:lnTo>
                  <a:lnTo>
                    <a:pt x="285" y="155"/>
                  </a:lnTo>
                  <a:lnTo>
                    <a:pt x="285" y="154"/>
                  </a:lnTo>
                  <a:lnTo>
                    <a:pt x="286" y="154"/>
                  </a:lnTo>
                  <a:lnTo>
                    <a:pt x="286" y="152"/>
                  </a:lnTo>
                  <a:lnTo>
                    <a:pt x="287" y="154"/>
                  </a:lnTo>
                  <a:lnTo>
                    <a:pt x="286" y="155"/>
                  </a:lnTo>
                  <a:lnTo>
                    <a:pt x="285" y="156"/>
                  </a:lnTo>
                  <a:lnTo>
                    <a:pt x="285" y="157"/>
                  </a:lnTo>
                  <a:lnTo>
                    <a:pt x="284" y="159"/>
                  </a:lnTo>
                  <a:lnTo>
                    <a:pt x="285" y="160"/>
                  </a:lnTo>
                  <a:lnTo>
                    <a:pt x="284" y="160"/>
                  </a:lnTo>
                  <a:lnTo>
                    <a:pt x="283" y="161"/>
                  </a:lnTo>
                  <a:lnTo>
                    <a:pt x="282" y="161"/>
                  </a:lnTo>
                  <a:lnTo>
                    <a:pt x="283" y="161"/>
                  </a:lnTo>
                  <a:lnTo>
                    <a:pt x="284" y="163"/>
                  </a:lnTo>
                  <a:lnTo>
                    <a:pt x="284" y="164"/>
                  </a:lnTo>
                  <a:lnTo>
                    <a:pt x="285" y="164"/>
                  </a:lnTo>
                  <a:lnTo>
                    <a:pt x="285" y="165"/>
                  </a:lnTo>
                  <a:lnTo>
                    <a:pt x="284" y="166"/>
                  </a:lnTo>
                  <a:lnTo>
                    <a:pt x="283" y="167"/>
                  </a:lnTo>
                  <a:lnTo>
                    <a:pt x="283" y="168"/>
                  </a:lnTo>
                  <a:lnTo>
                    <a:pt x="284" y="169"/>
                  </a:lnTo>
                  <a:lnTo>
                    <a:pt x="283" y="169"/>
                  </a:lnTo>
                  <a:lnTo>
                    <a:pt x="284" y="171"/>
                  </a:lnTo>
                  <a:lnTo>
                    <a:pt x="285" y="172"/>
                  </a:lnTo>
                  <a:lnTo>
                    <a:pt x="285" y="173"/>
                  </a:lnTo>
                  <a:lnTo>
                    <a:pt x="286" y="174"/>
                  </a:lnTo>
                  <a:lnTo>
                    <a:pt x="288" y="175"/>
                  </a:lnTo>
                  <a:lnTo>
                    <a:pt x="290" y="175"/>
                  </a:lnTo>
                  <a:lnTo>
                    <a:pt x="290" y="176"/>
                  </a:lnTo>
                  <a:lnTo>
                    <a:pt x="291" y="176"/>
                  </a:lnTo>
                  <a:lnTo>
                    <a:pt x="292" y="176"/>
                  </a:lnTo>
                  <a:lnTo>
                    <a:pt x="293" y="177"/>
                  </a:lnTo>
                  <a:lnTo>
                    <a:pt x="294" y="177"/>
                  </a:lnTo>
                  <a:lnTo>
                    <a:pt x="293" y="179"/>
                  </a:lnTo>
                  <a:lnTo>
                    <a:pt x="294" y="180"/>
                  </a:lnTo>
                  <a:lnTo>
                    <a:pt x="293" y="180"/>
                  </a:lnTo>
                  <a:lnTo>
                    <a:pt x="293" y="181"/>
                  </a:lnTo>
                  <a:lnTo>
                    <a:pt x="293" y="182"/>
                  </a:lnTo>
                  <a:lnTo>
                    <a:pt x="294" y="183"/>
                  </a:lnTo>
                  <a:lnTo>
                    <a:pt x="293" y="184"/>
                  </a:lnTo>
                  <a:lnTo>
                    <a:pt x="293" y="185"/>
                  </a:lnTo>
                  <a:lnTo>
                    <a:pt x="292" y="185"/>
                  </a:lnTo>
                  <a:lnTo>
                    <a:pt x="292" y="186"/>
                  </a:lnTo>
                  <a:lnTo>
                    <a:pt x="291" y="186"/>
                  </a:lnTo>
                  <a:lnTo>
                    <a:pt x="291" y="188"/>
                  </a:lnTo>
                  <a:lnTo>
                    <a:pt x="293" y="189"/>
                  </a:lnTo>
                  <a:lnTo>
                    <a:pt x="294" y="188"/>
                  </a:lnTo>
                  <a:lnTo>
                    <a:pt x="294" y="189"/>
                  </a:lnTo>
                  <a:lnTo>
                    <a:pt x="294" y="188"/>
                  </a:lnTo>
                  <a:lnTo>
                    <a:pt x="295" y="189"/>
                  </a:lnTo>
                  <a:lnTo>
                    <a:pt x="295" y="188"/>
                  </a:lnTo>
                  <a:lnTo>
                    <a:pt x="296" y="188"/>
                  </a:lnTo>
                  <a:lnTo>
                    <a:pt x="297" y="188"/>
                  </a:lnTo>
                  <a:lnTo>
                    <a:pt x="297" y="186"/>
                  </a:lnTo>
                  <a:lnTo>
                    <a:pt x="299" y="186"/>
                  </a:lnTo>
                  <a:lnTo>
                    <a:pt x="300" y="186"/>
                  </a:lnTo>
                  <a:lnTo>
                    <a:pt x="301" y="186"/>
                  </a:lnTo>
                  <a:lnTo>
                    <a:pt x="301" y="185"/>
                  </a:lnTo>
                  <a:lnTo>
                    <a:pt x="302" y="185"/>
                  </a:lnTo>
                  <a:lnTo>
                    <a:pt x="302" y="186"/>
                  </a:lnTo>
                  <a:lnTo>
                    <a:pt x="303" y="188"/>
                  </a:lnTo>
                  <a:lnTo>
                    <a:pt x="304" y="188"/>
                  </a:lnTo>
                  <a:lnTo>
                    <a:pt x="304" y="189"/>
                  </a:lnTo>
                  <a:lnTo>
                    <a:pt x="305" y="189"/>
                  </a:lnTo>
                  <a:lnTo>
                    <a:pt x="305" y="188"/>
                  </a:lnTo>
                  <a:lnTo>
                    <a:pt x="305" y="186"/>
                  </a:lnTo>
                  <a:lnTo>
                    <a:pt x="306" y="186"/>
                  </a:lnTo>
                  <a:lnTo>
                    <a:pt x="306" y="188"/>
                  </a:lnTo>
                  <a:lnTo>
                    <a:pt x="306" y="189"/>
                  </a:lnTo>
                  <a:lnTo>
                    <a:pt x="306" y="190"/>
                  </a:lnTo>
                  <a:lnTo>
                    <a:pt x="308" y="190"/>
                  </a:lnTo>
                  <a:lnTo>
                    <a:pt x="308" y="191"/>
                  </a:lnTo>
                  <a:lnTo>
                    <a:pt x="309" y="191"/>
                  </a:lnTo>
                  <a:lnTo>
                    <a:pt x="310" y="192"/>
                  </a:lnTo>
                  <a:lnTo>
                    <a:pt x="311" y="192"/>
                  </a:lnTo>
                  <a:lnTo>
                    <a:pt x="311" y="193"/>
                  </a:lnTo>
                  <a:lnTo>
                    <a:pt x="312" y="193"/>
                  </a:lnTo>
                  <a:lnTo>
                    <a:pt x="313" y="194"/>
                  </a:lnTo>
                  <a:lnTo>
                    <a:pt x="313" y="196"/>
                  </a:lnTo>
                  <a:lnTo>
                    <a:pt x="313" y="197"/>
                  </a:lnTo>
                  <a:lnTo>
                    <a:pt x="313" y="198"/>
                  </a:lnTo>
                  <a:lnTo>
                    <a:pt x="312" y="198"/>
                  </a:lnTo>
                  <a:lnTo>
                    <a:pt x="312" y="199"/>
                  </a:lnTo>
                  <a:lnTo>
                    <a:pt x="312" y="200"/>
                  </a:lnTo>
                  <a:lnTo>
                    <a:pt x="313" y="201"/>
                  </a:lnTo>
                  <a:lnTo>
                    <a:pt x="313" y="202"/>
                  </a:lnTo>
                  <a:lnTo>
                    <a:pt x="313" y="204"/>
                  </a:lnTo>
                  <a:lnTo>
                    <a:pt x="313" y="205"/>
                  </a:lnTo>
                  <a:lnTo>
                    <a:pt x="313" y="206"/>
                  </a:lnTo>
                  <a:lnTo>
                    <a:pt x="313" y="207"/>
                  </a:lnTo>
                  <a:lnTo>
                    <a:pt x="313" y="208"/>
                  </a:lnTo>
                  <a:lnTo>
                    <a:pt x="313" y="209"/>
                  </a:lnTo>
                  <a:lnTo>
                    <a:pt x="313" y="210"/>
                  </a:lnTo>
                  <a:lnTo>
                    <a:pt x="313" y="211"/>
                  </a:lnTo>
                  <a:lnTo>
                    <a:pt x="313" y="213"/>
                  </a:lnTo>
                  <a:lnTo>
                    <a:pt x="313" y="214"/>
                  </a:lnTo>
                  <a:lnTo>
                    <a:pt x="312" y="215"/>
                  </a:lnTo>
                  <a:lnTo>
                    <a:pt x="313" y="215"/>
                  </a:lnTo>
                  <a:lnTo>
                    <a:pt x="313" y="216"/>
                  </a:lnTo>
                  <a:lnTo>
                    <a:pt x="314" y="216"/>
                  </a:lnTo>
                  <a:lnTo>
                    <a:pt x="316" y="216"/>
                  </a:lnTo>
                  <a:lnTo>
                    <a:pt x="317" y="216"/>
                  </a:lnTo>
                  <a:lnTo>
                    <a:pt x="318" y="216"/>
                  </a:lnTo>
                  <a:lnTo>
                    <a:pt x="319" y="217"/>
                  </a:lnTo>
                  <a:lnTo>
                    <a:pt x="320" y="217"/>
                  </a:lnTo>
                  <a:lnTo>
                    <a:pt x="320" y="216"/>
                  </a:lnTo>
                  <a:lnTo>
                    <a:pt x="320" y="217"/>
                  </a:lnTo>
                  <a:lnTo>
                    <a:pt x="321" y="217"/>
                  </a:lnTo>
                  <a:lnTo>
                    <a:pt x="321" y="216"/>
                  </a:lnTo>
                  <a:lnTo>
                    <a:pt x="322" y="216"/>
                  </a:lnTo>
                  <a:lnTo>
                    <a:pt x="323" y="216"/>
                  </a:lnTo>
                  <a:lnTo>
                    <a:pt x="323" y="217"/>
                  </a:lnTo>
                  <a:lnTo>
                    <a:pt x="323" y="218"/>
                  </a:lnTo>
                  <a:lnTo>
                    <a:pt x="323" y="219"/>
                  </a:lnTo>
                  <a:lnTo>
                    <a:pt x="323" y="221"/>
                  </a:lnTo>
                  <a:lnTo>
                    <a:pt x="325" y="221"/>
                  </a:lnTo>
                  <a:lnTo>
                    <a:pt x="325" y="222"/>
                  </a:lnTo>
                  <a:lnTo>
                    <a:pt x="325" y="223"/>
                  </a:lnTo>
                  <a:lnTo>
                    <a:pt x="326" y="223"/>
                  </a:lnTo>
                  <a:lnTo>
                    <a:pt x="326" y="224"/>
                  </a:lnTo>
                  <a:lnTo>
                    <a:pt x="327" y="225"/>
                  </a:lnTo>
                  <a:lnTo>
                    <a:pt x="328" y="226"/>
                  </a:lnTo>
                  <a:lnTo>
                    <a:pt x="329" y="226"/>
                  </a:lnTo>
                  <a:lnTo>
                    <a:pt x="328" y="227"/>
                  </a:lnTo>
                  <a:lnTo>
                    <a:pt x="328" y="229"/>
                  </a:lnTo>
                  <a:lnTo>
                    <a:pt x="328" y="230"/>
                  </a:lnTo>
                  <a:lnTo>
                    <a:pt x="328" y="231"/>
                  </a:lnTo>
                  <a:lnTo>
                    <a:pt x="327" y="231"/>
                  </a:lnTo>
                  <a:lnTo>
                    <a:pt x="327" y="232"/>
                  </a:lnTo>
                  <a:lnTo>
                    <a:pt x="326" y="232"/>
                  </a:lnTo>
                  <a:lnTo>
                    <a:pt x="326" y="233"/>
                  </a:lnTo>
                  <a:lnTo>
                    <a:pt x="326" y="234"/>
                  </a:lnTo>
                  <a:lnTo>
                    <a:pt x="327" y="234"/>
                  </a:lnTo>
                  <a:lnTo>
                    <a:pt x="327" y="235"/>
                  </a:lnTo>
                  <a:lnTo>
                    <a:pt x="326" y="235"/>
                  </a:lnTo>
                  <a:lnTo>
                    <a:pt x="326" y="236"/>
                  </a:lnTo>
                  <a:lnTo>
                    <a:pt x="325" y="236"/>
                  </a:lnTo>
                  <a:lnTo>
                    <a:pt x="323" y="238"/>
                  </a:lnTo>
                  <a:lnTo>
                    <a:pt x="323" y="239"/>
                  </a:lnTo>
                  <a:lnTo>
                    <a:pt x="325" y="239"/>
                  </a:lnTo>
                  <a:lnTo>
                    <a:pt x="325" y="240"/>
                  </a:lnTo>
                  <a:lnTo>
                    <a:pt x="326" y="240"/>
                  </a:lnTo>
                  <a:lnTo>
                    <a:pt x="326" y="241"/>
                  </a:lnTo>
                  <a:lnTo>
                    <a:pt x="326" y="242"/>
                  </a:lnTo>
                  <a:lnTo>
                    <a:pt x="327" y="242"/>
                  </a:lnTo>
                  <a:lnTo>
                    <a:pt x="327" y="243"/>
                  </a:lnTo>
                  <a:lnTo>
                    <a:pt x="326" y="243"/>
                  </a:lnTo>
                  <a:lnTo>
                    <a:pt x="325" y="243"/>
                  </a:lnTo>
                  <a:lnTo>
                    <a:pt x="325" y="244"/>
                  </a:lnTo>
                  <a:lnTo>
                    <a:pt x="323" y="244"/>
                  </a:lnTo>
                  <a:lnTo>
                    <a:pt x="323" y="246"/>
                  </a:lnTo>
                  <a:lnTo>
                    <a:pt x="323" y="247"/>
                  </a:lnTo>
                  <a:lnTo>
                    <a:pt x="325" y="247"/>
                  </a:lnTo>
                  <a:lnTo>
                    <a:pt x="323" y="247"/>
                  </a:lnTo>
                  <a:lnTo>
                    <a:pt x="325" y="247"/>
                  </a:lnTo>
                  <a:lnTo>
                    <a:pt x="323" y="247"/>
                  </a:lnTo>
                  <a:lnTo>
                    <a:pt x="325" y="248"/>
                  </a:lnTo>
                  <a:lnTo>
                    <a:pt x="323" y="248"/>
                  </a:lnTo>
                  <a:lnTo>
                    <a:pt x="323" y="249"/>
                  </a:lnTo>
                  <a:lnTo>
                    <a:pt x="322" y="249"/>
                  </a:lnTo>
                  <a:lnTo>
                    <a:pt x="321" y="250"/>
                  </a:lnTo>
                  <a:lnTo>
                    <a:pt x="320" y="251"/>
                  </a:lnTo>
                  <a:lnTo>
                    <a:pt x="319" y="252"/>
                  </a:lnTo>
                  <a:lnTo>
                    <a:pt x="319" y="253"/>
                  </a:lnTo>
                  <a:lnTo>
                    <a:pt x="318" y="253"/>
                  </a:lnTo>
                  <a:lnTo>
                    <a:pt x="318" y="255"/>
                  </a:lnTo>
                  <a:lnTo>
                    <a:pt x="317" y="255"/>
                  </a:lnTo>
                  <a:lnTo>
                    <a:pt x="317" y="256"/>
                  </a:lnTo>
                  <a:lnTo>
                    <a:pt x="317" y="257"/>
                  </a:lnTo>
                  <a:lnTo>
                    <a:pt x="318" y="257"/>
                  </a:lnTo>
                  <a:lnTo>
                    <a:pt x="318" y="258"/>
                  </a:lnTo>
                  <a:lnTo>
                    <a:pt x="318" y="259"/>
                  </a:lnTo>
                  <a:lnTo>
                    <a:pt x="318" y="260"/>
                  </a:lnTo>
                  <a:lnTo>
                    <a:pt x="318" y="261"/>
                  </a:lnTo>
                  <a:lnTo>
                    <a:pt x="317" y="263"/>
                  </a:lnTo>
                  <a:lnTo>
                    <a:pt x="317" y="264"/>
                  </a:lnTo>
                  <a:lnTo>
                    <a:pt x="316" y="264"/>
                  </a:lnTo>
                  <a:lnTo>
                    <a:pt x="317" y="265"/>
                  </a:lnTo>
                  <a:lnTo>
                    <a:pt x="317" y="266"/>
                  </a:lnTo>
                  <a:lnTo>
                    <a:pt x="317" y="267"/>
                  </a:lnTo>
                  <a:lnTo>
                    <a:pt x="316" y="268"/>
                  </a:lnTo>
                  <a:lnTo>
                    <a:pt x="314" y="271"/>
                  </a:lnTo>
                  <a:lnTo>
                    <a:pt x="313" y="271"/>
                  </a:lnTo>
                  <a:lnTo>
                    <a:pt x="314" y="272"/>
                  </a:lnTo>
                  <a:lnTo>
                    <a:pt x="314" y="273"/>
                  </a:lnTo>
                  <a:lnTo>
                    <a:pt x="316" y="274"/>
                  </a:lnTo>
                  <a:lnTo>
                    <a:pt x="317" y="275"/>
                  </a:lnTo>
                  <a:lnTo>
                    <a:pt x="318" y="275"/>
                  </a:lnTo>
                  <a:lnTo>
                    <a:pt x="318" y="277"/>
                  </a:lnTo>
                  <a:lnTo>
                    <a:pt x="319" y="277"/>
                  </a:lnTo>
                  <a:lnTo>
                    <a:pt x="319" y="276"/>
                  </a:lnTo>
                  <a:lnTo>
                    <a:pt x="320" y="275"/>
                  </a:lnTo>
                  <a:lnTo>
                    <a:pt x="320" y="274"/>
                  </a:lnTo>
                  <a:lnTo>
                    <a:pt x="321" y="273"/>
                  </a:lnTo>
                  <a:lnTo>
                    <a:pt x="321" y="272"/>
                  </a:lnTo>
                  <a:lnTo>
                    <a:pt x="322" y="272"/>
                  </a:lnTo>
                  <a:lnTo>
                    <a:pt x="322" y="271"/>
                  </a:lnTo>
                  <a:lnTo>
                    <a:pt x="323" y="269"/>
                  </a:lnTo>
                  <a:lnTo>
                    <a:pt x="323" y="268"/>
                  </a:lnTo>
                  <a:lnTo>
                    <a:pt x="325" y="268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7" y="267"/>
                  </a:lnTo>
                  <a:lnTo>
                    <a:pt x="327" y="266"/>
                  </a:lnTo>
                  <a:lnTo>
                    <a:pt x="328" y="266"/>
                  </a:lnTo>
                  <a:lnTo>
                    <a:pt x="329" y="265"/>
                  </a:lnTo>
                  <a:lnTo>
                    <a:pt x="329" y="264"/>
                  </a:lnTo>
                  <a:lnTo>
                    <a:pt x="330" y="264"/>
                  </a:lnTo>
                  <a:lnTo>
                    <a:pt x="331" y="263"/>
                  </a:lnTo>
                  <a:lnTo>
                    <a:pt x="332" y="263"/>
                  </a:lnTo>
                  <a:lnTo>
                    <a:pt x="334" y="263"/>
                  </a:lnTo>
                  <a:lnTo>
                    <a:pt x="334" y="264"/>
                  </a:lnTo>
                  <a:lnTo>
                    <a:pt x="335" y="264"/>
                  </a:lnTo>
                  <a:lnTo>
                    <a:pt x="336" y="264"/>
                  </a:lnTo>
                  <a:lnTo>
                    <a:pt x="336" y="265"/>
                  </a:lnTo>
                  <a:lnTo>
                    <a:pt x="336" y="266"/>
                  </a:lnTo>
                  <a:lnTo>
                    <a:pt x="337" y="266"/>
                  </a:lnTo>
                  <a:lnTo>
                    <a:pt x="337" y="267"/>
                  </a:lnTo>
                  <a:lnTo>
                    <a:pt x="336" y="268"/>
                  </a:lnTo>
                  <a:lnTo>
                    <a:pt x="336" y="269"/>
                  </a:lnTo>
                  <a:lnTo>
                    <a:pt x="337" y="271"/>
                  </a:lnTo>
                  <a:lnTo>
                    <a:pt x="337" y="272"/>
                  </a:lnTo>
                  <a:lnTo>
                    <a:pt x="338" y="273"/>
                  </a:lnTo>
                  <a:lnTo>
                    <a:pt x="339" y="274"/>
                  </a:lnTo>
                  <a:lnTo>
                    <a:pt x="338" y="275"/>
                  </a:lnTo>
                  <a:lnTo>
                    <a:pt x="338" y="276"/>
                  </a:lnTo>
                  <a:lnTo>
                    <a:pt x="339" y="277"/>
                  </a:lnTo>
                  <a:lnTo>
                    <a:pt x="339" y="278"/>
                  </a:lnTo>
                  <a:lnTo>
                    <a:pt x="340" y="278"/>
                  </a:lnTo>
                  <a:lnTo>
                    <a:pt x="340" y="280"/>
                  </a:lnTo>
                  <a:lnTo>
                    <a:pt x="340" y="281"/>
                  </a:lnTo>
                  <a:lnTo>
                    <a:pt x="340" y="282"/>
                  </a:lnTo>
                  <a:lnTo>
                    <a:pt x="340" y="283"/>
                  </a:lnTo>
                  <a:lnTo>
                    <a:pt x="340" y="285"/>
                  </a:lnTo>
                  <a:lnTo>
                    <a:pt x="340" y="286"/>
                  </a:lnTo>
                  <a:lnTo>
                    <a:pt x="339" y="286"/>
                  </a:lnTo>
                  <a:lnTo>
                    <a:pt x="339" y="288"/>
                  </a:lnTo>
                  <a:lnTo>
                    <a:pt x="338" y="288"/>
                  </a:lnTo>
                  <a:lnTo>
                    <a:pt x="339" y="288"/>
                  </a:lnTo>
                  <a:lnTo>
                    <a:pt x="339" y="289"/>
                  </a:lnTo>
                  <a:lnTo>
                    <a:pt x="339" y="290"/>
                  </a:lnTo>
                  <a:lnTo>
                    <a:pt x="339" y="291"/>
                  </a:lnTo>
                  <a:lnTo>
                    <a:pt x="339" y="292"/>
                  </a:lnTo>
                  <a:lnTo>
                    <a:pt x="340" y="293"/>
                  </a:lnTo>
                  <a:lnTo>
                    <a:pt x="340" y="294"/>
                  </a:lnTo>
                  <a:lnTo>
                    <a:pt x="342" y="296"/>
                  </a:lnTo>
                  <a:lnTo>
                    <a:pt x="342" y="298"/>
                  </a:lnTo>
                  <a:lnTo>
                    <a:pt x="342" y="299"/>
                  </a:lnTo>
                  <a:lnTo>
                    <a:pt x="343" y="299"/>
                  </a:lnTo>
                  <a:lnTo>
                    <a:pt x="344" y="300"/>
                  </a:lnTo>
                  <a:lnTo>
                    <a:pt x="343" y="300"/>
                  </a:lnTo>
                  <a:lnTo>
                    <a:pt x="342" y="300"/>
                  </a:lnTo>
                  <a:lnTo>
                    <a:pt x="340" y="300"/>
                  </a:lnTo>
                  <a:lnTo>
                    <a:pt x="339" y="300"/>
                  </a:lnTo>
                  <a:lnTo>
                    <a:pt x="339" y="299"/>
                  </a:lnTo>
                  <a:lnTo>
                    <a:pt x="340" y="299"/>
                  </a:lnTo>
                  <a:lnTo>
                    <a:pt x="339" y="299"/>
                  </a:lnTo>
                  <a:lnTo>
                    <a:pt x="339" y="298"/>
                  </a:lnTo>
                  <a:lnTo>
                    <a:pt x="339" y="299"/>
                  </a:lnTo>
                  <a:lnTo>
                    <a:pt x="338" y="299"/>
                  </a:lnTo>
                  <a:lnTo>
                    <a:pt x="338" y="300"/>
                  </a:lnTo>
                  <a:lnTo>
                    <a:pt x="337" y="300"/>
                  </a:lnTo>
                  <a:lnTo>
                    <a:pt x="337" y="301"/>
                  </a:lnTo>
                  <a:lnTo>
                    <a:pt x="337" y="302"/>
                  </a:lnTo>
                  <a:lnTo>
                    <a:pt x="337" y="303"/>
                  </a:lnTo>
                  <a:lnTo>
                    <a:pt x="337" y="305"/>
                  </a:lnTo>
                  <a:lnTo>
                    <a:pt x="337" y="306"/>
                  </a:lnTo>
                  <a:lnTo>
                    <a:pt x="338" y="306"/>
                  </a:lnTo>
                  <a:lnTo>
                    <a:pt x="338" y="305"/>
                  </a:lnTo>
                  <a:lnTo>
                    <a:pt x="338" y="306"/>
                  </a:lnTo>
                  <a:lnTo>
                    <a:pt x="339" y="306"/>
                  </a:lnTo>
                  <a:lnTo>
                    <a:pt x="338" y="306"/>
                  </a:lnTo>
                  <a:lnTo>
                    <a:pt x="339" y="306"/>
                  </a:lnTo>
                  <a:lnTo>
                    <a:pt x="340" y="306"/>
                  </a:lnTo>
                  <a:lnTo>
                    <a:pt x="340" y="307"/>
                  </a:lnTo>
                  <a:lnTo>
                    <a:pt x="342" y="307"/>
                  </a:lnTo>
                  <a:lnTo>
                    <a:pt x="342" y="308"/>
                  </a:lnTo>
                  <a:lnTo>
                    <a:pt x="343" y="308"/>
                  </a:lnTo>
                  <a:lnTo>
                    <a:pt x="342" y="308"/>
                  </a:lnTo>
                  <a:lnTo>
                    <a:pt x="342" y="309"/>
                  </a:lnTo>
                  <a:lnTo>
                    <a:pt x="343" y="309"/>
                  </a:lnTo>
                  <a:lnTo>
                    <a:pt x="343" y="310"/>
                  </a:lnTo>
                  <a:lnTo>
                    <a:pt x="344" y="310"/>
                  </a:lnTo>
                  <a:lnTo>
                    <a:pt x="344" y="311"/>
                  </a:lnTo>
                  <a:lnTo>
                    <a:pt x="344" y="313"/>
                  </a:lnTo>
                  <a:lnTo>
                    <a:pt x="345" y="313"/>
                  </a:lnTo>
                  <a:lnTo>
                    <a:pt x="345" y="314"/>
                  </a:lnTo>
                  <a:lnTo>
                    <a:pt x="345" y="313"/>
                  </a:lnTo>
                  <a:lnTo>
                    <a:pt x="346" y="313"/>
                  </a:lnTo>
                  <a:lnTo>
                    <a:pt x="346" y="314"/>
                  </a:lnTo>
                  <a:lnTo>
                    <a:pt x="346" y="315"/>
                  </a:lnTo>
                  <a:lnTo>
                    <a:pt x="347" y="315"/>
                  </a:lnTo>
                  <a:lnTo>
                    <a:pt x="346" y="316"/>
                  </a:lnTo>
                  <a:lnTo>
                    <a:pt x="346" y="317"/>
                  </a:lnTo>
                  <a:lnTo>
                    <a:pt x="347" y="317"/>
                  </a:lnTo>
                  <a:lnTo>
                    <a:pt x="346" y="317"/>
                  </a:lnTo>
                  <a:lnTo>
                    <a:pt x="346" y="318"/>
                  </a:lnTo>
                  <a:lnTo>
                    <a:pt x="346" y="319"/>
                  </a:lnTo>
                  <a:lnTo>
                    <a:pt x="345" y="320"/>
                  </a:lnTo>
                  <a:lnTo>
                    <a:pt x="344" y="320"/>
                  </a:lnTo>
                  <a:lnTo>
                    <a:pt x="343" y="322"/>
                  </a:lnTo>
                  <a:lnTo>
                    <a:pt x="343" y="323"/>
                  </a:lnTo>
                  <a:lnTo>
                    <a:pt x="342" y="323"/>
                  </a:lnTo>
                  <a:lnTo>
                    <a:pt x="342" y="324"/>
                  </a:lnTo>
                  <a:lnTo>
                    <a:pt x="340" y="324"/>
                  </a:lnTo>
                  <a:lnTo>
                    <a:pt x="339" y="325"/>
                  </a:lnTo>
                  <a:lnTo>
                    <a:pt x="339" y="326"/>
                  </a:lnTo>
                  <a:lnTo>
                    <a:pt x="338" y="326"/>
                  </a:lnTo>
                  <a:lnTo>
                    <a:pt x="337" y="326"/>
                  </a:lnTo>
                  <a:lnTo>
                    <a:pt x="337" y="327"/>
                  </a:lnTo>
                  <a:lnTo>
                    <a:pt x="336" y="327"/>
                  </a:lnTo>
                  <a:lnTo>
                    <a:pt x="335" y="327"/>
                  </a:lnTo>
                  <a:lnTo>
                    <a:pt x="334" y="327"/>
                  </a:lnTo>
                  <a:lnTo>
                    <a:pt x="332" y="328"/>
                  </a:lnTo>
                  <a:lnTo>
                    <a:pt x="331" y="328"/>
                  </a:lnTo>
                  <a:lnTo>
                    <a:pt x="330" y="328"/>
                  </a:lnTo>
                  <a:lnTo>
                    <a:pt x="329" y="328"/>
                  </a:lnTo>
                  <a:lnTo>
                    <a:pt x="328" y="328"/>
                  </a:lnTo>
                  <a:lnTo>
                    <a:pt x="327" y="328"/>
                  </a:lnTo>
                  <a:lnTo>
                    <a:pt x="326" y="328"/>
                  </a:lnTo>
                  <a:lnTo>
                    <a:pt x="326" y="327"/>
                  </a:lnTo>
                  <a:lnTo>
                    <a:pt x="325" y="327"/>
                  </a:lnTo>
                  <a:lnTo>
                    <a:pt x="323" y="327"/>
                  </a:lnTo>
                  <a:lnTo>
                    <a:pt x="323" y="328"/>
                  </a:lnTo>
                  <a:lnTo>
                    <a:pt x="322" y="328"/>
                  </a:lnTo>
                  <a:lnTo>
                    <a:pt x="322" y="327"/>
                  </a:lnTo>
                  <a:lnTo>
                    <a:pt x="322" y="326"/>
                  </a:lnTo>
                  <a:lnTo>
                    <a:pt x="322" y="325"/>
                  </a:lnTo>
                  <a:lnTo>
                    <a:pt x="322" y="324"/>
                  </a:lnTo>
                  <a:lnTo>
                    <a:pt x="322" y="323"/>
                  </a:lnTo>
                  <a:lnTo>
                    <a:pt x="322" y="322"/>
                  </a:lnTo>
                  <a:lnTo>
                    <a:pt x="321" y="322"/>
                  </a:lnTo>
                  <a:lnTo>
                    <a:pt x="321" y="320"/>
                  </a:lnTo>
                  <a:lnTo>
                    <a:pt x="320" y="320"/>
                  </a:lnTo>
                  <a:lnTo>
                    <a:pt x="319" y="320"/>
                  </a:lnTo>
                  <a:lnTo>
                    <a:pt x="319" y="319"/>
                  </a:lnTo>
                  <a:lnTo>
                    <a:pt x="319" y="320"/>
                  </a:lnTo>
                  <a:lnTo>
                    <a:pt x="319" y="319"/>
                  </a:lnTo>
                  <a:lnTo>
                    <a:pt x="318" y="319"/>
                  </a:lnTo>
                  <a:lnTo>
                    <a:pt x="318" y="320"/>
                  </a:lnTo>
                  <a:lnTo>
                    <a:pt x="319" y="320"/>
                  </a:lnTo>
                  <a:lnTo>
                    <a:pt x="319" y="322"/>
                  </a:lnTo>
                  <a:lnTo>
                    <a:pt x="318" y="322"/>
                  </a:lnTo>
                  <a:lnTo>
                    <a:pt x="317" y="322"/>
                  </a:lnTo>
                  <a:lnTo>
                    <a:pt x="317" y="323"/>
                  </a:lnTo>
                  <a:lnTo>
                    <a:pt x="316" y="323"/>
                  </a:lnTo>
                  <a:lnTo>
                    <a:pt x="316" y="324"/>
                  </a:lnTo>
                  <a:lnTo>
                    <a:pt x="316" y="325"/>
                  </a:lnTo>
                  <a:lnTo>
                    <a:pt x="314" y="325"/>
                  </a:lnTo>
                  <a:lnTo>
                    <a:pt x="314" y="326"/>
                  </a:lnTo>
                  <a:lnTo>
                    <a:pt x="313" y="326"/>
                  </a:lnTo>
                  <a:lnTo>
                    <a:pt x="313" y="327"/>
                  </a:lnTo>
                  <a:lnTo>
                    <a:pt x="312" y="327"/>
                  </a:lnTo>
                  <a:lnTo>
                    <a:pt x="312" y="328"/>
                  </a:lnTo>
                  <a:lnTo>
                    <a:pt x="313" y="328"/>
                  </a:lnTo>
                  <a:lnTo>
                    <a:pt x="313" y="330"/>
                  </a:lnTo>
                  <a:lnTo>
                    <a:pt x="312" y="330"/>
                  </a:lnTo>
                  <a:lnTo>
                    <a:pt x="312" y="328"/>
                  </a:lnTo>
                  <a:lnTo>
                    <a:pt x="311" y="328"/>
                  </a:lnTo>
                  <a:lnTo>
                    <a:pt x="310" y="330"/>
                  </a:lnTo>
                  <a:lnTo>
                    <a:pt x="309" y="330"/>
                  </a:lnTo>
                  <a:lnTo>
                    <a:pt x="308" y="331"/>
                  </a:lnTo>
                  <a:lnTo>
                    <a:pt x="306" y="331"/>
                  </a:lnTo>
                  <a:lnTo>
                    <a:pt x="305" y="331"/>
                  </a:lnTo>
                  <a:lnTo>
                    <a:pt x="304" y="331"/>
                  </a:lnTo>
                  <a:lnTo>
                    <a:pt x="303" y="331"/>
                  </a:lnTo>
                  <a:lnTo>
                    <a:pt x="303" y="332"/>
                  </a:lnTo>
                  <a:lnTo>
                    <a:pt x="303" y="331"/>
                  </a:lnTo>
                  <a:lnTo>
                    <a:pt x="303" y="330"/>
                  </a:lnTo>
                  <a:lnTo>
                    <a:pt x="303" y="331"/>
                  </a:lnTo>
                  <a:lnTo>
                    <a:pt x="302" y="331"/>
                  </a:lnTo>
                  <a:lnTo>
                    <a:pt x="302" y="330"/>
                  </a:lnTo>
                  <a:lnTo>
                    <a:pt x="301" y="330"/>
                  </a:lnTo>
                  <a:lnTo>
                    <a:pt x="301" y="331"/>
                  </a:lnTo>
                  <a:lnTo>
                    <a:pt x="301" y="332"/>
                  </a:lnTo>
                  <a:lnTo>
                    <a:pt x="300" y="332"/>
                  </a:lnTo>
                  <a:lnTo>
                    <a:pt x="300" y="331"/>
                  </a:lnTo>
                  <a:lnTo>
                    <a:pt x="299" y="331"/>
                  </a:lnTo>
                  <a:lnTo>
                    <a:pt x="300" y="331"/>
                  </a:lnTo>
                  <a:lnTo>
                    <a:pt x="299" y="331"/>
                  </a:lnTo>
                  <a:lnTo>
                    <a:pt x="299" y="332"/>
                  </a:lnTo>
                  <a:lnTo>
                    <a:pt x="297" y="332"/>
                  </a:lnTo>
                  <a:lnTo>
                    <a:pt x="297" y="331"/>
                  </a:lnTo>
                  <a:lnTo>
                    <a:pt x="296" y="331"/>
                  </a:lnTo>
                  <a:lnTo>
                    <a:pt x="296" y="332"/>
                  </a:lnTo>
                  <a:lnTo>
                    <a:pt x="297" y="332"/>
                  </a:lnTo>
                  <a:lnTo>
                    <a:pt x="297" y="333"/>
                  </a:lnTo>
                  <a:lnTo>
                    <a:pt x="296" y="333"/>
                  </a:lnTo>
                  <a:lnTo>
                    <a:pt x="295" y="333"/>
                  </a:lnTo>
                  <a:lnTo>
                    <a:pt x="294" y="333"/>
                  </a:lnTo>
                  <a:lnTo>
                    <a:pt x="294" y="332"/>
                  </a:lnTo>
                  <a:lnTo>
                    <a:pt x="293" y="332"/>
                  </a:lnTo>
                  <a:lnTo>
                    <a:pt x="292" y="332"/>
                  </a:lnTo>
                  <a:lnTo>
                    <a:pt x="291" y="332"/>
                  </a:lnTo>
                  <a:lnTo>
                    <a:pt x="290" y="330"/>
                  </a:lnTo>
                  <a:lnTo>
                    <a:pt x="288" y="330"/>
                  </a:lnTo>
                  <a:lnTo>
                    <a:pt x="288" y="328"/>
                  </a:lnTo>
                  <a:lnTo>
                    <a:pt x="288" y="327"/>
                  </a:lnTo>
                  <a:lnTo>
                    <a:pt x="287" y="326"/>
                  </a:lnTo>
                  <a:lnTo>
                    <a:pt x="286" y="325"/>
                  </a:lnTo>
                  <a:lnTo>
                    <a:pt x="285" y="325"/>
                  </a:lnTo>
                  <a:lnTo>
                    <a:pt x="285" y="324"/>
                  </a:lnTo>
                  <a:lnTo>
                    <a:pt x="284" y="324"/>
                  </a:lnTo>
                  <a:lnTo>
                    <a:pt x="283" y="323"/>
                  </a:lnTo>
                  <a:lnTo>
                    <a:pt x="282" y="323"/>
                  </a:lnTo>
                  <a:lnTo>
                    <a:pt x="282" y="324"/>
                  </a:lnTo>
                  <a:lnTo>
                    <a:pt x="280" y="324"/>
                  </a:lnTo>
                  <a:lnTo>
                    <a:pt x="279" y="324"/>
                  </a:lnTo>
                  <a:lnTo>
                    <a:pt x="278" y="324"/>
                  </a:lnTo>
                  <a:lnTo>
                    <a:pt x="278" y="325"/>
                  </a:lnTo>
                  <a:lnTo>
                    <a:pt x="277" y="325"/>
                  </a:lnTo>
                  <a:lnTo>
                    <a:pt x="276" y="325"/>
                  </a:lnTo>
                  <a:lnTo>
                    <a:pt x="275" y="325"/>
                  </a:lnTo>
                  <a:lnTo>
                    <a:pt x="274" y="325"/>
                  </a:lnTo>
                  <a:lnTo>
                    <a:pt x="273" y="325"/>
                  </a:lnTo>
                  <a:lnTo>
                    <a:pt x="273" y="326"/>
                  </a:lnTo>
                  <a:lnTo>
                    <a:pt x="273" y="327"/>
                  </a:lnTo>
                  <a:lnTo>
                    <a:pt x="273" y="328"/>
                  </a:lnTo>
                  <a:lnTo>
                    <a:pt x="274" y="330"/>
                  </a:lnTo>
                  <a:lnTo>
                    <a:pt x="274" y="331"/>
                  </a:lnTo>
                  <a:lnTo>
                    <a:pt x="274" y="332"/>
                  </a:lnTo>
                  <a:lnTo>
                    <a:pt x="274" y="333"/>
                  </a:lnTo>
                  <a:lnTo>
                    <a:pt x="273" y="333"/>
                  </a:lnTo>
                  <a:lnTo>
                    <a:pt x="273" y="332"/>
                  </a:lnTo>
                  <a:lnTo>
                    <a:pt x="271" y="332"/>
                  </a:lnTo>
                  <a:lnTo>
                    <a:pt x="271" y="333"/>
                  </a:lnTo>
                  <a:lnTo>
                    <a:pt x="270" y="333"/>
                  </a:lnTo>
                  <a:lnTo>
                    <a:pt x="269" y="333"/>
                  </a:lnTo>
                  <a:lnTo>
                    <a:pt x="269" y="334"/>
                  </a:lnTo>
                  <a:lnTo>
                    <a:pt x="269" y="335"/>
                  </a:lnTo>
                  <a:lnTo>
                    <a:pt x="270" y="335"/>
                  </a:lnTo>
                  <a:lnTo>
                    <a:pt x="270" y="336"/>
                  </a:lnTo>
                  <a:lnTo>
                    <a:pt x="269" y="336"/>
                  </a:lnTo>
                  <a:lnTo>
                    <a:pt x="268" y="336"/>
                  </a:lnTo>
                  <a:lnTo>
                    <a:pt x="268" y="338"/>
                  </a:lnTo>
                  <a:lnTo>
                    <a:pt x="267" y="338"/>
                  </a:lnTo>
                  <a:lnTo>
                    <a:pt x="267" y="336"/>
                  </a:lnTo>
                  <a:lnTo>
                    <a:pt x="266" y="336"/>
                  </a:lnTo>
                  <a:lnTo>
                    <a:pt x="266" y="335"/>
                  </a:lnTo>
                  <a:lnTo>
                    <a:pt x="265" y="335"/>
                  </a:lnTo>
                  <a:lnTo>
                    <a:pt x="265" y="334"/>
                  </a:lnTo>
                  <a:lnTo>
                    <a:pt x="263" y="334"/>
                  </a:lnTo>
                  <a:lnTo>
                    <a:pt x="262" y="334"/>
                  </a:lnTo>
                  <a:lnTo>
                    <a:pt x="262" y="333"/>
                  </a:lnTo>
                  <a:lnTo>
                    <a:pt x="262" y="334"/>
                  </a:lnTo>
                  <a:lnTo>
                    <a:pt x="261" y="334"/>
                  </a:lnTo>
                  <a:lnTo>
                    <a:pt x="261" y="335"/>
                  </a:lnTo>
                  <a:lnTo>
                    <a:pt x="261" y="336"/>
                  </a:lnTo>
                  <a:lnTo>
                    <a:pt x="260" y="336"/>
                  </a:lnTo>
                  <a:lnTo>
                    <a:pt x="260" y="335"/>
                  </a:lnTo>
                  <a:lnTo>
                    <a:pt x="260" y="336"/>
                  </a:lnTo>
                  <a:lnTo>
                    <a:pt x="259" y="336"/>
                  </a:lnTo>
                  <a:lnTo>
                    <a:pt x="259" y="335"/>
                  </a:lnTo>
                  <a:lnTo>
                    <a:pt x="259" y="336"/>
                  </a:lnTo>
                  <a:lnTo>
                    <a:pt x="258" y="336"/>
                  </a:lnTo>
                  <a:lnTo>
                    <a:pt x="257" y="336"/>
                  </a:lnTo>
                  <a:lnTo>
                    <a:pt x="257" y="335"/>
                  </a:lnTo>
                  <a:lnTo>
                    <a:pt x="257" y="334"/>
                  </a:lnTo>
                  <a:lnTo>
                    <a:pt x="257" y="333"/>
                  </a:lnTo>
                  <a:lnTo>
                    <a:pt x="256" y="333"/>
                  </a:lnTo>
                  <a:lnTo>
                    <a:pt x="254" y="333"/>
                  </a:lnTo>
                  <a:lnTo>
                    <a:pt x="256" y="333"/>
                  </a:lnTo>
                  <a:lnTo>
                    <a:pt x="256" y="334"/>
                  </a:lnTo>
                  <a:lnTo>
                    <a:pt x="254" y="334"/>
                  </a:lnTo>
                  <a:lnTo>
                    <a:pt x="253" y="334"/>
                  </a:lnTo>
                  <a:lnTo>
                    <a:pt x="252" y="335"/>
                  </a:lnTo>
                  <a:lnTo>
                    <a:pt x="251" y="335"/>
                  </a:lnTo>
                  <a:lnTo>
                    <a:pt x="251" y="334"/>
                  </a:lnTo>
                  <a:lnTo>
                    <a:pt x="250" y="334"/>
                  </a:lnTo>
                  <a:lnTo>
                    <a:pt x="249" y="334"/>
                  </a:lnTo>
                  <a:lnTo>
                    <a:pt x="249" y="335"/>
                  </a:lnTo>
                  <a:lnTo>
                    <a:pt x="248" y="335"/>
                  </a:lnTo>
                  <a:lnTo>
                    <a:pt x="248" y="334"/>
                  </a:lnTo>
                  <a:lnTo>
                    <a:pt x="248" y="333"/>
                  </a:lnTo>
                  <a:lnTo>
                    <a:pt x="247" y="333"/>
                  </a:lnTo>
                  <a:lnTo>
                    <a:pt x="245" y="333"/>
                  </a:lnTo>
                  <a:lnTo>
                    <a:pt x="245" y="334"/>
                  </a:lnTo>
                  <a:lnTo>
                    <a:pt x="244" y="334"/>
                  </a:lnTo>
                  <a:lnTo>
                    <a:pt x="244" y="333"/>
                  </a:lnTo>
                  <a:lnTo>
                    <a:pt x="243" y="333"/>
                  </a:lnTo>
                  <a:lnTo>
                    <a:pt x="243" y="334"/>
                  </a:lnTo>
                  <a:lnTo>
                    <a:pt x="242" y="334"/>
                  </a:lnTo>
                  <a:lnTo>
                    <a:pt x="242" y="335"/>
                  </a:lnTo>
                  <a:lnTo>
                    <a:pt x="242" y="334"/>
                  </a:lnTo>
                  <a:lnTo>
                    <a:pt x="242" y="335"/>
                  </a:lnTo>
                  <a:lnTo>
                    <a:pt x="241" y="335"/>
                  </a:lnTo>
                  <a:lnTo>
                    <a:pt x="241" y="336"/>
                  </a:lnTo>
                  <a:lnTo>
                    <a:pt x="241" y="338"/>
                  </a:lnTo>
                  <a:lnTo>
                    <a:pt x="241" y="339"/>
                  </a:lnTo>
                  <a:lnTo>
                    <a:pt x="240" y="340"/>
                  </a:lnTo>
                  <a:lnTo>
                    <a:pt x="241" y="341"/>
                  </a:lnTo>
                  <a:lnTo>
                    <a:pt x="240" y="342"/>
                  </a:lnTo>
                  <a:lnTo>
                    <a:pt x="239" y="342"/>
                  </a:lnTo>
                  <a:lnTo>
                    <a:pt x="237" y="342"/>
                  </a:lnTo>
                  <a:lnTo>
                    <a:pt x="236" y="342"/>
                  </a:lnTo>
                  <a:lnTo>
                    <a:pt x="235" y="342"/>
                  </a:lnTo>
                  <a:lnTo>
                    <a:pt x="234" y="342"/>
                  </a:lnTo>
                  <a:lnTo>
                    <a:pt x="233" y="342"/>
                  </a:lnTo>
                  <a:lnTo>
                    <a:pt x="232" y="342"/>
                  </a:lnTo>
                  <a:lnTo>
                    <a:pt x="231" y="342"/>
                  </a:lnTo>
                  <a:lnTo>
                    <a:pt x="230" y="342"/>
                  </a:lnTo>
                  <a:lnTo>
                    <a:pt x="228" y="343"/>
                  </a:lnTo>
                  <a:lnTo>
                    <a:pt x="227" y="343"/>
                  </a:lnTo>
                  <a:lnTo>
                    <a:pt x="226" y="343"/>
                  </a:lnTo>
                  <a:lnTo>
                    <a:pt x="225" y="343"/>
                  </a:lnTo>
                  <a:lnTo>
                    <a:pt x="224" y="344"/>
                  </a:lnTo>
                  <a:lnTo>
                    <a:pt x="224" y="345"/>
                  </a:lnTo>
                  <a:lnTo>
                    <a:pt x="224" y="347"/>
                  </a:lnTo>
                  <a:lnTo>
                    <a:pt x="223" y="348"/>
                  </a:lnTo>
                  <a:lnTo>
                    <a:pt x="222" y="348"/>
                  </a:lnTo>
                  <a:lnTo>
                    <a:pt x="221" y="348"/>
                  </a:lnTo>
                  <a:lnTo>
                    <a:pt x="219" y="348"/>
                  </a:lnTo>
                  <a:lnTo>
                    <a:pt x="219" y="349"/>
                  </a:lnTo>
                  <a:lnTo>
                    <a:pt x="218" y="349"/>
                  </a:lnTo>
                  <a:lnTo>
                    <a:pt x="218" y="350"/>
                  </a:lnTo>
                  <a:lnTo>
                    <a:pt x="217" y="350"/>
                  </a:lnTo>
                  <a:lnTo>
                    <a:pt x="216" y="350"/>
                  </a:lnTo>
                  <a:lnTo>
                    <a:pt x="215" y="350"/>
                  </a:lnTo>
                  <a:lnTo>
                    <a:pt x="215" y="351"/>
                  </a:lnTo>
                  <a:lnTo>
                    <a:pt x="214" y="351"/>
                  </a:lnTo>
                  <a:lnTo>
                    <a:pt x="214" y="352"/>
                  </a:lnTo>
                  <a:lnTo>
                    <a:pt x="215" y="353"/>
                  </a:lnTo>
                  <a:lnTo>
                    <a:pt x="215" y="355"/>
                  </a:lnTo>
                  <a:lnTo>
                    <a:pt x="215" y="356"/>
                  </a:lnTo>
                  <a:lnTo>
                    <a:pt x="215" y="357"/>
                  </a:lnTo>
                  <a:lnTo>
                    <a:pt x="215" y="358"/>
                  </a:lnTo>
                  <a:lnTo>
                    <a:pt x="214" y="358"/>
                  </a:lnTo>
                  <a:lnTo>
                    <a:pt x="213" y="358"/>
                  </a:lnTo>
                  <a:lnTo>
                    <a:pt x="211" y="358"/>
                  </a:lnTo>
                  <a:lnTo>
                    <a:pt x="210" y="358"/>
                  </a:lnTo>
                  <a:lnTo>
                    <a:pt x="209" y="358"/>
                  </a:lnTo>
                  <a:lnTo>
                    <a:pt x="208" y="358"/>
                  </a:lnTo>
                  <a:lnTo>
                    <a:pt x="207" y="358"/>
                  </a:lnTo>
                  <a:lnTo>
                    <a:pt x="206" y="359"/>
                  </a:lnTo>
                  <a:lnTo>
                    <a:pt x="205" y="359"/>
                  </a:lnTo>
                  <a:lnTo>
                    <a:pt x="204" y="360"/>
                  </a:lnTo>
                  <a:lnTo>
                    <a:pt x="202" y="361"/>
                  </a:lnTo>
                  <a:lnTo>
                    <a:pt x="201" y="363"/>
                  </a:lnTo>
                  <a:lnTo>
                    <a:pt x="200" y="364"/>
                  </a:lnTo>
                  <a:lnTo>
                    <a:pt x="200" y="363"/>
                  </a:lnTo>
                  <a:lnTo>
                    <a:pt x="199" y="363"/>
                  </a:lnTo>
                  <a:lnTo>
                    <a:pt x="198" y="363"/>
                  </a:lnTo>
                  <a:lnTo>
                    <a:pt x="198" y="361"/>
                  </a:lnTo>
                  <a:lnTo>
                    <a:pt x="197" y="361"/>
                  </a:lnTo>
                  <a:lnTo>
                    <a:pt x="196" y="361"/>
                  </a:lnTo>
                  <a:lnTo>
                    <a:pt x="196" y="363"/>
                  </a:lnTo>
                  <a:lnTo>
                    <a:pt x="194" y="363"/>
                  </a:lnTo>
                  <a:lnTo>
                    <a:pt x="193" y="364"/>
                  </a:lnTo>
                  <a:lnTo>
                    <a:pt x="192" y="364"/>
                  </a:lnTo>
                  <a:lnTo>
                    <a:pt x="191" y="365"/>
                  </a:lnTo>
                  <a:lnTo>
                    <a:pt x="190" y="365"/>
                  </a:lnTo>
                  <a:lnTo>
                    <a:pt x="189" y="365"/>
                  </a:lnTo>
                  <a:lnTo>
                    <a:pt x="189" y="366"/>
                  </a:lnTo>
                  <a:lnTo>
                    <a:pt x="189" y="367"/>
                  </a:lnTo>
                  <a:lnTo>
                    <a:pt x="189" y="368"/>
                  </a:lnTo>
                  <a:lnTo>
                    <a:pt x="188" y="369"/>
                  </a:lnTo>
                  <a:lnTo>
                    <a:pt x="188" y="370"/>
                  </a:lnTo>
                  <a:lnTo>
                    <a:pt x="187" y="370"/>
                  </a:lnTo>
                  <a:lnTo>
                    <a:pt x="187" y="372"/>
                  </a:lnTo>
                  <a:lnTo>
                    <a:pt x="185" y="372"/>
                  </a:lnTo>
                  <a:lnTo>
                    <a:pt x="184" y="373"/>
                  </a:lnTo>
                  <a:lnTo>
                    <a:pt x="183" y="373"/>
                  </a:lnTo>
                  <a:lnTo>
                    <a:pt x="182" y="374"/>
                  </a:lnTo>
                  <a:lnTo>
                    <a:pt x="181" y="375"/>
                  </a:lnTo>
                  <a:lnTo>
                    <a:pt x="180" y="376"/>
                  </a:lnTo>
                  <a:lnTo>
                    <a:pt x="179" y="377"/>
                  </a:lnTo>
                  <a:lnTo>
                    <a:pt x="179" y="378"/>
                  </a:lnTo>
                  <a:lnTo>
                    <a:pt x="178" y="378"/>
                  </a:lnTo>
                  <a:lnTo>
                    <a:pt x="176" y="380"/>
                  </a:lnTo>
                  <a:lnTo>
                    <a:pt x="175" y="381"/>
                  </a:lnTo>
                  <a:lnTo>
                    <a:pt x="175" y="382"/>
                  </a:lnTo>
                  <a:lnTo>
                    <a:pt x="174" y="382"/>
                  </a:lnTo>
                  <a:lnTo>
                    <a:pt x="173" y="382"/>
                  </a:lnTo>
                  <a:lnTo>
                    <a:pt x="172" y="381"/>
                  </a:lnTo>
                  <a:lnTo>
                    <a:pt x="172" y="380"/>
                  </a:lnTo>
                  <a:lnTo>
                    <a:pt x="171" y="380"/>
                  </a:lnTo>
                  <a:lnTo>
                    <a:pt x="171" y="378"/>
                  </a:lnTo>
                  <a:lnTo>
                    <a:pt x="170" y="378"/>
                  </a:lnTo>
                  <a:lnTo>
                    <a:pt x="168" y="377"/>
                  </a:lnTo>
                  <a:lnTo>
                    <a:pt x="167" y="376"/>
                  </a:lnTo>
                  <a:lnTo>
                    <a:pt x="166" y="376"/>
                  </a:lnTo>
                  <a:lnTo>
                    <a:pt x="165" y="376"/>
                  </a:lnTo>
                  <a:lnTo>
                    <a:pt x="164" y="376"/>
                  </a:lnTo>
                  <a:lnTo>
                    <a:pt x="163" y="376"/>
                  </a:lnTo>
                  <a:lnTo>
                    <a:pt x="162" y="376"/>
                  </a:lnTo>
                  <a:lnTo>
                    <a:pt x="161" y="376"/>
                  </a:lnTo>
                  <a:lnTo>
                    <a:pt x="161" y="375"/>
                  </a:lnTo>
                  <a:lnTo>
                    <a:pt x="159" y="375"/>
                  </a:lnTo>
                  <a:lnTo>
                    <a:pt x="161" y="374"/>
                  </a:lnTo>
                  <a:lnTo>
                    <a:pt x="159" y="374"/>
                  </a:lnTo>
                  <a:lnTo>
                    <a:pt x="159" y="373"/>
                  </a:lnTo>
                  <a:lnTo>
                    <a:pt x="161" y="373"/>
                  </a:lnTo>
                  <a:lnTo>
                    <a:pt x="162" y="373"/>
                  </a:lnTo>
                  <a:lnTo>
                    <a:pt x="162" y="372"/>
                  </a:lnTo>
                  <a:lnTo>
                    <a:pt x="161" y="372"/>
                  </a:lnTo>
                  <a:lnTo>
                    <a:pt x="161" y="370"/>
                  </a:lnTo>
                  <a:lnTo>
                    <a:pt x="159" y="369"/>
                  </a:lnTo>
                  <a:lnTo>
                    <a:pt x="159" y="368"/>
                  </a:lnTo>
                  <a:lnTo>
                    <a:pt x="161" y="368"/>
                  </a:lnTo>
                  <a:lnTo>
                    <a:pt x="162" y="368"/>
                  </a:lnTo>
                  <a:lnTo>
                    <a:pt x="162" y="367"/>
                  </a:lnTo>
                  <a:lnTo>
                    <a:pt x="163" y="367"/>
                  </a:lnTo>
                  <a:lnTo>
                    <a:pt x="164" y="367"/>
                  </a:lnTo>
                  <a:lnTo>
                    <a:pt x="164" y="366"/>
                  </a:lnTo>
                  <a:lnTo>
                    <a:pt x="165" y="366"/>
                  </a:lnTo>
                  <a:lnTo>
                    <a:pt x="166" y="365"/>
                  </a:lnTo>
                  <a:lnTo>
                    <a:pt x="167" y="365"/>
                  </a:lnTo>
                  <a:lnTo>
                    <a:pt x="168" y="365"/>
                  </a:lnTo>
                  <a:lnTo>
                    <a:pt x="168" y="366"/>
                  </a:lnTo>
                  <a:lnTo>
                    <a:pt x="168" y="367"/>
                  </a:lnTo>
                  <a:lnTo>
                    <a:pt x="168" y="368"/>
                  </a:lnTo>
                  <a:lnTo>
                    <a:pt x="170" y="368"/>
                  </a:lnTo>
                  <a:lnTo>
                    <a:pt x="170" y="367"/>
                  </a:lnTo>
                  <a:lnTo>
                    <a:pt x="170" y="366"/>
                  </a:lnTo>
                  <a:lnTo>
                    <a:pt x="170" y="365"/>
                  </a:lnTo>
                  <a:lnTo>
                    <a:pt x="171" y="365"/>
                  </a:lnTo>
                  <a:lnTo>
                    <a:pt x="171" y="364"/>
                  </a:lnTo>
                  <a:lnTo>
                    <a:pt x="171" y="363"/>
                  </a:lnTo>
                  <a:lnTo>
                    <a:pt x="172" y="364"/>
                  </a:lnTo>
                  <a:lnTo>
                    <a:pt x="173" y="364"/>
                  </a:lnTo>
                  <a:lnTo>
                    <a:pt x="173" y="363"/>
                  </a:lnTo>
                  <a:lnTo>
                    <a:pt x="174" y="361"/>
                  </a:lnTo>
                  <a:lnTo>
                    <a:pt x="175" y="361"/>
                  </a:lnTo>
                  <a:lnTo>
                    <a:pt x="176" y="361"/>
                  </a:lnTo>
                  <a:lnTo>
                    <a:pt x="176" y="363"/>
                  </a:lnTo>
                  <a:lnTo>
                    <a:pt x="176" y="364"/>
                  </a:lnTo>
                  <a:lnTo>
                    <a:pt x="178" y="364"/>
                  </a:lnTo>
                  <a:lnTo>
                    <a:pt x="179" y="363"/>
                  </a:lnTo>
                  <a:lnTo>
                    <a:pt x="179" y="364"/>
                  </a:lnTo>
                  <a:lnTo>
                    <a:pt x="180" y="364"/>
                  </a:lnTo>
                  <a:lnTo>
                    <a:pt x="181" y="364"/>
                  </a:lnTo>
                  <a:lnTo>
                    <a:pt x="181" y="363"/>
                  </a:lnTo>
                  <a:lnTo>
                    <a:pt x="180" y="363"/>
                  </a:lnTo>
                  <a:lnTo>
                    <a:pt x="180" y="361"/>
                  </a:lnTo>
                  <a:lnTo>
                    <a:pt x="180" y="360"/>
                  </a:lnTo>
                  <a:lnTo>
                    <a:pt x="181" y="360"/>
                  </a:lnTo>
                  <a:lnTo>
                    <a:pt x="182" y="360"/>
                  </a:lnTo>
                  <a:lnTo>
                    <a:pt x="183" y="360"/>
                  </a:lnTo>
                  <a:lnTo>
                    <a:pt x="183" y="359"/>
                  </a:lnTo>
                  <a:lnTo>
                    <a:pt x="184" y="359"/>
                  </a:lnTo>
                  <a:lnTo>
                    <a:pt x="184" y="358"/>
                  </a:lnTo>
                  <a:lnTo>
                    <a:pt x="185" y="358"/>
                  </a:lnTo>
                  <a:lnTo>
                    <a:pt x="185" y="357"/>
                  </a:lnTo>
                  <a:lnTo>
                    <a:pt x="185" y="358"/>
                  </a:lnTo>
                  <a:lnTo>
                    <a:pt x="185" y="359"/>
                  </a:lnTo>
                  <a:lnTo>
                    <a:pt x="187" y="359"/>
                  </a:lnTo>
                  <a:lnTo>
                    <a:pt x="187" y="360"/>
                  </a:lnTo>
                  <a:lnTo>
                    <a:pt x="185" y="360"/>
                  </a:lnTo>
                  <a:lnTo>
                    <a:pt x="184" y="360"/>
                  </a:lnTo>
                  <a:lnTo>
                    <a:pt x="184" y="361"/>
                  </a:lnTo>
                  <a:lnTo>
                    <a:pt x="183" y="361"/>
                  </a:lnTo>
                  <a:lnTo>
                    <a:pt x="183" y="363"/>
                  </a:lnTo>
                  <a:lnTo>
                    <a:pt x="184" y="363"/>
                  </a:lnTo>
                  <a:lnTo>
                    <a:pt x="184" y="364"/>
                  </a:lnTo>
                  <a:lnTo>
                    <a:pt x="185" y="364"/>
                  </a:lnTo>
                  <a:lnTo>
                    <a:pt x="185" y="363"/>
                  </a:lnTo>
                  <a:lnTo>
                    <a:pt x="187" y="363"/>
                  </a:lnTo>
                  <a:lnTo>
                    <a:pt x="188" y="363"/>
                  </a:lnTo>
                  <a:lnTo>
                    <a:pt x="188" y="361"/>
                  </a:lnTo>
                  <a:lnTo>
                    <a:pt x="188" y="360"/>
                  </a:lnTo>
                  <a:lnTo>
                    <a:pt x="188" y="359"/>
                  </a:lnTo>
                  <a:lnTo>
                    <a:pt x="187" y="359"/>
                  </a:lnTo>
                  <a:lnTo>
                    <a:pt x="187" y="358"/>
                  </a:lnTo>
                  <a:lnTo>
                    <a:pt x="187" y="357"/>
                  </a:lnTo>
                  <a:lnTo>
                    <a:pt x="188" y="357"/>
                  </a:lnTo>
                  <a:lnTo>
                    <a:pt x="188" y="358"/>
                  </a:lnTo>
                  <a:lnTo>
                    <a:pt x="189" y="358"/>
                  </a:lnTo>
                  <a:lnTo>
                    <a:pt x="189" y="359"/>
                  </a:lnTo>
                  <a:lnTo>
                    <a:pt x="190" y="359"/>
                  </a:lnTo>
                  <a:lnTo>
                    <a:pt x="191" y="359"/>
                  </a:lnTo>
                  <a:lnTo>
                    <a:pt x="192" y="359"/>
                  </a:lnTo>
                  <a:lnTo>
                    <a:pt x="192" y="358"/>
                  </a:lnTo>
                  <a:lnTo>
                    <a:pt x="193" y="358"/>
                  </a:lnTo>
                  <a:lnTo>
                    <a:pt x="193" y="357"/>
                  </a:lnTo>
                  <a:lnTo>
                    <a:pt x="194" y="357"/>
                  </a:lnTo>
                  <a:lnTo>
                    <a:pt x="194" y="356"/>
                  </a:lnTo>
                  <a:lnTo>
                    <a:pt x="193" y="356"/>
                  </a:lnTo>
                  <a:lnTo>
                    <a:pt x="192" y="357"/>
                  </a:lnTo>
                  <a:lnTo>
                    <a:pt x="191" y="357"/>
                  </a:lnTo>
                  <a:lnTo>
                    <a:pt x="190" y="357"/>
                  </a:lnTo>
                  <a:lnTo>
                    <a:pt x="190" y="356"/>
                  </a:lnTo>
                  <a:lnTo>
                    <a:pt x="190" y="355"/>
                  </a:lnTo>
                  <a:lnTo>
                    <a:pt x="189" y="355"/>
                  </a:lnTo>
                  <a:lnTo>
                    <a:pt x="189" y="353"/>
                  </a:lnTo>
                  <a:lnTo>
                    <a:pt x="189" y="352"/>
                  </a:lnTo>
                  <a:lnTo>
                    <a:pt x="190" y="352"/>
                  </a:lnTo>
                  <a:lnTo>
                    <a:pt x="191" y="353"/>
                  </a:lnTo>
                  <a:lnTo>
                    <a:pt x="191" y="355"/>
                  </a:lnTo>
                  <a:lnTo>
                    <a:pt x="192" y="355"/>
                  </a:lnTo>
                  <a:lnTo>
                    <a:pt x="192" y="353"/>
                  </a:lnTo>
                  <a:lnTo>
                    <a:pt x="191" y="353"/>
                  </a:lnTo>
                  <a:lnTo>
                    <a:pt x="191" y="352"/>
                  </a:lnTo>
                  <a:lnTo>
                    <a:pt x="192" y="352"/>
                  </a:lnTo>
                  <a:lnTo>
                    <a:pt x="192" y="351"/>
                  </a:lnTo>
                  <a:lnTo>
                    <a:pt x="193" y="351"/>
                  </a:lnTo>
                  <a:lnTo>
                    <a:pt x="194" y="351"/>
                  </a:lnTo>
                  <a:lnTo>
                    <a:pt x="194" y="352"/>
                  </a:lnTo>
                  <a:lnTo>
                    <a:pt x="196" y="352"/>
                  </a:lnTo>
                  <a:lnTo>
                    <a:pt x="196" y="351"/>
                  </a:lnTo>
                  <a:lnTo>
                    <a:pt x="194" y="351"/>
                  </a:lnTo>
                  <a:lnTo>
                    <a:pt x="194" y="350"/>
                  </a:lnTo>
                  <a:lnTo>
                    <a:pt x="194" y="349"/>
                  </a:lnTo>
                  <a:lnTo>
                    <a:pt x="194" y="348"/>
                  </a:lnTo>
                  <a:lnTo>
                    <a:pt x="194" y="347"/>
                  </a:lnTo>
                  <a:lnTo>
                    <a:pt x="196" y="347"/>
                  </a:lnTo>
                  <a:lnTo>
                    <a:pt x="197" y="347"/>
                  </a:lnTo>
                  <a:lnTo>
                    <a:pt x="197" y="345"/>
                  </a:lnTo>
                  <a:lnTo>
                    <a:pt x="197" y="344"/>
                  </a:lnTo>
                  <a:lnTo>
                    <a:pt x="198" y="343"/>
                  </a:lnTo>
                  <a:lnTo>
                    <a:pt x="199" y="342"/>
                  </a:lnTo>
                  <a:lnTo>
                    <a:pt x="200" y="342"/>
                  </a:lnTo>
                  <a:lnTo>
                    <a:pt x="200" y="341"/>
                  </a:lnTo>
                  <a:lnTo>
                    <a:pt x="201" y="341"/>
                  </a:lnTo>
                  <a:lnTo>
                    <a:pt x="202" y="341"/>
                  </a:lnTo>
                  <a:lnTo>
                    <a:pt x="202" y="342"/>
                  </a:lnTo>
                  <a:lnTo>
                    <a:pt x="204" y="342"/>
                  </a:lnTo>
                  <a:lnTo>
                    <a:pt x="204" y="343"/>
                  </a:lnTo>
                  <a:lnTo>
                    <a:pt x="205" y="343"/>
                  </a:lnTo>
                  <a:lnTo>
                    <a:pt x="205" y="342"/>
                  </a:lnTo>
                  <a:lnTo>
                    <a:pt x="205" y="341"/>
                  </a:lnTo>
                  <a:lnTo>
                    <a:pt x="206" y="341"/>
                  </a:lnTo>
                  <a:lnTo>
                    <a:pt x="206" y="340"/>
                  </a:lnTo>
                  <a:lnTo>
                    <a:pt x="207" y="340"/>
                  </a:lnTo>
                  <a:lnTo>
                    <a:pt x="207" y="339"/>
                  </a:lnTo>
                  <a:lnTo>
                    <a:pt x="207" y="338"/>
                  </a:lnTo>
                  <a:lnTo>
                    <a:pt x="207" y="336"/>
                  </a:lnTo>
                  <a:lnTo>
                    <a:pt x="208" y="336"/>
                  </a:lnTo>
                  <a:lnTo>
                    <a:pt x="209" y="336"/>
                  </a:lnTo>
                  <a:lnTo>
                    <a:pt x="209" y="338"/>
                  </a:lnTo>
                  <a:lnTo>
                    <a:pt x="210" y="338"/>
                  </a:lnTo>
                  <a:lnTo>
                    <a:pt x="211" y="338"/>
                  </a:lnTo>
                  <a:lnTo>
                    <a:pt x="211" y="336"/>
                  </a:lnTo>
                  <a:lnTo>
                    <a:pt x="211" y="335"/>
                  </a:lnTo>
                  <a:lnTo>
                    <a:pt x="213" y="335"/>
                  </a:lnTo>
                  <a:lnTo>
                    <a:pt x="214" y="335"/>
                  </a:lnTo>
                  <a:lnTo>
                    <a:pt x="215" y="334"/>
                  </a:lnTo>
                  <a:lnTo>
                    <a:pt x="214" y="334"/>
                  </a:lnTo>
                  <a:lnTo>
                    <a:pt x="214" y="333"/>
                  </a:lnTo>
                  <a:lnTo>
                    <a:pt x="214" y="332"/>
                  </a:lnTo>
                  <a:lnTo>
                    <a:pt x="215" y="332"/>
                  </a:lnTo>
                  <a:lnTo>
                    <a:pt x="216" y="332"/>
                  </a:lnTo>
                  <a:lnTo>
                    <a:pt x="217" y="332"/>
                  </a:lnTo>
                  <a:lnTo>
                    <a:pt x="217" y="331"/>
                  </a:lnTo>
                  <a:lnTo>
                    <a:pt x="218" y="331"/>
                  </a:lnTo>
                  <a:lnTo>
                    <a:pt x="217" y="330"/>
                  </a:lnTo>
                  <a:lnTo>
                    <a:pt x="217" y="328"/>
                  </a:lnTo>
                  <a:lnTo>
                    <a:pt x="218" y="328"/>
                  </a:lnTo>
                  <a:lnTo>
                    <a:pt x="218" y="327"/>
                  </a:lnTo>
                  <a:lnTo>
                    <a:pt x="218" y="326"/>
                  </a:lnTo>
                  <a:lnTo>
                    <a:pt x="217" y="326"/>
                  </a:lnTo>
                  <a:lnTo>
                    <a:pt x="216" y="325"/>
                  </a:lnTo>
                  <a:lnTo>
                    <a:pt x="216" y="324"/>
                  </a:lnTo>
                  <a:lnTo>
                    <a:pt x="217" y="324"/>
                  </a:lnTo>
                  <a:lnTo>
                    <a:pt x="217" y="323"/>
                  </a:lnTo>
                  <a:lnTo>
                    <a:pt x="218" y="324"/>
                  </a:lnTo>
                  <a:lnTo>
                    <a:pt x="219" y="323"/>
                  </a:lnTo>
                  <a:lnTo>
                    <a:pt x="221" y="323"/>
                  </a:lnTo>
                  <a:lnTo>
                    <a:pt x="221" y="322"/>
                  </a:lnTo>
                  <a:lnTo>
                    <a:pt x="221" y="320"/>
                  </a:lnTo>
                  <a:lnTo>
                    <a:pt x="222" y="320"/>
                  </a:lnTo>
                  <a:lnTo>
                    <a:pt x="222" y="319"/>
                  </a:lnTo>
                  <a:lnTo>
                    <a:pt x="221" y="319"/>
                  </a:lnTo>
                  <a:lnTo>
                    <a:pt x="219" y="319"/>
                  </a:lnTo>
                  <a:lnTo>
                    <a:pt x="219" y="320"/>
                  </a:lnTo>
                  <a:lnTo>
                    <a:pt x="219" y="319"/>
                  </a:lnTo>
                  <a:lnTo>
                    <a:pt x="218" y="319"/>
                  </a:lnTo>
                  <a:lnTo>
                    <a:pt x="218" y="318"/>
                  </a:lnTo>
                  <a:lnTo>
                    <a:pt x="219" y="318"/>
                  </a:lnTo>
                  <a:lnTo>
                    <a:pt x="219" y="317"/>
                  </a:lnTo>
                  <a:lnTo>
                    <a:pt x="219" y="316"/>
                  </a:lnTo>
                  <a:lnTo>
                    <a:pt x="221" y="316"/>
                  </a:lnTo>
                  <a:lnTo>
                    <a:pt x="221" y="315"/>
                  </a:lnTo>
                  <a:lnTo>
                    <a:pt x="219" y="315"/>
                  </a:lnTo>
                  <a:lnTo>
                    <a:pt x="219" y="314"/>
                  </a:lnTo>
                  <a:lnTo>
                    <a:pt x="218" y="314"/>
                  </a:lnTo>
                  <a:lnTo>
                    <a:pt x="217" y="314"/>
                  </a:lnTo>
                  <a:lnTo>
                    <a:pt x="217" y="313"/>
                  </a:lnTo>
                  <a:lnTo>
                    <a:pt x="216" y="313"/>
                  </a:lnTo>
                  <a:lnTo>
                    <a:pt x="215" y="313"/>
                  </a:lnTo>
                  <a:lnTo>
                    <a:pt x="214" y="311"/>
                  </a:lnTo>
                  <a:lnTo>
                    <a:pt x="213" y="311"/>
                  </a:lnTo>
                  <a:lnTo>
                    <a:pt x="211" y="311"/>
                  </a:lnTo>
                  <a:lnTo>
                    <a:pt x="211" y="310"/>
                  </a:lnTo>
                  <a:lnTo>
                    <a:pt x="210" y="310"/>
                  </a:lnTo>
                  <a:lnTo>
                    <a:pt x="209" y="310"/>
                  </a:lnTo>
                  <a:lnTo>
                    <a:pt x="209" y="309"/>
                  </a:lnTo>
                  <a:lnTo>
                    <a:pt x="208" y="309"/>
                  </a:lnTo>
                  <a:lnTo>
                    <a:pt x="208" y="308"/>
                  </a:lnTo>
                  <a:lnTo>
                    <a:pt x="207" y="307"/>
                  </a:lnTo>
                  <a:lnTo>
                    <a:pt x="207" y="306"/>
                  </a:lnTo>
                  <a:lnTo>
                    <a:pt x="207" y="305"/>
                  </a:lnTo>
                  <a:lnTo>
                    <a:pt x="207" y="306"/>
                  </a:lnTo>
                  <a:lnTo>
                    <a:pt x="206" y="306"/>
                  </a:lnTo>
                  <a:lnTo>
                    <a:pt x="205" y="306"/>
                  </a:lnTo>
                  <a:lnTo>
                    <a:pt x="205" y="307"/>
                  </a:lnTo>
                  <a:lnTo>
                    <a:pt x="204" y="307"/>
                  </a:lnTo>
                  <a:lnTo>
                    <a:pt x="204" y="308"/>
                  </a:lnTo>
                  <a:lnTo>
                    <a:pt x="202" y="308"/>
                  </a:lnTo>
                  <a:lnTo>
                    <a:pt x="201" y="308"/>
                  </a:lnTo>
                  <a:lnTo>
                    <a:pt x="200" y="308"/>
                  </a:lnTo>
                  <a:lnTo>
                    <a:pt x="199" y="307"/>
                  </a:lnTo>
                  <a:lnTo>
                    <a:pt x="198" y="306"/>
                  </a:lnTo>
                  <a:lnTo>
                    <a:pt x="197" y="306"/>
                  </a:lnTo>
                  <a:lnTo>
                    <a:pt x="197" y="305"/>
                  </a:lnTo>
                  <a:lnTo>
                    <a:pt x="196" y="305"/>
                  </a:lnTo>
                  <a:lnTo>
                    <a:pt x="196" y="303"/>
                  </a:lnTo>
                  <a:lnTo>
                    <a:pt x="194" y="303"/>
                  </a:lnTo>
                  <a:lnTo>
                    <a:pt x="193" y="305"/>
                  </a:lnTo>
                  <a:lnTo>
                    <a:pt x="192" y="305"/>
                  </a:lnTo>
                  <a:lnTo>
                    <a:pt x="192" y="306"/>
                  </a:lnTo>
                  <a:lnTo>
                    <a:pt x="191" y="306"/>
                  </a:lnTo>
                  <a:lnTo>
                    <a:pt x="191" y="307"/>
                  </a:lnTo>
                  <a:lnTo>
                    <a:pt x="190" y="307"/>
                  </a:lnTo>
                  <a:lnTo>
                    <a:pt x="190" y="308"/>
                  </a:lnTo>
                  <a:lnTo>
                    <a:pt x="189" y="308"/>
                  </a:lnTo>
                  <a:lnTo>
                    <a:pt x="188" y="308"/>
                  </a:lnTo>
                  <a:lnTo>
                    <a:pt x="187" y="307"/>
                  </a:lnTo>
                  <a:lnTo>
                    <a:pt x="185" y="307"/>
                  </a:lnTo>
                  <a:lnTo>
                    <a:pt x="184" y="307"/>
                  </a:lnTo>
                  <a:lnTo>
                    <a:pt x="184" y="306"/>
                  </a:lnTo>
                  <a:lnTo>
                    <a:pt x="183" y="306"/>
                  </a:lnTo>
                  <a:lnTo>
                    <a:pt x="183" y="305"/>
                  </a:lnTo>
                  <a:lnTo>
                    <a:pt x="182" y="305"/>
                  </a:lnTo>
                  <a:lnTo>
                    <a:pt x="182" y="303"/>
                  </a:lnTo>
                  <a:lnTo>
                    <a:pt x="182" y="302"/>
                  </a:lnTo>
                  <a:lnTo>
                    <a:pt x="182" y="301"/>
                  </a:lnTo>
                  <a:lnTo>
                    <a:pt x="181" y="300"/>
                  </a:lnTo>
                  <a:lnTo>
                    <a:pt x="181" y="299"/>
                  </a:lnTo>
                  <a:lnTo>
                    <a:pt x="180" y="299"/>
                  </a:lnTo>
                  <a:lnTo>
                    <a:pt x="180" y="298"/>
                  </a:lnTo>
                  <a:lnTo>
                    <a:pt x="179" y="298"/>
                  </a:lnTo>
                  <a:lnTo>
                    <a:pt x="179" y="297"/>
                  </a:lnTo>
                  <a:lnTo>
                    <a:pt x="178" y="297"/>
                  </a:lnTo>
                  <a:lnTo>
                    <a:pt x="178" y="296"/>
                  </a:lnTo>
                  <a:lnTo>
                    <a:pt x="176" y="296"/>
                  </a:lnTo>
                  <a:lnTo>
                    <a:pt x="178" y="296"/>
                  </a:lnTo>
                  <a:lnTo>
                    <a:pt x="176" y="296"/>
                  </a:lnTo>
                  <a:lnTo>
                    <a:pt x="175" y="294"/>
                  </a:lnTo>
                  <a:lnTo>
                    <a:pt x="175" y="296"/>
                  </a:lnTo>
                  <a:lnTo>
                    <a:pt x="175" y="297"/>
                  </a:lnTo>
                  <a:lnTo>
                    <a:pt x="174" y="297"/>
                  </a:lnTo>
                  <a:lnTo>
                    <a:pt x="173" y="297"/>
                  </a:lnTo>
                  <a:lnTo>
                    <a:pt x="172" y="297"/>
                  </a:lnTo>
                  <a:lnTo>
                    <a:pt x="171" y="298"/>
                  </a:lnTo>
                  <a:lnTo>
                    <a:pt x="171" y="299"/>
                  </a:lnTo>
                  <a:lnTo>
                    <a:pt x="170" y="299"/>
                  </a:lnTo>
                  <a:lnTo>
                    <a:pt x="168" y="299"/>
                  </a:lnTo>
                  <a:lnTo>
                    <a:pt x="167" y="299"/>
                  </a:lnTo>
                  <a:lnTo>
                    <a:pt x="166" y="298"/>
                  </a:lnTo>
                  <a:lnTo>
                    <a:pt x="165" y="298"/>
                  </a:lnTo>
                  <a:lnTo>
                    <a:pt x="165" y="297"/>
                  </a:lnTo>
                  <a:lnTo>
                    <a:pt x="165" y="296"/>
                  </a:lnTo>
                  <a:lnTo>
                    <a:pt x="165" y="294"/>
                  </a:lnTo>
                  <a:lnTo>
                    <a:pt x="164" y="294"/>
                  </a:lnTo>
                  <a:lnTo>
                    <a:pt x="164" y="293"/>
                  </a:lnTo>
                  <a:lnTo>
                    <a:pt x="163" y="293"/>
                  </a:lnTo>
                  <a:lnTo>
                    <a:pt x="163" y="292"/>
                  </a:lnTo>
                  <a:lnTo>
                    <a:pt x="162" y="292"/>
                  </a:lnTo>
                  <a:lnTo>
                    <a:pt x="162" y="291"/>
                  </a:lnTo>
                  <a:lnTo>
                    <a:pt x="161" y="291"/>
                  </a:lnTo>
                  <a:lnTo>
                    <a:pt x="159" y="291"/>
                  </a:lnTo>
                  <a:lnTo>
                    <a:pt x="158" y="291"/>
                  </a:lnTo>
                  <a:lnTo>
                    <a:pt x="157" y="291"/>
                  </a:lnTo>
                  <a:lnTo>
                    <a:pt x="156" y="291"/>
                  </a:lnTo>
                  <a:lnTo>
                    <a:pt x="155" y="291"/>
                  </a:lnTo>
                  <a:lnTo>
                    <a:pt x="154" y="291"/>
                  </a:lnTo>
                  <a:lnTo>
                    <a:pt x="153" y="291"/>
                  </a:lnTo>
                  <a:lnTo>
                    <a:pt x="152" y="291"/>
                  </a:lnTo>
                  <a:lnTo>
                    <a:pt x="150" y="291"/>
                  </a:lnTo>
                  <a:lnTo>
                    <a:pt x="150" y="290"/>
                  </a:lnTo>
                  <a:lnTo>
                    <a:pt x="149" y="290"/>
                  </a:lnTo>
                  <a:lnTo>
                    <a:pt x="149" y="289"/>
                  </a:lnTo>
                  <a:lnTo>
                    <a:pt x="148" y="288"/>
                  </a:lnTo>
                  <a:lnTo>
                    <a:pt x="148" y="286"/>
                  </a:lnTo>
                  <a:lnTo>
                    <a:pt x="147" y="286"/>
                  </a:lnTo>
                  <a:lnTo>
                    <a:pt x="146" y="286"/>
                  </a:lnTo>
                  <a:lnTo>
                    <a:pt x="146" y="288"/>
                  </a:lnTo>
                  <a:lnTo>
                    <a:pt x="146" y="286"/>
                  </a:lnTo>
                  <a:lnTo>
                    <a:pt x="146" y="288"/>
                  </a:lnTo>
                  <a:lnTo>
                    <a:pt x="145" y="288"/>
                  </a:lnTo>
                  <a:lnTo>
                    <a:pt x="145" y="289"/>
                  </a:lnTo>
                  <a:lnTo>
                    <a:pt x="144" y="289"/>
                  </a:lnTo>
                  <a:lnTo>
                    <a:pt x="144" y="290"/>
                  </a:lnTo>
                  <a:lnTo>
                    <a:pt x="144" y="291"/>
                  </a:lnTo>
                  <a:lnTo>
                    <a:pt x="142" y="291"/>
                  </a:lnTo>
                  <a:lnTo>
                    <a:pt x="142" y="290"/>
                  </a:lnTo>
                  <a:lnTo>
                    <a:pt x="142" y="289"/>
                  </a:lnTo>
                  <a:lnTo>
                    <a:pt x="141" y="289"/>
                  </a:lnTo>
                  <a:lnTo>
                    <a:pt x="142" y="289"/>
                  </a:lnTo>
                  <a:lnTo>
                    <a:pt x="141" y="289"/>
                  </a:lnTo>
                  <a:lnTo>
                    <a:pt x="141" y="288"/>
                  </a:lnTo>
                  <a:lnTo>
                    <a:pt x="141" y="286"/>
                  </a:lnTo>
                  <a:lnTo>
                    <a:pt x="142" y="285"/>
                  </a:lnTo>
                  <a:lnTo>
                    <a:pt x="142" y="284"/>
                  </a:lnTo>
                  <a:lnTo>
                    <a:pt x="141" y="284"/>
                  </a:lnTo>
                  <a:lnTo>
                    <a:pt x="140" y="284"/>
                  </a:lnTo>
                  <a:lnTo>
                    <a:pt x="139" y="284"/>
                  </a:lnTo>
                  <a:lnTo>
                    <a:pt x="138" y="284"/>
                  </a:lnTo>
                  <a:lnTo>
                    <a:pt x="137" y="284"/>
                  </a:lnTo>
                  <a:lnTo>
                    <a:pt x="136" y="284"/>
                  </a:lnTo>
                  <a:lnTo>
                    <a:pt x="135" y="285"/>
                  </a:lnTo>
                  <a:lnTo>
                    <a:pt x="133" y="285"/>
                  </a:lnTo>
                  <a:lnTo>
                    <a:pt x="133" y="284"/>
                  </a:lnTo>
                  <a:lnTo>
                    <a:pt x="132" y="284"/>
                  </a:lnTo>
                  <a:lnTo>
                    <a:pt x="132" y="283"/>
                  </a:lnTo>
                  <a:lnTo>
                    <a:pt x="131" y="283"/>
                  </a:lnTo>
                  <a:lnTo>
                    <a:pt x="130" y="282"/>
                  </a:lnTo>
                  <a:lnTo>
                    <a:pt x="129" y="282"/>
                  </a:lnTo>
                  <a:lnTo>
                    <a:pt x="128" y="281"/>
                  </a:lnTo>
                  <a:lnTo>
                    <a:pt x="128" y="280"/>
                  </a:lnTo>
                  <a:lnTo>
                    <a:pt x="127" y="278"/>
                  </a:lnTo>
                  <a:lnTo>
                    <a:pt x="127" y="277"/>
                  </a:lnTo>
                  <a:lnTo>
                    <a:pt x="125" y="277"/>
                  </a:lnTo>
                  <a:lnTo>
                    <a:pt x="125" y="276"/>
                  </a:lnTo>
                  <a:lnTo>
                    <a:pt x="125" y="275"/>
                  </a:lnTo>
                  <a:lnTo>
                    <a:pt x="125" y="274"/>
                  </a:lnTo>
                  <a:lnTo>
                    <a:pt x="125" y="273"/>
                  </a:lnTo>
                  <a:lnTo>
                    <a:pt x="123" y="273"/>
                  </a:lnTo>
                  <a:lnTo>
                    <a:pt x="122" y="273"/>
                  </a:lnTo>
                  <a:lnTo>
                    <a:pt x="120" y="273"/>
                  </a:lnTo>
                  <a:lnTo>
                    <a:pt x="119" y="272"/>
                  </a:lnTo>
                  <a:lnTo>
                    <a:pt x="118" y="271"/>
                  </a:lnTo>
                  <a:lnTo>
                    <a:pt x="116" y="269"/>
                  </a:lnTo>
                  <a:lnTo>
                    <a:pt x="115" y="268"/>
                  </a:lnTo>
                  <a:lnTo>
                    <a:pt x="114" y="268"/>
                  </a:lnTo>
                  <a:lnTo>
                    <a:pt x="113" y="268"/>
                  </a:lnTo>
                  <a:lnTo>
                    <a:pt x="112" y="269"/>
                  </a:lnTo>
                  <a:lnTo>
                    <a:pt x="112" y="271"/>
                  </a:lnTo>
                  <a:lnTo>
                    <a:pt x="112" y="272"/>
                  </a:lnTo>
                  <a:lnTo>
                    <a:pt x="111" y="272"/>
                  </a:lnTo>
                  <a:lnTo>
                    <a:pt x="110" y="274"/>
                  </a:lnTo>
                  <a:lnTo>
                    <a:pt x="109" y="274"/>
                  </a:lnTo>
                  <a:lnTo>
                    <a:pt x="109" y="275"/>
                  </a:lnTo>
                  <a:lnTo>
                    <a:pt x="107" y="275"/>
                  </a:lnTo>
                  <a:lnTo>
                    <a:pt x="106" y="275"/>
                  </a:lnTo>
                  <a:lnTo>
                    <a:pt x="105" y="275"/>
                  </a:lnTo>
                  <a:lnTo>
                    <a:pt x="104" y="275"/>
                  </a:lnTo>
                  <a:lnTo>
                    <a:pt x="104" y="274"/>
                  </a:lnTo>
                  <a:lnTo>
                    <a:pt x="103" y="274"/>
                  </a:lnTo>
                  <a:lnTo>
                    <a:pt x="102" y="273"/>
                  </a:lnTo>
                  <a:lnTo>
                    <a:pt x="98" y="274"/>
                  </a:lnTo>
                  <a:lnTo>
                    <a:pt x="97" y="274"/>
                  </a:lnTo>
                  <a:lnTo>
                    <a:pt x="97" y="273"/>
                  </a:lnTo>
                  <a:lnTo>
                    <a:pt x="97" y="272"/>
                  </a:lnTo>
                  <a:lnTo>
                    <a:pt x="98" y="272"/>
                  </a:lnTo>
                  <a:lnTo>
                    <a:pt x="98" y="271"/>
                  </a:lnTo>
                  <a:lnTo>
                    <a:pt x="98" y="269"/>
                  </a:lnTo>
                  <a:lnTo>
                    <a:pt x="98" y="268"/>
                  </a:lnTo>
                  <a:lnTo>
                    <a:pt x="97" y="268"/>
                  </a:lnTo>
                  <a:lnTo>
                    <a:pt x="97" y="267"/>
                  </a:lnTo>
                  <a:lnTo>
                    <a:pt x="96" y="267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4" y="266"/>
                  </a:lnTo>
                  <a:lnTo>
                    <a:pt x="94" y="265"/>
                  </a:lnTo>
                  <a:lnTo>
                    <a:pt x="93" y="265"/>
                  </a:lnTo>
                  <a:lnTo>
                    <a:pt x="93" y="264"/>
                  </a:lnTo>
                  <a:lnTo>
                    <a:pt x="93" y="263"/>
                  </a:lnTo>
                  <a:lnTo>
                    <a:pt x="93" y="261"/>
                  </a:lnTo>
                  <a:lnTo>
                    <a:pt x="92" y="261"/>
                  </a:lnTo>
                  <a:lnTo>
                    <a:pt x="92" y="260"/>
                  </a:lnTo>
                  <a:lnTo>
                    <a:pt x="90" y="260"/>
                  </a:lnTo>
                  <a:lnTo>
                    <a:pt x="90" y="259"/>
                  </a:lnTo>
                  <a:lnTo>
                    <a:pt x="89" y="259"/>
                  </a:lnTo>
                  <a:lnTo>
                    <a:pt x="88" y="259"/>
                  </a:lnTo>
                  <a:lnTo>
                    <a:pt x="87" y="259"/>
                  </a:lnTo>
                  <a:lnTo>
                    <a:pt x="87" y="260"/>
                  </a:lnTo>
                  <a:lnTo>
                    <a:pt x="86" y="260"/>
                  </a:lnTo>
                  <a:lnTo>
                    <a:pt x="86" y="261"/>
                  </a:lnTo>
                  <a:lnTo>
                    <a:pt x="85" y="261"/>
                  </a:lnTo>
                  <a:lnTo>
                    <a:pt x="85" y="263"/>
                  </a:lnTo>
                  <a:lnTo>
                    <a:pt x="85" y="264"/>
                  </a:lnTo>
                  <a:lnTo>
                    <a:pt x="85" y="265"/>
                  </a:lnTo>
                  <a:lnTo>
                    <a:pt x="86" y="265"/>
                  </a:lnTo>
                  <a:lnTo>
                    <a:pt x="85" y="265"/>
                  </a:lnTo>
                  <a:lnTo>
                    <a:pt x="85" y="266"/>
                  </a:lnTo>
                  <a:lnTo>
                    <a:pt x="85" y="267"/>
                  </a:lnTo>
                  <a:lnTo>
                    <a:pt x="84" y="267"/>
                  </a:lnTo>
                  <a:lnTo>
                    <a:pt x="83" y="267"/>
                  </a:lnTo>
                  <a:lnTo>
                    <a:pt x="83" y="266"/>
                  </a:lnTo>
                  <a:lnTo>
                    <a:pt x="81" y="266"/>
                  </a:lnTo>
                  <a:lnTo>
                    <a:pt x="80" y="267"/>
                  </a:lnTo>
                  <a:lnTo>
                    <a:pt x="80" y="266"/>
                  </a:lnTo>
                  <a:lnTo>
                    <a:pt x="79" y="266"/>
                  </a:lnTo>
                  <a:lnTo>
                    <a:pt x="79" y="265"/>
                  </a:lnTo>
                  <a:lnTo>
                    <a:pt x="78" y="265"/>
                  </a:lnTo>
                  <a:lnTo>
                    <a:pt x="78" y="266"/>
                  </a:lnTo>
                  <a:lnTo>
                    <a:pt x="77" y="266"/>
                  </a:lnTo>
                  <a:lnTo>
                    <a:pt x="76" y="266"/>
                  </a:lnTo>
                  <a:lnTo>
                    <a:pt x="75" y="266"/>
                  </a:lnTo>
                  <a:lnTo>
                    <a:pt x="75" y="267"/>
                  </a:lnTo>
                  <a:lnTo>
                    <a:pt x="75" y="268"/>
                  </a:lnTo>
                  <a:lnTo>
                    <a:pt x="73" y="268"/>
                  </a:lnTo>
                  <a:lnTo>
                    <a:pt x="73" y="269"/>
                  </a:lnTo>
                  <a:lnTo>
                    <a:pt x="72" y="269"/>
                  </a:lnTo>
                  <a:lnTo>
                    <a:pt x="72" y="271"/>
                  </a:lnTo>
                  <a:lnTo>
                    <a:pt x="72" y="272"/>
                  </a:lnTo>
                  <a:lnTo>
                    <a:pt x="72" y="273"/>
                  </a:lnTo>
                  <a:lnTo>
                    <a:pt x="72" y="274"/>
                  </a:lnTo>
                  <a:lnTo>
                    <a:pt x="71" y="274"/>
                  </a:lnTo>
                  <a:lnTo>
                    <a:pt x="71" y="275"/>
                  </a:lnTo>
                  <a:lnTo>
                    <a:pt x="70" y="275"/>
                  </a:lnTo>
                  <a:lnTo>
                    <a:pt x="70" y="276"/>
                  </a:lnTo>
                  <a:lnTo>
                    <a:pt x="70" y="277"/>
                  </a:lnTo>
                  <a:lnTo>
                    <a:pt x="69" y="277"/>
                  </a:lnTo>
                  <a:lnTo>
                    <a:pt x="69" y="278"/>
                  </a:lnTo>
                  <a:lnTo>
                    <a:pt x="68" y="278"/>
                  </a:lnTo>
                  <a:lnTo>
                    <a:pt x="67" y="278"/>
                  </a:lnTo>
                  <a:lnTo>
                    <a:pt x="67" y="280"/>
                  </a:lnTo>
                  <a:lnTo>
                    <a:pt x="66" y="280"/>
                  </a:lnTo>
                  <a:lnTo>
                    <a:pt x="66" y="281"/>
                  </a:lnTo>
                  <a:lnTo>
                    <a:pt x="66" y="282"/>
                  </a:lnTo>
                  <a:lnTo>
                    <a:pt x="64" y="282"/>
                  </a:lnTo>
                  <a:lnTo>
                    <a:pt x="63" y="282"/>
                  </a:lnTo>
                  <a:lnTo>
                    <a:pt x="63" y="281"/>
                  </a:lnTo>
                  <a:lnTo>
                    <a:pt x="62" y="281"/>
                  </a:lnTo>
                  <a:lnTo>
                    <a:pt x="61" y="280"/>
                  </a:lnTo>
                  <a:lnTo>
                    <a:pt x="61" y="278"/>
                  </a:lnTo>
                  <a:lnTo>
                    <a:pt x="62" y="278"/>
                  </a:lnTo>
                  <a:lnTo>
                    <a:pt x="62" y="277"/>
                  </a:lnTo>
                  <a:lnTo>
                    <a:pt x="61" y="277"/>
                  </a:lnTo>
                  <a:lnTo>
                    <a:pt x="60" y="277"/>
                  </a:lnTo>
                  <a:lnTo>
                    <a:pt x="60" y="278"/>
                  </a:lnTo>
                  <a:lnTo>
                    <a:pt x="59" y="278"/>
                  </a:lnTo>
                  <a:lnTo>
                    <a:pt x="59" y="280"/>
                  </a:lnTo>
                  <a:lnTo>
                    <a:pt x="58" y="280"/>
                  </a:lnTo>
                  <a:lnTo>
                    <a:pt x="58" y="278"/>
                  </a:lnTo>
                  <a:lnTo>
                    <a:pt x="58" y="277"/>
                  </a:lnTo>
                  <a:lnTo>
                    <a:pt x="56" y="277"/>
                  </a:lnTo>
                  <a:lnTo>
                    <a:pt x="56" y="276"/>
                  </a:lnTo>
                  <a:lnTo>
                    <a:pt x="55" y="276"/>
                  </a:lnTo>
                  <a:lnTo>
                    <a:pt x="54" y="276"/>
                  </a:lnTo>
                  <a:lnTo>
                    <a:pt x="54" y="275"/>
                  </a:lnTo>
                  <a:lnTo>
                    <a:pt x="53" y="275"/>
                  </a:lnTo>
                  <a:lnTo>
                    <a:pt x="53" y="276"/>
                  </a:lnTo>
                  <a:lnTo>
                    <a:pt x="52" y="276"/>
                  </a:lnTo>
                  <a:lnTo>
                    <a:pt x="52" y="275"/>
                  </a:lnTo>
                  <a:lnTo>
                    <a:pt x="52" y="274"/>
                  </a:lnTo>
                  <a:lnTo>
                    <a:pt x="53" y="274"/>
                  </a:lnTo>
                  <a:lnTo>
                    <a:pt x="53" y="273"/>
                  </a:lnTo>
                  <a:lnTo>
                    <a:pt x="53" y="272"/>
                  </a:lnTo>
                  <a:lnTo>
                    <a:pt x="53" y="271"/>
                  </a:lnTo>
                  <a:lnTo>
                    <a:pt x="52" y="271"/>
                  </a:lnTo>
                  <a:lnTo>
                    <a:pt x="52" y="269"/>
                  </a:lnTo>
                  <a:lnTo>
                    <a:pt x="52" y="268"/>
                  </a:lnTo>
                  <a:lnTo>
                    <a:pt x="51" y="267"/>
                  </a:lnTo>
                  <a:lnTo>
                    <a:pt x="51" y="266"/>
                  </a:lnTo>
                  <a:lnTo>
                    <a:pt x="50" y="265"/>
                  </a:lnTo>
                  <a:lnTo>
                    <a:pt x="50" y="264"/>
                  </a:lnTo>
                  <a:lnTo>
                    <a:pt x="50" y="263"/>
                  </a:lnTo>
                  <a:lnTo>
                    <a:pt x="51" y="263"/>
                  </a:lnTo>
                  <a:lnTo>
                    <a:pt x="51" y="261"/>
                  </a:lnTo>
                  <a:lnTo>
                    <a:pt x="50" y="261"/>
                  </a:lnTo>
                  <a:lnTo>
                    <a:pt x="50" y="260"/>
                  </a:lnTo>
                  <a:lnTo>
                    <a:pt x="51" y="260"/>
                  </a:lnTo>
                  <a:lnTo>
                    <a:pt x="50" y="260"/>
                  </a:lnTo>
                  <a:lnTo>
                    <a:pt x="50" y="259"/>
                  </a:lnTo>
                  <a:lnTo>
                    <a:pt x="51" y="258"/>
                  </a:lnTo>
                  <a:lnTo>
                    <a:pt x="51" y="257"/>
                  </a:lnTo>
                  <a:lnTo>
                    <a:pt x="51" y="256"/>
                  </a:lnTo>
                  <a:lnTo>
                    <a:pt x="51" y="255"/>
                  </a:lnTo>
                  <a:lnTo>
                    <a:pt x="50" y="255"/>
                  </a:lnTo>
                  <a:lnTo>
                    <a:pt x="49" y="253"/>
                  </a:lnTo>
                  <a:lnTo>
                    <a:pt x="47" y="253"/>
                  </a:lnTo>
                  <a:lnTo>
                    <a:pt x="46" y="253"/>
                  </a:lnTo>
                  <a:lnTo>
                    <a:pt x="46" y="252"/>
                  </a:lnTo>
                  <a:lnTo>
                    <a:pt x="45" y="252"/>
                  </a:lnTo>
                  <a:lnTo>
                    <a:pt x="45" y="253"/>
                  </a:lnTo>
                  <a:lnTo>
                    <a:pt x="45" y="255"/>
                  </a:lnTo>
                  <a:lnTo>
                    <a:pt x="44" y="255"/>
                  </a:lnTo>
                  <a:lnTo>
                    <a:pt x="45" y="255"/>
                  </a:lnTo>
                  <a:lnTo>
                    <a:pt x="45" y="256"/>
                  </a:lnTo>
                  <a:lnTo>
                    <a:pt x="44" y="256"/>
                  </a:lnTo>
                  <a:lnTo>
                    <a:pt x="44" y="257"/>
                  </a:lnTo>
                  <a:lnTo>
                    <a:pt x="44" y="258"/>
                  </a:lnTo>
                  <a:lnTo>
                    <a:pt x="44" y="259"/>
                  </a:lnTo>
                  <a:lnTo>
                    <a:pt x="44" y="260"/>
                  </a:lnTo>
                  <a:lnTo>
                    <a:pt x="44" y="261"/>
                  </a:lnTo>
                  <a:lnTo>
                    <a:pt x="43" y="261"/>
                  </a:lnTo>
                  <a:lnTo>
                    <a:pt x="42" y="261"/>
                  </a:lnTo>
                  <a:lnTo>
                    <a:pt x="42" y="263"/>
                  </a:lnTo>
                  <a:lnTo>
                    <a:pt x="41" y="263"/>
                  </a:lnTo>
                  <a:lnTo>
                    <a:pt x="40" y="264"/>
                  </a:lnTo>
                  <a:lnTo>
                    <a:pt x="40" y="265"/>
                  </a:lnTo>
                  <a:lnTo>
                    <a:pt x="38" y="265"/>
                  </a:lnTo>
                  <a:lnTo>
                    <a:pt x="38" y="266"/>
                  </a:lnTo>
                  <a:lnTo>
                    <a:pt x="37" y="266"/>
                  </a:lnTo>
                  <a:lnTo>
                    <a:pt x="37" y="267"/>
                  </a:lnTo>
                  <a:lnTo>
                    <a:pt x="36" y="267"/>
                  </a:lnTo>
                  <a:lnTo>
                    <a:pt x="36" y="268"/>
                  </a:lnTo>
                  <a:lnTo>
                    <a:pt x="35" y="268"/>
                  </a:lnTo>
                  <a:lnTo>
                    <a:pt x="35" y="269"/>
                  </a:lnTo>
                  <a:lnTo>
                    <a:pt x="35" y="271"/>
                  </a:lnTo>
                  <a:lnTo>
                    <a:pt x="34" y="271"/>
                  </a:lnTo>
                  <a:lnTo>
                    <a:pt x="34" y="269"/>
                  </a:lnTo>
                  <a:lnTo>
                    <a:pt x="33" y="269"/>
                  </a:lnTo>
                  <a:lnTo>
                    <a:pt x="33" y="271"/>
                  </a:lnTo>
                  <a:lnTo>
                    <a:pt x="33" y="272"/>
                  </a:lnTo>
                  <a:lnTo>
                    <a:pt x="33" y="273"/>
                  </a:lnTo>
                  <a:lnTo>
                    <a:pt x="33" y="274"/>
                  </a:lnTo>
                  <a:lnTo>
                    <a:pt x="33" y="275"/>
                  </a:lnTo>
                  <a:lnTo>
                    <a:pt x="33" y="276"/>
                  </a:lnTo>
                  <a:lnTo>
                    <a:pt x="32" y="276"/>
                  </a:lnTo>
                  <a:lnTo>
                    <a:pt x="30" y="276"/>
                  </a:lnTo>
                  <a:lnTo>
                    <a:pt x="29" y="277"/>
                  </a:lnTo>
                  <a:lnTo>
                    <a:pt x="28" y="277"/>
                  </a:lnTo>
                  <a:lnTo>
                    <a:pt x="27" y="277"/>
                  </a:lnTo>
                  <a:lnTo>
                    <a:pt x="26" y="277"/>
                  </a:lnTo>
                  <a:lnTo>
                    <a:pt x="25" y="277"/>
                  </a:lnTo>
                  <a:lnTo>
                    <a:pt x="24" y="277"/>
                  </a:lnTo>
                  <a:lnTo>
                    <a:pt x="24" y="278"/>
                  </a:lnTo>
                  <a:lnTo>
                    <a:pt x="23" y="278"/>
                  </a:lnTo>
                  <a:lnTo>
                    <a:pt x="21" y="280"/>
                  </a:lnTo>
                  <a:lnTo>
                    <a:pt x="20" y="280"/>
                  </a:lnTo>
                  <a:lnTo>
                    <a:pt x="19" y="281"/>
                  </a:lnTo>
                  <a:lnTo>
                    <a:pt x="18" y="281"/>
                  </a:lnTo>
                  <a:lnTo>
                    <a:pt x="17" y="281"/>
                  </a:lnTo>
                  <a:lnTo>
                    <a:pt x="16" y="281"/>
                  </a:lnTo>
                  <a:lnTo>
                    <a:pt x="16" y="282"/>
                  </a:lnTo>
                  <a:lnTo>
                    <a:pt x="15" y="282"/>
                  </a:lnTo>
                  <a:lnTo>
                    <a:pt x="15" y="283"/>
                  </a:lnTo>
                  <a:lnTo>
                    <a:pt x="14" y="283"/>
                  </a:lnTo>
                  <a:lnTo>
                    <a:pt x="14" y="284"/>
                  </a:lnTo>
                  <a:lnTo>
                    <a:pt x="14" y="285"/>
                  </a:lnTo>
                  <a:lnTo>
                    <a:pt x="14" y="286"/>
                  </a:lnTo>
                  <a:lnTo>
                    <a:pt x="12" y="286"/>
                  </a:lnTo>
                  <a:lnTo>
                    <a:pt x="11" y="286"/>
                  </a:lnTo>
                  <a:lnTo>
                    <a:pt x="11" y="288"/>
                  </a:lnTo>
                  <a:lnTo>
                    <a:pt x="11" y="286"/>
                  </a:lnTo>
                  <a:lnTo>
                    <a:pt x="11" y="288"/>
                  </a:lnTo>
                  <a:lnTo>
                    <a:pt x="10" y="286"/>
                  </a:lnTo>
                  <a:lnTo>
                    <a:pt x="10" y="288"/>
                  </a:lnTo>
                  <a:lnTo>
                    <a:pt x="9" y="288"/>
                  </a:lnTo>
                  <a:lnTo>
                    <a:pt x="8" y="286"/>
                  </a:lnTo>
                  <a:lnTo>
                    <a:pt x="7" y="286"/>
                  </a:lnTo>
                  <a:lnTo>
                    <a:pt x="6" y="286"/>
                  </a:lnTo>
                  <a:lnTo>
                    <a:pt x="4" y="286"/>
                  </a:lnTo>
                  <a:lnTo>
                    <a:pt x="3" y="286"/>
                  </a:lnTo>
                  <a:lnTo>
                    <a:pt x="3" y="285"/>
                  </a:lnTo>
                  <a:lnTo>
                    <a:pt x="2" y="285"/>
                  </a:lnTo>
                  <a:lnTo>
                    <a:pt x="1" y="285"/>
                  </a:lnTo>
                  <a:lnTo>
                    <a:pt x="1" y="284"/>
                  </a:lnTo>
                  <a:lnTo>
                    <a:pt x="1" y="283"/>
                  </a:lnTo>
                  <a:lnTo>
                    <a:pt x="1" y="282"/>
                  </a:lnTo>
                  <a:lnTo>
                    <a:pt x="0" y="282"/>
                  </a:lnTo>
                  <a:lnTo>
                    <a:pt x="0" y="281"/>
                  </a:lnTo>
                  <a:lnTo>
                    <a:pt x="1" y="281"/>
                  </a:lnTo>
                  <a:lnTo>
                    <a:pt x="2" y="282"/>
                  </a:lnTo>
                  <a:close/>
                  <a:moveTo>
                    <a:pt x="274" y="161"/>
                  </a:moveTo>
                  <a:lnTo>
                    <a:pt x="274" y="160"/>
                  </a:lnTo>
                  <a:lnTo>
                    <a:pt x="275" y="160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76" y="158"/>
                  </a:lnTo>
                  <a:lnTo>
                    <a:pt x="276" y="157"/>
                  </a:lnTo>
                  <a:lnTo>
                    <a:pt x="275" y="157"/>
                  </a:lnTo>
                  <a:lnTo>
                    <a:pt x="274" y="157"/>
                  </a:lnTo>
                  <a:lnTo>
                    <a:pt x="273" y="157"/>
                  </a:lnTo>
                  <a:lnTo>
                    <a:pt x="274" y="158"/>
                  </a:lnTo>
                  <a:lnTo>
                    <a:pt x="273" y="158"/>
                  </a:lnTo>
                  <a:lnTo>
                    <a:pt x="273" y="159"/>
                  </a:lnTo>
                  <a:lnTo>
                    <a:pt x="271" y="159"/>
                  </a:lnTo>
                  <a:lnTo>
                    <a:pt x="273" y="160"/>
                  </a:lnTo>
                  <a:lnTo>
                    <a:pt x="274" y="161"/>
                  </a:lnTo>
                  <a:close/>
                  <a:moveTo>
                    <a:pt x="61" y="149"/>
                  </a:moveTo>
                  <a:lnTo>
                    <a:pt x="62" y="148"/>
                  </a:lnTo>
                  <a:lnTo>
                    <a:pt x="63" y="147"/>
                  </a:lnTo>
                  <a:lnTo>
                    <a:pt x="64" y="147"/>
                  </a:lnTo>
                  <a:lnTo>
                    <a:pt x="66" y="146"/>
                  </a:lnTo>
                  <a:lnTo>
                    <a:pt x="67" y="144"/>
                  </a:lnTo>
                  <a:lnTo>
                    <a:pt x="68" y="144"/>
                  </a:lnTo>
                  <a:lnTo>
                    <a:pt x="69" y="144"/>
                  </a:lnTo>
                  <a:lnTo>
                    <a:pt x="69" y="146"/>
                  </a:lnTo>
                  <a:lnTo>
                    <a:pt x="70" y="146"/>
                  </a:lnTo>
                  <a:lnTo>
                    <a:pt x="71" y="146"/>
                  </a:lnTo>
                  <a:lnTo>
                    <a:pt x="71" y="147"/>
                  </a:lnTo>
                  <a:lnTo>
                    <a:pt x="72" y="147"/>
                  </a:lnTo>
                  <a:lnTo>
                    <a:pt x="72" y="148"/>
                  </a:lnTo>
                  <a:lnTo>
                    <a:pt x="73" y="149"/>
                  </a:lnTo>
                  <a:lnTo>
                    <a:pt x="73" y="150"/>
                  </a:lnTo>
                  <a:lnTo>
                    <a:pt x="75" y="150"/>
                  </a:lnTo>
                  <a:lnTo>
                    <a:pt x="75" y="151"/>
                  </a:lnTo>
                  <a:lnTo>
                    <a:pt x="75" y="152"/>
                  </a:lnTo>
                  <a:lnTo>
                    <a:pt x="75" y="154"/>
                  </a:lnTo>
                  <a:lnTo>
                    <a:pt x="73" y="154"/>
                  </a:lnTo>
                  <a:lnTo>
                    <a:pt x="72" y="154"/>
                  </a:lnTo>
                  <a:lnTo>
                    <a:pt x="71" y="152"/>
                  </a:lnTo>
                  <a:lnTo>
                    <a:pt x="70" y="152"/>
                  </a:lnTo>
                  <a:lnTo>
                    <a:pt x="69" y="152"/>
                  </a:lnTo>
                  <a:lnTo>
                    <a:pt x="68" y="152"/>
                  </a:lnTo>
                  <a:lnTo>
                    <a:pt x="67" y="152"/>
                  </a:lnTo>
                  <a:lnTo>
                    <a:pt x="66" y="152"/>
                  </a:lnTo>
                  <a:lnTo>
                    <a:pt x="66" y="154"/>
                  </a:lnTo>
                  <a:lnTo>
                    <a:pt x="64" y="154"/>
                  </a:lnTo>
                  <a:lnTo>
                    <a:pt x="63" y="154"/>
                  </a:lnTo>
                  <a:lnTo>
                    <a:pt x="62" y="154"/>
                  </a:lnTo>
                  <a:lnTo>
                    <a:pt x="61" y="154"/>
                  </a:lnTo>
                  <a:lnTo>
                    <a:pt x="60" y="155"/>
                  </a:lnTo>
                  <a:lnTo>
                    <a:pt x="59" y="154"/>
                  </a:lnTo>
                  <a:lnTo>
                    <a:pt x="59" y="152"/>
                  </a:lnTo>
                  <a:lnTo>
                    <a:pt x="59" y="151"/>
                  </a:lnTo>
                  <a:lnTo>
                    <a:pt x="60" y="150"/>
                  </a:lnTo>
                  <a:lnTo>
                    <a:pt x="61" y="14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2" name="Freeform 838">
              <a:extLst>
                <a:ext uri="{FF2B5EF4-FFF2-40B4-BE49-F238E27FC236}">
                  <a16:creationId xmlns:a16="http://schemas.microsoft.com/office/drawing/2014/main" id="{7A400CDF-26A0-FA80-B336-847DCE854D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8350" y="1255713"/>
              <a:ext cx="612775" cy="663575"/>
            </a:xfrm>
            <a:custGeom>
              <a:avLst/>
              <a:gdLst>
                <a:gd name="T0" fmla="*/ 60 w 386"/>
                <a:gd name="T1" fmla="*/ 267 h 418"/>
                <a:gd name="T2" fmla="*/ 41 w 386"/>
                <a:gd name="T3" fmla="*/ 257 h 418"/>
                <a:gd name="T4" fmla="*/ 24 w 386"/>
                <a:gd name="T5" fmla="*/ 255 h 418"/>
                <a:gd name="T6" fmla="*/ 23 w 386"/>
                <a:gd name="T7" fmla="*/ 225 h 418"/>
                <a:gd name="T8" fmla="*/ 3 w 386"/>
                <a:gd name="T9" fmla="*/ 220 h 418"/>
                <a:gd name="T10" fmla="*/ 15 w 386"/>
                <a:gd name="T11" fmla="*/ 200 h 418"/>
                <a:gd name="T12" fmla="*/ 36 w 386"/>
                <a:gd name="T13" fmla="*/ 202 h 418"/>
                <a:gd name="T14" fmla="*/ 38 w 386"/>
                <a:gd name="T15" fmla="*/ 181 h 418"/>
                <a:gd name="T16" fmla="*/ 47 w 386"/>
                <a:gd name="T17" fmla="*/ 161 h 418"/>
                <a:gd name="T18" fmla="*/ 54 w 386"/>
                <a:gd name="T19" fmla="*/ 130 h 418"/>
                <a:gd name="T20" fmla="*/ 73 w 386"/>
                <a:gd name="T21" fmla="*/ 114 h 418"/>
                <a:gd name="T22" fmla="*/ 99 w 386"/>
                <a:gd name="T23" fmla="*/ 100 h 418"/>
                <a:gd name="T24" fmla="*/ 105 w 386"/>
                <a:gd name="T25" fmla="*/ 74 h 418"/>
                <a:gd name="T26" fmla="*/ 124 w 386"/>
                <a:gd name="T27" fmla="*/ 59 h 418"/>
                <a:gd name="T28" fmla="*/ 125 w 386"/>
                <a:gd name="T29" fmla="*/ 34 h 418"/>
                <a:gd name="T30" fmla="*/ 133 w 386"/>
                <a:gd name="T31" fmla="*/ 32 h 418"/>
                <a:gd name="T32" fmla="*/ 138 w 386"/>
                <a:gd name="T33" fmla="*/ 29 h 418"/>
                <a:gd name="T34" fmla="*/ 151 w 386"/>
                <a:gd name="T35" fmla="*/ 18 h 418"/>
                <a:gd name="T36" fmla="*/ 169 w 386"/>
                <a:gd name="T37" fmla="*/ 2 h 418"/>
                <a:gd name="T38" fmla="*/ 188 w 386"/>
                <a:gd name="T39" fmla="*/ 16 h 418"/>
                <a:gd name="T40" fmla="*/ 205 w 386"/>
                <a:gd name="T41" fmla="*/ 7 h 418"/>
                <a:gd name="T42" fmla="*/ 235 w 386"/>
                <a:gd name="T43" fmla="*/ 13 h 418"/>
                <a:gd name="T44" fmla="*/ 241 w 386"/>
                <a:gd name="T45" fmla="*/ 36 h 418"/>
                <a:gd name="T46" fmla="*/ 228 w 386"/>
                <a:gd name="T47" fmla="*/ 59 h 418"/>
                <a:gd name="T48" fmla="*/ 239 w 386"/>
                <a:gd name="T49" fmla="*/ 82 h 418"/>
                <a:gd name="T50" fmla="*/ 251 w 386"/>
                <a:gd name="T51" fmla="*/ 61 h 418"/>
                <a:gd name="T52" fmla="*/ 259 w 386"/>
                <a:gd name="T53" fmla="*/ 66 h 418"/>
                <a:gd name="T54" fmla="*/ 278 w 386"/>
                <a:gd name="T55" fmla="*/ 76 h 418"/>
                <a:gd name="T56" fmla="*/ 299 w 386"/>
                <a:gd name="T57" fmla="*/ 85 h 418"/>
                <a:gd name="T58" fmla="*/ 320 w 386"/>
                <a:gd name="T59" fmla="*/ 92 h 418"/>
                <a:gd name="T60" fmla="*/ 342 w 386"/>
                <a:gd name="T61" fmla="*/ 102 h 418"/>
                <a:gd name="T62" fmla="*/ 365 w 386"/>
                <a:gd name="T63" fmla="*/ 103 h 418"/>
                <a:gd name="T64" fmla="*/ 384 w 386"/>
                <a:gd name="T65" fmla="*/ 105 h 418"/>
                <a:gd name="T66" fmla="*/ 365 w 386"/>
                <a:gd name="T67" fmla="*/ 118 h 418"/>
                <a:gd name="T68" fmla="*/ 358 w 386"/>
                <a:gd name="T69" fmla="*/ 135 h 418"/>
                <a:gd name="T70" fmla="*/ 354 w 386"/>
                <a:gd name="T71" fmla="*/ 161 h 418"/>
                <a:gd name="T72" fmla="*/ 333 w 386"/>
                <a:gd name="T73" fmla="*/ 178 h 418"/>
                <a:gd name="T74" fmla="*/ 316 w 386"/>
                <a:gd name="T75" fmla="*/ 198 h 418"/>
                <a:gd name="T76" fmla="*/ 293 w 386"/>
                <a:gd name="T77" fmla="*/ 207 h 418"/>
                <a:gd name="T78" fmla="*/ 281 w 386"/>
                <a:gd name="T79" fmla="*/ 226 h 418"/>
                <a:gd name="T80" fmla="*/ 269 w 386"/>
                <a:gd name="T81" fmla="*/ 245 h 418"/>
                <a:gd name="T82" fmla="*/ 253 w 386"/>
                <a:gd name="T83" fmla="*/ 276 h 418"/>
                <a:gd name="T84" fmla="*/ 245 w 386"/>
                <a:gd name="T85" fmla="*/ 309 h 418"/>
                <a:gd name="T86" fmla="*/ 245 w 386"/>
                <a:gd name="T87" fmla="*/ 353 h 418"/>
                <a:gd name="T88" fmla="*/ 265 w 386"/>
                <a:gd name="T89" fmla="*/ 378 h 418"/>
                <a:gd name="T90" fmla="*/ 250 w 386"/>
                <a:gd name="T91" fmla="*/ 407 h 418"/>
                <a:gd name="T92" fmla="*/ 224 w 386"/>
                <a:gd name="T93" fmla="*/ 416 h 418"/>
                <a:gd name="T94" fmla="*/ 198 w 386"/>
                <a:gd name="T95" fmla="*/ 406 h 418"/>
                <a:gd name="T96" fmla="*/ 176 w 386"/>
                <a:gd name="T97" fmla="*/ 406 h 418"/>
                <a:gd name="T98" fmla="*/ 149 w 386"/>
                <a:gd name="T99" fmla="*/ 394 h 418"/>
                <a:gd name="T100" fmla="*/ 133 w 386"/>
                <a:gd name="T101" fmla="*/ 373 h 418"/>
                <a:gd name="T102" fmla="*/ 157 w 386"/>
                <a:gd name="T103" fmla="*/ 350 h 418"/>
                <a:gd name="T104" fmla="*/ 179 w 386"/>
                <a:gd name="T105" fmla="*/ 345 h 418"/>
                <a:gd name="T106" fmla="*/ 169 w 386"/>
                <a:gd name="T107" fmla="*/ 328 h 418"/>
                <a:gd name="T108" fmla="*/ 145 w 386"/>
                <a:gd name="T109" fmla="*/ 317 h 418"/>
                <a:gd name="T110" fmla="*/ 132 w 386"/>
                <a:gd name="T111" fmla="*/ 302 h 418"/>
                <a:gd name="T112" fmla="*/ 116 w 386"/>
                <a:gd name="T113" fmla="*/ 289 h 418"/>
                <a:gd name="T114" fmla="*/ 91 w 386"/>
                <a:gd name="T115" fmla="*/ 291 h 418"/>
                <a:gd name="T116" fmla="*/ 82 w 386"/>
                <a:gd name="T117" fmla="*/ 269 h 418"/>
                <a:gd name="T118" fmla="*/ 291 w 386"/>
                <a:gd name="T119" fmla="*/ 269 h 418"/>
                <a:gd name="T120" fmla="*/ 311 w 386"/>
                <a:gd name="T121" fmla="*/ 248 h 418"/>
                <a:gd name="T122" fmla="*/ 302 w 386"/>
                <a:gd name="T123" fmla="*/ 256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6" h="418">
                  <a:moveTo>
                    <a:pt x="80" y="268"/>
                  </a:moveTo>
                  <a:lnTo>
                    <a:pt x="80" y="269"/>
                  </a:lnTo>
                  <a:lnTo>
                    <a:pt x="79" y="269"/>
                  </a:lnTo>
                  <a:lnTo>
                    <a:pt x="78" y="270"/>
                  </a:lnTo>
                  <a:lnTo>
                    <a:pt x="78" y="269"/>
                  </a:lnTo>
                  <a:lnTo>
                    <a:pt x="76" y="269"/>
                  </a:lnTo>
                  <a:lnTo>
                    <a:pt x="76" y="270"/>
                  </a:lnTo>
                  <a:lnTo>
                    <a:pt x="75" y="270"/>
                  </a:lnTo>
                  <a:lnTo>
                    <a:pt x="75" y="272"/>
                  </a:lnTo>
                  <a:lnTo>
                    <a:pt x="75" y="273"/>
                  </a:lnTo>
                  <a:lnTo>
                    <a:pt x="74" y="273"/>
                  </a:lnTo>
                  <a:lnTo>
                    <a:pt x="73" y="273"/>
                  </a:lnTo>
                  <a:lnTo>
                    <a:pt x="72" y="273"/>
                  </a:lnTo>
                  <a:lnTo>
                    <a:pt x="71" y="273"/>
                  </a:lnTo>
                  <a:lnTo>
                    <a:pt x="71" y="272"/>
                  </a:lnTo>
                  <a:lnTo>
                    <a:pt x="71" y="270"/>
                  </a:lnTo>
                  <a:lnTo>
                    <a:pt x="70" y="270"/>
                  </a:lnTo>
                  <a:lnTo>
                    <a:pt x="70" y="269"/>
                  </a:lnTo>
                  <a:lnTo>
                    <a:pt x="69" y="269"/>
                  </a:lnTo>
                  <a:lnTo>
                    <a:pt x="67" y="269"/>
                  </a:lnTo>
                  <a:lnTo>
                    <a:pt x="66" y="269"/>
                  </a:lnTo>
                  <a:lnTo>
                    <a:pt x="66" y="270"/>
                  </a:lnTo>
                  <a:lnTo>
                    <a:pt x="65" y="270"/>
                  </a:lnTo>
                  <a:lnTo>
                    <a:pt x="64" y="270"/>
                  </a:lnTo>
                  <a:lnTo>
                    <a:pt x="63" y="270"/>
                  </a:lnTo>
                  <a:lnTo>
                    <a:pt x="64" y="269"/>
                  </a:lnTo>
                  <a:lnTo>
                    <a:pt x="63" y="268"/>
                  </a:lnTo>
                  <a:lnTo>
                    <a:pt x="62" y="268"/>
                  </a:lnTo>
                  <a:lnTo>
                    <a:pt x="61" y="268"/>
                  </a:lnTo>
                  <a:lnTo>
                    <a:pt x="60" y="268"/>
                  </a:lnTo>
                  <a:lnTo>
                    <a:pt x="60" y="267"/>
                  </a:lnTo>
                  <a:lnTo>
                    <a:pt x="58" y="267"/>
                  </a:lnTo>
                  <a:lnTo>
                    <a:pt x="58" y="266"/>
                  </a:lnTo>
                  <a:lnTo>
                    <a:pt x="58" y="265"/>
                  </a:lnTo>
                  <a:lnTo>
                    <a:pt x="58" y="264"/>
                  </a:lnTo>
                  <a:lnTo>
                    <a:pt x="57" y="264"/>
                  </a:lnTo>
                  <a:lnTo>
                    <a:pt x="57" y="262"/>
                  </a:lnTo>
                  <a:lnTo>
                    <a:pt x="56" y="262"/>
                  </a:lnTo>
                  <a:lnTo>
                    <a:pt x="55" y="261"/>
                  </a:lnTo>
                  <a:lnTo>
                    <a:pt x="54" y="261"/>
                  </a:lnTo>
                  <a:lnTo>
                    <a:pt x="53" y="261"/>
                  </a:lnTo>
                  <a:lnTo>
                    <a:pt x="53" y="260"/>
                  </a:lnTo>
                  <a:lnTo>
                    <a:pt x="52" y="260"/>
                  </a:lnTo>
                  <a:lnTo>
                    <a:pt x="52" y="261"/>
                  </a:lnTo>
                  <a:lnTo>
                    <a:pt x="50" y="262"/>
                  </a:lnTo>
                  <a:lnTo>
                    <a:pt x="50" y="261"/>
                  </a:lnTo>
                  <a:lnTo>
                    <a:pt x="49" y="261"/>
                  </a:lnTo>
                  <a:lnTo>
                    <a:pt x="49" y="260"/>
                  </a:lnTo>
                  <a:lnTo>
                    <a:pt x="49" y="259"/>
                  </a:lnTo>
                  <a:lnTo>
                    <a:pt x="48" y="259"/>
                  </a:lnTo>
                  <a:lnTo>
                    <a:pt x="48" y="258"/>
                  </a:lnTo>
                  <a:lnTo>
                    <a:pt x="47" y="258"/>
                  </a:lnTo>
                  <a:lnTo>
                    <a:pt x="47" y="257"/>
                  </a:lnTo>
                  <a:lnTo>
                    <a:pt x="47" y="256"/>
                  </a:lnTo>
                  <a:lnTo>
                    <a:pt x="46" y="256"/>
                  </a:lnTo>
                  <a:lnTo>
                    <a:pt x="45" y="256"/>
                  </a:lnTo>
                  <a:lnTo>
                    <a:pt x="45" y="257"/>
                  </a:lnTo>
                  <a:lnTo>
                    <a:pt x="46" y="258"/>
                  </a:lnTo>
                  <a:lnTo>
                    <a:pt x="45" y="258"/>
                  </a:lnTo>
                  <a:lnTo>
                    <a:pt x="44" y="258"/>
                  </a:lnTo>
                  <a:lnTo>
                    <a:pt x="43" y="257"/>
                  </a:lnTo>
                  <a:lnTo>
                    <a:pt x="41" y="257"/>
                  </a:lnTo>
                  <a:lnTo>
                    <a:pt x="40" y="257"/>
                  </a:lnTo>
                  <a:lnTo>
                    <a:pt x="39" y="256"/>
                  </a:lnTo>
                  <a:lnTo>
                    <a:pt x="38" y="256"/>
                  </a:lnTo>
                  <a:lnTo>
                    <a:pt x="37" y="256"/>
                  </a:lnTo>
                  <a:lnTo>
                    <a:pt x="37" y="257"/>
                  </a:lnTo>
                  <a:lnTo>
                    <a:pt x="36" y="257"/>
                  </a:lnTo>
                  <a:lnTo>
                    <a:pt x="37" y="257"/>
                  </a:lnTo>
                  <a:lnTo>
                    <a:pt x="37" y="258"/>
                  </a:lnTo>
                  <a:lnTo>
                    <a:pt x="37" y="259"/>
                  </a:lnTo>
                  <a:lnTo>
                    <a:pt x="37" y="260"/>
                  </a:lnTo>
                  <a:lnTo>
                    <a:pt x="36" y="260"/>
                  </a:lnTo>
                  <a:lnTo>
                    <a:pt x="35" y="260"/>
                  </a:lnTo>
                  <a:lnTo>
                    <a:pt x="34" y="260"/>
                  </a:lnTo>
                  <a:lnTo>
                    <a:pt x="34" y="259"/>
                  </a:lnTo>
                  <a:lnTo>
                    <a:pt x="34" y="258"/>
                  </a:lnTo>
                  <a:lnTo>
                    <a:pt x="34" y="257"/>
                  </a:lnTo>
                  <a:lnTo>
                    <a:pt x="32" y="257"/>
                  </a:lnTo>
                  <a:lnTo>
                    <a:pt x="32" y="256"/>
                  </a:lnTo>
                  <a:lnTo>
                    <a:pt x="31" y="256"/>
                  </a:lnTo>
                  <a:lnTo>
                    <a:pt x="31" y="257"/>
                  </a:lnTo>
                  <a:lnTo>
                    <a:pt x="30" y="258"/>
                  </a:lnTo>
                  <a:lnTo>
                    <a:pt x="30" y="257"/>
                  </a:lnTo>
                  <a:lnTo>
                    <a:pt x="29" y="257"/>
                  </a:lnTo>
                  <a:lnTo>
                    <a:pt x="28" y="257"/>
                  </a:lnTo>
                  <a:lnTo>
                    <a:pt x="28" y="256"/>
                  </a:lnTo>
                  <a:lnTo>
                    <a:pt x="29" y="256"/>
                  </a:lnTo>
                  <a:lnTo>
                    <a:pt x="29" y="255"/>
                  </a:lnTo>
                  <a:lnTo>
                    <a:pt x="28" y="255"/>
                  </a:lnTo>
                  <a:lnTo>
                    <a:pt x="27" y="255"/>
                  </a:lnTo>
                  <a:lnTo>
                    <a:pt x="26" y="255"/>
                  </a:lnTo>
                  <a:lnTo>
                    <a:pt x="24" y="255"/>
                  </a:lnTo>
                  <a:lnTo>
                    <a:pt x="23" y="255"/>
                  </a:lnTo>
                  <a:lnTo>
                    <a:pt x="22" y="255"/>
                  </a:lnTo>
                  <a:lnTo>
                    <a:pt x="22" y="253"/>
                  </a:lnTo>
                  <a:lnTo>
                    <a:pt x="21" y="252"/>
                  </a:lnTo>
                  <a:lnTo>
                    <a:pt x="20" y="252"/>
                  </a:lnTo>
                  <a:lnTo>
                    <a:pt x="20" y="251"/>
                  </a:lnTo>
                  <a:lnTo>
                    <a:pt x="20" y="250"/>
                  </a:lnTo>
                  <a:lnTo>
                    <a:pt x="19" y="250"/>
                  </a:lnTo>
                  <a:lnTo>
                    <a:pt x="19" y="249"/>
                  </a:lnTo>
                  <a:lnTo>
                    <a:pt x="18" y="249"/>
                  </a:lnTo>
                  <a:lnTo>
                    <a:pt x="18" y="248"/>
                  </a:lnTo>
                  <a:lnTo>
                    <a:pt x="17" y="247"/>
                  </a:lnTo>
                  <a:lnTo>
                    <a:pt x="18" y="245"/>
                  </a:lnTo>
                  <a:lnTo>
                    <a:pt x="17" y="243"/>
                  </a:lnTo>
                  <a:lnTo>
                    <a:pt x="18" y="243"/>
                  </a:lnTo>
                  <a:lnTo>
                    <a:pt x="19" y="242"/>
                  </a:lnTo>
                  <a:lnTo>
                    <a:pt x="20" y="241"/>
                  </a:lnTo>
                  <a:lnTo>
                    <a:pt x="23" y="241"/>
                  </a:lnTo>
                  <a:lnTo>
                    <a:pt x="23" y="240"/>
                  </a:lnTo>
                  <a:lnTo>
                    <a:pt x="22" y="237"/>
                  </a:lnTo>
                  <a:lnTo>
                    <a:pt x="22" y="236"/>
                  </a:lnTo>
                  <a:lnTo>
                    <a:pt x="22" y="235"/>
                  </a:lnTo>
                  <a:lnTo>
                    <a:pt x="22" y="234"/>
                  </a:lnTo>
                  <a:lnTo>
                    <a:pt x="22" y="233"/>
                  </a:lnTo>
                  <a:lnTo>
                    <a:pt x="23" y="232"/>
                  </a:lnTo>
                  <a:lnTo>
                    <a:pt x="24" y="232"/>
                  </a:lnTo>
                  <a:lnTo>
                    <a:pt x="24" y="231"/>
                  </a:lnTo>
                  <a:lnTo>
                    <a:pt x="24" y="228"/>
                  </a:lnTo>
                  <a:lnTo>
                    <a:pt x="23" y="227"/>
                  </a:lnTo>
                  <a:lnTo>
                    <a:pt x="23" y="226"/>
                  </a:lnTo>
                  <a:lnTo>
                    <a:pt x="23" y="225"/>
                  </a:lnTo>
                  <a:lnTo>
                    <a:pt x="23" y="223"/>
                  </a:lnTo>
                  <a:lnTo>
                    <a:pt x="22" y="223"/>
                  </a:lnTo>
                  <a:lnTo>
                    <a:pt x="22" y="222"/>
                  </a:lnTo>
                  <a:lnTo>
                    <a:pt x="22" y="220"/>
                  </a:lnTo>
                  <a:lnTo>
                    <a:pt x="22" y="219"/>
                  </a:lnTo>
                  <a:lnTo>
                    <a:pt x="22" y="218"/>
                  </a:lnTo>
                  <a:lnTo>
                    <a:pt x="22" y="217"/>
                  </a:lnTo>
                  <a:lnTo>
                    <a:pt x="21" y="217"/>
                  </a:lnTo>
                  <a:lnTo>
                    <a:pt x="20" y="217"/>
                  </a:lnTo>
                  <a:lnTo>
                    <a:pt x="19" y="216"/>
                  </a:lnTo>
                  <a:lnTo>
                    <a:pt x="18" y="215"/>
                  </a:lnTo>
                  <a:lnTo>
                    <a:pt x="17" y="215"/>
                  </a:lnTo>
                  <a:lnTo>
                    <a:pt x="17" y="216"/>
                  </a:lnTo>
                  <a:lnTo>
                    <a:pt x="15" y="216"/>
                  </a:lnTo>
                  <a:lnTo>
                    <a:pt x="15" y="217"/>
                  </a:lnTo>
                  <a:lnTo>
                    <a:pt x="15" y="218"/>
                  </a:lnTo>
                  <a:lnTo>
                    <a:pt x="14" y="218"/>
                  </a:lnTo>
                  <a:lnTo>
                    <a:pt x="13" y="222"/>
                  </a:lnTo>
                  <a:lnTo>
                    <a:pt x="13" y="223"/>
                  </a:lnTo>
                  <a:lnTo>
                    <a:pt x="13" y="224"/>
                  </a:lnTo>
                  <a:lnTo>
                    <a:pt x="12" y="224"/>
                  </a:lnTo>
                  <a:lnTo>
                    <a:pt x="10" y="226"/>
                  </a:lnTo>
                  <a:lnTo>
                    <a:pt x="10" y="225"/>
                  </a:lnTo>
                  <a:lnTo>
                    <a:pt x="10" y="224"/>
                  </a:lnTo>
                  <a:lnTo>
                    <a:pt x="9" y="224"/>
                  </a:lnTo>
                  <a:lnTo>
                    <a:pt x="9" y="223"/>
                  </a:lnTo>
                  <a:lnTo>
                    <a:pt x="9" y="222"/>
                  </a:lnTo>
                  <a:lnTo>
                    <a:pt x="9" y="220"/>
                  </a:lnTo>
                  <a:lnTo>
                    <a:pt x="6" y="219"/>
                  </a:lnTo>
                  <a:lnTo>
                    <a:pt x="3" y="219"/>
                  </a:lnTo>
                  <a:lnTo>
                    <a:pt x="3" y="220"/>
                  </a:lnTo>
                  <a:lnTo>
                    <a:pt x="2" y="220"/>
                  </a:lnTo>
                  <a:lnTo>
                    <a:pt x="2" y="222"/>
                  </a:lnTo>
                  <a:lnTo>
                    <a:pt x="2" y="220"/>
                  </a:lnTo>
                  <a:lnTo>
                    <a:pt x="2" y="219"/>
                  </a:lnTo>
                  <a:lnTo>
                    <a:pt x="1" y="217"/>
                  </a:lnTo>
                  <a:lnTo>
                    <a:pt x="1" y="216"/>
                  </a:lnTo>
                  <a:lnTo>
                    <a:pt x="1" y="215"/>
                  </a:lnTo>
                  <a:lnTo>
                    <a:pt x="0" y="214"/>
                  </a:lnTo>
                  <a:lnTo>
                    <a:pt x="0" y="213"/>
                  </a:lnTo>
                  <a:lnTo>
                    <a:pt x="0" y="211"/>
                  </a:lnTo>
                  <a:lnTo>
                    <a:pt x="1" y="211"/>
                  </a:lnTo>
                  <a:lnTo>
                    <a:pt x="1" y="213"/>
                  </a:lnTo>
                  <a:lnTo>
                    <a:pt x="2" y="213"/>
                  </a:lnTo>
                  <a:lnTo>
                    <a:pt x="3" y="213"/>
                  </a:lnTo>
                  <a:lnTo>
                    <a:pt x="4" y="213"/>
                  </a:lnTo>
                  <a:lnTo>
                    <a:pt x="4" y="211"/>
                  </a:lnTo>
                  <a:lnTo>
                    <a:pt x="5" y="209"/>
                  </a:lnTo>
                  <a:lnTo>
                    <a:pt x="6" y="208"/>
                  </a:lnTo>
                  <a:lnTo>
                    <a:pt x="7" y="208"/>
                  </a:lnTo>
                  <a:lnTo>
                    <a:pt x="9" y="207"/>
                  </a:lnTo>
                  <a:lnTo>
                    <a:pt x="10" y="207"/>
                  </a:lnTo>
                  <a:lnTo>
                    <a:pt x="10" y="206"/>
                  </a:lnTo>
                  <a:lnTo>
                    <a:pt x="10" y="205"/>
                  </a:lnTo>
                  <a:lnTo>
                    <a:pt x="10" y="203"/>
                  </a:lnTo>
                  <a:lnTo>
                    <a:pt x="11" y="202"/>
                  </a:lnTo>
                  <a:lnTo>
                    <a:pt x="12" y="202"/>
                  </a:lnTo>
                  <a:lnTo>
                    <a:pt x="12" y="201"/>
                  </a:lnTo>
                  <a:lnTo>
                    <a:pt x="13" y="201"/>
                  </a:lnTo>
                  <a:lnTo>
                    <a:pt x="14" y="201"/>
                  </a:lnTo>
                  <a:lnTo>
                    <a:pt x="14" y="200"/>
                  </a:lnTo>
                  <a:lnTo>
                    <a:pt x="15" y="200"/>
                  </a:lnTo>
                  <a:lnTo>
                    <a:pt x="14" y="200"/>
                  </a:lnTo>
                  <a:lnTo>
                    <a:pt x="15" y="199"/>
                  </a:lnTo>
                  <a:lnTo>
                    <a:pt x="17" y="198"/>
                  </a:lnTo>
                  <a:lnTo>
                    <a:pt x="18" y="198"/>
                  </a:lnTo>
                  <a:lnTo>
                    <a:pt x="19" y="198"/>
                  </a:lnTo>
                  <a:lnTo>
                    <a:pt x="20" y="198"/>
                  </a:lnTo>
                  <a:lnTo>
                    <a:pt x="21" y="199"/>
                  </a:lnTo>
                  <a:lnTo>
                    <a:pt x="22" y="198"/>
                  </a:lnTo>
                  <a:lnTo>
                    <a:pt x="22" y="199"/>
                  </a:lnTo>
                  <a:lnTo>
                    <a:pt x="22" y="198"/>
                  </a:lnTo>
                  <a:lnTo>
                    <a:pt x="23" y="199"/>
                  </a:lnTo>
                  <a:lnTo>
                    <a:pt x="24" y="199"/>
                  </a:lnTo>
                  <a:lnTo>
                    <a:pt x="24" y="200"/>
                  </a:lnTo>
                  <a:lnTo>
                    <a:pt x="27" y="201"/>
                  </a:lnTo>
                  <a:lnTo>
                    <a:pt x="26" y="202"/>
                  </a:lnTo>
                  <a:lnTo>
                    <a:pt x="27" y="202"/>
                  </a:lnTo>
                  <a:lnTo>
                    <a:pt x="27" y="203"/>
                  </a:lnTo>
                  <a:lnTo>
                    <a:pt x="28" y="203"/>
                  </a:lnTo>
                  <a:lnTo>
                    <a:pt x="27" y="205"/>
                  </a:lnTo>
                  <a:lnTo>
                    <a:pt x="27" y="206"/>
                  </a:lnTo>
                  <a:lnTo>
                    <a:pt x="26" y="206"/>
                  </a:lnTo>
                  <a:lnTo>
                    <a:pt x="28" y="206"/>
                  </a:lnTo>
                  <a:lnTo>
                    <a:pt x="29" y="206"/>
                  </a:lnTo>
                  <a:lnTo>
                    <a:pt x="30" y="206"/>
                  </a:lnTo>
                  <a:lnTo>
                    <a:pt x="31" y="206"/>
                  </a:lnTo>
                  <a:lnTo>
                    <a:pt x="32" y="206"/>
                  </a:lnTo>
                  <a:lnTo>
                    <a:pt x="34" y="206"/>
                  </a:lnTo>
                  <a:lnTo>
                    <a:pt x="35" y="205"/>
                  </a:lnTo>
                  <a:lnTo>
                    <a:pt x="36" y="205"/>
                  </a:lnTo>
                  <a:lnTo>
                    <a:pt x="36" y="203"/>
                  </a:lnTo>
                  <a:lnTo>
                    <a:pt x="36" y="202"/>
                  </a:lnTo>
                  <a:lnTo>
                    <a:pt x="37" y="202"/>
                  </a:lnTo>
                  <a:lnTo>
                    <a:pt x="38" y="202"/>
                  </a:lnTo>
                  <a:lnTo>
                    <a:pt x="40" y="201"/>
                  </a:lnTo>
                  <a:lnTo>
                    <a:pt x="41" y="200"/>
                  </a:lnTo>
                  <a:lnTo>
                    <a:pt x="43" y="200"/>
                  </a:lnTo>
                  <a:lnTo>
                    <a:pt x="44" y="200"/>
                  </a:lnTo>
                  <a:lnTo>
                    <a:pt x="45" y="201"/>
                  </a:lnTo>
                  <a:lnTo>
                    <a:pt x="46" y="200"/>
                  </a:lnTo>
                  <a:lnTo>
                    <a:pt x="46" y="197"/>
                  </a:lnTo>
                  <a:lnTo>
                    <a:pt x="46" y="195"/>
                  </a:lnTo>
                  <a:lnTo>
                    <a:pt x="45" y="194"/>
                  </a:lnTo>
                  <a:lnTo>
                    <a:pt x="45" y="193"/>
                  </a:lnTo>
                  <a:lnTo>
                    <a:pt x="44" y="193"/>
                  </a:lnTo>
                  <a:lnTo>
                    <a:pt x="43" y="193"/>
                  </a:lnTo>
                  <a:lnTo>
                    <a:pt x="41" y="193"/>
                  </a:lnTo>
                  <a:lnTo>
                    <a:pt x="41" y="194"/>
                  </a:lnTo>
                  <a:lnTo>
                    <a:pt x="43" y="195"/>
                  </a:lnTo>
                  <a:lnTo>
                    <a:pt x="41" y="194"/>
                  </a:lnTo>
                  <a:lnTo>
                    <a:pt x="40" y="192"/>
                  </a:lnTo>
                  <a:lnTo>
                    <a:pt x="40" y="191"/>
                  </a:lnTo>
                  <a:lnTo>
                    <a:pt x="39" y="191"/>
                  </a:lnTo>
                  <a:lnTo>
                    <a:pt x="40" y="190"/>
                  </a:lnTo>
                  <a:lnTo>
                    <a:pt x="40" y="189"/>
                  </a:lnTo>
                  <a:lnTo>
                    <a:pt x="40" y="188"/>
                  </a:lnTo>
                  <a:lnTo>
                    <a:pt x="40" y="185"/>
                  </a:lnTo>
                  <a:lnTo>
                    <a:pt x="39" y="185"/>
                  </a:lnTo>
                  <a:lnTo>
                    <a:pt x="40" y="185"/>
                  </a:lnTo>
                  <a:lnTo>
                    <a:pt x="40" y="184"/>
                  </a:lnTo>
                  <a:lnTo>
                    <a:pt x="39" y="182"/>
                  </a:lnTo>
                  <a:lnTo>
                    <a:pt x="39" y="181"/>
                  </a:lnTo>
                  <a:lnTo>
                    <a:pt x="38" y="181"/>
                  </a:lnTo>
                  <a:lnTo>
                    <a:pt x="38" y="180"/>
                  </a:lnTo>
                  <a:lnTo>
                    <a:pt x="38" y="178"/>
                  </a:lnTo>
                  <a:lnTo>
                    <a:pt x="39" y="177"/>
                  </a:lnTo>
                  <a:lnTo>
                    <a:pt x="39" y="176"/>
                  </a:lnTo>
                  <a:lnTo>
                    <a:pt x="39" y="175"/>
                  </a:lnTo>
                  <a:lnTo>
                    <a:pt x="40" y="175"/>
                  </a:lnTo>
                  <a:lnTo>
                    <a:pt x="41" y="176"/>
                  </a:lnTo>
                  <a:lnTo>
                    <a:pt x="41" y="175"/>
                  </a:lnTo>
                  <a:lnTo>
                    <a:pt x="43" y="175"/>
                  </a:lnTo>
                  <a:lnTo>
                    <a:pt x="44" y="175"/>
                  </a:lnTo>
                  <a:lnTo>
                    <a:pt x="45" y="175"/>
                  </a:lnTo>
                  <a:lnTo>
                    <a:pt x="45" y="174"/>
                  </a:lnTo>
                  <a:lnTo>
                    <a:pt x="46" y="174"/>
                  </a:lnTo>
                  <a:lnTo>
                    <a:pt x="47" y="174"/>
                  </a:lnTo>
                  <a:lnTo>
                    <a:pt x="47" y="173"/>
                  </a:lnTo>
                  <a:lnTo>
                    <a:pt x="48" y="173"/>
                  </a:lnTo>
                  <a:lnTo>
                    <a:pt x="49" y="174"/>
                  </a:lnTo>
                  <a:lnTo>
                    <a:pt x="49" y="173"/>
                  </a:lnTo>
                  <a:lnTo>
                    <a:pt x="50" y="173"/>
                  </a:lnTo>
                  <a:lnTo>
                    <a:pt x="50" y="172"/>
                  </a:lnTo>
                  <a:lnTo>
                    <a:pt x="52" y="172"/>
                  </a:lnTo>
                  <a:lnTo>
                    <a:pt x="52" y="170"/>
                  </a:lnTo>
                  <a:lnTo>
                    <a:pt x="50" y="170"/>
                  </a:lnTo>
                  <a:lnTo>
                    <a:pt x="50" y="169"/>
                  </a:lnTo>
                  <a:lnTo>
                    <a:pt x="49" y="167"/>
                  </a:lnTo>
                  <a:lnTo>
                    <a:pt x="49" y="166"/>
                  </a:lnTo>
                  <a:lnTo>
                    <a:pt x="48" y="166"/>
                  </a:lnTo>
                  <a:lnTo>
                    <a:pt x="48" y="165"/>
                  </a:lnTo>
                  <a:lnTo>
                    <a:pt x="48" y="164"/>
                  </a:lnTo>
                  <a:lnTo>
                    <a:pt x="48" y="163"/>
                  </a:lnTo>
                  <a:lnTo>
                    <a:pt x="47" y="161"/>
                  </a:lnTo>
                  <a:lnTo>
                    <a:pt x="47" y="160"/>
                  </a:lnTo>
                  <a:lnTo>
                    <a:pt x="48" y="159"/>
                  </a:lnTo>
                  <a:lnTo>
                    <a:pt x="49" y="159"/>
                  </a:lnTo>
                  <a:lnTo>
                    <a:pt x="49" y="158"/>
                  </a:lnTo>
                  <a:lnTo>
                    <a:pt x="49" y="157"/>
                  </a:lnTo>
                  <a:lnTo>
                    <a:pt x="49" y="156"/>
                  </a:lnTo>
                  <a:lnTo>
                    <a:pt x="49" y="155"/>
                  </a:lnTo>
                  <a:lnTo>
                    <a:pt x="49" y="153"/>
                  </a:lnTo>
                  <a:lnTo>
                    <a:pt x="49" y="152"/>
                  </a:lnTo>
                  <a:lnTo>
                    <a:pt x="50" y="152"/>
                  </a:lnTo>
                  <a:lnTo>
                    <a:pt x="50" y="151"/>
                  </a:lnTo>
                  <a:lnTo>
                    <a:pt x="52" y="151"/>
                  </a:lnTo>
                  <a:lnTo>
                    <a:pt x="53" y="150"/>
                  </a:lnTo>
                  <a:lnTo>
                    <a:pt x="55" y="148"/>
                  </a:lnTo>
                  <a:lnTo>
                    <a:pt x="56" y="147"/>
                  </a:lnTo>
                  <a:lnTo>
                    <a:pt x="56" y="145"/>
                  </a:lnTo>
                  <a:lnTo>
                    <a:pt x="57" y="145"/>
                  </a:lnTo>
                  <a:lnTo>
                    <a:pt x="57" y="144"/>
                  </a:lnTo>
                  <a:lnTo>
                    <a:pt x="57" y="143"/>
                  </a:lnTo>
                  <a:lnTo>
                    <a:pt x="57" y="142"/>
                  </a:lnTo>
                  <a:lnTo>
                    <a:pt x="56" y="141"/>
                  </a:lnTo>
                  <a:lnTo>
                    <a:pt x="56" y="140"/>
                  </a:lnTo>
                  <a:lnTo>
                    <a:pt x="56" y="138"/>
                  </a:lnTo>
                  <a:lnTo>
                    <a:pt x="55" y="138"/>
                  </a:lnTo>
                  <a:lnTo>
                    <a:pt x="55" y="136"/>
                  </a:lnTo>
                  <a:lnTo>
                    <a:pt x="55" y="135"/>
                  </a:lnTo>
                  <a:lnTo>
                    <a:pt x="55" y="134"/>
                  </a:lnTo>
                  <a:lnTo>
                    <a:pt x="55" y="133"/>
                  </a:lnTo>
                  <a:lnTo>
                    <a:pt x="55" y="132"/>
                  </a:lnTo>
                  <a:lnTo>
                    <a:pt x="55" y="131"/>
                  </a:lnTo>
                  <a:lnTo>
                    <a:pt x="54" y="130"/>
                  </a:lnTo>
                  <a:lnTo>
                    <a:pt x="53" y="128"/>
                  </a:lnTo>
                  <a:lnTo>
                    <a:pt x="53" y="127"/>
                  </a:lnTo>
                  <a:lnTo>
                    <a:pt x="54" y="127"/>
                  </a:lnTo>
                  <a:lnTo>
                    <a:pt x="55" y="127"/>
                  </a:lnTo>
                  <a:lnTo>
                    <a:pt x="56" y="127"/>
                  </a:lnTo>
                  <a:lnTo>
                    <a:pt x="56" y="126"/>
                  </a:lnTo>
                  <a:lnTo>
                    <a:pt x="56" y="122"/>
                  </a:lnTo>
                  <a:lnTo>
                    <a:pt x="56" y="121"/>
                  </a:lnTo>
                  <a:lnTo>
                    <a:pt x="56" y="118"/>
                  </a:lnTo>
                  <a:lnTo>
                    <a:pt x="56" y="117"/>
                  </a:lnTo>
                  <a:lnTo>
                    <a:pt x="57" y="117"/>
                  </a:lnTo>
                  <a:lnTo>
                    <a:pt x="58" y="116"/>
                  </a:lnTo>
                  <a:lnTo>
                    <a:pt x="60" y="116"/>
                  </a:lnTo>
                  <a:lnTo>
                    <a:pt x="61" y="115"/>
                  </a:lnTo>
                  <a:lnTo>
                    <a:pt x="61" y="114"/>
                  </a:lnTo>
                  <a:lnTo>
                    <a:pt x="62" y="113"/>
                  </a:lnTo>
                  <a:lnTo>
                    <a:pt x="62" y="111"/>
                  </a:lnTo>
                  <a:lnTo>
                    <a:pt x="63" y="111"/>
                  </a:lnTo>
                  <a:lnTo>
                    <a:pt x="64" y="111"/>
                  </a:lnTo>
                  <a:lnTo>
                    <a:pt x="65" y="111"/>
                  </a:lnTo>
                  <a:lnTo>
                    <a:pt x="66" y="111"/>
                  </a:lnTo>
                  <a:lnTo>
                    <a:pt x="66" y="113"/>
                  </a:lnTo>
                  <a:lnTo>
                    <a:pt x="67" y="114"/>
                  </a:lnTo>
                  <a:lnTo>
                    <a:pt x="69" y="115"/>
                  </a:lnTo>
                  <a:lnTo>
                    <a:pt x="69" y="116"/>
                  </a:lnTo>
                  <a:lnTo>
                    <a:pt x="70" y="116"/>
                  </a:lnTo>
                  <a:lnTo>
                    <a:pt x="71" y="116"/>
                  </a:lnTo>
                  <a:lnTo>
                    <a:pt x="71" y="115"/>
                  </a:lnTo>
                  <a:lnTo>
                    <a:pt x="72" y="115"/>
                  </a:lnTo>
                  <a:lnTo>
                    <a:pt x="73" y="115"/>
                  </a:lnTo>
                  <a:lnTo>
                    <a:pt x="73" y="114"/>
                  </a:lnTo>
                  <a:lnTo>
                    <a:pt x="74" y="114"/>
                  </a:lnTo>
                  <a:lnTo>
                    <a:pt x="75" y="114"/>
                  </a:lnTo>
                  <a:lnTo>
                    <a:pt x="76" y="114"/>
                  </a:lnTo>
                  <a:lnTo>
                    <a:pt x="78" y="114"/>
                  </a:lnTo>
                  <a:lnTo>
                    <a:pt x="79" y="114"/>
                  </a:lnTo>
                  <a:lnTo>
                    <a:pt x="80" y="114"/>
                  </a:lnTo>
                  <a:lnTo>
                    <a:pt x="81" y="114"/>
                  </a:lnTo>
                  <a:lnTo>
                    <a:pt x="82" y="114"/>
                  </a:lnTo>
                  <a:lnTo>
                    <a:pt x="82" y="113"/>
                  </a:lnTo>
                  <a:lnTo>
                    <a:pt x="83" y="113"/>
                  </a:lnTo>
                  <a:lnTo>
                    <a:pt x="83" y="111"/>
                  </a:lnTo>
                  <a:lnTo>
                    <a:pt x="84" y="111"/>
                  </a:lnTo>
                  <a:lnTo>
                    <a:pt x="84" y="110"/>
                  </a:lnTo>
                  <a:lnTo>
                    <a:pt x="84" y="109"/>
                  </a:lnTo>
                  <a:lnTo>
                    <a:pt x="86" y="109"/>
                  </a:lnTo>
                  <a:lnTo>
                    <a:pt x="86" y="108"/>
                  </a:lnTo>
                  <a:lnTo>
                    <a:pt x="86" y="107"/>
                  </a:lnTo>
                  <a:lnTo>
                    <a:pt x="87" y="105"/>
                  </a:lnTo>
                  <a:lnTo>
                    <a:pt x="88" y="103"/>
                  </a:lnTo>
                  <a:lnTo>
                    <a:pt x="89" y="103"/>
                  </a:lnTo>
                  <a:lnTo>
                    <a:pt x="90" y="103"/>
                  </a:lnTo>
                  <a:lnTo>
                    <a:pt x="91" y="103"/>
                  </a:lnTo>
                  <a:lnTo>
                    <a:pt x="92" y="103"/>
                  </a:lnTo>
                  <a:lnTo>
                    <a:pt x="93" y="103"/>
                  </a:lnTo>
                  <a:lnTo>
                    <a:pt x="95" y="103"/>
                  </a:lnTo>
                  <a:lnTo>
                    <a:pt x="96" y="103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8" y="102"/>
                  </a:lnTo>
                  <a:lnTo>
                    <a:pt x="99" y="101"/>
                  </a:lnTo>
                  <a:lnTo>
                    <a:pt x="99" y="100"/>
                  </a:lnTo>
                  <a:lnTo>
                    <a:pt x="100" y="100"/>
                  </a:lnTo>
                  <a:lnTo>
                    <a:pt x="100" y="99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0" y="94"/>
                  </a:lnTo>
                  <a:lnTo>
                    <a:pt x="100" y="93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99" y="90"/>
                  </a:lnTo>
                  <a:lnTo>
                    <a:pt x="98" y="90"/>
                  </a:lnTo>
                  <a:lnTo>
                    <a:pt x="98" y="89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100" y="86"/>
                  </a:lnTo>
                  <a:lnTo>
                    <a:pt x="100" y="84"/>
                  </a:lnTo>
                  <a:lnTo>
                    <a:pt x="101" y="84"/>
                  </a:lnTo>
                  <a:lnTo>
                    <a:pt x="101" y="83"/>
                  </a:lnTo>
                  <a:lnTo>
                    <a:pt x="101" y="82"/>
                  </a:lnTo>
                  <a:lnTo>
                    <a:pt x="103" y="82"/>
                  </a:lnTo>
                  <a:lnTo>
                    <a:pt x="103" y="81"/>
                  </a:lnTo>
                  <a:lnTo>
                    <a:pt x="103" y="80"/>
                  </a:lnTo>
                  <a:lnTo>
                    <a:pt x="103" y="78"/>
                  </a:lnTo>
                  <a:lnTo>
                    <a:pt x="103" y="77"/>
                  </a:lnTo>
                  <a:lnTo>
                    <a:pt x="103" y="76"/>
                  </a:lnTo>
                  <a:lnTo>
                    <a:pt x="101" y="76"/>
                  </a:lnTo>
                  <a:lnTo>
                    <a:pt x="103" y="76"/>
                  </a:lnTo>
                  <a:lnTo>
                    <a:pt x="104" y="76"/>
                  </a:lnTo>
                  <a:lnTo>
                    <a:pt x="104" y="75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6" y="74"/>
                  </a:lnTo>
                  <a:lnTo>
                    <a:pt x="106" y="73"/>
                  </a:lnTo>
                  <a:lnTo>
                    <a:pt x="107" y="73"/>
                  </a:lnTo>
                  <a:lnTo>
                    <a:pt x="109" y="72"/>
                  </a:lnTo>
                  <a:lnTo>
                    <a:pt x="110" y="72"/>
                  </a:lnTo>
                  <a:lnTo>
                    <a:pt x="112" y="72"/>
                  </a:lnTo>
                  <a:lnTo>
                    <a:pt x="112" y="71"/>
                  </a:lnTo>
                  <a:lnTo>
                    <a:pt x="113" y="71"/>
                  </a:lnTo>
                  <a:lnTo>
                    <a:pt x="113" y="69"/>
                  </a:lnTo>
                  <a:lnTo>
                    <a:pt x="113" y="68"/>
                  </a:lnTo>
                  <a:lnTo>
                    <a:pt x="114" y="67"/>
                  </a:lnTo>
                  <a:lnTo>
                    <a:pt x="115" y="67"/>
                  </a:lnTo>
                  <a:lnTo>
                    <a:pt x="116" y="67"/>
                  </a:lnTo>
                  <a:lnTo>
                    <a:pt x="117" y="67"/>
                  </a:lnTo>
                  <a:lnTo>
                    <a:pt x="117" y="66"/>
                  </a:lnTo>
                  <a:lnTo>
                    <a:pt x="117" y="67"/>
                  </a:lnTo>
                  <a:lnTo>
                    <a:pt x="117" y="66"/>
                  </a:lnTo>
                  <a:lnTo>
                    <a:pt x="118" y="66"/>
                  </a:lnTo>
                  <a:lnTo>
                    <a:pt x="117" y="66"/>
                  </a:lnTo>
                  <a:lnTo>
                    <a:pt x="118" y="66"/>
                  </a:lnTo>
                  <a:lnTo>
                    <a:pt x="118" y="65"/>
                  </a:lnTo>
                  <a:lnTo>
                    <a:pt x="119" y="65"/>
                  </a:lnTo>
                  <a:lnTo>
                    <a:pt x="119" y="64"/>
                  </a:lnTo>
                  <a:lnTo>
                    <a:pt x="121" y="64"/>
                  </a:lnTo>
                  <a:lnTo>
                    <a:pt x="119" y="64"/>
                  </a:lnTo>
                  <a:lnTo>
                    <a:pt x="119" y="63"/>
                  </a:lnTo>
                  <a:lnTo>
                    <a:pt x="121" y="63"/>
                  </a:lnTo>
                  <a:lnTo>
                    <a:pt x="122" y="63"/>
                  </a:lnTo>
                  <a:lnTo>
                    <a:pt x="122" y="61"/>
                  </a:lnTo>
                  <a:lnTo>
                    <a:pt x="123" y="61"/>
                  </a:lnTo>
                  <a:lnTo>
                    <a:pt x="124" y="59"/>
                  </a:lnTo>
                  <a:lnTo>
                    <a:pt x="124" y="58"/>
                  </a:lnTo>
                  <a:lnTo>
                    <a:pt x="125" y="57"/>
                  </a:lnTo>
                  <a:lnTo>
                    <a:pt x="126" y="56"/>
                  </a:lnTo>
                  <a:lnTo>
                    <a:pt x="127" y="56"/>
                  </a:lnTo>
                  <a:lnTo>
                    <a:pt x="127" y="55"/>
                  </a:lnTo>
                  <a:lnTo>
                    <a:pt x="127" y="54"/>
                  </a:lnTo>
                  <a:lnTo>
                    <a:pt x="127" y="52"/>
                  </a:lnTo>
                  <a:lnTo>
                    <a:pt x="126" y="52"/>
                  </a:lnTo>
                  <a:lnTo>
                    <a:pt x="126" y="51"/>
                  </a:lnTo>
                  <a:lnTo>
                    <a:pt x="125" y="52"/>
                  </a:lnTo>
                  <a:lnTo>
                    <a:pt x="125" y="51"/>
                  </a:lnTo>
                  <a:lnTo>
                    <a:pt x="124" y="51"/>
                  </a:lnTo>
                  <a:lnTo>
                    <a:pt x="124" y="50"/>
                  </a:lnTo>
                  <a:lnTo>
                    <a:pt x="124" y="49"/>
                  </a:lnTo>
                  <a:lnTo>
                    <a:pt x="124" y="48"/>
                  </a:lnTo>
                  <a:lnTo>
                    <a:pt x="124" y="47"/>
                  </a:lnTo>
                  <a:lnTo>
                    <a:pt x="124" y="46"/>
                  </a:lnTo>
                  <a:lnTo>
                    <a:pt x="124" y="44"/>
                  </a:lnTo>
                  <a:lnTo>
                    <a:pt x="123" y="44"/>
                  </a:lnTo>
                  <a:lnTo>
                    <a:pt x="123" y="43"/>
                  </a:lnTo>
                  <a:lnTo>
                    <a:pt x="124" y="43"/>
                  </a:lnTo>
                  <a:lnTo>
                    <a:pt x="123" y="43"/>
                  </a:lnTo>
                  <a:lnTo>
                    <a:pt x="123" y="42"/>
                  </a:lnTo>
                  <a:lnTo>
                    <a:pt x="123" y="41"/>
                  </a:lnTo>
                  <a:lnTo>
                    <a:pt x="123" y="40"/>
                  </a:lnTo>
                  <a:lnTo>
                    <a:pt x="124" y="39"/>
                  </a:lnTo>
                  <a:lnTo>
                    <a:pt x="124" y="38"/>
                  </a:lnTo>
                  <a:lnTo>
                    <a:pt x="125" y="38"/>
                  </a:lnTo>
                  <a:lnTo>
                    <a:pt x="125" y="36"/>
                  </a:lnTo>
                  <a:lnTo>
                    <a:pt x="125" y="35"/>
                  </a:lnTo>
                  <a:lnTo>
                    <a:pt x="125" y="34"/>
                  </a:lnTo>
                  <a:lnTo>
                    <a:pt x="125" y="33"/>
                  </a:lnTo>
                  <a:lnTo>
                    <a:pt x="125" y="32"/>
                  </a:lnTo>
                  <a:lnTo>
                    <a:pt x="125" y="31"/>
                  </a:lnTo>
                  <a:lnTo>
                    <a:pt x="125" y="30"/>
                  </a:lnTo>
                  <a:lnTo>
                    <a:pt x="124" y="30"/>
                  </a:lnTo>
                  <a:lnTo>
                    <a:pt x="124" y="29"/>
                  </a:lnTo>
                  <a:lnTo>
                    <a:pt x="125" y="29"/>
                  </a:lnTo>
                  <a:lnTo>
                    <a:pt x="125" y="27"/>
                  </a:lnTo>
                  <a:lnTo>
                    <a:pt x="125" y="29"/>
                  </a:lnTo>
                  <a:lnTo>
                    <a:pt x="126" y="29"/>
                  </a:lnTo>
                  <a:lnTo>
                    <a:pt x="125" y="29"/>
                  </a:lnTo>
                  <a:lnTo>
                    <a:pt x="125" y="30"/>
                  </a:lnTo>
                  <a:lnTo>
                    <a:pt x="126" y="30"/>
                  </a:lnTo>
                  <a:lnTo>
                    <a:pt x="127" y="30"/>
                  </a:lnTo>
                  <a:lnTo>
                    <a:pt x="127" y="31"/>
                  </a:lnTo>
                  <a:lnTo>
                    <a:pt x="126" y="31"/>
                  </a:lnTo>
                  <a:lnTo>
                    <a:pt x="126" y="32"/>
                  </a:lnTo>
                  <a:lnTo>
                    <a:pt x="127" y="32"/>
                  </a:lnTo>
                  <a:lnTo>
                    <a:pt x="129" y="32"/>
                  </a:lnTo>
                  <a:lnTo>
                    <a:pt x="129" y="33"/>
                  </a:lnTo>
                  <a:lnTo>
                    <a:pt x="130" y="33"/>
                  </a:lnTo>
                  <a:lnTo>
                    <a:pt x="130" y="32"/>
                  </a:lnTo>
                  <a:lnTo>
                    <a:pt x="131" y="32"/>
                  </a:lnTo>
                  <a:lnTo>
                    <a:pt x="130" y="32"/>
                  </a:lnTo>
                  <a:lnTo>
                    <a:pt x="130" y="31"/>
                  </a:lnTo>
                  <a:lnTo>
                    <a:pt x="131" y="31"/>
                  </a:lnTo>
                  <a:lnTo>
                    <a:pt x="131" y="32"/>
                  </a:lnTo>
                  <a:lnTo>
                    <a:pt x="131" y="33"/>
                  </a:lnTo>
                  <a:lnTo>
                    <a:pt x="132" y="33"/>
                  </a:lnTo>
                  <a:lnTo>
                    <a:pt x="132" y="32"/>
                  </a:lnTo>
                  <a:lnTo>
                    <a:pt x="133" y="32"/>
                  </a:lnTo>
                  <a:lnTo>
                    <a:pt x="133" y="31"/>
                  </a:lnTo>
                  <a:lnTo>
                    <a:pt x="132" y="31"/>
                  </a:lnTo>
                  <a:lnTo>
                    <a:pt x="132" y="30"/>
                  </a:lnTo>
                  <a:lnTo>
                    <a:pt x="133" y="30"/>
                  </a:lnTo>
                  <a:lnTo>
                    <a:pt x="132" y="30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2" y="29"/>
                  </a:lnTo>
                  <a:lnTo>
                    <a:pt x="132" y="27"/>
                  </a:lnTo>
                  <a:lnTo>
                    <a:pt x="132" y="26"/>
                  </a:lnTo>
                  <a:lnTo>
                    <a:pt x="133" y="26"/>
                  </a:lnTo>
                  <a:lnTo>
                    <a:pt x="133" y="27"/>
                  </a:lnTo>
                  <a:lnTo>
                    <a:pt x="134" y="27"/>
                  </a:lnTo>
                  <a:lnTo>
                    <a:pt x="134" y="26"/>
                  </a:lnTo>
                  <a:lnTo>
                    <a:pt x="134" y="27"/>
                  </a:lnTo>
                  <a:lnTo>
                    <a:pt x="135" y="27"/>
                  </a:lnTo>
                  <a:lnTo>
                    <a:pt x="134" y="27"/>
                  </a:lnTo>
                  <a:lnTo>
                    <a:pt x="135" y="27"/>
                  </a:lnTo>
                  <a:lnTo>
                    <a:pt x="135" y="29"/>
                  </a:lnTo>
                  <a:lnTo>
                    <a:pt x="135" y="30"/>
                  </a:lnTo>
                  <a:lnTo>
                    <a:pt x="135" y="31"/>
                  </a:lnTo>
                  <a:lnTo>
                    <a:pt x="135" y="32"/>
                  </a:lnTo>
                  <a:lnTo>
                    <a:pt x="136" y="32"/>
                  </a:lnTo>
                  <a:lnTo>
                    <a:pt x="136" y="31"/>
                  </a:lnTo>
                  <a:lnTo>
                    <a:pt x="136" y="30"/>
                  </a:lnTo>
                  <a:lnTo>
                    <a:pt x="136" y="31"/>
                  </a:lnTo>
                  <a:lnTo>
                    <a:pt x="138" y="31"/>
                  </a:lnTo>
                  <a:lnTo>
                    <a:pt x="138" y="30"/>
                  </a:lnTo>
                  <a:lnTo>
                    <a:pt x="136" y="30"/>
                  </a:lnTo>
                  <a:lnTo>
                    <a:pt x="138" y="30"/>
                  </a:lnTo>
                  <a:lnTo>
                    <a:pt x="138" y="29"/>
                  </a:lnTo>
                  <a:lnTo>
                    <a:pt x="139" y="29"/>
                  </a:lnTo>
                  <a:lnTo>
                    <a:pt x="138" y="29"/>
                  </a:lnTo>
                  <a:lnTo>
                    <a:pt x="138" y="27"/>
                  </a:lnTo>
                  <a:lnTo>
                    <a:pt x="139" y="27"/>
                  </a:lnTo>
                  <a:lnTo>
                    <a:pt x="139" y="29"/>
                  </a:lnTo>
                  <a:lnTo>
                    <a:pt x="140" y="29"/>
                  </a:lnTo>
                  <a:lnTo>
                    <a:pt x="140" y="27"/>
                  </a:lnTo>
                  <a:lnTo>
                    <a:pt x="140" y="29"/>
                  </a:lnTo>
                  <a:lnTo>
                    <a:pt x="141" y="29"/>
                  </a:lnTo>
                  <a:lnTo>
                    <a:pt x="141" y="27"/>
                  </a:lnTo>
                  <a:lnTo>
                    <a:pt x="142" y="27"/>
                  </a:lnTo>
                  <a:lnTo>
                    <a:pt x="142" y="29"/>
                  </a:lnTo>
                  <a:lnTo>
                    <a:pt x="142" y="27"/>
                  </a:lnTo>
                  <a:lnTo>
                    <a:pt x="142" y="26"/>
                  </a:lnTo>
                  <a:lnTo>
                    <a:pt x="142" y="27"/>
                  </a:lnTo>
                  <a:lnTo>
                    <a:pt x="142" y="26"/>
                  </a:lnTo>
                  <a:lnTo>
                    <a:pt x="143" y="26"/>
                  </a:lnTo>
                  <a:lnTo>
                    <a:pt x="143" y="27"/>
                  </a:lnTo>
                  <a:lnTo>
                    <a:pt x="143" y="26"/>
                  </a:lnTo>
                  <a:lnTo>
                    <a:pt x="144" y="26"/>
                  </a:lnTo>
                  <a:lnTo>
                    <a:pt x="144" y="25"/>
                  </a:lnTo>
                  <a:lnTo>
                    <a:pt x="144" y="24"/>
                  </a:lnTo>
                  <a:lnTo>
                    <a:pt x="145" y="24"/>
                  </a:lnTo>
                  <a:lnTo>
                    <a:pt x="147" y="24"/>
                  </a:lnTo>
                  <a:lnTo>
                    <a:pt x="148" y="24"/>
                  </a:lnTo>
                  <a:lnTo>
                    <a:pt x="148" y="23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0" y="21"/>
                  </a:lnTo>
                  <a:lnTo>
                    <a:pt x="150" y="19"/>
                  </a:lnTo>
                  <a:lnTo>
                    <a:pt x="151" y="18"/>
                  </a:lnTo>
                  <a:lnTo>
                    <a:pt x="150" y="18"/>
                  </a:lnTo>
                  <a:lnTo>
                    <a:pt x="150" y="17"/>
                  </a:lnTo>
                  <a:lnTo>
                    <a:pt x="150" y="16"/>
                  </a:lnTo>
                  <a:lnTo>
                    <a:pt x="151" y="15"/>
                  </a:lnTo>
                  <a:lnTo>
                    <a:pt x="151" y="14"/>
                  </a:lnTo>
                  <a:lnTo>
                    <a:pt x="150" y="14"/>
                  </a:lnTo>
                  <a:lnTo>
                    <a:pt x="150" y="13"/>
                  </a:lnTo>
                  <a:lnTo>
                    <a:pt x="151" y="11"/>
                  </a:lnTo>
                  <a:lnTo>
                    <a:pt x="152" y="11"/>
                  </a:lnTo>
                  <a:lnTo>
                    <a:pt x="152" y="10"/>
                  </a:lnTo>
                  <a:lnTo>
                    <a:pt x="152" y="9"/>
                  </a:lnTo>
                  <a:lnTo>
                    <a:pt x="155" y="8"/>
                  </a:lnTo>
                  <a:lnTo>
                    <a:pt x="156" y="8"/>
                  </a:lnTo>
                  <a:lnTo>
                    <a:pt x="157" y="9"/>
                  </a:lnTo>
                  <a:lnTo>
                    <a:pt x="158" y="8"/>
                  </a:lnTo>
                  <a:lnTo>
                    <a:pt x="157" y="8"/>
                  </a:lnTo>
                  <a:lnTo>
                    <a:pt x="158" y="8"/>
                  </a:lnTo>
                  <a:lnTo>
                    <a:pt x="159" y="8"/>
                  </a:lnTo>
                  <a:lnTo>
                    <a:pt x="160" y="7"/>
                  </a:lnTo>
                  <a:lnTo>
                    <a:pt x="161" y="7"/>
                  </a:lnTo>
                  <a:lnTo>
                    <a:pt x="162" y="7"/>
                  </a:lnTo>
                  <a:lnTo>
                    <a:pt x="164" y="7"/>
                  </a:lnTo>
                  <a:lnTo>
                    <a:pt x="165" y="7"/>
                  </a:lnTo>
                  <a:lnTo>
                    <a:pt x="164" y="6"/>
                  </a:lnTo>
                  <a:lnTo>
                    <a:pt x="165" y="6"/>
                  </a:lnTo>
                  <a:lnTo>
                    <a:pt x="166" y="5"/>
                  </a:lnTo>
                  <a:lnTo>
                    <a:pt x="167" y="5"/>
                  </a:lnTo>
                  <a:lnTo>
                    <a:pt x="168" y="5"/>
                  </a:lnTo>
                  <a:lnTo>
                    <a:pt x="168" y="4"/>
                  </a:lnTo>
                  <a:lnTo>
                    <a:pt x="169" y="4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70" y="1"/>
                  </a:lnTo>
                  <a:lnTo>
                    <a:pt x="172" y="1"/>
                  </a:lnTo>
                  <a:lnTo>
                    <a:pt x="173" y="1"/>
                  </a:lnTo>
                  <a:lnTo>
                    <a:pt x="173" y="2"/>
                  </a:lnTo>
                  <a:lnTo>
                    <a:pt x="174" y="2"/>
                  </a:lnTo>
                  <a:lnTo>
                    <a:pt x="174" y="1"/>
                  </a:lnTo>
                  <a:lnTo>
                    <a:pt x="175" y="1"/>
                  </a:lnTo>
                  <a:lnTo>
                    <a:pt x="176" y="1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79" y="0"/>
                  </a:lnTo>
                  <a:lnTo>
                    <a:pt x="179" y="1"/>
                  </a:lnTo>
                  <a:lnTo>
                    <a:pt x="181" y="1"/>
                  </a:lnTo>
                  <a:lnTo>
                    <a:pt x="182" y="2"/>
                  </a:lnTo>
                  <a:lnTo>
                    <a:pt x="183" y="2"/>
                  </a:lnTo>
                  <a:lnTo>
                    <a:pt x="184" y="2"/>
                  </a:lnTo>
                  <a:lnTo>
                    <a:pt x="185" y="2"/>
                  </a:lnTo>
                  <a:lnTo>
                    <a:pt x="186" y="2"/>
                  </a:lnTo>
                  <a:lnTo>
                    <a:pt x="187" y="2"/>
                  </a:lnTo>
                  <a:lnTo>
                    <a:pt x="187" y="5"/>
                  </a:lnTo>
                  <a:lnTo>
                    <a:pt x="187" y="6"/>
                  </a:lnTo>
                  <a:lnTo>
                    <a:pt x="186" y="6"/>
                  </a:lnTo>
                  <a:lnTo>
                    <a:pt x="186" y="7"/>
                  </a:lnTo>
                  <a:lnTo>
                    <a:pt x="186" y="8"/>
                  </a:lnTo>
                  <a:lnTo>
                    <a:pt x="186" y="9"/>
                  </a:lnTo>
                  <a:lnTo>
                    <a:pt x="186" y="10"/>
                  </a:lnTo>
                  <a:lnTo>
                    <a:pt x="186" y="11"/>
                  </a:lnTo>
                  <a:lnTo>
                    <a:pt x="187" y="14"/>
                  </a:lnTo>
                  <a:lnTo>
                    <a:pt x="187" y="15"/>
                  </a:lnTo>
                  <a:lnTo>
                    <a:pt x="188" y="16"/>
                  </a:lnTo>
                  <a:lnTo>
                    <a:pt x="188" y="17"/>
                  </a:lnTo>
                  <a:lnTo>
                    <a:pt x="190" y="17"/>
                  </a:lnTo>
                  <a:lnTo>
                    <a:pt x="190" y="18"/>
                  </a:lnTo>
                  <a:lnTo>
                    <a:pt x="191" y="18"/>
                  </a:lnTo>
                  <a:lnTo>
                    <a:pt x="192" y="18"/>
                  </a:lnTo>
                  <a:lnTo>
                    <a:pt x="193" y="18"/>
                  </a:lnTo>
                  <a:lnTo>
                    <a:pt x="194" y="18"/>
                  </a:lnTo>
                  <a:lnTo>
                    <a:pt x="195" y="18"/>
                  </a:lnTo>
                  <a:lnTo>
                    <a:pt x="196" y="18"/>
                  </a:lnTo>
                  <a:lnTo>
                    <a:pt x="198" y="18"/>
                  </a:lnTo>
                  <a:lnTo>
                    <a:pt x="198" y="19"/>
                  </a:lnTo>
                  <a:lnTo>
                    <a:pt x="199" y="18"/>
                  </a:lnTo>
                  <a:lnTo>
                    <a:pt x="200" y="17"/>
                  </a:lnTo>
                  <a:lnTo>
                    <a:pt x="200" y="14"/>
                  </a:lnTo>
                  <a:lnTo>
                    <a:pt x="201" y="14"/>
                  </a:lnTo>
                  <a:lnTo>
                    <a:pt x="201" y="13"/>
                  </a:lnTo>
                  <a:lnTo>
                    <a:pt x="201" y="11"/>
                  </a:lnTo>
                  <a:lnTo>
                    <a:pt x="202" y="11"/>
                  </a:lnTo>
                  <a:lnTo>
                    <a:pt x="201" y="11"/>
                  </a:lnTo>
                  <a:lnTo>
                    <a:pt x="201" y="10"/>
                  </a:lnTo>
                  <a:lnTo>
                    <a:pt x="202" y="10"/>
                  </a:lnTo>
                  <a:lnTo>
                    <a:pt x="201" y="10"/>
                  </a:lnTo>
                  <a:lnTo>
                    <a:pt x="201" y="9"/>
                  </a:lnTo>
                  <a:lnTo>
                    <a:pt x="200" y="9"/>
                  </a:lnTo>
                  <a:lnTo>
                    <a:pt x="200" y="8"/>
                  </a:lnTo>
                  <a:lnTo>
                    <a:pt x="201" y="8"/>
                  </a:lnTo>
                  <a:lnTo>
                    <a:pt x="201" y="7"/>
                  </a:lnTo>
                  <a:lnTo>
                    <a:pt x="202" y="7"/>
                  </a:lnTo>
                  <a:lnTo>
                    <a:pt x="203" y="7"/>
                  </a:lnTo>
                  <a:lnTo>
                    <a:pt x="204" y="7"/>
                  </a:lnTo>
                  <a:lnTo>
                    <a:pt x="205" y="7"/>
                  </a:lnTo>
                  <a:lnTo>
                    <a:pt x="207" y="6"/>
                  </a:lnTo>
                  <a:lnTo>
                    <a:pt x="208" y="6"/>
                  </a:lnTo>
                  <a:lnTo>
                    <a:pt x="209" y="6"/>
                  </a:lnTo>
                  <a:lnTo>
                    <a:pt x="211" y="6"/>
                  </a:lnTo>
                  <a:lnTo>
                    <a:pt x="212" y="6"/>
                  </a:lnTo>
                  <a:lnTo>
                    <a:pt x="213" y="6"/>
                  </a:lnTo>
                  <a:lnTo>
                    <a:pt x="213" y="7"/>
                  </a:lnTo>
                  <a:lnTo>
                    <a:pt x="213" y="8"/>
                  </a:lnTo>
                  <a:lnTo>
                    <a:pt x="214" y="8"/>
                  </a:lnTo>
                  <a:lnTo>
                    <a:pt x="214" y="9"/>
                  </a:lnTo>
                  <a:lnTo>
                    <a:pt x="216" y="9"/>
                  </a:lnTo>
                  <a:lnTo>
                    <a:pt x="217" y="9"/>
                  </a:lnTo>
                  <a:lnTo>
                    <a:pt x="218" y="9"/>
                  </a:lnTo>
                  <a:lnTo>
                    <a:pt x="218" y="10"/>
                  </a:lnTo>
                  <a:lnTo>
                    <a:pt x="219" y="10"/>
                  </a:lnTo>
                  <a:lnTo>
                    <a:pt x="220" y="10"/>
                  </a:lnTo>
                  <a:lnTo>
                    <a:pt x="220" y="11"/>
                  </a:lnTo>
                  <a:lnTo>
                    <a:pt x="221" y="11"/>
                  </a:lnTo>
                  <a:lnTo>
                    <a:pt x="222" y="11"/>
                  </a:lnTo>
                  <a:lnTo>
                    <a:pt x="222" y="13"/>
                  </a:lnTo>
                  <a:lnTo>
                    <a:pt x="224" y="13"/>
                  </a:lnTo>
                  <a:lnTo>
                    <a:pt x="225" y="13"/>
                  </a:lnTo>
                  <a:lnTo>
                    <a:pt x="226" y="13"/>
                  </a:lnTo>
                  <a:lnTo>
                    <a:pt x="228" y="14"/>
                  </a:lnTo>
                  <a:lnTo>
                    <a:pt x="229" y="14"/>
                  </a:lnTo>
                  <a:lnTo>
                    <a:pt x="230" y="14"/>
                  </a:lnTo>
                  <a:lnTo>
                    <a:pt x="231" y="13"/>
                  </a:lnTo>
                  <a:lnTo>
                    <a:pt x="233" y="11"/>
                  </a:lnTo>
                  <a:lnTo>
                    <a:pt x="234" y="11"/>
                  </a:lnTo>
                  <a:lnTo>
                    <a:pt x="235" y="11"/>
                  </a:lnTo>
                  <a:lnTo>
                    <a:pt x="235" y="13"/>
                  </a:lnTo>
                  <a:lnTo>
                    <a:pt x="235" y="14"/>
                  </a:lnTo>
                  <a:lnTo>
                    <a:pt x="236" y="14"/>
                  </a:lnTo>
                  <a:lnTo>
                    <a:pt x="237" y="14"/>
                  </a:lnTo>
                  <a:lnTo>
                    <a:pt x="237" y="15"/>
                  </a:lnTo>
                  <a:lnTo>
                    <a:pt x="238" y="15"/>
                  </a:lnTo>
                  <a:lnTo>
                    <a:pt x="238" y="16"/>
                  </a:lnTo>
                  <a:lnTo>
                    <a:pt x="239" y="17"/>
                  </a:lnTo>
                  <a:lnTo>
                    <a:pt x="241" y="19"/>
                  </a:lnTo>
                  <a:lnTo>
                    <a:pt x="241" y="23"/>
                  </a:lnTo>
                  <a:lnTo>
                    <a:pt x="241" y="24"/>
                  </a:lnTo>
                  <a:lnTo>
                    <a:pt x="241" y="25"/>
                  </a:lnTo>
                  <a:lnTo>
                    <a:pt x="241" y="26"/>
                  </a:lnTo>
                  <a:lnTo>
                    <a:pt x="239" y="26"/>
                  </a:lnTo>
                  <a:lnTo>
                    <a:pt x="239" y="27"/>
                  </a:lnTo>
                  <a:lnTo>
                    <a:pt x="241" y="27"/>
                  </a:lnTo>
                  <a:lnTo>
                    <a:pt x="241" y="29"/>
                  </a:lnTo>
                  <a:lnTo>
                    <a:pt x="241" y="30"/>
                  </a:lnTo>
                  <a:lnTo>
                    <a:pt x="239" y="30"/>
                  </a:lnTo>
                  <a:lnTo>
                    <a:pt x="239" y="31"/>
                  </a:lnTo>
                  <a:lnTo>
                    <a:pt x="239" y="32"/>
                  </a:lnTo>
                  <a:lnTo>
                    <a:pt x="241" y="32"/>
                  </a:lnTo>
                  <a:lnTo>
                    <a:pt x="239" y="32"/>
                  </a:lnTo>
                  <a:lnTo>
                    <a:pt x="239" y="33"/>
                  </a:lnTo>
                  <a:lnTo>
                    <a:pt x="241" y="33"/>
                  </a:lnTo>
                  <a:lnTo>
                    <a:pt x="239" y="33"/>
                  </a:lnTo>
                  <a:lnTo>
                    <a:pt x="241" y="33"/>
                  </a:lnTo>
                  <a:lnTo>
                    <a:pt x="239" y="33"/>
                  </a:lnTo>
                  <a:lnTo>
                    <a:pt x="239" y="34"/>
                  </a:lnTo>
                  <a:lnTo>
                    <a:pt x="239" y="35"/>
                  </a:lnTo>
                  <a:lnTo>
                    <a:pt x="241" y="35"/>
                  </a:lnTo>
                  <a:lnTo>
                    <a:pt x="241" y="36"/>
                  </a:lnTo>
                  <a:lnTo>
                    <a:pt x="239" y="36"/>
                  </a:lnTo>
                  <a:lnTo>
                    <a:pt x="238" y="38"/>
                  </a:lnTo>
                  <a:lnTo>
                    <a:pt x="237" y="38"/>
                  </a:lnTo>
                  <a:lnTo>
                    <a:pt x="237" y="39"/>
                  </a:lnTo>
                  <a:lnTo>
                    <a:pt x="236" y="39"/>
                  </a:lnTo>
                  <a:lnTo>
                    <a:pt x="236" y="40"/>
                  </a:lnTo>
                  <a:lnTo>
                    <a:pt x="236" y="41"/>
                  </a:lnTo>
                  <a:lnTo>
                    <a:pt x="236" y="42"/>
                  </a:lnTo>
                  <a:lnTo>
                    <a:pt x="236" y="43"/>
                  </a:lnTo>
                  <a:lnTo>
                    <a:pt x="236" y="44"/>
                  </a:lnTo>
                  <a:lnTo>
                    <a:pt x="236" y="46"/>
                  </a:lnTo>
                  <a:lnTo>
                    <a:pt x="236" y="47"/>
                  </a:lnTo>
                  <a:lnTo>
                    <a:pt x="235" y="47"/>
                  </a:lnTo>
                  <a:lnTo>
                    <a:pt x="234" y="47"/>
                  </a:lnTo>
                  <a:lnTo>
                    <a:pt x="234" y="48"/>
                  </a:lnTo>
                  <a:lnTo>
                    <a:pt x="234" y="49"/>
                  </a:lnTo>
                  <a:lnTo>
                    <a:pt x="234" y="50"/>
                  </a:lnTo>
                  <a:lnTo>
                    <a:pt x="235" y="50"/>
                  </a:lnTo>
                  <a:lnTo>
                    <a:pt x="235" y="51"/>
                  </a:lnTo>
                  <a:lnTo>
                    <a:pt x="234" y="51"/>
                  </a:lnTo>
                  <a:lnTo>
                    <a:pt x="234" y="52"/>
                  </a:lnTo>
                  <a:lnTo>
                    <a:pt x="234" y="54"/>
                  </a:lnTo>
                  <a:lnTo>
                    <a:pt x="234" y="55"/>
                  </a:lnTo>
                  <a:lnTo>
                    <a:pt x="233" y="55"/>
                  </a:lnTo>
                  <a:lnTo>
                    <a:pt x="233" y="56"/>
                  </a:lnTo>
                  <a:lnTo>
                    <a:pt x="231" y="56"/>
                  </a:lnTo>
                  <a:lnTo>
                    <a:pt x="231" y="57"/>
                  </a:lnTo>
                  <a:lnTo>
                    <a:pt x="231" y="58"/>
                  </a:lnTo>
                  <a:lnTo>
                    <a:pt x="230" y="58"/>
                  </a:lnTo>
                  <a:lnTo>
                    <a:pt x="229" y="59"/>
                  </a:lnTo>
                  <a:lnTo>
                    <a:pt x="228" y="59"/>
                  </a:lnTo>
                  <a:lnTo>
                    <a:pt x="228" y="60"/>
                  </a:lnTo>
                  <a:lnTo>
                    <a:pt x="228" y="61"/>
                  </a:lnTo>
                  <a:lnTo>
                    <a:pt x="227" y="61"/>
                  </a:lnTo>
                  <a:lnTo>
                    <a:pt x="226" y="61"/>
                  </a:lnTo>
                  <a:lnTo>
                    <a:pt x="226" y="63"/>
                  </a:lnTo>
                  <a:lnTo>
                    <a:pt x="225" y="63"/>
                  </a:lnTo>
                  <a:lnTo>
                    <a:pt x="225" y="64"/>
                  </a:lnTo>
                  <a:lnTo>
                    <a:pt x="224" y="64"/>
                  </a:lnTo>
                  <a:lnTo>
                    <a:pt x="222" y="65"/>
                  </a:lnTo>
                  <a:lnTo>
                    <a:pt x="222" y="66"/>
                  </a:lnTo>
                  <a:lnTo>
                    <a:pt x="221" y="66"/>
                  </a:lnTo>
                  <a:lnTo>
                    <a:pt x="221" y="67"/>
                  </a:lnTo>
                  <a:lnTo>
                    <a:pt x="221" y="68"/>
                  </a:lnTo>
                  <a:lnTo>
                    <a:pt x="221" y="69"/>
                  </a:lnTo>
                  <a:lnTo>
                    <a:pt x="222" y="69"/>
                  </a:lnTo>
                  <a:lnTo>
                    <a:pt x="224" y="72"/>
                  </a:lnTo>
                  <a:lnTo>
                    <a:pt x="225" y="73"/>
                  </a:lnTo>
                  <a:lnTo>
                    <a:pt x="225" y="74"/>
                  </a:lnTo>
                  <a:lnTo>
                    <a:pt x="226" y="74"/>
                  </a:lnTo>
                  <a:lnTo>
                    <a:pt x="226" y="75"/>
                  </a:lnTo>
                  <a:lnTo>
                    <a:pt x="227" y="76"/>
                  </a:lnTo>
                  <a:lnTo>
                    <a:pt x="227" y="77"/>
                  </a:lnTo>
                  <a:lnTo>
                    <a:pt x="228" y="80"/>
                  </a:lnTo>
                  <a:lnTo>
                    <a:pt x="230" y="80"/>
                  </a:lnTo>
                  <a:lnTo>
                    <a:pt x="231" y="80"/>
                  </a:lnTo>
                  <a:lnTo>
                    <a:pt x="233" y="81"/>
                  </a:lnTo>
                  <a:lnTo>
                    <a:pt x="234" y="81"/>
                  </a:lnTo>
                  <a:lnTo>
                    <a:pt x="236" y="81"/>
                  </a:lnTo>
                  <a:lnTo>
                    <a:pt x="237" y="81"/>
                  </a:lnTo>
                  <a:lnTo>
                    <a:pt x="237" y="82"/>
                  </a:lnTo>
                  <a:lnTo>
                    <a:pt x="239" y="82"/>
                  </a:lnTo>
                  <a:lnTo>
                    <a:pt x="241" y="82"/>
                  </a:lnTo>
                  <a:lnTo>
                    <a:pt x="243" y="83"/>
                  </a:lnTo>
                  <a:lnTo>
                    <a:pt x="245" y="83"/>
                  </a:lnTo>
                  <a:lnTo>
                    <a:pt x="246" y="84"/>
                  </a:lnTo>
                  <a:lnTo>
                    <a:pt x="247" y="84"/>
                  </a:lnTo>
                  <a:lnTo>
                    <a:pt x="247" y="83"/>
                  </a:lnTo>
                  <a:lnTo>
                    <a:pt x="248" y="83"/>
                  </a:lnTo>
                  <a:lnTo>
                    <a:pt x="248" y="82"/>
                  </a:lnTo>
                  <a:lnTo>
                    <a:pt x="248" y="81"/>
                  </a:lnTo>
                  <a:lnTo>
                    <a:pt x="248" y="80"/>
                  </a:lnTo>
                  <a:lnTo>
                    <a:pt x="248" y="78"/>
                  </a:lnTo>
                  <a:lnTo>
                    <a:pt x="250" y="78"/>
                  </a:lnTo>
                  <a:lnTo>
                    <a:pt x="250" y="77"/>
                  </a:lnTo>
                  <a:lnTo>
                    <a:pt x="250" y="76"/>
                  </a:lnTo>
                  <a:lnTo>
                    <a:pt x="250" y="75"/>
                  </a:lnTo>
                  <a:lnTo>
                    <a:pt x="250" y="74"/>
                  </a:lnTo>
                  <a:lnTo>
                    <a:pt x="250" y="73"/>
                  </a:lnTo>
                  <a:lnTo>
                    <a:pt x="250" y="72"/>
                  </a:lnTo>
                  <a:lnTo>
                    <a:pt x="250" y="71"/>
                  </a:lnTo>
                  <a:lnTo>
                    <a:pt x="250" y="69"/>
                  </a:lnTo>
                  <a:lnTo>
                    <a:pt x="250" y="68"/>
                  </a:lnTo>
                  <a:lnTo>
                    <a:pt x="251" y="68"/>
                  </a:lnTo>
                  <a:lnTo>
                    <a:pt x="250" y="68"/>
                  </a:lnTo>
                  <a:lnTo>
                    <a:pt x="250" y="67"/>
                  </a:lnTo>
                  <a:lnTo>
                    <a:pt x="250" y="66"/>
                  </a:lnTo>
                  <a:lnTo>
                    <a:pt x="248" y="66"/>
                  </a:lnTo>
                  <a:lnTo>
                    <a:pt x="248" y="65"/>
                  </a:lnTo>
                  <a:lnTo>
                    <a:pt x="250" y="65"/>
                  </a:lnTo>
                  <a:lnTo>
                    <a:pt x="250" y="64"/>
                  </a:lnTo>
                  <a:lnTo>
                    <a:pt x="251" y="63"/>
                  </a:lnTo>
                  <a:lnTo>
                    <a:pt x="251" y="61"/>
                  </a:lnTo>
                  <a:lnTo>
                    <a:pt x="252" y="61"/>
                  </a:lnTo>
                  <a:lnTo>
                    <a:pt x="252" y="60"/>
                  </a:lnTo>
                  <a:lnTo>
                    <a:pt x="253" y="60"/>
                  </a:lnTo>
                  <a:lnTo>
                    <a:pt x="253" y="59"/>
                  </a:lnTo>
                  <a:lnTo>
                    <a:pt x="254" y="59"/>
                  </a:lnTo>
                  <a:lnTo>
                    <a:pt x="254" y="58"/>
                  </a:lnTo>
                  <a:lnTo>
                    <a:pt x="255" y="58"/>
                  </a:lnTo>
                  <a:lnTo>
                    <a:pt x="256" y="58"/>
                  </a:lnTo>
                  <a:lnTo>
                    <a:pt x="257" y="58"/>
                  </a:lnTo>
                  <a:lnTo>
                    <a:pt x="259" y="58"/>
                  </a:lnTo>
                  <a:lnTo>
                    <a:pt x="260" y="58"/>
                  </a:lnTo>
                  <a:lnTo>
                    <a:pt x="261" y="58"/>
                  </a:lnTo>
                  <a:lnTo>
                    <a:pt x="261" y="57"/>
                  </a:lnTo>
                  <a:lnTo>
                    <a:pt x="262" y="57"/>
                  </a:lnTo>
                  <a:lnTo>
                    <a:pt x="263" y="57"/>
                  </a:lnTo>
                  <a:lnTo>
                    <a:pt x="264" y="57"/>
                  </a:lnTo>
                  <a:lnTo>
                    <a:pt x="265" y="57"/>
                  </a:lnTo>
                  <a:lnTo>
                    <a:pt x="264" y="57"/>
                  </a:lnTo>
                  <a:lnTo>
                    <a:pt x="264" y="58"/>
                  </a:lnTo>
                  <a:lnTo>
                    <a:pt x="263" y="58"/>
                  </a:lnTo>
                  <a:lnTo>
                    <a:pt x="263" y="59"/>
                  </a:lnTo>
                  <a:lnTo>
                    <a:pt x="263" y="60"/>
                  </a:lnTo>
                  <a:lnTo>
                    <a:pt x="262" y="60"/>
                  </a:lnTo>
                  <a:lnTo>
                    <a:pt x="262" y="61"/>
                  </a:lnTo>
                  <a:lnTo>
                    <a:pt x="261" y="61"/>
                  </a:lnTo>
                  <a:lnTo>
                    <a:pt x="261" y="63"/>
                  </a:lnTo>
                  <a:lnTo>
                    <a:pt x="260" y="63"/>
                  </a:lnTo>
                  <a:lnTo>
                    <a:pt x="260" y="64"/>
                  </a:lnTo>
                  <a:lnTo>
                    <a:pt x="260" y="65"/>
                  </a:lnTo>
                  <a:lnTo>
                    <a:pt x="259" y="65"/>
                  </a:lnTo>
                  <a:lnTo>
                    <a:pt x="259" y="66"/>
                  </a:lnTo>
                  <a:lnTo>
                    <a:pt x="259" y="67"/>
                  </a:lnTo>
                  <a:lnTo>
                    <a:pt x="259" y="68"/>
                  </a:lnTo>
                  <a:lnTo>
                    <a:pt x="257" y="68"/>
                  </a:lnTo>
                  <a:lnTo>
                    <a:pt x="257" y="69"/>
                  </a:lnTo>
                  <a:lnTo>
                    <a:pt x="257" y="71"/>
                  </a:lnTo>
                  <a:lnTo>
                    <a:pt x="257" y="72"/>
                  </a:lnTo>
                  <a:lnTo>
                    <a:pt x="259" y="72"/>
                  </a:lnTo>
                  <a:lnTo>
                    <a:pt x="260" y="72"/>
                  </a:lnTo>
                  <a:lnTo>
                    <a:pt x="260" y="73"/>
                  </a:lnTo>
                  <a:lnTo>
                    <a:pt x="261" y="73"/>
                  </a:lnTo>
                  <a:lnTo>
                    <a:pt x="262" y="73"/>
                  </a:lnTo>
                  <a:lnTo>
                    <a:pt x="262" y="74"/>
                  </a:lnTo>
                  <a:lnTo>
                    <a:pt x="263" y="74"/>
                  </a:lnTo>
                  <a:lnTo>
                    <a:pt x="263" y="75"/>
                  </a:lnTo>
                  <a:lnTo>
                    <a:pt x="264" y="75"/>
                  </a:lnTo>
                  <a:lnTo>
                    <a:pt x="265" y="75"/>
                  </a:lnTo>
                  <a:lnTo>
                    <a:pt x="265" y="76"/>
                  </a:lnTo>
                  <a:lnTo>
                    <a:pt x="267" y="76"/>
                  </a:lnTo>
                  <a:lnTo>
                    <a:pt x="267" y="77"/>
                  </a:lnTo>
                  <a:lnTo>
                    <a:pt x="267" y="78"/>
                  </a:lnTo>
                  <a:lnTo>
                    <a:pt x="268" y="78"/>
                  </a:lnTo>
                  <a:lnTo>
                    <a:pt x="269" y="78"/>
                  </a:lnTo>
                  <a:lnTo>
                    <a:pt x="269" y="80"/>
                  </a:lnTo>
                  <a:lnTo>
                    <a:pt x="270" y="80"/>
                  </a:lnTo>
                  <a:lnTo>
                    <a:pt x="271" y="80"/>
                  </a:lnTo>
                  <a:lnTo>
                    <a:pt x="272" y="77"/>
                  </a:lnTo>
                  <a:lnTo>
                    <a:pt x="273" y="76"/>
                  </a:lnTo>
                  <a:lnTo>
                    <a:pt x="274" y="75"/>
                  </a:lnTo>
                  <a:lnTo>
                    <a:pt x="276" y="75"/>
                  </a:lnTo>
                  <a:lnTo>
                    <a:pt x="277" y="76"/>
                  </a:lnTo>
                  <a:lnTo>
                    <a:pt x="278" y="76"/>
                  </a:lnTo>
                  <a:lnTo>
                    <a:pt x="279" y="77"/>
                  </a:lnTo>
                  <a:lnTo>
                    <a:pt x="280" y="77"/>
                  </a:lnTo>
                  <a:lnTo>
                    <a:pt x="281" y="78"/>
                  </a:lnTo>
                  <a:lnTo>
                    <a:pt x="282" y="80"/>
                  </a:lnTo>
                  <a:lnTo>
                    <a:pt x="283" y="80"/>
                  </a:lnTo>
                  <a:lnTo>
                    <a:pt x="285" y="82"/>
                  </a:lnTo>
                  <a:lnTo>
                    <a:pt x="286" y="82"/>
                  </a:lnTo>
                  <a:lnTo>
                    <a:pt x="287" y="81"/>
                  </a:lnTo>
                  <a:lnTo>
                    <a:pt x="288" y="81"/>
                  </a:lnTo>
                  <a:lnTo>
                    <a:pt x="289" y="81"/>
                  </a:lnTo>
                  <a:lnTo>
                    <a:pt x="289" y="82"/>
                  </a:lnTo>
                  <a:lnTo>
                    <a:pt x="290" y="82"/>
                  </a:lnTo>
                  <a:lnTo>
                    <a:pt x="290" y="83"/>
                  </a:lnTo>
                  <a:lnTo>
                    <a:pt x="291" y="83"/>
                  </a:lnTo>
                  <a:lnTo>
                    <a:pt x="293" y="83"/>
                  </a:lnTo>
                  <a:lnTo>
                    <a:pt x="293" y="84"/>
                  </a:lnTo>
                  <a:lnTo>
                    <a:pt x="293" y="83"/>
                  </a:lnTo>
                  <a:lnTo>
                    <a:pt x="294" y="83"/>
                  </a:lnTo>
                  <a:lnTo>
                    <a:pt x="294" y="84"/>
                  </a:lnTo>
                  <a:lnTo>
                    <a:pt x="294" y="85"/>
                  </a:lnTo>
                  <a:lnTo>
                    <a:pt x="294" y="86"/>
                  </a:lnTo>
                  <a:lnTo>
                    <a:pt x="294" y="88"/>
                  </a:lnTo>
                  <a:lnTo>
                    <a:pt x="294" y="89"/>
                  </a:lnTo>
                  <a:lnTo>
                    <a:pt x="295" y="89"/>
                  </a:lnTo>
                  <a:lnTo>
                    <a:pt x="296" y="89"/>
                  </a:lnTo>
                  <a:lnTo>
                    <a:pt x="296" y="88"/>
                  </a:lnTo>
                  <a:lnTo>
                    <a:pt x="297" y="88"/>
                  </a:lnTo>
                  <a:lnTo>
                    <a:pt x="297" y="86"/>
                  </a:lnTo>
                  <a:lnTo>
                    <a:pt x="298" y="86"/>
                  </a:lnTo>
                  <a:lnTo>
                    <a:pt x="298" y="85"/>
                  </a:lnTo>
                  <a:lnTo>
                    <a:pt x="299" y="85"/>
                  </a:lnTo>
                  <a:lnTo>
                    <a:pt x="299" y="84"/>
                  </a:lnTo>
                  <a:lnTo>
                    <a:pt x="300" y="84"/>
                  </a:lnTo>
                  <a:lnTo>
                    <a:pt x="300" y="85"/>
                  </a:lnTo>
                  <a:lnTo>
                    <a:pt x="302" y="85"/>
                  </a:lnTo>
                  <a:lnTo>
                    <a:pt x="302" y="86"/>
                  </a:lnTo>
                  <a:lnTo>
                    <a:pt x="303" y="86"/>
                  </a:lnTo>
                  <a:lnTo>
                    <a:pt x="304" y="86"/>
                  </a:lnTo>
                  <a:lnTo>
                    <a:pt x="304" y="88"/>
                  </a:lnTo>
                  <a:lnTo>
                    <a:pt x="305" y="88"/>
                  </a:lnTo>
                  <a:lnTo>
                    <a:pt x="306" y="88"/>
                  </a:lnTo>
                  <a:lnTo>
                    <a:pt x="307" y="88"/>
                  </a:lnTo>
                  <a:lnTo>
                    <a:pt x="306" y="88"/>
                  </a:lnTo>
                  <a:lnTo>
                    <a:pt x="306" y="89"/>
                  </a:lnTo>
                  <a:lnTo>
                    <a:pt x="306" y="90"/>
                  </a:lnTo>
                  <a:lnTo>
                    <a:pt x="307" y="90"/>
                  </a:lnTo>
                  <a:lnTo>
                    <a:pt x="307" y="91"/>
                  </a:lnTo>
                  <a:lnTo>
                    <a:pt x="308" y="91"/>
                  </a:lnTo>
                  <a:lnTo>
                    <a:pt x="309" y="91"/>
                  </a:lnTo>
                  <a:lnTo>
                    <a:pt x="311" y="91"/>
                  </a:lnTo>
                  <a:lnTo>
                    <a:pt x="312" y="91"/>
                  </a:lnTo>
                  <a:lnTo>
                    <a:pt x="312" y="92"/>
                  </a:lnTo>
                  <a:lnTo>
                    <a:pt x="313" y="92"/>
                  </a:lnTo>
                  <a:lnTo>
                    <a:pt x="313" y="91"/>
                  </a:lnTo>
                  <a:lnTo>
                    <a:pt x="314" y="92"/>
                  </a:lnTo>
                  <a:lnTo>
                    <a:pt x="315" y="92"/>
                  </a:lnTo>
                  <a:lnTo>
                    <a:pt x="316" y="92"/>
                  </a:lnTo>
                  <a:lnTo>
                    <a:pt x="317" y="92"/>
                  </a:lnTo>
                  <a:lnTo>
                    <a:pt x="319" y="92"/>
                  </a:lnTo>
                  <a:lnTo>
                    <a:pt x="319" y="93"/>
                  </a:lnTo>
                  <a:lnTo>
                    <a:pt x="320" y="93"/>
                  </a:lnTo>
                  <a:lnTo>
                    <a:pt x="320" y="92"/>
                  </a:lnTo>
                  <a:lnTo>
                    <a:pt x="321" y="92"/>
                  </a:lnTo>
                  <a:lnTo>
                    <a:pt x="322" y="92"/>
                  </a:lnTo>
                  <a:lnTo>
                    <a:pt x="323" y="92"/>
                  </a:lnTo>
                  <a:lnTo>
                    <a:pt x="323" y="93"/>
                  </a:lnTo>
                  <a:lnTo>
                    <a:pt x="324" y="93"/>
                  </a:lnTo>
                  <a:lnTo>
                    <a:pt x="324" y="94"/>
                  </a:lnTo>
                  <a:lnTo>
                    <a:pt x="324" y="96"/>
                  </a:lnTo>
                  <a:lnTo>
                    <a:pt x="325" y="96"/>
                  </a:lnTo>
                  <a:lnTo>
                    <a:pt x="325" y="97"/>
                  </a:lnTo>
                  <a:lnTo>
                    <a:pt x="325" y="98"/>
                  </a:lnTo>
                  <a:lnTo>
                    <a:pt x="326" y="98"/>
                  </a:lnTo>
                  <a:lnTo>
                    <a:pt x="328" y="98"/>
                  </a:lnTo>
                  <a:lnTo>
                    <a:pt x="328" y="99"/>
                  </a:lnTo>
                  <a:lnTo>
                    <a:pt x="329" y="99"/>
                  </a:lnTo>
                  <a:lnTo>
                    <a:pt x="330" y="99"/>
                  </a:lnTo>
                  <a:lnTo>
                    <a:pt x="330" y="100"/>
                  </a:lnTo>
                  <a:lnTo>
                    <a:pt x="331" y="100"/>
                  </a:lnTo>
                  <a:lnTo>
                    <a:pt x="331" y="101"/>
                  </a:lnTo>
                  <a:lnTo>
                    <a:pt x="332" y="101"/>
                  </a:lnTo>
                  <a:lnTo>
                    <a:pt x="333" y="101"/>
                  </a:lnTo>
                  <a:lnTo>
                    <a:pt x="334" y="101"/>
                  </a:lnTo>
                  <a:lnTo>
                    <a:pt x="334" y="102"/>
                  </a:lnTo>
                  <a:lnTo>
                    <a:pt x="336" y="102"/>
                  </a:lnTo>
                  <a:lnTo>
                    <a:pt x="337" y="102"/>
                  </a:lnTo>
                  <a:lnTo>
                    <a:pt x="337" y="103"/>
                  </a:lnTo>
                  <a:lnTo>
                    <a:pt x="338" y="103"/>
                  </a:lnTo>
                  <a:lnTo>
                    <a:pt x="339" y="103"/>
                  </a:lnTo>
                  <a:lnTo>
                    <a:pt x="340" y="103"/>
                  </a:lnTo>
                  <a:lnTo>
                    <a:pt x="341" y="103"/>
                  </a:lnTo>
                  <a:lnTo>
                    <a:pt x="342" y="103"/>
                  </a:lnTo>
                  <a:lnTo>
                    <a:pt x="342" y="102"/>
                  </a:lnTo>
                  <a:lnTo>
                    <a:pt x="343" y="102"/>
                  </a:lnTo>
                  <a:lnTo>
                    <a:pt x="342" y="102"/>
                  </a:lnTo>
                  <a:lnTo>
                    <a:pt x="343" y="102"/>
                  </a:lnTo>
                  <a:lnTo>
                    <a:pt x="343" y="101"/>
                  </a:lnTo>
                  <a:lnTo>
                    <a:pt x="343" y="100"/>
                  </a:lnTo>
                  <a:lnTo>
                    <a:pt x="345" y="100"/>
                  </a:lnTo>
                  <a:lnTo>
                    <a:pt x="346" y="100"/>
                  </a:lnTo>
                  <a:lnTo>
                    <a:pt x="347" y="100"/>
                  </a:lnTo>
                  <a:lnTo>
                    <a:pt x="347" y="101"/>
                  </a:lnTo>
                  <a:lnTo>
                    <a:pt x="348" y="101"/>
                  </a:lnTo>
                  <a:lnTo>
                    <a:pt x="348" y="102"/>
                  </a:lnTo>
                  <a:lnTo>
                    <a:pt x="349" y="102"/>
                  </a:lnTo>
                  <a:lnTo>
                    <a:pt x="350" y="102"/>
                  </a:lnTo>
                  <a:lnTo>
                    <a:pt x="351" y="102"/>
                  </a:lnTo>
                  <a:lnTo>
                    <a:pt x="351" y="103"/>
                  </a:lnTo>
                  <a:lnTo>
                    <a:pt x="352" y="103"/>
                  </a:lnTo>
                  <a:lnTo>
                    <a:pt x="352" y="102"/>
                  </a:lnTo>
                  <a:lnTo>
                    <a:pt x="352" y="103"/>
                  </a:lnTo>
                  <a:lnTo>
                    <a:pt x="354" y="103"/>
                  </a:lnTo>
                  <a:lnTo>
                    <a:pt x="355" y="103"/>
                  </a:lnTo>
                  <a:lnTo>
                    <a:pt x="356" y="103"/>
                  </a:lnTo>
                  <a:lnTo>
                    <a:pt x="357" y="103"/>
                  </a:lnTo>
                  <a:lnTo>
                    <a:pt x="358" y="103"/>
                  </a:lnTo>
                  <a:lnTo>
                    <a:pt x="359" y="103"/>
                  </a:lnTo>
                  <a:lnTo>
                    <a:pt x="360" y="103"/>
                  </a:lnTo>
                  <a:lnTo>
                    <a:pt x="360" y="102"/>
                  </a:lnTo>
                  <a:lnTo>
                    <a:pt x="362" y="102"/>
                  </a:lnTo>
                  <a:lnTo>
                    <a:pt x="362" y="103"/>
                  </a:lnTo>
                  <a:lnTo>
                    <a:pt x="363" y="103"/>
                  </a:lnTo>
                  <a:lnTo>
                    <a:pt x="364" y="103"/>
                  </a:lnTo>
                  <a:lnTo>
                    <a:pt x="365" y="103"/>
                  </a:lnTo>
                  <a:lnTo>
                    <a:pt x="366" y="103"/>
                  </a:lnTo>
                  <a:lnTo>
                    <a:pt x="367" y="103"/>
                  </a:lnTo>
                  <a:lnTo>
                    <a:pt x="367" y="102"/>
                  </a:lnTo>
                  <a:lnTo>
                    <a:pt x="368" y="102"/>
                  </a:lnTo>
                  <a:lnTo>
                    <a:pt x="368" y="101"/>
                  </a:lnTo>
                  <a:lnTo>
                    <a:pt x="369" y="101"/>
                  </a:lnTo>
                  <a:lnTo>
                    <a:pt x="371" y="100"/>
                  </a:lnTo>
                  <a:lnTo>
                    <a:pt x="372" y="100"/>
                  </a:lnTo>
                  <a:lnTo>
                    <a:pt x="372" y="99"/>
                  </a:lnTo>
                  <a:lnTo>
                    <a:pt x="372" y="100"/>
                  </a:lnTo>
                  <a:lnTo>
                    <a:pt x="372" y="99"/>
                  </a:lnTo>
                  <a:lnTo>
                    <a:pt x="373" y="99"/>
                  </a:lnTo>
                  <a:lnTo>
                    <a:pt x="374" y="99"/>
                  </a:lnTo>
                  <a:lnTo>
                    <a:pt x="375" y="99"/>
                  </a:lnTo>
                  <a:lnTo>
                    <a:pt x="375" y="98"/>
                  </a:lnTo>
                  <a:lnTo>
                    <a:pt x="376" y="98"/>
                  </a:lnTo>
                  <a:lnTo>
                    <a:pt x="377" y="98"/>
                  </a:lnTo>
                  <a:lnTo>
                    <a:pt x="378" y="98"/>
                  </a:lnTo>
                  <a:lnTo>
                    <a:pt x="380" y="98"/>
                  </a:lnTo>
                  <a:lnTo>
                    <a:pt x="380" y="99"/>
                  </a:lnTo>
                  <a:lnTo>
                    <a:pt x="380" y="100"/>
                  </a:lnTo>
                  <a:lnTo>
                    <a:pt x="381" y="100"/>
                  </a:lnTo>
                  <a:lnTo>
                    <a:pt x="381" y="101"/>
                  </a:lnTo>
                  <a:lnTo>
                    <a:pt x="381" y="102"/>
                  </a:lnTo>
                  <a:lnTo>
                    <a:pt x="381" y="103"/>
                  </a:lnTo>
                  <a:lnTo>
                    <a:pt x="382" y="103"/>
                  </a:lnTo>
                  <a:lnTo>
                    <a:pt x="383" y="103"/>
                  </a:lnTo>
                  <a:lnTo>
                    <a:pt x="383" y="105"/>
                  </a:lnTo>
                  <a:lnTo>
                    <a:pt x="384" y="105"/>
                  </a:lnTo>
                  <a:lnTo>
                    <a:pt x="384" y="103"/>
                  </a:lnTo>
                  <a:lnTo>
                    <a:pt x="384" y="105"/>
                  </a:lnTo>
                  <a:lnTo>
                    <a:pt x="384" y="106"/>
                  </a:lnTo>
                  <a:lnTo>
                    <a:pt x="383" y="107"/>
                  </a:lnTo>
                  <a:lnTo>
                    <a:pt x="384" y="107"/>
                  </a:lnTo>
                  <a:lnTo>
                    <a:pt x="384" y="108"/>
                  </a:lnTo>
                  <a:lnTo>
                    <a:pt x="384" y="109"/>
                  </a:lnTo>
                  <a:lnTo>
                    <a:pt x="384" y="110"/>
                  </a:lnTo>
                  <a:lnTo>
                    <a:pt x="385" y="110"/>
                  </a:lnTo>
                  <a:lnTo>
                    <a:pt x="385" y="111"/>
                  </a:lnTo>
                  <a:lnTo>
                    <a:pt x="386" y="111"/>
                  </a:lnTo>
                  <a:lnTo>
                    <a:pt x="385" y="111"/>
                  </a:lnTo>
                  <a:lnTo>
                    <a:pt x="385" y="113"/>
                  </a:lnTo>
                  <a:lnTo>
                    <a:pt x="384" y="113"/>
                  </a:lnTo>
                  <a:lnTo>
                    <a:pt x="383" y="113"/>
                  </a:lnTo>
                  <a:lnTo>
                    <a:pt x="382" y="113"/>
                  </a:lnTo>
                  <a:lnTo>
                    <a:pt x="382" y="111"/>
                  </a:lnTo>
                  <a:lnTo>
                    <a:pt x="381" y="111"/>
                  </a:lnTo>
                  <a:lnTo>
                    <a:pt x="380" y="111"/>
                  </a:lnTo>
                  <a:lnTo>
                    <a:pt x="378" y="111"/>
                  </a:lnTo>
                  <a:lnTo>
                    <a:pt x="377" y="111"/>
                  </a:lnTo>
                  <a:lnTo>
                    <a:pt x="375" y="111"/>
                  </a:lnTo>
                  <a:lnTo>
                    <a:pt x="374" y="111"/>
                  </a:lnTo>
                  <a:lnTo>
                    <a:pt x="374" y="113"/>
                  </a:lnTo>
                  <a:lnTo>
                    <a:pt x="373" y="113"/>
                  </a:lnTo>
                  <a:lnTo>
                    <a:pt x="372" y="113"/>
                  </a:lnTo>
                  <a:lnTo>
                    <a:pt x="372" y="114"/>
                  </a:lnTo>
                  <a:lnTo>
                    <a:pt x="369" y="116"/>
                  </a:lnTo>
                  <a:lnTo>
                    <a:pt x="368" y="117"/>
                  </a:lnTo>
                  <a:lnTo>
                    <a:pt x="367" y="117"/>
                  </a:lnTo>
                  <a:lnTo>
                    <a:pt x="366" y="117"/>
                  </a:lnTo>
                  <a:lnTo>
                    <a:pt x="366" y="118"/>
                  </a:lnTo>
                  <a:lnTo>
                    <a:pt x="365" y="118"/>
                  </a:lnTo>
                  <a:lnTo>
                    <a:pt x="365" y="119"/>
                  </a:lnTo>
                  <a:lnTo>
                    <a:pt x="365" y="121"/>
                  </a:lnTo>
                  <a:lnTo>
                    <a:pt x="365" y="122"/>
                  </a:lnTo>
                  <a:lnTo>
                    <a:pt x="365" y="123"/>
                  </a:lnTo>
                  <a:lnTo>
                    <a:pt x="366" y="123"/>
                  </a:lnTo>
                  <a:lnTo>
                    <a:pt x="366" y="122"/>
                  </a:lnTo>
                  <a:lnTo>
                    <a:pt x="366" y="123"/>
                  </a:lnTo>
                  <a:lnTo>
                    <a:pt x="366" y="124"/>
                  </a:lnTo>
                  <a:lnTo>
                    <a:pt x="366" y="125"/>
                  </a:lnTo>
                  <a:lnTo>
                    <a:pt x="367" y="125"/>
                  </a:lnTo>
                  <a:lnTo>
                    <a:pt x="367" y="126"/>
                  </a:lnTo>
                  <a:lnTo>
                    <a:pt x="366" y="126"/>
                  </a:lnTo>
                  <a:lnTo>
                    <a:pt x="366" y="127"/>
                  </a:lnTo>
                  <a:lnTo>
                    <a:pt x="365" y="127"/>
                  </a:lnTo>
                  <a:lnTo>
                    <a:pt x="366" y="127"/>
                  </a:lnTo>
                  <a:lnTo>
                    <a:pt x="366" y="128"/>
                  </a:lnTo>
                  <a:lnTo>
                    <a:pt x="365" y="128"/>
                  </a:lnTo>
                  <a:lnTo>
                    <a:pt x="364" y="128"/>
                  </a:lnTo>
                  <a:lnTo>
                    <a:pt x="364" y="130"/>
                  </a:lnTo>
                  <a:lnTo>
                    <a:pt x="363" y="130"/>
                  </a:lnTo>
                  <a:lnTo>
                    <a:pt x="363" y="131"/>
                  </a:lnTo>
                  <a:lnTo>
                    <a:pt x="362" y="131"/>
                  </a:lnTo>
                  <a:lnTo>
                    <a:pt x="362" y="132"/>
                  </a:lnTo>
                  <a:lnTo>
                    <a:pt x="360" y="132"/>
                  </a:lnTo>
                  <a:lnTo>
                    <a:pt x="362" y="132"/>
                  </a:lnTo>
                  <a:lnTo>
                    <a:pt x="362" y="133"/>
                  </a:lnTo>
                  <a:lnTo>
                    <a:pt x="360" y="133"/>
                  </a:lnTo>
                  <a:lnTo>
                    <a:pt x="360" y="134"/>
                  </a:lnTo>
                  <a:lnTo>
                    <a:pt x="359" y="134"/>
                  </a:lnTo>
                  <a:lnTo>
                    <a:pt x="358" y="134"/>
                  </a:lnTo>
                  <a:lnTo>
                    <a:pt x="358" y="135"/>
                  </a:lnTo>
                  <a:lnTo>
                    <a:pt x="358" y="136"/>
                  </a:lnTo>
                  <a:lnTo>
                    <a:pt x="358" y="138"/>
                  </a:lnTo>
                  <a:lnTo>
                    <a:pt x="357" y="138"/>
                  </a:lnTo>
                  <a:lnTo>
                    <a:pt x="358" y="138"/>
                  </a:lnTo>
                  <a:lnTo>
                    <a:pt x="358" y="139"/>
                  </a:lnTo>
                  <a:lnTo>
                    <a:pt x="358" y="140"/>
                  </a:lnTo>
                  <a:lnTo>
                    <a:pt x="358" y="141"/>
                  </a:lnTo>
                  <a:lnTo>
                    <a:pt x="358" y="142"/>
                  </a:lnTo>
                  <a:lnTo>
                    <a:pt x="358" y="143"/>
                  </a:lnTo>
                  <a:lnTo>
                    <a:pt x="358" y="144"/>
                  </a:lnTo>
                  <a:lnTo>
                    <a:pt x="359" y="147"/>
                  </a:lnTo>
                  <a:lnTo>
                    <a:pt x="358" y="147"/>
                  </a:lnTo>
                  <a:lnTo>
                    <a:pt x="358" y="148"/>
                  </a:lnTo>
                  <a:lnTo>
                    <a:pt x="357" y="148"/>
                  </a:lnTo>
                  <a:lnTo>
                    <a:pt x="357" y="149"/>
                  </a:lnTo>
                  <a:lnTo>
                    <a:pt x="358" y="150"/>
                  </a:lnTo>
                  <a:lnTo>
                    <a:pt x="359" y="150"/>
                  </a:lnTo>
                  <a:lnTo>
                    <a:pt x="359" y="151"/>
                  </a:lnTo>
                  <a:lnTo>
                    <a:pt x="359" y="152"/>
                  </a:lnTo>
                  <a:lnTo>
                    <a:pt x="360" y="152"/>
                  </a:lnTo>
                  <a:lnTo>
                    <a:pt x="360" y="153"/>
                  </a:lnTo>
                  <a:lnTo>
                    <a:pt x="359" y="155"/>
                  </a:lnTo>
                  <a:lnTo>
                    <a:pt x="359" y="156"/>
                  </a:lnTo>
                  <a:lnTo>
                    <a:pt x="358" y="157"/>
                  </a:lnTo>
                  <a:lnTo>
                    <a:pt x="358" y="158"/>
                  </a:lnTo>
                  <a:lnTo>
                    <a:pt x="357" y="158"/>
                  </a:lnTo>
                  <a:lnTo>
                    <a:pt x="357" y="159"/>
                  </a:lnTo>
                  <a:lnTo>
                    <a:pt x="357" y="160"/>
                  </a:lnTo>
                  <a:lnTo>
                    <a:pt x="356" y="160"/>
                  </a:lnTo>
                  <a:lnTo>
                    <a:pt x="355" y="161"/>
                  </a:lnTo>
                  <a:lnTo>
                    <a:pt x="354" y="161"/>
                  </a:lnTo>
                  <a:lnTo>
                    <a:pt x="352" y="160"/>
                  </a:lnTo>
                  <a:lnTo>
                    <a:pt x="351" y="160"/>
                  </a:lnTo>
                  <a:lnTo>
                    <a:pt x="350" y="160"/>
                  </a:lnTo>
                  <a:lnTo>
                    <a:pt x="350" y="161"/>
                  </a:lnTo>
                  <a:lnTo>
                    <a:pt x="349" y="161"/>
                  </a:lnTo>
                  <a:lnTo>
                    <a:pt x="349" y="163"/>
                  </a:lnTo>
                  <a:lnTo>
                    <a:pt x="349" y="164"/>
                  </a:lnTo>
                  <a:lnTo>
                    <a:pt x="349" y="165"/>
                  </a:lnTo>
                  <a:lnTo>
                    <a:pt x="349" y="166"/>
                  </a:lnTo>
                  <a:lnTo>
                    <a:pt x="348" y="166"/>
                  </a:lnTo>
                  <a:lnTo>
                    <a:pt x="347" y="166"/>
                  </a:lnTo>
                  <a:lnTo>
                    <a:pt x="346" y="166"/>
                  </a:lnTo>
                  <a:lnTo>
                    <a:pt x="345" y="166"/>
                  </a:lnTo>
                  <a:lnTo>
                    <a:pt x="345" y="167"/>
                  </a:lnTo>
                  <a:lnTo>
                    <a:pt x="343" y="167"/>
                  </a:lnTo>
                  <a:lnTo>
                    <a:pt x="343" y="168"/>
                  </a:lnTo>
                  <a:lnTo>
                    <a:pt x="342" y="168"/>
                  </a:lnTo>
                  <a:lnTo>
                    <a:pt x="341" y="169"/>
                  </a:lnTo>
                  <a:lnTo>
                    <a:pt x="341" y="170"/>
                  </a:lnTo>
                  <a:lnTo>
                    <a:pt x="341" y="172"/>
                  </a:lnTo>
                  <a:lnTo>
                    <a:pt x="340" y="172"/>
                  </a:lnTo>
                  <a:lnTo>
                    <a:pt x="340" y="173"/>
                  </a:lnTo>
                  <a:lnTo>
                    <a:pt x="339" y="174"/>
                  </a:lnTo>
                  <a:lnTo>
                    <a:pt x="339" y="175"/>
                  </a:lnTo>
                  <a:lnTo>
                    <a:pt x="339" y="176"/>
                  </a:lnTo>
                  <a:lnTo>
                    <a:pt x="338" y="176"/>
                  </a:lnTo>
                  <a:lnTo>
                    <a:pt x="337" y="176"/>
                  </a:lnTo>
                  <a:lnTo>
                    <a:pt x="336" y="177"/>
                  </a:lnTo>
                  <a:lnTo>
                    <a:pt x="334" y="177"/>
                  </a:lnTo>
                  <a:lnTo>
                    <a:pt x="334" y="178"/>
                  </a:lnTo>
                  <a:lnTo>
                    <a:pt x="333" y="178"/>
                  </a:lnTo>
                  <a:lnTo>
                    <a:pt x="332" y="178"/>
                  </a:lnTo>
                  <a:lnTo>
                    <a:pt x="331" y="178"/>
                  </a:lnTo>
                  <a:lnTo>
                    <a:pt x="330" y="178"/>
                  </a:lnTo>
                  <a:lnTo>
                    <a:pt x="330" y="180"/>
                  </a:lnTo>
                  <a:lnTo>
                    <a:pt x="328" y="180"/>
                  </a:lnTo>
                  <a:lnTo>
                    <a:pt x="326" y="180"/>
                  </a:lnTo>
                  <a:lnTo>
                    <a:pt x="325" y="180"/>
                  </a:lnTo>
                  <a:lnTo>
                    <a:pt x="324" y="180"/>
                  </a:lnTo>
                  <a:lnTo>
                    <a:pt x="323" y="180"/>
                  </a:lnTo>
                  <a:lnTo>
                    <a:pt x="322" y="180"/>
                  </a:lnTo>
                  <a:lnTo>
                    <a:pt x="321" y="181"/>
                  </a:lnTo>
                  <a:lnTo>
                    <a:pt x="322" y="182"/>
                  </a:lnTo>
                  <a:lnTo>
                    <a:pt x="321" y="182"/>
                  </a:lnTo>
                  <a:lnTo>
                    <a:pt x="320" y="182"/>
                  </a:lnTo>
                  <a:lnTo>
                    <a:pt x="320" y="183"/>
                  </a:lnTo>
                  <a:lnTo>
                    <a:pt x="320" y="184"/>
                  </a:lnTo>
                  <a:lnTo>
                    <a:pt x="320" y="185"/>
                  </a:lnTo>
                  <a:lnTo>
                    <a:pt x="320" y="186"/>
                  </a:lnTo>
                  <a:lnTo>
                    <a:pt x="321" y="186"/>
                  </a:lnTo>
                  <a:lnTo>
                    <a:pt x="321" y="188"/>
                  </a:lnTo>
                  <a:lnTo>
                    <a:pt x="321" y="189"/>
                  </a:lnTo>
                  <a:lnTo>
                    <a:pt x="320" y="190"/>
                  </a:lnTo>
                  <a:lnTo>
                    <a:pt x="320" y="191"/>
                  </a:lnTo>
                  <a:lnTo>
                    <a:pt x="320" y="192"/>
                  </a:lnTo>
                  <a:lnTo>
                    <a:pt x="320" y="193"/>
                  </a:lnTo>
                  <a:lnTo>
                    <a:pt x="320" y="194"/>
                  </a:lnTo>
                  <a:lnTo>
                    <a:pt x="320" y="195"/>
                  </a:lnTo>
                  <a:lnTo>
                    <a:pt x="319" y="195"/>
                  </a:lnTo>
                  <a:lnTo>
                    <a:pt x="317" y="197"/>
                  </a:lnTo>
                  <a:lnTo>
                    <a:pt x="316" y="197"/>
                  </a:lnTo>
                  <a:lnTo>
                    <a:pt x="316" y="198"/>
                  </a:lnTo>
                  <a:lnTo>
                    <a:pt x="315" y="198"/>
                  </a:lnTo>
                  <a:lnTo>
                    <a:pt x="314" y="198"/>
                  </a:lnTo>
                  <a:lnTo>
                    <a:pt x="313" y="198"/>
                  </a:lnTo>
                  <a:lnTo>
                    <a:pt x="312" y="198"/>
                  </a:lnTo>
                  <a:lnTo>
                    <a:pt x="312" y="197"/>
                  </a:lnTo>
                  <a:lnTo>
                    <a:pt x="311" y="197"/>
                  </a:lnTo>
                  <a:lnTo>
                    <a:pt x="309" y="197"/>
                  </a:lnTo>
                  <a:lnTo>
                    <a:pt x="308" y="197"/>
                  </a:lnTo>
                  <a:lnTo>
                    <a:pt x="306" y="197"/>
                  </a:lnTo>
                  <a:lnTo>
                    <a:pt x="305" y="197"/>
                  </a:lnTo>
                  <a:lnTo>
                    <a:pt x="304" y="197"/>
                  </a:lnTo>
                  <a:lnTo>
                    <a:pt x="303" y="197"/>
                  </a:lnTo>
                  <a:lnTo>
                    <a:pt x="302" y="197"/>
                  </a:lnTo>
                  <a:lnTo>
                    <a:pt x="300" y="197"/>
                  </a:lnTo>
                  <a:lnTo>
                    <a:pt x="299" y="197"/>
                  </a:lnTo>
                  <a:lnTo>
                    <a:pt x="298" y="197"/>
                  </a:lnTo>
                  <a:lnTo>
                    <a:pt x="297" y="195"/>
                  </a:lnTo>
                  <a:lnTo>
                    <a:pt x="297" y="197"/>
                  </a:lnTo>
                  <a:lnTo>
                    <a:pt x="296" y="197"/>
                  </a:lnTo>
                  <a:lnTo>
                    <a:pt x="296" y="195"/>
                  </a:lnTo>
                  <a:lnTo>
                    <a:pt x="295" y="197"/>
                  </a:lnTo>
                  <a:lnTo>
                    <a:pt x="295" y="198"/>
                  </a:lnTo>
                  <a:lnTo>
                    <a:pt x="295" y="199"/>
                  </a:lnTo>
                  <a:lnTo>
                    <a:pt x="295" y="200"/>
                  </a:lnTo>
                  <a:lnTo>
                    <a:pt x="295" y="201"/>
                  </a:lnTo>
                  <a:lnTo>
                    <a:pt x="294" y="202"/>
                  </a:lnTo>
                  <a:lnTo>
                    <a:pt x="294" y="203"/>
                  </a:lnTo>
                  <a:lnTo>
                    <a:pt x="294" y="205"/>
                  </a:lnTo>
                  <a:lnTo>
                    <a:pt x="294" y="206"/>
                  </a:lnTo>
                  <a:lnTo>
                    <a:pt x="294" y="207"/>
                  </a:lnTo>
                  <a:lnTo>
                    <a:pt x="293" y="207"/>
                  </a:lnTo>
                  <a:lnTo>
                    <a:pt x="293" y="206"/>
                  </a:lnTo>
                  <a:lnTo>
                    <a:pt x="291" y="206"/>
                  </a:lnTo>
                  <a:lnTo>
                    <a:pt x="290" y="206"/>
                  </a:lnTo>
                  <a:lnTo>
                    <a:pt x="289" y="206"/>
                  </a:lnTo>
                  <a:lnTo>
                    <a:pt x="289" y="208"/>
                  </a:lnTo>
                  <a:lnTo>
                    <a:pt x="290" y="209"/>
                  </a:lnTo>
                  <a:lnTo>
                    <a:pt x="291" y="209"/>
                  </a:lnTo>
                  <a:lnTo>
                    <a:pt x="293" y="209"/>
                  </a:lnTo>
                  <a:lnTo>
                    <a:pt x="293" y="210"/>
                  </a:lnTo>
                  <a:lnTo>
                    <a:pt x="294" y="210"/>
                  </a:lnTo>
                  <a:lnTo>
                    <a:pt x="294" y="211"/>
                  </a:lnTo>
                  <a:lnTo>
                    <a:pt x="293" y="211"/>
                  </a:lnTo>
                  <a:lnTo>
                    <a:pt x="291" y="211"/>
                  </a:lnTo>
                  <a:lnTo>
                    <a:pt x="290" y="213"/>
                  </a:lnTo>
                  <a:lnTo>
                    <a:pt x="289" y="214"/>
                  </a:lnTo>
                  <a:lnTo>
                    <a:pt x="288" y="215"/>
                  </a:lnTo>
                  <a:lnTo>
                    <a:pt x="287" y="215"/>
                  </a:lnTo>
                  <a:lnTo>
                    <a:pt x="286" y="216"/>
                  </a:lnTo>
                  <a:lnTo>
                    <a:pt x="286" y="217"/>
                  </a:lnTo>
                  <a:lnTo>
                    <a:pt x="285" y="217"/>
                  </a:lnTo>
                  <a:lnTo>
                    <a:pt x="285" y="218"/>
                  </a:lnTo>
                  <a:lnTo>
                    <a:pt x="285" y="219"/>
                  </a:lnTo>
                  <a:lnTo>
                    <a:pt x="283" y="220"/>
                  </a:lnTo>
                  <a:lnTo>
                    <a:pt x="285" y="223"/>
                  </a:lnTo>
                  <a:lnTo>
                    <a:pt x="285" y="224"/>
                  </a:lnTo>
                  <a:lnTo>
                    <a:pt x="285" y="225"/>
                  </a:lnTo>
                  <a:lnTo>
                    <a:pt x="285" y="226"/>
                  </a:lnTo>
                  <a:lnTo>
                    <a:pt x="283" y="225"/>
                  </a:lnTo>
                  <a:lnTo>
                    <a:pt x="283" y="226"/>
                  </a:lnTo>
                  <a:lnTo>
                    <a:pt x="282" y="226"/>
                  </a:lnTo>
                  <a:lnTo>
                    <a:pt x="281" y="226"/>
                  </a:lnTo>
                  <a:lnTo>
                    <a:pt x="279" y="228"/>
                  </a:lnTo>
                  <a:lnTo>
                    <a:pt x="279" y="227"/>
                  </a:lnTo>
                  <a:lnTo>
                    <a:pt x="279" y="228"/>
                  </a:lnTo>
                  <a:lnTo>
                    <a:pt x="278" y="227"/>
                  </a:lnTo>
                  <a:lnTo>
                    <a:pt x="277" y="227"/>
                  </a:lnTo>
                  <a:lnTo>
                    <a:pt x="277" y="226"/>
                  </a:lnTo>
                  <a:lnTo>
                    <a:pt x="276" y="226"/>
                  </a:lnTo>
                  <a:lnTo>
                    <a:pt x="274" y="226"/>
                  </a:lnTo>
                  <a:lnTo>
                    <a:pt x="274" y="225"/>
                  </a:lnTo>
                  <a:lnTo>
                    <a:pt x="273" y="225"/>
                  </a:lnTo>
                  <a:lnTo>
                    <a:pt x="272" y="224"/>
                  </a:lnTo>
                  <a:lnTo>
                    <a:pt x="272" y="225"/>
                  </a:lnTo>
                  <a:lnTo>
                    <a:pt x="272" y="224"/>
                  </a:lnTo>
                  <a:lnTo>
                    <a:pt x="271" y="224"/>
                  </a:lnTo>
                  <a:lnTo>
                    <a:pt x="270" y="225"/>
                  </a:lnTo>
                  <a:lnTo>
                    <a:pt x="270" y="226"/>
                  </a:lnTo>
                  <a:lnTo>
                    <a:pt x="269" y="228"/>
                  </a:lnTo>
                  <a:lnTo>
                    <a:pt x="268" y="231"/>
                  </a:lnTo>
                  <a:lnTo>
                    <a:pt x="267" y="234"/>
                  </a:lnTo>
                  <a:lnTo>
                    <a:pt x="265" y="236"/>
                  </a:lnTo>
                  <a:lnTo>
                    <a:pt x="265" y="237"/>
                  </a:lnTo>
                  <a:lnTo>
                    <a:pt x="267" y="239"/>
                  </a:lnTo>
                  <a:lnTo>
                    <a:pt x="267" y="241"/>
                  </a:lnTo>
                  <a:lnTo>
                    <a:pt x="267" y="242"/>
                  </a:lnTo>
                  <a:lnTo>
                    <a:pt x="268" y="241"/>
                  </a:lnTo>
                  <a:lnTo>
                    <a:pt x="268" y="242"/>
                  </a:lnTo>
                  <a:lnTo>
                    <a:pt x="269" y="242"/>
                  </a:lnTo>
                  <a:lnTo>
                    <a:pt x="269" y="243"/>
                  </a:lnTo>
                  <a:lnTo>
                    <a:pt x="269" y="244"/>
                  </a:lnTo>
                  <a:lnTo>
                    <a:pt x="270" y="244"/>
                  </a:lnTo>
                  <a:lnTo>
                    <a:pt x="269" y="245"/>
                  </a:lnTo>
                  <a:lnTo>
                    <a:pt x="270" y="245"/>
                  </a:lnTo>
                  <a:lnTo>
                    <a:pt x="270" y="247"/>
                  </a:lnTo>
                  <a:lnTo>
                    <a:pt x="269" y="248"/>
                  </a:lnTo>
                  <a:lnTo>
                    <a:pt x="269" y="249"/>
                  </a:lnTo>
                  <a:lnTo>
                    <a:pt x="269" y="250"/>
                  </a:lnTo>
                  <a:lnTo>
                    <a:pt x="268" y="251"/>
                  </a:lnTo>
                  <a:lnTo>
                    <a:pt x="268" y="252"/>
                  </a:lnTo>
                  <a:lnTo>
                    <a:pt x="267" y="252"/>
                  </a:lnTo>
                  <a:lnTo>
                    <a:pt x="267" y="253"/>
                  </a:lnTo>
                  <a:lnTo>
                    <a:pt x="265" y="255"/>
                  </a:lnTo>
                  <a:lnTo>
                    <a:pt x="264" y="255"/>
                  </a:lnTo>
                  <a:lnTo>
                    <a:pt x="262" y="256"/>
                  </a:lnTo>
                  <a:lnTo>
                    <a:pt x="261" y="256"/>
                  </a:lnTo>
                  <a:lnTo>
                    <a:pt x="261" y="257"/>
                  </a:lnTo>
                  <a:lnTo>
                    <a:pt x="259" y="259"/>
                  </a:lnTo>
                  <a:lnTo>
                    <a:pt x="259" y="260"/>
                  </a:lnTo>
                  <a:lnTo>
                    <a:pt x="257" y="260"/>
                  </a:lnTo>
                  <a:lnTo>
                    <a:pt x="257" y="261"/>
                  </a:lnTo>
                  <a:lnTo>
                    <a:pt x="256" y="262"/>
                  </a:lnTo>
                  <a:lnTo>
                    <a:pt x="255" y="264"/>
                  </a:lnTo>
                  <a:lnTo>
                    <a:pt x="255" y="265"/>
                  </a:lnTo>
                  <a:lnTo>
                    <a:pt x="255" y="266"/>
                  </a:lnTo>
                  <a:lnTo>
                    <a:pt x="255" y="267"/>
                  </a:lnTo>
                  <a:lnTo>
                    <a:pt x="255" y="268"/>
                  </a:lnTo>
                  <a:lnTo>
                    <a:pt x="255" y="269"/>
                  </a:lnTo>
                  <a:lnTo>
                    <a:pt x="254" y="270"/>
                  </a:lnTo>
                  <a:lnTo>
                    <a:pt x="254" y="272"/>
                  </a:lnTo>
                  <a:lnTo>
                    <a:pt x="254" y="273"/>
                  </a:lnTo>
                  <a:lnTo>
                    <a:pt x="253" y="274"/>
                  </a:lnTo>
                  <a:lnTo>
                    <a:pt x="253" y="275"/>
                  </a:lnTo>
                  <a:lnTo>
                    <a:pt x="253" y="276"/>
                  </a:lnTo>
                  <a:lnTo>
                    <a:pt x="252" y="276"/>
                  </a:lnTo>
                  <a:lnTo>
                    <a:pt x="252" y="277"/>
                  </a:lnTo>
                  <a:lnTo>
                    <a:pt x="252" y="278"/>
                  </a:lnTo>
                  <a:lnTo>
                    <a:pt x="253" y="280"/>
                  </a:lnTo>
                  <a:lnTo>
                    <a:pt x="254" y="281"/>
                  </a:lnTo>
                  <a:lnTo>
                    <a:pt x="254" y="280"/>
                  </a:lnTo>
                  <a:lnTo>
                    <a:pt x="255" y="280"/>
                  </a:lnTo>
                  <a:lnTo>
                    <a:pt x="256" y="280"/>
                  </a:lnTo>
                  <a:lnTo>
                    <a:pt x="257" y="280"/>
                  </a:lnTo>
                  <a:lnTo>
                    <a:pt x="257" y="281"/>
                  </a:lnTo>
                  <a:lnTo>
                    <a:pt x="257" y="282"/>
                  </a:lnTo>
                  <a:lnTo>
                    <a:pt x="259" y="283"/>
                  </a:lnTo>
                  <a:lnTo>
                    <a:pt x="257" y="283"/>
                  </a:lnTo>
                  <a:lnTo>
                    <a:pt x="259" y="284"/>
                  </a:lnTo>
                  <a:lnTo>
                    <a:pt x="257" y="286"/>
                  </a:lnTo>
                  <a:lnTo>
                    <a:pt x="256" y="287"/>
                  </a:lnTo>
                  <a:lnTo>
                    <a:pt x="255" y="289"/>
                  </a:lnTo>
                  <a:lnTo>
                    <a:pt x="253" y="290"/>
                  </a:lnTo>
                  <a:lnTo>
                    <a:pt x="252" y="291"/>
                  </a:lnTo>
                  <a:lnTo>
                    <a:pt x="248" y="297"/>
                  </a:lnTo>
                  <a:lnTo>
                    <a:pt x="247" y="298"/>
                  </a:lnTo>
                  <a:lnTo>
                    <a:pt x="247" y="299"/>
                  </a:lnTo>
                  <a:lnTo>
                    <a:pt x="247" y="300"/>
                  </a:lnTo>
                  <a:lnTo>
                    <a:pt x="246" y="300"/>
                  </a:lnTo>
                  <a:lnTo>
                    <a:pt x="245" y="302"/>
                  </a:lnTo>
                  <a:lnTo>
                    <a:pt x="244" y="303"/>
                  </a:lnTo>
                  <a:lnTo>
                    <a:pt x="244" y="305"/>
                  </a:lnTo>
                  <a:lnTo>
                    <a:pt x="245" y="306"/>
                  </a:lnTo>
                  <a:lnTo>
                    <a:pt x="245" y="307"/>
                  </a:lnTo>
                  <a:lnTo>
                    <a:pt x="246" y="308"/>
                  </a:lnTo>
                  <a:lnTo>
                    <a:pt x="245" y="309"/>
                  </a:lnTo>
                  <a:lnTo>
                    <a:pt x="244" y="310"/>
                  </a:lnTo>
                  <a:lnTo>
                    <a:pt x="245" y="311"/>
                  </a:lnTo>
                  <a:lnTo>
                    <a:pt x="245" y="312"/>
                  </a:lnTo>
                  <a:lnTo>
                    <a:pt x="244" y="315"/>
                  </a:lnTo>
                  <a:lnTo>
                    <a:pt x="244" y="316"/>
                  </a:lnTo>
                  <a:lnTo>
                    <a:pt x="244" y="317"/>
                  </a:lnTo>
                  <a:lnTo>
                    <a:pt x="241" y="325"/>
                  </a:lnTo>
                  <a:lnTo>
                    <a:pt x="241" y="327"/>
                  </a:lnTo>
                  <a:lnTo>
                    <a:pt x="241" y="328"/>
                  </a:lnTo>
                  <a:lnTo>
                    <a:pt x="241" y="329"/>
                  </a:lnTo>
                  <a:lnTo>
                    <a:pt x="241" y="331"/>
                  </a:lnTo>
                  <a:lnTo>
                    <a:pt x="243" y="332"/>
                  </a:lnTo>
                  <a:lnTo>
                    <a:pt x="244" y="332"/>
                  </a:lnTo>
                  <a:lnTo>
                    <a:pt x="245" y="334"/>
                  </a:lnTo>
                  <a:lnTo>
                    <a:pt x="245" y="335"/>
                  </a:lnTo>
                  <a:lnTo>
                    <a:pt x="246" y="335"/>
                  </a:lnTo>
                  <a:lnTo>
                    <a:pt x="246" y="336"/>
                  </a:lnTo>
                  <a:lnTo>
                    <a:pt x="246" y="337"/>
                  </a:lnTo>
                  <a:lnTo>
                    <a:pt x="245" y="339"/>
                  </a:lnTo>
                  <a:lnTo>
                    <a:pt x="245" y="340"/>
                  </a:lnTo>
                  <a:lnTo>
                    <a:pt x="245" y="341"/>
                  </a:lnTo>
                  <a:lnTo>
                    <a:pt x="245" y="342"/>
                  </a:lnTo>
                  <a:lnTo>
                    <a:pt x="245" y="343"/>
                  </a:lnTo>
                  <a:lnTo>
                    <a:pt x="245" y="344"/>
                  </a:lnTo>
                  <a:lnTo>
                    <a:pt x="246" y="344"/>
                  </a:lnTo>
                  <a:lnTo>
                    <a:pt x="246" y="345"/>
                  </a:lnTo>
                  <a:lnTo>
                    <a:pt x="246" y="347"/>
                  </a:lnTo>
                  <a:lnTo>
                    <a:pt x="245" y="349"/>
                  </a:lnTo>
                  <a:lnTo>
                    <a:pt x="245" y="350"/>
                  </a:lnTo>
                  <a:lnTo>
                    <a:pt x="245" y="352"/>
                  </a:lnTo>
                  <a:lnTo>
                    <a:pt x="245" y="353"/>
                  </a:lnTo>
                  <a:lnTo>
                    <a:pt x="250" y="357"/>
                  </a:lnTo>
                  <a:lnTo>
                    <a:pt x="251" y="358"/>
                  </a:lnTo>
                  <a:lnTo>
                    <a:pt x="252" y="358"/>
                  </a:lnTo>
                  <a:lnTo>
                    <a:pt x="252" y="359"/>
                  </a:lnTo>
                  <a:lnTo>
                    <a:pt x="252" y="360"/>
                  </a:lnTo>
                  <a:lnTo>
                    <a:pt x="253" y="362"/>
                  </a:lnTo>
                  <a:lnTo>
                    <a:pt x="253" y="364"/>
                  </a:lnTo>
                  <a:lnTo>
                    <a:pt x="254" y="365"/>
                  </a:lnTo>
                  <a:lnTo>
                    <a:pt x="255" y="367"/>
                  </a:lnTo>
                  <a:lnTo>
                    <a:pt x="255" y="368"/>
                  </a:lnTo>
                  <a:lnTo>
                    <a:pt x="256" y="369"/>
                  </a:lnTo>
                  <a:lnTo>
                    <a:pt x="257" y="369"/>
                  </a:lnTo>
                  <a:lnTo>
                    <a:pt x="259" y="369"/>
                  </a:lnTo>
                  <a:lnTo>
                    <a:pt x="259" y="368"/>
                  </a:lnTo>
                  <a:lnTo>
                    <a:pt x="260" y="368"/>
                  </a:lnTo>
                  <a:lnTo>
                    <a:pt x="261" y="368"/>
                  </a:lnTo>
                  <a:lnTo>
                    <a:pt x="262" y="368"/>
                  </a:lnTo>
                  <a:lnTo>
                    <a:pt x="263" y="368"/>
                  </a:lnTo>
                  <a:lnTo>
                    <a:pt x="264" y="368"/>
                  </a:lnTo>
                  <a:lnTo>
                    <a:pt x="264" y="369"/>
                  </a:lnTo>
                  <a:lnTo>
                    <a:pt x="264" y="370"/>
                  </a:lnTo>
                  <a:lnTo>
                    <a:pt x="264" y="372"/>
                  </a:lnTo>
                  <a:lnTo>
                    <a:pt x="265" y="372"/>
                  </a:lnTo>
                  <a:lnTo>
                    <a:pt x="265" y="373"/>
                  </a:lnTo>
                  <a:lnTo>
                    <a:pt x="265" y="374"/>
                  </a:lnTo>
                  <a:lnTo>
                    <a:pt x="267" y="374"/>
                  </a:lnTo>
                  <a:lnTo>
                    <a:pt x="267" y="375"/>
                  </a:lnTo>
                  <a:lnTo>
                    <a:pt x="265" y="376"/>
                  </a:lnTo>
                  <a:lnTo>
                    <a:pt x="265" y="377"/>
                  </a:lnTo>
                  <a:lnTo>
                    <a:pt x="267" y="377"/>
                  </a:lnTo>
                  <a:lnTo>
                    <a:pt x="265" y="378"/>
                  </a:lnTo>
                  <a:lnTo>
                    <a:pt x="264" y="379"/>
                  </a:lnTo>
                  <a:lnTo>
                    <a:pt x="262" y="382"/>
                  </a:lnTo>
                  <a:lnTo>
                    <a:pt x="261" y="382"/>
                  </a:lnTo>
                  <a:lnTo>
                    <a:pt x="261" y="383"/>
                  </a:lnTo>
                  <a:lnTo>
                    <a:pt x="259" y="385"/>
                  </a:lnTo>
                  <a:lnTo>
                    <a:pt x="259" y="386"/>
                  </a:lnTo>
                  <a:lnTo>
                    <a:pt x="257" y="387"/>
                  </a:lnTo>
                  <a:lnTo>
                    <a:pt x="257" y="389"/>
                  </a:lnTo>
                  <a:lnTo>
                    <a:pt x="256" y="389"/>
                  </a:lnTo>
                  <a:lnTo>
                    <a:pt x="256" y="390"/>
                  </a:lnTo>
                  <a:lnTo>
                    <a:pt x="256" y="391"/>
                  </a:lnTo>
                  <a:lnTo>
                    <a:pt x="255" y="391"/>
                  </a:lnTo>
                  <a:lnTo>
                    <a:pt x="255" y="392"/>
                  </a:lnTo>
                  <a:lnTo>
                    <a:pt x="254" y="393"/>
                  </a:lnTo>
                  <a:lnTo>
                    <a:pt x="254" y="394"/>
                  </a:lnTo>
                  <a:lnTo>
                    <a:pt x="253" y="395"/>
                  </a:lnTo>
                  <a:lnTo>
                    <a:pt x="253" y="398"/>
                  </a:lnTo>
                  <a:lnTo>
                    <a:pt x="252" y="399"/>
                  </a:lnTo>
                  <a:lnTo>
                    <a:pt x="252" y="400"/>
                  </a:lnTo>
                  <a:lnTo>
                    <a:pt x="252" y="402"/>
                  </a:lnTo>
                  <a:lnTo>
                    <a:pt x="251" y="402"/>
                  </a:lnTo>
                  <a:lnTo>
                    <a:pt x="250" y="402"/>
                  </a:lnTo>
                  <a:lnTo>
                    <a:pt x="250" y="403"/>
                  </a:lnTo>
                  <a:lnTo>
                    <a:pt x="248" y="403"/>
                  </a:lnTo>
                  <a:lnTo>
                    <a:pt x="250" y="403"/>
                  </a:lnTo>
                  <a:lnTo>
                    <a:pt x="250" y="404"/>
                  </a:lnTo>
                  <a:lnTo>
                    <a:pt x="251" y="406"/>
                  </a:lnTo>
                  <a:lnTo>
                    <a:pt x="250" y="406"/>
                  </a:lnTo>
                  <a:lnTo>
                    <a:pt x="251" y="406"/>
                  </a:lnTo>
                  <a:lnTo>
                    <a:pt x="251" y="407"/>
                  </a:lnTo>
                  <a:lnTo>
                    <a:pt x="250" y="407"/>
                  </a:lnTo>
                  <a:lnTo>
                    <a:pt x="250" y="408"/>
                  </a:lnTo>
                  <a:lnTo>
                    <a:pt x="248" y="408"/>
                  </a:lnTo>
                  <a:lnTo>
                    <a:pt x="247" y="409"/>
                  </a:lnTo>
                  <a:lnTo>
                    <a:pt x="246" y="409"/>
                  </a:lnTo>
                  <a:lnTo>
                    <a:pt x="245" y="410"/>
                  </a:lnTo>
                  <a:lnTo>
                    <a:pt x="245" y="411"/>
                  </a:lnTo>
                  <a:lnTo>
                    <a:pt x="245" y="412"/>
                  </a:lnTo>
                  <a:lnTo>
                    <a:pt x="244" y="412"/>
                  </a:lnTo>
                  <a:lnTo>
                    <a:pt x="244" y="414"/>
                  </a:lnTo>
                  <a:lnTo>
                    <a:pt x="244" y="415"/>
                  </a:lnTo>
                  <a:lnTo>
                    <a:pt x="243" y="415"/>
                  </a:lnTo>
                  <a:lnTo>
                    <a:pt x="243" y="416"/>
                  </a:lnTo>
                  <a:lnTo>
                    <a:pt x="242" y="417"/>
                  </a:lnTo>
                  <a:lnTo>
                    <a:pt x="239" y="416"/>
                  </a:lnTo>
                  <a:lnTo>
                    <a:pt x="238" y="416"/>
                  </a:lnTo>
                  <a:lnTo>
                    <a:pt x="237" y="416"/>
                  </a:lnTo>
                  <a:lnTo>
                    <a:pt x="236" y="416"/>
                  </a:lnTo>
                  <a:lnTo>
                    <a:pt x="235" y="416"/>
                  </a:lnTo>
                  <a:lnTo>
                    <a:pt x="234" y="416"/>
                  </a:lnTo>
                  <a:lnTo>
                    <a:pt x="233" y="415"/>
                  </a:lnTo>
                  <a:lnTo>
                    <a:pt x="231" y="415"/>
                  </a:lnTo>
                  <a:lnTo>
                    <a:pt x="231" y="414"/>
                  </a:lnTo>
                  <a:lnTo>
                    <a:pt x="230" y="414"/>
                  </a:lnTo>
                  <a:lnTo>
                    <a:pt x="229" y="414"/>
                  </a:lnTo>
                  <a:lnTo>
                    <a:pt x="228" y="414"/>
                  </a:lnTo>
                  <a:lnTo>
                    <a:pt x="227" y="414"/>
                  </a:lnTo>
                  <a:lnTo>
                    <a:pt x="226" y="414"/>
                  </a:lnTo>
                  <a:lnTo>
                    <a:pt x="225" y="414"/>
                  </a:lnTo>
                  <a:lnTo>
                    <a:pt x="224" y="414"/>
                  </a:lnTo>
                  <a:lnTo>
                    <a:pt x="224" y="415"/>
                  </a:lnTo>
                  <a:lnTo>
                    <a:pt x="224" y="416"/>
                  </a:lnTo>
                  <a:lnTo>
                    <a:pt x="222" y="416"/>
                  </a:lnTo>
                  <a:lnTo>
                    <a:pt x="221" y="417"/>
                  </a:lnTo>
                  <a:lnTo>
                    <a:pt x="220" y="417"/>
                  </a:lnTo>
                  <a:lnTo>
                    <a:pt x="219" y="418"/>
                  </a:lnTo>
                  <a:lnTo>
                    <a:pt x="218" y="418"/>
                  </a:lnTo>
                  <a:lnTo>
                    <a:pt x="217" y="418"/>
                  </a:lnTo>
                  <a:lnTo>
                    <a:pt x="216" y="418"/>
                  </a:lnTo>
                  <a:lnTo>
                    <a:pt x="214" y="418"/>
                  </a:lnTo>
                  <a:lnTo>
                    <a:pt x="214" y="417"/>
                  </a:lnTo>
                  <a:lnTo>
                    <a:pt x="213" y="417"/>
                  </a:lnTo>
                  <a:lnTo>
                    <a:pt x="212" y="417"/>
                  </a:lnTo>
                  <a:lnTo>
                    <a:pt x="211" y="417"/>
                  </a:lnTo>
                  <a:lnTo>
                    <a:pt x="210" y="417"/>
                  </a:lnTo>
                  <a:lnTo>
                    <a:pt x="209" y="417"/>
                  </a:lnTo>
                  <a:lnTo>
                    <a:pt x="209" y="416"/>
                  </a:lnTo>
                  <a:lnTo>
                    <a:pt x="208" y="416"/>
                  </a:lnTo>
                  <a:lnTo>
                    <a:pt x="207" y="416"/>
                  </a:lnTo>
                  <a:lnTo>
                    <a:pt x="207" y="415"/>
                  </a:lnTo>
                  <a:lnTo>
                    <a:pt x="205" y="415"/>
                  </a:lnTo>
                  <a:lnTo>
                    <a:pt x="204" y="415"/>
                  </a:lnTo>
                  <a:lnTo>
                    <a:pt x="203" y="414"/>
                  </a:lnTo>
                  <a:lnTo>
                    <a:pt x="202" y="414"/>
                  </a:lnTo>
                  <a:lnTo>
                    <a:pt x="202" y="412"/>
                  </a:lnTo>
                  <a:lnTo>
                    <a:pt x="201" y="411"/>
                  </a:lnTo>
                  <a:lnTo>
                    <a:pt x="201" y="410"/>
                  </a:lnTo>
                  <a:lnTo>
                    <a:pt x="200" y="409"/>
                  </a:lnTo>
                  <a:lnTo>
                    <a:pt x="200" y="408"/>
                  </a:lnTo>
                  <a:lnTo>
                    <a:pt x="199" y="408"/>
                  </a:lnTo>
                  <a:lnTo>
                    <a:pt x="199" y="407"/>
                  </a:lnTo>
                  <a:lnTo>
                    <a:pt x="198" y="407"/>
                  </a:lnTo>
                  <a:lnTo>
                    <a:pt x="198" y="406"/>
                  </a:lnTo>
                  <a:lnTo>
                    <a:pt x="196" y="406"/>
                  </a:lnTo>
                  <a:lnTo>
                    <a:pt x="195" y="406"/>
                  </a:lnTo>
                  <a:lnTo>
                    <a:pt x="194" y="406"/>
                  </a:lnTo>
                  <a:lnTo>
                    <a:pt x="194" y="404"/>
                  </a:lnTo>
                  <a:lnTo>
                    <a:pt x="193" y="404"/>
                  </a:lnTo>
                  <a:lnTo>
                    <a:pt x="192" y="404"/>
                  </a:lnTo>
                  <a:lnTo>
                    <a:pt x="191" y="403"/>
                  </a:lnTo>
                  <a:lnTo>
                    <a:pt x="191" y="402"/>
                  </a:lnTo>
                  <a:lnTo>
                    <a:pt x="190" y="402"/>
                  </a:lnTo>
                  <a:lnTo>
                    <a:pt x="188" y="403"/>
                  </a:lnTo>
                  <a:lnTo>
                    <a:pt x="187" y="403"/>
                  </a:lnTo>
                  <a:lnTo>
                    <a:pt x="187" y="404"/>
                  </a:lnTo>
                  <a:lnTo>
                    <a:pt x="187" y="403"/>
                  </a:lnTo>
                  <a:lnTo>
                    <a:pt x="186" y="403"/>
                  </a:lnTo>
                  <a:lnTo>
                    <a:pt x="186" y="402"/>
                  </a:lnTo>
                  <a:lnTo>
                    <a:pt x="185" y="402"/>
                  </a:lnTo>
                  <a:lnTo>
                    <a:pt x="184" y="402"/>
                  </a:lnTo>
                  <a:lnTo>
                    <a:pt x="184" y="403"/>
                  </a:lnTo>
                  <a:lnTo>
                    <a:pt x="184" y="404"/>
                  </a:lnTo>
                  <a:lnTo>
                    <a:pt x="183" y="404"/>
                  </a:lnTo>
                  <a:lnTo>
                    <a:pt x="184" y="404"/>
                  </a:lnTo>
                  <a:lnTo>
                    <a:pt x="184" y="406"/>
                  </a:lnTo>
                  <a:lnTo>
                    <a:pt x="183" y="406"/>
                  </a:lnTo>
                  <a:lnTo>
                    <a:pt x="183" y="407"/>
                  </a:lnTo>
                  <a:lnTo>
                    <a:pt x="182" y="406"/>
                  </a:lnTo>
                  <a:lnTo>
                    <a:pt x="181" y="406"/>
                  </a:lnTo>
                  <a:lnTo>
                    <a:pt x="179" y="406"/>
                  </a:lnTo>
                  <a:lnTo>
                    <a:pt x="178" y="406"/>
                  </a:lnTo>
                  <a:lnTo>
                    <a:pt x="178" y="404"/>
                  </a:lnTo>
                  <a:lnTo>
                    <a:pt x="177" y="406"/>
                  </a:lnTo>
                  <a:lnTo>
                    <a:pt x="176" y="406"/>
                  </a:lnTo>
                  <a:lnTo>
                    <a:pt x="176" y="404"/>
                  </a:lnTo>
                  <a:lnTo>
                    <a:pt x="175" y="404"/>
                  </a:lnTo>
                  <a:lnTo>
                    <a:pt x="174" y="404"/>
                  </a:lnTo>
                  <a:lnTo>
                    <a:pt x="174" y="403"/>
                  </a:lnTo>
                  <a:lnTo>
                    <a:pt x="173" y="403"/>
                  </a:lnTo>
                  <a:lnTo>
                    <a:pt x="172" y="403"/>
                  </a:lnTo>
                  <a:lnTo>
                    <a:pt x="172" y="402"/>
                  </a:lnTo>
                  <a:lnTo>
                    <a:pt x="170" y="402"/>
                  </a:lnTo>
                  <a:lnTo>
                    <a:pt x="169" y="401"/>
                  </a:lnTo>
                  <a:lnTo>
                    <a:pt x="169" y="400"/>
                  </a:lnTo>
                  <a:lnTo>
                    <a:pt x="168" y="400"/>
                  </a:lnTo>
                  <a:lnTo>
                    <a:pt x="168" y="399"/>
                  </a:lnTo>
                  <a:lnTo>
                    <a:pt x="167" y="398"/>
                  </a:lnTo>
                  <a:lnTo>
                    <a:pt x="167" y="396"/>
                  </a:lnTo>
                  <a:lnTo>
                    <a:pt x="166" y="396"/>
                  </a:lnTo>
                  <a:lnTo>
                    <a:pt x="166" y="395"/>
                  </a:lnTo>
                  <a:lnTo>
                    <a:pt x="165" y="394"/>
                  </a:lnTo>
                  <a:lnTo>
                    <a:pt x="164" y="394"/>
                  </a:lnTo>
                  <a:lnTo>
                    <a:pt x="162" y="394"/>
                  </a:lnTo>
                  <a:lnTo>
                    <a:pt x="161" y="395"/>
                  </a:lnTo>
                  <a:lnTo>
                    <a:pt x="160" y="395"/>
                  </a:lnTo>
                  <a:lnTo>
                    <a:pt x="159" y="395"/>
                  </a:lnTo>
                  <a:lnTo>
                    <a:pt x="157" y="395"/>
                  </a:lnTo>
                  <a:lnTo>
                    <a:pt x="156" y="394"/>
                  </a:lnTo>
                  <a:lnTo>
                    <a:pt x="156" y="393"/>
                  </a:lnTo>
                  <a:lnTo>
                    <a:pt x="155" y="393"/>
                  </a:lnTo>
                  <a:lnTo>
                    <a:pt x="153" y="393"/>
                  </a:lnTo>
                  <a:lnTo>
                    <a:pt x="152" y="394"/>
                  </a:lnTo>
                  <a:lnTo>
                    <a:pt x="151" y="394"/>
                  </a:lnTo>
                  <a:lnTo>
                    <a:pt x="150" y="394"/>
                  </a:lnTo>
                  <a:lnTo>
                    <a:pt x="149" y="394"/>
                  </a:lnTo>
                  <a:lnTo>
                    <a:pt x="149" y="393"/>
                  </a:lnTo>
                  <a:lnTo>
                    <a:pt x="149" y="392"/>
                  </a:lnTo>
                  <a:lnTo>
                    <a:pt x="148" y="392"/>
                  </a:lnTo>
                  <a:lnTo>
                    <a:pt x="147" y="391"/>
                  </a:lnTo>
                  <a:lnTo>
                    <a:pt x="145" y="392"/>
                  </a:lnTo>
                  <a:lnTo>
                    <a:pt x="144" y="392"/>
                  </a:lnTo>
                  <a:lnTo>
                    <a:pt x="143" y="391"/>
                  </a:lnTo>
                  <a:lnTo>
                    <a:pt x="143" y="390"/>
                  </a:lnTo>
                  <a:lnTo>
                    <a:pt x="142" y="389"/>
                  </a:lnTo>
                  <a:lnTo>
                    <a:pt x="141" y="390"/>
                  </a:lnTo>
                  <a:lnTo>
                    <a:pt x="141" y="389"/>
                  </a:lnTo>
                  <a:lnTo>
                    <a:pt x="140" y="389"/>
                  </a:lnTo>
                  <a:lnTo>
                    <a:pt x="139" y="387"/>
                  </a:lnTo>
                  <a:lnTo>
                    <a:pt x="139" y="386"/>
                  </a:lnTo>
                  <a:lnTo>
                    <a:pt x="139" y="385"/>
                  </a:lnTo>
                  <a:lnTo>
                    <a:pt x="138" y="385"/>
                  </a:lnTo>
                  <a:lnTo>
                    <a:pt x="136" y="385"/>
                  </a:lnTo>
                  <a:lnTo>
                    <a:pt x="135" y="385"/>
                  </a:lnTo>
                  <a:lnTo>
                    <a:pt x="135" y="384"/>
                  </a:lnTo>
                  <a:lnTo>
                    <a:pt x="134" y="384"/>
                  </a:lnTo>
                  <a:lnTo>
                    <a:pt x="134" y="383"/>
                  </a:lnTo>
                  <a:lnTo>
                    <a:pt x="134" y="382"/>
                  </a:lnTo>
                  <a:lnTo>
                    <a:pt x="134" y="381"/>
                  </a:lnTo>
                  <a:lnTo>
                    <a:pt x="134" y="379"/>
                  </a:lnTo>
                  <a:lnTo>
                    <a:pt x="133" y="378"/>
                  </a:lnTo>
                  <a:lnTo>
                    <a:pt x="134" y="377"/>
                  </a:lnTo>
                  <a:lnTo>
                    <a:pt x="133" y="377"/>
                  </a:lnTo>
                  <a:lnTo>
                    <a:pt x="133" y="376"/>
                  </a:lnTo>
                  <a:lnTo>
                    <a:pt x="133" y="375"/>
                  </a:lnTo>
                  <a:lnTo>
                    <a:pt x="133" y="374"/>
                  </a:lnTo>
                  <a:lnTo>
                    <a:pt x="133" y="373"/>
                  </a:lnTo>
                  <a:lnTo>
                    <a:pt x="134" y="372"/>
                  </a:lnTo>
                  <a:lnTo>
                    <a:pt x="134" y="370"/>
                  </a:lnTo>
                  <a:lnTo>
                    <a:pt x="134" y="369"/>
                  </a:lnTo>
                  <a:lnTo>
                    <a:pt x="135" y="369"/>
                  </a:lnTo>
                  <a:lnTo>
                    <a:pt x="135" y="368"/>
                  </a:lnTo>
                  <a:lnTo>
                    <a:pt x="136" y="368"/>
                  </a:lnTo>
                  <a:lnTo>
                    <a:pt x="136" y="367"/>
                  </a:lnTo>
                  <a:lnTo>
                    <a:pt x="138" y="366"/>
                  </a:lnTo>
                  <a:lnTo>
                    <a:pt x="139" y="365"/>
                  </a:lnTo>
                  <a:lnTo>
                    <a:pt x="140" y="364"/>
                  </a:lnTo>
                  <a:lnTo>
                    <a:pt x="140" y="362"/>
                  </a:lnTo>
                  <a:lnTo>
                    <a:pt x="141" y="362"/>
                  </a:lnTo>
                  <a:lnTo>
                    <a:pt x="142" y="361"/>
                  </a:lnTo>
                  <a:lnTo>
                    <a:pt x="142" y="360"/>
                  </a:lnTo>
                  <a:lnTo>
                    <a:pt x="143" y="360"/>
                  </a:lnTo>
                  <a:lnTo>
                    <a:pt x="143" y="359"/>
                  </a:lnTo>
                  <a:lnTo>
                    <a:pt x="144" y="358"/>
                  </a:lnTo>
                  <a:lnTo>
                    <a:pt x="145" y="357"/>
                  </a:lnTo>
                  <a:lnTo>
                    <a:pt x="148" y="354"/>
                  </a:lnTo>
                  <a:lnTo>
                    <a:pt x="148" y="353"/>
                  </a:lnTo>
                  <a:lnTo>
                    <a:pt x="148" y="352"/>
                  </a:lnTo>
                  <a:lnTo>
                    <a:pt x="148" y="351"/>
                  </a:lnTo>
                  <a:lnTo>
                    <a:pt x="149" y="349"/>
                  </a:lnTo>
                  <a:lnTo>
                    <a:pt x="150" y="348"/>
                  </a:lnTo>
                  <a:lnTo>
                    <a:pt x="151" y="347"/>
                  </a:lnTo>
                  <a:lnTo>
                    <a:pt x="153" y="348"/>
                  </a:lnTo>
                  <a:lnTo>
                    <a:pt x="155" y="348"/>
                  </a:lnTo>
                  <a:lnTo>
                    <a:pt x="155" y="349"/>
                  </a:lnTo>
                  <a:lnTo>
                    <a:pt x="156" y="349"/>
                  </a:lnTo>
                  <a:lnTo>
                    <a:pt x="156" y="350"/>
                  </a:lnTo>
                  <a:lnTo>
                    <a:pt x="157" y="350"/>
                  </a:lnTo>
                  <a:lnTo>
                    <a:pt x="157" y="351"/>
                  </a:lnTo>
                  <a:lnTo>
                    <a:pt x="158" y="351"/>
                  </a:lnTo>
                  <a:lnTo>
                    <a:pt x="159" y="351"/>
                  </a:lnTo>
                  <a:lnTo>
                    <a:pt x="160" y="351"/>
                  </a:lnTo>
                  <a:lnTo>
                    <a:pt x="161" y="351"/>
                  </a:lnTo>
                  <a:lnTo>
                    <a:pt x="160" y="351"/>
                  </a:lnTo>
                  <a:lnTo>
                    <a:pt x="160" y="350"/>
                  </a:lnTo>
                  <a:lnTo>
                    <a:pt x="161" y="350"/>
                  </a:lnTo>
                  <a:lnTo>
                    <a:pt x="162" y="350"/>
                  </a:lnTo>
                  <a:lnTo>
                    <a:pt x="162" y="349"/>
                  </a:lnTo>
                  <a:lnTo>
                    <a:pt x="164" y="349"/>
                  </a:lnTo>
                  <a:lnTo>
                    <a:pt x="164" y="348"/>
                  </a:lnTo>
                  <a:lnTo>
                    <a:pt x="165" y="348"/>
                  </a:lnTo>
                  <a:lnTo>
                    <a:pt x="166" y="348"/>
                  </a:lnTo>
                  <a:lnTo>
                    <a:pt x="167" y="348"/>
                  </a:lnTo>
                  <a:lnTo>
                    <a:pt x="168" y="348"/>
                  </a:lnTo>
                  <a:lnTo>
                    <a:pt x="169" y="348"/>
                  </a:lnTo>
                  <a:lnTo>
                    <a:pt x="170" y="348"/>
                  </a:lnTo>
                  <a:lnTo>
                    <a:pt x="170" y="349"/>
                  </a:lnTo>
                  <a:lnTo>
                    <a:pt x="172" y="349"/>
                  </a:lnTo>
                  <a:lnTo>
                    <a:pt x="172" y="350"/>
                  </a:lnTo>
                  <a:lnTo>
                    <a:pt x="173" y="350"/>
                  </a:lnTo>
                  <a:lnTo>
                    <a:pt x="173" y="351"/>
                  </a:lnTo>
                  <a:lnTo>
                    <a:pt x="174" y="352"/>
                  </a:lnTo>
                  <a:lnTo>
                    <a:pt x="177" y="351"/>
                  </a:lnTo>
                  <a:lnTo>
                    <a:pt x="181" y="348"/>
                  </a:lnTo>
                  <a:lnTo>
                    <a:pt x="182" y="348"/>
                  </a:lnTo>
                  <a:lnTo>
                    <a:pt x="183" y="347"/>
                  </a:lnTo>
                  <a:lnTo>
                    <a:pt x="182" y="345"/>
                  </a:lnTo>
                  <a:lnTo>
                    <a:pt x="181" y="345"/>
                  </a:lnTo>
                  <a:lnTo>
                    <a:pt x="179" y="345"/>
                  </a:lnTo>
                  <a:lnTo>
                    <a:pt x="179" y="344"/>
                  </a:lnTo>
                  <a:lnTo>
                    <a:pt x="178" y="343"/>
                  </a:lnTo>
                  <a:lnTo>
                    <a:pt x="178" y="342"/>
                  </a:lnTo>
                  <a:lnTo>
                    <a:pt x="178" y="341"/>
                  </a:lnTo>
                  <a:lnTo>
                    <a:pt x="178" y="340"/>
                  </a:lnTo>
                  <a:lnTo>
                    <a:pt x="178" y="339"/>
                  </a:lnTo>
                  <a:lnTo>
                    <a:pt x="179" y="337"/>
                  </a:lnTo>
                  <a:lnTo>
                    <a:pt x="182" y="336"/>
                  </a:lnTo>
                  <a:lnTo>
                    <a:pt x="183" y="336"/>
                  </a:lnTo>
                  <a:lnTo>
                    <a:pt x="183" y="335"/>
                  </a:lnTo>
                  <a:lnTo>
                    <a:pt x="182" y="335"/>
                  </a:lnTo>
                  <a:lnTo>
                    <a:pt x="182" y="334"/>
                  </a:lnTo>
                  <a:lnTo>
                    <a:pt x="181" y="334"/>
                  </a:lnTo>
                  <a:lnTo>
                    <a:pt x="181" y="335"/>
                  </a:lnTo>
                  <a:lnTo>
                    <a:pt x="179" y="335"/>
                  </a:lnTo>
                  <a:lnTo>
                    <a:pt x="178" y="335"/>
                  </a:lnTo>
                  <a:lnTo>
                    <a:pt x="177" y="335"/>
                  </a:lnTo>
                  <a:lnTo>
                    <a:pt x="177" y="334"/>
                  </a:lnTo>
                  <a:lnTo>
                    <a:pt x="177" y="333"/>
                  </a:lnTo>
                  <a:lnTo>
                    <a:pt x="176" y="332"/>
                  </a:lnTo>
                  <a:lnTo>
                    <a:pt x="176" y="331"/>
                  </a:lnTo>
                  <a:lnTo>
                    <a:pt x="176" y="329"/>
                  </a:lnTo>
                  <a:lnTo>
                    <a:pt x="175" y="329"/>
                  </a:lnTo>
                  <a:lnTo>
                    <a:pt x="174" y="329"/>
                  </a:lnTo>
                  <a:lnTo>
                    <a:pt x="173" y="329"/>
                  </a:lnTo>
                  <a:lnTo>
                    <a:pt x="173" y="328"/>
                  </a:lnTo>
                  <a:lnTo>
                    <a:pt x="172" y="328"/>
                  </a:lnTo>
                  <a:lnTo>
                    <a:pt x="172" y="329"/>
                  </a:lnTo>
                  <a:lnTo>
                    <a:pt x="172" y="328"/>
                  </a:lnTo>
                  <a:lnTo>
                    <a:pt x="170" y="328"/>
                  </a:lnTo>
                  <a:lnTo>
                    <a:pt x="169" y="328"/>
                  </a:lnTo>
                  <a:lnTo>
                    <a:pt x="169" y="329"/>
                  </a:lnTo>
                  <a:lnTo>
                    <a:pt x="168" y="329"/>
                  </a:lnTo>
                  <a:lnTo>
                    <a:pt x="164" y="327"/>
                  </a:lnTo>
                  <a:lnTo>
                    <a:pt x="162" y="328"/>
                  </a:lnTo>
                  <a:lnTo>
                    <a:pt x="161" y="328"/>
                  </a:lnTo>
                  <a:lnTo>
                    <a:pt x="161" y="327"/>
                  </a:lnTo>
                  <a:lnTo>
                    <a:pt x="160" y="327"/>
                  </a:lnTo>
                  <a:lnTo>
                    <a:pt x="160" y="326"/>
                  </a:lnTo>
                  <a:lnTo>
                    <a:pt x="159" y="326"/>
                  </a:lnTo>
                  <a:lnTo>
                    <a:pt x="158" y="326"/>
                  </a:lnTo>
                  <a:lnTo>
                    <a:pt x="157" y="326"/>
                  </a:lnTo>
                  <a:lnTo>
                    <a:pt x="156" y="326"/>
                  </a:lnTo>
                  <a:lnTo>
                    <a:pt x="155" y="326"/>
                  </a:lnTo>
                  <a:lnTo>
                    <a:pt x="155" y="325"/>
                  </a:lnTo>
                  <a:lnTo>
                    <a:pt x="153" y="325"/>
                  </a:lnTo>
                  <a:lnTo>
                    <a:pt x="152" y="325"/>
                  </a:lnTo>
                  <a:lnTo>
                    <a:pt x="151" y="325"/>
                  </a:lnTo>
                  <a:lnTo>
                    <a:pt x="151" y="324"/>
                  </a:lnTo>
                  <a:lnTo>
                    <a:pt x="151" y="323"/>
                  </a:lnTo>
                  <a:lnTo>
                    <a:pt x="151" y="322"/>
                  </a:lnTo>
                  <a:lnTo>
                    <a:pt x="151" y="320"/>
                  </a:lnTo>
                  <a:lnTo>
                    <a:pt x="151" y="319"/>
                  </a:lnTo>
                  <a:lnTo>
                    <a:pt x="151" y="318"/>
                  </a:lnTo>
                  <a:lnTo>
                    <a:pt x="150" y="318"/>
                  </a:lnTo>
                  <a:lnTo>
                    <a:pt x="150" y="319"/>
                  </a:lnTo>
                  <a:lnTo>
                    <a:pt x="150" y="320"/>
                  </a:lnTo>
                  <a:lnTo>
                    <a:pt x="149" y="320"/>
                  </a:lnTo>
                  <a:lnTo>
                    <a:pt x="149" y="319"/>
                  </a:lnTo>
                  <a:lnTo>
                    <a:pt x="148" y="319"/>
                  </a:lnTo>
                  <a:lnTo>
                    <a:pt x="147" y="318"/>
                  </a:lnTo>
                  <a:lnTo>
                    <a:pt x="145" y="317"/>
                  </a:lnTo>
                  <a:lnTo>
                    <a:pt x="144" y="316"/>
                  </a:lnTo>
                  <a:lnTo>
                    <a:pt x="143" y="316"/>
                  </a:lnTo>
                  <a:lnTo>
                    <a:pt x="143" y="317"/>
                  </a:lnTo>
                  <a:lnTo>
                    <a:pt x="143" y="318"/>
                  </a:lnTo>
                  <a:lnTo>
                    <a:pt x="142" y="318"/>
                  </a:lnTo>
                  <a:lnTo>
                    <a:pt x="141" y="318"/>
                  </a:lnTo>
                  <a:lnTo>
                    <a:pt x="140" y="318"/>
                  </a:lnTo>
                  <a:lnTo>
                    <a:pt x="140" y="317"/>
                  </a:lnTo>
                  <a:lnTo>
                    <a:pt x="139" y="317"/>
                  </a:lnTo>
                  <a:lnTo>
                    <a:pt x="139" y="316"/>
                  </a:lnTo>
                  <a:lnTo>
                    <a:pt x="139" y="315"/>
                  </a:lnTo>
                  <a:lnTo>
                    <a:pt x="140" y="315"/>
                  </a:lnTo>
                  <a:lnTo>
                    <a:pt x="140" y="314"/>
                  </a:lnTo>
                  <a:lnTo>
                    <a:pt x="141" y="312"/>
                  </a:lnTo>
                  <a:lnTo>
                    <a:pt x="141" y="311"/>
                  </a:lnTo>
                  <a:lnTo>
                    <a:pt x="141" y="310"/>
                  </a:lnTo>
                  <a:lnTo>
                    <a:pt x="140" y="310"/>
                  </a:lnTo>
                  <a:lnTo>
                    <a:pt x="140" y="309"/>
                  </a:lnTo>
                  <a:lnTo>
                    <a:pt x="140" y="308"/>
                  </a:lnTo>
                  <a:lnTo>
                    <a:pt x="140" y="307"/>
                  </a:lnTo>
                  <a:lnTo>
                    <a:pt x="139" y="307"/>
                  </a:lnTo>
                  <a:lnTo>
                    <a:pt x="138" y="307"/>
                  </a:lnTo>
                  <a:lnTo>
                    <a:pt x="138" y="308"/>
                  </a:lnTo>
                  <a:lnTo>
                    <a:pt x="136" y="308"/>
                  </a:lnTo>
                  <a:lnTo>
                    <a:pt x="134" y="307"/>
                  </a:lnTo>
                  <a:lnTo>
                    <a:pt x="133" y="306"/>
                  </a:lnTo>
                  <a:lnTo>
                    <a:pt x="132" y="305"/>
                  </a:lnTo>
                  <a:lnTo>
                    <a:pt x="131" y="305"/>
                  </a:lnTo>
                  <a:lnTo>
                    <a:pt x="130" y="303"/>
                  </a:lnTo>
                  <a:lnTo>
                    <a:pt x="131" y="302"/>
                  </a:lnTo>
                  <a:lnTo>
                    <a:pt x="132" y="302"/>
                  </a:lnTo>
                  <a:lnTo>
                    <a:pt x="132" y="301"/>
                  </a:lnTo>
                  <a:lnTo>
                    <a:pt x="131" y="301"/>
                  </a:lnTo>
                  <a:lnTo>
                    <a:pt x="131" y="300"/>
                  </a:lnTo>
                  <a:lnTo>
                    <a:pt x="130" y="300"/>
                  </a:lnTo>
                  <a:lnTo>
                    <a:pt x="129" y="299"/>
                  </a:lnTo>
                  <a:lnTo>
                    <a:pt x="129" y="298"/>
                  </a:lnTo>
                  <a:lnTo>
                    <a:pt x="130" y="298"/>
                  </a:lnTo>
                  <a:lnTo>
                    <a:pt x="130" y="297"/>
                  </a:lnTo>
                  <a:lnTo>
                    <a:pt x="129" y="295"/>
                  </a:lnTo>
                  <a:lnTo>
                    <a:pt x="127" y="297"/>
                  </a:lnTo>
                  <a:lnTo>
                    <a:pt x="126" y="297"/>
                  </a:lnTo>
                  <a:lnTo>
                    <a:pt x="126" y="298"/>
                  </a:lnTo>
                  <a:lnTo>
                    <a:pt x="125" y="297"/>
                  </a:lnTo>
                  <a:lnTo>
                    <a:pt x="125" y="295"/>
                  </a:lnTo>
                  <a:lnTo>
                    <a:pt x="124" y="295"/>
                  </a:lnTo>
                  <a:lnTo>
                    <a:pt x="124" y="294"/>
                  </a:lnTo>
                  <a:lnTo>
                    <a:pt x="124" y="293"/>
                  </a:lnTo>
                  <a:lnTo>
                    <a:pt x="123" y="293"/>
                  </a:lnTo>
                  <a:lnTo>
                    <a:pt x="122" y="293"/>
                  </a:lnTo>
                  <a:lnTo>
                    <a:pt x="121" y="293"/>
                  </a:lnTo>
                  <a:lnTo>
                    <a:pt x="119" y="293"/>
                  </a:lnTo>
                  <a:lnTo>
                    <a:pt x="119" y="294"/>
                  </a:lnTo>
                  <a:lnTo>
                    <a:pt x="118" y="294"/>
                  </a:lnTo>
                  <a:lnTo>
                    <a:pt x="118" y="293"/>
                  </a:lnTo>
                  <a:lnTo>
                    <a:pt x="117" y="293"/>
                  </a:lnTo>
                  <a:lnTo>
                    <a:pt x="118" y="292"/>
                  </a:lnTo>
                  <a:lnTo>
                    <a:pt x="118" y="291"/>
                  </a:lnTo>
                  <a:lnTo>
                    <a:pt x="117" y="290"/>
                  </a:lnTo>
                  <a:lnTo>
                    <a:pt x="118" y="289"/>
                  </a:lnTo>
                  <a:lnTo>
                    <a:pt x="117" y="289"/>
                  </a:lnTo>
                  <a:lnTo>
                    <a:pt x="116" y="289"/>
                  </a:lnTo>
                  <a:lnTo>
                    <a:pt x="116" y="290"/>
                  </a:lnTo>
                  <a:lnTo>
                    <a:pt x="115" y="289"/>
                  </a:lnTo>
                  <a:lnTo>
                    <a:pt x="115" y="287"/>
                  </a:lnTo>
                  <a:lnTo>
                    <a:pt x="114" y="287"/>
                  </a:lnTo>
                  <a:lnTo>
                    <a:pt x="113" y="286"/>
                  </a:lnTo>
                  <a:lnTo>
                    <a:pt x="112" y="285"/>
                  </a:lnTo>
                  <a:lnTo>
                    <a:pt x="110" y="285"/>
                  </a:lnTo>
                  <a:lnTo>
                    <a:pt x="110" y="286"/>
                  </a:lnTo>
                  <a:lnTo>
                    <a:pt x="109" y="286"/>
                  </a:lnTo>
                  <a:lnTo>
                    <a:pt x="109" y="285"/>
                  </a:lnTo>
                  <a:lnTo>
                    <a:pt x="108" y="284"/>
                  </a:lnTo>
                  <a:lnTo>
                    <a:pt x="107" y="284"/>
                  </a:lnTo>
                  <a:lnTo>
                    <a:pt x="106" y="284"/>
                  </a:lnTo>
                  <a:lnTo>
                    <a:pt x="106" y="285"/>
                  </a:lnTo>
                  <a:lnTo>
                    <a:pt x="105" y="285"/>
                  </a:lnTo>
                  <a:lnTo>
                    <a:pt x="104" y="285"/>
                  </a:lnTo>
                  <a:lnTo>
                    <a:pt x="104" y="286"/>
                  </a:lnTo>
                  <a:lnTo>
                    <a:pt x="103" y="286"/>
                  </a:lnTo>
                  <a:lnTo>
                    <a:pt x="101" y="286"/>
                  </a:lnTo>
                  <a:lnTo>
                    <a:pt x="100" y="286"/>
                  </a:lnTo>
                  <a:lnTo>
                    <a:pt x="100" y="287"/>
                  </a:lnTo>
                  <a:lnTo>
                    <a:pt x="99" y="290"/>
                  </a:lnTo>
                  <a:lnTo>
                    <a:pt x="98" y="290"/>
                  </a:lnTo>
                  <a:lnTo>
                    <a:pt x="97" y="290"/>
                  </a:lnTo>
                  <a:lnTo>
                    <a:pt x="97" y="291"/>
                  </a:lnTo>
                  <a:lnTo>
                    <a:pt x="96" y="292"/>
                  </a:lnTo>
                  <a:lnTo>
                    <a:pt x="95" y="292"/>
                  </a:lnTo>
                  <a:lnTo>
                    <a:pt x="93" y="292"/>
                  </a:lnTo>
                  <a:lnTo>
                    <a:pt x="93" y="291"/>
                  </a:lnTo>
                  <a:lnTo>
                    <a:pt x="92" y="291"/>
                  </a:lnTo>
                  <a:lnTo>
                    <a:pt x="91" y="291"/>
                  </a:lnTo>
                  <a:lnTo>
                    <a:pt x="91" y="290"/>
                  </a:lnTo>
                  <a:lnTo>
                    <a:pt x="91" y="289"/>
                  </a:lnTo>
                  <a:lnTo>
                    <a:pt x="91" y="287"/>
                  </a:lnTo>
                  <a:lnTo>
                    <a:pt x="91" y="286"/>
                  </a:lnTo>
                  <a:lnTo>
                    <a:pt x="92" y="286"/>
                  </a:lnTo>
                  <a:lnTo>
                    <a:pt x="92" y="285"/>
                  </a:lnTo>
                  <a:lnTo>
                    <a:pt x="93" y="285"/>
                  </a:lnTo>
                  <a:lnTo>
                    <a:pt x="93" y="284"/>
                  </a:lnTo>
                  <a:lnTo>
                    <a:pt x="91" y="282"/>
                  </a:lnTo>
                  <a:lnTo>
                    <a:pt x="90" y="282"/>
                  </a:lnTo>
                  <a:lnTo>
                    <a:pt x="91" y="281"/>
                  </a:lnTo>
                  <a:lnTo>
                    <a:pt x="91" y="280"/>
                  </a:lnTo>
                  <a:lnTo>
                    <a:pt x="90" y="278"/>
                  </a:lnTo>
                  <a:lnTo>
                    <a:pt x="89" y="278"/>
                  </a:lnTo>
                  <a:lnTo>
                    <a:pt x="88" y="277"/>
                  </a:lnTo>
                  <a:lnTo>
                    <a:pt x="87" y="277"/>
                  </a:lnTo>
                  <a:lnTo>
                    <a:pt x="87" y="276"/>
                  </a:lnTo>
                  <a:lnTo>
                    <a:pt x="86" y="276"/>
                  </a:lnTo>
                  <a:lnTo>
                    <a:pt x="86" y="275"/>
                  </a:lnTo>
                  <a:lnTo>
                    <a:pt x="86" y="274"/>
                  </a:lnTo>
                  <a:lnTo>
                    <a:pt x="86" y="273"/>
                  </a:lnTo>
                  <a:lnTo>
                    <a:pt x="87" y="273"/>
                  </a:lnTo>
                  <a:lnTo>
                    <a:pt x="87" y="272"/>
                  </a:lnTo>
                  <a:lnTo>
                    <a:pt x="87" y="270"/>
                  </a:lnTo>
                  <a:lnTo>
                    <a:pt x="88" y="270"/>
                  </a:lnTo>
                  <a:lnTo>
                    <a:pt x="87" y="270"/>
                  </a:lnTo>
                  <a:lnTo>
                    <a:pt x="87" y="269"/>
                  </a:lnTo>
                  <a:lnTo>
                    <a:pt x="86" y="269"/>
                  </a:lnTo>
                  <a:lnTo>
                    <a:pt x="84" y="269"/>
                  </a:lnTo>
                  <a:lnTo>
                    <a:pt x="83" y="269"/>
                  </a:lnTo>
                  <a:lnTo>
                    <a:pt x="82" y="269"/>
                  </a:lnTo>
                  <a:lnTo>
                    <a:pt x="81" y="268"/>
                  </a:lnTo>
                  <a:lnTo>
                    <a:pt x="80" y="268"/>
                  </a:lnTo>
                  <a:close/>
                  <a:moveTo>
                    <a:pt x="290" y="262"/>
                  </a:moveTo>
                  <a:lnTo>
                    <a:pt x="291" y="262"/>
                  </a:lnTo>
                  <a:lnTo>
                    <a:pt x="291" y="261"/>
                  </a:lnTo>
                  <a:lnTo>
                    <a:pt x="293" y="261"/>
                  </a:lnTo>
                  <a:lnTo>
                    <a:pt x="293" y="260"/>
                  </a:lnTo>
                  <a:lnTo>
                    <a:pt x="294" y="260"/>
                  </a:lnTo>
                  <a:lnTo>
                    <a:pt x="295" y="260"/>
                  </a:lnTo>
                  <a:lnTo>
                    <a:pt x="295" y="259"/>
                  </a:lnTo>
                  <a:lnTo>
                    <a:pt x="296" y="259"/>
                  </a:lnTo>
                  <a:lnTo>
                    <a:pt x="296" y="258"/>
                  </a:lnTo>
                  <a:lnTo>
                    <a:pt x="297" y="258"/>
                  </a:lnTo>
                  <a:lnTo>
                    <a:pt x="298" y="258"/>
                  </a:lnTo>
                  <a:lnTo>
                    <a:pt x="298" y="259"/>
                  </a:lnTo>
                  <a:lnTo>
                    <a:pt x="297" y="260"/>
                  </a:lnTo>
                  <a:lnTo>
                    <a:pt x="297" y="261"/>
                  </a:lnTo>
                  <a:lnTo>
                    <a:pt x="296" y="261"/>
                  </a:lnTo>
                  <a:lnTo>
                    <a:pt x="296" y="262"/>
                  </a:lnTo>
                  <a:lnTo>
                    <a:pt x="297" y="262"/>
                  </a:lnTo>
                  <a:lnTo>
                    <a:pt x="297" y="264"/>
                  </a:lnTo>
                  <a:lnTo>
                    <a:pt x="296" y="264"/>
                  </a:lnTo>
                  <a:lnTo>
                    <a:pt x="296" y="265"/>
                  </a:lnTo>
                  <a:lnTo>
                    <a:pt x="296" y="266"/>
                  </a:lnTo>
                  <a:lnTo>
                    <a:pt x="296" y="267"/>
                  </a:lnTo>
                  <a:lnTo>
                    <a:pt x="295" y="267"/>
                  </a:lnTo>
                  <a:lnTo>
                    <a:pt x="295" y="268"/>
                  </a:lnTo>
                  <a:lnTo>
                    <a:pt x="294" y="268"/>
                  </a:lnTo>
                  <a:lnTo>
                    <a:pt x="293" y="268"/>
                  </a:lnTo>
                  <a:lnTo>
                    <a:pt x="293" y="269"/>
                  </a:lnTo>
                  <a:lnTo>
                    <a:pt x="291" y="269"/>
                  </a:lnTo>
                  <a:lnTo>
                    <a:pt x="290" y="270"/>
                  </a:lnTo>
                  <a:lnTo>
                    <a:pt x="289" y="269"/>
                  </a:lnTo>
                  <a:lnTo>
                    <a:pt x="289" y="268"/>
                  </a:lnTo>
                  <a:lnTo>
                    <a:pt x="289" y="267"/>
                  </a:lnTo>
                  <a:lnTo>
                    <a:pt x="290" y="267"/>
                  </a:lnTo>
                  <a:lnTo>
                    <a:pt x="290" y="266"/>
                  </a:lnTo>
                  <a:lnTo>
                    <a:pt x="290" y="265"/>
                  </a:lnTo>
                  <a:lnTo>
                    <a:pt x="290" y="264"/>
                  </a:lnTo>
                  <a:lnTo>
                    <a:pt x="290" y="262"/>
                  </a:lnTo>
                  <a:close/>
                  <a:moveTo>
                    <a:pt x="302" y="256"/>
                  </a:moveTo>
                  <a:lnTo>
                    <a:pt x="302" y="255"/>
                  </a:lnTo>
                  <a:lnTo>
                    <a:pt x="302" y="253"/>
                  </a:lnTo>
                  <a:lnTo>
                    <a:pt x="303" y="253"/>
                  </a:lnTo>
                  <a:lnTo>
                    <a:pt x="303" y="252"/>
                  </a:lnTo>
                  <a:lnTo>
                    <a:pt x="304" y="251"/>
                  </a:lnTo>
                  <a:lnTo>
                    <a:pt x="304" y="250"/>
                  </a:lnTo>
                  <a:lnTo>
                    <a:pt x="305" y="250"/>
                  </a:lnTo>
                  <a:lnTo>
                    <a:pt x="305" y="249"/>
                  </a:lnTo>
                  <a:lnTo>
                    <a:pt x="305" y="248"/>
                  </a:lnTo>
                  <a:lnTo>
                    <a:pt x="306" y="248"/>
                  </a:lnTo>
                  <a:lnTo>
                    <a:pt x="306" y="247"/>
                  </a:lnTo>
                  <a:lnTo>
                    <a:pt x="307" y="245"/>
                  </a:lnTo>
                  <a:lnTo>
                    <a:pt x="306" y="245"/>
                  </a:lnTo>
                  <a:lnTo>
                    <a:pt x="307" y="245"/>
                  </a:lnTo>
                  <a:lnTo>
                    <a:pt x="307" y="244"/>
                  </a:lnTo>
                  <a:lnTo>
                    <a:pt x="308" y="244"/>
                  </a:lnTo>
                  <a:lnTo>
                    <a:pt x="309" y="244"/>
                  </a:lnTo>
                  <a:lnTo>
                    <a:pt x="311" y="244"/>
                  </a:lnTo>
                  <a:lnTo>
                    <a:pt x="311" y="245"/>
                  </a:lnTo>
                  <a:lnTo>
                    <a:pt x="311" y="247"/>
                  </a:lnTo>
                  <a:lnTo>
                    <a:pt x="311" y="248"/>
                  </a:lnTo>
                  <a:lnTo>
                    <a:pt x="313" y="249"/>
                  </a:lnTo>
                  <a:lnTo>
                    <a:pt x="314" y="250"/>
                  </a:lnTo>
                  <a:lnTo>
                    <a:pt x="316" y="253"/>
                  </a:lnTo>
                  <a:lnTo>
                    <a:pt x="316" y="255"/>
                  </a:lnTo>
                  <a:lnTo>
                    <a:pt x="317" y="255"/>
                  </a:lnTo>
                  <a:lnTo>
                    <a:pt x="317" y="256"/>
                  </a:lnTo>
                  <a:lnTo>
                    <a:pt x="317" y="255"/>
                  </a:lnTo>
                  <a:lnTo>
                    <a:pt x="319" y="255"/>
                  </a:lnTo>
                  <a:lnTo>
                    <a:pt x="319" y="256"/>
                  </a:lnTo>
                  <a:lnTo>
                    <a:pt x="317" y="256"/>
                  </a:lnTo>
                  <a:lnTo>
                    <a:pt x="319" y="256"/>
                  </a:lnTo>
                  <a:lnTo>
                    <a:pt x="319" y="257"/>
                  </a:lnTo>
                  <a:lnTo>
                    <a:pt x="319" y="258"/>
                  </a:lnTo>
                  <a:lnTo>
                    <a:pt x="319" y="259"/>
                  </a:lnTo>
                  <a:lnTo>
                    <a:pt x="317" y="259"/>
                  </a:lnTo>
                  <a:lnTo>
                    <a:pt x="316" y="259"/>
                  </a:lnTo>
                  <a:lnTo>
                    <a:pt x="315" y="259"/>
                  </a:lnTo>
                  <a:lnTo>
                    <a:pt x="314" y="259"/>
                  </a:lnTo>
                  <a:lnTo>
                    <a:pt x="313" y="259"/>
                  </a:lnTo>
                  <a:lnTo>
                    <a:pt x="313" y="258"/>
                  </a:lnTo>
                  <a:lnTo>
                    <a:pt x="312" y="258"/>
                  </a:lnTo>
                  <a:lnTo>
                    <a:pt x="312" y="259"/>
                  </a:lnTo>
                  <a:lnTo>
                    <a:pt x="311" y="258"/>
                  </a:lnTo>
                  <a:lnTo>
                    <a:pt x="309" y="258"/>
                  </a:lnTo>
                  <a:lnTo>
                    <a:pt x="308" y="258"/>
                  </a:lnTo>
                  <a:lnTo>
                    <a:pt x="307" y="258"/>
                  </a:lnTo>
                  <a:lnTo>
                    <a:pt x="306" y="258"/>
                  </a:lnTo>
                  <a:lnTo>
                    <a:pt x="305" y="257"/>
                  </a:lnTo>
                  <a:lnTo>
                    <a:pt x="304" y="257"/>
                  </a:lnTo>
                  <a:lnTo>
                    <a:pt x="303" y="257"/>
                  </a:lnTo>
                  <a:lnTo>
                    <a:pt x="302" y="256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9" name="Freeform 177">
              <a:extLst>
                <a:ext uri="{FF2B5EF4-FFF2-40B4-BE49-F238E27FC236}">
                  <a16:creationId xmlns:a16="http://schemas.microsoft.com/office/drawing/2014/main" id="{C10DF5F2-454A-A54E-69E1-CB1DF92CC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5188" y="2663826"/>
              <a:ext cx="1120775" cy="755650"/>
            </a:xfrm>
            <a:custGeom>
              <a:avLst/>
              <a:gdLst>
                <a:gd name="T0" fmla="*/ 12 w 706"/>
                <a:gd name="T1" fmla="*/ 373 h 476"/>
                <a:gd name="T2" fmla="*/ 59 w 706"/>
                <a:gd name="T3" fmla="*/ 424 h 476"/>
                <a:gd name="T4" fmla="*/ 41 w 706"/>
                <a:gd name="T5" fmla="*/ 410 h 476"/>
                <a:gd name="T6" fmla="*/ 16 w 706"/>
                <a:gd name="T7" fmla="*/ 409 h 476"/>
                <a:gd name="T8" fmla="*/ 22 w 706"/>
                <a:gd name="T9" fmla="*/ 381 h 476"/>
                <a:gd name="T10" fmla="*/ 29 w 706"/>
                <a:gd name="T11" fmla="*/ 362 h 476"/>
                <a:gd name="T12" fmla="*/ 56 w 706"/>
                <a:gd name="T13" fmla="*/ 345 h 476"/>
                <a:gd name="T14" fmla="*/ 80 w 706"/>
                <a:gd name="T15" fmla="*/ 334 h 476"/>
                <a:gd name="T16" fmla="*/ 97 w 706"/>
                <a:gd name="T17" fmla="*/ 348 h 476"/>
                <a:gd name="T18" fmla="*/ 92 w 706"/>
                <a:gd name="T19" fmla="*/ 369 h 476"/>
                <a:gd name="T20" fmla="*/ 81 w 706"/>
                <a:gd name="T21" fmla="*/ 384 h 476"/>
                <a:gd name="T22" fmla="*/ 65 w 706"/>
                <a:gd name="T23" fmla="*/ 395 h 476"/>
                <a:gd name="T24" fmla="*/ 56 w 706"/>
                <a:gd name="T25" fmla="*/ 452 h 476"/>
                <a:gd name="T26" fmla="*/ 69 w 706"/>
                <a:gd name="T27" fmla="*/ 449 h 476"/>
                <a:gd name="T28" fmla="*/ 102 w 706"/>
                <a:gd name="T29" fmla="*/ 467 h 476"/>
                <a:gd name="T30" fmla="*/ 57 w 706"/>
                <a:gd name="T31" fmla="*/ 476 h 476"/>
                <a:gd name="T32" fmla="*/ 255 w 706"/>
                <a:gd name="T33" fmla="*/ 182 h 476"/>
                <a:gd name="T34" fmla="*/ 319 w 706"/>
                <a:gd name="T35" fmla="*/ 190 h 476"/>
                <a:gd name="T36" fmla="*/ 302 w 706"/>
                <a:gd name="T37" fmla="*/ 211 h 476"/>
                <a:gd name="T38" fmla="*/ 291 w 706"/>
                <a:gd name="T39" fmla="*/ 201 h 476"/>
                <a:gd name="T40" fmla="*/ 269 w 706"/>
                <a:gd name="T41" fmla="*/ 197 h 476"/>
                <a:gd name="T42" fmla="*/ 263 w 706"/>
                <a:gd name="T43" fmla="*/ 175 h 476"/>
                <a:gd name="T44" fmla="*/ 295 w 706"/>
                <a:gd name="T45" fmla="*/ 150 h 476"/>
                <a:gd name="T46" fmla="*/ 327 w 706"/>
                <a:gd name="T47" fmla="*/ 122 h 476"/>
                <a:gd name="T48" fmla="*/ 356 w 706"/>
                <a:gd name="T49" fmla="*/ 96 h 476"/>
                <a:gd name="T50" fmla="*/ 394 w 706"/>
                <a:gd name="T51" fmla="*/ 74 h 476"/>
                <a:gd name="T52" fmla="*/ 426 w 706"/>
                <a:gd name="T53" fmla="*/ 68 h 476"/>
                <a:gd name="T54" fmla="*/ 443 w 706"/>
                <a:gd name="T55" fmla="*/ 64 h 476"/>
                <a:gd name="T56" fmla="*/ 421 w 706"/>
                <a:gd name="T57" fmla="*/ 76 h 476"/>
                <a:gd name="T58" fmla="*/ 450 w 706"/>
                <a:gd name="T59" fmla="*/ 77 h 476"/>
                <a:gd name="T60" fmla="*/ 435 w 706"/>
                <a:gd name="T61" fmla="*/ 93 h 476"/>
                <a:gd name="T62" fmla="*/ 467 w 706"/>
                <a:gd name="T63" fmla="*/ 123 h 476"/>
                <a:gd name="T64" fmla="*/ 497 w 706"/>
                <a:gd name="T65" fmla="*/ 110 h 476"/>
                <a:gd name="T66" fmla="*/ 513 w 706"/>
                <a:gd name="T67" fmla="*/ 126 h 476"/>
                <a:gd name="T68" fmla="*/ 502 w 706"/>
                <a:gd name="T69" fmla="*/ 149 h 476"/>
                <a:gd name="T70" fmla="*/ 489 w 706"/>
                <a:gd name="T71" fmla="*/ 180 h 476"/>
                <a:gd name="T72" fmla="*/ 477 w 706"/>
                <a:gd name="T73" fmla="*/ 209 h 476"/>
                <a:gd name="T74" fmla="*/ 470 w 706"/>
                <a:gd name="T75" fmla="*/ 228 h 476"/>
                <a:gd name="T76" fmla="*/ 459 w 706"/>
                <a:gd name="T77" fmla="*/ 239 h 476"/>
                <a:gd name="T78" fmla="*/ 436 w 706"/>
                <a:gd name="T79" fmla="*/ 262 h 476"/>
                <a:gd name="T80" fmla="*/ 411 w 706"/>
                <a:gd name="T81" fmla="*/ 241 h 476"/>
                <a:gd name="T82" fmla="*/ 379 w 706"/>
                <a:gd name="T83" fmla="*/ 239 h 476"/>
                <a:gd name="T84" fmla="*/ 353 w 706"/>
                <a:gd name="T85" fmla="*/ 215 h 476"/>
                <a:gd name="T86" fmla="*/ 343 w 706"/>
                <a:gd name="T87" fmla="*/ 189 h 476"/>
                <a:gd name="T88" fmla="*/ 327 w 706"/>
                <a:gd name="T89" fmla="*/ 183 h 476"/>
                <a:gd name="T90" fmla="*/ 411 w 706"/>
                <a:gd name="T91" fmla="*/ 308 h 476"/>
                <a:gd name="T92" fmla="*/ 404 w 706"/>
                <a:gd name="T93" fmla="*/ 300 h 476"/>
                <a:gd name="T94" fmla="*/ 412 w 706"/>
                <a:gd name="T95" fmla="*/ 289 h 476"/>
                <a:gd name="T96" fmla="*/ 444 w 706"/>
                <a:gd name="T97" fmla="*/ 64 h 476"/>
                <a:gd name="T98" fmla="*/ 632 w 706"/>
                <a:gd name="T99" fmla="*/ 51 h 476"/>
                <a:gd name="T100" fmla="*/ 595 w 706"/>
                <a:gd name="T101" fmla="*/ 56 h 476"/>
                <a:gd name="T102" fmla="*/ 585 w 706"/>
                <a:gd name="T103" fmla="*/ 34 h 476"/>
                <a:gd name="T104" fmla="*/ 605 w 706"/>
                <a:gd name="T105" fmla="*/ 14 h 476"/>
                <a:gd name="T106" fmla="*/ 633 w 706"/>
                <a:gd name="T107" fmla="*/ 9 h 476"/>
                <a:gd name="T108" fmla="*/ 647 w 706"/>
                <a:gd name="T109" fmla="*/ 4 h 476"/>
                <a:gd name="T110" fmla="*/ 655 w 706"/>
                <a:gd name="T111" fmla="*/ 17 h 476"/>
                <a:gd name="T112" fmla="*/ 666 w 706"/>
                <a:gd name="T113" fmla="*/ 18 h 476"/>
                <a:gd name="T114" fmla="*/ 678 w 706"/>
                <a:gd name="T115" fmla="*/ 25 h 476"/>
                <a:gd name="T116" fmla="*/ 693 w 706"/>
                <a:gd name="T117" fmla="*/ 44 h 476"/>
                <a:gd name="T118" fmla="*/ 690 w 706"/>
                <a:gd name="T119" fmla="*/ 56 h 476"/>
                <a:gd name="T120" fmla="*/ 692 w 706"/>
                <a:gd name="T121" fmla="*/ 80 h 476"/>
                <a:gd name="T122" fmla="*/ 666 w 706"/>
                <a:gd name="T123" fmla="*/ 9 h 476"/>
                <a:gd name="T124" fmla="*/ 696 w 706"/>
                <a:gd name="T125" fmla="*/ 57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06" h="476">
                  <a:moveTo>
                    <a:pt x="7" y="412"/>
                  </a:moveTo>
                  <a:lnTo>
                    <a:pt x="8" y="412"/>
                  </a:lnTo>
                  <a:lnTo>
                    <a:pt x="8" y="411"/>
                  </a:lnTo>
                  <a:lnTo>
                    <a:pt x="10" y="411"/>
                  </a:lnTo>
                  <a:lnTo>
                    <a:pt x="8" y="411"/>
                  </a:lnTo>
                  <a:lnTo>
                    <a:pt x="10" y="411"/>
                  </a:lnTo>
                  <a:lnTo>
                    <a:pt x="10" y="410"/>
                  </a:lnTo>
                  <a:lnTo>
                    <a:pt x="11" y="410"/>
                  </a:lnTo>
                  <a:lnTo>
                    <a:pt x="11" y="411"/>
                  </a:lnTo>
                  <a:lnTo>
                    <a:pt x="11" y="412"/>
                  </a:lnTo>
                  <a:lnTo>
                    <a:pt x="10" y="412"/>
                  </a:lnTo>
                  <a:lnTo>
                    <a:pt x="8" y="412"/>
                  </a:lnTo>
                  <a:lnTo>
                    <a:pt x="7" y="412"/>
                  </a:lnTo>
                  <a:close/>
                  <a:moveTo>
                    <a:pt x="24" y="410"/>
                  </a:moveTo>
                  <a:lnTo>
                    <a:pt x="23" y="410"/>
                  </a:lnTo>
                  <a:lnTo>
                    <a:pt x="24" y="410"/>
                  </a:lnTo>
                  <a:close/>
                  <a:moveTo>
                    <a:pt x="13" y="411"/>
                  </a:moveTo>
                  <a:lnTo>
                    <a:pt x="12" y="411"/>
                  </a:lnTo>
                  <a:lnTo>
                    <a:pt x="12" y="410"/>
                  </a:lnTo>
                  <a:lnTo>
                    <a:pt x="13" y="410"/>
                  </a:lnTo>
                  <a:lnTo>
                    <a:pt x="14" y="410"/>
                  </a:lnTo>
                  <a:lnTo>
                    <a:pt x="14" y="411"/>
                  </a:lnTo>
                  <a:lnTo>
                    <a:pt x="13" y="411"/>
                  </a:lnTo>
                  <a:close/>
                  <a:moveTo>
                    <a:pt x="19" y="409"/>
                  </a:moveTo>
                  <a:lnTo>
                    <a:pt x="19" y="410"/>
                  </a:lnTo>
                  <a:lnTo>
                    <a:pt x="19" y="409"/>
                  </a:lnTo>
                  <a:close/>
                  <a:moveTo>
                    <a:pt x="7" y="384"/>
                  </a:moveTo>
                  <a:lnTo>
                    <a:pt x="7" y="385"/>
                  </a:lnTo>
                  <a:lnTo>
                    <a:pt x="6" y="385"/>
                  </a:lnTo>
                  <a:lnTo>
                    <a:pt x="6" y="384"/>
                  </a:lnTo>
                  <a:lnTo>
                    <a:pt x="7" y="384"/>
                  </a:lnTo>
                  <a:lnTo>
                    <a:pt x="8" y="384"/>
                  </a:lnTo>
                  <a:lnTo>
                    <a:pt x="8" y="385"/>
                  </a:lnTo>
                  <a:lnTo>
                    <a:pt x="7" y="385"/>
                  </a:lnTo>
                  <a:lnTo>
                    <a:pt x="8" y="385"/>
                  </a:lnTo>
                  <a:lnTo>
                    <a:pt x="8" y="384"/>
                  </a:lnTo>
                  <a:lnTo>
                    <a:pt x="7" y="384"/>
                  </a:lnTo>
                  <a:close/>
                  <a:moveTo>
                    <a:pt x="10" y="384"/>
                  </a:moveTo>
                  <a:lnTo>
                    <a:pt x="8" y="384"/>
                  </a:lnTo>
                  <a:lnTo>
                    <a:pt x="10" y="384"/>
                  </a:lnTo>
                  <a:close/>
                  <a:moveTo>
                    <a:pt x="12" y="382"/>
                  </a:moveTo>
                  <a:lnTo>
                    <a:pt x="12" y="381"/>
                  </a:lnTo>
                  <a:lnTo>
                    <a:pt x="12" y="379"/>
                  </a:lnTo>
                  <a:lnTo>
                    <a:pt x="12" y="381"/>
                  </a:lnTo>
                  <a:lnTo>
                    <a:pt x="13" y="381"/>
                  </a:lnTo>
                  <a:lnTo>
                    <a:pt x="13" y="382"/>
                  </a:lnTo>
                  <a:lnTo>
                    <a:pt x="12" y="382"/>
                  </a:lnTo>
                  <a:close/>
                  <a:moveTo>
                    <a:pt x="16" y="379"/>
                  </a:moveTo>
                  <a:lnTo>
                    <a:pt x="15" y="379"/>
                  </a:lnTo>
                  <a:lnTo>
                    <a:pt x="16" y="379"/>
                  </a:lnTo>
                  <a:close/>
                  <a:moveTo>
                    <a:pt x="16" y="378"/>
                  </a:moveTo>
                  <a:lnTo>
                    <a:pt x="15" y="378"/>
                  </a:lnTo>
                  <a:lnTo>
                    <a:pt x="16" y="378"/>
                  </a:lnTo>
                  <a:close/>
                  <a:moveTo>
                    <a:pt x="0" y="377"/>
                  </a:moveTo>
                  <a:lnTo>
                    <a:pt x="2" y="377"/>
                  </a:lnTo>
                  <a:lnTo>
                    <a:pt x="0" y="377"/>
                  </a:lnTo>
                  <a:close/>
                  <a:moveTo>
                    <a:pt x="12" y="378"/>
                  </a:moveTo>
                  <a:lnTo>
                    <a:pt x="11" y="378"/>
                  </a:lnTo>
                  <a:lnTo>
                    <a:pt x="11" y="377"/>
                  </a:lnTo>
                  <a:lnTo>
                    <a:pt x="10" y="377"/>
                  </a:lnTo>
                  <a:lnTo>
                    <a:pt x="10" y="376"/>
                  </a:lnTo>
                  <a:lnTo>
                    <a:pt x="11" y="376"/>
                  </a:lnTo>
                  <a:lnTo>
                    <a:pt x="10" y="376"/>
                  </a:lnTo>
                  <a:lnTo>
                    <a:pt x="10" y="375"/>
                  </a:lnTo>
                  <a:lnTo>
                    <a:pt x="11" y="375"/>
                  </a:lnTo>
                  <a:lnTo>
                    <a:pt x="11" y="374"/>
                  </a:lnTo>
                  <a:lnTo>
                    <a:pt x="11" y="373"/>
                  </a:lnTo>
                  <a:lnTo>
                    <a:pt x="12" y="373"/>
                  </a:lnTo>
                  <a:lnTo>
                    <a:pt x="12" y="374"/>
                  </a:lnTo>
                  <a:lnTo>
                    <a:pt x="12" y="375"/>
                  </a:lnTo>
                  <a:lnTo>
                    <a:pt x="12" y="376"/>
                  </a:lnTo>
                  <a:lnTo>
                    <a:pt x="11" y="376"/>
                  </a:lnTo>
                  <a:lnTo>
                    <a:pt x="11" y="377"/>
                  </a:lnTo>
                  <a:lnTo>
                    <a:pt x="12" y="377"/>
                  </a:lnTo>
                  <a:lnTo>
                    <a:pt x="13" y="377"/>
                  </a:lnTo>
                  <a:lnTo>
                    <a:pt x="12" y="377"/>
                  </a:lnTo>
                  <a:lnTo>
                    <a:pt x="13" y="377"/>
                  </a:lnTo>
                  <a:lnTo>
                    <a:pt x="13" y="378"/>
                  </a:lnTo>
                  <a:lnTo>
                    <a:pt x="12" y="378"/>
                  </a:lnTo>
                  <a:close/>
                  <a:moveTo>
                    <a:pt x="66" y="443"/>
                  </a:moveTo>
                  <a:lnTo>
                    <a:pt x="65" y="443"/>
                  </a:lnTo>
                  <a:lnTo>
                    <a:pt x="66" y="443"/>
                  </a:lnTo>
                  <a:close/>
                  <a:moveTo>
                    <a:pt x="65" y="442"/>
                  </a:moveTo>
                  <a:lnTo>
                    <a:pt x="66" y="442"/>
                  </a:lnTo>
                  <a:lnTo>
                    <a:pt x="65" y="442"/>
                  </a:lnTo>
                  <a:close/>
                  <a:moveTo>
                    <a:pt x="65" y="436"/>
                  </a:moveTo>
                  <a:lnTo>
                    <a:pt x="66" y="436"/>
                  </a:lnTo>
                  <a:lnTo>
                    <a:pt x="65" y="436"/>
                  </a:lnTo>
                  <a:close/>
                  <a:moveTo>
                    <a:pt x="65" y="436"/>
                  </a:moveTo>
                  <a:lnTo>
                    <a:pt x="65" y="435"/>
                  </a:lnTo>
                  <a:lnTo>
                    <a:pt x="65" y="434"/>
                  </a:lnTo>
                  <a:lnTo>
                    <a:pt x="64" y="434"/>
                  </a:lnTo>
                  <a:lnTo>
                    <a:pt x="63" y="434"/>
                  </a:lnTo>
                  <a:lnTo>
                    <a:pt x="63" y="435"/>
                  </a:lnTo>
                  <a:lnTo>
                    <a:pt x="63" y="434"/>
                  </a:lnTo>
                  <a:lnTo>
                    <a:pt x="62" y="434"/>
                  </a:lnTo>
                  <a:lnTo>
                    <a:pt x="62" y="433"/>
                  </a:lnTo>
                  <a:lnTo>
                    <a:pt x="63" y="433"/>
                  </a:lnTo>
                  <a:lnTo>
                    <a:pt x="63" y="432"/>
                  </a:lnTo>
                  <a:lnTo>
                    <a:pt x="63" y="431"/>
                  </a:lnTo>
                  <a:lnTo>
                    <a:pt x="63" y="432"/>
                  </a:lnTo>
                  <a:lnTo>
                    <a:pt x="63" y="431"/>
                  </a:lnTo>
                  <a:lnTo>
                    <a:pt x="63" y="429"/>
                  </a:lnTo>
                  <a:lnTo>
                    <a:pt x="62" y="429"/>
                  </a:lnTo>
                  <a:lnTo>
                    <a:pt x="63" y="429"/>
                  </a:lnTo>
                  <a:lnTo>
                    <a:pt x="64" y="429"/>
                  </a:lnTo>
                  <a:lnTo>
                    <a:pt x="64" y="431"/>
                  </a:lnTo>
                  <a:lnTo>
                    <a:pt x="64" y="432"/>
                  </a:lnTo>
                  <a:lnTo>
                    <a:pt x="65" y="432"/>
                  </a:lnTo>
                  <a:lnTo>
                    <a:pt x="65" y="433"/>
                  </a:lnTo>
                  <a:lnTo>
                    <a:pt x="65" y="434"/>
                  </a:lnTo>
                  <a:lnTo>
                    <a:pt x="65" y="435"/>
                  </a:lnTo>
                  <a:lnTo>
                    <a:pt x="66" y="435"/>
                  </a:lnTo>
                  <a:lnTo>
                    <a:pt x="65" y="435"/>
                  </a:lnTo>
                  <a:lnTo>
                    <a:pt x="66" y="435"/>
                  </a:lnTo>
                  <a:lnTo>
                    <a:pt x="66" y="436"/>
                  </a:lnTo>
                  <a:lnTo>
                    <a:pt x="65" y="436"/>
                  </a:lnTo>
                  <a:close/>
                  <a:moveTo>
                    <a:pt x="63" y="431"/>
                  </a:moveTo>
                  <a:lnTo>
                    <a:pt x="62" y="431"/>
                  </a:lnTo>
                  <a:lnTo>
                    <a:pt x="62" y="429"/>
                  </a:lnTo>
                  <a:lnTo>
                    <a:pt x="62" y="431"/>
                  </a:lnTo>
                  <a:lnTo>
                    <a:pt x="63" y="431"/>
                  </a:lnTo>
                  <a:lnTo>
                    <a:pt x="62" y="431"/>
                  </a:lnTo>
                  <a:lnTo>
                    <a:pt x="63" y="431"/>
                  </a:lnTo>
                  <a:close/>
                  <a:moveTo>
                    <a:pt x="63" y="429"/>
                  </a:moveTo>
                  <a:lnTo>
                    <a:pt x="63" y="428"/>
                  </a:lnTo>
                  <a:lnTo>
                    <a:pt x="63" y="429"/>
                  </a:lnTo>
                  <a:lnTo>
                    <a:pt x="63" y="428"/>
                  </a:lnTo>
                  <a:lnTo>
                    <a:pt x="63" y="429"/>
                  </a:lnTo>
                  <a:close/>
                  <a:moveTo>
                    <a:pt x="58" y="425"/>
                  </a:moveTo>
                  <a:lnTo>
                    <a:pt x="58" y="424"/>
                  </a:lnTo>
                  <a:lnTo>
                    <a:pt x="58" y="425"/>
                  </a:lnTo>
                  <a:close/>
                  <a:moveTo>
                    <a:pt x="60" y="424"/>
                  </a:moveTo>
                  <a:lnTo>
                    <a:pt x="59" y="424"/>
                  </a:lnTo>
                  <a:lnTo>
                    <a:pt x="59" y="423"/>
                  </a:lnTo>
                  <a:lnTo>
                    <a:pt x="59" y="424"/>
                  </a:lnTo>
                  <a:lnTo>
                    <a:pt x="60" y="424"/>
                  </a:lnTo>
                  <a:lnTo>
                    <a:pt x="59" y="424"/>
                  </a:lnTo>
                  <a:lnTo>
                    <a:pt x="60" y="424"/>
                  </a:lnTo>
                  <a:lnTo>
                    <a:pt x="60" y="425"/>
                  </a:lnTo>
                  <a:lnTo>
                    <a:pt x="60" y="424"/>
                  </a:lnTo>
                  <a:close/>
                  <a:moveTo>
                    <a:pt x="38" y="412"/>
                  </a:moveTo>
                  <a:lnTo>
                    <a:pt x="39" y="412"/>
                  </a:lnTo>
                  <a:lnTo>
                    <a:pt x="38" y="412"/>
                  </a:lnTo>
                  <a:close/>
                  <a:moveTo>
                    <a:pt x="58" y="407"/>
                  </a:moveTo>
                  <a:lnTo>
                    <a:pt x="58" y="408"/>
                  </a:lnTo>
                  <a:lnTo>
                    <a:pt x="58" y="407"/>
                  </a:lnTo>
                  <a:close/>
                  <a:moveTo>
                    <a:pt x="64" y="398"/>
                  </a:moveTo>
                  <a:lnTo>
                    <a:pt x="64" y="399"/>
                  </a:lnTo>
                  <a:lnTo>
                    <a:pt x="64" y="398"/>
                  </a:lnTo>
                  <a:close/>
                  <a:moveTo>
                    <a:pt x="58" y="402"/>
                  </a:moveTo>
                  <a:lnTo>
                    <a:pt x="58" y="403"/>
                  </a:lnTo>
                  <a:lnTo>
                    <a:pt x="57" y="404"/>
                  </a:lnTo>
                  <a:lnTo>
                    <a:pt x="57" y="406"/>
                  </a:lnTo>
                  <a:lnTo>
                    <a:pt x="57" y="407"/>
                  </a:lnTo>
                  <a:lnTo>
                    <a:pt x="57" y="408"/>
                  </a:lnTo>
                  <a:lnTo>
                    <a:pt x="58" y="408"/>
                  </a:lnTo>
                  <a:lnTo>
                    <a:pt x="58" y="409"/>
                  </a:lnTo>
                  <a:lnTo>
                    <a:pt x="58" y="410"/>
                  </a:lnTo>
                  <a:lnTo>
                    <a:pt x="58" y="411"/>
                  </a:lnTo>
                  <a:lnTo>
                    <a:pt x="58" y="412"/>
                  </a:lnTo>
                  <a:lnTo>
                    <a:pt x="58" y="414"/>
                  </a:lnTo>
                  <a:lnTo>
                    <a:pt x="57" y="414"/>
                  </a:lnTo>
                  <a:lnTo>
                    <a:pt x="57" y="415"/>
                  </a:lnTo>
                  <a:lnTo>
                    <a:pt x="57" y="416"/>
                  </a:lnTo>
                  <a:lnTo>
                    <a:pt x="58" y="417"/>
                  </a:lnTo>
                  <a:lnTo>
                    <a:pt x="58" y="418"/>
                  </a:lnTo>
                  <a:lnTo>
                    <a:pt x="58" y="419"/>
                  </a:lnTo>
                  <a:lnTo>
                    <a:pt x="58" y="418"/>
                  </a:lnTo>
                  <a:lnTo>
                    <a:pt x="57" y="418"/>
                  </a:lnTo>
                  <a:lnTo>
                    <a:pt x="56" y="418"/>
                  </a:lnTo>
                  <a:lnTo>
                    <a:pt x="56" y="417"/>
                  </a:lnTo>
                  <a:lnTo>
                    <a:pt x="55" y="417"/>
                  </a:lnTo>
                  <a:lnTo>
                    <a:pt x="54" y="416"/>
                  </a:lnTo>
                  <a:lnTo>
                    <a:pt x="54" y="417"/>
                  </a:lnTo>
                  <a:lnTo>
                    <a:pt x="53" y="417"/>
                  </a:lnTo>
                  <a:lnTo>
                    <a:pt x="53" y="418"/>
                  </a:lnTo>
                  <a:lnTo>
                    <a:pt x="53" y="419"/>
                  </a:lnTo>
                  <a:lnTo>
                    <a:pt x="51" y="419"/>
                  </a:lnTo>
                  <a:lnTo>
                    <a:pt x="51" y="418"/>
                  </a:lnTo>
                  <a:lnTo>
                    <a:pt x="51" y="419"/>
                  </a:lnTo>
                  <a:lnTo>
                    <a:pt x="50" y="419"/>
                  </a:lnTo>
                  <a:lnTo>
                    <a:pt x="50" y="420"/>
                  </a:lnTo>
                  <a:lnTo>
                    <a:pt x="50" y="419"/>
                  </a:lnTo>
                  <a:lnTo>
                    <a:pt x="50" y="418"/>
                  </a:lnTo>
                  <a:lnTo>
                    <a:pt x="50" y="417"/>
                  </a:lnTo>
                  <a:lnTo>
                    <a:pt x="50" y="416"/>
                  </a:lnTo>
                  <a:lnTo>
                    <a:pt x="49" y="416"/>
                  </a:lnTo>
                  <a:lnTo>
                    <a:pt x="49" y="415"/>
                  </a:lnTo>
                  <a:lnTo>
                    <a:pt x="49" y="414"/>
                  </a:lnTo>
                  <a:lnTo>
                    <a:pt x="49" y="412"/>
                  </a:lnTo>
                  <a:lnTo>
                    <a:pt x="48" y="412"/>
                  </a:lnTo>
                  <a:lnTo>
                    <a:pt x="48" y="411"/>
                  </a:lnTo>
                  <a:lnTo>
                    <a:pt x="47" y="411"/>
                  </a:lnTo>
                  <a:lnTo>
                    <a:pt x="47" y="410"/>
                  </a:lnTo>
                  <a:lnTo>
                    <a:pt x="46" y="410"/>
                  </a:lnTo>
                  <a:lnTo>
                    <a:pt x="46" y="409"/>
                  </a:lnTo>
                  <a:lnTo>
                    <a:pt x="45" y="409"/>
                  </a:lnTo>
                  <a:lnTo>
                    <a:pt x="43" y="409"/>
                  </a:lnTo>
                  <a:lnTo>
                    <a:pt x="43" y="408"/>
                  </a:lnTo>
                  <a:lnTo>
                    <a:pt x="43" y="409"/>
                  </a:lnTo>
                  <a:lnTo>
                    <a:pt x="42" y="409"/>
                  </a:lnTo>
                  <a:lnTo>
                    <a:pt x="41" y="409"/>
                  </a:lnTo>
                  <a:lnTo>
                    <a:pt x="41" y="410"/>
                  </a:lnTo>
                  <a:lnTo>
                    <a:pt x="41" y="409"/>
                  </a:lnTo>
                  <a:lnTo>
                    <a:pt x="40" y="409"/>
                  </a:lnTo>
                  <a:lnTo>
                    <a:pt x="40" y="410"/>
                  </a:lnTo>
                  <a:lnTo>
                    <a:pt x="40" y="411"/>
                  </a:lnTo>
                  <a:lnTo>
                    <a:pt x="39" y="411"/>
                  </a:lnTo>
                  <a:lnTo>
                    <a:pt x="39" y="412"/>
                  </a:lnTo>
                  <a:lnTo>
                    <a:pt x="38" y="414"/>
                  </a:lnTo>
                  <a:lnTo>
                    <a:pt x="38" y="412"/>
                  </a:lnTo>
                  <a:lnTo>
                    <a:pt x="39" y="412"/>
                  </a:lnTo>
                  <a:lnTo>
                    <a:pt x="38" y="412"/>
                  </a:lnTo>
                  <a:lnTo>
                    <a:pt x="39" y="412"/>
                  </a:lnTo>
                  <a:lnTo>
                    <a:pt x="39" y="411"/>
                  </a:lnTo>
                  <a:lnTo>
                    <a:pt x="38" y="411"/>
                  </a:lnTo>
                  <a:lnTo>
                    <a:pt x="39" y="411"/>
                  </a:lnTo>
                  <a:lnTo>
                    <a:pt x="38" y="411"/>
                  </a:lnTo>
                  <a:lnTo>
                    <a:pt x="39" y="411"/>
                  </a:lnTo>
                  <a:lnTo>
                    <a:pt x="38" y="411"/>
                  </a:lnTo>
                  <a:lnTo>
                    <a:pt x="38" y="410"/>
                  </a:lnTo>
                  <a:lnTo>
                    <a:pt x="37" y="410"/>
                  </a:lnTo>
                  <a:lnTo>
                    <a:pt x="37" y="409"/>
                  </a:lnTo>
                  <a:lnTo>
                    <a:pt x="37" y="410"/>
                  </a:lnTo>
                  <a:lnTo>
                    <a:pt x="36" y="410"/>
                  </a:lnTo>
                  <a:lnTo>
                    <a:pt x="36" y="409"/>
                  </a:lnTo>
                  <a:lnTo>
                    <a:pt x="36" y="410"/>
                  </a:lnTo>
                  <a:lnTo>
                    <a:pt x="36" y="411"/>
                  </a:lnTo>
                  <a:lnTo>
                    <a:pt x="34" y="411"/>
                  </a:lnTo>
                  <a:lnTo>
                    <a:pt x="33" y="411"/>
                  </a:lnTo>
                  <a:lnTo>
                    <a:pt x="33" y="410"/>
                  </a:lnTo>
                  <a:lnTo>
                    <a:pt x="34" y="410"/>
                  </a:lnTo>
                  <a:lnTo>
                    <a:pt x="34" y="409"/>
                  </a:lnTo>
                  <a:lnTo>
                    <a:pt x="33" y="409"/>
                  </a:lnTo>
                  <a:lnTo>
                    <a:pt x="33" y="408"/>
                  </a:lnTo>
                  <a:lnTo>
                    <a:pt x="32" y="408"/>
                  </a:lnTo>
                  <a:lnTo>
                    <a:pt x="33" y="408"/>
                  </a:lnTo>
                  <a:lnTo>
                    <a:pt x="32" y="408"/>
                  </a:lnTo>
                  <a:lnTo>
                    <a:pt x="32" y="407"/>
                  </a:lnTo>
                  <a:lnTo>
                    <a:pt x="32" y="408"/>
                  </a:lnTo>
                  <a:lnTo>
                    <a:pt x="31" y="408"/>
                  </a:lnTo>
                  <a:lnTo>
                    <a:pt x="30" y="408"/>
                  </a:lnTo>
                  <a:lnTo>
                    <a:pt x="29" y="408"/>
                  </a:lnTo>
                  <a:lnTo>
                    <a:pt x="29" y="407"/>
                  </a:lnTo>
                  <a:lnTo>
                    <a:pt x="28" y="407"/>
                  </a:lnTo>
                  <a:lnTo>
                    <a:pt x="27" y="407"/>
                  </a:lnTo>
                  <a:lnTo>
                    <a:pt x="25" y="407"/>
                  </a:lnTo>
                  <a:lnTo>
                    <a:pt x="25" y="408"/>
                  </a:lnTo>
                  <a:lnTo>
                    <a:pt x="25" y="409"/>
                  </a:lnTo>
                  <a:lnTo>
                    <a:pt x="24" y="409"/>
                  </a:lnTo>
                  <a:lnTo>
                    <a:pt x="24" y="410"/>
                  </a:lnTo>
                  <a:lnTo>
                    <a:pt x="23" y="410"/>
                  </a:lnTo>
                  <a:lnTo>
                    <a:pt x="24" y="410"/>
                  </a:lnTo>
                  <a:lnTo>
                    <a:pt x="23" y="410"/>
                  </a:lnTo>
                  <a:lnTo>
                    <a:pt x="23" y="411"/>
                  </a:lnTo>
                  <a:lnTo>
                    <a:pt x="23" y="412"/>
                  </a:lnTo>
                  <a:lnTo>
                    <a:pt x="23" y="414"/>
                  </a:lnTo>
                  <a:lnTo>
                    <a:pt x="22" y="414"/>
                  </a:lnTo>
                  <a:lnTo>
                    <a:pt x="21" y="414"/>
                  </a:lnTo>
                  <a:lnTo>
                    <a:pt x="21" y="412"/>
                  </a:lnTo>
                  <a:lnTo>
                    <a:pt x="21" y="411"/>
                  </a:lnTo>
                  <a:lnTo>
                    <a:pt x="20" y="411"/>
                  </a:lnTo>
                  <a:lnTo>
                    <a:pt x="20" y="410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17" y="409"/>
                  </a:lnTo>
                  <a:lnTo>
                    <a:pt x="16" y="409"/>
                  </a:lnTo>
                  <a:lnTo>
                    <a:pt x="16" y="410"/>
                  </a:lnTo>
                  <a:lnTo>
                    <a:pt x="15" y="410"/>
                  </a:lnTo>
                  <a:lnTo>
                    <a:pt x="16" y="410"/>
                  </a:lnTo>
                  <a:lnTo>
                    <a:pt x="16" y="409"/>
                  </a:lnTo>
                  <a:lnTo>
                    <a:pt x="16" y="408"/>
                  </a:lnTo>
                  <a:lnTo>
                    <a:pt x="15" y="408"/>
                  </a:lnTo>
                  <a:lnTo>
                    <a:pt x="15" y="407"/>
                  </a:lnTo>
                  <a:lnTo>
                    <a:pt x="15" y="406"/>
                  </a:lnTo>
                  <a:lnTo>
                    <a:pt x="15" y="404"/>
                  </a:lnTo>
                  <a:lnTo>
                    <a:pt x="14" y="404"/>
                  </a:lnTo>
                  <a:lnTo>
                    <a:pt x="14" y="403"/>
                  </a:lnTo>
                  <a:lnTo>
                    <a:pt x="14" y="402"/>
                  </a:lnTo>
                  <a:lnTo>
                    <a:pt x="13" y="402"/>
                  </a:lnTo>
                  <a:lnTo>
                    <a:pt x="13" y="401"/>
                  </a:lnTo>
                  <a:lnTo>
                    <a:pt x="13" y="400"/>
                  </a:lnTo>
                  <a:lnTo>
                    <a:pt x="13" y="399"/>
                  </a:lnTo>
                  <a:lnTo>
                    <a:pt x="14" y="399"/>
                  </a:lnTo>
                  <a:lnTo>
                    <a:pt x="14" y="398"/>
                  </a:lnTo>
                  <a:lnTo>
                    <a:pt x="15" y="398"/>
                  </a:lnTo>
                  <a:lnTo>
                    <a:pt x="15" y="397"/>
                  </a:lnTo>
                  <a:lnTo>
                    <a:pt x="14" y="397"/>
                  </a:lnTo>
                  <a:lnTo>
                    <a:pt x="14" y="395"/>
                  </a:lnTo>
                  <a:lnTo>
                    <a:pt x="14" y="394"/>
                  </a:lnTo>
                  <a:lnTo>
                    <a:pt x="15" y="394"/>
                  </a:lnTo>
                  <a:lnTo>
                    <a:pt x="16" y="394"/>
                  </a:lnTo>
                  <a:lnTo>
                    <a:pt x="16" y="393"/>
                  </a:lnTo>
                  <a:lnTo>
                    <a:pt x="15" y="393"/>
                  </a:lnTo>
                  <a:lnTo>
                    <a:pt x="16" y="393"/>
                  </a:lnTo>
                  <a:lnTo>
                    <a:pt x="15" y="393"/>
                  </a:lnTo>
                  <a:lnTo>
                    <a:pt x="16" y="393"/>
                  </a:lnTo>
                  <a:lnTo>
                    <a:pt x="16" y="392"/>
                  </a:lnTo>
                  <a:lnTo>
                    <a:pt x="16" y="391"/>
                  </a:lnTo>
                  <a:lnTo>
                    <a:pt x="17" y="391"/>
                  </a:lnTo>
                  <a:lnTo>
                    <a:pt x="17" y="390"/>
                  </a:lnTo>
                  <a:lnTo>
                    <a:pt x="17" y="389"/>
                  </a:lnTo>
                  <a:lnTo>
                    <a:pt x="16" y="389"/>
                  </a:lnTo>
                  <a:lnTo>
                    <a:pt x="15" y="389"/>
                  </a:lnTo>
                  <a:lnTo>
                    <a:pt x="16" y="389"/>
                  </a:lnTo>
                  <a:lnTo>
                    <a:pt x="16" y="387"/>
                  </a:lnTo>
                  <a:lnTo>
                    <a:pt x="16" y="389"/>
                  </a:lnTo>
                  <a:lnTo>
                    <a:pt x="16" y="387"/>
                  </a:lnTo>
                  <a:lnTo>
                    <a:pt x="15" y="387"/>
                  </a:lnTo>
                  <a:lnTo>
                    <a:pt x="15" y="386"/>
                  </a:lnTo>
                  <a:lnTo>
                    <a:pt x="14" y="386"/>
                  </a:lnTo>
                  <a:lnTo>
                    <a:pt x="13" y="386"/>
                  </a:lnTo>
                  <a:lnTo>
                    <a:pt x="13" y="385"/>
                  </a:lnTo>
                  <a:lnTo>
                    <a:pt x="12" y="385"/>
                  </a:lnTo>
                  <a:lnTo>
                    <a:pt x="12" y="384"/>
                  </a:lnTo>
                  <a:lnTo>
                    <a:pt x="13" y="384"/>
                  </a:lnTo>
                  <a:lnTo>
                    <a:pt x="13" y="383"/>
                  </a:lnTo>
                  <a:lnTo>
                    <a:pt x="14" y="383"/>
                  </a:lnTo>
                  <a:lnTo>
                    <a:pt x="14" y="382"/>
                  </a:lnTo>
                  <a:lnTo>
                    <a:pt x="14" y="383"/>
                  </a:lnTo>
                  <a:lnTo>
                    <a:pt x="14" y="382"/>
                  </a:lnTo>
                  <a:lnTo>
                    <a:pt x="15" y="382"/>
                  </a:lnTo>
                  <a:lnTo>
                    <a:pt x="15" y="381"/>
                  </a:lnTo>
                  <a:lnTo>
                    <a:pt x="15" y="379"/>
                  </a:lnTo>
                  <a:lnTo>
                    <a:pt x="16" y="379"/>
                  </a:lnTo>
                  <a:lnTo>
                    <a:pt x="16" y="381"/>
                  </a:lnTo>
                  <a:lnTo>
                    <a:pt x="17" y="381"/>
                  </a:lnTo>
                  <a:lnTo>
                    <a:pt x="17" y="379"/>
                  </a:lnTo>
                  <a:lnTo>
                    <a:pt x="19" y="379"/>
                  </a:lnTo>
                  <a:lnTo>
                    <a:pt x="19" y="381"/>
                  </a:lnTo>
                  <a:lnTo>
                    <a:pt x="17" y="381"/>
                  </a:lnTo>
                  <a:lnTo>
                    <a:pt x="19" y="381"/>
                  </a:lnTo>
                  <a:lnTo>
                    <a:pt x="19" y="382"/>
                  </a:lnTo>
                  <a:lnTo>
                    <a:pt x="20" y="382"/>
                  </a:lnTo>
                  <a:lnTo>
                    <a:pt x="20" y="381"/>
                  </a:lnTo>
                  <a:lnTo>
                    <a:pt x="21" y="381"/>
                  </a:lnTo>
                  <a:lnTo>
                    <a:pt x="20" y="381"/>
                  </a:lnTo>
                  <a:lnTo>
                    <a:pt x="21" y="381"/>
                  </a:lnTo>
                  <a:lnTo>
                    <a:pt x="22" y="381"/>
                  </a:lnTo>
                  <a:lnTo>
                    <a:pt x="23" y="381"/>
                  </a:lnTo>
                  <a:lnTo>
                    <a:pt x="23" y="379"/>
                  </a:lnTo>
                  <a:lnTo>
                    <a:pt x="22" y="379"/>
                  </a:lnTo>
                  <a:lnTo>
                    <a:pt x="23" y="379"/>
                  </a:lnTo>
                  <a:lnTo>
                    <a:pt x="23" y="381"/>
                  </a:lnTo>
                  <a:lnTo>
                    <a:pt x="24" y="381"/>
                  </a:lnTo>
                  <a:lnTo>
                    <a:pt x="24" y="379"/>
                  </a:lnTo>
                  <a:lnTo>
                    <a:pt x="24" y="381"/>
                  </a:lnTo>
                  <a:lnTo>
                    <a:pt x="24" y="379"/>
                  </a:lnTo>
                  <a:lnTo>
                    <a:pt x="25" y="379"/>
                  </a:lnTo>
                  <a:lnTo>
                    <a:pt x="27" y="379"/>
                  </a:lnTo>
                  <a:lnTo>
                    <a:pt x="28" y="379"/>
                  </a:lnTo>
                  <a:lnTo>
                    <a:pt x="28" y="378"/>
                  </a:lnTo>
                  <a:lnTo>
                    <a:pt x="29" y="378"/>
                  </a:lnTo>
                  <a:lnTo>
                    <a:pt x="29" y="379"/>
                  </a:lnTo>
                  <a:lnTo>
                    <a:pt x="30" y="379"/>
                  </a:lnTo>
                  <a:lnTo>
                    <a:pt x="30" y="378"/>
                  </a:lnTo>
                  <a:lnTo>
                    <a:pt x="30" y="379"/>
                  </a:lnTo>
                  <a:lnTo>
                    <a:pt x="31" y="379"/>
                  </a:lnTo>
                  <a:lnTo>
                    <a:pt x="31" y="381"/>
                  </a:lnTo>
                  <a:lnTo>
                    <a:pt x="32" y="381"/>
                  </a:lnTo>
                  <a:lnTo>
                    <a:pt x="32" y="379"/>
                  </a:lnTo>
                  <a:lnTo>
                    <a:pt x="32" y="378"/>
                  </a:lnTo>
                  <a:lnTo>
                    <a:pt x="33" y="378"/>
                  </a:lnTo>
                  <a:lnTo>
                    <a:pt x="33" y="377"/>
                  </a:lnTo>
                  <a:lnTo>
                    <a:pt x="32" y="377"/>
                  </a:lnTo>
                  <a:lnTo>
                    <a:pt x="31" y="377"/>
                  </a:lnTo>
                  <a:lnTo>
                    <a:pt x="31" y="378"/>
                  </a:lnTo>
                  <a:lnTo>
                    <a:pt x="31" y="377"/>
                  </a:lnTo>
                  <a:lnTo>
                    <a:pt x="31" y="378"/>
                  </a:lnTo>
                  <a:lnTo>
                    <a:pt x="31" y="377"/>
                  </a:lnTo>
                  <a:lnTo>
                    <a:pt x="31" y="376"/>
                  </a:lnTo>
                  <a:lnTo>
                    <a:pt x="30" y="376"/>
                  </a:lnTo>
                  <a:lnTo>
                    <a:pt x="30" y="375"/>
                  </a:lnTo>
                  <a:lnTo>
                    <a:pt x="31" y="375"/>
                  </a:lnTo>
                  <a:lnTo>
                    <a:pt x="30" y="375"/>
                  </a:lnTo>
                  <a:lnTo>
                    <a:pt x="30" y="374"/>
                  </a:lnTo>
                  <a:lnTo>
                    <a:pt x="29" y="374"/>
                  </a:lnTo>
                  <a:lnTo>
                    <a:pt x="28" y="374"/>
                  </a:lnTo>
                  <a:lnTo>
                    <a:pt x="29" y="374"/>
                  </a:lnTo>
                  <a:lnTo>
                    <a:pt x="28" y="374"/>
                  </a:lnTo>
                  <a:lnTo>
                    <a:pt x="29" y="374"/>
                  </a:lnTo>
                  <a:lnTo>
                    <a:pt x="29" y="373"/>
                  </a:lnTo>
                  <a:lnTo>
                    <a:pt x="28" y="373"/>
                  </a:lnTo>
                  <a:lnTo>
                    <a:pt x="28" y="372"/>
                  </a:lnTo>
                  <a:lnTo>
                    <a:pt x="28" y="370"/>
                  </a:lnTo>
                  <a:lnTo>
                    <a:pt x="29" y="370"/>
                  </a:lnTo>
                  <a:lnTo>
                    <a:pt x="29" y="369"/>
                  </a:lnTo>
                  <a:lnTo>
                    <a:pt x="29" y="370"/>
                  </a:lnTo>
                  <a:lnTo>
                    <a:pt x="30" y="370"/>
                  </a:lnTo>
                  <a:lnTo>
                    <a:pt x="30" y="369"/>
                  </a:lnTo>
                  <a:lnTo>
                    <a:pt x="29" y="369"/>
                  </a:lnTo>
                  <a:lnTo>
                    <a:pt x="30" y="369"/>
                  </a:lnTo>
                  <a:lnTo>
                    <a:pt x="30" y="368"/>
                  </a:lnTo>
                  <a:lnTo>
                    <a:pt x="31" y="368"/>
                  </a:lnTo>
                  <a:lnTo>
                    <a:pt x="31" y="367"/>
                  </a:lnTo>
                  <a:lnTo>
                    <a:pt x="30" y="367"/>
                  </a:lnTo>
                  <a:lnTo>
                    <a:pt x="30" y="368"/>
                  </a:lnTo>
                  <a:lnTo>
                    <a:pt x="30" y="367"/>
                  </a:lnTo>
                  <a:lnTo>
                    <a:pt x="30" y="366"/>
                  </a:lnTo>
                  <a:lnTo>
                    <a:pt x="30" y="367"/>
                  </a:lnTo>
                  <a:lnTo>
                    <a:pt x="29" y="367"/>
                  </a:lnTo>
                  <a:lnTo>
                    <a:pt x="29" y="366"/>
                  </a:lnTo>
                  <a:lnTo>
                    <a:pt x="30" y="366"/>
                  </a:lnTo>
                  <a:lnTo>
                    <a:pt x="30" y="365"/>
                  </a:lnTo>
                  <a:lnTo>
                    <a:pt x="29" y="365"/>
                  </a:lnTo>
                  <a:lnTo>
                    <a:pt x="29" y="364"/>
                  </a:lnTo>
                  <a:lnTo>
                    <a:pt x="29" y="362"/>
                  </a:lnTo>
                  <a:lnTo>
                    <a:pt x="29" y="361"/>
                  </a:lnTo>
                  <a:lnTo>
                    <a:pt x="30" y="361"/>
                  </a:lnTo>
                  <a:lnTo>
                    <a:pt x="31" y="361"/>
                  </a:lnTo>
                  <a:lnTo>
                    <a:pt x="31" y="360"/>
                  </a:lnTo>
                  <a:lnTo>
                    <a:pt x="32" y="360"/>
                  </a:lnTo>
                  <a:lnTo>
                    <a:pt x="32" y="359"/>
                  </a:lnTo>
                  <a:lnTo>
                    <a:pt x="32" y="358"/>
                  </a:lnTo>
                  <a:lnTo>
                    <a:pt x="33" y="358"/>
                  </a:lnTo>
                  <a:lnTo>
                    <a:pt x="33" y="357"/>
                  </a:lnTo>
                  <a:lnTo>
                    <a:pt x="33" y="358"/>
                  </a:lnTo>
                  <a:lnTo>
                    <a:pt x="34" y="357"/>
                  </a:lnTo>
                  <a:lnTo>
                    <a:pt x="36" y="357"/>
                  </a:lnTo>
                  <a:lnTo>
                    <a:pt x="37" y="357"/>
                  </a:lnTo>
                  <a:lnTo>
                    <a:pt x="37" y="356"/>
                  </a:lnTo>
                  <a:lnTo>
                    <a:pt x="36" y="356"/>
                  </a:lnTo>
                  <a:lnTo>
                    <a:pt x="36" y="354"/>
                  </a:lnTo>
                  <a:lnTo>
                    <a:pt x="37" y="354"/>
                  </a:lnTo>
                  <a:lnTo>
                    <a:pt x="38" y="354"/>
                  </a:lnTo>
                  <a:lnTo>
                    <a:pt x="38" y="353"/>
                  </a:lnTo>
                  <a:lnTo>
                    <a:pt x="39" y="353"/>
                  </a:lnTo>
                  <a:lnTo>
                    <a:pt x="39" y="354"/>
                  </a:lnTo>
                  <a:lnTo>
                    <a:pt x="40" y="354"/>
                  </a:lnTo>
                  <a:lnTo>
                    <a:pt x="40" y="353"/>
                  </a:lnTo>
                  <a:lnTo>
                    <a:pt x="40" y="354"/>
                  </a:lnTo>
                  <a:lnTo>
                    <a:pt x="40" y="353"/>
                  </a:lnTo>
                  <a:lnTo>
                    <a:pt x="40" y="352"/>
                  </a:lnTo>
                  <a:lnTo>
                    <a:pt x="40" y="351"/>
                  </a:lnTo>
                  <a:lnTo>
                    <a:pt x="40" y="350"/>
                  </a:lnTo>
                  <a:lnTo>
                    <a:pt x="40" y="351"/>
                  </a:lnTo>
                  <a:lnTo>
                    <a:pt x="40" y="350"/>
                  </a:lnTo>
                  <a:lnTo>
                    <a:pt x="41" y="350"/>
                  </a:lnTo>
                  <a:lnTo>
                    <a:pt x="41" y="351"/>
                  </a:lnTo>
                  <a:lnTo>
                    <a:pt x="42" y="351"/>
                  </a:lnTo>
                  <a:lnTo>
                    <a:pt x="42" y="350"/>
                  </a:lnTo>
                  <a:lnTo>
                    <a:pt x="43" y="350"/>
                  </a:lnTo>
                  <a:lnTo>
                    <a:pt x="43" y="349"/>
                  </a:lnTo>
                  <a:lnTo>
                    <a:pt x="43" y="348"/>
                  </a:lnTo>
                  <a:lnTo>
                    <a:pt x="45" y="348"/>
                  </a:lnTo>
                  <a:lnTo>
                    <a:pt x="45" y="349"/>
                  </a:lnTo>
                  <a:lnTo>
                    <a:pt x="45" y="350"/>
                  </a:lnTo>
                  <a:lnTo>
                    <a:pt x="45" y="349"/>
                  </a:lnTo>
                  <a:lnTo>
                    <a:pt x="45" y="350"/>
                  </a:lnTo>
                  <a:lnTo>
                    <a:pt x="46" y="350"/>
                  </a:lnTo>
                  <a:lnTo>
                    <a:pt x="46" y="351"/>
                  </a:lnTo>
                  <a:lnTo>
                    <a:pt x="47" y="351"/>
                  </a:lnTo>
                  <a:lnTo>
                    <a:pt x="48" y="351"/>
                  </a:lnTo>
                  <a:lnTo>
                    <a:pt x="48" y="350"/>
                  </a:lnTo>
                  <a:lnTo>
                    <a:pt x="49" y="350"/>
                  </a:lnTo>
                  <a:lnTo>
                    <a:pt x="49" y="349"/>
                  </a:lnTo>
                  <a:lnTo>
                    <a:pt x="49" y="348"/>
                  </a:lnTo>
                  <a:lnTo>
                    <a:pt x="49" y="347"/>
                  </a:lnTo>
                  <a:lnTo>
                    <a:pt x="50" y="347"/>
                  </a:lnTo>
                  <a:lnTo>
                    <a:pt x="50" y="345"/>
                  </a:lnTo>
                  <a:lnTo>
                    <a:pt x="51" y="345"/>
                  </a:lnTo>
                  <a:lnTo>
                    <a:pt x="51" y="347"/>
                  </a:lnTo>
                  <a:lnTo>
                    <a:pt x="51" y="345"/>
                  </a:lnTo>
                  <a:lnTo>
                    <a:pt x="53" y="345"/>
                  </a:lnTo>
                  <a:lnTo>
                    <a:pt x="53" y="347"/>
                  </a:lnTo>
                  <a:lnTo>
                    <a:pt x="53" y="348"/>
                  </a:lnTo>
                  <a:lnTo>
                    <a:pt x="53" y="347"/>
                  </a:lnTo>
                  <a:lnTo>
                    <a:pt x="54" y="347"/>
                  </a:lnTo>
                  <a:lnTo>
                    <a:pt x="53" y="347"/>
                  </a:lnTo>
                  <a:lnTo>
                    <a:pt x="54" y="347"/>
                  </a:lnTo>
                  <a:lnTo>
                    <a:pt x="55" y="347"/>
                  </a:lnTo>
                  <a:lnTo>
                    <a:pt x="55" y="345"/>
                  </a:lnTo>
                  <a:lnTo>
                    <a:pt x="56" y="345"/>
                  </a:lnTo>
                  <a:lnTo>
                    <a:pt x="56" y="347"/>
                  </a:lnTo>
                  <a:lnTo>
                    <a:pt x="56" y="345"/>
                  </a:lnTo>
                  <a:lnTo>
                    <a:pt x="57" y="347"/>
                  </a:lnTo>
                  <a:lnTo>
                    <a:pt x="57" y="345"/>
                  </a:lnTo>
                  <a:lnTo>
                    <a:pt x="57" y="344"/>
                  </a:lnTo>
                  <a:lnTo>
                    <a:pt x="57" y="343"/>
                  </a:lnTo>
                  <a:lnTo>
                    <a:pt x="57" y="342"/>
                  </a:lnTo>
                  <a:lnTo>
                    <a:pt x="58" y="342"/>
                  </a:lnTo>
                  <a:lnTo>
                    <a:pt x="59" y="342"/>
                  </a:lnTo>
                  <a:lnTo>
                    <a:pt x="60" y="342"/>
                  </a:lnTo>
                  <a:lnTo>
                    <a:pt x="60" y="343"/>
                  </a:lnTo>
                  <a:lnTo>
                    <a:pt x="62" y="343"/>
                  </a:lnTo>
                  <a:lnTo>
                    <a:pt x="62" y="342"/>
                  </a:lnTo>
                  <a:lnTo>
                    <a:pt x="62" y="343"/>
                  </a:lnTo>
                  <a:lnTo>
                    <a:pt x="62" y="344"/>
                  </a:lnTo>
                  <a:lnTo>
                    <a:pt x="62" y="345"/>
                  </a:lnTo>
                  <a:lnTo>
                    <a:pt x="63" y="345"/>
                  </a:lnTo>
                  <a:lnTo>
                    <a:pt x="63" y="344"/>
                  </a:lnTo>
                  <a:lnTo>
                    <a:pt x="63" y="343"/>
                  </a:lnTo>
                  <a:lnTo>
                    <a:pt x="63" y="342"/>
                  </a:lnTo>
                  <a:lnTo>
                    <a:pt x="63" y="343"/>
                  </a:lnTo>
                  <a:lnTo>
                    <a:pt x="63" y="342"/>
                  </a:lnTo>
                  <a:lnTo>
                    <a:pt x="63" y="343"/>
                  </a:lnTo>
                  <a:lnTo>
                    <a:pt x="63" y="342"/>
                  </a:lnTo>
                  <a:lnTo>
                    <a:pt x="64" y="342"/>
                  </a:lnTo>
                  <a:lnTo>
                    <a:pt x="65" y="342"/>
                  </a:lnTo>
                  <a:lnTo>
                    <a:pt x="64" y="342"/>
                  </a:lnTo>
                  <a:lnTo>
                    <a:pt x="64" y="341"/>
                  </a:lnTo>
                  <a:lnTo>
                    <a:pt x="65" y="341"/>
                  </a:lnTo>
                  <a:lnTo>
                    <a:pt x="65" y="340"/>
                  </a:lnTo>
                  <a:lnTo>
                    <a:pt x="66" y="340"/>
                  </a:lnTo>
                  <a:lnTo>
                    <a:pt x="67" y="340"/>
                  </a:lnTo>
                  <a:lnTo>
                    <a:pt x="66" y="339"/>
                  </a:lnTo>
                  <a:lnTo>
                    <a:pt x="67" y="339"/>
                  </a:lnTo>
                  <a:lnTo>
                    <a:pt x="67" y="337"/>
                  </a:lnTo>
                  <a:lnTo>
                    <a:pt x="67" y="339"/>
                  </a:lnTo>
                  <a:lnTo>
                    <a:pt x="68" y="339"/>
                  </a:lnTo>
                  <a:lnTo>
                    <a:pt x="69" y="339"/>
                  </a:lnTo>
                  <a:lnTo>
                    <a:pt x="69" y="337"/>
                  </a:lnTo>
                  <a:lnTo>
                    <a:pt x="71" y="337"/>
                  </a:lnTo>
                  <a:lnTo>
                    <a:pt x="72" y="337"/>
                  </a:lnTo>
                  <a:lnTo>
                    <a:pt x="72" y="339"/>
                  </a:lnTo>
                  <a:lnTo>
                    <a:pt x="72" y="337"/>
                  </a:lnTo>
                  <a:lnTo>
                    <a:pt x="73" y="336"/>
                  </a:lnTo>
                  <a:lnTo>
                    <a:pt x="72" y="336"/>
                  </a:lnTo>
                  <a:lnTo>
                    <a:pt x="72" y="335"/>
                  </a:lnTo>
                  <a:lnTo>
                    <a:pt x="73" y="335"/>
                  </a:lnTo>
                  <a:lnTo>
                    <a:pt x="74" y="335"/>
                  </a:lnTo>
                  <a:lnTo>
                    <a:pt x="74" y="336"/>
                  </a:lnTo>
                  <a:lnTo>
                    <a:pt x="74" y="337"/>
                  </a:lnTo>
                  <a:lnTo>
                    <a:pt x="75" y="337"/>
                  </a:lnTo>
                  <a:lnTo>
                    <a:pt x="75" y="339"/>
                  </a:lnTo>
                  <a:lnTo>
                    <a:pt x="76" y="339"/>
                  </a:lnTo>
                  <a:lnTo>
                    <a:pt x="76" y="337"/>
                  </a:lnTo>
                  <a:lnTo>
                    <a:pt x="77" y="337"/>
                  </a:lnTo>
                  <a:lnTo>
                    <a:pt x="77" y="336"/>
                  </a:lnTo>
                  <a:lnTo>
                    <a:pt x="77" y="335"/>
                  </a:lnTo>
                  <a:lnTo>
                    <a:pt x="76" y="335"/>
                  </a:lnTo>
                  <a:lnTo>
                    <a:pt x="76" y="334"/>
                  </a:lnTo>
                  <a:lnTo>
                    <a:pt x="77" y="334"/>
                  </a:lnTo>
                  <a:lnTo>
                    <a:pt x="79" y="334"/>
                  </a:lnTo>
                  <a:lnTo>
                    <a:pt x="77" y="334"/>
                  </a:lnTo>
                  <a:lnTo>
                    <a:pt x="77" y="335"/>
                  </a:lnTo>
                  <a:lnTo>
                    <a:pt x="79" y="335"/>
                  </a:lnTo>
                  <a:lnTo>
                    <a:pt x="79" y="334"/>
                  </a:lnTo>
                  <a:lnTo>
                    <a:pt x="79" y="335"/>
                  </a:lnTo>
                  <a:lnTo>
                    <a:pt x="80" y="335"/>
                  </a:lnTo>
                  <a:lnTo>
                    <a:pt x="80" y="334"/>
                  </a:lnTo>
                  <a:lnTo>
                    <a:pt x="79" y="334"/>
                  </a:lnTo>
                  <a:lnTo>
                    <a:pt x="80" y="334"/>
                  </a:lnTo>
                  <a:lnTo>
                    <a:pt x="80" y="333"/>
                  </a:lnTo>
                  <a:lnTo>
                    <a:pt x="80" y="334"/>
                  </a:lnTo>
                  <a:lnTo>
                    <a:pt x="79" y="334"/>
                  </a:lnTo>
                  <a:lnTo>
                    <a:pt x="79" y="333"/>
                  </a:lnTo>
                  <a:lnTo>
                    <a:pt x="80" y="333"/>
                  </a:lnTo>
                  <a:lnTo>
                    <a:pt x="80" y="334"/>
                  </a:lnTo>
                  <a:lnTo>
                    <a:pt x="80" y="333"/>
                  </a:lnTo>
                  <a:lnTo>
                    <a:pt x="81" y="333"/>
                  </a:lnTo>
                  <a:lnTo>
                    <a:pt x="81" y="334"/>
                  </a:lnTo>
                  <a:lnTo>
                    <a:pt x="81" y="333"/>
                  </a:lnTo>
                  <a:lnTo>
                    <a:pt x="82" y="333"/>
                  </a:lnTo>
                  <a:lnTo>
                    <a:pt x="83" y="333"/>
                  </a:lnTo>
                  <a:lnTo>
                    <a:pt x="84" y="333"/>
                  </a:lnTo>
                  <a:lnTo>
                    <a:pt x="85" y="333"/>
                  </a:lnTo>
                  <a:lnTo>
                    <a:pt x="85" y="334"/>
                  </a:lnTo>
                  <a:lnTo>
                    <a:pt x="84" y="334"/>
                  </a:lnTo>
                  <a:lnTo>
                    <a:pt x="84" y="335"/>
                  </a:lnTo>
                  <a:lnTo>
                    <a:pt x="84" y="336"/>
                  </a:lnTo>
                  <a:lnTo>
                    <a:pt x="84" y="335"/>
                  </a:lnTo>
                  <a:lnTo>
                    <a:pt x="85" y="335"/>
                  </a:lnTo>
                  <a:lnTo>
                    <a:pt x="85" y="336"/>
                  </a:lnTo>
                  <a:lnTo>
                    <a:pt x="86" y="336"/>
                  </a:lnTo>
                  <a:lnTo>
                    <a:pt x="86" y="337"/>
                  </a:lnTo>
                  <a:lnTo>
                    <a:pt x="88" y="337"/>
                  </a:lnTo>
                  <a:lnTo>
                    <a:pt x="88" y="339"/>
                  </a:lnTo>
                  <a:lnTo>
                    <a:pt x="89" y="339"/>
                  </a:lnTo>
                  <a:lnTo>
                    <a:pt x="89" y="337"/>
                  </a:lnTo>
                  <a:lnTo>
                    <a:pt x="89" y="339"/>
                  </a:lnTo>
                  <a:lnTo>
                    <a:pt x="89" y="340"/>
                  </a:lnTo>
                  <a:lnTo>
                    <a:pt x="90" y="340"/>
                  </a:lnTo>
                  <a:lnTo>
                    <a:pt x="91" y="339"/>
                  </a:lnTo>
                  <a:lnTo>
                    <a:pt x="91" y="337"/>
                  </a:lnTo>
                  <a:lnTo>
                    <a:pt x="91" y="339"/>
                  </a:lnTo>
                  <a:lnTo>
                    <a:pt x="91" y="337"/>
                  </a:lnTo>
                  <a:lnTo>
                    <a:pt x="92" y="337"/>
                  </a:lnTo>
                  <a:lnTo>
                    <a:pt x="92" y="339"/>
                  </a:lnTo>
                  <a:lnTo>
                    <a:pt x="92" y="337"/>
                  </a:lnTo>
                  <a:lnTo>
                    <a:pt x="92" y="339"/>
                  </a:lnTo>
                  <a:lnTo>
                    <a:pt x="92" y="337"/>
                  </a:lnTo>
                  <a:lnTo>
                    <a:pt x="93" y="337"/>
                  </a:lnTo>
                  <a:lnTo>
                    <a:pt x="93" y="339"/>
                  </a:lnTo>
                  <a:lnTo>
                    <a:pt x="93" y="337"/>
                  </a:lnTo>
                  <a:lnTo>
                    <a:pt x="93" y="339"/>
                  </a:lnTo>
                  <a:lnTo>
                    <a:pt x="93" y="337"/>
                  </a:lnTo>
                  <a:lnTo>
                    <a:pt x="94" y="337"/>
                  </a:lnTo>
                  <a:lnTo>
                    <a:pt x="94" y="339"/>
                  </a:lnTo>
                  <a:lnTo>
                    <a:pt x="96" y="339"/>
                  </a:lnTo>
                  <a:lnTo>
                    <a:pt x="97" y="339"/>
                  </a:lnTo>
                  <a:lnTo>
                    <a:pt x="97" y="337"/>
                  </a:lnTo>
                  <a:lnTo>
                    <a:pt x="98" y="337"/>
                  </a:lnTo>
                  <a:lnTo>
                    <a:pt x="98" y="339"/>
                  </a:lnTo>
                  <a:lnTo>
                    <a:pt x="99" y="339"/>
                  </a:lnTo>
                  <a:lnTo>
                    <a:pt x="99" y="340"/>
                  </a:lnTo>
                  <a:lnTo>
                    <a:pt x="100" y="340"/>
                  </a:lnTo>
                  <a:lnTo>
                    <a:pt x="100" y="341"/>
                  </a:lnTo>
                  <a:lnTo>
                    <a:pt x="99" y="341"/>
                  </a:lnTo>
                  <a:lnTo>
                    <a:pt x="99" y="342"/>
                  </a:lnTo>
                  <a:lnTo>
                    <a:pt x="99" y="343"/>
                  </a:lnTo>
                  <a:lnTo>
                    <a:pt x="100" y="343"/>
                  </a:lnTo>
                  <a:lnTo>
                    <a:pt x="101" y="343"/>
                  </a:lnTo>
                  <a:lnTo>
                    <a:pt x="100" y="343"/>
                  </a:lnTo>
                  <a:lnTo>
                    <a:pt x="100" y="344"/>
                  </a:lnTo>
                  <a:lnTo>
                    <a:pt x="99" y="344"/>
                  </a:lnTo>
                  <a:lnTo>
                    <a:pt x="98" y="344"/>
                  </a:lnTo>
                  <a:lnTo>
                    <a:pt x="97" y="344"/>
                  </a:lnTo>
                  <a:lnTo>
                    <a:pt x="97" y="345"/>
                  </a:lnTo>
                  <a:lnTo>
                    <a:pt x="97" y="347"/>
                  </a:lnTo>
                  <a:lnTo>
                    <a:pt x="97" y="348"/>
                  </a:lnTo>
                  <a:lnTo>
                    <a:pt x="97" y="349"/>
                  </a:lnTo>
                  <a:lnTo>
                    <a:pt x="97" y="350"/>
                  </a:lnTo>
                  <a:lnTo>
                    <a:pt x="98" y="350"/>
                  </a:lnTo>
                  <a:lnTo>
                    <a:pt x="98" y="351"/>
                  </a:lnTo>
                  <a:lnTo>
                    <a:pt x="99" y="351"/>
                  </a:lnTo>
                  <a:lnTo>
                    <a:pt x="99" y="352"/>
                  </a:lnTo>
                  <a:lnTo>
                    <a:pt x="99" y="351"/>
                  </a:lnTo>
                  <a:lnTo>
                    <a:pt x="100" y="351"/>
                  </a:lnTo>
                  <a:lnTo>
                    <a:pt x="100" y="352"/>
                  </a:lnTo>
                  <a:lnTo>
                    <a:pt x="99" y="352"/>
                  </a:lnTo>
                  <a:lnTo>
                    <a:pt x="100" y="352"/>
                  </a:lnTo>
                  <a:lnTo>
                    <a:pt x="101" y="352"/>
                  </a:lnTo>
                  <a:lnTo>
                    <a:pt x="101" y="353"/>
                  </a:lnTo>
                  <a:lnTo>
                    <a:pt x="102" y="353"/>
                  </a:lnTo>
                  <a:lnTo>
                    <a:pt x="101" y="353"/>
                  </a:lnTo>
                  <a:lnTo>
                    <a:pt x="102" y="353"/>
                  </a:lnTo>
                  <a:lnTo>
                    <a:pt x="101" y="353"/>
                  </a:lnTo>
                  <a:lnTo>
                    <a:pt x="101" y="354"/>
                  </a:lnTo>
                  <a:lnTo>
                    <a:pt x="102" y="354"/>
                  </a:lnTo>
                  <a:lnTo>
                    <a:pt x="101" y="354"/>
                  </a:lnTo>
                  <a:lnTo>
                    <a:pt x="101" y="356"/>
                  </a:lnTo>
                  <a:lnTo>
                    <a:pt x="102" y="356"/>
                  </a:lnTo>
                  <a:lnTo>
                    <a:pt x="103" y="356"/>
                  </a:lnTo>
                  <a:lnTo>
                    <a:pt x="105" y="356"/>
                  </a:lnTo>
                  <a:lnTo>
                    <a:pt x="105" y="357"/>
                  </a:lnTo>
                  <a:lnTo>
                    <a:pt x="103" y="357"/>
                  </a:lnTo>
                  <a:lnTo>
                    <a:pt x="103" y="358"/>
                  </a:lnTo>
                  <a:lnTo>
                    <a:pt x="105" y="358"/>
                  </a:lnTo>
                  <a:lnTo>
                    <a:pt x="105" y="359"/>
                  </a:lnTo>
                  <a:lnTo>
                    <a:pt x="103" y="359"/>
                  </a:lnTo>
                  <a:lnTo>
                    <a:pt x="103" y="358"/>
                  </a:lnTo>
                  <a:lnTo>
                    <a:pt x="102" y="358"/>
                  </a:lnTo>
                  <a:lnTo>
                    <a:pt x="101" y="358"/>
                  </a:lnTo>
                  <a:lnTo>
                    <a:pt x="101" y="359"/>
                  </a:lnTo>
                  <a:lnTo>
                    <a:pt x="100" y="359"/>
                  </a:lnTo>
                  <a:lnTo>
                    <a:pt x="100" y="360"/>
                  </a:lnTo>
                  <a:lnTo>
                    <a:pt x="99" y="360"/>
                  </a:lnTo>
                  <a:lnTo>
                    <a:pt x="99" y="359"/>
                  </a:lnTo>
                  <a:lnTo>
                    <a:pt x="99" y="360"/>
                  </a:lnTo>
                  <a:lnTo>
                    <a:pt x="99" y="361"/>
                  </a:lnTo>
                  <a:lnTo>
                    <a:pt x="99" y="362"/>
                  </a:lnTo>
                  <a:lnTo>
                    <a:pt x="98" y="362"/>
                  </a:lnTo>
                  <a:lnTo>
                    <a:pt x="97" y="362"/>
                  </a:lnTo>
                  <a:lnTo>
                    <a:pt x="98" y="362"/>
                  </a:lnTo>
                  <a:lnTo>
                    <a:pt x="98" y="364"/>
                  </a:lnTo>
                  <a:lnTo>
                    <a:pt x="97" y="364"/>
                  </a:lnTo>
                  <a:lnTo>
                    <a:pt x="98" y="364"/>
                  </a:lnTo>
                  <a:lnTo>
                    <a:pt x="97" y="364"/>
                  </a:lnTo>
                  <a:lnTo>
                    <a:pt x="97" y="365"/>
                  </a:lnTo>
                  <a:lnTo>
                    <a:pt x="96" y="365"/>
                  </a:lnTo>
                  <a:lnTo>
                    <a:pt x="97" y="365"/>
                  </a:lnTo>
                  <a:lnTo>
                    <a:pt x="96" y="366"/>
                  </a:lnTo>
                  <a:lnTo>
                    <a:pt x="97" y="366"/>
                  </a:lnTo>
                  <a:lnTo>
                    <a:pt x="96" y="366"/>
                  </a:lnTo>
                  <a:lnTo>
                    <a:pt x="96" y="367"/>
                  </a:lnTo>
                  <a:lnTo>
                    <a:pt x="96" y="368"/>
                  </a:lnTo>
                  <a:lnTo>
                    <a:pt x="97" y="368"/>
                  </a:lnTo>
                  <a:lnTo>
                    <a:pt x="96" y="368"/>
                  </a:lnTo>
                  <a:lnTo>
                    <a:pt x="96" y="369"/>
                  </a:lnTo>
                  <a:lnTo>
                    <a:pt x="97" y="369"/>
                  </a:lnTo>
                  <a:lnTo>
                    <a:pt x="97" y="370"/>
                  </a:lnTo>
                  <a:lnTo>
                    <a:pt x="96" y="370"/>
                  </a:lnTo>
                  <a:lnTo>
                    <a:pt x="96" y="369"/>
                  </a:lnTo>
                  <a:lnTo>
                    <a:pt x="94" y="369"/>
                  </a:lnTo>
                  <a:lnTo>
                    <a:pt x="94" y="370"/>
                  </a:lnTo>
                  <a:lnTo>
                    <a:pt x="94" y="369"/>
                  </a:lnTo>
                  <a:lnTo>
                    <a:pt x="93" y="369"/>
                  </a:lnTo>
                  <a:lnTo>
                    <a:pt x="92" y="369"/>
                  </a:lnTo>
                  <a:lnTo>
                    <a:pt x="91" y="369"/>
                  </a:lnTo>
                  <a:lnTo>
                    <a:pt x="91" y="370"/>
                  </a:lnTo>
                  <a:lnTo>
                    <a:pt x="90" y="370"/>
                  </a:lnTo>
                  <a:lnTo>
                    <a:pt x="90" y="369"/>
                  </a:lnTo>
                  <a:lnTo>
                    <a:pt x="89" y="369"/>
                  </a:lnTo>
                  <a:lnTo>
                    <a:pt x="89" y="370"/>
                  </a:lnTo>
                  <a:lnTo>
                    <a:pt x="89" y="372"/>
                  </a:lnTo>
                  <a:lnTo>
                    <a:pt x="89" y="370"/>
                  </a:lnTo>
                  <a:lnTo>
                    <a:pt x="89" y="372"/>
                  </a:lnTo>
                  <a:lnTo>
                    <a:pt x="88" y="372"/>
                  </a:lnTo>
                  <a:lnTo>
                    <a:pt x="89" y="372"/>
                  </a:lnTo>
                  <a:lnTo>
                    <a:pt x="88" y="372"/>
                  </a:lnTo>
                  <a:lnTo>
                    <a:pt x="89" y="372"/>
                  </a:lnTo>
                  <a:lnTo>
                    <a:pt x="89" y="373"/>
                  </a:lnTo>
                  <a:lnTo>
                    <a:pt x="88" y="373"/>
                  </a:lnTo>
                  <a:lnTo>
                    <a:pt x="88" y="372"/>
                  </a:lnTo>
                  <a:lnTo>
                    <a:pt x="88" y="373"/>
                  </a:lnTo>
                  <a:lnTo>
                    <a:pt x="86" y="373"/>
                  </a:lnTo>
                  <a:lnTo>
                    <a:pt x="88" y="373"/>
                  </a:lnTo>
                  <a:lnTo>
                    <a:pt x="86" y="372"/>
                  </a:lnTo>
                  <a:lnTo>
                    <a:pt x="88" y="372"/>
                  </a:lnTo>
                  <a:lnTo>
                    <a:pt x="86" y="372"/>
                  </a:lnTo>
                  <a:lnTo>
                    <a:pt x="88" y="372"/>
                  </a:lnTo>
                  <a:lnTo>
                    <a:pt x="86" y="372"/>
                  </a:lnTo>
                  <a:lnTo>
                    <a:pt x="86" y="373"/>
                  </a:lnTo>
                  <a:lnTo>
                    <a:pt x="86" y="372"/>
                  </a:lnTo>
                  <a:lnTo>
                    <a:pt x="86" y="373"/>
                  </a:lnTo>
                  <a:lnTo>
                    <a:pt x="86" y="372"/>
                  </a:lnTo>
                  <a:lnTo>
                    <a:pt x="86" y="373"/>
                  </a:lnTo>
                  <a:lnTo>
                    <a:pt x="86" y="372"/>
                  </a:lnTo>
                  <a:lnTo>
                    <a:pt x="86" y="373"/>
                  </a:lnTo>
                  <a:lnTo>
                    <a:pt x="85" y="373"/>
                  </a:lnTo>
                  <a:lnTo>
                    <a:pt x="85" y="374"/>
                  </a:lnTo>
                  <a:lnTo>
                    <a:pt x="84" y="374"/>
                  </a:lnTo>
                  <a:lnTo>
                    <a:pt x="84" y="373"/>
                  </a:lnTo>
                  <a:lnTo>
                    <a:pt x="84" y="374"/>
                  </a:lnTo>
                  <a:lnTo>
                    <a:pt x="85" y="374"/>
                  </a:lnTo>
                  <a:lnTo>
                    <a:pt x="85" y="375"/>
                  </a:lnTo>
                  <a:lnTo>
                    <a:pt x="85" y="376"/>
                  </a:lnTo>
                  <a:lnTo>
                    <a:pt x="85" y="375"/>
                  </a:lnTo>
                  <a:lnTo>
                    <a:pt x="85" y="376"/>
                  </a:lnTo>
                  <a:lnTo>
                    <a:pt x="85" y="377"/>
                  </a:lnTo>
                  <a:lnTo>
                    <a:pt x="85" y="378"/>
                  </a:lnTo>
                  <a:lnTo>
                    <a:pt x="85" y="379"/>
                  </a:lnTo>
                  <a:lnTo>
                    <a:pt x="84" y="379"/>
                  </a:lnTo>
                  <a:lnTo>
                    <a:pt x="84" y="381"/>
                  </a:lnTo>
                  <a:lnTo>
                    <a:pt x="85" y="381"/>
                  </a:lnTo>
                  <a:lnTo>
                    <a:pt x="85" y="382"/>
                  </a:lnTo>
                  <a:lnTo>
                    <a:pt x="84" y="382"/>
                  </a:lnTo>
                  <a:lnTo>
                    <a:pt x="84" y="381"/>
                  </a:lnTo>
                  <a:lnTo>
                    <a:pt x="84" y="382"/>
                  </a:lnTo>
                  <a:lnTo>
                    <a:pt x="84" y="381"/>
                  </a:lnTo>
                  <a:lnTo>
                    <a:pt x="84" y="382"/>
                  </a:lnTo>
                  <a:lnTo>
                    <a:pt x="83" y="382"/>
                  </a:lnTo>
                  <a:lnTo>
                    <a:pt x="84" y="382"/>
                  </a:lnTo>
                  <a:lnTo>
                    <a:pt x="84" y="383"/>
                  </a:lnTo>
                  <a:lnTo>
                    <a:pt x="85" y="383"/>
                  </a:lnTo>
                  <a:lnTo>
                    <a:pt x="84" y="383"/>
                  </a:lnTo>
                  <a:lnTo>
                    <a:pt x="85" y="383"/>
                  </a:lnTo>
                  <a:lnTo>
                    <a:pt x="85" y="384"/>
                  </a:lnTo>
                  <a:lnTo>
                    <a:pt x="84" y="384"/>
                  </a:lnTo>
                  <a:lnTo>
                    <a:pt x="85" y="384"/>
                  </a:lnTo>
                  <a:lnTo>
                    <a:pt x="84" y="384"/>
                  </a:lnTo>
                  <a:lnTo>
                    <a:pt x="83" y="384"/>
                  </a:lnTo>
                  <a:lnTo>
                    <a:pt x="82" y="384"/>
                  </a:lnTo>
                  <a:lnTo>
                    <a:pt x="82" y="383"/>
                  </a:lnTo>
                  <a:lnTo>
                    <a:pt x="81" y="383"/>
                  </a:lnTo>
                  <a:lnTo>
                    <a:pt x="81" y="384"/>
                  </a:lnTo>
                  <a:lnTo>
                    <a:pt x="81" y="385"/>
                  </a:lnTo>
                  <a:lnTo>
                    <a:pt x="81" y="386"/>
                  </a:lnTo>
                  <a:lnTo>
                    <a:pt x="80" y="386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9"/>
                  </a:lnTo>
                  <a:lnTo>
                    <a:pt x="77" y="389"/>
                  </a:lnTo>
                  <a:lnTo>
                    <a:pt x="76" y="389"/>
                  </a:lnTo>
                  <a:lnTo>
                    <a:pt x="76" y="390"/>
                  </a:lnTo>
                  <a:lnTo>
                    <a:pt x="77" y="390"/>
                  </a:lnTo>
                  <a:lnTo>
                    <a:pt x="76" y="390"/>
                  </a:lnTo>
                  <a:lnTo>
                    <a:pt x="75" y="390"/>
                  </a:lnTo>
                  <a:lnTo>
                    <a:pt x="76" y="390"/>
                  </a:lnTo>
                  <a:lnTo>
                    <a:pt x="76" y="391"/>
                  </a:lnTo>
                  <a:lnTo>
                    <a:pt x="76" y="390"/>
                  </a:lnTo>
                  <a:lnTo>
                    <a:pt x="75" y="390"/>
                  </a:lnTo>
                  <a:lnTo>
                    <a:pt x="75" y="391"/>
                  </a:lnTo>
                  <a:lnTo>
                    <a:pt x="75" y="392"/>
                  </a:lnTo>
                  <a:lnTo>
                    <a:pt x="74" y="392"/>
                  </a:lnTo>
                  <a:lnTo>
                    <a:pt x="74" y="393"/>
                  </a:lnTo>
                  <a:lnTo>
                    <a:pt x="73" y="393"/>
                  </a:lnTo>
                  <a:lnTo>
                    <a:pt x="73" y="394"/>
                  </a:lnTo>
                  <a:lnTo>
                    <a:pt x="74" y="394"/>
                  </a:lnTo>
                  <a:lnTo>
                    <a:pt x="73" y="394"/>
                  </a:lnTo>
                  <a:lnTo>
                    <a:pt x="72" y="394"/>
                  </a:lnTo>
                  <a:lnTo>
                    <a:pt x="71" y="394"/>
                  </a:lnTo>
                  <a:lnTo>
                    <a:pt x="71" y="393"/>
                  </a:lnTo>
                  <a:lnTo>
                    <a:pt x="69" y="393"/>
                  </a:lnTo>
                  <a:lnTo>
                    <a:pt x="68" y="393"/>
                  </a:lnTo>
                  <a:lnTo>
                    <a:pt x="68" y="394"/>
                  </a:lnTo>
                  <a:lnTo>
                    <a:pt x="67" y="394"/>
                  </a:lnTo>
                  <a:lnTo>
                    <a:pt x="68" y="394"/>
                  </a:lnTo>
                  <a:lnTo>
                    <a:pt x="68" y="395"/>
                  </a:lnTo>
                  <a:lnTo>
                    <a:pt x="68" y="397"/>
                  </a:lnTo>
                  <a:lnTo>
                    <a:pt x="69" y="397"/>
                  </a:lnTo>
                  <a:lnTo>
                    <a:pt x="69" y="398"/>
                  </a:lnTo>
                  <a:lnTo>
                    <a:pt x="68" y="398"/>
                  </a:lnTo>
                  <a:lnTo>
                    <a:pt x="68" y="397"/>
                  </a:lnTo>
                  <a:lnTo>
                    <a:pt x="68" y="398"/>
                  </a:lnTo>
                  <a:lnTo>
                    <a:pt x="68" y="397"/>
                  </a:lnTo>
                  <a:lnTo>
                    <a:pt x="68" y="395"/>
                  </a:lnTo>
                  <a:lnTo>
                    <a:pt x="67" y="395"/>
                  </a:lnTo>
                  <a:lnTo>
                    <a:pt x="67" y="394"/>
                  </a:lnTo>
                  <a:lnTo>
                    <a:pt x="67" y="395"/>
                  </a:lnTo>
                  <a:lnTo>
                    <a:pt x="67" y="394"/>
                  </a:lnTo>
                  <a:lnTo>
                    <a:pt x="67" y="395"/>
                  </a:lnTo>
                  <a:lnTo>
                    <a:pt x="67" y="394"/>
                  </a:lnTo>
                  <a:lnTo>
                    <a:pt x="67" y="395"/>
                  </a:lnTo>
                  <a:lnTo>
                    <a:pt x="67" y="394"/>
                  </a:lnTo>
                  <a:lnTo>
                    <a:pt x="66" y="395"/>
                  </a:lnTo>
                  <a:lnTo>
                    <a:pt x="67" y="394"/>
                  </a:lnTo>
                  <a:lnTo>
                    <a:pt x="66" y="394"/>
                  </a:lnTo>
                  <a:lnTo>
                    <a:pt x="67" y="394"/>
                  </a:lnTo>
                  <a:lnTo>
                    <a:pt x="66" y="394"/>
                  </a:lnTo>
                  <a:lnTo>
                    <a:pt x="66" y="395"/>
                  </a:lnTo>
                  <a:lnTo>
                    <a:pt x="67" y="395"/>
                  </a:lnTo>
                  <a:lnTo>
                    <a:pt x="66" y="395"/>
                  </a:lnTo>
                  <a:lnTo>
                    <a:pt x="66" y="394"/>
                  </a:lnTo>
                  <a:lnTo>
                    <a:pt x="65" y="394"/>
                  </a:lnTo>
                  <a:lnTo>
                    <a:pt x="66" y="394"/>
                  </a:lnTo>
                  <a:lnTo>
                    <a:pt x="65" y="394"/>
                  </a:lnTo>
                  <a:lnTo>
                    <a:pt x="65" y="393"/>
                  </a:lnTo>
                  <a:lnTo>
                    <a:pt x="65" y="394"/>
                  </a:lnTo>
                  <a:lnTo>
                    <a:pt x="64" y="394"/>
                  </a:lnTo>
                  <a:lnTo>
                    <a:pt x="64" y="395"/>
                  </a:lnTo>
                  <a:lnTo>
                    <a:pt x="65" y="395"/>
                  </a:lnTo>
                  <a:lnTo>
                    <a:pt x="66" y="395"/>
                  </a:lnTo>
                  <a:lnTo>
                    <a:pt x="65" y="395"/>
                  </a:lnTo>
                  <a:lnTo>
                    <a:pt x="65" y="397"/>
                  </a:lnTo>
                  <a:lnTo>
                    <a:pt x="65" y="398"/>
                  </a:lnTo>
                  <a:lnTo>
                    <a:pt x="64" y="398"/>
                  </a:lnTo>
                  <a:lnTo>
                    <a:pt x="63" y="398"/>
                  </a:lnTo>
                  <a:lnTo>
                    <a:pt x="62" y="398"/>
                  </a:lnTo>
                  <a:lnTo>
                    <a:pt x="60" y="398"/>
                  </a:lnTo>
                  <a:lnTo>
                    <a:pt x="60" y="399"/>
                  </a:lnTo>
                  <a:lnTo>
                    <a:pt x="60" y="400"/>
                  </a:lnTo>
                  <a:lnTo>
                    <a:pt x="59" y="400"/>
                  </a:lnTo>
                  <a:lnTo>
                    <a:pt x="60" y="400"/>
                  </a:lnTo>
                  <a:lnTo>
                    <a:pt x="59" y="400"/>
                  </a:lnTo>
                  <a:lnTo>
                    <a:pt x="59" y="401"/>
                  </a:lnTo>
                  <a:lnTo>
                    <a:pt x="58" y="401"/>
                  </a:lnTo>
                  <a:lnTo>
                    <a:pt x="58" y="402"/>
                  </a:lnTo>
                  <a:close/>
                  <a:moveTo>
                    <a:pt x="30" y="367"/>
                  </a:moveTo>
                  <a:lnTo>
                    <a:pt x="29" y="367"/>
                  </a:lnTo>
                  <a:lnTo>
                    <a:pt x="30" y="367"/>
                  </a:lnTo>
                  <a:lnTo>
                    <a:pt x="30" y="368"/>
                  </a:lnTo>
                  <a:lnTo>
                    <a:pt x="30" y="367"/>
                  </a:lnTo>
                  <a:lnTo>
                    <a:pt x="30" y="368"/>
                  </a:lnTo>
                  <a:lnTo>
                    <a:pt x="30" y="367"/>
                  </a:lnTo>
                  <a:close/>
                  <a:moveTo>
                    <a:pt x="33" y="356"/>
                  </a:moveTo>
                  <a:lnTo>
                    <a:pt x="34" y="356"/>
                  </a:lnTo>
                  <a:lnTo>
                    <a:pt x="33" y="356"/>
                  </a:lnTo>
                  <a:lnTo>
                    <a:pt x="34" y="356"/>
                  </a:lnTo>
                  <a:lnTo>
                    <a:pt x="33" y="356"/>
                  </a:lnTo>
                  <a:close/>
                  <a:moveTo>
                    <a:pt x="60" y="342"/>
                  </a:moveTo>
                  <a:lnTo>
                    <a:pt x="60" y="341"/>
                  </a:lnTo>
                  <a:lnTo>
                    <a:pt x="60" y="342"/>
                  </a:lnTo>
                  <a:close/>
                  <a:moveTo>
                    <a:pt x="57" y="476"/>
                  </a:moveTo>
                  <a:lnTo>
                    <a:pt x="57" y="475"/>
                  </a:lnTo>
                  <a:lnTo>
                    <a:pt x="56" y="475"/>
                  </a:lnTo>
                  <a:lnTo>
                    <a:pt x="56" y="474"/>
                  </a:lnTo>
                  <a:lnTo>
                    <a:pt x="57" y="474"/>
                  </a:lnTo>
                  <a:lnTo>
                    <a:pt x="57" y="473"/>
                  </a:lnTo>
                  <a:lnTo>
                    <a:pt x="57" y="471"/>
                  </a:lnTo>
                  <a:lnTo>
                    <a:pt x="57" y="470"/>
                  </a:lnTo>
                  <a:lnTo>
                    <a:pt x="57" y="469"/>
                  </a:lnTo>
                  <a:lnTo>
                    <a:pt x="57" y="468"/>
                  </a:lnTo>
                  <a:lnTo>
                    <a:pt x="57" y="467"/>
                  </a:lnTo>
                  <a:lnTo>
                    <a:pt x="56" y="467"/>
                  </a:lnTo>
                  <a:lnTo>
                    <a:pt x="56" y="466"/>
                  </a:lnTo>
                  <a:lnTo>
                    <a:pt x="56" y="465"/>
                  </a:lnTo>
                  <a:lnTo>
                    <a:pt x="56" y="464"/>
                  </a:lnTo>
                  <a:lnTo>
                    <a:pt x="55" y="464"/>
                  </a:lnTo>
                  <a:lnTo>
                    <a:pt x="55" y="462"/>
                  </a:lnTo>
                  <a:lnTo>
                    <a:pt x="56" y="462"/>
                  </a:lnTo>
                  <a:lnTo>
                    <a:pt x="55" y="462"/>
                  </a:lnTo>
                  <a:lnTo>
                    <a:pt x="55" y="461"/>
                  </a:lnTo>
                  <a:lnTo>
                    <a:pt x="56" y="461"/>
                  </a:lnTo>
                  <a:lnTo>
                    <a:pt x="56" y="460"/>
                  </a:lnTo>
                  <a:lnTo>
                    <a:pt x="57" y="460"/>
                  </a:lnTo>
                  <a:lnTo>
                    <a:pt x="57" y="461"/>
                  </a:lnTo>
                  <a:lnTo>
                    <a:pt x="57" y="460"/>
                  </a:lnTo>
                  <a:lnTo>
                    <a:pt x="57" y="459"/>
                  </a:lnTo>
                  <a:lnTo>
                    <a:pt x="57" y="458"/>
                  </a:lnTo>
                  <a:lnTo>
                    <a:pt x="57" y="459"/>
                  </a:lnTo>
                  <a:lnTo>
                    <a:pt x="57" y="458"/>
                  </a:lnTo>
                  <a:lnTo>
                    <a:pt x="57" y="457"/>
                  </a:lnTo>
                  <a:lnTo>
                    <a:pt x="56" y="457"/>
                  </a:lnTo>
                  <a:lnTo>
                    <a:pt x="56" y="456"/>
                  </a:lnTo>
                  <a:lnTo>
                    <a:pt x="56" y="454"/>
                  </a:lnTo>
                  <a:lnTo>
                    <a:pt x="55" y="454"/>
                  </a:lnTo>
                  <a:lnTo>
                    <a:pt x="55" y="453"/>
                  </a:lnTo>
                  <a:lnTo>
                    <a:pt x="55" y="452"/>
                  </a:lnTo>
                  <a:lnTo>
                    <a:pt x="56" y="452"/>
                  </a:lnTo>
                  <a:lnTo>
                    <a:pt x="56" y="451"/>
                  </a:lnTo>
                  <a:lnTo>
                    <a:pt x="57" y="451"/>
                  </a:lnTo>
                  <a:lnTo>
                    <a:pt x="57" y="450"/>
                  </a:lnTo>
                  <a:lnTo>
                    <a:pt x="58" y="450"/>
                  </a:lnTo>
                  <a:lnTo>
                    <a:pt x="58" y="449"/>
                  </a:lnTo>
                  <a:lnTo>
                    <a:pt x="57" y="449"/>
                  </a:lnTo>
                  <a:lnTo>
                    <a:pt x="58" y="449"/>
                  </a:lnTo>
                  <a:lnTo>
                    <a:pt x="58" y="448"/>
                  </a:lnTo>
                  <a:lnTo>
                    <a:pt x="58" y="449"/>
                  </a:lnTo>
                  <a:lnTo>
                    <a:pt x="58" y="450"/>
                  </a:lnTo>
                  <a:lnTo>
                    <a:pt x="59" y="450"/>
                  </a:lnTo>
                  <a:lnTo>
                    <a:pt x="60" y="450"/>
                  </a:lnTo>
                  <a:lnTo>
                    <a:pt x="62" y="450"/>
                  </a:lnTo>
                  <a:lnTo>
                    <a:pt x="62" y="449"/>
                  </a:lnTo>
                  <a:lnTo>
                    <a:pt x="62" y="450"/>
                  </a:lnTo>
                  <a:lnTo>
                    <a:pt x="60" y="450"/>
                  </a:lnTo>
                  <a:lnTo>
                    <a:pt x="60" y="451"/>
                  </a:lnTo>
                  <a:lnTo>
                    <a:pt x="60" y="452"/>
                  </a:lnTo>
                  <a:lnTo>
                    <a:pt x="62" y="452"/>
                  </a:lnTo>
                  <a:lnTo>
                    <a:pt x="63" y="452"/>
                  </a:lnTo>
                  <a:lnTo>
                    <a:pt x="63" y="451"/>
                  </a:lnTo>
                  <a:lnTo>
                    <a:pt x="63" y="452"/>
                  </a:lnTo>
                  <a:lnTo>
                    <a:pt x="63" y="451"/>
                  </a:lnTo>
                  <a:lnTo>
                    <a:pt x="63" y="452"/>
                  </a:lnTo>
                  <a:lnTo>
                    <a:pt x="63" y="451"/>
                  </a:lnTo>
                  <a:lnTo>
                    <a:pt x="64" y="451"/>
                  </a:lnTo>
                  <a:lnTo>
                    <a:pt x="63" y="451"/>
                  </a:lnTo>
                  <a:lnTo>
                    <a:pt x="64" y="451"/>
                  </a:lnTo>
                  <a:lnTo>
                    <a:pt x="63" y="451"/>
                  </a:lnTo>
                  <a:lnTo>
                    <a:pt x="63" y="450"/>
                  </a:lnTo>
                  <a:lnTo>
                    <a:pt x="63" y="449"/>
                  </a:lnTo>
                  <a:lnTo>
                    <a:pt x="62" y="449"/>
                  </a:lnTo>
                  <a:lnTo>
                    <a:pt x="62" y="448"/>
                  </a:lnTo>
                  <a:lnTo>
                    <a:pt x="63" y="448"/>
                  </a:lnTo>
                  <a:lnTo>
                    <a:pt x="63" y="449"/>
                  </a:lnTo>
                  <a:lnTo>
                    <a:pt x="63" y="448"/>
                  </a:lnTo>
                  <a:lnTo>
                    <a:pt x="63" y="449"/>
                  </a:lnTo>
                  <a:lnTo>
                    <a:pt x="63" y="448"/>
                  </a:lnTo>
                  <a:lnTo>
                    <a:pt x="63" y="449"/>
                  </a:lnTo>
                  <a:lnTo>
                    <a:pt x="64" y="449"/>
                  </a:lnTo>
                  <a:lnTo>
                    <a:pt x="63" y="449"/>
                  </a:lnTo>
                  <a:lnTo>
                    <a:pt x="64" y="449"/>
                  </a:lnTo>
                  <a:lnTo>
                    <a:pt x="64" y="448"/>
                  </a:lnTo>
                  <a:lnTo>
                    <a:pt x="65" y="448"/>
                  </a:lnTo>
                  <a:lnTo>
                    <a:pt x="65" y="446"/>
                  </a:lnTo>
                  <a:lnTo>
                    <a:pt x="65" y="445"/>
                  </a:lnTo>
                  <a:lnTo>
                    <a:pt x="66" y="445"/>
                  </a:lnTo>
                  <a:lnTo>
                    <a:pt x="66" y="444"/>
                  </a:lnTo>
                  <a:lnTo>
                    <a:pt x="66" y="443"/>
                  </a:lnTo>
                  <a:lnTo>
                    <a:pt x="66" y="442"/>
                  </a:lnTo>
                  <a:lnTo>
                    <a:pt x="66" y="441"/>
                  </a:lnTo>
                  <a:lnTo>
                    <a:pt x="66" y="440"/>
                  </a:lnTo>
                  <a:lnTo>
                    <a:pt x="66" y="439"/>
                  </a:lnTo>
                  <a:lnTo>
                    <a:pt x="66" y="437"/>
                  </a:lnTo>
                  <a:lnTo>
                    <a:pt x="66" y="436"/>
                  </a:lnTo>
                  <a:lnTo>
                    <a:pt x="66" y="437"/>
                  </a:lnTo>
                  <a:lnTo>
                    <a:pt x="66" y="439"/>
                  </a:lnTo>
                  <a:lnTo>
                    <a:pt x="66" y="440"/>
                  </a:lnTo>
                  <a:lnTo>
                    <a:pt x="66" y="441"/>
                  </a:lnTo>
                  <a:lnTo>
                    <a:pt x="67" y="441"/>
                  </a:lnTo>
                  <a:lnTo>
                    <a:pt x="67" y="442"/>
                  </a:lnTo>
                  <a:lnTo>
                    <a:pt x="67" y="443"/>
                  </a:lnTo>
                  <a:lnTo>
                    <a:pt x="67" y="444"/>
                  </a:lnTo>
                  <a:lnTo>
                    <a:pt x="68" y="445"/>
                  </a:lnTo>
                  <a:lnTo>
                    <a:pt x="68" y="446"/>
                  </a:lnTo>
                  <a:lnTo>
                    <a:pt x="69" y="446"/>
                  </a:lnTo>
                  <a:lnTo>
                    <a:pt x="69" y="448"/>
                  </a:lnTo>
                  <a:lnTo>
                    <a:pt x="69" y="449"/>
                  </a:lnTo>
                  <a:lnTo>
                    <a:pt x="71" y="449"/>
                  </a:lnTo>
                  <a:lnTo>
                    <a:pt x="72" y="449"/>
                  </a:lnTo>
                  <a:lnTo>
                    <a:pt x="72" y="450"/>
                  </a:lnTo>
                  <a:lnTo>
                    <a:pt x="72" y="451"/>
                  </a:lnTo>
                  <a:lnTo>
                    <a:pt x="73" y="451"/>
                  </a:lnTo>
                  <a:lnTo>
                    <a:pt x="73" y="450"/>
                  </a:lnTo>
                  <a:lnTo>
                    <a:pt x="73" y="451"/>
                  </a:lnTo>
                  <a:lnTo>
                    <a:pt x="74" y="451"/>
                  </a:lnTo>
                  <a:lnTo>
                    <a:pt x="73" y="451"/>
                  </a:lnTo>
                  <a:lnTo>
                    <a:pt x="74" y="451"/>
                  </a:lnTo>
                  <a:lnTo>
                    <a:pt x="74" y="450"/>
                  </a:lnTo>
                  <a:lnTo>
                    <a:pt x="75" y="450"/>
                  </a:lnTo>
                  <a:lnTo>
                    <a:pt x="75" y="449"/>
                  </a:lnTo>
                  <a:lnTo>
                    <a:pt x="75" y="450"/>
                  </a:lnTo>
                  <a:lnTo>
                    <a:pt x="75" y="451"/>
                  </a:lnTo>
                  <a:lnTo>
                    <a:pt x="75" y="452"/>
                  </a:lnTo>
                  <a:lnTo>
                    <a:pt x="76" y="452"/>
                  </a:lnTo>
                  <a:lnTo>
                    <a:pt x="76" y="453"/>
                  </a:lnTo>
                  <a:lnTo>
                    <a:pt x="77" y="453"/>
                  </a:lnTo>
                  <a:lnTo>
                    <a:pt x="77" y="454"/>
                  </a:lnTo>
                  <a:lnTo>
                    <a:pt x="77" y="456"/>
                  </a:lnTo>
                  <a:lnTo>
                    <a:pt x="77" y="454"/>
                  </a:lnTo>
                  <a:lnTo>
                    <a:pt x="77" y="456"/>
                  </a:lnTo>
                  <a:lnTo>
                    <a:pt x="77" y="457"/>
                  </a:lnTo>
                  <a:lnTo>
                    <a:pt x="79" y="457"/>
                  </a:lnTo>
                  <a:lnTo>
                    <a:pt x="79" y="458"/>
                  </a:lnTo>
                  <a:lnTo>
                    <a:pt x="80" y="458"/>
                  </a:lnTo>
                  <a:lnTo>
                    <a:pt x="80" y="459"/>
                  </a:lnTo>
                  <a:lnTo>
                    <a:pt x="81" y="459"/>
                  </a:lnTo>
                  <a:lnTo>
                    <a:pt x="81" y="460"/>
                  </a:lnTo>
                  <a:lnTo>
                    <a:pt x="82" y="460"/>
                  </a:lnTo>
                  <a:lnTo>
                    <a:pt x="82" y="461"/>
                  </a:lnTo>
                  <a:lnTo>
                    <a:pt x="83" y="461"/>
                  </a:lnTo>
                  <a:lnTo>
                    <a:pt x="84" y="461"/>
                  </a:lnTo>
                  <a:lnTo>
                    <a:pt x="84" y="462"/>
                  </a:lnTo>
                  <a:lnTo>
                    <a:pt x="85" y="462"/>
                  </a:lnTo>
                  <a:lnTo>
                    <a:pt x="85" y="464"/>
                  </a:lnTo>
                  <a:lnTo>
                    <a:pt x="86" y="464"/>
                  </a:lnTo>
                  <a:lnTo>
                    <a:pt x="88" y="464"/>
                  </a:lnTo>
                  <a:lnTo>
                    <a:pt x="89" y="464"/>
                  </a:lnTo>
                  <a:lnTo>
                    <a:pt x="89" y="465"/>
                  </a:lnTo>
                  <a:lnTo>
                    <a:pt x="90" y="465"/>
                  </a:lnTo>
                  <a:lnTo>
                    <a:pt x="91" y="464"/>
                  </a:lnTo>
                  <a:lnTo>
                    <a:pt x="92" y="464"/>
                  </a:lnTo>
                  <a:lnTo>
                    <a:pt x="92" y="462"/>
                  </a:lnTo>
                  <a:lnTo>
                    <a:pt x="93" y="462"/>
                  </a:lnTo>
                  <a:lnTo>
                    <a:pt x="93" y="461"/>
                  </a:lnTo>
                  <a:lnTo>
                    <a:pt x="94" y="461"/>
                  </a:lnTo>
                  <a:lnTo>
                    <a:pt x="94" y="460"/>
                  </a:lnTo>
                  <a:lnTo>
                    <a:pt x="96" y="460"/>
                  </a:lnTo>
                  <a:lnTo>
                    <a:pt x="96" y="459"/>
                  </a:lnTo>
                  <a:lnTo>
                    <a:pt x="97" y="459"/>
                  </a:lnTo>
                  <a:lnTo>
                    <a:pt x="98" y="459"/>
                  </a:lnTo>
                  <a:lnTo>
                    <a:pt x="99" y="459"/>
                  </a:lnTo>
                  <a:lnTo>
                    <a:pt x="99" y="460"/>
                  </a:lnTo>
                  <a:lnTo>
                    <a:pt x="100" y="460"/>
                  </a:lnTo>
                  <a:lnTo>
                    <a:pt x="101" y="460"/>
                  </a:lnTo>
                  <a:lnTo>
                    <a:pt x="101" y="461"/>
                  </a:lnTo>
                  <a:lnTo>
                    <a:pt x="101" y="462"/>
                  </a:lnTo>
                  <a:lnTo>
                    <a:pt x="102" y="462"/>
                  </a:lnTo>
                  <a:lnTo>
                    <a:pt x="102" y="464"/>
                  </a:lnTo>
                  <a:lnTo>
                    <a:pt x="101" y="464"/>
                  </a:lnTo>
                  <a:lnTo>
                    <a:pt x="102" y="464"/>
                  </a:lnTo>
                  <a:lnTo>
                    <a:pt x="101" y="464"/>
                  </a:lnTo>
                  <a:lnTo>
                    <a:pt x="102" y="464"/>
                  </a:lnTo>
                  <a:lnTo>
                    <a:pt x="102" y="465"/>
                  </a:lnTo>
                  <a:lnTo>
                    <a:pt x="102" y="466"/>
                  </a:lnTo>
                  <a:lnTo>
                    <a:pt x="102" y="467"/>
                  </a:lnTo>
                  <a:lnTo>
                    <a:pt x="102" y="468"/>
                  </a:lnTo>
                  <a:lnTo>
                    <a:pt x="101" y="468"/>
                  </a:lnTo>
                  <a:lnTo>
                    <a:pt x="101" y="469"/>
                  </a:lnTo>
                  <a:lnTo>
                    <a:pt x="100" y="469"/>
                  </a:lnTo>
                  <a:lnTo>
                    <a:pt x="100" y="470"/>
                  </a:lnTo>
                  <a:lnTo>
                    <a:pt x="99" y="470"/>
                  </a:lnTo>
                  <a:lnTo>
                    <a:pt x="98" y="470"/>
                  </a:lnTo>
                  <a:lnTo>
                    <a:pt x="97" y="470"/>
                  </a:lnTo>
                  <a:lnTo>
                    <a:pt x="96" y="470"/>
                  </a:lnTo>
                  <a:lnTo>
                    <a:pt x="94" y="470"/>
                  </a:lnTo>
                  <a:lnTo>
                    <a:pt x="93" y="470"/>
                  </a:lnTo>
                  <a:lnTo>
                    <a:pt x="92" y="470"/>
                  </a:lnTo>
                  <a:lnTo>
                    <a:pt x="92" y="471"/>
                  </a:lnTo>
                  <a:lnTo>
                    <a:pt x="92" y="470"/>
                  </a:lnTo>
                  <a:lnTo>
                    <a:pt x="91" y="470"/>
                  </a:lnTo>
                  <a:lnTo>
                    <a:pt x="91" y="471"/>
                  </a:lnTo>
                  <a:lnTo>
                    <a:pt x="91" y="470"/>
                  </a:lnTo>
                  <a:lnTo>
                    <a:pt x="90" y="470"/>
                  </a:lnTo>
                  <a:lnTo>
                    <a:pt x="89" y="470"/>
                  </a:lnTo>
                  <a:lnTo>
                    <a:pt x="88" y="470"/>
                  </a:lnTo>
                  <a:lnTo>
                    <a:pt x="88" y="469"/>
                  </a:lnTo>
                  <a:lnTo>
                    <a:pt x="88" y="468"/>
                  </a:lnTo>
                  <a:lnTo>
                    <a:pt x="86" y="468"/>
                  </a:lnTo>
                  <a:lnTo>
                    <a:pt x="85" y="468"/>
                  </a:lnTo>
                  <a:lnTo>
                    <a:pt x="85" y="467"/>
                  </a:lnTo>
                  <a:lnTo>
                    <a:pt x="84" y="467"/>
                  </a:lnTo>
                  <a:lnTo>
                    <a:pt x="84" y="466"/>
                  </a:lnTo>
                  <a:lnTo>
                    <a:pt x="83" y="466"/>
                  </a:lnTo>
                  <a:lnTo>
                    <a:pt x="82" y="466"/>
                  </a:lnTo>
                  <a:lnTo>
                    <a:pt x="82" y="465"/>
                  </a:lnTo>
                  <a:lnTo>
                    <a:pt x="81" y="465"/>
                  </a:lnTo>
                  <a:lnTo>
                    <a:pt x="81" y="464"/>
                  </a:lnTo>
                  <a:lnTo>
                    <a:pt x="80" y="464"/>
                  </a:lnTo>
                  <a:lnTo>
                    <a:pt x="79" y="464"/>
                  </a:lnTo>
                  <a:lnTo>
                    <a:pt x="77" y="464"/>
                  </a:lnTo>
                  <a:lnTo>
                    <a:pt x="77" y="462"/>
                  </a:lnTo>
                  <a:lnTo>
                    <a:pt x="76" y="462"/>
                  </a:lnTo>
                  <a:lnTo>
                    <a:pt x="75" y="462"/>
                  </a:lnTo>
                  <a:lnTo>
                    <a:pt x="74" y="462"/>
                  </a:lnTo>
                  <a:lnTo>
                    <a:pt x="73" y="462"/>
                  </a:lnTo>
                  <a:lnTo>
                    <a:pt x="72" y="462"/>
                  </a:lnTo>
                  <a:lnTo>
                    <a:pt x="71" y="462"/>
                  </a:lnTo>
                  <a:lnTo>
                    <a:pt x="69" y="462"/>
                  </a:lnTo>
                  <a:lnTo>
                    <a:pt x="69" y="464"/>
                  </a:lnTo>
                  <a:lnTo>
                    <a:pt x="68" y="464"/>
                  </a:lnTo>
                  <a:lnTo>
                    <a:pt x="68" y="465"/>
                  </a:lnTo>
                  <a:lnTo>
                    <a:pt x="67" y="465"/>
                  </a:lnTo>
                  <a:lnTo>
                    <a:pt x="67" y="466"/>
                  </a:lnTo>
                  <a:lnTo>
                    <a:pt x="67" y="467"/>
                  </a:lnTo>
                  <a:lnTo>
                    <a:pt x="67" y="468"/>
                  </a:lnTo>
                  <a:lnTo>
                    <a:pt x="66" y="468"/>
                  </a:lnTo>
                  <a:lnTo>
                    <a:pt x="65" y="468"/>
                  </a:lnTo>
                  <a:lnTo>
                    <a:pt x="66" y="468"/>
                  </a:lnTo>
                  <a:lnTo>
                    <a:pt x="65" y="468"/>
                  </a:lnTo>
                  <a:lnTo>
                    <a:pt x="65" y="469"/>
                  </a:lnTo>
                  <a:lnTo>
                    <a:pt x="64" y="469"/>
                  </a:lnTo>
                  <a:lnTo>
                    <a:pt x="64" y="470"/>
                  </a:lnTo>
                  <a:lnTo>
                    <a:pt x="64" y="471"/>
                  </a:lnTo>
                  <a:lnTo>
                    <a:pt x="63" y="471"/>
                  </a:lnTo>
                  <a:lnTo>
                    <a:pt x="63" y="473"/>
                  </a:lnTo>
                  <a:lnTo>
                    <a:pt x="62" y="473"/>
                  </a:lnTo>
                  <a:lnTo>
                    <a:pt x="62" y="474"/>
                  </a:lnTo>
                  <a:lnTo>
                    <a:pt x="60" y="474"/>
                  </a:lnTo>
                  <a:lnTo>
                    <a:pt x="60" y="475"/>
                  </a:lnTo>
                  <a:lnTo>
                    <a:pt x="59" y="475"/>
                  </a:lnTo>
                  <a:lnTo>
                    <a:pt x="59" y="476"/>
                  </a:lnTo>
                  <a:lnTo>
                    <a:pt x="58" y="476"/>
                  </a:lnTo>
                  <a:lnTo>
                    <a:pt x="57" y="476"/>
                  </a:lnTo>
                  <a:close/>
                  <a:moveTo>
                    <a:pt x="77" y="432"/>
                  </a:moveTo>
                  <a:lnTo>
                    <a:pt x="76" y="432"/>
                  </a:lnTo>
                  <a:lnTo>
                    <a:pt x="77" y="432"/>
                  </a:lnTo>
                  <a:close/>
                  <a:moveTo>
                    <a:pt x="76" y="431"/>
                  </a:moveTo>
                  <a:lnTo>
                    <a:pt x="75" y="431"/>
                  </a:lnTo>
                  <a:lnTo>
                    <a:pt x="75" y="429"/>
                  </a:lnTo>
                  <a:lnTo>
                    <a:pt x="75" y="428"/>
                  </a:lnTo>
                  <a:lnTo>
                    <a:pt x="75" y="427"/>
                  </a:lnTo>
                  <a:lnTo>
                    <a:pt x="75" y="426"/>
                  </a:lnTo>
                  <a:lnTo>
                    <a:pt x="76" y="426"/>
                  </a:lnTo>
                  <a:lnTo>
                    <a:pt x="75" y="426"/>
                  </a:lnTo>
                  <a:lnTo>
                    <a:pt x="75" y="427"/>
                  </a:lnTo>
                  <a:lnTo>
                    <a:pt x="76" y="427"/>
                  </a:lnTo>
                  <a:lnTo>
                    <a:pt x="76" y="428"/>
                  </a:lnTo>
                  <a:lnTo>
                    <a:pt x="76" y="429"/>
                  </a:lnTo>
                  <a:lnTo>
                    <a:pt x="76" y="431"/>
                  </a:lnTo>
                  <a:lnTo>
                    <a:pt x="76" y="432"/>
                  </a:lnTo>
                  <a:lnTo>
                    <a:pt x="76" y="431"/>
                  </a:lnTo>
                  <a:close/>
                  <a:moveTo>
                    <a:pt x="96" y="372"/>
                  </a:moveTo>
                  <a:lnTo>
                    <a:pt x="96" y="373"/>
                  </a:lnTo>
                  <a:lnTo>
                    <a:pt x="96" y="372"/>
                  </a:lnTo>
                  <a:close/>
                  <a:moveTo>
                    <a:pt x="97" y="372"/>
                  </a:moveTo>
                  <a:lnTo>
                    <a:pt x="97" y="370"/>
                  </a:lnTo>
                  <a:lnTo>
                    <a:pt x="97" y="372"/>
                  </a:lnTo>
                  <a:lnTo>
                    <a:pt x="98" y="372"/>
                  </a:lnTo>
                  <a:lnTo>
                    <a:pt x="97" y="372"/>
                  </a:lnTo>
                  <a:lnTo>
                    <a:pt x="98" y="372"/>
                  </a:lnTo>
                  <a:lnTo>
                    <a:pt x="98" y="373"/>
                  </a:lnTo>
                  <a:lnTo>
                    <a:pt x="97" y="373"/>
                  </a:lnTo>
                  <a:lnTo>
                    <a:pt x="97" y="372"/>
                  </a:lnTo>
                  <a:lnTo>
                    <a:pt x="97" y="373"/>
                  </a:lnTo>
                  <a:lnTo>
                    <a:pt x="97" y="372"/>
                  </a:lnTo>
                  <a:close/>
                  <a:moveTo>
                    <a:pt x="98" y="366"/>
                  </a:moveTo>
                  <a:lnTo>
                    <a:pt x="98" y="367"/>
                  </a:lnTo>
                  <a:lnTo>
                    <a:pt x="98" y="366"/>
                  </a:lnTo>
                  <a:close/>
                  <a:moveTo>
                    <a:pt x="110" y="357"/>
                  </a:moveTo>
                  <a:lnTo>
                    <a:pt x="110" y="356"/>
                  </a:lnTo>
                  <a:lnTo>
                    <a:pt x="109" y="356"/>
                  </a:lnTo>
                  <a:lnTo>
                    <a:pt x="109" y="354"/>
                  </a:lnTo>
                  <a:lnTo>
                    <a:pt x="108" y="354"/>
                  </a:lnTo>
                  <a:lnTo>
                    <a:pt x="108" y="353"/>
                  </a:lnTo>
                  <a:lnTo>
                    <a:pt x="109" y="353"/>
                  </a:lnTo>
                  <a:lnTo>
                    <a:pt x="109" y="354"/>
                  </a:lnTo>
                  <a:lnTo>
                    <a:pt x="110" y="354"/>
                  </a:lnTo>
                  <a:lnTo>
                    <a:pt x="110" y="353"/>
                  </a:lnTo>
                  <a:lnTo>
                    <a:pt x="110" y="354"/>
                  </a:lnTo>
                  <a:lnTo>
                    <a:pt x="110" y="353"/>
                  </a:lnTo>
                  <a:lnTo>
                    <a:pt x="110" y="354"/>
                  </a:lnTo>
                  <a:lnTo>
                    <a:pt x="110" y="356"/>
                  </a:lnTo>
                  <a:lnTo>
                    <a:pt x="110" y="354"/>
                  </a:lnTo>
                  <a:lnTo>
                    <a:pt x="110" y="356"/>
                  </a:lnTo>
                  <a:lnTo>
                    <a:pt x="111" y="356"/>
                  </a:lnTo>
                  <a:lnTo>
                    <a:pt x="111" y="357"/>
                  </a:lnTo>
                  <a:lnTo>
                    <a:pt x="110" y="357"/>
                  </a:lnTo>
                  <a:close/>
                  <a:moveTo>
                    <a:pt x="101" y="342"/>
                  </a:moveTo>
                  <a:lnTo>
                    <a:pt x="101" y="343"/>
                  </a:lnTo>
                  <a:lnTo>
                    <a:pt x="101" y="342"/>
                  </a:lnTo>
                  <a:close/>
                  <a:moveTo>
                    <a:pt x="97" y="337"/>
                  </a:moveTo>
                  <a:lnTo>
                    <a:pt x="97" y="336"/>
                  </a:lnTo>
                  <a:lnTo>
                    <a:pt x="97" y="337"/>
                  </a:lnTo>
                  <a:close/>
                  <a:moveTo>
                    <a:pt x="252" y="186"/>
                  </a:moveTo>
                  <a:lnTo>
                    <a:pt x="252" y="185"/>
                  </a:lnTo>
                  <a:lnTo>
                    <a:pt x="252" y="184"/>
                  </a:lnTo>
                  <a:lnTo>
                    <a:pt x="252" y="183"/>
                  </a:lnTo>
                  <a:lnTo>
                    <a:pt x="253" y="183"/>
                  </a:lnTo>
                  <a:lnTo>
                    <a:pt x="254" y="183"/>
                  </a:lnTo>
                  <a:lnTo>
                    <a:pt x="254" y="182"/>
                  </a:lnTo>
                  <a:lnTo>
                    <a:pt x="255" y="182"/>
                  </a:lnTo>
                  <a:lnTo>
                    <a:pt x="255" y="181"/>
                  </a:lnTo>
                  <a:lnTo>
                    <a:pt x="255" y="180"/>
                  </a:lnTo>
                  <a:lnTo>
                    <a:pt x="256" y="180"/>
                  </a:lnTo>
                  <a:lnTo>
                    <a:pt x="257" y="180"/>
                  </a:lnTo>
                  <a:lnTo>
                    <a:pt x="257" y="178"/>
                  </a:lnTo>
                  <a:lnTo>
                    <a:pt x="258" y="178"/>
                  </a:lnTo>
                  <a:lnTo>
                    <a:pt x="260" y="178"/>
                  </a:lnTo>
                  <a:lnTo>
                    <a:pt x="258" y="178"/>
                  </a:lnTo>
                  <a:lnTo>
                    <a:pt x="258" y="180"/>
                  </a:lnTo>
                  <a:lnTo>
                    <a:pt x="258" y="181"/>
                  </a:lnTo>
                  <a:lnTo>
                    <a:pt x="257" y="181"/>
                  </a:lnTo>
                  <a:lnTo>
                    <a:pt x="257" y="182"/>
                  </a:lnTo>
                  <a:lnTo>
                    <a:pt x="256" y="182"/>
                  </a:lnTo>
                  <a:lnTo>
                    <a:pt x="256" y="183"/>
                  </a:lnTo>
                  <a:lnTo>
                    <a:pt x="255" y="183"/>
                  </a:lnTo>
                  <a:lnTo>
                    <a:pt x="256" y="183"/>
                  </a:lnTo>
                  <a:lnTo>
                    <a:pt x="256" y="184"/>
                  </a:lnTo>
                  <a:lnTo>
                    <a:pt x="255" y="184"/>
                  </a:lnTo>
                  <a:lnTo>
                    <a:pt x="255" y="185"/>
                  </a:lnTo>
                  <a:lnTo>
                    <a:pt x="254" y="185"/>
                  </a:lnTo>
                  <a:lnTo>
                    <a:pt x="253" y="185"/>
                  </a:lnTo>
                  <a:lnTo>
                    <a:pt x="253" y="186"/>
                  </a:lnTo>
                  <a:lnTo>
                    <a:pt x="252" y="186"/>
                  </a:lnTo>
                  <a:close/>
                  <a:moveTo>
                    <a:pt x="292" y="216"/>
                  </a:moveTo>
                  <a:lnTo>
                    <a:pt x="292" y="217"/>
                  </a:lnTo>
                  <a:lnTo>
                    <a:pt x="292" y="216"/>
                  </a:lnTo>
                  <a:close/>
                  <a:moveTo>
                    <a:pt x="292" y="216"/>
                  </a:moveTo>
                  <a:lnTo>
                    <a:pt x="292" y="215"/>
                  </a:lnTo>
                  <a:lnTo>
                    <a:pt x="292" y="216"/>
                  </a:lnTo>
                  <a:close/>
                  <a:moveTo>
                    <a:pt x="293" y="215"/>
                  </a:moveTo>
                  <a:lnTo>
                    <a:pt x="292" y="215"/>
                  </a:lnTo>
                  <a:lnTo>
                    <a:pt x="293" y="215"/>
                  </a:lnTo>
                  <a:close/>
                  <a:moveTo>
                    <a:pt x="308" y="210"/>
                  </a:moveTo>
                  <a:lnTo>
                    <a:pt x="307" y="210"/>
                  </a:lnTo>
                  <a:lnTo>
                    <a:pt x="308" y="210"/>
                  </a:lnTo>
                  <a:close/>
                  <a:moveTo>
                    <a:pt x="286" y="207"/>
                  </a:moveTo>
                  <a:lnTo>
                    <a:pt x="286" y="206"/>
                  </a:lnTo>
                  <a:lnTo>
                    <a:pt x="287" y="206"/>
                  </a:lnTo>
                  <a:lnTo>
                    <a:pt x="288" y="206"/>
                  </a:lnTo>
                  <a:lnTo>
                    <a:pt x="288" y="205"/>
                  </a:lnTo>
                  <a:lnTo>
                    <a:pt x="288" y="206"/>
                  </a:lnTo>
                  <a:lnTo>
                    <a:pt x="287" y="206"/>
                  </a:lnTo>
                  <a:lnTo>
                    <a:pt x="287" y="207"/>
                  </a:lnTo>
                  <a:lnTo>
                    <a:pt x="286" y="207"/>
                  </a:lnTo>
                  <a:close/>
                  <a:moveTo>
                    <a:pt x="308" y="203"/>
                  </a:moveTo>
                  <a:lnTo>
                    <a:pt x="308" y="202"/>
                  </a:lnTo>
                  <a:lnTo>
                    <a:pt x="307" y="202"/>
                  </a:lnTo>
                  <a:lnTo>
                    <a:pt x="308" y="202"/>
                  </a:lnTo>
                  <a:lnTo>
                    <a:pt x="308" y="203"/>
                  </a:lnTo>
                  <a:close/>
                  <a:moveTo>
                    <a:pt x="314" y="195"/>
                  </a:moveTo>
                  <a:lnTo>
                    <a:pt x="314" y="194"/>
                  </a:lnTo>
                  <a:lnTo>
                    <a:pt x="314" y="195"/>
                  </a:lnTo>
                  <a:close/>
                  <a:moveTo>
                    <a:pt x="317" y="195"/>
                  </a:moveTo>
                  <a:lnTo>
                    <a:pt x="317" y="194"/>
                  </a:lnTo>
                  <a:lnTo>
                    <a:pt x="317" y="195"/>
                  </a:lnTo>
                  <a:close/>
                  <a:moveTo>
                    <a:pt x="315" y="194"/>
                  </a:moveTo>
                  <a:lnTo>
                    <a:pt x="314" y="194"/>
                  </a:lnTo>
                  <a:lnTo>
                    <a:pt x="315" y="194"/>
                  </a:lnTo>
                  <a:close/>
                  <a:moveTo>
                    <a:pt x="288" y="197"/>
                  </a:moveTo>
                  <a:lnTo>
                    <a:pt x="288" y="195"/>
                  </a:lnTo>
                  <a:lnTo>
                    <a:pt x="288" y="197"/>
                  </a:lnTo>
                  <a:close/>
                  <a:moveTo>
                    <a:pt x="279" y="195"/>
                  </a:moveTo>
                  <a:lnTo>
                    <a:pt x="280" y="195"/>
                  </a:lnTo>
                  <a:lnTo>
                    <a:pt x="279" y="195"/>
                  </a:lnTo>
                  <a:close/>
                  <a:moveTo>
                    <a:pt x="319" y="189"/>
                  </a:moveTo>
                  <a:lnTo>
                    <a:pt x="319" y="190"/>
                  </a:lnTo>
                  <a:lnTo>
                    <a:pt x="319" y="189"/>
                  </a:lnTo>
                  <a:lnTo>
                    <a:pt x="319" y="190"/>
                  </a:lnTo>
                  <a:lnTo>
                    <a:pt x="318" y="190"/>
                  </a:lnTo>
                  <a:lnTo>
                    <a:pt x="319" y="190"/>
                  </a:lnTo>
                  <a:lnTo>
                    <a:pt x="318" y="190"/>
                  </a:lnTo>
                  <a:lnTo>
                    <a:pt x="319" y="190"/>
                  </a:lnTo>
                  <a:lnTo>
                    <a:pt x="319" y="191"/>
                  </a:lnTo>
                  <a:lnTo>
                    <a:pt x="318" y="191"/>
                  </a:lnTo>
                  <a:lnTo>
                    <a:pt x="318" y="192"/>
                  </a:lnTo>
                  <a:lnTo>
                    <a:pt x="317" y="192"/>
                  </a:lnTo>
                  <a:lnTo>
                    <a:pt x="318" y="192"/>
                  </a:lnTo>
                  <a:lnTo>
                    <a:pt x="318" y="193"/>
                  </a:lnTo>
                  <a:lnTo>
                    <a:pt x="317" y="193"/>
                  </a:lnTo>
                  <a:lnTo>
                    <a:pt x="318" y="193"/>
                  </a:lnTo>
                  <a:lnTo>
                    <a:pt x="318" y="194"/>
                  </a:lnTo>
                  <a:lnTo>
                    <a:pt x="317" y="194"/>
                  </a:lnTo>
                  <a:lnTo>
                    <a:pt x="317" y="193"/>
                  </a:lnTo>
                  <a:lnTo>
                    <a:pt x="316" y="193"/>
                  </a:lnTo>
                  <a:lnTo>
                    <a:pt x="316" y="194"/>
                  </a:lnTo>
                  <a:lnTo>
                    <a:pt x="316" y="193"/>
                  </a:lnTo>
                  <a:lnTo>
                    <a:pt x="316" y="194"/>
                  </a:lnTo>
                  <a:lnTo>
                    <a:pt x="315" y="194"/>
                  </a:lnTo>
                  <a:lnTo>
                    <a:pt x="315" y="193"/>
                  </a:lnTo>
                  <a:lnTo>
                    <a:pt x="315" y="194"/>
                  </a:lnTo>
                  <a:lnTo>
                    <a:pt x="314" y="194"/>
                  </a:lnTo>
                  <a:lnTo>
                    <a:pt x="314" y="195"/>
                  </a:lnTo>
                  <a:lnTo>
                    <a:pt x="313" y="195"/>
                  </a:lnTo>
                  <a:lnTo>
                    <a:pt x="312" y="195"/>
                  </a:lnTo>
                  <a:lnTo>
                    <a:pt x="313" y="195"/>
                  </a:lnTo>
                  <a:lnTo>
                    <a:pt x="314" y="194"/>
                  </a:lnTo>
                  <a:lnTo>
                    <a:pt x="313" y="194"/>
                  </a:lnTo>
                  <a:lnTo>
                    <a:pt x="314" y="194"/>
                  </a:lnTo>
                  <a:lnTo>
                    <a:pt x="313" y="194"/>
                  </a:lnTo>
                  <a:lnTo>
                    <a:pt x="312" y="194"/>
                  </a:lnTo>
                  <a:lnTo>
                    <a:pt x="313" y="194"/>
                  </a:lnTo>
                  <a:lnTo>
                    <a:pt x="313" y="195"/>
                  </a:lnTo>
                  <a:lnTo>
                    <a:pt x="312" y="194"/>
                  </a:lnTo>
                  <a:lnTo>
                    <a:pt x="310" y="194"/>
                  </a:lnTo>
                  <a:lnTo>
                    <a:pt x="310" y="195"/>
                  </a:lnTo>
                  <a:lnTo>
                    <a:pt x="309" y="195"/>
                  </a:lnTo>
                  <a:lnTo>
                    <a:pt x="309" y="197"/>
                  </a:lnTo>
                  <a:lnTo>
                    <a:pt x="309" y="195"/>
                  </a:lnTo>
                  <a:lnTo>
                    <a:pt x="309" y="197"/>
                  </a:lnTo>
                  <a:lnTo>
                    <a:pt x="308" y="197"/>
                  </a:lnTo>
                  <a:lnTo>
                    <a:pt x="307" y="197"/>
                  </a:lnTo>
                  <a:lnTo>
                    <a:pt x="306" y="197"/>
                  </a:lnTo>
                  <a:lnTo>
                    <a:pt x="306" y="198"/>
                  </a:lnTo>
                  <a:lnTo>
                    <a:pt x="306" y="199"/>
                  </a:lnTo>
                  <a:lnTo>
                    <a:pt x="306" y="200"/>
                  </a:lnTo>
                  <a:lnTo>
                    <a:pt x="307" y="200"/>
                  </a:lnTo>
                  <a:lnTo>
                    <a:pt x="308" y="200"/>
                  </a:lnTo>
                  <a:lnTo>
                    <a:pt x="308" y="201"/>
                  </a:lnTo>
                  <a:lnTo>
                    <a:pt x="307" y="201"/>
                  </a:lnTo>
                  <a:lnTo>
                    <a:pt x="306" y="201"/>
                  </a:lnTo>
                  <a:lnTo>
                    <a:pt x="306" y="202"/>
                  </a:lnTo>
                  <a:lnTo>
                    <a:pt x="306" y="203"/>
                  </a:lnTo>
                  <a:lnTo>
                    <a:pt x="306" y="205"/>
                  </a:lnTo>
                  <a:lnTo>
                    <a:pt x="306" y="206"/>
                  </a:lnTo>
                  <a:lnTo>
                    <a:pt x="306" y="207"/>
                  </a:lnTo>
                  <a:lnTo>
                    <a:pt x="306" y="208"/>
                  </a:lnTo>
                  <a:lnTo>
                    <a:pt x="306" y="209"/>
                  </a:lnTo>
                  <a:lnTo>
                    <a:pt x="305" y="209"/>
                  </a:lnTo>
                  <a:lnTo>
                    <a:pt x="306" y="209"/>
                  </a:lnTo>
                  <a:lnTo>
                    <a:pt x="305" y="209"/>
                  </a:lnTo>
                  <a:lnTo>
                    <a:pt x="305" y="210"/>
                  </a:lnTo>
                  <a:lnTo>
                    <a:pt x="304" y="210"/>
                  </a:lnTo>
                  <a:lnTo>
                    <a:pt x="305" y="211"/>
                  </a:lnTo>
                  <a:lnTo>
                    <a:pt x="304" y="213"/>
                  </a:lnTo>
                  <a:lnTo>
                    <a:pt x="304" y="211"/>
                  </a:lnTo>
                  <a:lnTo>
                    <a:pt x="302" y="211"/>
                  </a:lnTo>
                  <a:lnTo>
                    <a:pt x="304" y="211"/>
                  </a:lnTo>
                  <a:lnTo>
                    <a:pt x="302" y="211"/>
                  </a:lnTo>
                  <a:lnTo>
                    <a:pt x="304" y="213"/>
                  </a:lnTo>
                  <a:lnTo>
                    <a:pt x="304" y="214"/>
                  </a:lnTo>
                  <a:lnTo>
                    <a:pt x="304" y="215"/>
                  </a:lnTo>
                  <a:lnTo>
                    <a:pt x="304" y="216"/>
                  </a:lnTo>
                  <a:lnTo>
                    <a:pt x="302" y="216"/>
                  </a:lnTo>
                  <a:lnTo>
                    <a:pt x="304" y="216"/>
                  </a:lnTo>
                  <a:lnTo>
                    <a:pt x="305" y="216"/>
                  </a:lnTo>
                  <a:lnTo>
                    <a:pt x="304" y="216"/>
                  </a:lnTo>
                  <a:lnTo>
                    <a:pt x="304" y="217"/>
                  </a:lnTo>
                  <a:lnTo>
                    <a:pt x="302" y="217"/>
                  </a:lnTo>
                  <a:lnTo>
                    <a:pt x="301" y="217"/>
                  </a:lnTo>
                  <a:lnTo>
                    <a:pt x="300" y="217"/>
                  </a:lnTo>
                  <a:lnTo>
                    <a:pt x="300" y="216"/>
                  </a:lnTo>
                  <a:lnTo>
                    <a:pt x="299" y="216"/>
                  </a:lnTo>
                  <a:lnTo>
                    <a:pt x="299" y="215"/>
                  </a:lnTo>
                  <a:lnTo>
                    <a:pt x="298" y="215"/>
                  </a:lnTo>
                  <a:lnTo>
                    <a:pt x="298" y="214"/>
                  </a:lnTo>
                  <a:lnTo>
                    <a:pt x="297" y="214"/>
                  </a:lnTo>
                  <a:lnTo>
                    <a:pt x="297" y="213"/>
                  </a:lnTo>
                  <a:lnTo>
                    <a:pt x="296" y="213"/>
                  </a:lnTo>
                  <a:lnTo>
                    <a:pt x="295" y="214"/>
                  </a:lnTo>
                  <a:lnTo>
                    <a:pt x="293" y="214"/>
                  </a:lnTo>
                  <a:lnTo>
                    <a:pt x="293" y="215"/>
                  </a:lnTo>
                  <a:lnTo>
                    <a:pt x="293" y="214"/>
                  </a:lnTo>
                  <a:lnTo>
                    <a:pt x="293" y="213"/>
                  </a:lnTo>
                  <a:lnTo>
                    <a:pt x="295" y="213"/>
                  </a:lnTo>
                  <a:lnTo>
                    <a:pt x="293" y="213"/>
                  </a:lnTo>
                  <a:lnTo>
                    <a:pt x="293" y="211"/>
                  </a:lnTo>
                  <a:lnTo>
                    <a:pt x="295" y="211"/>
                  </a:lnTo>
                  <a:lnTo>
                    <a:pt x="293" y="211"/>
                  </a:lnTo>
                  <a:lnTo>
                    <a:pt x="293" y="210"/>
                  </a:lnTo>
                  <a:lnTo>
                    <a:pt x="292" y="210"/>
                  </a:lnTo>
                  <a:lnTo>
                    <a:pt x="292" y="209"/>
                  </a:lnTo>
                  <a:lnTo>
                    <a:pt x="293" y="209"/>
                  </a:lnTo>
                  <a:lnTo>
                    <a:pt x="292" y="209"/>
                  </a:lnTo>
                  <a:lnTo>
                    <a:pt x="292" y="208"/>
                  </a:lnTo>
                  <a:lnTo>
                    <a:pt x="293" y="208"/>
                  </a:lnTo>
                  <a:lnTo>
                    <a:pt x="292" y="209"/>
                  </a:lnTo>
                  <a:lnTo>
                    <a:pt x="293" y="209"/>
                  </a:lnTo>
                  <a:lnTo>
                    <a:pt x="293" y="208"/>
                  </a:lnTo>
                  <a:lnTo>
                    <a:pt x="293" y="207"/>
                  </a:lnTo>
                  <a:lnTo>
                    <a:pt x="292" y="207"/>
                  </a:lnTo>
                  <a:lnTo>
                    <a:pt x="291" y="207"/>
                  </a:lnTo>
                  <a:lnTo>
                    <a:pt x="291" y="208"/>
                  </a:lnTo>
                  <a:lnTo>
                    <a:pt x="290" y="208"/>
                  </a:lnTo>
                  <a:lnTo>
                    <a:pt x="290" y="207"/>
                  </a:lnTo>
                  <a:lnTo>
                    <a:pt x="290" y="206"/>
                  </a:lnTo>
                  <a:lnTo>
                    <a:pt x="289" y="206"/>
                  </a:lnTo>
                  <a:lnTo>
                    <a:pt x="289" y="205"/>
                  </a:lnTo>
                  <a:lnTo>
                    <a:pt x="289" y="203"/>
                  </a:lnTo>
                  <a:lnTo>
                    <a:pt x="288" y="203"/>
                  </a:lnTo>
                  <a:lnTo>
                    <a:pt x="288" y="205"/>
                  </a:lnTo>
                  <a:lnTo>
                    <a:pt x="288" y="203"/>
                  </a:lnTo>
                  <a:lnTo>
                    <a:pt x="289" y="203"/>
                  </a:lnTo>
                  <a:lnTo>
                    <a:pt x="288" y="203"/>
                  </a:lnTo>
                  <a:lnTo>
                    <a:pt x="289" y="203"/>
                  </a:lnTo>
                  <a:lnTo>
                    <a:pt x="288" y="203"/>
                  </a:lnTo>
                  <a:lnTo>
                    <a:pt x="288" y="202"/>
                  </a:lnTo>
                  <a:lnTo>
                    <a:pt x="289" y="202"/>
                  </a:lnTo>
                  <a:lnTo>
                    <a:pt x="289" y="201"/>
                  </a:lnTo>
                  <a:lnTo>
                    <a:pt x="290" y="201"/>
                  </a:lnTo>
                  <a:lnTo>
                    <a:pt x="290" y="202"/>
                  </a:lnTo>
                  <a:lnTo>
                    <a:pt x="291" y="202"/>
                  </a:lnTo>
                  <a:lnTo>
                    <a:pt x="290" y="202"/>
                  </a:lnTo>
                  <a:lnTo>
                    <a:pt x="290" y="201"/>
                  </a:lnTo>
                  <a:lnTo>
                    <a:pt x="291" y="201"/>
                  </a:lnTo>
                  <a:lnTo>
                    <a:pt x="292" y="201"/>
                  </a:lnTo>
                  <a:lnTo>
                    <a:pt x="292" y="200"/>
                  </a:lnTo>
                  <a:lnTo>
                    <a:pt x="291" y="200"/>
                  </a:lnTo>
                  <a:lnTo>
                    <a:pt x="291" y="199"/>
                  </a:lnTo>
                  <a:lnTo>
                    <a:pt x="291" y="200"/>
                  </a:lnTo>
                  <a:lnTo>
                    <a:pt x="290" y="200"/>
                  </a:lnTo>
                  <a:lnTo>
                    <a:pt x="290" y="199"/>
                  </a:lnTo>
                  <a:lnTo>
                    <a:pt x="290" y="198"/>
                  </a:lnTo>
                  <a:lnTo>
                    <a:pt x="289" y="198"/>
                  </a:lnTo>
                  <a:lnTo>
                    <a:pt x="289" y="197"/>
                  </a:lnTo>
                  <a:lnTo>
                    <a:pt x="288" y="197"/>
                  </a:lnTo>
                  <a:lnTo>
                    <a:pt x="288" y="195"/>
                  </a:lnTo>
                  <a:lnTo>
                    <a:pt x="287" y="195"/>
                  </a:lnTo>
                  <a:lnTo>
                    <a:pt x="286" y="195"/>
                  </a:lnTo>
                  <a:lnTo>
                    <a:pt x="287" y="195"/>
                  </a:lnTo>
                  <a:lnTo>
                    <a:pt x="287" y="194"/>
                  </a:lnTo>
                  <a:lnTo>
                    <a:pt x="286" y="194"/>
                  </a:lnTo>
                  <a:lnTo>
                    <a:pt x="286" y="195"/>
                  </a:lnTo>
                  <a:lnTo>
                    <a:pt x="284" y="195"/>
                  </a:lnTo>
                  <a:lnTo>
                    <a:pt x="283" y="195"/>
                  </a:lnTo>
                  <a:lnTo>
                    <a:pt x="283" y="197"/>
                  </a:lnTo>
                  <a:lnTo>
                    <a:pt x="283" y="195"/>
                  </a:lnTo>
                  <a:lnTo>
                    <a:pt x="283" y="197"/>
                  </a:lnTo>
                  <a:lnTo>
                    <a:pt x="283" y="198"/>
                  </a:lnTo>
                  <a:lnTo>
                    <a:pt x="282" y="198"/>
                  </a:lnTo>
                  <a:lnTo>
                    <a:pt x="281" y="198"/>
                  </a:lnTo>
                  <a:lnTo>
                    <a:pt x="282" y="198"/>
                  </a:lnTo>
                  <a:lnTo>
                    <a:pt x="281" y="198"/>
                  </a:lnTo>
                  <a:lnTo>
                    <a:pt x="281" y="197"/>
                  </a:lnTo>
                  <a:lnTo>
                    <a:pt x="281" y="198"/>
                  </a:lnTo>
                  <a:lnTo>
                    <a:pt x="280" y="198"/>
                  </a:lnTo>
                  <a:lnTo>
                    <a:pt x="281" y="198"/>
                  </a:lnTo>
                  <a:lnTo>
                    <a:pt x="281" y="199"/>
                  </a:lnTo>
                  <a:lnTo>
                    <a:pt x="280" y="199"/>
                  </a:lnTo>
                  <a:lnTo>
                    <a:pt x="279" y="199"/>
                  </a:lnTo>
                  <a:lnTo>
                    <a:pt x="279" y="198"/>
                  </a:lnTo>
                  <a:lnTo>
                    <a:pt x="280" y="198"/>
                  </a:lnTo>
                  <a:lnTo>
                    <a:pt x="280" y="197"/>
                  </a:lnTo>
                  <a:lnTo>
                    <a:pt x="279" y="197"/>
                  </a:lnTo>
                  <a:lnTo>
                    <a:pt x="279" y="195"/>
                  </a:lnTo>
                  <a:lnTo>
                    <a:pt x="280" y="195"/>
                  </a:lnTo>
                  <a:lnTo>
                    <a:pt x="280" y="194"/>
                  </a:lnTo>
                  <a:lnTo>
                    <a:pt x="279" y="194"/>
                  </a:lnTo>
                  <a:lnTo>
                    <a:pt x="279" y="195"/>
                  </a:lnTo>
                  <a:lnTo>
                    <a:pt x="279" y="194"/>
                  </a:lnTo>
                  <a:lnTo>
                    <a:pt x="278" y="194"/>
                  </a:lnTo>
                  <a:lnTo>
                    <a:pt x="278" y="195"/>
                  </a:lnTo>
                  <a:lnTo>
                    <a:pt x="276" y="195"/>
                  </a:lnTo>
                  <a:lnTo>
                    <a:pt x="275" y="195"/>
                  </a:lnTo>
                  <a:lnTo>
                    <a:pt x="275" y="197"/>
                  </a:lnTo>
                  <a:lnTo>
                    <a:pt x="275" y="198"/>
                  </a:lnTo>
                  <a:lnTo>
                    <a:pt x="275" y="199"/>
                  </a:lnTo>
                  <a:lnTo>
                    <a:pt x="274" y="199"/>
                  </a:lnTo>
                  <a:lnTo>
                    <a:pt x="273" y="199"/>
                  </a:lnTo>
                  <a:lnTo>
                    <a:pt x="273" y="200"/>
                  </a:lnTo>
                  <a:lnTo>
                    <a:pt x="272" y="200"/>
                  </a:lnTo>
                  <a:lnTo>
                    <a:pt x="271" y="200"/>
                  </a:lnTo>
                  <a:lnTo>
                    <a:pt x="271" y="199"/>
                  </a:lnTo>
                  <a:lnTo>
                    <a:pt x="272" y="199"/>
                  </a:lnTo>
                  <a:lnTo>
                    <a:pt x="271" y="199"/>
                  </a:lnTo>
                  <a:lnTo>
                    <a:pt x="272" y="199"/>
                  </a:lnTo>
                  <a:lnTo>
                    <a:pt x="272" y="198"/>
                  </a:lnTo>
                  <a:lnTo>
                    <a:pt x="272" y="197"/>
                  </a:lnTo>
                  <a:lnTo>
                    <a:pt x="271" y="197"/>
                  </a:lnTo>
                  <a:lnTo>
                    <a:pt x="270" y="197"/>
                  </a:lnTo>
                  <a:lnTo>
                    <a:pt x="270" y="195"/>
                  </a:lnTo>
                  <a:lnTo>
                    <a:pt x="269" y="195"/>
                  </a:lnTo>
                  <a:lnTo>
                    <a:pt x="269" y="197"/>
                  </a:lnTo>
                  <a:lnTo>
                    <a:pt x="267" y="198"/>
                  </a:lnTo>
                  <a:lnTo>
                    <a:pt x="266" y="198"/>
                  </a:lnTo>
                  <a:lnTo>
                    <a:pt x="266" y="197"/>
                  </a:lnTo>
                  <a:lnTo>
                    <a:pt x="266" y="195"/>
                  </a:lnTo>
                  <a:lnTo>
                    <a:pt x="267" y="195"/>
                  </a:lnTo>
                  <a:lnTo>
                    <a:pt x="269" y="195"/>
                  </a:lnTo>
                  <a:lnTo>
                    <a:pt x="269" y="194"/>
                  </a:lnTo>
                  <a:lnTo>
                    <a:pt x="269" y="195"/>
                  </a:lnTo>
                  <a:lnTo>
                    <a:pt x="270" y="195"/>
                  </a:lnTo>
                  <a:lnTo>
                    <a:pt x="270" y="194"/>
                  </a:lnTo>
                  <a:lnTo>
                    <a:pt x="271" y="194"/>
                  </a:lnTo>
                  <a:lnTo>
                    <a:pt x="271" y="193"/>
                  </a:lnTo>
                  <a:lnTo>
                    <a:pt x="272" y="193"/>
                  </a:lnTo>
                  <a:lnTo>
                    <a:pt x="271" y="192"/>
                  </a:lnTo>
                  <a:lnTo>
                    <a:pt x="271" y="193"/>
                  </a:lnTo>
                  <a:lnTo>
                    <a:pt x="271" y="192"/>
                  </a:lnTo>
                  <a:lnTo>
                    <a:pt x="270" y="192"/>
                  </a:lnTo>
                  <a:lnTo>
                    <a:pt x="271" y="193"/>
                  </a:lnTo>
                  <a:lnTo>
                    <a:pt x="270" y="192"/>
                  </a:lnTo>
                  <a:lnTo>
                    <a:pt x="270" y="193"/>
                  </a:lnTo>
                  <a:lnTo>
                    <a:pt x="270" y="192"/>
                  </a:lnTo>
                  <a:lnTo>
                    <a:pt x="270" y="193"/>
                  </a:lnTo>
                  <a:lnTo>
                    <a:pt x="270" y="192"/>
                  </a:lnTo>
                  <a:lnTo>
                    <a:pt x="270" y="193"/>
                  </a:lnTo>
                  <a:lnTo>
                    <a:pt x="271" y="193"/>
                  </a:lnTo>
                  <a:lnTo>
                    <a:pt x="270" y="193"/>
                  </a:lnTo>
                  <a:lnTo>
                    <a:pt x="270" y="192"/>
                  </a:lnTo>
                  <a:lnTo>
                    <a:pt x="270" y="193"/>
                  </a:lnTo>
                  <a:lnTo>
                    <a:pt x="270" y="192"/>
                  </a:lnTo>
                  <a:lnTo>
                    <a:pt x="270" y="193"/>
                  </a:lnTo>
                  <a:lnTo>
                    <a:pt x="269" y="193"/>
                  </a:lnTo>
                  <a:lnTo>
                    <a:pt x="270" y="193"/>
                  </a:lnTo>
                  <a:lnTo>
                    <a:pt x="269" y="193"/>
                  </a:lnTo>
                  <a:lnTo>
                    <a:pt x="270" y="194"/>
                  </a:lnTo>
                  <a:lnTo>
                    <a:pt x="269" y="193"/>
                  </a:lnTo>
                  <a:lnTo>
                    <a:pt x="267" y="193"/>
                  </a:lnTo>
                  <a:lnTo>
                    <a:pt x="266" y="193"/>
                  </a:lnTo>
                  <a:lnTo>
                    <a:pt x="266" y="192"/>
                  </a:lnTo>
                  <a:lnTo>
                    <a:pt x="266" y="191"/>
                  </a:lnTo>
                  <a:lnTo>
                    <a:pt x="265" y="191"/>
                  </a:lnTo>
                  <a:lnTo>
                    <a:pt x="265" y="190"/>
                  </a:lnTo>
                  <a:lnTo>
                    <a:pt x="264" y="190"/>
                  </a:lnTo>
                  <a:lnTo>
                    <a:pt x="263" y="190"/>
                  </a:lnTo>
                  <a:lnTo>
                    <a:pt x="264" y="190"/>
                  </a:lnTo>
                  <a:lnTo>
                    <a:pt x="264" y="189"/>
                  </a:lnTo>
                  <a:lnTo>
                    <a:pt x="263" y="189"/>
                  </a:lnTo>
                  <a:lnTo>
                    <a:pt x="263" y="188"/>
                  </a:lnTo>
                  <a:lnTo>
                    <a:pt x="263" y="189"/>
                  </a:lnTo>
                  <a:lnTo>
                    <a:pt x="262" y="189"/>
                  </a:lnTo>
                  <a:lnTo>
                    <a:pt x="262" y="188"/>
                  </a:lnTo>
                  <a:lnTo>
                    <a:pt x="262" y="186"/>
                  </a:lnTo>
                  <a:lnTo>
                    <a:pt x="263" y="186"/>
                  </a:lnTo>
                  <a:lnTo>
                    <a:pt x="263" y="185"/>
                  </a:lnTo>
                  <a:lnTo>
                    <a:pt x="262" y="185"/>
                  </a:lnTo>
                  <a:lnTo>
                    <a:pt x="263" y="185"/>
                  </a:lnTo>
                  <a:lnTo>
                    <a:pt x="263" y="184"/>
                  </a:lnTo>
                  <a:lnTo>
                    <a:pt x="262" y="184"/>
                  </a:lnTo>
                  <a:lnTo>
                    <a:pt x="262" y="183"/>
                  </a:lnTo>
                  <a:lnTo>
                    <a:pt x="262" y="182"/>
                  </a:lnTo>
                  <a:lnTo>
                    <a:pt x="261" y="182"/>
                  </a:lnTo>
                  <a:lnTo>
                    <a:pt x="261" y="181"/>
                  </a:lnTo>
                  <a:lnTo>
                    <a:pt x="261" y="180"/>
                  </a:lnTo>
                  <a:lnTo>
                    <a:pt x="261" y="178"/>
                  </a:lnTo>
                  <a:lnTo>
                    <a:pt x="262" y="178"/>
                  </a:lnTo>
                  <a:lnTo>
                    <a:pt x="263" y="178"/>
                  </a:lnTo>
                  <a:lnTo>
                    <a:pt x="263" y="177"/>
                  </a:lnTo>
                  <a:lnTo>
                    <a:pt x="263" y="176"/>
                  </a:lnTo>
                  <a:lnTo>
                    <a:pt x="263" y="175"/>
                  </a:lnTo>
                  <a:lnTo>
                    <a:pt x="264" y="175"/>
                  </a:lnTo>
                  <a:lnTo>
                    <a:pt x="264" y="174"/>
                  </a:lnTo>
                  <a:lnTo>
                    <a:pt x="265" y="174"/>
                  </a:lnTo>
                  <a:lnTo>
                    <a:pt x="265" y="173"/>
                  </a:lnTo>
                  <a:lnTo>
                    <a:pt x="266" y="173"/>
                  </a:lnTo>
                  <a:lnTo>
                    <a:pt x="267" y="173"/>
                  </a:lnTo>
                  <a:lnTo>
                    <a:pt x="269" y="173"/>
                  </a:lnTo>
                  <a:lnTo>
                    <a:pt x="270" y="173"/>
                  </a:lnTo>
                  <a:lnTo>
                    <a:pt x="270" y="172"/>
                  </a:lnTo>
                  <a:lnTo>
                    <a:pt x="271" y="172"/>
                  </a:lnTo>
                  <a:lnTo>
                    <a:pt x="272" y="172"/>
                  </a:lnTo>
                  <a:lnTo>
                    <a:pt x="271" y="172"/>
                  </a:lnTo>
                  <a:lnTo>
                    <a:pt x="271" y="170"/>
                  </a:lnTo>
                  <a:lnTo>
                    <a:pt x="272" y="170"/>
                  </a:lnTo>
                  <a:lnTo>
                    <a:pt x="273" y="170"/>
                  </a:lnTo>
                  <a:lnTo>
                    <a:pt x="273" y="169"/>
                  </a:lnTo>
                  <a:lnTo>
                    <a:pt x="274" y="169"/>
                  </a:lnTo>
                  <a:lnTo>
                    <a:pt x="274" y="168"/>
                  </a:lnTo>
                  <a:lnTo>
                    <a:pt x="275" y="168"/>
                  </a:lnTo>
                  <a:lnTo>
                    <a:pt x="275" y="167"/>
                  </a:lnTo>
                  <a:lnTo>
                    <a:pt x="276" y="167"/>
                  </a:lnTo>
                  <a:lnTo>
                    <a:pt x="276" y="168"/>
                  </a:lnTo>
                  <a:lnTo>
                    <a:pt x="276" y="167"/>
                  </a:lnTo>
                  <a:lnTo>
                    <a:pt x="276" y="168"/>
                  </a:lnTo>
                  <a:lnTo>
                    <a:pt x="276" y="167"/>
                  </a:lnTo>
                  <a:lnTo>
                    <a:pt x="278" y="167"/>
                  </a:lnTo>
                  <a:lnTo>
                    <a:pt x="278" y="166"/>
                  </a:lnTo>
                  <a:lnTo>
                    <a:pt x="276" y="166"/>
                  </a:lnTo>
                  <a:lnTo>
                    <a:pt x="278" y="166"/>
                  </a:lnTo>
                  <a:lnTo>
                    <a:pt x="278" y="165"/>
                  </a:lnTo>
                  <a:lnTo>
                    <a:pt x="279" y="165"/>
                  </a:lnTo>
                  <a:lnTo>
                    <a:pt x="279" y="164"/>
                  </a:lnTo>
                  <a:lnTo>
                    <a:pt x="280" y="164"/>
                  </a:lnTo>
                  <a:lnTo>
                    <a:pt x="280" y="163"/>
                  </a:lnTo>
                  <a:lnTo>
                    <a:pt x="280" y="164"/>
                  </a:lnTo>
                  <a:lnTo>
                    <a:pt x="281" y="164"/>
                  </a:lnTo>
                  <a:lnTo>
                    <a:pt x="281" y="163"/>
                  </a:lnTo>
                  <a:lnTo>
                    <a:pt x="282" y="163"/>
                  </a:lnTo>
                  <a:lnTo>
                    <a:pt x="282" y="161"/>
                  </a:lnTo>
                  <a:lnTo>
                    <a:pt x="283" y="161"/>
                  </a:lnTo>
                  <a:lnTo>
                    <a:pt x="282" y="161"/>
                  </a:lnTo>
                  <a:lnTo>
                    <a:pt x="283" y="161"/>
                  </a:lnTo>
                  <a:lnTo>
                    <a:pt x="284" y="161"/>
                  </a:lnTo>
                  <a:lnTo>
                    <a:pt x="284" y="160"/>
                  </a:lnTo>
                  <a:lnTo>
                    <a:pt x="286" y="160"/>
                  </a:lnTo>
                  <a:lnTo>
                    <a:pt x="287" y="160"/>
                  </a:lnTo>
                  <a:lnTo>
                    <a:pt x="287" y="159"/>
                  </a:lnTo>
                  <a:lnTo>
                    <a:pt x="287" y="158"/>
                  </a:lnTo>
                  <a:lnTo>
                    <a:pt x="288" y="158"/>
                  </a:lnTo>
                  <a:lnTo>
                    <a:pt x="289" y="158"/>
                  </a:lnTo>
                  <a:lnTo>
                    <a:pt x="289" y="157"/>
                  </a:lnTo>
                  <a:lnTo>
                    <a:pt x="289" y="156"/>
                  </a:lnTo>
                  <a:lnTo>
                    <a:pt x="290" y="156"/>
                  </a:lnTo>
                  <a:lnTo>
                    <a:pt x="290" y="155"/>
                  </a:lnTo>
                  <a:lnTo>
                    <a:pt x="290" y="153"/>
                  </a:lnTo>
                  <a:lnTo>
                    <a:pt x="290" y="155"/>
                  </a:lnTo>
                  <a:lnTo>
                    <a:pt x="291" y="155"/>
                  </a:lnTo>
                  <a:lnTo>
                    <a:pt x="291" y="153"/>
                  </a:lnTo>
                  <a:lnTo>
                    <a:pt x="291" y="155"/>
                  </a:lnTo>
                  <a:lnTo>
                    <a:pt x="291" y="153"/>
                  </a:lnTo>
                  <a:lnTo>
                    <a:pt x="292" y="153"/>
                  </a:lnTo>
                  <a:lnTo>
                    <a:pt x="292" y="152"/>
                  </a:lnTo>
                  <a:lnTo>
                    <a:pt x="293" y="152"/>
                  </a:lnTo>
                  <a:lnTo>
                    <a:pt x="292" y="152"/>
                  </a:lnTo>
                  <a:lnTo>
                    <a:pt x="292" y="151"/>
                  </a:lnTo>
                  <a:lnTo>
                    <a:pt x="293" y="151"/>
                  </a:lnTo>
                  <a:lnTo>
                    <a:pt x="293" y="150"/>
                  </a:lnTo>
                  <a:lnTo>
                    <a:pt x="295" y="150"/>
                  </a:lnTo>
                  <a:lnTo>
                    <a:pt x="295" y="149"/>
                  </a:lnTo>
                  <a:lnTo>
                    <a:pt x="296" y="149"/>
                  </a:lnTo>
                  <a:lnTo>
                    <a:pt x="296" y="148"/>
                  </a:lnTo>
                  <a:lnTo>
                    <a:pt x="296" y="149"/>
                  </a:lnTo>
                  <a:lnTo>
                    <a:pt x="296" y="148"/>
                  </a:lnTo>
                  <a:lnTo>
                    <a:pt x="297" y="148"/>
                  </a:lnTo>
                  <a:lnTo>
                    <a:pt x="298" y="148"/>
                  </a:lnTo>
                  <a:lnTo>
                    <a:pt x="298" y="147"/>
                  </a:lnTo>
                  <a:lnTo>
                    <a:pt x="299" y="147"/>
                  </a:lnTo>
                  <a:lnTo>
                    <a:pt x="299" y="146"/>
                  </a:lnTo>
                  <a:lnTo>
                    <a:pt x="299" y="144"/>
                  </a:lnTo>
                  <a:lnTo>
                    <a:pt x="300" y="144"/>
                  </a:lnTo>
                  <a:lnTo>
                    <a:pt x="301" y="144"/>
                  </a:lnTo>
                  <a:lnTo>
                    <a:pt x="302" y="144"/>
                  </a:lnTo>
                  <a:lnTo>
                    <a:pt x="302" y="146"/>
                  </a:lnTo>
                  <a:lnTo>
                    <a:pt x="304" y="146"/>
                  </a:lnTo>
                  <a:lnTo>
                    <a:pt x="304" y="144"/>
                  </a:lnTo>
                  <a:lnTo>
                    <a:pt x="304" y="146"/>
                  </a:lnTo>
                  <a:lnTo>
                    <a:pt x="304" y="144"/>
                  </a:lnTo>
                  <a:lnTo>
                    <a:pt x="304" y="146"/>
                  </a:lnTo>
                  <a:lnTo>
                    <a:pt x="305" y="146"/>
                  </a:lnTo>
                  <a:lnTo>
                    <a:pt x="305" y="144"/>
                  </a:lnTo>
                  <a:lnTo>
                    <a:pt x="306" y="144"/>
                  </a:lnTo>
                  <a:lnTo>
                    <a:pt x="307" y="144"/>
                  </a:lnTo>
                  <a:lnTo>
                    <a:pt x="307" y="143"/>
                  </a:lnTo>
                  <a:lnTo>
                    <a:pt x="308" y="143"/>
                  </a:lnTo>
                  <a:lnTo>
                    <a:pt x="308" y="142"/>
                  </a:lnTo>
                  <a:lnTo>
                    <a:pt x="309" y="142"/>
                  </a:lnTo>
                  <a:lnTo>
                    <a:pt x="309" y="141"/>
                  </a:lnTo>
                  <a:lnTo>
                    <a:pt x="310" y="141"/>
                  </a:lnTo>
                  <a:lnTo>
                    <a:pt x="310" y="140"/>
                  </a:lnTo>
                  <a:lnTo>
                    <a:pt x="312" y="140"/>
                  </a:lnTo>
                  <a:lnTo>
                    <a:pt x="313" y="140"/>
                  </a:lnTo>
                  <a:lnTo>
                    <a:pt x="313" y="139"/>
                  </a:lnTo>
                  <a:lnTo>
                    <a:pt x="314" y="139"/>
                  </a:lnTo>
                  <a:lnTo>
                    <a:pt x="314" y="138"/>
                  </a:lnTo>
                  <a:lnTo>
                    <a:pt x="314" y="136"/>
                  </a:lnTo>
                  <a:lnTo>
                    <a:pt x="315" y="136"/>
                  </a:lnTo>
                  <a:lnTo>
                    <a:pt x="315" y="135"/>
                  </a:lnTo>
                  <a:lnTo>
                    <a:pt x="316" y="135"/>
                  </a:lnTo>
                  <a:lnTo>
                    <a:pt x="316" y="134"/>
                  </a:lnTo>
                  <a:lnTo>
                    <a:pt x="316" y="133"/>
                  </a:lnTo>
                  <a:lnTo>
                    <a:pt x="317" y="133"/>
                  </a:lnTo>
                  <a:lnTo>
                    <a:pt x="317" y="132"/>
                  </a:lnTo>
                  <a:lnTo>
                    <a:pt x="318" y="132"/>
                  </a:lnTo>
                  <a:lnTo>
                    <a:pt x="318" y="131"/>
                  </a:lnTo>
                  <a:lnTo>
                    <a:pt x="319" y="131"/>
                  </a:lnTo>
                  <a:lnTo>
                    <a:pt x="319" y="130"/>
                  </a:lnTo>
                  <a:lnTo>
                    <a:pt x="321" y="130"/>
                  </a:lnTo>
                  <a:lnTo>
                    <a:pt x="321" y="128"/>
                  </a:lnTo>
                  <a:lnTo>
                    <a:pt x="321" y="127"/>
                  </a:lnTo>
                  <a:lnTo>
                    <a:pt x="319" y="127"/>
                  </a:lnTo>
                  <a:lnTo>
                    <a:pt x="319" y="126"/>
                  </a:lnTo>
                  <a:lnTo>
                    <a:pt x="321" y="126"/>
                  </a:lnTo>
                  <a:lnTo>
                    <a:pt x="321" y="127"/>
                  </a:lnTo>
                  <a:lnTo>
                    <a:pt x="322" y="127"/>
                  </a:lnTo>
                  <a:lnTo>
                    <a:pt x="322" y="126"/>
                  </a:lnTo>
                  <a:lnTo>
                    <a:pt x="323" y="126"/>
                  </a:lnTo>
                  <a:lnTo>
                    <a:pt x="323" y="125"/>
                  </a:lnTo>
                  <a:lnTo>
                    <a:pt x="323" y="124"/>
                  </a:lnTo>
                  <a:lnTo>
                    <a:pt x="324" y="124"/>
                  </a:lnTo>
                  <a:lnTo>
                    <a:pt x="324" y="125"/>
                  </a:lnTo>
                  <a:lnTo>
                    <a:pt x="325" y="125"/>
                  </a:lnTo>
                  <a:lnTo>
                    <a:pt x="325" y="124"/>
                  </a:lnTo>
                  <a:lnTo>
                    <a:pt x="326" y="124"/>
                  </a:lnTo>
                  <a:lnTo>
                    <a:pt x="326" y="123"/>
                  </a:lnTo>
                  <a:lnTo>
                    <a:pt x="327" y="123"/>
                  </a:lnTo>
                  <a:lnTo>
                    <a:pt x="327" y="122"/>
                  </a:lnTo>
                  <a:lnTo>
                    <a:pt x="327" y="123"/>
                  </a:lnTo>
                  <a:lnTo>
                    <a:pt x="329" y="123"/>
                  </a:lnTo>
                  <a:lnTo>
                    <a:pt x="329" y="122"/>
                  </a:lnTo>
                  <a:lnTo>
                    <a:pt x="330" y="122"/>
                  </a:lnTo>
                  <a:lnTo>
                    <a:pt x="330" y="121"/>
                  </a:lnTo>
                  <a:lnTo>
                    <a:pt x="330" y="119"/>
                  </a:lnTo>
                  <a:lnTo>
                    <a:pt x="330" y="118"/>
                  </a:lnTo>
                  <a:lnTo>
                    <a:pt x="330" y="117"/>
                  </a:lnTo>
                  <a:lnTo>
                    <a:pt x="330" y="116"/>
                  </a:lnTo>
                  <a:lnTo>
                    <a:pt x="331" y="116"/>
                  </a:lnTo>
                  <a:lnTo>
                    <a:pt x="331" y="115"/>
                  </a:lnTo>
                  <a:lnTo>
                    <a:pt x="332" y="115"/>
                  </a:lnTo>
                  <a:lnTo>
                    <a:pt x="332" y="114"/>
                  </a:lnTo>
                  <a:lnTo>
                    <a:pt x="333" y="114"/>
                  </a:lnTo>
                  <a:lnTo>
                    <a:pt x="334" y="114"/>
                  </a:lnTo>
                  <a:lnTo>
                    <a:pt x="334" y="115"/>
                  </a:lnTo>
                  <a:lnTo>
                    <a:pt x="335" y="115"/>
                  </a:lnTo>
                  <a:lnTo>
                    <a:pt x="336" y="115"/>
                  </a:lnTo>
                  <a:lnTo>
                    <a:pt x="336" y="114"/>
                  </a:lnTo>
                  <a:lnTo>
                    <a:pt x="335" y="114"/>
                  </a:lnTo>
                  <a:lnTo>
                    <a:pt x="335" y="113"/>
                  </a:lnTo>
                  <a:lnTo>
                    <a:pt x="335" y="111"/>
                  </a:lnTo>
                  <a:lnTo>
                    <a:pt x="336" y="111"/>
                  </a:lnTo>
                  <a:lnTo>
                    <a:pt x="335" y="111"/>
                  </a:lnTo>
                  <a:lnTo>
                    <a:pt x="336" y="111"/>
                  </a:lnTo>
                  <a:lnTo>
                    <a:pt x="336" y="110"/>
                  </a:lnTo>
                  <a:lnTo>
                    <a:pt x="336" y="109"/>
                  </a:lnTo>
                  <a:lnTo>
                    <a:pt x="338" y="109"/>
                  </a:lnTo>
                  <a:lnTo>
                    <a:pt x="338" y="110"/>
                  </a:lnTo>
                  <a:lnTo>
                    <a:pt x="338" y="109"/>
                  </a:lnTo>
                  <a:lnTo>
                    <a:pt x="339" y="109"/>
                  </a:lnTo>
                  <a:lnTo>
                    <a:pt x="339" y="108"/>
                  </a:lnTo>
                  <a:lnTo>
                    <a:pt x="340" y="108"/>
                  </a:lnTo>
                  <a:lnTo>
                    <a:pt x="339" y="108"/>
                  </a:lnTo>
                  <a:lnTo>
                    <a:pt x="340" y="108"/>
                  </a:lnTo>
                  <a:lnTo>
                    <a:pt x="340" y="107"/>
                  </a:lnTo>
                  <a:lnTo>
                    <a:pt x="341" y="107"/>
                  </a:lnTo>
                  <a:lnTo>
                    <a:pt x="341" y="106"/>
                  </a:lnTo>
                  <a:lnTo>
                    <a:pt x="342" y="106"/>
                  </a:lnTo>
                  <a:lnTo>
                    <a:pt x="343" y="106"/>
                  </a:lnTo>
                  <a:lnTo>
                    <a:pt x="343" y="105"/>
                  </a:lnTo>
                  <a:lnTo>
                    <a:pt x="344" y="105"/>
                  </a:lnTo>
                  <a:lnTo>
                    <a:pt x="344" y="103"/>
                  </a:lnTo>
                  <a:lnTo>
                    <a:pt x="345" y="103"/>
                  </a:lnTo>
                  <a:lnTo>
                    <a:pt x="345" y="102"/>
                  </a:lnTo>
                  <a:lnTo>
                    <a:pt x="347" y="102"/>
                  </a:lnTo>
                  <a:lnTo>
                    <a:pt x="348" y="102"/>
                  </a:lnTo>
                  <a:lnTo>
                    <a:pt x="347" y="102"/>
                  </a:lnTo>
                  <a:lnTo>
                    <a:pt x="348" y="102"/>
                  </a:lnTo>
                  <a:lnTo>
                    <a:pt x="348" y="103"/>
                  </a:lnTo>
                  <a:lnTo>
                    <a:pt x="349" y="103"/>
                  </a:lnTo>
                  <a:lnTo>
                    <a:pt x="349" y="102"/>
                  </a:lnTo>
                  <a:lnTo>
                    <a:pt x="350" y="102"/>
                  </a:lnTo>
                  <a:lnTo>
                    <a:pt x="351" y="102"/>
                  </a:lnTo>
                  <a:lnTo>
                    <a:pt x="351" y="101"/>
                  </a:lnTo>
                  <a:lnTo>
                    <a:pt x="351" y="100"/>
                  </a:lnTo>
                  <a:lnTo>
                    <a:pt x="351" y="99"/>
                  </a:lnTo>
                  <a:lnTo>
                    <a:pt x="352" y="99"/>
                  </a:lnTo>
                  <a:lnTo>
                    <a:pt x="353" y="99"/>
                  </a:lnTo>
                  <a:lnTo>
                    <a:pt x="353" y="98"/>
                  </a:lnTo>
                  <a:lnTo>
                    <a:pt x="353" y="97"/>
                  </a:lnTo>
                  <a:lnTo>
                    <a:pt x="353" y="96"/>
                  </a:lnTo>
                  <a:lnTo>
                    <a:pt x="353" y="94"/>
                  </a:lnTo>
                  <a:lnTo>
                    <a:pt x="353" y="96"/>
                  </a:lnTo>
                  <a:lnTo>
                    <a:pt x="353" y="94"/>
                  </a:lnTo>
                  <a:lnTo>
                    <a:pt x="355" y="94"/>
                  </a:lnTo>
                  <a:lnTo>
                    <a:pt x="356" y="94"/>
                  </a:lnTo>
                  <a:lnTo>
                    <a:pt x="356" y="96"/>
                  </a:lnTo>
                  <a:lnTo>
                    <a:pt x="357" y="96"/>
                  </a:lnTo>
                  <a:lnTo>
                    <a:pt x="357" y="94"/>
                  </a:lnTo>
                  <a:lnTo>
                    <a:pt x="358" y="94"/>
                  </a:lnTo>
                  <a:lnTo>
                    <a:pt x="359" y="94"/>
                  </a:lnTo>
                  <a:lnTo>
                    <a:pt x="359" y="96"/>
                  </a:lnTo>
                  <a:lnTo>
                    <a:pt x="360" y="96"/>
                  </a:lnTo>
                  <a:lnTo>
                    <a:pt x="360" y="94"/>
                  </a:lnTo>
                  <a:lnTo>
                    <a:pt x="360" y="93"/>
                  </a:lnTo>
                  <a:lnTo>
                    <a:pt x="360" y="94"/>
                  </a:lnTo>
                  <a:lnTo>
                    <a:pt x="359" y="94"/>
                  </a:lnTo>
                  <a:lnTo>
                    <a:pt x="359" y="93"/>
                  </a:lnTo>
                  <a:lnTo>
                    <a:pt x="359" y="92"/>
                  </a:lnTo>
                  <a:lnTo>
                    <a:pt x="360" y="92"/>
                  </a:lnTo>
                  <a:lnTo>
                    <a:pt x="361" y="92"/>
                  </a:lnTo>
                  <a:lnTo>
                    <a:pt x="361" y="93"/>
                  </a:lnTo>
                  <a:lnTo>
                    <a:pt x="362" y="93"/>
                  </a:lnTo>
                  <a:lnTo>
                    <a:pt x="364" y="93"/>
                  </a:lnTo>
                  <a:lnTo>
                    <a:pt x="364" y="92"/>
                  </a:lnTo>
                  <a:lnTo>
                    <a:pt x="365" y="92"/>
                  </a:lnTo>
                  <a:lnTo>
                    <a:pt x="365" y="93"/>
                  </a:lnTo>
                  <a:lnTo>
                    <a:pt x="365" y="92"/>
                  </a:lnTo>
                  <a:lnTo>
                    <a:pt x="366" y="92"/>
                  </a:lnTo>
                  <a:lnTo>
                    <a:pt x="367" y="92"/>
                  </a:lnTo>
                  <a:lnTo>
                    <a:pt x="367" y="91"/>
                  </a:lnTo>
                  <a:lnTo>
                    <a:pt x="368" y="91"/>
                  </a:lnTo>
                  <a:lnTo>
                    <a:pt x="368" y="92"/>
                  </a:lnTo>
                  <a:lnTo>
                    <a:pt x="369" y="92"/>
                  </a:lnTo>
                  <a:lnTo>
                    <a:pt x="369" y="91"/>
                  </a:lnTo>
                  <a:lnTo>
                    <a:pt x="369" y="90"/>
                  </a:lnTo>
                  <a:lnTo>
                    <a:pt x="370" y="90"/>
                  </a:lnTo>
                  <a:lnTo>
                    <a:pt x="370" y="89"/>
                  </a:lnTo>
                  <a:lnTo>
                    <a:pt x="370" y="88"/>
                  </a:lnTo>
                  <a:lnTo>
                    <a:pt x="371" y="88"/>
                  </a:lnTo>
                  <a:lnTo>
                    <a:pt x="373" y="88"/>
                  </a:lnTo>
                  <a:lnTo>
                    <a:pt x="374" y="88"/>
                  </a:lnTo>
                  <a:lnTo>
                    <a:pt x="374" y="86"/>
                  </a:lnTo>
                  <a:lnTo>
                    <a:pt x="375" y="86"/>
                  </a:lnTo>
                  <a:lnTo>
                    <a:pt x="376" y="86"/>
                  </a:lnTo>
                  <a:lnTo>
                    <a:pt x="376" y="85"/>
                  </a:lnTo>
                  <a:lnTo>
                    <a:pt x="376" y="84"/>
                  </a:lnTo>
                  <a:lnTo>
                    <a:pt x="377" y="84"/>
                  </a:lnTo>
                  <a:lnTo>
                    <a:pt x="378" y="84"/>
                  </a:lnTo>
                  <a:lnTo>
                    <a:pt x="378" y="83"/>
                  </a:lnTo>
                  <a:lnTo>
                    <a:pt x="378" y="82"/>
                  </a:lnTo>
                  <a:lnTo>
                    <a:pt x="379" y="82"/>
                  </a:lnTo>
                  <a:lnTo>
                    <a:pt x="381" y="82"/>
                  </a:lnTo>
                  <a:lnTo>
                    <a:pt x="381" y="81"/>
                  </a:lnTo>
                  <a:lnTo>
                    <a:pt x="382" y="80"/>
                  </a:lnTo>
                  <a:lnTo>
                    <a:pt x="382" y="81"/>
                  </a:lnTo>
                  <a:lnTo>
                    <a:pt x="383" y="80"/>
                  </a:lnTo>
                  <a:lnTo>
                    <a:pt x="383" y="81"/>
                  </a:lnTo>
                  <a:lnTo>
                    <a:pt x="384" y="81"/>
                  </a:lnTo>
                  <a:lnTo>
                    <a:pt x="384" y="80"/>
                  </a:lnTo>
                  <a:lnTo>
                    <a:pt x="385" y="80"/>
                  </a:lnTo>
                  <a:lnTo>
                    <a:pt x="385" y="78"/>
                  </a:lnTo>
                  <a:lnTo>
                    <a:pt x="386" y="78"/>
                  </a:lnTo>
                  <a:lnTo>
                    <a:pt x="387" y="78"/>
                  </a:lnTo>
                  <a:lnTo>
                    <a:pt x="388" y="78"/>
                  </a:lnTo>
                  <a:lnTo>
                    <a:pt x="388" y="77"/>
                  </a:lnTo>
                  <a:lnTo>
                    <a:pt x="390" y="76"/>
                  </a:lnTo>
                  <a:lnTo>
                    <a:pt x="390" y="75"/>
                  </a:lnTo>
                  <a:lnTo>
                    <a:pt x="391" y="75"/>
                  </a:lnTo>
                  <a:lnTo>
                    <a:pt x="391" y="74"/>
                  </a:lnTo>
                  <a:lnTo>
                    <a:pt x="391" y="73"/>
                  </a:lnTo>
                  <a:lnTo>
                    <a:pt x="392" y="73"/>
                  </a:lnTo>
                  <a:lnTo>
                    <a:pt x="392" y="74"/>
                  </a:lnTo>
                  <a:lnTo>
                    <a:pt x="393" y="74"/>
                  </a:lnTo>
                  <a:lnTo>
                    <a:pt x="394" y="74"/>
                  </a:lnTo>
                  <a:lnTo>
                    <a:pt x="395" y="74"/>
                  </a:lnTo>
                  <a:lnTo>
                    <a:pt x="394" y="75"/>
                  </a:lnTo>
                  <a:lnTo>
                    <a:pt x="395" y="75"/>
                  </a:lnTo>
                  <a:lnTo>
                    <a:pt x="394" y="75"/>
                  </a:lnTo>
                  <a:lnTo>
                    <a:pt x="395" y="75"/>
                  </a:lnTo>
                  <a:lnTo>
                    <a:pt x="396" y="75"/>
                  </a:lnTo>
                  <a:lnTo>
                    <a:pt x="398" y="75"/>
                  </a:lnTo>
                  <a:lnTo>
                    <a:pt x="399" y="75"/>
                  </a:lnTo>
                  <a:lnTo>
                    <a:pt x="400" y="75"/>
                  </a:lnTo>
                  <a:lnTo>
                    <a:pt x="401" y="75"/>
                  </a:lnTo>
                  <a:lnTo>
                    <a:pt x="401" y="74"/>
                  </a:lnTo>
                  <a:lnTo>
                    <a:pt x="401" y="73"/>
                  </a:lnTo>
                  <a:lnTo>
                    <a:pt x="401" y="74"/>
                  </a:lnTo>
                  <a:lnTo>
                    <a:pt x="402" y="74"/>
                  </a:lnTo>
                  <a:lnTo>
                    <a:pt x="402" y="73"/>
                  </a:lnTo>
                  <a:lnTo>
                    <a:pt x="402" y="72"/>
                  </a:lnTo>
                  <a:lnTo>
                    <a:pt x="403" y="72"/>
                  </a:lnTo>
                  <a:lnTo>
                    <a:pt x="403" y="71"/>
                  </a:lnTo>
                  <a:lnTo>
                    <a:pt x="404" y="71"/>
                  </a:lnTo>
                  <a:lnTo>
                    <a:pt x="404" y="69"/>
                  </a:lnTo>
                  <a:lnTo>
                    <a:pt x="405" y="69"/>
                  </a:lnTo>
                  <a:lnTo>
                    <a:pt x="407" y="69"/>
                  </a:lnTo>
                  <a:lnTo>
                    <a:pt x="407" y="68"/>
                  </a:lnTo>
                  <a:lnTo>
                    <a:pt x="408" y="68"/>
                  </a:lnTo>
                  <a:lnTo>
                    <a:pt x="408" y="67"/>
                  </a:lnTo>
                  <a:lnTo>
                    <a:pt x="409" y="67"/>
                  </a:lnTo>
                  <a:lnTo>
                    <a:pt x="410" y="67"/>
                  </a:lnTo>
                  <a:lnTo>
                    <a:pt x="410" y="68"/>
                  </a:lnTo>
                  <a:lnTo>
                    <a:pt x="411" y="68"/>
                  </a:lnTo>
                  <a:lnTo>
                    <a:pt x="411" y="67"/>
                  </a:lnTo>
                  <a:lnTo>
                    <a:pt x="411" y="66"/>
                  </a:lnTo>
                  <a:lnTo>
                    <a:pt x="412" y="66"/>
                  </a:lnTo>
                  <a:lnTo>
                    <a:pt x="412" y="67"/>
                  </a:lnTo>
                  <a:lnTo>
                    <a:pt x="411" y="67"/>
                  </a:lnTo>
                  <a:lnTo>
                    <a:pt x="411" y="68"/>
                  </a:lnTo>
                  <a:lnTo>
                    <a:pt x="412" y="68"/>
                  </a:lnTo>
                  <a:lnTo>
                    <a:pt x="413" y="68"/>
                  </a:lnTo>
                  <a:lnTo>
                    <a:pt x="413" y="67"/>
                  </a:lnTo>
                  <a:lnTo>
                    <a:pt x="414" y="67"/>
                  </a:lnTo>
                  <a:lnTo>
                    <a:pt x="416" y="67"/>
                  </a:lnTo>
                  <a:lnTo>
                    <a:pt x="417" y="67"/>
                  </a:lnTo>
                  <a:lnTo>
                    <a:pt x="417" y="68"/>
                  </a:lnTo>
                  <a:lnTo>
                    <a:pt x="416" y="68"/>
                  </a:lnTo>
                  <a:lnTo>
                    <a:pt x="416" y="69"/>
                  </a:lnTo>
                  <a:lnTo>
                    <a:pt x="416" y="71"/>
                  </a:lnTo>
                  <a:lnTo>
                    <a:pt x="417" y="71"/>
                  </a:lnTo>
                  <a:lnTo>
                    <a:pt x="418" y="71"/>
                  </a:lnTo>
                  <a:lnTo>
                    <a:pt x="418" y="69"/>
                  </a:lnTo>
                  <a:lnTo>
                    <a:pt x="419" y="69"/>
                  </a:lnTo>
                  <a:lnTo>
                    <a:pt x="420" y="69"/>
                  </a:lnTo>
                  <a:lnTo>
                    <a:pt x="421" y="69"/>
                  </a:lnTo>
                  <a:lnTo>
                    <a:pt x="421" y="68"/>
                  </a:lnTo>
                  <a:lnTo>
                    <a:pt x="422" y="68"/>
                  </a:lnTo>
                  <a:lnTo>
                    <a:pt x="422" y="67"/>
                  </a:lnTo>
                  <a:lnTo>
                    <a:pt x="424" y="67"/>
                  </a:lnTo>
                  <a:lnTo>
                    <a:pt x="424" y="66"/>
                  </a:lnTo>
                  <a:lnTo>
                    <a:pt x="425" y="66"/>
                  </a:lnTo>
                  <a:lnTo>
                    <a:pt x="425" y="65"/>
                  </a:lnTo>
                  <a:lnTo>
                    <a:pt x="425" y="66"/>
                  </a:lnTo>
                  <a:lnTo>
                    <a:pt x="425" y="65"/>
                  </a:lnTo>
                  <a:lnTo>
                    <a:pt x="425" y="66"/>
                  </a:lnTo>
                  <a:lnTo>
                    <a:pt x="425" y="65"/>
                  </a:lnTo>
                  <a:lnTo>
                    <a:pt x="426" y="65"/>
                  </a:lnTo>
                  <a:lnTo>
                    <a:pt x="426" y="66"/>
                  </a:lnTo>
                  <a:lnTo>
                    <a:pt x="425" y="66"/>
                  </a:lnTo>
                  <a:lnTo>
                    <a:pt x="425" y="67"/>
                  </a:lnTo>
                  <a:lnTo>
                    <a:pt x="425" y="68"/>
                  </a:lnTo>
                  <a:lnTo>
                    <a:pt x="426" y="68"/>
                  </a:lnTo>
                  <a:lnTo>
                    <a:pt x="426" y="67"/>
                  </a:lnTo>
                  <a:lnTo>
                    <a:pt x="427" y="67"/>
                  </a:lnTo>
                  <a:lnTo>
                    <a:pt x="427" y="66"/>
                  </a:lnTo>
                  <a:lnTo>
                    <a:pt x="428" y="66"/>
                  </a:lnTo>
                  <a:lnTo>
                    <a:pt x="428" y="67"/>
                  </a:lnTo>
                  <a:lnTo>
                    <a:pt x="428" y="66"/>
                  </a:lnTo>
                  <a:lnTo>
                    <a:pt x="428" y="67"/>
                  </a:lnTo>
                  <a:lnTo>
                    <a:pt x="428" y="66"/>
                  </a:lnTo>
                  <a:lnTo>
                    <a:pt x="429" y="66"/>
                  </a:lnTo>
                  <a:lnTo>
                    <a:pt x="429" y="65"/>
                  </a:lnTo>
                  <a:lnTo>
                    <a:pt x="429" y="66"/>
                  </a:lnTo>
                  <a:lnTo>
                    <a:pt x="430" y="66"/>
                  </a:lnTo>
                  <a:lnTo>
                    <a:pt x="429" y="66"/>
                  </a:lnTo>
                  <a:lnTo>
                    <a:pt x="430" y="66"/>
                  </a:lnTo>
                  <a:lnTo>
                    <a:pt x="431" y="66"/>
                  </a:lnTo>
                  <a:lnTo>
                    <a:pt x="431" y="65"/>
                  </a:lnTo>
                  <a:lnTo>
                    <a:pt x="433" y="65"/>
                  </a:lnTo>
                  <a:lnTo>
                    <a:pt x="433" y="64"/>
                  </a:lnTo>
                  <a:lnTo>
                    <a:pt x="433" y="63"/>
                  </a:lnTo>
                  <a:lnTo>
                    <a:pt x="433" y="61"/>
                  </a:lnTo>
                  <a:lnTo>
                    <a:pt x="434" y="61"/>
                  </a:lnTo>
                  <a:lnTo>
                    <a:pt x="435" y="61"/>
                  </a:lnTo>
                  <a:lnTo>
                    <a:pt x="435" y="60"/>
                  </a:lnTo>
                  <a:lnTo>
                    <a:pt x="436" y="60"/>
                  </a:lnTo>
                  <a:lnTo>
                    <a:pt x="436" y="59"/>
                  </a:lnTo>
                  <a:lnTo>
                    <a:pt x="437" y="59"/>
                  </a:lnTo>
                  <a:lnTo>
                    <a:pt x="437" y="58"/>
                  </a:lnTo>
                  <a:lnTo>
                    <a:pt x="438" y="58"/>
                  </a:lnTo>
                  <a:lnTo>
                    <a:pt x="439" y="58"/>
                  </a:lnTo>
                  <a:lnTo>
                    <a:pt x="439" y="57"/>
                  </a:lnTo>
                  <a:lnTo>
                    <a:pt x="440" y="57"/>
                  </a:lnTo>
                  <a:lnTo>
                    <a:pt x="439" y="57"/>
                  </a:lnTo>
                  <a:lnTo>
                    <a:pt x="440" y="57"/>
                  </a:lnTo>
                  <a:lnTo>
                    <a:pt x="440" y="58"/>
                  </a:lnTo>
                  <a:lnTo>
                    <a:pt x="442" y="58"/>
                  </a:lnTo>
                  <a:lnTo>
                    <a:pt x="442" y="57"/>
                  </a:lnTo>
                  <a:lnTo>
                    <a:pt x="443" y="57"/>
                  </a:lnTo>
                  <a:lnTo>
                    <a:pt x="443" y="58"/>
                  </a:lnTo>
                  <a:lnTo>
                    <a:pt x="442" y="59"/>
                  </a:lnTo>
                  <a:lnTo>
                    <a:pt x="443" y="59"/>
                  </a:lnTo>
                  <a:lnTo>
                    <a:pt x="444" y="59"/>
                  </a:lnTo>
                  <a:lnTo>
                    <a:pt x="444" y="58"/>
                  </a:lnTo>
                  <a:lnTo>
                    <a:pt x="445" y="58"/>
                  </a:lnTo>
                  <a:lnTo>
                    <a:pt x="445" y="57"/>
                  </a:lnTo>
                  <a:lnTo>
                    <a:pt x="446" y="57"/>
                  </a:lnTo>
                  <a:lnTo>
                    <a:pt x="446" y="58"/>
                  </a:lnTo>
                  <a:lnTo>
                    <a:pt x="447" y="58"/>
                  </a:lnTo>
                  <a:lnTo>
                    <a:pt x="447" y="57"/>
                  </a:lnTo>
                  <a:lnTo>
                    <a:pt x="448" y="57"/>
                  </a:lnTo>
                  <a:lnTo>
                    <a:pt x="450" y="57"/>
                  </a:lnTo>
                  <a:lnTo>
                    <a:pt x="450" y="56"/>
                  </a:lnTo>
                  <a:lnTo>
                    <a:pt x="451" y="56"/>
                  </a:lnTo>
                  <a:lnTo>
                    <a:pt x="451" y="57"/>
                  </a:lnTo>
                  <a:lnTo>
                    <a:pt x="451" y="58"/>
                  </a:lnTo>
                  <a:lnTo>
                    <a:pt x="450" y="58"/>
                  </a:lnTo>
                  <a:lnTo>
                    <a:pt x="450" y="59"/>
                  </a:lnTo>
                  <a:lnTo>
                    <a:pt x="450" y="60"/>
                  </a:lnTo>
                  <a:lnTo>
                    <a:pt x="448" y="60"/>
                  </a:lnTo>
                  <a:lnTo>
                    <a:pt x="448" y="61"/>
                  </a:lnTo>
                  <a:lnTo>
                    <a:pt x="447" y="61"/>
                  </a:lnTo>
                  <a:lnTo>
                    <a:pt x="447" y="63"/>
                  </a:lnTo>
                  <a:lnTo>
                    <a:pt x="446" y="63"/>
                  </a:lnTo>
                  <a:lnTo>
                    <a:pt x="446" y="61"/>
                  </a:lnTo>
                  <a:lnTo>
                    <a:pt x="445" y="61"/>
                  </a:lnTo>
                  <a:lnTo>
                    <a:pt x="445" y="63"/>
                  </a:lnTo>
                  <a:lnTo>
                    <a:pt x="444" y="63"/>
                  </a:lnTo>
                  <a:lnTo>
                    <a:pt x="444" y="64"/>
                  </a:lnTo>
                  <a:lnTo>
                    <a:pt x="443" y="64"/>
                  </a:lnTo>
                  <a:lnTo>
                    <a:pt x="443" y="65"/>
                  </a:lnTo>
                  <a:lnTo>
                    <a:pt x="442" y="65"/>
                  </a:lnTo>
                  <a:lnTo>
                    <a:pt x="442" y="66"/>
                  </a:lnTo>
                  <a:lnTo>
                    <a:pt x="440" y="66"/>
                  </a:lnTo>
                  <a:lnTo>
                    <a:pt x="439" y="66"/>
                  </a:lnTo>
                  <a:lnTo>
                    <a:pt x="440" y="66"/>
                  </a:lnTo>
                  <a:lnTo>
                    <a:pt x="439" y="66"/>
                  </a:lnTo>
                  <a:lnTo>
                    <a:pt x="439" y="67"/>
                  </a:lnTo>
                  <a:lnTo>
                    <a:pt x="438" y="67"/>
                  </a:lnTo>
                  <a:lnTo>
                    <a:pt x="438" y="68"/>
                  </a:lnTo>
                  <a:lnTo>
                    <a:pt x="437" y="68"/>
                  </a:lnTo>
                  <a:lnTo>
                    <a:pt x="436" y="68"/>
                  </a:lnTo>
                  <a:lnTo>
                    <a:pt x="436" y="67"/>
                  </a:lnTo>
                  <a:lnTo>
                    <a:pt x="435" y="67"/>
                  </a:lnTo>
                  <a:lnTo>
                    <a:pt x="436" y="67"/>
                  </a:lnTo>
                  <a:lnTo>
                    <a:pt x="435" y="67"/>
                  </a:lnTo>
                  <a:lnTo>
                    <a:pt x="434" y="67"/>
                  </a:lnTo>
                  <a:lnTo>
                    <a:pt x="433" y="67"/>
                  </a:lnTo>
                  <a:lnTo>
                    <a:pt x="433" y="68"/>
                  </a:lnTo>
                  <a:lnTo>
                    <a:pt x="433" y="69"/>
                  </a:lnTo>
                  <a:lnTo>
                    <a:pt x="433" y="71"/>
                  </a:lnTo>
                  <a:lnTo>
                    <a:pt x="431" y="71"/>
                  </a:lnTo>
                  <a:lnTo>
                    <a:pt x="430" y="71"/>
                  </a:lnTo>
                  <a:lnTo>
                    <a:pt x="430" y="72"/>
                  </a:lnTo>
                  <a:lnTo>
                    <a:pt x="430" y="73"/>
                  </a:lnTo>
                  <a:lnTo>
                    <a:pt x="429" y="73"/>
                  </a:lnTo>
                  <a:lnTo>
                    <a:pt x="428" y="73"/>
                  </a:lnTo>
                  <a:lnTo>
                    <a:pt x="428" y="74"/>
                  </a:lnTo>
                  <a:lnTo>
                    <a:pt x="428" y="75"/>
                  </a:lnTo>
                  <a:lnTo>
                    <a:pt x="429" y="75"/>
                  </a:lnTo>
                  <a:lnTo>
                    <a:pt x="428" y="75"/>
                  </a:lnTo>
                  <a:lnTo>
                    <a:pt x="429" y="75"/>
                  </a:lnTo>
                  <a:lnTo>
                    <a:pt x="428" y="75"/>
                  </a:lnTo>
                  <a:lnTo>
                    <a:pt x="429" y="75"/>
                  </a:lnTo>
                  <a:lnTo>
                    <a:pt x="429" y="76"/>
                  </a:lnTo>
                  <a:lnTo>
                    <a:pt x="428" y="76"/>
                  </a:lnTo>
                  <a:lnTo>
                    <a:pt x="428" y="75"/>
                  </a:lnTo>
                  <a:lnTo>
                    <a:pt x="428" y="74"/>
                  </a:lnTo>
                  <a:lnTo>
                    <a:pt x="427" y="74"/>
                  </a:lnTo>
                  <a:lnTo>
                    <a:pt x="426" y="74"/>
                  </a:lnTo>
                  <a:lnTo>
                    <a:pt x="427" y="74"/>
                  </a:lnTo>
                  <a:lnTo>
                    <a:pt x="426" y="74"/>
                  </a:lnTo>
                  <a:lnTo>
                    <a:pt x="426" y="73"/>
                  </a:lnTo>
                  <a:lnTo>
                    <a:pt x="426" y="74"/>
                  </a:lnTo>
                  <a:lnTo>
                    <a:pt x="426" y="73"/>
                  </a:lnTo>
                  <a:lnTo>
                    <a:pt x="425" y="73"/>
                  </a:lnTo>
                  <a:lnTo>
                    <a:pt x="425" y="74"/>
                  </a:lnTo>
                  <a:lnTo>
                    <a:pt x="425" y="73"/>
                  </a:lnTo>
                  <a:lnTo>
                    <a:pt x="424" y="73"/>
                  </a:lnTo>
                  <a:lnTo>
                    <a:pt x="422" y="73"/>
                  </a:lnTo>
                  <a:lnTo>
                    <a:pt x="422" y="74"/>
                  </a:lnTo>
                  <a:lnTo>
                    <a:pt x="422" y="75"/>
                  </a:lnTo>
                  <a:lnTo>
                    <a:pt x="424" y="75"/>
                  </a:lnTo>
                  <a:lnTo>
                    <a:pt x="422" y="75"/>
                  </a:lnTo>
                  <a:lnTo>
                    <a:pt x="422" y="76"/>
                  </a:lnTo>
                  <a:lnTo>
                    <a:pt x="422" y="75"/>
                  </a:lnTo>
                  <a:lnTo>
                    <a:pt x="424" y="75"/>
                  </a:lnTo>
                  <a:lnTo>
                    <a:pt x="422" y="75"/>
                  </a:lnTo>
                  <a:lnTo>
                    <a:pt x="422" y="74"/>
                  </a:lnTo>
                  <a:lnTo>
                    <a:pt x="422" y="75"/>
                  </a:lnTo>
                  <a:lnTo>
                    <a:pt x="421" y="75"/>
                  </a:lnTo>
                  <a:lnTo>
                    <a:pt x="422" y="76"/>
                  </a:lnTo>
                  <a:lnTo>
                    <a:pt x="422" y="75"/>
                  </a:lnTo>
                  <a:lnTo>
                    <a:pt x="422" y="76"/>
                  </a:lnTo>
                  <a:lnTo>
                    <a:pt x="421" y="75"/>
                  </a:lnTo>
                  <a:lnTo>
                    <a:pt x="421" y="76"/>
                  </a:lnTo>
                  <a:lnTo>
                    <a:pt x="422" y="76"/>
                  </a:lnTo>
                  <a:lnTo>
                    <a:pt x="421" y="76"/>
                  </a:lnTo>
                  <a:lnTo>
                    <a:pt x="421" y="77"/>
                  </a:lnTo>
                  <a:lnTo>
                    <a:pt x="421" y="78"/>
                  </a:lnTo>
                  <a:lnTo>
                    <a:pt x="422" y="78"/>
                  </a:lnTo>
                  <a:lnTo>
                    <a:pt x="421" y="78"/>
                  </a:lnTo>
                  <a:lnTo>
                    <a:pt x="421" y="80"/>
                  </a:lnTo>
                  <a:lnTo>
                    <a:pt x="421" y="81"/>
                  </a:lnTo>
                  <a:lnTo>
                    <a:pt x="422" y="81"/>
                  </a:lnTo>
                  <a:lnTo>
                    <a:pt x="422" y="82"/>
                  </a:lnTo>
                  <a:lnTo>
                    <a:pt x="422" y="83"/>
                  </a:lnTo>
                  <a:lnTo>
                    <a:pt x="424" y="83"/>
                  </a:lnTo>
                  <a:lnTo>
                    <a:pt x="424" y="84"/>
                  </a:lnTo>
                  <a:lnTo>
                    <a:pt x="424" y="85"/>
                  </a:lnTo>
                  <a:lnTo>
                    <a:pt x="425" y="85"/>
                  </a:lnTo>
                  <a:lnTo>
                    <a:pt x="425" y="86"/>
                  </a:lnTo>
                  <a:lnTo>
                    <a:pt x="426" y="86"/>
                  </a:lnTo>
                  <a:lnTo>
                    <a:pt x="426" y="88"/>
                  </a:lnTo>
                  <a:lnTo>
                    <a:pt x="427" y="88"/>
                  </a:lnTo>
                  <a:lnTo>
                    <a:pt x="427" y="89"/>
                  </a:lnTo>
                  <a:lnTo>
                    <a:pt x="428" y="89"/>
                  </a:lnTo>
                  <a:lnTo>
                    <a:pt x="429" y="89"/>
                  </a:lnTo>
                  <a:lnTo>
                    <a:pt x="429" y="88"/>
                  </a:lnTo>
                  <a:lnTo>
                    <a:pt x="430" y="88"/>
                  </a:lnTo>
                  <a:lnTo>
                    <a:pt x="430" y="86"/>
                  </a:lnTo>
                  <a:lnTo>
                    <a:pt x="431" y="86"/>
                  </a:lnTo>
                  <a:lnTo>
                    <a:pt x="431" y="88"/>
                  </a:lnTo>
                  <a:lnTo>
                    <a:pt x="431" y="86"/>
                  </a:lnTo>
                  <a:lnTo>
                    <a:pt x="431" y="88"/>
                  </a:lnTo>
                  <a:lnTo>
                    <a:pt x="431" y="86"/>
                  </a:lnTo>
                  <a:lnTo>
                    <a:pt x="431" y="88"/>
                  </a:lnTo>
                  <a:lnTo>
                    <a:pt x="431" y="86"/>
                  </a:lnTo>
                  <a:lnTo>
                    <a:pt x="433" y="86"/>
                  </a:lnTo>
                  <a:lnTo>
                    <a:pt x="433" y="85"/>
                  </a:lnTo>
                  <a:lnTo>
                    <a:pt x="434" y="85"/>
                  </a:lnTo>
                  <a:lnTo>
                    <a:pt x="434" y="84"/>
                  </a:lnTo>
                  <a:lnTo>
                    <a:pt x="435" y="84"/>
                  </a:lnTo>
                  <a:lnTo>
                    <a:pt x="435" y="85"/>
                  </a:lnTo>
                  <a:lnTo>
                    <a:pt x="436" y="85"/>
                  </a:lnTo>
                  <a:lnTo>
                    <a:pt x="437" y="85"/>
                  </a:lnTo>
                  <a:lnTo>
                    <a:pt x="436" y="85"/>
                  </a:lnTo>
                  <a:lnTo>
                    <a:pt x="437" y="85"/>
                  </a:lnTo>
                  <a:lnTo>
                    <a:pt x="438" y="85"/>
                  </a:lnTo>
                  <a:lnTo>
                    <a:pt x="438" y="84"/>
                  </a:lnTo>
                  <a:lnTo>
                    <a:pt x="438" y="83"/>
                  </a:lnTo>
                  <a:lnTo>
                    <a:pt x="439" y="83"/>
                  </a:lnTo>
                  <a:lnTo>
                    <a:pt x="439" y="84"/>
                  </a:lnTo>
                  <a:lnTo>
                    <a:pt x="439" y="83"/>
                  </a:lnTo>
                  <a:lnTo>
                    <a:pt x="440" y="83"/>
                  </a:lnTo>
                  <a:lnTo>
                    <a:pt x="442" y="83"/>
                  </a:lnTo>
                  <a:lnTo>
                    <a:pt x="442" y="82"/>
                  </a:lnTo>
                  <a:lnTo>
                    <a:pt x="443" y="82"/>
                  </a:lnTo>
                  <a:lnTo>
                    <a:pt x="443" y="81"/>
                  </a:lnTo>
                  <a:lnTo>
                    <a:pt x="444" y="81"/>
                  </a:lnTo>
                  <a:lnTo>
                    <a:pt x="444" y="80"/>
                  </a:lnTo>
                  <a:lnTo>
                    <a:pt x="445" y="80"/>
                  </a:lnTo>
                  <a:lnTo>
                    <a:pt x="446" y="80"/>
                  </a:lnTo>
                  <a:lnTo>
                    <a:pt x="446" y="78"/>
                  </a:lnTo>
                  <a:lnTo>
                    <a:pt x="447" y="78"/>
                  </a:lnTo>
                  <a:lnTo>
                    <a:pt x="446" y="78"/>
                  </a:lnTo>
                  <a:lnTo>
                    <a:pt x="447" y="78"/>
                  </a:lnTo>
                  <a:lnTo>
                    <a:pt x="446" y="78"/>
                  </a:lnTo>
                  <a:lnTo>
                    <a:pt x="446" y="77"/>
                  </a:lnTo>
                  <a:lnTo>
                    <a:pt x="447" y="77"/>
                  </a:lnTo>
                  <a:lnTo>
                    <a:pt x="446" y="77"/>
                  </a:lnTo>
                  <a:lnTo>
                    <a:pt x="447" y="77"/>
                  </a:lnTo>
                  <a:lnTo>
                    <a:pt x="447" y="76"/>
                  </a:lnTo>
                  <a:lnTo>
                    <a:pt x="448" y="76"/>
                  </a:lnTo>
                  <a:lnTo>
                    <a:pt x="448" y="77"/>
                  </a:lnTo>
                  <a:lnTo>
                    <a:pt x="450" y="77"/>
                  </a:lnTo>
                  <a:lnTo>
                    <a:pt x="451" y="77"/>
                  </a:lnTo>
                  <a:lnTo>
                    <a:pt x="450" y="77"/>
                  </a:lnTo>
                  <a:lnTo>
                    <a:pt x="450" y="78"/>
                  </a:lnTo>
                  <a:lnTo>
                    <a:pt x="448" y="78"/>
                  </a:lnTo>
                  <a:lnTo>
                    <a:pt x="448" y="80"/>
                  </a:lnTo>
                  <a:lnTo>
                    <a:pt x="447" y="80"/>
                  </a:lnTo>
                  <a:lnTo>
                    <a:pt x="446" y="80"/>
                  </a:lnTo>
                  <a:lnTo>
                    <a:pt x="447" y="80"/>
                  </a:lnTo>
                  <a:lnTo>
                    <a:pt x="446" y="80"/>
                  </a:lnTo>
                  <a:lnTo>
                    <a:pt x="447" y="81"/>
                  </a:lnTo>
                  <a:lnTo>
                    <a:pt x="446" y="81"/>
                  </a:lnTo>
                  <a:lnTo>
                    <a:pt x="447" y="81"/>
                  </a:lnTo>
                  <a:lnTo>
                    <a:pt x="446" y="81"/>
                  </a:lnTo>
                  <a:lnTo>
                    <a:pt x="447" y="81"/>
                  </a:lnTo>
                  <a:lnTo>
                    <a:pt x="446" y="81"/>
                  </a:lnTo>
                  <a:lnTo>
                    <a:pt x="446" y="82"/>
                  </a:lnTo>
                  <a:lnTo>
                    <a:pt x="447" y="82"/>
                  </a:lnTo>
                  <a:lnTo>
                    <a:pt x="446" y="82"/>
                  </a:lnTo>
                  <a:lnTo>
                    <a:pt x="446" y="83"/>
                  </a:lnTo>
                  <a:lnTo>
                    <a:pt x="446" y="84"/>
                  </a:lnTo>
                  <a:lnTo>
                    <a:pt x="446" y="85"/>
                  </a:lnTo>
                  <a:lnTo>
                    <a:pt x="447" y="85"/>
                  </a:lnTo>
                  <a:lnTo>
                    <a:pt x="446" y="85"/>
                  </a:lnTo>
                  <a:lnTo>
                    <a:pt x="447" y="85"/>
                  </a:lnTo>
                  <a:lnTo>
                    <a:pt x="446" y="85"/>
                  </a:lnTo>
                  <a:lnTo>
                    <a:pt x="447" y="85"/>
                  </a:lnTo>
                  <a:lnTo>
                    <a:pt x="446" y="85"/>
                  </a:lnTo>
                  <a:lnTo>
                    <a:pt x="447" y="85"/>
                  </a:lnTo>
                  <a:lnTo>
                    <a:pt x="448" y="85"/>
                  </a:lnTo>
                  <a:lnTo>
                    <a:pt x="450" y="85"/>
                  </a:lnTo>
                  <a:lnTo>
                    <a:pt x="450" y="86"/>
                  </a:lnTo>
                  <a:lnTo>
                    <a:pt x="448" y="86"/>
                  </a:lnTo>
                  <a:lnTo>
                    <a:pt x="448" y="88"/>
                  </a:lnTo>
                  <a:lnTo>
                    <a:pt x="448" y="89"/>
                  </a:lnTo>
                  <a:lnTo>
                    <a:pt x="447" y="89"/>
                  </a:lnTo>
                  <a:lnTo>
                    <a:pt x="447" y="90"/>
                  </a:lnTo>
                  <a:lnTo>
                    <a:pt x="446" y="90"/>
                  </a:lnTo>
                  <a:lnTo>
                    <a:pt x="446" y="91"/>
                  </a:lnTo>
                  <a:lnTo>
                    <a:pt x="446" y="92"/>
                  </a:lnTo>
                  <a:lnTo>
                    <a:pt x="445" y="92"/>
                  </a:lnTo>
                  <a:lnTo>
                    <a:pt x="445" y="93"/>
                  </a:lnTo>
                  <a:lnTo>
                    <a:pt x="444" y="93"/>
                  </a:lnTo>
                  <a:lnTo>
                    <a:pt x="443" y="93"/>
                  </a:lnTo>
                  <a:lnTo>
                    <a:pt x="442" y="93"/>
                  </a:lnTo>
                  <a:lnTo>
                    <a:pt x="440" y="93"/>
                  </a:lnTo>
                  <a:lnTo>
                    <a:pt x="440" y="94"/>
                  </a:lnTo>
                  <a:lnTo>
                    <a:pt x="439" y="94"/>
                  </a:lnTo>
                  <a:lnTo>
                    <a:pt x="438" y="94"/>
                  </a:lnTo>
                  <a:lnTo>
                    <a:pt x="437" y="94"/>
                  </a:lnTo>
                  <a:lnTo>
                    <a:pt x="437" y="96"/>
                  </a:lnTo>
                  <a:lnTo>
                    <a:pt x="437" y="94"/>
                  </a:lnTo>
                  <a:lnTo>
                    <a:pt x="436" y="94"/>
                  </a:lnTo>
                  <a:lnTo>
                    <a:pt x="437" y="94"/>
                  </a:lnTo>
                  <a:lnTo>
                    <a:pt x="437" y="93"/>
                  </a:lnTo>
                  <a:lnTo>
                    <a:pt x="436" y="93"/>
                  </a:lnTo>
                  <a:lnTo>
                    <a:pt x="435" y="93"/>
                  </a:lnTo>
                  <a:lnTo>
                    <a:pt x="436" y="93"/>
                  </a:lnTo>
                  <a:lnTo>
                    <a:pt x="435" y="93"/>
                  </a:lnTo>
                  <a:lnTo>
                    <a:pt x="436" y="93"/>
                  </a:lnTo>
                  <a:lnTo>
                    <a:pt x="435" y="93"/>
                  </a:lnTo>
                  <a:lnTo>
                    <a:pt x="436" y="93"/>
                  </a:lnTo>
                  <a:lnTo>
                    <a:pt x="435" y="93"/>
                  </a:lnTo>
                  <a:lnTo>
                    <a:pt x="435" y="94"/>
                  </a:lnTo>
                  <a:lnTo>
                    <a:pt x="436" y="94"/>
                  </a:lnTo>
                  <a:lnTo>
                    <a:pt x="435" y="94"/>
                  </a:lnTo>
                  <a:lnTo>
                    <a:pt x="436" y="94"/>
                  </a:lnTo>
                  <a:lnTo>
                    <a:pt x="435" y="94"/>
                  </a:lnTo>
                  <a:lnTo>
                    <a:pt x="435" y="93"/>
                  </a:lnTo>
                  <a:lnTo>
                    <a:pt x="434" y="93"/>
                  </a:lnTo>
                  <a:lnTo>
                    <a:pt x="434" y="94"/>
                  </a:lnTo>
                  <a:lnTo>
                    <a:pt x="433" y="94"/>
                  </a:lnTo>
                  <a:lnTo>
                    <a:pt x="433" y="96"/>
                  </a:lnTo>
                  <a:lnTo>
                    <a:pt x="433" y="97"/>
                  </a:lnTo>
                  <a:lnTo>
                    <a:pt x="433" y="98"/>
                  </a:lnTo>
                  <a:lnTo>
                    <a:pt x="431" y="98"/>
                  </a:lnTo>
                  <a:lnTo>
                    <a:pt x="431" y="99"/>
                  </a:lnTo>
                  <a:lnTo>
                    <a:pt x="431" y="100"/>
                  </a:lnTo>
                  <a:lnTo>
                    <a:pt x="431" y="101"/>
                  </a:lnTo>
                  <a:lnTo>
                    <a:pt x="433" y="101"/>
                  </a:lnTo>
                  <a:lnTo>
                    <a:pt x="433" y="102"/>
                  </a:lnTo>
                  <a:lnTo>
                    <a:pt x="433" y="103"/>
                  </a:lnTo>
                  <a:lnTo>
                    <a:pt x="433" y="105"/>
                  </a:lnTo>
                  <a:lnTo>
                    <a:pt x="434" y="105"/>
                  </a:lnTo>
                  <a:lnTo>
                    <a:pt x="434" y="106"/>
                  </a:lnTo>
                  <a:lnTo>
                    <a:pt x="434" y="107"/>
                  </a:lnTo>
                  <a:lnTo>
                    <a:pt x="435" y="107"/>
                  </a:lnTo>
                  <a:lnTo>
                    <a:pt x="435" y="108"/>
                  </a:lnTo>
                  <a:lnTo>
                    <a:pt x="436" y="108"/>
                  </a:lnTo>
                  <a:lnTo>
                    <a:pt x="436" y="109"/>
                  </a:lnTo>
                  <a:lnTo>
                    <a:pt x="436" y="110"/>
                  </a:lnTo>
                  <a:lnTo>
                    <a:pt x="437" y="110"/>
                  </a:lnTo>
                  <a:lnTo>
                    <a:pt x="437" y="111"/>
                  </a:lnTo>
                  <a:lnTo>
                    <a:pt x="438" y="111"/>
                  </a:lnTo>
                  <a:lnTo>
                    <a:pt x="438" y="113"/>
                  </a:lnTo>
                  <a:lnTo>
                    <a:pt x="439" y="113"/>
                  </a:lnTo>
                  <a:lnTo>
                    <a:pt x="439" y="114"/>
                  </a:lnTo>
                  <a:lnTo>
                    <a:pt x="440" y="114"/>
                  </a:lnTo>
                  <a:lnTo>
                    <a:pt x="442" y="114"/>
                  </a:lnTo>
                  <a:lnTo>
                    <a:pt x="442" y="115"/>
                  </a:lnTo>
                  <a:lnTo>
                    <a:pt x="443" y="115"/>
                  </a:lnTo>
                  <a:lnTo>
                    <a:pt x="444" y="115"/>
                  </a:lnTo>
                  <a:lnTo>
                    <a:pt x="444" y="116"/>
                  </a:lnTo>
                  <a:lnTo>
                    <a:pt x="445" y="116"/>
                  </a:lnTo>
                  <a:lnTo>
                    <a:pt x="446" y="116"/>
                  </a:lnTo>
                  <a:lnTo>
                    <a:pt x="446" y="117"/>
                  </a:lnTo>
                  <a:lnTo>
                    <a:pt x="447" y="117"/>
                  </a:lnTo>
                  <a:lnTo>
                    <a:pt x="448" y="117"/>
                  </a:lnTo>
                  <a:lnTo>
                    <a:pt x="448" y="118"/>
                  </a:lnTo>
                  <a:lnTo>
                    <a:pt x="448" y="117"/>
                  </a:lnTo>
                  <a:lnTo>
                    <a:pt x="448" y="118"/>
                  </a:lnTo>
                  <a:lnTo>
                    <a:pt x="450" y="118"/>
                  </a:lnTo>
                  <a:lnTo>
                    <a:pt x="451" y="118"/>
                  </a:lnTo>
                  <a:lnTo>
                    <a:pt x="451" y="119"/>
                  </a:lnTo>
                  <a:lnTo>
                    <a:pt x="452" y="119"/>
                  </a:lnTo>
                  <a:lnTo>
                    <a:pt x="453" y="119"/>
                  </a:lnTo>
                  <a:lnTo>
                    <a:pt x="454" y="119"/>
                  </a:lnTo>
                  <a:lnTo>
                    <a:pt x="454" y="121"/>
                  </a:lnTo>
                  <a:lnTo>
                    <a:pt x="455" y="121"/>
                  </a:lnTo>
                  <a:lnTo>
                    <a:pt x="455" y="122"/>
                  </a:lnTo>
                  <a:lnTo>
                    <a:pt x="456" y="122"/>
                  </a:lnTo>
                  <a:lnTo>
                    <a:pt x="456" y="121"/>
                  </a:lnTo>
                  <a:lnTo>
                    <a:pt x="456" y="122"/>
                  </a:lnTo>
                  <a:lnTo>
                    <a:pt x="457" y="122"/>
                  </a:lnTo>
                  <a:lnTo>
                    <a:pt x="459" y="122"/>
                  </a:lnTo>
                  <a:lnTo>
                    <a:pt x="459" y="123"/>
                  </a:lnTo>
                  <a:lnTo>
                    <a:pt x="460" y="123"/>
                  </a:lnTo>
                  <a:lnTo>
                    <a:pt x="461" y="123"/>
                  </a:lnTo>
                  <a:lnTo>
                    <a:pt x="461" y="124"/>
                  </a:lnTo>
                  <a:lnTo>
                    <a:pt x="462" y="124"/>
                  </a:lnTo>
                  <a:lnTo>
                    <a:pt x="463" y="124"/>
                  </a:lnTo>
                  <a:lnTo>
                    <a:pt x="464" y="124"/>
                  </a:lnTo>
                  <a:lnTo>
                    <a:pt x="465" y="124"/>
                  </a:lnTo>
                  <a:lnTo>
                    <a:pt x="465" y="123"/>
                  </a:lnTo>
                  <a:lnTo>
                    <a:pt x="467" y="123"/>
                  </a:lnTo>
                  <a:lnTo>
                    <a:pt x="465" y="123"/>
                  </a:lnTo>
                  <a:lnTo>
                    <a:pt x="467" y="123"/>
                  </a:lnTo>
                  <a:lnTo>
                    <a:pt x="467" y="122"/>
                  </a:lnTo>
                  <a:lnTo>
                    <a:pt x="467" y="123"/>
                  </a:lnTo>
                  <a:lnTo>
                    <a:pt x="467" y="122"/>
                  </a:lnTo>
                  <a:lnTo>
                    <a:pt x="467" y="123"/>
                  </a:lnTo>
                  <a:lnTo>
                    <a:pt x="468" y="123"/>
                  </a:lnTo>
                  <a:lnTo>
                    <a:pt x="468" y="122"/>
                  </a:lnTo>
                  <a:lnTo>
                    <a:pt x="468" y="123"/>
                  </a:lnTo>
                  <a:lnTo>
                    <a:pt x="468" y="122"/>
                  </a:lnTo>
                  <a:lnTo>
                    <a:pt x="469" y="122"/>
                  </a:lnTo>
                  <a:lnTo>
                    <a:pt x="469" y="123"/>
                  </a:lnTo>
                  <a:lnTo>
                    <a:pt x="469" y="122"/>
                  </a:lnTo>
                  <a:lnTo>
                    <a:pt x="470" y="122"/>
                  </a:lnTo>
                  <a:lnTo>
                    <a:pt x="470" y="121"/>
                  </a:lnTo>
                  <a:lnTo>
                    <a:pt x="469" y="122"/>
                  </a:lnTo>
                  <a:lnTo>
                    <a:pt x="469" y="121"/>
                  </a:lnTo>
                  <a:lnTo>
                    <a:pt x="470" y="121"/>
                  </a:lnTo>
                  <a:lnTo>
                    <a:pt x="471" y="121"/>
                  </a:lnTo>
                  <a:lnTo>
                    <a:pt x="472" y="121"/>
                  </a:lnTo>
                  <a:lnTo>
                    <a:pt x="472" y="119"/>
                  </a:lnTo>
                  <a:lnTo>
                    <a:pt x="472" y="118"/>
                  </a:lnTo>
                  <a:lnTo>
                    <a:pt x="473" y="118"/>
                  </a:lnTo>
                  <a:lnTo>
                    <a:pt x="474" y="118"/>
                  </a:lnTo>
                  <a:lnTo>
                    <a:pt x="474" y="117"/>
                  </a:lnTo>
                  <a:lnTo>
                    <a:pt x="476" y="117"/>
                  </a:lnTo>
                  <a:lnTo>
                    <a:pt x="476" y="116"/>
                  </a:lnTo>
                  <a:lnTo>
                    <a:pt x="477" y="116"/>
                  </a:lnTo>
                  <a:lnTo>
                    <a:pt x="477" y="115"/>
                  </a:lnTo>
                  <a:lnTo>
                    <a:pt x="478" y="115"/>
                  </a:lnTo>
                  <a:lnTo>
                    <a:pt x="478" y="116"/>
                  </a:lnTo>
                  <a:lnTo>
                    <a:pt x="478" y="115"/>
                  </a:lnTo>
                  <a:lnTo>
                    <a:pt x="479" y="115"/>
                  </a:lnTo>
                  <a:lnTo>
                    <a:pt x="480" y="115"/>
                  </a:lnTo>
                  <a:lnTo>
                    <a:pt x="480" y="114"/>
                  </a:lnTo>
                  <a:lnTo>
                    <a:pt x="480" y="115"/>
                  </a:lnTo>
                  <a:lnTo>
                    <a:pt x="480" y="114"/>
                  </a:lnTo>
                  <a:lnTo>
                    <a:pt x="481" y="114"/>
                  </a:lnTo>
                  <a:lnTo>
                    <a:pt x="482" y="114"/>
                  </a:lnTo>
                  <a:lnTo>
                    <a:pt x="482" y="113"/>
                  </a:lnTo>
                  <a:lnTo>
                    <a:pt x="481" y="113"/>
                  </a:lnTo>
                  <a:lnTo>
                    <a:pt x="482" y="113"/>
                  </a:lnTo>
                  <a:lnTo>
                    <a:pt x="482" y="111"/>
                  </a:lnTo>
                  <a:lnTo>
                    <a:pt x="482" y="113"/>
                  </a:lnTo>
                  <a:lnTo>
                    <a:pt x="482" y="111"/>
                  </a:lnTo>
                  <a:lnTo>
                    <a:pt x="482" y="110"/>
                  </a:lnTo>
                  <a:lnTo>
                    <a:pt x="482" y="109"/>
                  </a:lnTo>
                  <a:lnTo>
                    <a:pt x="482" y="108"/>
                  </a:lnTo>
                  <a:lnTo>
                    <a:pt x="482" y="107"/>
                  </a:lnTo>
                  <a:lnTo>
                    <a:pt x="482" y="106"/>
                  </a:lnTo>
                  <a:lnTo>
                    <a:pt x="483" y="106"/>
                  </a:lnTo>
                  <a:lnTo>
                    <a:pt x="483" y="105"/>
                  </a:lnTo>
                  <a:lnTo>
                    <a:pt x="485" y="105"/>
                  </a:lnTo>
                  <a:lnTo>
                    <a:pt x="486" y="105"/>
                  </a:lnTo>
                  <a:lnTo>
                    <a:pt x="486" y="106"/>
                  </a:lnTo>
                  <a:lnTo>
                    <a:pt x="487" y="106"/>
                  </a:lnTo>
                  <a:lnTo>
                    <a:pt x="487" y="107"/>
                  </a:lnTo>
                  <a:lnTo>
                    <a:pt x="488" y="107"/>
                  </a:lnTo>
                  <a:lnTo>
                    <a:pt x="489" y="107"/>
                  </a:lnTo>
                  <a:lnTo>
                    <a:pt x="489" y="108"/>
                  </a:lnTo>
                  <a:lnTo>
                    <a:pt x="490" y="108"/>
                  </a:lnTo>
                  <a:lnTo>
                    <a:pt x="491" y="108"/>
                  </a:lnTo>
                  <a:lnTo>
                    <a:pt x="491" y="109"/>
                  </a:lnTo>
                  <a:lnTo>
                    <a:pt x="491" y="110"/>
                  </a:lnTo>
                  <a:lnTo>
                    <a:pt x="493" y="110"/>
                  </a:lnTo>
                  <a:lnTo>
                    <a:pt x="494" y="111"/>
                  </a:lnTo>
                  <a:lnTo>
                    <a:pt x="495" y="111"/>
                  </a:lnTo>
                  <a:lnTo>
                    <a:pt x="496" y="111"/>
                  </a:lnTo>
                  <a:lnTo>
                    <a:pt x="497" y="111"/>
                  </a:lnTo>
                  <a:lnTo>
                    <a:pt x="497" y="110"/>
                  </a:lnTo>
                  <a:lnTo>
                    <a:pt x="497" y="111"/>
                  </a:lnTo>
                  <a:lnTo>
                    <a:pt x="497" y="110"/>
                  </a:lnTo>
                  <a:lnTo>
                    <a:pt x="497" y="111"/>
                  </a:lnTo>
                  <a:lnTo>
                    <a:pt x="498" y="111"/>
                  </a:lnTo>
                  <a:lnTo>
                    <a:pt x="499" y="111"/>
                  </a:lnTo>
                  <a:lnTo>
                    <a:pt x="499" y="113"/>
                  </a:lnTo>
                  <a:lnTo>
                    <a:pt x="498" y="113"/>
                  </a:lnTo>
                  <a:lnTo>
                    <a:pt x="499" y="113"/>
                  </a:lnTo>
                  <a:lnTo>
                    <a:pt x="500" y="113"/>
                  </a:lnTo>
                  <a:lnTo>
                    <a:pt x="500" y="114"/>
                  </a:lnTo>
                  <a:lnTo>
                    <a:pt x="502" y="114"/>
                  </a:lnTo>
                  <a:lnTo>
                    <a:pt x="500" y="114"/>
                  </a:lnTo>
                  <a:lnTo>
                    <a:pt x="502" y="114"/>
                  </a:lnTo>
                  <a:lnTo>
                    <a:pt x="502" y="115"/>
                  </a:lnTo>
                  <a:lnTo>
                    <a:pt x="503" y="115"/>
                  </a:lnTo>
                  <a:lnTo>
                    <a:pt x="503" y="114"/>
                  </a:lnTo>
                  <a:lnTo>
                    <a:pt x="503" y="115"/>
                  </a:lnTo>
                  <a:lnTo>
                    <a:pt x="503" y="114"/>
                  </a:lnTo>
                  <a:lnTo>
                    <a:pt x="504" y="114"/>
                  </a:lnTo>
                  <a:lnTo>
                    <a:pt x="504" y="115"/>
                  </a:lnTo>
                  <a:lnTo>
                    <a:pt x="504" y="114"/>
                  </a:lnTo>
                  <a:lnTo>
                    <a:pt x="504" y="115"/>
                  </a:lnTo>
                  <a:lnTo>
                    <a:pt x="505" y="115"/>
                  </a:lnTo>
                  <a:lnTo>
                    <a:pt x="505" y="116"/>
                  </a:lnTo>
                  <a:lnTo>
                    <a:pt x="506" y="116"/>
                  </a:lnTo>
                  <a:lnTo>
                    <a:pt x="507" y="116"/>
                  </a:lnTo>
                  <a:lnTo>
                    <a:pt x="508" y="116"/>
                  </a:lnTo>
                  <a:lnTo>
                    <a:pt x="509" y="116"/>
                  </a:lnTo>
                  <a:lnTo>
                    <a:pt x="511" y="116"/>
                  </a:lnTo>
                  <a:lnTo>
                    <a:pt x="511" y="115"/>
                  </a:lnTo>
                  <a:lnTo>
                    <a:pt x="512" y="115"/>
                  </a:lnTo>
                  <a:lnTo>
                    <a:pt x="512" y="116"/>
                  </a:lnTo>
                  <a:lnTo>
                    <a:pt x="511" y="116"/>
                  </a:lnTo>
                  <a:lnTo>
                    <a:pt x="512" y="116"/>
                  </a:lnTo>
                  <a:lnTo>
                    <a:pt x="511" y="116"/>
                  </a:lnTo>
                  <a:lnTo>
                    <a:pt x="512" y="116"/>
                  </a:lnTo>
                  <a:lnTo>
                    <a:pt x="512" y="117"/>
                  </a:lnTo>
                  <a:lnTo>
                    <a:pt x="513" y="117"/>
                  </a:lnTo>
                  <a:lnTo>
                    <a:pt x="512" y="117"/>
                  </a:lnTo>
                  <a:lnTo>
                    <a:pt x="513" y="117"/>
                  </a:lnTo>
                  <a:lnTo>
                    <a:pt x="512" y="117"/>
                  </a:lnTo>
                  <a:lnTo>
                    <a:pt x="512" y="118"/>
                  </a:lnTo>
                  <a:lnTo>
                    <a:pt x="512" y="119"/>
                  </a:lnTo>
                  <a:lnTo>
                    <a:pt x="511" y="119"/>
                  </a:lnTo>
                  <a:lnTo>
                    <a:pt x="511" y="121"/>
                  </a:lnTo>
                  <a:lnTo>
                    <a:pt x="511" y="122"/>
                  </a:lnTo>
                  <a:lnTo>
                    <a:pt x="511" y="121"/>
                  </a:lnTo>
                  <a:lnTo>
                    <a:pt x="512" y="121"/>
                  </a:lnTo>
                  <a:lnTo>
                    <a:pt x="511" y="121"/>
                  </a:lnTo>
                  <a:lnTo>
                    <a:pt x="511" y="122"/>
                  </a:lnTo>
                  <a:lnTo>
                    <a:pt x="511" y="123"/>
                  </a:lnTo>
                  <a:lnTo>
                    <a:pt x="512" y="123"/>
                  </a:lnTo>
                  <a:lnTo>
                    <a:pt x="513" y="123"/>
                  </a:lnTo>
                  <a:lnTo>
                    <a:pt x="514" y="123"/>
                  </a:lnTo>
                  <a:lnTo>
                    <a:pt x="515" y="123"/>
                  </a:lnTo>
                  <a:lnTo>
                    <a:pt x="515" y="122"/>
                  </a:lnTo>
                  <a:lnTo>
                    <a:pt x="515" y="123"/>
                  </a:lnTo>
                  <a:lnTo>
                    <a:pt x="516" y="123"/>
                  </a:lnTo>
                  <a:lnTo>
                    <a:pt x="516" y="124"/>
                  </a:lnTo>
                  <a:lnTo>
                    <a:pt x="516" y="125"/>
                  </a:lnTo>
                  <a:lnTo>
                    <a:pt x="516" y="126"/>
                  </a:lnTo>
                  <a:lnTo>
                    <a:pt x="516" y="125"/>
                  </a:lnTo>
                  <a:lnTo>
                    <a:pt x="515" y="125"/>
                  </a:lnTo>
                  <a:lnTo>
                    <a:pt x="514" y="125"/>
                  </a:lnTo>
                  <a:lnTo>
                    <a:pt x="514" y="126"/>
                  </a:lnTo>
                  <a:lnTo>
                    <a:pt x="513" y="126"/>
                  </a:lnTo>
                  <a:lnTo>
                    <a:pt x="514" y="126"/>
                  </a:lnTo>
                  <a:lnTo>
                    <a:pt x="513" y="126"/>
                  </a:lnTo>
                  <a:lnTo>
                    <a:pt x="514" y="126"/>
                  </a:lnTo>
                  <a:lnTo>
                    <a:pt x="514" y="125"/>
                  </a:lnTo>
                  <a:lnTo>
                    <a:pt x="513" y="125"/>
                  </a:lnTo>
                  <a:lnTo>
                    <a:pt x="513" y="126"/>
                  </a:lnTo>
                  <a:lnTo>
                    <a:pt x="513" y="127"/>
                  </a:lnTo>
                  <a:lnTo>
                    <a:pt x="512" y="127"/>
                  </a:lnTo>
                  <a:lnTo>
                    <a:pt x="512" y="128"/>
                  </a:lnTo>
                  <a:lnTo>
                    <a:pt x="512" y="130"/>
                  </a:lnTo>
                  <a:lnTo>
                    <a:pt x="512" y="131"/>
                  </a:lnTo>
                  <a:lnTo>
                    <a:pt x="512" y="132"/>
                  </a:lnTo>
                  <a:lnTo>
                    <a:pt x="513" y="132"/>
                  </a:lnTo>
                  <a:lnTo>
                    <a:pt x="513" y="133"/>
                  </a:lnTo>
                  <a:lnTo>
                    <a:pt x="513" y="134"/>
                  </a:lnTo>
                  <a:lnTo>
                    <a:pt x="512" y="134"/>
                  </a:lnTo>
                  <a:lnTo>
                    <a:pt x="513" y="134"/>
                  </a:lnTo>
                  <a:lnTo>
                    <a:pt x="513" y="135"/>
                  </a:lnTo>
                  <a:lnTo>
                    <a:pt x="513" y="134"/>
                  </a:lnTo>
                  <a:lnTo>
                    <a:pt x="513" y="135"/>
                  </a:lnTo>
                  <a:lnTo>
                    <a:pt x="512" y="135"/>
                  </a:lnTo>
                  <a:lnTo>
                    <a:pt x="512" y="136"/>
                  </a:lnTo>
                  <a:lnTo>
                    <a:pt x="513" y="136"/>
                  </a:lnTo>
                  <a:lnTo>
                    <a:pt x="513" y="138"/>
                  </a:lnTo>
                  <a:lnTo>
                    <a:pt x="512" y="138"/>
                  </a:lnTo>
                  <a:lnTo>
                    <a:pt x="512" y="139"/>
                  </a:lnTo>
                  <a:lnTo>
                    <a:pt x="513" y="139"/>
                  </a:lnTo>
                  <a:lnTo>
                    <a:pt x="512" y="139"/>
                  </a:lnTo>
                  <a:lnTo>
                    <a:pt x="513" y="139"/>
                  </a:lnTo>
                  <a:lnTo>
                    <a:pt x="512" y="139"/>
                  </a:lnTo>
                  <a:lnTo>
                    <a:pt x="512" y="140"/>
                  </a:lnTo>
                  <a:lnTo>
                    <a:pt x="513" y="140"/>
                  </a:lnTo>
                  <a:lnTo>
                    <a:pt x="512" y="140"/>
                  </a:lnTo>
                  <a:lnTo>
                    <a:pt x="513" y="140"/>
                  </a:lnTo>
                  <a:lnTo>
                    <a:pt x="512" y="140"/>
                  </a:lnTo>
                  <a:lnTo>
                    <a:pt x="513" y="140"/>
                  </a:lnTo>
                  <a:lnTo>
                    <a:pt x="512" y="140"/>
                  </a:lnTo>
                  <a:lnTo>
                    <a:pt x="513" y="140"/>
                  </a:lnTo>
                  <a:lnTo>
                    <a:pt x="513" y="141"/>
                  </a:lnTo>
                  <a:lnTo>
                    <a:pt x="513" y="140"/>
                  </a:lnTo>
                  <a:lnTo>
                    <a:pt x="513" y="141"/>
                  </a:lnTo>
                  <a:lnTo>
                    <a:pt x="513" y="142"/>
                  </a:lnTo>
                  <a:lnTo>
                    <a:pt x="512" y="142"/>
                  </a:lnTo>
                  <a:lnTo>
                    <a:pt x="511" y="142"/>
                  </a:lnTo>
                  <a:lnTo>
                    <a:pt x="509" y="142"/>
                  </a:lnTo>
                  <a:lnTo>
                    <a:pt x="509" y="143"/>
                  </a:lnTo>
                  <a:lnTo>
                    <a:pt x="509" y="144"/>
                  </a:lnTo>
                  <a:lnTo>
                    <a:pt x="508" y="144"/>
                  </a:lnTo>
                  <a:lnTo>
                    <a:pt x="508" y="146"/>
                  </a:lnTo>
                  <a:lnTo>
                    <a:pt x="509" y="146"/>
                  </a:lnTo>
                  <a:lnTo>
                    <a:pt x="508" y="146"/>
                  </a:lnTo>
                  <a:lnTo>
                    <a:pt x="509" y="146"/>
                  </a:lnTo>
                  <a:lnTo>
                    <a:pt x="509" y="147"/>
                  </a:lnTo>
                  <a:lnTo>
                    <a:pt x="509" y="148"/>
                  </a:lnTo>
                  <a:lnTo>
                    <a:pt x="508" y="148"/>
                  </a:lnTo>
                  <a:lnTo>
                    <a:pt x="508" y="149"/>
                  </a:lnTo>
                  <a:lnTo>
                    <a:pt x="509" y="149"/>
                  </a:lnTo>
                  <a:lnTo>
                    <a:pt x="508" y="149"/>
                  </a:lnTo>
                  <a:lnTo>
                    <a:pt x="507" y="149"/>
                  </a:lnTo>
                  <a:lnTo>
                    <a:pt x="507" y="150"/>
                  </a:lnTo>
                  <a:lnTo>
                    <a:pt x="507" y="149"/>
                  </a:lnTo>
                  <a:lnTo>
                    <a:pt x="507" y="150"/>
                  </a:lnTo>
                  <a:lnTo>
                    <a:pt x="506" y="150"/>
                  </a:lnTo>
                  <a:lnTo>
                    <a:pt x="506" y="149"/>
                  </a:lnTo>
                  <a:lnTo>
                    <a:pt x="505" y="149"/>
                  </a:lnTo>
                  <a:lnTo>
                    <a:pt x="504" y="149"/>
                  </a:lnTo>
                  <a:lnTo>
                    <a:pt x="503" y="149"/>
                  </a:lnTo>
                  <a:lnTo>
                    <a:pt x="503" y="148"/>
                  </a:lnTo>
                  <a:lnTo>
                    <a:pt x="503" y="149"/>
                  </a:lnTo>
                  <a:lnTo>
                    <a:pt x="502" y="149"/>
                  </a:lnTo>
                  <a:lnTo>
                    <a:pt x="502" y="150"/>
                  </a:lnTo>
                  <a:lnTo>
                    <a:pt x="500" y="150"/>
                  </a:lnTo>
                  <a:lnTo>
                    <a:pt x="500" y="151"/>
                  </a:lnTo>
                  <a:lnTo>
                    <a:pt x="500" y="152"/>
                  </a:lnTo>
                  <a:lnTo>
                    <a:pt x="499" y="152"/>
                  </a:lnTo>
                  <a:lnTo>
                    <a:pt x="499" y="153"/>
                  </a:lnTo>
                  <a:lnTo>
                    <a:pt x="499" y="155"/>
                  </a:lnTo>
                  <a:lnTo>
                    <a:pt x="499" y="156"/>
                  </a:lnTo>
                  <a:lnTo>
                    <a:pt x="499" y="157"/>
                  </a:lnTo>
                  <a:lnTo>
                    <a:pt x="499" y="156"/>
                  </a:lnTo>
                  <a:lnTo>
                    <a:pt x="499" y="157"/>
                  </a:lnTo>
                  <a:lnTo>
                    <a:pt x="499" y="158"/>
                  </a:lnTo>
                  <a:lnTo>
                    <a:pt x="498" y="158"/>
                  </a:lnTo>
                  <a:lnTo>
                    <a:pt x="498" y="159"/>
                  </a:lnTo>
                  <a:lnTo>
                    <a:pt x="498" y="160"/>
                  </a:lnTo>
                  <a:lnTo>
                    <a:pt x="498" y="161"/>
                  </a:lnTo>
                  <a:lnTo>
                    <a:pt x="498" y="163"/>
                  </a:lnTo>
                  <a:lnTo>
                    <a:pt x="498" y="164"/>
                  </a:lnTo>
                  <a:lnTo>
                    <a:pt x="499" y="164"/>
                  </a:lnTo>
                  <a:lnTo>
                    <a:pt x="500" y="164"/>
                  </a:lnTo>
                  <a:lnTo>
                    <a:pt x="500" y="165"/>
                  </a:lnTo>
                  <a:lnTo>
                    <a:pt x="502" y="165"/>
                  </a:lnTo>
                  <a:lnTo>
                    <a:pt x="503" y="165"/>
                  </a:lnTo>
                  <a:lnTo>
                    <a:pt x="503" y="166"/>
                  </a:lnTo>
                  <a:lnTo>
                    <a:pt x="502" y="166"/>
                  </a:lnTo>
                  <a:lnTo>
                    <a:pt x="502" y="167"/>
                  </a:lnTo>
                  <a:lnTo>
                    <a:pt x="500" y="167"/>
                  </a:lnTo>
                  <a:lnTo>
                    <a:pt x="499" y="167"/>
                  </a:lnTo>
                  <a:lnTo>
                    <a:pt x="498" y="167"/>
                  </a:lnTo>
                  <a:lnTo>
                    <a:pt x="497" y="167"/>
                  </a:lnTo>
                  <a:lnTo>
                    <a:pt x="497" y="168"/>
                  </a:lnTo>
                  <a:lnTo>
                    <a:pt x="497" y="169"/>
                  </a:lnTo>
                  <a:lnTo>
                    <a:pt x="496" y="169"/>
                  </a:lnTo>
                  <a:lnTo>
                    <a:pt x="496" y="170"/>
                  </a:lnTo>
                  <a:lnTo>
                    <a:pt x="497" y="170"/>
                  </a:lnTo>
                  <a:lnTo>
                    <a:pt x="497" y="172"/>
                  </a:lnTo>
                  <a:lnTo>
                    <a:pt x="497" y="173"/>
                  </a:lnTo>
                  <a:lnTo>
                    <a:pt x="496" y="173"/>
                  </a:lnTo>
                  <a:lnTo>
                    <a:pt x="495" y="173"/>
                  </a:lnTo>
                  <a:lnTo>
                    <a:pt x="495" y="174"/>
                  </a:lnTo>
                  <a:lnTo>
                    <a:pt x="496" y="174"/>
                  </a:lnTo>
                  <a:lnTo>
                    <a:pt x="495" y="174"/>
                  </a:lnTo>
                  <a:lnTo>
                    <a:pt x="495" y="175"/>
                  </a:lnTo>
                  <a:lnTo>
                    <a:pt x="496" y="175"/>
                  </a:lnTo>
                  <a:lnTo>
                    <a:pt x="495" y="175"/>
                  </a:lnTo>
                  <a:lnTo>
                    <a:pt x="494" y="175"/>
                  </a:lnTo>
                  <a:lnTo>
                    <a:pt x="494" y="176"/>
                  </a:lnTo>
                  <a:lnTo>
                    <a:pt x="493" y="176"/>
                  </a:lnTo>
                  <a:lnTo>
                    <a:pt x="491" y="176"/>
                  </a:lnTo>
                  <a:lnTo>
                    <a:pt x="493" y="176"/>
                  </a:lnTo>
                  <a:lnTo>
                    <a:pt x="491" y="176"/>
                  </a:lnTo>
                  <a:lnTo>
                    <a:pt x="491" y="177"/>
                  </a:lnTo>
                  <a:lnTo>
                    <a:pt x="490" y="177"/>
                  </a:lnTo>
                  <a:lnTo>
                    <a:pt x="490" y="178"/>
                  </a:lnTo>
                  <a:lnTo>
                    <a:pt x="490" y="177"/>
                  </a:lnTo>
                  <a:lnTo>
                    <a:pt x="490" y="178"/>
                  </a:lnTo>
                  <a:lnTo>
                    <a:pt x="489" y="178"/>
                  </a:lnTo>
                  <a:lnTo>
                    <a:pt x="489" y="180"/>
                  </a:lnTo>
                  <a:lnTo>
                    <a:pt x="489" y="178"/>
                  </a:lnTo>
                  <a:lnTo>
                    <a:pt x="488" y="178"/>
                  </a:lnTo>
                  <a:lnTo>
                    <a:pt x="488" y="180"/>
                  </a:lnTo>
                  <a:lnTo>
                    <a:pt x="487" y="180"/>
                  </a:lnTo>
                  <a:lnTo>
                    <a:pt x="487" y="178"/>
                  </a:lnTo>
                  <a:lnTo>
                    <a:pt x="487" y="180"/>
                  </a:lnTo>
                  <a:lnTo>
                    <a:pt x="488" y="180"/>
                  </a:lnTo>
                  <a:lnTo>
                    <a:pt x="488" y="178"/>
                  </a:lnTo>
                  <a:lnTo>
                    <a:pt x="488" y="180"/>
                  </a:lnTo>
                  <a:lnTo>
                    <a:pt x="489" y="180"/>
                  </a:lnTo>
                  <a:lnTo>
                    <a:pt x="489" y="181"/>
                  </a:lnTo>
                  <a:lnTo>
                    <a:pt x="489" y="180"/>
                  </a:lnTo>
                  <a:lnTo>
                    <a:pt x="489" y="181"/>
                  </a:lnTo>
                  <a:lnTo>
                    <a:pt x="488" y="181"/>
                  </a:lnTo>
                  <a:lnTo>
                    <a:pt x="488" y="182"/>
                  </a:lnTo>
                  <a:lnTo>
                    <a:pt x="487" y="182"/>
                  </a:lnTo>
                  <a:lnTo>
                    <a:pt x="487" y="183"/>
                  </a:lnTo>
                  <a:lnTo>
                    <a:pt x="486" y="183"/>
                  </a:lnTo>
                  <a:lnTo>
                    <a:pt x="486" y="184"/>
                  </a:lnTo>
                  <a:lnTo>
                    <a:pt x="485" y="184"/>
                  </a:lnTo>
                  <a:lnTo>
                    <a:pt x="483" y="184"/>
                  </a:lnTo>
                  <a:lnTo>
                    <a:pt x="483" y="185"/>
                  </a:lnTo>
                  <a:lnTo>
                    <a:pt x="485" y="185"/>
                  </a:lnTo>
                  <a:lnTo>
                    <a:pt x="485" y="186"/>
                  </a:lnTo>
                  <a:lnTo>
                    <a:pt x="483" y="186"/>
                  </a:lnTo>
                  <a:lnTo>
                    <a:pt x="483" y="188"/>
                  </a:lnTo>
                  <a:lnTo>
                    <a:pt x="482" y="188"/>
                  </a:lnTo>
                  <a:lnTo>
                    <a:pt x="482" y="189"/>
                  </a:lnTo>
                  <a:lnTo>
                    <a:pt x="482" y="190"/>
                  </a:lnTo>
                  <a:lnTo>
                    <a:pt x="481" y="190"/>
                  </a:lnTo>
                  <a:lnTo>
                    <a:pt x="481" y="191"/>
                  </a:lnTo>
                  <a:lnTo>
                    <a:pt x="480" y="191"/>
                  </a:lnTo>
                  <a:lnTo>
                    <a:pt x="481" y="191"/>
                  </a:lnTo>
                  <a:lnTo>
                    <a:pt x="480" y="191"/>
                  </a:lnTo>
                  <a:lnTo>
                    <a:pt x="480" y="192"/>
                  </a:lnTo>
                  <a:lnTo>
                    <a:pt x="481" y="192"/>
                  </a:lnTo>
                  <a:lnTo>
                    <a:pt x="480" y="192"/>
                  </a:lnTo>
                  <a:lnTo>
                    <a:pt x="480" y="193"/>
                  </a:lnTo>
                  <a:lnTo>
                    <a:pt x="479" y="193"/>
                  </a:lnTo>
                  <a:lnTo>
                    <a:pt x="480" y="193"/>
                  </a:lnTo>
                  <a:lnTo>
                    <a:pt x="479" y="193"/>
                  </a:lnTo>
                  <a:lnTo>
                    <a:pt x="479" y="194"/>
                  </a:lnTo>
                  <a:lnTo>
                    <a:pt x="480" y="194"/>
                  </a:lnTo>
                  <a:lnTo>
                    <a:pt x="480" y="195"/>
                  </a:lnTo>
                  <a:lnTo>
                    <a:pt x="479" y="195"/>
                  </a:lnTo>
                  <a:lnTo>
                    <a:pt x="478" y="195"/>
                  </a:lnTo>
                  <a:lnTo>
                    <a:pt x="479" y="195"/>
                  </a:lnTo>
                  <a:lnTo>
                    <a:pt x="478" y="195"/>
                  </a:lnTo>
                  <a:lnTo>
                    <a:pt x="478" y="197"/>
                  </a:lnTo>
                  <a:lnTo>
                    <a:pt x="479" y="197"/>
                  </a:lnTo>
                  <a:lnTo>
                    <a:pt x="479" y="195"/>
                  </a:lnTo>
                  <a:lnTo>
                    <a:pt x="479" y="197"/>
                  </a:lnTo>
                  <a:lnTo>
                    <a:pt x="478" y="197"/>
                  </a:lnTo>
                  <a:lnTo>
                    <a:pt x="479" y="197"/>
                  </a:lnTo>
                  <a:lnTo>
                    <a:pt x="479" y="198"/>
                  </a:lnTo>
                  <a:lnTo>
                    <a:pt x="479" y="199"/>
                  </a:lnTo>
                  <a:lnTo>
                    <a:pt x="478" y="199"/>
                  </a:lnTo>
                  <a:lnTo>
                    <a:pt x="479" y="199"/>
                  </a:lnTo>
                  <a:lnTo>
                    <a:pt x="479" y="200"/>
                  </a:lnTo>
                  <a:lnTo>
                    <a:pt x="478" y="200"/>
                  </a:lnTo>
                  <a:lnTo>
                    <a:pt x="478" y="201"/>
                  </a:lnTo>
                  <a:lnTo>
                    <a:pt x="477" y="201"/>
                  </a:lnTo>
                  <a:lnTo>
                    <a:pt x="478" y="201"/>
                  </a:lnTo>
                  <a:lnTo>
                    <a:pt x="478" y="202"/>
                  </a:lnTo>
                  <a:lnTo>
                    <a:pt x="478" y="203"/>
                  </a:lnTo>
                  <a:lnTo>
                    <a:pt x="478" y="205"/>
                  </a:lnTo>
                  <a:lnTo>
                    <a:pt x="478" y="203"/>
                  </a:lnTo>
                  <a:lnTo>
                    <a:pt x="478" y="205"/>
                  </a:lnTo>
                  <a:lnTo>
                    <a:pt x="477" y="205"/>
                  </a:lnTo>
                  <a:lnTo>
                    <a:pt x="477" y="203"/>
                  </a:lnTo>
                  <a:lnTo>
                    <a:pt x="477" y="205"/>
                  </a:lnTo>
                  <a:lnTo>
                    <a:pt x="478" y="205"/>
                  </a:lnTo>
                  <a:lnTo>
                    <a:pt x="478" y="206"/>
                  </a:lnTo>
                  <a:lnTo>
                    <a:pt x="477" y="205"/>
                  </a:lnTo>
                  <a:lnTo>
                    <a:pt x="477" y="206"/>
                  </a:lnTo>
                  <a:lnTo>
                    <a:pt x="477" y="207"/>
                  </a:lnTo>
                  <a:lnTo>
                    <a:pt x="477" y="208"/>
                  </a:lnTo>
                  <a:lnTo>
                    <a:pt x="477" y="209"/>
                  </a:lnTo>
                  <a:lnTo>
                    <a:pt x="478" y="209"/>
                  </a:lnTo>
                  <a:lnTo>
                    <a:pt x="477" y="209"/>
                  </a:lnTo>
                  <a:lnTo>
                    <a:pt x="478" y="209"/>
                  </a:lnTo>
                  <a:lnTo>
                    <a:pt x="477" y="209"/>
                  </a:lnTo>
                  <a:lnTo>
                    <a:pt x="477" y="210"/>
                  </a:lnTo>
                  <a:lnTo>
                    <a:pt x="477" y="211"/>
                  </a:lnTo>
                  <a:lnTo>
                    <a:pt x="477" y="213"/>
                  </a:lnTo>
                  <a:lnTo>
                    <a:pt x="477" y="214"/>
                  </a:lnTo>
                  <a:lnTo>
                    <a:pt x="478" y="214"/>
                  </a:lnTo>
                  <a:lnTo>
                    <a:pt x="478" y="215"/>
                  </a:lnTo>
                  <a:lnTo>
                    <a:pt x="477" y="215"/>
                  </a:lnTo>
                  <a:lnTo>
                    <a:pt x="477" y="216"/>
                  </a:lnTo>
                  <a:lnTo>
                    <a:pt x="477" y="217"/>
                  </a:lnTo>
                  <a:lnTo>
                    <a:pt x="476" y="217"/>
                  </a:lnTo>
                  <a:lnTo>
                    <a:pt x="477" y="217"/>
                  </a:lnTo>
                  <a:lnTo>
                    <a:pt x="476" y="217"/>
                  </a:lnTo>
                  <a:lnTo>
                    <a:pt x="477" y="217"/>
                  </a:lnTo>
                  <a:lnTo>
                    <a:pt x="477" y="216"/>
                  </a:lnTo>
                  <a:lnTo>
                    <a:pt x="476" y="216"/>
                  </a:lnTo>
                  <a:lnTo>
                    <a:pt x="477" y="216"/>
                  </a:lnTo>
                  <a:lnTo>
                    <a:pt x="476" y="216"/>
                  </a:lnTo>
                  <a:lnTo>
                    <a:pt x="476" y="215"/>
                  </a:lnTo>
                  <a:lnTo>
                    <a:pt x="476" y="214"/>
                  </a:lnTo>
                  <a:lnTo>
                    <a:pt x="474" y="214"/>
                  </a:lnTo>
                  <a:lnTo>
                    <a:pt x="474" y="215"/>
                  </a:lnTo>
                  <a:lnTo>
                    <a:pt x="474" y="214"/>
                  </a:lnTo>
                  <a:lnTo>
                    <a:pt x="473" y="215"/>
                  </a:lnTo>
                  <a:lnTo>
                    <a:pt x="474" y="215"/>
                  </a:lnTo>
                  <a:lnTo>
                    <a:pt x="473" y="215"/>
                  </a:lnTo>
                  <a:lnTo>
                    <a:pt x="474" y="215"/>
                  </a:lnTo>
                  <a:lnTo>
                    <a:pt x="474" y="216"/>
                  </a:lnTo>
                  <a:lnTo>
                    <a:pt x="473" y="216"/>
                  </a:lnTo>
                  <a:lnTo>
                    <a:pt x="473" y="217"/>
                  </a:lnTo>
                  <a:lnTo>
                    <a:pt x="474" y="217"/>
                  </a:lnTo>
                  <a:lnTo>
                    <a:pt x="474" y="216"/>
                  </a:lnTo>
                  <a:lnTo>
                    <a:pt x="476" y="216"/>
                  </a:lnTo>
                  <a:lnTo>
                    <a:pt x="476" y="217"/>
                  </a:lnTo>
                  <a:lnTo>
                    <a:pt x="474" y="217"/>
                  </a:lnTo>
                  <a:lnTo>
                    <a:pt x="474" y="218"/>
                  </a:lnTo>
                  <a:lnTo>
                    <a:pt x="473" y="218"/>
                  </a:lnTo>
                  <a:lnTo>
                    <a:pt x="474" y="219"/>
                  </a:lnTo>
                  <a:lnTo>
                    <a:pt x="474" y="218"/>
                  </a:lnTo>
                  <a:lnTo>
                    <a:pt x="474" y="219"/>
                  </a:lnTo>
                  <a:lnTo>
                    <a:pt x="473" y="220"/>
                  </a:lnTo>
                  <a:lnTo>
                    <a:pt x="472" y="220"/>
                  </a:lnTo>
                  <a:lnTo>
                    <a:pt x="473" y="220"/>
                  </a:lnTo>
                  <a:lnTo>
                    <a:pt x="473" y="222"/>
                  </a:lnTo>
                  <a:lnTo>
                    <a:pt x="472" y="222"/>
                  </a:lnTo>
                  <a:lnTo>
                    <a:pt x="473" y="222"/>
                  </a:lnTo>
                  <a:lnTo>
                    <a:pt x="472" y="223"/>
                  </a:lnTo>
                  <a:lnTo>
                    <a:pt x="473" y="223"/>
                  </a:lnTo>
                  <a:lnTo>
                    <a:pt x="472" y="223"/>
                  </a:lnTo>
                  <a:lnTo>
                    <a:pt x="473" y="223"/>
                  </a:lnTo>
                  <a:lnTo>
                    <a:pt x="473" y="224"/>
                  </a:lnTo>
                  <a:lnTo>
                    <a:pt x="472" y="224"/>
                  </a:lnTo>
                  <a:lnTo>
                    <a:pt x="471" y="224"/>
                  </a:lnTo>
                  <a:lnTo>
                    <a:pt x="472" y="224"/>
                  </a:lnTo>
                  <a:lnTo>
                    <a:pt x="472" y="225"/>
                  </a:lnTo>
                  <a:lnTo>
                    <a:pt x="472" y="226"/>
                  </a:lnTo>
                  <a:lnTo>
                    <a:pt x="471" y="225"/>
                  </a:lnTo>
                  <a:lnTo>
                    <a:pt x="471" y="226"/>
                  </a:lnTo>
                  <a:lnTo>
                    <a:pt x="472" y="226"/>
                  </a:lnTo>
                  <a:lnTo>
                    <a:pt x="472" y="227"/>
                  </a:lnTo>
                  <a:lnTo>
                    <a:pt x="471" y="227"/>
                  </a:lnTo>
                  <a:lnTo>
                    <a:pt x="471" y="228"/>
                  </a:lnTo>
                  <a:lnTo>
                    <a:pt x="470" y="228"/>
                  </a:lnTo>
                  <a:lnTo>
                    <a:pt x="470" y="230"/>
                  </a:lnTo>
                  <a:lnTo>
                    <a:pt x="470" y="228"/>
                  </a:lnTo>
                  <a:lnTo>
                    <a:pt x="470" y="230"/>
                  </a:lnTo>
                  <a:lnTo>
                    <a:pt x="470" y="231"/>
                  </a:lnTo>
                  <a:lnTo>
                    <a:pt x="469" y="231"/>
                  </a:lnTo>
                  <a:lnTo>
                    <a:pt x="469" y="230"/>
                  </a:lnTo>
                  <a:lnTo>
                    <a:pt x="469" y="231"/>
                  </a:lnTo>
                  <a:lnTo>
                    <a:pt x="468" y="231"/>
                  </a:lnTo>
                  <a:lnTo>
                    <a:pt x="469" y="231"/>
                  </a:lnTo>
                  <a:lnTo>
                    <a:pt x="469" y="232"/>
                  </a:lnTo>
                  <a:lnTo>
                    <a:pt x="468" y="232"/>
                  </a:lnTo>
                  <a:lnTo>
                    <a:pt x="468" y="231"/>
                  </a:lnTo>
                  <a:lnTo>
                    <a:pt x="467" y="231"/>
                  </a:lnTo>
                  <a:lnTo>
                    <a:pt x="467" y="230"/>
                  </a:lnTo>
                  <a:lnTo>
                    <a:pt x="467" y="231"/>
                  </a:lnTo>
                  <a:lnTo>
                    <a:pt x="467" y="230"/>
                  </a:lnTo>
                  <a:lnTo>
                    <a:pt x="467" y="231"/>
                  </a:lnTo>
                  <a:lnTo>
                    <a:pt x="467" y="232"/>
                  </a:lnTo>
                  <a:lnTo>
                    <a:pt x="467" y="231"/>
                  </a:lnTo>
                  <a:lnTo>
                    <a:pt x="467" y="232"/>
                  </a:lnTo>
                  <a:lnTo>
                    <a:pt x="467" y="231"/>
                  </a:lnTo>
                  <a:lnTo>
                    <a:pt x="467" y="232"/>
                  </a:lnTo>
                  <a:lnTo>
                    <a:pt x="467" y="231"/>
                  </a:lnTo>
                  <a:lnTo>
                    <a:pt x="467" y="232"/>
                  </a:lnTo>
                  <a:lnTo>
                    <a:pt x="467" y="231"/>
                  </a:lnTo>
                  <a:lnTo>
                    <a:pt x="467" y="232"/>
                  </a:lnTo>
                  <a:lnTo>
                    <a:pt x="468" y="232"/>
                  </a:lnTo>
                  <a:lnTo>
                    <a:pt x="467" y="232"/>
                  </a:lnTo>
                  <a:lnTo>
                    <a:pt x="468" y="232"/>
                  </a:lnTo>
                  <a:lnTo>
                    <a:pt x="469" y="232"/>
                  </a:lnTo>
                  <a:lnTo>
                    <a:pt x="469" y="233"/>
                  </a:lnTo>
                  <a:lnTo>
                    <a:pt x="469" y="234"/>
                  </a:lnTo>
                  <a:lnTo>
                    <a:pt x="468" y="234"/>
                  </a:lnTo>
                  <a:lnTo>
                    <a:pt x="467" y="234"/>
                  </a:lnTo>
                  <a:lnTo>
                    <a:pt x="468" y="234"/>
                  </a:lnTo>
                  <a:lnTo>
                    <a:pt x="467" y="235"/>
                  </a:lnTo>
                  <a:lnTo>
                    <a:pt x="465" y="235"/>
                  </a:lnTo>
                  <a:lnTo>
                    <a:pt x="467" y="235"/>
                  </a:lnTo>
                  <a:lnTo>
                    <a:pt x="467" y="234"/>
                  </a:lnTo>
                  <a:lnTo>
                    <a:pt x="465" y="234"/>
                  </a:lnTo>
                  <a:lnTo>
                    <a:pt x="465" y="235"/>
                  </a:lnTo>
                  <a:lnTo>
                    <a:pt x="465" y="234"/>
                  </a:lnTo>
                  <a:lnTo>
                    <a:pt x="464" y="234"/>
                  </a:lnTo>
                  <a:lnTo>
                    <a:pt x="465" y="234"/>
                  </a:lnTo>
                  <a:lnTo>
                    <a:pt x="464" y="234"/>
                  </a:lnTo>
                  <a:lnTo>
                    <a:pt x="464" y="233"/>
                  </a:lnTo>
                  <a:lnTo>
                    <a:pt x="464" y="234"/>
                  </a:lnTo>
                  <a:lnTo>
                    <a:pt x="464" y="233"/>
                  </a:lnTo>
                  <a:lnTo>
                    <a:pt x="463" y="233"/>
                  </a:lnTo>
                  <a:lnTo>
                    <a:pt x="464" y="233"/>
                  </a:lnTo>
                  <a:lnTo>
                    <a:pt x="464" y="234"/>
                  </a:lnTo>
                  <a:lnTo>
                    <a:pt x="463" y="234"/>
                  </a:lnTo>
                  <a:lnTo>
                    <a:pt x="464" y="234"/>
                  </a:lnTo>
                  <a:lnTo>
                    <a:pt x="464" y="235"/>
                  </a:lnTo>
                  <a:lnTo>
                    <a:pt x="463" y="235"/>
                  </a:lnTo>
                  <a:lnTo>
                    <a:pt x="464" y="235"/>
                  </a:lnTo>
                  <a:lnTo>
                    <a:pt x="465" y="235"/>
                  </a:lnTo>
                  <a:lnTo>
                    <a:pt x="464" y="235"/>
                  </a:lnTo>
                  <a:lnTo>
                    <a:pt x="464" y="236"/>
                  </a:lnTo>
                  <a:lnTo>
                    <a:pt x="463" y="236"/>
                  </a:lnTo>
                  <a:lnTo>
                    <a:pt x="462" y="236"/>
                  </a:lnTo>
                  <a:lnTo>
                    <a:pt x="462" y="238"/>
                  </a:lnTo>
                  <a:lnTo>
                    <a:pt x="461" y="238"/>
                  </a:lnTo>
                  <a:lnTo>
                    <a:pt x="461" y="236"/>
                  </a:lnTo>
                  <a:lnTo>
                    <a:pt x="461" y="238"/>
                  </a:lnTo>
                  <a:lnTo>
                    <a:pt x="460" y="238"/>
                  </a:lnTo>
                  <a:lnTo>
                    <a:pt x="460" y="236"/>
                  </a:lnTo>
                  <a:lnTo>
                    <a:pt x="460" y="238"/>
                  </a:lnTo>
                  <a:lnTo>
                    <a:pt x="459" y="238"/>
                  </a:lnTo>
                  <a:lnTo>
                    <a:pt x="459" y="239"/>
                  </a:lnTo>
                  <a:lnTo>
                    <a:pt x="460" y="239"/>
                  </a:lnTo>
                  <a:lnTo>
                    <a:pt x="459" y="239"/>
                  </a:lnTo>
                  <a:lnTo>
                    <a:pt x="460" y="239"/>
                  </a:lnTo>
                  <a:lnTo>
                    <a:pt x="460" y="240"/>
                  </a:lnTo>
                  <a:lnTo>
                    <a:pt x="459" y="240"/>
                  </a:lnTo>
                  <a:lnTo>
                    <a:pt x="460" y="240"/>
                  </a:lnTo>
                  <a:lnTo>
                    <a:pt x="459" y="240"/>
                  </a:lnTo>
                  <a:lnTo>
                    <a:pt x="459" y="241"/>
                  </a:lnTo>
                  <a:lnTo>
                    <a:pt x="460" y="241"/>
                  </a:lnTo>
                  <a:lnTo>
                    <a:pt x="459" y="241"/>
                  </a:lnTo>
                  <a:lnTo>
                    <a:pt x="459" y="242"/>
                  </a:lnTo>
                  <a:lnTo>
                    <a:pt x="457" y="242"/>
                  </a:lnTo>
                  <a:lnTo>
                    <a:pt x="457" y="243"/>
                  </a:lnTo>
                  <a:lnTo>
                    <a:pt x="456" y="243"/>
                  </a:lnTo>
                  <a:lnTo>
                    <a:pt x="456" y="244"/>
                  </a:lnTo>
                  <a:lnTo>
                    <a:pt x="456" y="243"/>
                  </a:lnTo>
                  <a:lnTo>
                    <a:pt x="455" y="243"/>
                  </a:lnTo>
                  <a:lnTo>
                    <a:pt x="454" y="243"/>
                  </a:lnTo>
                  <a:lnTo>
                    <a:pt x="455" y="243"/>
                  </a:lnTo>
                  <a:lnTo>
                    <a:pt x="455" y="244"/>
                  </a:lnTo>
                  <a:lnTo>
                    <a:pt x="456" y="244"/>
                  </a:lnTo>
                  <a:lnTo>
                    <a:pt x="455" y="244"/>
                  </a:lnTo>
                  <a:lnTo>
                    <a:pt x="455" y="245"/>
                  </a:lnTo>
                  <a:lnTo>
                    <a:pt x="454" y="245"/>
                  </a:lnTo>
                  <a:lnTo>
                    <a:pt x="453" y="245"/>
                  </a:lnTo>
                  <a:lnTo>
                    <a:pt x="452" y="245"/>
                  </a:lnTo>
                  <a:lnTo>
                    <a:pt x="451" y="245"/>
                  </a:lnTo>
                  <a:lnTo>
                    <a:pt x="451" y="244"/>
                  </a:lnTo>
                  <a:lnTo>
                    <a:pt x="451" y="245"/>
                  </a:lnTo>
                  <a:lnTo>
                    <a:pt x="451" y="244"/>
                  </a:lnTo>
                  <a:lnTo>
                    <a:pt x="450" y="244"/>
                  </a:lnTo>
                  <a:lnTo>
                    <a:pt x="450" y="245"/>
                  </a:lnTo>
                  <a:lnTo>
                    <a:pt x="448" y="245"/>
                  </a:lnTo>
                  <a:lnTo>
                    <a:pt x="448" y="247"/>
                  </a:lnTo>
                  <a:lnTo>
                    <a:pt x="450" y="247"/>
                  </a:lnTo>
                  <a:lnTo>
                    <a:pt x="450" y="248"/>
                  </a:lnTo>
                  <a:lnTo>
                    <a:pt x="448" y="248"/>
                  </a:lnTo>
                  <a:lnTo>
                    <a:pt x="448" y="249"/>
                  </a:lnTo>
                  <a:lnTo>
                    <a:pt x="447" y="249"/>
                  </a:lnTo>
                  <a:lnTo>
                    <a:pt x="446" y="249"/>
                  </a:lnTo>
                  <a:lnTo>
                    <a:pt x="446" y="250"/>
                  </a:lnTo>
                  <a:lnTo>
                    <a:pt x="446" y="249"/>
                  </a:lnTo>
                  <a:lnTo>
                    <a:pt x="445" y="249"/>
                  </a:lnTo>
                  <a:lnTo>
                    <a:pt x="444" y="250"/>
                  </a:lnTo>
                  <a:lnTo>
                    <a:pt x="445" y="250"/>
                  </a:lnTo>
                  <a:lnTo>
                    <a:pt x="444" y="250"/>
                  </a:lnTo>
                  <a:lnTo>
                    <a:pt x="443" y="250"/>
                  </a:lnTo>
                  <a:lnTo>
                    <a:pt x="443" y="251"/>
                  </a:lnTo>
                  <a:lnTo>
                    <a:pt x="443" y="252"/>
                  </a:lnTo>
                  <a:lnTo>
                    <a:pt x="442" y="252"/>
                  </a:lnTo>
                  <a:lnTo>
                    <a:pt x="442" y="253"/>
                  </a:lnTo>
                  <a:lnTo>
                    <a:pt x="440" y="253"/>
                  </a:lnTo>
                  <a:lnTo>
                    <a:pt x="440" y="255"/>
                  </a:lnTo>
                  <a:lnTo>
                    <a:pt x="440" y="256"/>
                  </a:lnTo>
                  <a:lnTo>
                    <a:pt x="439" y="256"/>
                  </a:lnTo>
                  <a:lnTo>
                    <a:pt x="439" y="257"/>
                  </a:lnTo>
                  <a:lnTo>
                    <a:pt x="439" y="256"/>
                  </a:lnTo>
                  <a:lnTo>
                    <a:pt x="439" y="257"/>
                  </a:lnTo>
                  <a:lnTo>
                    <a:pt x="438" y="257"/>
                  </a:lnTo>
                  <a:lnTo>
                    <a:pt x="439" y="257"/>
                  </a:lnTo>
                  <a:lnTo>
                    <a:pt x="438" y="257"/>
                  </a:lnTo>
                  <a:lnTo>
                    <a:pt x="438" y="258"/>
                  </a:lnTo>
                  <a:lnTo>
                    <a:pt x="437" y="258"/>
                  </a:lnTo>
                  <a:lnTo>
                    <a:pt x="437" y="259"/>
                  </a:lnTo>
                  <a:lnTo>
                    <a:pt x="437" y="260"/>
                  </a:lnTo>
                  <a:lnTo>
                    <a:pt x="436" y="260"/>
                  </a:lnTo>
                  <a:lnTo>
                    <a:pt x="436" y="261"/>
                  </a:lnTo>
                  <a:lnTo>
                    <a:pt x="436" y="262"/>
                  </a:lnTo>
                  <a:lnTo>
                    <a:pt x="435" y="262"/>
                  </a:lnTo>
                  <a:lnTo>
                    <a:pt x="435" y="264"/>
                  </a:lnTo>
                  <a:lnTo>
                    <a:pt x="434" y="264"/>
                  </a:lnTo>
                  <a:lnTo>
                    <a:pt x="434" y="265"/>
                  </a:lnTo>
                  <a:lnTo>
                    <a:pt x="433" y="265"/>
                  </a:lnTo>
                  <a:lnTo>
                    <a:pt x="431" y="265"/>
                  </a:lnTo>
                  <a:lnTo>
                    <a:pt x="430" y="265"/>
                  </a:lnTo>
                  <a:lnTo>
                    <a:pt x="430" y="266"/>
                  </a:lnTo>
                  <a:lnTo>
                    <a:pt x="430" y="265"/>
                  </a:lnTo>
                  <a:lnTo>
                    <a:pt x="429" y="265"/>
                  </a:lnTo>
                  <a:lnTo>
                    <a:pt x="428" y="265"/>
                  </a:lnTo>
                  <a:lnTo>
                    <a:pt x="428" y="264"/>
                  </a:lnTo>
                  <a:lnTo>
                    <a:pt x="427" y="262"/>
                  </a:lnTo>
                  <a:lnTo>
                    <a:pt x="427" y="261"/>
                  </a:lnTo>
                  <a:lnTo>
                    <a:pt x="426" y="261"/>
                  </a:lnTo>
                  <a:lnTo>
                    <a:pt x="426" y="260"/>
                  </a:lnTo>
                  <a:lnTo>
                    <a:pt x="425" y="260"/>
                  </a:lnTo>
                  <a:lnTo>
                    <a:pt x="424" y="260"/>
                  </a:lnTo>
                  <a:lnTo>
                    <a:pt x="425" y="260"/>
                  </a:lnTo>
                  <a:lnTo>
                    <a:pt x="424" y="260"/>
                  </a:lnTo>
                  <a:lnTo>
                    <a:pt x="424" y="259"/>
                  </a:lnTo>
                  <a:lnTo>
                    <a:pt x="424" y="258"/>
                  </a:lnTo>
                  <a:lnTo>
                    <a:pt x="424" y="259"/>
                  </a:lnTo>
                  <a:lnTo>
                    <a:pt x="422" y="259"/>
                  </a:lnTo>
                  <a:lnTo>
                    <a:pt x="422" y="258"/>
                  </a:lnTo>
                  <a:lnTo>
                    <a:pt x="421" y="258"/>
                  </a:lnTo>
                  <a:lnTo>
                    <a:pt x="421" y="257"/>
                  </a:lnTo>
                  <a:lnTo>
                    <a:pt x="421" y="258"/>
                  </a:lnTo>
                  <a:lnTo>
                    <a:pt x="421" y="257"/>
                  </a:lnTo>
                  <a:lnTo>
                    <a:pt x="421" y="256"/>
                  </a:lnTo>
                  <a:lnTo>
                    <a:pt x="421" y="255"/>
                  </a:lnTo>
                  <a:lnTo>
                    <a:pt x="421" y="253"/>
                  </a:lnTo>
                  <a:lnTo>
                    <a:pt x="420" y="253"/>
                  </a:lnTo>
                  <a:lnTo>
                    <a:pt x="420" y="252"/>
                  </a:lnTo>
                  <a:lnTo>
                    <a:pt x="419" y="252"/>
                  </a:lnTo>
                  <a:lnTo>
                    <a:pt x="418" y="252"/>
                  </a:lnTo>
                  <a:lnTo>
                    <a:pt x="418" y="251"/>
                  </a:lnTo>
                  <a:lnTo>
                    <a:pt x="417" y="251"/>
                  </a:lnTo>
                  <a:lnTo>
                    <a:pt x="417" y="250"/>
                  </a:lnTo>
                  <a:lnTo>
                    <a:pt x="416" y="250"/>
                  </a:lnTo>
                  <a:lnTo>
                    <a:pt x="416" y="251"/>
                  </a:lnTo>
                  <a:lnTo>
                    <a:pt x="417" y="251"/>
                  </a:lnTo>
                  <a:lnTo>
                    <a:pt x="416" y="251"/>
                  </a:lnTo>
                  <a:lnTo>
                    <a:pt x="416" y="252"/>
                  </a:lnTo>
                  <a:lnTo>
                    <a:pt x="414" y="252"/>
                  </a:lnTo>
                  <a:lnTo>
                    <a:pt x="414" y="251"/>
                  </a:lnTo>
                  <a:lnTo>
                    <a:pt x="413" y="251"/>
                  </a:lnTo>
                  <a:lnTo>
                    <a:pt x="412" y="251"/>
                  </a:lnTo>
                  <a:lnTo>
                    <a:pt x="413" y="251"/>
                  </a:lnTo>
                  <a:lnTo>
                    <a:pt x="413" y="250"/>
                  </a:lnTo>
                  <a:lnTo>
                    <a:pt x="412" y="250"/>
                  </a:lnTo>
                  <a:lnTo>
                    <a:pt x="412" y="249"/>
                  </a:lnTo>
                  <a:lnTo>
                    <a:pt x="413" y="249"/>
                  </a:lnTo>
                  <a:lnTo>
                    <a:pt x="413" y="248"/>
                  </a:lnTo>
                  <a:lnTo>
                    <a:pt x="413" y="249"/>
                  </a:lnTo>
                  <a:lnTo>
                    <a:pt x="413" y="248"/>
                  </a:lnTo>
                  <a:lnTo>
                    <a:pt x="413" y="247"/>
                  </a:lnTo>
                  <a:lnTo>
                    <a:pt x="414" y="247"/>
                  </a:lnTo>
                  <a:lnTo>
                    <a:pt x="413" y="247"/>
                  </a:lnTo>
                  <a:lnTo>
                    <a:pt x="413" y="245"/>
                  </a:lnTo>
                  <a:lnTo>
                    <a:pt x="414" y="245"/>
                  </a:lnTo>
                  <a:lnTo>
                    <a:pt x="413" y="245"/>
                  </a:lnTo>
                  <a:lnTo>
                    <a:pt x="413" y="244"/>
                  </a:lnTo>
                  <a:lnTo>
                    <a:pt x="413" y="243"/>
                  </a:lnTo>
                  <a:lnTo>
                    <a:pt x="412" y="243"/>
                  </a:lnTo>
                  <a:lnTo>
                    <a:pt x="412" y="242"/>
                  </a:lnTo>
                  <a:lnTo>
                    <a:pt x="411" y="242"/>
                  </a:lnTo>
                  <a:lnTo>
                    <a:pt x="411" y="241"/>
                  </a:lnTo>
                  <a:lnTo>
                    <a:pt x="410" y="241"/>
                  </a:lnTo>
                  <a:lnTo>
                    <a:pt x="409" y="241"/>
                  </a:lnTo>
                  <a:lnTo>
                    <a:pt x="409" y="240"/>
                  </a:lnTo>
                  <a:lnTo>
                    <a:pt x="408" y="240"/>
                  </a:lnTo>
                  <a:lnTo>
                    <a:pt x="409" y="240"/>
                  </a:lnTo>
                  <a:lnTo>
                    <a:pt x="408" y="240"/>
                  </a:lnTo>
                  <a:lnTo>
                    <a:pt x="408" y="239"/>
                  </a:lnTo>
                  <a:lnTo>
                    <a:pt x="407" y="239"/>
                  </a:lnTo>
                  <a:lnTo>
                    <a:pt x="405" y="238"/>
                  </a:lnTo>
                  <a:lnTo>
                    <a:pt x="405" y="239"/>
                  </a:lnTo>
                  <a:lnTo>
                    <a:pt x="404" y="239"/>
                  </a:lnTo>
                  <a:lnTo>
                    <a:pt x="405" y="239"/>
                  </a:lnTo>
                  <a:lnTo>
                    <a:pt x="405" y="238"/>
                  </a:lnTo>
                  <a:lnTo>
                    <a:pt x="404" y="238"/>
                  </a:lnTo>
                  <a:lnTo>
                    <a:pt x="405" y="239"/>
                  </a:lnTo>
                  <a:lnTo>
                    <a:pt x="404" y="238"/>
                  </a:lnTo>
                  <a:lnTo>
                    <a:pt x="404" y="239"/>
                  </a:lnTo>
                  <a:lnTo>
                    <a:pt x="403" y="239"/>
                  </a:lnTo>
                  <a:lnTo>
                    <a:pt x="402" y="239"/>
                  </a:lnTo>
                  <a:lnTo>
                    <a:pt x="402" y="238"/>
                  </a:lnTo>
                  <a:lnTo>
                    <a:pt x="401" y="238"/>
                  </a:lnTo>
                  <a:lnTo>
                    <a:pt x="400" y="238"/>
                  </a:lnTo>
                  <a:lnTo>
                    <a:pt x="400" y="239"/>
                  </a:lnTo>
                  <a:lnTo>
                    <a:pt x="400" y="238"/>
                  </a:lnTo>
                  <a:lnTo>
                    <a:pt x="399" y="238"/>
                  </a:lnTo>
                  <a:lnTo>
                    <a:pt x="399" y="239"/>
                  </a:lnTo>
                  <a:lnTo>
                    <a:pt x="398" y="239"/>
                  </a:lnTo>
                  <a:lnTo>
                    <a:pt x="396" y="239"/>
                  </a:lnTo>
                  <a:lnTo>
                    <a:pt x="396" y="240"/>
                  </a:lnTo>
                  <a:lnTo>
                    <a:pt x="398" y="240"/>
                  </a:lnTo>
                  <a:lnTo>
                    <a:pt x="396" y="240"/>
                  </a:lnTo>
                  <a:lnTo>
                    <a:pt x="396" y="239"/>
                  </a:lnTo>
                  <a:lnTo>
                    <a:pt x="396" y="240"/>
                  </a:lnTo>
                  <a:lnTo>
                    <a:pt x="398" y="240"/>
                  </a:lnTo>
                  <a:lnTo>
                    <a:pt x="396" y="240"/>
                  </a:lnTo>
                  <a:lnTo>
                    <a:pt x="395" y="240"/>
                  </a:lnTo>
                  <a:lnTo>
                    <a:pt x="395" y="241"/>
                  </a:lnTo>
                  <a:lnTo>
                    <a:pt x="396" y="241"/>
                  </a:lnTo>
                  <a:lnTo>
                    <a:pt x="395" y="241"/>
                  </a:lnTo>
                  <a:lnTo>
                    <a:pt x="396" y="242"/>
                  </a:lnTo>
                  <a:lnTo>
                    <a:pt x="395" y="242"/>
                  </a:lnTo>
                  <a:lnTo>
                    <a:pt x="395" y="241"/>
                  </a:lnTo>
                  <a:lnTo>
                    <a:pt x="394" y="241"/>
                  </a:lnTo>
                  <a:lnTo>
                    <a:pt x="394" y="240"/>
                  </a:lnTo>
                  <a:lnTo>
                    <a:pt x="393" y="240"/>
                  </a:lnTo>
                  <a:lnTo>
                    <a:pt x="392" y="240"/>
                  </a:lnTo>
                  <a:lnTo>
                    <a:pt x="392" y="239"/>
                  </a:lnTo>
                  <a:lnTo>
                    <a:pt x="391" y="239"/>
                  </a:lnTo>
                  <a:lnTo>
                    <a:pt x="391" y="240"/>
                  </a:lnTo>
                  <a:lnTo>
                    <a:pt x="391" y="239"/>
                  </a:lnTo>
                  <a:lnTo>
                    <a:pt x="390" y="239"/>
                  </a:lnTo>
                  <a:lnTo>
                    <a:pt x="388" y="239"/>
                  </a:lnTo>
                  <a:lnTo>
                    <a:pt x="387" y="239"/>
                  </a:lnTo>
                  <a:lnTo>
                    <a:pt x="387" y="240"/>
                  </a:lnTo>
                  <a:lnTo>
                    <a:pt x="386" y="240"/>
                  </a:lnTo>
                  <a:lnTo>
                    <a:pt x="386" y="239"/>
                  </a:lnTo>
                  <a:lnTo>
                    <a:pt x="386" y="240"/>
                  </a:lnTo>
                  <a:lnTo>
                    <a:pt x="386" y="239"/>
                  </a:lnTo>
                  <a:lnTo>
                    <a:pt x="386" y="240"/>
                  </a:lnTo>
                  <a:lnTo>
                    <a:pt x="386" y="239"/>
                  </a:lnTo>
                  <a:lnTo>
                    <a:pt x="386" y="240"/>
                  </a:lnTo>
                  <a:lnTo>
                    <a:pt x="385" y="240"/>
                  </a:lnTo>
                  <a:lnTo>
                    <a:pt x="384" y="240"/>
                  </a:lnTo>
                  <a:lnTo>
                    <a:pt x="383" y="240"/>
                  </a:lnTo>
                  <a:lnTo>
                    <a:pt x="382" y="240"/>
                  </a:lnTo>
                  <a:lnTo>
                    <a:pt x="382" y="239"/>
                  </a:lnTo>
                  <a:lnTo>
                    <a:pt x="381" y="239"/>
                  </a:lnTo>
                  <a:lnTo>
                    <a:pt x="379" y="239"/>
                  </a:lnTo>
                  <a:lnTo>
                    <a:pt x="379" y="240"/>
                  </a:lnTo>
                  <a:lnTo>
                    <a:pt x="378" y="240"/>
                  </a:lnTo>
                  <a:lnTo>
                    <a:pt x="377" y="240"/>
                  </a:lnTo>
                  <a:lnTo>
                    <a:pt x="377" y="241"/>
                  </a:lnTo>
                  <a:lnTo>
                    <a:pt x="377" y="240"/>
                  </a:lnTo>
                  <a:lnTo>
                    <a:pt x="378" y="240"/>
                  </a:lnTo>
                  <a:lnTo>
                    <a:pt x="378" y="239"/>
                  </a:lnTo>
                  <a:lnTo>
                    <a:pt x="377" y="239"/>
                  </a:lnTo>
                  <a:lnTo>
                    <a:pt x="377" y="240"/>
                  </a:lnTo>
                  <a:lnTo>
                    <a:pt x="378" y="240"/>
                  </a:lnTo>
                  <a:lnTo>
                    <a:pt x="377" y="240"/>
                  </a:lnTo>
                  <a:lnTo>
                    <a:pt x="377" y="241"/>
                  </a:lnTo>
                  <a:lnTo>
                    <a:pt x="376" y="241"/>
                  </a:lnTo>
                  <a:lnTo>
                    <a:pt x="377" y="241"/>
                  </a:lnTo>
                  <a:lnTo>
                    <a:pt x="377" y="242"/>
                  </a:lnTo>
                  <a:lnTo>
                    <a:pt x="376" y="242"/>
                  </a:lnTo>
                  <a:lnTo>
                    <a:pt x="375" y="242"/>
                  </a:lnTo>
                  <a:lnTo>
                    <a:pt x="374" y="242"/>
                  </a:lnTo>
                  <a:lnTo>
                    <a:pt x="374" y="241"/>
                  </a:lnTo>
                  <a:lnTo>
                    <a:pt x="373" y="241"/>
                  </a:lnTo>
                  <a:lnTo>
                    <a:pt x="373" y="240"/>
                  </a:lnTo>
                  <a:lnTo>
                    <a:pt x="371" y="240"/>
                  </a:lnTo>
                  <a:lnTo>
                    <a:pt x="370" y="240"/>
                  </a:lnTo>
                  <a:lnTo>
                    <a:pt x="370" y="239"/>
                  </a:lnTo>
                  <a:lnTo>
                    <a:pt x="370" y="240"/>
                  </a:lnTo>
                  <a:lnTo>
                    <a:pt x="369" y="240"/>
                  </a:lnTo>
                  <a:lnTo>
                    <a:pt x="369" y="241"/>
                  </a:lnTo>
                  <a:lnTo>
                    <a:pt x="368" y="241"/>
                  </a:lnTo>
                  <a:lnTo>
                    <a:pt x="367" y="241"/>
                  </a:lnTo>
                  <a:lnTo>
                    <a:pt x="366" y="241"/>
                  </a:lnTo>
                  <a:lnTo>
                    <a:pt x="366" y="240"/>
                  </a:lnTo>
                  <a:lnTo>
                    <a:pt x="366" y="239"/>
                  </a:lnTo>
                  <a:lnTo>
                    <a:pt x="365" y="239"/>
                  </a:lnTo>
                  <a:lnTo>
                    <a:pt x="365" y="238"/>
                  </a:lnTo>
                  <a:lnTo>
                    <a:pt x="364" y="238"/>
                  </a:lnTo>
                  <a:lnTo>
                    <a:pt x="364" y="236"/>
                  </a:lnTo>
                  <a:lnTo>
                    <a:pt x="362" y="236"/>
                  </a:lnTo>
                  <a:lnTo>
                    <a:pt x="364" y="236"/>
                  </a:lnTo>
                  <a:lnTo>
                    <a:pt x="362" y="236"/>
                  </a:lnTo>
                  <a:lnTo>
                    <a:pt x="362" y="235"/>
                  </a:lnTo>
                  <a:lnTo>
                    <a:pt x="361" y="235"/>
                  </a:lnTo>
                  <a:lnTo>
                    <a:pt x="361" y="234"/>
                  </a:lnTo>
                  <a:lnTo>
                    <a:pt x="360" y="234"/>
                  </a:lnTo>
                  <a:lnTo>
                    <a:pt x="360" y="233"/>
                  </a:lnTo>
                  <a:lnTo>
                    <a:pt x="359" y="233"/>
                  </a:lnTo>
                  <a:lnTo>
                    <a:pt x="358" y="233"/>
                  </a:lnTo>
                  <a:lnTo>
                    <a:pt x="358" y="232"/>
                  </a:lnTo>
                  <a:lnTo>
                    <a:pt x="357" y="232"/>
                  </a:lnTo>
                  <a:lnTo>
                    <a:pt x="357" y="231"/>
                  </a:lnTo>
                  <a:lnTo>
                    <a:pt x="357" y="230"/>
                  </a:lnTo>
                  <a:lnTo>
                    <a:pt x="356" y="230"/>
                  </a:lnTo>
                  <a:lnTo>
                    <a:pt x="356" y="228"/>
                  </a:lnTo>
                  <a:lnTo>
                    <a:pt x="355" y="228"/>
                  </a:lnTo>
                  <a:lnTo>
                    <a:pt x="355" y="227"/>
                  </a:lnTo>
                  <a:lnTo>
                    <a:pt x="355" y="226"/>
                  </a:lnTo>
                  <a:lnTo>
                    <a:pt x="355" y="225"/>
                  </a:lnTo>
                  <a:lnTo>
                    <a:pt x="355" y="224"/>
                  </a:lnTo>
                  <a:lnTo>
                    <a:pt x="355" y="223"/>
                  </a:lnTo>
                  <a:lnTo>
                    <a:pt x="356" y="223"/>
                  </a:lnTo>
                  <a:lnTo>
                    <a:pt x="356" y="222"/>
                  </a:lnTo>
                  <a:lnTo>
                    <a:pt x="356" y="220"/>
                  </a:lnTo>
                  <a:lnTo>
                    <a:pt x="356" y="219"/>
                  </a:lnTo>
                  <a:lnTo>
                    <a:pt x="356" y="218"/>
                  </a:lnTo>
                  <a:lnTo>
                    <a:pt x="356" y="217"/>
                  </a:lnTo>
                  <a:lnTo>
                    <a:pt x="355" y="217"/>
                  </a:lnTo>
                  <a:lnTo>
                    <a:pt x="355" y="216"/>
                  </a:lnTo>
                  <a:lnTo>
                    <a:pt x="355" y="215"/>
                  </a:lnTo>
                  <a:lnTo>
                    <a:pt x="353" y="215"/>
                  </a:lnTo>
                  <a:lnTo>
                    <a:pt x="355" y="215"/>
                  </a:lnTo>
                  <a:lnTo>
                    <a:pt x="353" y="215"/>
                  </a:lnTo>
                  <a:lnTo>
                    <a:pt x="353" y="214"/>
                  </a:lnTo>
                  <a:lnTo>
                    <a:pt x="352" y="214"/>
                  </a:lnTo>
                  <a:lnTo>
                    <a:pt x="352" y="213"/>
                  </a:lnTo>
                  <a:lnTo>
                    <a:pt x="351" y="213"/>
                  </a:lnTo>
                  <a:lnTo>
                    <a:pt x="351" y="211"/>
                  </a:lnTo>
                  <a:lnTo>
                    <a:pt x="351" y="210"/>
                  </a:lnTo>
                  <a:lnTo>
                    <a:pt x="351" y="211"/>
                  </a:lnTo>
                  <a:lnTo>
                    <a:pt x="351" y="210"/>
                  </a:lnTo>
                  <a:lnTo>
                    <a:pt x="350" y="210"/>
                  </a:lnTo>
                  <a:lnTo>
                    <a:pt x="350" y="209"/>
                  </a:lnTo>
                  <a:lnTo>
                    <a:pt x="349" y="209"/>
                  </a:lnTo>
                  <a:lnTo>
                    <a:pt x="350" y="209"/>
                  </a:lnTo>
                  <a:lnTo>
                    <a:pt x="349" y="209"/>
                  </a:lnTo>
                  <a:lnTo>
                    <a:pt x="349" y="208"/>
                  </a:lnTo>
                  <a:lnTo>
                    <a:pt x="350" y="208"/>
                  </a:lnTo>
                  <a:lnTo>
                    <a:pt x="350" y="207"/>
                  </a:lnTo>
                  <a:lnTo>
                    <a:pt x="351" y="207"/>
                  </a:lnTo>
                  <a:lnTo>
                    <a:pt x="351" y="206"/>
                  </a:lnTo>
                  <a:lnTo>
                    <a:pt x="352" y="206"/>
                  </a:lnTo>
                  <a:lnTo>
                    <a:pt x="351" y="206"/>
                  </a:lnTo>
                  <a:lnTo>
                    <a:pt x="352" y="206"/>
                  </a:lnTo>
                  <a:lnTo>
                    <a:pt x="352" y="205"/>
                  </a:lnTo>
                  <a:lnTo>
                    <a:pt x="352" y="203"/>
                  </a:lnTo>
                  <a:lnTo>
                    <a:pt x="352" y="202"/>
                  </a:lnTo>
                  <a:lnTo>
                    <a:pt x="353" y="202"/>
                  </a:lnTo>
                  <a:lnTo>
                    <a:pt x="355" y="202"/>
                  </a:lnTo>
                  <a:lnTo>
                    <a:pt x="355" y="201"/>
                  </a:lnTo>
                  <a:lnTo>
                    <a:pt x="355" y="200"/>
                  </a:lnTo>
                  <a:lnTo>
                    <a:pt x="355" y="201"/>
                  </a:lnTo>
                  <a:lnTo>
                    <a:pt x="355" y="200"/>
                  </a:lnTo>
                  <a:lnTo>
                    <a:pt x="356" y="200"/>
                  </a:lnTo>
                  <a:lnTo>
                    <a:pt x="356" y="201"/>
                  </a:lnTo>
                  <a:lnTo>
                    <a:pt x="356" y="200"/>
                  </a:lnTo>
                  <a:lnTo>
                    <a:pt x="355" y="200"/>
                  </a:lnTo>
                  <a:lnTo>
                    <a:pt x="356" y="200"/>
                  </a:lnTo>
                  <a:lnTo>
                    <a:pt x="356" y="199"/>
                  </a:lnTo>
                  <a:lnTo>
                    <a:pt x="355" y="199"/>
                  </a:lnTo>
                  <a:lnTo>
                    <a:pt x="355" y="198"/>
                  </a:lnTo>
                  <a:lnTo>
                    <a:pt x="355" y="197"/>
                  </a:lnTo>
                  <a:lnTo>
                    <a:pt x="353" y="197"/>
                  </a:lnTo>
                  <a:lnTo>
                    <a:pt x="353" y="195"/>
                  </a:lnTo>
                  <a:lnTo>
                    <a:pt x="352" y="195"/>
                  </a:lnTo>
                  <a:lnTo>
                    <a:pt x="352" y="194"/>
                  </a:lnTo>
                  <a:lnTo>
                    <a:pt x="351" y="194"/>
                  </a:lnTo>
                  <a:lnTo>
                    <a:pt x="351" y="193"/>
                  </a:lnTo>
                  <a:lnTo>
                    <a:pt x="350" y="193"/>
                  </a:lnTo>
                  <a:lnTo>
                    <a:pt x="350" y="192"/>
                  </a:lnTo>
                  <a:lnTo>
                    <a:pt x="349" y="192"/>
                  </a:lnTo>
                  <a:lnTo>
                    <a:pt x="349" y="191"/>
                  </a:lnTo>
                  <a:lnTo>
                    <a:pt x="348" y="191"/>
                  </a:lnTo>
                  <a:lnTo>
                    <a:pt x="347" y="191"/>
                  </a:lnTo>
                  <a:lnTo>
                    <a:pt x="347" y="192"/>
                  </a:lnTo>
                  <a:lnTo>
                    <a:pt x="347" y="191"/>
                  </a:lnTo>
                  <a:lnTo>
                    <a:pt x="347" y="192"/>
                  </a:lnTo>
                  <a:lnTo>
                    <a:pt x="347" y="191"/>
                  </a:lnTo>
                  <a:lnTo>
                    <a:pt x="347" y="192"/>
                  </a:lnTo>
                  <a:lnTo>
                    <a:pt x="347" y="191"/>
                  </a:lnTo>
                  <a:lnTo>
                    <a:pt x="347" y="192"/>
                  </a:lnTo>
                  <a:lnTo>
                    <a:pt x="347" y="191"/>
                  </a:lnTo>
                  <a:lnTo>
                    <a:pt x="345" y="191"/>
                  </a:lnTo>
                  <a:lnTo>
                    <a:pt x="347" y="191"/>
                  </a:lnTo>
                  <a:lnTo>
                    <a:pt x="345" y="191"/>
                  </a:lnTo>
                  <a:lnTo>
                    <a:pt x="344" y="191"/>
                  </a:lnTo>
                  <a:lnTo>
                    <a:pt x="344" y="190"/>
                  </a:lnTo>
                  <a:lnTo>
                    <a:pt x="343" y="190"/>
                  </a:lnTo>
                  <a:lnTo>
                    <a:pt x="343" y="189"/>
                  </a:lnTo>
                  <a:lnTo>
                    <a:pt x="342" y="189"/>
                  </a:lnTo>
                  <a:lnTo>
                    <a:pt x="342" y="188"/>
                  </a:lnTo>
                  <a:lnTo>
                    <a:pt x="341" y="188"/>
                  </a:lnTo>
                  <a:lnTo>
                    <a:pt x="342" y="188"/>
                  </a:lnTo>
                  <a:lnTo>
                    <a:pt x="341" y="188"/>
                  </a:lnTo>
                  <a:lnTo>
                    <a:pt x="342" y="188"/>
                  </a:lnTo>
                  <a:lnTo>
                    <a:pt x="341" y="188"/>
                  </a:lnTo>
                  <a:lnTo>
                    <a:pt x="340" y="188"/>
                  </a:lnTo>
                  <a:lnTo>
                    <a:pt x="341" y="188"/>
                  </a:lnTo>
                  <a:lnTo>
                    <a:pt x="341" y="186"/>
                  </a:lnTo>
                  <a:lnTo>
                    <a:pt x="340" y="186"/>
                  </a:lnTo>
                  <a:lnTo>
                    <a:pt x="340" y="185"/>
                  </a:lnTo>
                  <a:lnTo>
                    <a:pt x="339" y="185"/>
                  </a:lnTo>
                  <a:lnTo>
                    <a:pt x="338" y="185"/>
                  </a:lnTo>
                  <a:lnTo>
                    <a:pt x="336" y="185"/>
                  </a:lnTo>
                  <a:lnTo>
                    <a:pt x="336" y="184"/>
                  </a:lnTo>
                  <a:lnTo>
                    <a:pt x="336" y="185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5" y="183"/>
                  </a:lnTo>
                  <a:lnTo>
                    <a:pt x="335" y="184"/>
                  </a:lnTo>
                  <a:lnTo>
                    <a:pt x="335" y="183"/>
                  </a:lnTo>
                  <a:lnTo>
                    <a:pt x="335" y="184"/>
                  </a:lnTo>
                  <a:lnTo>
                    <a:pt x="335" y="183"/>
                  </a:lnTo>
                  <a:lnTo>
                    <a:pt x="335" y="184"/>
                  </a:lnTo>
                  <a:lnTo>
                    <a:pt x="335" y="183"/>
                  </a:lnTo>
                  <a:lnTo>
                    <a:pt x="335" y="184"/>
                  </a:lnTo>
                  <a:lnTo>
                    <a:pt x="335" y="183"/>
                  </a:lnTo>
                  <a:lnTo>
                    <a:pt x="335" y="184"/>
                  </a:lnTo>
                  <a:lnTo>
                    <a:pt x="334" y="184"/>
                  </a:lnTo>
                  <a:lnTo>
                    <a:pt x="333" y="184"/>
                  </a:lnTo>
                  <a:lnTo>
                    <a:pt x="333" y="183"/>
                  </a:lnTo>
                  <a:lnTo>
                    <a:pt x="332" y="183"/>
                  </a:lnTo>
                  <a:lnTo>
                    <a:pt x="331" y="183"/>
                  </a:lnTo>
                  <a:lnTo>
                    <a:pt x="330" y="183"/>
                  </a:lnTo>
                  <a:lnTo>
                    <a:pt x="329" y="183"/>
                  </a:lnTo>
                  <a:lnTo>
                    <a:pt x="329" y="184"/>
                  </a:lnTo>
                  <a:lnTo>
                    <a:pt x="327" y="184"/>
                  </a:lnTo>
                  <a:lnTo>
                    <a:pt x="327" y="185"/>
                  </a:lnTo>
                  <a:lnTo>
                    <a:pt x="327" y="184"/>
                  </a:lnTo>
                  <a:lnTo>
                    <a:pt x="329" y="183"/>
                  </a:lnTo>
                  <a:lnTo>
                    <a:pt x="330" y="183"/>
                  </a:lnTo>
                  <a:lnTo>
                    <a:pt x="330" y="182"/>
                  </a:lnTo>
                  <a:lnTo>
                    <a:pt x="329" y="183"/>
                  </a:lnTo>
                  <a:lnTo>
                    <a:pt x="330" y="182"/>
                  </a:lnTo>
                  <a:lnTo>
                    <a:pt x="329" y="182"/>
                  </a:lnTo>
                  <a:lnTo>
                    <a:pt x="329" y="183"/>
                  </a:lnTo>
                  <a:lnTo>
                    <a:pt x="327" y="183"/>
                  </a:lnTo>
                  <a:lnTo>
                    <a:pt x="329" y="183"/>
                  </a:lnTo>
                  <a:lnTo>
                    <a:pt x="329" y="182"/>
                  </a:lnTo>
                  <a:lnTo>
                    <a:pt x="329" y="183"/>
                  </a:lnTo>
                  <a:lnTo>
                    <a:pt x="329" y="182"/>
                  </a:lnTo>
                  <a:lnTo>
                    <a:pt x="329" y="183"/>
                  </a:lnTo>
                  <a:lnTo>
                    <a:pt x="329" y="182"/>
                  </a:lnTo>
                  <a:lnTo>
                    <a:pt x="327" y="182"/>
                  </a:lnTo>
                  <a:lnTo>
                    <a:pt x="327" y="183"/>
                  </a:lnTo>
                  <a:lnTo>
                    <a:pt x="327" y="182"/>
                  </a:lnTo>
                  <a:lnTo>
                    <a:pt x="327" y="183"/>
                  </a:lnTo>
                  <a:lnTo>
                    <a:pt x="327" y="182"/>
                  </a:lnTo>
                  <a:lnTo>
                    <a:pt x="327" y="183"/>
                  </a:lnTo>
                  <a:lnTo>
                    <a:pt x="326" y="183"/>
                  </a:lnTo>
                  <a:lnTo>
                    <a:pt x="327" y="183"/>
                  </a:lnTo>
                  <a:lnTo>
                    <a:pt x="327" y="182"/>
                  </a:lnTo>
                  <a:lnTo>
                    <a:pt x="329" y="182"/>
                  </a:lnTo>
                  <a:lnTo>
                    <a:pt x="327" y="182"/>
                  </a:lnTo>
                  <a:lnTo>
                    <a:pt x="326" y="183"/>
                  </a:lnTo>
                  <a:lnTo>
                    <a:pt x="326" y="182"/>
                  </a:lnTo>
                  <a:lnTo>
                    <a:pt x="327" y="183"/>
                  </a:lnTo>
                  <a:lnTo>
                    <a:pt x="327" y="182"/>
                  </a:lnTo>
                  <a:lnTo>
                    <a:pt x="326" y="182"/>
                  </a:lnTo>
                  <a:lnTo>
                    <a:pt x="326" y="183"/>
                  </a:lnTo>
                  <a:lnTo>
                    <a:pt x="326" y="182"/>
                  </a:lnTo>
                  <a:lnTo>
                    <a:pt x="326" y="183"/>
                  </a:lnTo>
                  <a:lnTo>
                    <a:pt x="326" y="184"/>
                  </a:lnTo>
                  <a:lnTo>
                    <a:pt x="325" y="185"/>
                  </a:lnTo>
                  <a:lnTo>
                    <a:pt x="326" y="185"/>
                  </a:lnTo>
                  <a:lnTo>
                    <a:pt x="325" y="185"/>
                  </a:lnTo>
                  <a:lnTo>
                    <a:pt x="326" y="185"/>
                  </a:lnTo>
                  <a:lnTo>
                    <a:pt x="325" y="185"/>
                  </a:lnTo>
                  <a:lnTo>
                    <a:pt x="326" y="185"/>
                  </a:lnTo>
                  <a:lnTo>
                    <a:pt x="325" y="185"/>
                  </a:lnTo>
                  <a:lnTo>
                    <a:pt x="326" y="185"/>
                  </a:lnTo>
                  <a:lnTo>
                    <a:pt x="326" y="186"/>
                  </a:lnTo>
                  <a:lnTo>
                    <a:pt x="326" y="185"/>
                  </a:lnTo>
                  <a:lnTo>
                    <a:pt x="325" y="185"/>
                  </a:lnTo>
                  <a:lnTo>
                    <a:pt x="325" y="186"/>
                  </a:lnTo>
                  <a:lnTo>
                    <a:pt x="326" y="186"/>
                  </a:lnTo>
                  <a:lnTo>
                    <a:pt x="325" y="186"/>
                  </a:lnTo>
                  <a:lnTo>
                    <a:pt x="326" y="186"/>
                  </a:lnTo>
                  <a:lnTo>
                    <a:pt x="325" y="186"/>
                  </a:lnTo>
                  <a:lnTo>
                    <a:pt x="326" y="186"/>
                  </a:lnTo>
                  <a:lnTo>
                    <a:pt x="327" y="186"/>
                  </a:lnTo>
                  <a:lnTo>
                    <a:pt x="326" y="186"/>
                  </a:lnTo>
                  <a:lnTo>
                    <a:pt x="326" y="188"/>
                  </a:lnTo>
                  <a:lnTo>
                    <a:pt x="325" y="188"/>
                  </a:lnTo>
                  <a:lnTo>
                    <a:pt x="324" y="188"/>
                  </a:lnTo>
                  <a:lnTo>
                    <a:pt x="325" y="189"/>
                  </a:lnTo>
                  <a:lnTo>
                    <a:pt x="327" y="189"/>
                  </a:lnTo>
                  <a:lnTo>
                    <a:pt x="329" y="188"/>
                  </a:lnTo>
                  <a:lnTo>
                    <a:pt x="329" y="186"/>
                  </a:lnTo>
                  <a:lnTo>
                    <a:pt x="329" y="188"/>
                  </a:lnTo>
                  <a:lnTo>
                    <a:pt x="327" y="189"/>
                  </a:lnTo>
                  <a:lnTo>
                    <a:pt x="326" y="189"/>
                  </a:lnTo>
                  <a:lnTo>
                    <a:pt x="326" y="190"/>
                  </a:lnTo>
                  <a:lnTo>
                    <a:pt x="325" y="190"/>
                  </a:lnTo>
                  <a:lnTo>
                    <a:pt x="324" y="190"/>
                  </a:lnTo>
                  <a:lnTo>
                    <a:pt x="324" y="189"/>
                  </a:lnTo>
                  <a:lnTo>
                    <a:pt x="323" y="189"/>
                  </a:lnTo>
                  <a:lnTo>
                    <a:pt x="322" y="189"/>
                  </a:lnTo>
                  <a:lnTo>
                    <a:pt x="322" y="188"/>
                  </a:lnTo>
                  <a:lnTo>
                    <a:pt x="321" y="188"/>
                  </a:lnTo>
                  <a:lnTo>
                    <a:pt x="319" y="188"/>
                  </a:lnTo>
                  <a:lnTo>
                    <a:pt x="319" y="189"/>
                  </a:lnTo>
                  <a:close/>
                  <a:moveTo>
                    <a:pt x="304" y="144"/>
                  </a:moveTo>
                  <a:lnTo>
                    <a:pt x="305" y="144"/>
                  </a:lnTo>
                  <a:lnTo>
                    <a:pt x="304" y="144"/>
                  </a:lnTo>
                  <a:close/>
                  <a:moveTo>
                    <a:pt x="307" y="144"/>
                  </a:moveTo>
                  <a:lnTo>
                    <a:pt x="307" y="143"/>
                  </a:lnTo>
                  <a:lnTo>
                    <a:pt x="307" y="144"/>
                  </a:lnTo>
                  <a:close/>
                  <a:moveTo>
                    <a:pt x="316" y="135"/>
                  </a:moveTo>
                  <a:lnTo>
                    <a:pt x="315" y="135"/>
                  </a:lnTo>
                  <a:lnTo>
                    <a:pt x="316" y="135"/>
                  </a:lnTo>
                  <a:close/>
                  <a:moveTo>
                    <a:pt x="317" y="133"/>
                  </a:moveTo>
                  <a:lnTo>
                    <a:pt x="316" y="133"/>
                  </a:lnTo>
                  <a:lnTo>
                    <a:pt x="317" y="133"/>
                  </a:lnTo>
                  <a:close/>
                  <a:moveTo>
                    <a:pt x="407" y="310"/>
                  </a:moveTo>
                  <a:lnTo>
                    <a:pt x="405" y="310"/>
                  </a:lnTo>
                  <a:lnTo>
                    <a:pt x="405" y="309"/>
                  </a:lnTo>
                  <a:lnTo>
                    <a:pt x="405" y="310"/>
                  </a:lnTo>
                  <a:lnTo>
                    <a:pt x="407" y="310"/>
                  </a:lnTo>
                  <a:close/>
                  <a:moveTo>
                    <a:pt x="407" y="309"/>
                  </a:moveTo>
                  <a:lnTo>
                    <a:pt x="407" y="308"/>
                  </a:lnTo>
                  <a:lnTo>
                    <a:pt x="407" y="309"/>
                  </a:lnTo>
                  <a:close/>
                  <a:moveTo>
                    <a:pt x="411" y="308"/>
                  </a:moveTo>
                  <a:lnTo>
                    <a:pt x="411" y="309"/>
                  </a:lnTo>
                  <a:lnTo>
                    <a:pt x="411" y="308"/>
                  </a:lnTo>
                  <a:close/>
                  <a:moveTo>
                    <a:pt x="408" y="309"/>
                  </a:moveTo>
                  <a:lnTo>
                    <a:pt x="408" y="308"/>
                  </a:lnTo>
                  <a:lnTo>
                    <a:pt x="408" y="309"/>
                  </a:lnTo>
                  <a:lnTo>
                    <a:pt x="408" y="308"/>
                  </a:lnTo>
                  <a:lnTo>
                    <a:pt x="408" y="309"/>
                  </a:lnTo>
                  <a:close/>
                  <a:moveTo>
                    <a:pt x="407" y="308"/>
                  </a:moveTo>
                  <a:lnTo>
                    <a:pt x="407" y="309"/>
                  </a:lnTo>
                  <a:lnTo>
                    <a:pt x="407" y="308"/>
                  </a:lnTo>
                  <a:close/>
                  <a:moveTo>
                    <a:pt x="411" y="305"/>
                  </a:moveTo>
                  <a:lnTo>
                    <a:pt x="412" y="305"/>
                  </a:lnTo>
                  <a:lnTo>
                    <a:pt x="411" y="305"/>
                  </a:lnTo>
                  <a:close/>
                  <a:moveTo>
                    <a:pt x="409" y="308"/>
                  </a:moveTo>
                  <a:lnTo>
                    <a:pt x="408" y="308"/>
                  </a:lnTo>
                  <a:lnTo>
                    <a:pt x="407" y="308"/>
                  </a:lnTo>
                  <a:lnTo>
                    <a:pt x="408" y="308"/>
                  </a:lnTo>
                  <a:lnTo>
                    <a:pt x="407" y="308"/>
                  </a:lnTo>
                  <a:lnTo>
                    <a:pt x="405" y="308"/>
                  </a:lnTo>
                  <a:lnTo>
                    <a:pt x="405" y="307"/>
                  </a:lnTo>
                  <a:lnTo>
                    <a:pt x="404" y="307"/>
                  </a:lnTo>
                  <a:lnTo>
                    <a:pt x="404" y="308"/>
                  </a:lnTo>
                  <a:lnTo>
                    <a:pt x="404" y="307"/>
                  </a:lnTo>
                  <a:lnTo>
                    <a:pt x="403" y="307"/>
                  </a:lnTo>
                  <a:lnTo>
                    <a:pt x="403" y="308"/>
                  </a:lnTo>
                  <a:lnTo>
                    <a:pt x="402" y="308"/>
                  </a:lnTo>
                  <a:lnTo>
                    <a:pt x="403" y="308"/>
                  </a:lnTo>
                  <a:lnTo>
                    <a:pt x="402" y="308"/>
                  </a:lnTo>
                  <a:lnTo>
                    <a:pt x="402" y="307"/>
                  </a:lnTo>
                  <a:lnTo>
                    <a:pt x="403" y="307"/>
                  </a:lnTo>
                  <a:lnTo>
                    <a:pt x="403" y="306"/>
                  </a:lnTo>
                  <a:lnTo>
                    <a:pt x="402" y="306"/>
                  </a:lnTo>
                  <a:lnTo>
                    <a:pt x="403" y="306"/>
                  </a:lnTo>
                  <a:lnTo>
                    <a:pt x="402" y="306"/>
                  </a:lnTo>
                  <a:lnTo>
                    <a:pt x="403" y="306"/>
                  </a:lnTo>
                  <a:lnTo>
                    <a:pt x="403" y="305"/>
                  </a:lnTo>
                  <a:lnTo>
                    <a:pt x="402" y="305"/>
                  </a:lnTo>
                  <a:lnTo>
                    <a:pt x="401" y="306"/>
                  </a:lnTo>
                  <a:lnTo>
                    <a:pt x="401" y="305"/>
                  </a:lnTo>
                  <a:lnTo>
                    <a:pt x="401" y="303"/>
                  </a:lnTo>
                  <a:lnTo>
                    <a:pt x="401" y="302"/>
                  </a:lnTo>
                  <a:lnTo>
                    <a:pt x="402" y="302"/>
                  </a:lnTo>
                  <a:lnTo>
                    <a:pt x="401" y="302"/>
                  </a:lnTo>
                  <a:lnTo>
                    <a:pt x="401" y="301"/>
                  </a:lnTo>
                  <a:lnTo>
                    <a:pt x="402" y="301"/>
                  </a:lnTo>
                  <a:lnTo>
                    <a:pt x="402" y="300"/>
                  </a:lnTo>
                  <a:lnTo>
                    <a:pt x="402" y="301"/>
                  </a:lnTo>
                  <a:lnTo>
                    <a:pt x="402" y="300"/>
                  </a:lnTo>
                  <a:lnTo>
                    <a:pt x="401" y="300"/>
                  </a:lnTo>
                  <a:lnTo>
                    <a:pt x="402" y="300"/>
                  </a:lnTo>
                  <a:lnTo>
                    <a:pt x="401" y="300"/>
                  </a:lnTo>
                  <a:lnTo>
                    <a:pt x="401" y="299"/>
                  </a:lnTo>
                  <a:lnTo>
                    <a:pt x="401" y="298"/>
                  </a:lnTo>
                  <a:lnTo>
                    <a:pt x="401" y="299"/>
                  </a:lnTo>
                  <a:lnTo>
                    <a:pt x="402" y="299"/>
                  </a:lnTo>
                  <a:lnTo>
                    <a:pt x="402" y="300"/>
                  </a:lnTo>
                  <a:lnTo>
                    <a:pt x="402" y="301"/>
                  </a:lnTo>
                  <a:lnTo>
                    <a:pt x="403" y="301"/>
                  </a:lnTo>
                  <a:lnTo>
                    <a:pt x="402" y="301"/>
                  </a:lnTo>
                  <a:lnTo>
                    <a:pt x="403" y="301"/>
                  </a:lnTo>
                  <a:lnTo>
                    <a:pt x="403" y="302"/>
                  </a:lnTo>
                  <a:lnTo>
                    <a:pt x="404" y="302"/>
                  </a:lnTo>
                  <a:lnTo>
                    <a:pt x="404" y="303"/>
                  </a:lnTo>
                  <a:lnTo>
                    <a:pt x="405" y="303"/>
                  </a:lnTo>
                  <a:lnTo>
                    <a:pt x="405" y="302"/>
                  </a:lnTo>
                  <a:lnTo>
                    <a:pt x="405" y="301"/>
                  </a:lnTo>
                  <a:lnTo>
                    <a:pt x="404" y="301"/>
                  </a:lnTo>
                  <a:lnTo>
                    <a:pt x="404" y="300"/>
                  </a:lnTo>
                  <a:lnTo>
                    <a:pt x="403" y="300"/>
                  </a:lnTo>
                  <a:lnTo>
                    <a:pt x="404" y="300"/>
                  </a:lnTo>
                  <a:lnTo>
                    <a:pt x="405" y="300"/>
                  </a:lnTo>
                  <a:lnTo>
                    <a:pt x="404" y="299"/>
                  </a:lnTo>
                  <a:lnTo>
                    <a:pt x="405" y="299"/>
                  </a:lnTo>
                  <a:lnTo>
                    <a:pt x="405" y="300"/>
                  </a:lnTo>
                  <a:lnTo>
                    <a:pt x="407" y="300"/>
                  </a:lnTo>
                  <a:lnTo>
                    <a:pt x="407" y="301"/>
                  </a:lnTo>
                  <a:lnTo>
                    <a:pt x="407" y="302"/>
                  </a:lnTo>
                  <a:lnTo>
                    <a:pt x="407" y="301"/>
                  </a:lnTo>
                  <a:lnTo>
                    <a:pt x="408" y="301"/>
                  </a:lnTo>
                  <a:lnTo>
                    <a:pt x="409" y="301"/>
                  </a:lnTo>
                  <a:lnTo>
                    <a:pt x="409" y="300"/>
                  </a:lnTo>
                  <a:lnTo>
                    <a:pt x="408" y="300"/>
                  </a:lnTo>
                  <a:lnTo>
                    <a:pt x="409" y="300"/>
                  </a:lnTo>
                  <a:lnTo>
                    <a:pt x="408" y="300"/>
                  </a:lnTo>
                  <a:lnTo>
                    <a:pt x="409" y="300"/>
                  </a:lnTo>
                  <a:lnTo>
                    <a:pt x="409" y="299"/>
                  </a:lnTo>
                  <a:lnTo>
                    <a:pt x="408" y="299"/>
                  </a:lnTo>
                  <a:lnTo>
                    <a:pt x="408" y="298"/>
                  </a:lnTo>
                  <a:lnTo>
                    <a:pt x="408" y="297"/>
                  </a:lnTo>
                  <a:lnTo>
                    <a:pt x="409" y="297"/>
                  </a:lnTo>
                  <a:lnTo>
                    <a:pt x="410" y="297"/>
                  </a:lnTo>
                  <a:lnTo>
                    <a:pt x="411" y="297"/>
                  </a:lnTo>
                  <a:lnTo>
                    <a:pt x="411" y="298"/>
                  </a:lnTo>
                  <a:lnTo>
                    <a:pt x="411" y="297"/>
                  </a:lnTo>
                  <a:lnTo>
                    <a:pt x="411" y="298"/>
                  </a:lnTo>
                  <a:lnTo>
                    <a:pt x="412" y="298"/>
                  </a:lnTo>
                  <a:lnTo>
                    <a:pt x="412" y="297"/>
                  </a:lnTo>
                  <a:lnTo>
                    <a:pt x="412" y="298"/>
                  </a:lnTo>
                  <a:lnTo>
                    <a:pt x="413" y="298"/>
                  </a:lnTo>
                  <a:lnTo>
                    <a:pt x="413" y="299"/>
                  </a:lnTo>
                  <a:lnTo>
                    <a:pt x="414" y="299"/>
                  </a:lnTo>
                  <a:lnTo>
                    <a:pt x="414" y="298"/>
                  </a:lnTo>
                  <a:lnTo>
                    <a:pt x="414" y="299"/>
                  </a:lnTo>
                  <a:lnTo>
                    <a:pt x="413" y="299"/>
                  </a:lnTo>
                  <a:lnTo>
                    <a:pt x="413" y="300"/>
                  </a:lnTo>
                  <a:lnTo>
                    <a:pt x="413" y="301"/>
                  </a:lnTo>
                  <a:lnTo>
                    <a:pt x="412" y="301"/>
                  </a:lnTo>
                  <a:lnTo>
                    <a:pt x="412" y="300"/>
                  </a:lnTo>
                  <a:lnTo>
                    <a:pt x="412" y="301"/>
                  </a:lnTo>
                  <a:lnTo>
                    <a:pt x="411" y="301"/>
                  </a:lnTo>
                  <a:lnTo>
                    <a:pt x="412" y="301"/>
                  </a:lnTo>
                  <a:lnTo>
                    <a:pt x="411" y="301"/>
                  </a:lnTo>
                  <a:lnTo>
                    <a:pt x="410" y="301"/>
                  </a:lnTo>
                  <a:lnTo>
                    <a:pt x="411" y="301"/>
                  </a:lnTo>
                  <a:lnTo>
                    <a:pt x="411" y="302"/>
                  </a:lnTo>
                  <a:lnTo>
                    <a:pt x="411" y="301"/>
                  </a:lnTo>
                  <a:lnTo>
                    <a:pt x="410" y="301"/>
                  </a:lnTo>
                  <a:lnTo>
                    <a:pt x="410" y="302"/>
                  </a:lnTo>
                  <a:lnTo>
                    <a:pt x="410" y="303"/>
                  </a:lnTo>
                  <a:lnTo>
                    <a:pt x="411" y="303"/>
                  </a:lnTo>
                  <a:lnTo>
                    <a:pt x="411" y="305"/>
                  </a:lnTo>
                  <a:lnTo>
                    <a:pt x="411" y="306"/>
                  </a:lnTo>
                  <a:lnTo>
                    <a:pt x="410" y="306"/>
                  </a:lnTo>
                  <a:lnTo>
                    <a:pt x="410" y="307"/>
                  </a:lnTo>
                  <a:lnTo>
                    <a:pt x="411" y="308"/>
                  </a:lnTo>
                  <a:lnTo>
                    <a:pt x="410" y="308"/>
                  </a:lnTo>
                  <a:lnTo>
                    <a:pt x="409" y="308"/>
                  </a:lnTo>
                  <a:lnTo>
                    <a:pt x="409" y="309"/>
                  </a:lnTo>
                  <a:lnTo>
                    <a:pt x="409" y="308"/>
                  </a:lnTo>
                  <a:close/>
                  <a:moveTo>
                    <a:pt x="410" y="293"/>
                  </a:moveTo>
                  <a:lnTo>
                    <a:pt x="410" y="292"/>
                  </a:lnTo>
                  <a:lnTo>
                    <a:pt x="409" y="292"/>
                  </a:lnTo>
                  <a:lnTo>
                    <a:pt x="409" y="291"/>
                  </a:lnTo>
                  <a:lnTo>
                    <a:pt x="410" y="291"/>
                  </a:lnTo>
                  <a:lnTo>
                    <a:pt x="410" y="290"/>
                  </a:lnTo>
                  <a:lnTo>
                    <a:pt x="410" y="289"/>
                  </a:lnTo>
                  <a:lnTo>
                    <a:pt x="411" y="289"/>
                  </a:lnTo>
                  <a:lnTo>
                    <a:pt x="412" y="289"/>
                  </a:lnTo>
                  <a:lnTo>
                    <a:pt x="412" y="290"/>
                  </a:lnTo>
                  <a:lnTo>
                    <a:pt x="413" y="290"/>
                  </a:lnTo>
                  <a:lnTo>
                    <a:pt x="412" y="290"/>
                  </a:lnTo>
                  <a:lnTo>
                    <a:pt x="412" y="291"/>
                  </a:lnTo>
                  <a:lnTo>
                    <a:pt x="412" y="292"/>
                  </a:lnTo>
                  <a:lnTo>
                    <a:pt x="412" y="293"/>
                  </a:lnTo>
                  <a:lnTo>
                    <a:pt x="411" y="293"/>
                  </a:lnTo>
                  <a:lnTo>
                    <a:pt x="410" y="293"/>
                  </a:lnTo>
                  <a:close/>
                  <a:moveTo>
                    <a:pt x="396" y="240"/>
                  </a:moveTo>
                  <a:lnTo>
                    <a:pt x="396" y="241"/>
                  </a:lnTo>
                  <a:lnTo>
                    <a:pt x="396" y="240"/>
                  </a:lnTo>
                  <a:close/>
                  <a:moveTo>
                    <a:pt x="339" y="108"/>
                  </a:moveTo>
                  <a:lnTo>
                    <a:pt x="339" y="107"/>
                  </a:lnTo>
                  <a:lnTo>
                    <a:pt x="340" y="107"/>
                  </a:lnTo>
                  <a:lnTo>
                    <a:pt x="340" y="108"/>
                  </a:lnTo>
                  <a:lnTo>
                    <a:pt x="339" y="108"/>
                  </a:lnTo>
                  <a:close/>
                  <a:moveTo>
                    <a:pt x="414" y="295"/>
                  </a:moveTo>
                  <a:lnTo>
                    <a:pt x="413" y="295"/>
                  </a:lnTo>
                  <a:lnTo>
                    <a:pt x="414" y="295"/>
                  </a:lnTo>
                  <a:lnTo>
                    <a:pt x="414" y="294"/>
                  </a:lnTo>
                  <a:lnTo>
                    <a:pt x="414" y="295"/>
                  </a:lnTo>
                  <a:close/>
                  <a:moveTo>
                    <a:pt x="412" y="287"/>
                  </a:moveTo>
                  <a:lnTo>
                    <a:pt x="412" y="286"/>
                  </a:lnTo>
                  <a:lnTo>
                    <a:pt x="413" y="286"/>
                  </a:lnTo>
                  <a:lnTo>
                    <a:pt x="413" y="287"/>
                  </a:lnTo>
                  <a:lnTo>
                    <a:pt x="412" y="287"/>
                  </a:lnTo>
                  <a:close/>
                  <a:moveTo>
                    <a:pt x="412" y="286"/>
                  </a:moveTo>
                  <a:lnTo>
                    <a:pt x="412" y="285"/>
                  </a:lnTo>
                  <a:lnTo>
                    <a:pt x="413" y="285"/>
                  </a:lnTo>
                  <a:lnTo>
                    <a:pt x="413" y="286"/>
                  </a:lnTo>
                  <a:lnTo>
                    <a:pt x="412" y="286"/>
                  </a:lnTo>
                  <a:close/>
                  <a:moveTo>
                    <a:pt x="414" y="284"/>
                  </a:moveTo>
                  <a:lnTo>
                    <a:pt x="413" y="284"/>
                  </a:lnTo>
                  <a:lnTo>
                    <a:pt x="413" y="283"/>
                  </a:lnTo>
                  <a:lnTo>
                    <a:pt x="414" y="284"/>
                  </a:lnTo>
                  <a:close/>
                  <a:moveTo>
                    <a:pt x="419" y="255"/>
                  </a:moveTo>
                  <a:lnTo>
                    <a:pt x="419" y="253"/>
                  </a:lnTo>
                  <a:lnTo>
                    <a:pt x="419" y="255"/>
                  </a:lnTo>
                  <a:lnTo>
                    <a:pt x="419" y="253"/>
                  </a:lnTo>
                  <a:lnTo>
                    <a:pt x="419" y="255"/>
                  </a:lnTo>
                  <a:close/>
                  <a:moveTo>
                    <a:pt x="417" y="253"/>
                  </a:moveTo>
                  <a:lnTo>
                    <a:pt x="417" y="252"/>
                  </a:lnTo>
                  <a:lnTo>
                    <a:pt x="417" y="253"/>
                  </a:lnTo>
                  <a:close/>
                  <a:moveTo>
                    <a:pt x="417" y="252"/>
                  </a:moveTo>
                  <a:lnTo>
                    <a:pt x="418" y="252"/>
                  </a:lnTo>
                  <a:lnTo>
                    <a:pt x="417" y="252"/>
                  </a:lnTo>
                  <a:close/>
                  <a:moveTo>
                    <a:pt x="412" y="249"/>
                  </a:moveTo>
                  <a:lnTo>
                    <a:pt x="412" y="248"/>
                  </a:lnTo>
                  <a:lnTo>
                    <a:pt x="412" y="249"/>
                  </a:lnTo>
                  <a:close/>
                  <a:moveTo>
                    <a:pt x="450" y="117"/>
                  </a:moveTo>
                  <a:lnTo>
                    <a:pt x="450" y="118"/>
                  </a:lnTo>
                  <a:lnTo>
                    <a:pt x="450" y="117"/>
                  </a:lnTo>
                  <a:close/>
                  <a:moveTo>
                    <a:pt x="444" y="94"/>
                  </a:moveTo>
                  <a:lnTo>
                    <a:pt x="444" y="93"/>
                  </a:lnTo>
                  <a:lnTo>
                    <a:pt x="444" y="94"/>
                  </a:lnTo>
                  <a:close/>
                  <a:moveTo>
                    <a:pt x="446" y="83"/>
                  </a:moveTo>
                  <a:lnTo>
                    <a:pt x="446" y="84"/>
                  </a:lnTo>
                  <a:lnTo>
                    <a:pt x="446" y="83"/>
                  </a:lnTo>
                  <a:close/>
                  <a:moveTo>
                    <a:pt x="444" y="81"/>
                  </a:moveTo>
                  <a:lnTo>
                    <a:pt x="444" y="80"/>
                  </a:lnTo>
                  <a:lnTo>
                    <a:pt x="444" y="81"/>
                  </a:lnTo>
                  <a:close/>
                  <a:moveTo>
                    <a:pt x="436" y="69"/>
                  </a:moveTo>
                  <a:lnTo>
                    <a:pt x="436" y="68"/>
                  </a:lnTo>
                  <a:lnTo>
                    <a:pt x="437" y="68"/>
                  </a:lnTo>
                  <a:lnTo>
                    <a:pt x="437" y="69"/>
                  </a:lnTo>
                  <a:lnTo>
                    <a:pt x="436" y="69"/>
                  </a:lnTo>
                  <a:close/>
                  <a:moveTo>
                    <a:pt x="445" y="64"/>
                  </a:moveTo>
                  <a:lnTo>
                    <a:pt x="444" y="64"/>
                  </a:lnTo>
                  <a:lnTo>
                    <a:pt x="445" y="64"/>
                  </a:lnTo>
                  <a:close/>
                  <a:moveTo>
                    <a:pt x="433" y="63"/>
                  </a:moveTo>
                  <a:lnTo>
                    <a:pt x="433" y="61"/>
                  </a:lnTo>
                  <a:lnTo>
                    <a:pt x="433" y="63"/>
                  </a:lnTo>
                  <a:lnTo>
                    <a:pt x="431" y="63"/>
                  </a:lnTo>
                  <a:lnTo>
                    <a:pt x="433" y="63"/>
                  </a:lnTo>
                  <a:close/>
                  <a:moveTo>
                    <a:pt x="442" y="59"/>
                  </a:moveTo>
                  <a:lnTo>
                    <a:pt x="443" y="59"/>
                  </a:lnTo>
                  <a:lnTo>
                    <a:pt x="442" y="59"/>
                  </a:lnTo>
                  <a:close/>
                  <a:moveTo>
                    <a:pt x="668" y="69"/>
                  </a:moveTo>
                  <a:lnTo>
                    <a:pt x="667" y="69"/>
                  </a:lnTo>
                  <a:lnTo>
                    <a:pt x="667" y="68"/>
                  </a:lnTo>
                  <a:lnTo>
                    <a:pt x="666" y="68"/>
                  </a:lnTo>
                  <a:lnTo>
                    <a:pt x="664" y="68"/>
                  </a:lnTo>
                  <a:lnTo>
                    <a:pt x="664" y="67"/>
                  </a:lnTo>
                  <a:lnTo>
                    <a:pt x="666" y="67"/>
                  </a:lnTo>
                  <a:lnTo>
                    <a:pt x="664" y="67"/>
                  </a:lnTo>
                  <a:lnTo>
                    <a:pt x="663" y="67"/>
                  </a:lnTo>
                  <a:lnTo>
                    <a:pt x="662" y="67"/>
                  </a:lnTo>
                  <a:lnTo>
                    <a:pt x="662" y="66"/>
                  </a:lnTo>
                  <a:lnTo>
                    <a:pt x="662" y="65"/>
                  </a:lnTo>
                  <a:lnTo>
                    <a:pt x="661" y="65"/>
                  </a:lnTo>
                  <a:lnTo>
                    <a:pt x="661" y="66"/>
                  </a:lnTo>
                  <a:lnTo>
                    <a:pt x="660" y="66"/>
                  </a:lnTo>
                  <a:lnTo>
                    <a:pt x="659" y="66"/>
                  </a:lnTo>
                  <a:lnTo>
                    <a:pt x="658" y="66"/>
                  </a:lnTo>
                  <a:lnTo>
                    <a:pt x="658" y="65"/>
                  </a:lnTo>
                  <a:lnTo>
                    <a:pt x="657" y="65"/>
                  </a:lnTo>
                  <a:lnTo>
                    <a:pt x="655" y="65"/>
                  </a:lnTo>
                  <a:lnTo>
                    <a:pt x="655" y="64"/>
                  </a:lnTo>
                  <a:lnTo>
                    <a:pt x="654" y="64"/>
                  </a:lnTo>
                  <a:lnTo>
                    <a:pt x="653" y="64"/>
                  </a:lnTo>
                  <a:lnTo>
                    <a:pt x="653" y="63"/>
                  </a:lnTo>
                  <a:lnTo>
                    <a:pt x="652" y="63"/>
                  </a:lnTo>
                  <a:lnTo>
                    <a:pt x="653" y="63"/>
                  </a:lnTo>
                  <a:lnTo>
                    <a:pt x="652" y="63"/>
                  </a:lnTo>
                  <a:lnTo>
                    <a:pt x="651" y="63"/>
                  </a:lnTo>
                  <a:lnTo>
                    <a:pt x="651" y="61"/>
                  </a:lnTo>
                  <a:lnTo>
                    <a:pt x="651" y="60"/>
                  </a:lnTo>
                  <a:lnTo>
                    <a:pt x="650" y="60"/>
                  </a:lnTo>
                  <a:lnTo>
                    <a:pt x="649" y="60"/>
                  </a:lnTo>
                  <a:lnTo>
                    <a:pt x="649" y="59"/>
                  </a:lnTo>
                  <a:lnTo>
                    <a:pt x="649" y="58"/>
                  </a:lnTo>
                  <a:lnTo>
                    <a:pt x="647" y="58"/>
                  </a:lnTo>
                  <a:lnTo>
                    <a:pt x="646" y="58"/>
                  </a:lnTo>
                  <a:lnTo>
                    <a:pt x="646" y="57"/>
                  </a:lnTo>
                  <a:lnTo>
                    <a:pt x="645" y="57"/>
                  </a:lnTo>
                  <a:lnTo>
                    <a:pt x="644" y="57"/>
                  </a:lnTo>
                  <a:lnTo>
                    <a:pt x="644" y="56"/>
                  </a:lnTo>
                  <a:lnTo>
                    <a:pt x="643" y="56"/>
                  </a:lnTo>
                  <a:lnTo>
                    <a:pt x="642" y="56"/>
                  </a:lnTo>
                  <a:lnTo>
                    <a:pt x="642" y="55"/>
                  </a:lnTo>
                  <a:lnTo>
                    <a:pt x="642" y="56"/>
                  </a:lnTo>
                  <a:lnTo>
                    <a:pt x="641" y="56"/>
                  </a:lnTo>
                  <a:lnTo>
                    <a:pt x="641" y="55"/>
                  </a:lnTo>
                  <a:lnTo>
                    <a:pt x="640" y="55"/>
                  </a:lnTo>
                  <a:lnTo>
                    <a:pt x="638" y="55"/>
                  </a:lnTo>
                  <a:lnTo>
                    <a:pt x="638" y="54"/>
                  </a:lnTo>
                  <a:lnTo>
                    <a:pt x="637" y="54"/>
                  </a:lnTo>
                  <a:lnTo>
                    <a:pt x="636" y="54"/>
                  </a:lnTo>
                  <a:lnTo>
                    <a:pt x="636" y="52"/>
                  </a:lnTo>
                  <a:lnTo>
                    <a:pt x="635" y="52"/>
                  </a:lnTo>
                  <a:lnTo>
                    <a:pt x="634" y="52"/>
                  </a:lnTo>
                  <a:lnTo>
                    <a:pt x="634" y="54"/>
                  </a:lnTo>
                  <a:lnTo>
                    <a:pt x="633" y="54"/>
                  </a:lnTo>
                  <a:lnTo>
                    <a:pt x="633" y="52"/>
                  </a:lnTo>
                  <a:lnTo>
                    <a:pt x="632" y="52"/>
                  </a:lnTo>
                  <a:lnTo>
                    <a:pt x="632" y="51"/>
                  </a:lnTo>
                  <a:lnTo>
                    <a:pt x="631" y="51"/>
                  </a:lnTo>
                  <a:lnTo>
                    <a:pt x="631" y="52"/>
                  </a:lnTo>
                  <a:lnTo>
                    <a:pt x="631" y="51"/>
                  </a:lnTo>
                  <a:lnTo>
                    <a:pt x="631" y="52"/>
                  </a:lnTo>
                  <a:lnTo>
                    <a:pt x="629" y="52"/>
                  </a:lnTo>
                  <a:lnTo>
                    <a:pt x="629" y="51"/>
                  </a:lnTo>
                  <a:lnTo>
                    <a:pt x="628" y="51"/>
                  </a:lnTo>
                  <a:lnTo>
                    <a:pt x="628" y="50"/>
                  </a:lnTo>
                  <a:lnTo>
                    <a:pt x="627" y="50"/>
                  </a:lnTo>
                  <a:lnTo>
                    <a:pt x="627" y="51"/>
                  </a:lnTo>
                  <a:lnTo>
                    <a:pt x="626" y="51"/>
                  </a:lnTo>
                  <a:lnTo>
                    <a:pt x="625" y="51"/>
                  </a:lnTo>
                  <a:lnTo>
                    <a:pt x="625" y="50"/>
                  </a:lnTo>
                  <a:lnTo>
                    <a:pt x="624" y="50"/>
                  </a:lnTo>
                  <a:lnTo>
                    <a:pt x="623" y="50"/>
                  </a:lnTo>
                  <a:lnTo>
                    <a:pt x="621" y="50"/>
                  </a:lnTo>
                  <a:lnTo>
                    <a:pt x="620" y="50"/>
                  </a:lnTo>
                  <a:lnTo>
                    <a:pt x="621" y="50"/>
                  </a:lnTo>
                  <a:lnTo>
                    <a:pt x="621" y="49"/>
                  </a:lnTo>
                  <a:lnTo>
                    <a:pt x="620" y="49"/>
                  </a:lnTo>
                  <a:lnTo>
                    <a:pt x="619" y="49"/>
                  </a:lnTo>
                  <a:lnTo>
                    <a:pt x="619" y="50"/>
                  </a:lnTo>
                  <a:lnTo>
                    <a:pt x="618" y="50"/>
                  </a:lnTo>
                  <a:lnTo>
                    <a:pt x="617" y="50"/>
                  </a:lnTo>
                  <a:lnTo>
                    <a:pt x="616" y="50"/>
                  </a:lnTo>
                  <a:lnTo>
                    <a:pt x="617" y="50"/>
                  </a:lnTo>
                  <a:lnTo>
                    <a:pt x="616" y="50"/>
                  </a:lnTo>
                  <a:lnTo>
                    <a:pt x="616" y="49"/>
                  </a:lnTo>
                  <a:lnTo>
                    <a:pt x="616" y="50"/>
                  </a:lnTo>
                  <a:lnTo>
                    <a:pt x="615" y="50"/>
                  </a:lnTo>
                  <a:lnTo>
                    <a:pt x="616" y="50"/>
                  </a:lnTo>
                  <a:lnTo>
                    <a:pt x="615" y="50"/>
                  </a:lnTo>
                  <a:lnTo>
                    <a:pt x="615" y="51"/>
                  </a:lnTo>
                  <a:lnTo>
                    <a:pt x="614" y="51"/>
                  </a:lnTo>
                  <a:lnTo>
                    <a:pt x="612" y="51"/>
                  </a:lnTo>
                  <a:lnTo>
                    <a:pt x="611" y="51"/>
                  </a:lnTo>
                  <a:lnTo>
                    <a:pt x="611" y="52"/>
                  </a:lnTo>
                  <a:lnTo>
                    <a:pt x="611" y="51"/>
                  </a:lnTo>
                  <a:lnTo>
                    <a:pt x="610" y="51"/>
                  </a:lnTo>
                  <a:lnTo>
                    <a:pt x="610" y="52"/>
                  </a:lnTo>
                  <a:lnTo>
                    <a:pt x="610" y="54"/>
                  </a:lnTo>
                  <a:lnTo>
                    <a:pt x="609" y="54"/>
                  </a:lnTo>
                  <a:lnTo>
                    <a:pt x="608" y="54"/>
                  </a:lnTo>
                  <a:lnTo>
                    <a:pt x="608" y="55"/>
                  </a:lnTo>
                  <a:lnTo>
                    <a:pt x="607" y="55"/>
                  </a:lnTo>
                  <a:lnTo>
                    <a:pt x="607" y="54"/>
                  </a:lnTo>
                  <a:lnTo>
                    <a:pt x="606" y="54"/>
                  </a:lnTo>
                  <a:lnTo>
                    <a:pt x="606" y="55"/>
                  </a:lnTo>
                  <a:lnTo>
                    <a:pt x="605" y="55"/>
                  </a:lnTo>
                  <a:lnTo>
                    <a:pt x="603" y="55"/>
                  </a:lnTo>
                  <a:lnTo>
                    <a:pt x="605" y="55"/>
                  </a:lnTo>
                  <a:lnTo>
                    <a:pt x="603" y="55"/>
                  </a:lnTo>
                  <a:lnTo>
                    <a:pt x="602" y="55"/>
                  </a:lnTo>
                  <a:lnTo>
                    <a:pt x="601" y="55"/>
                  </a:lnTo>
                  <a:lnTo>
                    <a:pt x="601" y="56"/>
                  </a:lnTo>
                  <a:lnTo>
                    <a:pt x="601" y="55"/>
                  </a:lnTo>
                  <a:lnTo>
                    <a:pt x="600" y="55"/>
                  </a:lnTo>
                  <a:lnTo>
                    <a:pt x="600" y="56"/>
                  </a:lnTo>
                  <a:lnTo>
                    <a:pt x="599" y="56"/>
                  </a:lnTo>
                  <a:lnTo>
                    <a:pt x="598" y="56"/>
                  </a:lnTo>
                  <a:lnTo>
                    <a:pt x="598" y="55"/>
                  </a:lnTo>
                  <a:lnTo>
                    <a:pt x="598" y="56"/>
                  </a:lnTo>
                  <a:lnTo>
                    <a:pt x="597" y="56"/>
                  </a:lnTo>
                  <a:lnTo>
                    <a:pt x="597" y="55"/>
                  </a:lnTo>
                  <a:lnTo>
                    <a:pt x="597" y="56"/>
                  </a:lnTo>
                  <a:lnTo>
                    <a:pt x="595" y="56"/>
                  </a:lnTo>
                  <a:lnTo>
                    <a:pt x="595" y="55"/>
                  </a:lnTo>
                  <a:lnTo>
                    <a:pt x="595" y="56"/>
                  </a:lnTo>
                  <a:lnTo>
                    <a:pt x="595" y="55"/>
                  </a:lnTo>
                  <a:lnTo>
                    <a:pt x="594" y="55"/>
                  </a:lnTo>
                  <a:lnTo>
                    <a:pt x="594" y="56"/>
                  </a:lnTo>
                  <a:lnTo>
                    <a:pt x="593" y="56"/>
                  </a:lnTo>
                  <a:lnTo>
                    <a:pt x="593" y="55"/>
                  </a:lnTo>
                  <a:lnTo>
                    <a:pt x="592" y="55"/>
                  </a:lnTo>
                  <a:lnTo>
                    <a:pt x="592" y="56"/>
                  </a:lnTo>
                  <a:lnTo>
                    <a:pt x="592" y="55"/>
                  </a:lnTo>
                  <a:lnTo>
                    <a:pt x="592" y="56"/>
                  </a:lnTo>
                  <a:lnTo>
                    <a:pt x="591" y="56"/>
                  </a:lnTo>
                  <a:lnTo>
                    <a:pt x="590" y="56"/>
                  </a:lnTo>
                  <a:lnTo>
                    <a:pt x="590" y="55"/>
                  </a:lnTo>
                  <a:lnTo>
                    <a:pt x="590" y="54"/>
                  </a:lnTo>
                  <a:lnTo>
                    <a:pt x="590" y="52"/>
                  </a:lnTo>
                  <a:lnTo>
                    <a:pt x="590" y="51"/>
                  </a:lnTo>
                  <a:lnTo>
                    <a:pt x="590" y="50"/>
                  </a:lnTo>
                  <a:lnTo>
                    <a:pt x="590" y="49"/>
                  </a:lnTo>
                  <a:lnTo>
                    <a:pt x="590" y="48"/>
                  </a:lnTo>
                  <a:lnTo>
                    <a:pt x="590" y="47"/>
                  </a:lnTo>
                  <a:lnTo>
                    <a:pt x="591" y="47"/>
                  </a:lnTo>
                  <a:lnTo>
                    <a:pt x="591" y="46"/>
                  </a:lnTo>
                  <a:lnTo>
                    <a:pt x="591" y="47"/>
                  </a:lnTo>
                  <a:lnTo>
                    <a:pt x="591" y="46"/>
                  </a:lnTo>
                  <a:lnTo>
                    <a:pt x="591" y="44"/>
                  </a:lnTo>
                  <a:lnTo>
                    <a:pt x="592" y="44"/>
                  </a:lnTo>
                  <a:lnTo>
                    <a:pt x="592" y="43"/>
                  </a:lnTo>
                  <a:lnTo>
                    <a:pt x="591" y="43"/>
                  </a:lnTo>
                  <a:lnTo>
                    <a:pt x="592" y="43"/>
                  </a:lnTo>
                  <a:lnTo>
                    <a:pt x="592" y="42"/>
                  </a:lnTo>
                  <a:lnTo>
                    <a:pt x="591" y="42"/>
                  </a:lnTo>
                  <a:lnTo>
                    <a:pt x="591" y="43"/>
                  </a:lnTo>
                  <a:lnTo>
                    <a:pt x="591" y="42"/>
                  </a:lnTo>
                  <a:lnTo>
                    <a:pt x="591" y="41"/>
                  </a:lnTo>
                  <a:lnTo>
                    <a:pt x="591" y="40"/>
                  </a:lnTo>
                  <a:lnTo>
                    <a:pt x="591" y="39"/>
                  </a:lnTo>
                  <a:lnTo>
                    <a:pt x="592" y="39"/>
                  </a:lnTo>
                  <a:lnTo>
                    <a:pt x="592" y="40"/>
                  </a:lnTo>
                  <a:lnTo>
                    <a:pt x="592" y="39"/>
                  </a:lnTo>
                  <a:lnTo>
                    <a:pt x="591" y="39"/>
                  </a:lnTo>
                  <a:lnTo>
                    <a:pt x="590" y="39"/>
                  </a:lnTo>
                  <a:lnTo>
                    <a:pt x="591" y="39"/>
                  </a:lnTo>
                  <a:lnTo>
                    <a:pt x="590" y="39"/>
                  </a:lnTo>
                  <a:lnTo>
                    <a:pt x="591" y="38"/>
                  </a:lnTo>
                  <a:lnTo>
                    <a:pt x="590" y="38"/>
                  </a:lnTo>
                  <a:lnTo>
                    <a:pt x="590" y="36"/>
                  </a:lnTo>
                  <a:lnTo>
                    <a:pt x="590" y="35"/>
                  </a:lnTo>
                  <a:lnTo>
                    <a:pt x="591" y="35"/>
                  </a:lnTo>
                  <a:lnTo>
                    <a:pt x="591" y="34"/>
                  </a:lnTo>
                  <a:lnTo>
                    <a:pt x="591" y="35"/>
                  </a:lnTo>
                  <a:lnTo>
                    <a:pt x="590" y="35"/>
                  </a:lnTo>
                  <a:lnTo>
                    <a:pt x="590" y="34"/>
                  </a:lnTo>
                  <a:lnTo>
                    <a:pt x="589" y="34"/>
                  </a:lnTo>
                  <a:lnTo>
                    <a:pt x="590" y="33"/>
                  </a:lnTo>
                  <a:lnTo>
                    <a:pt x="591" y="33"/>
                  </a:lnTo>
                  <a:lnTo>
                    <a:pt x="591" y="32"/>
                  </a:lnTo>
                  <a:lnTo>
                    <a:pt x="591" y="33"/>
                  </a:lnTo>
                  <a:lnTo>
                    <a:pt x="590" y="33"/>
                  </a:lnTo>
                  <a:lnTo>
                    <a:pt x="589" y="33"/>
                  </a:lnTo>
                  <a:lnTo>
                    <a:pt x="590" y="33"/>
                  </a:lnTo>
                  <a:lnTo>
                    <a:pt x="589" y="33"/>
                  </a:lnTo>
                  <a:lnTo>
                    <a:pt x="589" y="34"/>
                  </a:lnTo>
                  <a:lnTo>
                    <a:pt x="588" y="34"/>
                  </a:lnTo>
                  <a:lnTo>
                    <a:pt x="589" y="34"/>
                  </a:lnTo>
                  <a:lnTo>
                    <a:pt x="588" y="34"/>
                  </a:lnTo>
                  <a:lnTo>
                    <a:pt x="586" y="34"/>
                  </a:lnTo>
                  <a:lnTo>
                    <a:pt x="586" y="33"/>
                  </a:lnTo>
                  <a:lnTo>
                    <a:pt x="585" y="33"/>
                  </a:lnTo>
                  <a:lnTo>
                    <a:pt x="585" y="34"/>
                  </a:lnTo>
                  <a:lnTo>
                    <a:pt x="585" y="33"/>
                  </a:lnTo>
                  <a:lnTo>
                    <a:pt x="584" y="33"/>
                  </a:lnTo>
                  <a:lnTo>
                    <a:pt x="584" y="34"/>
                  </a:lnTo>
                  <a:lnTo>
                    <a:pt x="583" y="34"/>
                  </a:lnTo>
                  <a:lnTo>
                    <a:pt x="582" y="34"/>
                  </a:lnTo>
                  <a:lnTo>
                    <a:pt x="582" y="33"/>
                  </a:lnTo>
                  <a:lnTo>
                    <a:pt x="582" y="32"/>
                  </a:lnTo>
                  <a:lnTo>
                    <a:pt x="582" y="33"/>
                  </a:lnTo>
                  <a:lnTo>
                    <a:pt x="582" y="32"/>
                  </a:lnTo>
                  <a:lnTo>
                    <a:pt x="582" y="31"/>
                  </a:lnTo>
                  <a:lnTo>
                    <a:pt x="581" y="31"/>
                  </a:lnTo>
                  <a:lnTo>
                    <a:pt x="582" y="31"/>
                  </a:lnTo>
                  <a:lnTo>
                    <a:pt x="582" y="30"/>
                  </a:lnTo>
                  <a:lnTo>
                    <a:pt x="581" y="30"/>
                  </a:lnTo>
                  <a:lnTo>
                    <a:pt x="582" y="30"/>
                  </a:lnTo>
                  <a:lnTo>
                    <a:pt x="581" y="30"/>
                  </a:lnTo>
                  <a:lnTo>
                    <a:pt x="581" y="29"/>
                  </a:lnTo>
                  <a:lnTo>
                    <a:pt x="581" y="27"/>
                  </a:lnTo>
                  <a:lnTo>
                    <a:pt x="582" y="27"/>
                  </a:lnTo>
                  <a:lnTo>
                    <a:pt x="583" y="27"/>
                  </a:lnTo>
                  <a:lnTo>
                    <a:pt x="583" y="26"/>
                  </a:lnTo>
                  <a:lnTo>
                    <a:pt x="584" y="26"/>
                  </a:lnTo>
                  <a:lnTo>
                    <a:pt x="584" y="25"/>
                  </a:lnTo>
                  <a:lnTo>
                    <a:pt x="584" y="24"/>
                  </a:lnTo>
                  <a:lnTo>
                    <a:pt x="584" y="23"/>
                  </a:lnTo>
                  <a:lnTo>
                    <a:pt x="584" y="24"/>
                  </a:lnTo>
                  <a:lnTo>
                    <a:pt x="584" y="23"/>
                  </a:lnTo>
                  <a:lnTo>
                    <a:pt x="585" y="23"/>
                  </a:lnTo>
                  <a:lnTo>
                    <a:pt x="585" y="22"/>
                  </a:lnTo>
                  <a:lnTo>
                    <a:pt x="586" y="22"/>
                  </a:lnTo>
                  <a:lnTo>
                    <a:pt x="586" y="21"/>
                  </a:lnTo>
                  <a:lnTo>
                    <a:pt x="586" y="19"/>
                  </a:lnTo>
                  <a:lnTo>
                    <a:pt x="586" y="18"/>
                  </a:lnTo>
                  <a:lnTo>
                    <a:pt x="588" y="18"/>
                  </a:lnTo>
                  <a:lnTo>
                    <a:pt x="588" y="17"/>
                  </a:lnTo>
                  <a:lnTo>
                    <a:pt x="588" y="18"/>
                  </a:lnTo>
                  <a:lnTo>
                    <a:pt x="588" y="17"/>
                  </a:lnTo>
                  <a:lnTo>
                    <a:pt x="589" y="17"/>
                  </a:lnTo>
                  <a:lnTo>
                    <a:pt x="589" y="18"/>
                  </a:lnTo>
                  <a:lnTo>
                    <a:pt x="589" y="17"/>
                  </a:lnTo>
                  <a:lnTo>
                    <a:pt x="590" y="17"/>
                  </a:lnTo>
                  <a:lnTo>
                    <a:pt x="589" y="18"/>
                  </a:lnTo>
                  <a:lnTo>
                    <a:pt x="590" y="18"/>
                  </a:lnTo>
                  <a:lnTo>
                    <a:pt x="590" y="17"/>
                  </a:lnTo>
                  <a:lnTo>
                    <a:pt x="591" y="17"/>
                  </a:lnTo>
                  <a:lnTo>
                    <a:pt x="590" y="17"/>
                  </a:lnTo>
                  <a:lnTo>
                    <a:pt x="591" y="17"/>
                  </a:lnTo>
                  <a:lnTo>
                    <a:pt x="592" y="17"/>
                  </a:lnTo>
                  <a:lnTo>
                    <a:pt x="592" y="16"/>
                  </a:lnTo>
                  <a:lnTo>
                    <a:pt x="593" y="16"/>
                  </a:lnTo>
                  <a:lnTo>
                    <a:pt x="594" y="16"/>
                  </a:lnTo>
                  <a:lnTo>
                    <a:pt x="595" y="16"/>
                  </a:lnTo>
                  <a:lnTo>
                    <a:pt x="597" y="16"/>
                  </a:lnTo>
                  <a:lnTo>
                    <a:pt x="597" y="15"/>
                  </a:lnTo>
                  <a:lnTo>
                    <a:pt x="597" y="16"/>
                  </a:lnTo>
                  <a:lnTo>
                    <a:pt x="598" y="16"/>
                  </a:lnTo>
                  <a:lnTo>
                    <a:pt x="599" y="16"/>
                  </a:lnTo>
                  <a:lnTo>
                    <a:pt x="600" y="16"/>
                  </a:lnTo>
                  <a:lnTo>
                    <a:pt x="600" y="15"/>
                  </a:lnTo>
                  <a:lnTo>
                    <a:pt x="600" y="16"/>
                  </a:lnTo>
                  <a:lnTo>
                    <a:pt x="601" y="16"/>
                  </a:lnTo>
                  <a:lnTo>
                    <a:pt x="601" y="15"/>
                  </a:lnTo>
                  <a:lnTo>
                    <a:pt x="600" y="15"/>
                  </a:lnTo>
                  <a:lnTo>
                    <a:pt x="601" y="15"/>
                  </a:lnTo>
                  <a:lnTo>
                    <a:pt x="602" y="15"/>
                  </a:lnTo>
                  <a:lnTo>
                    <a:pt x="603" y="15"/>
                  </a:lnTo>
                  <a:lnTo>
                    <a:pt x="603" y="14"/>
                  </a:lnTo>
                  <a:lnTo>
                    <a:pt x="605" y="14"/>
                  </a:lnTo>
                  <a:lnTo>
                    <a:pt x="605" y="15"/>
                  </a:lnTo>
                  <a:lnTo>
                    <a:pt x="606" y="15"/>
                  </a:lnTo>
                  <a:lnTo>
                    <a:pt x="606" y="16"/>
                  </a:lnTo>
                  <a:lnTo>
                    <a:pt x="607" y="16"/>
                  </a:lnTo>
                  <a:lnTo>
                    <a:pt x="607" y="17"/>
                  </a:lnTo>
                  <a:lnTo>
                    <a:pt x="607" y="16"/>
                  </a:lnTo>
                  <a:lnTo>
                    <a:pt x="608" y="16"/>
                  </a:lnTo>
                  <a:lnTo>
                    <a:pt x="608" y="17"/>
                  </a:lnTo>
                  <a:lnTo>
                    <a:pt x="609" y="17"/>
                  </a:lnTo>
                  <a:lnTo>
                    <a:pt x="610" y="17"/>
                  </a:lnTo>
                  <a:lnTo>
                    <a:pt x="610" y="16"/>
                  </a:lnTo>
                  <a:lnTo>
                    <a:pt x="609" y="16"/>
                  </a:lnTo>
                  <a:lnTo>
                    <a:pt x="609" y="15"/>
                  </a:lnTo>
                  <a:lnTo>
                    <a:pt x="609" y="14"/>
                  </a:lnTo>
                  <a:lnTo>
                    <a:pt x="609" y="15"/>
                  </a:lnTo>
                  <a:lnTo>
                    <a:pt x="610" y="15"/>
                  </a:lnTo>
                  <a:lnTo>
                    <a:pt x="610" y="14"/>
                  </a:lnTo>
                  <a:lnTo>
                    <a:pt x="611" y="14"/>
                  </a:lnTo>
                  <a:lnTo>
                    <a:pt x="610" y="13"/>
                  </a:lnTo>
                  <a:lnTo>
                    <a:pt x="611" y="13"/>
                  </a:lnTo>
                  <a:lnTo>
                    <a:pt x="612" y="13"/>
                  </a:lnTo>
                  <a:lnTo>
                    <a:pt x="614" y="13"/>
                  </a:lnTo>
                  <a:lnTo>
                    <a:pt x="612" y="13"/>
                  </a:lnTo>
                  <a:lnTo>
                    <a:pt x="614" y="14"/>
                  </a:lnTo>
                  <a:lnTo>
                    <a:pt x="615" y="14"/>
                  </a:lnTo>
                  <a:lnTo>
                    <a:pt x="616" y="14"/>
                  </a:lnTo>
                  <a:lnTo>
                    <a:pt x="616" y="13"/>
                  </a:lnTo>
                  <a:lnTo>
                    <a:pt x="616" y="14"/>
                  </a:lnTo>
                  <a:lnTo>
                    <a:pt x="616" y="13"/>
                  </a:lnTo>
                  <a:lnTo>
                    <a:pt x="617" y="13"/>
                  </a:lnTo>
                  <a:lnTo>
                    <a:pt x="618" y="13"/>
                  </a:lnTo>
                  <a:lnTo>
                    <a:pt x="619" y="13"/>
                  </a:lnTo>
                  <a:lnTo>
                    <a:pt x="619" y="14"/>
                  </a:lnTo>
                  <a:lnTo>
                    <a:pt x="620" y="14"/>
                  </a:lnTo>
                  <a:lnTo>
                    <a:pt x="620" y="15"/>
                  </a:lnTo>
                  <a:lnTo>
                    <a:pt x="621" y="15"/>
                  </a:lnTo>
                  <a:lnTo>
                    <a:pt x="621" y="14"/>
                  </a:lnTo>
                  <a:lnTo>
                    <a:pt x="621" y="15"/>
                  </a:lnTo>
                  <a:lnTo>
                    <a:pt x="623" y="15"/>
                  </a:lnTo>
                  <a:lnTo>
                    <a:pt x="623" y="14"/>
                  </a:lnTo>
                  <a:lnTo>
                    <a:pt x="624" y="14"/>
                  </a:lnTo>
                  <a:lnTo>
                    <a:pt x="624" y="15"/>
                  </a:lnTo>
                  <a:lnTo>
                    <a:pt x="624" y="14"/>
                  </a:lnTo>
                  <a:lnTo>
                    <a:pt x="624" y="15"/>
                  </a:lnTo>
                  <a:lnTo>
                    <a:pt x="624" y="14"/>
                  </a:lnTo>
                  <a:lnTo>
                    <a:pt x="624" y="15"/>
                  </a:lnTo>
                  <a:lnTo>
                    <a:pt x="624" y="14"/>
                  </a:lnTo>
                  <a:lnTo>
                    <a:pt x="624" y="15"/>
                  </a:lnTo>
                  <a:lnTo>
                    <a:pt x="624" y="14"/>
                  </a:lnTo>
                  <a:lnTo>
                    <a:pt x="625" y="13"/>
                  </a:lnTo>
                  <a:lnTo>
                    <a:pt x="626" y="13"/>
                  </a:lnTo>
                  <a:lnTo>
                    <a:pt x="625" y="13"/>
                  </a:lnTo>
                  <a:lnTo>
                    <a:pt x="626" y="13"/>
                  </a:lnTo>
                  <a:lnTo>
                    <a:pt x="627" y="13"/>
                  </a:lnTo>
                  <a:lnTo>
                    <a:pt x="627" y="11"/>
                  </a:lnTo>
                  <a:lnTo>
                    <a:pt x="628" y="11"/>
                  </a:lnTo>
                  <a:lnTo>
                    <a:pt x="628" y="13"/>
                  </a:lnTo>
                  <a:lnTo>
                    <a:pt x="628" y="11"/>
                  </a:lnTo>
                  <a:lnTo>
                    <a:pt x="629" y="11"/>
                  </a:lnTo>
                  <a:lnTo>
                    <a:pt x="629" y="13"/>
                  </a:lnTo>
                  <a:lnTo>
                    <a:pt x="631" y="13"/>
                  </a:lnTo>
                  <a:lnTo>
                    <a:pt x="631" y="11"/>
                  </a:lnTo>
                  <a:lnTo>
                    <a:pt x="632" y="11"/>
                  </a:lnTo>
                  <a:lnTo>
                    <a:pt x="633" y="11"/>
                  </a:lnTo>
                  <a:lnTo>
                    <a:pt x="633" y="10"/>
                  </a:lnTo>
                  <a:lnTo>
                    <a:pt x="634" y="10"/>
                  </a:lnTo>
                  <a:lnTo>
                    <a:pt x="633" y="10"/>
                  </a:lnTo>
                  <a:lnTo>
                    <a:pt x="633" y="9"/>
                  </a:lnTo>
                  <a:lnTo>
                    <a:pt x="634" y="9"/>
                  </a:lnTo>
                  <a:lnTo>
                    <a:pt x="634" y="10"/>
                  </a:lnTo>
                  <a:lnTo>
                    <a:pt x="634" y="9"/>
                  </a:lnTo>
                  <a:lnTo>
                    <a:pt x="634" y="10"/>
                  </a:lnTo>
                  <a:lnTo>
                    <a:pt x="634" y="9"/>
                  </a:lnTo>
                  <a:lnTo>
                    <a:pt x="634" y="10"/>
                  </a:lnTo>
                  <a:lnTo>
                    <a:pt x="635" y="10"/>
                  </a:lnTo>
                  <a:lnTo>
                    <a:pt x="636" y="10"/>
                  </a:lnTo>
                  <a:lnTo>
                    <a:pt x="636" y="11"/>
                  </a:lnTo>
                  <a:lnTo>
                    <a:pt x="636" y="13"/>
                  </a:lnTo>
                  <a:lnTo>
                    <a:pt x="637" y="13"/>
                  </a:lnTo>
                  <a:lnTo>
                    <a:pt x="637" y="11"/>
                  </a:lnTo>
                  <a:lnTo>
                    <a:pt x="637" y="13"/>
                  </a:lnTo>
                  <a:lnTo>
                    <a:pt x="638" y="13"/>
                  </a:lnTo>
                  <a:lnTo>
                    <a:pt x="637" y="13"/>
                  </a:lnTo>
                  <a:lnTo>
                    <a:pt x="638" y="13"/>
                  </a:lnTo>
                  <a:lnTo>
                    <a:pt x="638" y="14"/>
                  </a:lnTo>
                  <a:lnTo>
                    <a:pt x="640" y="14"/>
                  </a:lnTo>
                  <a:lnTo>
                    <a:pt x="640" y="13"/>
                  </a:lnTo>
                  <a:lnTo>
                    <a:pt x="640" y="14"/>
                  </a:lnTo>
                  <a:lnTo>
                    <a:pt x="640" y="13"/>
                  </a:lnTo>
                  <a:lnTo>
                    <a:pt x="640" y="11"/>
                  </a:lnTo>
                  <a:lnTo>
                    <a:pt x="640" y="13"/>
                  </a:lnTo>
                  <a:lnTo>
                    <a:pt x="640" y="11"/>
                  </a:lnTo>
                  <a:lnTo>
                    <a:pt x="641" y="11"/>
                  </a:lnTo>
                  <a:lnTo>
                    <a:pt x="641" y="10"/>
                  </a:lnTo>
                  <a:lnTo>
                    <a:pt x="641" y="11"/>
                  </a:lnTo>
                  <a:lnTo>
                    <a:pt x="641" y="10"/>
                  </a:lnTo>
                  <a:lnTo>
                    <a:pt x="642" y="10"/>
                  </a:lnTo>
                  <a:lnTo>
                    <a:pt x="642" y="11"/>
                  </a:lnTo>
                  <a:lnTo>
                    <a:pt x="643" y="11"/>
                  </a:lnTo>
                  <a:lnTo>
                    <a:pt x="643" y="10"/>
                  </a:lnTo>
                  <a:lnTo>
                    <a:pt x="644" y="10"/>
                  </a:lnTo>
                  <a:lnTo>
                    <a:pt x="644" y="9"/>
                  </a:lnTo>
                  <a:lnTo>
                    <a:pt x="644" y="8"/>
                  </a:lnTo>
                  <a:lnTo>
                    <a:pt x="644" y="7"/>
                  </a:lnTo>
                  <a:lnTo>
                    <a:pt x="644" y="8"/>
                  </a:lnTo>
                  <a:lnTo>
                    <a:pt x="645" y="8"/>
                  </a:lnTo>
                  <a:lnTo>
                    <a:pt x="645" y="7"/>
                  </a:lnTo>
                  <a:lnTo>
                    <a:pt x="645" y="6"/>
                  </a:lnTo>
                  <a:lnTo>
                    <a:pt x="646" y="6"/>
                  </a:lnTo>
                  <a:lnTo>
                    <a:pt x="646" y="7"/>
                  </a:lnTo>
                  <a:lnTo>
                    <a:pt x="646" y="8"/>
                  </a:lnTo>
                  <a:lnTo>
                    <a:pt x="646" y="7"/>
                  </a:lnTo>
                  <a:lnTo>
                    <a:pt x="646" y="6"/>
                  </a:lnTo>
                  <a:lnTo>
                    <a:pt x="646" y="5"/>
                  </a:lnTo>
                  <a:lnTo>
                    <a:pt x="646" y="6"/>
                  </a:lnTo>
                  <a:lnTo>
                    <a:pt x="646" y="5"/>
                  </a:lnTo>
                  <a:lnTo>
                    <a:pt x="647" y="6"/>
                  </a:lnTo>
                  <a:lnTo>
                    <a:pt x="647" y="5"/>
                  </a:lnTo>
                  <a:lnTo>
                    <a:pt x="646" y="5"/>
                  </a:lnTo>
                  <a:lnTo>
                    <a:pt x="646" y="4"/>
                  </a:lnTo>
                  <a:lnTo>
                    <a:pt x="646" y="2"/>
                  </a:lnTo>
                  <a:lnTo>
                    <a:pt x="645" y="2"/>
                  </a:lnTo>
                  <a:lnTo>
                    <a:pt x="644" y="2"/>
                  </a:lnTo>
                  <a:lnTo>
                    <a:pt x="645" y="1"/>
                  </a:lnTo>
                  <a:lnTo>
                    <a:pt x="644" y="1"/>
                  </a:lnTo>
                  <a:lnTo>
                    <a:pt x="645" y="1"/>
                  </a:lnTo>
                  <a:lnTo>
                    <a:pt x="644" y="1"/>
                  </a:lnTo>
                  <a:lnTo>
                    <a:pt x="645" y="1"/>
                  </a:lnTo>
                  <a:lnTo>
                    <a:pt x="645" y="2"/>
                  </a:lnTo>
                  <a:lnTo>
                    <a:pt x="646" y="2"/>
                  </a:lnTo>
                  <a:lnTo>
                    <a:pt x="646" y="1"/>
                  </a:lnTo>
                  <a:lnTo>
                    <a:pt x="647" y="1"/>
                  </a:lnTo>
                  <a:lnTo>
                    <a:pt x="647" y="2"/>
                  </a:lnTo>
                  <a:lnTo>
                    <a:pt x="649" y="2"/>
                  </a:lnTo>
                  <a:lnTo>
                    <a:pt x="649" y="4"/>
                  </a:lnTo>
                  <a:lnTo>
                    <a:pt x="647" y="4"/>
                  </a:lnTo>
                  <a:lnTo>
                    <a:pt x="647" y="5"/>
                  </a:lnTo>
                  <a:lnTo>
                    <a:pt x="649" y="5"/>
                  </a:lnTo>
                  <a:lnTo>
                    <a:pt x="647" y="5"/>
                  </a:lnTo>
                  <a:lnTo>
                    <a:pt x="647" y="6"/>
                  </a:lnTo>
                  <a:lnTo>
                    <a:pt x="647" y="7"/>
                  </a:lnTo>
                  <a:lnTo>
                    <a:pt x="649" y="7"/>
                  </a:lnTo>
                  <a:lnTo>
                    <a:pt x="649" y="8"/>
                  </a:lnTo>
                  <a:lnTo>
                    <a:pt x="649" y="9"/>
                  </a:lnTo>
                  <a:lnTo>
                    <a:pt x="647" y="9"/>
                  </a:lnTo>
                  <a:lnTo>
                    <a:pt x="649" y="9"/>
                  </a:lnTo>
                  <a:lnTo>
                    <a:pt x="649" y="10"/>
                  </a:lnTo>
                  <a:lnTo>
                    <a:pt x="647" y="10"/>
                  </a:lnTo>
                  <a:lnTo>
                    <a:pt x="649" y="10"/>
                  </a:lnTo>
                  <a:lnTo>
                    <a:pt x="650" y="10"/>
                  </a:lnTo>
                  <a:lnTo>
                    <a:pt x="650" y="11"/>
                  </a:lnTo>
                  <a:lnTo>
                    <a:pt x="650" y="13"/>
                  </a:lnTo>
                  <a:lnTo>
                    <a:pt x="650" y="14"/>
                  </a:lnTo>
                  <a:lnTo>
                    <a:pt x="651" y="14"/>
                  </a:lnTo>
                  <a:lnTo>
                    <a:pt x="651" y="15"/>
                  </a:lnTo>
                  <a:lnTo>
                    <a:pt x="652" y="15"/>
                  </a:lnTo>
                  <a:lnTo>
                    <a:pt x="652" y="14"/>
                  </a:lnTo>
                  <a:lnTo>
                    <a:pt x="651" y="14"/>
                  </a:lnTo>
                  <a:lnTo>
                    <a:pt x="651" y="13"/>
                  </a:lnTo>
                  <a:lnTo>
                    <a:pt x="652" y="13"/>
                  </a:lnTo>
                  <a:lnTo>
                    <a:pt x="651" y="13"/>
                  </a:lnTo>
                  <a:lnTo>
                    <a:pt x="652" y="13"/>
                  </a:lnTo>
                  <a:lnTo>
                    <a:pt x="652" y="11"/>
                  </a:lnTo>
                  <a:lnTo>
                    <a:pt x="653" y="11"/>
                  </a:lnTo>
                  <a:lnTo>
                    <a:pt x="653" y="10"/>
                  </a:lnTo>
                  <a:lnTo>
                    <a:pt x="653" y="11"/>
                  </a:lnTo>
                  <a:lnTo>
                    <a:pt x="653" y="10"/>
                  </a:lnTo>
                  <a:lnTo>
                    <a:pt x="654" y="10"/>
                  </a:lnTo>
                  <a:lnTo>
                    <a:pt x="654" y="11"/>
                  </a:lnTo>
                  <a:lnTo>
                    <a:pt x="654" y="10"/>
                  </a:lnTo>
                  <a:lnTo>
                    <a:pt x="654" y="11"/>
                  </a:lnTo>
                  <a:lnTo>
                    <a:pt x="654" y="10"/>
                  </a:lnTo>
                  <a:lnTo>
                    <a:pt x="654" y="11"/>
                  </a:lnTo>
                  <a:lnTo>
                    <a:pt x="654" y="10"/>
                  </a:lnTo>
                  <a:lnTo>
                    <a:pt x="655" y="10"/>
                  </a:lnTo>
                  <a:lnTo>
                    <a:pt x="655" y="9"/>
                  </a:lnTo>
                  <a:lnTo>
                    <a:pt x="655" y="8"/>
                  </a:lnTo>
                  <a:lnTo>
                    <a:pt x="655" y="9"/>
                  </a:lnTo>
                  <a:lnTo>
                    <a:pt x="657" y="9"/>
                  </a:lnTo>
                  <a:lnTo>
                    <a:pt x="657" y="8"/>
                  </a:lnTo>
                  <a:lnTo>
                    <a:pt x="657" y="9"/>
                  </a:lnTo>
                  <a:lnTo>
                    <a:pt x="658" y="9"/>
                  </a:lnTo>
                  <a:lnTo>
                    <a:pt x="657" y="9"/>
                  </a:lnTo>
                  <a:lnTo>
                    <a:pt x="658" y="9"/>
                  </a:lnTo>
                  <a:lnTo>
                    <a:pt x="657" y="9"/>
                  </a:lnTo>
                  <a:lnTo>
                    <a:pt x="658" y="9"/>
                  </a:lnTo>
                  <a:lnTo>
                    <a:pt x="657" y="9"/>
                  </a:lnTo>
                  <a:lnTo>
                    <a:pt x="658" y="9"/>
                  </a:lnTo>
                  <a:lnTo>
                    <a:pt x="658" y="10"/>
                  </a:lnTo>
                  <a:lnTo>
                    <a:pt x="657" y="10"/>
                  </a:lnTo>
                  <a:lnTo>
                    <a:pt x="657" y="11"/>
                  </a:lnTo>
                  <a:lnTo>
                    <a:pt x="657" y="10"/>
                  </a:lnTo>
                  <a:lnTo>
                    <a:pt x="657" y="11"/>
                  </a:lnTo>
                  <a:lnTo>
                    <a:pt x="657" y="13"/>
                  </a:lnTo>
                  <a:lnTo>
                    <a:pt x="655" y="13"/>
                  </a:lnTo>
                  <a:lnTo>
                    <a:pt x="657" y="13"/>
                  </a:lnTo>
                  <a:lnTo>
                    <a:pt x="655" y="14"/>
                  </a:lnTo>
                  <a:lnTo>
                    <a:pt x="655" y="15"/>
                  </a:lnTo>
                  <a:lnTo>
                    <a:pt x="655" y="16"/>
                  </a:lnTo>
                  <a:lnTo>
                    <a:pt x="654" y="16"/>
                  </a:lnTo>
                  <a:lnTo>
                    <a:pt x="654" y="17"/>
                  </a:lnTo>
                  <a:lnTo>
                    <a:pt x="655" y="17"/>
                  </a:lnTo>
                  <a:lnTo>
                    <a:pt x="654" y="17"/>
                  </a:lnTo>
                  <a:lnTo>
                    <a:pt x="655" y="17"/>
                  </a:lnTo>
                  <a:lnTo>
                    <a:pt x="655" y="18"/>
                  </a:lnTo>
                  <a:lnTo>
                    <a:pt x="657" y="18"/>
                  </a:lnTo>
                  <a:lnTo>
                    <a:pt x="655" y="18"/>
                  </a:lnTo>
                  <a:lnTo>
                    <a:pt x="657" y="18"/>
                  </a:lnTo>
                  <a:lnTo>
                    <a:pt x="657" y="19"/>
                  </a:lnTo>
                  <a:lnTo>
                    <a:pt x="657" y="18"/>
                  </a:lnTo>
                  <a:lnTo>
                    <a:pt x="657" y="19"/>
                  </a:lnTo>
                  <a:lnTo>
                    <a:pt x="658" y="19"/>
                  </a:lnTo>
                  <a:lnTo>
                    <a:pt x="658" y="18"/>
                  </a:lnTo>
                  <a:lnTo>
                    <a:pt x="658" y="17"/>
                  </a:lnTo>
                  <a:lnTo>
                    <a:pt x="658" y="16"/>
                  </a:lnTo>
                  <a:lnTo>
                    <a:pt x="659" y="16"/>
                  </a:lnTo>
                  <a:lnTo>
                    <a:pt x="658" y="16"/>
                  </a:lnTo>
                  <a:lnTo>
                    <a:pt x="658" y="17"/>
                  </a:lnTo>
                  <a:lnTo>
                    <a:pt x="659" y="17"/>
                  </a:lnTo>
                  <a:lnTo>
                    <a:pt x="659" y="16"/>
                  </a:lnTo>
                  <a:lnTo>
                    <a:pt x="660" y="16"/>
                  </a:lnTo>
                  <a:lnTo>
                    <a:pt x="659" y="16"/>
                  </a:lnTo>
                  <a:lnTo>
                    <a:pt x="660" y="16"/>
                  </a:lnTo>
                  <a:lnTo>
                    <a:pt x="659" y="16"/>
                  </a:lnTo>
                  <a:lnTo>
                    <a:pt x="659" y="15"/>
                  </a:lnTo>
                  <a:lnTo>
                    <a:pt x="659" y="14"/>
                  </a:lnTo>
                  <a:lnTo>
                    <a:pt x="659" y="13"/>
                  </a:lnTo>
                  <a:lnTo>
                    <a:pt x="660" y="13"/>
                  </a:lnTo>
                  <a:lnTo>
                    <a:pt x="659" y="13"/>
                  </a:lnTo>
                  <a:lnTo>
                    <a:pt x="659" y="11"/>
                  </a:lnTo>
                  <a:lnTo>
                    <a:pt x="659" y="10"/>
                  </a:lnTo>
                  <a:lnTo>
                    <a:pt x="659" y="9"/>
                  </a:lnTo>
                  <a:lnTo>
                    <a:pt x="658" y="9"/>
                  </a:lnTo>
                  <a:lnTo>
                    <a:pt x="659" y="9"/>
                  </a:lnTo>
                  <a:lnTo>
                    <a:pt x="658" y="9"/>
                  </a:lnTo>
                  <a:lnTo>
                    <a:pt x="658" y="8"/>
                  </a:lnTo>
                  <a:lnTo>
                    <a:pt x="658" y="7"/>
                  </a:lnTo>
                  <a:lnTo>
                    <a:pt x="659" y="7"/>
                  </a:lnTo>
                  <a:lnTo>
                    <a:pt x="659" y="6"/>
                  </a:lnTo>
                  <a:lnTo>
                    <a:pt x="659" y="7"/>
                  </a:lnTo>
                  <a:lnTo>
                    <a:pt x="660" y="7"/>
                  </a:lnTo>
                  <a:lnTo>
                    <a:pt x="661" y="7"/>
                  </a:lnTo>
                  <a:lnTo>
                    <a:pt x="662" y="7"/>
                  </a:lnTo>
                  <a:lnTo>
                    <a:pt x="663" y="7"/>
                  </a:lnTo>
                  <a:lnTo>
                    <a:pt x="663" y="8"/>
                  </a:lnTo>
                  <a:lnTo>
                    <a:pt x="664" y="8"/>
                  </a:lnTo>
                  <a:lnTo>
                    <a:pt x="666" y="8"/>
                  </a:lnTo>
                  <a:lnTo>
                    <a:pt x="666" y="9"/>
                  </a:lnTo>
                  <a:lnTo>
                    <a:pt x="664" y="9"/>
                  </a:lnTo>
                  <a:lnTo>
                    <a:pt x="664" y="10"/>
                  </a:lnTo>
                  <a:lnTo>
                    <a:pt x="664" y="11"/>
                  </a:lnTo>
                  <a:lnTo>
                    <a:pt x="664" y="13"/>
                  </a:lnTo>
                  <a:lnTo>
                    <a:pt x="664" y="14"/>
                  </a:lnTo>
                  <a:lnTo>
                    <a:pt x="663" y="14"/>
                  </a:lnTo>
                  <a:lnTo>
                    <a:pt x="663" y="13"/>
                  </a:lnTo>
                  <a:lnTo>
                    <a:pt x="663" y="14"/>
                  </a:lnTo>
                  <a:lnTo>
                    <a:pt x="664" y="14"/>
                  </a:lnTo>
                  <a:lnTo>
                    <a:pt x="664" y="15"/>
                  </a:lnTo>
                  <a:lnTo>
                    <a:pt x="664" y="16"/>
                  </a:lnTo>
                  <a:lnTo>
                    <a:pt x="663" y="16"/>
                  </a:lnTo>
                  <a:lnTo>
                    <a:pt x="664" y="16"/>
                  </a:lnTo>
                  <a:lnTo>
                    <a:pt x="666" y="16"/>
                  </a:lnTo>
                  <a:lnTo>
                    <a:pt x="667" y="16"/>
                  </a:lnTo>
                  <a:lnTo>
                    <a:pt x="666" y="16"/>
                  </a:lnTo>
                  <a:lnTo>
                    <a:pt x="667" y="16"/>
                  </a:lnTo>
                  <a:lnTo>
                    <a:pt x="667" y="15"/>
                  </a:lnTo>
                  <a:lnTo>
                    <a:pt x="667" y="16"/>
                  </a:lnTo>
                  <a:lnTo>
                    <a:pt x="667" y="17"/>
                  </a:lnTo>
                  <a:lnTo>
                    <a:pt x="666" y="17"/>
                  </a:lnTo>
                  <a:lnTo>
                    <a:pt x="666" y="18"/>
                  </a:lnTo>
                  <a:lnTo>
                    <a:pt x="666" y="17"/>
                  </a:lnTo>
                  <a:lnTo>
                    <a:pt x="666" y="18"/>
                  </a:lnTo>
                  <a:lnTo>
                    <a:pt x="667" y="18"/>
                  </a:lnTo>
                  <a:lnTo>
                    <a:pt x="667" y="19"/>
                  </a:lnTo>
                  <a:lnTo>
                    <a:pt x="668" y="19"/>
                  </a:lnTo>
                  <a:lnTo>
                    <a:pt x="668" y="18"/>
                  </a:lnTo>
                  <a:lnTo>
                    <a:pt x="669" y="18"/>
                  </a:lnTo>
                  <a:lnTo>
                    <a:pt x="669" y="19"/>
                  </a:lnTo>
                  <a:lnTo>
                    <a:pt x="670" y="19"/>
                  </a:lnTo>
                  <a:lnTo>
                    <a:pt x="670" y="18"/>
                  </a:lnTo>
                  <a:lnTo>
                    <a:pt x="669" y="18"/>
                  </a:lnTo>
                  <a:lnTo>
                    <a:pt x="670" y="18"/>
                  </a:lnTo>
                  <a:lnTo>
                    <a:pt x="670" y="17"/>
                  </a:lnTo>
                  <a:lnTo>
                    <a:pt x="670" y="16"/>
                  </a:lnTo>
                  <a:lnTo>
                    <a:pt x="671" y="15"/>
                  </a:lnTo>
                  <a:lnTo>
                    <a:pt x="671" y="16"/>
                  </a:lnTo>
                  <a:lnTo>
                    <a:pt x="671" y="15"/>
                  </a:lnTo>
                  <a:lnTo>
                    <a:pt x="671" y="16"/>
                  </a:lnTo>
                  <a:lnTo>
                    <a:pt x="670" y="16"/>
                  </a:lnTo>
                  <a:lnTo>
                    <a:pt x="671" y="16"/>
                  </a:lnTo>
                  <a:lnTo>
                    <a:pt x="672" y="16"/>
                  </a:lnTo>
                  <a:lnTo>
                    <a:pt x="672" y="17"/>
                  </a:lnTo>
                  <a:lnTo>
                    <a:pt x="671" y="17"/>
                  </a:lnTo>
                  <a:lnTo>
                    <a:pt x="672" y="17"/>
                  </a:lnTo>
                  <a:lnTo>
                    <a:pt x="671" y="17"/>
                  </a:lnTo>
                  <a:lnTo>
                    <a:pt x="671" y="18"/>
                  </a:lnTo>
                  <a:lnTo>
                    <a:pt x="672" y="18"/>
                  </a:lnTo>
                  <a:lnTo>
                    <a:pt x="672" y="19"/>
                  </a:lnTo>
                  <a:lnTo>
                    <a:pt x="674" y="19"/>
                  </a:lnTo>
                  <a:lnTo>
                    <a:pt x="674" y="18"/>
                  </a:lnTo>
                  <a:lnTo>
                    <a:pt x="674" y="19"/>
                  </a:lnTo>
                  <a:lnTo>
                    <a:pt x="674" y="21"/>
                  </a:lnTo>
                  <a:lnTo>
                    <a:pt x="674" y="22"/>
                  </a:lnTo>
                  <a:lnTo>
                    <a:pt x="672" y="22"/>
                  </a:lnTo>
                  <a:lnTo>
                    <a:pt x="672" y="23"/>
                  </a:lnTo>
                  <a:lnTo>
                    <a:pt x="674" y="23"/>
                  </a:lnTo>
                  <a:lnTo>
                    <a:pt x="674" y="22"/>
                  </a:lnTo>
                  <a:lnTo>
                    <a:pt x="674" y="23"/>
                  </a:lnTo>
                  <a:lnTo>
                    <a:pt x="674" y="24"/>
                  </a:lnTo>
                  <a:lnTo>
                    <a:pt x="674" y="25"/>
                  </a:lnTo>
                  <a:lnTo>
                    <a:pt x="675" y="25"/>
                  </a:lnTo>
                  <a:lnTo>
                    <a:pt x="674" y="26"/>
                  </a:lnTo>
                  <a:lnTo>
                    <a:pt x="675" y="26"/>
                  </a:lnTo>
                  <a:lnTo>
                    <a:pt x="674" y="26"/>
                  </a:lnTo>
                  <a:lnTo>
                    <a:pt x="675" y="26"/>
                  </a:lnTo>
                  <a:lnTo>
                    <a:pt x="675" y="27"/>
                  </a:lnTo>
                  <a:lnTo>
                    <a:pt x="675" y="26"/>
                  </a:lnTo>
                  <a:lnTo>
                    <a:pt x="675" y="27"/>
                  </a:lnTo>
                  <a:lnTo>
                    <a:pt x="676" y="27"/>
                  </a:lnTo>
                  <a:lnTo>
                    <a:pt x="676" y="26"/>
                  </a:lnTo>
                  <a:lnTo>
                    <a:pt x="675" y="26"/>
                  </a:lnTo>
                  <a:lnTo>
                    <a:pt x="675" y="25"/>
                  </a:lnTo>
                  <a:lnTo>
                    <a:pt x="674" y="24"/>
                  </a:lnTo>
                  <a:lnTo>
                    <a:pt x="674" y="23"/>
                  </a:lnTo>
                  <a:lnTo>
                    <a:pt x="675" y="23"/>
                  </a:lnTo>
                  <a:lnTo>
                    <a:pt x="675" y="24"/>
                  </a:lnTo>
                  <a:lnTo>
                    <a:pt x="676" y="24"/>
                  </a:lnTo>
                  <a:lnTo>
                    <a:pt x="676" y="23"/>
                  </a:lnTo>
                  <a:lnTo>
                    <a:pt x="675" y="23"/>
                  </a:lnTo>
                  <a:lnTo>
                    <a:pt x="675" y="22"/>
                  </a:lnTo>
                  <a:lnTo>
                    <a:pt x="676" y="22"/>
                  </a:lnTo>
                  <a:lnTo>
                    <a:pt x="676" y="23"/>
                  </a:lnTo>
                  <a:lnTo>
                    <a:pt x="677" y="23"/>
                  </a:lnTo>
                  <a:lnTo>
                    <a:pt x="677" y="24"/>
                  </a:lnTo>
                  <a:lnTo>
                    <a:pt x="676" y="24"/>
                  </a:lnTo>
                  <a:lnTo>
                    <a:pt x="676" y="25"/>
                  </a:lnTo>
                  <a:lnTo>
                    <a:pt x="677" y="25"/>
                  </a:lnTo>
                  <a:lnTo>
                    <a:pt x="677" y="24"/>
                  </a:lnTo>
                  <a:lnTo>
                    <a:pt x="678" y="24"/>
                  </a:lnTo>
                  <a:lnTo>
                    <a:pt x="678" y="25"/>
                  </a:lnTo>
                  <a:lnTo>
                    <a:pt x="678" y="26"/>
                  </a:lnTo>
                  <a:lnTo>
                    <a:pt x="679" y="26"/>
                  </a:lnTo>
                  <a:lnTo>
                    <a:pt x="679" y="25"/>
                  </a:lnTo>
                  <a:lnTo>
                    <a:pt x="679" y="26"/>
                  </a:lnTo>
                  <a:lnTo>
                    <a:pt x="680" y="26"/>
                  </a:lnTo>
                  <a:lnTo>
                    <a:pt x="680" y="25"/>
                  </a:lnTo>
                  <a:lnTo>
                    <a:pt x="681" y="25"/>
                  </a:lnTo>
                  <a:lnTo>
                    <a:pt x="683" y="25"/>
                  </a:lnTo>
                  <a:lnTo>
                    <a:pt x="684" y="25"/>
                  </a:lnTo>
                  <a:lnTo>
                    <a:pt x="684" y="24"/>
                  </a:lnTo>
                  <a:lnTo>
                    <a:pt x="685" y="24"/>
                  </a:lnTo>
                  <a:lnTo>
                    <a:pt x="686" y="24"/>
                  </a:lnTo>
                  <a:lnTo>
                    <a:pt x="686" y="25"/>
                  </a:lnTo>
                  <a:lnTo>
                    <a:pt x="685" y="25"/>
                  </a:lnTo>
                  <a:lnTo>
                    <a:pt x="686" y="25"/>
                  </a:lnTo>
                  <a:lnTo>
                    <a:pt x="687" y="25"/>
                  </a:lnTo>
                  <a:lnTo>
                    <a:pt x="688" y="25"/>
                  </a:lnTo>
                  <a:lnTo>
                    <a:pt x="689" y="25"/>
                  </a:lnTo>
                  <a:lnTo>
                    <a:pt x="688" y="25"/>
                  </a:lnTo>
                  <a:lnTo>
                    <a:pt x="687" y="25"/>
                  </a:lnTo>
                  <a:lnTo>
                    <a:pt x="687" y="26"/>
                  </a:lnTo>
                  <a:lnTo>
                    <a:pt x="686" y="26"/>
                  </a:lnTo>
                  <a:lnTo>
                    <a:pt x="686" y="27"/>
                  </a:lnTo>
                  <a:lnTo>
                    <a:pt x="687" y="27"/>
                  </a:lnTo>
                  <a:lnTo>
                    <a:pt x="686" y="27"/>
                  </a:lnTo>
                  <a:lnTo>
                    <a:pt x="687" y="27"/>
                  </a:lnTo>
                  <a:lnTo>
                    <a:pt x="687" y="29"/>
                  </a:lnTo>
                  <a:lnTo>
                    <a:pt x="688" y="29"/>
                  </a:lnTo>
                  <a:lnTo>
                    <a:pt x="687" y="29"/>
                  </a:lnTo>
                  <a:lnTo>
                    <a:pt x="688" y="29"/>
                  </a:lnTo>
                  <a:lnTo>
                    <a:pt x="688" y="30"/>
                  </a:lnTo>
                  <a:lnTo>
                    <a:pt x="687" y="30"/>
                  </a:lnTo>
                  <a:lnTo>
                    <a:pt x="688" y="30"/>
                  </a:lnTo>
                  <a:lnTo>
                    <a:pt x="689" y="30"/>
                  </a:lnTo>
                  <a:lnTo>
                    <a:pt x="689" y="31"/>
                  </a:lnTo>
                  <a:lnTo>
                    <a:pt x="689" y="30"/>
                  </a:lnTo>
                  <a:lnTo>
                    <a:pt x="688" y="30"/>
                  </a:lnTo>
                  <a:lnTo>
                    <a:pt x="688" y="31"/>
                  </a:lnTo>
                  <a:lnTo>
                    <a:pt x="688" y="32"/>
                  </a:lnTo>
                  <a:lnTo>
                    <a:pt x="688" y="33"/>
                  </a:lnTo>
                  <a:lnTo>
                    <a:pt x="687" y="33"/>
                  </a:lnTo>
                  <a:lnTo>
                    <a:pt x="688" y="33"/>
                  </a:lnTo>
                  <a:lnTo>
                    <a:pt x="687" y="33"/>
                  </a:lnTo>
                  <a:lnTo>
                    <a:pt x="687" y="34"/>
                  </a:lnTo>
                  <a:lnTo>
                    <a:pt x="687" y="35"/>
                  </a:lnTo>
                  <a:lnTo>
                    <a:pt x="688" y="35"/>
                  </a:lnTo>
                  <a:lnTo>
                    <a:pt x="689" y="35"/>
                  </a:lnTo>
                  <a:lnTo>
                    <a:pt x="689" y="36"/>
                  </a:lnTo>
                  <a:lnTo>
                    <a:pt x="689" y="35"/>
                  </a:lnTo>
                  <a:lnTo>
                    <a:pt x="689" y="36"/>
                  </a:lnTo>
                  <a:lnTo>
                    <a:pt x="690" y="36"/>
                  </a:lnTo>
                  <a:lnTo>
                    <a:pt x="690" y="38"/>
                  </a:lnTo>
                  <a:lnTo>
                    <a:pt x="692" y="38"/>
                  </a:lnTo>
                  <a:lnTo>
                    <a:pt x="690" y="38"/>
                  </a:lnTo>
                  <a:lnTo>
                    <a:pt x="690" y="39"/>
                  </a:lnTo>
                  <a:lnTo>
                    <a:pt x="689" y="39"/>
                  </a:lnTo>
                  <a:lnTo>
                    <a:pt x="690" y="39"/>
                  </a:lnTo>
                  <a:lnTo>
                    <a:pt x="692" y="39"/>
                  </a:lnTo>
                  <a:lnTo>
                    <a:pt x="693" y="39"/>
                  </a:lnTo>
                  <a:lnTo>
                    <a:pt x="694" y="39"/>
                  </a:lnTo>
                  <a:lnTo>
                    <a:pt x="693" y="39"/>
                  </a:lnTo>
                  <a:lnTo>
                    <a:pt x="693" y="40"/>
                  </a:lnTo>
                  <a:lnTo>
                    <a:pt x="694" y="40"/>
                  </a:lnTo>
                  <a:lnTo>
                    <a:pt x="694" y="41"/>
                  </a:lnTo>
                  <a:lnTo>
                    <a:pt x="693" y="41"/>
                  </a:lnTo>
                  <a:lnTo>
                    <a:pt x="693" y="42"/>
                  </a:lnTo>
                  <a:lnTo>
                    <a:pt x="693" y="43"/>
                  </a:lnTo>
                  <a:lnTo>
                    <a:pt x="693" y="44"/>
                  </a:lnTo>
                  <a:lnTo>
                    <a:pt x="694" y="44"/>
                  </a:lnTo>
                  <a:lnTo>
                    <a:pt x="694" y="46"/>
                  </a:lnTo>
                  <a:lnTo>
                    <a:pt x="695" y="46"/>
                  </a:lnTo>
                  <a:lnTo>
                    <a:pt x="694" y="46"/>
                  </a:lnTo>
                  <a:lnTo>
                    <a:pt x="694" y="47"/>
                  </a:lnTo>
                  <a:lnTo>
                    <a:pt x="695" y="47"/>
                  </a:lnTo>
                  <a:lnTo>
                    <a:pt x="695" y="46"/>
                  </a:lnTo>
                  <a:lnTo>
                    <a:pt x="695" y="47"/>
                  </a:lnTo>
                  <a:lnTo>
                    <a:pt x="695" y="48"/>
                  </a:lnTo>
                  <a:lnTo>
                    <a:pt x="696" y="48"/>
                  </a:lnTo>
                  <a:lnTo>
                    <a:pt x="696" y="49"/>
                  </a:lnTo>
                  <a:lnTo>
                    <a:pt x="696" y="50"/>
                  </a:lnTo>
                  <a:lnTo>
                    <a:pt x="695" y="50"/>
                  </a:lnTo>
                  <a:lnTo>
                    <a:pt x="696" y="50"/>
                  </a:lnTo>
                  <a:lnTo>
                    <a:pt x="695" y="50"/>
                  </a:lnTo>
                  <a:lnTo>
                    <a:pt x="696" y="50"/>
                  </a:lnTo>
                  <a:lnTo>
                    <a:pt x="697" y="50"/>
                  </a:lnTo>
                  <a:lnTo>
                    <a:pt x="697" y="51"/>
                  </a:lnTo>
                  <a:lnTo>
                    <a:pt x="697" y="52"/>
                  </a:lnTo>
                  <a:lnTo>
                    <a:pt x="698" y="52"/>
                  </a:lnTo>
                  <a:lnTo>
                    <a:pt x="698" y="51"/>
                  </a:lnTo>
                  <a:lnTo>
                    <a:pt x="698" y="52"/>
                  </a:lnTo>
                  <a:lnTo>
                    <a:pt x="697" y="52"/>
                  </a:lnTo>
                  <a:lnTo>
                    <a:pt x="698" y="52"/>
                  </a:lnTo>
                  <a:lnTo>
                    <a:pt x="698" y="54"/>
                  </a:lnTo>
                  <a:lnTo>
                    <a:pt x="698" y="55"/>
                  </a:lnTo>
                  <a:lnTo>
                    <a:pt x="700" y="55"/>
                  </a:lnTo>
                  <a:lnTo>
                    <a:pt x="700" y="54"/>
                  </a:lnTo>
                  <a:lnTo>
                    <a:pt x="701" y="54"/>
                  </a:lnTo>
                  <a:lnTo>
                    <a:pt x="701" y="55"/>
                  </a:lnTo>
                  <a:lnTo>
                    <a:pt x="701" y="56"/>
                  </a:lnTo>
                  <a:lnTo>
                    <a:pt x="702" y="56"/>
                  </a:lnTo>
                  <a:lnTo>
                    <a:pt x="701" y="56"/>
                  </a:lnTo>
                  <a:lnTo>
                    <a:pt x="702" y="56"/>
                  </a:lnTo>
                  <a:lnTo>
                    <a:pt x="702" y="57"/>
                  </a:lnTo>
                  <a:lnTo>
                    <a:pt x="702" y="58"/>
                  </a:lnTo>
                  <a:lnTo>
                    <a:pt x="702" y="59"/>
                  </a:lnTo>
                  <a:lnTo>
                    <a:pt x="703" y="59"/>
                  </a:lnTo>
                  <a:lnTo>
                    <a:pt x="704" y="59"/>
                  </a:lnTo>
                  <a:lnTo>
                    <a:pt x="705" y="59"/>
                  </a:lnTo>
                  <a:lnTo>
                    <a:pt x="706" y="59"/>
                  </a:lnTo>
                  <a:lnTo>
                    <a:pt x="706" y="60"/>
                  </a:lnTo>
                  <a:lnTo>
                    <a:pt x="705" y="60"/>
                  </a:lnTo>
                  <a:lnTo>
                    <a:pt x="704" y="60"/>
                  </a:lnTo>
                  <a:lnTo>
                    <a:pt x="704" y="61"/>
                  </a:lnTo>
                  <a:lnTo>
                    <a:pt x="703" y="61"/>
                  </a:lnTo>
                  <a:lnTo>
                    <a:pt x="702" y="61"/>
                  </a:lnTo>
                  <a:lnTo>
                    <a:pt x="702" y="60"/>
                  </a:lnTo>
                  <a:lnTo>
                    <a:pt x="702" y="59"/>
                  </a:lnTo>
                  <a:lnTo>
                    <a:pt x="701" y="59"/>
                  </a:lnTo>
                  <a:lnTo>
                    <a:pt x="701" y="58"/>
                  </a:lnTo>
                  <a:lnTo>
                    <a:pt x="700" y="58"/>
                  </a:lnTo>
                  <a:lnTo>
                    <a:pt x="698" y="58"/>
                  </a:lnTo>
                  <a:lnTo>
                    <a:pt x="698" y="57"/>
                  </a:lnTo>
                  <a:lnTo>
                    <a:pt x="698" y="56"/>
                  </a:lnTo>
                  <a:lnTo>
                    <a:pt x="698" y="57"/>
                  </a:lnTo>
                  <a:lnTo>
                    <a:pt x="697" y="57"/>
                  </a:lnTo>
                  <a:lnTo>
                    <a:pt x="696" y="57"/>
                  </a:lnTo>
                  <a:lnTo>
                    <a:pt x="696" y="56"/>
                  </a:lnTo>
                  <a:lnTo>
                    <a:pt x="696" y="57"/>
                  </a:lnTo>
                  <a:lnTo>
                    <a:pt x="696" y="56"/>
                  </a:lnTo>
                  <a:lnTo>
                    <a:pt x="695" y="56"/>
                  </a:lnTo>
                  <a:lnTo>
                    <a:pt x="694" y="56"/>
                  </a:lnTo>
                  <a:lnTo>
                    <a:pt x="694" y="55"/>
                  </a:lnTo>
                  <a:lnTo>
                    <a:pt x="694" y="56"/>
                  </a:lnTo>
                  <a:lnTo>
                    <a:pt x="693" y="56"/>
                  </a:lnTo>
                  <a:lnTo>
                    <a:pt x="692" y="56"/>
                  </a:lnTo>
                  <a:lnTo>
                    <a:pt x="690" y="56"/>
                  </a:lnTo>
                  <a:lnTo>
                    <a:pt x="689" y="56"/>
                  </a:lnTo>
                  <a:lnTo>
                    <a:pt x="689" y="55"/>
                  </a:lnTo>
                  <a:lnTo>
                    <a:pt x="689" y="56"/>
                  </a:lnTo>
                  <a:lnTo>
                    <a:pt x="690" y="56"/>
                  </a:lnTo>
                  <a:lnTo>
                    <a:pt x="690" y="57"/>
                  </a:lnTo>
                  <a:lnTo>
                    <a:pt x="692" y="57"/>
                  </a:lnTo>
                  <a:lnTo>
                    <a:pt x="693" y="57"/>
                  </a:lnTo>
                  <a:lnTo>
                    <a:pt x="694" y="57"/>
                  </a:lnTo>
                  <a:lnTo>
                    <a:pt x="694" y="58"/>
                  </a:lnTo>
                  <a:lnTo>
                    <a:pt x="695" y="58"/>
                  </a:lnTo>
                  <a:lnTo>
                    <a:pt x="696" y="58"/>
                  </a:lnTo>
                  <a:lnTo>
                    <a:pt x="697" y="58"/>
                  </a:lnTo>
                  <a:lnTo>
                    <a:pt x="697" y="59"/>
                  </a:lnTo>
                  <a:lnTo>
                    <a:pt x="698" y="59"/>
                  </a:lnTo>
                  <a:lnTo>
                    <a:pt x="698" y="60"/>
                  </a:lnTo>
                  <a:lnTo>
                    <a:pt x="700" y="60"/>
                  </a:lnTo>
                  <a:lnTo>
                    <a:pt x="698" y="60"/>
                  </a:lnTo>
                  <a:lnTo>
                    <a:pt x="700" y="60"/>
                  </a:lnTo>
                  <a:lnTo>
                    <a:pt x="700" y="61"/>
                  </a:lnTo>
                  <a:lnTo>
                    <a:pt x="701" y="61"/>
                  </a:lnTo>
                  <a:lnTo>
                    <a:pt x="701" y="63"/>
                  </a:lnTo>
                  <a:lnTo>
                    <a:pt x="702" y="63"/>
                  </a:lnTo>
                  <a:lnTo>
                    <a:pt x="702" y="64"/>
                  </a:lnTo>
                  <a:lnTo>
                    <a:pt x="701" y="64"/>
                  </a:lnTo>
                  <a:lnTo>
                    <a:pt x="700" y="64"/>
                  </a:lnTo>
                  <a:lnTo>
                    <a:pt x="701" y="64"/>
                  </a:lnTo>
                  <a:lnTo>
                    <a:pt x="702" y="64"/>
                  </a:lnTo>
                  <a:lnTo>
                    <a:pt x="702" y="65"/>
                  </a:lnTo>
                  <a:lnTo>
                    <a:pt x="702" y="66"/>
                  </a:lnTo>
                  <a:lnTo>
                    <a:pt x="702" y="67"/>
                  </a:lnTo>
                  <a:lnTo>
                    <a:pt x="702" y="68"/>
                  </a:lnTo>
                  <a:lnTo>
                    <a:pt x="703" y="68"/>
                  </a:lnTo>
                  <a:lnTo>
                    <a:pt x="702" y="68"/>
                  </a:lnTo>
                  <a:lnTo>
                    <a:pt x="703" y="68"/>
                  </a:lnTo>
                  <a:lnTo>
                    <a:pt x="702" y="68"/>
                  </a:lnTo>
                  <a:lnTo>
                    <a:pt x="702" y="69"/>
                  </a:lnTo>
                  <a:lnTo>
                    <a:pt x="701" y="69"/>
                  </a:lnTo>
                  <a:lnTo>
                    <a:pt x="702" y="69"/>
                  </a:lnTo>
                  <a:lnTo>
                    <a:pt x="702" y="71"/>
                  </a:lnTo>
                  <a:lnTo>
                    <a:pt x="701" y="71"/>
                  </a:lnTo>
                  <a:lnTo>
                    <a:pt x="701" y="72"/>
                  </a:lnTo>
                  <a:lnTo>
                    <a:pt x="702" y="72"/>
                  </a:lnTo>
                  <a:lnTo>
                    <a:pt x="702" y="73"/>
                  </a:lnTo>
                  <a:lnTo>
                    <a:pt x="701" y="73"/>
                  </a:lnTo>
                  <a:lnTo>
                    <a:pt x="701" y="74"/>
                  </a:lnTo>
                  <a:lnTo>
                    <a:pt x="701" y="75"/>
                  </a:lnTo>
                  <a:lnTo>
                    <a:pt x="700" y="75"/>
                  </a:lnTo>
                  <a:lnTo>
                    <a:pt x="700" y="74"/>
                  </a:lnTo>
                  <a:lnTo>
                    <a:pt x="700" y="75"/>
                  </a:lnTo>
                  <a:lnTo>
                    <a:pt x="701" y="75"/>
                  </a:lnTo>
                  <a:lnTo>
                    <a:pt x="701" y="76"/>
                  </a:lnTo>
                  <a:lnTo>
                    <a:pt x="700" y="76"/>
                  </a:lnTo>
                  <a:lnTo>
                    <a:pt x="700" y="77"/>
                  </a:lnTo>
                  <a:lnTo>
                    <a:pt x="698" y="77"/>
                  </a:lnTo>
                  <a:lnTo>
                    <a:pt x="698" y="78"/>
                  </a:lnTo>
                  <a:lnTo>
                    <a:pt x="697" y="78"/>
                  </a:lnTo>
                  <a:lnTo>
                    <a:pt x="697" y="80"/>
                  </a:lnTo>
                  <a:lnTo>
                    <a:pt x="696" y="80"/>
                  </a:lnTo>
                  <a:lnTo>
                    <a:pt x="696" y="81"/>
                  </a:lnTo>
                  <a:lnTo>
                    <a:pt x="695" y="81"/>
                  </a:lnTo>
                  <a:lnTo>
                    <a:pt x="694" y="81"/>
                  </a:lnTo>
                  <a:lnTo>
                    <a:pt x="695" y="81"/>
                  </a:lnTo>
                  <a:lnTo>
                    <a:pt x="694" y="81"/>
                  </a:lnTo>
                  <a:lnTo>
                    <a:pt x="693" y="81"/>
                  </a:lnTo>
                  <a:lnTo>
                    <a:pt x="693" y="80"/>
                  </a:lnTo>
                  <a:lnTo>
                    <a:pt x="693" y="81"/>
                  </a:lnTo>
                  <a:lnTo>
                    <a:pt x="693" y="80"/>
                  </a:lnTo>
                  <a:lnTo>
                    <a:pt x="692" y="80"/>
                  </a:lnTo>
                  <a:lnTo>
                    <a:pt x="690" y="80"/>
                  </a:lnTo>
                  <a:lnTo>
                    <a:pt x="689" y="80"/>
                  </a:lnTo>
                  <a:lnTo>
                    <a:pt x="689" y="78"/>
                  </a:lnTo>
                  <a:lnTo>
                    <a:pt x="689" y="80"/>
                  </a:lnTo>
                  <a:lnTo>
                    <a:pt x="688" y="80"/>
                  </a:lnTo>
                  <a:lnTo>
                    <a:pt x="687" y="80"/>
                  </a:lnTo>
                  <a:lnTo>
                    <a:pt x="688" y="80"/>
                  </a:lnTo>
                  <a:lnTo>
                    <a:pt x="687" y="80"/>
                  </a:lnTo>
                  <a:lnTo>
                    <a:pt x="687" y="78"/>
                  </a:lnTo>
                  <a:lnTo>
                    <a:pt x="687" y="80"/>
                  </a:lnTo>
                  <a:lnTo>
                    <a:pt x="687" y="78"/>
                  </a:lnTo>
                  <a:lnTo>
                    <a:pt x="686" y="78"/>
                  </a:lnTo>
                  <a:lnTo>
                    <a:pt x="685" y="78"/>
                  </a:lnTo>
                  <a:lnTo>
                    <a:pt x="685" y="77"/>
                  </a:lnTo>
                  <a:lnTo>
                    <a:pt x="685" y="78"/>
                  </a:lnTo>
                  <a:lnTo>
                    <a:pt x="685" y="77"/>
                  </a:lnTo>
                  <a:lnTo>
                    <a:pt x="685" y="78"/>
                  </a:lnTo>
                  <a:lnTo>
                    <a:pt x="684" y="78"/>
                  </a:lnTo>
                  <a:lnTo>
                    <a:pt x="684" y="77"/>
                  </a:lnTo>
                  <a:lnTo>
                    <a:pt x="685" y="77"/>
                  </a:lnTo>
                  <a:lnTo>
                    <a:pt x="684" y="77"/>
                  </a:lnTo>
                  <a:lnTo>
                    <a:pt x="684" y="76"/>
                  </a:lnTo>
                  <a:lnTo>
                    <a:pt x="684" y="77"/>
                  </a:lnTo>
                  <a:lnTo>
                    <a:pt x="683" y="77"/>
                  </a:lnTo>
                  <a:lnTo>
                    <a:pt x="683" y="76"/>
                  </a:lnTo>
                  <a:lnTo>
                    <a:pt x="681" y="76"/>
                  </a:lnTo>
                  <a:lnTo>
                    <a:pt x="680" y="76"/>
                  </a:lnTo>
                  <a:lnTo>
                    <a:pt x="680" y="77"/>
                  </a:lnTo>
                  <a:lnTo>
                    <a:pt x="679" y="77"/>
                  </a:lnTo>
                  <a:lnTo>
                    <a:pt x="679" y="76"/>
                  </a:lnTo>
                  <a:lnTo>
                    <a:pt x="680" y="76"/>
                  </a:lnTo>
                  <a:lnTo>
                    <a:pt x="679" y="76"/>
                  </a:lnTo>
                  <a:lnTo>
                    <a:pt x="679" y="75"/>
                  </a:lnTo>
                  <a:lnTo>
                    <a:pt x="679" y="76"/>
                  </a:lnTo>
                  <a:lnTo>
                    <a:pt x="678" y="76"/>
                  </a:lnTo>
                  <a:lnTo>
                    <a:pt x="678" y="75"/>
                  </a:lnTo>
                  <a:lnTo>
                    <a:pt x="677" y="75"/>
                  </a:lnTo>
                  <a:lnTo>
                    <a:pt x="676" y="75"/>
                  </a:lnTo>
                  <a:lnTo>
                    <a:pt x="676" y="74"/>
                  </a:lnTo>
                  <a:lnTo>
                    <a:pt x="675" y="74"/>
                  </a:lnTo>
                  <a:lnTo>
                    <a:pt x="674" y="74"/>
                  </a:lnTo>
                  <a:lnTo>
                    <a:pt x="674" y="73"/>
                  </a:lnTo>
                  <a:lnTo>
                    <a:pt x="672" y="73"/>
                  </a:lnTo>
                  <a:lnTo>
                    <a:pt x="672" y="72"/>
                  </a:lnTo>
                  <a:lnTo>
                    <a:pt x="671" y="72"/>
                  </a:lnTo>
                  <a:lnTo>
                    <a:pt x="671" y="71"/>
                  </a:lnTo>
                  <a:lnTo>
                    <a:pt x="670" y="71"/>
                  </a:lnTo>
                  <a:lnTo>
                    <a:pt x="669" y="71"/>
                  </a:lnTo>
                  <a:lnTo>
                    <a:pt x="669" y="69"/>
                  </a:lnTo>
                  <a:lnTo>
                    <a:pt x="668" y="69"/>
                  </a:lnTo>
                  <a:lnTo>
                    <a:pt x="668" y="71"/>
                  </a:lnTo>
                  <a:lnTo>
                    <a:pt x="668" y="69"/>
                  </a:lnTo>
                  <a:close/>
                  <a:moveTo>
                    <a:pt x="666" y="15"/>
                  </a:moveTo>
                  <a:lnTo>
                    <a:pt x="667" y="15"/>
                  </a:lnTo>
                  <a:lnTo>
                    <a:pt x="666" y="15"/>
                  </a:lnTo>
                  <a:close/>
                  <a:moveTo>
                    <a:pt x="659" y="16"/>
                  </a:moveTo>
                  <a:lnTo>
                    <a:pt x="659" y="15"/>
                  </a:lnTo>
                  <a:lnTo>
                    <a:pt x="659" y="16"/>
                  </a:lnTo>
                  <a:close/>
                  <a:moveTo>
                    <a:pt x="658" y="14"/>
                  </a:moveTo>
                  <a:lnTo>
                    <a:pt x="658" y="13"/>
                  </a:lnTo>
                  <a:lnTo>
                    <a:pt x="659" y="13"/>
                  </a:lnTo>
                  <a:lnTo>
                    <a:pt x="659" y="14"/>
                  </a:lnTo>
                  <a:lnTo>
                    <a:pt x="658" y="14"/>
                  </a:lnTo>
                  <a:close/>
                  <a:moveTo>
                    <a:pt x="650" y="11"/>
                  </a:moveTo>
                  <a:lnTo>
                    <a:pt x="650" y="13"/>
                  </a:lnTo>
                  <a:lnTo>
                    <a:pt x="650" y="11"/>
                  </a:lnTo>
                  <a:close/>
                  <a:moveTo>
                    <a:pt x="664" y="9"/>
                  </a:moveTo>
                  <a:lnTo>
                    <a:pt x="666" y="9"/>
                  </a:lnTo>
                  <a:lnTo>
                    <a:pt x="664" y="9"/>
                  </a:lnTo>
                  <a:close/>
                  <a:moveTo>
                    <a:pt x="636" y="11"/>
                  </a:moveTo>
                  <a:lnTo>
                    <a:pt x="637" y="11"/>
                  </a:lnTo>
                  <a:lnTo>
                    <a:pt x="636" y="11"/>
                  </a:lnTo>
                  <a:close/>
                  <a:moveTo>
                    <a:pt x="610" y="13"/>
                  </a:moveTo>
                  <a:lnTo>
                    <a:pt x="611" y="13"/>
                  </a:lnTo>
                  <a:lnTo>
                    <a:pt x="610" y="13"/>
                  </a:lnTo>
                  <a:close/>
                  <a:moveTo>
                    <a:pt x="633" y="9"/>
                  </a:moveTo>
                  <a:lnTo>
                    <a:pt x="633" y="10"/>
                  </a:lnTo>
                  <a:lnTo>
                    <a:pt x="633" y="9"/>
                  </a:lnTo>
                  <a:close/>
                  <a:moveTo>
                    <a:pt x="635" y="9"/>
                  </a:moveTo>
                  <a:lnTo>
                    <a:pt x="634" y="9"/>
                  </a:lnTo>
                  <a:lnTo>
                    <a:pt x="635" y="9"/>
                  </a:lnTo>
                  <a:close/>
                  <a:moveTo>
                    <a:pt x="634" y="9"/>
                  </a:moveTo>
                  <a:lnTo>
                    <a:pt x="634" y="8"/>
                  </a:lnTo>
                  <a:lnTo>
                    <a:pt x="634" y="9"/>
                  </a:lnTo>
                  <a:close/>
                  <a:moveTo>
                    <a:pt x="644" y="1"/>
                  </a:moveTo>
                  <a:lnTo>
                    <a:pt x="645" y="1"/>
                  </a:lnTo>
                  <a:lnTo>
                    <a:pt x="644" y="1"/>
                  </a:lnTo>
                  <a:close/>
                  <a:moveTo>
                    <a:pt x="643" y="1"/>
                  </a:moveTo>
                  <a:lnTo>
                    <a:pt x="643" y="0"/>
                  </a:lnTo>
                  <a:lnTo>
                    <a:pt x="643" y="1"/>
                  </a:lnTo>
                  <a:lnTo>
                    <a:pt x="644" y="1"/>
                  </a:lnTo>
                  <a:lnTo>
                    <a:pt x="643" y="1"/>
                  </a:lnTo>
                  <a:close/>
                  <a:moveTo>
                    <a:pt x="698" y="83"/>
                  </a:moveTo>
                  <a:lnTo>
                    <a:pt x="697" y="83"/>
                  </a:lnTo>
                  <a:lnTo>
                    <a:pt x="698" y="83"/>
                  </a:lnTo>
                  <a:lnTo>
                    <a:pt x="697" y="83"/>
                  </a:lnTo>
                  <a:lnTo>
                    <a:pt x="698" y="83"/>
                  </a:lnTo>
                  <a:lnTo>
                    <a:pt x="700" y="83"/>
                  </a:lnTo>
                  <a:lnTo>
                    <a:pt x="698" y="83"/>
                  </a:lnTo>
                  <a:lnTo>
                    <a:pt x="700" y="83"/>
                  </a:lnTo>
                  <a:lnTo>
                    <a:pt x="700" y="82"/>
                  </a:lnTo>
                  <a:lnTo>
                    <a:pt x="701" y="82"/>
                  </a:lnTo>
                  <a:lnTo>
                    <a:pt x="701" y="83"/>
                  </a:lnTo>
                  <a:lnTo>
                    <a:pt x="700" y="83"/>
                  </a:lnTo>
                  <a:lnTo>
                    <a:pt x="698" y="83"/>
                  </a:lnTo>
                  <a:close/>
                  <a:moveTo>
                    <a:pt x="688" y="80"/>
                  </a:moveTo>
                  <a:lnTo>
                    <a:pt x="688" y="81"/>
                  </a:lnTo>
                  <a:lnTo>
                    <a:pt x="688" y="80"/>
                  </a:lnTo>
                  <a:close/>
                  <a:moveTo>
                    <a:pt x="683" y="77"/>
                  </a:moveTo>
                  <a:lnTo>
                    <a:pt x="684" y="77"/>
                  </a:lnTo>
                  <a:lnTo>
                    <a:pt x="684" y="78"/>
                  </a:lnTo>
                  <a:lnTo>
                    <a:pt x="683" y="78"/>
                  </a:lnTo>
                  <a:lnTo>
                    <a:pt x="683" y="77"/>
                  </a:lnTo>
                  <a:close/>
                  <a:moveTo>
                    <a:pt x="701" y="61"/>
                  </a:moveTo>
                  <a:lnTo>
                    <a:pt x="701" y="60"/>
                  </a:lnTo>
                  <a:lnTo>
                    <a:pt x="700" y="59"/>
                  </a:lnTo>
                  <a:lnTo>
                    <a:pt x="701" y="59"/>
                  </a:lnTo>
                  <a:lnTo>
                    <a:pt x="700" y="59"/>
                  </a:lnTo>
                  <a:lnTo>
                    <a:pt x="701" y="59"/>
                  </a:lnTo>
                  <a:lnTo>
                    <a:pt x="700" y="59"/>
                  </a:lnTo>
                  <a:lnTo>
                    <a:pt x="700" y="58"/>
                  </a:lnTo>
                  <a:lnTo>
                    <a:pt x="701" y="59"/>
                  </a:lnTo>
                  <a:lnTo>
                    <a:pt x="701" y="60"/>
                  </a:lnTo>
                  <a:lnTo>
                    <a:pt x="702" y="60"/>
                  </a:lnTo>
                  <a:lnTo>
                    <a:pt x="702" y="61"/>
                  </a:lnTo>
                  <a:lnTo>
                    <a:pt x="701" y="61"/>
                  </a:lnTo>
                  <a:lnTo>
                    <a:pt x="702" y="61"/>
                  </a:lnTo>
                  <a:lnTo>
                    <a:pt x="701" y="61"/>
                  </a:lnTo>
                  <a:close/>
                  <a:moveTo>
                    <a:pt x="700" y="58"/>
                  </a:moveTo>
                  <a:lnTo>
                    <a:pt x="700" y="59"/>
                  </a:lnTo>
                  <a:lnTo>
                    <a:pt x="700" y="58"/>
                  </a:lnTo>
                  <a:close/>
                  <a:moveTo>
                    <a:pt x="696" y="57"/>
                  </a:moveTo>
                  <a:lnTo>
                    <a:pt x="697" y="57"/>
                  </a:lnTo>
                  <a:lnTo>
                    <a:pt x="697" y="58"/>
                  </a:lnTo>
                  <a:lnTo>
                    <a:pt x="696" y="58"/>
                  </a:lnTo>
                  <a:lnTo>
                    <a:pt x="696" y="57"/>
                  </a:lnTo>
                  <a:close/>
                  <a:moveTo>
                    <a:pt x="702" y="56"/>
                  </a:moveTo>
                  <a:lnTo>
                    <a:pt x="702" y="57"/>
                  </a:lnTo>
                  <a:lnTo>
                    <a:pt x="702" y="56"/>
                  </a:lnTo>
                  <a:close/>
                  <a:moveTo>
                    <a:pt x="697" y="51"/>
                  </a:moveTo>
                  <a:lnTo>
                    <a:pt x="697" y="50"/>
                  </a:lnTo>
                  <a:lnTo>
                    <a:pt x="697" y="51"/>
                  </a:lnTo>
                  <a:close/>
                  <a:moveTo>
                    <a:pt x="695" y="48"/>
                  </a:moveTo>
                  <a:lnTo>
                    <a:pt x="696" y="48"/>
                  </a:lnTo>
                  <a:lnTo>
                    <a:pt x="695" y="48"/>
                  </a:lnTo>
                  <a:close/>
                  <a:moveTo>
                    <a:pt x="694" y="39"/>
                  </a:moveTo>
                  <a:lnTo>
                    <a:pt x="693" y="39"/>
                  </a:lnTo>
                  <a:lnTo>
                    <a:pt x="694" y="39"/>
                  </a:lnTo>
                  <a:close/>
                  <a:moveTo>
                    <a:pt x="692" y="36"/>
                  </a:moveTo>
                  <a:lnTo>
                    <a:pt x="692" y="35"/>
                  </a:lnTo>
                  <a:lnTo>
                    <a:pt x="692" y="34"/>
                  </a:lnTo>
                  <a:lnTo>
                    <a:pt x="693" y="34"/>
                  </a:lnTo>
                  <a:lnTo>
                    <a:pt x="693" y="35"/>
                  </a:lnTo>
                  <a:lnTo>
                    <a:pt x="694" y="35"/>
                  </a:lnTo>
                  <a:lnTo>
                    <a:pt x="694" y="36"/>
                  </a:lnTo>
                  <a:lnTo>
                    <a:pt x="693" y="36"/>
                  </a:lnTo>
                  <a:lnTo>
                    <a:pt x="693" y="38"/>
                  </a:lnTo>
                  <a:lnTo>
                    <a:pt x="693" y="36"/>
                  </a:lnTo>
                  <a:lnTo>
                    <a:pt x="692" y="36"/>
                  </a:lnTo>
                  <a:lnTo>
                    <a:pt x="692" y="38"/>
                  </a:lnTo>
                  <a:lnTo>
                    <a:pt x="692" y="36"/>
                  </a:lnTo>
                  <a:close/>
                  <a:moveTo>
                    <a:pt x="685" y="24"/>
                  </a:moveTo>
                  <a:lnTo>
                    <a:pt x="686" y="24"/>
                  </a:lnTo>
                  <a:lnTo>
                    <a:pt x="685" y="24"/>
                  </a:lnTo>
                  <a:close/>
                  <a:moveTo>
                    <a:pt x="676" y="21"/>
                  </a:moveTo>
                  <a:lnTo>
                    <a:pt x="677" y="21"/>
                  </a:lnTo>
                  <a:lnTo>
                    <a:pt x="676" y="21"/>
                  </a:lnTo>
                  <a:close/>
                  <a:moveTo>
                    <a:pt x="675" y="21"/>
                  </a:moveTo>
                  <a:lnTo>
                    <a:pt x="675" y="22"/>
                  </a:lnTo>
                  <a:lnTo>
                    <a:pt x="675" y="21"/>
                  </a:lnTo>
                  <a:close/>
                  <a:moveTo>
                    <a:pt x="676" y="21"/>
                  </a:moveTo>
                  <a:lnTo>
                    <a:pt x="676" y="19"/>
                  </a:lnTo>
                  <a:lnTo>
                    <a:pt x="676" y="21"/>
                  </a:lnTo>
                  <a:lnTo>
                    <a:pt x="676" y="22"/>
                  </a:lnTo>
                  <a:lnTo>
                    <a:pt x="676" y="21"/>
                  </a:lnTo>
                  <a:lnTo>
                    <a:pt x="676" y="22"/>
                  </a:lnTo>
                  <a:lnTo>
                    <a:pt x="676" y="21"/>
                  </a:lnTo>
                  <a:close/>
                  <a:moveTo>
                    <a:pt x="675" y="19"/>
                  </a:moveTo>
                  <a:lnTo>
                    <a:pt x="676" y="19"/>
                  </a:lnTo>
                  <a:lnTo>
                    <a:pt x="675" y="19"/>
                  </a:lnTo>
                  <a:lnTo>
                    <a:pt x="676" y="19"/>
                  </a:lnTo>
                  <a:lnTo>
                    <a:pt x="675" y="19"/>
                  </a:lnTo>
                  <a:lnTo>
                    <a:pt x="676" y="19"/>
                  </a:lnTo>
                  <a:lnTo>
                    <a:pt x="676" y="21"/>
                  </a:lnTo>
                  <a:lnTo>
                    <a:pt x="676" y="19"/>
                  </a:lnTo>
                  <a:lnTo>
                    <a:pt x="675" y="1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8" name="Freeform 287">
              <a:extLst>
                <a:ext uri="{FF2B5EF4-FFF2-40B4-BE49-F238E27FC236}">
                  <a16:creationId xmlns:a16="http://schemas.microsoft.com/office/drawing/2014/main" id="{6F7071D8-687B-F074-26F1-94D681002F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2376" y="1169988"/>
              <a:ext cx="587375" cy="358775"/>
            </a:xfrm>
            <a:custGeom>
              <a:avLst/>
              <a:gdLst>
                <a:gd name="T0" fmla="*/ 135 w 370"/>
                <a:gd name="T1" fmla="*/ 182 h 226"/>
                <a:gd name="T2" fmla="*/ 119 w 370"/>
                <a:gd name="T3" fmla="*/ 163 h 226"/>
                <a:gd name="T4" fmla="*/ 97 w 370"/>
                <a:gd name="T5" fmla="*/ 142 h 226"/>
                <a:gd name="T6" fmla="*/ 65 w 370"/>
                <a:gd name="T7" fmla="*/ 145 h 226"/>
                <a:gd name="T8" fmla="*/ 42 w 370"/>
                <a:gd name="T9" fmla="*/ 146 h 226"/>
                <a:gd name="T10" fmla="*/ 25 w 370"/>
                <a:gd name="T11" fmla="*/ 138 h 226"/>
                <a:gd name="T12" fmla="*/ 6 w 370"/>
                <a:gd name="T13" fmla="*/ 121 h 226"/>
                <a:gd name="T14" fmla="*/ 6 w 370"/>
                <a:gd name="T15" fmla="*/ 98 h 226"/>
                <a:gd name="T16" fmla="*/ 27 w 370"/>
                <a:gd name="T17" fmla="*/ 87 h 226"/>
                <a:gd name="T18" fmla="*/ 41 w 370"/>
                <a:gd name="T19" fmla="*/ 73 h 226"/>
                <a:gd name="T20" fmla="*/ 60 w 370"/>
                <a:gd name="T21" fmla="*/ 65 h 226"/>
                <a:gd name="T22" fmla="*/ 69 w 370"/>
                <a:gd name="T23" fmla="*/ 46 h 226"/>
                <a:gd name="T24" fmla="*/ 83 w 370"/>
                <a:gd name="T25" fmla="*/ 36 h 226"/>
                <a:gd name="T26" fmla="*/ 93 w 370"/>
                <a:gd name="T27" fmla="*/ 34 h 226"/>
                <a:gd name="T28" fmla="*/ 110 w 370"/>
                <a:gd name="T29" fmla="*/ 31 h 226"/>
                <a:gd name="T30" fmla="*/ 128 w 370"/>
                <a:gd name="T31" fmla="*/ 35 h 226"/>
                <a:gd name="T32" fmla="*/ 152 w 370"/>
                <a:gd name="T33" fmla="*/ 31 h 226"/>
                <a:gd name="T34" fmla="*/ 167 w 370"/>
                <a:gd name="T35" fmla="*/ 22 h 226"/>
                <a:gd name="T36" fmla="*/ 182 w 370"/>
                <a:gd name="T37" fmla="*/ 20 h 226"/>
                <a:gd name="T38" fmla="*/ 198 w 370"/>
                <a:gd name="T39" fmla="*/ 13 h 226"/>
                <a:gd name="T40" fmla="*/ 208 w 370"/>
                <a:gd name="T41" fmla="*/ 12 h 226"/>
                <a:gd name="T42" fmla="*/ 222 w 370"/>
                <a:gd name="T43" fmla="*/ 10 h 226"/>
                <a:gd name="T44" fmla="*/ 233 w 370"/>
                <a:gd name="T45" fmla="*/ 12 h 226"/>
                <a:gd name="T46" fmla="*/ 225 w 370"/>
                <a:gd name="T47" fmla="*/ 18 h 226"/>
                <a:gd name="T48" fmla="*/ 227 w 370"/>
                <a:gd name="T49" fmla="*/ 27 h 226"/>
                <a:gd name="T50" fmla="*/ 235 w 370"/>
                <a:gd name="T51" fmla="*/ 33 h 226"/>
                <a:gd name="T52" fmla="*/ 233 w 370"/>
                <a:gd name="T53" fmla="*/ 28 h 226"/>
                <a:gd name="T54" fmla="*/ 243 w 370"/>
                <a:gd name="T55" fmla="*/ 22 h 226"/>
                <a:gd name="T56" fmla="*/ 242 w 370"/>
                <a:gd name="T57" fmla="*/ 23 h 226"/>
                <a:gd name="T58" fmla="*/ 247 w 370"/>
                <a:gd name="T59" fmla="*/ 12 h 226"/>
                <a:gd name="T60" fmla="*/ 260 w 370"/>
                <a:gd name="T61" fmla="*/ 5 h 226"/>
                <a:gd name="T62" fmla="*/ 274 w 370"/>
                <a:gd name="T63" fmla="*/ 1 h 226"/>
                <a:gd name="T64" fmla="*/ 290 w 370"/>
                <a:gd name="T65" fmla="*/ 5 h 226"/>
                <a:gd name="T66" fmla="*/ 310 w 370"/>
                <a:gd name="T67" fmla="*/ 17 h 226"/>
                <a:gd name="T68" fmla="*/ 296 w 370"/>
                <a:gd name="T69" fmla="*/ 27 h 226"/>
                <a:gd name="T70" fmla="*/ 305 w 370"/>
                <a:gd name="T71" fmla="*/ 26 h 226"/>
                <a:gd name="T72" fmla="*/ 324 w 370"/>
                <a:gd name="T73" fmla="*/ 30 h 226"/>
                <a:gd name="T74" fmla="*/ 338 w 370"/>
                <a:gd name="T75" fmla="*/ 31 h 226"/>
                <a:gd name="T76" fmla="*/ 356 w 370"/>
                <a:gd name="T77" fmla="*/ 38 h 226"/>
                <a:gd name="T78" fmla="*/ 369 w 370"/>
                <a:gd name="T79" fmla="*/ 47 h 226"/>
                <a:gd name="T80" fmla="*/ 351 w 370"/>
                <a:gd name="T81" fmla="*/ 67 h 226"/>
                <a:gd name="T82" fmla="*/ 328 w 370"/>
                <a:gd name="T83" fmla="*/ 70 h 226"/>
                <a:gd name="T84" fmla="*/ 307 w 370"/>
                <a:gd name="T85" fmla="*/ 87 h 226"/>
                <a:gd name="T86" fmla="*/ 309 w 370"/>
                <a:gd name="T87" fmla="*/ 114 h 226"/>
                <a:gd name="T88" fmla="*/ 266 w 370"/>
                <a:gd name="T89" fmla="*/ 102 h 226"/>
                <a:gd name="T90" fmla="*/ 248 w 370"/>
                <a:gd name="T91" fmla="*/ 119 h 226"/>
                <a:gd name="T92" fmla="*/ 225 w 370"/>
                <a:gd name="T93" fmla="*/ 129 h 226"/>
                <a:gd name="T94" fmla="*/ 208 w 370"/>
                <a:gd name="T95" fmla="*/ 142 h 226"/>
                <a:gd name="T96" fmla="*/ 190 w 370"/>
                <a:gd name="T97" fmla="*/ 178 h 226"/>
                <a:gd name="T98" fmla="*/ 209 w 370"/>
                <a:gd name="T99" fmla="*/ 169 h 226"/>
                <a:gd name="T100" fmla="*/ 212 w 370"/>
                <a:gd name="T101" fmla="*/ 182 h 226"/>
                <a:gd name="T102" fmla="*/ 206 w 370"/>
                <a:gd name="T103" fmla="*/ 187 h 226"/>
                <a:gd name="T104" fmla="*/ 214 w 370"/>
                <a:gd name="T105" fmla="*/ 188 h 226"/>
                <a:gd name="T106" fmla="*/ 223 w 370"/>
                <a:gd name="T107" fmla="*/ 213 h 226"/>
                <a:gd name="T108" fmla="*/ 199 w 370"/>
                <a:gd name="T109" fmla="*/ 221 h 226"/>
                <a:gd name="T110" fmla="*/ 184 w 370"/>
                <a:gd name="T111" fmla="*/ 203 h 226"/>
                <a:gd name="T112" fmla="*/ 166 w 370"/>
                <a:gd name="T113" fmla="*/ 221 h 226"/>
                <a:gd name="T114" fmla="*/ 150 w 370"/>
                <a:gd name="T115" fmla="*/ 202 h 226"/>
                <a:gd name="T116" fmla="*/ 165 w 370"/>
                <a:gd name="T117" fmla="*/ 206 h 226"/>
                <a:gd name="T118" fmla="*/ 181 w 370"/>
                <a:gd name="T119" fmla="*/ 18 h 226"/>
                <a:gd name="T120" fmla="*/ 266 w 370"/>
                <a:gd name="T121" fmla="*/ 4 h 226"/>
                <a:gd name="T122" fmla="*/ 345 w 370"/>
                <a:gd name="T123" fmla="*/ 90 h 226"/>
                <a:gd name="T124" fmla="*/ 342 w 370"/>
                <a:gd name="T125" fmla="*/ 75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0" h="226">
                  <a:moveTo>
                    <a:pt x="150" y="193"/>
                  </a:moveTo>
                  <a:lnTo>
                    <a:pt x="149" y="194"/>
                  </a:lnTo>
                  <a:lnTo>
                    <a:pt x="149" y="195"/>
                  </a:lnTo>
                  <a:lnTo>
                    <a:pt x="148" y="195"/>
                  </a:lnTo>
                  <a:lnTo>
                    <a:pt x="147" y="195"/>
                  </a:lnTo>
                  <a:lnTo>
                    <a:pt x="146" y="195"/>
                  </a:lnTo>
                  <a:lnTo>
                    <a:pt x="145" y="196"/>
                  </a:lnTo>
                  <a:lnTo>
                    <a:pt x="144" y="197"/>
                  </a:lnTo>
                  <a:lnTo>
                    <a:pt x="143" y="197"/>
                  </a:lnTo>
                  <a:lnTo>
                    <a:pt x="143" y="198"/>
                  </a:lnTo>
                  <a:lnTo>
                    <a:pt x="141" y="199"/>
                  </a:lnTo>
                  <a:lnTo>
                    <a:pt x="140" y="199"/>
                  </a:lnTo>
                  <a:lnTo>
                    <a:pt x="139" y="199"/>
                  </a:lnTo>
                  <a:lnTo>
                    <a:pt x="138" y="198"/>
                  </a:lnTo>
                  <a:lnTo>
                    <a:pt x="138" y="197"/>
                  </a:lnTo>
                  <a:lnTo>
                    <a:pt x="137" y="197"/>
                  </a:lnTo>
                  <a:lnTo>
                    <a:pt x="137" y="196"/>
                  </a:lnTo>
                  <a:lnTo>
                    <a:pt x="136" y="195"/>
                  </a:lnTo>
                  <a:lnTo>
                    <a:pt x="136" y="194"/>
                  </a:lnTo>
                  <a:lnTo>
                    <a:pt x="137" y="194"/>
                  </a:lnTo>
                  <a:lnTo>
                    <a:pt x="137" y="193"/>
                  </a:lnTo>
                  <a:lnTo>
                    <a:pt x="137" y="192"/>
                  </a:lnTo>
                  <a:lnTo>
                    <a:pt x="137" y="190"/>
                  </a:lnTo>
                  <a:lnTo>
                    <a:pt x="136" y="190"/>
                  </a:lnTo>
                  <a:lnTo>
                    <a:pt x="136" y="189"/>
                  </a:lnTo>
                  <a:lnTo>
                    <a:pt x="136" y="188"/>
                  </a:lnTo>
                  <a:lnTo>
                    <a:pt x="136" y="187"/>
                  </a:lnTo>
                  <a:lnTo>
                    <a:pt x="136" y="186"/>
                  </a:lnTo>
                  <a:lnTo>
                    <a:pt x="136" y="185"/>
                  </a:lnTo>
                  <a:lnTo>
                    <a:pt x="135" y="185"/>
                  </a:lnTo>
                  <a:lnTo>
                    <a:pt x="135" y="184"/>
                  </a:lnTo>
                  <a:lnTo>
                    <a:pt x="135" y="182"/>
                  </a:lnTo>
                  <a:lnTo>
                    <a:pt x="135" y="181"/>
                  </a:lnTo>
                  <a:lnTo>
                    <a:pt x="136" y="181"/>
                  </a:lnTo>
                  <a:lnTo>
                    <a:pt x="137" y="179"/>
                  </a:lnTo>
                  <a:lnTo>
                    <a:pt x="135" y="179"/>
                  </a:lnTo>
                  <a:lnTo>
                    <a:pt x="135" y="178"/>
                  </a:lnTo>
                  <a:lnTo>
                    <a:pt x="134" y="178"/>
                  </a:lnTo>
                  <a:lnTo>
                    <a:pt x="134" y="177"/>
                  </a:lnTo>
                  <a:lnTo>
                    <a:pt x="134" y="176"/>
                  </a:lnTo>
                  <a:lnTo>
                    <a:pt x="134" y="175"/>
                  </a:lnTo>
                  <a:lnTo>
                    <a:pt x="134" y="173"/>
                  </a:lnTo>
                  <a:lnTo>
                    <a:pt x="134" y="172"/>
                  </a:lnTo>
                  <a:lnTo>
                    <a:pt x="134" y="171"/>
                  </a:lnTo>
                  <a:lnTo>
                    <a:pt x="134" y="169"/>
                  </a:lnTo>
                  <a:lnTo>
                    <a:pt x="134" y="167"/>
                  </a:lnTo>
                  <a:lnTo>
                    <a:pt x="132" y="167"/>
                  </a:lnTo>
                  <a:lnTo>
                    <a:pt x="132" y="165"/>
                  </a:lnTo>
                  <a:lnTo>
                    <a:pt x="131" y="165"/>
                  </a:lnTo>
                  <a:lnTo>
                    <a:pt x="131" y="164"/>
                  </a:lnTo>
                  <a:lnTo>
                    <a:pt x="130" y="164"/>
                  </a:lnTo>
                  <a:lnTo>
                    <a:pt x="129" y="164"/>
                  </a:lnTo>
                  <a:lnTo>
                    <a:pt x="129" y="163"/>
                  </a:lnTo>
                  <a:lnTo>
                    <a:pt x="128" y="163"/>
                  </a:lnTo>
                  <a:lnTo>
                    <a:pt x="127" y="163"/>
                  </a:lnTo>
                  <a:lnTo>
                    <a:pt x="126" y="163"/>
                  </a:lnTo>
                  <a:lnTo>
                    <a:pt x="124" y="163"/>
                  </a:lnTo>
                  <a:lnTo>
                    <a:pt x="123" y="163"/>
                  </a:lnTo>
                  <a:lnTo>
                    <a:pt x="123" y="162"/>
                  </a:lnTo>
                  <a:lnTo>
                    <a:pt x="122" y="162"/>
                  </a:lnTo>
                  <a:lnTo>
                    <a:pt x="121" y="162"/>
                  </a:lnTo>
                  <a:lnTo>
                    <a:pt x="120" y="162"/>
                  </a:lnTo>
                  <a:lnTo>
                    <a:pt x="120" y="163"/>
                  </a:lnTo>
                  <a:lnTo>
                    <a:pt x="119" y="163"/>
                  </a:lnTo>
                  <a:lnTo>
                    <a:pt x="119" y="162"/>
                  </a:lnTo>
                  <a:lnTo>
                    <a:pt x="118" y="162"/>
                  </a:lnTo>
                  <a:lnTo>
                    <a:pt x="117" y="162"/>
                  </a:lnTo>
                  <a:lnTo>
                    <a:pt x="115" y="162"/>
                  </a:lnTo>
                  <a:lnTo>
                    <a:pt x="114" y="162"/>
                  </a:lnTo>
                  <a:lnTo>
                    <a:pt x="114" y="161"/>
                  </a:lnTo>
                  <a:lnTo>
                    <a:pt x="113" y="161"/>
                  </a:lnTo>
                  <a:lnTo>
                    <a:pt x="112" y="161"/>
                  </a:lnTo>
                  <a:lnTo>
                    <a:pt x="111" y="161"/>
                  </a:lnTo>
                  <a:lnTo>
                    <a:pt x="110" y="161"/>
                  </a:lnTo>
                  <a:lnTo>
                    <a:pt x="109" y="160"/>
                  </a:lnTo>
                  <a:lnTo>
                    <a:pt x="107" y="159"/>
                  </a:lnTo>
                  <a:lnTo>
                    <a:pt x="106" y="157"/>
                  </a:lnTo>
                  <a:lnTo>
                    <a:pt x="104" y="154"/>
                  </a:lnTo>
                  <a:lnTo>
                    <a:pt x="104" y="153"/>
                  </a:lnTo>
                  <a:lnTo>
                    <a:pt x="103" y="153"/>
                  </a:lnTo>
                  <a:lnTo>
                    <a:pt x="104" y="153"/>
                  </a:lnTo>
                  <a:lnTo>
                    <a:pt x="104" y="152"/>
                  </a:lnTo>
                  <a:lnTo>
                    <a:pt x="104" y="151"/>
                  </a:lnTo>
                  <a:lnTo>
                    <a:pt x="103" y="151"/>
                  </a:lnTo>
                  <a:lnTo>
                    <a:pt x="103" y="150"/>
                  </a:lnTo>
                  <a:lnTo>
                    <a:pt x="102" y="150"/>
                  </a:lnTo>
                  <a:lnTo>
                    <a:pt x="102" y="148"/>
                  </a:lnTo>
                  <a:lnTo>
                    <a:pt x="101" y="147"/>
                  </a:lnTo>
                  <a:lnTo>
                    <a:pt x="101" y="146"/>
                  </a:lnTo>
                  <a:lnTo>
                    <a:pt x="101" y="145"/>
                  </a:lnTo>
                  <a:lnTo>
                    <a:pt x="100" y="145"/>
                  </a:lnTo>
                  <a:lnTo>
                    <a:pt x="100" y="144"/>
                  </a:lnTo>
                  <a:lnTo>
                    <a:pt x="100" y="143"/>
                  </a:lnTo>
                  <a:lnTo>
                    <a:pt x="98" y="143"/>
                  </a:lnTo>
                  <a:lnTo>
                    <a:pt x="98" y="142"/>
                  </a:lnTo>
                  <a:lnTo>
                    <a:pt x="97" y="142"/>
                  </a:lnTo>
                  <a:lnTo>
                    <a:pt x="96" y="142"/>
                  </a:lnTo>
                  <a:lnTo>
                    <a:pt x="96" y="140"/>
                  </a:lnTo>
                  <a:lnTo>
                    <a:pt x="95" y="140"/>
                  </a:lnTo>
                  <a:lnTo>
                    <a:pt x="94" y="140"/>
                  </a:lnTo>
                  <a:lnTo>
                    <a:pt x="94" y="139"/>
                  </a:lnTo>
                  <a:lnTo>
                    <a:pt x="93" y="139"/>
                  </a:lnTo>
                  <a:lnTo>
                    <a:pt x="92" y="139"/>
                  </a:lnTo>
                  <a:lnTo>
                    <a:pt x="91" y="138"/>
                  </a:lnTo>
                  <a:lnTo>
                    <a:pt x="91" y="137"/>
                  </a:lnTo>
                  <a:lnTo>
                    <a:pt x="89" y="137"/>
                  </a:lnTo>
                  <a:lnTo>
                    <a:pt x="89" y="136"/>
                  </a:lnTo>
                  <a:lnTo>
                    <a:pt x="88" y="136"/>
                  </a:lnTo>
                  <a:lnTo>
                    <a:pt x="88" y="135"/>
                  </a:lnTo>
                  <a:lnTo>
                    <a:pt x="87" y="135"/>
                  </a:lnTo>
                  <a:lnTo>
                    <a:pt x="87" y="136"/>
                  </a:lnTo>
                  <a:lnTo>
                    <a:pt x="86" y="136"/>
                  </a:lnTo>
                  <a:lnTo>
                    <a:pt x="86" y="135"/>
                  </a:lnTo>
                  <a:lnTo>
                    <a:pt x="85" y="135"/>
                  </a:lnTo>
                  <a:lnTo>
                    <a:pt x="84" y="135"/>
                  </a:lnTo>
                  <a:lnTo>
                    <a:pt x="83" y="137"/>
                  </a:lnTo>
                  <a:lnTo>
                    <a:pt x="81" y="140"/>
                  </a:lnTo>
                  <a:lnTo>
                    <a:pt x="80" y="140"/>
                  </a:lnTo>
                  <a:lnTo>
                    <a:pt x="78" y="140"/>
                  </a:lnTo>
                  <a:lnTo>
                    <a:pt x="77" y="142"/>
                  </a:lnTo>
                  <a:lnTo>
                    <a:pt x="77" y="140"/>
                  </a:lnTo>
                  <a:lnTo>
                    <a:pt x="76" y="140"/>
                  </a:lnTo>
                  <a:lnTo>
                    <a:pt x="74" y="139"/>
                  </a:lnTo>
                  <a:lnTo>
                    <a:pt x="72" y="138"/>
                  </a:lnTo>
                  <a:lnTo>
                    <a:pt x="71" y="138"/>
                  </a:lnTo>
                  <a:lnTo>
                    <a:pt x="69" y="142"/>
                  </a:lnTo>
                  <a:lnTo>
                    <a:pt x="67" y="143"/>
                  </a:lnTo>
                  <a:lnTo>
                    <a:pt x="65" y="145"/>
                  </a:lnTo>
                  <a:lnTo>
                    <a:pt x="65" y="146"/>
                  </a:lnTo>
                  <a:lnTo>
                    <a:pt x="63" y="146"/>
                  </a:lnTo>
                  <a:lnTo>
                    <a:pt x="62" y="146"/>
                  </a:lnTo>
                  <a:lnTo>
                    <a:pt x="62" y="145"/>
                  </a:lnTo>
                  <a:lnTo>
                    <a:pt x="61" y="145"/>
                  </a:lnTo>
                  <a:lnTo>
                    <a:pt x="60" y="144"/>
                  </a:lnTo>
                  <a:lnTo>
                    <a:pt x="59" y="144"/>
                  </a:lnTo>
                  <a:lnTo>
                    <a:pt x="59" y="145"/>
                  </a:lnTo>
                  <a:lnTo>
                    <a:pt x="58" y="145"/>
                  </a:lnTo>
                  <a:lnTo>
                    <a:pt x="57" y="145"/>
                  </a:lnTo>
                  <a:lnTo>
                    <a:pt x="55" y="144"/>
                  </a:lnTo>
                  <a:lnTo>
                    <a:pt x="55" y="143"/>
                  </a:lnTo>
                  <a:lnTo>
                    <a:pt x="54" y="143"/>
                  </a:lnTo>
                  <a:lnTo>
                    <a:pt x="54" y="142"/>
                  </a:lnTo>
                  <a:lnTo>
                    <a:pt x="53" y="142"/>
                  </a:lnTo>
                  <a:lnTo>
                    <a:pt x="53" y="143"/>
                  </a:lnTo>
                  <a:lnTo>
                    <a:pt x="52" y="143"/>
                  </a:lnTo>
                  <a:lnTo>
                    <a:pt x="51" y="144"/>
                  </a:lnTo>
                  <a:lnTo>
                    <a:pt x="50" y="144"/>
                  </a:lnTo>
                  <a:lnTo>
                    <a:pt x="50" y="145"/>
                  </a:lnTo>
                  <a:lnTo>
                    <a:pt x="50" y="144"/>
                  </a:lnTo>
                  <a:lnTo>
                    <a:pt x="50" y="145"/>
                  </a:lnTo>
                  <a:lnTo>
                    <a:pt x="49" y="145"/>
                  </a:lnTo>
                  <a:lnTo>
                    <a:pt x="48" y="145"/>
                  </a:lnTo>
                  <a:lnTo>
                    <a:pt x="48" y="146"/>
                  </a:lnTo>
                  <a:lnTo>
                    <a:pt x="46" y="146"/>
                  </a:lnTo>
                  <a:lnTo>
                    <a:pt x="46" y="147"/>
                  </a:lnTo>
                  <a:lnTo>
                    <a:pt x="45" y="147"/>
                  </a:lnTo>
                  <a:lnTo>
                    <a:pt x="45" y="146"/>
                  </a:lnTo>
                  <a:lnTo>
                    <a:pt x="44" y="146"/>
                  </a:lnTo>
                  <a:lnTo>
                    <a:pt x="43" y="146"/>
                  </a:lnTo>
                  <a:lnTo>
                    <a:pt x="42" y="146"/>
                  </a:lnTo>
                  <a:lnTo>
                    <a:pt x="41" y="146"/>
                  </a:lnTo>
                  <a:lnTo>
                    <a:pt x="40" y="146"/>
                  </a:lnTo>
                  <a:lnTo>
                    <a:pt x="38" y="146"/>
                  </a:lnTo>
                  <a:lnTo>
                    <a:pt x="38" y="145"/>
                  </a:lnTo>
                  <a:lnTo>
                    <a:pt x="37" y="145"/>
                  </a:lnTo>
                  <a:lnTo>
                    <a:pt x="36" y="144"/>
                  </a:lnTo>
                  <a:lnTo>
                    <a:pt x="35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2" y="144"/>
                  </a:lnTo>
                  <a:lnTo>
                    <a:pt x="31" y="144"/>
                  </a:lnTo>
                  <a:lnTo>
                    <a:pt x="31" y="145"/>
                  </a:lnTo>
                  <a:lnTo>
                    <a:pt x="31" y="146"/>
                  </a:lnTo>
                  <a:lnTo>
                    <a:pt x="29" y="146"/>
                  </a:lnTo>
                  <a:lnTo>
                    <a:pt x="28" y="146"/>
                  </a:lnTo>
                  <a:lnTo>
                    <a:pt x="27" y="146"/>
                  </a:lnTo>
                  <a:lnTo>
                    <a:pt x="26" y="146"/>
                  </a:lnTo>
                  <a:lnTo>
                    <a:pt x="26" y="145"/>
                  </a:lnTo>
                  <a:lnTo>
                    <a:pt x="25" y="145"/>
                  </a:lnTo>
                  <a:lnTo>
                    <a:pt x="25" y="146"/>
                  </a:lnTo>
                  <a:lnTo>
                    <a:pt x="25" y="145"/>
                  </a:lnTo>
                  <a:lnTo>
                    <a:pt x="25" y="146"/>
                  </a:lnTo>
                  <a:lnTo>
                    <a:pt x="25" y="145"/>
                  </a:lnTo>
                  <a:lnTo>
                    <a:pt x="24" y="145"/>
                  </a:lnTo>
                  <a:lnTo>
                    <a:pt x="24" y="144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4" y="140"/>
                  </a:lnTo>
                  <a:lnTo>
                    <a:pt x="25" y="140"/>
                  </a:lnTo>
                  <a:lnTo>
                    <a:pt x="25" y="139"/>
                  </a:lnTo>
                  <a:lnTo>
                    <a:pt x="26" y="139"/>
                  </a:lnTo>
                  <a:lnTo>
                    <a:pt x="25" y="138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4" y="136"/>
                  </a:lnTo>
                  <a:lnTo>
                    <a:pt x="24" y="135"/>
                  </a:lnTo>
                  <a:lnTo>
                    <a:pt x="23" y="135"/>
                  </a:lnTo>
                  <a:lnTo>
                    <a:pt x="22" y="135"/>
                  </a:lnTo>
                  <a:lnTo>
                    <a:pt x="20" y="135"/>
                  </a:lnTo>
                  <a:lnTo>
                    <a:pt x="19" y="135"/>
                  </a:lnTo>
                  <a:lnTo>
                    <a:pt x="19" y="136"/>
                  </a:lnTo>
                  <a:lnTo>
                    <a:pt x="19" y="135"/>
                  </a:lnTo>
                  <a:lnTo>
                    <a:pt x="18" y="135"/>
                  </a:lnTo>
                  <a:lnTo>
                    <a:pt x="19" y="131"/>
                  </a:lnTo>
                  <a:lnTo>
                    <a:pt x="18" y="129"/>
                  </a:lnTo>
                  <a:lnTo>
                    <a:pt x="17" y="129"/>
                  </a:lnTo>
                  <a:lnTo>
                    <a:pt x="17" y="128"/>
                  </a:lnTo>
                  <a:lnTo>
                    <a:pt x="16" y="128"/>
                  </a:lnTo>
                  <a:lnTo>
                    <a:pt x="16" y="127"/>
                  </a:lnTo>
                  <a:lnTo>
                    <a:pt x="15" y="127"/>
                  </a:lnTo>
                  <a:lnTo>
                    <a:pt x="15" y="128"/>
                  </a:lnTo>
                  <a:lnTo>
                    <a:pt x="15" y="127"/>
                  </a:lnTo>
                  <a:lnTo>
                    <a:pt x="14" y="127"/>
                  </a:lnTo>
                  <a:lnTo>
                    <a:pt x="12" y="126"/>
                  </a:lnTo>
                  <a:lnTo>
                    <a:pt x="11" y="126"/>
                  </a:lnTo>
                  <a:lnTo>
                    <a:pt x="10" y="126"/>
                  </a:lnTo>
                  <a:lnTo>
                    <a:pt x="10" y="125"/>
                  </a:lnTo>
                  <a:lnTo>
                    <a:pt x="9" y="125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7" y="123"/>
                  </a:lnTo>
                  <a:lnTo>
                    <a:pt x="7" y="122"/>
                  </a:lnTo>
                  <a:lnTo>
                    <a:pt x="6" y="122"/>
                  </a:lnTo>
                  <a:lnTo>
                    <a:pt x="6" y="121"/>
                  </a:lnTo>
                  <a:lnTo>
                    <a:pt x="5" y="121"/>
                  </a:lnTo>
                  <a:lnTo>
                    <a:pt x="3" y="121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7"/>
                  </a:lnTo>
                  <a:lnTo>
                    <a:pt x="2" y="117"/>
                  </a:lnTo>
                  <a:lnTo>
                    <a:pt x="2" y="115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0" y="114"/>
                  </a:lnTo>
                  <a:lnTo>
                    <a:pt x="1" y="113"/>
                  </a:lnTo>
                  <a:lnTo>
                    <a:pt x="2" y="112"/>
                  </a:lnTo>
                  <a:lnTo>
                    <a:pt x="2" y="108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5" y="104"/>
                  </a:lnTo>
                  <a:lnTo>
                    <a:pt x="3" y="104"/>
                  </a:lnTo>
                  <a:lnTo>
                    <a:pt x="2" y="103"/>
                  </a:lnTo>
                  <a:lnTo>
                    <a:pt x="3" y="102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1" y="101"/>
                  </a:lnTo>
                  <a:lnTo>
                    <a:pt x="0" y="100"/>
                  </a:lnTo>
                  <a:lnTo>
                    <a:pt x="1" y="98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3" y="97"/>
                  </a:lnTo>
                  <a:lnTo>
                    <a:pt x="5" y="97"/>
                  </a:lnTo>
                  <a:lnTo>
                    <a:pt x="5" y="98"/>
                  </a:lnTo>
                  <a:lnTo>
                    <a:pt x="6" y="98"/>
                  </a:lnTo>
                  <a:lnTo>
                    <a:pt x="7" y="98"/>
                  </a:lnTo>
                  <a:lnTo>
                    <a:pt x="8" y="98"/>
                  </a:lnTo>
                  <a:lnTo>
                    <a:pt x="8" y="97"/>
                  </a:lnTo>
                  <a:lnTo>
                    <a:pt x="9" y="97"/>
                  </a:lnTo>
                  <a:lnTo>
                    <a:pt x="10" y="97"/>
                  </a:lnTo>
                  <a:lnTo>
                    <a:pt x="11" y="97"/>
                  </a:lnTo>
                  <a:lnTo>
                    <a:pt x="12" y="97"/>
                  </a:lnTo>
                  <a:lnTo>
                    <a:pt x="12" y="96"/>
                  </a:lnTo>
                  <a:lnTo>
                    <a:pt x="12" y="97"/>
                  </a:lnTo>
                  <a:lnTo>
                    <a:pt x="14" y="96"/>
                  </a:lnTo>
                  <a:lnTo>
                    <a:pt x="15" y="96"/>
                  </a:lnTo>
                  <a:lnTo>
                    <a:pt x="16" y="96"/>
                  </a:lnTo>
                  <a:lnTo>
                    <a:pt x="16" y="95"/>
                  </a:lnTo>
                  <a:lnTo>
                    <a:pt x="16" y="94"/>
                  </a:lnTo>
                  <a:lnTo>
                    <a:pt x="16" y="95"/>
                  </a:lnTo>
                  <a:lnTo>
                    <a:pt x="18" y="95"/>
                  </a:lnTo>
                  <a:lnTo>
                    <a:pt x="20" y="96"/>
                  </a:lnTo>
                  <a:lnTo>
                    <a:pt x="22" y="97"/>
                  </a:lnTo>
                  <a:lnTo>
                    <a:pt x="24" y="97"/>
                  </a:lnTo>
                  <a:lnTo>
                    <a:pt x="24" y="96"/>
                  </a:lnTo>
                  <a:lnTo>
                    <a:pt x="25" y="96"/>
                  </a:lnTo>
                  <a:lnTo>
                    <a:pt x="26" y="96"/>
                  </a:lnTo>
                  <a:lnTo>
                    <a:pt x="26" y="95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6" y="92"/>
                  </a:lnTo>
                  <a:lnTo>
                    <a:pt x="26" y="90"/>
                  </a:lnTo>
                  <a:lnTo>
                    <a:pt x="26" y="89"/>
                  </a:lnTo>
                  <a:lnTo>
                    <a:pt x="26" y="88"/>
                  </a:lnTo>
                  <a:lnTo>
                    <a:pt x="27" y="88"/>
                  </a:lnTo>
                  <a:lnTo>
                    <a:pt x="27" y="87"/>
                  </a:lnTo>
                  <a:lnTo>
                    <a:pt x="27" y="86"/>
                  </a:lnTo>
                  <a:lnTo>
                    <a:pt x="27" y="85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9" y="84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27" y="78"/>
                  </a:lnTo>
                  <a:lnTo>
                    <a:pt x="27" y="77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7" y="76"/>
                  </a:lnTo>
                  <a:lnTo>
                    <a:pt x="28" y="76"/>
                  </a:lnTo>
                  <a:lnTo>
                    <a:pt x="28" y="75"/>
                  </a:lnTo>
                  <a:lnTo>
                    <a:pt x="29" y="75"/>
                  </a:lnTo>
                  <a:lnTo>
                    <a:pt x="31" y="75"/>
                  </a:lnTo>
                  <a:lnTo>
                    <a:pt x="32" y="73"/>
                  </a:lnTo>
                  <a:lnTo>
                    <a:pt x="33" y="72"/>
                  </a:lnTo>
                  <a:lnTo>
                    <a:pt x="33" y="73"/>
                  </a:lnTo>
                  <a:lnTo>
                    <a:pt x="34" y="73"/>
                  </a:lnTo>
                  <a:lnTo>
                    <a:pt x="34" y="72"/>
                  </a:lnTo>
                  <a:lnTo>
                    <a:pt x="35" y="72"/>
                  </a:lnTo>
                  <a:lnTo>
                    <a:pt x="35" y="73"/>
                  </a:lnTo>
                  <a:lnTo>
                    <a:pt x="36" y="72"/>
                  </a:lnTo>
                  <a:lnTo>
                    <a:pt x="36" y="73"/>
                  </a:lnTo>
                  <a:lnTo>
                    <a:pt x="37" y="72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1" y="72"/>
                  </a:lnTo>
                  <a:lnTo>
                    <a:pt x="41" y="73"/>
                  </a:lnTo>
                  <a:lnTo>
                    <a:pt x="42" y="73"/>
                  </a:lnTo>
                  <a:lnTo>
                    <a:pt x="43" y="73"/>
                  </a:lnTo>
                  <a:lnTo>
                    <a:pt x="44" y="73"/>
                  </a:lnTo>
                  <a:lnTo>
                    <a:pt x="44" y="72"/>
                  </a:lnTo>
                  <a:lnTo>
                    <a:pt x="45" y="72"/>
                  </a:lnTo>
                  <a:lnTo>
                    <a:pt x="46" y="72"/>
                  </a:lnTo>
                  <a:lnTo>
                    <a:pt x="48" y="72"/>
                  </a:lnTo>
                  <a:lnTo>
                    <a:pt x="49" y="72"/>
                  </a:lnTo>
                  <a:lnTo>
                    <a:pt x="48" y="72"/>
                  </a:lnTo>
                  <a:lnTo>
                    <a:pt x="48" y="71"/>
                  </a:lnTo>
                  <a:lnTo>
                    <a:pt x="48" y="70"/>
                  </a:lnTo>
                  <a:lnTo>
                    <a:pt x="48" y="69"/>
                  </a:lnTo>
                  <a:lnTo>
                    <a:pt x="49" y="69"/>
                  </a:lnTo>
                  <a:lnTo>
                    <a:pt x="50" y="69"/>
                  </a:lnTo>
                  <a:lnTo>
                    <a:pt x="50" y="68"/>
                  </a:lnTo>
                  <a:lnTo>
                    <a:pt x="50" y="67"/>
                  </a:lnTo>
                  <a:lnTo>
                    <a:pt x="51" y="67"/>
                  </a:lnTo>
                  <a:lnTo>
                    <a:pt x="51" y="65"/>
                  </a:lnTo>
                  <a:lnTo>
                    <a:pt x="52" y="65"/>
                  </a:lnTo>
                  <a:lnTo>
                    <a:pt x="52" y="64"/>
                  </a:lnTo>
                  <a:lnTo>
                    <a:pt x="53" y="64"/>
                  </a:lnTo>
                  <a:lnTo>
                    <a:pt x="54" y="64"/>
                  </a:lnTo>
                  <a:lnTo>
                    <a:pt x="54" y="63"/>
                  </a:lnTo>
                  <a:lnTo>
                    <a:pt x="55" y="63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8" y="64"/>
                  </a:lnTo>
                  <a:lnTo>
                    <a:pt x="58" y="65"/>
                  </a:lnTo>
                  <a:lnTo>
                    <a:pt x="59" y="65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60" y="65"/>
                  </a:lnTo>
                  <a:lnTo>
                    <a:pt x="61" y="65"/>
                  </a:lnTo>
                  <a:lnTo>
                    <a:pt x="62" y="65"/>
                  </a:lnTo>
                  <a:lnTo>
                    <a:pt x="63" y="65"/>
                  </a:lnTo>
                  <a:lnTo>
                    <a:pt x="65" y="65"/>
                  </a:lnTo>
                  <a:lnTo>
                    <a:pt x="65" y="67"/>
                  </a:lnTo>
                  <a:lnTo>
                    <a:pt x="66" y="67"/>
                  </a:lnTo>
                  <a:lnTo>
                    <a:pt x="66" y="68"/>
                  </a:lnTo>
                  <a:lnTo>
                    <a:pt x="66" y="69"/>
                  </a:lnTo>
                  <a:lnTo>
                    <a:pt x="66" y="70"/>
                  </a:lnTo>
                  <a:lnTo>
                    <a:pt x="67" y="72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69" y="71"/>
                  </a:lnTo>
                  <a:lnTo>
                    <a:pt x="70" y="71"/>
                  </a:lnTo>
                  <a:lnTo>
                    <a:pt x="70" y="70"/>
                  </a:lnTo>
                  <a:lnTo>
                    <a:pt x="71" y="70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2" y="67"/>
                  </a:lnTo>
                  <a:lnTo>
                    <a:pt x="74" y="64"/>
                  </a:lnTo>
                  <a:lnTo>
                    <a:pt x="74" y="60"/>
                  </a:lnTo>
                  <a:lnTo>
                    <a:pt x="72" y="59"/>
                  </a:lnTo>
                  <a:lnTo>
                    <a:pt x="71" y="54"/>
                  </a:lnTo>
                  <a:lnTo>
                    <a:pt x="72" y="53"/>
                  </a:lnTo>
                  <a:lnTo>
                    <a:pt x="72" y="52"/>
                  </a:lnTo>
                  <a:lnTo>
                    <a:pt x="69" y="51"/>
                  </a:lnTo>
                  <a:lnTo>
                    <a:pt x="69" y="50"/>
                  </a:lnTo>
                  <a:lnTo>
                    <a:pt x="69" y="48"/>
                  </a:lnTo>
                  <a:lnTo>
                    <a:pt x="69" y="47"/>
                  </a:lnTo>
                  <a:lnTo>
                    <a:pt x="70" y="47"/>
                  </a:lnTo>
                  <a:lnTo>
                    <a:pt x="70" y="46"/>
                  </a:lnTo>
                  <a:lnTo>
                    <a:pt x="69" y="46"/>
                  </a:lnTo>
                  <a:lnTo>
                    <a:pt x="69" y="45"/>
                  </a:lnTo>
                  <a:lnTo>
                    <a:pt x="70" y="45"/>
                  </a:lnTo>
                  <a:lnTo>
                    <a:pt x="70" y="44"/>
                  </a:lnTo>
                  <a:lnTo>
                    <a:pt x="69" y="44"/>
                  </a:lnTo>
                  <a:lnTo>
                    <a:pt x="69" y="43"/>
                  </a:lnTo>
                  <a:lnTo>
                    <a:pt x="70" y="43"/>
                  </a:lnTo>
                  <a:lnTo>
                    <a:pt x="71" y="43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4" y="40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5" y="38"/>
                  </a:lnTo>
                  <a:lnTo>
                    <a:pt x="75" y="37"/>
                  </a:lnTo>
                  <a:lnTo>
                    <a:pt x="75" y="36"/>
                  </a:lnTo>
                  <a:lnTo>
                    <a:pt x="75" y="35"/>
                  </a:lnTo>
                  <a:lnTo>
                    <a:pt x="76" y="35"/>
                  </a:lnTo>
                  <a:lnTo>
                    <a:pt x="77" y="35"/>
                  </a:lnTo>
                  <a:lnTo>
                    <a:pt x="78" y="35"/>
                  </a:lnTo>
                  <a:lnTo>
                    <a:pt x="78" y="34"/>
                  </a:lnTo>
                  <a:lnTo>
                    <a:pt x="79" y="34"/>
                  </a:lnTo>
                  <a:lnTo>
                    <a:pt x="79" y="35"/>
                  </a:lnTo>
                  <a:lnTo>
                    <a:pt x="80" y="35"/>
                  </a:lnTo>
                  <a:lnTo>
                    <a:pt x="81" y="35"/>
                  </a:lnTo>
                  <a:lnTo>
                    <a:pt x="83" y="35"/>
                  </a:lnTo>
                  <a:lnTo>
                    <a:pt x="84" y="35"/>
                  </a:lnTo>
                  <a:lnTo>
                    <a:pt x="83" y="35"/>
                  </a:lnTo>
                  <a:lnTo>
                    <a:pt x="84" y="35"/>
                  </a:lnTo>
                  <a:lnTo>
                    <a:pt x="83" y="35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3" y="36"/>
                  </a:lnTo>
                  <a:lnTo>
                    <a:pt x="84" y="36"/>
                  </a:lnTo>
                  <a:lnTo>
                    <a:pt x="85" y="36"/>
                  </a:lnTo>
                  <a:lnTo>
                    <a:pt x="85" y="35"/>
                  </a:lnTo>
                  <a:lnTo>
                    <a:pt x="85" y="36"/>
                  </a:lnTo>
                  <a:lnTo>
                    <a:pt x="85" y="35"/>
                  </a:lnTo>
                  <a:lnTo>
                    <a:pt x="85" y="36"/>
                  </a:lnTo>
                  <a:lnTo>
                    <a:pt x="85" y="35"/>
                  </a:lnTo>
                  <a:lnTo>
                    <a:pt x="86" y="35"/>
                  </a:lnTo>
                  <a:lnTo>
                    <a:pt x="86" y="36"/>
                  </a:lnTo>
                  <a:lnTo>
                    <a:pt x="86" y="35"/>
                  </a:lnTo>
                  <a:lnTo>
                    <a:pt x="87" y="35"/>
                  </a:lnTo>
                  <a:lnTo>
                    <a:pt x="87" y="36"/>
                  </a:lnTo>
                  <a:lnTo>
                    <a:pt x="87" y="35"/>
                  </a:lnTo>
                  <a:lnTo>
                    <a:pt x="88" y="35"/>
                  </a:lnTo>
                  <a:lnTo>
                    <a:pt x="88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89" y="34"/>
                  </a:lnTo>
                  <a:lnTo>
                    <a:pt x="91" y="34"/>
                  </a:lnTo>
                  <a:lnTo>
                    <a:pt x="91" y="35"/>
                  </a:lnTo>
                  <a:lnTo>
                    <a:pt x="91" y="34"/>
                  </a:lnTo>
                  <a:lnTo>
                    <a:pt x="91" y="35"/>
                  </a:lnTo>
                  <a:lnTo>
                    <a:pt x="91" y="34"/>
                  </a:lnTo>
                  <a:lnTo>
                    <a:pt x="92" y="34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2" y="35"/>
                  </a:lnTo>
                  <a:lnTo>
                    <a:pt x="93" y="34"/>
                  </a:lnTo>
                  <a:lnTo>
                    <a:pt x="93" y="35"/>
                  </a:lnTo>
                  <a:lnTo>
                    <a:pt x="93" y="34"/>
                  </a:lnTo>
                  <a:lnTo>
                    <a:pt x="94" y="34"/>
                  </a:lnTo>
                  <a:lnTo>
                    <a:pt x="95" y="34"/>
                  </a:lnTo>
                  <a:lnTo>
                    <a:pt x="96" y="34"/>
                  </a:lnTo>
                  <a:lnTo>
                    <a:pt x="97" y="34"/>
                  </a:lnTo>
                  <a:lnTo>
                    <a:pt x="98" y="34"/>
                  </a:lnTo>
                  <a:lnTo>
                    <a:pt x="100" y="34"/>
                  </a:lnTo>
                  <a:lnTo>
                    <a:pt x="100" y="35"/>
                  </a:lnTo>
                  <a:lnTo>
                    <a:pt x="101" y="35"/>
                  </a:lnTo>
                  <a:lnTo>
                    <a:pt x="102" y="35"/>
                  </a:lnTo>
                  <a:lnTo>
                    <a:pt x="101" y="35"/>
                  </a:lnTo>
                  <a:lnTo>
                    <a:pt x="101" y="36"/>
                  </a:lnTo>
                  <a:lnTo>
                    <a:pt x="101" y="35"/>
                  </a:lnTo>
                  <a:lnTo>
                    <a:pt x="101" y="36"/>
                  </a:lnTo>
                  <a:lnTo>
                    <a:pt x="102" y="35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6"/>
                  </a:lnTo>
                  <a:lnTo>
                    <a:pt x="101" y="36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6"/>
                  </a:lnTo>
                  <a:lnTo>
                    <a:pt x="103" y="36"/>
                  </a:lnTo>
                  <a:lnTo>
                    <a:pt x="104" y="36"/>
                  </a:lnTo>
                  <a:lnTo>
                    <a:pt x="105" y="36"/>
                  </a:lnTo>
                  <a:lnTo>
                    <a:pt x="105" y="35"/>
                  </a:lnTo>
                  <a:lnTo>
                    <a:pt x="106" y="35"/>
                  </a:lnTo>
                  <a:lnTo>
                    <a:pt x="106" y="34"/>
                  </a:lnTo>
                  <a:lnTo>
                    <a:pt x="107" y="34"/>
                  </a:lnTo>
                  <a:lnTo>
                    <a:pt x="109" y="34"/>
                  </a:lnTo>
                  <a:lnTo>
                    <a:pt x="109" y="33"/>
                  </a:lnTo>
                  <a:lnTo>
                    <a:pt x="110" y="33"/>
                  </a:lnTo>
                  <a:lnTo>
                    <a:pt x="110" y="31"/>
                  </a:lnTo>
                  <a:lnTo>
                    <a:pt x="111" y="31"/>
                  </a:lnTo>
                  <a:lnTo>
                    <a:pt x="112" y="31"/>
                  </a:lnTo>
                  <a:lnTo>
                    <a:pt x="112" y="33"/>
                  </a:lnTo>
                  <a:lnTo>
                    <a:pt x="113" y="33"/>
                  </a:lnTo>
                  <a:lnTo>
                    <a:pt x="112" y="33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12" y="35"/>
                  </a:lnTo>
                  <a:lnTo>
                    <a:pt x="113" y="35"/>
                  </a:lnTo>
                  <a:lnTo>
                    <a:pt x="113" y="36"/>
                  </a:lnTo>
                  <a:lnTo>
                    <a:pt x="114" y="36"/>
                  </a:lnTo>
                  <a:lnTo>
                    <a:pt x="115" y="36"/>
                  </a:lnTo>
                  <a:lnTo>
                    <a:pt x="117" y="36"/>
                  </a:lnTo>
                  <a:lnTo>
                    <a:pt x="118" y="36"/>
                  </a:lnTo>
                  <a:lnTo>
                    <a:pt x="119" y="36"/>
                  </a:lnTo>
                  <a:lnTo>
                    <a:pt x="120" y="36"/>
                  </a:lnTo>
                  <a:lnTo>
                    <a:pt x="121" y="36"/>
                  </a:lnTo>
                  <a:lnTo>
                    <a:pt x="122" y="36"/>
                  </a:lnTo>
                  <a:lnTo>
                    <a:pt x="122" y="35"/>
                  </a:lnTo>
                  <a:lnTo>
                    <a:pt x="123" y="35"/>
                  </a:lnTo>
                  <a:lnTo>
                    <a:pt x="123" y="36"/>
                  </a:lnTo>
                  <a:lnTo>
                    <a:pt x="123" y="35"/>
                  </a:lnTo>
                  <a:lnTo>
                    <a:pt x="123" y="36"/>
                  </a:lnTo>
                  <a:lnTo>
                    <a:pt x="124" y="36"/>
                  </a:lnTo>
                  <a:lnTo>
                    <a:pt x="124" y="37"/>
                  </a:lnTo>
                  <a:lnTo>
                    <a:pt x="126" y="37"/>
                  </a:lnTo>
                  <a:lnTo>
                    <a:pt x="127" y="37"/>
                  </a:lnTo>
                  <a:lnTo>
                    <a:pt x="127" y="36"/>
                  </a:lnTo>
                  <a:lnTo>
                    <a:pt x="128" y="35"/>
                  </a:lnTo>
                  <a:lnTo>
                    <a:pt x="128" y="36"/>
                  </a:lnTo>
                  <a:lnTo>
                    <a:pt x="128" y="35"/>
                  </a:lnTo>
                  <a:lnTo>
                    <a:pt x="129" y="35"/>
                  </a:lnTo>
                  <a:lnTo>
                    <a:pt x="130" y="35"/>
                  </a:lnTo>
                  <a:lnTo>
                    <a:pt x="131" y="35"/>
                  </a:lnTo>
                  <a:lnTo>
                    <a:pt x="132" y="35"/>
                  </a:lnTo>
                  <a:lnTo>
                    <a:pt x="132" y="34"/>
                  </a:lnTo>
                  <a:lnTo>
                    <a:pt x="132" y="35"/>
                  </a:lnTo>
                  <a:lnTo>
                    <a:pt x="132" y="34"/>
                  </a:lnTo>
                  <a:lnTo>
                    <a:pt x="134" y="34"/>
                  </a:lnTo>
                  <a:lnTo>
                    <a:pt x="135" y="34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39" y="34"/>
                  </a:lnTo>
                  <a:lnTo>
                    <a:pt x="140" y="34"/>
                  </a:lnTo>
                  <a:lnTo>
                    <a:pt x="141" y="34"/>
                  </a:lnTo>
                  <a:lnTo>
                    <a:pt x="143" y="34"/>
                  </a:lnTo>
                  <a:lnTo>
                    <a:pt x="144" y="34"/>
                  </a:lnTo>
                  <a:lnTo>
                    <a:pt x="144" y="33"/>
                  </a:lnTo>
                  <a:lnTo>
                    <a:pt x="145" y="33"/>
                  </a:lnTo>
                  <a:lnTo>
                    <a:pt x="146" y="33"/>
                  </a:lnTo>
                  <a:lnTo>
                    <a:pt x="147" y="33"/>
                  </a:lnTo>
                  <a:lnTo>
                    <a:pt x="147" y="31"/>
                  </a:lnTo>
                  <a:lnTo>
                    <a:pt x="147" y="33"/>
                  </a:lnTo>
                  <a:lnTo>
                    <a:pt x="147" y="34"/>
                  </a:lnTo>
                  <a:lnTo>
                    <a:pt x="148" y="34"/>
                  </a:lnTo>
                  <a:lnTo>
                    <a:pt x="148" y="33"/>
                  </a:lnTo>
                  <a:lnTo>
                    <a:pt x="149" y="33"/>
                  </a:lnTo>
                  <a:lnTo>
                    <a:pt x="149" y="31"/>
                  </a:lnTo>
                  <a:lnTo>
                    <a:pt x="150" y="31"/>
                  </a:lnTo>
                  <a:lnTo>
                    <a:pt x="152" y="31"/>
                  </a:lnTo>
                  <a:lnTo>
                    <a:pt x="153" y="31"/>
                  </a:lnTo>
                  <a:lnTo>
                    <a:pt x="153" y="30"/>
                  </a:lnTo>
                  <a:lnTo>
                    <a:pt x="154" y="30"/>
                  </a:lnTo>
                  <a:lnTo>
                    <a:pt x="155" y="30"/>
                  </a:lnTo>
                  <a:lnTo>
                    <a:pt x="155" y="29"/>
                  </a:lnTo>
                  <a:lnTo>
                    <a:pt x="155" y="30"/>
                  </a:lnTo>
                  <a:lnTo>
                    <a:pt x="155" y="29"/>
                  </a:lnTo>
                  <a:lnTo>
                    <a:pt x="155" y="30"/>
                  </a:lnTo>
                  <a:lnTo>
                    <a:pt x="155" y="29"/>
                  </a:lnTo>
                  <a:lnTo>
                    <a:pt x="155" y="30"/>
                  </a:lnTo>
                  <a:lnTo>
                    <a:pt x="156" y="30"/>
                  </a:lnTo>
                  <a:lnTo>
                    <a:pt x="156" y="29"/>
                  </a:lnTo>
                  <a:lnTo>
                    <a:pt x="156" y="30"/>
                  </a:lnTo>
                  <a:lnTo>
                    <a:pt x="157" y="30"/>
                  </a:lnTo>
                  <a:lnTo>
                    <a:pt x="157" y="29"/>
                  </a:lnTo>
                  <a:lnTo>
                    <a:pt x="158" y="29"/>
                  </a:lnTo>
                  <a:lnTo>
                    <a:pt x="160" y="29"/>
                  </a:lnTo>
                  <a:lnTo>
                    <a:pt x="160" y="28"/>
                  </a:lnTo>
                  <a:lnTo>
                    <a:pt x="161" y="29"/>
                  </a:lnTo>
                  <a:lnTo>
                    <a:pt x="161" y="28"/>
                  </a:lnTo>
                  <a:lnTo>
                    <a:pt x="162" y="28"/>
                  </a:lnTo>
                  <a:lnTo>
                    <a:pt x="163" y="27"/>
                  </a:lnTo>
                  <a:lnTo>
                    <a:pt x="164" y="27"/>
                  </a:lnTo>
                  <a:lnTo>
                    <a:pt x="164" y="26"/>
                  </a:lnTo>
                  <a:lnTo>
                    <a:pt x="164" y="27"/>
                  </a:lnTo>
                  <a:lnTo>
                    <a:pt x="164" y="26"/>
                  </a:lnTo>
                  <a:lnTo>
                    <a:pt x="165" y="26"/>
                  </a:lnTo>
                  <a:lnTo>
                    <a:pt x="165" y="25"/>
                  </a:lnTo>
                  <a:lnTo>
                    <a:pt x="165" y="23"/>
                  </a:lnTo>
                  <a:lnTo>
                    <a:pt x="166" y="23"/>
                  </a:lnTo>
                  <a:lnTo>
                    <a:pt x="167" y="23"/>
                  </a:lnTo>
                  <a:lnTo>
                    <a:pt x="167" y="22"/>
                  </a:lnTo>
                  <a:lnTo>
                    <a:pt x="169" y="22"/>
                  </a:lnTo>
                  <a:lnTo>
                    <a:pt x="169" y="23"/>
                  </a:lnTo>
                  <a:lnTo>
                    <a:pt x="167" y="23"/>
                  </a:lnTo>
                  <a:lnTo>
                    <a:pt x="169" y="23"/>
                  </a:lnTo>
                  <a:lnTo>
                    <a:pt x="169" y="25"/>
                  </a:lnTo>
                  <a:lnTo>
                    <a:pt x="170" y="25"/>
                  </a:lnTo>
                  <a:lnTo>
                    <a:pt x="171" y="25"/>
                  </a:lnTo>
                  <a:lnTo>
                    <a:pt x="172" y="25"/>
                  </a:lnTo>
                  <a:lnTo>
                    <a:pt x="172" y="23"/>
                  </a:lnTo>
                  <a:lnTo>
                    <a:pt x="173" y="23"/>
                  </a:lnTo>
                  <a:lnTo>
                    <a:pt x="174" y="23"/>
                  </a:lnTo>
                  <a:lnTo>
                    <a:pt x="174" y="22"/>
                  </a:lnTo>
                  <a:lnTo>
                    <a:pt x="175" y="22"/>
                  </a:lnTo>
                  <a:lnTo>
                    <a:pt x="175" y="21"/>
                  </a:lnTo>
                  <a:lnTo>
                    <a:pt x="175" y="20"/>
                  </a:lnTo>
                  <a:lnTo>
                    <a:pt x="176" y="20"/>
                  </a:lnTo>
                  <a:lnTo>
                    <a:pt x="176" y="21"/>
                  </a:lnTo>
                  <a:lnTo>
                    <a:pt x="176" y="22"/>
                  </a:lnTo>
                  <a:lnTo>
                    <a:pt x="176" y="23"/>
                  </a:lnTo>
                  <a:lnTo>
                    <a:pt x="178" y="23"/>
                  </a:lnTo>
                  <a:lnTo>
                    <a:pt x="179" y="23"/>
                  </a:lnTo>
                  <a:lnTo>
                    <a:pt x="179" y="22"/>
                  </a:lnTo>
                  <a:lnTo>
                    <a:pt x="178" y="22"/>
                  </a:lnTo>
                  <a:lnTo>
                    <a:pt x="179" y="22"/>
                  </a:lnTo>
                  <a:lnTo>
                    <a:pt x="179" y="23"/>
                  </a:lnTo>
                  <a:lnTo>
                    <a:pt x="179" y="22"/>
                  </a:lnTo>
                  <a:lnTo>
                    <a:pt x="179" y="21"/>
                  </a:lnTo>
                  <a:lnTo>
                    <a:pt x="180" y="21"/>
                  </a:lnTo>
                  <a:lnTo>
                    <a:pt x="181" y="21"/>
                  </a:lnTo>
                  <a:lnTo>
                    <a:pt x="181" y="20"/>
                  </a:lnTo>
                  <a:lnTo>
                    <a:pt x="181" y="19"/>
                  </a:lnTo>
                  <a:lnTo>
                    <a:pt x="182" y="20"/>
                  </a:lnTo>
                  <a:lnTo>
                    <a:pt x="182" y="19"/>
                  </a:lnTo>
                  <a:lnTo>
                    <a:pt x="182" y="20"/>
                  </a:lnTo>
                  <a:lnTo>
                    <a:pt x="182" y="19"/>
                  </a:lnTo>
                  <a:lnTo>
                    <a:pt x="182" y="20"/>
                  </a:lnTo>
                  <a:lnTo>
                    <a:pt x="183" y="20"/>
                  </a:lnTo>
                  <a:lnTo>
                    <a:pt x="184" y="20"/>
                  </a:lnTo>
                  <a:lnTo>
                    <a:pt x="184" y="21"/>
                  </a:lnTo>
                  <a:lnTo>
                    <a:pt x="186" y="21"/>
                  </a:lnTo>
                  <a:lnTo>
                    <a:pt x="186" y="22"/>
                  </a:lnTo>
                  <a:lnTo>
                    <a:pt x="186" y="21"/>
                  </a:lnTo>
                  <a:lnTo>
                    <a:pt x="187" y="21"/>
                  </a:lnTo>
                  <a:lnTo>
                    <a:pt x="188" y="21"/>
                  </a:lnTo>
                  <a:lnTo>
                    <a:pt x="188" y="20"/>
                  </a:lnTo>
                  <a:lnTo>
                    <a:pt x="189" y="20"/>
                  </a:lnTo>
                  <a:lnTo>
                    <a:pt x="189" y="21"/>
                  </a:lnTo>
                  <a:lnTo>
                    <a:pt x="190" y="21"/>
                  </a:lnTo>
                  <a:lnTo>
                    <a:pt x="190" y="20"/>
                  </a:lnTo>
                  <a:lnTo>
                    <a:pt x="191" y="20"/>
                  </a:lnTo>
                  <a:lnTo>
                    <a:pt x="191" y="19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3" y="18"/>
                  </a:lnTo>
                  <a:lnTo>
                    <a:pt x="195" y="18"/>
                  </a:lnTo>
                  <a:lnTo>
                    <a:pt x="195" y="17"/>
                  </a:lnTo>
                  <a:lnTo>
                    <a:pt x="196" y="17"/>
                  </a:lnTo>
                  <a:lnTo>
                    <a:pt x="196" y="16"/>
                  </a:lnTo>
                  <a:lnTo>
                    <a:pt x="197" y="16"/>
                  </a:lnTo>
                  <a:lnTo>
                    <a:pt x="197" y="14"/>
                  </a:lnTo>
                  <a:lnTo>
                    <a:pt x="197" y="13"/>
                  </a:lnTo>
                  <a:lnTo>
                    <a:pt x="198" y="13"/>
                  </a:lnTo>
                  <a:lnTo>
                    <a:pt x="197" y="13"/>
                  </a:lnTo>
                  <a:lnTo>
                    <a:pt x="198" y="13"/>
                  </a:lnTo>
                  <a:lnTo>
                    <a:pt x="198" y="12"/>
                  </a:lnTo>
                  <a:lnTo>
                    <a:pt x="198" y="13"/>
                  </a:lnTo>
                  <a:lnTo>
                    <a:pt x="199" y="13"/>
                  </a:lnTo>
                  <a:lnTo>
                    <a:pt x="200" y="13"/>
                  </a:lnTo>
                  <a:lnTo>
                    <a:pt x="199" y="13"/>
                  </a:lnTo>
                  <a:lnTo>
                    <a:pt x="200" y="13"/>
                  </a:lnTo>
                  <a:lnTo>
                    <a:pt x="199" y="13"/>
                  </a:lnTo>
                  <a:lnTo>
                    <a:pt x="200" y="13"/>
                  </a:lnTo>
                  <a:lnTo>
                    <a:pt x="201" y="13"/>
                  </a:lnTo>
                  <a:lnTo>
                    <a:pt x="200" y="13"/>
                  </a:lnTo>
                  <a:lnTo>
                    <a:pt x="200" y="12"/>
                  </a:lnTo>
                  <a:lnTo>
                    <a:pt x="201" y="12"/>
                  </a:lnTo>
                  <a:lnTo>
                    <a:pt x="203" y="12"/>
                  </a:lnTo>
                  <a:lnTo>
                    <a:pt x="204" y="12"/>
                  </a:lnTo>
                  <a:lnTo>
                    <a:pt x="204" y="11"/>
                  </a:lnTo>
                  <a:lnTo>
                    <a:pt x="204" y="12"/>
                  </a:lnTo>
                  <a:lnTo>
                    <a:pt x="205" y="12"/>
                  </a:lnTo>
                  <a:lnTo>
                    <a:pt x="206" y="12"/>
                  </a:lnTo>
                  <a:lnTo>
                    <a:pt x="206" y="11"/>
                  </a:lnTo>
                  <a:lnTo>
                    <a:pt x="205" y="11"/>
                  </a:lnTo>
                  <a:lnTo>
                    <a:pt x="206" y="11"/>
                  </a:lnTo>
                  <a:lnTo>
                    <a:pt x="206" y="12"/>
                  </a:lnTo>
                  <a:lnTo>
                    <a:pt x="206" y="11"/>
                  </a:lnTo>
                  <a:lnTo>
                    <a:pt x="206" y="12"/>
                  </a:lnTo>
                  <a:lnTo>
                    <a:pt x="207" y="12"/>
                  </a:lnTo>
                  <a:lnTo>
                    <a:pt x="207" y="11"/>
                  </a:lnTo>
                  <a:lnTo>
                    <a:pt x="208" y="11"/>
                  </a:lnTo>
                  <a:lnTo>
                    <a:pt x="209" y="11"/>
                  </a:lnTo>
                  <a:lnTo>
                    <a:pt x="209" y="12"/>
                  </a:lnTo>
                  <a:lnTo>
                    <a:pt x="208" y="12"/>
                  </a:lnTo>
                  <a:lnTo>
                    <a:pt x="208" y="13"/>
                  </a:lnTo>
                  <a:lnTo>
                    <a:pt x="208" y="12"/>
                  </a:lnTo>
                  <a:lnTo>
                    <a:pt x="209" y="12"/>
                  </a:lnTo>
                  <a:lnTo>
                    <a:pt x="210" y="12"/>
                  </a:lnTo>
                  <a:lnTo>
                    <a:pt x="210" y="11"/>
                  </a:lnTo>
                  <a:lnTo>
                    <a:pt x="212" y="11"/>
                  </a:lnTo>
                  <a:lnTo>
                    <a:pt x="213" y="11"/>
                  </a:lnTo>
                  <a:lnTo>
                    <a:pt x="212" y="11"/>
                  </a:lnTo>
                  <a:lnTo>
                    <a:pt x="212" y="10"/>
                  </a:lnTo>
                  <a:lnTo>
                    <a:pt x="213" y="10"/>
                  </a:lnTo>
                  <a:lnTo>
                    <a:pt x="213" y="11"/>
                  </a:lnTo>
                  <a:lnTo>
                    <a:pt x="214" y="11"/>
                  </a:lnTo>
                  <a:lnTo>
                    <a:pt x="213" y="11"/>
                  </a:lnTo>
                  <a:lnTo>
                    <a:pt x="214" y="11"/>
                  </a:lnTo>
                  <a:lnTo>
                    <a:pt x="213" y="11"/>
                  </a:lnTo>
                  <a:lnTo>
                    <a:pt x="214" y="11"/>
                  </a:lnTo>
                  <a:lnTo>
                    <a:pt x="215" y="11"/>
                  </a:lnTo>
                  <a:lnTo>
                    <a:pt x="216" y="11"/>
                  </a:lnTo>
                  <a:lnTo>
                    <a:pt x="217" y="11"/>
                  </a:lnTo>
                  <a:lnTo>
                    <a:pt x="217" y="10"/>
                  </a:lnTo>
                  <a:lnTo>
                    <a:pt x="217" y="11"/>
                  </a:lnTo>
                  <a:lnTo>
                    <a:pt x="217" y="10"/>
                  </a:lnTo>
                  <a:lnTo>
                    <a:pt x="218" y="10"/>
                  </a:lnTo>
                  <a:lnTo>
                    <a:pt x="219" y="10"/>
                  </a:lnTo>
                  <a:lnTo>
                    <a:pt x="219" y="9"/>
                  </a:lnTo>
                  <a:lnTo>
                    <a:pt x="221" y="9"/>
                  </a:lnTo>
                  <a:lnTo>
                    <a:pt x="221" y="10"/>
                  </a:lnTo>
                  <a:lnTo>
                    <a:pt x="221" y="11"/>
                  </a:lnTo>
                  <a:lnTo>
                    <a:pt x="221" y="10"/>
                  </a:lnTo>
                  <a:lnTo>
                    <a:pt x="222" y="10"/>
                  </a:lnTo>
                  <a:lnTo>
                    <a:pt x="221" y="10"/>
                  </a:lnTo>
                  <a:lnTo>
                    <a:pt x="221" y="9"/>
                  </a:lnTo>
                  <a:lnTo>
                    <a:pt x="222" y="9"/>
                  </a:lnTo>
                  <a:lnTo>
                    <a:pt x="222" y="10"/>
                  </a:lnTo>
                  <a:lnTo>
                    <a:pt x="222" y="9"/>
                  </a:lnTo>
                  <a:lnTo>
                    <a:pt x="222" y="10"/>
                  </a:lnTo>
                  <a:lnTo>
                    <a:pt x="222" y="9"/>
                  </a:lnTo>
                  <a:lnTo>
                    <a:pt x="222" y="8"/>
                  </a:lnTo>
                  <a:lnTo>
                    <a:pt x="223" y="8"/>
                  </a:lnTo>
                  <a:lnTo>
                    <a:pt x="224" y="8"/>
                  </a:lnTo>
                  <a:lnTo>
                    <a:pt x="223" y="8"/>
                  </a:lnTo>
                  <a:lnTo>
                    <a:pt x="223" y="6"/>
                  </a:lnTo>
                  <a:lnTo>
                    <a:pt x="224" y="6"/>
                  </a:lnTo>
                  <a:lnTo>
                    <a:pt x="225" y="6"/>
                  </a:lnTo>
                  <a:lnTo>
                    <a:pt x="226" y="6"/>
                  </a:lnTo>
                  <a:lnTo>
                    <a:pt x="226" y="5"/>
                  </a:lnTo>
                  <a:lnTo>
                    <a:pt x="227" y="5"/>
                  </a:lnTo>
                  <a:lnTo>
                    <a:pt x="227" y="6"/>
                  </a:lnTo>
                  <a:lnTo>
                    <a:pt x="229" y="6"/>
                  </a:lnTo>
                  <a:lnTo>
                    <a:pt x="230" y="6"/>
                  </a:lnTo>
                  <a:lnTo>
                    <a:pt x="231" y="6"/>
                  </a:lnTo>
                  <a:lnTo>
                    <a:pt x="232" y="6"/>
                  </a:lnTo>
                  <a:lnTo>
                    <a:pt x="232" y="8"/>
                  </a:lnTo>
                  <a:lnTo>
                    <a:pt x="232" y="9"/>
                  </a:lnTo>
                  <a:lnTo>
                    <a:pt x="233" y="9"/>
                  </a:lnTo>
                  <a:lnTo>
                    <a:pt x="233" y="8"/>
                  </a:lnTo>
                  <a:lnTo>
                    <a:pt x="233" y="9"/>
                  </a:lnTo>
                  <a:lnTo>
                    <a:pt x="234" y="9"/>
                  </a:lnTo>
                  <a:lnTo>
                    <a:pt x="233" y="9"/>
                  </a:lnTo>
                  <a:lnTo>
                    <a:pt x="234" y="9"/>
                  </a:lnTo>
                  <a:lnTo>
                    <a:pt x="233" y="9"/>
                  </a:lnTo>
                  <a:lnTo>
                    <a:pt x="232" y="9"/>
                  </a:lnTo>
                  <a:lnTo>
                    <a:pt x="232" y="10"/>
                  </a:lnTo>
                  <a:lnTo>
                    <a:pt x="232" y="11"/>
                  </a:lnTo>
                  <a:lnTo>
                    <a:pt x="233" y="11"/>
                  </a:lnTo>
                  <a:lnTo>
                    <a:pt x="233" y="12"/>
                  </a:lnTo>
                  <a:lnTo>
                    <a:pt x="234" y="12"/>
                  </a:lnTo>
                  <a:lnTo>
                    <a:pt x="234" y="13"/>
                  </a:lnTo>
                  <a:lnTo>
                    <a:pt x="235" y="13"/>
                  </a:lnTo>
                  <a:lnTo>
                    <a:pt x="235" y="12"/>
                  </a:lnTo>
                  <a:lnTo>
                    <a:pt x="236" y="12"/>
                  </a:lnTo>
                  <a:lnTo>
                    <a:pt x="236" y="13"/>
                  </a:lnTo>
                  <a:lnTo>
                    <a:pt x="236" y="12"/>
                  </a:lnTo>
                  <a:lnTo>
                    <a:pt x="236" y="13"/>
                  </a:lnTo>
                  <a:lnTo>
                    <a:pt x="236" y="14"/>
                  </a:lnTo>
                  <a:lnTo>
                    <a:pt x="236" y="13"/>
                  </a:lnTo>
                  <a:lnTo>
                    <a:pt x="238" y="14"/>
                  </a:lnTo>
                  <a:lnTo>
                    <a:pt x="236" y="14"/>
                  </a:lnTo>
                  <a:lnTo>
                    <a:pt x="235" y="14"/>
                  </a:lnTo>
                  <a:lnTo>
                    <a:pt x="235" y="13"/>
                  </a:lnTo>
                  <a:lnTo>
                    <a:pt x="235" y="14"/>
                  </a:lnTo>
                  <a:lnTo>
                    <a:pt x="234" y="14"/>
                  </a:lnTo>
                  <a:lnTo>
                    <a:pt x="233" y="14"/>
                  </a:lnTo>
                  <a:lnTo>
                    <a:pt x="233" y="16"/>
                  </a:lnTo>
                  <a:lnTo>
                    <a:pt x="232" y="16"/>
                  </a:lnTo>
                  <a:lnTo>
                    <a:pt x="231" y="16"/>
                  </a:lnTo>
                  <a:lnTo>
                    <a:pt x="232" y="16"/>
                  </a:lnTo>
                  <a:lnTo>
                    <a:pt x="231" y="16"/>
                  </a:lnTo>
                  <a:lnTo>
                    <a:pt x="230" y="16"/>
                  </a:lnTo>
                  <a:lnTo>
                    <a:pt x="231" y="16"/>
                  </a:lnTo>
                  <a:lnTo>
                    <a:pt x="230" y="16"/>
                  </a:lnTo>
                  <a:lnTo>
                    <a:pt x="229" y="16"/>
                  </a:lnTo>
                  <a:lnTo>
                    <a:pt x="227" y="17"/>
                  </a:lnTo>
                  <a:lnTo>
                    <a:pt x="226" y="18"/>
                  </a:lnTo>
                  <a:lnTo>
                    <a:pt x="226" y="19"/>
                  </a:lnTo>
                  <a:lnTo>
                    <a:pt x="224" y="19"/>
                  </a:lnTo>
                  <a:lnTo>
                    <a:pt x="225" y="19"/>
                  </a:lnTo>
                  <a:lnTo>
                    <a:pt x="225" y="18"/>
                  </a:lnTo>
                  <a:lnTo>
                    <a:pt x="224" y="18"/>
                  </a:lnTo>
                  <a:lnTo>
                    <a:pt x="224" y="19"/>
                  </a:lnTo>
                  <a:lnTo>
                    <a:pt x="225" y="19"/>
                  </a:lnTo>
                  <a:lnTo>
                    <a:pt x="225" y="20"/>
                  </a:lnTo>
                  <a:lnTo>
                    <a:pt x="226" y="20"/>
                  </a:lnTo>
                  <a:lnTo>
                    <a:pt x="224" y="20"/>
                  </a:lnTo>
                  <a:lnTo>
                    <a:pt x="223" y="21"/>
                  </a:lnTo>
                  <a:lnTo>
                    <a:pt x="224" y="21"/>
                  </a:lnTo>
                  <a:lnTo>
                    <a:pt x="225" y="21"/>
                  </a:lnTo>
                  <a:lnTo>
                    <a:pt x="225" y="22"/>
                  </a:lnTo>
                  <a:lnTo>
                    <a:pt x="226" y="22"/>
                  </a:lnTo>
                  <a:lnTo>
                    <a:pt x="225" y="22"/>
                  </a:lnTo>
                  <a:lnTo>
                    <a:pt x="226" y="22"/>
                  </a:lnTo>
                  <a:lnTo>
                    <a:pt x="225" y="22"/>
                  </a:lnTo>
                  <a:lnTo>
                    <a:pt x="225" y="23"/>
                  </a:lnTo>
                  <a:lnTo>
                    <a:pt x="225" y="22"/>
                  </a:lnTo>
                  <a:lnTo>
                    <a:pt x="224" y="22"/>
                  </a:lnTo>
                  <a:lnTo>
                    <a:pt x="223" y="22"/>
                  </a:lnTo>
                  <a:lnTo>
                    <a:pt x="223" y="23"/>
                  </a:lnTo>
                  <a:lnTo>
                    <a:pt x="223" y="25"/>
                  </a:lnTo>
                  <a:lnTo>
                    <a:pt x="224" y="25"/>
                  </a:lnTo>
                  <a:lnTo>
                    <a:pt x="225" y="25"/>
                  </a:lnTo>
                  <a:lnTo>
                    <a:pt x="226" y="25"/>
                  </a:lnTo>
                  <a:lnTo>
                    <a:pt x="226" y="26"/>
                  </a:lnTo>
                  <a:lnTo>
                    <a:pt x="227" y="26"/>
                  </a:lnTo>
                  <a:lnTo>
                    <a:pt x="227" y="25"/>
                  </a:lnTo>
                  <a:lnTo>
                    <a:pt x="226" y="25"/>
                  </a:lnTo>
                  <a:lnTo>
                    <a:pt x="227" y="25"/>
                  </a:lnTo>
                  <a:lnTo>
                    <a:pt x="229" y="25"/>
                  </a:lnTo>
                  <a:lnTo>
                    <a:pt x="229" y="26"/>
                  </a:lnTo>
                  <a:lnTo>
                    <a:pt x="229" y="27"/>
                  </a:lnTo>
                  <a:lnTo>
                    <a:pt x="227" y="27"/>
                  </a:lnTo>
                  <a:lnTo>
                    <a:pt x="227" y="28"/>
                  </a:lnTo>
                  <a:lnTo>
                    <a:pt x="226" y="28"/>
                  </a:lnTo>
                  <a:lnTo>
                    <a:pt x="227" y="28"/>
                  </a:lnTo>
                  <a:lnTo>
                    <a:pt x="226" y="29"/>
                  </a:lnTo>
                  <a:lnTo>
                    <a:pt x="225" y="29"/>
                  </a:lnTo>
                  <a:lnTo>
                    <a:pt x="225" y="30"/>
                  </a:lnTo>
                  <a:lnTo>
                    <a:pt x="225" y="29"/>
                  </a:lnTo>
                  <a:lnTo>
                    <a:pt x="224" y="29"/>
                  </a:lnTo>
                  <a:lnTo>
                    <a:pt x="224" y="30"/>
                  </a:lnTo>
                  <a:lnTo>
                    <a:pt x="223" y="30"/>
                  </a:lnTo>
                  <a:lnTo>
                    <a:pt x="223" y="31"/>
                  </a:lnTo>
                  <a:lnTo>
                    <a:pt x="223" y="30"/>
                  </a:lnTo>
                  <a:lnTo>
                    <a:pt x="224" y="30"/>
                  </a:lnTo>
                  <a:lnTo>
                    <a:pt x="225" y="31"/>
                  </a:lnTo>
                  <a:lnTo>
                    <a:pt x="225" y="33"/>
                  </a:lnTo>
                  <a:lnTo>
                    <a:pt x="225" y="31"/>
                  </a:lnTo>
                  <a:lnTo>
                    <a:pt x="225" y="33"/>
                  </a:lnTo>
                  <a:lnTo>
                    <a:pt x="225" y="34"/>
                  </a:lnTo>
                  <a:lnTo>
                    <a:pt x="226" y="34"/>
                  </a:lnTo>
                  <a:lnTo>
                    <a:pt x="226" y="35"/>
                  </a:lnTo>
                  <a:lnTo>
                    <a:pt x="227" y="36"/>
                  </a:lnTo>
                  <a:lnTo>
                    <a:pt x="226" y="36"/>
                  </a:lnTo>
                  <a:lnTo>
                    <a:pt x="227" y="36"/>
                  </a:lnTo>
                  <a:lnTo>
                    <a:pt x="229" y="35"/>
                  </a:lnTo>
                  <a:lnTo>
                    <a:pt x="230" y="35"/>
                  </a:lnTo>
                  <a:lnTo>
                    <a:pt x="231" y="35"/>
                  </a:lnTo>
                  <a:lnTo>
                    <a:pt x="232" y="35"/>
                  </a:lnTo>
                  <a:lnTo>
                    <a:pt x="232" y="34"/>
                  </a:lnTo>
                  <a:lnTo>
                    <a:pt x="233" y="34"/>
                  </a:lnTo>
                  <a:lnTo>
                    <a:pt x="233" y="33"/>
                  </a:lnTo>
                  <a:lnTo>
                    <a:pt x="234" y="33"/>
                  </a:lnTo>
                  <a:lnTo>
                    <a:pt x="235" y="33"/>
                  </a:lnTo>
                  <a:lnTo>
                    <a:pt x="235" y="31"/>
                  </a:lnTo>
                  <a:lnTo>
                    <a:pt x="235" y="33"/>
                  </a:lnTo>
                  <a:lnTo>
                    <a:pt x="236" y="33"/>
                  </a:lnTo>
                  <a:lnTo>
                    <a:pt x="236" y="31"/>
                  </a:lnTo>
                  <a:lnTo>
                    <a:pt x="235" y="31"/>
                  </a:lnTo>
                  <a:lnTo>
                    <a:pt x="235" y="33"/>
                  </a:lnTo>
                  <a:lnTo>
                    <a:pt x="234" y="33"/>
                  </a:lnTo>
                  <a:lnTo>
                    <a:pt x="233" y="33"/>
                  </a:lnTo>
                  <a:lnTo>
                    <a:pt x="232" y="34"/>
                  </a:lnTo>
                  <a:lnTo>
                    <a:pt x="231" y="34"/>
                  </a:lnTo>
                  <a:lnTo>
                    <a:pt x="230" y="34"/>
                  </a:lnTo>
                  <a:lnTo>
                    <a:pt x="229" y="34"/>
                  </a:lnTo>
                  <a:lnTo>
                    <a:pt x="229" y="35"/>
                  </a:lnTo>
                  <a:lnTo>
                    <a:pt x="227" y="35"/>
                  </a:lnTo>
                  <a:lnTo>
                    <a:pt x="226" y="35"/>
                  </a:lnTo>
                  <a:lnTo>
                    <a:pt x="226" y="34"/>
                  </a:lnTo>
                  <a:lnTo>
                    <a:pt x="226" y="33"/>
                  </a:lnTo>
                  <a:lnTo>
                    <a:pt x="226" y="31"/>
                  </a:lnTo>
                  <a:lnTo>
                    <a:pt x="226" y="30"/>
                  </a:lnTo>
                  <a:lnTo>
                    <a:pt x="227" y="29"/>
                  </a:lnTo>
                  <a:lnTo>
                    <a:pt x="229" y="29"/>
                  </a:lnTo>
                  <a:lnTo>
                    <a:pt x="229" y="30"/>
                  </a:lnTo>
                  <a:lnTo>
                    <a:pt x="230" y="30"/>
                  </a:lnTo>
                  <a:lnTo>
                    <a:pt x="229" y="30"/>
                  </a:lnTo>
                  <a:lnTo>
                    <a:pt x="229" y="29"/>
                  </a:lnTo>
                  <a:lnTo>
                    <a:pt x="230" y="29"/>
                  </a:lnTo>
                  <a:lnTo>
                    <a:pt x="231" y="29"/>
                  </a:lnTo>
                  <a:lnTo>
                    <a:pt x="231" y="28"/>
                  </a:lnTo>
                  <a:lnTo>
                    <a:pt x="232" y="28"/>
                  </a:lnTo>
                  <a:lnTo>
                    <a:pt x="233" y="28"/>
                  </a:lnTo>
                  <a:lnTo>
                    <a:pt x="233" y="27"/>
                  </a:lnTo>
                  <a:lnTo>
                    <a:pt x="233" y="28"/>
                  </a:lnTo>
                  <a:lnTo>
                    <a:pt x="233" y="27"/>
                  </a:lnTo>
                  <a:lnTo>
                    <a:pt x="233" y="26"/>
                  </a:lnTo>
                  <a:lnTo>
                    <a:pt x="232" y="26"/>
                  </a:lnTo>
                  <a:lnTo>
                    <a:pt x="231" y="25"/>
                  </a:lnTo>
                  <a:lnTo>
                    <a:pt x="231" y="23"/>
                  </a:lnTo>
                  <a:lnTo>
                    <a:pt x="232" y="23"/>
                  </a:lnTo>
                  <a:lnTo>
                    <a:pt x="232" y="22"/>
                  </a:lnTo>
                  <a:lnTo>
                    <a:pt x="233" y="22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0"/>
                  </a:lnTo>
                  <a:lnTo>
                    <a:pt x="234" y="19"/>
                  </a:lnTo>
                  <a:lnTo>
                    <a:pt x="235" y="19"/>
                  </a:lnTo>
                  <a:lnTo>
                    <a:pt x="236" y="19"/>
                  </a:lnTo>
                  <a:lnTo>
                    <a:pt x="235" y="19"/>
                  </a:lnTo>
                  <a:lnTo>
                    <a:pt x="236" y="19"/>
                  </a:lnTo>
                  <a:lnTo>
                    <a:pt x="236" y="20"/>
                  </a:lnTo>
                  <a:lnTo>
                    <a:pt x="238" y="20"/>
                  </a:lnTo>
                  <a:lnTo>
                    <a:pt x="238" y="19"/>
                  </a:lnTo>
                  <a:lnTo>
                    <a:pt x="239" y="19"/>
                  </a:lnTo>
                  <a:lnTo>
                    <a:pt x="239" y="20"/>
                  </a:lnTo>
                  <a:lnTo>
                    <a:pt x="239" y="21"/>
                  </a:lnTo>
                  <a:lnTo>
                    <a:pt x="239" y="22"/>
                  </a:lnTo>
                  <a:lnTo>
                    <a:pt x="238" y="22"/>
                  </a:lnTo>
                  <a:lnTo>
                    <a:pt x="238" y="23"/>
                  </a:lnTo>
                  <a:lnTo>
                    <a:pt x="239" y="25"/>
                  </a:lnTo>
                  <a:lnTo>
                    <a:pt x="240" y="25"/>
                  </a:lnTo>
                  <a:lnTo>
                    <a:pt x="241" y="25"/>
                  </a:lnTo>
                  <a:lnTo>
                    <a:pt x="242" y="25"/>
                  </a:lnTo>
                  <a:lnTo>
                    <a:pt x="243" y="25"/>
                  </a:lnTo>
                  <a:lnTo>
                    <a:pt x="243" y="23"/>
                  </a:lnTo>
                  <a:lnTo>
                    <a:pt x="243" y="22"/>
                  </a:lnTo>
                  <a:lnTo>
                    <a:pt x="244" y="22"/>
                  </a:lnTo>
                  <a:lnTo>
                    <a:pt x="244" y="21"/>
                  </a:lnTo>
                  <a:lnTo>
                    <a:pt x="245" y="21"/>
                  </a:lnTo>
                  <a:lnTo>
                    <a:pt x="245" y="22"/>
                  </a:lnTo>
                  <a:lnTo>
                    <a:pt x="245" y="23"/>
                  </a:lnTo>
                  <a:lnTo>
                    <a:pt x="247" y="23"/>
                  </a:lnTo>
                  <a:lnTo>
                    <a:pt x="247" y="25"/>
                  </a:lnTo>
                  <a:lnTo>
                    <a:pt x="247" y="26"/>
                  </a:lnTo>
                  <a:lnTo>
                    <a:pt x="247" y="27"/>
                  </a:lnTo>
                  <a:lnTo>
                    <a:pt x="248" y="27"/>
                  </a:lnTo>
                  <a:lnTo>
                    <a:pt x="248" y="28"/>
                  </a:lnTo>
                  <a:lnTo>
                    <a:pt x="248" y="29"/>
                  </a:lnTo>
                  <a:lnTo>
                    <a:pt x="249" y="30"/>
                  </a:lnTo>
                  <a:lnTo>
                    <a:pt x="249" y="29"/>
                  </a:lnTo>
                  <a:lnTo>
                    <a:pt x="248" y="29"/>
                  </a:lnTo>
                  <a:lnTo>
                    <a:pt x="249" y="29"/>
                  </a:lnTo>
                  <a:lnTo>
                    <a:pt x="248" y="29"/>
                  </a:lnTo>
                  <a:lnTo>
                    <a:pt x="248" y="28"/>
                  </a:lnTo>
                  <a:lnTo>
                    <a:pt x="248" y="27"/>
                  </a:lnTo>
                  <a:lnTo>
                    <a:pt x="247" y="27"/>
                  </a:lnTo>
                  <a:lnTo>
                    <a:pt x="247" y="26"/>
                  </a:lnTo>
                  <a:lnTo>
                    <a:pt x="247" y="25"/>
                  </a:lnTo>
                  <a:lnTo>
                    <a:pt x="247" y="23"/>
                  </a:lnTo>
                  <a:lnTo>
                    <a:pt x="247" y="22"/>
                  </a:lnTo>
                  <a:lnTo>
                    <a:pt x="245" y="22"/>
                  </a:lnTo>
                  <a:lnTo>
                    <a:pt x="245" y="21"/>
                  </a:lnTo>
                  <a:lnTo>
                    <a:pt x="244" y="21"/>
                  </a:lnTo>
                  <a:lnTo>
                    <a:pt x="243" y="22"/>
                  </a:lnTo>
                  <a:lnTo>
                    <a:pt x="243" y="23"/>
                  </a:lnTo>
                  <a:lnTo>
                    <a:pt x="242" y="23"/>
                  </a:lnTo>
                  <a:lnTo>
                    <a:pt x="242" y="25"/>
                  </a:lnTo>
                  <a:lnTo>
                    <a:pt x="242" y="23"/>
                  </a:lnTo>
                  <a:lnTo>
                    <a:pt x="241" y="23"/>
                  </a:lnTo>
                  <a:lnTo>
                    <a:pt x="240" y="23"/>
                  </a:lnTo>
                  <a:lnTo>
                    <a:pt x="240" y="22"/>
                  </a:lnTo>
                  <a:lnTo>
                    <a:pt x="240" y="21"/>
                  </a:lnTo>
                  <a:lnTo>
                    <a:pt x="241" y="21"/>
                  </a:lnTo>
                  <a:lnTo>
                    <a:pt x="241" y="20"/>
                  </a:lnTo>
                  <a:lnTo>
                    <a:pt x="241" y="19"/>
                  </a:lnTo>
                  <a:lnTo>
                    <a:pt x="240" y="19"/>
                  </a:lnTo>
                  <a:lnTo>
                    <a:pt x="239" y="19"/>
                  </a:lnTo>
                  <a:lnTo>
                    <a:pt x="238" y="19"/>
                  </a:lnTo>
                  <a:lnTo>
                    <a:pt x="238" y="18"/>
                  </a:lnTo>
                  <a:lnTo>
                    <a:pt x="236" y="18"/>
                  </a:lnTo>
                  <a:lnTo>
                    <a:pt x="236" y="17"/>
                  </a:lnTo>
                  <a:lnTo>
                    <a:pt x="235" y="17"/>
                  </a:lnTo>
                  <a:lnTo>
                    <a:pt x="234" y="17"/>
                  </a:lnTo>
                  <a:lnTo>
                    <a:pt x="235" y="17"/>
                  </a:lnTo>
                  <a:lnTo>
                    <a:pt x="236" y="17"/>
                  </a:lnTo>
                  <a:lnTo>
                    <a:pt x="238" y="17"/>
                  </a:lnTo>
                  <a:lnTo>
                    <a:pt x="239" y="17"/>
                  </a:lnTo>
                  <a:lnTo>
                    <a:pt x="240" y="17"/>
                  </a:lnTo>
                  <a:lnTo>
                    <a:pt x="241" y="17"/>
                  </a:lnTo>
                  <a:lnTo>
                    <a:pt x="242" y="17"/>
                  </a:lnTo>
                  <a:lnTo>
                    <a:pt x="243" y="17"/>
                  </a:lnTo>
                  <a:lnTo>
                    <a:pt x="243" y="16"/>
                  </a:lnTo>
                  <a:lnTo>
                    <a:pt x="244" y="16"/>
                  </a:lnTo>
                  <a:lnTo>
                    <a:pt x="244" y="14"/>
                  </a:lnTo>
                  <a:lnTo>
                    <a:pt x="245" y="14"/>
                  </a:lnTo>
                  <a:lnTo>
                    <a:pt x="244" y="14"/>
                  </a:lnTo>
                  <a:lnTo>
                    <a:pt x="244" y="13"/>
                  </a:lnTo>
                  <a:lnTo>
                    <a:pt x="245" y="13"/>
                  </a:lnTo>
                  <a:lnTo>
                    <a:pt x="245" y="12"/>
                  </a:lnTo>
                  <a:lnTo>
                    <a:pt x="247" y="12"/>
                  </a:lnTo>
                  <a:lnTo>
                    <a:pt x="247" y="11"/>
                  </a:lnTo>
                  <a:lnTo>
                    <a:pt x="247" y="12"/>
                  </a:lnTo>
                  <a:lnTo>
                    <a:pt x="247" y="11"/>
                  </a:lnTo>
                  <a:lnTo>
                    <a:pt x="248" y="11"/>
                  </a:lnTo>
                  <a:lnTo>
                    <a:pt x="249" y="11"/>
                  </a:lnTo>
                  <a:lnTo>
                    <a:pt x="248" y="11"/>
                  </a:lnTo>
                  <a:lnTo>
                    <a:pt x="249" y="11"/>
                  </a:lnTo>
                  <a:lnTo>
                    <a:pt x="249" y="10"/>
                  </a:lnTo>
                  <a:lnTo>
                    <a:pt x="250" y="10"/>
                  </a:lnTo>
                  <a:lnTo>
                    <a:pt x="249" y="10"/>
                  </a:lnTo>
                  <a:lnTo>
                    <a:pt x="250" y="10"/>
                  </a:lnTo>
                  <a:lnTo>
                    <a:pt x="251" y="10"/>
                  </a:lnTo>
                  <a:lnTo>
                    <a:pt x="252" y="10"/>
                  </a:lnTo>
                  <a:lnTo>
                    <a:pt x="252" y="11"/>
                  </a:lnTo>
                  <a:lnTo>
                    <a:pt x="251" y="11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55" y="11"/>
                  </a:lnTo>
                  <a:lnTo>
                    <a:pt x="255" y="10"/>
                  </a:lnTo>
                  <a:lnTo>
                    <a:pt x="256" y="10"/>
                  </a:lnTo>
                  <a:lnTo>
                    <a:pt x="256" y="9"/>
                  </a:lnTo>
                  <a:lnTo>
                    <a:pt x="257" y="9"/>
                  </a:lnTo>
                  <a:lnTo>
                    <a:pt x="257" y="8"/>
                  </a:lnTo>
                  <a:lnTo>
                    <a:pt x="257" y="9"/>
                  </a:lnTo>
                  <a:lnTo>
                    <a:pt x="258" y="9"/>
                  </a:lnTo>
                  <a:lnTo>
                    <a:pt x="258" y="8"/>
                  </a:lnTo>
                  <a:lnTo>
                    <a:pt x="259" y="8"/>
                  </a:lnTo>
                  <a:lnTo>
                    <a:pt x="259" y="6"/>
                  </a:lnTo>
                  <a:lnTo>
                    <a:pt x="260" y="6"/>
                  </a:lnTo>
                  <a:lnTo>
                    <a:pt x="260" y="8"/>
                  </a:lnTo>
                  <a:lnTo>
                    <a:pt x="260" y="6"/>
                  </a:lnTo>
                  <a:lnTo>
                    <a:pt x="260" y="5"/>
                  </a:lnTo>
                  <a:lnTo>
                    <a:pt x="260" y="6"/>
                  </a:lnTo>
                  <a:lnTo>
                    <a:pt x="261" y="6"/>
                  </a:lnTo>
                  <a:lnTo>
                    <a:pt x="261" y="5"/>
                  </a:lnTo>
                  <a:lnTo>
                    <a:pt x="262" y="5"/>
                  </a:lnTo>
                  <a:lnTo>
                    <a:pt x="262" y="4"/>
                  </a:lnTo>
                  <a:lnTo>
                    <a:pt x="264" y="4"/>
                  </a:lnTo>
                  <a:lnTo>
                    <a:pt x="262" y="4"/>
                  </a:lnTo>
                  <a:lnTo>
                    <a:pt x="264" y="4"/>
                  </a:lnTo>
                  <a:lnTo>
                    <a:pt x="265" y="4"/>
                  </a:lnTo>
                  <a:lnTo>
                    <a:pt x="264" y="4"/>
                  </a:lnTo>
                  <a:lnTo>
                    <a:pt x="265" y="4"/>
                  </a:lnTo>
                  <a:lnTo>
                    <a:pt x="265" y="5"/>
                  </a:lnTo>
                  <a:lnTo>
                    <a:pt x="266" y="5"/>
                  </a:lnTo>
                  <a:lnTo>
                    <a:pt x="267" y="5"/>
                  </a:lnTo>
                  <a:lnTo>
                    <a:pt x="267" y="4"/>
                  </a:lnTo>
                  <a:lnTo>
                    <a:pt x="268" y="4"/>
                  </a:lnTo>
                  <a:lnTo>
                    <a:pt x="268" y="5"/>
                  </a:lnTo>
                  <a:lnTo>
                    <a:pt x="268" y="4"/>
                  </a:lnTo>
                  <a:lnTo>
                    <a:pt x="268" y="5"/>
                  </a:lnTo>
                  <a:lnTo>
                    <a:pt x="268" y="4"/>
                  </a:lnTo>
                  <a:lnTo>
                    <a:pt x="269" y="4"/>
                  </a:lnTo>
                  <a:lnTo>
                    <a:pt x="270" y="4"/>
                  </a:lnTo>
                  <a:lnTo>
                    <a:pt x="270" y="3"/>
                  </a:lnTo>
                  <a:lnTo>
                    <a:pt x="272" y="3"/>
                  </a:lnTo>
                  <a:lnTo>
                    <a:pt x="272" y="2"/>
                  </a:lnTo>
                  <a:lnTo>
                    <a:pt x="272" y="1"/>
                  </a:lnTo>
                  <a:lnTo>
                    <a:pt x="273" y="1"/>
                  </a:lnTo>
                  <a:lnTo>
                    <a:pt x="274" y="1"/>
                  </a:lnTo>
                  <a:lnTo>
                    <a:pt x="274" y="0"/>
                  </a:lnTo>
                  <a:lnTo>
                    <a:pt x="274" y="1"/>
                  </a:lnTo>
                  <a:lnTo>
                    <a:pt x="274" y="0"/>
                  </a:lnTo>
                  <a:lnTo>
                    <a:pt x="274" y="1"/>
                  </a:lnTo>
                  <a:lnTo>
                    <a:pt x="274" y="0"/>
                  </a:lnTo>
                  <a:lnTo>
                    <a:pt x="275" y="0"/>
                  </a:lnTo>
                  <a:lnTo>
                    <a:pt x="275" y="1"/>
                  </a:lnTo>
                  <a:lnTo>
                    <a:pt x="276" y="1"/>
                  </a:lnTo>
                  <a:lnTo>
                    <a:pt x="277" y="1"/>
                  </a:lnTo>
                  <a:lnTo>
                    <a:pt x="276" y="1"/>
                  </a:lnTo>
                  <a:lnTo>
                    <a:pt x="276" y="2"/>
                  </a:lnTo>
                  <a:lnTo>
                    <a:pt x="277" y="2"/>
                  </a:lnTo>
                  <a:lnTo>
                    <a:pt x="278" y="2"/>
                  </a:lnTo>
                  <a:lnTo>
                    <a:pt x="279" y="2"/>
                  </a:lnTo>
                  <a:lnTo>
                    <a:pt x="281" y="2"/>
                  </a:lnTo>
                  <a:lnTo>
                    <a:pt x="279" y="2"/>
                  </a:lnTo>
                  <a:lnTo>
                    <a:pt x="279" y="1"/>
                  </a:lnTo>
                  <a:lnTo>
                    <a:pt x="281" y="1"/>
                  </a:lnTo>
                  <a:lnTo>
                    <a:pt x="281" y="2"/>
                  </a:lnTo>
                  <a:lnTo>
                    <a:pt x="282" y="2"/>
                  </a:lnTo>
                  <a:lnTo>
                    <a:pt x="283" y="2"/>
                  </a:lnTo>
                  <a:lnTo>
                    <a:pt x="284" y="2"/>
                  </a:lnTo>
                  <a:lnTo>
                    <a:pt x="284" y="3"/>
                  </a:lnTo>
                  <a:lnTo>
                    <a:pt x="285" y="3"/>
                  </a:lnTo>
                  <a:lnTo>
                    <a:pt x="285" y="4"/>
                  </a:lnTo>
                  <a:lnTo>
                    <a:pt x="285" y="5"/>
                  </a:lnTo>
                  <a:lnTo>
                    <a:pt x="285" y="4"/>
                  </a:lnTo>
                  <a:lnTo>
                    <a:pt x="285" y="5"/>
                  </a:lnTo>
                  <a:lnTo>
                    <a:pt x="285" y="6"/>
                  </a:lnTo>
                  <a:lnTo>
                    <a:pt x="286" y="6"/>
                  </a:lnTo>
                  <a:lnTo>
                    <a:pt x="286" y="5"/>
                  </a:lnTo>
                  <a:lnTo>
                    <a:pt x="286" y="6"/>
                  </a:lnTo>
                  <a:lnTo>
                    <a:pt x="287" y="6"/>
                  </a:lnTo>
                  <a:lnTo>
                    <a:pt x="288" y="6"/>
                  </a:lnTo>
                  <a:lnTo>
                    <a:pt x="288" y="5"/>
                  </a:lnTo>
                  <a:lnTo>
                    <a:pt x="290" y="5"/>
                  </a:lnTo>
                  <a:lnTo>
                    <a:pt x="288" y="5"/>
                  </a:lnTo>
                  <a:lnTo>
                    <a:pt x="290" y="5"/>
                  </a:lnTo>
                  <a:lnTo>
                    <a:pt x="288" y="5"/>
                  </a:lnTo>
                  <a:lnTo>
                    <a:pt x="290" y="5"/>
                  </a:lnTo>
                  <a:lnTo>
                    <a:pt x="290" y="6"/>
                  </a:lnTo>
                  <a:lnTo>
                    <a:pt x="290" y="5"/>
                  </a:lnTo>
                  <a:lnTo>
                    <a:pt x="291" y="5"/>
                  </a:lnTo>
                  <a:lnTo>
                    <a:pt x="291" y="6"/>
                  </a:lnTo>
                  <a:lnTo>
                    <a:pt x="291" y="8"/>
                  </a:lnTo>
                  <a:lnTo>
                    <a:pt x="291" y="9"/>
                  </a:lnTo>
                  <a:lnTo>
                    <a:pt x="291" y="10"/>
                  </a:lnTo>
                  <a:lnTo>
                    <a:pt x="291" y="11"/>
                  </a:lnTo>
                  <a:lnTo>
                    <a:pt x="294" y="12"/>
                  </a:lnTo>
                  <a:lnTo>
                    <a:pt x="295" y="13"/>
                  </a:lnTo>
                  <a:lnTo>
                    <a:pt x="298" y="13"/>
                  </a:lnTo>
                  <a:lnTo>
                    <a:pt x="299" y="13"/>
                  </a:lnTo>
                  <a:lnTo>
                    <a:pt x="300" y="13"/>
                  </a:lnTo>
                  <a:lnTo>
                    <a:pt x="300" y="14"/>
                  </a:lnTo>
                  <a:lnTo>
                    <a:pt x="301" y="14"/>
                  </a:lnTo>
                  <a:lnTo>
                    <a:pt x="302" y="14"/>
                  </a:lnTo>
                  <a:lnTo>
                    <a:pt x="303" y="14"/>
                  </a:lnTo>
                  <a:lnTo>
                    <a:pt x="304" y="14"/>
                  </a:lnTo>
                  <a:lnTo>
                    <a:pt x="305" y="14"/>
                  </a:lnTo>
                  <a:lnTo>
                    <a:pt x="305" y="13"/>
                  </a:lnTo>
                  <a:lnTo>
                    <a:pt x="305" y="14"/>
                  </a:lnTo>
                  <a:lnTo>
                    <a:pt x="305" y="13"/>
                  </a:lnTo>
                  <a:lnTo>
                    <a:pt x="305" y="14"/>
                  </a:lnTo>
                  <a:lnTo>
                    <a:pt x="307" y="14"/>
                  </a:lnTo>
                  <a:lnTo>
                    <a:pt x="308" y="14"/>
                  </a:lnTo>
                  <a:lnTo>
                    <a:pt x="309" y="14"/>
                  </a:lnTo>
                  <a:lnTo>
                    <a:pt x="309" y="16"/>
                  </a:lnTo>
                  <a:lnTo>
                    <a:pt x="310" y="17"/>
                  </a:lnTo>
                  <a:lnTo>
                    <a:pt x="310" y="18"/>
                  </a:lnTo>
                  <a:lnTo>
                    <a:pt x="310" y="19"/>
                  </a:lnTo>
                  <a:lnTo>
                    <a:pt x="310" y="20"/>
                  </a:lnTo>
                  <a:lnTo>
                    <a:pt x="310" y="21"/>
                  </a:lnTo>
                  <a:lnTo>
                    <a:pt x="309" y="21"/>
                  </a:lnTo>
                  <a:lnTo>
                    <a:pt x="309" y="22"/>
                  </a:lnTo>
                  <a:lnTo>
                    <a:pt x="308" y="22"/>
                  </a:lnTo>
                  <a:lnTo>
                    <a:pt x="307" y="22"/>
                  </a:lnTo>
                  <a:lnTo>
                    <a:pt x="305" y="22"/>
                  </a:lnTo>
                  <a:lnTo>
                    <a:pt x="304" y="22"/>
                  </a:lnTo>
                  <a:lnTo>
                    <a:pt x="303" y="22"/>
                  </a:lnTo>
                  <a:lnTo>
                    <a:pt x="304" y="22"/>
                  </a:lnTo>
                  <a:lnTo>
                    <a:pt x="303" y="22"/>
                  </a:lnTo>
                  <a:lnTo>
                    <a:pt x="302" y="22"/>
                  </a:lnTo>
                  <a:lnTo>
                    <a:pt x="302" y="21"/>
                  </a:lnTo>
                  <a:lnTo>
                    <a:pt x="302" y="22"/>
                  </a:lnTo>
                  <a:lnTo>
                    <a:pt x="302" y="21"/>
                  </a:lnTo>
                  <a:lnTo>
                    <a:pt x="302" y="20"/>
                  </a:lnTo>
                  <a:lnTo>
                    <a:pt x="302" y="21"/>
                  </a:lnTo>
                  <a:lnTo>
                    <a:pt x="301" y="21"/>
                  </a:lnTo>
                  <a:lnTo>
                    <a:pt x="302" y="21"/>
                  </a:lnTo>
                  <a:lnTo>
                    <a:pt x="301" y="22"/>
                  </a:lnTo>
                  <a:lnTo>
                    <a:pt x="302" y="22"/>
                  </a:lnTo>
                  <a:lnTo>
                    <a:pt x="302" y="23"/>
                  </a:lnTo>
                  <a:lnTo>
                    <a:pt x="301" y="23"/>
                  </a:lnTo>
                  <a:lnTo>
                    <a:pt x="300" y="23"/>
                  </a:lnTo>
                  <a:lnTo>
                    <a:pt x="299" y="23"/>
                  </a:lnTo>
                  <a:lnTo>
                    <a:pt x="298" y="23"/>
                  </a:lnTo>
                  <a:lnTo>
                    <a:pt x="298" y="25"/>
                  </a:lnTo>
                  <a:lnTo>
                    <a:pt x="296" y="25"/>
                  </a:lnTo>
                  <a:lnTo>
                    <a:pt x="296" y="26"/>
                  </a:lnTo>
                  <a:lnTo>
                    <a:pt x="296" y="27"/>
                  </a:lnTo>
                  <a:lnTo>
                    <a:pt x="295" y="27"/>
                  </a:lnTo>
                  <a:lnTo>
                    <a:pt x="296" y="27"/>
                  </a:lnTo>
                  <a:lnTo>
                    <a:pt x="298" y="26"/>
                  </a:lnTo>
                  <a:lnTo>
                    <a:pt x="298" y="25"/>
                  </a:lnTo>
                  <a:lnTo>
                    <a:pt x="299" y="25"/>
                  </a:lnTo>
                  <a:lnTo>
                    <a:pt x="300" y="25"/>
                  </a:lnTo>
                  <a:lnTo>
                    <a:pt x="301" y="25"/>
                  </a:lnTo>
                  <a:lnTo>
                    <a:pt x="302" y="25"/>
                  </a:lnTo>
                  <a:lnTo>
                    <a:pt x="302" y="26"/>
                  </a:lnTo>
                  <a:lnTo>
                    <a:pt x="302" y="27"/>
                  </a:lnTo>
                  <a:lnTo>
                    <a:pt x="302" y="28"/>
                  </a:lnTo>
                  <a:lnTo>
                    <a:pt x="302" y="29"/>
                  </a:lnTo>
                  <a:lnTo>
                    <a:pt x="302" y="30"/>
                  </a:lnTo>
                  <a:lnTo>
                    <a:pt x="302" y="31"/>
                  </a:lnTo>
                  <a:lnTo>
                    <a:pt x="302" y="33"/>
                  </a:lnTo>
                  <a:lnTo>
                    <a:pt x="303" y="31"/>
                  </a:lnTo>
                  <a:lnTo>
                    <a:pt x="303" y="30"/>
                  </a:lnTo>
                  <a:lnTo>
                    <a:pt x="303" y="29"/>
                  </a:lnTo>
                  <a:lnTo>
                    <a:pt x="303" y="28"/>
                  </a:lnTo>
                  <a:lnTo>
                    <a:pt x="304" y="28"/>
                  </a:lnTo>
                  <a:lnTo>
                    <a:pt x="304" y="27"/>
                  </a:lnTo>
                  <a:lnTo>
                    <a:pt x="303" y="27"/>
                  </a:lnTo>
                  <a:lnTo>
                    <a:pt x="304" y="27"/>
                  </a:lnTo>
                  <a:lnTo>
                    <a:pt x="303" y="26"/>
                  </a:lnTo>
                  <a:lnTo>
                    <a:pt x="304" y="26"/>
                  </a:lnTo>
                  <a:lnTo>
                    <a:pt x="304" y="25"/>
                  </a:lnTo>
                  <a:lnTo>
                    <a:pt x="304" y="23"/>
                  </a:lnTo>
                  <a:lnTo>
                    <a:pt x="304" y="25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5" y="25"/>
                  </a:lnTo>
                  <a:lnTo>
                    <a:pt x="305" y="26"/>
                  </a:lnTo>
                  <a:lnTo>
                    <a:pt x="307" y="26"/>
                  </a:lnTo>
                  <a:lnTo>
                    <a:pt x="307" y="27"/>
                  </a:lnTo>
                  <a:lnTo>
                    <a:pt x="308" y="27"/>
                  </a:lnTo>
                  <a:lnTo>
                    <a:pt x="308" y="28"/>
                  </a:lnTo>
                  <a:lnTo>
                    <a:pt x="308" y="29"/>
                  </a:lnTo>
                  <a:lnTo>
                    <a:pt x="309" y="29"/>
                  </a:lnTo>
                  <a:lnTo>
                    <a:pt x="310" y="29"/>
                  </a:lnTo>
                  <a:lnTo>
                    <a:pt x="310" y="30"/>
                  </a:lnTo>
                  <a:lnTo>
                    <a:pt x="311" y="30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2" y="30"/>
                  </a:lnTo>
                  <a:lnTo>
                    <a:pt x="312" y="29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2" y="28"/>
                  </a:lnTo>
                  <a:lnTo>
                    <a:pt x="313" y="28"/>
                  </a:lnTo>
                  <a:lnTo>
                    <a:pt x="313" y="29"/>
                  </a:lnTo>
                  <a:lnTo>
                    <a:pt x="314" y="29"/>
                  </a:lnTo>
                  <a:lnTo>
                    <a:pt x="316" y="29"/>
                  </a:lnTo>
                  <a:lnTo>
                    <a:pt x="316" y="28"/>
                  </a:lnTo>
                  <a:lnTo>
                    <a:pt x="316" y="29"/>
                  </a:lnTo>
                  <a:lnTo>
                    <a:pt x="317" y="29"/>
                  </a:lnTo>
                  <a:lnTo>
                    <a:pt x="318" y="29"/>
                  </a:lnTo>
                  <a:lnTo>
                    <a:pt x="319" y="29"/>
                  </a:lnTo>
                  <a:lnTo>
                    <a:pt x="318" y="29"/>
                  </a:lnTo>
                  <a:lnTo>
                    <a:pt x="319" y="29"/>
                  </a:lnTo>
                  <a:lnTo>
                    <a:pt x="320" y="29"/>
                  </a:lnTo>
                  <a:lnTo>
                    <a:pt x="321" y="29"/>
                  </a:lnTo>
                  <a:lnTo>
                    <a:pt x="322" y="29"/>
                  </a:lnTo>
                  <a:lnTo>
                    <a:pt x="322" y="30"/>
                  </a:lnTo>
                  <a:lnTo>
                    <a:pt x="324" y="30"/>
                  </a:lnTo>
                  <a:lnTo>
                    <a:pt x="325" y="30"/>
                  </a:lnTo>
                  <a:lnTo>
                    <a:pt x="326" y="30"/>
                  </a:lnTo>
                  <a:lnTo>
                    <a:pt x="326" y="29"/>
                  </a:lnTo>
                  <a:lnTo>
                    <a:pt x="326" y="30"/>
                  </a:lnTo>
                  <a:lnTo>
                    <a:pt x="327" y="30"/>
                  </a:lnTo>
                  <a:lnTo>
                    <a:pt x="327" y="29"/>
                  </a:lnTo>
                  <a:lnTo>
                    <a:pt x="328" y="29"/>
                  </a:lnTo>
                  <a:lnTo>
                    <a:pt x="329" y="29"/>
                  </a:lnTo>
                  <a:lnTo>
                    <a:pt x="329" y="30"/>
                  </a:lnTo>
                  <a:lnTo>
                    <a:pt x="329" y="29"/>
                  </a:lnTo>
                  <a:lnTo>
                    <a:pt x="330" y="29"/>
                  </a:lnTo>
                  <a:lnTo>
                    <a:pt x="331" y="29"/>
                  </a:lnTo>
                  <a:lnTo>
                    <a:pt x="331" y="28"/>
                  </a:lnTo>
                  <a:lnTo>
                    <a:pt x="333" y="28"/>
                  </a:lnTo>
                  <a:lnTo>
                    <a:pt x="333" y="29"/>
                  </a:lnTo>
                  <a:lnTo>
                    <a:pt x="331" y="29"/>
                  </a:lnTo>
                  <a:lnTo>
                    <a:pt x="331" y="30"/>
                  </a:lnTo>
                  <a:lnTo>
                    <a:pt x="331" y="31"/>
                  </a:lnTo>
                  <a:lnTo>
                    <a:pt x="331" y="33"/>
                  </a:lnTo>
                  <a:lnTo>
                    <a:pt x="333" y="33"/>
                  </a:lnTo>
                  <a:lnTo>
                    <a:pt x="334" y="33"/>
                  </a:lnTo>
                  <a:lnTo>
                    <a:pt x="335" y="33"/>
                  </a:lnTo>
                  <a:lnTo>
                    <a:pt x="335" y="31"/>
                  </a:lnTo>
                  <a:lnTo>
                    <a:pt x="335" y="33"/>
                  </a:lnTo>
                  <a:lnTo>
                    <a:pt x="335" y="31"/>
                  </a:lnTo>
                  <a:lnTo>
                    <a:pt x="336" y="31"/>
                  </a:lnTo>
                  <a:lnTo>
                    <a:pt x="336" y="30"/>
                  </a:lnTo>
                  <a:lnTo>
                    <a:pt x="336" y="31"/>
                  </a:lnTo>
                  <a:lnTo>
                    <a:pt x="337" y="31"/>
                  </a:lnTo>
                  <a:lnTo>
                    <a:pt x="338" y="31"/>
                  </a:lnTo>
                  <a:lnTo>
                    <a:pt x="339" y="31"/>
                  </a:lnTo>
                  <a:lnTo>
                    <a:pt x="338" y="31"/>
                  </a:lnTo>
                  <a:lnTo>
                    <a:pt x="338" y="33"/>
                  </a:lnTo>
                  <a:lnTo>
                    <a:pt x="339" y="33"/>
                  </a:lnTo>
                  <a:lnTo>
                    <a:pt x="341" y="33"/>
                  </a:lnTo>
                  <a:lnTo>
                    <a:pt x="342" y="33"/>
                  </a:lnTo>
                  <a:lnTo>
                    <a:pt x="341" y="33"/>
                  </a:lnTo>
                  <a:lnTo>
                    <a:pt x="342" y="33"/>
                  </a:lnTo>
                  <a:lnTo>
                    <a:pt x="343" y="33"/>
                  </a:lnTo>
                  <a:lnTo>
                    <a:pt x="344" y="33"/>
                  </a:lnTo>
                  <a:lnTo>
                    <a:pt x="345" y="33"/>
                  </a:lnTo>
                  <a:lnTo>
                    <a:pt x="346" y="33"/>
                  </a:lnTo>
                  <a:lnTo>
                    <a:pt x="347" y="33"/>
                  </a:lnTo>
                  <a:lnTo>
                    <a:pt x="347" y="34"/>
                  </a:lnTo>
                  <a:lnTo>
                    <a:pt x="348" y="34"/>
                  </a:lnTo>
                  <a:lnTo>
                    <a:pt x="350" y="34"/>
                  </a:lnTo>
                  <a:lnTo>
                    <a:pt x="351" y="34"/>
                  </a:lnTo>
                  <a:lnTo>
                    <a:pt x="350" y="34"/>
                  </a:lnTo>
                  <a:lnTo>
                    <a:pt x="351" y="34"/>
                  </a:lnTo>
                  <a:lnTo>
                    <a:pt x="351" y="35"/>
                  </a:lnTo>
                  <a:lnTo>
                    <a:pt x="352" y="35"/>
                  </a:lnTo>
                  <a:lnTo>
                    <a:pt x="353" y="35"/>
                  </a:lnTo>
                  <a:lnTo>
                    <a:pt x="354" y="35"/>
                  </a:lnTo>
                  <a:lnTo>
                    <a:pt x="354" y="36"/>
                  </a:lnTo>
                  <a:lnTo>
                    <a:pt x="354" y="37"/>
                  </a:lnTo>
                  <a:lnTo>
                    <a:pt x="354" y="36"/>
                  </a:lnTo>
                  <a:lnTo>
                    <a:pt x="354" y="37"/>
                  </a:lnTo>
                  <a:lnTo>
                    <a:pt x="353" y="37"/>
                  </a:lnTo>
                  <a:lnTo>
                    <a:pt x="354" y="37"/>
                  </a:lnTo>
                  <a:lnTo>
                    <a:pt x="354" y="38"/>
                  </a:lnTo>
                  <a:lnTo>
                    <a:pt x="355" y="38"/>
                  </a:lnTo>
                  <a:lnTo>
                    <a:pt x="356" y="38"/>
                  </a:lnTo>
                  <a:lnTo>
                    <a:pt x="355" y="38"/>
                  </a:lnTo>
                  <a:lnTo>
                    <a:pt x="356" y="38"/>
                  </a:lnTo>
                  <a:lnTo>
                    <a:pt x="356" y="39"/>
                  </a:lnTo>
                  <a:lnTo>
                    <a:pt x="357" y="39"/>
                  </a:lnTo>
                  <a:lnTo>
                    <a:pt x="356" y="38"/>
                  </a:lnTo>
                  <a:lnTo>
                    <a:pt x="355" y="38"/>
                  </a:lnTo>
                  <a:lnTo>
                    <a:pt x="355" y="39"/>
                  </a:lnTo>
                  <a:lnTo>
                    <a:pt x="355" y="40"/>
                  </a:lnTo>
                  <a:lnTo>
                    <a:pt x="356" y="40"/>
                  </a:lnTo>
                  <a:lnTo>
                    <a:pt x="356" y="39"/>
                  </a:lnTo>
                  <a:lnTo>
                    <a:pt x="356" y="40"/>
                  </a:lnTo>
                  <a:lnTo>
                    <a:pt x="356" y="42"/>
                  </a:lnTo>
                  <a:lnTo>
                    <a:pt x="357" y="42"/>
                  </a:lnTo>
                  <a:lnTo>
                    <a:pt x="357" y="40"/>
                  </a:lnTo>
                  <a:lnTo>
                    <a:pt x="357" y="42"/>
                  </a:lnTo>
                  <a:lnTo>
                    <a:pt x="359" y="42"/>
                  </a:lnTo>
                  <a:lnTo>
                    <a:pt x="360" y="42"/>
                  </a:lnTo>
                  <a:lnTo>
                    <a:pt x="360" y="43"/>
                  </a:lnTo>
                  <a:lnTo>
                    <a:pt x="360" y="44"/>
                  </a:lnTo>
                  <a:lnTo>
                    <a:pt x="361" y="44"/>
                  </a:lnTo>
                  <a:lnTo>
                    <a:pt x="360" y="44"/>
                  </a:lnTo>
                  <a:lnTo>
                    <a:pt x="361" y="44"/>
                  </a:lnTo>
                  <a:lnTo>
                    <a:pt x="362" y="44"/>
                  </a:lnTo>
                  <a:lnTo>
                    <a:pt x="362" y="45"/>
                  </a:lnTo>
                  <a:lnTo>
                    <a:pt x="363" y="45"/>
                  </a:lnTo>
                  <a:lnTo>
                    <a:pt x="363" y="46"/>
                  </a:lnTo>
                  <a:lnTo>
                    <a:pt x="364" y="46"/>
                  </a:lnTo>
                  <a:lnTo>
                    <a:pt x="365" y="46"/>
                  </a:lnTo>
                  <a:lnTo>
                    <a:pt x="365" y="47"/>
                  </a:lnTo>
                  <a:lnTo>
                    <a:pt x="367" y="47"/>
                  </a:lnTo>
                  <a:lnTo>
                    <a:pt x="367" y="48"/>
                  </a:lnTo>
                  <a:lnTo>
                    <a:pt x="368" y="48"/>
                  </a:lnTo>
                  <a:lnTo>
                    <a:pt x="368" y="47"/>
                  </a:lnTo>
                  <a:lnTo>
                    <a:pt x="369" y="47"/>
                  </a:lnTo>
                  <a:lnTo>
                    <a:pt x="370" y="48"/>
                  </a:lnTo>
                  <a:lnTo>
                    <a:pt x="370" y="50"/>
                  </a:lnTo>
                  <a:lnTo>
                    <a:pt x="369" y="51"/>
                  </a:lnTo>
                  <a:lnTo>
                    <a:pt x="370" y="56"/>
                  </a:lnTo>
                  <a:lnTo>
                    <a:pt x="370" y="58"/>
                  </a:lnTo>
                  <a:lnTo>
                    <a:pt x="370" y="61"/>
                  </a:lnTo>
                  <a:lnTo>
                    <a:pt x="370" y="62"/>
                  </a:lnTo>
                  <a:lnTo>
                    <a:pt x="369" y="62"/>
                  </a:lnTo>
                  <a:lnTo>
                    <a:pt x="369" y="63"/>
                  </a:lnTo>
                  <a:lnTo>
                    <a:pt x="368" y="63"/>
                  </a:lnTo>
                  <a:lnTo>
                    <a:pt x="367" y="63"/>
                  </a:lnTo>
                  <a:lnTo>
                    <a:pt x="365" y="63"/>
                  </a:lnTo>
                  <a:lnTo>
                    <a:pt x="364" y="63"/>
                  </a:lnTo>
                  <a:lnTo>
                    <a:pt x="363" y="63"/>
                  </a:lnTo>
                  <a:lnTo>
                    <a:pt x="363" y="64"/>
                  </a:lnTo>
                  <a:lnTo>
                    <a:pt x="362" y="64"/>
                  </a:lnTo>
                  <a:lnTo>
                    <a:pt x="362" y="63"/>
                  </a:lnTo>
                  <a:lnTo>
                    <a:pt x="362" y="64"/>
                  </a:lnTo>
                  <a:lnTo>
                    <a:pt x="362" y="63"/>
                  </a:lnTo>
                  <a:lnTo>
                    <a:pt x="361" y="64"/>
                  </a:lnTo>
                  <a:lnTo>
                    <a:pt x="360" y="64"/>
                  </a:lnTo>
                  <a:lnTo>
                    <a:pt x="360" y="65"/>
                  </a:lnTo>
                  <a:lnTo>
                    <a:pt x="359" y="65"/>
                  </a:lnTo>
                  <a:lnTo>
                    <a:pt x="357" y="67"/>
                  </a:lnTo>
                  <a:lnTo>
                    <a:pt x="357" y="68"/>
                  </a:lnTo>
                  <a:lnTo>
                    <a:pt x="357" y="69"/>
                  </a:lnTo>
                  <a:lnTo>
                    <a:pt x="356" y="68"/>
                  </a:lnTo>
                  <a:lnTo>
                    <a:pt x="355" y="68"/>
                  </a:lnTo>
                  <a:lnTo>
                    <a:pt x="354" y="68"/>
                  </a:lnTo>
                  <a:lnTo>
                    <a:pt x="353" y="68"/>
                  </a:lnTo>
                  <a:lnTo>
                    <a:pt x="352" y="67"/>
                  </a:lnTo>
                  <a:lnTo>
                    <a:pt x="351" y="67"/>
                  </a:lnTo>
                  <a:lnTo>
                    <a:pt x="350" y="67"/>
                  </a:lnTo>
                  <a:lnTo>
                    <a:pt x="347" y="65"/>
                  </a:lnTo>
                  <a:lnTo>
                    <a:pt x="346" y="65"/>
                  </a:lnTo>
                  <a:lnTo>
                    <a:pt x="345" y="64"/>
                  </a:lnTo>
                  <a:lnTo>
                    <a:pt x="344" y="65"/>
                  </a:lnTo>
                  <a:lnTo>
                    <a:pt x="343" y="65"/>
                  </a:lnTo>
                  <a:lnTo>
                    <a:pt x="343" y="67"/>
                  </a:lnTo>
                  <a:lnTo>
                    <a:pt x="342" y="67"/>
                  </a:lnTo>
                  <a:lnTo>
                    <a:pt x="341" y="67"/>
                  </a:lnTo>
                  <a:lnTo>
                    <a:pt x="339" y="67"/>
                  </a:lnTo>
                  <a:lnTo>
                    <a:pt x="338" y="65"/>
                  </a:lnTo>
                  <a:lnTo>
                    <a:pt x="339" y="65"/>
                  </a:lnTo>
                  <a:lnTo>
                    <a:pt x="339" y="64"/>
                  </a:lnTo>
                  <a:lnTo>
                    <a:pt x="338" y="63"/>
                  </a:lnTo>
                  <a:lnTo>
                    <a:pt x="337" y="64"/>
                  </a:lnTo>
                  <a:lnTo>
                    <a:pt x="336" y="64"/>
                  </a:lnTo>
                  <a:lnTo>
                    <a:pt x="335" y="64"/>
                  </a:lnTo>
                  <a:lnTo>
                    <a:pt x="334" y="64"/>
                  </a:lnTo>
                  <a:lnTo>
                    <a:pt x="334" y="65"/>
                  </a:lnTo>
                  <a:lnTo>
                    <a:pt x="333" y="65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30" y="63"/>
                  </a:lnTo>
                  <a:lnTo>
                    <a:pt x="330" y="64"/>
                  </a:lnTo>
                  <a:lnTo>
                    <a:pt x="329" y="64"/>
                  </a:lnTo>
                  <a:lnTo>
                    <a:pt x="328" y="65"/>
                  </a:lnTo>
                  <a:lnTo>
                    <a:pt x="328" y="67"/>
                  </a:lnTo>
                  <a:lnTo>
                    <a:pt x="328" y="68"/>
                  </a:lnTo>
                  <a:lnTo>
                    <a:pt x="328" y="69"/>
                  </a:lnTo>
                  <a:lnTo>
                    <a:pt x="329" y="69"/>
                  </a:lnTo>
                  <a:lnTo>
                    <a:pt x="329" y="70"/>
                  </a:lnTo>
                  <a:lnTo>
                    <a:pt x="328" y="70"/>
                  </a:lnTo>
                  <a:lnTo>
                    <a:pt x="328" y="71"/>
                  </a:lnTo>
                  <a:lnTo>
                    <a:pt x="327" y="71"/>
                  </a:lnTo>
                  <a:lnTo>
                    <a:pt x="326" y="71"/>
                  </a:lnTo>
                  <a:lnTo>
                    <a:pt x="325" y="72"/>
                  </a:lnTo>
                  <a:lnTo>
                    <a:pt x="324" y="72"/>
                  </a:lnTo>
                  <a:lnTo>
                    <a:pt x="324" y="71"/>
                  </a:lnTo>
                  <a:lnTo>
                    <a:pt x="322" y="71"/>
                  </a:lnTo>
                  <a:lnTo>
                    <a:pt x="321" y="71"/>
                  </a:lnTo>
                  <a:lnTo>
                    <a:pt x="321" y="72"/>
                  </a:lnTo>
                  <a:lnTo>
                    <a:pt x="320" y="72"/>
                  </a:lnTo>
                  <a:lnTo>
                    <a:pt x="319" y="72"/>
                  </a:lnTo>
                  <a:lnTo>
                    <a:pt x="319" y="73"/>
                  </a:lnTo>
                  <a:lnTo>
                    <a:pt x="319" y="75"/>
                  </a:lnTo>
                  <a:lnTo>
                    <a:pt x="318" y="75"/>
                  </a:lnTo>
                  <a:lnTo>
                    <a:pt x="318" y="76"/>
                  </a:lnTo>
                  <a:lnTo>
                    <a:pt x="318" y="78"/>
                  </a:lnTo>
                  <a:lnTo>
                    <a:pt x="317" y="78"/>
                  </a:lnTo>
                  <a:lnTo>
                    <a:pt x="317" y="79"/>
                  </a:lnTo>
                  <a:lnTo>
                    <a:pt x="316" y="79"/>
                  </a:lnTo>
                  <a:lnTo>
                    <a:pt x="313" y="79"/>
                  </a:lnTo>
                  <a:lnTo>
                    <a:pt x="313" y="80"/>
                  </a:lnTo>
                  <a:lnTo>
                    <a:pt x="313" y="81"/>
                  </a:lnTo>
                  <a:lnTo>
                    <a:pt x="312" y="81"/>
                  </a:lnTo>
                  <a:lnTo>
                    <a:pt x="311" y="81"/>
                  </a:lnTo>
                  <a:lnTo>
                    <a:pt x="310" y="81"/>
                  </a:lnTo>
                  <a:lnTo>
                    <a:pt x="309" y="81"/>
                  </a:lnTo>
                  <a:lnTo>
                    <a:pt x="307" y="83"/>
                  </a:lnTo>
                  <a:lnTo>
                    <a:pt x="305" y="83"/>
                  </a:lnTo>
                  <a:lnTo>
                    <a:pt x="305" y="84"/>
                  </a:lnTo>
                  <a:lnTo>
                    <a:pt x="305" y="85"/>
                  </a:lnTo>
                  <a:lnTo>
                    <a:pt x="305" y="86"/>
                  </a:lnTo>
                  <a:lnTo>
                    <a:pt x="307" y="87"/>
                  </a:lnTo>
                  <a:lnTo>
                    <a:pt x="307" y="88"/>
                  </a:lnTo>
                  <a:lnTo>
                    <a:pt x="308" y="88"/>
                  </a:lnTo>
                  <a:lnTo>
                    <a:pt x="308" y="89"/>
                  </a:lnTo>
                  <a:lnTo>
                    <a:pt x="308" y="90"/>
                  </a:lnTo>
                  <a:lnTo>
                    <a:pt x="309" y="90"/>
                  </a:lnTo>
                  <a:lnTo>
                    <a:pt x="309" y="92"/>
                  </a:lnTo>
                  <a:lnTo>
                    <a:pt x="309" y="93"/>
                  </a:lnTo>
                  <a:lnTo>
                    <a:pt x="309" y="94"/>
                  </a:lnTo>
                  <a:lnTo>
                    <a:pt x="308" y="94"/>
                  </a:lnTo>
                  <a:lnTo>
                    <a:pt x="308" y="95"/>
                  </a:lnTo>
                  <a:lnTo>
                    <a:pt x="308" y="96"/>
                  </a:lnTo>
                  <a:lnTo>
                    <a:pt x="309" y="96"/>
                  </a:lnTo>
                  <a:lnTo>
                    <a:pt x="308" y="96"/>
                  </a:lnTo>
                  <a:lnTo>
                    <a:pt x="309" y="97"/>
                  </a:lnTo>
                  <a:lnTo>
                    <a:pt x="308" y="97"/>
                  </a:lnTo>
                  <a:lnTo>
                    <a:pt x="309" y="97"/>
                  </a:lnTo>
                  <a:lnTo>
                    <a:pt x="309" y="98"/>
                  </a:lnTo>
                  <a:lnTo>
                    <a:pt x="309" y="100"/>
                  </a:lnTo>
                  <a:lnTo>
                    <a:pt x="309" y="101"/>
                  </a:lnTo>
                  <a:lnTo>
                    <a:pt x="309" y="102"/>
                  </a:lnTo>
                  <a:lnTo>
                    <a:pt x="309" y="103"/>
                  </a:lnTo>
                  <a:lnTo>
                    <a:pt x="309" y="104"/>
                  </a:lnTo>
                  <a:lnTo>
                    <a:pt x="310" y="104"/>
                  </a:lnTo>
                  <a:lnTo>
                    <a:pt x="310" y="105"/>
                  </a:lnTo>
                  <a:lnTo>
                    <a:pt x="310" y="106"/>
                  </a:lnTo>
                  <a:lnTo>
                    <a:pt x="311" y="106"/>
                  </a:lnTo>
                  <a:lnTo>
                    <a:pt x="311" y="108"/>
                  </a:lnTo>
                  <a:lnTo>
                    <a:pt x="312" y="113"/>
                  </a:lnTo>
                  <a:lnTo>
                    <a:pt x="311" y="113"/>
                  </a:lnTo>
                  <a:lnTo>
                    <a:pt x="310" y="113"/>
                  </a:lnTo>
                  <a:lnTo>
                    <a:pt x="309" y="113"/>
                  </a:lnTo>
                  <a:lnTo>
                    <a:pt x="309" y="114"/>
                  </a:lnTo>
                  <a:lnTo>
                    <a:pt x="308" y="114"/>
                  </a:lnTo>
                  <a:lnTo>
                    <a:pt x="308" y="113"/>
                  </a:lnTo>
                  <a:lnTo>
                    <a:pt x="307" y="113"/>
                  </a:lnTo>
                  <a:lnTo>
                    <a:pt x="307" y="114"/>
                  </a:lnTo>
                  <a:lnTo>
                    <a:pt x="305" y="113"/>
                  </a:lnTo>
                  <a:lnTo>
                    <a:pt x="304" y="113"/>
                  </a:lnTo>
                  <a:lnTo>
                    <a:pt x="303" y="113"/>
                  </a:lnTo>
                  <a:lnTo>
                    <a:pt x="301" y="112"/>
                  </a:lnTo>
                  <a:lnTo>
                    <a:pt x="300" y="112"/>
                  </a:lnTo>
                  <a:lnTo>
                    <a:pt x="299" y="112"/>
                  </a:lnTo>
                  <a:lnTo>
                    <a:pt x="298" y="113"/>
                  </a:lnTo>
                  <a:lnTo>
                    <a:pt x="292" y="112"/>
                  </a:lnTo>
                  <a:lnTo>
                    <a:pt x="290" y="111"/>
                  </a:lnTo>
                  <a:lnTo>
                    <a:pt x="287" y="111"/>
                  </a:lnTo>
                  <a:lnTo>
                    <a:pt x="285" y="109"/>
                  </a:lnTo>
                  <a:lnTo>
                    <a:pt x="281" y="109"/>
                  </a:lnTo>
                  <a:lnTo>
                    <a:pt x="278" y="108"/>
                  </a:lnTo>
                  <a:lnTo>
                    <a:pt x="277" y="108"/>
                  </a:lnTo>
                  <a:lnTo>
                    <a:pt x="276" y="108"/>
                  </a:lnTo>
                  <a:lnTo>
                    <a:pt x="274" y="108"/>
                  </a:lnTo>
                  <a:lnTo>
                    <a:pt x="273" y="108"/>
                  </a:lnTo>
                  <a:lnTo>
                    <a:pt x="272" y="109"/>
                  </a:lnTo>
                  <a:lnTo>
                    <a:pt x="272" y="108"/>
                  </a:lnTo>
                  <a:lnTo>
                    <a:pt x="272" y="106"/>
                  </a:lnTo>
                  <a:lnTo>
                    <a:pt x="272" y="105"/>
                  </a:lnTo>
                  <a:lnTo>
                    <a:pt x="270" y="104"/>
                  </a:lnTo>
                  <a:lnTo>
                    <a:pt x="270" y="103"/>
                  </a:lnTo>
                  <a:lnTo>
                    <a:pt x="269" y="103"/>
                  </a:lnTo>
                  <a:lnTo>
                    <a:pt x="269" y="102"/>
                  </a:lnTo>
                  <a:lnTo>
                    <a:pt x="268" y="102"/>
                  </a:lnTo>
                  <a:lnTo>
                    <a:pt x="267" y="102"/>
                  </a:lnTo>
                  <a:lnTo>
                    <a:pt x="266" y="102"/>
                  </a:lnTo>
                  <a:lnTo>
                    <a:pt x="266" y="101"/>
                  </a:lnTo>
                  <a:lnTo>
                    <a:pt x="265" y="101"/>
                  </a:lnTo>
                  <a:lnTo>
                    <a:pt x="264" y="101"/>
                  </a:lnTo>
                  <a:lnTo>
                    <a:pt x="262" y="100"/>
                  </a:lnTo>
                  <a:lnTo>
                    <a:pt x="261" y="100"/>
                  </a:lnTo>
                  <a:lnTo>
                    <a:pt x="261" y="101"/>
                  </a:lnTo>
                  <a:lnTo>
                    <a:pt x="260" y="101"/>
                  </a:lnTo>
                  <a:lnTo>
                    <a:pt x="260" y="102"/>
                  </a:lnTo>
                  <a:lnTo>
                    <a:pt x="260" y="103"/>
                  </a:lnTo>
                  <a:lnTo>
                    <a:pt x="259" y="103"/>
                  </a:lnTo>
                  <a:lnTo>
                    <a:pt x="259" y="104"/>
                  </a:lnTo>
                  <a:lnTo>
                    <a:pt x="258" y="104"/>
                  </a:lnTo>
                  <a:lnTo>
                    <a:pt x="258" y="105"/>
                  </a:lnTo>
                  <a:lnTo>
                    <a:pt x="258" y="106"/>
                  </a:lnTo>
                  <a:lnTo>
                    <a:pt x="256" y="108"/>
                  </a:lnTo>
                  <a:lnTo>
                    <a:pt x="256" y="109"/>
                  </a:lnTo>
                  <a:lnTo>
                    <a:pt x="255" y="109"/>
                  </a:lnTo>
                  <a:lnTo>
                    <a:pt x="255" y="110"/>
                  </a:lnTo>
                  <a:lnTo>
                    <a:pt x="255" y="111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5" y="112"/>
                  </a:lnTo>
                  <a:lnTo>
                    <a:pt x="255" y="113"/>
                  </a:lnTo>
                  <a:lnTo>
                    <a:pt x="253" y="113"/>
                  </a:lnTo>
                  <a:lnTo>
                    <a:pt x="253" y="114"/>
                  </a:lnTo>
                  <a:lnTo>
                    <a:pt x="252" y="114"/>
                  </a:lnTo>
                  <a:lnTo>
                    <a:pt x="252" y="115"/>
                  </a:lnTo>
                  <a:lnTo>
                    <a:pt x="250" y="117"/>
                  </a:lnTo>
                  <a:lnTo>
                    <a:pt x="250" y="118"/>
                  </a:lnTo>
                  <a:lnTo>
                    <a:pt x="250" y="119"/>
                  </a:lnTo>
                  <a:lnTo>
                    <a:pt x="249" y="119"/>
                  </a:lnTo>
                  <a:lnTo>
                    <a:pt x="248" y="119"/>
                  </a:lnTo>
                  <a:lnTo>
                    <a:pt x="248" y="120"/>
                  </a:lnTo>
                  <a:lnTo>
                    <a:pt x="247" y="120"/>
                  </a:lnTo>
                  <a:lnTo>
                    <a:pt x="247" y="121"/>
                  </a:lnTo>
                  <a:lnTo>
                    <a:pt x="245" y="121"/>
                  </a:lnTo>
                  <a:lnTo>
                    <a:pt x="244" y="122"/>
                  </a:lnTo>
                  <a:lnTo>
                    <a:pt x="243" y="122"/>
                  </a:lnTo>
                  <a:lnTo>
                    <a:pt x="242" y="122"/>
                  </a:lnTo>
                  <a:lnTo>
                    <a:pt x="241" y="122"/>
                  </a:lnTo>
                  <a:lnTo>
                    <a:pt x="240" y="122"/>
                  </a:lnTo>
                  <a:lnTo>
                    <a:pt x="240" y="123"/>
                  </a:lnTo>
                  <a:lnTo>
                    <a:pt x="239" y="123"/>
                  </a:lnTo>
                  <a:lnTo>
                    <a:pt x="239" y="125"/>
                  </a:lnTo>
                  <a:lnTo>
                    <a:pt x="238" y="126"/>
                  </a:lnTo>
                  <a:lnTo>
                    <a:pt x="238" y="127"/>
                  </a:lnTo>
                  <a:lnTo>
                    <a:pt x="239" y="128"/>
                  </a:lnTo>
                  <a:lnTo>
                    <a:pt x="238" y="128"/>
                  </a:lnTo>
                  <a:lnTo>
                    <a:pt x="236" y="128"/>
                  </a:lnTo>
                  <a:lnTo>
                    <a:pt x="236" y="129"/>
                  </a:lnTo>
                  <a:lnTo>
                    <a:pt x="235" y="129"/>
                  </a:lnTo>
                  <a:lnTo>
                    <a:pt x="234" y="129"/>
                  </a:lnTo>
                  <a:lnTo>
                    <a:pt x="233" y="129"/>
                  </a:lnTo>
                  <a:lnTo>
                    <a:pt x="232" y="130"/>
                  </a:lnTo>
                  <a:lnTo>
                    <a:pt x="231" y="130"/>
                  </a:lnTo>
                  <a:lnTo>
                    <a:pt x="231" y="129"/>
                  </a:lnTo>
                  <a:lnTo>
                    <a:pt x="230" y="129"/>
                  </a:lnTo>
                  <a:lnTo>
                    <a:pt x="229" y="129"/>
                  </a:lnTo>
                  <a:lnTo>
                    <a:pt x="229" y="128"/>
                  </a:lnTo>
                  <a:lnTo>
                    <a:pt x="227" y="128"/>
                  </a:lnTo>
                  <a:lnTo>
                    <a:pt x="226" y="127"/>
                  </a:lnTo>
                  <a:lnTo>
                    <a:pt x="226" y="128"/>
                  </a:lnTo>
                  <a:lnTo>
                    <a:pt x="225" y="128"/>
                  </a:lnTo>
                  <a:lnTo>
                    <a:pt x="225" y="129"/>
                  </a:lnTo>
                  <a:lnTo>
                    <a:pt x="224" y="129"/>
                  </a:lnTo>
                  <a:lnTo>
                    <a:pt x="223" y="129"/>
                  </a:lnTo>
                  <a:lnTo>
                    <a:pt x="222" y="129"/>
                  </a:lnTo>
                  <a:lnTo>
                    <a:pt x="221" y="129"/>
                  </a:lnTo>
                  <a:lnTo>
                    <a:pt x="219" y="129"/>
                  </a:lnTo>
                  <a:lnTo>
                    <a:pt x="219" y="128"/>
                  </a:lnTo>
                  <a:lnTo>
                    <a:pt x="218" y="128"/>
                  </a:lnTo>
                  <a:lnTo>
                    <a:pt x="218" y="129"/>
                  </a:lnTo>
                  <a:lnTo>
                    <a:pt x="218" y="130"/>
                  </a:lnTo>
                  <a:lnTo>
                    <a:pt x="218" y="131"/>
                  </a:lnTo>
                  <a:lnTo>
                    <a:pt x="218" y="132"/>
                  </a:lnTo>
                  <a:lnTo>
                    <a:pt x="221" y="132"/>
                  </a:lnTo>
                  <a:lnTo>
                    <a:pt x="221" y="134"/>
                  </a:lnTo>
                  <a:lnTo>
                    <a:pt x="222" y="134"/>
                  </a:lnTo>
                  <a:lnTo>
                    <a:pt x="222" y="135"/>
                  </a:lnTo>
                  <a:lnTo>
                    <a:pt x="222" y="136"/>
                  </a:lnTo>
                  <a:lnTo>
                    <a:pt x="219" y="138"/>
                  </a:lnTo>
                  <a:lnTo>
                    <a:pt x="218" y="138"/>
                  </a:lnTo>
                  <a:lnTo>
                    <a:pt x="218" y="139"/>
                  </a:lnTo>
                  <a:lnTo>
                    <a:pt x="218" y="140"/>
                  </a:lnTo>
                  <a:lnTo>
                    <a:pt x="218" y="142"/>
                  </a:lnTo>
                  <a:lnTo>
                    <a:pt x="217" y="142"/>
                  </a:lnTo>
                  <a:lnTo>
                    <a:pt x="216" y="142"/>
                  </a:lnTo>
                  <a:lnTo>
                    <a:pt x="216" y="140"/>
                  </a:lnTo>
                  <a:lnTo>
                    <a:pt x="215" y="140"/>
                  </a:lnTo>
                  <a:lnTo>
                    <a:pt x="214" y="140"/>
                  </a:lnTo>
                  <a:lnTo>
                    <a:pt x="213" y="140"/>
                  </a:lnTo>
                  <a:lnTo>
                    <a:pt x="212" y="140"/>
                  </a:lnTo>
                  <a:lnTo>
                    <a:pt x="210" y="140"/>
                  </a:lnTo>
                  <a:lnTo>
                    <a:pt x="209" y="140"/>
                  </a:lnTo>
                  <a:lnTo>
                    <a:pt x="209" y="142"/>
                  </a:lnTo>
                  <a:lnTo>
                    <a:pt x="208" y="142"/>
                  </a:lnTo>
                  <a:lnTo>
                    <a:pt x="209" y="142"/>
                  </a:lnTo>
                  <a:lnTo>
                    <a:pt x="209" y="143"/>
                  </a:lnTo>
                  <a:lnTo>
                    <a:pt x="208" y="143"/>
                  </a:lnTo>
                  <a:lnTo>
                    <a:pt x="209" y="143"/>
                  </a:lnTo>
                  <a:lnTo>
                    <a:pt x="208" y="143"/>
                  </a:lnTo>
                  <a:lnTo>
                    <a:pt x="208" y="144"/>
                  </a:lnTo>
                  <a:lnTo>
                    <a:pt x="207" y="145"/>
                  </a:lnTo>
                  <a:lnTo>
                    <a:pt x="206" y="146"/>
                  </a:lnTo>
                  <a:lnTo>
                    <a:pt x="204" y="148"/>
                  </a:lnTo>
                  <a:lnTo>
                    <a:pt x="201" y="150"/>
                  </a:lnTo>
                  <a:lnTo>
                    <a:pt x="197" y="151"/>
                  </a:lnTo>
                  <a:lnTo>
                    <a:pt x="195" y="154"/>
                  </a:lnTo>
                  <a:lnTo>
                    <a:pt x="193" y="155"/>
                  </a:lnTo>
                  <a:lnTo>
                    <a:pt x="193" y="156"/>
                  </a:lnTo>
                  <a:lnTo>
                    <a:pt x="192" y="157"/>
                  </a:lnTo>
                  <a:lnTo>
                    <a:pt x="192" y="160"/>
                  </a:lnTo>
                  <a:lnTo>
                    <a:pt x="191" y="161"/>
                  </a:lnTo>
                  <a:lnTo>
                    <a:pt x="191" y="162"/>
                  </a:lnTo>
                  <a:lnTo>
                    <a:pt x="190" y="163"/>
                  </a:lnTo>
                  <a:lnTo>
                    <a:pt x="190" y="164"/>
                  </a:lnTo>
                  <a:lnTo>
                    <a:pt x="190" y="165"/>
                  </a:lnTo>
                  <a:lnTo>
                    <a:pt x="190" y="167"/>
                  </a:lnTo>
                  <a:lnTo>
                    <a:pt x="189" y="168"/>
                  </a:lnTo>
                  <a:lnTo>
                    <a:pt x="189" y="169"/>
                  </a:lnTo>
                  <a:lnTo>
                    <a:pt x="189" y="170"/>
                  </a:lnTo>
                  <a:lnTo>
                    <a:pt x="188" y="171"/>
                  </a:lnTo>
                  <a:lnTo>
                    <a:pt x="188" y="172"/>
                  </a:lnTo>
                  <a:lnTo>
                    <a:pt x="188" y="173"/>
                  </a:lnTo>
                  <a:lnTo>
                    <a:pt x="188" y="176"/>
                  </a:lnTo>
                  <a:lnTo>
                    <a:pt x="189" y="176"/>
                  </a:lnTo>
                  <a:lnTo>
                    <a:pt x="189" y="177"/>
                  </a:lnTo>
                  <a:lnTo>
                    <a:pt x="190" y="178"/>
                  </a:lnTo>
                  <a:lnTo>
                    <a:pt x="191" y="179"/>
                  </a:lnTo>
                  <a:lnTo>
                    <a:pt x="196" y="179"/>
                  </a:lnTo>
                  <a:lnTo>
                    <a:pt x="197" y="180"/>
                  </a:lnTo>
                  <a:lnTo>
                    <a:pt x="198" y="180"/>
                  </a:lnTo>
                  <a:lnTo>
                    <a:pt x="199" y="180"/>
                  </a:lnTo>
                  <a:lnTo>
                    <a:pt x="199" y="179"/>
                  </a:lnTo>
                  <a:lnTo>
                    <a:pt x="200" y="179"/>
                  </a:lnTo>
                  <a:lnTo>
                    <a:pt x="200" y="178"/>
                  </a:lnTo>
                  <a:lnTo>
                    <a:pt x="200" y="179"/>
                  </a:lnTo>
                  <a:lnTo>
                    <a:pt x="199" y="180"/>
                  </a:lnTo>
                  <a:lnTo>
                    <a:pt x="199" y="181"/>
                  </a:lnTo>
                  <a:lnTo>
                    <a:pt x="199" y="182"/>
                  </a:lnTo>
                  <a:lnTo>
                    <a:pt x="200" y="182"/>
                  </a:lnTo>
                  <a:lnTo>
                    <a:pt x="200" y="181"/>
                  </a:lnTo>
                  <a:lnTo>
                    <a:pt x="201" y="181"/>
                  </a:lnTo>
                  <a:lnTo>
                    <a:pt x="201" y="179"/>
                  </a:lnTo>
                  <a:lnTo>
                    <a:pt x="201" y="178"/>
                  </a:lnTo>
                  <a:lnTo>
                    <a:pt x="203" y="178"/>
                  </a:lnTo>
                  <a:lnTo>
                    <a:pt x="204" y="178"/>
                  </a:lnTo>
                  <a:lnTo>
                    <a:pt x="204" y="177"/>
                  </a:lnTo>
                  <a:lnTo>
                    <a:pt x="205" y="177"/>
                  </a:lnTo>
                  <a:lnTo>
                    <a:pt x="205" y="176"/>
                  </a:lnTo>
                  <a:lnTo>
                    <a:pt x="206" y="176"/>
                  </a:lnTo>
                  <a:lnTo>
                    <a:pt x="207" y="176"/>
                  </a:lnTo>
                  <a:lnTo>
                    <a:pt x="208" y="176"/>
                  </a:lnTo>
                  <a:lnTo>
                    <a:pt x="209" y="176"/>
                  </a:lnTo>
                  <a:lnTo>
                    <a:pt x="209" y="175"/>
                  </a:lnTo>
                  <a:lnTo>
                    <a:pt x="209" y="172"/>
                  </a:lnTo>
                  <a:lnTo>
                    <a:pt x="209" y="171"/>
                  </a:lnTo>
                  <a:lnTo>
                    <a:pt x="210" y="170"/>
                  </a:lnTo>
                  <a:lnTo>
                    <a:pt x="210" y="169"/>
                  </a:lnTo>
                  <a:lnTo>
                    <a:pt x="209" y="169"/>
                  </a:lnTo>
                  <a:lnTo>
                    <a:pt x="212" y="169"/>
                  </a:lnTo>
                  <a:lnTo>
                    <a:pt x="213" y="169"/>
                  </a:lnTo>
                  <a:lnTo>
                    <a:pt x="214" y="168"/>
                  </a:lnTo>
                  <a:lnTo>
                    <a:pt x="214" y="167"/>
                  </a:lnTo>
                  <a:lnTo>
                    <a:pt x="215" y="168"/>
                  </a:lnTo>
                  <a:lnTo>
                    <a:pt x="216" y="168"/>
                  </a:lnTo>
                  <a:lnTo>
                    <a:pt x="217" y="169"/>
                  </a:lnTo>
                  <a:lnTo>
                    <a:pt x="218" y="169"/>
                  </a:lnTo>
                  <a:lnTo>
                    <a:pt x="218" y="170"/>
                  </a:lnTo>
                  <a:lnTo>
                    <a:pt x="219" y="170"/>
                  </a:lnTo>
                  <a:lnTo>
                    <a:pt x="219" y="171"/>
                  </a:lnTo>
                  <a:lnTo>
                    <a:pt x="221" y="172"/>
                  </a:lnTo>
                  <a:lnTo>
                    <a:pt x="222" y="173"/>
                  </a:lnTo>
                  <a:lnTo>
                    <a:pt x="222" y="175"/>
                  </a:lnTo>
                  <a:lnTo>
                    <a:pt x="223" y="175"/>
                  </a:lnTo>
                  <a:lnTo>
                    <a:pt x="222" y="177"/>
                  </a:lnTo>
                  <a:lnTo>
                    <a:pt x="222" y="178"/>
                  </a:lnTo>
                  <a:lnTo>
                    <a:pt x="221" y="178"/>
                  </a:lnTo>
                  <a:lnTo>
                    <a:pt x="219" y="178"/>
                  </a:lnTo>
                  <a:lnTo>
                    <a:pt x="218" y="177"/>
                  </a:lnTo>
                  <a:lnTo>
                    <a:pt x="217" y="177"/>
                  </a:lnTo>
                  <a:lnTo>
                    <a:pt x="217" y="178"/>
                  </a:lnTo>
                  <a:lnTo>
                    <a:pt x="217" y="179"/>
                  </a:lnTo>
                  <a:lnTo>
                    <a:pt x="216" y="179"/>
                  </a:lnTo>
                  <a:lnTo>
                    <a:pt x="216" y="180"/>
                  </a:lnTo>
                  <a:lnTo>
                    <a:pt x="216" y="181"/>
                  </a:lnTo>
                  <a:lnTo>
                    <a:pt x="215" y="182"/>
                  </a:lnTo>
                  <a:lnTo>
                    <a:pt x="215" y="184"/>
                  </a:lnTo>
                  <a:lnTo>
                    <a:pt x="214" y="184"/>
                  </a:lnTo>
                  <a:lnTo>
                    <a:pt x="213" y="184"/>
                  </a:lnTo>
                  <a:lnTo>
                    <a:pt x="213" y="182"/>
                  </a:lnTo>
                  <a:lnTo>
                    <a:pt x="212" y="182"/>
                  </a:lnTo>
                  <a:lnTo>
                    <a:pt x="210" y="181"/>
                  </a:lnTo>
                  <a:lnTo>
                    <a:pt x="210" y="182"/>
                  </a:lnTo>
                  <a:lnTo>
                    <a:pt x="209" y="182"/>
                  </a:lnTo>
                  <a:lnTo>
                    <a:pt x="208" y="182"/>
                  </a:lnTo>
                  <a:lnTo>
                    <a:pt x="208" y="181"/>
                  </a:lnTo>
                  <a:lnTo>
                    <a:pt x="207" y="181"/>
                  </a:lnTo>
                  <a:lnTo>
                    <a:pt x="207" y="180"/>
                  </a:lnTo>
                  <a:lnTo>
                    <a:pt x="206" y="180"/>
                  </a:lnTo>
                  <a:lnTo>
                    <a:pt x="206" y="179"/>
                  </a:lnTo>
                  <a:lnTo>
                    <a:pt x="205" y="179"/>
                  </a:lnTo>
                  <a:lnTo>
                    <a:pt x="205" y="178"/>
                  </a:lnTo>
                  <a:lnTo>
                    <a:pt x="205" y="179"/>
                  </a:lnTo>
                  <a:lnTo>
                    <a:pt x="205" y="180"/>
                  </a:lnTo>
                  <a:lnTo>
                    <a:pt x="206" y="180"/>
                  </a:lnTo>
                  <a:lnTo>
                    <a:pt x="206" y="181"/>
                  </a:lnTo>
                  <a:lnTo>
                    <a:pt x="207" y="181"/>
                  </a:lnTo>
                  <a:lnTo>
                    <a:pt x="207" y="182"/>
                  </a:lnTo>
                  <a:lnTo>
                    <a:pt x="208" y="184"/>
                  </a:lnTo>
                  <a:lnTo>
                    <a:pt x="208" y="186"/>
                  </a:lnTo>
                  <a:lnTo>
                    <a:pt x="208" y="187"/>
                  </a:lnTo>
                  <a:lnTo>
                    <a:pt x="207" y="187"/>
                  </a:lnTo>
                  <a:lnTo>
                    <a:pt x="206" y="187"/>
                  </a:lnTo>
                  <a:lnTo>
                    <a:pt x="206" y="186"/>
                  </a:lnTo>
                  <a:lnTo>
                    <a:pt x="205" y="186"/>
                  </a:lnTo>
                  <a:lnTo>
                    <a:pt x="204" y="186"/>
                  </a:lnTo>
                  <a:lnTo>
                    <a:pt x="203" y="186"/>
                  </a:lnTo>
                  <a:lnTo>
                    <a:pt x="201" y="186"/>
                  </a:lnTo>
                  <a:lnTo>
                    <a:pt x="203" y="187"/>
                  </a:lnTo>
                  <a:lnTo>
                    <a:pt x="203" y="186"/>
                  </a:lnTo>
                  <a:lnTo>
                    <a:pt x="204" y="187"/>
                  </a:lnTo>
                  <a:lnTo>
                    <a:pt x="205" y="187"/>
                  </a:lnTo>
                  <a:lnTo>
                    <a:pt x="206" y="187"/>
                  </a:lnTo>
                  <a:lnTo>
                    <a:pt x="207" y="187"/>
                  </a:lnTo>
                  <a:lnTo>
                    <a:pt x="207" y="188"/>
                  </a:lnTo>
                  <a:lnTo>
                    <a:pt x="208" y="188"/>
                  </a:lnTo>
                  <a:lnTo>
                    <a:pt x="208" y="189"/>
                  </a:lnTo>
                  <a:lnTo>
                    <a:pt x="207" y="189"/>
                  </a:lnTo>
                  <a:lnTo>
                    <a:pt x="207" y="190"/>
                  </a:lnTo>
                  <a:lnTo>
                    <a:pt x="206" y="192"/>
                  </a:lnTo>
                  <a:lnTo>
                    <a:pt x="206" y="193"/>
                  </a:lnTo>
                  <a:lnTo>
                    <a:pt x="205" y="193"/>
                  </a:lnTo>
                  <a:lnTo>
                    <a:pt x="204" y="193"/>
                  </a:lnTo>
                  <a:lnTo>
                    <a:pt x="204" y="194"/>
                  </a:lnTo>
                  <a:lnTo>
                    <a:pt x="204" y="195"/>
                  </a:lnTo>
                  <a:lnTo>
                    <a:pt x="205" y="195"/>
                  </a:lnTo>
                  <a:lnTo>
                    <a:pt x="206" y="195"/>
                  </a:lnTo>
                  <a:lnTo>
                    <a:pt x="207" y="195"/>
                  </a:lnTo>
                  <a:lnTo>
                    <a:pt x="207" y="196"/>
                  </a:lnTo>
                  <a:lnTo>
                    <a:pt x="208" y="196"/>
                  </a:lnTo>
                  <a:lnTo>
                    <a:pt x="209" y="196"/>
                  </a:lnTo>
                  <a:lnTo>
                    <a:pt x="210" y="196"/>
                  </a:lnTo>
                  <a:lnTo>
                    <a:pt x="210" y="197"/>
                  </a:lnTo>
                  <a:lnTo>
                    <a:pt x="212" y="197"/>
                  </a:lnTo>
                  <a:lnTo>
                    <a:pt x="213" y="197"/>
                  </a:lnTo>
                  <a:lnTo>
                    <a:pt x="214" y="196"/>
                  </a:lnTo>
                  <a:lnTo>
                    <a:pt x="214" y="195"/>
                  </a:lnTo>
                  <a:lnTo>
                    <a:pt x="213" y="195"/>
                  </a:lnTo>
                  <a:lnTo>
                    <a:pt x="213" y="194"/>
                  </a:lnTo>
                  <a:lnTo>
                    <a:pt x="213" y="193"/>
                  </a:lnTo>
                  <a:lnTo>
                    <a:pt x="213" y="192"/>
                  </a:lnTo>
                  <a:lnTo>
                    <a:pt x="214" y="190"/>
                  </a:lnTo>
                  <a:lnTo>
                    <a:pt x="213" y="190"/>
                  </a:lnTo>
                  <a:lnTo>
                    <a:pt x="213" y="189"/>
                  </a:lnTo>
                  <a:lnTo>
                    <a:pt x="214" y="188"/>
                  </a:lnTo>
                  <a:lnTo>
                    <a:pt x="214" y="187"/>
                  </a:lnTo>
                  <a:lnTo>
                    <a:pt x="215" y="187"/>
                  </a:lnTo>
                  <a:lnTo>
                    <a:pt x="215" y="186"/>
                  </a:lnTo>
                  <a:lnTo>
                    <a:pt x="216" y="187"/>
                  </a:lnTo>
                  <a:lnTo>
                    <a:pt x="217" y="187"/>
                  </a:lnTo>
                  <a:lnTo>
                    <a:pt x="217" y="188"/>
                  </a:lnTo>
                  <a:lnTo>
                    <a:pt x="218" y="188"/>
                  </a:lnTo>
                  <a:lnTo>
                    <a:pt x="219" y="188"/>
                  </a:lnTo>
                  <a:lnTo>
                    <a:pt x="221" y="189"/>
                  </a:lnTo>
                  <a:lnTo>
                    <a:pt x="222" y="189"/>
                  </a:lnTo>
                  <a:lnTo>
                    <a:pt x="222" y="190"/>
                  </a:lnTo>
                  <a:lnTo>
                    <a:pt x="223" y="192"/>
                  </a:lnTo>
                  <a:lnTo>
                    <a:pt x="223" y="193"/>
                  </a:lnTo>
                  <a:lnTo>
                    <a:pt x="222" y="195"/>
                  </a:lnTo>
                  <a:lnTo>
                    <a:pt x="222" y="196"/>
                  </a:lnTo>
                  <a:lnTo>
                    <a:pt x="222" y="197"/>
                  </a:lnTo>
                  <a:lnTo>
                    <a:pt x="222" y="198"/>
                  </a:lnTo>
                  <a:lnTo>
                    <a:pt x="223" y="199"/>
                  </a:lnTo>
                  <a:lnTo>
                    <a:pt x="224" y="199"/>
                  </a:lnTo>
                  <a:lnTo>
                    <a:pt x="224" y="201"/>
                  </a:lnTo>
                  <a:lnTo>
                    <a:pt x="225" y="202"/>
                  </a:lnTo>
                  <a:lnTo>
                    <a:pt x="225" y="204"/>
                  </a:lnTo>
                  <a:lnTo>
                    <a:pt x="224" y="204"/>
                  </a:lnTo>
                  <a:lnTo>
                    <a:pt x="224" y="205"/>
                  </a:lnTo>
                  <a:lnTo>
                    <a:pt x="225" y="205"/>
                  </a:lnTo>
                  <a:lnTo>
                    <a:pt x="225" y="206"/>
                  </a:lnTo>
                  <a:lnTo>
                    <a:pt x="225" y="207"/>
                  </a:lnTo>
                  <a:lnTo>
                    <a:pt x="225" y="209"/>
                  </a:lnTo>
                  <a:lnTo>
                    <a:pt x="225" y="210"/>
                  </a:lnTo>
                  <a:lnTo>
                    <a:pt x="224" y="211"/>
                  </a:lnTo>
                  <a:lnTo>
                    <a:pt x="224" y="213"/>
                  </a:lnTo>
                  <a:lnTo>
                    <a:pt x="223" y="213"/>
                  </a:lnTo>
                  <a:lnTo>
                    <a:pt x="222" y="214"/>
                  </a:lnTo>
                  <a:lnTo>
                    <a:pt x="221" y="214"/>
                  </a:lnTo>
                  <a:lnTo>
                    <a:pt x="219" y="215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6" y="217"/>
                  </a:lnTo>
                  <a:lnTo>
                    <a:pt x="215" y="217"/>
                  </a:lnTo>
                  <a:lnTo>
                    <a:pt x="214" y="217"/>
                  </a:lnTo>
                  <a:lnTo>
                    <a:pt x="214" y="215"/>
                  </a:lnTo>
                  <a:lnTo>
                    <a:pt x="213" y="215"/>
                  </a:lnTo>
                  <a:lnTo>
                    <a:pt x="212" y="214"/>
                  </a:lnTo>
                  <a:lnTo>
                    <a:pt x="210" y="213"/>
                  </a:lnTo>
                  <a:lnTo>
                    <a:pt x="209" y="212"/>
                  </a:lnTo>
                  <a:lnTo>
                    <a:pt x="208" y="212"/>
                  </a:lnTo>
                  <a:lnTo>
                    <a:pt x="208" y="211"/>
                  </a:lnTo>
                  <a:lnTo>
                    <a:pt x="208" y="212"/>
                  </a:lnTo>
                  <a:lnTo>
                    <a:pt x="207" y="213"/>
                  </a:lnTo>
                  <a:lnTo>
                    <a:pt x="207" y="214"/>
                  </a:lnTo>
                  <a:lnTo>
                    <a:pt x="207" y="215"/>
                  </a:lnTo>
                  <a:lnTo>
                    <a:pt x="207" y="217"/>
                  </a:lnTo>
                  <a:lnTo>
                    <a:pt x="206" y="217"/>
                  </a:lnTo>
                  <a:lnTo>
                    <a:pt x="205" y="217"/>
                  </a:lnTo>
                  <a:lnTo>
                    <a:pt x="205" y="218"/>
                  </a:lnTo>
                  <a:lnTo>
                    <a:pt x="205" y="219"/>
                  </a:lnTo>
                  <a:lnTo>
                    <a:pt x="205" y="220"/>
                  </a:lnTo>
                  <a:lnTo>
                    <a:pt x="205" y="221"/>
                  </a:lnTo>
                  <a:lnTo>
                    <a:pt x="205" y="222"/>
                  </a:lnTo>
                  <a:lnTo>
                    <a:pt x="203" y="222"/>
                  </a:lnTo>
                  <a:lnTo>
                    <a:pt x="201" y="221"/>
                  </a:lnTo>
                  <a:lnTo>
                    <a:pt x="200" y="221"/>
                  </a:lnTo>
                  <a:lnTo>
                    <a:pt x="200" y="220"/>
                  </a:lnTo>
                  <a:lnTo>
                    <a:pt x="199" y="221"/>
                  </a:lnTo>
                  <a:lnTo>
                    <a:pt x="198" y="221"/>
                  </a:lnTo>
                  <a:lnTo>
                    <a:pt x="197" y="221"/>
                  </a:lnTo>
                  <a:lnTo>
                    <a:pt x="197" y="222"/>
                  </a:lnTo>
                  <a:lnTo>
                    <a:pt x="196" y="222"/>
                  </a:lnTo>
                  <a:lnTo>
                    <a:pt x="197" y="223"/>
                  </a:lnTo>
                  <a:lnTo>
                    <a:pt x="197" y="224"/>
                  </a:lnTo>
                  <a:lnTo>
                    <a:pt x="196" y="224"/>
                  </a:lnTo>
                  <a:lnTo>
                    <a:pt x="195" y="224"/>
                  </a:lnTo>
                  <a:lnTo>
                    <a:pt x="192" y="224"/>
                  </a:lnTo>
                  <a:lnTo>
                    <a:pt x="190" y="226"/>
                  </a:lnTo>
                  <a:lnTo>
                    <a:pt x="189" y="224"/>
                  </a:lnTo>
                  <a:lnTo>
                    <a:pt x="189" y="223"/>
                  </a:lnTo>
                  <a:lnTo>
                    <a:pt x="189" y="222"/>
                  </a:lnTo>
                  <a:lnTo>
                    <a:pt x="188" y="222"/>
                  </a:lnTo>
                  <a:lnTo>
                    <a:pt x="188" y="221"/>
                  </a:lnTo>
                  <a:lnTo>
                    <a:pt x="187" y="221"/>
                  </a:lnTo>
                  <a:lnTo>
                    <a:pt x="187" y="222"/>
                  </a:lnTo>
                  <a:lnTo>
                    <a:pt x="186" y="222"/>
                  </a:lnTo>
                  <a:lnTo>
                    <a:pt x="186" y="219"/>
                  </a:lnTo>
                  <a:lnTo>
                    <a:pt x="186" y="218"/>
                  </a:lnTo>
                  <a:lnTo>
                    <a:pt x="186" y="217"/>
                  </a:lnTo>
                  <a:lnTo>
                    <a:pt x="186" y="215"/>
                  </a:lnTo>
                  <a:lnTo>
                    <a:pt x="186" y="213"/>
                  </a:lnTo>
                  <a:lnTo>
                    <a:pt x="186" y="212"/>
                  </a:lnTo>
                  <a:lnTo>
                    <a:pt x="186" y="211"/>
                  </a:lnTo>
                  <a:lnTo>
                    <a:pt x="184" y="210"/>
                  </a:lnTo>
                  <a:lnTo>
                    <a:pt x="186" y="210"/>
                  </a:lnTo>
                  <a:lnTo>
                    <a:pt x="186" y="209"/>
                  </a:lnTo>
                  <a:lnTo>
                    <a:pt x="186" y="206"/>
                  </a:lnTo>
                  <a:lnTo>
                    <a:pt x="186" y="205"/>
                  </a:lnTo>
                  <a:lnTo>
                    <a:pt x="184" y="204"/>
                  </a:lnTo>
                  <a:lnTo>
                    <a:pt x="184" y="203"/>
                  </a:lnTo>
                  <a:lnTo>
                    <a:pt x="183" y="203"/>
                  </a:lnTo>
                  <a:lnTo>
                    <a:pt x="183" y="204"/>
                  </a:lnTo>
                  <a:lnTo>
                    <a:pt x="182" y="204"/>
                  </a:lnTo>
                  <a:lnTo>
                    <a:pt x="181" y="206"/>
                  </a:lnTo>
                  <a:lnTo>
                    <a:pt x="181" y="209"/>
                  </a:lnTo>
                  <a:lnTo>
                    <a:pt x="181" y="210"/>
                  </a:lnTo>
                  <a:lnTo>
                    <a:pt x="182" y="210"/>
                  </a:lnTo>
                  <a:lnTo>
                    <a:pt x="182" y="211"/>
                  </a:lnTo>
                  <a:lnTo>
                    <a:pt x="181" y="211"/>
                  </a:lnTo>
                  <a:lnTo>
                    <a:pt x="180" y="211"/>
                  </a:lnTo>
                  <a:lnTo>
                    <a:pt x="179" y="212"/>
                  </a:lnTo>
                  <a:lnTo>
                    <a:pt x="178" y="212"/>
                  </a:lnTo>
                  <a:lnTo>
                    <a:pt x="178" y="213"/>
                  </a:lnTo>
                  <a:lnTo>
                    <a:pt x="179" y="214"/>
                  </a:lnTo>
                  <a:lnTo>
                    <a:pt x="178" y="214"/>
                  </a:lnTo>
                  <a:lnTo>
                    <a:pt x="179" y="215"/>
                  </a:lnTo>
                  <a:lnTo>
                    <a:pt x="179" y="217"/>
                  </a:lnTo>
                  <a:lnTo>
                    <a:pt x="178" y="217"/>
                  </a:lnTo>
                  <a:lnTo>
                    <a:pt x="176" y="215"/>
                  </a:lnTo>
                  <a:lnTo>
                    <a:pt x="175" y="217"/>
                  </a:lnTo>
                  <a:lnTo>
                    <a:pt x="174" y="218"/>
                  </a:lnTo>
                  <a:lnTo>
                    <a:pt x="174" y="219"/>
                  </a:lnTo>
                  <a:lnTo>
                    <a:pt x="174" y="221"/>
                  </a:lnTo>
                  <a:lnTo>
                    <a:pt x="175" y="222"/>
                  </a:lnTo>
                  <a:lnTo>
                    <a:pt x="174" y="223"/>
                  </a:lnTo>
                  <a:lnTo>
                    <a:pt x="173" y="223"/>
                  </a:lnTo>
                  <a:lnTo>
                    <a:pt x="171" y="223"/>
                  </a:lnTo>
                  <a:lnTo>
                    <a:pt x="170" y="224"/>
                  </a:lnTo>
                  <a:lnTo>
                    <a:pt x="167" y="224"/>
                  </a:lnTo>
                  <a:lnTo>
                    <a:pt x="167" y="223"/>
                  </a:lnTo>
                  <a:lnTo>
                    <a:pt x="166" y="222"/>
                  </a:lnTo>
                  <a:lnTo>
                    <a:pt x="166" y="221"/>
                  </a:lnTo>
                  <a:lnTo>
                    <a:pt x="165" y="221"/>
                  </a:lnTo>
                  <a:lnTo>
                    <a:pt x="164" y="221"/>
                  </a:lnTo>
                  <a:lnTo>
                    <a:pt x="164" y="220"/>
                  </a:lnTo>
                  <a:lnTo>
                    <a:pt x="164" y="219"/>
                  </a:lnTo>
                  <a:lnTo>
                    <a:pt x="163" y="218"/>
                  </a:lnTo>
                  <a:lnTo>
                    <a:pt x="164" y="217"/>
                  </a:lnTo>
                  <a:lnTo>
                    <a:pt x="164" y="215"/>
                  </a:lnTo>
                  <a:lnTo>
                    <a:pt x="162" y="214"/>
                  </a:lnTo>
                  <a:lnTo>
                    <a:pt x="161" y="214"/>
                  </a:lnTo>
                  <a:lnTo>
                    <a:pt x="160" y="214"/>
                  </a:lnTo>
                  <a:lnTo>
                    <a:pt x="158" y="214"/>
                  </a:lnTo>
                  <a:lnTo>
                    <a:pt x="157" y="214"/>
                  </a:lnTo>
                  <a:lnTo>
                    <a:pt x="155" y="215"/>
                  </a:lnTo>
                  <a:lnTo>
                    <a:pt x="154" y="215"/>
                  </a:lnTo>
                  <a:lnTo>
                    <a:pt x="153" y="215"/>
                  </a:lnTo>
                  <a:lnTo>
                    <a:pt x="152" y="215"/>
                  </a:lnTo>
                  <a:lnTo>
                    <a:pt x="150" y="214"/>
                  </a:lnTo>
                  <a:lnTo>
                    <a:pt x="150" y="213"/>
                  </a:lnTo>
                  <a:lnTo>
                    <a:pt x="149" y="212"/>
                  </a:lnTo>
                  <a:lnTo>
                    <a:pt x="148" y="212"/>
                  </a:lnTo>
                  <a:lnTo>
                    <a:pt x="148" y="211"/>
                  </a:lnTo>
                  <a:lnTo>
                    <a:pt x="147" y="210"/>
                  </a:lnTo>
                  <a:lnTo>
                    <a:pt x="146" y="210"/>
                  </a:lnTo>
                  <a:lnTo>
                    <a:pt x="145" y="210"/>
                  </a:lnTo>
                  <a:lnTo>
                    <a:pt x="145" y="209"/>
                  </a:lnTo>
                  <a:lnTo>
                    <a:pt x="145" y="207"/>
                  </a:lnTo>
                  <a:lnTo>
                    <a:pt x="145" y="206"/>
                  </a:lnTo>
                  <a:lnTo>
                    <a:pt x="146" y="205"/>
                  </a:lnTo>
                  <a:lnTo>
                    <a:pt x="149" y="204"/>
                  </a:lnTo>
                  <a:lnTo>
                    <a:pt x="149" y="203"/>
                  </a:lnTo>
                  <a:lnTo>
                    <a:pt x="149" y="202"/>
                  </a:lnTo>
                  <a:lnTo>
                    <a:pt x="150" y="202"/>
                  </a:lnTo>
                  <a:lnTo>
                    <a:pt x="152" y="202"/>
                  </a:lnTo>
                  <a:lnTo>
                    <a:pt x="153" y="203"/>
                  </a:lnTo>
                  <a:lnTo>
                    <a:pt x="154" y="204"/>
                  </a:lnTo>
                  <a:lnTo>
                    <a:pt x="155" y="203"/>
                  </a:lnTo>
                  <a:lnTo>
                    <a:pt x="155" y="201"/>
                  </a:lnTo>
                  <a:lnTo>
                    <a:pt x="157" y="198"/>
                  </a:lnTo>
                  <a:lnTo>
                    <a:pt x="157" y="197"/>
                  </a:lnTo>
                  <a:lnTo>
                    <a:pt x="157" y="196"/>
                  </a:lnTo>
                  <a:lnTo>
                    <a:pt x="155" y="195"/>
                  </a:lnTo>
                  <a:lnTo>
                    <a:pt x="154" y="194"/>
                  </a:lnTo>
                  <a:lnTo>
                    <a:pt x="153" y="194"/>
                  </a:lnTo>
                  <a:lnTo>
                    <a:pt x="153" y="193"/>
                  </a:lnTo>
                  <a:lnTo>
                    <a:pt x="154" y="193"/>
                  </a:lnTo>
                  <a:lnTo>
                    <a:pt x="154" y="192"/>
                  </a:lnTo>
                  <a:lnTo>
                    <a:pt x="153" y="192"/>
                  </a:lnTo>
                  <a:lnTo>
                    <a:pt x="152" y="192"/>
                  </a:lnTo>
                  <a:lnTo>
                    <a:pt x="150" y="193"/>
                  </a:lnTo>
                  <a:close/>
                  <a:moveTo>
                    <a:pt x="146" y="205"/>
                  </a:moveTo>
                  <a:lnTo>
                    <a:pt x="145" y="206"/>
                  </a:lnTo>
                  <a:lnTo>
                    <a:pt x="146" y="207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50" y="207"/>
                  </a:lnTo>
                  <a:lnTo>
                    <a:pt x="149" y="206"/>
                  </a:lnTo>
                  <a:lnTo>
                    <a:pt x="148" y="206"/>
                  </a:lnTo>
                  <a:lnTo>
                    <a:pt x="147" y="205"/>
                  </a:lnTo>
                  <a:lnTo>
                    <a:pt x="146" y="205"/>
                  </a:lnTo>
                  <a:close/>
                  <a:moveTo>
                    <a:pt x="165" y="210"/>
                  </a:moveTo>
                  <a:lnTo>
                    <a:pt x="165" y="209"/>
                  </a:lnTo>
                  <a:lnTo>
                    <a:pt x="165" y="207"/>
                  </a:lnTo>
                  <a:lnTo>
                    <a:pt x="165" y="206"/>
                  </a:lnTo>
                  <a:lnTo>
                    <a:pt x="164" y="206"/>
                  </a:lnTo>
                  <a:lnTo>
                    <a:pt x="164" y="205"/>
                  </a:lnTo>
                  <a:lnTo>
                    <a:pt x="163" y="205"/>
                  </a:lnTo>
                  <a:lnTo>
                    <a:pt x="162" y="204"/>
                  </a:lnTo>
                  <a:lnTo>
                    <a:pt x="161" y="206"/>
                  </a:lnTo>
                  <a:lnTo>
                    <a:pt x="161" y="207"/>
                  </a:lnTo>
                  <a:lnTo>
                    <a:pt x="161" y="209"/>
                  </a:lnTo>
                  <a:lnTo>
                    <a:pt x="162" y="210"/>
                  </a:lnTo>
                  <a:lnTo>
                    <a:pt x="162" y="211"/>
                  </a:lnTo>
                  <a:lnTo>
                    <a:pt x="161" y="212"/>
                  </a:lnTo>
                  <a:lnTo>
                    <a:pt x="162" y="212"/>
                  </a:lnTo>
                  <a:lnTo>
                    <a:pt x="162" y="213"/>
                  </a:lnTo>
                  <a:lnTo>
                    <a:pt x="163" y="214"/>
                  </a:lnTo>
                  <a:lnTo>
                    <a:pt x="164" y="214"/>
                  </a:lnTo>
                  <a:lnTo>
                    <a:pt x="165" y="213"/>
                  </a:lnTo>
                  <a:lnTo>
                    <a:pt x="165" y="212"/>
                  </a:lnTo>
                  <a:lnTo>
                    <a:pt x="166" y="211"/>
                  </a:lnTo>
                  <a:lnTo>
                    <a:pt x="165" y="210"/>
                  </a:lnTo>
                  <a:close/>
                  <a:moveTo>
                    <a:pt x="101" y="35"/>
                  </a:moveTo>
                  <a:lnTo>
                    <a:pt x="102" y="35"/>
                  </a:lnTo>
                  <a:lnTo>
                    <a:pt x="101" y="35"/>
                  </a:lnTo>
                  <a:close/>
                  <a:moveTo>
                    <a:pt x="81" y="35"/>
                  </a:moveTo>
                  <a:lnTo>
                    <a:pt x="81" y="34"/>
                  </a:lnTo>
                  <a:lnTo>
                    <a:pt x="81" y="35"/>
                  </a:lnTo>
                  <a:lnTo>
                    <a:pt x="80" y="35"/>
                  </a:lnTo>
                  <a:lnTo>
                    <a:pt x="81" y="35"/>
                  </a:lnTo>
                  <a:close/>
                  <a:moveTo>
                    <a:pt x="77" y="34"/>
                  </a:moveTo>
                  <a:lnTo>
                    <a:pt x="78" y="34"/>
                  </a:lnTo>
                  <a:lnTo>
                    <a:pt x="77" y="34"/>
                  </a:lnTo>
                  <a:close/>
                  <a:moveTo>
                    <a:pt x="181" y="18"/>
                  </a:moveTo>
                  <a:lnTo>
                    <a:pt x="180" y="18"/>
                  </a:lnTo>
                  <a:lnTo>
                    <a:pt x="181" y="18"/>
                  </a:lnTo>
                  <a:close/>
                  <a:moveTo>
                    <a:pt x="198" y="12"/>
                  </a:moveTo>
                  <a:lnTo>
                    <a:pt x="198" y="13"/>
                  </a:lnTo>
                  <a:lnTo>
                    <a:pt x="198" y="12"/>
                  </a:lnTo>
                  <a:close/>
                  <a:moveTo>
                    <a:pt x="197" y="13"/>
                  </a:moveTo>
                  <a:lnTo>
                    <a:pt x="197" y="12"/>
                  </a:lnTo>
                  <a:lnTo>
                    <a:pt x="198" y="13"/>
                  </a:lnTo>
                  <a:lnTo>
                    <a:pt x="197" y="13"/>
                  </a:lnTo>
                  <a:close/>
                  <a:moveTo>
                    <a:pt x="231" y="28"/>
                  </a:moveTo>
                  <a:lnTo>
                    <a:pt x="230" y="28"/>
                  </a:lnTo>
                  <a:lnTo>
                    <a:pt x="231" y="28"/>
                  </a:lnTo>
                  <a:close/>
                  <a:moveTo>
                    <a:pt x="204" y="12"/>
                  </a:moveTo>
                  <a:lnTo>
                    <a:pt x="203" y="12"/>
                  </a:lnTo>
                  <a:lnTo>
                    <a:pt x="204" y="12"/>
                  </a:lnTo>
                  <a:close/>
                  <a:moveTo>
                    <a:pt x="204" y="11"/>
                  </a:moveTo>
                  <a:lnTo>
                    <a:pt x="204" y="12"/>
                  </a:lnTo>
                  <a:lnTo>
                    <a:pt x="204" y="11"/>
                  </a:lnTo>
                  <a:close/>
                  <a:moveTo>
                    <a:pt x="205" y="11"/>
                  </a:moveTo>
                  <a:lnTo>
                    <a:pt x="204" y="11"/>
                  </a:lnTo>
                  <a:lnTo>
                    <a:pt x="205" y="11"/>
                  </a:lnTo>
                  <a:close/>
                  <a:moveTo>
                    <a:pt x="244" y="12"/>
                  </a:moveTo>
                  <a:lnTo>
                    <a:pt x="244" y="11"/>
                  </a:lnTo>
                  <a:lnTo>
                    <a:pt x="244" y="12"/>
                  </a:lnTo>
                  <a:lnTo>
                    <a:pt x="244" y="13"/>
                  </a:lnTo>
                  <a:lnTo>
                    <a:pt x="244" y="12"/>
                  </a:lnTo>
                  <a:close/>
                  <a:moveTo>
                    <a:pt x="257" y="9"/>
                  </a:moveTo>
                  <a:lnTo>
                    <a:pt x="257" y="8"/>
                  </a:lnTo>
                  <a:lnTo>
                    <a:pt x="257" y="9"/>
                  </a:lnTo>
                  <a:close/>
                  <a:moveTo>
                    <a:pt x="287" y="5"/>
                  </a:moveTo>
                  <a:lnTo>
                    <a:pt x="288" y="5"/>
                  </a:lnTo>
                  <a:lnTo>
                    <a:pt x="287" y="5"/>
                  </a:lnTo>
                  <a:close/>
                  <a:moveTo>
                    <a:pt x="266" y="5"/>
                  </a:moveTo>
                  <a:lnTo>
                    <a:pt x="266" y="4"/>
                  </a:lnTo>
                  <a:lnTo>
                    <a:pt x="266" y="5"/>
                  </a:lnTo>
                  <a:close/>
                  <a:moveTo>
                    <a:pt x="266" y="4"/>
                  </a:moveTo>
                  <a:lnTo>
                    <a:pt x="266" y="5"/>
                  </a:lnTo>
                  <a:lnTo>
                    <a:pt x="266" y="4"/>
                  </a:lnTo>
                  <a:close/>
                  <a:moveTo>
                    <a:pt x="343" y="75"/>
                  </a:moveTo>
                  <a:lnTo>
                    <a:pt x="344" y="73"/>
                  </a:lnTo>
                  <a:lnTo>
                    <a:pt x="345" y="73"/>
                  </a:lnTo>
                  <a:lnTo>
                    <a:pt x="346" y="73"/>
                  </a:lnTo>
                  <a:lnTo>
                    <a:pt x="346" y="75"/>
                  </a:lnTo>
                  <a:lnTo>
                    <a:pt x="347" y="75"/>
                  </a:lnTo>
                  <a:lnTo>
                    <a:pt x="348" y="76"/>
                  </a:lnTo>
                  <a:lnTo>
                    <a:pt x="348" y="77"/>
                  </a:lnTo>
                  <a:lnTo>
                    <a:pt x="348" y="78"/>
                  </a:lnTo>
                  <a:lnTo>
                    <a:pt x="348" y="79"/>
                  </a:lnTo>
                  <a:lnTo>
                    <a:pt x="347" y="80"/>
                  </a:lnTo>
                  <a:lnTo>
                    <a:pt x="347" y="81"/>
                  </a:lnTo>
                  <a:lnTo>
                    <a:pt x="346" y="81"/>
                  </a:lnTo>
                  <a:lnTo>
                    <a:pt x="346" y="83"/>
                  </a:lnTo>
                  <a:lnTo>
                    <a:pt x="345" y="83"/>
                  </a:lnTo>
                  <a:lnTo>
                    <a:pt x="345" y="84"/>
                  </a:lnTo>
                  <a:lnTo>
                    <a:pt x="344" y="84"/>
                  </a:lnTo>
                  <a:lnTo>
                    <a:pt x="344" y="85"/>
                  </a:lnTo>
                  <a:lnTo>
                    <a:pt x="345" y="85"/>
                  </a:lnTo>
                  <a:lnTo>
                    <a:pt x="345" y="86"/>
                  </a:lnTo>
                  <a:lnTo>
                    <a:pt x="344" y="86"/>
                  </a:lnTo>
                  <a:lnTo>
                    <a:pt x="345" y="86"/>
                  </a:lnTo>
                  <a:lnTo>
                    <a:pt x="345" y="87"/>
                  </a:lnTo>
                  <a:lnTo>
                    <a:pt x="344" y="87"/>
                  </a:lnTo>
                  <a:lnTo>
                    <a:pt x="344" y="88"/>
                  </a:lnTo>
                  <a:lnTo>
                    <a:pt x="344" y="89"/>
                  </a:lnTo>
                  <a:lnTo>
                    <a:pt x="344" y="90"/>
                  </a:lnTo>
                  <a:lnTo>
                    <a:pt x="345" y="90"/>
                  </a:lnTo>
                  <a:lnTo>
                    <a:pt x="345" y="92"/>
                  </a:lnTo>
                  <a:lnTo>
                    <a:pt x="344" y="93"/>
                  </a:lnTo>
                  <a:lnTo>
                    <a:pt x="343" y="93"/>
                  </a:lnTo>
                  <a:lnTo>
                    <a:pt x="342" y="93"/>
                  </a:lnTo>
                  <a:lnTo>
                    <a:pt x="341" y="94"/>
                  </a:lnTo>
                  <a:lnTo>
                    <a:pt x="341" y="93"/>
                  </a:lnTo>
                  <a:lnTo>
                    <a:pt x="339" y="93"/>
                  </a:lnTo>
                  <a:lnTo>
                    <a:pt x="339" y="92"/>
                  </a:lnTo>
                  <a:lnTo>
                    <a:pt x="338" y="92"/>
                  </a:lnTo>
                  <a:lnTo>
                    <a:pt x="338" y="90"/>
                  </a:lnTo>
                  <a:lnTo>
                    <a:pt x="339" y="89"/>
                  </a:lnTo>
                  <a:lnTo>
                    <a:pt x="339" y="88"/>
                  </a:lnTo>
                  <a:lnTo>
                    <a:pt x="338" y="87"/>
                  </a:lnTo>
                  <a:lnTo>
                    <a:pt x="338" y="86"/>
                  </a:lnTo>
                  <a:lnTo>
                    <a:pt x="338" y="85"/>
                  </a:lnTo>
                  <a:lnTo>
                    <a:pt x="338" y="84"/>
                  </a:lnTo>
                  <a:lnTo>
                    <a:pt x="338" y="83"/>
                  </a:lnTo>
                  <a:lnTo>
                    <a:pt x="339" y="83"/>
                  </a:lnTo>
                  <a:lnTo>
                    <a:pt x="339" y="81"/>
                  </a:lnTo>
                  <a:lnTo>
                    <a:pt x="339" y="80"/>
                  </a:lnTo>
                  <a:lnTo>
                    <a:pt x="338" y="80"/>
                  </a:lnTo>
                  <a:lnTo>
                    <a:pt x="338" y="79"/>
                  </a:lnTo>
                  <a:lnTo>
                    <a:pt x="337" y="79"/>
                  </a:lnTo>
                  <a:lnTo>
                    <a:pt x="337" y="78"/>
                  </a:lnTo>
                  <a:lnTo>
                    <a:pt x="336" y="78"/>
                  </a:lnTo>
                  <a:lnTo>
                    <a:pt x="336" y="77"/>
                  </a:lnTo>
                  <a:lnTo>
                    <a:pt x="337" y="77"/>
                  </a:lnTo>
                  <a:lnTo>
                    <a:pt x="336" y="76"/>
                  </a:lnTo>
                  <a:lnTo>
                    <a:pt x="339" y="76"/>
                  </a:lnTo>
                  <a:lnTo>
                    <a:pt x="339" y="75"/>
                  </a:lnTo>
                  <a:lnTo>
                    <a:pt x="341" y="75"/>
                  </a:lnTo>
                  <a:lnTo>
                    <a:pt x="342" y="75"/>
                  </a:lnTo>
                  <a:lnTo>
                    <a:pt x="343" y="75"/>
                  </a:lnTo>
                  <a:close/>
                  <a:moveTo>
                    <a:pt x="346" y="33"/>
                  </a:moveTo>
                  <a:lnTo>
                    <a:pt x="347" y="33"/>
                  </a:lnTo>
                  <a:lnTo>
                    <a:pt x="346" y="33"/>
                  </a:lnTo>
                  <a:close/>
                  <a:moveTo>
                    <a:pt x="335" y="31"/>
                  </a:moveTo>
                  <a:lnTo>
                    <a:pt x="335" y="33"/>
                  </a:lnTo>
                  <a:lnTo>
                    <a:pt x="335" y="31"/>
                  </a:lnTo>
                  <a:close/>
                  <a:moveTo>
                    <a:pt x="338" y="31"/>
                  </a:moveTo>
                  <a:lnTo>
                    <a:pt x="339" y="31"/>
                  </a:lnTo>
                  <a:lnTo>
                    <a:pt x="338" y="31"/>
                  </a:lnTo>
                  <a:close/>
                  <a:moveTo>
                    <a:pt x="329" y="29"/>
                  </a:moveTo>
                  <a:lnTo>
                    <a:pt x="330" y="29"/>
                  </a:lnTo>
                  <a:lnTo>
                    <a:pt x="329" y="29"/>
                  </a:lnTo>
                  <a:close/>
                  <a:moveTo>
                    <a:pt x="314" y="28"/>
                  </a:moveTo>
                  <a:lnTo>
                    <a:pt x="314" y="29"/>
                  </a:lnTo>
                  <a:lnTo>
                    <a:pt x="314" y="28"/>
                  </a:lnTo>
                  <a:close/>
                  <a:moveTo>
                    <a:pt x="292" y="11"/>
                  </a:moveTo>
                  <a:lnTo>
                    <a:pt x="292" y="10"/>
                  </a:lnTo>
                  <a:lnTo>
                    <a:pt x="292" y="1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7" name="Freeform 843">
              <a:extLst>
                <a:ext uri="{FF2B5EF4-FFF2-40B4-BE49-F238E27FC236}">
                  <a16:creationId xmlns:a16="http://schemas.microsoft.com/office/drawing/2014/main" id="{8DE066CB-CFFC-79F4-F6D7-DBACA7787F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6563" y="1195388"/>
              <a:ext cx="593725" cy="465138"/>
            </a:xfrm>
            <a:custGeom>
              <a:avLst/>
              <a:gdLst>
                <a:gd name="T0" fmla="*/ 95 w 374"/>
                <a:gd name="T1" fmla="*/ 214 h 293"/>
                <a:gd name="T2" fmla="*/ 75 w 374"/>
                <a:gd name="T3" fmla="*/ 207 h 293"/>
                <a:gd name="T4" fmla="*/ 67 w 374"/>
                <a:gd name="T5" fmla="*/ 186 h 293"/>
                <a:gd name="T6" fmla="*/ 58 w 374"/>
                <a:gd name="T7" fmla="*/ 177 h 293"/>
                <a:gd name="T8" fmla="*/ 51 w 374"/>
                <a:gd name="T9" fmla="*/ 152 h 293"/>
                <a:gd name="T10" fmla="*/ 81 w 374"/>
                <a:gd name="T11" fmla="*/ 166 h 293"/>
                <a:gd name="T12" fmla="*/ 94 w 374"/>
                <a:gd name="T13" fmla="*/ 148 h 293"/>
                <a:gd name="T14" fmla="*/ 63 w 374"/>
                <a:gd name="T15" fmla="*/ 132 h 293"/>
                <a:gd name="T16" fmla="*/ 66 w 374"/>
                <a:gd name="T17" fmla="*/ 111 h 293"/>
                <a:gd name="T18" fmla="*/ 60 w 374"/>
                <a:gd name="T19" fmla="*/ 84 h 293"/>
                <a:gd name="T20" fmla="*/ 34 w 374"/>
                <a:gd name="T21" fmla="*/ 82 h 293"/>
                <a:gd name="T22" fmla="*/ 7 w 374"/>
                <a:gd name="T23" fmla="*/ 97 h 293"/>
                <a:gd name="T24" fmla="*/ 8 w 374"/>
                <a:gd name="T25" fmla="*/ 65 h 293"/>
                <a:gd name="T26" fmla="*/ 31 w 374"/>
                <a:gd name="T27" fmla="*/ 48 h 293"/>
                <a:gd name="T28" fmla="*/ 63 w 374"/>
                <a:gd name="T29" fmla="*/ 47 h 293"/>
                <a:gd name="T30" fmla="*/ 80 w 374"/>
                <a:gd name="T31" fmla="*/ 28 h 293"/>
                <a:gd name="T32" fmla="*/ 92 w 374"/>
                <a:gd name="T33" fmla="*/ 39 h 293"/>
                <a:gd name="T34" fmla="*/ 91 w 374"/>
                <a:gd name="T35" fmla="*/ 28 h 293"/>
                <a:gd name="T36" fmla="*/ 107 w 374"/>
                <a:gd name="T37" fmla="*/ 13 h 293"/>
                <a:gd name="T38" fmla="*/ 118 w 374"/>
                <a:gd name="T39" fmla="*/ 6 h 293"/>
                <a:gd name="T40" fmla="*/ 142 w 374"/>
                <a:gd name="T41" fmla="*/ 5 h 293"/>
                <a:gd name="T42" fmla="*/ 158 w 374"/>
                <a:gd name="T43" fmla="*/ 9 h 293"/>
                <a:gd name="T44" fmla="*/ 174 w 374"/>
                <a:gd name="T45" fmla="*/ 12 h 293"/>
                <a:gd name="T46" fmla="*/ 195 w 374"/>
                <a:gd name="T47" fmla="*/ 22 h 293"/>
                <a:gd name="T48" fmla="*/ 212 w 374"/>
                <a:gd name="T49" fmla="*/ 30 h 293"/>
                <a:gd name="T50" fmla="*/ 226 w 374"/>
                <a:gd name="T51" fmla="*/ 39 h 293"/>
                <a:gd name="T52" fmla="*/ 237 w 374"/>
                <a:gd name="T53" fmla="*/ 44 h 293"/>
                <a:gd name="T54" fmla="*/ 258 w 374"/>
                <a:gd name="T55" fmla="*/ 45 h 293"/>
                <a:gd name="T56" fmla="*/ 274 w 374"/>
                <a:gd name="T57" fmla="*/ 46 h 293"/>
                <a:gd name="T58" fmla="*/ 298 w 374"/>
                <a:gd name="T59" fmla="*/ 42 h 293"/>
                <a:gd name="T60" fmla="*/ 317 w 374"/>
                <a:gd name="T61" fmla="*/ 36 h 293"/>
                <a:gd name="T62" fmla="*/ 339 w 374"/>
                <a:gd name="T63" fmla="*/ 29 h 293"/>
                <a:gd name="T64" fmla="*/ 356 w 374"/>
                <a:gd name="T65" fmla="*/ 18 h 293"/>
                <a:gd name="T66" fmla="*/ 365 w 374"/>
                <a:gd name="T67" fmla="*/ 30 h 293"/>
                <a:gd name="T68" fmla="*/ 361 w 374"/>
                <a:gd name="T69" fmla="*/ 49 h 293"/>
                <a:gd name="T70" fmla="*/ 347 w 374"/>
                <a:gd name="T71" fmla="*/ 67 h 293"/>
                <a:gd name="T72" fmla="*/ 340 w 374"/>
                <a:gd name="T73" fmla="*/ 69 h 293"/>
                <a:gd name="T74" fmla="*/ 332 w 374"/>
                <a:gd name="T75" fmla="*/ 82 h 293"/>
                <a:gd name="T76" fmla="*/ 324 w 374"/>
                <a:gd name="T77" fmla="*/ 105 h 293"/>
                <a:gd name="T78" fmla="*/ 309 w 374"/>
                <a:gd name="T79" fmla="*/ 134 h 293"/>
                <a:gd name="T80" fmla="*/ 281 w 374"/>
                <a:gd name="T81" fmla="*/ 153 h 293"/>
                <a:gd name="T82" fmla="*/ 265 w 374"/>
                <a:gd name="T83" fmla="*/ 178 h 293"/>
                <a:gd name="T84" fmla="*/ 256 w 374"/>
                <a:gd name="T85" fmla="*/ 211 h 293"/>
                <a:gd name="T86" fmla="*/ 255 w 374"/>
                <a:gd name="T87" fmla="*/ 238 h 293"/>
                <a:gd name="T88" fmla="*/ 223 w 374"/>
                <a:gd name="T89" fmla="*/ 238 h 293"/>
                <a:gd name="T90" fmla="*/ 218 w 374"/>
                <a:gd name="T91" fmla="*/ 262 h 293"/>
                <a:gd name="T92" fmla="*/ 232 w 374"/>
                <a:gd name="T93" fmla="*/ 279 h 293"/>
                <a:gd name="T94" fmla="*/ 207 w 374"/>
                <a:gd name="T95" fmla="*/ 279 h 293"/>
                <a:gd name="T96" fmla="*/ 189 w 374"/>
                <a:gd name="T97" fmla="*/ 293 h 293"/>
                <a:gd name="T98" fmla="*/ 174 w 374"/>
                <a:gd name="T99" fmla="*/ 282 h 293"/>
                <a:gd name="T100" fmla="*/ 169 w 374"/>
                <a:gd name="T101" fmla="*/ 256 h 293"/>
                <a:gd name="T102" fmla="*/ 144 w 374"/>
                <a:gd name="T103" fmla="*/ 262 h 293"/>
                <a:gd name="T104" fmla="*/ 136 w 374"/>
                <a:gd name="T105" fmla="*/ 253 h 293"/>
                <a:gd name="T106" fmla="*/ 183 w 374"/>
                <a:gd name="T107" fmla="*/ 205 h 293"/>
                <a:gd name="T108" fmla="*/ 154 w 374"/>
                <a:gd name="T109" fmla="*/ 198 h 293"/>
                <a:gd name="T110" fmla="*/ 131 w 374"/>
                <a:gd name="T111" fmla="*/ 210 h 293"/>
                <a:gd name="T112" fmla="*/ 151 w 374"/>
                <a:gd name="T113" fmla="*/ 236 h 293"/>
                <a:gd name="T114" fmla="*/ 181 w 374"/>
                <a:gd name="T115" fmla="*/ 240 h 293"/>
                <a:gd name="T116" fmla="*/ 200 w 374"/>
                <a:gd name="T117" fmla="*/ 230 h 293"/>
                <a:gd name="T118" fmla="*/ 195 w 374"/>
                <a:gd name="T119" fmla="*/ 213 h 293"/>
                <a:gd name="T120" fmla="*/ 34 w 374"/>
                <a:gd name="T121" fmla="*/ 73 h 293"/>
                <a:gd name="T122" fmla="*/ 38 w 374"/>
                <a:gd name="T123" fmla="*/ 59 h 293"/>
                <a:gd name="T124" fmla="*/ 315 w 374"/>
                <a:gd name="T125" fmla="*/ 37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4" h="293">
                  <a:moveTo>
                    <a:pt x="120" y="231"/>
                  </a:moveTo>
                  <a:lnTo>
                    <a:pt x="120" y="230"/>
                  </a:lnTo>
                  <a:lnTo>
                    <a:pt x="120" y="228"/>
                  </a:lnTo>
                  <a:lnTo>
                    <a:pt x="119" y="228"/>
                  </a:lnTo>
                  <a:lnTo>
                    <a:pt x="119" y="227"/>
                  </a:lnTo>
                  <a:lnTo>
                    <a:pt x="118" y="227"/>
                  </a:lnTo>
                  <a:lnTo>
                    <a:pt x="117" y="227"/>
                  </a:lnTo>
                  <a:lnTo>
                    <a:pt x="116" y="226"/>
                  </a:lnTo>
                  <a:lnTo>
                    <a:pt x="115" y="226"/>
                  </a:lnTo>
                  <a:lnTo>
                    <a:pt x="115" y="224"/>
                  </a:lnTo>
                  <a:lnTo>
                    <a:pt x="115" y="223"/>
                  </a:lnTo>
                  <a:lnTo>
                    <a:pt x="114" y="223"/>
                  </a:lnTo>
                  <a:lnTo>
                    <a:pt x="112" y="223"/>
                  </a:lnTo>
                  <a:lnTo>
                    <a:pt x="110" y="223"/>
                  </a:lnTo>
                  <a:lnTo>
                    <a:pt x="109" y="223"/>
                  </a:lnTo>
                  <a:lnTo>
                    <a:pt x="108" y="223"/>
                  </a:lnTo>
                  <a:lnTo>
                    <a:pt x="107" y="223"/>
                  </a:lnTo>
                  <a:lnTo>
                    <a:pt x="106" y="223"/>
                  </a:lnTo>
                  <a:lnTo>
                    <a:pt x="105" y="223"/>
                  </a:lnTo>
                  <a:lnTo>
                    <a:pt x="103" y="224"/>
                  </a:lnTo>
                  <a:lnTo>
                    <a:pt x="102" y="224"/>
                  </a:lnTo>
                  <a:lnTo>
                    <a:pt x="102" y="223"/>
                  </a:lnTo>
                  <a:lnTo>
                    <a:pt x="101" y="223"/>
                  </a:lnTo>
                  <a:lnTo>
                    <a:pt x="101" y="222"/>
                  </a:lnTo>
                  <a:lnTo>
                    <a:pt x="101" y="221"/>
                  </a:lnTo>
                  <a:lnTo>
                    <a:pt x="101" y="220"/>
                  </a:lnTo>
                  <a:lnTo>
                    <a:pt x="100" y="220"/>
                  </a:lnTo>
                  <a:lnTo>
                    <a:pt x="99" y="220"/>
                  </a:lnTo>
                  <a:lnTo>
                    <a:pt x="98" y="220"/>
                  </a:lnTo>
                  <a:lnTo>
                    <a:pt x="98" y="219"/>
                  </a:lnTo>
                  <a:lnTo>
                    <a:pt x="97" y="219"/>
                  </a:lnTo>
                  <a:lnTo>
                    <a:pt x="97" y="218"/>
                  </a:lnTo>
                  <a:lnTo>
                    <a:pt x="98" y="218"/>
                  </a:lnTo>
                  <a:lnTo>
                    <a:pt x="98" y="216"/>
                  </a:lnTo>
                  <a:lnTo>
                    <a:pt x="97" y="216"/>
                  </a:lnTo>
                  <a:lnTo>
                    <a:pt x="95" y="216"/>
                  </a:lnTo>
                  <a:lnTo>
                    <a:pt x="95" y="215"/>
                  </a:lnTo>
                  <a:lnTo>
                    <a:pt x="95" y="214"/>
                  </a:lnTo>
                  <a:lnTo>
                    <a:pt x="94" y="214"/>
                  </a:lnTo>
                  <a:lnTo>
                    <a:pt x="93" y="214"/>
                  </a:lnTo>
                  <a:lnTo>
                    <a:pt x="92" y="215"/>
                  </a:lnTo>
                  <a:lnTo>
                    <a:pt x="91" y="215"/>
                  </a:lnTo>
                  <a:lnTo>
                    <a:pt x="90" y="214"/>
                  </a:lnTo>
                  <a:lnTo>
                    <a:pt x="90" y="213"/>
                  </a:lnTo>
                  <a:lnTo>
                    <a:pt x="89" y="213"/>
                  </a:lnTo>
                  <a:lnTo>
                    <a:pt x="89" y="212"/>
                  </a:lnTo>
                  <a:lnTo>
                    <a:pt x="89" y="211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08"/>
                  </a:lnTo>
                  <a:lnTo>
                    <a:pt x="89" y="208"/>
                  </a:lnTo>
                  <a:lnTo>
                    <a:pt x="89" y="207"/>
                  </a:lnTo>
                  <a:lnTo>
                    <a:pt x="89" y="206"/>
                  </a:lnTo>
                  <a:lnTo>
                    <a:pt x="88" y="206"/>
                  </a:lnTo>
                  <a:lnTo>
                    <a:pt x="88" y="207"/>
                  </a:lnTo>
                  <a:lnTo>
                    <a:pt x="86" y="207"/>
                  </a:lnTo>
                  <a:lnTo>
                    <a:pt x="85" y="207"/>
                  </a:lnTo>
                  <a:lnTo>
                    <a:pt x="85" y="208"/>
                  </a:lnTo>
                  <a:lnTo>
                    <a:pt x="84" y="208"/>
                  </a:lnTo>
                  <a:lnTo>
                    <a:pt x="84" y="207"/>
                  </a:lnTo>
                  <a:lnTo>
                    <a:pt x="83" y="207"/>
                  </a:lnTo>
                  <a:lnTo>
                    <a:pt x="82" y="207"/>
                  </a:lnTo>
                  <a:lnTo>
                    <a:pt x="82" y="206"/>
                  </a:lnTo>
                  <a:lnTo>
                    <a:pt x="81" y="206"/>
                  </a:lnTo>
                  <a:lnTo>
                    <a:pt x="81" y="207"/>
                  </a:lnTo>
                  <a:lnTo>
                    <a:pt x="81" y="208"/>
                  </a:lnTo>
                  <a:lnTo>
                    <a:pt x="81" y="210"/>
                  </a:lnTo>
                  <a:lnTo>
                    <a:pt x="80" y="210"/>
                  </a:lnTo>
                  <a:lnTo>
                    <a:pt x="80" y="208"/>
                  </a:lnTo>
                  <a:lnTo>
                    <a:pt x="80" y="207"/>
                  </a:lnTo>
                  <a:lnTo>
                    <a:pt x="78" y="207"/>
                  </a:lnTo>
                  <a:lnTo>
                    <a:pt x="78" y="206"/>
                  </a:lnTo>
                  <a:lnTo>
                    <a:pt x="77" y="206"/>
                  </a:lnTo>
                  <a:lnTo>
                    <a:pt x="76" y="206"/>
                  </a:lnTo>
                  <a:lnTo>
                    <a:pt x="76" y="207"/>
                  </a:lnTo>
                  <a:lnTo>
                    <a:pt x="75" y="207"/>
                  </a:lnTo>
                  <a:lnTo>
                    <a:pt x="74" y="207"/>
                  </a:lnTo>
                  <a:lnTo>
                    <a:pt x="74" y="208"/>
                  </a:lnTo>
                  <a:lnTo>
                    <a:pt x="73" y="208"/>
                  </a:lnTo>
                  <a:lnTo>
                    <a:pt x="72" y="208"/>
                  </a:lnTo>
                  <a:lnTo>
                    <a:pt x="71" y="208"/>
                  </a:lnTo>
                  <a:lnTo>
                    <a:pt x="69" y="208"/>
                  </a:lnTo>
                  <a:lnTo>
                    <a:pt x="68" y="208"/>
                  </a:lnTo>
                  <a:lnTo>
                    <a:pt x="68" y="210"/>
                  </a:lnTo>
                  <a:lnTo>
                    <a:pt x="67" y="210"/>
                  </a:lnTo>
                  <a:lnTo>
                    <a:pt x="66" y="210"/>
                  </a:lnTo>
                  <a:lnTo>
                    <a:pt x="67" y="208"/>
                  </a:lnTo>
                  <a:lnTo>
                    <a:pt x="67" y="207"/>
                  </a:lnTo>
                  <a:lnTo>
                    <a:pt x="69" y="206"/>
                  </a:lnTo>
                  <a:lnTo>
                    <a:pt x="69" y="205"/>
                  </a:lnTo>
                  <a:lnTo>
                    <a:pt x="69" y="204"/>
                  </a:lnTo>
                  <a:lnTo>
                    <a:pt x="69" y="203"/>
                  </a:lnTo>
                  <a:lnTo>
                    <a:pt x="71" y="203"/>
                  </a:lnTo>
                  <a:lnTo>
                    <a:pt x="71" y="202"/>
                  </a:lnTo>
                  <a:lnTo>
                    <a:pt x="71" y="201"/>
                  </a:lnTo>
                  <a:lnTo>
                    <a:pt x="72" y="199"/>
                  </a:lnTo>
                  <a:lnTo>
                    <a:pt x="71" y="199"/>
                  </a:lnTo>
                  <a:lnTo>
                    <a:pt x="69" y="199"/>
                  </a:lnTo>
                  <a:lnTo>
                    <a:pt x="69" y="198"/>
                  </a:lnTo>
                  <a:lnTo>
                    <a:pt x="68" y="198"/>
                  </a:lnTo>
                  <a:lnTo>
                    <a:pt x="68" y="197"/>
                  </a:lnTo>
                  <a:lnTo>
                    <a:pt x="67" y="197"/>
                  </a:lnTo>
                  <a:lnTo>
                    <a:pt x="66" y="197"/>
                  </a:lnTo>
                  <a:lnTo>
                    <a:pt x="66" y="196"/>
                  </a:lnTo>
                  <a:lnTo>
                    <a:pt x="65" y="196"/>
                  </a:lnTo>
                  <a:lnTo>
                    <a:pt x="64" y="195"/>
                  </a:lnTo>
                  <a:lnTo>
                    <a:pt x="66" y="193"/>
                  </a:lnTo>
                  <a:lnTo>
                    <a:pt x="66" y="191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7" y="189"/>
                  </a:lnTo>
                  <a:lnTo>
                    <a:pt x="67" y="188"/>
                  </a:lnTo>
                  <a:lnTo>
                    <a:pt x="67" y="187"/>
                  </a:lnTo>
                  <a:lnTo>
                    <a:pt x="67" y="186"/>
                  </a:lnTo>
                  <a:lnTo>
                    <a:pt x="68" y="186"/>
                  </a:lnTo>
                  <a:lnTo>
                    <a:pt x="69" y="186"/>
                  </a:lnTo>
                  <a:lnTo>
                    <a:pt x="69" y="185"/>
                  </a:lnTo>
                  <a:lnTo>
                    <a:pt x="71" y="185"/>
                  </a:lnTo>
                  <a:lnTo>
                    <a:pt x="71" y="183"/>
                  </a:lnTo>
                  <a:lnTo>
                    <a:pt x="69" y="183"/>
                  </a:lnTo>
                  <a:lnTo>
                    <a:pt x="71" y="182"/>
                  </a:lnTo>
                  <a:lnTo>
                    <a:pt x="71" y="181"/>
                  </a:lnTo>
                  <a:lnTo>
                    <a:pt x="72" y="181"/>
                  </a:lnTo>
                  <a:lnTo>
                    <a:pt x="72" y="182"/>
                  </a:lnTo>
                  <a:lnTo>
                    <a:pt x="72" y="181"/>
                  </a:lnTo>
                  <a:lnTo>
                    <a:pt x="72" y="180"/>
                  </a:lnTo>
                  <a:lnTo>
                    <a:pt x="73" y="179"/>
                  </a:lnTo>
                  <a:lnTo>
                    <a:pt x="74" y="179"/>
                  </a:lnTo>
                  <a:lnTo>
                    <a:pt x="74" y="178"/>
                  </a:lnTo>
                  <a:lnTo>
                    <a:pt x="75" y="176"/>
                  </a:lnTo>
                  <a:lnTo>
                    <a:pt x="75" y="172"/>
                  </a:lnTo>
                  <a:lnTo>
                    <a:pt x="74" y="172"/>
                  </a:lnTo>
                  <a:lnTo>
                    <a:pt x="74" y="171"/>
                  </a:lnTo>
                  <a:lnTo>
                    <a:pt x="74" y="170"/>
                  </a:lnTo>
                  <a:lnTo>
                    <a:pt x="73" y="169"/>
                  </a:lnTo>
                  <a:lnTo>
                    <a:pt x="71" y="169"/>
                  </a:lnTo>
                  <a:lnTo>
                    <a:pt x="68" y="173"/>
                  </a:lnTo>
                  <a:lnTo>
                    <a:pt x="68" y="174"/>
                  </a:lnTo>
                  <a:lnTo>
                    <a:pt x="68" y="176"/>
                  </a:lnTo>
                  <a:lnTo>
                    <a:pt x="67" y="176"/>
                  </a:lnTo>
                  <a:lnTo>
                    <a:pt x="67" y="177"/>
                  </a:lnTo>
                  <a:lnTo>
                    <a:pt x="66" y="178"/>
                  </a:lnTo>
                  <a:lnTo>
                    <a:pt x="65" y="179"/>
                  </a:lnTo>
                  <a:lnTo>
                    <a:pt x="63" y="180"/>
                  </a:lnTo>
                  <a:lnTo>
                    <a:pt x="63" y="179"/>
                  </a:lnTo>
                  <a:lnTo>
                    <a:pt x="62" y="180"/>
                  </a:lnTo>
                  <a:lnTo>
                    <a:pt x="62" y="179"/>
                  </a:lnTo>
                  <a:lnTo>
                    <a:pt x="62" y="180"/>
                  </a:lnTo>
                  <a:lnTo>
                    <a:pt x="62" y="179"/>
                  </a:lnTo>
                  <a:lnTo>
                    <a:pt x="60" y="179"/>
                  </a:lnTo>
                  <a:lnTo>
                    <a:pt x="59" y="178"/>
                  </a:lnTo>
                  <a:lnTo>
                    <a:pt x="58" y="177"/>
                  </a:lnTo>
                  <a:lnTo>
                    <a:pt x="57" y="176"/>
                  </a:lnTo>
                  <a:lnTo>
                    <a:pt x="55" y="180"/>
                  </a:lnTo>
                  <a:lnTo>
                    <a:pt x="54" y="181"/>
                  </a:lnTo>
                  <a:lnTo>
                    <a:pt x="52" y="183"/>
                  </a:lnTo>
                  <a:lnTo>
                    <a:pt x="50" y="185"/>
                  </a:lnTo>
                  <a:lnTo>
                    <a:pt x="50" y="186"/>
                  </a:lnTo>
                  <a:lnTo>
                    <a:pt x="51" y="186"/>
                  </a:lnTo>
                  <a:lnTo>
                    <a:pt x="51" y="187"/>
                  </a:lnTo>
                  <a:lnTo>
                    <a:pt x="52" y="187"/>
                  </a:lnTo>
                  <a:lnTo>
                    <a:pt x="52" y="188"/>
                  </a:lnTo>
                  <a:lnTo>
                    <a:pt x="54" y="188"/>
                  </a:lnTo>
                  <a:lnTo>
                    <a:pt x="51" y="188"/>
                  </a:lnTo>
                  <a:lnTo>
                    <a:pt x="50" y="188"/>
                  </a:lnTo>
                  <a:lnTo>
                    <a:pt x="49" y="188"/>
                  </a:lnTo>
                  <a:lnTo>
                    <a:pt x="49" y="187"/>
                  </a:lnTo>
                  <a:lnTo>
                    <a:pt x="48" y="187"/>
                  </a:lnTo>
                  <a:lnTo>
                    <a:pt x="47" y="186"/>
                  </a:lnTo>
                  <a:lnTo>
                    <a:pt x="43" y="181"/>
                  </a:lnTo>
                  <a:lnTo>
                    <a:pt x="40" y="178"/>
                  </a:lnTo>
                  <a:lnTo>
                    <a:pt x="39" y="177"/>
                  </a:lnTo>
                  <a:lnTo>
                    <a:pt x="38" y="176"/>
                  </a:lnTo>
                  <a:lnTo>
                    <a:pt x="37" y="174"/>
                  </a:lnTo>
                  <a:lnTo>
                    <a:pt x="36" y="171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8" y="168"/>
                  </a:lnTo>
                  <a:lnTo>
                    <a:pt x="38" y="166"/>
                  </a:lnTo>
                  <a:lnTo>
                    <a:pt x="45" y="163"/>
                  </a:lnTo>
                  <a:lnTo>
                    <a:pt x="45" y="162"/>
                  </a:lnTo>
                  <a:lnTo>
                    <a:pt x="45" y="161"/>
                  </a:lnTo>
                  <a:lnTo>
                    <a:pt x="45" y="160"/>
                  </a:lnTo>
                  <a:lnTo>
                    <a:pt x="46" y="157"/>
                  </a:lnTo>
                  <a:lnTo>
                    <a:pt x="47" y="157"/>
                  </a:lnTo>
                  <a:lnTo>
                    <a:pt x="47" y="156"/>
                  </a:lnTo>
                  <a:lnTo>
                    <a:pt x="47" y="154"/>
                  </a:lnTo>
                  <a:lnTo>
                    <a:pt x="49" y="152"/>
                  </a:lnTo>
                  <a:lnTo>
                    <a:pt x="50" y="152"/>
                  </a:lnTo>
                  <a:lnTo>
                    <a:pt x="51" y="152"/>
                  </a:lnTo>
                  <a:lnTo>
                    <a:pt x="51" y="153"/>
                  </a:lnTo>
                  <a:lnTo>
                    <a:pt x="52" y="154"/>
                  </a:lnTo>
                  <a:lnTo>
                    <a:pt x="52" y="153"/>
                  </a:lnTo>
                  <a:lnTo>
                    <a:pt x="54" y="153"/>
                  </a:lnTo>
                  <a:lnTo>
                    <a:pt x="55" y="153"/>
                  </a:lnTo>
                  <a:lnTo>
                    <a:pt x="56" y="153"/>
                  </a:lnTo>
                  <a:lnTo>
                    <a:pt x="57" y="153"/>
                  </a:lnTo>
                  <a:lnTo>
                    <a:pt x="58" y="153"/>
                  </a:lnTo>
                  <a:lnTo>
                    <a:pt x="59" y="153"/>
                  </a:lnTo>
                  <a:lnTo>
                    <a:pt x="59" y="154"/>
                  </a:lnTo>
                  <a:lnTo>
                    <a:pt x="60" y="154"/>
                  </a:lnTo>
                  <a:lnTo>
                    <a:pt x="62" y="155"/>
                  </a:lnTo>
                  <a:lnTo>
                    <a:pt x="63" y="155"/>
                  </a:lnTo>
                  <a:lnTo>
                    <a:pt x="64" y="155"/>
                  </a:lnTo>
                  <a:lnTo>
                    <a:pt x="65" y="155"/>
                  </a:lnTo>
                  <a:lnTo>
                    <a:pt x="66" y="156"/>
                  </a:lnTo>
                  <a:lnTo>
                    <a:pt x="67" y="156"/>
                  </a:lnTo>
                  <a:lnTo>
                    <a:pt x="66" y="156"/>
                  </a:lnTo>
                  <a:lnTo>
                    <a:pt x="66" y="157"/>
                  </a:lnTo>
                  <a:lnTo>
                    <a:pt x="66" y="159"/>
                  </a:lnTo>
                  <a:lnTo>
                    <a:pt x="66" y="160"/>
                  </a:lnTo>
                  <a:lnTo>
                    <a:pt x="66" y="161"/>
                  </a:lnTo>
                  <a:lnTo>
                    <a:pt x="66" y="162"/>
                  </a:lnTo>
                  <a:lnTo>
                    <a:pt x="67" y="162"/>
                  </a:lnTo>
                  <a:lnTo>
                    <a:pt x="67" y="163"/>
                  </a:lnTo>
                  <a:lnTo>
                    <a:pt x="68" y="163"/>
                  </a:lnTo>
                  <a:lnTo>
                    <a:pt x="69" y="163"/>
                  </a:lnTo>
                  <a:lnTo>
                    <a:pt x="71" y="165"/>
                  </a:lnTo>
                  <a:lnTo>
                    <a:pt x="72" y="165"/>
                  </a:lnTo>
                  <a:lnTo>
                    <a:pt x="73" y="165"/>
                  </a:lnTo>
                  <a:lnTo>
                    <a:pt x="75" y="164"/>
                  </a:lnTo>
                  <a:lnTo>
                    <a:pt x="75" y="163"/>
                  </a:lnTo>
                  <a:lnTo>
                    <a:pt x="76" y="164"/>
                  </a:lnTo>
                  <a:lnTo>
                    <a:pt x="77" y="164"/>
                  </a:lnTo>
                  <a:lnTo>
                    <a:pt x="77" y="165"/>
                  </a:lnTo>
                  <a:lnTo>
                    <a:pt x="77" y="166"/>
                  </a:lnTo>
                  <a:lnTo>
                    <a:pt x="78" y="166"/>
                  </a:lnTo>
                  <a:lnTo>
                    <a:pt x="81" y="166"/>
                  </a:lnTo>
                  <a:lnTo>
                    <a:pt x="82" y="166"/>
                  </a:lnTo>
                  <a:lnTo>
                    <a:pt x="83" y="166"/>
                  </a:lnTo>
                  <a:lnTo>
                    <a:pt x="83" y="165"/>
                  </a:lnTo>
                  <a:lnTo>
                    <a:pt x="84" y="165"/>
                  </a:lnTo>
                  <a:lnTo>
                    <a:pt x="85" y="166"/>
                  </a:lnTo>
                  <a:lnTo>
                    <a:pt x="86" y="165"/>
                  </a:lnTo>
                  <a:lnTo>
                    <a:pt x="89" y="165"/>
                  </a:lnTo>
                  <a:lnTo>
                    <a:pt x="90" y="165"/>
                  </a:lnTo>
                  <a:lnTo>
                    <a:pt x="91" y="164"/>
                  </a:lnTo>
                  <a:lnTo>
                    <a:pt x="92" y="164"/>
                  </a:lnTo>
                  <a:lnTo>
                    <a:pt x="93" y="164"/>
                  </a:lnTo>
                  <a:lnTo>
                    <a:pt x="94" y="164"/>
                  </a:lnTo>
                  <a:lnTo>
                    <a:pt x="94" y="163"/>
                  </a:lnTo>
                  <a:lnTo>
                    <a:pt x="95" y="163"/>
                  </a:lnTo>
                  <a:lnTo>
                    <a:pt x="94" y="163"/>
                  </a:lnTo>
                  <a:lnTo>
                    <a:pt x="94" y="162"/>
                  </a:lnTo>
                  <a:lnTo>
                    <a:pt x="95" y="161"/>
                  </a:lnTo>
                  <a:lnTo>
                    <a:pt x="95" y="160"/>
                  </a:lnTo>
                  <a:lnTo>
                    <a:pt x="97" y="159"/>
                  </a:lnTo>
                  <a:lnTo>
                    <a:pt x="98" y="159"/>
                  </a:lnTo>
                  <a:lnTo>
                    <a:pt x="99" y="159"/>
                  </a:lnTo>
                  <a:lnTo>
                    <a:pt x="100" y="156"/>
                  </a:lnTo>
                  <a:lnTo>
                    <a:pt x="101" y="156"/>
                  </a:lnTo>
                  <a:lnTo>
                    <a:pt x="101" y="155"/>
                  </a:lnTo>
                  <a:lnTo>
                    <a:pt x="102" y="154"/>
                  </a:lnTo>
                  <a:lnTo>
                    <a:pt x="101" y="153"/>
                  </a:lnTo>
                  <a:lnTo>
                    <a:pt x="100" y="153"/>
                  </a:lnTo>
                  <a:lnTo>
                    <a:pt x="100" y="152"/>
                  </a:lnTo>
                  <a:lnTo>
                    <a:pt x="100" y="151"/>
                  </a:lnTo>
                  <a:lnTo>
                    <a:pt x="99" y="151"/>
                  </a:lnTo>
                  <a:lnTo>
                    <a:pt x="98" y="151"/>
                  </a:lnTo>
                  <a:lnTo>
                    <a:pt x="97" y="151"/>
                  </a:lnTo>
                  <a:lnTo>
                    <a:pt x="95" y="151"/>
                  </a:lnTo>
                  <a:lnTo>
                    <a:pt x="94" y="151"/>
                  </a:lnTo>
                  <a:lnTo>
                    <a:pt x="94" y="149"/>
                  </a:lnTo>
                  <a:lnTo>
                    <a:pt x="93" y="149"/>
                  </a:lnTo>
                  <a:lnTo>
                    <a:pt x="94" y="149"/>
                  </a:lnTo>
                  <a:lnTo>
                    <a:pt x="94" y="148"/>
                  </a:lnTo>
                  <a:lnTo>
                    <a:pt x="93" y="148"/>
                  </a:lnTo>
                  <a:lnTo>
                    <a:pt x="92" y="148"/>
                  </a:lnTo>
                  <a:lnTo>
                    <a:pt x="92" y="147"/>
                  </a:lnTo>
                  <a:lnTo>
                    <a:pt x="91" y="147"/>
                  </a:lnTo>
                  <a:lnTo>
                    <a:pt x="91" y="146"/>
                  </a:lnTo>
                  <a:lnTo>
                    <a:pt x="90" y="146"/>
                  </a:lnTo>
                  <a:lnTo>
                    <a:pt x="89" y="146"/>
                  </a:lnTo>
                  <a:lnTo>
                    <a:pt x="89" y="145"/>
                  </a:lnTo>
                  <a:lnTo>
                    <a:pt x="89" y="144"/>
                  </a:lnTo>
                  <a:lnTo>
                    <a:pt x="90" y="144"/>
                  </a:lnTo>
                  <a:lnTo>
                    <a:pt x="90" y="143"/>
                  </a:lnTo>
                  <a:lnTo>
                    <a:pt x="90" y="141"/>
                  </a:lnTo>
                  <a:lnTo>
                    <a:pt x="89" y="141"/>
                  </a:lnTo>
                  <a:lnTo>
                    <a:pt x="89" y="140"/>
                  </a:lnTo>
                  <a:lnTo>
                    <a:pt x="88" y="140"/>
                  </a:lnTo>
                  <a:lnTo>
                    <a:pt x="88" y="139"/>
                  </a:lnTo>
                  <a:lnTo>
                    <a:pt x="86" y="139"/>
                  </a:lnTo>
                  <a:lnTo>
                    <a:pt x="86" y="138"/>
                  </a:lnTo>
                  <a:lnTo>
                    <a:pt x="85" y="138"/>
                  </a:lnTo>
                  <a:lnTo>
                    <a:pt x="85" y="137"/>
                  </a:lnTo>
                  <a:lnTo>
                    <a:pt x="85" y="136"/>
                  </a:lnTo>
                  <a:lnTo>
                    <a:pt x="84" y="136"/>
                  </a:lnTo>
                  <a:lnTo>
                    <a:pt x="83" y="136"/>
                  </a:lnTo>
                  <a:lnTo>
                    <a:pt x="83" y="135"/>
                  </a:lnTo>
                  <a:lnTo>
                    <a:pt x="82" y="135"/>
                  </a:lnTo>
                  <a:lnTo>
                    <a:pt x="81" y="136"/>
                  </a:lnTo>
                  <a:lnTo>
                    <a:pt x="78" y="136"/>
                  </a:lnTo>
                  <a:lnTo>
                    <a:pt x="77" y="136"/>
                  </a:lnTo>
                  <a:lnTo>
                    <a:pt x="76" y="136"/>
                  </a:lnTo>
                  <a:lnTo>
                    <a:pt x="75" y="135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69" y="135"/>
                  </a:lnTo>
                  <a:lnTo>
                    <a:pt x="68" y="135"/>
                  </a:lnTo>
                  <a:lnTo>
                    <a:pt x="67" y="135"/>
                  </a:lnTo>
                  <a:lnTo>
                    <a:pt x="66" y="135"/>
                  </a:lnTo>
                  <a:lnTo>
                    <a:pt x="65" y="134"/>
                  </a:lnTo>
                  <a:lnTo>
                    <a:pt x="63" y="132"/>
                  </a:lnTo>
                  <a:lnTo>
                    <a:pt x="62" y="132"/>
                  </a:lnTo>
                  <a:lnTo>
                    <a:pt x="60" y="131"/>
                  </a:lnTo>
                  <a:lnTo>
                    <a:pt x="59" y="130"/>
                  </a:lnTo>
                  <a:lnTo>
                    <a:pt x="60" y="130"/>
                  </a:lnTo>
                  <a:lnTo>
                    <a:pt x="60" y="129"/>
                  </a:lnTo>
                  <a:lnTo>
                    <a:pt x="62" y="129"/>
                  </a:lnTo>
                  <a:lnTo>
                    <a:pt x="60" y="129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3" y="129"/>
                  </a:lnTo>
                  <a:lnTo>
                    <a:pt x="64" y="129"/>
                  </a:lnTo>
                  <a:lnTo>
                    <a:pt x="65" y="129"/>
                  </a:lnTo>
                  <a:lnTo>
                    <a:pt x="66" y="129"/>
                  </a:lnTo>
                  <a:lnTo>
                    <a:pt x="67" y="129"/>
                  </a:lnTo>
                  <a:lnTo>
                    <a:pt x="67" y="128"/>
                  </a:lnTo>
                  <a:lnTo>
                    <a:pt x="67" y="127"/>
                  </a:lnTo>
                  <a:lnTo>
                    <a:pt x="66" y="127"/>
                  </a:lnTo>
                  <a:lnTo>
                    <a:pt x="66" y="126"/>
                  </a:lnTo>
                  <a:lnTo>
                    <a:pt x="67" y="126"/>
                  </a:lnTo>
                  <a:lnTo>
                    <a:pt x="67" y="124"/>
                  </a:lnTo>
                  <a:lnTo>
                    <a:pt x="67" y="123"/>
                  </a:lnTo>
                  <a:lnTo>
                    <a:pt x="67" y="122"/>
                  </a:lnTo>
                  <a:lnTo>
                    <a:pt x="66" y="122"/>
                  </a:lnTo>
                  <a:lnTo>
                    <a:pt x="67" y="122"/>
                  </a:lnTo>
                  <a:lnTo>
                    <a:pt x="67" y="121"/>
                  </a:lnTo>
                  <a:lnTo>
                    <a:pt x="67" y="120"/>
                  </a:lnTo>
                  <a:lnTo>
                    <a:pt x="67" y="119"/>
                  </a:lnTo>
                  <a:lnTo>
                    <a:pt x="67" y="118"/>
                  </a:lnTo>
                  <a:lnTo>
                    <a:pt x="67" y="116"/>
                  </a:lnTo>
                  <a:lnTo>
                    <a:pt x="66" y="116"/>
                  </a:lnTo>
                  <a:lnTo>
                    <a:pt x="65" y="116"/>
                  </a:lnTo>
                  <a:lnTo>
                    <a:pt x="64" y="115"/>
                  </a:lnTo>
                  <a:lnTo>
                    <a:pt x="64" y="114"/>
                  </a:lnTo>
                  <a:lnTo>
                    <a:pt x="65" y="114"/>
                  </a:lnTo>
                  <a:lnTo>
                    <a:pt x="65" y="113"/>
                  </a:lnTo>
                  <a:lnTo>
                    <a:pt x="66" y="113"/>
                  </a:lnTo>
                  <a:lnTo>
                    <a:pt x="66" y="112"/>
                  </a:lnTo>
                  <a:lnTo>
                    <a:pt x="66" y="111"/>
                  </a:lnTo>
                  <a:lnTo>
                    <a:pt x="67" y="111"/>
                  </a:lnTo>
                  <a:lnTo>
                    <a:pt x="67" y="110"/>
                  </a:lnTo>
                  <a:lnTo>
                    <a:pt x="68" y="109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7" y="104"/>
                  </a:lnTo>
                  <a:lnTo>
                    <a:pt x="66" y="104"/>
                  </a:lnTo>
                  <a:lnTo>
                    <a:pt x="65" y="106"/>
                  </a:lnTo>
                  <a:lnTo>
                    <a:pt x="63" y="105"/>
                  </a:lnTo>
                  <a:lnTo>
                    <a:pt x="63" y="104"/>
                  </a:lnTo>
                  <a:lnTo>
                    <a:pt x="62" y="104"/>
                  </a:lnTo>
                  <a:lnTo>
                    <a:pt x="59" y="103"/>
                  </a:lnTo>
                  <a:lnTo>
                    <a:pt x="59" y="102"/>
                  </a:lnTo>
                  <a:lnTo>
                    <a:pt x="58" y="101"/>
                  </a:lnTo>
                  <a:lnTo>
                    <a:pt x="59" y="99"/>
                  </a:lnTo>
                  <a:lnTo>
                    <a:pt x="60" y="98"/>
                  </a:lnTo>
                  <a:lnTo>
                    <a:pt x="60" y="97"/>
                  </a:lnTo>
                  <a:lnTo>
                    <a:pt x="62" y="97"/>
                  </a:lnTo>
                  <a:lnTo>
                    <a:pt x="62" y="95"/>
                  </a:lnTo>
                  <a:lnTo>
                    <a:pt x="63" y="94"/>
                  </a:lnTo>
                  <a:lnTo>
                    <a:pt x="62" y="93"/>
                  </a:lnTo>
                  <a:lnTo>
                    <a:pt x="63" y="92"/>
                  </a:lnTo>
                  <a:lnTo>
                    <a:pt x="63" y="90"/>
                  </a:lnTo>
                  <a:lnTo>
                    <a:pt x="64" y="90"/>
                  </a:lnTo>
                  <a:lnTo>
                    <a:pt x="65" y="89"/>
                  </a:lnTo>
                  <a:lnTo>
                    <a:pt x="66" y="89"/>
                  </a:lnTo>
                  <a:lnTo>
                    <a:pt x="67" y="89"/>
                  </a:lnTo>
                  <a:lnTo>
                    <a:pt x="67" y="88"/>
                  </a:lnTo>
                  <a:lnTo>
                    <a:pt x="67" y="87"/>
                  </a:lnTo>
                  <a:lnTo>
                    <a:pt x="67" y="86"/>
                  </a:lnTo>
                  <a:lnTo>
                    <a:pt x="66" y="86"/>
                  </a:lnTo>
                  <a:lnTo>
                    <a:pt x="66" y="85"/>
                  </a:lnTo>
                  <a:lnTo>
                    <a:pt x="65" y="85"/>
                  </a:lnTo>
                  <a:lnTo>
                    <a:pt x="64" y="84"/>
                  </a:lnTo>
                  <a:lnTo>
                    <a:pt x="63" y="84"/>
                  </a:lnTo>
                  <a:lnTo>
                    <a:pt x="62" y="84"/>
                  </a:lnTo>
                  <a:lnTo>
                    <a:pt x="60" y="84"/>
                  </a:lnTo>
                  <a:lnTo>
                    <a:pt x="60" y="85"/>
                  </a:lnTo>
                  <a:lnTo>
                    <a:pt x="59" y="85"/>
                  </a:lnTo>
                  <a:lnTo>
                    <a:pt x="58" y="85"/>
                  </a:lnTo>
                  <a:lnTo>
                    <a:pt x="58" y="86"/>
                  </a:lnTo>
                  <a:lnTo>
                    <a:pt x="57" y="86"/>
                  </a:lnTo>
                  <a:lnTo>
                    <a:pt x="57" y="87"/>
                  </a:lnTo>
                  <a:lnTo>
                    <a:pt x="57" y="86"/>
                  </a:lnTo>
                  <a:lnTo>
                    <a:pt x="56" y="86"/>
                  </a:lnTo>
                  <a:lnTo>
                    <a:pt x="55" y="86"/>
                  </a:lnTo>
                  <a:lnTo>
                    <a:pt x="54" y="86"/>
                  </a:lnTo>
                  <a:lnTo>
                    <a:pt x="54" y="85"/>
                  </a:lnTo>
                  <a:lnTo>
                    <a:pt x="52" y="84"/>
                  </a:lnTo>
                  <a:lnTo>
                    <a:pt x="51" y="84"/>
                  </a:lnTo>
                  <a:lnTo>
                    <a:pt x="51" y="85"/>
                  </a:lnTo>
                  <a:lnTo>
                    <a:pt x="50" y="85"/>
                  </a:lnTo>
                  <a:lnTo>
                    <a:pt x="49" y="86"/>
                  </a:lnTo>
                  <a:lnTo>
                    <a:pt x="49" y="85"/>
                  </a:lnTo>
                  <a:lnTo>
                    <a:pt x="48" y="85"/>
                  </a:lnTo>
                  <a:lnTo>
                    <a:pt x="48" y="84"/>
                  </a:lnTo>
                  <a:lnTo>
                    <a:pt x="47" y="84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5" y="80"/>
                  </a:lnTo>
                  <a:lnTo>
                    <a:pt x="45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2" y="78"/>
                  </a:lnTo>
                  <a:lnTo>
                    <a:pt x="42" y="79"/>
                  </a:lnTo>
                  <a:lnTo>
                    <a:pt x="41" y="79"/>
                  </a:lnTo>
                  <a:lnTo>
                    <a:pt x="40" y="79"/>
                  </a:lnTo>
                  <a:lnTo>
                    <a:pt x="39" y="79"/>
                  </a:lnTo>
                  <a:lnTo>
                    <a:pt x="38" y="79"/>
                  </a:lnTo>
                  <a:lnTo>
                    <a:pt x="38" y="80"/>
                  </a:lnTo>
                  <a:lnTo>
                    <a:pt x="37" y="80"/>
                  </a:lnTo>
                  <a:lnTo>
                    <a:pt x="37" y="81"/>
                  </a:lnTo>
                  <a:lnTo>
                    <a:pt x="36" y="81"/>
                  </a:lnTo>
                  <a:lnTo>
                    <a:pt x="34" y="81"/>
                  </a:lnTo>
                  <a:lnTo>
                    <a:pt x="34" y="82"/>
                  </a:lnTo>
                  <a:lnTo>
                    <a:pt x="33" y="82"/>
                  </a:lnTo>
                  <a:lnTo>
                    <a:pt x="33" y="84"/>
                  </a:lnTo>
                  <a:lnTo>
                    <a:pt x="32" y="84"/>
                  </a:lnTo>
                  <a:lnTo>
                    <a:pt x="31" y="85"/>
                  </a:lnTo>
                  <a:lnTo>
                    <a:pt x="31" y="86"/>
                  </a:lnTo>
                  <a:lnTo>
                    <a:pt x="30" y="86"/>
                  </a:lnTo>
                  <a:lnTo>
                    <a:pt x="29" y="86"/>
                  </a:lnTo>
                  <a:lnTo>
                    <a:pt x="29" y="87"/>
                  </a:lnTo>
                  <a:lnTo>
                    <a:pt x="28" y="87"/>
                  </a:lnTo>
                  <a:lnTo>
                    <a:pt x="26" y="87"/>
                  </a:lnTo>
                  <a:lnTo>
                    <a:pt x="25" y="87"/>
                  </a:lnTo>
                  <a:lnTo>
                    <a:pt x="25" y="88"/>
                  </a:lnTo>
                  <a:lnTo>
                    <a:pt x="25" y="87"/>
                  </a:lnTo>
                  <a:lnTo>
                    <a:pt x="24" y="87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3" y="89"/>
                  </a:lnTo>
                  <a:lnTo>
                    <a:pt x="22" y="89"/>
                  </a:lnTo>
                  <a:lnTo>
                    <a:pt x="22" y="90"/>
                  </a:lnTo>
                  <a:lnTo>
                    <a:pt x="22" y="92"/>
                  </a:lnTo>
                  <a:lnTo>
                    <a:pt x="21" y="92"/>
                  </a:lnTo>
                  <a:lnTo>
                    <a:pt x="20" y="92"/>
                  </a:lnTo>
                  <a:lnTo>
                    <a:pt x="19" y="92"/>
                  </a:lnTo>
                  <a:lnTo>
                    <a:pt x="17" y="92"/>
                  </a:lnTo>
                  <a:lnTo>
                    <a:pt x="17" y="93"/>
                  </a:lnTo>
                  <a:lnTo>
                    <a:pt x="16" y="93"/>
                  </a:lnTo>
                  <a:lnTo>
                    <a:pt x="16" y="94"/>
                  </a:lnTo>
                  <a:lnTo>
                    <a:pt x="15" y="94"/>
                  </a:lnTo>
                  <a:lnTo>
                    <a:pt x="15" y="95"/>
                  </a:lnTo>
                  <a:lnTo>
                    <a:pt x="14" y="95"/>
                  </a:lnTo>
                  <a:lnTo>
                    <a:pt x="13" y="95"/>
                  </a:lnTo>
                  <a:lnTo>
                    <a:pt x="12" y="95"/>
                  </a:lnTo>
                  <a:lnTo>
                    <a:pt x="12" y="96"/>
                  </a:lnTo>
                  <a:lnTo>
                    <a:pt x="11" y="96"/>
                  </a:lnTo>
                  <a:lnTo>
                    <a:pt x="9" y="96"/>
                  </a:lnTo>
                  <a:lnTo>
                    <a:pt x="9" y="97"/>
                  </a:lnTo>
                  <a:lnTo>
                    <a:pt x="8" y="97"/>
                  </a:lnTo>
                  <a:lnTo>
                    <a:pt x="7" y="97"/>
                  </a:lnTo>
                  <a:lnTo>
                    <a:pt x="6" y="92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89"/>
                  </a:lnTo>
                  <a:lnTo>
                    <a:pt x="5" y="88"/>
                  </a:lnTo>
                  <a:lnTo>
                    <a:pt x="4" y="88"/>
                  </a:lnTo>
                  <a:lnTo>
                    <a:pt x="4" y="87"/>
                  </a:lnTo>
                  <a:lnTo>
                    <a:pt x="4" y="86"/>
                  </a:lnTo>
                  <a:lnTo>
                    <a:pt x="4" y="85"/>
                  </a:lnTo>
                  <a:lnTo>
                    <a:pt x="4" y="84"/>
                  </a:lnTo>
                  <a:lnTo>
                    <a:pt x="4" y="82"/>
                  </a:lnTo>
                  <a:lnTo>
                    <a:pt x="4" y="81"/>
                  </a:lnTo>
                  <a:lnTo>
                    <a:pt x="3" y="81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4" y="77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0" y="70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2" y="67"/>
                  </a:lnTo>
                  <a:lnTo>
                    <a:pt x="4" y="65"/>
                  </a:lnTo>
                  <a:lnTo>
                    <a:pt x="5" y="65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11" y="63"/>
                  </a:lnTo>
                  <a:lnTo>
                    <a:pt x="12" y="63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3" y="60"/>
                  </a:lnTo>
                  <a:lnTo>
                    <a:pt x="13" y="59"/>
                  </a:lnTo>
                  <a:lnTo>
                    <a:pt x="14" y="59"/>
                  </a:lnTo>
                  <a:lnTo>
                    <a:pt x="14" y="57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9" y="55"/>
                  </a:lnTo>
                  <a:lnTo>
                    <a:pt x="19" y="56"/>
                  </a:lnTo>
                  <a:lnTo>
                    <a:pt x="20" y="56"/>
                  </a:lnTo>
                  <a:lnTo>
                    <a:pt x="21" y="55"/>
                  </a:lnTo>
                  <a:lnTo>
                    <a:pt x="22" y="55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3" y="53"/>
                  </a:lnTo>
                  <a:lnTo>
                    <a:pt x="23" y="52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6" y="48"/>
                  </a:lnTo>
                  <a:lnTo>
                    <a:pt x="26" y="49"/>
                  </a:lnTo>
                  <a:lnTo>
                    <a:pt x="28" y="49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2" y="48"/>
                  </a:lnTo>
                  <a:lnTo>
                    <a:pt x="33" y="47"/>
                  </a:lnTo>
                  <a:lnTo>
                    <a:pt x="34" y="48"/>
                  </a:lnTo>
                  <a:lnTo>
                    <a:pt x="34" y="49"/>
                  </a:lnTo>
                  <a:lnTo>
                    <a:pt x="33" y="49"/>
                  </a:lnTo>
                  <a:lnTo>
                    <a:pt x="34" y="51"/>
                  </a:lnTo>
                  <a:lnTo>
                    <a:pt x="36" y="51"/>
                  </a:lnTo>
                  <a:lnTo>
                    <a:pt x="37" y="51"/>
                  </a:lnTo>
                  <a:lnTo>
                    <a:pt x="38" y="51"/>
                  </a:lnTo>
                  <a:lnTo>
                    <a:pt x="38" y="49"/>
                  </a:lnTo>
                  <a:lnTo>
                    <a:pt x="39" y="49"/>
                  </a:lnTo>
                  <a:lnTo>
                    <a:pt x="40" y="48"/>
                  </a:lnTo>
                  <a:lnTo>
                    <a:pt x="41" y="49"/>
                  </a:lnTo>
                  <a:lnTo>
                    <a:pt x="42" y="49"/>
                  </a:lnTo>
                  <a:lnTo>
                    <a:pt x="45" y="51"/>
                  </a:lnTo>
                  <a:lnTo>
                    <a:pt x="46" y="51"/>
                  </a:lnTo>
                  <a:lnTo>
                    <a:pt x="47" y="51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50" y="52"/>
                  </a:lnTo>
                  <a:lnTo>
                    <a:pt x="51" y="52"/>
                  </a:lnTo>
                  <a:lnTo>
                    <a:pt x="52" y="53"/>
                  </a:lnTo>
                  <a:lnTo>
                    <a:pt x="52" y="52"/>
                  </a:lnTo>
                  <a:lnTo>
                    <a:pt x="52" y="51"/>
                  </a:lnTo>
                  <a:lnTo>
                    <a:pt x="54" y="49"/>
                  </a:lnTo>
                  <a:lnTo>
                    <a:pt x="55" y="49"/>
                  </a:lnTo>
                  <a:lnTo>
                    <a:pt x="55" y="48"/>
                  </a:lnTo>
                  <a:lnTo>
                    <a:pt x="56" y="48"/>
                  </a:lnTo>
                  <a:lnTo>
                    <a:pt x="57" y="47"/>
                  </a:lnTo>
                  <a:lnTo>
                    <a:pt x="57" y="48"/>
                  </a:lnTo>
                  <a:lnTo>
                    <a:pt x="57" y="47"/>
                  </a:lnTo>
                  <a:lnTo>
                    <a:pt x="57" y="48"/>
                  </a:lnTo>
                  <a:lnTo>
                    <a:pt x="58" y="48"/>
                  </a:lnTo>
                  <a:lnTo>
                    <a:pt x="58" y="47"/>
                  </a:lnTo>
                  <a:lnTo>
                    <a:pt x="59" y="47"/>
                  </a:lnTo>
                  <a:lnTo>
                    <a:pt x="60" y="47"/>
                  </a:lnTo>
                  <a:lnTo>
                    <a:pt x="62" y="47"/>
                  </a:lnTo>
                  <a:lnTo>
                    <a:pt x="63" y="47"/>
                  </a:lnTo>
                  <a:lnTo>
                    <a:pt x="64" y="47"/>
                  </a:lnTo>
                  <a:lnTo>
                    <a:pt x="64" y="46"/>
                  </a:lnTo>
                  <a:lnTo>
                    <a:pt x="65" y="46"/>
                  </a:lnTo>
                  <a:lnTo>
                    <a:pt x="65" y="45"/>
                  </a:lnTo>
                  <a:lnTo>
                    <a:pt x="65" y="42"/>
                  </a:lnTo>
                  <a:lnTo>
                    <a:pt x="65" y="40"/>
                  </a:lnTo>
                  <a:lnTo>
                    <a:pt x="64" y="35"/>
                  </a:lnTo>
                  <a:lnTo>
                    <a:pt x="65" y="34"/>
                  </a:lnTo>
                  <a:lnTo>
                    <a:pt x="65" y="32"/>
                  </a:lnTo>
                  <a:lnTo>
                    <a:pt x="64" y="31"/>
                  </a:lnTo>
                  <a:lnTo>
                    <a:pt x="65" y="31"/>
                  </a:lnTo>
                  <a:lnTo>
                    <a:pt x="66" y="32"/>
                  </a:lnTo>
                  <a:lnTo>
                    <a:pt x="66" y="31"/>
                  </a:lnTo>
                  <a:lnTo>
                    <a:pt x="67" y="31"/>
                  </a:lnTo>
                  <a:lnTo>
                    <a:pt x="68" y="31"/>
                  </a:lnTo>
                  <a:lnTo>
                    <a:pt x="69" y="31"/>
                  </a:lnTo>
                  <a:lnTo>
                    <a:pt x="71" y="31"/>
                  </a:lnTo>
                  <a:lnTo>
                    <a:pt x="71" y="32"/>
                  </a:lnTo>
                  <a:lnTo>
                    <a:pt x="72" y="32"/>
                  </a:lnTo>
                  <a:lnTo>
                    <a:pt x="73" y="32"/>
                  </a:lnTo>
                  <a:lnTo>
                    <a:pt x="73" y="31"/>
                  </a:lnTo>
                  <a:lnTo>
                    <a:pt x="73" y="30"/>
                  </a:lnTo>
                  <a:lnTo>
                    <a:pt x="73" y="31"/>
                  </a:lnTo>
                  <a:lnTo>
                    <a:pt x="73" y="30"/>
                  </a:lnTo>
                  <a:lnTo>
                    <a:pt x="73" y="29"/>
                  </a:lnTo>
                  <a:lnTo>
                    <a:pt x="74" y="29"/>
                  </a:lnTo>
                  <a:lnTo>
                    <a:pt x="74" y="28"/>
                  </a:lnTo>
                  <a:lnTo>
                    <a:pt x="80" y="24"/>
                  </a:lnTo>
                  <a:lnTo>
                    <a:pt x="78" y="24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6" y="27"/>
                  </a:lnTo>
                  <a:lnTo>
                    <a:pt x="75" y="27"/>
                  </a:lnTo>
                  <a:lnTo>
                    <a:pt x="75" y="28"/>
                  </a:lnTo>
                  <a:lnTo>
                    <a:pt x="76" y="28"/>
                  </a:lnTo>
                  <a:lnTo>
                    <a:pt x="77" y="29"/>
                  </a:lnTo>
                  <a:lnTo>
                    <a:pt x="78" y="29"/>
                  </a:lnTo>
                  <a:lnTo>
                    <a:pt x="80" y="28"/>
                  </a:lnTo>
                  <a:lnTo>
                    <a:pt x="78" y="29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81" y="31"/>
                  </a:lnTo>
                  <a:lnTo>
                    <a:pt x="82" y="30"/>
                  </a:lnTo>
                  <a:lnTo>
                    <a:pt x="82" y="29"/>
                  </a:lnTo>
                  <a:lnTo>
                    <a:pt x="83" y="29"/>
                  </a:lnTo>
                  <a:lnTo>
                    <a:pt x="84" y="29"/>
                  </a:lnTo>
                  <a:lnTo>
                    <a:pt x="85" y="29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88" y="30"/>
                  </a:lnTo>
                  <a:lnTo>
                    <a:pt x="86" y="29"/>
                  </a:lnTo>
                  <a:lnTo>
                    <a:pt x="86" y="30"/>
                  </a:lnTo>
                  <a:lnTo>
                    <a:pt x="84" y="30"/>
                  </a:lnTo>
                  <a:lnTo>
                    <a:pt x="84" y="29"/>
                  </a:lnTo>
                  <a:lnTo>
                    <a:pt x="82" y="29"/>
                  </a:lnTo>
                  <a:lnTo>
                    <a:pt x="83" y="29"/>
                  </a:lnTo>
                  <a:lnTo>
                    <a:pt x="82" y="31"/>
                  </a:lnTo>
                  <a:lnTo>
                    <a:pt x="83" y="31"/>
                  </a:lnTo>
                  <a:lnTo>
                    <a:pt x="84" y="32"/>
                  </a:lnTo>
                  <a:lnTo>
                    <a:pt x="85" y="34"/>
                  </a:lnTo>
                  <a:lnTo>
                    <a:pt x="88" y="35"/>
                  </a:lnTo>
                  <a:lnTo>
                    <a:pt x="89" y="32"/>
                  </a:lnTo>
                  <a:lnTo>
                    <a:pt x="91" y="34"/>
                  </a:lnTo>
                  <a:lnTo>
                    <a:pt x="90" y="34"/>
                  </a:lnTo>
                  <a:lnTo>
                    <a:pt x="90" y="35"/>
                  </a:lnTo>
                  <a:lnTo>
                    <a:pt x="91" y="35"/>
                  </a:lnTo>
                  <a:lnTo>
                    <a:pt x="89" y="35"/>
                  </a:lnTo>
                  <a:lnTo>
                    <a:pt x="91" y="36"/>
                  </a:lnTo>
                  <a:lnTo>
                    <a:pt x="89" y="36"/>
                  </a:lnTo>
                  <a:lnTo>
                    <a:pt x="88" y="36"/>
                  </a:lnTo>
                  <a:lnTo>
                    <a:pt x="90" y="37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39"/>
                  </a:lnTo>
                  <a:lnTo>
                    <a:pt x="92" y="38"/>
                  </a:lnTo>
                  <a:lnTo>
                    <a:pt x="92" y="39"/>
                  </a:lnTo>
                  <a:lnTo>
                    <a:pt x="93" y="39"/>
                  </a:lnTo>
                  <a:lnTo>
                    <a:pt x="93" y="38"/>
                  </a:lnTo>
                  <a:lnTo>
                    <a:pt x="93" y="39"/>
                  </a:lnTo>
                  <a:lnTo>
                    <a:pt x="94" y="39"/>
                  </a:lnTo>
                  <a:lnTo>
                    <a:pt x="93" y="38"/>
                  </a:lnTo>
                  <a:lnTo>
                    <a:pt x="94" y="38"/>
                  </a:lnTo>
                  <a:lnTo>
                    <a:pt x="93" y="38"/>
                  </a:lnTo>
                  <a:lnTo>
                    <a:pt x="94" y="39"/>
                  </a:lnTo>
                  <a:lnTo>
                    <a:pt x="94" y="38"/>
                  </a:lnTo>
                  <a:lnTo>
                    <a:pt x="94" y="37"/>
                  </a:lnTo>
                  <a:lnTo>
                    <a:pt x="95" y="37"/>
                  </a:lnTo>
                  <a:lnTo>
                    <a:pt x="95" y="36"/>
                  </a:lnTo>
                  <a:lnTo>
                    <a:pt x="94" y="36"/>
                  </a:lnTo>
                  <a:lnTo>
                    <a:pt x="94" y="35"/>
                  </a:lnTo>
                  <a:lnTo>
                    <a:pt x="94" y="36"/>
                  </a:lnTo>
                  <a:lnTo>
                    <a:pt x="93" y="35"/>
                  </a:lnTo>
                  <a:lnTo>
                    <a:pt x="93" y="36"/>
                  </a:lnTo>
                  <a:lnTo>
                    <a:pt x="94" y="36"/>
                  </a:lnTo>
                  <a:lnTo>
                    <a:pt x="93" y="36"/>
                  </a:lnTo>
                  <a:lnTo>
                    <a:pt x="93" y="35"/>
                  </a:lnTo>
                  <a:lnTo>
                    <a:pt x="92" y="35"/>
                  </a:lnTo>
                  <a:lnTo>
                    <a:pt x="91" y="35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4" y="35"/>
                  </a:lnTo>
                  <a:lnTo>
                    <a:pt x="94" y="34"/>
                  </a:lnTo>
                  <a:lnTo>
                    <a:pt x="94" y="32"/>
                  </a:lnTo>
                  <a:lnTo>
                    <a:pt x="93" y="32"/>
                  </a:lnTo>
                  <a:lnTo>
                    <a:pt x="93" y="31"/>
                  </a:lnTo>
                  <a:lnTo>
                    <a:pt x="92" y="31"/>
                  </a:lnTo>
                  <a:lnTo>
                    <a:pt x="93" y="31"/>
                  </a:lnTo>
                  <a:lnTo>
                    <a:pt x="93" y="30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3" y="29"/>
                  </a:lnTo>
                  <a:lnTo>
                    <a:pt x="92" y="29"/>
                  </a:lnTo>
                  <a:lnTo>
                    <a:pt x="92" y="28"/>
                  </a:lnTo>
                  <a:lnTo>
                    <a:pt x="91" y="28"/>
                  </a:lnTo>
                  <a:lnTo>
                    <a:pt x="90" y="28"/>
                  </a:lnTo>
                  <a:lnTo>
                    <a:pt x="90" y="27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90" y="26"/>
                  </a:lnTo>
                  <a:lnTo>
                    <a:pt x="90" y="24"/>
                  </a:lnTo>
                  <a:lnTo>
                    <a:pt x="91" y="24"/>
                  </a:lnTo>
                  <a:lnTo>
                    <a:pt x="90" y="24"/>
                  </a:lnTo>
                  <a:lnTo>
                    <a:pt x="91" y="24"/>
                  </a:lnTo>
                  <a:lnTo>
                    <a:pt x="91" y="23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4" y="23"/>
                  </a:lnTo>
                  <a:lnTo>
                    <a:pt x="94" y="22"/>
                  </a:lnTo>
                  <a:lnTo>
                    <a:pt x="95" y="22"/>
                  </a:lnTo>
                  <a:lnTo>
                    <a:pt x="97" y="22"/>
                  </a:lnTo>
                  <a:lnTo>
                    <a:pt x="97" y="21"/>
                  </a:lnTo>
                  <a:lnTo>
                    <a:pt x="98" y="21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18"/>
                  </a:lnTo>
                  <a:lnTo>
                    <a:pt x="101" y="18"/>
                  </a:lnTo>
                  <a:lnTo>
                    <a:pt x="101" y="17"/>
                  </a:lnTo>
                  <a:lnTo>
                    <a:pt x="102" y="17"/>
                  </a:lnTo>
                  <a:lnTo>
                    <a:pt x="103" y="15"/>
                  </a:lnTo>
                  <a:lnTo>
                    <a:pt x="103" y="14"/>
                  </a:lnTo>
                  <a:lnTo>
                    <a:pt x="103" y="13"/>
                  </a:lnTo>
                  <a:lnTo>
                    <a:pt x="105" y="13"/>
                  </a:lnTo>
                  <a:lnTo>
                    <a:pt x="106" y="13"/>
                  </a:lnTo>
                  <a:lnTo>
                    <a:pt x="106" y="12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8" y="14"/>
                  </a:lnTo>
                  <a:lnTo>
                    <a:pt x="108" y="13"/>
                  </a:lnTo>
                  <a:lnTo>
                    <a:pt x="108" y="14"/>
                  </a:lnTo>
                  <a:lnTo>
                    <a:pt x="108" y="13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09" y="13"/>
                  </a:lnTo>
                  <a:lnTo>
                    <a:pt x="109" y="12"/>
                  </a:lnTo>
                  <a:lnTo>
                    <a:pt x="108" y="12"/>
                  </a:lnTo>
                  <a:lnTo>
                    <a:pt x="108" y="11"/>
                  </a:lnTo>
                  <a:lnTo>
                    <a:pt x="107" y="11"/>
                  </a:lnTo>
                  <a:lnTo>
                    <a:pt x="108" y="11"/>
                  </a:lnTo>
                  <a:lnTo>
                    <a:pt x="107" y="11"/>
                  </a:lnTo>
                  <a:lnTo>
                    <a:pt x="107" y="10"/>
                  </a:lnTo>
                  <a:lnTo>
                    <a:pt x="108" y="10"/>
                  </a:lnTo>
                  <a:lnTo>
                    <a:pt x="107" y="10"/>
                  </a:lnTo>
                  <a:lnTo>
                    <a:pt x="107" y="9"/>
                  </a:lnTo>
                  <a:lnTo>
                    <a:pt x="108" y="9"/>
                  </a:lnTo>
                  <a:lnTo>
                    <a:pt x="109" y="9"/>
                  </a:lnTo>
                  <a:lnTo>
                    <a:pt x="109" y="7"/>
                  </a:lnTo>
                  <a:lnTo>
                    <a:pt x="109" y="6"/>
                  </a:lnTo>
                  <a:lnTo>
                    <a:pt x="110" y="6"/>
                  </a:lnTo>
                  <a:lnTo>
                    <a:pt x="111" y="6"/>
                  </a:lnTo>
                  <a:lnTo>
                    <a:pt x="111" y="7"/>
                  </a:lnTo>
                  <a:lnTo>
                    <a:pt x="111" y="6"/>
                  </a:lnTo>
                  <a:lnTo>
                    <a:pt x="112" y="6"/>
                  </a:lnTo>
                  <a:lnTo>
                    <a:pt x="114" y="6"/>
                  </a:lnTo>
                  <a:lnTo>
                    <a:pt x="115" y="6"/>
                  </a:lnTo>
                  <a:lnTo>
                    <a:pt x="115" y="5"/>
                  </a:lnTo>
                  <a:lnTo>
                    <a:pt x="115" y="6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6"/>
                  </a:lnTo>
                  <a:lnTo>
                    <a:pt x="117" y="6"/>
                  </a:lnTo>
                  <a:lnTo>
                    <a:pt x="117" y="5"/>
                  </a:lnTo>
                  <a:lnTo>
                    <a:pt x="117" y="6"/>
                  </a:lnTo>
                  <a:lnTo>
                    <a:pt x="118" y="6"/>
                  </a:lnTo>
                  <a:lnTo>
                    <a:pt x="118" y="5"/>
                  </a:lnTo>
                  <a:lnTo>
                    <a:pt x="118" y="6"/>
                  </a:lnTo>
                  <a:lnTo>
                    <a:pt x="118" y="7"/>
                  </a:lnTo>
                  <a:lnTo>
                    <a:pt x="119" y="7"/>
                  </a:lnTo>
                  <a:lnTo>
                    <a:pt x="119" y="6"/>
                  </a:lnTo>
                  <a:lnTo>
                    <a:pt x="120" y="6"/>
                  </a:lnTo>
                  <a:lnTo>
                    <a:pt x="120" y="7"/>
                  </a:lnTo>
                  <a:lnTo>
                    <a:pt x="120" y="6"/>
                  </a:lnTo>
                  <a:lnTo>
                    <a:pt x="121" y="6"/>
                  </a:lnTo>
                  <a:lnTo>
                    <a:pt x="123" y="6"/>
                  </a:lnTo>
                  <a:lnTo>
                    <a:pt x="124" y="6"/>
                  </a:lnTo>
                  <a:lnTo>
                    <a:pt x="125" y="6"/>
                  </a:lnTo>
                  <a:lnTo>
                    <a:pt x="124" y="6"/>
                  </a:lnTo>
                  <a:lnTo>
                    <a:pt x="125" y="6"/>
                  </a:lnTo>
                  <a:lnTo>
                    <a:pt x="126" y="6"/>
                  </a:lnTo>
                  <a:lnTo>
                    <a:pt x="126" y="7"/>
                  </a:lnTo>
                  <a:lnTo>
                    <a:pt x="127" y="7"/>
                  </a:lnTo>
                  <a:lnTo>
                    <a:pt x="128" y="7"/>
                  </a:lnTo>
                  <a:lnTo>
                    <a:pt x="129" y="7"/>
                  </a:lnTo>
                  <a:lnTo>
                    <a:pt x="129" y="9"/>
                  </a:lnTo>
                  <a:lnTo>
                    <a:pt x="129" y="7"/>
                  </a:lnTo>
                  <a:lnTo>
                    <a:pt x="131" y="7"/>
                  </a:lnTo>
                  <a:lnTo>
                    <a:pt x="132" y="7"/>
                  </a:lnTo>
                  <a:lnTo>
                    <a:pt x="133" y="7"/>
                  </a:lnTo>
                  <a:lnTo>
                    <a:pt x="134" y="7"/>
                  </a:lnTo>
                  <a:lnTo>
                    <a:pt x="135" y="7"/>
                  </a:lnTo>
                  <a:lnTo>
                    <a:pt x="135" y="6"/>
                  </a:lnTo>
                  <a:lnTo>
                    <a:pt x="136" y="6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8" y="7"/>
                  </a:lnTo>
                  <a:lnTo>
                    <a:pt x="140" y="7"/>
                  </a:lnTo>
                  <a:lnTo>
                    <a:pt x="141" y="7"/>
                  </a:lnTo>
                  <a:lnTo>
                    <a:pt x="141" y="6"/>
                  </a:lnTo>
                  <a:lnTo>
                    <a:pt x="141" y="5"/>
                  </a:lnTo>
                  <a:lnTo>
                    <a:pt x="142" y="5"/>
                  </a:lnTo>
                  <a:lnTo>
                    <a:pt x="141" y="5"/>
                  </a:lnTo>
                  <a:lnTo>
                    <a:pt x="142" y="5"/>
                  </a:lnTo>
                  <a:lnTo>
                    <a:pt x="142" y="4"/>
                  </a:lnTo>
                  <a:lnTo>
                    <a:pt x="143" y="4"/>
                  </a:lnTo>
                  <a:lnTo>
                    <a:pt x="144" y="4"/>
                  </a:lnTo>
                  <a:lnTo>
                    <a:pt x="144" y="3"/>
                  </a:lnTo>
                  <a:lnTo>
                    <a:pt x="143" y="3"/>
                  </a:lnTo>
                  <a:lnTo>
                    <a:pt x="144" y="3"/>
                  </a:lnTo>
                  <a:lnTo>
                    <a:pt x="144" y="4"/>
                  </a:lnTo>
                  <a:lnTo>
                    <a:pt x="145" y="4"/>
                  </a:lnTo>
                  <a:lnTo>
                    <a:pt x="145" y="3"/>
                  </a:lnTo>
                  <a:lnTo>
                    <a:pt x="145" y="4"/>
                  </a:lnTo>
                  <a:lnTo>
                    <a:pt x="145" y="3"/>
                  </a:lnTo>
                  <a:lnTo>
                    <a:pt x="146" y="3"/>
                  </a:lnTo>
                  <a:lnTo>
                    <a:pt x="146" y="2"/>
                  </a:lnTo>
                  <a:lnTo>
                    <a:pt x="146" y="3"/>
                  </a:lnTo>
                  <a:lnTo>
                    <a:pt x="147" y="3"/>
                  </a:lnTo>
                  <a:lnTo>
                    <a:pt x="147" y="2"/>
                  </a:lnTo>
                  <a:lnTo>
                    <a:pt x="147" y="3"/>
                  </a:lnTo>
                  <a:lnTo>
                    <a:pt x="149" y="2"/>
                  </a:lnTo>
                  <a:lnTo>
                    <a:pt x="150" y="2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1" y="0"/>
                  </a:lnTo>
                  <a:lnTo>
                    <a:pt x="151" y="1"/>
                  </a:lnTo>
                  <a:lnTo>
                    <a:pt x="152" y="1"/>
                  </a:lnTo>
                  <a:lnTo>
                    <a:pt x="151" y="1"/>
                  </a:lnTo>
                  <a:lnTo>
                    <a:pt x="152" y="1"/>
                  </a:lnTo>
                  <a:lnTo>
                    <a:pt x="152" y="2"/>
                  </a:lnTo>
                  <a:lnTo>
                    <a:pt x="152" y="3"/>
                  </a:lnTo>
                  <a:lnTo>
                    <a:pt x="152" y="4"/>
                  </a:lnTo>
                  <a:lnTo>
                    <a:pt x="152" y="5"/>
                  </a:lnTo>
                  <a:lnTo>
                    <a:pt x="153" y="5"/>
                  </a:lnTo>
                  <a:lnTo>
                    <a:pt x="153" y="6"/>
                  </a:lnTo>
                  <a:lnTo>
                    <a:pt x="153" y="7"/>
                  </a:lnTo>
                  <a:lnTo>
                    <a:pt x="154" y="7"/>
                  </a:lnTo>
                  <a:lnTo>
                    <a:pt x="154" y="9"/>
                  </a:lnTo>
                  <a:lnTo>
                    <a:pt x="155" y="9"/>
                  </a:lnTo>
                  <a:lnTo>
                    <a:pt x="157" y="9"/>
                  </a:lnTo>
                  <a:lnTo>
                    <a:pt x="158" y="9"/>
                  </a:lnTo>
                  <a:lnTo>
                    <a:pt x="158" y="10"/>
                  </a:lnTo>
                  <a:lnTo>
                    <a:pt x="158" y="11"/>
                  </a:lnTo>
                  <a:lnTo>
                    <a:pt x="159" y="11"/>
                  </a:lnTo>
                  <a:lnTo>
                    <a:pt x="159" y="10"/>
                  </a:lnTo>
                  <a:lnTo>
                    <a:pt x="160" y="10"/>
                  </a:lnTo>
                  <a:lnTo>
                    <a:pt x="159" y="11"/>
                  </a:lnTo>
                  <a:lnTo>
                    <a:pt x="158" y="11"/>
                  </a:lnTo>
                  <a:lnTo>
                    <a:pt x="159" y="11"/>
                  </a:lnTo>
                  <a:lnTo>
                    <a:pt x="158" y="11"/>
                  </a:lnTo>
                  <a:lnTo>
                    <a:pt x="158" y="12"/>
                  </a:lnTo>
                  <a:lnTo>
                    <a:pt x="159" y="12"/>
                  </a:lnTo>
                  <a:lnTo>
                    <a:pt x="159" y="11"/>
                  </a:lnTo>
                  <a:lnTo>
                    <a:pt x="160" y="11"/>
                  </a:lnTo>
                  <a:lnTo>
                    <a:pt x="161" y="11"/>
                  </a:lnTo>
                  <a:lnTo>
                    <a:pt x="161" y="12"/>
                  </a:lnTo>
                  <a:lnTo>
                    <a:pt x="162" y="12"/>
                  </a:lnTo>
                  <a:lnTo>
                    <a:pt x="162" y="13"/>
                  </a:lnTo>
                  <a:lnTo>
                    <a:pt x="163" y="13"/>
                  </a:lnTo>
                  <a:lnTo>
                    <a:pt x="163" y="14"/>
                  </a:lnTo>
                  <a:lnTo>
                    <a:pt x="162" y="14"/>
                  </a:lnTo>
                  <a:lnTo>
                    <a:pt x="163" y="14"/>
                  </a:lnTo>
                  <a:lnTo>
                    <a:pt x="163" y="15"/>
                  </a:lnTo>
                  <a:lnTo>
                    <a:pt x="164" y="15"/>
                  </a:lnTo>
                  <a:lnTo>
                    <a:pt x="166" y="15"/>
                  </a:lnTo>
                  <a:lnTo>
                    <a:pt x="166" y="14"/>
                  </a:lnTo>
                  <a:lnTo>
                    <a:pt x="167" y="14"/>
                  </a:lnTo>
                  <a:lnTo>
                    <a:pt x="167" y="13"/>
                  </a:lnTo>
                  <a:lnTo>
                    <a:pt x="168" y="13"/>
                  </a:lnTo>
                  <a:lnTo>
                    <a:pt x="169" y="13"/>
                  </a:lnTo>
                  <a:lnTo>
                    <a:pt x="170" y="13"/>
                  </a:lnTo>
                  <a:lnTo>
                    <a:pt x="170" y="14"/>
                  </a:lnTo>
                  <a:lnTo>
                    <a:pt x="171" y="14"/>
                  </a:lnTo>
                  <a:lnTo>
                    <a:pt x="171" y="13"/>
                  </a:lnTo>
                  <a:lnTo>
                    <a:pt x="172" y="13"/>
                  </a:lnTo>
                  <a:lnTo>
                    <a:pt x="171" y="13"/>
                  </a:lnTo>
                  <a:lnTo>
                    <a:pt x="172" y="13"/>
                  </a:lnTo>
                  <a:lnTo>
                    <a:pt x="174" y="13"/>
                  </a:lnTo>
                  <a:lnTo>
                    <a:pt x="174" y="12"/>
                  </a:lnTo>
                  <a:lnTo>
                    <a:pt x="175" y="12"/>
                  </a:lnTo>
                  <a:lnTo>
                    <a:pt x="176" y="12"/>
                  </a:lnTo>
                  <a:lnTo>
                    <a:pt x="176" y="13"/>
                  </a:lnTo>
                  <a:lnTo>
                    <a:pt x="176" y="14"/>
                  </a:lnTo>
                  <a:lnTo>
                    <a:pt x="176" y="15"/>
                  </a:lnTo>
                  <a:lnTo>
                    <a:pt x="176" y="17"/>
                  </a:lnTo>
                  <a:lnTo>
                    <a:pt x="177" y="17"/>
                  </a:lnTo>
                  <a:lnTo>
                    <a:pt x="177" y="18"/>
                  </a:lnTo>
                  <a:lnTo>
                    <a:pt x="178" y="18"/>
                  </a:lnTo>
                  <a:lnTo>
                    <a:pt x="179" y="18"/>
                  </a:lnTo>
                  <a:lnTo>
                    <a:pt x="179" y="19"/>
                  </a:lnTo>
                  <a:lnTo>
                    <a:pt x="180" y="19"/>
                  </a:lnTo>
                  <a:lnTo>
                    <a:pt x="181" y="19"/>
                  </a:lnTo>
                  <a:lnTo>
                    <a:pt x="183" y="19"/>
                  </a:lnTo>
                  <a:lnTo>
                    <a:pt x="184" y="19"/>
                  </a:lnTo>
                  <a:lnTo>
                    <a:pt x="184" y="18"/>
                  </a:lnTo>
                  <a:lnTo>
                    <a:pt x="184" y="19"/>
                  </a:lnTo>
                  <a:lnTo>
                    <a:pt x="185" y="19"/>
                  </a:lnTo>
                  <a:lnTo>
                    <a:pt x="186" y="19"/>
                  </a:lnTo>
                  <a:lnTo>
                    <a:pt x="186" y="20"/>
                  </a:lnTo>
                  <a:lnTo>
                    <a:pt x="187" y="20"/>
                  </a:lnTo>
                  <a:lnTo>
                    <a:pt x="188" y="20"/>
                  </a:lnTo>
                  <a:lnTo>
                    <a:pt x="188" y="21"/>
                  </a:lnTo>
                  <a:lnTo>
                    <a:pt x="187" y="21"/>
                  </a:lnTo>
                  <a:lnTo>
                    <a:pt x="188" y="21"/>
                  </a:lnTo>
                  <a:lnTo>
                    <a:pt x="187" y="21"/>
                  </a:lnTo>
                  <a:lnTo>
                    <a:pt x="188" y="21"/>
                  </a:lnTo>
                  <a:lnTo>
                    <a:pt x="188" y="20"/>
                  </a:lnTo>
                  <a:lnTo>
                    <a:pt x="189" y="20"/>
                  </a:lnTo>
                  <a:lnTo>
                    <a:pt x="190" y="20"/>
                  </a:lnTo>
                  <a:lnTo>
                    <a:pt x="190" y="19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3" y="20"/>
                  </a:lnTo>
                  <a:lnTo>
                    <a:pt x="193" y="21"/>
                  </a:lnTo>
                  <a:lnTo>
                    <a:pt x="194" y="21"/>
                  </a:lnTo>
                  <a:lnTo>
                    <a:pt x="194" y="22"/>
                  </a:lnTo>
                  <a:lnTo>
                    <a:pt x="195" y="22"/>
                  </a:lnTo>
                  <a:lnTo>
                    <a:pt x="194" y="22"/>
                  </a:lnTo>
                  <a:lnTo>
                    <a:pt x="195" y="22"/>
                  </a:lnTo>
                  <a:lnTo>
                    <a:pt x="195" y="23"/>
                  </a:lnTo>
                  <a:lnTo>
                    <a:pt x="195" y="24"/>
                  </a:lnTo>
                  <a:lnTo>
                    <a:pt x="195" y="23"/>
                  </a:lnTo>
                  <a:lnTo>
                    <a:pt x="196" y="23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7" y="23"/>
                  </a:lnTo>
                  <a:lnTo>
                    <a:pt x="198" y="23"/>
                  </a:lnTo>
                  <a:lnTo>
                    <a:pt x="200" y="23"/>
                  </a:lnTo>
                  <a:lnTo>
                    <a:pt x="201" y="23"/>
                  </a:lnTo>
                  <a:lnTo>
                    <a:pt x="202" y="23"/>
                  </a:lnTo>
                  <a:lnTo>
                    <a:pt x="203" y="23"/>
                  </a:lnTo>
                  <a:lnTo>
                    <a:pt x="204" y="23"/>
                  </a:lnTo>
                  <a:lnTo>
                    <a:pt x="204" y="24"/>
                  </a:lnTo>
                  <a:lnTo>
                    <a:pt x="205" y="24"/>
                  </a:lnTo>
                  <a:lnTo>
                    <a:pt x="205" y="26"/>
                  </a:lnTo>
                  <a:lnTo>
                    <a:pt x="206" y="26"/>
                  </a:lnTo>
                  <a:lnTo>
                    <a:pt x="206" y="27"/>
                  </a:lnTo>
                  <a:lnTo>
                    <a:pt x="205" y="27"/>
                  </a:lnTo>
                  <a:lnTo>
                    <a:pt x="206" y="27"/>
                  </a:lnTo>
                  <a:lnTo>
                    <a:pt x="205" y="27"/>
                  </a:lnTo>
                  <a:lnTo>
                    <a:pt x="206" y="27"/>
                  </a:lnTo>
                  <a:lnTo>
                    <a:pt x="206" y="28"/>
                  </a:lnTo>
                  <a:lnTo>
                    <a:pt x="206" y="27"/>
                  </a:lnTo>
                  <a:lnTo>
                    <a:pt x="207" y="27"/>
                  </a:lnTo>
                  <a:lnTo>
                    <a:pt x="207" y="28"/>
                  </a:lnTo>
                  <a:lnTo>
                    <a:pt x="207" y="27"/>
                  </a:lnTo>
                  <a:lnTo>
                    <a:pt x="209" y="27"/>
                  </a:lnTo>
                  <a:lnTo>
                    <a:pt x="209" y="28"/>
                  </a:lnTo>
                  <a:lnTo>
                    <a:pt x="209" y="29"/>
                  </a:lnTo>
                  <a:lnTo>
                    <a:pt x="210" y="29"/>
                  </a:lnTo>
                  <a:lnTo>
                    <a:pt x="211" y="29"/>
                  </a:lnTo>
                  <a:lnTo>
                    <a:pt x="211" y="30"/>
                  </a:lnTo>
                  <a:lnTo>
                    <a:pt x="211" y="31"/>
                  </a:lnTo>
                  <a:lnTo>
                    <a:pt x="212" y="31"/>
                  </a:lnTo>
                  <a:lnTo>
                    <a:pt x="212" y="30"/>
                  </a:lnTo>
                  <a:lnTo>
                    <a:pt x="212" y="31"/>
                  </a:lnTo>
                  <a:lnTo>
                    <a:pt x="212" y="30"/>
                  </a:lnTo>
                  <a:lnTo>
                    <a:pt x="212" y="31"/>
                  </a:lnTo>
                  <a:lnTo>
                    <a:pt x="212" y="32"/>
                  </a:lnTo>
                  <a:lnTo>
                    <a:pt x="213" y="32"/>
                  </a:lnTo>
                  <a:lnTo>
                    <a:pt x="213" y="34"/>
                  </a:lnTo>
                  <a:lnTo>
                    <a:pt x="214" y="34"/>
                  </a:lnTo>
                  <a:lnTo>
                    <a:pt x="214" y="35"/>
                  </a:lnTo>
                  <a:lnTo>
                    <a:pt x="214" y="36"/>
                  </a:lnTo>
                  <a:lnTo>
                    <a:pt x="214" y="35"/>
                  </a:lnTo>
                  <a:lnTo>
                    <a:pt x="215" y="35"/>
                  </a:lnTo>
                  <a:lnTo>
                    <a:pt x="216" y="35"/>
                  </a:lnTo>
                  <a:lnTo>
                    <a:pt x="216" y="36"/>
                  </a:lnTo>
                  <a:lnTo>
                    <a:pt x="216" y="35"/>
                  </a:lnTo>
                  <a:lnTo>
                    <a:pt x="216" y="36"/>
                  </a:lnTo>
                  <a:lnTo>
                    <a:pt x="218" y="36"/>
                  </a:lnTo>
                  <a:lnTo>
                    <a:pt x="219" y="36"/>
                  </a:lnTo>
                  <a:lnTo>
                    <a:pt x="220" y="36"/>
                  </a:lnTo>
                  <a:lnTo>
                    <a:pt x="221" y="36"/>
                  </a:lnTo>
                  <a:lnTo>
                    <a:pt x="222" y="36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2" y="37"/>
                  </a:lnTo>
                  <a:lnTo>
                    <a:pt x="223" y="37"/>
                  </a:lnTo>
                  <a:lnTo>
                    <a:pt x="223" y="38"/>
                  </a:lnTo>
                  <a:lnTo>
                    <a:pt x="224" y="38"/>
                  </a:lnTo>
                  <a:lnTo>
                    <a:pt x="223" y="38"/>
                  </a:lnTo>
                  <a:lnTo>
                    <a:pt x="222" y="38"/>
                  </a:lnTo>
                  <a:lnTo>
                    <a:pt x="223" y="38"/>
                  </a:lnTo>
                  <a:lnTo>
                    <a:pt x="223" y="39"/>
                  </a:lnTo>
                  <a:lnTo>
                    <a:pt x="223" y="38"/>
                  </a:lnTo>
                  <a:lnTo>
                    <a:pt x="223" y="39"/>
                  </a:lnTo>
                  <a:lnTo>
                    <a:pt x="223" y="38"/>
                  </a:lnTo>
                  <a:lnTo>
                    <a:pt x="223" y="39"/>
                  </a:lnTo>
                  <a:lnTo>
                    <a:pt x="224" y="39"/>
                  </a:lnTo>
                  <a:lnTo>
                    <a:pt x="226" y="39"/>
                  </a:lnTo>
                  <a:lnTo>
                    <a:pt x="226" y="38"/>
                  </a:lnTo>
                  <a:lnTo>
                    <a:pt x="226" y="39"/>
                  </a:lnTo>
                  <a:lnTo>
                    <a:pt x="226" y="38"/>
                  </a:lnTo>
                  <a:lnTo>
                    <a:pt x="226" y="39"/>
                  </a:lnTo>
                  <a:lnTo>
                    <a:pt x="226" y="38"/>
                  </a:lnTo>
                  <a:lnTo>
                    <a:pt x="226" y="39"/>
                  </a:lnTo>
                  <a:lnTo>
                    <a:pt x="227" y="39"/>
                  </a:lnTo>
                  <a:lnTo>
                    <a:pt x="228" y="39"/>
                  </a:lnTo>
                  <a:lnTo>
                    <a:pt x="229" y="39"/>
                  </a:lnTo>
                  <a:lnTo>
                    <a:pt x="229" y="40"/>
                  </a:lnTo>
                  <a:lnTo>
                    <a:pt x="230" y="40"/>
                  </a:lnTo>
                  <a:lnTo>
                    <a:pt x="230" y="42"/>
                  </a:lnTo>
                  <a:lnTo>
                    <a:pt x="230" y="40"/>
                  </a:lnTo>
                  <a:lnTo>
                    <a:pt x="230" y="42"/>
                  </a:lnTo>
                  <a:lnTo>
                    <a:pt x="231" y="42"/>
                  </a:lnTo>
                  <a:lnTo>
                    <a:pt x="231" y="40"/>
                  </a:lnTo>
                  <a:lnTo>
                    <a:pt x="231" y="42"/>
                  </a:lnTo>
                  <a:lnTo>
                    <a:pt x="232" y="42"/>
                  </a:lnTo>
                  <a:lnTo>
                    <a:pt x="232" y="43"/>
                  </a:lnTo>
                  <a:lnTo>
                    <a:pt x="231" y="43"/>
                  </a:lnTo>
                  <a:lnTo>
                    <a:pt x="232" y="43"/>
                  </a:lnTo>
                  <a:lnTo>
                    <a:pt x="231" y="43"/>
                  </a:lnTo>
                  <a:lnTo>
                    <a:pt x="231" y="44"/>
                  </a:lnTo>
                  <a:lnTo>
                    <a:pt x="231" y="43"/>
                  </a:lnTo>
                  <a:lnTo>
                    <a:pt x="231" y="44"/>
                  </a:lnTo>
                  <a:lnTo>
                    <a:pt x="232" y="44"/>
                  </a:lnTo>
                  <a:lnTo>
                    <a:pt x="232" y="43"/>
                  </a:lnTo>
                  <a:lnTo>
                    <a:pt x="232" y="44"/>
                  </a:lnTo>
                  <a:lnTo>
                    <a:pt x="232" y="43"/>
                  </a:lnTo>
                  <a:lnTo>
                    <a:pt x="232" y="44"/>
                  </a:lnTo>
                  <a:lnTo>
                    <a:pt x="232" y="43"/>
                  </a:lnTo>
                  <a:lnTo>
                    <a:pt x="233" y="43"/>
                  </a:lnTo>
                  <a:lnTo>
                    <a:pt x="235" y="43"/>
                  </a:lnTo>
                  <a:lnTo>
                    <a:pt x="233" y="43"/>
                  </a:lnTo>
                  <a:lnTo>
                    <a:pt x="233" y="44"/>
                  </a:lnTo>
                  <a:lnTo>
                    <a:pt x="235" y="44"/>
                  </a:lnTo>
                  <a:lnTo>
                    <a:pt x="236" y="44"/>
                  </a:lnTo>
                  <a:lnTo>
                    <a:pt x="237" y="44"/>
                  </a:lnTo>
                  <a:lnTo>
                    <a:pt x="237" y="45"/>
                  </a:lnTo>
                  <a:lnTo>
                    <a:pt x="237" y="44"/>
                  </a:lnTo>
                  <a:lnTo>
                    <a:pt x="237" y="45"/>
                  </a:lnTo>
                  <a:lnTo>
                    <a:pt x="237" y="44"/>
                  </a:lnTo>
                  <a:lnTo>
                    <a:pt x="237" y="45"/>
                  </a:lnTo>
                  <a:lnTo>
                    <a:pt x="238" y="45"/>
                  </a:lnTo>
                  <a:lnTo>
                    <a:pt x="238" y="46"/>
                  </a:lnTo>
                  <a:lnTo>
                    <a:pt x="239" y="46"/>
                  </a:lnTo>
                  <a:lnTo>
                    <a:pt x="239" y="45"/>
                  </a:lnTo>
                  <a:lnTo>
                    <a:pt x="240" y="45"/>
                  </a:lnTo>
                  <a:lnTo>
                    <a:pt x="241" y="45"/>
                  </a:lnTo>
                  <a:lnTo>
                    <a:pt x="243" y="45"/>
                  </a:lnTo>
                  <a:lnTo>
                    <a:pt x="243" y="46"/>
                  </a:lnTo>
                  <a:lnTo>
                    <a:pt x="244" y="46"/>
                  </a:lnTo>
                  <a:lnTo>
                    <a:pt x="245" y="46"/>
                  </a:lnTo>
                  <a:lnTo>
                    <a:pt x="246" y="46"/>
                  </a:lnTo>
                  <a:lnTo>
                    <a:pt x="247" y="46"/>
                  </a:lnTo>
                  <a:lnTo>
                    <a:pt x="247" y="45"/>
                  </a:lnTo>
                  <a:lnTo>
                    <a:pt x="247" y="46"/>
                  </a:lnTo>
                  <a:lnTo>
                    <a:pt x="248" y="46"/>
                  </a:lnTo>
                  <a:lnTo>
                    <a:pt x="249" y="46"/>
                  </a:lnTo>
                  <a:lnTo>
                    <a:pt x="250" y="46"/>
                  </a:lnTo>
                  <a:lnTo>
                    <a:pt x="250" y="47"/>
                  </a:lnTo>
                  <a:lnTo>
                    <a:pt x="250" y="46"/>
                  </a:lnTo>
                  <a:lnTo>
                    <a:pt x="250" y="47"/>
                  </a:lnTo>
                  <a:lnTo>
                    <a:pt x="252" y="47"/>
                  </a:lnTo>
                  <a:lnTo>
                    <a:pt x="252" y="46"/>
                  </a:lnTo>
                  <a:lnTo>
                    <a:pt x="252" y="47"/>
                  </a:lnTo>
                  <a:lnTo>
                    <a:pt x="253" y="47"/>
                  </a:lnTo>
                  <a:lnTo>
                    <a:pt x="253" y="46"/>
                  </a:lnTo>
                  <a:lnTo>
                    <a:pt x="253" y="47"/>
                  </a:lnTo>
                  <a:lnTo>
                    <a:pt x="253" y="46"/>
                  </a:lnTo>
                  <a:lnTo>
                    <a:pt x="253" y="47"/>
                  </a:lnTo>
                  <a:lnTo>
                    <a:pt x="254" y="47"/>
                  </a:lnTo>
                  <a:lnTo>
                    <a:pt x="254" y="46"/>
                  </a:lnTo>
                  <a:lnTo>
                    <a:pt x="255" y="46"/>
                  </a:lnTo>
                  <a:lnTo>
                    <a:pt x="256" y="46"/>
                  </a:lnTo>
                  <a:lnTo>
                    <a:pt x="256" y="45"/>
                  </a:lnTo>
                  <a:lnTo>
                    <a:pt x="257" y="45"/>
                  </a:lnTo>
                  <a:lnTo>
                    <a:pt x="258" y="45"/>
                  </a:lnTo>
                  <a:lnTo>
                    <a:pt x="257" y="45"/>
                  </a:lnTo>
                  <a:lnTo>
                    <a:pt x="258" y="45"/>
                  </a:lnTo>
                  <a:lnTo>
                    <a:pt x="258" y="44"/>
                  </a:lnTo>
                  <a:lnTo>
                    <a:pt x="259" y="44"/>
                  </a:lnTo>
                  <a:lnTo>
                    <a:pt x="259" y="45"/>
                  </a:lnTo>
                  <a:lnTo>
                    <a:pt x="259" y="44"/>
                  </a:lnTo>
                  <a:lnTo>
                    <a:pt x="261" y="44"/>
                  </a:lnTo>
                  <a:lnTo>
                    <a:pt x="261" y="45"/>
                  </a:lnTo>
                  <a:lnTo>
                    <a:pt x="262" y="45"/>
                  </a:lnTo>
                  <a:lnTo>
                    <a:pt x="262" y="44"/>
                  </a:lnTo>
                  <a:lnTo>
                    <a:pt x="263" y="44"/>
                  </a:lnTo>
                  <a:lnTo>
                    <a:pt x="263" y="43"/>
                  </a:lnTo>
                  <a:lnTo>
                    <a:pt x="264" y="43"/>
                  </a:lnTo>
                  <a:lnTo>
                    <a:pt x="264" y="42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6" y="43"/>
                  </a:lnTo>
                  <a:lnTo>
                    <a:pt x="267" y="43"/>
                  </a:lnTo>
                  <a:lnTo>
                    <a:pt x="269" y="43"/>
                  </a:lnTo>
                  <a:lnTo>
                    <a:pt x="270" y="43"/>
                  </a:lnTo>
                  <a:lnTo>
                    <a:pt x="270" y="44"/>
                  </a:lnTo>
                  <a:lnTo>
                    <a:pt x="270" y="43"/>
                  </a:lnTo>
                  <a:lnTo>
                    <a:pt x="271" y="43"/>
                  </a:lnTo>
                  <a:lnTo>
                    <a:pt x="271" y="42"/>
                  </a:lnTo>
                  <a:lnTo>
                    <a:pt x="271" y="43"/>
                  </a:lnTo>
                  <a:lnTo>
                    <a:pt x="272" y="43"/>
                  </a:lnTo>
                  <a:lnTo>
                    <a:pt x="272" y="44"/>
                  </a:lnTo>
                  <a:lnTo>
                    <a:pt x="271" y="43"/>
                  </a:lnTo>
                  <a:lnTo>
                    <a:pt x="271" y="44"/>
                  </a:lnTo>
                  <a:lnTo>
                    <a:pt x="271" y="43"/>
                  </a:lnTo>
                  <a:lnTo>
                    <a:pt x="271" y="44"/>
                  </a:lnTo>
                  <a:lnTo>
                    <a:pt x="271" y="45"/>
                  </a:lnTo>
                  <a:lnTo>
                    <a:pt x="272" y="45"/>
                  </a:lnTo>
                  <a:lnTo>
                    <a:pt x="273" y="45"/>
                  </a:lnTo>
                  <a:lnTo>
                    <a:pt x="273" y="46"/>
                  </a:lnTo>
                  <a:lnTo>
                    <a:pt x="273" y="47"/>
                  </a:lnTo>
                  <a:lnTo>
                    <a:pt x="274" y="47"/>
                  </a:lnTo>
                  <a:lnTo>
                    <a:pt x="274" y="46"/>
                  </a:lnTo>
                  <a:lnTo>
                    <a:pt x="274" y="47"/>
                  </a:lnTo>
                  <a:lnTo>
                    <a:pt x="275" y="47"/>
                  </a:lnTo>
                  <a:lnTo>
                    <a:pt x="275" y="48"/>
                  </a:lnTo>
                  <a:lnTo>
                    <a:pt x="276" y="48"/>
                  </a:lnTo>
                  <a:lnTo>
                    <a:pt x="278" y="48"/>
                  </a:lnTo>
                  <a:lnTo>
                    <a:pt x="279" y="48"/>
                  </a:lnTo>
                  <a:lnTo>
                    <a:pt x="279" y="47"/>
                  </a:lnTo>
                  <a:lnTo>
                    <a:pt x="280" y="47"/>
                  </a:lnTo>
                  <a:lnTo>
                    <a:pt x="281" y="47"/>
                  </a:lnTo>
                  <a:lnTo>
                    <a:pt x="282" y="47"/>
                  </a:lnTo>
                  <a:lnTo>
                    <a:pt x="282" y="46"/>
                  </a:lnTo>
                  <a:lnTo>
                    <a:pt x="282" y="47"/>
                  </a:lnTo>
                  <a:lnTo>
                    <a:pt x="282" y="46"/>
                  </a:lnTo>
                  <a:lnTo>
                    <a:pt x="282" y="47"/>
                  </a:lnTo>
                  <a:lnTo>
                    <a:pt x="283" y="47"/>
                  </a:lnTo>
                  <a:lnTo>
                    <a:pt x="284" y="47"/>
                  </a:lnTo>
                  <a:lnTo>
                    <a:pt x="285" y="47"/>
                  </a:lnTo>
                  <a:lnTo>
                    <a:pt x="285" y="48"/>
                  </a:lnTo>
                  <a:lnTo>
                    <a:pt x="287" y="48"/>
                  </a:lnTo>
                  <a:lnTo>
                    <a:pt x="285" y="48"/>
                  </a:lnTo>
                  <a:lnTo>
                    <a:pt x="287" y="48"/>
                  </a:lnTo>
                  <a:lnTo>
                    <a:pt x="287" y="47"/>
                  </a:lnTo>
                  <a:lnTo>
                    <a:pt x="285" y="47"/>
                  </a:lnTo>
                  <a:lnTo>
                    <a:pt x="287" y="47"/>
                  </a:lnTo>
                  <a:lnTo>
                    <a:pt x="288" y="47"/>
                  </a:lnTo>
                  <a:lnTo>
                    <a:pt x="288" y="46"/>
                  </a:lnTo>
                  <a:lnTo>
                    <a:pt x="289" y="46"/>
                  </a:lnTo>
                  <a:lnTo>
                    <a:pt x="290" y="46"/>
                  </a:lnTo>
                  <a:lnTo>
                    <a:pt x="290" y="45"/>
                  </a:lnTo>
                  <a:lnTo>
                    <a:pt x="291" y="45"/>
                  </a:lnTo>
                  <a:lnTo>
                    <a:pt x="291" y="44"/>
                  </a:lnTo>
                  <a:lnTo>
                    <a:pt x="292" y="44"/>
                  </a:lnTo>
                  <a:lnTo>
                    <a:pt x="293" y="44"/>
                  </a:lnTo>
                  <a:lnTo>
                    <a:pt x="295" y="43"/>
                  </a:lnTo>
                  <a:lnTo>
                    <a:pt x="296" y="43"/>
                  </a:lnTo>
                  <a:lnTo>
                    <a:pt x="297" y="43"/>
                  </a:lnTo>
                  <a:lnTo>
                    <a:pt x="297" y="42"/>
                  </a:lnTo>
                  <a:lnTo>
                    <a:pt x="298" y="42"/>
                  </a:lnTo>
                  <a:lnTo>
                    <a:pt x="298" y="43"/>
                  </a:lnTo>
                  <a:lnTo>
                    <a:pt x="299" y="43"/>
                  </a:lnTo>
                  <a:lnTo>
                    <a:pt x="299" y="42"/>
                  </a:lnTo>
                  <a:lnTo>
                    <a:pt x="300" y="42"/>
                  </a:lnTo>
                  <a:lnTo>
                    <a:pt x="300" y="40"/>
                  </a:lnTo>
                  <a:lnTo>
                    <a:pt x="300" y="42"/>
                  </a:lnTo>
                  <a:lnTo>
                    <a:pt x="301" y="42"/>
                  </a:lnTo>
                  <a:lnTo>
                    <a:pt x="301" y="40"/>
                  </a:lnTo>
                  <a:lnTo>
                    <a:pt x="302" y="40"/>
                  </a:lnTo>
                  <a:lnTo>
                    <a:pt x="304" y="40"/>
                  </a:lnTo>
                  <a:lnTo>
                    <a:pt x="305" y="40"/>
                  </a:lnTo>
                  <a:lnTo>
                    <a:pt x="305" y="39"/>
                  </a:lnTo>
                  <a:lnTo>
                    <a:pt x="306" y="39"/>
                  </a:lnTo>
                  <a:lnTo>
                    <a:pt x="307" y="39"/>
                  </a:lnTo>
                  <a:lnTo>
                    <a:pt x="307" y="38"/>
                  </a:lnTo>
                  <a:lnTo>
                    <a:pt x="308" y="38"/>
                  </a:lnTo>
                  <a:lnTo>
                    <a:pt x="309" y="38"/>
                  </a:lnTo>
                  <a:lnTo>
                    <a:pt x="310" y="38"/>
                  </a:lnTo>
                  <a:lnTo>
                    <a:pt x="312" y="38"/>
                  </a:lnTo>
                  <a:lnTo>
                    <a:pt x="312" y="37"/>
                  </a:lnTo>
                  <a:lnTo>
                    <a:pt x="313" y="37"/>
                  </a:lnTo>
                  <a:lnTo>
                    <a:pt x="313" y="38"/>
                  </a:lnTo>
                  <a:lnTo>
                    <a:pt x="314" y="38"/>
                  </a:lnTo>
                  <a:lnTo>
                    <a:pt x="314" y="39"/>
                  </a:lnTo>
                  <a:lnTo>
                    <a:pt x="315" y="39"/>
                  </a:lnTo>
                  <a:lnTo>
                    <a:pt x="316" y="39"/>
                  </a:lnTo>
                  <a:lnTo>
                    <a:pt x="317" y="39"/>
                  </a:lnTo>
                  <a:lnTo>
                    <a:pt x="317" y="38"/>
                  </a:lnTo>
                  <a:lnTo>
                    <a:pt x="317" y="37"/>
                  </a:lnTo>
                  <a:lnTo>
                    <a:pt x="316" y="37"/>
                  </a:lnTo>
                  <a:lnTo>
                    <a:pt x="317" y="37"/>
                  </a:lnTo>
                  <a:lnTo>
                    <a:pt x="317" y="38"/>
                  </a:lnTo>
                  <a:lnTo>
                    <a:pt x="317" y="37"/>
                  </a:lnTo>
                  <a:lnTo>
                    <a:pt x="316" y="37"/>
                  </a:lnTo>
                  <a:lnTo>
                    <a:pt x="317" y="37"/>
                  </a:lnTo>
                  <a:lnTo>
                    <a:pt x="316" y="37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8" y="37"/>
                  </a:lnTo>
                  <a:lnTo>
                    <a:pt x="318" y="36"/>
                  </a:lnTo>
                  <a:lnTo>
                    <a:pt x="319" y="36"/>
                  </a:lnTo>
                  <a:lnTo>
                    <a:pt x="321" y="36"/>
                  </a:lnTo>
                  <a:lnTo>
                    <a:pt x="321" y="35"/>
                  </a:lnTo>
                  <a:lnTo>
                    <a:pt x="321" y="34"/>
                  </a:lnTo>
                  <a:lnTo>
                    <a:pt x="322" y="34"/>
                  </a:lnTo>
                  <a:lnTo>
                    <a:pt x="323" y="34"/>
                  </a:lnTo>
                  <a:lnTo>
                    <a:pt x="323" y="32"/>
                  </a:lnTo>
                  <a:lnTo>
                    <a:pt x="323" y="34"/>
                  </a:lnTo>
                  <a:lnTo>
                    <a:pt x="324" y="34"/>
                  </a:lnTo>
                  <a:lnTo>
                    <a:pt x="325" y="34"/>
                  </a:lnTo>
                  <a:lnTo>
                    <a:pt x="325" y="35"/>
                  </a:lnTo>
                  <a:lnTo>
                    <a:pt x="326" y="35"/>
                  </a:lnTo>
                  <a:lnTo>
                    <a:pt x="326" y="34"/>
                  </a:lnTo>
                  <a:lnTo>
                    <a:pt x="327" y="34"/>
                  </a:lnTo>
                  <a:lnTo>
                    <a:pt x="326" y="34"/>
                  </a:lnTo>
                  <a:lnTo>
                    <a:pt x="327" y="34"/>
                  </a:lnTo>
                  <a:lnTo>
                    <a:pt x="328" y="34"/>
                  </a:lnTo>
                  <a:lnTo>
                    <a:pt x="330" y="34"/>
                  </a:lnTo>
                  <a:lnTo>
                    <a:pt x="328" y="34"/>
                  </a:lnTo>
                  <a:lnTo>
                    <a:pt x="330" y="34"/>
                  </a:lnTo>
                  <a:lnTo>
                    <a:pt x="330" y="35"/>
                  </a:lnTo>
                  <a:lnTo>
                    <a:pt x="331" y="35"/>
                  </a:lnTo>
                  <a:lnTo>
                    <a:pt x="331" y="34"/>
                  </a:lnTo>
                  <a:lnTo>
                    <a:pt x="330" y="34"/>
                  </a:lnTo>
                  <a:lnTo>
                    <a:pt x="331" y="34"/>
                  </a:lnTo>
                  <a:lnTo>
                    <a:pt x="332" y="34"/>
                  </a:lnTo>
                  <a:lnTo>
                    <a:pt x="332" y="32"/>
                  </a:lnTo>
                  <a:lnTo>
                    <a:pt x="333" y="32"/>
                  </a:lnTo>
                  <a:lnTo>
                    <a:pt x="334" y="32"/>
                  </a:lnTo>
                  <a:lnTo>
                    <a:pt x="334" y="31"/>
                  </a:lnTo>
                  <a:lnTo>
                    <a:pt x="335" y="31"/>
                  </a:lnTo>
                  <a:lnTo>
                    <a:pt x="336" y="31"/>
                  </a:lnTo>
                  <a:lnTo>
                    <a:pt x="336" y="30"/>
                  </a:lnTo>
                  <a:lnTo>
                    <a:pt x="338" y="30"/>
                  </a:lnTo>
                  <a:lnTo>
                    <a:pt x="339" y="30"/>
                  </a:lnTo>
                  <a:lnTo>
                    <a:pt x="339" y="29"/>
                  </a:lnTo>
                  <a:lnTo>
                    <a:pt x="340" y="29"/>
                  </a:lnTo>
                  <a:lnTo>
                    <a:pt x="340" y="28"/>
                  </a:lnTo>
                  <a:lnTo>
                    <a:pt x="341" y="28"/>
                  </a:lnTo>
                  <a:lnTo>
                    <a:pt x="341" y="27"/>
                  </a:lnTo>
                  <a:lnTo>
                    <a:pt x="341" y="26"/>
                  </a:lnTo>
                  <a:lnTo>
                    <a:pt x="341" y="24"/>
                  </a:lnTo>
                  <a:lnTo>
                    <a:pt x="342" y="24"/>
                  </a:lnTo>
                  <a:lnTo>
                    <a:pt x="342" y="23"/>
                  </a:lnTo>
                  <a:lnTo>
                    <a:pt x="343" y="23"/>
                  </a:lnTo>
                  <a:lnTo>
                    <a:pt x="343" y="22"/>
                  </a:lnTo>
                  <a:lnTo>
                    <a:pt x="344" y="22"/>
                  </a:lnTo>
                  <a:lnTo>
                    <a:pt x="344" y="21"/>
                  </a:lnTo>
                  <a:lnTo>
                    <a:pt x="345" y="21"/>
                  </a:lnTo>
                  <a:lnTo>
                    <a:pt x="347" y="21"/>
                  </a:lnTo>
                  <a:lnTo>
                    <a:pt x="347" y="20"/>
                  </a:lnTo>
                  <a:lnTo>
                    <a:pt x="347" y="21"/>
                  </a:lnTo>
                  <a:lnTo>
                    <a:pt x="347" y="20"/>
                  </a:lnTo>
                  <a:lnTo>
                    <a:pt x="348" y="20"/>
                  </a:lnTo>
                  <a:lnTo>
                    <a:pt x="348" y="21"/>
                  </a:lnTo>
                  <a:lnTo>
                    <a:pt x="348" y="20"/>
                  </a:lnTo>
                  <a:lnTo>
                    <a:pt x="349" y="20"/>
                  </a:lnTo>
                  <a:lnTo>
                    <a:pt x="348" y="20"/>
                  </a:lnTo>
                  <a:lnTo>
                    <a:pt x="349" y="20"/>
                  </a:lnTo>
                  <a:lnTo>
                    <a:pt x="349" y="19"/>
                  </a:lnTo>
                  <a:lnTo>
                    <a:pt x="350" y="19"/>
                  </a:lnTo>
                  <a:lnTo>
                    <a:pt x="351" y="19"/>
                  </a:lnTo>
                  <a:lnTo>
                    <a:pt x="351" y="18"/>
                  </a:lnTo>
                  <a:lnTo>
                    <a:pt x="352" y="19"/>
                  </a:lnTo>
                  <a:lnTo>
                    <a:pt x="352" y="18"/>
                  </a:lnTo>
                  <a:lnTo>
                    <a:pt x="352" y="19"/>
                  </a:lnTo>
                  <a:lnTo>
                    <a:pt x="353" y="19"/>
                  </a:lnTo>
                  <a:lnTo>
                    <a:pt x="353" y="18"/>
                  </a:lnTo>
                  <a:lnTo>
                    <a:pt x="354" y="18"/>
                  </a:lnTo>
                  <a:lnTo>
                    <a:pt x="354" y="17"/>
                  </a:lnTo>
                  <a:lnTo>
                    <a:pt x="356" y="17"/>
                  </a:lnTo>
                  <a:lnTo>
                    <a:pt x="356" y="18"/>
                  </a:lnTo>
                  <a:lnTo>
                    <a:pt x="356" y="17"/>
                  </a:lnTo>
                  <a:lnTo>
                    <a:pt x="356" y="18"/>
                  </a:lnTo>
                  <a:lnTo>
                    <a:pt x="356" y="17"/>
                  </a:lnTo>
                  <a:lnTo>
                    <a:pt x="357" y="17"/>
                  </a:lnTo>
                  <a:lnTo>
                    <a:pt x="358" y="17"/>
                  </a:lnTo>
                  <a:lnTo>
                    <a:pt x="358" y="15"/>
                  </a:lnTo>
                  <a:lnTo>
                    <a:pt x="359" y="15"/>
                  </a:lnTo>
                  <a:lnTo>
                    <a:pt x="359" y="14"/>
                  </a:lnTo>
                  <a:lnTo>
                    <a:pt x="359" y="15"/>
                  </a:lnTo>
                  <a:lnTo>
                    <a:pt x="360" y="15"/>
                  </a:lnTo>
                  <a:lnTo>
                    <a:pt x="359" y="15"/>
                  </a:lnTo>
                  <a:lnTo>
                    <a:pt x="359" y="17"/>
                  </a:lnTo>
                  <a:lnTo>
                    <a:pt x="360" y="17"/>
                  </a:lnTo>
                  <a:lnTo>
                    <a:pt x="359" y="17"/>
                  </a:lnTo>
                  <a:lnTo>
                    <a:pt x="360" y="17"/>
                  </a:lnTo>
                  <a:lnTo>
                    <a:pt x="359" y="17"/>
                  </a:lnTo>
                  <a:lnTo>
                    <a:pt x="359" y="18"/>
                  </a:lnTo>
                  <a:lnTo>
                    <a:pt x="360" y="18"/>
                  </a:lnTo>
                  <a:lnTo>
                    <a:pt x="359" y="18"/>
                  </a:lnTo>
                  <a:lnTo>
                    <a:pt x="359" y="17"/>
                  </a:lnTo>
                  <a:lnTo>
                    <a:pt x="359" y="18"/>
                  </a:lnTo>
                  <a:lnTo>
                    <a:pt x="358" y="18"/>
                  </a:lnTo>
                  <a:lnTo>
                    <a:pt x="358" y="19"/>
                  </a:lnTo>
                  <a:lnTo>
                    <a:pt x="358" y="20"/>
                  </a:lnTo>
                  <a:lnTo>
                    <a:pt x="359" y="20"/>
                  </a:lnTo>
                  <a:lnTo>
                    <a:pt x="360" y="20"/>
                  </a:lnTo>
                  <a:lnTo>
                    <a:pt x="360" y="19"/>
                  </a:lnTo>
                  <a:lnTo>
                    <a:pt x="360" y="20"/>
                  </a:lnTo>
                  <a:lnTo>
                    <a:pt x="359" y="21"/>
                  </a:lnTo>
                  <a:lnTo>
                    <a:pt x="359" y="22"/>
                  </a:lnTo>
                  <a:lnTo>
                    <a:pt x="360" y="23"/>
                  </a:lnTo>
                  <a:lnTo>
                    <a:pt x="361" y="24"/>
                  </a:lnTo>
                  <a:lnTo>
                    <a:pt x="361" y="26"/>
                  </a:lnTo>
                  <a:lnTo>
                    <a:pt x="360" y="27"/>
                  </a:lnTo>
                  <a:lnTo>
                    <a:pt x="360" y="28"/>
                  </a:lnTo>
                  <a:lnTo>
                    <a:pt x="361" y="29"/>
                  </a:lnTo>
                  <a:lnTo>
                    <a:pt x="362" y="29"/>
                  </a:lnTo>
                  <a:lnTo>
                    <a:pt x="362" y="30"/>
                  </a:lnTo>
                  <a:lnTo>
                    <a:pt x="364" y="30"/>
                  </a:lnTo>
                  <a:lnTo>
                    <a:pt x="365" y="30"/>
                  </a:lnTo>
                  <a:lnTo>
                    <a:pt x="366" y="30"/>
                  </a:lnTo>
                  <a:lnTo>
                    <a:pt x="367" y="30"/>
                  </a:lnTo>
                  <a:lnTo>
                    <a:pt x="368" y="30"/>
                  </a:lnTo>
                  <a:lnTo>
                    <a:pt x="368" y="31"/>
                  </a:lnTo>
                  <a:lnTo>
                    <a:pt x="368" y="32"/>
                  </a:lnTo>
                  <a:lnTo>
                    <a:pt x="368" y="34"/>
                  </a:lnTo>
                  <a:lnTo>
                    <a:pt x="369" y="34"/>
                  </a:lnTo>
                  <a:lnTo>
                    <a:pt x="370" y="34"/>
                  </a:lnTo>
                  <a:lnTo>
                    <a:pt x="371" y="34"/>
                  </a:lnTo>
                  <a:lnTo>
                    <a:pt x="371" y="35"/>
                  </a:lnTo>
                  <a:lnTo>
                    <a:pt x="371" y="36"/>
                  </a:lnTo>
                  <a:lnTo>
                    <a:pt x="371" y="37"/>
                  </a:lnTo>
                  <a:lnTo>
                    <a:pt x="370" y="37"/>
                  </a:lnTo>
                  <a:lnTo>
                    <a:pt x="370" y="38"/>
                  </a:lnTo>
                  <a:lnTo>
                    <a:pt x="371" y="38"/>
                  </a:lnTo>
                  <a:lnTo>
                    <a:pt x="371" y="39"/>
                  </a:lnTo>
                  <a:lnTo>
                    <a:pt x="370" y="39"/>
                  </a:lnTo>
                  <a:lnTo>
                    <a:pt x="370" y="40"/>
                  </a:lnTo>
                  <a:lnTo>
                    <a:pt x="371" y="40"/>
                  </a:lnTo>
                  <a:lnTo>
                    <a:pt x="373" y="40"/>
                  </a:lnTo>
                  <a:lnTo>
                    <a:pt x="373" y="42"/>
                  </a:lnTo>
                  <a:lnTo>
                    <a:pt x="373" y="43"/>
                  </a:lnTo>
                  <a:lnTo>
                    <a:pt x="373" y="44"/>
                  </a:lnTo>
                  <a:lnTo>
                    <a:pt x="374" y="45"/>
                  </a:lnTo>
                  <a:lnTo>
                    <a:pt x="373" y="45"/>
                  </a:lnTo>
                  <a:lnTo>
                    <a:pt x="371" y="45"/>
                  </a:lnTo>
                  <a:lnTo>
                    <a:pt x="370" y="45"/>
                  </a:lnTo>
                  <a:lnTo>
                    <a:pt x="369" y="45"/>
                  </a:lnTo>
                  <a:lnTo>
                    <a:pt x="368" y="46"/>
                  </a:lnTo>
                  <a:lnTo>
                    <a:pt x="367" y="46"/>
                  </a:lnTo>
                  <a:lnTo>
                    <a:pt x="366" y="46"/>
                  </a:lnTo>
                  <a:lnTo>
                    <a:pt x="367" y="46"/>
                  </a:lnTo>
                  <a:lnTo>
                    <a:pt x="366" y="47"/>
                  </a:lnTo>
                  <a:lnTo>
                    <a:pt x="365" y="46"/>
                  </a:lnTo>
                  <a:lnTo>
                    <a:pt x="364" y="46"/>
                  </a:lnTo>
                  <a:lnTo>
                    <a:pt x="361" y="47"/>
                  </a:lnTo>
                  <a:lnTo>
                    <a:pt x="361" y="48"/>
                  </a:lnTo>
                  <a:lnTo>
                    <a:pt x="361" y="49"/>
                  </a:lnTo>
                  <a:lnTo>
                    <a:pt x="360" y="49"/>
                  </a:lnTo>
                  <a:lnTo>
                    <a:pt x="359" y="51"/>
                  </a:lnTo>
                  <a:lnTo>
                    <a:pt x="359" y="52"/>
                  </a:lnTo>
                  <a:lnTo>
                    <a:pt x="360" y="52"/>
                  </a:lnTo>
                  <a:lnTo>
                    <a:pt x="360" y="53"/>
                  </a:lnTo>
                  <a:lnTo>
                    <a:pt x="359" y="54"/>
                  </a:lnTo>
                  <a:lnTo>
                    <a:pt x="359" y="55"/>
                  </a:lnTo>
                  <a:lnTo>
                    <a:pt x="359" y="56"/>
                  </a:lnTo>
                  <a:lnTo>
                    <a:pt x="360" y="56"/>
                  </a:lnTo>
                  <a:lnTo>
                    <a:pt x="359" y="57"/>
                  </a:lnTo>
                  <a:lnTo>
                    <a:pt x="359" y="59"/>
                  </a:lnTo>
                  <a:lnTo>
                    <a:pt x="359" y="60"/>
                  </a:lnTo>
                  <a:lnTo>
                    <a:pt x="358" y="60"/>
                  </a:lnTo>
                  <a:lnTo>
                    <a:pt x="357" y="61"/>
                  </a:lnTo>
                  <a:lnTo>
                    <a:pt x="357" y="62"/>
                  </a:lnTo>
                  <a:lnTo>
                    <a:pt x="356" y="62"/>
                  </a:lnTo>
                  <a:lnTo>
                    <a:pt x="354" y="62"/>
                  </a:lnTo>
                  <a:lnTo>
                    <a:pt x="353" y="62"/>
                  </a:lnTo>
                  <a:lnTo>
                    <a:pt x="353" y="63"/>
                  </a:lnTo>
                  <a:lnTo>
                    <a:pt x="353" y="64"/>
                  </a:lnTo>
                  <a:lnTo>
                    <a:pt x="352" y="64"/>
                  </a:lnTo>
                  <a:lnTo>
                    <a:pt x="352" y="65"/>
                  </a:lnTo>
                  <a:lnTo>
                    <a:pt x="352" y="64"/>
                  </a:lnTo>
                  <a:lnTo>
                    <a:pt x="351" y="64"/>
                  </a:lnTo>
                  <a:lnTo>
                    <a:pt x="351" y="65"/>
                  </a:lnTo>
                  <a:lnTo>
                    <a:pt x="351" y="64"/>
                  </a:lnTo>
                  <a:lnTo>
                    <a:pt x="351" y="65"/>
                  </a:lnTo>
                  <a:lnTo>
                    <a:pt x="351" y="67"/>
                  </a:lnTo>
                  <a:lnTo>
                    <a:pt x="351" y="65"/>
                  </a:lnTo>
                  <a:lnTo>
                    <a:pt x="350" y="65"/>
                  </a:lnTo>
                  <a:lnTo>
                    <a:pt x="350" y="67"/>
                  </a:lnTo>
                  <a:lnTo>
                    <a:pt x="349" y="67"/>
                  </a:lnTo>
                  <a:lnTo>
                    <a:pt x="349" y="65"/>
                  </a:lnTo>
                  <a:lnTo>
                    <a:pt x="349" y="67"/>
                  </a:lnTo>
                  <a:lnTo>
                    <a:pt x="348" y="67"/>
                  </a:lnTo>
                  <a:lnTo>
                    <a:pt x="348" y="65"/>
                  </a:lnTo>
                  <a:lnTo>
                    <a:pt x="347" y="65"/>
                  </a:lnTo>
                  <a:lnTo>
                    <a:pt x="347" y="67"/>
                  </a:lnTo>
                  <a:lnTo>
                    <a:pt x="348" y="67"/>
                  </a:lnTo>
                  <a:lnTo>
                    <a:pt x="347" y="67"/>
                  </a:lnTo>
                  <a:lnTo>
                    <a:pt x="347" y="68"/>
                  </a:lnTo>
                  <a:lnTo>
                    <a:pt x="345" y="68"/>
                  </a:lnTo>
                  <a:lnTo>
                    <a:pt x="347" y="68"/>
                  </a:lnTo>
                  <a:lnTo>
                    <a:pt x="347" y="69"/>
                  </a:lnTo>
                  <a:lnTo>
                    <a:pt x="345" y="69"/>
                  </a:lnTo>
                  <a:lnTo>
                    <a:pt x="345" y="68"/>
                  </a:lnTo>
                  <a:lnTo>
                    <a:pt x="345" y="69"/>
                  </a:lnTo>
                  <a:lnTo>
                    <a:pt x="345" y="70"/>
                  </a:lnTo>
                  <a:lnTo>
                    <a:pt x="344" y="70"/>
                  </a:lnTo>
                  <a:lnTo>
                    <a:pt x="344" y="69"/>
                  </a:lnTo>
                  <a:lnTo>
                    <a:pt x="344" y="68"/>
                  </a:lnTo>
                  <a:lnTo>
                    <a:pt x="344" y="67"/>
                  </a:lnTo>
                  <a:lnTo>
                    <a:pt x="344" y="65"/>
                  </a:lnTo>
                  <a:lnTo>
                    <a:pt x="343" y="65"/>
                  </a:lnTo>
                  <a:lnTo>
                    <a:pt x="344" y="65"/>
                  </a:lnTo>
                  <a:lnTo>
                    <a:pt x="343" y="65"/>
                  </a:lnTo>
                  <a:lnTo>
                    <a:pt x="343" y="64"/>
                  </a:lnTo>
                  <a:lnTo>
                    <a:pt x="343" y="65"/>
                  </a:lnTo>
                  <a:lnTo>
                    <a:pt x="342" y="65"/>
                  </a:lnTo>
                  <a:lnTo>
                    <a:pt x="342" y="64"/>
                  </a:lnTo>
                  <a:lnTo>
                    <a:pt x="341" y="64"/>
                  </a:lnTo>
                  <a:lnTo>
                    <a:pt x="341" y="65"/>
                  </a:lnTo>
                  <a:lnTo>
                    <a:pt x="341" y="67"/>
                  </a:lnTo>
                  <a:lnTo>
                    <a:pt x="342" y="67"/>
                  </a:lnTo>
                  <a:lnTo>
                    <a:pt x="341" y="67"/>
                  </a:lnTo>
                  <a:lnTo>
                    <a:pt x="341" y="68"/>
                  </a:lnTo>
                  <a:lnTo>
                    <a:pt x="342" y="68"/>
                  </a:lnTo>
                  <a:lnTo>
                    <a:pt x="341" y="68"/>
                  </a:lnTo>
                  <a:lnTo>
                    <a:pt x="341" y="69"/>
                  </a:lnTo>
                  <a:lnTo>
                    <a:pt x="342" y="69"/>
                  </a:lnTo>
                  <a:lnTo>
                    <a:pt x="342" y="70"/>
                  </a:lnTo>
                  <a:lnTo>
                    <a:pt x="341" y="70"/>
                  </a:lnTo>
                  <a:lnTo>
                    <a:pt x="341" y="71"/>
                  </a:lnTo>
                  <a:lnTo>
                    <a:pt x="340" y="71"/>
                  </a:lnTo>
                  <a:lnTo>
                    <a:pt x="340" y="70"/>
                  </a:lnTo>
                  <a:lnTo>
                    <a:pt x="340" y="69"/>
                  </a:lnTo>
                  <a:lnTo>
                    <a:pt x="339" y="69"/>
                  </a:lnTo>
                  <a:lnTo>
                    <a:pt x="339" y="70"/>
                  </a:lnTo>
                  <a:lnTo>
                    <a:pt x="340" y="70"/>
                  </a:lnTo>
                  <a:lnTo>
                    <a:pt x="339" y="70"/>
                  </a:lnTo>
                  <a:lnTo>
                    <a:pt x="339" y="71"/>
                  </a:lnTo>
                  <a:lnTo>
                    <a:pt x="338" y="71"/>
                  </a:lnTo>
                  <a:lnTo>
                    <a:pt x="338" y="70"/>
                  </a:lnTo>
                  <a:lnTo>
                    <a:pt x="336" y="70"/>
                  </a:lnTo>
                  <a:lnTo>
                    <a:pt x="335" y="70"/>
                  </a:lnTo>
                  <a:lnTo>
                    <a:pt x="335" y="69"/>
                  </a:lnTo>
                  <a:lnTo>
                    <a:pt x="336" y="69"/>
                  </a:lnTo>
                  <a:lnTo>
                    <a:pt x="336" y="68"/>
                  </a:lnTo>
                  <a:lnTo>
                    <a:pt x="335" y="68"/>
                  </a:lnTo>
                  <a:lnTo>
                    <a:pt x="334" y="68"/>
                  </a:lnTo>
                  <a:lnTo>
                    <a:pt x="334" y="67"/>
                  </a:lnTo>
                  <a:lnTo>
                    <a:pt x="335" y="67"/>
                  </a:lnTo>
                  <a:lnTo>
                    <a:pt x="334" y="67"/>
                  </a:lnTo>
                  <a:lnTo>
                    <a:pt x="334" y="65"/>
                  </a:lnTo>
                  <a:lnTo>
                    <a:pt x="334" y="67"/>
                  </a:lnTo>
                  <a:lnTo>
                    <a:pt x="333" y="67"/>
                  </a:lnTo>
                  <a:lnTo>
                    <a:pt x="333" y="68"/>
                  </a:lnTo>
                  <a:lnTo>
                    <a:pt x="334" y="68"/>
                  </a:lnTo>
                  <a:lnTo>
                    <a:pt x="334" y="69"/>
                  </a:lnTo>
                  <a:lnTo>
                    <a:pt x="334" y="70"/>
                  </a:lnTo>
                  <a:lnTo>
                    <a:pt x="334" y="71"/>
                  </a:lnTo>
                  <a:lnTo>
                    <a:pt x="334" y="72"/>
                  </a:lnTo>
                  <a:lnTo>
                    <a:pt x="334" y="73"/>
                  </a:lnTo>
                  <a:lnTo>
                    <a:pt x="334" y="74"/>
                  </a:lnTo>
                  <a:lnTo>
                    <a:pt x="334" y="76"/>
                  </a:lnTo>
                  <a:lnTo>
                    <a:pt x="333" y="76"/>
                  </a:lnTo>
                  <a:lnTo>
                    <a:pt x="333" y="77"/>
                  </a:lnTo>
                  <a:lnTo>
                    <a:pt x="332" y="78"/>
                  </a:lnTo>
                  <a:lnTo>
                    <a:pt x="332" y="79"/>
                  </a:lnTo>
                  <a:lnTo>
                    <a:pt x="332" y="80"/>
                  </a:lnTo>
                  <a:lnTo>
                    <a:pt x="332" y="81"/>
                  </a:lnTo>
                  <a:lnTo>
                    <a:pt x="333" y="81"/>
                  </a:lnTo>
                  <a:lnTo>
                    <a:pt x="332" y="81"/>
                  </a:lnTo>
                  <a:lnTo>
                    <a:pt x="332" y="82"/>
                  </a:lnTo>
                  <a:lnTo>
                    <a:pt x="333" y="82"/>
                  </a:lnTo>
                  <a:lnTo>
                    <a:pt x="333" y="84"/>
                  </a:lnTo>
                  <a:lnTo>
                    <a:pt x="333" y="85"/>
                  </a:lnTo>
                  <a:lnTo>
                    <a:pt x="333" y="86"/>
                  </a:lnTo>
                  <a:lnTo>
                    <a:pt x="333" y="87"/>
                  </a:lnTo>
                  <a:lnTo>
                    <a:pt x="333" y="88"/>
                  </a:lnTo>
                  <a:lnTo>
                    <a:pt x="333" y="89"/>
                  </a:lnTo>
                  <a:lnTo>
                    <a:pt x="334" y="89"/>
                  </a:lnTo>
                  <a:lnTo>
                    <a:pt x="334" y="90"/>
                  </a:lnTo>
                  <a:lnTo>
                    <a:pt x="335" y="89"/>
                  </a:lnTo>
                  <a:lnTo>
                    <a:pt x="335" y="90"/>
                  </a:lnTo>
                  <a:lnTo>
                    <a:pt x="336" y="90"/>
                  </a:lnTo>
                  <a:lnTo>
                    <a:pt x="336" y="92"/>
                  </a:lnTo>
                  <a:lnTo>
                    <a:pt x="336" y="93"/>
                  </a:lnTo>
                  <a:lnTo>
                    <a:pt x="336" y="94"/>
                  </a:lnTo>
                  <a:lnTo>
                    <a:pt x="335" y="94"/>
                  </a:lnTo>
                  <a:lnTo>
                    <a:pt x="334" y="95"/>
                  </a:lnTo>
                  <a:lnTo>
                    <a:pt x="333" y="96"/>
                  </a:lnTo>
                  <a:lnTo>
                    <a:pt x="333" y="97"/>
                  </a:lnTo>
                  <a:lnTo>
                    <a:pt x="332" y="99"/>
                  </a:lnTo>
                  <a:lnTo>
                    <a:pt x="331" y="99"/>
                  </a:lnTo>
                  <a:lnTo>
                    <a:pt x="331" y="101"/>
                  </a:lnTo>
                  <a:lnTo>
                    <a:pt x="330" y="101"/>
                  </a:lnTo>
                  <a:lnTo>
                    <a:pt x="328" y="101"/>
                  </a:lnTo>
                  <a:lnTo>
                    <a:pt x="328" y="102"/>
                  </a:lnTo>
                  <a:lnTo>
                    <a:pt x="330" y="102"/>
                  </a:lnTo>
                  <a:lnTo>
                    <a:pt x="328" y="102"/>
                  </a:lnTo>
                  <a:lnTo>
                    <a:pt x="328" y="103"/>
                  </a:lnTo>
                  <a:lnTo>
                    <a:pt x="327" y="103"/>
                  </a:lnTo>
                  <a:lnTo>
                    <a:pt x="327" y="104"/>
                  </a:lnTo>
                  <a:lnTo>
                    <a:pt x="326" y="104"/>
                  </a:lnTo>
                  <a:lnTo>
                    <a:pt x="327" y="104"/>
                  </a:lnTo>
                  <a:lnTo>
                    <a:pt x="326" y="104"/>
                  </a:lnTo>
                  <a:lnTo>
                    <a:pt x="326" y="105"/>
                  </a:lnTo>
                  <a:lnTo>
                    <a:pt x="326" y="104"/>
                  </a:lnTo>
                  <a:lnTo>
                    <a:pt x="326" y="105"/>
                  </a:lnTo>
                  <a:lnTo>
                    <a:pt x="325" y="105"/>
                  </a:lnTo>
                  <a:lnTo>
                    <a:pt x="324" y="105"/>
                  </a:lnTo>
                  <a:lnTo>
                    <a:pt x="323" y="105"/>
                  </a:lnTo>
                  <a:lnTo>
                    <a:pt x="322" y="106"/>
                  </a:lnTo>
                  <a:lnTo>
                    <a:pt x="322" y="107"/>
                  </a:lnTo>
                  <a:lnTo>
                    <a:pt x="322" y="109"/>
                  </a:lnTo>
                  <a:lnTo>
                    <a:pt x="321" y="109"/>
                  </a:lnTo>
                  <a:lnTo>
                    <a:pt x="321" y="110"/>
                  </a:lnTo>
                  <a:lnTo>
                    <a:pt x="319" y="110"/>
                  </a:lnTo>
                  <a:lnTo>
                    <a:pt x="318" y="110"/>
                  </a:lnTo>
                  <a:lnTo>
                    <a:pt x="316" y="111"/>
                  </a:lnTo>
                  <a:lnTo>
                    <a:pt x="315" y="111"/>
                  </a:lnTo>
                  <a:lnTo>
                    <a:pt x="315" y="112"/>
                  </a:lnTo>
                  <a:lnTo>
                    <a:pt x="314" y="112"/>
                  </a:lnTo>
                  <a:lnTo>
                    <a:pt x="313" y="112"/>
                  </a:lnTo>
                  <a:lnTo>
                    <a:pt x="313" y="113"/>
                  </a:lnTo>
                  <a:lnTo>
                    <a:pt x="313" y="114"/>
                  </a:lnTo>
                  <a:lnTo>
                    <a:pt x="312" y="114"/>
                  </a:lnTo>
                  <a:lnTo>
                    <a:pt x="310" y="114"/>
                  </a:lnTo>
                  <a:lnTo>
                    <a:pt x="312" y="114"/>
                  </a:lnTo>
                  <a:lnTo>
                    <a:pt x="312" y="115"/>
                  </a:lnTo>
                  <a:lnTo>
                    <a:pt x="312" y="116"/>
                  </a:lnTo>
                  <a:lnTo>
                    <a:pt x="312" y="118"/>
                  </a:lnTo>
                  <a:lnTo>
                    <a:pt x="312" y="119"/>
                  </a:lnTo>
                  <a:lnTo>
                    <a:pt x="312" y="120"/>
                  </a:lnTo>
                  <a:lnTo>
                    <a:pt x="310" y="120"/>
                  </a:lnTo>
                  <a:lnTo>
                    <a:pt x="310" y="121"/>
                  </a:lnTo>
                  <a:lnTo>
                    <a:pt x="310" y="122"/>
                  </a:lnTo>
                  <a:lnTo>
                    <a:pt x="309" y="122"/>
                  </a:lnTo>
                  <a:lnTo>
                    <a:pt x="309" y="124"/>
                  </a:lnTo>
                  <a:lnTo>
                    <a:pt x="307" y="124"/>
                  </a:lnTo>
                  <a:lnTo>
                    <a:pt x="307" y="126"/>
                  </a:lnTo>
                  <a:lnTo>
                    <a:pt x="307" y="127"/>
                  </a:lnTo>
                  <a:lnTo>
                    <a:pt x="307" y="128"/>
                  </a:lnTo>
                  <a:lnTo>
                    <a:pt x="308" y="128"/>
                  </a:lnTo>
                  <a:lnTo>
                    <a:pt x="308" y="129"/>
                  </a:lnTo>
                  <a:lnTo>
                    <a:pt x="308" y="130"/>
                  </a:lnTo>
                  <a:lnTo>
                    <a:pt x="309" y="131"/>
                  </a:lnTo>
                  <a:lnTo>
                    <a:pt x="309" y="132"/>
                  </a:lnTo>
                  <a:lnTo>
                    <a:pt x="309" y="134"/>
                  </a:lnTo>
                  <a:lnTo>
                    <a:pt x="309" y="135"/>
                  </a:lnTo>
                  <a:lnTo>
                    <a:pt x="310" y="135"/>
                  </a:lnTo>
                  <a:lnTo>
                    <a:pt x="309" y="137"/>
                  </a:lnTo>
                  <a:lnTo>
                    <a:pt x="309" y="138"/>
                  </a:lnTo>
                  <a:lnTo>
                    <a:pt x="308" y="138"/>
                  </a:lnTo>
                  <a:lnTo>
                    <a:pt x="308" y="139"/>
                  </a:lnTo>
                  <a:lnTo>
                    <a:pt x="307" y="140"/>
                  </a:lnTo>
                  <a:lnTo>
                    <a:pt x="306" y="140"/>
                  </a:lnTo>
                  <a:lnTo>
                    <a:pt x="305" y="140"/>
                  </a:lnTo>
                  <a:lnTo>
                    <a:pt x="305" y="141"/>
                  </a:lnTo>
                  <a:lnTo>
                    <a:pt x="304" y="141"/>
                  </a:lnTo>
                  <a:lnTo>
                    <a:pt x="302" y="141"/>
                  </a:lnTo>
                  <a:lnTo>
                    <a:pt x="301" y="141"/>
                  </a:lnTo>
                  <a:lnTo>
                    <a:pt x="300" y="141"/>
                  </a:lnTo>
                  <a:lnTo>
                    <a:pt x="299" y="141"/>
                  </a:lnTo>
                  <a:lnTo>
                    <a:pt x="298" y="141"/>
                  </a:lnTo>
                  <a:lnTo>
                    <a:pt x="297" y="141"/>
                  </a:lnTo>
                  <a:lnTo>
                    <a:pt x="296" y="143"/>
                  </a:lnTo>
                  <a:lnTo>
                    <a:pt x="295" y="145"/>
                  </a:lnTo>
                  <a:lnTo>
                    <a:pt x="295" y="146"/>
                  </a:lnTo>
                  <a:lnTo>
                    <a:pt x="295" y="147"/>
                  </a:lnTo>
                  <a:lnTo>
                    <a:pt x="293" y="147"/>
                  </a:lnTo>
                  <a:lnTo>
                    <a:pt x="293" y="148"/>
                  </a:lnTo>
                  <a:lnTo>
                    <a:pt x="293" y="149"/>
                  </a:lnTo>
                  <a:lnTo>
                    <a:pt x="292" y="149"/>
                  </a:lnTo>
                  <a:lnTo>
                    <a:pt x="292" y="151"/>
                  </a:lnTo>
                  <a:lnTo>
                    <a:pt x="291" y="151"/>
                  </a:lnTo>
                  <a:lnTo>
                    <a:pt x="291" y="152"/>
                  </a:lnTo>
                  <a:lnTo>
                    <a:pt x="290" y="152"/>
                  </a:lnTo>
                  <a:lnTo>
                    <a:pt x="289" y="152"/>
                  </a:lnTo>
                  <a:lnTo>
                    <a:pt x="288" y="152"/>
                  </a:lnTo>
                  <a:lnTo>
                    <a:pt x="287" y="152"/>
                  </a:lnTo>
                  <a:lnTo>
                    <a:pt x="285" y="152"/>
                  </a:lnTo>
                  <a:lnTo>
                    <a:pt x="284" y="152"/>
                  </a:lnTo>
                  <a:lnTo>
                    <a:pt x="283" y="152"/>
                  </a:lnTo>
                  <a:lnTo>
                    <a:pt x="282" y="152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80" y="153"/>
                  </a:lnTo>
                  <a:lnTo>
                    <a:pt x="280" y="154"/>
                  </a:lnTo>
                  <a:lnTo>
                    <a:pt x="279" y="154"/>
                  </a:lnTo>
                  <a:lnTo>
                    <a:pt x="278" y="154"/>
                  </a:lnTo>
                  <a:lnTo>
                    <a:pt x="278" y="153"/>
                  </a:lnTo>
                  <a:lnTo>
                    <a:pt x="276" y="152"/>
                  </a:lnTo>
                  <a:lnTo>
                    <a:pt x="275" y="151"/>
                  </a:lnTo>
                  <a:lnTo>
                    <a:pt x="275" y="149"/>
                  </a:lnTo>
                  <a:lnTo>
                    <a:pt x="274" y="149"/>
                  </a:lnTo>
                  <a:lnTo>
                    <a:pt x="273" y="149"/>
                  </a:lnTo>
                  <a:lnTo>
                    <a:pt x="272" y="149"/>
                  </a:lnTo>
                  <a:lnTo>
                    <a:pt x="271" y="149"/>
                  </a:lnTo>
                  <a:lnTo>
                    <a:pt x="271" y="151"/>
                  </a:lnTo>
                  <a:lnTo>
                    <a:pt x="270" y="152"/>
                  </a:lnTo>
                  <a:lnTo>
                    <a:pt x="270" y="153"/>
                  </a:lnTo>
                  <a:lnTo>
                    <a:pt x="269" y="154"/>
                  </a:lnTo>
                  <a:lnTo>
                    <a:pt x="267" y="154"/>
                  </a:lnTo>
                  <a:lnTo>
                    <a:pt x="266" y="155"/>
                  </a:lnTo>
                  <a:lnTo>
                    <a:pt x="265" y="155"/>
                  </a:lnTo>
                  <a:lnTo>
                    <a:pt x="265" y="156"/>
                  </a:lnTo>
                  <a:lnTo>
                    <a:pt x="265" y="159"/>
                  </a:lnTo>
                  <a:lnTo>
                    <a:pt x="265" y="160"/>
                  </a:lnTo>
                  <a:lnTo>
                    <a:pt x="265" y="164"/>
                  </a:lnTo>
                  <a:lnTo>
                    <a:pt x="265" y="165"/>
                  </a:lnTo>
                  <a:lnTo>
                    <a:pt x="264" y="165"/>
                  </a:lnTo>
                  <a:lnTo>
                    <a:pt x="263" y="165"/>
                  </a:lnTo>
                  <a:lnTo>
                    <a:pt x="262" y="165"/>
                  </a:lnTo>
                  <a:lnTo>
                    <a:pt x="262" y="166"/>
                  </a:lnTo>
                  <a:lnTo>
                    <a:pt x="263" y="168"/>
                  </a:lnTo>
                  <a:lnTo>
                    <a:pt x="264" y="169"/>
                  </a:lnTo>
                  <a:lnTo>
                    <a:pt x="264" y="170"/>
                  </a:lnTo>
                  <a:lnTo>
                    <a:pt x="264" y="171"/>
                  </a:lnTo>
                  <a:lnTo>
                    <a:pt x="264" y="172"/>
                  </a:lnTo>
                  <a:lnTo>
                    <a:pt x="264" y="173"/>
                  </a:lnTo>
                  <a:lnTo>
                    <a:pt x="264" y="174"/>
                  </a:lnTo>
                  <a:lnTo>
                    <a:pt x="264" y="176"/>
                  </a:lnTo>
                  <a:lnTo>
                    <a:pt x="265" y="176"/>
                  </a:lnTo>
                  <a:lnTo>
                    <a:pt x="265" y="178"/>
                  </a:lnTo>
                  <a:lnTo>
                    <a:pt x="265" y="179"/>
                  </a:lnTo>
                  <a:lnTo>
                    <a:pt x="266" y="180"/>
                  </a:lnTo>
                  <a:lnTo>
                    <a:pt x="266" y="181"/>
                  </a:lnTo>
                  <a:lnTo>
                    <a:pt x="266" y="182"/>
                  </a:lnTo>
                  <a:lnTo>
                    <a:pt x="266" y="183"/>
                  </a:lnTo>
                  <a:lnTo>
                    <a:pt x="265" y="183"/>
                  </a:lnTo>
                  <a:lnTo>
                    <a:pt x="265" y="185"/>
                  </a:lnTo>
                  <a:lnTo>
                    <a:pt x="264" y="186"/>
                  </a:lnTo>
                  <a:lnTo>
                    <a:pt x="262" y="188"/>
                  </a:lnTo>
                  <a:lnTo>
                    <a:pt x="261" y="189"/>
                  </a:lnTo>
                  <a:lnTo>
                    <a:pt x="259" y="189"/>
                  </a:lnTo>
                  <a:lnTo>
                    <a:pt x="259" y="190"/>
                  </a:lnTo>
                  <a:lnTo>
                    <a:pt x="258" y="190"/>
                  </a:lnTo>
                  <a:lnTo>
                    <a:pt x="258" y="191"/>
                  </a:lnTo>
                  <a:lnTo>
                    <a:pt x="258" y="193"/>
                  </a:lnTo>
                  <a:lnTo>
                    <a:pt x="258" y="194"/>
                  </a:lnTo>
                  <a:lnTo>
                    <a:pt x="258" y="195"/>
                  </a:lnTo>
                  <a:lnTo>
                    <a:pt x="258" y="196"/>
                  </a:lnTo>
                  <a:lnTo>
                    <a:pt x="258" y="197"/>
                  </a:lnTo>
                  <a:lnTo>
                    <a:pt x="257" y="197"/>
                  </a:lnTo>
                  <a:lnTo>
                    <a:pt x="256" y="198"/>
                  </a:lnTo>
                  <a:lnTo>
                    <a:pt x="256" y="199"/>
                  </a:lnTo>
                  <a:lnTo>
                    <a:pt x="257" y="201"/>
                  </a:lnTo>
                  <a:lnTo>
                    <a:pt x="257" y="202"/>
                  </a:lnTo>
                  <a:lnTo>
                    <a:pt x="257" y="203"/>
                  </a:lnTo>
                  <a:lnTo>
                    <a:pt x="257" y="204"/>
                  </a:lnTo>
                  <a:lnTo>
                    <a:pt x="258" y="204"/>
                  </a:lnTo>
                  <a:lnTo>
                    <a:pt x="258" y="205"/>
                  </a:lnTo>
                  <a:lnTo>
                    <a:pt x="259" y="207"/>
                  </a:lnTo>
                  <a:lnTo>
                    <a:pt x="259" y="208"/>
                  </a:lnTo>
                  <a:lnTo>
                    <a:pt x="261" y="208"/>
                  </a:lnTo>
                  <a:lnTo>
                    <a:pt x="261" y="210"/>
                  </a:lnTo>
                  <a:lnTo>
                    <a:pt x="259" y="210"/>
                  </a:lnTo>
                  <a:lnTo>
                    <a:pt x="259" y="211"/>
                  </a:lnTo>
                  <a:lnTo>
                    <a:pt x="258" y="211"/>
                  </a:lnTo>
                  <a:lnTo>
                    <a:pt x="258" y="212"/>
                  </a:lnTo>
                  <a:lnTo>
                    <a:pt x="257" y="211"/>
                  </a:lnTo>
                  <a:lnTo>
                    <a:pt x="256" y="211"/>
                  </a:lnTo>
                  <a:lnTo>
                    <a:pt x="256" y="212"/>
                  </a:lnTo>
                  <a:lnTo>
                    <a:pt x="255" y="212"/>
                  </a:lnTo>
                  <a:lnTo>
                    <a:pt x="254" y="212"/>
                  </a:lnTo>
                  <a:lnTo>
                    <a:pt x="254" y="213"/>
                  </a:lnTo>
                  <a:lnTo>
                    <a:pt x="253" y="213"/>
                  </a:lnTo>
                  <a:lnTo>
                    <a:pt x="252" y="213"/>
                  </a:lnTo>
                  <a:lnTo>
                    <a:pt x="250" y="213"/>
                  </a:lnTo>
                  <a:lnTo>
                    <a:pt x="250" y="214"/>
                  </a:lnTo>
                  <a:lnTo>
                    <a:pt x="249" y="213"/>
                  </a:lnTo>
                  <a:lnTo>
                    <a:pt x="248" y="213"/>
                  </a:lnTo>
                  <a:lnTo>
                    <a:pt x="248" y="214"/>
                  </a:lnTo>
                  <a:lnTo>
                    <a:pt x="248" y="215"/>
                  </a:lnTo>
                  <a:lnTo>
                    <a:pt x="247" y="216"/>
                  </a:lnTo>
                  <a:lnTo>
                    <a:pt x="247" y="218"/>
                  </a:lnTo>
                  <a:lnTo>
                    <a:pt x="247" y="219"/>
                  </a:lnTo>
                  <a:lnTo>
                    <a:pt x="248" y="219"/>
                  </a:lnTo>
                  <a:lnTo>
                    <a:pt x="248" y="220"/>
                  </a:lnTo>
                  <a:lnTo>
                    <a:pt x="249" y="222"/>
                  </a:lnTo>
                  <a:lnTo>
                    <a:pt x="249" y="223"/>
                  </a:lnTo>
                  <a:lnTo>
                    <a:pt x="248" y="223"/>
                  </a:lnTo>
                  <a:lnTo>
                    <a:pt x="249" y="223"/>
                  </a:lnTo>
                  <a:lnTo>
                    <a:pt x="249" y="226"/>
                  </a:lnTo>
                  <a:lnTo>
                    <a:pt x="249" y="227"/>
                  </a:lnTo>
                  <a:lnTo>
                    <a:pt x="249" y="228"/>
                  </a:lnTo>
                  <a:lnTo>
                    <a:pt x="248" y="229"/>
                  </a:lnTo>
                  <a:lnTo>
                    <a:pt x="249" y="229"/>
                  </a:lnTo>
                  <a:lnTo>
                    <a:pt x="249" y="230"/>
                  </a:lnTo>
                  <a:lnTo>
                    <a:pt x="250" y="232"/>
                  </a:lnTo>
                  <a:lnTo>
                    <a:pt x="252" y="233"/>
                  </a:lnTo>
                  <a:lnTo>
                    <a:pt x="250" y="232"/>
                  </a:lnTo>
                  <a:lnTo>
                    <a:pt x="250" y="231"/>
                  </a:lnTo>
                  <a:lnTo>
                    <a:pt x="252" y="231"/>
                  </a:lnTo>
                  <a:lnTo>
                    <a:pt x="253" y="231"/>
                  </a:lnTo>
                  <a:lnTo>
                    <a:pt x="254" y="231"/>
                  </a:lnTo>
                  <a:lnTo>
                    <a:pt x="254" y="232"/>
                  </a:lnTo>
                  <a:lnTo>
                    <a:pt x="255" y="233"/>
                  </a:lnTo>
                  <a:lnTo>
                    <a:pt x="255" y="235"/>
                  </a:lnTo>
                  <a:lnTo>
                    <a:pt x="255" y="238"/>
                  </a:lnTo>
                  <a:lnTo>
                    <a:pt x="254" y="239"/>
                  </a:lnTo>
                  <a:lnTo>
                    <a:pt x="253" y="238"/>
                  </a:lnTo>
                  <a:lnTo>
                    <a:pt x="252" y="238"/>
                  </a:lnTo>
                  <a:lnTo>
                    <a:pt x="250" y="238"/>
                  </a:lnTo>
                  <a:lnTo>
                    <a:pt x="249" y="239"/>
                  </a:lnTo>
                  <a:lnTo>
                    <a:pt x="247" y="240"/>
                  </a:lnTo>
                  <a:lnTo>
                    <a:pt x="246" y="240"/>
                  </a:lnTo>
                  <a:lnTo>
                    <a:pt x="245" y="240"/>
                  </a:lnTo>
                  <a:lnTo>
                    <a:pt x="245" y="241"/>
                  </a:lnTo>
                  <a:lnTo>
                    <a:pt x="245" y="243"/>
                  </a:lnTo>
                  <a:lnTo>
                    <a:pt x="244" y="243"/>
                  </a:lnTo>
                  <a:lnTo>
                    <a:pt x="243" y="244"/>
                  </a:lnTo>
                  <a:lnTo>
                    <a:pt x="241" y="244"/>
                  </a:lnTo>
                  <a:lnTo>
                    <a:pt x="240" y="244"/>
                  </a:lnTo>
                  <a:lnTo>
                    <a:pt x="239" y="244"/>
                  </a:lnTo>
                  <a:lnTo>
                    <a:pt x="238" y="244"/>
                  </a:lnTo>
                  <a:lnTo>
                    <a:pt x="237" y="244"/>
                  </a:lnTo>
                  <a:lnTo>
                    <a:pt x="235" y="244"/>
                  </a:lnTo>
                  <a:lnTo>
                    <a:pt x="236" y="244"/>
                  </a:lnTo>
                  <a:lnTo>
                    <a:pt x="236" y="243"/>
                  </a:lnTo>
                  <a:lnTo>
                    <a:pt x="237" y="241"/>
                  </a:lnTo>
                  <a:lnTo>
                    <a:pt x="236" y="241"/>
                  </a:lnTo>
                  <a:lnTo>
                    <a:pt x="236" y="240"/>
                  </a:lnTo>
                  <a:lnTo>
                    <a:pt x="235" y="240"/>
                  </a:lnTo>
                  <a:lnTo>
                    <a:pt x="236" y="239"/>
                  </a:lnTo>
                  <a:lnTo>
                    <a:pt x="233" y="238"/>
                  </a:lnTo>
                  <a:lnTo>
                    <a:pt x="233" y="237"/>
                  </a:lnTo>
                  <a:lnTo>
                    <a:pt x="232" y="237"/>
                  </a:lnTo>
                  <a:lnTo>
                    <a:pt x="231" y="236"/>
                  </a:lnTo>
                  <a:lnTo>
                    <a:pt x="231" y="237"/>
                  </a:lnTo>
                  <a:lnTo>
                    <a:pt x="231" y="236"/>
                  </a:lnTo>
                  <a:lnTo>
                    <a:pt x="230" y="237"/>
                  </a:lnTo>
                  <a:lnTo>
                    <a:pt x="229" y="236"/>
                  </a:lnTo>
                  <a:lnTo>
                    <a:pt x="228" y="236"/>
                  </a:lnTo>
                  <a:lnTo>
                    <a:pt x="227" y="236"/>
                  </a:lnTo>
                  <a:lnTo>
                    <a:pt x="226" y="236"/>
                  </a:lnTo>
                  <a:lnTo>
                    <a:pt x="224" y="237"/>
                  </a:lnTo>
                  <a:lnTo>
                    <a:pt x="223" y="238"/>
                  </a:lnTo>
                  <a:lnTo>
                    <a:pt x="224" y="238"/>
                  </a:lnTo>
                  <a:lnTo>
                    <a:pt x="223" y="238"/>
                  </a:lnTo>
                  <a:lnTo>
                    <a:pt x="223" y="239"/>
                  </a:lnTo>
                  <a:lnTo>
                    <a:pt x="222" y="239"/>
                  </a:lnTo>
                  <a:lnTo>
                    <a:pt x="221" y="239"/>
                  </a:lnTo>
                  <a:lnTo>
                    <a:pt x="221" y="240"/>
                  </a:lnTo>
                  <a:lnTo>
                    <a:pt x="220" y="240"/>
                  </a:lnTo>
                  <a:lnTo>
                    <a:pt x="219" y="241"/>
                  </a:lnTo>
                  <a:lnTo>
                    <a:pt x="219" y="243"/>
                  </a:lnTo>
                  <a:lnTo>
                    <a:pt x="219" y="244"/>
                  </a:lnTo>
                  <a:lnTo>
                    <a:pt x="219" y="245"/>
                  </a:lnTo>
                  <a:lnTo>
                    <a:pt x="218" y="245"/>
                  </a:lnTo>
                  <a:lnTo>
                    <a:pt x="216" y="246"/>
                  </a:lnTo>
                  <a:lnTo>
                    <a:pt x="215" y="246"/>
                  </a:lnTo>
                  <a:lnTo>
                    <a:pt x="214" y="247"/>
                  </a:lnTo>
                  <a:lnTo>
                    <a:pt x="213" y="249"/>
                  </a:lnTo>
                  <a:lnTo>
                    <a:pt x="213" y="251"/>
                  </a:lnTo>
                  <a:lnTo>
                    <a:pt x="212" y="251"/>
                  </a:lnTo>
                  <a:lnTo>
                    <a:pt x="211" y="251"/>
                  </a:lnTo>
                  <a:lnTo>
                    <a:pt x="210" y="251"/>
                  </a:lnTo>
                  <a:lnTo>
                    <a:pt x="210" y="249"/>
                  </a:lnTo>
                  <a:lnTo>
                    <a:pt x="209" y="249"/>
                  </a:lnTo>
                  <a:lnTo>
                    <a:pt x="209" y="251"/>
                  </a:lnTo>
                  <a:lnTo>
                    <a:pt x="209" y="252"/>
                  </a:lnTo>
                  <a:lnTo>
                    <a:pt x="210" y="253"/>
                  </a:lnTo>
                  <a:lnTo>
                    <a:pt x="210" y="254"/>
                  </a:lnTo>
                  <a:lnTo>
                    <a:pt x="210" y="255"/>
                  </a:lnTo>
                  <a:lnTo>
                    <a:pt x="211" y="257"/>
                  </a:lnTo>
                  <a:lnTo>
                    <a:pt x="211" y="258"/>
                  </a:lnTo>
                  <a:lnTo>
                    <a:pt x="211" y="260"/>
                  </a:lnTo>
                  <a:lnTo>
                    <a:pt x="211" y="258"/>
                  </a:lnTo>
                  <a:lnTo>
                    <a:pt x="212" y="258"/>
                  </a:lnTo>
                  <a:lnTo>
                    <a:pt x="212" y="257"/>
                  </a:lnTo>
                  <a:lnTo>
                    <a:pt x="215" y="257"/>
                  </a:lnTo>
                  <a:lnTo>
                    <a:pt x="218" y="258"/>
                  </a:lnTo>
                  <a:lnTo>
                    <a:pt x="218" y="260"/>
                  </a:lnTo>
                  <a:lnTo>
                    <a:pt x="218" y="261"/>
                  </a:lnTo>
                  <a:lnTo>
                    <a:pt x="218" y="262"/>
                  </a:lnTo>
                  <a:lnTo>
                    <a:pt x="219" y="262"/>
                  </a:lnTo>
                  <a:lnTo>
                    <a:pt x="219" y="263"/>
                  </a:lnTo>
                  <a:lnTo>
                    <a:pt x="219" y="264"/>
                  </a:lnTo>
                  <a:lnTo>
                    <a:pt x="221" y="262"/>
                  </a:lnTo>
                  <a:lnTo>
                    <a:pt x="222" y="262"/>
                  </a:lnTo>
                  <a:lnTo>
                    <a:pt x="222" y="261"/>
                  </a:lnTo>
                  <a:lnTo>
                    <a:pt x="222" y="260"/>
                  </a:lnTo>
                  <a:lnTo>
                    <a:pt x="223" y="256"/>
                  </a:lnTo>
                  <a:lnTo>
                    <a:pt x="224" y="256"/>
                  </a:lnTo>
                  <a:lnTo>
                    <a:pt x="224" y="255"/>
                  </a:lnTo>
                  <a:lnTo>
                    <a:pt x="224" y="254"/>
                  </a:lnTo>
                  <a:lnTo>
                    <a:pt x="226" y="254"/>
                  </a:lnTo>
                  <a:lnTo>
                    <a:pt x="226" y="253"/>
                  </a:lnTo>
                  <a:lnTo>
                    <a:pt x="227" y="253"/>
                  </a:lnTo>
                  <a:lnTo>
                    <a:pt x="228" y="254"/>
                  </a:lnTo>
                  <a:lnTo>
                    <a:pt x="229" y="255"/>
                  </a:lnTo>
                  <a:lnTo>
                    <a:pt x="230" y="255"/>
                  </a:lnTo>
                  <a:lnTo>
                    <a:pt x="231" y="255"/>
                  </a:lnTo>
                  <a:lnTo>
                    <a:pt x="231" y="256"/>
                  </a:lnTo>
                  <a:lnTo>
                    <a:pt x="231" y="257"/>
                  </a:lnTo>
                  <a:lnTo>
                    <a:pt x="231" y="258"/>
                  </a:lnTo>
                  <a:lnTo>
                    <a:pt x="231" y="260"/>
                  </a:lnTo>
                  <a:lnTo>
                    <a:pt x="231" y="261"/>
                  </a:lnTo>
                  <a:lnTo>
                    <a:pt x="232" y="261"/>
                  </a:lnTo>
                  <a:lnTo>
                    <a:pt x="232" y="263"/>
                  </a:lnTo>
                  <a:lnTo>
                    <a:pt x="232" y="264"/>
                  </a:lnTo>
                  <a:lnTo>
                    <a:pt x="232" y="265"/>
                  </a:lnTo>
                  <a:lnTo>
                    <a:pt x="233" y="266"/>
                  </a:lnTo>
                  <a:lnTo>
                    <a:pt x="233" y="269"/>
                  </a:lnTo>
                  <a:lnTo>
                    <a:pt x="233" y="270"/>
                  </a:lnTo>
                  <a:lnTo>
                    <a:pt x="232" y="270"/>
                  </a:lnTo>
                  <a:lnTo>
                    <a:pt x="231" y="271"/>
                  </a:lnTo>
                  <a:lnTo>
                    <a:pt x="231" y="272"/>
                  </a:lnTo>
                  <a:lnTo>
                    <a:pt x="231" y="273"/>
                  </a:lnTo>
                  <a:lnTo>
                    <a:pt x="231" y="274"/>
                  </a:lnTo>
                  <a:lnTo>
                    <a:pt x="231" y="275"/>
                  </a:lnTo>
                  <a:lnTo>
                    <a:pt x="232" y="278"/>
                  </a:lnTo>
                  <a:lnTo>
                    <a:pt x="232" y="279"/>
                  </a:lnTo>
                  <a:lnTo>
                    <a:pt x="229" y="279"/>
                  </a:lnTo>
                  <a:lnTo>
                    <a:pt x="228" y="280"/>
                  </a:lnTo>
                  <a:lnTo>
                    <a:pt x="227" y="281"/>
                  </a:lnTo>
                  <a:lnTo>
                    <a:pt x="226" y="281"/>
                  </a:lnTo>
                  <a:lnTo>
                    <a:pt x="227" y="283"/>
                  </a:lnTo>
                  <a:lnTo>
                    <a:pt x="226" y="285"/>
                  </a:lnTo>
                  <a:lnTo>
                    <a:pt x="227" y="286"/>
                  </a:lnTo>
                  <a:lnTo>
                    <a:pt x="227" y="287"/>
                  </a:lnTo>
                  <a:lnTo>
                    <a:pt x="226" y="288"/>
                  </a:lnTo>
                  <a:lnTo>
                    <a:pt x="226" y="287"/>
                  </a:lnTo>
                  <a:lnTo>
                    <a:pt x="224" y="287"/>
                  </a:lnTo>
                  <a:lnTo>
                    <a:pt x="223" y="287"/>
                  </a:lnTo>
                  <a:lnTo>
                    <a:pt x="223" y="288"/>
                  </a:lnTo>
                  <a:lnTo>
                    <a:pt x="222" y="287"/>
                  </a:lnTo>
                  <a:lnTo>
                    <a:pt x="221" y="286"/>
                  </a:lnTo>
                  <a:lnTo>
                    <a:pt x="220" y="286"/>
                  </a:lnTo>
                  <a:lnTo>
                    <a:pt x="219" y="286"/>
                  </a:lnTo>
                  <a:lnTo>
                    <a:pt x="218" y="286"/>
                  </a:lnTo>
                  <a:lnTo>
                    <a:pt x="216" y="286"/>
                  </a:lnTo>
                  <a:lnTo>
                    <a:pt x="215" y="287"/>
                  </a:lnTo>
                  <a:lnTo>
                    <a:pt x="214" y="288"/>
                  </a:lnTo>
                  <a:lnTo>
                    <a:pt x="213" y="288"/>
                  </a:lnTo>
                  <a:lnTo>
                    <a:pt x="212" y="288"/>
                  </a:lnTo>
                  <a:lnTo>
                    <a:pt x="211" y="288"/>
                  </a:lnTo>
                  <a:lnTo>
                    <a:pt x="210" y="288"/>
                  </a:lnTo>
                  <a:lnTo>
                    <a:pt x="209" y="288"/>
                  </a:lnTo>
                  <a:lnTo>
                    <a:pt x="207" y="288"/>
                  </a:lnTo>
                  <a:lnTo>
                    <a:pt x="206" y="288"/>
                  </a:lnTo>
                  <a:lnTo>
                    <a:pt x="206" y="287"/>
                  </a:lnTo>
                  <a:lnTo>
                    <a:pt x="205" y="287"/>
                  </a:lnTo>
                  <a:lnTo>
                    <a:pt x="205" y="286"/>
                  </a:lnTo>
                  <a:lnTo>
                    <a:pt x="205" y="285"/>
                  </a:lnTo>
                  <a:lnTo>
                    <a:pt x="206" y="283"/>
                  </a:lnTo>
                  <a:lnTo>
                    <a:pt x="207" y="283"/>
                  </a:lnTo>
                  <a:lnTo>
                    <a:pt x="207" y="282"/>
                  </a:lnTo>
                  <a:lnTo>
                    <a:pt x="207" y="281"/>
                  </a:lnTo>
                  <a:lnTo>
                    <a:pt x="207" y="280"/>
                  </a:lnTo>
                  <a:lnTo>
                    <a:pt x="207" y="279"/>
                  </a:lnTo>
                  <a:lnTo>
                    <a:pt x="206" y="279"/>
                  </a:lnTo>
                  <a:lnTo>
                    <a:pt x="206" y="280"/>
                  </a:lnTo>
                  <a:lnTo>
                    <a:pt x="205" y="281"/>
                  </a:lnTo>
                  <a:lnTo>
                    <a:pt x="205" y="282"/>
                  </a:lnTo>
                  <a:lnTo>
                    <a:pt x="204" y="282"/>
                  </a:lnTo>
                  <a:lnTo>
                    <a:pt x="204" y="283"/>
                  </a:lnTo>
                  <a:lnTo>
                    <a:pt x="203" y="283"/>
                  </a:lnTo>
                  <a:lnTo>
                    <a:pt x="203" y="285"/>
                  </a:lnTo>
                  <a:lnTo>
                    <a:pt x="202" y="285"/>
                  </a:lnTo>
                  <a:lnTo>
                    <a:pt x="202" y="286"/>
                  </a:lnTo>
                  <a:lnTo>
                    <a:pt x="201" y="286"/>
                  </a:lnTo>
                  <a:lnTo>
                    <a:pt x="201" y="287"/>
                  </a:lnTo>
                  <a:lnTo>
                    <a:pt x="201" y="288"/>
                  </a:lnTo>
                  <a:lnTo>
                    <a:pt x="202" y="288"/>
                  </a:lnTo>
                  <a:lnTo>
                    <a:pt x="203" y="289"/>
                  </a:lnTo>
                  <a:lnTo>
                    <a:pt x="202" y="289"/>
                  </a:lnTo>
                  <a:lnTo>
                    <a:pt x="201" y="289"/>
                  </a:lnTo>
                  <a:lnTo>
                    <a:pt x="200" y="289"/>
                  </a:lnTo>
                  <a:lnTo>
                    <a:pt x="198" y="289"/>
                  </a:lnTo>
                  <a:lnTo>
                    <a:pt x="197" y="289"/>
                  </a:lnTo>
                  <a:lnTo>
                    <a:pt x="196" y="289"/>
                  </a:lnTo>
                  <a:lnTo>
                    <a:pt x="196" y="288"/>
                  </a:lnTo>
                  <a:lnTo>
                    <a:pt x="195" y="288"/>
                  </a:lnTo>
                  <a:lnTo>
                    <a:pt x="195" y="287"/>
                  </a:lnTo>
                  <a:lnTo>
                    <a:pt x="194" y="287"/>
                  </a:lnTo>
                  <a:lnTo>
                    <a:pt x="193" y="287"/>
                  </a:lnTo>
                  <a:lnTo>
                    <a:pt x="193" y="288"/>
                  </a:lnTo>
                  <a:lnTo>
                    <a:pt x="193" y="289"/>
                  </a:lnTo>
                  <a:lnTo>
                    <a:pt x="193" y="290"/>
                  </a:lnTo>
                  <a:lnTo>
                    <a:pt x="192" y="290"/>
                  </a:lnTo>
                  <a:lnTo>
                    <a:pt x="190" y="290"/>
                  </a:lnTo>
                  <a:lnTo>
                    <a:pt x="190" y="289"/>
                  </a:lnTo>
                  <a:lnTo>
                    <a:pt x="189" y="289"/>
                  </a:lnTo>
                  <a:lnTo>
                    <a:pt x="189" y="290"/>
                  </a:lnTo>
                  <a:lnTo>
                    <a:pt x="189" y="291"/>
                  </a:lnTo>
                  <a:lnTo>
                    <a:pt x="190" y="291"/>
                  </a:lnTo>
                  <a:lnTo>
                    <a:pt x="190" y="293"/>
                  </a:lnTo>
                  <a:lnTo>
                    <a:pt x="189" y="293"/>
                  </a:lnTo>
                  <a:lnTo>
                    <a:pt x="188" y="293"/>
                  </a:lnTo>
                  <a:lnTo>
                    <a:pt x="187" y="293"/>
                  </a:lnTo>
                  <a:lnTo>
                    <a:pt x="187" y="291"/>
                  </a:lnTo>
                  <a:lnTo>
                    <a:pt x="187" y="290"/>
                  </a:lnTo>
                  <a:lnTo>
                    <a:pt x="187" y="289"/>
                  </a:lnTo>
                  <a:lnTo>
                    <a:pt x="187" y="288"/>
                  </a:lnTo>
                  <a:lnTo>
                    <a:pt x="188" y="288"/>
                  </a:lnTo>
                  <a:lnTo>
                    <a:pt x="189" y="288"/>
                  </a:lnTo>
                  <a:lnTo>
                    <a:pt x="189" y="287"/>
                  </a:lnTo>
                  <a:lnTo>
                    <a:pt x="188" y="287"/>
                  </a:lnTo>
                  <a:lnTo>
                    <a:pt x="188" y="286"/>
                  </a:lnTo>
                  <a:lnTo>
                    <a:pt x="187" y="286"/>
                  </a:lnTo>
                  <a:lnTo>
                    <a:pt x="187" y="285"/>
                  </a:lnTo>
                  <a:lnTo>
                    <a:pt x="186" y="285"/>
                  </a:lnTo>
                  <a:lnTo>
                    <a:pt x="186" y="283"/>
                  </a:lnTo>
                  <a:lnTo>
                    <a:pt x="186" y="285"/>
                  </a:lnTo>
                  <a:lnTo>
                    <a:pt x="185" y="285"/>
                  </a:lnTo>
                  <a:lnTo>
                    <a:pt x="185" y="286"/>
                  </a:lnTo>
                  <a:lnTo>
                    <a:pt x="184" y="286"/>
                  </a:lnTo>
                  <a:lnTo>
                    <a:pt x="183" y="286"/>
                  </a:lnTo>
                  <a:lnTo>
                    <a:pt x="181" y="286"/>
                  </a:lnTo>
                  <a:lnTo>
                    <a:pt x="180" y="286"/>
                  </a:lnTo>
                  <a:lnTo>
                    <a:pt x="180" y="287"/>
                  </a:lnTo>
                  <a:lnTo>
                    <a:pt x="180" y="288"/>
                  </a:lnTo>
                  <a:lnTo>
                    <a:pt x="179" y="289"/>
                  </a:lnTo>
                  <a:lnTo>
                    <a:pt x="178" y="289"/>
                  </a:lnTo>
                  <a:lnTo>
                    <a:pt x="178" y="290"/>
                  </a:lnTo>
                  <a:lnTo>
                    <a:pt x="177" y="290"/>
                  </a:lnTo>
                  <a:lnTo>
                    <a:pt x="177" y="289"/>
                  </a:lnTo>
                  <a:lnTo>
                    <a:pt x="176" y="289"/>
                  </a:lnTo>
                  <a:lnTo>
                    <a:pt x="176" y="288"/>
                  </a:lnTo>
                  <a:lnTo>
                    <a:pt x="176" y="287"/>
                  </a:lnTo>
                  <a:lnTo>
                    <a:pt x="176" y="286"/>
                  </a:lnTo>
                  <a:lnTo>
                    <a:pt x="176" y="285"/>
                  </a:lnTo>
                  <a:lnTo>
                    <a:pt x="175" y="285"/>
                  </a:lnTo>
                  <a:lnTo>
                    <a:pt x="175" y="283"/>
                  </a:lnTo>
                  <a:lnTo>
                    <a:pt x="174" y="283"/>
                  </a:lnTo>
                  <a:lnTo>
                    <a:pt x="174" y="282"/>
                  </a:lnTo>
                  <a:lnTo>
                    <a:pt x="172" y="282"/>
                  </a:lnTo>
                  <a:lnTo>
                    <a:pt x="171" y="282"/>
                  </a:lnTo>
                  <a:lnTo>
                    <a:pt x="170" y="282"/>
                  </a:lnTo>
                  <a:lnTo>
                    <a:pt x="170" y="281"/>
                  </a:lnTo>
                  <a:lnTo>
                    <a:pt x="170" y="280"/>
                  </a:lnTo>
                  <a:lnTo>
                    <a:pt x="170" y="279"/>
                  </a:lnTo>
                  <a:lnTo>
                    <a:pt x="170" y="278"/>
                  </a:lnTo>
                  <a:lnTo>
                    <a:pt x="170" y="277"/>
                  </a:lnTo>
                  <a:lnTo>
                    <a:pt x="170" y="278"/>
                  </a:lnTo>
                  <a:lnTo>
                    <a:pt x="169" y="278"/>
                  </a:lnTo>
                  <a:lnTo>
                    <a:pt x="169" y="279"/>
                  </a:lnTo>
                  <a:lnTo>
                    <a:pt x="168" y="279"/>
                  </a:lnTo>
                  <a:lnTo>
                    <a:pt x="167" y="279"/>
                  </a:lnTo>
                  <a:lnTo>
                    <a:pt x="166" y="280"/>
                  </a:lnTo>
                  <a:lnTo>
                    <a:pt x="164" y="280"/>
                  </a:lnTo>
                  <a:lnTo>
                    <a:pt x="164" y="279"/>
                  </a:lnTo>
                  <a:lnTo>
                    <a:pt x="164" y="278"/>
                  </a:lnTo>
                  <a:lnTo>
                    <a:pt x="166" y="278"/>
                  </a:lnTo>
                  <a:lnTo>
                    <a:pt x="166" y="277"/>
                  </a:lnTo>
                  <a:lnTo>
                    <a:pt x="166" y="275"/>
                  </a:lnTo>
                  <a:lnTo>
                    <a:pt x="167" y="274"/>
                  </a:lnTo>
                  <a:lnTo>
                    <a:pt x="167" y="273"/>
                  </a:lnTo>
                  <a:lnTo>
                    <a:pt x="167" y="272"/>
                  </a:lnTo>
                  <a:lnTo>
                    <a:pt x="167" y="271"/>
                  </a:lnTo>
                  <a:lnTo>
                    <a:pt x="168" y="270"/>
                  </a:lnTo>
                  <a:lnTo>
                    <a:pt x="168" y="269"/>
                  </a:lnTo>
                  <a:lnTo>
                    <a:pt x="168" y="268"/>
                  </a:lnTo>
                  <a:lnTo>
                    <a:pt x="168" y="266"/>
                  </a:lnTo>
                  <a:lnTo>
                    <a:pt x="168" y="265"/>
                  </a:lnTo>
                  <a:lnTo>
                    <a:pt x="168" y="264"/>
                  </a:lnTo>
                  <a:lnTo>
                    <a:pt x="168" y="263"/>
                  </a:lnTo>
                  <a:lnTo>
                    <a:pt x="168" y="262"/>
                  </a:lnTo>
                  <a:lnTo>
                    <a:pt x="168" y="261"/>
                  </a:lnTo>
                  <a:lnTo>
                    <a:pt x="168" y="260"/>
                  </a:lnTo>
                  <a:lnTo>
                    <a:pt x="168" y="258"/>
                  </a:lnTo>
                  <a:lnTo>
                    <a:pt x="169" y="258"/>
                  </a:lnTo>
                  <a:lnTo>
                    <a:pt x="169" y="257"/>
                  </a:lnTo>
                  <a:lnTo>
                    <a:pt x="169" y="256"/>
                  </a:lnTo>
                  <a:lnTo>
                    <a:pt x="168" y="256"/>
                  </a:lnTo>
                  <a:lnTo>
                    <a:pt x="166" y="256"/>
                  </a:lnTo>
                  <a:lnTo>
                    <a:pt x="164" y="256"/>
                  </a:lnTo>
                  <a:lnTo>
                    <a:pt x="164" y="255"/>
                  </a:lnTo>
                  <a:lnTo>
                    <a:pt x="163" y="255"/>
                  </a:lnTo>
                  <a:lnTo>
                    <a:pt x="162" y="255"/>
                  </a:lnTo>
                  <a:lnTo>
                    <a:pt x="162" y="254"/>
                  </a:lnTo>
                  <a:lnTo>
                    <a:pt x="161" y="254"/>
                  </a:lnTo>
                  <a:lnTo>
                    <a:pt x="161" y="253"/>
                  </a:lnTo>
                  <a:lnTo>
                    <a:pt x="160" y="253"/>
                  </a:lnTo>
                  <a:lnTo>
                    <a:pt x="160" y="252"/>
                  </a:lnTo>
                  <a:lnTo>
                    <a:pt x="159" y="252"/>
                  </a:lnTo>
                  <a:lnTo>
                    <a:pt x="159" y="251"/>
                  </a:lnTo>
                  <a:lnTo>
                    <a:pt x="158" y="249"/>
                  </a:lnTo>
                  <a:lnTo>
                    <a:pt x="157" y="249"/>
                  </a:lnTo>
                  <a:lnTo>
                    <a:pt x="155" y="248"/>
                  </a:lnTo>
                  <a:lnTo>
                    <a:pt x="154" y="248"/>
                  </a:lnTo>
                  <a:lnTo>
                    <a:pt x="153" y="248"/>
                  </a:lnTo>
                  <a:lnTo>
                    <a:pt x="153" y="249"/>
                  </a:lnTo>
                  <a:lnTo>
                    <a:pt x="152" y="249"/>
                  </a:lnTo>
                  <a:lnTo>
                    <a:pt x="151" y="249"/>
                  </a:lnTo>
                  <a:lnTo>
                    <a:pt x="151" y="248"/>
                  </a:lnTo>
                  <a:lnTo>
                    <a:pt x="151" y="249"/>
                  </a:lnTo>
                  <a:lnTo>
                    <a:pt x="150" y="251"/>
                  </a:lnTo>
                  <a:lnTo>
                    <a:pt x="150" y="252"/>
                  </a:lnTo>
                  <a:lnTo>
                    <a:pt x="149" y="253"/>
                  </a:lnTo>
                  <a:lnTo>
                    <a:pt x="149" y="254"/>
                  </a:lnTo>
                  <a:lnTo>
                    <a:pt x="149" y="255"/>
                  </a:lnTo>
                  <a:lnTo>
                    <a:pt x="150" y="256"/>
                  </a:lnTo>
                  <a:lnTo>
                    <a:pt x="149" y="257"/>
                  </a:lnTo>
                  <a:lnTo>
                    <a:pt x="149" y="258"/>
                  </a:lnTo>
                  <a:lnTo>
                    <a:pt x="149" y="260"/>
                  </a:lnTo>
                  <a:lnTo>
                    <a:pt x="147" y="260"/>
                  </a:lnTo>
                  <a:lnTo>
                    <a:pt x="147" y="261"/>
                  </a:lnTo>
                  <a:lnTo>
                    <a:pt x="147" y="262"/>
                  </a:lnTo>
                  <a:lnTo>
                    <a:pt x="146" y="262"/>
                  </a:lnTo>
                  <a:lnTo>
                    <a:pt x="145" y="262"/>
                  </a:lnTo>
                  <a:lnTo>
                    <a:pt x="144" y="262"/>
                  </a:lnTo>
                  <a:lnTo>
                    <a:pt x="144" y="263"/>
                  </a:lnTo>
                  <a:lnTo>
                    <a:pt x="143" y="263"/>
                  </a:lnTo>
                  <a:lnTo>
                    <a:pt x="143" y="264"/>
                  </a:lnTo>
                  <a:lnTo>
                    <a:pt x="143" y="265"/>
                  </a:lnTo>
                  <a:lnTo>
                    <a:pt x="142" y="266"/>
                  </a:lnTo>
                  <a:lnTo>
                    <a:pt x="142" y="265"/>
                  </a:lnTo>
                  <a:lnTo>
                    <a:pt x="141" y="265"/>
                  </a:lnTo>
                  <a:lnTo>
                    <a:pt x="141" y="264"/>
                  </a:lnTo>
                  <a:lnTo>
                    <a:pt x="140" y="264"/>
                  </a:lnTo>
                  <a:lnTo>
                    <a:pt x="140" y="265"/>
                  </a:lnTo>
                  <a:lnTo>
                    <a:pt x="140" y="266"/>
                  </a:lnTo>
                  <a:lnTo>
                    <a:pt x="140" y="268"/>
                  </a:lnTo>
                  <a:lnTo>
                    <a:pt x="140" y="269"/>
                  </a:lnTo>
                  <a:lnTo>
                    <a:pt x="138" y="269"/>
                  </a:lnTo>
                  <a:lnTo>
                    <a:pt x="137" y="269"/>
                  </a:lnTo>
                  <a:lnTo>
                    <a:pt x="137" y="268"/>
                  </a:lnTo>
                  <a:lnTo>
                    <a:pt x="137" y="266"/>
                  </a:lnTo>
                  <a:lnTo>
                    <a:pt x="136" y="266"/>
                  </a:lnTo>
                  <a:lnTo>
                    <a:pt x="136" y="265"/>
                  </a:lnTo>
                  <a:lnTo>
                    <a:pt x="135" y="265"/>
                  </a:lnTo>
                  <a:lnTo>
                    <a:pt x="135" y="264"/>
                  </a:lnTo>
                  <a:lnTo>
                    <a:pt x="135" y="263"/>
                  </a:lnTo>
                  <a:lnTo>
                    <a:pt x="135" y="262"/>
                  </a:lnTo>
                  <a:lnTo>
                    <a:pt x="134" y="262"/>
                  </a:lnTo>
                  <a:lnTo>
                    <a:pt x="134" y="261"/>
                  </a:lnTo>
                  <a:lnTo>
                    <a:pt x="135" y="261"/>
                  </a:lnTo>
                  <a:lnTo>
                    <a:pt x="136" y="260"/>
                  </a:lnTo>
                  <a:lnTo>
                    <a:pt x="137" y="260"/>
                  </a:lnTo>
                  <a:lnTo>
                    <a:pt x="138" y="258"/>
                  </a:lnTo>
                  <a:lnTo>
                    <a:pt x="138" y="257"/>
                  </a:lnTo>
                  <a:lnTo>
                    <a:pt x="140" y="256"/>
                  </a:lnTo>
                  <a:lnTo>
                    <a:pt x="138" y="255"/>
                  </a:lnTo>
                  <a:lnTo>
                    <a:pt x="137" y="255"/>
                  </a:lnTo>
                  <a:lnTo>
                    <a:pt x="138" y="254"/>
                  </a:lnTo>
                  <a:lnTo>
                    <a:pt x="138" y="253"/>
                  </a:lnTo>
                  <a:lnTo>
                    <a:pt x="138" y="252"/>
                  </a:lnTo>
                  <a:lnTo>
                    <a:pt x="137" y="252"/>
                  </a:lnTo>
                  <a:lnTo>
                    <a:pt x="136" y="253"/>
                  </a:lnTo>
                  <a:lnTo>
                    <a:pt x="135" y="253"/>
                  </a:lnTo>
                  <a:lnTo>
                    <a:pt x="134" y="253"/>
                  </a:lnTo>
                  <a:lnTo>
                    <a:pt x="134" y="252"/>
                  </a:lnTo>
                  <a:lnTo>
                    <a:pt x="133" y="252"/>
                  </a:lnTo>
                  <a:lnTo>
                    <a:pt x="133" y="251"/>
                  </a:lnTo>
                  <a:lnTo>
                    <a:pt x="133" y="249"/>
                  </a:lnTo>
                  <a:lnTo>
                    <a:pt x="134" y="248"/>
                  </a:lnTo>
                  <a:lnTo>
                    <a:pt x="134" y="247"/>
                  </a:lnTo>
                  <a:lnTo>
                    <a:pt x="133" y="246"/>
                  </a:lnTo>
                  <a:lnTo>
                    <a:pt x="132" y="245"/>
                  </a:lnTo>
                  <a:lnTo>
                    <a:pt x="131" y="245"/>
                  </a:lnTo>
                  <a:lnTo>
                    <a:pt x="131" y="244"/>
                  </a:lnTo>
                  <a:lnTo>
                    <a:pt x="129" y="244"/>
                  </a:lnTo>
                  <a:lnTo>
                    <a:pt x="128" y="244"/>
                  </a:lnTo>
                  <a:lnTo>
                    <a:pt x="127" y="244"/>
                  </a:lnTo>
                  <a:lnTo>
                    <a:pt x="127" y="243"/>
                  </a:lnTo>
                  <a:lnTo>
                    <a:pt x="126" y="243"/>
                  </a:lnTo>
                  <a:lnTo>
                    <a:pt x="125" y="241"/>
                  </a:lnTo>
                  <a:lnTo>
                    <a:pt x="124" y="241"/>
                  </a:lnTo>
                  <a:lnTo>
                    <a:pt x="124" y="240"/>
                  </a:lnTo>
                  <a:lnTo>
                    <a:pt x="123" y="240"/>
                  </a:lnTo>
                  <a:lnTo>
                    <a:pt x="123" y="239"/>
                  </a:lnTo>
                  <a:lnTo>
                    <a:pt x="121" y="239"/>
                  </a:lnTo>
                  <a:lnTo>
                    <a:pt x="121" y="238"/>
                  </a:lnTo>
                  <a:lnTo>
                    <a:pt x="121" y="237"/>
                  </a:lnTo>
                  <a:lnTo>
                    <a:pt x="121" y="236"/>
                  </a:lnTo>
                  <a:lnTo>
                    <a:pt x="120" y="236"/>
                  </a:lnTo>
                  <a:lnTo>
                    <a:pt x="121" y="236"/>
                  </a:lnTo>
                  <a:lnTo>
                    <a:pt x="121" y="235"/>
                  </a:lnTo>
                  <a:lnTo>
                    <a:pt x="121" y="233"/>
                  </a:lnTo>
                  <a:lnTo>
                    <a:pt x="121" y="232"/>
                  </a:lnTo>
                  <a:lnTo>
                    <a:pt x="121" y="231"/>
                  </a:lnTo>
                  <a:lnTo>
                    <a:pt x="120" y="231"/>
                  </a:lnTo>
                  <a:close/>
                  <a:moveTo>
                    <a:pt x="186" y="204"/>
                  </a:moveTo>
                  <a:lnTo>
                    <a:pt x="185" y="204"/>
                  </a:lnTo>
                  <a:lnTo>
                    <a:pt x="184" y="204"/>
                  </a:lnTo>
                  <a:lnTo>
                    <a:pt x="184" y="205"/>
                  </a:lnTo>
                  <a:lnTo>
                    <a:pt x="183" y="205"/>
                  </a:lnTo>
                  <a:lnTo>
                    <a:pt x="183" y="204"/>
                  </a:lnTo>
                  <a:lnTo>
                    <a:pt x="181" y="204"/>
                  </a:lnTo>
                  <a:lnTo>
                    <a:pt x="181" y="205"/>
                  </a:lnTo>
                  <a:lnTo>
                    <a:pt x="181" y="204"/>
                  </a:lnTo>
                  <a:lnTo>
                    <a:pt x="180" y="204"/>
                  </a:lnTo>
                  <a:lnTo>
                    <a:pt x="180" y="205"/>
                  </a:lnTo>
                  <a:lnTo>
                    <a:pt x="179" y="205"/>
                  </a:lnTo>
                  <a:lnTo>
                    <a:pt x="179" y="206"/>
                  </a:lnTo>
                  <a:lnTo>
                    <a:pt x="178" y="206"/>
                  </a:lnTo>
                  <a:lnTo>
                    <a:pt x="178" y="205"/>
                  </a:lnTo>
                  <a:lnTo>
                    <a:pt x="177" y="205"/>
                  </a:lnTo>
                  <a:lnTo>
                    <a:pt x="177" y="206"/>
                  </a:lnTo>
                  <a:lnTo>
                    <a:pt x="176" y="205"/>
                  </a:lnTo>
                  <a:lnTo>
                    <a:pt x="175" y="205"/>
                  </a:lnTo>
                  <a:lnTo>
                    <a:pt x="175" y="204"/>
                  </a:lnTo>
                  <a:lnTo>
                    <a:pt x="174" y="204"/>
                  </a:lnTo>
                  <a:lnTo>
                    <a:pt x="172" y="203"/>
                  </a:lnTo>
                  <a:lnTo>
                    <a:pt x="171" y="203"/>
                  </a:lnTo>
                  <a:lnTo>
                    <a:pt x="171" y="204"/>
                  </a:lnTo>
                  <a:lnTo>
                    <a:pt x="170" y="203"/>
                  </a:lnTo>
                  <a:lnTo>
                    <a:pt x="170" y="202"/>
                  </a:lnTo>
                  <a:lnTo>
                    <a:pt x="169" y="202"/>
                  </a:lnTo>
                  <a:lnTo>
                    <a:pt x="168" y="202"/>
                  </a:lnTo>
                  <a:lnTo>
                    <a:pt x="167" y="202"/>
                  </a:lnTo>
                  <a:lnTo>
                    <a:pt x="166" y="202"/>
                  </a:lnTo>
                  <a:lnTo>
                    <a:pt x="166" y="201"/>
                  </a:lnTo>
                  <a:lnTo>
                    <a:pt x="164" y="201"/>
                  </a:lnTo>
                  <a:lnTo>
                    <a:pt x="163" y="201"/>
                  </a:lnTo>
                  <a:lnTo>
                    <a:pt x="162" y="201"/>
                  </a:lnTo>
                  <a:lnTo>
                    <a:pt x="161" y="201"/>
                  </a:lnTo>
                  <a:lnTo>
                    <a:pt x="161" y="199"/>
                  </a:lnTo>
                  <a:lnTo>
                    <a:pt x="160" y="199"/>
                  </a:lnTo>
                  <a:lnTo>
                    <a:pt x="160" y="198"/>
                  </a:lnTo>
                  <a:lnTo>
                    <a:pt x="159" y="198"/>
                  </a:lnTo>
                  <a:lnTo>
                    <a:pt x="158" y="198"/>
                  </a:lnTo>
                  <a:lnTo>
                    <a:pt x="158" y="197"/>
                  </a:lnTo>
                  <a:lnTo>
                    <a:pt x="157" y="198"/>
                  </a:lnTo>
                  <a:lnTo>
                    <a:pt x="154" y="198"/>
                  </a:lnTo>
                  <a:lnTo>
                    <a:pt x="153" y="198"/>
                  </a:lnTo>
                  <a:lnTo>
                    <a:pt x="152" y="198"/>
                  </a:lnTo>
                  <a:lnTo>
                    <a:pt x="152" y="197"/>
                  </a:lnTo>
                  <a:lnTo>
                    <a:pt x="151" y="197"/>
                  </a:lnTo>
                  <a:lnTo>
                    <a:pt x="151" y="198"/>
                  </a:lnTo>
                  <a:lnTo>
                    <a:pt x="150" y="198"/>
                  </a:lnTo>
                  <a:lnTo>
                    <a:pt x="149" y="198"/>
                  </a:lnTo>
                  <a:lnTo>
                    <a:pt x="149" y="197"/>
                  </a:lnTo>
                  <a:lnTo>
                    <a:pt x="147" y="197"/>
                  </a:lnTo>
                  <a:lnTo>
                    <a:pt x="147" y="198"/>
                  </a:lnTo>
                  <a:lnTo>
                    <a:pt x="144" y="198"/>
                  </a:lnTo>
                  <a:lnTo>
                    <a:pt x="143" y="198"/>
                  </a:lnTo>
                  <a:lnTo>
                    <a:pt x="142" y="198"/>
                  </a:lnTo>
                  <a:lnTo>
                    <a:pt x="141" y="198"/>
                  </a:lnTo>
                  <a:lnTo>
                    <a:pt x="140" y="198"/>
                  </a:lnTo>
                  <a:lnTo>
                    <a:pt x="138" y="198"/>
                  </a:lnTo>
                  <a:lnTo>
                    <a:pt x="138" y="199"/>
                  </a:lnTo>
                  <a:lnTo>
                    <a:pt x="137" y="199"/>
                  </a:lnTo>
                  <a:lnTo>
                    <a:pt x="137" y="201"/>
                  </a:lnTo>
                  <a:lnTo>
                    <a:pt x="136" y="201"/>
                  </a:lnTo>
                  <a:lnTo>
                    <a:pt x="136" y="199"/>
                  </a:lnTo>
                  <a:lnTo>
                    <a:pt x="136" y="198"/>
                  </a:lnTo>
                  <a:lnTo>
                    <a:pt x="135" y="197"/>
                  </a:lnTo>
                  <a:lnTo>
                    <a:pt x="134" y="202"/>
                  </a:lnTo>
                  <a:lnTo>
                    <a:pt x="134" y="203"/>
                  </a:lnTo>
                  <a:lnTo>
                    <a:pt x="133" y="203"/>
                  </a:lnTo>
                  <a:lnTo>
                    <a:pt x="132" y="203"/>
                  </a:lnTo>
                  <a:lnTo>
                    <a:pt x="132" y="204"/>
                  </a:lnTo>
                  <a:lnTo>
                    <a:pt x="131" y="205"/>
                  </a:lnTo>
                  <a:lnTo>
                    <a:pt x="131" y="206"/>
                  </a:lnTo>
                  <a:lnTo>
                    <a:pt x="132" y="206"/>
                  </a:lnTo>
                  <a:lnTo>
                    <a:pt x="132" y="207"/>
                  </a:lnTo>
                  <a:lnTo>
                    <a:pt x="131" y="207"/>
                  </a:lnTo>
                  <a:lnTo>
                    <a:pt x="131" y="208"/>
                  </a:lnTo>
                  <a:lnTo>
                    <a:pt x="132" y="210"/>
                  </a:lnTo>
                  <a:lnTo>
                    <a:pt x="132" y="211"/>
                  </a:lnTo>
                  <a:lnTo>
                    <a:pt x="131" y="211"/>
                  </a:lnTo>
                  <a:lnTo>
                    <a:pt x="131" y="210"/>
                  </a:lnTo>
                  <a:lnTo>
                    <a:pt x="131" y="211"/>
                  </a:lnTo>
                  <a:lnTo>
                    <a:pt x="131" y="212"/>
                  </a:lnTo>
                  <a:lnTo>
                    <a:pt x="129" y="212"/>
                  </a:lnTo>
                  <a:lnTo>
                    <a:pt x="128" y="212"/>
                  </a:lnTo>
                  <a:lnTo>
                    <a:pt x="128" y="213"/>
                  </a:lnTo>
                  <a:lnTo>
                    <a:pt x="127" y="214"/>
                  </a:lnTo>
                  <a:lnTo>
                    <a:pt x="128" y="214"/>
                  </a:lnTo>
                  <a:lnTo>
                    <a:pt x="131" y="214"/>
                  </a:lnTo>
                  <a:lnTo>
                    <a:pt x="131" y="215"/>
                  </a:lnTo>
                  <a:lnTo>
                    <a:pt x="132" y="215"/>
                  </a:lnTo>
                  <a:lnTo>
                    <a:pt x="132" y="216"/>
                  </a:lnTo>
                  <a:lnTo>
                    <a:pt x="133" y="216"/>
                  </a:lnTo>
                  <a:lnTo>
                    <a:pt x="132" y="216"/>
                  </a:lnTo>
                  <a:lnTo>
                    <a:pt x="131" y="218"/>
                  </a:lnTo>
                  <a:lnTo>
                    <a:pt x="132" y="219"/>
                  </a:lnTo>
                  <a:lnTo>
                    <a:pt x="133" y="219"/>
                  </a:lnTo>
                  <a:lnTo>
                    <a:pt x="134" y="219"/>
                  </a:lnTo>
                  <a:lnTo>
                    <a:pt x="134" y="220"/>
                  </a:lnTo>
                  <a:lnTo>
                    <a:pt x="136" y="220"/>
                  </a:lnTo>
                  <a:lnTo>
                    <a:pt x="136" y="222"/>
                  </a:lnTo>
                  <a:lnTo>
                    <a:pt x="137" y="223"/>
                  </a:lnTo>
                  <a:lnTo>
                    <a:pt x="141" y="223"/>
                  </a:lnTo>
                  <a:lnTo>
                    <a:pt x="141" y="224"/>
                  </a:lnTo>
                  <a:lnTo>
                    <a:pt x="144" y="227"/>
                  </a:lnTo>
                  <a:lnTo>
                    <a:pt x="146" y="226"/>
                  </a:lnTo>
                  <a:lnTo>
                    <a:pt x="146" y="227"/>
                  </a:lnTo>
                  <a:lnTo>
                    <a:pt x="146" y="228"/>
                  </a:lnTo>
                  <a:lnTo>
                    <a:pt x="147" y="228"/>
                  </a:lnTo>
                  <a:lnTo>
                    <a:pt x="147" y="229"/>
                  </a:lnTo>
                  <a:lnTo>
                    <a:pt x="147" y="230"/>
                  </a:lnTo>
                  <a:lnTo>
                    <a:pt x="149" y="230"/>
                  </a:lnTo>
                  <a:lnTo>
                    <a:pt x="149" y="231"/>
                  </a:lnTo>
                  <a:lnTo>
                    <a:pt x="150" y="232"/>
                  </a:lnTo>
                  <a:lnTo>
                    <a:pt x="150" y="233"/>
                  </a:lnTo>
                  <a:lnTo>
                    <a:pt x="149" y="235"/>
                  </a:lnTo>
                  <a:lnTo>
                    <a:pt x="150" y="235"/>
                  </a:lnTo>
                  <a:lnTo>
                    <a:pt x="150" y="236"/>
                  </a:lnTo>
                  <a:lnTo>
                    <a:pt x="151" y="236"/>
                  </a:lnTo>
                  <a:lnTo>
                    <a:pt x="152" y="236"/>
                  </a:lnTo>
                  <a:lnTo>
                    <a:pt x="153" y="236"/>
                  </a:lnTo>
                  <a:lnTo>
                    <a:pt x="154" y="236"/>
                  </a:lnTo>
                  <a:lnTo>
                    <a:pt x="155" y="236"/>
                  </a:lnTo>
                  <a:lnTo>
                    <a:pt x="157" y="236"/>
                  </a:lnTo>
                  <a:lnTo>
                    <a:pt x="157" y="237"/>
                  </a:lnTo>
                  <a:lnTo>
                    <a:pt x="159" y="237"/>
                  </a:lnTo>
                  <a:lnTo>
                    <a:pt x="159" y="236"/>
                  </a:lnTo>
                  <a:lnTo>
                    <a:pt x="160" y="237"/>
                  </a:lnTo>
                  <a:lnTo>
                    <a:pt x="161" y="237"/>
                  </a:lnTo>
                  <a:lnTo>
                    <a:pt x="161" y="236"/>
                  </a:lnTo>
                  <a:lnTo>
                    <a:pt x="161" y="235"/>
                  </a:lnTo>
                  <a:lnTo>
                    <a:pt x="163" y="233"/>
                  </a:lnTo>
                  <a:lnTo>
                    <a:pt x="164" y="233"/>
                  </a:lnTo>
                  <a:lnTo>
                    <a:pt x="164" y="232"/>
                  </a:lnTo>
                  <a:lnTo>
                    <a:pt x="164" y="233"/>
                  </a:lnTo>
                  <a:lnTo>
                    <a:pt x="166" y="233"/>
                  </a:lnTo>
                  <a:lnTo>
                    <a:pt x="167" y="233"/>
                  </a:lnTo>
                  <a:lnTo>
                    <a:pt x="168" y="233"/>
                  </a:lnTo>
                  <a:lnTo>
                    <a:pt x="169" y="233"/>
                  </a:lnTo>
                  <a:lnTo>
                    <a:pt x="169" y="235"/>
                  </a:lnTo>
                  <a:lnTo>
                    <a:pt x="170" y="235"/>
                  </a:lnTo>
                  <a:lnTo>
                    <a:pt x="171" y="235"/>
                  </a:lnTo>
                  <a:lnTo>
                    <a:pt x="172" y="235"/>
                  </a:lnTo>
                  <a:lnTo>
                    <a:pt x="172" y="236"/>
                  </a:lnTo>
                  <a:lnTo>
                    <a:pt x="172" y="235"/>
                  </a:lnTo>
                  <a:lnTo>
                    <a:pt x="174" y="233"/>
                  </a:lnTo>
                  <a:lnTo>
                    <a:pt x="175" y="233"/>
                  </a:lnTo>
                  <a:lnTo>
                    <a:pt x="175" y="235"/>
                  </a:lnTo>
                  <a:lnTo>
                    <a:pt x="175" y="236"/>
                  </a:lnTo>
                  <a:lnTo>
                    <a:pt x="176" y="237"/>
                  </a:lnTo>
                  <a:lnTo>
                    <a:pt x="176" y="238"/>
                  </a:lnTo>
                  <a:lnTo>
                    <a:pt x="177" y="238"/>
                  </a:lnTo>
                  <a:lnTo>
                    <a:pt x="177" y="239"/>
                  </a:lnTo>
                  <a:lnTo>
                    <a:pt x="178" y="240"/>
                  </a:lnTo>
                  <a:lnTo>
                    <a:pt x="179" y="240"/>
                  </a:lnTo>
                  <a:lnTo>
                    <a:pt x="180" y="240"/>
                  </a:lnTo>
                  <a:lnTo>
                    <a:pt x="181" y="240"/>
                  </a:lnTo>
                  <a:lnTo>
                    <a:pt x="183" y="240"/>
                  </a:lnTo>
                  <a:lnTo>
                    <a:pt x="184" y="241"/>
                  </a:lnTo>
                  <a:lnTo>
                    <a:pt x="185" y="240"/>
                  </a:lnTo>
                  <a:lnTo>
                    <a:pt x="186" y="240"/>
                  </a:lnTo>
                  <a:lnTo>
                    <a:pt x="187" y="240"/>
                  </a:lnTo>
                  <a:lnTo>
                    <a:pt x="189" y="239"/>
                  </a:lnTo>
                  <a:lnTo>
                    <a:pt x="190" y="239"/>
                  </a:lnTo>
                  <a:lnTo>
                    <a:pt x="193" y="240"/>
                  </a:lnTo>
                  <a:lnTo>
                    <a:pt x="194" y="241"/>
                  </a:lnTo>
                  <a:lnTo>
                    <a:pt x="195" y="240"/>
                  </a:lnTo>
                  <a:lnTo>
                    <a:pt x="196" y="240"/>
                  </a:lnTo>
                  <a:lnTo>
                    <a:pt x="197" y="240"/>
                  </a:lnTo>
                  <a:lnTo>
                    <a:pt x="197" y="241"/>
                  </a:lnTo>
                  <a:lnTo>
                    <a:pt x="198" y="241"/>
                  </a:lnTo>
                  <a:lnTo>
                    <a:pt x="197" y="241"/>
                  </a:lnTo>
                  <a:lnTo>
                    <a:pt x="197" y="243"/>
                  </a:lnTo>
                  <a:lnTo>
                    <a:pt x="198" y="244"/>
                  </a:lnTo>
                  <a:lnTo>
                    <a:pt x="200" y="244"/>
                  </a:lnTo>
                  <a:lnTo>
                    <a:pt x="201" y="244"/>
                  </a:lnTo>
                  <a:lnTo>
                    <a:pt x="201" y="243"/>
                  </a:lnTo>
                  <a:lnTo>
                    <a:pt x="202" y="243"/>
                  </a:lnTo>
                  <a:lnTo>
                    <a:pt x="203" y="241"/>
                  </a:lnTo>
                  <a:lnTo>
                    <a:pt x="204" y="241"/>
                  </a:lnTo>
                  <a:lnTo>
                    <a:pt x="205" y="241"/>
                  </a:lnTo>
                  <a:lnTo>
                    <a:pt x="205" y="239"/>
                  </a:lnTo>
                  <a:lnTo>
                    <a:pt x="205" y="238"/>
                  </a:lnTo>
                  <a:lnTo>
                    <a:pt x="204" y="238"/>
                  </a:lnTo>
                  <a:lnTo>
                    <a:pt x="204" y="237"/>
                  </a:lnTo>
                  <a:lnTo>
                    <a:pt x="203" y="236"/>
                  </a:lnTo>
                  <a:lnTo>
                    <a:pt x="203" y="235"/>
                  </a:lnTo>
                  <a:lnTo>
                    <a:pt x="203" y="232"/>
                  </a:lnTo>
                  <a:lnTo>
                    <a:pt x="204" y="230"/>
                  </a:lnTo>
                  <a:lnTo>
                    <a:pt x="203" y="230"/>
                  </a:lnTo>
                  <a:lnTo>
                    <a:pt x="203" y="229"/>
                  </a:lnTo>
                  <a:lnTo>
                    <a:pt x="202" y="229"/>
                  </a:lnTo>
                  <a:lnTo>
                    <a:pt x="201" y="229"/>
                  </a:lnTo>
                  <a:lnTo>
                    <a:pt x="200" y="229"/>
                  </a:lnTo>
                  <a:lnTo>
                    <a:pt x="200" y="230"/>
                  </a:lnTo>
                  <a:lnTo>
                    <a:pt x="198" y="231"/>
                  </a:lnTo>
                  <a:lnTo>
                    <a:pt x="198" y="232"/>
                  </a:lnTo>
                  <a:lnTo>
                    <a:pt x="198" y="233"/>
                  </a:lnTo>
                  <a:lnTo>
                    <a:pt x="198" y="235"/>
                  </a:lnTo>
                  <a:lnTo>
                    <a:pt x="197" y="235"/>
                  </a:lnTo>
                  <a:lnTo>
                    <a:pt x="195" y="235"/>
                  </a:lnTo>
                  <a:lnTo>
                    <a:pt x="194" y="233"/>
                  </a:lnTo>
                  <a:lnTo>
                    <a:pt x="194" y="235"/>
                  </a:lnTo>
                  <a:lnTo>
                    <a:pt x="193" y="235"/>
                  </a:lnTo>
                  <a:lnTo>
                    <a:pt x="192" y="235"/>
                  </a:lnTo>
                  <a:lnTo>
                    <a:pt x="192" y="233"/>
                  </a:lnTo>
                  <a:lnTo>
                    <a:pt x="192" y="232"/>
                  </a:lnTo>
                  <a:lnTo>
                    <a:pt x="190" y="232"/>
                  </a:lnTo>
                  <a:lnTo>
                    <a:pt x="190" y="231"/>
                  </a:lnTo>
                  <a:lnTo>
                    <a:pt x="189" y="231"/>
                  </a:lnTo>
                  <a:lnTo>
                    <a:pt x="189" y="230"/>
                  </a:lnTo>
                  <a:lnTo>
                    <a:pt x="188" y="228"/>
                  </a:lnTo>
                  <a:lnTo>
                    <a:pt x="187" y="228"/>
                  </a:lnTo>
                  <a:lnTo>
                    <a:pt x="187" y="227"/>
                  </a:lnTo>
                  <a:lnTo>
                    <a:pt x="186" y="227"/>
                  </a:lnTo>
                  <a:lnTo>
                    <a:pt x="185" y="227"/>
                  </a:lnTo>
                  <a:lnTo>
                    <a:pt x="185" y="226"/>
                  </a:lnTo>
                  <a:lnTo>
                    <a:pt x="185" y="224"/>
                  </a:lnTo>
                  <a:lnTo>
                    <a:pt x="185" y="223"/>
                  </a:lnTo>
                  <a:lnTo>
                    <a:pt x="186" y="222"/>
                  </a:lnTo>
                  <a:lnTo>
                    <a:pt x="186" y="221"/>
                  </a:lnTo>
                  <a:lnTo>
                    <a:pt x="187" y="221"/>
                  </a:lnTo>
                  <a:lnTo>
                    <a:pt x="188" y="222"/>
                  </a:lnTo>
                  <a:lnTo>
                    <a:pt x="189" y="222"/>
                  </a:lnTo>
                  <a:lnTo>
                    <a:pt x="189" y="221"/>
                  </a:lnTo>
                  <a:lnTo>
                    <a:pt x="190" y="220"/>
                  </a:lnTo>
                  <a:lnTo>
                    <a:pt x="192" y="219"/>
                  </a:lnTo>
                  <a:lnTo>
                    <a:pt x="193" y="218"/>
                  </a:lnTo>
                  <a:lnTo>
                    <a:pt x="193" y="216"/>
                  </a:lnTo>
                  <a:lnTo>
                    <a:pt x="193" y="215"/>
                  </a:lnTo>
                  <a:lnTo>
                    <a:pt x="194" y="214"/>
                  </a:lnTo>
                  <a:lnTo>
                    <a:pt x="194" y="213"/>
                  </a:lnTo>
                  <a:lnTo>
                    <a:pt x="195" y="213"/>
                  </a:lnTo>
                  <a:lnTo>
                    <a:pt x="194" y="212"/>
                  </a:lnTo>
                  <a:lnTo>
                    <a:pt x="194" y="211"/>
                  </a:lnTo>
                  <a:lnTo>
                    <a:pt x="195" y="210"/>
                  </a:lnTo>
                  <a:lnTo>
                    <a:pt x="195" y="208"/>
                  </a:lnTo>
                  <a:lnTo>
                    <a:pt x="195" y="207"/>
                  </a:lnTo>
                  <a:lnTo>
                    <a:pt x="195" y="206"/>
                  </a:lnTo>
                  <a:lnTo>
                    <a:pt x="194" y="206"/>
                  </a:lnTo>
                  <a:lnTo>
                    <a:pt x="194" y="207"/>
                  </a:lnTo>
                  <a:lnTo>
                    <a:pt x="193" y="207"/>
                  </a:lnTo>
                  <a:lnTo>
                    <a:pt x="193" y="208"/>
                  </a:lnTo>
                  <a:lnTo>
                    <a:pt x="192" y="208"/>
                  </a:lnTo>
                  <a:lnTo>
                    <a:pt x="190" y="210"/>
                  </a:lnTo>
                  <a:lnTo>
                    <a:pt x="189" y="210"/>
                  </a:lnTo>
                  <a:lnTo>
                    <a:pt x="188" y="210"/>
                  </a:lnTo>
                  <a:lnTo>
                    <a:pt x="188" y="208"/>
                  </a:lnTo>
                  <a:lnTo>
                    <a:pt x="188" y="207"/>
                  </a:lnTo>
                  <a:lnTo>
                    <a:pt x="187" y="207"/>
                  </a:lnTo>
                  <a:lnTo>
                    <a:pt x="187" y="206"/>
                  </a:lnTo>
                  <a:lnTo>
                    <a:pt x="186" y="206"/>
                  </a:lnTo>
                  <a:lnTo>
                    <a:pt x="186" y="205"/>
                  </a:lnTo>
                  <a:lnTo>
                    <a:pt x="186" y="204"/>
                  </a:lnTo>
                  <a:close/>
                  <a:moveTo>
                    <a:pt x="32" y="61"/>
                  </a:moveTo>
                  <a:lnTo>
                    <a:pt x="31" y="61"/>
                  </a:lnTo>
                  <a:lnTo>
                    <a:pt x="31" y="62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3" y="63"/>
                  </a:lnTo>
                  <a:lnTo>
                    <a:pt x="33" y="64"/>
                  </a:lnTo>
                  <a:lnTo>
                    <a:pt x="34" y="64"/>
                  </a:lnTo>
                  <a:lnTo>
                    <a:pt x="34" y="65"/>
                  </a:lnTo>
                  <a:lnTo>
                    <a:pt x="34" y="67"/>
                  </a:lnTo>
                  <a:lnTo>
                    <a:pt x="33" y="67"/>
                  </a:lnTo>
                  <a:lnTo>
                    <a:pt x="33" y="68"/>
                  </a:lnTo>
                  <a:lnTo>
                    <a:pt x="33" y="69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4" y="72"/>
                  </a:lnTo>
                  <a:lnTo>
                    <a:pt x="34" y="73"/>
                  </a:lnTo>
                  <a:lnTo>
                    <a:pt x="33" y="74"/>
                  </a:lnTo>
                  <a:lnTo>
                    <a:pt x="33" y="76"/>
                  </a:lnTo>
                  <a:lnTo>
                    <a:pt x="34" y="76"/>
                  </a:lnTo>
                  <a:lnTo>
                    <a:pt x="34" y="77"/>
                  </a:lnTo>
                  <a:lnTo>
                    <a:pt x="36" y="77"/>
                  </a:lnTo>
                  <a:lnTo>
                    <a:pt x="36" y="78"/>
                  </a:lnTo>
                  <a:lnTo>
                    <a:pt x="37" y="77"/>
                  </a:lnTo>
                  <a:lnTo>
                    <a:pt x="38" y="77"/>
                  </a:lnTo>
                  <a:lnTo>
                    <a:pt x="39" y="77"/>
                  </a:lnTo>
                  <a:lnTo>
                    <a:pt x="40" y="76"/>
                  </a:lnTo>
                  <a:lnTo>
                    <a:pt x="40" y="74"/>
                  </a:lnTo>
                  <a:lnTo>
                    <a:pt x="39" y="74"/>
                  </a:lnTo>
                  <a:lnTo>
                    <a:pt x="39" y="73"/>
                  </a:lnTo>
                  <a:lnTo>
                    <a:pt x="39" y="72"/>
                  </a:lnTo>
                  <a:lnTo>
                    <a:pt x="39" y="71"/>
                  </a:lnTo>
                  <a:lnTo>
                    <a:pt x="40" y="71"/>
                  </a:lnTo>
                  <a:lnTo>
                    <a:pt x="40" y="70"/>
                  </a:lnTo>
                  <a:lnTo>
                    <a:pt x="39" y="70"/>
                  </a:lnTo>
                  <a:lnTo>
                    <a:pt x="40" y="70"/>
                  </a:lnTo>
                  <a:lnTo>
                    <a:pt x="40" y="69"/>
                  </a:lnTo>
                  <a:lnTo>
                    <a:pt x="39" y="69"/>
                  </a:lnTo>
                  <a:lnTo>
                    <a:pt x="39" y="68"/>
                  </a:lnTo>
                  <a:lnTo>
                    <a:pt x="40" y="68"/>
                  </a:lnTo>
                  <a:lnTo>
                    <a:pt x="40" y="67"/>
                  </a:lnTo>
                  <a:lnTo>
                    <a:pt x="41" y="67"/>
                  </a:lnTo>
                  <a:lnTo>
                    <a:pt x="41" y="65"/>
                  </a:lnTo>
                  <a:lnTo>
                    <a:pt x="42" y="65"/>
                  </a:lnTo>
                  <a:lnTo>
                    <a:pt x="42" y="64"/>
                  </a:lnTo>
                  <a:lnTo>
                    <a:pt x="43" y="63"/>
                  </a:lnTo>
                  <a:lnTo>
                    <a:pt x="43" y="62"/>
                  </a:lnTo>
                  <a:lnTo>
                    <a:pt x="43" y="61"/>
                  </a:lnTo>
                  <a:lnTo>
                    <a:pt x="43" y="60"/>
                  </a:lnTo>
                  <a:lnTo>
                    <a:pt x="42" y="59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0" y="57"/>
                  </a:lnTo>
                  <a:lnTo>
                    <a:pt x="39" y="57"/>
                  </a:lnTo>
                  <a:lnTo>
                    <a:pt x="38" y="59"/>
                  </a:lnTo>
                  <a:lnTo>
                    <a:pt x="37" y="59"/>
                  </a:lnTo>
                  <a:lnTo>
                    <a:pt x="36" y="59"/>
                  </a:lnTo>
                  <a:lnTo>
                    <a:pt x="34" y="59"/>
                  </a:lnTo>
                  <a:lnTo>
                    <a:pt x="34" y="60"/>
                  </a:lnTo>
                  <a:lnTo>
                    <a:pt x="31" y="60"/>
                  </a:lnTo>
                  <a:lnTo>
                    <a:pt x="32" y="61"/>
                  </a:lnTo>
                  <a:close/>
                  <a:moveTo>
                    <a:pt x="166" y="9"/>
                  </a:moveTo>
                  <a:lnTo>
                    <a:pt x="164" y="9"/>
                  </a:lnTo>
                  <a:lnTo>
                    <a:pt x="166" y="9"/>
                  </a:lnTo>
                  <a:lnTo>
                    <a:pt x="167" y="9"/>
                  </a:lnTo>
                  <a:lnTo>
                    <a:pt x="167" y="10"/>
                  </a:lnTo>
                  <a:lnTo>
                    <a:pt x="166" y="10"/>
                  </a:lnTo>
                  <a:lnTo>
                    <a:pt x="166" y="9"/>
                  </a:lnTo>
                  <a:close/>
                  <a:moveTo>
                    <a:pt x="137" y="6"/>
                  </a:moveTo>
                  <a:lnTo>
                    <a:pt x="137" y="7"/>
                  </a:lnTo>
                  <a:lnTo>
                    <a:pt x="137" y="6"/>
                  </a:lnTo>
                  <a:close/>
                  <a:moveTo>
                    <a:pt x="145" y="2"/>
                  </a:moveTo>
                  <a:lnTo>
                    <a:pt x="145" y="1"/>
                  </a:lnTo>
                  <a:lnTo>
                    <a:pt x="146" y="2"/>
                  </a:lnTo>
                  <a:lnTo>
                    <a:pt x="145" y="2"/>
                  </a:lnTo>
                  <a:close/>
                  <a:moveTo>
                    <a:pt x="226" y="39"/>
                  </a:moveTo>
                  <a:lnTo>
                    <a:pt x="226" y="38"/>
                  </a:lnTo>
                  <a:lnTo>
                    <a:pt x="226" y="39"/>
                  </a:lnTo>
                  <a:close/>
                  <a:moveTo>
                    <a:pt x="223" y="38"/>
                  </a:moveTo>
                  <a:lnTo>
                    <a:pt x="223" y="37"/>
                  </a:lnTo>
                  <a:lnTo>
                    <a:pt x="223" y="38"/>
                  </a:lnTo>
                  <a:close/>
                  <a:moveTo>
                    <a:pt x="223" y="37"/>
                  </a:moveTo>
                  <a:lnTo>
                    <a:pt x="222" y="37"/>
                  </a:lnTo>
                  <a:lnTo>
                    <a:pt x="223" y="37"/>
                  </a:lnTo>
                  <a:close/>
                  <a:moveTo>
                    <a:pt x="206" y="26"/>
                  </a:moveTo>
                  <a:lnTo>
                    <a:pt x="207" y="26"/>
                  </a:lnTo>
                  <a:lnTo>
                    <a:pt x="206" y="27"/>
                  </a:lnTo>
                  <a:lnTo>
                    <a:pt x="206" y="26"/>
                  </a:lnTo>
                  <a:close/>
                  <a:moveTo>
                    <a:pt x="314" y="38"/>
                  </a:moveTo>
                  <a:lnTo>
                    <a:pt x="315" y="38"/>
                  </a:lnTo>
                  <a:lnTo>
                    <a:pt x="315" y="37"/>
                  </a:lnTo>
                  <a:lnTo>
                    <a:pt x="315" y="38"/>
                  </a:lnTo>
                  <a:lnTo>
                    <a:pt x="315" y="37"/>
                  </a:lnTo>
                  <a:lnTo>
                    <a:pt x="315" y="38"/>
                  </a:lnTo>
                  <a:lnTo>
                    <a:pt x="314" y="3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0" name="Freeform 856">
              <a:extLst>
                <a:ext uri="{FF2B5EF4-FFF2-40B4-BE49-F238E27FC236}">
                  <a16:creationId xmlns:a16="http://schemas.microsoft.com/office/drawing/2014/main" id="{F968D933-F4E0-8A03-9FE6-D98752C8A8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6100" y="1581151"/>
              <a:ext cx="512762" cy="338138"/>
            </a:xfrm>
            <a:custGeom>
              <a:avLst/>
              <a:gdLst>
                <a:gd name="T0" fmla="*/ 47 w 323"/>
                <a:gd name="T1" fmla="*/ 169 h 213"/>
                <a:gd name="T2" fmla="*/ 29 w 323"/>
                <a:gd name="T3" fmla="*/ 167 h 213"/>
                <a:gd name="T4" fmla="*/ 12 w 323"/>
                <a:gd name="T5" fmla="*/ 145 h 213"/>
                <a:gd name="T6" fmla="*/ 5 w 323"/>
                <a:gd name="T7" fmla="*/ 130 h 213"/>
                <a:gd name="T8" fmla="*/ 9 w 323"/>
                <a:gd name="T9" fmla="*/ 113 h 213"/>
                <a:gd name="T10" fmla="*/ 8 w 323"/>
                <a:gd name="T11" fmla="*/ 94 h 213"/>
                <a:gd name="T12" fmla="*/ 14 w 323"/>
                <a:gd name="T13" fmla="*/ 79 h 213"/>
                <a:gd name="T14" fmla="*/ 13 w 323"/>
                <a:gd name="T15" fmla="*/ 72 h 213"/>
                <a:gd name="T16" fmla="*/ 16 w 323"/>
                <a:gd name="T17" fmla="*/ 65 h 213"/>
                <a:gd name="T18" fmla="*/ 13 w 323"/>
                <a:gd name="T19" fmla="*/ 44 h 213"/>
                <a:gd name="T20" fmla="*/ 2 w 323"/>
                <a:gd name="T21" fmla="*/ 30 h 213"/>
                <a:gd name="T22" fmla="*/ 15 w 323"/>
                <a:gd name="T23" fmla="*/ 17 h 213"/>
                <a:gd name="T24" fmla="*/ 12 w 323"/>
                <a:gd name="T25" fmla="*/ 1 h 213"/>
                <a:gd name="T26" fmla="*/ 33 w 323"/>
                <a:gd name="T27" fmla="*/ 2 h 213"/>
                <a:gd name="T28" fmla="*/ 52 w 323"/>
                <a:gd name="T29" fmla="*/ 4 h 213"/>
                <a:gd name="T30" fmla="*/ 64 w 323"/>
                <a:gd name="T31" fmla="*/ 9 h 213"/>
                <a:gd name="T32" fmla="*/ 66 w 323"/>
                <a:gd name="T33" fmla="*/ 22 h 213"/>
                <a:gd name="T34" fmla="*/ 77 w 323"/>
                <a:gd name="T35" fmla="*/ 19 h 213"/>
                <a:gd name="T36" fmla="*/ 89 w 323"/>
                <a:gd name="T37" fmla="*/ 6 h 213"/>
                <a:gd name="T38" fmla="*/ 99 w 323"/>
                <a:gd name="T39" fmla="*/ 21 h 213"/>
                <a:gd name="T40" fmla="*/ 101 w 323"/>
                <a:gd name="T41" fmla="*/ 34 h 213"/>
                <a:gd name="T42" fmla="*/ 111 w 323"/>
                <a:gd name="T43" fmla="*/ 45 h 213"/>
                <a:gd name="T44" fmla="*/ 118 w 323"/>
                <a:gd name="T45" fmla="*/ 50 h 213"/>
                <a:gd name="T46" fmla="*/ 131 w 323"/>
                <a:gd name="T47" fmla="*/ 46 h 213"/>
                <a:gd name="T48" fmla="*/ 138 w 323"/>
                <a:gd name="T49" fmla="*/ 40 h 213"/>
                <a:gd name="T50" fmla="*/ 154 w 323"/>
                <a:gd name="T51" fmla="*/ 44 h 213"/>
                <a:gd name="T52" fmla="*/ 169 w 323"/>
                <a:gd name="T53" fmla="*/ 52 h 213"/>
                <a:gd name="T54" fmla="*/ 180 w 323"/>
                <a:gd name="T55" fmla="*/ 52 h 213"/>
                <a:gd name="T56" fmla="*/ 193 w 323"/>
                <a:gd name="T57" fmla="*/ 56 h 213"/>
                <a:gd name="T58" fmla="*/ 209 w 323"/>
                <a:gd name="T59" fmla="*/ 64 h 213"/>
                <a:gd name="T60" fmla="*/ 224 w 323"/>
                <a:gd name="T61" fmla="*/ 64 h 213"/>
                <a:gd name="T62" fmla="*/ 233 w 323"/>
                <a:gd name="T63" fmla="*/ 80 h 213"/>
                <a:gd name="T64" fmla="*/ 244 w 323"/>
                <a:gd name="T65" fmla="*/ 80 h 213"/>
                <a:gd name="T66" fmla="*/ 257 w 323"/>
                <a:gd name="T67" fmla="*/ 88 h 213"/>
                <a:gd name="T68" fmla="*/ 271 w 323"/>
                <a:gd name="T69" fmla="*/ 95 h 213"/>
                <a:gd name="T70" fmla="*/ 280 w 323"/>
                <a:gd name="T71" fmla="*/ 110 h 213"/>
                <a:gd name="T72" fmla="*/ 291 w 323"/>
                <a:gd name="T73" fmla="*/ 115 h 213"/>
                <a:gd name="T74" fmla="*/ 310 w 323"/>
                <a:gd name="T75" fmla="*/ 123 h 213"/>
                <a:gd name="T76" fmla="*/ 322 w 323"/>
                <a:gd name="T77" fmla="*/ 131 h 213"/>
                <a:gd name="T78" fmla="*/ 309 w 323"/>
                <a:gd name="T79" fmla="*/ 143 h 213"/>
                <a:gd name="T80" fmla="*/ 293 w 323"/>
                <a:gd name="T81" fmla="*/ 143 h 213"/>
                <a:gd name="T82" fmla="*/ 275 w 323"/>
                <a:gd name="T83" fmla="*/ 164 h 213"/>
                <a:gd name="T84" fmla="*/ 279 w 323"/>
                <a:gd name="T85" fmla="*/ 182 h 213"/>
                <a:gd name="T86" fmla="*/ 283 w 323"/>
                <a:gd name="T87" fmla="*/ 199 h 213"/>
                <a:gd name="T88" fmla="*/ 259 w 323"/>
                <a:gd name="T89" fmla="*/ 212 h 213"/>
                <a:gd name="T90" fmla="*/ 245 w 323"/>
                <a:gd name="T91" fmla="*/ 205 h 213"/>
                <a:gd name="T92" fmla="*/ 228 w 323"/>
                <a:gd name="T93" fmla="*/ 201 h 213"/>
                <a:gd name="T94" fmla="*/ 226 w 323"/>
                <a:gd name="T95" fmla="*/ 181 h 213"/>
                <a:gd name="T96" fmla="*/ 220 w 323"/>
                <a:gd name="T97" fmla="*/ 168 h 213"/>
                <a:gd name="T98" fmla="*/ 218 w 323"/>
                <a:gd name="T99" fmla="*/ 157 h 213"/>
                <a:gd name="T100" fmla="*/ 196 w 323"/>
                <a:gd name="T101" fmla="*/ 162 h 213"/>
                <a:gd name="T102" fmla="*/ 180 w 323"/>
                <a:gd name="T103" fmla="*/ 147 h 213"/>
                <a:gd name="T104" fmla="*/ 155 w 323"/>
                <a:gd name="T105" fmla="*/ 149 h 213"/>
                <a:gd name="T106" fmla="*/ 138 w 323"/>
                <a:gd name="T107" fmla="*/ 156 h 213"/>
                <a:gd name="T108" fmla="*/ 132 w 323"/>
                <a:gd name="T109" fmla="*/ 174 h 213"/>
                <a:gd name="T110" fmla="*/ 117 w 323"/>
                <a:gd name="T111" fmla="*/ 189 h 213"/>
                <a:gd name="T112" fmla="*/ 93 w 323"/>
                <a:gd name="T113" fmla="*/ 186 h 213"/>
                <a:gd name="T114" fmla="*/ 90 w 323"/>
                <a:gd name="T115" fmla="*/ 176 h 213"/>
                <a:gd name="T116" fmla="*/ 93 w 323"/>
                <a:gd name="T117" fmla="*/ 156 h 213"/>
                <a:gd name="T118" fmla="*/ 76 w 323"/>
                <a:gd name="T119" fmla="*/ 164 h 213"/>
                <a:gd name="T120" fmla="*/ 66 w 323"/>
                <a:gd name="T121" fmla="*/ 181 h 213"/>
                <a:gd name="T122" fmla="*/ 33 w 323"/>
                <a:gd name="T123" fmla="*/ 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3" h="213">
                  <a:moveTo>
                    <a:pt x="55" y="186"/>
                  </a:moveTo>
                  <a:lnTo>
                    <a:pt x="54" y="186"/>
                  </a:lnTo>
                  <a:lnTo>
                    <a:pt x="52" y="185"/>
                  </a:lnTo>
                  <a:lnTo>
                    <a:pt x="51" y="185"/>
                  </a:lnTo>
                  <a:lnTo>
                    <a:pt x="50" y="185"/>
                  </a:lnTo>
                  <a:lnTo>
                    <a:pt x="50" y="184"/>
                  </a:lnTo>
                  <a:lnTo>
                    <a:pt x="50" y="182"/>
                  </a:lnTo>
                  <a:lnTo>
                    <a:pt x="50" y="181"/>
                  </a:lnTo>
                  <a:lnTo>
                    <a:pt x="50" y="180"/>
                  </a:lnTo>
                  <a:lnTo>
                    <a:pt x="50" y="179"/>
                  </a:lnTo>
                  <a:lnTo>
                    <a:pt x="50" y="178"/>
                  </a:lnTo>
                  <a:lnTo>
                    <a:pt x="49" y="178"/>
                  </a:lnTo>
                  <a:lnTo>
                    <a:pt x="49" y="177"/>
                  </a:lnTo>
                  <a:lnTo>
                    <a:pt x="49" y="176"/>
                  </a:lnTo>
                  <a:lnTo>
                    <a:pt x="49" y="174"/>
                  </a:lnTo>
                  <a:lnTo>
                    <a:pt x="48" y="174"/>
                  </a:lnTo>
                  <a:lnTo>
                    <a:pt x="48" y="173"/>
                  </a:lnTo>
                  <a:lnTo>
                    <a:pt x="48" y="172"/>
                  </a:lnTo>
                  <a:lnTo>
                    <a:pt x="48" y="171"/>
                  </a:lnTo>
                  <a:lnTo>
                    <a:pt x="48" y="170"/>
                  </a:lnTo>
                  <a:lnTo>
                    <a:pt x="47" y="170"/>
                  </a:lnTo>
                  <a:lnTo>
                    <a:pt x="47" y="169"/>
                  </a:lnTo>
                  <a:lnTo>
                    <a:pt x="47" y="168"/>
                  </a:lnTo>
                  <a:lnTo>
                    <a:pt x="47" y="167"/>
                  </a:lnTo>
                  <a:lnTo>
                    <a:pt x="47" y="165"/>
                  </a:lnTo>
                  <a:lnTo>
                    <a:pt x="46" y="165"/>
                  </a:lnTo>
                  <a:lnTo>
                    <a:pt x="46" y="164"/>
                  </a:lnTo>
                  <a:lnTo>
                    <a:pt x="45" y="165"/>
                  </a:lnTo>
                  <a:lnTo>
                    <a:pt x="43" y="165"/>
                  </a:lnTo>
                  <a:lnTo>
                    <a:pt x="42" y="165"/>
                  </a:lnTo>
                  <a:lnTo>
                    <a:pt x="41" y="165"/>
                  </a:lnTo>
                  <a:lnTo>
                    <a:pt x="41" y="167"/>
                  </a:lnTo>
                  <a:lnTo>
                    <a:pt x="40" y="165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7" y="167"/>
                  </a:lnTo>
                  <a:lnTo>
                    <a:pt x="36" y="167"/>
                  </a:lnTo>
                  <a:lnTo>
                    <a:pt x="34" y="167"/>
                  </a:lnTo>
                  <a:lnTo>
                    <a:pt x="33" y="165"/>
                  </a:lnTo>
                  <a:lnTo>
                    <a:pt x="32" y="165"/>
                  </a:lnTo>
                  <a:lnTo>
                    <a:pt x="31" y="165"/>
                  </a:lnTo>
                  <a:lnTo>
                    <a:pt x="31" y="167"/>
                  </a:lnTo>
                  <a:lnTo>
                    <a:pt x="30" y="167"/>
                  </a:lnTo>
                  <a:lnTo>
                    <a:pt x="29" y="167"/>
                  </a:lnTo>
                  <a:lnTo>
                    <a:pt x="29" y="165"/>
                  </a:lnTo>
                  <a:lnTo>
                    <a:pt x="28" y="165"/>
                  </a:lnTo>
                  <a:lnTo>
                    <a:pt x="26" y="165"/>
                  </a:lnTo>
                  <a:lnTo>
                    <a:pt x="25" y="165"/>
                  </a:lnTo>
                  <a:lnTo>
                    <a:pt x="24" y="165"/>
                  </a:lnTo>
                  <a:lnTo>
                    <a:pt x="24" y="167"/>
                  </a:lnTo>
                  <a:lnTo>
                    <a:pt x="21" y="159"/>
                  </a:lnTo>
                  <a:lnTo>
                    <a:pt x="20" y="156"/>
                  </a:lnTo>
                  <a:lnTo>
                    <a:pt x="19" y="154"/>
                  </a:lnTo>
                  <a:lnTo>
                    <a:pt x="16" y="152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2"/>
                  </a:lnTo>
                  <a:lnTo>
                    <a:pt x="12" y="152"/>
                  </a:lnTo>
                  <a:lnTo>
                    <a:pt x="12" y="151"/>
                  </a:lnTo>
                  <a:lnTo>
                    <a:pt x="12" y="149"/>
                  </a:lnTo>
                  <a:lnTo>
                    <a:pt x="12" y="148"/>
                  </a:lnTo>
                  <a:lnTo>
                    <a:pt x="12" y="147"/>
                  </a:lnTo>
                  <a:lnTo>
                    <a:pt x="11" y="147"/>
                  </a:lnTo>
                  <a:lnTo>
                    <a:pt x="12" y="147"/>
                  </a:lnTo>
                  <a:lnTo>
                    <a:pt x="12" y="146"/>
                  </a:lnTo>
                  <a:lnTo>
                    <a:pt x="12" y="145"/>
                  </a:lnTo>
                  <a:lnTo>
                    <a:pt x="12" y="144"/>
                  </a:lnTo>
                  <a:lnTo>
                    <a:pt x="11" y="144"/>
                  </a:lnTo>
                  <a:lnTo>
                    <a:pt x="11" y="143"/>
                  </a:lnTo>
                  <a:lnTo>
                    <a:pt x="9" y="142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7" y="140"/>
                  </a:lnTo>
                  <a:lnTo>
                    <a:pt x="7" y="139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6" y="137"/>
                  </a:lnTo>
                  <a:lnTo>
                    <a:pt x="6" y="136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4" y="135"/>
                  </a:lnTo>
                  <a:lnTo>
                    <a:pt x="4" y="134"/>
                  </a:lnTo>
                  <a:lnTo>
                    <a:pt x="3" y="134"/>
                  </a:lnTo>
                  <a:lnTo>
                    <a:pt x="3" y="132"/>
                  </a:lnTo>
                  <a:lnTo>
                    <a:pt x="3" y="131"/>
                  </a:lnTo>
                  <a:lnTo>
                    <a:pt x="4" y="131"/>
                  </a:lnTo>
                  <a:lnTo>
                    <a:pt x="5" y="131"/>
                  </a:lnTo>
                  <a:lnTo>
                    <a:pt x="5" y="130"/>
                  </a:lnTo>
                  <a:lnTo>
                    <a:pt x="6" y="130"/>
                  </a:lnTo>
                  <a:lnTo>
                    <a:pt x="6" y="129"/>
                  </a:lnTo>
                  <a:lnTo>
                    <a:pt x="7" y="129"/>
                  </a:lnTo>
                  <a:lnTo>
                    <a:pt x="8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123"/>
                  </a:lnTo>
                  <a:lnTo>
                    <a:pt x="8" y="123"/>
                  </a:lnTo>
                  <a:lnTo>
                    <a:pt x="8" y="122"/>
                  </a:lnTo>
                  <a:lnTo>
                    <a:pt x="9" y="122"/>
                  </a:lnTo>
                  <a:lnTo>
                    <a:pt x="9" y="121"/>
                  </a:lnTo>
                  <a:lnTo>
                    <a:pt x="9" y="120"/>
                  </a:lnTo>
                  <a:lnTo>
                    <a:pt x="11" y="120"/>
                  </a:lnTo>
                  <a:lnTo>
                    <a:pt x="11" y="119"/>
                  </a:lnTo>
                  <a:lnTo>
                    <a:pt x="12" y="119"/>
                  </a:lnTo>
                  <a:lnTo>
                    <a:pt x="12" y="118"/>
                  </a:lnTo>
                  <a:lnTo>
                    <a:pt x="11" y="118"/>
                  </a:lnTo>
                  <a:lnTo>
                    <a:pt x="11" y="117"/>
                  </a:lnTo>
                  <a:lnTo>
                    <a:pt x="11" y="115"/>
                  </a:lnTo>
                  <a:lnTo>
                    <a:pt x="9" y="114"/>
                  </a:lnTo>
                  <a:lnTo>
                    <a:pt x="9" y="113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9" y="109"/>
                  </a:lnTo>
                  <a:lnTo>
                    <a:pt x="9" y="107"/>
                  </a:lnTo>
                  <a:lnTo>
                    <a:pt x="9" y="106"/>
                  </a:lnTo>
                  <a:lnTo>
                    <a:pt x="9" y="105"/>
                  </a:lnTo>
                  <a:lnTo>
                    <a:pt x="9" y="104"/>
                  </a:lnTo>
                  <a:lnTo>
                    <a:pt x="8" y="104"/>
                  </a:lnTo>
                  <a:lnTo>
                    <a:pt x="8" y="103"/>
                  </a:lnTo>
                  <a:lnTo>
                    <a:pt x="8" y="102"/>
                  </a:lnTo>
                  <a:lnTo>
                    <a:pt x="8" y="101"/>
                  </a:lnTo>
                  <a:lnTo>
                    <a:pt x="8" y="100"/>
                  </a:lnTo>
                  <a:lnTo>
                    <a:pt x="7" y="100"/>
                  </a:lnTo>
                  <a:lnTo>
                    <a:pt x="7" y="98"/>
                  </a:lnTo>
                  <a:lnTo>
                    <a:pt x="7" y="97"/>
                  </a:lnTo>
                  <a:lnTo>
                    <a:pt x="8" y="97"/>
                  </a:lnTo>
                  <a:lnTo>
                    <a:pt x="8" y="96"/>
                  </a:lnTo>
                  <a:lnTo>
                    <a:pt x="9" y="96"/>
                  </a:lnTo>
                  <a:lnTo>
                    <a:pt x="9" y="95"/>
                  </a:lnTo>
                  <a:lnTo>
                    <a:pt x="9" y="94"/>
                  </a:lnTo>
                  <a:lnTo>
                    <a:pt x="8" y="94"/>
                  </a:lnTo>
                  <a:lnTo>
                    <a:pt x="8" y="93"/>
                  </a:lnTo>
                  <a:lnTo>
                    <a:pt x="7" y="93"/>
                  </a:lnTo>
                  <a:lnTo>
                    <a:pt x="7" y="92"/>
                  </a:lnTo>
                  <a:lnTo>
                    <a:pt x="6" y="90"/>
                  </a:lnTo>
                  <a:lnTo>
                    <a:pt x="6" y="89"/>
                  </a:lnTo>
                  <a:lnTo>
                    <a:pt x="6" y="88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6" y="87"/>
                  </a:lnTo>
                  <a:lnTo>
                    <a:pt x="7" y="87"/>
                  </a:lnTo>
                  <a:lnTo>
                    <a:pt x="8" y="87"/>
                  </a:lnTo>
                  <a:lnTo>
                    <a:pt x="11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5" y="86"/>
                  </a:lnTo>
                  <a:lnTo>
                    <a:pt x="16" y="86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2"/>
                  </a:lnTo>
                  <a:lnTo>
                    <a:pt x="15" y="81"/>
                  </a:lnTo>
                  <a:lnTo>
                    <a:pt x="14" y="81"/>
                  </a:lnTo>
                  <a:lnTo>
                    <a:pt x="14" y="79"/>
                  </a:lnTo>
                  <a:lnTo>
                    <a:pt x="13" y="79"/>
                  </a:lnTo>
                  <a:lnTo>
                    <a:pt x="13" y="78"/>
                  </a:lnTo>
                  <a:lnTo>
                    <a:pt x="12" y="77"/>
                  </a:lnTo>
                  <a:lnTo>
                    <a:pt x="9" y="78"/>
                  </a:lnTo>
                  <a:lnTo>
                    <a:pt x="8" y="77"/>
                  </a:lnTo>
                  <a:lnTo>
                    <a:pt x="7" y="77"/>
                  </a:lnTo>
                  <a:lnTo>
                    <a:pt x="8" y="76"/>
                  </a:lnTo>
                  <a:lnTo>
                    <a:pt x="8" y="75"/>
                  </a:lnTo>
                  <a:lnTo>
                    <a:pt x="9" y="73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68"/>
                  </a:lnTo>
                  <a:lnTo>
                    <a:pt x="9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3" y="68"/>
                  </a:lnTo>
                  <a:lnTo>
                    <a:pt x="13" y="70"/>
                  </a:lnTo>
                  <a:lnTo>
                    <a:pt x="13" y="71"/>
                  </a:lnTo>
                  <a:lnTo>
                    <a:pt x="13" y="72"/>
                  </a:lnTo>
                  <a:lnTo>
                    <a:pt x="13" y="73"/>
                  </a:lnTo>
                  <a:lnTo>
                    <a:pt x="13" y="75"/>
                  </a:lnTo>
                  <a:lnTo>
                    <a:pt x="14" y="75"/>
                  </a:lnTo>
                  <a:lnTo>
                    <a:pt x="14" y="76"/>
                  </a:lnTo>
                  <a:lnTo>
                    <a:pt x="14" y="77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6" y="80"/>
                  </a:lnTo>
                  <a:lnTo>
                    <a:pt x="17" y="81"/>
                  </a:lnTo>
                  <a:lnTo>
                    <a:pt x="19" y="81"/>
                  </a:lnTo>
                  <a:lnTo>
                    <a:pt x="19" y="80"/>
                  </a:lnTo>
                  <a:lnTo>
                    <a:pt x="19" y="79"/>
                  </a:lnTo>
                  <a:lnTo>
                    <a:pt x="19" y="78"/>
                  </a:lnTo>
                  <a:lnTo>
                    <a:pt x="19" y="77"/>
                  </a:lnTo>
                  <a:lnTo>
                    <a:pt x="17" y="76"/>
                  </a:lnTo>
                  <a:lnTo>
                    <a:pt x="17" y="75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7" y="70"/>
                  </a:lnTo>
                  <a:lnTo>
                    <a:pt x="17" y="69"/>
                  </a:lnTo>
                  <a:lnTo>
                    <a:pt x="17" y="68"/>
                  </a:lnTo>
                  <a:lnTo>
                    <a:pt x="16" y="65"/>
                  </a:lnTo>
                  <a:lnTo>
                    <a:pt x="17" y="64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0" y="61"/>
                  </a:lnTo>
                  <a:lnTo>
                    <a:pt x="21" y="59"/>
                  </a:lnTo>
                  <a:lnTo>
                    <a:pt x="20" y="57"/>
                  </a:lnTo>
                  <a:lnTo>
                    <a:pt x="19" y="56"/>
                  </a:lnTo>
                  <a:lnTo>
                    <a:pt x="17" y="54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4" y="50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1" y="50"/>
                  </a:lnTo>
                  <a:lnTo>
                    <a:pt x="11" y="47"/>
                  </a:lnTo>
                  <a:lnTo>
                    <a:pt x="9" y="47"/>
                  </a:lnTo>
                  <a:lnTo>
                    <a:pt x="9" y="46"/>
                  </a:lnTo>
                  <a:lnTo>
                    <a:pt x="9" y="45"/>
                  </a:lnTo>
                  <a:lnTo>
                    <a:pt x="11" y="45"/>
                  </a:lnTo>
                  <a:lnTo>
                    <a:pt x="12" y="44"/>
                  </a:lnTo>
                  <a:lnTo>
                    <a:pt x="13" y="44"/>
                  </a:lnTo>
                  <a:lnTo>
                    <a:pt x="13" y="43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7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3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7" y="35"/>
                  </a:lnTo>
                  <a:lnTo>
                    <a:pt x="6" y="34"/>
                  </a:lnTo>
                  <a:lnTo>
                    <a:pt x="5" y="34"/>
                  </a:lnTo>
                  <a:lnTo>
                    <a:pt x="4" y="34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4" y="28"/>
                  </a:lnTo>
                  <a:lnTo>
                    <a:pt x="5" y="28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6" y="14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5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1" y="5"/>
                  </a:lnTo>
                  <a:lnTo>
                    <a:pt x="13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5" y="2"/>
                  </a:lnTo>
                  <a:lnTo>
                    <a:pt x="45" y="3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6"/>
                  </a:lnTo>
                  <a:lnTo>
                    <a:pt x="48" y="6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4" y="5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6" y="6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57" y="3"/>
                  </a:lnTo>
                  <a:lnTo>
                    <a:pt x="58" y="3"/>
                  </a:lnTo>
                  <a:lnTo>
                    <a:pt x="59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4" y="3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4" y="6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5" y="9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8" y="9"/>
                  </a:lnTo>
                  <a:lnTo>
                    <a:pt x="69" y="9"/>
                  </a:lnTo>
                  <a:lnTo>
                    <a:pt x="69" y="10"/>
                  </a:lnTo>
                  <a:lnTo>
                    <a:pt x="69" y="11"/>
                  </a:lnTo>
                  <a:lnTo>
                    <a:pt x="68" y="12"/>
                  </a:lnTo>
                  <a:lnTo>
                    <a:pt x="69" y="12"/>
                  </a:lnTo>
                  <a:lnTo>
                    <a:pt x="71" y="13"/>
                  </a:lnTo>
                  <a:lnTo>
                    <a:pt x="69" y="14"/>
                  </a:lnTo>
                  <a:lnTo>
                    <a:pt x="69" y="15"/>
                  </a:lnTo>
                  <a:lnTo>
                    <a:pt x="68" y="17"/>
                  </a:lnTo>
                  <a:lnTo>
                    <a:pt x="67" y="17"/>
                  </a:lnTo>
                  <a:lnTo>
                    <a:pt x="66" y="18"/>
                  </a:lnTo>
                  <a:lnTo>
                    <a:pt x="65" y="18"/>
                  </a:lnTo>
                  <a:lnTo>
                    <a:pt x="65" y="19"/>
                  </a:lnTo>
                  <a:lnTo>
                    <a:pt x="66" y="19"/>
                  </a:lnTo>
                  <a:lnTo>
                    <a:pt x="66" y="20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7" y="22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68" y="25"/>
                  </a:lnTo>
                  <a:lnTo>
                    <a:pt x="68" y="26"/>
                  </a:lnTo>
                  <a:lnTo>
                    <a:pt x="69" y="26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2" y="22"/>
                  </a:lnTo>
                  <a:lnTo>
                    <a:pt x="73" y="22"/>
                  </a:lnTo>
                  <a:lnTo>
                    <a:pt x="73" y="23"/>
                  </a:lnTo>
                  <a:lnTo>
                    <a:pt x="74" y="22"/>
                  </a:lnTo>
                  <a:lnTo>
                    <a:pt x="74" y="21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8" y="19"/>
                  </a:lnTo>
                  <a:lnTo>
                    <a:pt x="78" y="18"/>
                  </a:lnTo>
                  <a:lnTo>
                    <a:pt x="78" y="17"/>
                  </a:lnTo>
                  <a:lnTo>
                    <a:pt x="80" y="17"/>
                  </a:lnTo>
                  <a:lnTo>
                    <a:pt x="80" y="15"/>
                  </a:lnTo>
                  <a:lnTo>
                    <a:pt x="80" y="14"/>
                  </a:lnTo>
                  <a:lnTo>
                    <a:pt x="81" y="13"/>
                  </a:lnTo>
                  <a:lnTo>
                    <a:pt x="80" y="12"/>
                  </a:lnTo>
                  <a:lnTo>
                    <a:pt x="80" y="11"/>
                  </a:lnTo>
                  <a:lnTo>
                    <a:pt x="80" y="10"/>
                  </a:lnTo>
                  <a:lnTo>
                    <a:pt x="81" y="9"/>
                  </a:lnTo>
                  <a:lnTo>
                    <a:pt x="81" y="8"/>
                  </a:lnTo>
                  <a:lnTo>
                    <a:pt x="82" y="6"/>
                  </a:lnTo>
                  <a:lnTo>
                    <a:pt x="82" y="5"/>
                  </a:lnTo>
                  <a:lnTo>
                    <a:pt x="82" y="6"/>
                  </a:lnTo>
                  <a:lnTo>
                    <a:pt x="83" y="6"/>
                  </a:lnTo>
                  <a:lnTo>
                    <a:pt x="84" y="6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6" y="5"/>
                  </a:lnTo>
                  <a:lnTo>
                    <a:pt x="88" y="6"/>
                  </a:lnTo>
                  <a:lnTo>
                    <a:pt x="89" y="6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1" y="10"/>
                  </a:lnTo>
                  <a:lnTo>
                    <a:pt x="92" y="10"/>
                  </a:lnTo>
                  <a:lnTo>
                    <a:pt x="92" y="11"/>
                  </a:lnTo>
                  <a:lnTo>
                    <a:pt x="93" y="11"/>
                  </a:lnTo>
                  <a:lnTo>
                    <a:pt x="93" y="12"/>
                  </a:lnTo>
                  <a:lnTo>
                    <a:pt x="94" y="12"/>
                  </a:lnTo>
                  <a:lnTo>
                    <a:pt x="95" y="12"/>
                  </a:lnTo>
                  <a:lnTo>
                    <a:pt x="95" y="13"/>
                  </a:lnTo>
                  <a:lnTo>
                    <a:pt x="97" y="13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0" y="14"/>
                  </a:lnTo>
                  <a:lnTo>
                    <a:pt x="100" y="15"/>
                  </a:lnTo>
                  <a:lnTo>
                    <a:pt x="99" y="15"/>
                  </a:lnTo>
                  <a:lnTo>
                    <a:pt x="99" y="17"/>
                  </a:lnTo>
                  <a:lnTo>
                    <a:pt x="99" y="18"/>
                  </a:lnTo>
                  <a:lnTo>
                    <a:pt x="99" y="19"/>
                  </a:lnTo>
                  <a:lnTo>
                    <a:pt x="99" y="20"/>
                  </a:lnTo>
                  <a:lnTo>
                    <a:pt x="99" y="21"/>
                  </a:lnTo>
                  <a:lnTo>
                    <a:pt x="99" y="22"/>
                  </a:lnTo>
                  <a:lnTo>
                    <a:pt x="99" y="23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9" y="27"/>
                  </a:lnTo>
                  <a:lnTo>
                    <a:pt x="98" y="28"/>
                  </a:lnTo>
                  <a:lnTo>
                    <a:pt x="98" y="29"/>
                  </a:lnTo>
                  <a:lnTo>
                    <a:pt x="98" y="30"/>
                  </a:lnTo>
                  <a:lnTo>
                    <a:pt x="98" y="31"/>
                  </a:lnTo>
                  <a:lnTo>
                    <a:pt x="97" y="32"/>
                  </a:lnTo>
                  <a:lnTo>
                    <a:pt x="97" y="34"/>
                  </a:lnTo>
                  <a:lnTo>
                    <a:pt x="97" y="35"/>
                  </a:lnTo>
                  <a:lnTo>
                    <a:pt x="95" y="35"/>
                  </a:lnTo>
                  <a:lnTo>
                    <a:pt x="95" y="36"/>
                  </a:lnTo>
                  <a:lnTo>
                    <a:pt x="95" y="37"/>
                  </a:lnTo>
                  <a:lnTo>
                    <a:pt x="97" y="37"/>
                  </a:lnTo>
                  <a:lnTo>
                    <a:pt x="98" y="36"/>
                  </a:lnTo>
                  <a:lnTo>
                    <a:pt x="99" y="36"/>
                  </a:lnTo>
                  <a:lnTo>
                    <a:pt x="100" y="36"/>
                  </a:lnTo>
                  <a:lnTo>
                    <a:pt x="100" y="35"/>
                  </a:lnTo>
                  <a:lnTo>
                    <a:pt x="101" y="35"/>
                  </a:lnTo>
                  <a:lnTo>
                    <a:pt x="101" y="34"/>
                  </a:lnTo>
                  <a:lnTo>
                    <a:pt x="101" y="35"/>
                  </a:lnTo>
                  <a:lnTo>
                    <a:pt x="101" y="36"/>
                  </a:lnTo>
                  <a:lnTo>
                    <a:pt x="101" y="37"/>
                  </a:lnTo>
                  <a:lnTo>
                    <a:pt x="101" y="38"/>
                  </a:lnTo>
                  <a:lnTo>
                    <a:pt x="101" y="39"/>
                  </a:lnTo>
                  <a:lnTo>
                    <a:pt x="102" y="39"/>
                  </a:lnTo>
                  <a:lnTo>
                    <a:pt x="103" y="39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6" y="40"/>
                  </a:lnTo>
                  <a:lnTo>
                    <a:pt x="106" y="42"/>
                  </a:lnTo>
                  <a:lnTo>
                    <a:pt x="107" y="42"/>
                  </a:lnTo>
                  <a:lnTo>
                    <a:pt x="107" y="43"/>
                  </a:lnTo>
                  <a:lnTo>
                    <a:pt x="107" y="44"/>
                  </a:lnTo>
                  <a:lnTo>
                    <a:pt x="107" y="45"/>
                  </a:lnTo>
                  <a:lnTo>
                    <a:pt x="107" y="46"/>
                  </a:lnTo>
                  <a:lnTo>
                    <a:pt x="108" y="46"/>
                  </a:lnTo>
                  <a:lnTo>
                    <a:pt x="108" y="47"/>
                  </a:lnTo>
                  <a:lnTo>
                    <a:pt x="109" y="47"/>
                  </a:lnTo>
                  <a:lnTo>
                    <a:pt x="109" y="46"/>
                  </a:lnTo>
                  <a:lnTo>
                    <a:pt x="110" y="46"/>
                  </a:lnTo>
                  <a:lnTo>
                    <a:pt x="111" y="45"/>
                  </a:lnTo>
                  <a:lnTo>
                    <a:pt x="111" y="44"/>
                  </a:lnTo>
                  <a:lnTo>
                    <a:pt x="111" y="43"/>
                  </a:lnTo>
                  <a:lnTo>
                    <a:pt x="112" y="43"/>
                  </a:lnTo>
                  <a:lnTo>
                    <a:pt x="114" y="43"/>
                  </a:lnTo>
                  <a:lnTo>
                    <a:pt x="115" y="43"/>
                  </a:lnTo>
                  <a:lnTo>
                    <a:pt x="116" y="43"/>
                  </a:lnTo>
                  <a:lnTo>
                    <a:pt x="116" y="42"/>
                  </a:lnTo>
                  <a:lnTo>
                    <a:pt x="117" y="42"/>
                  </a:lnTo>
                  <a:lnTo>
                    <a:pt x="117" y="40"/>
                  </a:lnTo>
                  <a:lnTo>
                    <a:pt x="117" y="42"/>
                  </a:lnTo>
                  <a:lnTo>
                    <a:pt x="118" y="42"/>
                  </a:lnTo>
                  <a:lnTo>
                    <a:pt x="118" y="43"/>
                  </a:lnTo>
                  <a:lnTo>
                    <a:pt x="119" y="43"/>
                  </a:lnTo>
                  <a:lnTo>
                    <a:pt x="119" y="44"/>
                  </a:lnTo>
                  <a:lnTo>
                    <a:pt x="120" y="44"/>
                  </a:lnTo>
                  <a:lnTo>
                    <a:pt x="120" y="45"/>
                  </a:lnTo>
                  <a:lnTo>
                    <a:pt x="119" y="45"/>
                  </a:lnTo>
                  <a:lnTo>
                    <a:pt x="118" y="45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8"/>
                  </a:lnTo>
                  <a:lnTo>
                    <a:pt x="118" y="50"/>
                  </a:lnTo>
                  <a:lnTo>
                    <a:pt x="119" y="50"/>
                  </a:lnTo>
                  <a:lnTo>
                    <a:pt x="120" y="50"/>
                  </a:lnTo>
                  <a:lnTo>
                    <a:pt x="121" y="50"/>
                  </a:lnTo>
                  <a:lnTo>
                    <a:pt x="121" y="48"/>
                  </a:lnTo>
                  <a:lnTo>
                    <a:pt x="120" y="48"/>
                  </a:lnTo>
                  <a:lnTo>
                    <a:pt x="120" y="47"/>
                  </a:lnTo>
                  <a:lnTo>
                    <a:pt x="120" y="46"/>
                  </a:lnTo>
                  <a:lnTo>
                    <a:pt x="121" y="46"/>
                  </a:lnTo>
                  <a:lnTo>
                    <a:pt x="121" y="47"/>
                  </a:lnTo>
                  <a:lnTo>
                    <a:pt x="123" y="47"/>
                  </a:lnTo>
                  <a:lnTo>
                    <a:pt x="124" y="47"/>
                  </a:lnTo>
                  <a:lnTo>
                    <a:pt x="124" y="46"/>
                  </a:lnTo>
                  <a:lnTo>
                    <a:pt x="124" y="45"/>
                  </a:lnTo>
                  <a:lnTo>
                    <a:pt x="124" y="44"/>
                  </a:lnTo>
                  <a:lnTo>
                    <a:pt x="125" y="44"/>
                  </a:lnTo>
                  <a:lnTo>
                    <a:pt x="126" y="44"/>
                  </a:lnTo>
                  <a:lnTo>
                    <a:pt x="126" y="45"/>
                  </a:lnTo>
                  <a:lnTo>
                    <a:pt x="127" y="45"/>
                  </a:lnTo>
                  <a:lnTo>
                    <a:pt x="127" y="46"/>
                  </a:lnTo>
                  <a:lnTo>
                    <a:pt x="128" y="46"/>
                  </a:lnTo>
                  <a:lnTo>
                    <a:pt x="129" y="46"/>
                  </a:lnTo>
                  <a:lnTo>
                    <a:pt x="131" y="46"/>
                  </a:lnTo>
                  <a:lnTo>
                    <a:pt x="132" y="46"/>
                  </a:lnTo>
                  <a:lnTo>
                    <a:pt x="133" y="46"/>
                  </a:lnTo>
                  <a:lnTo>
                    <a:pt x="134" y="46"/>
                  </a:lnTo>
                  <a:lnTo>
                    <a:pt x="133" y="45"/>
                  </a:lnTo>
                  <a:lnTo>
                    <a:pt x="132" y="45"/>
                  </a:lnTo>
                  <a:lnTo>
                    <a:pt x="132" y="44"/>
                  </a:lnTo>
                  <a:lnTo>
                    <a:pt x="132" y="43"/>
                  </a:lnTo>
                  <a:lnTo>
                    <a:pt x="133" y="43"/>
                  </a:lnTo>
                  <a:lnTo>
                    <a:pt x="133" y="42"/>
                  </a:lnTo>
                  <a:lnTo>
                    <a:pt x="134" y="42"/>
                  </a:lnTo>
                  <a:lnTo>
                    <a:pt x="134" y="40"/>
                  </a:lnTo>
                  <a:lnTo>
                    <a:pt x="135" y="40"/>
                  </a:lnTo>
                  <a:lnTo>
                    <a:pt x="135" y="39"/>
                  </a:lnTo>
                  <a:lnTo>
                    <a:pt x="136" y="39"/>
                  </a:lnTo>
                  <a:lnTo>
                    <a:pt x="136" y="38"/>
                  </a:lnTo>
                  <a:lnTo>
                    <a:pt x="137" y="37"/>
                  </a:lnTo>
                  <a:lnTo>
                    <a:pt x="137" y="36"/>
                  </a:lnTo>
                  <a:lnTo>
                    <a:pt x="138" y="36"/>
                  </a:lnTo>
                  <a:lnTo>
                    <a:pt x="138" y="37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8" y="40"/>
                  </a:lnTo>
                  <a:lnTo>
                    <a:pt x="137" y="40"/>
                  </a:lnTo>
                  <a:lnTo>
                    <a:pt x="136" y="42"/>
                  </a:lnTo>
                  <a:lnTo>
                    <a:pt x="136" y="43"/>
                  </a:lnTo>
                  <a:lnTo>
                    <a:pt x="136" y="44"/>
                  </a:lnTo>
                  <a:lnTo>
                    <a:pt x="137" y="44"/>
                  </a:lnTo>
                  <a:lnTo>
                    <a:pt x="137" y="45"/>
                  </a:lnTo>
                  <a:lnTo>
                    <a:pt x="138" y="45"/>
                  </a:lnTo>
                  <a:lnTo>
                    <a:pt x="140" y="45"/>
                  </a:lnTo>
                  <a:lnTo>
                    <a:pt x="141" y="45"/>
                  </a:lnTo>
                  <a:lnTo>
                    <a:pt x="142" y="45"/>
                  </a:lnTo>
                  <a:lnTo>
                    <a:pt x="143" y="45"/>
                  </a:lnTo>
                  <a:lnTo>
                    <a:pt x="144" y="45"/>
                  </a:lnTo>
                  <a:lnTo>
                    <a:pt x="145" y="45"/>
                  </a:lnTo>
                  <a:lnTo>
                    <a:pt x="146" y="44"/>
                  </a:lnTo>
                  <a:lnTo>
                    <a:pt x="147" y="43"/>
                  </a:lnTo>
                  <a:lnTo>
                    <a:pt x="149" y="43"/>
                  </a:lnTo>
                  <a:lnTo>
                    <a:pt x="150" y="43"/>
                  </a:lnTo>
                  <a:lnTo>
                    <a:pt x="151" y="43"/>
                  </a:lnTo>
                  <a:lnTo>
                    <a:pt x="152" y="43"/>
                  </a:lnTo>
                  <a:lnTo>
                    <a:pt x="153" y="44"/>
                  </a:lnTo>
                  <a:lnTo>
                    <a:pt x="154" y="45"/>
                  </a:lnTo>
                  <a:lnTo>
                    <a:pt x="154" y="44"/>
                  </a:lnTo>
                  <a:lnTo>
                    <a:pt x="155" y="44"/>
                  </a:lnTo>
                  <a:lnTo>
                    <a:pt x="157" y="44"/>
                  </a:lnTo>
                  <a:lnTo>
                    <a:pt x="157" y="45"/>
                  </a:lnTo>
                  <a:lnTo>
                    <a:pt x="158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60" y="45"/>
                  </a:lnTo>
                  <a:lnTo>
                    <a:pt x="160" y="46"/>
                  </a:lnTo>
                  <a:lnTo>
                    <a:pt x="160" y="47"/>
                  </a:lnTo>
                  <a:lnTo>
                    <a:pt x="161" y="47"/>
                  </a:lnTo>
                  <a:lnTo>
                    <a:pt x="162" y="48"/>
                  </a:lnTo>
                  <a:lnTo>
                    <a:pt x="162" y="50"/>
                  </a:lnTo>
                  <a:lnTo>
                    <a:pt x="163" y="50"/>
                  </a:lnTo>
                  <a:lnTo>
                    <a:pt x="164" y="50"/>
                  </a:lnTo>
                  <a:lnTo>
                    <a:pt x="166" y="50"/>
                  </a:lnTo>
                  <a:lnTo>
                    <a:pt x="167" y="50"/>
                  </a:lnTo>
                  <a:lnTo>
                    <a:pt x="168" y="50"/>
                  </a:lnTo>
                  <a:lnTo>
                    <a:pt x="169" y="50"/>
                  </a:lnTo>
                  <a:lnTo>
                    <a:pt x="169" y="51"/>
                  </a:lnTo>
                  <a:lnTo>
                    <a:pt x="168" y="51"/>
                  </a:lnTo>
                  <a:lnTo>
                    <a:pt x="168" y="52"/>
                  </a:lnTo>
                  <a:lnTo>
                    <a:pt x="169" y="52"/>
                  </a:lnTo>
                  <a:lnTo>
                    <a:pt x="170" y="52"/>
                  </a:lnTo>
                  <a:lnTo>
                    <a:pt x="170" y="53"/>
                  </a:lnTo>
                  <a:lnTo>
                    <a:pt x="171" y="52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2" y="52"/>
                  </a:lnTo>
                  <a:lnTo>
                    <a:pt x="174" y="52"/>
                  </a:lnTo>
                  <a:lnTo>
                    <a:pt x="174" y="53"/>
                  </a:lnTo>
                  <a:lnTo>
                    <a:pt x="174" y="54"/>
                  </a:lnTo>
                  <a:lnTo>
                    <a:pt x="174" y="55"/>
                  </a:lnTo>
                  <a:lnTo>
                    <a:pt x="175" y="55"/>
                  </a:lnTo>
                  <a:lnTo>
                    <a:pt x="176" y="55"/>
                  </a:lnTo>
                  <a:lnTo>
                    <a:pt x="177" y="55"/>
                  </a:lnTo>
                  <a:lnTo>
                    <a:pt x="177" y="54"/>
                  </a:lnTo>
                  <a:lnTo>
                    <a:pt x="177" y="53"/>
                  </a:lnTo>
                  <a:lnTo>
                    <a:pt x="177" y="52"/>
                  </a:lnTo>
                  <a:lnTo>
                    <a:pt x="176" y="52"/>
                  </a:lnTo>
                  <a:lnTo>
                    <a:pt x="177" y="52"/>
                  </a:lnTo>
                  <a:lnTo>
                    <a:pt x="177" y="51"/>
                  </a:lnTo>
                  <a:lnTo>
                    <a:pt x="178" y="51"/>
                  </a:lnTo>
                  <a:lnTo>
                    <a:pt x="179" y="51"/>
                  </a:lnTo>
                  <a:lnTo>
                    <a:pt x="180" y="52"/>
                  </a:lnTo>
                  <a:lnTo>
                    <a:pt x="181" y="52"/>
                  </a:lnTo>
                  <a:lnTo>
                    <a:pt x="183" y="52"/>
                  </a:lnTo>
                  <a:lnTo>
                    <a:pt x="184" y="53"/>
                  </a:lnTo>
                  <a:lnTo>
                    <a:pt x="185" y="53"/>
                  </a:lnTo>
                  <a:lnTo>
                    <a:pt x="186" y="53"/>
                  </a:lnTo>
                  <a:lnTo>
                    <a:pt x="185" y="52"/>
                  </a:lnTo>
                  <a:lnTo>
                    <a:pt x="185" y="51"/>
                  </a:lnTo>
                  <a:lnTo>
                    <a:pt x="186" y="51"/>
                  </a:lnTo>
                  <a:lnTo>
                    <a:pt x="187" y="51"/>
                  </a:lnTo>
                  <a:lnTo>
                    <a:pt x="187" y="52"/>
                  </a:lnTo>
                  <a:lnTo>
                    <a:pt x="187" y="53"/>
                  </a:lnTo>
                  <a:lnTo>
                    <a:pt x="188" y="53"/>
                  </a:lnTo>
                  <a:lnTo>
                    <a:pt x="188" y="54"/>
                  </a:lnTo>
                  <a:lnTo>
                    <a:pt x="189" y="54"/>
                  </a:lnTo>
                  <a:lnTo>
                    <a:pt x="189" y="55"/>
                  </a:lnTo>
                  <a:lnTo>
                    <a:pt x="189" y="56"/>
                  </a:lnTo>
                  <a:lnTo>
                    <a:pt x="190" y="56"/>
                  </a:lnTo>
                  <a:lnTo>
                    <a:pt x="190" y="57"/>
                  </a:lnTo>
                  <a:lnTo>
                    <a:pt x="192" y="56"/>
                  </a:lnTo>
                  <a:lnTo>
                    <a:pt x="192" y="55"/>
                  </a:lnTo>
                  <a:lnTo>
                    <a:pt x="193" y="55"/>
                  </a:lnTo>
                  <a:lnTo>
                    <a:pt x="193" y="56"/>
                  </a:lnTo>
                  <a:lnTo>
                    <a:pt x="194" y="56"/>
                  </a:lnTo>
                  <a:lnTo>
                    <a:pt x="195" y="56"/>
                  </a:lnTo>
                  <a:lnTo>
                    <a:pt x="196" y="57"/>
                  </a:lnTo>
                  <a:lnTo>
                    <a:pt x="197" y="57"/>
                  </a:lnTo>
                  <a:lnTo>
                    <a:pt x="197" y="59"/>
                  </a:lnTo>
                  <a:lnTo>
                    <a:pt x="198" y="59"/>
                  </a:lnTo>
                  <a:lnTo>
                    <a:pt x="198" y="60"/>
                  </a:lnTo>
                  <a:lnTo>
                    <a:pt x="198" y="61"/>
                  </a:lnTo>
                  <a:lnTo>
                    <a:pt x="198" y="62"/>
                  </a:lnTo>
                  <a:lnTo>
                    <a:pt x="200" y="62"/>
                  </a:lnTo>
                  <a:lnTo>
                    <a:pt x="200" y="63"/>
                  </a:lnTo>
                  <a:lnTo>
                    <a:pt x="201" y="63"/>
                  </a:lnTo>
                  <a:lnTo>
                    <a:pt x="202" y="63"/>
                  </a:lnTo>
                  <a:lnTo>
                    <a:pt x="203" y="63"/>
                  </a:lnTo>
                  <a:lnTo>
                    <a:pt x="204" y="64"/>
                  </a:lnTo>
                  <a:lnTo>
                    <a:pt x="203" y="65"/>
                  </a:lnTo>
                  <a:lnTo>
                    <a:pt x="204" y="65"/>
                  </a:lnTo>
                  <a:lnTo>
                    <a:pt x="205" y="65"/>
                  </a:lnTo>
                  <a:lnTo>
                    <a:pt x="206" y="65"/>
                  </a:lnTo>
                  <a:lnTo>
                    <a:pt x="206" y="64"/>
                  </a:lnTo>
                  <a:lnTo>
                    <a:pt x="207" y="64"/>
                  </a:lnTo>
                  <a:lnTo>
                    <a:pt x="209" y="64"/>
                  </a:lnTo>
                  <a:lnTo>
                    <a:pt x="210" y="64"/>
                  </a:lnTo>
                  <a:lnTo>
                    <a:pt x="210" y="65"/>
                  </a:lnTo>
                  <a:lnTo>
                    <a:pt x="211" y="65"/>
                  </a:lnTo>
                  <a:lnTo>
                    <a:pt x="211" y="67"/>
                  </a:lnTo>
                  <a:lnTo>
                    <a:pt x="211" y="68"/>
                  </a:lnTo>
                  <a:lnTo>
                    <a:pt x="212" y="68"/>
                  </a:lnTo>
                  <a:lnTo>
                    <a:pt x="213" y="68"/>
                  </a:lnTo>
                  <a:lnTo>
                    <a:pt x="214" y="68"/>
                  </a:lnTo>
                  <a:lnTo>
                    <a:pt x="215" y="68"/>
                  </a:lnTo>
                  <a:lnTo>
                    <a:pt x="215" y="67"/>
                  </a:lnTo>
                  <a:lnTo>
                    <a:pt x="215" y="65"/>
                  </a:lnTo>
                  <a:lnTo>
                    <a:pt x="216" y="65"/>
                  </a:lnTo>
                  <a:lnTo>
                    <a:pt x="216" y="64"/>
                  </a:lnTo>
                  <a:lnTo>
                    <a:pt x="218" y="64"/>
                  </a:lnTo>
                  <a:lnTo>
                    <a:pt x="218" y="65"/>
                  </a:lnTo>
                  <a:lnTo>
                    <a:pt x="219" y="64"/>
                  </a:lnTo>
                  <a:lnTo>
                    <a:pt x="220" y="64"/>
                  </a:lnTo>
                  <a:lnTo>
                    <a:pt x="220" y="63"/>
                  </a:lnTo>
                  <a:lnTo>
                    <a:pt x="221" y="63"/>
                  </a:lnTo>
                  <a:lnTo>
                    <a:pt x="222" y="64"/>
                  </a:lnTo>
                  <a:lnTo>
                    <a:pt x="223" y="64"/>
                  </a:lnTo>
                  <a:lnTo>
                    <a:pt x="224" y="64"/>
                  </a:lnTo>
                  <a:lnTo>
                    <a:pt x="226" y="64"/>
                  </a:lnTo>
                  <a:lnTo>
                    <a:pt x="227" y="64"/>
                  </a:lnTo>
                  <a:lnTo>
                    <a:pt x="227" y="65"/>
                  </a:lnTo>
                  <a:lnTo>
                    <a:pt x="228" y="65"/>
                  </a:lnTo>
                  <a:lnTo>
                    <a:pt x="227" y="65"/>
                  </a:lnTo>
                  <a:lnTo>
                    <a:pt x="227" y="67"/>
                  </a:lnTo>
                  <a:lnTo>
                    <a:pt x="227" y="68"/>
                  </a:lnTo>
                  <a:lnTo>
                    <a:pt x="226" y="68"/>
                  </a:lnTo>
                  <a:lnTo>
                    <a:pt x="226" y="69"/>
                  </a:lnTo>
                  <a:lnTo>
                    <a:pt x="226" y="70"/>
                  </a:lnTo>
                  <a:lnTo>
                    <a:pt x="226" y="71"/>
                  </a:lnTo>
                  <a:lnTo>
                    <a:pt x="227" y="71"/>
                  </a:lnTo>
                  <a:lnTo>
                    <a:pt x="227" y="72"/>
                  </a:lnTo>
                  <a:lnTo>
                    <a:pt x="228" y="72"/>
                  </a:lnTo>
                  <a:lnTo>
                    <a:pt x="229" y="73"/>
                  </a:lnTo>
                  <a:lnTo>
                    <a:pt x="230" y="73"/>
                  </a:lnTo>
                  <a:lnTo>
                    <a:pt x="231" y="75"/>
                  </a:lnTo>
                  <a:lnTo>
                    <a:pt x="231" y="76"/>
                  </a:lnTo>
                  <a:lnTo>
                    <a:pt x="230" y="77"/>
                  </a:lnTo>
                  <a:lnTo>
                    <a:pt x="231" y="77"/>
                  </a:lnTo>
                  <a:lnTo>
                    <a:pt x="233" y="79"/>
                  </a:lnTo>
                  <a:lnTo>
                    <a:pt x="233" y="80"/>
                  </a:lnTo>
                  <a:lnTo>
                    <a:pt x="232" y="80"/>
                  </a:lnTo>
                  <a:lnTo>
                    <a:pt x="232" y="81"/>
                  </a:lnTo>
                  <a:lnTo>
                    <a:pt x="231" y="81"/>
                  </a:lnTo>
                  <a:lnTo>
                    <a:pt x="231" y="82"/>
                  </a:lnTo>
                  <a:lnTo>
                    <a:pt x="231" y="84"/>
                  </a:lnTo>
                  <a:lnTo>
                    <a:pt x="231" y="85"/>
                  </a:lnTo>
                  <a:lnTo>
                    <a:pt x="231" y="86"/>
                  </a:lnTo>
                  <a:lnTo>
                    <a:pt x="232" y="86"/>
                  </a:lnTo>
                  <a:lnTo>
                    <a:pt x="233" y="86"/>
                  </a:lnTo>
                  <a:lnTo>
                    <a:pt x="233" y="87"/>
                  </a:lnTo>
                  <a:lnTo>
                    <a:pt x="235" y="87"/>
                  </a:lnTo>
                  <a:lnTo>
                    <a:pt x="236" y="87"/>
                  </a:lnTo>
                  <a:lnTo>
                    <a:pt x="237" y="86"/>
                  </a:lnTo>
                  <a:lnTo>
                    <a:pt x="237" y="85"/>
                  </a:lnTo>
                  <a:lnTo>
                    <a:pt x="238" y="85"/>
                  </a:lnTo>
                  <a:lnTo>
                    <a:pt x="239" y="85"/>
                  </a:lnTo>
                  <a:lnTo>
                    <a:pt x="240" y="82"/>
                  </a:lnTo>
                  <a:lnTo>
                    <a:pt x="240" y="81"/>
                  </a:lnTo>
                  <a:lnTo>
                    <a:pt x="241" y="81"/>
                  </a:lnTo>
                  <a:lnTo>
                    <a:pt x="243" y="81"/>
                  </a:lnTo>
                  <a:lnTo>
                    <a:pt x="244" y="81"/>
                  </a:lnTo>
                  <a:lnTo>
                    <a:pt x="244" y="80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6" y="79"/>
                  </a:lnTo>
                  <a:lnTo>
                    <a:pt x="247" y="79"/>
                  </a:lnTo>
                  <a:lnTo>
                    <a:pt x="248" y="79"/>
                  </a:lnTo>
                  <a:lnTo>
                    <a:pt x="249" y="80"/>
                  </a:lnTo>
                  <a:lnTo>
                    <a:pt x="249" y="81"/>
                  </a:lnTo>
                  <a:lnTo>
                    <a:pt x="250" y="81"/>
                  </a:lnTo>
                  <a:lnTo>
                    <a:pt x="250" y="80"/>
                  </a:lnTo>
                  <a:lnTo>
                    <a:pt x="252" y="80"/>
                  </a:lnTo>
                  <a:lnTo>
                    <a:pt x="253" y="81"/>
                  </a:lnTo>
                  <a:lnTo>
                    <a:pt x="254" y="82"/>
                  </a:lnTo>
                  <a:lnTo>
                    <a:pt x="255" y="82"/>
                  </a:lnTo>
                  <a:lnTo>
                    <a:pt x="255" y="84"/>
                  </a:lnTo>
                  <a:lnTo>
                    <a:pt x="256" y="85"/>
                  </a:lnTo>
                  <a:lnTo>
                    <a:pt x="256" y="84"/>
                  </a:lnTo>
                  <a:lnTo>
                    <a:pt x="257" y="84"/>
                  </a:lnTo>
                  <a:lnTo>
                    <a:pt x="258" y="84"/>
                  </a:lnTo>
                  <a:lnTo>
                    <a:pt x="257" y="85"/>
                  </a:lnTo>
                  <a:lnTo>
                    <a:pt x="258" y="86"/>
                  </a:lnTo>
                  <a:lnTo>
                    <a:pt x="258" y="87"/>
                  </a:lnTo>
                  <a:lnTo>
                    <a:pt x="257" y="88"/>
                  </a:lnTo>
                  <a:lnTo>
                    <a:pt x="258" y="88"/>
                  </a:lnTo>
                  <a:lnTo>
                    <a:pt x="258" y="89"/>
                  </a:lnTo>
                  <a:lnTo>
                    <a:pt x="259" y="89"/>
                  </a:lnTo>
                  <a:lnTo>
                    <a:pt x="259" y="88"/>
                  </a:lnTo>
                  <a:lnTo>
                    <a:pt x="261" y="88"/>
                  </a:lnTo>
                  <a:lnTo>
                    <a:pt x="262" y="88"/>
                  </a:lnTo>
                  <a:lnTo>
                    <a:pt x="263" y="88"/>
                  </a:lnTo>
                  <a:lnTo>
                    <a:pt x="264" y="88"/>
                  </a:lnTo>
                  <a:lnTo>
                    <a:pt x="264" y="89"/>
                  </a:lnTo>
                  <a:lnTo>
                    <a:pt x="264" y="90"/>
                  </a:lnTo>
                  <a:lnTo>
                    <a:pt x="265" y="90"/>
                  </a:lnTo>
                  <a:lnTo>
                    <a:pt x="265" y="92"/>
                  </a:lnTo>
                  <a:lnTo>
                    <a:pt x="266" y="93"/>
                  </a:lnTo>
                  <a:lnTo>
                    <a:pt x="266" y="92"/>
                  </a:lnTo>
                  <a:lnTo>
                    <a:pt x="267" y="92"/>
                  </a:lnTo>
                  <a:lnTo>
                    <a:pt x="269" y="90"/>
                  </a:lnTo>
                  <a:lnTo>
                    <a:pt x="270" y="92"/>
                  </a:lnTo>
                  <a:lnTo>
                    <a:pt x="270" y="93"/>
                  </a:lnTo>
                  <a:lnTo>
                    <a:pt x="269" y="93"/>
                  </a:lnTo>
                  <a:lnTo>
                    <a:pt x="269" y="94"/>
                  </a:lnTo>
                  <a:lnTo>
                    <a:pt x="270" y="95"/>
                  </a:lnTo>
                  <a:lnTo>
                    <a:pt x="271" y="95"/>
                  </a:lnTo>
                  <a:lnTo>
                    <a:pt x="271" y="96"/>
                  </a:lnTo>
                  <a:lnTo>
                    <a:pt x="272" y="96"/>
                  </a:lnTo>
                  <a:lnTo>
                    <a:pt x="272" y="97"/>
                  </a:lnTo>
                  <a:lnTo>
                    <a:pt x="271" y="97"/>
                  </a:lnTo>
                  <a:lnTo>
                    <a:pt x="270" y="98"/>
                  </a:lnTo>
                  <a:lnTo>
                    <a:pt x="271" y="100"/>
                  </a:lnTo>
                  <a:lnTo>
                    <a:pt x="272" y="100"/>
                  </a:lnTo>
                  <a:lnTo>
                    <a:pt x="273" y="101"/>
                  </a:lnTo>
                  <a:lnTo>
                    <a:pt x="274" y="102"/>
                  </a:lnTo>
                  <a:lnTo>
                    <a:pt x="276" y="103"/>
                  </a:lnTo>
                  <a:lnTo>
                    <a:pt x="278" y="103"/>
                  </a:lnTo>
                  <a:lnTo>
                    <a:pt x="278" y="102"/>
                  </a:lnTo>
                  <a:lnTo>
                    <a:pt x="279" y="102"/>
                  </a:lnTo>
                  <a:lnTo>
                    <a:pt x="280" y="102"/>
                  </a:lnTo>
                  <a:lnTo>
                    <a:pt x="280" y="103"/>
                  </a:lnTo>
                  <a:lnTo>
                    <a:pt x="280" y="104"/>
                  </a:lnTo>
                  <a:lnTo>
                    <a:pt x="280" y="105"/>
                  </a:lnTo>
                  <a:lnTo>
                    <a:pt x="281" y="105"/>
                  </a:lnTo>
                  <a:lnTo>
                    <a:pt x="281" y="106"/>
                  </a:lnTo>
                  <a:lnTo>
                    <a:pt x="281" y="107"/>
                  </a:lnTo>
                  <a:lnTo>
                    <a:pt x="280" y="109"/>
                  </a:lnTo>
                  <a:lnTo>
                    <a:pt x="280" y="110"/>
                  </a:lnTo>
                  <a:lnTo>
                    <a:pt x="279" y="110"/>
                  </a:lnTo>
                  <a:lnTo>
                    <a:pt x="279" y="111"/>
                  </a:lnTo>
                  <a:lnTo>
                    <a:pt x="279" y="112"/>
                  </a:lnTo>
                  <a:lnTo>
                    <a:pt x="280" y="112"/>
                  </a:lnTo>
                  <a:lnTo>
                    <a:pt x="280" y="113"/>
                  </a:lnTo>
                  <a:lnTo>
                    <a:pt x="281" y="113"/>
                  </a:lnTo>
                  <a:lnTo>
                    <a:pt x="282" y="113"/>
                  </a:lnTo>
                  <a:lnTo>
                    <a:pt x="283" y="113"/>
                  </a:lnTo>
                  <a:lnTo>
                    <a:pt x="283" y="112"/>
                  </a:lnTo>
                  <a:lnTo>
                    <a:pt x="283" y="111"/>
                  </a:lnTo>
                  <a:lnTo>
                    <a:pt x="284" y="111"/>
                  </a:lnTo>
                  <a:lnTo>
                    <a:pt x="285" y="112"/>
                  </a:lnTo>
                  <a:lnTo>
                    <a:pt x="287" y="113"/>
                  </a:lnTo>
                  <a:lnTo>
                    <a:pt x="288" y="114"/>
                  </a:lnTo>
                  <a:lnTo>
                    <a:pt x="289" y="114"/>
                  </a:lnTo>
                  <a:lnTo>
                    <a:pt x="289" y="115"/>
                  </a:lnTo>
                  <a:lnTo>
                    <a:pt x="290" y="115"/>
                  </a:lnTo>
                  <a:lnTo>
                    <a:pt x="290" y="114"/>
                  </a:lnTo>
                  <a:lnTo>
                    <a:pt x="290" y="113"/>
                  </a:lnTo>
                  <a:lnTo>
                    <a:pt x="291" y="113"/>
                  </a:lnTo>
                  <a:lnTo>
                    <a:pt x="291" y="114"/>
                  </a:lnTo>
                  <a:lnTo>
                    <a:pt x="291" y="115"/>
                  </a:lnTo>
                  <a:lnTo>
                    <a:pt x="291" y="117"/>
                  </a:lnTo>
                  <a:lnTo>
                    <a:pt x="291" y="118"/>
                  </a:lnTo>
                  <a:lnTo>
                    <a:pt x="291" y="119"/>
                  </a:lnTo>
                  <a:lnTo>
                    <a:pt x="291" y="120"/>
                  </a:lnTo>
                  <a:lnTo>
                    <a:pt x="292" y="120"/>
                  </a:lnTo>
                  <a:lnTo>
                    <a:pt x="293" y="120"/>
                  </a:lnTo>
                  <a:lnTo>
                    <a:pt x="295" y="120"/>
                  </a:lnTo>
                  <a:lnTo>
                    <a:pt x="295" y="121"/>
                  </a:lnTo>
                  <a:lnTo>
                    <a:pt x="296" y="121"/>
                  </a:lnTo>
                  <a:lnTo>
                    <a:pt x="297" y="121"/>
                  </a:lnTo>
                  <a:lnTo>
                    <a:pt x="298" y="121"/>
                  </a:lnTo>
                  <a:lnTo>
                    <a:pt x="299" y="121"/>
                  </a:lnTo>
                  <a:lnTo>
                    <a:pt x="300" y="121"/>
                  </a:lnTo>
                  <a:lnTo>
                    <a:pt x="300" y="122"/>
                  </a:lnTo>
                  <a:lnTo>
                    <a:pt x="301" y="122"/>
                  </a:lnTo>
                  <a:lnTo>
                    <a:pt x="301" y="123"/>
                  </a:lnTo>
                  <a:lnTo>
                    <a:pt x="302" y="123"/>
                  </a:lnTo>
                  <a:lnTo>
                    <a:pt x="304" y="122"/>
                  </a:lnTo>
                  <a:lnTo>
                    <a:pt x="308" y="124"/>
                  </a:lnTo>
                  <a:lnTo>
                    <a:pt x="309" y="124"/>
                  </a:lnTo>
                  <a:lnTo>
                    <a:pt x="309" y="123"/>
                  </a:lnTo>
                  <a:lnTo>
                    <a:pt x="310" y="123"/>
                  </a:lnTo>
                  <a:lnTo>
                    <a:pt x="312" y="123"/>
                  </a:lnTo>
                  <a:lnTo>
                    <a:pt x="312" y="124"/>
                  </a:lnTo>
                  <a:lnTo>
                    <a:pt x="312" y="123"/>
                  </a:lnTo>
                  <a:lnTo>
                    <a:pt x="313" y="123"/>
                  </a:lnTo>
                  <a:lnTo>
                    <a:pt x="313" y="124"/>
                  </a:lnTo>
                  <a:lnTo>
                    <a:pt x="314" y="124"/>
                  </a:lnTo>
                  <a:lnTo>
                    <a:pt x="315" y="124"/>
                  </a:lnTo>
                  <a:lnTo>
                    <a:pt x="316" y="124"/>
                  </a:lnTo>
                  <a:lnTo>
                    <a:pt x="316" y="126"/>
                  </a:lnTo>
                  <a:lnTo>
                    <a:pt x="316" y="127"/>
                  </a:lnTo>
                  <a:lnTo>
                    <a:pt x="317" y="128"/>
                  </a:lnTo>
                  <a:lnTo>
                    <a:pt x="317" y="129"/>
                  </a:lnTo>
                  <a:lnTo>
                    <a:pt x="317" y="130"/>
                  </a:lnTo>
                  <a:lnTo>
                    <a:pt x="318" y="130"/>
                  </a:lnTo>
                  <a:lnTo>
                    <a:pt x="319" y="130"/>
                  </a:lnTo>
                  <a:lnTo>
                    <a:pt x="321" y="130"/>
                  </a:lnTo>
                  <a:lnTo>
                    <a:pt x="321" y="129"/>
                  </a:lnTo>
                  <a:lnTo>
                    <a:pt x="322" y="129"/>
                  </a:lnTo>
                  <a:lnTo>
                    <a:pt x="322" y="130"/>
                  </a:lnTo>
                  <a:lnTo>
                    <a:pt x="323" y="130"/>
                  </a:lnTo>
                  <a:lnTo>
                    <a:pt x="323" y="131"/>
                  </a:lnTo>
                  <a:lnTo>
                    <a:pt x="322" y="131"/>
                  </a:lnTo>
                  <a:lnTo>
                    <a:pt x="319" y="132"/>
                  </a:lnTo>
                  <a:lnTo>
                    <a:pt x="318" y="134"/>
                  </a:lnTo>
                  <a:lnTo>
                    <a:pt x="318" y="135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8" y="138"/>
                  </a:lnTo>
                  <a:lnTo>
                    <a:pt x="319" y="139"/>
                  </a:lnTo>
                  <a:lnTo>
                    <a:pt x="319" y="140"/>
                  </a:lnTo>
                  <a:lnTo>
                    <a:pt x="321" y="140"/>
                  </a:lnTo>
                  <a:lnTo>
                    <a:pt x="322" y="140"/>
                  </a:lnTo>
                  <a:lnTo>
                    <a:pt x="323" y="142"/>
                  </a:lnTo>
                  <a:lnTo>
                    <a:pt x="322" y="143"/>
                  </a:lnTo>
                  <a:lnTo>
                    <a:pt x="321" y="143"/>
                  </a:lnTo>
                  <a:lnTo>
                    <a:pt x="317" y="146"/>
                  </a:lnTo>
                  <a:lnTo>
                    <a:pt x="314" y="147"/>
                  </a:lnTo>
                  <a:lnTo>
                    <a:pt x="313" y="146"/>
                  </a:lnTo>
                  <a:lnTo>
                    <a:pt x="313" y="145"/>
                  </a:lnTo>
                  <a:lnTo>
                    <a:pt x="312" y="145"/>
                  </a:lnTo>
                  <a:lnTo>
                    <a:pt x="312" y="144"/>
                  </a:lnTo>
                  <a:lnTo>
                    <a:pt x="310" y="144"/>
                  </a:lnTo>
                  <a:lnTo>
                    <a:pt x="310" y="143"/>
                  </a:lnTo>
                  <a:lnTo>
                    <a:pt x="309" y="143"/>
                  </a:lnTo>
                  <a:lnTo>
                    <a:pt x="308" y="143"/>
                  </a:lnTo>
                  <a:lnTo>
                    <a:pt x="307" y="143"/>
                  </a:lnTo>
                  <a:lnTo>
                    <a:pt x="306" y="143"/>
                  </a:lnTo>
                  <a:lnTo>
                    <a:pt x="305" y="143"/>
                  </a:lnTo>
                  <a:lnTo>
                    <a:pt x="304" y="143"/>
                  </a:lnTo>
                  <a:lnTo>
                    <a:pt x="304" y="144"/>
                  </a:lnTo>
                  <a:lnTo>
                    <a:pt x="302" y="144"/>
                  </a:lnTo>
                  <a:lnTo>
                    <a:pt x="302" y="145"/>
                  </a:lnTo>
                  <a:lnTo>
                    <a:pt x="301" y="145"/>
                  </a:lnTo>
                  <a:lnTo>
                    <a:pt x="300" y="145"/>
                  </a:lnTo>
                  <a:lnTo>
                    <a:pt x="300" y="146"/>
                  </a:lnTo>
                  <a:lnTo>
                    <a:pt x="301" y="146"/>
                  </a:lnTo>
                  <a:lnTo>
                    <a:pt x="300" y="146"/>
                  </a:lnTo>
                  <a:lnTo>
                    <a:pt x="299" y="146"/>
                  </a:lnTo>
                  <a:lnTo>
                    <a:pt x="298" y="146"/>
                  </a:lnTo>
                  <a:lnTo>
                    <a:pt x="297" y="146"/>
                  </a:lnTo>
                  <a:lnTo>
                    <a:pt x="297" y="145"/>
                  </a:lnTo>
                  <a:lnTo>
                    <a:pt x="296" y="145"/>
                  </a:lnTo>
                  <a:lnTo>
                    <a:pt x="296" y="144"/>
                  </a:lnTo>
                  <a:lnTo>
                    <a:pt x="295" y="144"/>
                  </a:lnTo>
                  <a:lnTo>
                    <a:pt x="295" y="143"/>
                  </a:lnTo>
                  <a:lnTo>
                    <a:pt x="293" y="143"/>
                  </a:lnTo>
                  <a:lnTo>
                    <a:pt x="291" y="142"/>
                  </a:lnTo>
                  <a:lnTo>
                    <a:pt x="290" y="143"/>
                  </a:lnTo>
                  <a:lnTo>
                    <a:pt x="289" y="144"/>
                  </a:lnTo>
                  <a:lnTo>
                    <a:pt x="288" y="146"/>
                  </a:lnTo>
                  <a:lnTo>
                    <a:pt x="288" y="147"/>
                  </a:lnTo>
                  <a:lnTo>
                    <a:pt x="288" y="148"/>
                  </a:lnTo>
                  <a:lnTo>
                    <a:pt x="288" y="149"/>
                  </a:lnTo>
                  <a:lnTo>
                    <a:pt x="285" y="152"/>
                  </a:lnTo>
                  <a:lnTo>
                    <a:pt x="284" y="153"/>
                  </a:lnTo>
                  <a:lnTo>
                    <a:pt x="283" y="154"/>
                  </a:lnTo>
                  <a:lnTo>
                    <a:pt x="283" y="155"/>
                  </a:lnTo>
                  <a:lnTo>
                    <a:pt x="282" y="155"/>
                  </a:lnTo>
                  <a:lnTo>
                    <a:pt x="282" y="156"/>
                  </a:lnTo>
                  <a:lnTo>
                    <a:pt x="281" y="157"/>
                  </a:lnTo>
                  <a:lnTo>
                    <a:pt x="280" y="157"/>
                  </a:lnTo>
                  <a:lnTo>
                    <a:pt x="280" y="159"/>
                  </a:lnTo>
                  <a:lnTo>
                    <a:pt x="279" y="160"/>
                  </a:lnTo>
                  <a:lnTo>
                    <a:pt x="278" y="161"/>
                  </a:lnTo>
                  <a:lnTo>
                    <a:pt x="276" y="162"/>
                  </a:lnTo>
                  <a:lnTo>
                    <a:pt x="276" y="163"/>
                  </a:lnTo>
                  <a:lnTo>
                    <a:pt x="275" y="163"/>
                  </a:lnTo>
                  <a:lnTo>
                    <a:pt x="275" y="164"/>
                  </a:lnTo>
                  <a:lnTo>
                    <a:pt x="274" y="164"/>
                  </a:lnTo>
                  <a:lnTo>
                    <a:pt x="274" y="165"/>
                  </a:lnTo>
                  <a:lnTo>
                    <a:pt x="274" y="167"/>
                  </a:lnTo>
                  <a:lnTo>
                    <a:pt x="273" y="168"/>
                  </a:lnTo>
                  <a:lnTo>
                    <a:pt x="273" y="169"/>
                  </a:lnTo>
                  <a:lnTo>
                    <a:pt x="273" y="170"/>
                  </a:lnTo>
                  <a:lnTo>
                    <a:pt x="273" y="171"/>
                  </a:lnTo>
                  <a:lnTo>
                    <a:pt x="273" y="172"/>
                  </a:lnTo>
                  <a:lnTo>
                    <a:pt x="274" y="172"/>
                  </a:lnTo>
                  <a:lnTo>
                    <a:pt x="273" y="173"/>
                  </a:lnTo>
                  <a:lnTo>
                    <a:pt x="274" y="174"/>
                  </a:lnTo>
                  <a:lnTo>
                    <a:pt x="274" y="176"/>
                  </a:lnTo>
                  <a:lnTo>
                    <a:pt x="274" y="177"/>
                  </a:lnTo>
                  <a:lnTo>
                    <a:pt x="274" y="178"/>
                  </a:lnTo>
                  <a:lnTo>
                    <a:pt x="274" y="179"/>
                  </a:lnTo>
                  <a:lnTo>
                    <a:pt x="275" y="179"/>
                  </a:lnTo>
                  <a:lnTo>
                    <a:pt x="275" y="180"/>
                  </a:lnTo>
                  <a:lnTo>
                    <a:pt x="276" y="180"/>
                  </a:lnTo>
                  <a:lnTo>
                    <a:pt x="278" y="180"/>
                  </a:lnTo>
                  <a:lnTo>
                    <a:pt x="279" y="180"/>
                  </a:lnTo>
                  <a:lnTo>
                    <a:pt x="279" y="181"/>
                  </a:lnTo>
                  <a:lnTo>
                    <a:pt x="279" y="182"/>
                  </a:lnTo>
                  <a:lnTo>
                    <a:pt x="280" y="184"/>
                  </a:lnTo>
                  <a:lnTo>
                    <a:pt x="281" y="184"/>
                  </a:lnTo>
                  <a:lnTo>
                    <a:pt x="281" y="185"/>
                  </a:lnTo>
                  <a:lnTo>
                    <a:pt x="282" y="184"/>
                  </a:lnTo>
                  <a:lnTo>
                    <a:pt x="283" y="185"/>
                  </a:lnTo>
                  <a:lnTo>
                    <a:pt x="283" y="186"/>
                  </a:lnTo>
                  <a:lnTo>
                    <a:pt x="284" y="187"/>
                  </a:lnTo>
                  <a:lnTo>
                    <a:pt x="285" y="187"/>
                  </a:lnTo>
                  <a:lnTo>
                    <a:pt x="287" y="186"/>
                  </a:lnTo>
                  <a:lnTo>
                    <a:pt x="287" y="187"/>
                  </a:lnTo>
                  <a:lnTo>
                    <a:pt x="287" y="188"/>
                  </a:lnTo>
                  <a:lnTo>
                    <a:pt x="285" y="188"/>
                  </a:lnTo>
                  <a:lnTo>
                    <a:pt x="287" y="190"/>
                  </a:lnTo>
                  <a:lnTo>
                    <a:pt x="287" y="191"/>
                  </a:lnTo>
                  <a:lnTo>
                    <a:pt x="288" y="191"/>
                  </a:lnTo>
                  <a:lnTo>
                    <a:pt x="285" y="194"/>
                  </a:lnTo>
                  <a:lnTo>
                    <a:pt x="283" y="195"/>
                  </a:lnTo>
                  <a:lnTo>
                    <a:pt x="283" y="196"/>
                  </a:lnTo>
                  <a:lnTo>
                    <a:pt x="284" y="196"/>
                  </a:lnTo>
                  <a:lnTo>
                    <a:pt x="284" y="197"/>
                  </a:lnTo>
                  <a:lnTo>
                    <a:pt x="284" y="198"/>
                  </a:lnTo>
                  <a:lnTo>
                    <a:pt x="283" y="199"/>
                  </a:lnTo>
                  <a:lnTo>
                    <a:pt x="282" y="201"/>
                  </a:lnTo>
                  <a:lnTo>
                    <a:pt x="280" y="202"/>
                  </a:lnTo>
                  <a:lnTo>
                    <a:pt x="278" y="204"/>
                  </a:lnTo>
                  <a:lnTo>
                    <a:pt x="274" y="204"/>
                  </a:lnTo>
                  <a:lnTo>
                    <a:pt x="274" y="205"/>
                  </a:lnTo>
                  <a:lnTo>
                    <a:pt x="273" y="206"/>
                  </a:lnTo>
                  <a:lnTo>
                    <a:pt x="272" y="207"/>
                  </a:lnTo>
                  <a:lnTo>
                    <a:pt x="272" y="209"/>
                  </a:lnTo>
                  <a:lnTo>
                    <a:pt x="272" y="207"/>
                  </a:lnTo>
                  <a:lnTo>
                    <a:pt x="271" y="207"/>
                  </a:lnTo>
                  <a:lnTo>
                    <a:pt x="270" y="209"/>
                  </a:lnTo>
                  <a:lnTo>
                    <a:pt x="269" y="210"/>
                  </a:lnTo>
                  <a:lnTo>
                    <a:pt x="269" y="209"/>
                  </a:lnTo>
                  <a:lnTo>
                    <a:pt x="267" y="210"/>
                  </a:lnTo>
                  <a:lnTo>
                    <a:pt x="266" y="211"/>
                  </a:lnTo>
                  <a:lnTo>
                    <a:pt x="265" y="211"/>
                  </a:lnTo>
                  <a:lnTo>
                    <a:pt x="264" y="211"/>
                  </a:lnTo>
                  <a:lnTo>
                    <a:pt x="263" y="210"/>
                  </a:lnTo>
                  <a:lnTo>
                    <a:pt x="263" y="211"/>
                  </a:lnTo>
                  <a:lnTo>
                    <a:pt x="262" y="212"/>
                  </a:lnTo>
                  <a:lnTo>
                    <a:pt x="261" y="212"/>
                  </a:lnTo>
                  <a:lnTo>
                    <a:pt x="259" y="212"/>
                  </a:lnTo>
                  <a:lnTo>
                    <a:pt x="259" y="213"/>
                  </a:lnTo>
                  <a:lnTo>
                    <a:pt x="257" y="213"/>
                  </a:lnTo>
                  <a:lnTo>
                    <a:pt x="257" y="212"/>
                  </a:lnTo>
                  <a:lnTo>
                    <a:pt x="256" y="212"/>
                  </a:lnTo>
                  <a:lnTo>
                    <a:pt x="255" y="211"/>
                  </a:lnTo>
                  <a:lnTo>
                    <a:pt x="255" y="210"/>
                  </a:lnTo>
                  <a:lnTo>
                    <a:pt x="254" y="210"/>
                  </a:lnTo>
                  <a:lnTo>
                    <a:pt x="254" y="209"/>
                  </a:lnTo>
                  <a:lnTo>
                    <a:pt x="254" y="207"/>
                  </a:lnTo>
                  <a:lnTo>
                    <a:pt x="253" y="207"/>
                  </a:lnTo>
                  <a:lnTo>
                    <a:pt x="253" y="206"/>
                  </a:lnTo>
                  <a:lnTo>
                    <a:pt x="252" y="206"/>
                  </a:lnTo>
                  <a:lnTo>
                    <a:pt x="250" y="206"/>
                  </a:lnTo>
                  <a:lnTo>
                    <a:pt x="249" y="205"/>
                  </a:lnTo>
                  <a:lnTo>
                    <a:pt x="248" y="204"/>
                  </a:lnTo>
                  <a:lnTo>
                    <a:pt x="247" y="204"/>
                  </a:lnTo>
                  <a:lnTo>
                    <a:pt x="247" y="203"/>
                  </a:lnTo>
                  <a:lnTo>
                    <a:pt x="246" y="203"/>
                  </a:lnTo>
                  <a:lnTo>
                    <a:pt x="247" y="204"/>
                  </a:lnTo>
                  <a:lnTo>
                    <a:pt x="246" y="204"/>
                  </a:lnTo>
                  <a:lnTo>
                    <a:pt x="246" y="205"/>
                  </a:lnTo>
                  <a:lnTo>
                    <a:pt x="245" y="205"/>
                  </a:lnTo>
                  <a:lnTo>
                    <a:pt x="245" y="206"/>
                  </a:lnTo>
                  <a:lnTo>
                    <a:pt x="244" y="205"/>
                  </a:lnTo>
                  <a:lnTo>
                    <a:pt x="244" y="204"/>
                  </a:lnTo>
                  <a:lnTo>
                    <a:pt x="243" y="204"/>
                  </a:lnTo>
                  <a:lnTo>
                    <a:pt x="243" y="203"/>
                  </a:lnTo>
                  <a:lnTo>
                    <a:pt x="243" y="204"/>
                  </a:lnTo>
                  <a:lnTo>
                    <a:pt x="241" y="204"/>
                  </a:lnTo>
                  <a:lnTo>
                    <a:pt x="241" y="203"/>
                  </a:lnTo>
                  <a:lnTo>
                    <a:pt x="240" y="203"/>
                  </a:lnTo>
                  <a:lnTo>
                    <a:pt x="239" y="203"/>
                  </a:lnTo>
                  <a:lnTo>
                    <a:pt x="238" y="203"/>
                  </a:lnTo>
                  <a:lnTo>
                    <a:pt x="237" y="203"/>
                  </a:lnTo>
                  <a:lnTo>
                    <a:pt x="236" y="204"/>
                  </a:lnTo>
                  <a:lnTo>
                    <a:pt x="236" y="203"/>
                  </a:lnTo>
                  <a:lnTo>
                    <a:pt x="235" y="203"/>
                  </a:lnTo>
                  <a:lnTo>
                    <a:pt x="233" y="203"/>
                  </a:lnTo>
                  <a:lnTo>
                    <a:pt x="232" y="202"/>
                  </a:lnTo>
                  <a:lnTo>
                    <a:pt x="231" y="203"/>
                  </a:lnTo>
                  <a:lnTo>
                    <a:pt x="230" y="202"/>
                  </a:lnTo>
                  <a:lnTo>
                    <a:pt x="229" y="202"/>
                  </a:lnTo>
                  <a:lnTo>
                    <a:pt x="228" y="202"/>
                  </a:lnTo>
                  <a:lnTo>
                    <a:pt x="228" y="201"/>
                  </a:lnTo>
                  <a:lnTo>
                    <a:pt x="228" y="199"/>
                  </a:lnTo>
                  <a:lnTo>
                    <a:pt x="228" y="198"/>
                  </a:lnTo>
                  <a:lnTo>
                    <a:pt x="227" y="197"/>
                  </a:lnTo>
                  <a:lnTo>
                    <a:pt x="227" y="196"/>
                  </a:lnTo>
                  <a:lnTo>
                    <a:pt x="227" y="195"/>
                  </a:lnTo>
                  <a:lnTo>
                    <a:pt x="227" y="194"/>
                  </a:lnTo>
                  <a:lnTo>
                    <a:pt x="227" y="193"/>
                  </a:lnTo>
                  <a:lnTo>
                    <a:pt x="226" y="191"/>
                  </a:lnTo>
                  <a:lnTo>
                    <a:pt x="226" y="190"/>
                  </a:lnTo>
                  <a:lnTo>
                    <a:pt x="227" y="190"/>
                  </a:lnTo>
                  <a:lnTo>
                    <a:pt x="228" y="190"/>
                  </a:lnTo>
                  <a:lnTo>
                    <a:pt x="228" y="189"/>
                  </a:lnTo>
                  <a:lnTo>
                    <a:pt x="229" y="189"/>
                  </a:lnTo>
                  <a:lnTo>
                    <a:pt x="229" y="188"/>
                  </a:lnTo>
                  <a:lnTo>
                    <a:pt x="228" y="187"/>
                  </a:lnTo>
                  <a:lnTo>
                    <a:pt x="228" y="186"/>
                  </a:lnTo>
                  <a:lnTo>
                    <a:pt x="227" y="186"/>
                  </a:lnTo>
                  <a:lnTo>
                    <a:pt x="227" y="185"/>
                  </a:lnTo>
                  <a:lnTo>
                    <a:pt x="227" y="184"/>
                  </a:lnTo>
                  <a:lnTo>
                    <a:pt x="227" y="182"/>
                  </a:lnTo>
                  <a:lnTo>
                    <a:pt x="226" y="182"/>
                  </a:lnTo>
                  <a:lnTo>
                    <a:pt x="226" y="181"/>
                  </a:lnTo>
                  <a:lnTo>
                    <a:pt x="224" y="181"/>
                  </a:lnTo>
                  <a:lnTo>
                    <a:pt x="223" y="180"/>
                  </a:lnTo>
                  <a:lnTo>
                    <a:pt x="222" y="179"/>
                  </a:lnTo>
                  <a:lnTo>
                    <a:pt x="222" y="178"/>
                  </a:lnTo>
                  <a:lnTo>
                    <a:pt x="221" y="178"/>
                  </a:lnTo>
                  <a:lnTo>
                    <a:pt x="221" y="177"/>
                  </a:lnTo>
                  <a:lnTo>
                    <a:pt x="220" y="177"/>
                  </a:lnTo>
                  <a:lnTo>
                    <a:pt x="219" y="177"/>
                  </a:lnTo>
                  <a:lnTo>
                    <a:pt x="219" y="176"/>
                  </a:lnTo>
                  <a:lnTo>
                    <a:pt x="220" y="176"/>
                  </a:lnTo>
                  <a:lnTo>
                    <a:pt x="219" y="176"/>
                  </a:lnTo>
                  <a:lnTo>
                    <a:pt x="219" y="174"/>
                  </a:lnTo>
                  <a:lnTo>
                    <a:pt x="218" y="174"/>
                  </a:lnTo>
                  <a:lnTo>
                    <a:pt x="218" y="173"/>
                  </a:lnTo>
                  <a:lnTo>
                    <a:pt x="218" y="172"/>
                  </a:lnTo>
                  <a:lnTo>
                    <a:pt x="218" y="171"/>
                  </a:lnTo>
                  <a:lnTo>
                    <a:pt x="216" y="171"/>
                  </a:lnTo>
                  <a:lnTo>
                    <a:pt x="216" y="170"/>
                  </a:lnTo>
                  <a:lnTo>
                    <a:pt x="216" y="169"/>
                  </a:lnTo>
                  <a:lnTo>
                    <a:pt x="218" y="169"/>
                  </a:lnTo>
                  <a:lnTo>
                    <a:pt x="219" y="169"/>
                  </a:lnTo>
                  <a:lnTo>
                    <a:pt x="220" y="168"/>
                  </a:lnTo>
                  <a:lnTo>
                    <a:pt x="221" y="168"/>
                  </a:lnTo>
                  <a:lnTo>
                    <a:pt x="221" y="167"/>
                  </a:lnTo>
                  <a:lnTo>
                    <a:pt x="221" y="168"/>
                  </a:lnTo>
                  <a:lnTo>
                    <a:pt x="222" y="167"/>
                  </a:lnTo>
                  <a:lnTo>
                    <a:pt x="223" y="167"/>
                  </a:lnTo>
                  <a:lnTo>
                    <a:pt x="223" y="165"/>
                  </a:lnTo>
                  <a:lnTo>
                    <a:pt x="224" y="165"/>
                  </a:lnTo>
                  <a:lnTo>
                    <a:pt x="224" y="164"/>
                  </a:lnTo>
                  <a:lnTo>
                    <a:pt x="224" y="163"/>
                  </a:lnTo>
                  <a:lnTo>
                    <a:pt x="224" y="162"/>
                  </a:lnTo>
                  <a:lnTo>
                    <a:pt x="223" y="162"/>
                  </a:lnTo>
                  <a:lnTo>
                    <a:pt x="224" y="162"/>
                  </a:lnTo>
                  <a:lnTo>
                    <a:pt x="224" y="161"/>
                  </a:lnTo>
                  <a:lnTo>
                    <a:pt x="224" y="160"/>
                  </a:lnTo>
                  <a:lnTo>
                    <a:pt x="223" y="160"/>
                  </a:lnTo>
                  <a:lnTo>
                    <a:pt x="223" y="159"/>
                  </a:lnTo>
                  <a:lnTo>
                    <a:pt x="222" y="159"/>
                  </a:lnTo>
                  <a:lnTo>
                    <a:pt x="221" y="159"/>
                  </a:lnTo>
                  <a:lnTo>
                    <a:pt x="220" y="159"/>
                  </a:lnTo>
                  <a:lnTo>
                    <a:pt x="219" y="159"/>
                  </a:lnTo>
                  <a:lnTo>
                    <a:pt x="218" y="159"/>
                  </a:lnTo>
                  <a:lnTo>
                    <a:pt x="218" y="157"/>
                  </a:lnTo>
                  <a:lnTo>
                    <a:pt x="216" y="159"/>
                  </a:lnTo>
                  <a:lnTo>
                    <a:pt x="215" y="159"/>
                  </a:lnTo>
                  <a:lnTo>
                    <a:pt x="214" y="157"/>
                  </a:lnTo>
                  <a:lnTo>
                    <a:pt x="213" y="159"/>
                  </a:lnTo>
                  <a:lnTo>
                    <a:pt x="212" y="159"/>
                  </a:lnTo>
                  <a:lnTo>
                    <a:pt x="211" y="159"/>
                  </a:lnTo>
                  <a:lnTo>
                    <a:pt x="210" y="159"/>
                  </a:lnTo>
                  <a:lnTo>
                    <a:pt x="209" y="159"/>
                  </a:lnTo>
                  <a:lnTo>
                    <a:pt x="207" y="159"/>
                  </a:lnTo>
                  <a:lnTo>
                    <a:pt x="206" y="159"/>
                  </a:lnTo>
                  <a:lnTo>
                    <a:pt x="205" y="159"/>
                  </a:lnTo>
                  <a:lnTo>
                    <a:pt x="205" y="160"/>
                  </a:lnTo>
                  <a:lnTo>
                    <a:pt x="204" y="160"/>
                  </a:lnTo>
                  <a:lnTo>
                    <a:pt x="203" y="160"/>
                  </a:lnTo>
                  <a:lnTo>
                    <a:pt x="202" y="160"/>
                  </a:lnTo>
                  <a:lnTo>
                    <a:pt x="201" y="160"/>
                  </a:lnTo>
                  <a:lnTo>
                    <a:pt x="201" y="159"/>
                  </a:lnTo>
                  <a:lnTo>
                    <a:pt x="200" y="159"/>
                  </a:lnTo>
                  <a:lnTo>
                    <a:pt x="198" y="160"/>
                  </a:lnTo>
                  <a:lnTo>
                    <a:pt x="197" y="161"/>
                  </a:lnTo>
                  <a:lnTo>
                    <a:pt x="197" y="162"/>
                  </a:lnTo>
                  <a:lnTo>
                    <a:pt x="196" y="162"/>
                  </a:lnTo>
                  <a:lnTo>
                    <a:pt x="196" y="163"/>
                  </a:lnTo>
                  <a:lnTo>
                    <a:pt x="195" y="163"/>
                  </a:lnTo>
                  <a:lnTo>
                    <a:pt x="194" y="163"/>
                  </a:lnTo>
                  <a:lnTo>
                    <a:pt x="193" y="163"/>
                  </a:lnTo>
                  <a:lnTo>
                    <a:pt x="193" y="162"/>
                  </a:lnTo>
                  <a:lnTo>
                    <a:pt x="192" y="161"/>
                  </a:lnTo>
                  <a:lnTo>
                    <a:pt x="192" y="160"/>
                  </a:lnTo>
                  <a:lnTo>
                    <a:pt x="190" y="160"/>
                  </a:lnTo>
                  <a:lnTo>
                    <a:pt x="190" y="159"/>
                  </a:lnTo>
                  <a:lnTo>
                    <a:pt x="190" y="157"/>
                  </a:lnTo>
                  <a:lnTo>
                    <a:pt x="189" y="157"/>
                  </a:lnTo>
                  <a:lnTo>
                    <a:pt x="190" y="155"/>
                  </a:lnTo>
                  <a:lnTo>
                    <a:pt x="189" y="154"/>
                  </a:lnTo>
                  <a:lnTo>
                    <a:pt x="190" y="154"/>
                  </a:lnTo>
                  <a:lnTo>
                    <a:pt x="190" y="153"/>
                  </a:lnTo>
                  <a:lnTo>
                    <a:pt x="189" y="151"/>
                  </a:lnTo>
                  <a:lnTo>
                    <a:pt x="188" y="149"/>
                  </a:lnTo>
                  <a:lnTo>
                    <a:pt x="184" y="148"/>
                  </a:lnTo>
                  <a:lnTo>
                    <a:pt x="184" y="147"/>
                  </a:lnTo>
                  <a:lnTo>
                    <a:pt x="183" y="147"/>
                  </a:lnTo>
                  <a:lnTo>
                    <a:pt x="181" y="146"/>
                  </a:lnTo>
                  <a:lnTo>
                    <a:pt x="180" y="147"/>
                  </a:lnTo>
                  <a:lnTo>
                    <a:pt x="179" y="146"/>
                  </a:lnTo>
                  <a:lnTo>
                    <a:pt x="177" y="146"/>
                  </a:lnTo>
                  <a:lnTo>
                    <a:pt x="176" y="146"/>
                  </a:lnTo>
                  <a:lnTo>
                    <a:pt x="175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0" y="147"/>
                  </a:lnTo>
                  <a:lnTo>
                    <a:pt x="169" y="148"/>
                  </a:lnTo>
                  <a:lnTo>
                    <a:pt x="168" y="147"/>
                  </a:lnTo>
                  <a:lnTo>
                    <a:pt x="167" y="147"/>
                  </a:lnTo>
                  <a:lnTo>
                    <a:pt x="166" y="148"/>
                  </a:lnTo>
                  <a:lnTo>
                    <a:pt x="164" y="148"/>
                  </a:lnTo>
                  <a:lnTo>
                    <a:pt x="164" y="149"/>
                  </a:lnTo>
                  <a:lnTo>
                    <a:pt x="163" y="148"/>
                  </a:lnTo>
                  <a:lnTo>
                    <a:pt x="162" y="148"/>
                  </a:lnTo>
                  <a:lnTo>
                    <a:pt x="161" y="148"/>
                  </a:lnTo>
                  <a:lnTo>
                    <a:pt x="160" y="148"/>
                  </a:lnTo>
                  <a:lnTo>
                    <a:pt x="159" y="149"/>
                  </a:lnTo>
                  <a:lnTo>
                    <a:pt x="158" y="149"/>
                  </a:lnTo>
                  <a:lnTo>
                    <a:pt x="157" y="149"/>
                  </a:lnTo>
                  <a:lnTo>
                    <a:pt x="155" y="149"/>
                  </a:lnTo>
                  <a:lnTo>
                    <a:pt x="154" y="149"/>
                  </a:lnTo>
                  <a:lnTo>
                    <a:pt x="154" y="151"/>
                  </a:lnTo>
                  <a:lnTo>
                    <a:pt x="153" y="151"/>
                  </a:lnTo>
                  <a:lnTo>
                    <a:pt x="153" y="152"/>
                  </a:lnTo>
                  <a:lnTo>
                    <a:pt x="153" y="153"/>
                  </a:lnTo>
                  <a:lnTo>
                    <a:pt x="152" y="154"/>
                  </a:lnTo>
                  <a:lnTo>
                    <a:pt x="152" y="155"/>
                  </a:lnTo>
                  <a:lnTo>
                    <a:pt x="151" y="155"/>
                  </a:lnTo>
                  <a:lnTo>
                    <a:pt x="151" y="156"/>
                  </a:lnTo>
                  <a:lnTo>
                    <a:pt x="149" y="156"/>
                  </a:lnTo>
                  <a:lnTo>
                    <a:pt x="147" y="156"/>
                  </a:lnTo>
                  <a:lnTo>
                    <a:pt x="147" y="157"/>
                  </a:lnTo>
                  <a:lnTo>
                    <a:pt x="146" y="157"/>
                  </a:lnTo>
                  <a:lnTo>
                    <a:pt x="145" y="159"/>
                  </a:lnTo>
                  <a:lnTo>
                    <a:pt x="144" y="157"/>
                  </a:lnTo>
                  <a:lnTo>
                    <a:pt x="143" y="157"/>
                  </a:lnTo>
                  <a:lnTo>
                    <a:pt x="143" y="156"/>
                  </a:lnTo>
                  <a:lnTo>
                    <a:pt x="142" y="156"/>
                  </a:lnTo>
                  <a:lnTo>
                    <a:pt x="142" y="157"/>
                  </a:lnTo>
                  <a:lnTo>
                    <a:pt x="141" y="156"/>
                  </a:lnTo>
                  <a:lnTo>
                    <a:pt x="140" y="156"/>
                  </a:lnTo>
                  <a:lnTo>
                    <a:pt x="138" y="156"/>
                  </a:lnTo>
                  <a:lnTo>
                    <a:pt x="138" y="157"/>
                  </a:lnTo>
                  <a:lnTo>
                    <a:pt x="138" y="159"/>
                  </a:lnTo>
                  <a:lnTo>
                    <a:pt x="138" y="160"/>
                  </a:lnTo>
                  <a:lnTo>
                    <a:pt x="137" y="161"/>
                  </a:lnTo>
                  <a:lnTo>
                    <a:pt x="138" y="161"/>
                  </a:lnTo>
                  <a:lnTo>
                    <a:pt x="137" y="161"/>
                  </a:lnTo>
                  <a:lnTo>
                    <a:pt x="137" y="162"/>
                  </a:lnTo>
                  <a:lnTo>
                    <a:pt x="137" y="163"/>
                  </a:lnTo>
                  <a:lnTo>
                    <a:pt x="137" y="164"/>
                  </a:lnTo>
                  <a:lnTo>
                    <a:pt x="137" y="165"/>
                  </a:lnTo>
                  <a:lnTo>
                    <a:pt x="137" y="167"/>
                  </a:lnTo>
                  <a:lnTo>
                    <a:pt x="138" y="168"/>
                  </a:lnTo>
                  <a:lnTo>
                    <a:pt x="138" y="169"/>
                  </a:lnTo>
                  <a:lnTo>
                    <a:pt x="138" y="170"/>
                  </a:lnTo>
                  <a:lnTo>
                    <a:pt x="137" y="171"/>
                  </a:lnTo>
                  <a:lnTo>
                    <a:pt x="136" y="172"/>
                  </a:lnTo>
                  <a:lnTo>
                    <a:pt x="136" y="173"/>
                  </a:lnTo>
                  <a:lnTo>
                    <a:pt x="135" y="173"/>
                  </a:lnTo>
                  <a:lnTo>
                    <a:pt x="135" y="174"/>
                  </a:lnTo>
                  <a:lnTo>
                    <a:pt x="134" y="174"/>
                  </a:lnTo>
                  <a:lnTo>
                    <a:pt x="133" y="174"/>
                  </a:lnTo>
                  <a:lnTo>
                    <a:pt x="132" y="174"/>
                  </a:lnTo>
                  <a:lnTo>
                    <a:pt x="132" y="176"/>
                  </a:lnTo>
                  <a:lnTo>
                    <a:pt x="131" y="177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9" y="181"/>
                  </a:lnTo>
                  <a:lnTo>
                    <a:pt x="128" y="182"/>
                  </a:lnTo>
                  <a:lnTo>
                    <a:pt x="128" y="184"/>
                  </a:lnTo>
                  <a:lnTo>
                    <a:pt x="128" y="185"/>
                  </a:lnTo>
                  <a:lnTo>
                    <a:pt x="128" y="186"/>
                  </a:lnTo>
                  <a:lnTo>
                    <a:pt x="127" y="187"/>
                  </a:lnTo>
                  <a:lnTo>
                    <a:pt x="126" y="188"/>
                  </a:lnTo>
                  <a:lnTo>
                    <a:pt x="125" y="189"/>
                  </a:lnTo>
                  <a:lnTo>
                    <a:pt x="125" y="190"/>
                  </a:lnTo>
                  <a:lnTo>
                    <a:pt x="125" y="191"/>
                  </a:lnTo>
                  <a:lnTo>
                    <a:pt x="124" y="191"/>
                  </a:lnTo>
                  <a:lnTo>
                    <a:pt x="123" y="191"/>
                  </a:lnTo>
                  <a:lnTo>
                    <a:pt x="121" y="190"/>
                  </a:lnTo>
                  <a:lnTo>
                    <a:pt x="120" y="190"/>
                  </a:lnTo>
                  <a:lnTo>
                    <a:pt x="119" y="190"/>
                  </a:lnTo>
                  <a:lnTo>
                    <a:pt x="118" y="190"/>
                  </a:lnTo>
                  <a:lnTo>
                    <a:pt x="118" y="189"/>
                  </a:lnTo>
                  <a:lnTo>
                    <a:pt x="117" y="189"/>
                  </a:lnTo>
                  <a:lnTo>
                    <a:pt x="116" y="189"/>
                  </a:lnTo>
                  <a:lnTo>
                    <a:pt x="115" y="189"/>
                  </a:lnTo>
                  <a:lnTo>
                    <a:pt x="114" y="189"/>
                  </a:lnTo>
                  <a:lnTo>
                    <a:pt x="110" y="189"/>
                  </a:lnTo>
                  <a:lnTo>
                    <a:pt x="109" y="189"/>
                  </a:lnTo>
                  <a:lnTo>
                    <a:pt x="108" y="189"/>
                  </a:lnTo>
                  <a:lnTo>
                    <a:pt x="107" y="189"/>
                  </a:lnTo>
                  <a:lnTo>
                    <a:pt x="107" y="190"/>
                  </a:lnTo>
                  <a:lnTo>
                    <a:pt x="106" y="190"/>
                  </a:lnTo>
                  <a:lnTo>
                    <a:pt x="105" y="190"/>
                  </a:lnTo>
                  <a:lnTo>
                    <a:pt x="105" y="191"/>
                  </a:lnTo>
                  <a:lnTo>
                    <a:pt x="103" y="191"/>
                  </a:lnTo>
                  <a:lnTo>
                    <a:pt x="102" y="190"/>
                  </a:lnTo>
                  <a:lnTo>
                    <a:pt x="101" y="190"/>
                  </a:lnTo>
                  <a:lnTo>
                    <a:pt x="99" y="189"/>
                  </a:lnTo>
                  <a:lnTo>
                    <a:pt x="99" y="188"/>
                  </a:lnTo>
                  <a:lnTo>
                    <a:pt x="98" y="188"/>
                  </a:lnTo>
                  <a:lnTo>
                    <a:pt x="98" y="187"/>
                  </a:lnTo>
                  <a:lnTo>
                    <a:pt x="97" y="187"/>
                  </a:lnTo>
                  <a:lnTo>
                    <a:pt x="95" y="187"/>
                  </a:lnTo>
                  <a:lnTo>
                    <a:pt x="93" y="187"/>
                  </a:lnTo>
                  <a:lnTo>
                    <a:pt x="93" y="186"/>
                  </a:lnTo>
                  <a:lnTo>
                    <a:pt x="92" y="186"/>
                  </a:lnTo>
                  <a:lnTo>
                    <a:pt x="92" y="187"/>
                  </a:lnTo>
                  <a:lnTo>
                    <a:pt x="91" y="187"/>
                  </a:lnTo>
                  <a:lnTo>
                    <a:pt x="90" y="187"/>
                  </a:lnTo>
                  <a:lnTo>
                    <a:pt x="90" y="188"/>
                  </a:lnTo>
                  <a:lnTo>
                    <a:pt x="89" y="188"/>
                  </a:lnTo>
                  <a:lnTo>
                    <a:pt x="88" y="188"/>
                  </a:lnTo>
                  <a:lnTo>
                    <a:pt x="88" y="187"/>
                  </a:lnTo>
                  <a:lnTo>
                    <a:pt x="86" y="186"/>
                  </a:lnTo>
                  <a:lnTo>
                    <a:pt x="86" y="185"/>
                  </a:lnTo>
                  <a:lnTo>
                    <a:pt x="85" y="185"/>
                  </a:lnTo>
                  <a:lnTo>
                    <a:pt x="85" y="184"/>
                  </a:lnTo>
                  <a:lnTo>
                    <a:pt x="85" y="182"/>
                  </a:lnTo>
                  <a:lnTo>
                    <a:pt x="85" y="181"/>
                  </a:lnTo>
                  <a:lnTo>
                    <a:pt x="85" y="180"/>
                  </a:lnTo>
                  <a:lnTo>
                    <a:pt x="86" y="180"/>
                  </a:lnTo>
                  <a:lnTo>
                    <a:pt x="86" y="179"/>
                  </a:lnTo>
                  <a:lnTo>
                    <a:pt x="88" y="179"/>
                  </a:lnTo>
                  <a:lnTo>
                    <a:pt x="88" y="178"/>
                  </a:lnTo>
                  <a:lnTo>
                    <a:pt x="89" y="177"/>
                  </a:lnTo>
                  <a:lnTo>
                    <a:pt x="90" y="177"/>
                  </a:lnTo>
                  <a:lnTo>
                    <a:pt x="90" y="176"/>
                  </a:lnTo>
                  <a:lnTo>
                    <a:pt x="90" y="174"/>
                  </a:lnTo>
                  <a:lnTo>
                    <a:pt x="90" y="173"/>
                  </a:lnTo>
                  <a:lnTo>
                    <a:pt x="91" y="172"/>
                  </a:lnTo>
                  <a:lnTo>
                    <a:pt x="92" y="171"/>
                  </a:lnTo>
                  <a:lnTo>
                    <a:pt x="92" y="170"/>
                  </a:lnTo>
                  <a:lnTo>
                    <a:pt x="93" y="170"/>
                  </a:lnTo>
                  <a:lnTo>
                    <a:pt x="93" y="169"/>
                  </a:lnTo>
                  <a:lnTo>
                    <a:pt x="94" y="167"/>
                  </a:lnTo>
                  <a:lnTo>
                    <a:pt x="95" y="167"/>
                  </a:lnTo>
                  <a:lnTo>
                    <a:pt x="95" y="165"/>
                  </a:lnTo>
                  <a:lnTo>
                    <a:pt x="95" y="164"/>
                  </a:lnTo>
                  <a:lnTo>
                    <a:pt x="95" y="163"/>
                  </a:lnTo>
                  <a:lnTo>
                    <a:pt x="95" y="162"/>
                  </a:lnTo>
                  <a:lnTo>
                    <a:pt x="95" y="161"/>
                  </a:lnTo>
                  <a:lnTo>
                    <a:pt x="97" y="161"/>
                  </a:lnTo>
                  <a:lnTo>
                    <a:pt x="97" y="160"/>
                  </a:lnTo>
                  <a:lnTo>
                    <a:pt x="95" y="160"/>
                  </a:lnTo>
                  <a:lnTo>
                    <a:pt x="95" y="159"/>
                  </a:lnTo>
                  <a:lnTo>
                    <a:pt x="94" y="159"/>
                  </a:lnTo>
                  <a:lnTo>
                    <a:pt x="94" y="157"/>
                  </a:lnTo>
                  <a:lnTo>
                    <a:pt x="93" y="157"/>
                  </a:lnTo>
                  <a:lnTo>
                    <a:pt x="93" y="156"/>
                  </a:lnTo>
                  <a:lnTo>
                    <a:pt x="92" y="156"/>
                  </a:lnTo>
                  <a:lnTo>
                    <a:pt x="92" y="155"/>
                  </a:lnTo>
                  <a:lnTo>
                    <a:pt x="91" y="154"/>
                  </a:lnTo>
                  <a:lnTo>
                    <a:pt x="90" y="154"/>
                  </a:lnTo>
                  <a:lnTo>
                    <a:pt x="89" y="154"/>
                  </a:lnTo>
                  <a:lnTo>
                    <a:pt x="88" y="154"/>
                  </a:lnTo>
                  <a:lnTo>
                    <a:pt x="86" y="155"/>
                  </a:lnTo>
                  <a:lnTo>
                    <a:pt x="86" y="156"/>
                  </a:lnTo>
                  <a:lnTo>
                    <a:pt x="83" y="154"/>
                  </a:lnTo>
                  <a:lnTo>
                    <a:pt x="82" y="154"/>
                  </a:lnTo>
                  <a:lnTo>
                    <a:pt x="81" y="154"/>
                  </a:lnTo>
                  <a:lnTo>
                    <a:pt x="80" y="155"/>
                  </a:lnTo>
                  <a:lnTo>
                    <a:pt x="80" y="156"/>
                  </a:lnTo>
                  <a:lnTo>
                    <a:pt x="80" y="157"/>
                  </a:lnTo>
                  <a:lnTo>
                    <a:pt x="78" y="157"/>
                  </a:lnTo>
                  <a:lnTo>
                    <a:pt x="77" y="159"/>
                  </a:lnTo>
                  <a:lnTo>
                    <a:pt x="77" y="160"/>
                  </a:lnTo>
                  <a:lnTo>
                    <a:pt x="77" y="161"/>
                  </a:lnTo>
                  <a:lnTo>
                    <a:pt x="77" y="162"/>
                  </a:lnTo>
                  <a:lnTo>
                    <a:pt x="77" y="163"/>
                  </a:lnTo>
                  <a:lnTo>
                    <a:pt x="77" y="164"/>
                  </a:lnTo>
                  <a:lnTo>
                    <a:pt x="76" y="164"/>
                  </a:lnTo>
                  <a:lnTo>
                    <a:pt x="76" y="165"/>
                  </a:lnTo>
                  <a:lnTo>
                    <a:pt x="75" y="167"/>
                  </a:lnTo>
                  <a:lnTo>
                    <a:pt x="75" y="168"/>
                  </a:lnTo>
                  <a:lnTo>
                    <a:pt x="75" y="169"/>
                  </a:lnTo>
                  <a:lnTo>
                    <a:pt x="76" y="169"/>
                  </a:lnTo>
                  <a:lnTo>
                    <a:pt x="76" y="170"/>
                  </a:lnTo>
                  <a:lnTo>
                    <a:pt x="76" y="171"/>
                  </a:lnTo>
                  <a:lnTo>
                    <a:pt x="76" y="172"/>
                  </a:lnTo>
                  <a:lnTo>
                    <a:pt x="76" y="173"/>
                  </a:lnTo>
                  <a:lnTo>
                    <a:pt x="76" y="176"/>
                  </a:lnTo>
                  <a:lnTo>
                    <a:pt x="76" y="177"/>
                  </a:lnTo>
                  <a:lnTo>
                    <a:pt x="75" y="178"/>
                  </a:lnTo>
                  <a:lnTo>
                    <a:pt x="74" y="178"/>
                  </a:lnTo>
                  <a:lnTo>
                    <a:pt x="74" y="179"/>
                  </a:lnTo>
                  <a:lnTo>
                    <a:pt x="73" y="180"/>
                  </a:lnTo>
                  <a:lnTo>
                    <a:pt x="72" y="180"/>
                  </a:lnTo>
                  <a:lnTo>
                    <a:pt x="71" y="179"/>
                  </a:lnTo>
                  <a:lnTo>
                    <a:pt x="69" y="179"/>
                  </a:lnTo>
                  <a:lnTo>
                    <a:pt x="69" y="180"/>
                  </a:lnTo>
                  <a:lnTo>
                    <a:pt x="68" y="180"/>
                  </a:lnTo>
                  <a:lnTo>
                    <a:pt x="67" y="181"/>
                  </a:lnTo>
                  <a:lnTo>
                    <a:pt x="66" y="181"/>
                  </a:lnTo>
                  <a:lnTo>
                    <a:pt x="65" y="181"/>
                  </a:lnTo>
                  <a:lnTo>
                    <a:pt x="64" y="182"/>
                  </a:lnTo>
                  <a:lnTo>
                    <a:pt x="63" y="182"/>
                  </a:lnTo>
                  <a:lnTo>
                    <a:pt x="63" y="184"/>
                  </a:lnTo>
                  <a:lnTo>
                    <a:pt x="63" y="185"/>
                  </a:lnTo>
                  <a:lnTo>
                    <a:pt x="62" y="186"/>
                  </a:lnTo>
                  <a:lnTo>
                    <a:pt x="60" y="186"/>
                  </a:lnTo>
                  <a:lnTo>
                    <a:pt x="60" y="187"/>
                  </a:lnTo>
                  <a:lnTo>
                    <a:pt x="59" y="187"/>
                  </a:lnTo>
                  <a:lnTo>
                    <a:pt x="59" y="188"/>
                  </a:lnTo>
                  <a:lnTo>
                    <a:pt x="58" y="188"/>
                  </a:lnTo>
                  <a:lnTo>
                    <a:pt x="57" y="188"/>
                  </a:lnTo>
                  <a:lnTo>
                    <a:pt x="56" y="188"/>
                  </a:lnTo>
                  <a:lnTo>
                    <a:pt x="56" y="187"/>
                  </a:lnTo>
                  <a:lnTo>
                    <a:pt x="56" y="186"/>
                  </a:lnTo>
                  <a:lnTo>
                    <a:pt x="55" y="186"/>
                  </a:lnTo>
                  <a:close/>
                  <a:moveTo>
                    <a:pt x="31" y="12"/>
                  </a:moveTo>
                  <a:lnTo>
                    <a:pt x="32" y="11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3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1" y="12"/>
                  </a:lnTo>
                  <a:lnTo>
                    <a:pt x="30" y="12"/>
                  </a:lnTo>
                  <a:lnTo>
                    <a:pt x="31" y="12"/>
                  </a:lnTo>
                  <a:close/>
                  <a:moveTo>
                    <a:pt x="42" y="13"/>
                  </a:moveTo>
                  <a:lnTo>
                    <a:pt x="43" y="14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47" y="12"/>
                  </a:lnTo>
                  <a:lnTo>
                    <a:pt x="46" y="11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43" y="10"/>
                  </a:lnTo>
                  <a:lnTo>
                    <a:pt x="43" y="11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2" y="1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5" name="Freeform 861">
              <a:extLst>
                <a:ext uri="{FF2B5EF4-FFF2-40B4-BE49-F238E27FC236}">
                  <a16:creationId xmlns:a16="http://schemas.microsoft.com/office/drawing/2014/main" id="{FCB846F9-F623-F4B6-4677-11AED51E6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725" y="4752976"/>
              <a:ext cx="39687" cy="23813"/>
            </a:xfrm>
            <a:custGeom>
              <a:avLst/>
              <a:gdLst>
                <a:gd name="T0" fmla="*/ 0 w 25"/>
                <a:gd name="T1" fmla="*/ 2 h 15"/>
                <a:gd name="T2" fmla="*/ 0 w 25"/>
                <a:gd name="T3" fmla="*/ 2 h 15"/>
                <a:gd name="T4" fmla="*/ 1 w 25"/>
                <a:gd name="T5" fmla="*/ 0 h 15"/>
                <a:gd name="T6" fmla="*/ 2 w 25"/>
                <a:gd name="T7" fmla="*/ 2 h 15"/>
                <a:gd name="T8" fmla="*/ 3 w 25"/>
                <a:gd name="T9" fmla="*/ 0 h 15"/>
                <a:gd name="T10" fmla="*/ 4 w 25"/>
                <a:gd name="T11" fmla="*/ 2 h 15"/>
                <a:gd name="T12" fmla="*/ 6 w 25"/>
                <a:gd name="T13" fmla="*/ 3 h 15"/>
                <a:gd name="T14" fmla="*/ 7 w 25"/>
                <a:gd name="T15" fmla="*/ 4 h 15"/>
                <a:gd name="T16" fmla="*/ 9 w 25"/>
                <a:gd name="T17" fmla="*/ 4 h 15"/>
                <a:gd name="T18" fmla="*/ 9 w 25"/>
                <a:gd name="T19" fmla="*/ 6 h 15"/>
                <a:gd name="T20" fmla="*/ 10 w 25"/>
                <a:gd name="T21" fmla="*/ 7 h 15"/>
                <a:gd name="T22" fmla="*/ 11 w 25"/>
                <a:gd name="T23" fmla="*/ 8 h 15"/>
                <a:gd name="T24" fmla="*/ 12 w 25"/>
                <a:gd name="T25" fmla="*/ 7 h 15"/>
                <a:gd name="T26" fmla="*/ 15 w 25"/>
                <a:gd name="T27" fmla="*/ 6 h 15"/>
                <a:gd name="T28" fmla="*/ 17 w 25"/>
                <a:gd name="T29" fmla="*/ 7 h 15"/>
                <a:gd name="T30" fmla="*/ 15 w 25"/>
                <a:gd name="T31" fmla="*/ 7 h 15"/>
                <a:gd name="T32" fmla="*/ 15 w 25"/>
                <a:gd name="T33" fmla="*/ 7 h 15"/>
                <a:gd name="T34" fmla="*/ 16 w 25"/>
                <a:gd name="T35" fmla="*/ 8 h 15"/>
                <a:gd name="T36" fmla="*/ 16 w 25"/>
                <a:gd name="T37" fmla="*/ 8 h 15"/>
                <a:gd name="T38" fmla="*/ 16 w 25"/>
                <a:gd name="T39" fmla="*/ 8 h 15"/>
                <a:gd name="T40" fmla="*/ 16 w 25"/>
                <a:gd name="T41" fmla="*/ 8 h 15"/>
                <a:gd name="T42" fmla="*/ 17 w 25"/>
                <a:gd name="T43" fmla="*/ 10 h 15"/>
                <a:gd name="T44" fmla="*/ 17 w 25"/>
                <a:gd name="T45" fmla="*/ 10 h 15"/>
                <a:gd name="T46" fmla="*/ 18 w 25"/>
                <a:gd name="T47" fmla="*/ 8 h 15"/>
                <a:gd name="T48" fmla="*/ 18 w 25"/>
                <a:gd name="T49" fmla="*/ 8 h 15"/>
                <a:gd name="T50" fmla="*/ 18 w 25"/>
                <a:gd name="T51" fmla="*/ 7 h 15"/>
                <a:gd name="T52" fmla="*/ 19 w 25"/>
                <a:gd name="T53" fmla="*/ 7 h 15"/>
                <a:gd name="T54" fmla="*/ 20 w 25"/>
                <a:gd name="T55" fmla="*/ 6 h 15"/>
                <a:gd name="T56" fmla="*/ 21 w 25"/>
                <a:gd name="T57" fmla="*/ 5 h 15"/>
                <a:gd name="T58" fmla="*/ 23 w 25"/>
                <a:gd name="T59" fmla="*/ 4 h 15"/>
                <a:gd name="T60" fmla="*/ 23 w 25"/>
                <a:gd name="T61" fmla="*/ 4 h 15"/>
                <a:gd name="T62" fmla="*/ 24 w 25"/>
                <a:gd name="T63" fmla="*/ 5 h 15"/>
                <a:gd name="T64" fmla="*/ 24 w 25"/>
                <a:gd name="T65" fmla="*/ 5 h 15"/>
                <a:gd name="T66" fmla="*/ 24 w 25"/>
                <a:gd name="T67" fmla="*/ 5 h 15"/>
                <a:gd name="T68" fmla="*/ 25 w 25"/>
                <a:gd name="T69" fmla="*/ 6 h 15"/>
                <a:gd name="T70" fmla="*/ 25 w 25"/>
                <a:gd name="T71" fmla="*/ 8 h 15"/>
                <a:gd name="T72" fmla="*/ 24 w 25"/>
                <a:gd name="T73" fmla="*/ 10 h 15"/>
                <a:gd name="T74" fmla="*/ 24 w 25"/>
                <a:gd name="T75" fmla="*/ 10 h 15"/>
                <a:gd name="T76" fmla="*/ 21 w 25"/>
                <a:gd name="T77" fmla="*/ 10 h 15"/>
                <a:gd name="T78" fmla="*/ 20 w 25"/>
                <a:gd name="T79" fmla="*/ 11 h 15"/>
                <a:gd name="T80" fmla="*/ 18 w 25"/>
                <a:gd name="T81" fmla="*/ 11 h 15"/>
                <a:gd name="T82" fmla="*/ 16 w 25"/>
                <a:gd name="T83" fmla="*/ 11 h 15"/>
                <a:gd name="T84" fmla="*/ 16 w 25"/>
                <a:gd name="T85" fmla="*/ 11 h 15"/>
                <a:gd name="T86" fmla="*/ 15 w 25"/>
                <a:gd name="T87" fmla="*/ 12 h 15"/>
                <a:gd name="T88" fmla="*/ 15 w 25"/>
                <a:gd name="T89" fmla="*/ 12 h 15"/>
                <a:gd name="T90" fmla="*/ 15 w 25"/>
                <a:gd name="T91" fmla="*/ 12 h 15"/>
                <a:gd name="T92" fmla="*/ 14 w 25"/>
                <a:gd name="T93" fmla="*/ 13 h 15"/>
                <a:gd name="T94" fmla="*/ 11 w 25"/>
                <a:gd name="T95" fmla="*/ 13 h 15"/>
                <a:gd name="T96" fmla="*/ 10 w 25"/>
                <a:gd name="T97" fmla="*/ 14 h 15"/>
                <a:gd name="T98" fmla="*/ 9 w 25"/>
                <a:gd name="T99" fmla="*/ 15 h 15"/>
                <a:gd name="T100" fmla="*/ 8 w 25"/>
                <a:gd name="T101" fmla="*/ 14 h 15"/>
                <a:gd name="T102" fmla="*/ 8 w 25"/>
                <a:gd name="T103" fmla="*/ 14 h 15"/>
                <a:gd name="T104" fmla="*/ 6 w 25"/>
                <a:gd name="T105" fmla="*/ 14 h 15"/>
                <a:gd name="T106" fmla="*/ 4 w 25"/>
                <a:gd name="T107" fmla="*/ 13 h 15"/>
                <a:gd name="T108" fmla="*/ 3 w 25"/>
                <a:gd name="T109" fmla="*/ 12 h 15"/>
                <a:gd name="T110" fmla="*/ 2 w 25"/>
                <a:gd name="T111" fmla="*/ 11 h 15"/>
                <a:gd name="T112" fmla="*/ 1 w 25"/>
                <a:gd name="T113" fmla="*/ 10 h 15"/>
                <a:gd name="T114" fmla="*/ 2 w 25"/>
                <a:gd name="T115" fmla="*/ 8 h 15"/>
                <a:gd name="T116" fmla="*/ 1 w 25"/>
                <a:gd name="T117" fmla="*/ 7 h 15"/>
                <a:gd name="T118" fmla="*/ 1 w 25"/>
                <a:gd name="T119" fmla="*/ 5 h 15"/>
                <a:gd name="T120" fmla="*/ 1 w 25"/>
                <a:gd name="T121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" h="15">
                  <a:moveTo>
                    <a:pt x="0" y="3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8" y="7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4" y="10"/>
                  </a:lnTo>
                  <a:lnTo>
                    <a:pt x="23" y="10"/>
                  </a:lnTo>
                  <a:lnTo>
                    <a:pt x="24" y="10"/>
                  </a:lnTo>
                  <a:lnTo>
                    <a:pt x="23" y="10"/>
                  </a:lnTo>
                  <a:lnTo>
                    <a:pt x="21" y="10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4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9" y="14"/>
                  </a:lnTo>
                  <a:lnTo>
                    <a:pt x="9" y="15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83" name="Freeform 869">
            <a:extLst>
              <a:ext uri="{FF2B5EF4-FFF2-40B4-BE49-F238E27FC236}">
                <a16:creationId xmlns:a16="http://schemas.microsoft.com/office/drawing/2014/main" id="{64E7F24B-0C75-9AE0-F736-4DD04F296EC1}"/>
              </a:ext>
            </a:extLst>
          </p:cNvPr>
          <p:cNvSpPr>
            <a:spLocks/>
          </p:cNvSpPr>
          <p:nvPr/>
        </p:nvSpPr>
        <p:spPr bwMode="auto">
          <a:xfrm>
            <a:off x="4406900" y="1271588"/>
            <a:ext cx="36512" cy="38100"/>
          </a:xfrm>
          <a:custGeom>
            <a:avLst/>
            <a:gdLst>
              <a:gd name="T0" fmla="*/ 2 w 23"/>
              <a:gd name="T1" fmla="*/ 14 h 24"/>
              <a:gd name="T2" fmla="*/ 2 w 23"/>
              <a:gd name="T3" fmla="*/ 12 h 24"/>
              <a:gd name="T4" fmla="*/ 2 w 23"/>
              <a:gd name="T5" fmla="*/ 11 h 24"/>
              <a:gd name="T6" fmla="*/ 2 w 23"/>
              <a:gd name="T7" fmla="*/ 8 h 24"/>
              <a:gd name="T8" fmla="*/ 1 w 23"/>
              <a:gd name="T9" fmla="*/ 6 h 24"/>
              <a:gd name="T10" fmla="*/ 2 w 23"/>
              <a:gd name="T11" fmla="*/ 5 h 24"/>
              <a:gd name="T12" fmla="*/ 2 w 23"/>
              <a:gd name="T13" fmla="*/ 3 h 24"/>
              <a:gd name="T14" fmla="*/ 4 w 23"/>
              <a:gd name="T15" fmla="*/ 1 h 24"/>
              <a:gd name="T16" fmla="*/ 5 w 23"/>
              <a:gd name="T17" fmla="*/ 1 h 24"/>
              <a:gd name="T18" fmla="*/ 7 w 23"/>
              <a:gd name="T19" fmla="*/ 3 h 24"/>
              <a:gd name="T20" fmla="*/ 8 w 23"/>
              <a:gd name="T21" fmla="*/ 4 h 24"/>
              <a:gd name="T22" fmla="*/ 9 w 23"/>
              <a:gd name="T23" fmla="*/ 5 h 24"/>
              <a:gd name="T24" fmla="*/ 10 w 23"/>
              <a:gd name="T25" fmla="*/ 6 h 24"/>
              <a:gd name="T26" fmla="*/ 13 w 23"/>
              <a:gd name="T27" fmla="*/ 6 h 24"/>
              <a:gd name="T28" fmla="*/ 15 w 23"/>
              <a:gd name="T29" fmla="*/ 7 h 24"/>
              <a:gd name="T30" fmla="*/ 15 w 23"/>
              <a:gd name="T31" fmla="*/ 5 h 24"/>
              <a:gd name="T32" fmla="*/ 16 w 23"/>
              <a:gd name="T33" fmla="*/ 4 h 24"/>
              <a:gd name="T34" fmla="*/ 17 w 23"/>
              <a:gd name="T35" fmla="*/ 5 h 24"/>
              <a:gd name="T36" fmla="*/ 18 w 23"/>
              <a:gd name="T37" fmla="*/ 6 h 24"/>
              <a:gd name="T38" fmla="*/ 18 w 23"/>
              <a:gd name="T39" fmla="*/ 8 h 24"/>
              <a:gd name="T40" fmla="*/ 20 w 23"/>
              <a:gd name="T41" fmla="*/ 8 h 24"/>
              <a:gd name="T42" fmla="*/ 23 w 23"/>
              <a:gd name="T43" fmla="*/ 9 h 24"/>
              <a:gd name="T44" fmla="*/ 22 w 23"/>
              <a:gd name="T45" fmla="*/ 11 h 24"/>
              <a:gd name="T46" fmla="*/ 22 w 23"/>
              <a:gd name="T47" fmla="*/ 13 h 24"/>
              <a:gd name="T48" fmla="*/ 19 w 23"/>
              <a:gd name="T49" fmla="*/ 13 h 24"/>
              <a:gd name="T50" fmla="*/ 18 w 23"/>
              <a:gd name="T51" fmla="*/ 14 h 24"/>
              <a:gd name="T52" fmla="*/ 17 w 23"/>
              <a:gd name="T53" fmla="*/ 15 h 24"/>
              <a:gd name="T54" fmla="*/ 15 w 23"/>
              <a:gd name="T55" fmla="*/ 15 h 24"/>
              <a:gd name="T56" fmla="*/ 14 w 23"/>
              <a:gd name="T57" fmla="*/ 16 h 24"/>
              <a:gd name="T58" fmla="*/ 15 w 23"/>
              <a:gd name="T59" fmla="*/ 17 h 24"/>
              <a:gd name="T60" fmla="*/ 16 w 23"/>
              <a:gd name="T61" fmla="*/ 19 h 24"/>
              <a:gd name="T62" fmla="*/ 16 w 23"/>
              <a:gd name="T63" fmla="*/ 21 h 24"/>
              <a:gd name="T64" fmla="*/ 17 w 23"/>
              <a:gd name="T65" fmla="*/ 22 h 24"/>
              <a:gd name="T66" fmla="*/ 15 w 23"/>
              <a:gd name="T67" fmla="*/ 23 h 24"/>
              <a:gd name="T68" fmla="*/ 14 w 23"/>
              <a:gd name="T69" fmla="*/ 24 h 24"/>
              <a:gd name="T70" fmla="*/ 11 w 23"/>
              <a:gd name="T71" fmla="*/ 24 h 24"/>
              <a:gd name="T72" fmla="*/ 9 w 23"/>
              <a:gd name="T73" fmla="*/ 24 h 24"/>
              <a:gd name="T74" fmla="*/ 8 w 23"/>
              <a:gd name="T75" fmla="*/ 23 h 24"/>
              <a:gd name="T76" fmla="*/ 8 w 23"/>
              <a:gd name="T77" fmla="*/ 21 h 24"/>
              <a:gd name="T78" fmla="*/ 5 w 23"/>
              <a:gd name="T79" fmla="*/ 20 h 24"/>
              <a:gd name="T80" fmla="*/ 2 w 23"/>
              <a:gd name="T81" fmla="*/ 19 h 24"/>
              <a:gd name="T82" fmla="*/ 0 w 23"/>
              <a:gd name="T83" fmla="*/ 16 h 24"/>
              <a:gd name="T84" fmla="*/ 1 w 23"/>
              <a:gd name="T85" fmla="*/ 14 h 24"/>
              <a:gd name="T86" fmla="*/ 1 w 23"/>
              <a:gd name="T87" fmla="*/ 1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3" h="24">
                <a:moveTo>
                  <a:pt x="1" y="14"/>
                </a:moveTo>
                <a:lnTo>
                  <a:pt x="2" y="14"/>
                </a:lnTo>
                <a:lnTo>
                  <a:pt x="2" y="13"/>
                </a:lnTo>
                <a:lnTo>
                  <a:pt x="2" y="12"/>
                </a:lnTo>
                <a:lnTo>
                  <a:pt x="4" y="12"/>
                </a:lnTo>
                <a:lnTo>
                  <a:pt x="2" y="11"/>
                </a:lnTo>
                <a:lnTo>
                  <a:pt x="2" y="9"/>
                </a:lnTo>
                <a:lnTo>
                  <a:pt x="2" y="8"/>
                </a:lnTo>
                <a:lnTo>
                  <a:pt x="1" y="7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4"/>
                </a:lnTo>
                <a:lnTo>
                  <a:pt x="2" y="3"/>
                </a:lnTo>
                <a:lnTo>
                  <a:pt x="2" y="1"/>
                </a:lnTo>
                <a:lnTo>
                  <a:pt x="4" y="1"/>
                </a:lnTo>
                <a:lnTo>
                  <a:pt x="4" y="0"/>
                </a:lnTo>
                <a:lnTo>
                  <a:pt x="5" y="1"/>
                </a:lnTo>
                <a:lnTo>
                  <a:pt x="6" y="1"/>
                </a:lnTo>
                <a:lnTo>
                  <a:pt x="7" y="3"/>
                </a:lnTo>
                <a:lnTo>
                  <a:pt x="8" y="3"/>
                </a:lnTo>
                <a:lnTo>
                  <a:pt x="8" y="4"/>
                </a:lnTo>
                <a:lnTo>
                  <a:pt x="8" y="5"/>
                </a:lnTo>
                <a:lnTo>
                  <a:pt x="9" y="5"/>
                </a:lnTo>
                <a:lnTo>
                  <a:pt x="10" y="5"/>
                </a:lnTo>
                <a:lnTo>
                  <a:pt x="10" y="6"/>
                </a:lnTo>
                <a:lnTo>
                  <a:pt x="11" y="6"/>
                </a:lnTo>
                <a:lnTo>
                  <a:pt x="13" y="6"/>
                </a:lnTo>
                <a:lnTo>
                  <a:pt x="14" y="6"/>
                </a:lnTo>
                <a:lnTo>
                  <a:pt x="15" y="7"/>
                </a:lnTo>
                <a:lnTo>
                  <a:pt x="15" y="6"/>
                </a:lnTo>
                <a:lnTo>
                  <a:pt x="15" y="5"/>
                </a:lnTo>
                <a:lnTo>
                  <a:pt x="15" y="4"/>
                </a:lnTo>
                <a:lnTo>
                  <a:pt x="16" y="4"/>
                </a:lnTo>
                <a:lnTo>
                  <a:pt x="17" y="4"/>
                </a:lnTo>
                <a:lnTo>
                  <a:pt x="17" y="5"/>
                </a:lnTo>
                <a:lnTo>
                  <a:pt x="18" y="5"/>
                </a:lnTo>
                <a:lnTo>
                  <a:pt x="18" y="6"/>
                </a:lnTo>
                <a:lnTo>
                  <a:pt x="18" y="7"/>
                </a:lnTo>
                <a:lnTo>
                  <a:pt x="18" y="8"/>
                </a:lnTo>
                <a:lnTo>
                  <a:pt x="19" y="8"/>
                </a:lnTo>
                <a:lnTo>
                  <a:pt x="20" y="8"/>
                </a:lnTo>
                <a:lnTo>
                  <a:pt x="22" y="9"/>
                </a:lnTo>
                <a:lnTo>
                  <a:pt x="23" y="9"/>
                </a:lnTo>
                <a:lnTo>
                  <a:pt x="23" y="11"/>
                </a:lnTo>
                <a:lnTo>
                  <a:pt x="22" y="11"/>
                </a:lnTo>
                <a:lnTo>
                  <a:pt x="22" y="12"/>
                </a:lnTo>
                <a:lnTo>
                  <a:pt x="22" y="13"/>
                </a:lnTo>
                <a:lnTo>
                  <a:pt x="20" y="13"/>
                </a:lnTo>
                <a:lnTo>
                  <a:pt x="19" y="13"/>
                </a:lnTo>
                <a:lnTo>
                  <a:pt x="19" y="14"/>
                </a:lnTo>
                <a:lnTo>
                  <a:pt x="18" y="14"/>
                </a:lnTo>
                <a:lnTo>
                  <a:pt x="18" y="15"/>
                </a:lnTo>
                <a:lnTo>
                  <a:pt x="17" y="15"/>
                </a:lnTo>
                <a:lnTo>
                  <a:pt x="16" y="15"/>
                </a:lnTo>
                <a:lnTo>
                  <a:pt x="15" y="15"/>
                </a:lnTo>
                <a:lnTo>
                  <a:pt x="15" y="16"/>
                </a:lnTo>
                <a:lnTo>
                  <a:pt x="14" y="16"/>
                </a:lnTo>
                <a:lnTo>
                  <a:pt x="14" y="17"/>
                </a:lnTo>
                <a:lnTo>
                  <a:pt x="15" y="17"/>
                </a:lnTo>
                <a:lnTo>
                  <a:pt x="15" y="19"/>
                </a:lnTo>
                <a:lnTo>
                  <a:pt x="16" y="19"/>
                </a:lnTo>
                <a:lnTo>
                  <a:pt x="16" y="20"/>
                </a:lnTo>
                <a:lnTo>
                  <a:pt x="16" y="21"/>
                </a:lnTo>
                <a:lnTo>
                  <a:pt x="17" y="21"/>
                </a:lnTo>
                <a:lnTo>
                  <a:pt x="17" y="22"/>
                </a:lnTo>
                <a:lnTo>
                  <a:pt x="16" y="23"/>
                </a:lnTo>
                <a:lnTo>
                  <a:pt x="15" y="23"/>
                </a:lnTo>
                <a:lnTo>
                  <a:pt x="15" y="24"/>
                </a:lnTo>
                <a:lnTo>
                  <a:pt x="14" y="24"/>
                </a:lnTo>
                <a:lnTo>
                  <a:pt x="13" y="24"/>
                </a:lnTo>
                <a:lnTo>
                  <a:pt x="11" y="24"/>
                </a:lnTo>
                <a:lnTo>
                  <a:pt x="10" y="24"/>
                </a:lnTo>
                <a:lnTo>
                  <a:pt x="9" y="24"/>
                </a:lnTo>
                <a:lnTo>
                  <a:pt x="9" y="23"/>
                </a:lnTo>
                <a:lnTo>
                  <a:pt x="8" y="23"/>
                </a:lnTo>
                <a:lnTo>
                  <a:pt x="8" y="22"/>
                </a:lnTo>
                <a:lnTo>
                  <a:pt x="8" y="21"/>
                </a:lnTo>
                <a:lnTo>
                  <a:pt x="7" y="21"/>
                </a:lnTo>
                <a:lnTo>
                  <a:pt x="5" y="20"/>
                </a:lnTo>
                <a:lnTo>
                  <a:pt x="4" y="20"/>
                </a:lnTo>
                <a:lnTo>
                  <a:pt x="2" y="19"/>
                </a:lnTo>
                <a:lnTo>
                  <a:pt x="1" y="17"/>
                </a:lnTo>
                <a:lnTo>
                  <a:pt x="0" y="16"/>
                </a:lnTo>
                <a:lnTo>
                  <a:pt x="0" y="15"/>
                </a:lnTo>
                <a:lnTo>
                  <a:pt x="1" y="14"/>
                </a:lnTo>
                <a:lnTo>
                  <a:pt x="1" y="15"/>
                </a:lnTo>
                <a:lnTo>
                  <a:pt x="1" y="14"/>
                </a:lnTo>
                <a:close/>
              </a:path>
            </a:pathLst>
          </a:custGeom>
          <a:solidFill>
            <a:srgbClr val="FFC000"/>
          </a:solidFill>
          <a:ln w="3175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DB9948F-8E55-949D-12E1-ADC9BCFB6E62}"/>
              </a:ext>
            </a:extLst>
          </p:cNvPr>
          <p:cNvGrpSpPr/>
          <p:nvPr/>
        </p:nvGrpSpPr>
        <p:grpSpPr>
          <a:xfrm>
            <a:off x="686593" y="3993834"/>
            <a:ext cx="1765301" cy="575276"/>
            <a:chOff x="686593" y="3993834"/>
            <a:chExt cx="1765301" cy="575276"/>
          </a:xfrm>
          <a:solidFill>
            <a:srgbClr val="D9D9D9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3B6C2DD-2D41-5DBD-B198-2FDECE254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4505" y="3993834"/>
              <a:ext cx="937389" cy="575276"/>
            </a:xfrm>
            <a:custGeom>
              <a:avLst/>
              <a:gdLst>
                <a:gd name="T0" fmla="*/ 288 w 1781"/>
                <a:gd name="T1" fmla="*/ 1020 h 1093"/>
                <a:gd name="T2" fmla="*/ 244 w 1781"/>
                <a:gd name="T3" fmla="*/ 1057 h 1093"/>
                <a:gd name="T4" fmla="*/ 166 w 1781"/>
                <a:gd name="T5" fmla="*/ 1075 h 1093"/>
                <a:gd name="T6" fmla="*/ 106 w 1781"/>
                <a:gd name="T7" fmla="*/ 1073 h 1093"/>
                <a:gd name="T8" fmla="*/ 69 w 1781"/>
                <a:gd name="T9" fmla="*/ 1046 h 1093"/>
                <a:gd name="T10" fmla="*/ 32 w 1781"/>
                <a:gd name="T11" fmla="*/ 1013 h 1093"/>
                <a:gd name="T12" fmla="*/ 0 w 1781"/>
                <a:gd name="T13" fmla="*/ 940 h 1093"/>
                <a:gd name="T14" fmla="*/ 21 w 1781"/>
                <a:gd name="T15" fmla="*/ 869 h 1093"/>
                <a:gd name="T16" fmla="*/ 76 w 1781"/>
                <a:gd name="T17" fmla="*/ 840 h 1093"/>
                <a:gd name="T18" fmla="*/ 111 w 1781"/>
                <a:gd name="T19" fmla="*/ 784 h 1093"/>
                <a:gd name="T20" fmla="*/ 134 w 1781"/>
                <a:gd name="T21" fmla="*/ 767 h 1093"/>
                <a:gd name="T22" fmla="*/ 201 w 1781"/>
                <a:gd name="T23" fmla="*/ 787 h 1093"/>
                <a:gd name="T24" fmla="*/ 260 w 1781"/>
                <a:gd name="T25" fmla="*/ 803 h 1093"/>
                <a:gd name="T26" fmla="*/ 300 w 1781"/>
                <a:gd name="T27" fmla="*/ 774 h 1093"/>
                <a:gd name="T28" fmla="*/ 302 w 1781"/>
                <a:gd name="T29" fmla="*/ 805 h 1093"/>
                <a:gd name="T30" fmla="*/ 300 w 1781"/>
                <a:gd name="T31" fmla="*/ 826 h 1093"/>
                <a:gd name="T32" fmla="*/ 309 w 1781"/>
                <a:gd name="T33" fmla="*/ 890 h 1093"/>
                <a:gd name="T34" fmla="*/ 309 w 1781"/>
                <a:gd name="T35" fmla="*/ 940 h 1093"/>
                <a:gd name="T36" fmla="*/ 249 w 1781"/>
                <a:gd name="T37" fmla="*/ 792 h 1093"/>
                <a:gd name="T38" fmla="*/ 972 w 1781"/>
                <a:gd name="T39" fmla="*/ 953 h 1093"/>
                <a:gd name="T40" fmla="*/ 904 w 1781"/>
                <a:gd name="T41" fmla="*/ 930 h 1093"/>
                <a:gd name="T42" fmla="*/ 951 w 1781"/>
                <a:gd name="T43" fmla="*/ 916 h 1093"/>
                <a:gd name="T44" fmla="*/ 1046 w 1781"/>
                <a:gd name="T45" fmla="*/ 886 h 1093"/>
                <a:gd name="T46" fmla="*/ 1109 w 1781"/>
                <a:gd name="T47" fmla="*/ 838 h 1093"/>
                <a:gd name="T48" fmla="*/ 1121 w 1781"/>
                <a:gd name="T49" fmla="*/ 782 h 1093"/>
                <a:gd name="T50" fmla="*/ 1158 w 1781"/>
                <a:gd name="T51" fmla="*/ 724 h 1093"/>
                <a:gd name="T52" fmla="*/ 1193 w 1781"/>
                <a:gd name="T53" fmla="*/ 671 h 1093"/>
                <a:gd name="T54" fmla="*/ 1233 w 1781"/>
                <a:gd name="T55" fmla="*/ 615 h 1093"/>
                <a:gd name="T56" fmla="*/ 1265 w 1781"/>
                <a:gd name="T57" fmla="*/ 556 h 1093"/>
                <a:gd name="T58" fmla="*/ 1282 w 1781"/>
                <a:gd name="T59" fmla="*/ 501 h 1093"/>
                <a:gd name="T60" fmla="*/ 1311 w 1781"/>
                <a:gd name="T61" fmla="*/ 478 h 1093"/>
                <a:gd name="T62" fmla="*/ 1374 w 1781"/>
                <a:gd name="T63" fmla="*/ 466 h 1093"/>
                <a:gd name="T64" fmla="*/ 1404 w 1781"/>
                <a:gd name="T65" fmla="*/ 522 h 1093"/>
                <a:gd name="T66" fmla="*/ 1400 w 1781"/>
                <a:gd name="T67" fmla="*/ 597 h 1093"/>
                <a:gd name="T68" fmla="*/ 1373 w 1781"/>
                <a:gd name="T69" fmla="*/ 662 h 1093"/>
                <a:gd name="T70" fmla="*/ 1369 w 1781"/>
                <a:gd name="T71" fmla="*/ 727 h 1093"/>
                <a:gd name="T72" fmla="*/ 1338 w 1781"/>
                <a:gd name="T73" fmla="*/ 788 h 1093"/>
                <a:gd name="T74" fmla="*/ 1312 w 1781"/>
                <a:gd name="T75" fmla="*/ 839 h 1093"/>
                <a:gd name="T76" fmla="*/ 1248 w 1781"/>
                <a:gd name="T77" fmla="*/ 866 h 1093"/>
                <a:gd name="T78" fmla="*/ 1175 w 1781"/>
                <a:gd name="T79" fmla="*/ 876 h 1093"/>
                <a:gd name="T80" fmla="*/ 1097 w 1781"/>
                <a:gd name="T81" fmla="*/ 889 h 1093"/>
                <a:gd name="T82" fmla="*/ 1043 w 1781"/>
                <a:gd name="T83" fmla="*/ 943 h 1093"/>
                <a:gd name="T84" fmla="*/ 1236 w 1781"/>
                <a:gd name="T85" fmla="*/ 610 h 1093"/>
                <a:gd name="T86" fmla="*/ 1418 w 1781"/>
                <a:gd name="T87" fmla="*/ 486 h 1093"/>
                <a:gd name="T88" fmla="*/ 1458 w 1781"/>
                <a:gd name="T89" fmla="*/ 402 h 1093"/>
                <a:gd name="T90" fmla="*/ 1417 w 1781"/>
                <a:gd name="T91" fmla="*/ 394 h 1093"/>
                <a:gd name="T92" fmla="*/ 1408 w 1781"/>
                <a:gd name="T93" fmla="*/ 356 h 1093"/>
                <a:gd name="T94" fmla="*/ 1429 w 1781"/>
                <a:gd name="T95" fmla="*/ 294 h 1093"/>
                <a:gd name="T96" fmla="*/ 1477 w 1781"/>
                <a:gd name="T97" fmla="*/ 243 h 1093"/>
                <a:gd name="T98" fmla="*/ 1540 w 1781"/>
                <a:gd name="T99" fmla="*/ 221 h 1093"/>
                <a:gd name="T100" fmla="*/ 1586 w 1781"/>
                <a:gd name="T101" fmla="*/ 209 h 1093"/>
                <a:gd name="T102" fmla="*/ 1648 w 1781"/>
                <a:gd name="T103" fmla="*/ 194 h 1093"/>
                <a:gd name="T104" fmla="*/ 1690 w 1781"/>
                <a:gd name="T105" fmla="*/ 137 h 1093"/>
                <a:gd name="T106" fmla="*/ 1712 w 1781"/>
                <a:gd name="T107" fmla="*/ 192 h 1093"/>
                <a:gd name="T108" fmla="*/ 1689 w 1781"/>
                <a:gd name="T109" fmla="*/ 254 h 1093"/>
                <a:gd name="T110" fmla="*/ 1659 w 1781"/>
                <a:gd name="T111" fmla="*/ 319 h 1093"/>
                <a:gd name="T112" fmla="*/ 1618 w 1781"/>
                <a:gd name="T113" fmla="*/ 340 h 1093"/>
                <a:gd name="T114" fmla="*/ 1546 w 1781"/>
                <a:gd name="T115" fmla="*/ 363 h 1093"/>
                <a:gd name="T116" fmla="*/ 1707 w 1781"/>
                <a:gd name="T117" fmla="*/ 150 h 1093"/>
                <a:gd name="T118" fmla="*/ 1649 w 1781"/>
                <a:gd name="T119" fmla="*/ 130 h 1093"/>
                <a:gd name="T120" fmla="*/ 1685 w 1781"/>
                <a:gd name="T121" fmla="*/ 104 h 1093"/>
                <a:gd name="T122" fmla="*/ 1657 w 1781"/>
                <a:gd name="T123" fmla="*/ 78 h 1093"/>
                <a:gd name="T124" fmla="*/ 1665 w 1781"/>
                <a:gd name="T125" fmla="*/ 22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81" h="1093">
                  <a:moveTo>
                    <a:pt x="76" y="1056"/>
                  </a:moveTo>
                  <a:lnTo>
                    <a:pt x="78" y="1056"/>
                  </a:lnTo>
                  <a:lnTo>
                    <a:pt x="78" y="1057"/>
                  </a:lnTo>
                  <a:lnTo>
                    <a:pt x="78" y="1056"/>
                  </a:lnTo>
                  <a:lnTo>
                    <a:pt x="76" y="1056"/>
                  </a:lnTo>
                  <a:close/>
                  <a:moveTo>
                    <a:pt x="305" y="964"/>
                  </a:moveTo>
                  <a:lnTo>
                    <a:pt x="305" y="965"/>
                  </a:lnTo>
                  <a:lnTo>
                    <a:pt x="303" y="965"/>
                  </a:lnTo>
                  <a:lnTo>
                    <a:pt x="303" y="966"/>
                  </a:lnTo>
                  <a:lnTo>
                    <a:pt x="302" y="966"/>
                  </a:lnTo>
                  <a:lnTo>
                    <a:pt x="302" y="967"/>
                  </a:lnTo>
                  <a:lnTo>
                    <a:pt x="301" y="967"/>
                  </a:lnTo>
                  <a:lnTo>
                    <a:pt x="301" y="968"/>
                  </a:lnTo>
                  <a:lnTo>
                    <a:pt x="301" y="970"/>
                  </a:lnTo>
                  <a:lnTo>
                    <a:pt x="301" y="971"/>
                  </a:lnTo>
                  <a:lnTo>
                    <a:pt x="301" y="972"/>
                  </a:lnTo>
                  <a:lnTo>
                    <a:pt x="300" y="973"/>
                  </a:lnTo>
                  <a:lnTo>
                    <a:pt x="300" y="974"/>
                  </a:lnTo>
                  <a:lnTo>
                    <a:pt x="299" y="974"/>
                  </a:lnTo>
                  <a:lnTo>
                    <a:pt x="300" y="974"/>
                  </a:lnTo>
                  <a:lnTo>
                    <a:pt x="299" y="974"/>
                  </a:lnTo>
                  <a:lnTo>
                    <a:pt x="299" y="975"/>
                  </a:lnTo>
                  <a:lnTo>
                    <a:pt x="299" y="976"/>
                  </a:lnTo>
                  <a:lnTo>
                    <a:pt x="299" y="978"/>
                  </a:lnTo>
                  <a:lnTo>
                    <a:pt x="299" y="979"/>
                  </a:lnTo>
                  <a:lnTo>
                    <a:pt x="299" y="980"/>
                  </a:lnTo>
                  <a:lnTo>
                    <a:pt x="299" y="981"/>
                  </a:lnTo>
                  <a:lnTo>
                    <a:pt x="300" y="981"/>
                  </a:lnTo>
                  <a:lnTo>
                    <a:pt x="299" y="981"/>
                  </a:lnTo>
                  <a:lnTo>
                    <a:pt x="299" y="982"/>
                  </a:lnTo>
                  <a:lnTo>
                    <a:pt x="299" y="983"/>
                  </a:lnTo>
                  <a:lnTo>
                    <a:pt x="298" y="983"/>
                  </a:lnTo>
                  <a:lnTo>
                    <a:pt x="298" y="984"/>
                  </a:lnTo>
                  <a:lnTo>
                    <a:pt x="298" y="985"/>
                  </a:lnTo>
                  <a:lnTo>
                    <a:pt x="298" y="987"/>
                  </a:lnTo>
                  <a:lnTo>
                    <a:pt x="297" y="987"/>
                  </a:lnTo>
                  <a:lnTo>
                    <a:pt x="297" y="988"/>
                  </a:lnTo>
                  <a:lnTo>
                    <a:pt x="296" y="989"/>
                  </a:lnTo>
                  <a:lnTo>
                    <a:pt x="296" y="990"/>
                  </a:lnTo>
                  <a:lnTo>
                    <a:pt x="294" y="990"/>
                  </a:lnTo>
                  <a:lnTo>
                    <a:pt x="294" y="991"/>
                  </a:lnTo>
                  <a:lnTo>
                    <a:pt x="293" y="991"/>
                  </a:lnTo>
                  <a:lnTo>
                    <a:pt x="293" y="992"/>
                  </a:lnTo>
                  <a:lnTo>
                    <a:pt x="292" y="992"/>
                  </a:lnTo>
                  <a:lnTo>
                    <a:pt x="292" y="993"/>
                  </a:lnTo>
                  <a:lnTo>
                    <a:pt x="291" y="995"/>
                  </a:lnTo>
                  <a:lnTo>
                    <a:pt x="291" y="996"/>
                  </a:lnTo>
                  <a:lnTo>
                    <a:pt x="292" y="996"/>
                  </a:lnTo>
                  <a:lnTo>
                    <a:pt x="292" y="997"/>
                  </a:lnTo>
                  <a:lnTo>
                    <a:pt x="292" y="998"/>
                  </a:lnTo>
                  <a:lnTo>
                    <a:pt x="292" y="999"/>
                  </a:lnTo>
                  <a:lnTo>
                    <a:pt x="292" y="1000"/>
                  </a:lnTo>
                  <a:lnTo>
                    <a:pt x="293" y="1000"/>
                  </a:lnTo>
                  <a:lnTo>
                    <a:pt x="293" y="1001"/>
                  </a:lnTo>
                  <a:lnTo>
                    <a:pt x="293" y="1003"/>
                  </a:lnTo>
                  <a:lnTo>
                    <a:pt x="294" y="1003"/>
                  </a:lnTo>
                  <a:lnTo>
                    <a:pt x="294" y="1004"/>
                  </a:lnTo>
                  <a:lnTo>
                    <a:pt x="296" y="1004"/>
                  </a:lnTo>
                  <a:lnTo>
                    <a:pt x="297" y="1004"/>
                  </a:lnTo>
                  <a:lnTo>
                    <a:pt x="296" y="1004"/>
                  </a:lnTo>
                  <a:lnTo>
                    <a:pt x="296" y="1005"/>
                  </a:lnTo>
                  <a:lnTo>
                    <a:pt x="296" y="1006"/>
                  </a:lnTo>
                  <a:lnTo>
                    <a:pt x="297" y="1006"/>
                  </a:lnTo>
                  <a:lnTo>
                    <a:pt x="297" y="1005"/>
                  </a:lnTo>
                  <a:lnTo>
                    <a:pt x="298" y="1005"/>
                  </a:lnTo>
                  <a:lnTo>
                    <a:pt x="298" y="1006"/>
                  </a:lnTo>
                  <a:lnTo>
                    <a:pt x="299" y="1006"/>
                  </a:lnTo>
                  <a:lnTo>
                    <a:pt x="299" y="1007"/>
                  </a:lnTo>
                  <a:lnTo>
                    <a:pt x="298" y="1007"/>
                  </a:lnTo>
                  <a:lnTo>
                    <a:pt x="298" y="1008"/>
                  </a:lnTo>
                  <a:lnTo>
                    <a:pt x="297" y="1008"/>
                  </a:lnTo>
                  <a:lnTo>
                    <a:pt x="298" y="1008"/>
                  </a:lnTo>
                  <a:lnTo>
                    <a:pt x="298" y="1009"/>
                  </a:lnTo>
                  <a:lnTo>
                    <a:pt x="297" y="1009"/>
                  </a:lnTo>
                  <a:lnTo>
                    <a:pt x="296" y="1009"/>
                  </a:lnTo>
                  <a:lnTo>
                    <a:pt x="296" y="1008"/>
                  </a:lnTo>
                  <a:lnTo>
                    <a:pt x="296" y="1009"/>
                  </a:lnTo>
                  <a:lnTo>
                    <a:pt x="294" y="1009"/>
                  </a:lnTo>
                  <a:lnTo>
                    <a:pt x="294" y="1010"/>
                  </a:lnTo>
                  <a:lnTo>
                    <a:pt x="294" y="1012"/>
                  </a:lnTo>
                  <a:lnTo>
                    <a:pt x="294" y="1013"/>
                  </a:lnTo>
                  <a:lnTo>
                    <a:pt x="294" y="1014"/>
                  </a:lnTo>
                  <a:lnTo>
                    <a:pt x="296" y="1014"/>
                  </a:lnTo>
                  <a:lnTo>
                    <a:pt x="296" y="1015"/>
                  </a:lnTo>
                  <a:lnTo>
                    <a:pt x="296" y="1016"/>
                  </a:lnTo>
                  <a:lnTo>
                    <a:pt x="294" y="1016"/>
                  </a:lnTo>
                  <a:lnTo>
                    <a:pt x="293" y="1016"/>
                  </a:lnTo>
                  <a:lnTo>
                    <a:pt x="293" y="1017"/>
                  </a:lnTo>
                  <a:lnTo>
                    <a:pt x="293" y="1018"/>
                  </a:lnTo>
                  <a:lnTo>
                    <a:pt x="294" y="1018"/>
                  </a:lnTo>
                  <a:lnTo>
                    <a:pt x="294" y="1020"/>
                  </a:lnTo>
                  <a:lnTo>
                    <a:pt x="293" y="1020"/>
                  </a:lnTo>
                  <a:lnTo>
                    <a:pt x="293" y="1018"/>
                  </a:lnTo>
                  <a:lnTo>
                    <a:pt x="293" y="1020"/>
                  </a:lnTo>
                  <a:lnTo>
                    <a:pt x="292" y="1020"/>
                  </a:lnTo>
                  <a:lnTo>
                    <a:pt x="291" y="1020"/>
                  </a:lnTo>
                  <a:lnTo>
                    <a:pt x="291" y="1021"/>
                  </a:lnTo>
                  <a:lnTo>
                    <a:pt x="290" y="1021"/>
                  </a:lnTo>
                  <a:lnTo>
                    <a:pt x="289" y="1021"/>
                  </a:lnTo>
                  <a:lnTo>
                    <a:pt x="289" y="1020"/>
                  </a:lnTo>
                  <a:lnTo>
                    <a:pt x="288" y="1020"/>
                  </a:lnTo>
                  <a:lnTo>
                    <a:pt x="288" y="1021"/>
                  </a:lnTo>
                  <a:lnTo>
                    <a:pt x="288" y="1020"/>
                  </a:lnTo>
                  <a:lnTo>
                    <a:pt x="286" y="1020"/>
                  </a:lnTo>
                  <a:lnTo>
                    <a:pt x="286" y="1018"/>
                  </a:lnTo>
                  <a:lnTo>
                    <a:pt x="285" y="1018"/>
                  </a:lnTo>
                  <a:lnTo>
                    <a:pt x="285" y="1020"/>
                  </a:lnTo>
                  <a:lnTo>
                    <a:pt x="284" y="1020"/>
                  </a:lnTo>
                  <a:lnTo>
                    <a:pt x="284" y="1021"/>
                  </a:lnTo>
                  <a:lnTo>
                    <a:pt x="284" y="1022"/>
                  </a:lnTo>
                  <a:lnTo>
                    <a:pt x="283" y="1022"/>
                  </a:lnTo>
                  <a:lnTo>
                    <a:pt x="283" y="1023"/>
                  </a:lnTo>
                  <a:lnTo>
                    <a:pt x="282" y="1023"/>
                  </a:lnTo>
                  <a:lnTo>
                    <a:pt x="282" y="1024"/>
                  </a:lnTo>
                  <a:lnTo>
                    <a:pt x="281" y="1024"/>
                  </a:lnTo>
                  <a:lnTo>
                    <a:pt x="282" y="1024"/>
                  </a:lnTo>
                  <a:lnTo>
                    <a:pt x="282" y="1025"/>
                  </a:lnTo>
                  <a:lnTo>
                    <a:pt x="283" y="1025"/>
                  </a:lnTo>
                  <a:lnTo>
                    <a:pt x="284" y="1025"/>
                  </a:lnTo>
                  <a:lnTo>
                    <a:pt x="284" y="1026"/>
                  </a:lnTo>
                  <a:lnTo>
                    <a:pt x="285" y="1026"/>
                  </a:lnTo>
                  <a:lnTo>
                    <a:pt x="285" y="1028"/>
                  </a:lnTo>
                  <a:lnTo>
                    <a:pt x="283" y="1030"/>
                  </a:lnTo>
                  <a:lnTo>
                    <a:pt x="284" y="1028"/>
                  </a:lnTo>
                  <a:lnTo>
                    <a:pt x="283" y="1026"/>
                  </a:lnTo>
                  <a:lnTo>
                    <a:pt x="282" y="1026"/>
                  </a:lnTo>
                  <a:lnTo>
                    <a:pt x="282" y="1025"/>
                  </a:lnTo>
                  <a:lnTo>
                    <a:pt x="281" y="1025"/>
                  </a:lnTo>
                  <a:lnTo>
                    <a:pt x="281" y="1024"/>
                  </a:lnTo>
                  <a:lnTo>
                    <a:pt x="280" y="1024"/>
                  </a:lnTo>
                  <a:lnTo>
                    <a:pt x="278" y="1024"/>
                  </a:lnTo>
                  <a:lnTo>
                    <a:pt x="277" y="1024"/>
                  </a:lnTo>
                  <a:lnTo>
                    <a:pt x="276" y="1024"/>
                  </a:lnTo>
                  <a:lnTo>
                    <a:pt x="275" y="1024"/>
                  </a:lnTo>
                  <a:lnTo>
                    <a:pt x="274" y="1024"/>
                  </a:lnTo>
                  <a:lnTo>
                    <a:pt x="274" y="1025"/>
                  </a:lnTo>
                  <a:lnTo>
                    <a:pt x="273" y="1025"/>
                  </a:lnTo>
                  <a:lnTo>
                    <a:pt x="273" y="1026"/>
                  </a:lnTo>
                  <a:lnTo>
                    <a:pt x="272" y="1026"/>
                  </a:lnTo>
                  <a:lnTo>
                    <a:pt x="272" y="1028"/>
                  </a:lnTo>
                  <a:lnTo>
                    <a:pt x="271" y="1028"/>
                  </a:lnTo>
                  <a:lnTo>
                    <a:pt x="271" y="1029"/>
                  </a:lnTo>
                  <a:lnTo>
                    <a:pt x="271" y="1030"/>
                  </a:lnTo>
                  <a:lnTo>
                    <a:pt x="269" y="1030"/>
                  </a:lnTo>
                  <a:lnTo>
                    <a:pt x="269" y="1031"/>
                  </a:lnTo>
                  <a:lnTo>
                    <a:pt x="269" y="1032"/>
                  </a:lnTo>
                  <a:lnTo>
                    <a:pt x="269" y="1033"/>
                  </a:lnTo>
                  <a:lnTo>
                    <a:pt x="271" y="1033"/>
                  </a:lnTo>
                  <a:lnTo>
                    <a:pt x="269" y="1033"/>
                  </a:lnTo>
                  <a:lnTo>
                    <a:pt x="269" y="1034"/>
                  </a:lnTo>
                  <a:lnTo>
                    <a:pt x="268" y="1034"/>
                  </a:lnTo>
                  <a:lnTo>
                    <a:pt x="267" y="1034"/>
                  </a:lnTo>
                  <a:lnTo>
                    <a:pt x="267" y="1035"/>
                  </a:lnTo>
                  <a:lnTo>
                    <a:pt x="267" y="1037"/>
                  </a:lnTo>
                  <a:lnTo>
                    <a:pt x="266" y="1037"/>
                  </a:lnTo>
                  <a:lnTo>
                    <a:pt x="266" y="1038"/>
                  </a:lnTo>
                  <a:lnTo>
                    <a:pt x="266" y="1039"/>
                  </a:lnTo>
                  <a:lnTo>
                    <a:pt x="266" y="1040"/>
                  </a:lnTo>
                  <a:lnTo>
                    <a:pt x="267" y="1040"/>
                  </a:lnTo>
                  <a:lnTo>
                    <a:pt x="266" y="1040"/>
                  </a:lnTo>
                  <a:lnTo>
                    <a:pt x="266" y="1041"/>
                  </a:lnTo>
                  <a:lnTo>
                    <a:pt x="265" y="1041"/>
                  </a:lnTo>
                  <a:lnTo>
                    <a:pt x="265" y="1042"/>
                  </a:lnTo>
                  <a:lnTo>
                    <a:pt x="266" y="1042"/>
                  </a:lnTo>
                  <a:lnTo>
                    <a:pt x="265" y="1042"/>
                  </a:lnTo>
                  <a:lnTo>
                    <a:pt x="265" y="1043"/>
                  </a:lnTo>
                  <a:lnTo>
                    <a:pt x="266" y="1045"/>
                  </a:lnTo>
                  <a:lnTo>
                    <a:pt x="266" y="1046"/>
                  </a:lnTo>
                  <a:lnTo>
                    <a:pt x="266" y="1047"/>
                  </a:lnTo>
                  <a:lnTo>
                    <a:pt x="266" y="1048"/>
                  </a:lnTo>
                  <a:lnTo>
                    <a:pt x="266" y="1049"/>
                  </a:lnTo>
                  <a:lnTo>
                    <a:pt x="265" y="1049"/>
                  </a:lnTo>
                  <a:lnTo>
                    <a:pt x="265" y="1050"/>
                  </a:lnTo>
                  <a:lnTo>
                    <a:pt x="265" y="1051"/>
                  </a:lnTo>
                  <a:lnTo>
                    <a:pt x="264" y="1051"/>
                  </a:lnTo>
                  <a:lnTo>
                    <a:pt x="264" y="1052"/>
                  </a:lnTo>
                  <a:lnTo>
                    <a:pt x="263" y="1052"/>
                  </a:lnTo>
                  <a:lnTo>
                    <a:pt x="263" y="1054"/>
                  </a:lnTo>
                  <a:lnTo>
                    <a:pt x="261" y="1054"/>
                  </a:lnTo>
                  <a:lnTo>
                    <a:pt x="261" y="1055"/>
                  </a:lnTo>
                  <a:lnTo>
                    <a:pt x="260" y="1055"/>
                  </a:lnTo>
                  <a:lnTo>
                    <a:pt x="259" y="1055"/>
                  </a:lnTo>
                  <a:lnTo>
                    <a:pt x="259" y="1056"/>
                  </a:lnTo>
                  <a:lnTo>
                    <a:pt x="258" y="1056"/>
                  </a:lnTo>
                  <a:lnTo>
                    <a:pt x="257" y="1056"/>
                  </a:lnTo>
                  <a:lnTo>
                    <a:pt x="257" y="1057"/>
                  </a:lnTo>
                  <a:lnTo>
                    <a:pt x="257" y="1058"/>
                  </a:lnTo>
                  <a:lnTo>
                    <a:pt x="256" y="1058"/>
                  </a:lnTo>
                  <a:lnTo>
                    <a:pt x="257" y="1058"/>
                  </a:lnTo>
                  <a:lnTo>
                    <a:pt x="257" y="1057"/>
                  </a:lnTo>
                  <a:lnTo>
                    <a:pt x="256" y="1057"/>
                  </a:lnTo>
                  <a:lnTo>
                    <a:pt x="256" y="1056"/>
                  </a:lnTo>
                  <a:lnTo>
                    <a:pt x="255" y="1057"/>
                  </a:lnTo>
                  <a:lnTo>
                    <a:pt x="256" y="1058"/>
                  </a:lnTo>
                  <a:lnTo>
                    <a:pt x="255" y="1057"/>
                  </a:lnTo>
                  <a:lnTo>
                    <a:pt x="254" y="1057"/>
                  </a:lnTo>
                  <a:lnTo>
                    <a:pt x="252" y="1057"/>
                  </a:lnTo>
                  <a:lnTo>
                    <a:pt x="251" y="1057"/>
                  </a:lnTo>
                  <a:lnTo>
                    <a:pt x="250" y="1057"/>
                  </a:lnTo>
                  <a:lnTo>
                    <a:pt x="250" y="1058"/>
                  </a:lnTo>
                  <a:lnTo>
                    <a:pt x="249" y="1058"/>
                  </a:lnTo>
                  <a:lnTo>
                    <a:pt x="248" y="1058"/>
                  </a:lnTo>
                  <a:lnTo>
                    <a:pt x="247" y="1058"/>
                  </a:lnTo>
                  <a:lnTo>
                    <a:pt x="246" y="1058"/>
                  </a:lnTo>
                  <a:lnTo>
                    <a:pt x="244" y="1058"/>
                  </a:lnTo>
                  <a:lnTo>
                    <a:pt x="244" y="1057"/>
                  </a:lnTo>
                  <a:lnTo>
                    <a:pt x="243" y="1057"/>
                  </a:lnTo>
                  <a:lnTo>
                    <a:pt x="242" y="1057"/>
                  </a:lnTo>
                  <a:lnTo>
                    <a:pt x="241" y="1057"/>
                  </a:lnTo>
                  <a:lnTo>
                    <a:pt x="240" y="1057"/>
                  </a:lnTo>
                  <a:lnTo>
                    <a:pt x="239" y="1057"/>
                  </a:lnTo>
                  <a:lnTo>
                    <a:pt x="238" y="1057"/>
                  </a:lnTo>
                  <a:lnTo>
                    <a:pt x="238" y="1058"/>
                  </a:lnTo>
                  <a:lnTo>
                    <a:pt x="238" y="1057"/>
                  </a:lnTo>
                  <a:lnTo>
                    <a:pt x="238" y="1058"/>
                  </a:lnTo>
                  <a:lnTo>
                    <a:pt x="236" y="1058"/>
                  </a:lnTo>
                  <a:lnTo>
                    <a:pt x="236" y="1059"/>
                  </a:lnTo>
                  <a:lnTo>
                    <a:pt x="235" y="1059"/>
                  </a:lnTo>
                  <a:lnTo>
                    <a:pt x="236" y="1059"/>
                  </a:lnTo>
                  <a:lnTo>
                    <a:pt x="235" y="1059"/>
                  </a:lnTo>
                  <a:lnTo>
                    <a:pt x="236" y="1058"/>
                  </a:lnTo>
                  <a:lnTo>
                    <a:pt x="235" y="1058"/>
                  </a:lnTo>
                  <a:lnTo>
                    <a:pt x="234" y="1058"/>
                  </a:lnTo>
                  <a:lnTo>
                    <a:pt x="233" y="1058"/>
                  </a:lnTo>
                  <a:lnTo>
                    <a:pt x="232" y="1058"/>
                  </a:lnTo>
                  <a:lnTo>
                    <a:pt x="231" y="1058"/>
                  </a:lnTo>
                  <a:lnTo>
                    <a:pt x="231" y="1059"/>
                  </a:lnTo>
                  <a:lnTo>
                    <a:pt x="230" y="1059"/>
                  </a:lnTo>
                  <a:lnTo>
                    <a:pt x="229" y="1059"/>
                  </a:lnTo>
                  <a:lnTo>
                    <a:pt x="227" y="1059"/>
                  </a:lnTo>
                  <a:lnTo>
                    <a:pt x="226" y="1059"/>
                  </a:lnTo>
                  <a:lnTo>
                    <a:pt x="225" y="1059"/>
                  </a:lnTo>
                  <a:lnTo>
                    <a:pt x="224" y="1059"/>
                  </a:lnTo>
                  <a:lnTo>
                    <a:pt x="224" y="1058"/>
                  </a:lnTo>
                  <a:lnTo>
                    <a:pt x="224" y="1059"/>
                  </a:lnTo>
                  <a:lnTo>
                    <a:pt x="223" y="1059"/>
                  </a:lnTo>
                  <a:lnTo>
                    <a:pt x="223" y="1058"/>
                  </a:lnTo>
                  <a:lnTo>
                    <a:pt x="222" y="1058"/>
                  </a:lnTo>
                  <a:lnTo>
                    <a:pt x="222" y="1059"/>
                  </a:lnTo>
                  <a:lnTo>
                    <a:pt x="221" y="1059"/>
                  </a:lnTo>
                  <a:lnTo>
                    <a:pt x="219" y="1059"/>
                  </a:lnTo>
                  <a:lnTo>
                    <a:pt x="218" y="1059"/>
                  </a:lnTo>
                  <a:lnTo>
                    <a:pt x="217" y="1059"/>
                  </a:lnTo>
                  <a:lnTo>
                    <a:pt x="217" y="1060"/>
                  </a:lnTo>
                  <a:lnTo>
                    <a:pt x="216" y="1060"/>
                  </a:lnTo>
                  <a:lnTo>
                    <a:pt x="215" y="1060"/>
                  </a:lnTo>
                  <a:lnTo>
                    <a:pt x="214" y="1060"/>
                  </a:lnTo>
                  <a:lnTo>
                    <a:pt x="213" y="1060"/>
                  </a:lnTo>
                  <a:lnTo>
                    <a:pt x="213" y="1062"/>
                  </a:lnTo>
                  <a:lnTo>
                    <a:pt x="212" y="1062"/>
                  </a:lnTo>
                  <a:lnTo>
                    <a:pt x="212" y="1063"/>
                  </a:lnTo>
                  <a:lnTo>
                    <a:pt x="210" y="1063"/>
                  </a:lnTo>
                  <a:lnTo>
                    <a:pt x="209" y="1063"/>
                  </a:lnTo>
                  <a:lnTo>
                    <a:pt x="209" y="1064"/>
                  </a:lnTo>
                  <a:lnTo>
                    <a:pt x="208" y="1064"/>
                  </a:lnTo>
                  <a:lnTo>
                    <a:pt x="208" y="1065"/>
                  </a:lnTo>
                  <a:lnTo>
                    <a:pt x="207" y="1065"/>
                  </a:lnTo>
                  <a:lnTo>
                    <a:pt x="206" y="1065"/>
                  </a:lnTo>
                  <a:lnTo>
                    <a:pt x="205" y="1065"/>
                  </a:lnTo>
                  <a:lnTo>
                    <a:pt x="205" y="1066"/>
                  </a:lnTo>
                  <a:lnTo>
                    <a:pt x="204" y="1066"/>
                  </a:lnTo>
                  <a:lnTo>
                    <a:pt x="202" y="1066"/>
                  </a:lnTo>
                  <a:lnTo>
                    <a:pt x="201" y="1066"/>
                  </a:lnTo>
                  <a:lnTo>
                    <a:pt x="201" y="1065"/>
                  </a:lnTo>
                  <a:lnTo>
                    <a:pt x="200" y="1065"/>
                  </a:lnTo>
                  <a:lnTo>
                    <a:pt x="199" y="1065"/>
                  </a:lnTo>
                  <a:lnTo>
                    <a:pt x="198" y="1065"/>
                  </a:lnTo>
                  <a:lnTo>
                    <a:pt x="197" y="1065"/>
                  </a:lnTo>
                  <a:lnTo>
                    <a:pt x="196" y="1065"/>
                  </a:lnTo>
                  <a:lnTo>
                    <a:pt x="194" y="1066"/>
                  </a:lnTo>
                  <a:lnTo>
                    <a:pt x="193" y="1066"/>
                  </a:lnTo>
                  <a:lnTo>
                    <a:pt x="193" y="1067"/>
                  </a:lnTo>
                  <a:lnTo>
                    <a:pt x="192" y="1067"/>
                  </a:lnTo>
                  <a:lnTo>
                    <a:pt x="191" y="1067"/>
                  </a:lnTo>
                  <a:lnTo>
                    <a:pt x="190" y="1067"/>
                  </a:lnTo>
                  <a:lnTo>
                    <a:pt x="190" y="1068"/>
                  </a:lnTo>
                  <a:lnTo>
                    <a:pt x="189" y="1070"/>
                  </a:lnTo>
                  <a:lnTo>
                    <a:pt x="188" y="1070"/>
                  </a:lnTo>
                  <a:lnTo>
                    <a:pt x="187" y="1070"/>
                  </a:lnTo>
                  <a:lnTo>
                    <a:pt x="187" y="1071"/>
                  </a:lnTo>
                  <a:lnTo>
                    <a:pt x="187" y="1072"/>
                  </a:lnTo>
                  <a:lnTo>
                    <a:pt x="185" y="1072"/>
                  </a:lnTo>
                  <a:lnTo>
                    <a:pt x="184" y="1072"/>
                  </a:lnTo>
                  <a:lnTo>
                    <a:pt x="183" y="1072"/>
                  </a:lnTo>
                  <a:lnTo>
                    <a:pt x="183" y="1071"/>
                  </a:lnTo>
                  <a:lnTo>
                    <a:pt x="182" y="1072"/>
                  </a:lnTo>
                  <a:lnTo>
                    <a:pt x="181" y="1072"/>
                  </a:lnTo>
                  <a:lnTo>
                    <a:pt x="181" y="1073"/>
                  </a:lnTo>
                  <a:lnTo>
                    <a:pt x="180" y="1073"/>
                  </a:lnTo>
                  <a:lnTo>
                    <a:pt x="179" y="1073"/>
                  </a:lnTo>
                  <a:lnTo>
                    <a:pt x="177" y="1073"/>
                  </a:lnTo>
                  <a:lnTo>
                    <a:pt x="176" y="1073"/>
                  </a:lnTo>
                  <a:lnTo>
                    <a:pt x="175" y="1073"/>
                  </a:lnTo>
                  <a:lnTo>
                    <a:pt x="175" y="1072"/>
                  </a:lnTo>
                  <a:lnTo>
                    <a:pt x="175" y="1073"/>
                  </a:lnTo>
                  <a:lnTo>
                    <a:pt x="174" y="1073"/>
                  </a:lnTo>
                  <a:lnTo>
                    <a:pt x="174" y="1074"/>
                  </a:lnTo>
                  <a:lnTo>
                    <a:pt x="173" y="1074"/>
                  </a:lnTo>
                  <a:lnTo>
                    <a:pt x="173" y="1073"/>
                  </a:lnTo>
                  <a:lnTo>
                    <a:pt x="173" y="1074"/>
                  </a:lnTo>
                  <a:lnTo>
                    <a:pt x="172" y="1074"/>
                  </a:lnTo>
                  <a:lnTo>
                    <a:pt x="171" y="1074"/>
                  </a:lnTo>
                  <a:lnTo>
                    <a:pt x="170" y="1074"/>
                  </a:lnTo>
                  <a:lnTo>
                    <a:pt x="170" y="1075"/>
                  </a:lnTo>
                  <a:lnTo>
                    <a:pt x="168" y="1075"/>
                  </a:lnTo>
                  <a:lnTo>
                    <a:pt x="168" y="1074"/>
                  </a:lnTo>
                  <a:lnTo>
                    <a:pt x="168" y="1075"/>
                  </a:lnTo>
                  <a:lnTo>
                    <a:pt x="167" y="1075"/>
                  </a:lnTo>
                  <a:lnTo>
                    <a:pt x="166" y="1075"/>
                  </a:lnTo>
                  <a:lnTo>
                    <a:pt x="166" y="1076"/>
                  </a:lnTo>
                  <a:lnTo>
                    <a:pt x="165" y="1076"/>
                  </a:lnTo>
                  <a:lnTo>
                    <a:pt x="165" y="1077"/>
                  </a:lnTo>
                  <a:lnTo>
                    <a:pt x="164" y="1077"/>
                  </a:lnTo>
                  <a:lnTo>
                    <a:pt x="164" y="1079"/>
                  </a:lnTo>
                  <a:lnTo>
                    <a:pt x="163" y="1079"/>
                  </a:lnTo>
                  <a:lnTo>
                    <a:pt x="163" y="1080"/>
                  </a:lnTo>
                  <a:lnTo>
                    <a:pt x="163" y="1081"/>
                  </a:lnTo>
                  <a:lnTo>
                    <a:pt x="162" y="1081"/>
                  </a:lnTo>
                  <a:lnTo>
                    <a:pt x="162" y="1082"/>
                  </a:lnTo>
                  <a:lnTo>
                    <a:pt x="162" y="1083"/>
                  </a:lnTo>
                  <a:lnTo>
                    <a:pt x="162" y="1084"/>
                  </a:lnTo>
                  <a:lnTo>
                    <a:pt x="160" y="1084"/>
                  </a:lnTo>
                  <a:lnTo>
                    <a:pt x="160" y="1085"/>
                  </a:lnTo>
                  <a:lnTo>
                    <a:pt x="160" y="1087"/>
                  </a:lnTo>
                  <a:lnTo>
                    <a:pt x="160" y="1088"/>
                  </a:lnTo>
                  <a:lnTo>
                    <a:pt x="160" y="1089"/>
                  </a:lnTo>
                  <a:lnTo>
                    <a:pt x="160" y="1090"/>
                  </a:lnTo>
                  <a:lnTo>
                    <a:pt x="159" y="1090"/>
                  </a:lnTo>
                  <a:lnTo>
                    <a:pt x="159" y="1091"/>
                  </a:lnTo>
                  <a:lnTo>
                    <a:pt x="159" y="1092"/>
                  </a:lnTo>
                  <a:lnTo>
                    <a:pt x="158" y="1092"/>
                  </a:lnTo>
                  <a:lnTo>
                    <a:pt x="158" y="1093"/>
                  </a:lnTo>
                  <a:lnTo>
                    <a:pt x="157" y="1093"/>
                  </a:lnTo>
                  <a:lnTo>
                    <a:pt x="156" y="1093"/>
                  </a:lnTo>
                  <a:lnTo>
                    <a:pt x="155" y="1093"/>
                  </a:lnTo>
                  <a:lnTo>
                    <a:pt x="154" y="1093"/>
                  </a:lnTo>
                  <a:lnTo>
                    <a:pt x="153" y="1093"/>
                  </a:lnTo>
                  <a:lnTo>
                    <a:pt x="151" y="1093"/>
                  </a:lnTo>
                  <a:lnTo>
                    <a:pt x="150" y="1093"/>
                  </a:lnTo>
                  <a:lnTo>
                    <a:pt x="149" y="1093"/>
                  </a:lnTo>
                  <a:lnTo>
                    <a:pt x="148" y="1093"/>
                  </a:lnTo>
                  <a:lnTo>
                    <a:pt x="148" y="1092"/>
                  </a:lnTo>
                  <a:lnTo>
                    <a:pt x="147" y="1092"/>
                  </a:lnTo>
                  <a:lnTo>
                    <a:pt x="146" y="1092"/>
                  </a:lnTo>
                  <a:lnTo>
                    <a:pt x="145" y="1092"/>
                  </a:lnTo>
                  <a:lnTo>
                    <a:pt x="143" y="1092"/>
                  </a:lnTo>
                  <a:lnTo>
                    <a:pt x="142" y="1092"/>
                  </a:lnTo>
                  <a:lnTo>
                    <a:pt x="141" y="1092"/>
                  </a:lnTo>
                  <a:lnTo>
                    <a:pt x="140" y="1092"/>
                  </a:lnTo>
                  <a:lnTo>
                    <a:pt x="139" y="1092"/>
                  </a:lnTo>
                  <a:lnTo>
                    <a:pt x="138" y="1092"/>
                  </a:lnTo>
                  <a:lnTo>
                    <a:pt x="138" y="1091"/>
                  </a:lnTo>
                  <a:lnTo>
                    <a:pt x="137" y="1091"/>
                  </a:lnTo>
                  <a:lnTo>
                    <a:pt x="137" y="1090"/>
                  </a:lnTo>
                  <a:lnTo>
                    <a:pt x="135" y="1090"/>
                  </a:lnTo>
                  <a:lnTo>
                    <a:pt x="135" y="1089"/>
                  </a:lnTo>
                  <a:lnTo>
                    <a:pt x="134" y="1089"/>
                  </a:lnTo>
                  <a:lnTo>
                    <a:pt x="134" y="1088"/>
                  </a:lnTo>
                  <a:lnTo>
                    <a:pt x="134" y="1087"/>
                  </a:lnTo>
                  <a:lnTo>
                    <a:pt x="133" y="1087"/>
                  </a:lnTo>
                  <a:lnTo>
                    <a:pt x="133" y="1085"/>
                  </a:lnTo>
                  <a:lnTo>
                    <a:pt x="132" y="1085"/>
                  </a:lnTo>
                  <a:lnTo>
                    <a:pt x="132" y="1084"/>
                  </a:lnTo>
                  <a:lnTo>
                    <a:pt x="131" y="1084"/>
                  </a:lnTo>
                  <a:lnTo>
                    <a:pt x="131" y="1083"/>
                  </a:lnTo>
                  <a:lnTo>
                    <a:pt x="130" y="1083"/>
                  </a:lnTo>
                  <a:lnTo>
                    <a:pt x="130" y="1082"/>
                  </a:lnTo>
                  <a:lnTo>
                    <a:pt x="129" y="1082"/>
                  </a:lnTo>
                  <a:lnTo>
                    <a:pt x="129" y="1081"/>
                  </a:lnTo>
                  <a:lnTo>
                    <a:pt x="128" y="1081"/>
                  </a:lnTo>
                  <a:lnTo>
                    <a:pt x="128" y="1080"/>
                  </a:lnTo>
                  <a:lnTo>
                    <a:pt x="126" y="1080"/>
                  </a:lnTo>
                  <a:lnTo>
                    <a:pt x="125" y="1080"/>
                  </a:lnTo>
                  <a:lnTo>
                    <a:pt x="125" y="1081"/>
                  </a:lnTo>
                  <a:lnTo>
                    <a:pt x="124" y="1081"/>
                  </a:lnTo>
                  <a:lnTo>
                    <a:pt x="124" y="1082"/>
                  </a:lnTo>
                  <a:lnTo>
                    <a:pt x="124" y="1081"/>
                  </a:lnTo>
                  <a:lnTo>
                    <a:pt x="123" y="1081"/>
                  </a:lnTo>
                  <a:lnTo>
                    <a:pt x="124" y="1081"/>
                  </a:lnTo>
                  <a:lnTo>
                    <a:pt x="123" y="1081"/>
                  </a:lnTo>
                  <a:lnTo>
                    <a:pt x="123" y="1082"/>
                  </a:lnTo>
                  <a:lnTo>
                    <a:pt x="124" y="1082"/>
                  </a:lnTo>
                  <a:lnTo>
                    <a:pt x="125" y="1082"/>
                  </a:lnTo>
                  <a:lnTo>
                    <a:pt x="124" y="1082"/>
                  </a:lnTo>
                  <a:lnTo>
                    <a:pt x="123" y="1082"/>
                  </a:lnTo>
                  <a:lnTo>
                    <a:pt x="122" y="1082"/>
                  </a:lnTo>
                  <a:lnTo>
                    <a:pt x="121" y="1082"/>
                  </a:lnTo>
                  <a:lnTo>
                    <a:pt x="120" y="1082"/>
                  </a:lnTo>
                  <a:lnTo>
                    <a:pt x="120" y="1081"/>
                  </a:lnTo>
                  <a:lnTo>
                    <a:pt x="120" y="1082"/>
                  </a:lnTo>
                  <a:lnTo>
                    <a:pt x="118" y="1081"/>
                  </a:lnTo>
                  <a:lnTo>
                    <a:pt x="117" y="1081"/>
                  </a:lnTo>
                  <a:lnTo>
                    <a:pt x="117" y="1080"/>
                  </a:lnTo>
                  <a:lnTo>
                    <a:pt x="117" y="1079"/>
                  </a:lnTo>
                  <a:lnTo>
                    <a:pt x="116" y="1079"/>
                  </a:lnTo>
                  <a:lnTo>
                    <a:pt x="115" y="1079"/>
                  </a:lnTo>
                  <a:lnTo>
                    <a:pt x="115" y="1077"/>
                  </a:lnTo>
                  <a:lnTo>
                    <a:pt x="114" y="1077"/>
                  </a:lnTo>
                  <a:lnTo>
                    <a:pt x="114" y="1076"/>
                  </a:lnTo>
                  <a:lnTo>
                    <a:pt x="113" y="1076"/>
                  </a:lnTo>
                  <a:lnTo>
                    <a:pt x="113" y="1077"/>
                  </a:lnTo>
                  <a:lnTo>
                    <a:pt x="112" y="1077"/>
                  </a:lnTo>
                  <a:lnTo>
                    <a:pt x="112" y="1076"/>
                  </a:lnTo>
                  <a:lnTo>
                    <a:pt x="111" y="1076"/>
                  </a:lnTo>
                  <a:lnTo>
                    <a:pt x="109" y="1076"/>
                  </a:lnTo>
                  <a:lnTo>
                    <a:pt x="108" y="1075"/>
                  </a:lnTo>
                  <a:lnTo>
                    <a:pt x="108" y="1076"/>
                  </a:lnTo>
                  <a:lnTo>
                    <a:pt x="108" y="1075"/>
                  </a:lnTo>
                  <a:lnTo>
                    <a:pt x="107" y="1075"/>
                  </a:lnTo>
                  <a:lnTo>
                    <a:pt x="107" y="1074"/>
                  </a:lnTo>
                  <a:lnTo>
                    <a:pt x="107" y="1073"/>
                  </a:lnTo>
                  <a:lnTo>
                    <a:pt x="106" y="1073"/>
                  </a:lnTo>
                  <a:lnTo>
                    <a:pt x="105" y="1073"/>
                  </a:lnTo>
                  <a:lnTo>
                    <a:pt x="105" y="1072"/>
                  </a:lnTo>
                  <a:lnTo>
                    <a:pt x="104" y="1072"/>
                  </a:lnTo>
                  <a:lnTo>
                    <a:pt x="103" y="1072"/>
                  </a:lnTo>
                  <a:lnTo>
                    <a:pt x="103" y="1071"/>
                  </a:lnTo>
                  <a:lnTo>
                    <a:pt x="101" y="1071"/>
                  </a:lnTo>
                  <a:lnTo>
                    <a:pt x="100" y="1071"/>
                  </a:lnTo>
                  <a:lnTo>
                    <a:pt x="99" y="1071"/>
                  </a:lnTo>
                  <a:lnTo>
                    <a:pt x="98" y="1071"/>
                  </a:lnTo>
                  <a:lnTo>
                    <a:pt x="97" y="1071"/>
                  </a:lnTo>
                  <a:lnTo>
                    <a:pt x="96" y="1071"/>
                  </a:lnTo>
                  <a:lnTo>
                    <a:pt x="95" y="1071"/>
                  </a:lnTo>
                  <a:lnTo>
                    <a:pt x="93" y="1071"/>
                  </a:lnTo>
                  <a:lnTo>
                    <a:pt x="93" y="1072"/>
                  </a:lnTo>
                  <a:lnTo>
                    <a:pt x="92" y="1072"/>
                  </a:lnTo>
                  <a:lnTo>
                    <a:pt x="92" y="1073"/>
                  </a:lnTo>
                  <a:lnTo>
                    <a:pt x="92" y="1074"/>
                  </a:lnTo>
                  <a:lnTo>
                    <a:pt x="91" y="1074"/>
                  </a:lnTo>
                  <a:lnTo>
                    <a:pt x="92" y="1075"/>
                  </a:lnTo>
                  <a:lnTo>
                    <a:pt x="93" y="1075"/>
                  </a:lnTo>
                  <a:lnTo>
                    <a:pt x="93" y="1076"/>
                  </a:lnTo>
                  <a:lnTo>
                    <a:pt x="92" y="1076"/>
                  </a:lnTo>
                  <a:lnTo>
                    <a:pt x="92" y="1075"/>
                  </a:lnTo>
                  <a:lnTo>
                    <a:pt x="91" y="1075"/>
                  </a:lnTo>
                  <a:lnTo>
                    <a:pt x="90" y="1075"/>
                  </a:lnTo>
                  <a:lnTo>
                    <a:pt x="90" y="1074"/>
                  </a:lnTo>
                  <a:lnTo>
                    <a:pt x="90" y="1073"/>
                  </a:lnTo>
                  <a:lnTo>
                    <a:pt x="89" y="1073"/>
                  </a:lnTo>
                  <a:lnTo>
                    <a:pt x="89" y="1072"/>
                  </a:lnTo>
                  <a:lnTo>
                    <a:pt x="89" y="1071"/>
                  </a:lnTo>
                  <a:lnTo>
                    <a:pt x="88" y="1071"/>
                  </a:lnTo>
                  <a:lnTo>
                    <a:pt x="88" y="1070"/>
                  </a:lnTo>
                  <a:lnTo>
                    <a:pt x="87" y="1070"/>
                  </a:lnTo>
                  <a:lnTo>
                    <a:pt x="87" y="1068"/>
                  </a:lnTo>
                  <a:lnTo>
                    <a:pt x="87" y="1070"/>
                  </a:lnTo>
                  <a:lnTo>
                    <a:pt x="86" y="1070"/>
                  </a:lnTo>
                  <a:lnTo>
                    <a:pt x="84" y="1070"/>
                  </a:lnTo>
                  <a:lnTo>
                    <a:pt x="83" y="1068"/>
                  </a:lnTo>
                  <a:lnTo>
                    <a:pt x="83" y="1067"/>
                  </a:lnTo>
                  <a:lnTo>
                    <a:pt x="83" y="1066"/>
                  </a:lnTo>
                  <a:lnTo>
                    <a:pt x="83" y="1067"/>
                  </a:lnTo>
                  <a:lnTo>
                    <a:pt x="83" y="1068"/>
                  </a:lnTo>
                  <a:lnTo>
                    <a:pt x="84" y="1068"/>
                  </a:lnTo>
                  <a:lnTo>
                    <a:pt x="84" y="1067"/>
                  </a:lnTo>
                  <a:lnTo>
                    <a:pt x="86" y="1067"/>
                  </a:lnTo>
                  <a:lnTo>
                    <a:pt x="86" y="1066"/>
                  </a:lnTo>
                  <a:lnTo>
                    <a:pt x="84" y="1066"/>
                  </a:lnTo>
                  <a:lnTo>
                    <a:pt x="84" y="1065"/>
                  </a:lnTo>
                  <a:lnTo>
                    <a:pt x="84" y="1064"/>
                  </a:lnTo>
                  <a:lnTo>
                    <a:pt x="84" y="1063"/>
                  </a:lnTo>
                  <a:lnTo>
                    <a:pt x="83" y="1063"/>
                  </a:lnTo>
                  <a:lnTo>
                    <a:pt x="83" y="1062"/>
                  </a:lnTo>
                  <a:lnTo>
                    <a:pt x="82" y="1062"/>
                  </a:lnTo>
                  <a:lnTo>
                    <a:pt x="82" y="1060"/>
                  </a:lnTo>
                  <a:lnTo>
                    <a:pt x="82" y="1059"/>
                  </a:lnTo>
                  <a:lnTo>
                    <a:pt x="82" y="1058"/>
                  </a:lnTo>
                  <a:lnTo>
                    <a:pt x="83" y="1058"/>
                  </a:lnTo>
                  <a:lnTo>
                    <a:pt x="82" y="1058"/>
                  </a:lnTo>
                  <a:lnTo>
                    <a:pt x="83" y="1058"/>
                  </a:lnTo>
                  <a:lnTo>
                    <a:pt x="82" y="1058"/>
                  </a:lnTo>
                  <a:lnTo>
                    <a:pt x="82" y="1057"/>
                  </a:lnTo>
                  <a:lnTo>
                    <a:pt x="81" y="1057"/>
                  </a:lnTo>
                  <a:lnTo>
                    <a:pt x="80" y="1057"/>
                  </a:lnTo>
                  <a:lnTo>
                    <a:pt x="80" y="1056"/>
                  </a:lnTo>
                  <a:lnTo>
                    <a:pt x="81" y="1056"/>
                  </a:lnTo>
                  <a:lnTo>
                    <a:pt x="80" y="1056"/>
                  </a:lnTo>
                  <a:lnTo>
                    <a:pt x="81" y="1056"/>
                  </a:lnTo>
                  <a:lnTo>
                    <a:pt x="80" y="1056"/>
                  </a:lnTo>
                  <a:lnTo>
                    <a:pt x="80" y="1055"/>
                  </a:lnTo>
                  <a:lnTo>
                    <a:pt x="79" y="1055"/>
                  </a:lnTo>
                  <a:lnTo>
                    <a:pt x="79" y="1056"/>
                  </a:lnTo>
                  <a:lnTo>
                    <a:pt x="79" y="1055"/>
                  </a:lnTo>
                  <a:lnTo>
                    <a:pt x="78" y="1055"/>
                  </a:lnTo>
                  <a:lnTo>
                    <a:pt x="78" y="1056"/>
                  </a:lnTo>
                  <a:lnTo>
                    <a:pt x="76" y="1056"/>
                  </a:lnTo>
                  <a:lnTo>
                    <a:pt x="76" y="1057"/>
                  </a:lnTo>
                  <a:lnTo>
                    <a:pt x="78" y="1057"/>
                  </a:lnTo>
                  <a:lnTo>
                    <a:pt x="76" y="1057"/>
                  </a:lnTo>
                  <a:lnTo>
                    <a:pt x="75" y="1057"/>
                  </a:lnTo>
                  <a:lnTo>
                    <a:pt x="75" y="1056"/>
                  </a:lnTo>
                  <a:lnTo>
                    <a:pt x="74" y="1056"/>
                  </a:lnTo>
                  <a:lnTo>
                    <a:pt x="74" y="1055"/>
                  </a:lnTo>
                  <a:lnTo>
                    <a:pt x="75" y="1055"/>
                  </a:lnTo>
                  <a:lnTo>
                    <a:pt x="75" y="1054"/>
                  </a:lnTo>
                  <a:lnTo>
                    <a:pt x="74" y="1054"/>
                  </a:lnTo>
                  <a:lnTo>
                    <a:pt x="74" y="1052"/>
                  </a:lnTo>
                  <a:lnTo>
                    <a:pt x="73" y="1052"/>
                  </a:lnTo>
                  <a:lnTo>
                    <a:pt x="73" y="1051"/>
                  </a:lnTo>
                  <a:lnTo>
                    <a:pt x="72" y="1051"/>
                  </a:lnTo>
                  <a:lnTo>
                    <a:pt x="72" y="1050"/>
                  </a:lnTo>
                  <a:lnTo>
                    <a:pt x="71" y="1050"/>
                  </a:lnTo>
                  <a:lnTo>
                    <a:pt x="71" y="1049"/>
                  </a:lnTo>
                  <a:lnTo>
                    <a:pt x="70" y="1049"/>
                  </a:lnTo>
                  <a:lnTo>
                    <a:pt x="70" y="1048"/>
                  </a:lnTo>
                  <a:lnTo>
                    <a:pt x="69" y="1048"/>
                  </a:lnTo>
                  <a:lnTo>
                    <a:pt x="69" y="1047"/>
                  </a:lnTo>
                  <a:lnTo>
                    <a:pt x="70" y="1048"/>
                  </a:lnTo>
                  <a:lnTo>
                    <a:pt x="70" y="1047"/>
                  </a:lnTo>
                  <a:lnTo>
                    <a:pt x="70" y="1046"/>
                  </a:lnTo>
                  <a:lnTo>
                    <a:pt x="70" y="1047"/>
                  </a:lnTo>
                  <a:lnTo>
                    <a:pt x="70" y="1046"/>
                  </a:lnTo>
                  <a:lnTo>
                    <a:pt x="69" y="1047"/>
                  </a:lnTo>
                  <a:lnTo>
                    <a:pt x="69" y="1046"/>
                  </a:lnTo>
                  <a:lnTo>
                    <a:pt x="69" y="1047"/>
                  </a:lnTo>
                  <a:lnTo>
                    <a:pt x="69" y="1048"/>
                  </a:lnTo>
                  <a:lnTo>
                    <a:pt x="69" y="1047"/>
                  </a:lnTo>
                  <a:lnTo>
                    <a:pt x="67" y="1047"/>
                  </a:lnTo>
                  <a:lnTo>
                    <a:pt x="67" y="1046"/>
                  </a:lnTo>
                  <a:lnTo>
                    <a:pt x="69" y="1046"/>
                  </a:lnTo>
                  <a:lnTo>
                    <a:pt x="67" y="1046"/>
                  </a:lnTo>
                  <a:lnTo>
                    <a:pt x="69" y="1046"/>
                  </a:lnTo>
                  <a:lnTo>
                    <a:pt x="69" y="1045"/>
                  </a:lnTo>
                  <a:lnTo>
                    <a:pt x="67" y="1045"/>
                  </a:lnTo>
                  <a:lnTo>
                    <a:pt x="66" y="1045"/>
                  </a:lnTo>
                  <a:lnTo>
                    <a:pt x="66" y="1046"/>
                  </a:lnTo>
                  <a:lnTo>
                    <a:pt x="65" y="1046"/>
                  </a:lnTo>
                  <a:lnTo>
                    <a:pt x="66" y="1046"/>
                  </a:lnTo>
                  <a:lnTo>
                    <a:pt x="67" y="1046"/>
                  </a:lnTo>
                  <a:lnTo>
                    <a:pt x="66" y="1046"/>
                  </a:lnTo>
                  <a:lnTo>
                    <a:pt x="66" y="1047"/>
                  </a:lnTo>
                  <a:lnTo>
                    <a:pt x="66" y="1046"/>
                  </a:lnTo>
                  <a:lnTo>
                    <a:pt x="65" y="1046"/>
                  </a:lnTo>
                  <a:lnTo>
                    <a:pt x="65" y="1045"/>
                  </a:lnTo>
                  <a:lnTo>
                    <a:pt x="64" y="1045"/>
                  </a:lnTo>
                  <a:lnTo>
                    <a:pt x="64" y="1043"/>
                  </a:lnTo>
                  <a:lnTo>
                    <a:pt x="63" y="1043"/>
                  </a:lnTo>
                  <a:lnTo>
                    <a:pt x="63" y="1042"/>
                  </a:lnTo>
                  <a:lnTo>
                    <a:pt x="62" y="1042"/>
                  </a:lnTo>
                  <a:lnTo>
                    <a:pt x="62" y="1041"/>
                  </a:lnTo>
                  <a:lnTo>
                    <a:pt x="61" y="1041"/>
                  </a:lnTo>
                  <a:lnTo>
                    <a:pt x="59" y="1041"/>
                  </a:lnTo>
                  <a:lnTo>
                    <a:pt x="59" y="1040"/>
                  </a:lnTo>
                  <a:lnTo>
                    <a:pt x="61" y="1040"/>
                  </a:lnTo>
                  <a:lnTo>
                    <a:pt x="61" y="1041"/>
                  </a:lnTo>
                  <a:lnTo>
                    <a:pt x="61" y="1040"/>
                  </a:lnTo>
                  <a:lnTo>
                    <a:pt x="61" y="1039"/>
                  </a:lnTo>
                  <a:lnTo>
                    <a:pt x="59" y="1039"/>
                  </a:lnTo>
                  <a:lnTo>
                    <a:pt x="59" y="1040"/>
                  </a:lnTo>
                  <a:lnTo>
                    <a:pt x="59" y="1039"/>
                  </a:lnTo>
                  <a:lnTo>
                    <a:pt x="58" y="1039"/>
                  </a:lnTo>
                  <a:lnTo>
                    <a:pt x="58" y="1038"/>
                  </a:lnTo>
                  <a:lnTo>
                    <a:pt x="58" y="1037"/>
                  </a:lnTo>
                  <a:lnTo>
                    <a:pt x="59" y="1037"/>
                  </a:lnTo>
                  <a:lnTo>
                    <a:pt x="59" y="1035"/>
                  </a:lnTo>
                  <a:lnTo>
                    <a:pt x="59" y="1034"/>
                  </a:lnTo>
                  <a:lnTo>
                    <a:pt x="58" y="1034"/>
                  </a:lnTo>
                  <a:lnTo>
                    <a:pt x="58" y="1033"/>
                  </a:lnTo>
                  <a:lnTo>
                    <a:pt x="57" y="1033"/>
                  </a:lnTo>
                  <a:lnTo>
                    <a:pt x="57" y="1032"/>
                  </a:lnTo>
                  <a:lnTo>
                    <a:pt x="56" y="1032"/>
                  </a:lnTo>
                  <a:lnTo>
                    <a:pt x="56" y="1033"/>
                  </a:lnTo>
                  <a:lnTo>
                    <a:pt x="55" y="1033"/>
                  </a:lnTo>
                  <a:lnTo>
                    <a:pt x="54" y="1033"/>
                  </a:lnTo>
                  <a:lnTo>
                    <a:pt x="54" y="1032"/>
                  </a:lnTo>
                  <a:lnTo>
                    <a:pt x="53" y="1032"/>
                  </a:lnTo>
                  <a:lnTo>
                    <a:pt x="52" y="1032"/>
                  </a:lnTo>
                  <a:lnTo>
                    <a:pt x="52" y="1031"/>
                  </a:lnTo>
                  <a:lnTo>
                    <a:pt x="52" y="1030"/>
                  </a:lnTo>
                  <a:lnTo>
                    <a:pt x="50" y="1030"/>
                  </a:lnTo>
                  <a:lnTo>
                    <a:pt x="50" y="1029"/>
                  </a:lnTo>
                  <a:lnTo>
                    <a:pt x="50" y="1028"/>
                  </a:lnTo>
                  <a:lnTo>
                    <a:pt x="49" y="1028"/>
                  </a:lnTo>
                  <a:lnTo>
                    <a:pt x="49" y="1026"/>
                  </a:lnTo>
                  <a:lnTo>
                    <a:pt x="48" y="1026"/>
                  </a:lnTo>
                  <a:lnTo>
                    <a:pt x="48" y="1025"/>
                  </a:lnTo>
                  <a:lnTo>
                    <a:pt x="48" y="1024"/>
                  </a:lnTo>
                  <a:lnTo>
                    <a:pt x="48" y="1025"/>
                  </a:lnTo>
                  <a:lnTo>
                    <a:pt x="47" y="1025"/>
                  </a:lnTo>
                  <a:lnTo>
                    <a:pt x="47" y="1024"/>
                  </a:lnTo>
                  <a:lnTo>
                    <a:pt x="47" y="1025"/>
                  </a:lnTo>
                  <a:lnTo>
                    <a:pt x="46" y="1025"/>
                  </a:lnTo>
                  <a:lnTo>
                    <a:pt x="46" y="1024"/>
                  </a:lnTo>
                  <a:lnTo>
                    <a:pt x="46" y="1023"/>
                  </a:lnTo>
                  <a:lnTo>
                    <a:pt x="45" y="1023"/>
                  </a:lnTo>
                  <a:lnTo>
                    <a:pt x="45" y="1022"/>
                  </a:lnTo>
                  <a:lnTo>
                    <a:pt x="45" y="1021"/>
                  </a:lnTo>
                  <a:lnTo>
                    <a:pt x="45" y="1020"/>
                  </a:lnTo>
                  <a:lnTo>
                    <a:pt x="44" y="1018"/>
                  </a:lnTo>
                  <a:lnTo>
                    <a:pt x="42" y="1018"/>
                  </a:lnTo>
                  <a:lnTo>
                    <a:pt x="42" y="1017"/>
                  </a:lnTo>
                  <a:lnTo>
                    <a:pt x="41" y="1017"/>
                  </a:lnTo>
                  <a:lnTo>
                    <a:pt x="40" y="1017"/>
                  </a:lnTo>
                  <a:lnTo>
                    <a:pt x="40" y="1016"/>
                  </a:lnTo>
                  <a:lnTo>
                    <a:pt x="39" y="1016"/>
                  </a:lnTo>
                  <a:lnTo>
                    <a:pt x="38" y="1016"/>
                  </a:lnTo>
                  <a:lnTo>
                    <a:pt x="38" y="1015"/>
                  </a:lnTo>
                  <a:lnTo>
                    <a:pt x="37" y="1015"/>
                  </a:lnTo>
                  <a:lnTo>
                    <a:pt x="38" y="1016"/>
                  </a:lnTo>
                  <a:lnTo>
                    <a:pt x="37" y="1016"/>
                  </a:lnTo>
                  <a:lnTo>
                    <a:pt x="37" y="1015"/>
                  </a:lnTo>
                  <a:lnTo>
                    <a:pt x="36" y="1015"/>
                  </a:lnTo>
                  <a:lnTo>
                    <a:pt x="36" y="1016"/>
                  </a:lnTo>
                  <a:lnTo>
                    <a:pt x="36" y="1015"/>
                  </a:lnTo>
                  <a:lnTo>
                    <a:pt x="36" y="1016"/>
                  </a:lnTo>
                  <a:lnTo>
                    <a:pt x="37" y="1016"/>
                  </a:lnTo>
                  <a:lnTo>
                    <a:pt x="38" y="1016"/>
                  </a:lnTo>
                  <a:lnTo>
                    <a:pt x="38" y="1017"/>
                  </a:lnTo>
                  <a:lnTo>
                    <a:pt x="37" y="1017"/>
                  </a:lnTo>
                  <a:lnTo>
                    <a:pt x="37" y="1016"/>
                  </a:lnTo>
                  <a:lnTo>
                    <a:pt x="36" y="1016"/>
                  </a:lnTo>
                  <a:lnTo>
                    <a:pt x="34" y="1016"/>
                  </a:lnTo>
                  <a:lnTo>
                    <a:pt x="34" y="1015"/>
                  </a:lnTo>
                  <a:lnTo>
                    <a:pt x="34" y="1014"/>
                  </a:lnTo>
                  <a:lnTo>
                    <a:pt x="33" y="1014"/>
                  </a:lnTo>
                  <a:lnTo>
                    <a:pt x="33" y="1013"/>
                  </a:lnTo>
                  <a:lnTo>
                    <a:pt x="32" y="1013"/>
                  </a:lnTo>
                  <a:lnTo>
                    <a:pt x="32" y="1012"/>
                  </a:lnTo>
                  <a:lnTo>
                    <a:pt x="31" y="1012"/>
                  </a:lnTo>
                  <a:lnTo>
                    <a:pt x="31" y="1010"/>
                  </a:lnTo>
                  <a:lnTo>
                    <a:pt x="31" y="1009"/>
                  </a:lnTo>
                  <a:lnTo>
                    <a:pt x="30" y="1009"/>
                  </a:lnTo>
                  <a:lnTo>
                    <a:pt x="30" y="1008"/>
                  </a:lnTo>
                  <a:lnTo>
                    <a:pt x="30" y="1007"/>
                  </a:lnTo>
                  <a:lnTo>
                    <a:pt x="30" y="1006"/>
                  </a:lnTo>
                  <a:lnTo>
                    <a:pt x="29" y="1006"/>
                  </a:lnTo>
                  <a:lnTo>
                    <a:pt x="29" y="1005"/>
                  </a:lnTo>
                  <a:lnTo>
                    <a:pt x="28" y="1005"/>
                  </a:lnTo>
                  <a:lnTo>
                    <a:pt x="27" y="1005"/>
                  </a:lnTo>
                  <a:lnTo>
                    <a:pt x="27" y="1004"/>
                  </a:lnTo>
                  <a:lnTo>
                    <a:pt x="25" y="1004"/>
                  </a:lnTo>
                  <a:lnTo>
                    <a:pt x="25" y="1003"/>
                  </a:lnTo>
                  <a:lnTo>
                    <a:pt x="24" y="1003"/>
                  </a:lnTo>
                  <a:lnTo>
                    <a:pt x="24" y="1001"/>
                  </a:lnTo>
                  <a:lnTo>
                    <a:pt x="23" y="1001"/>
                  </a:lnTo>
                  <a:lnTo>
                    <a:pt x="23" y="1000"/>
                  </a:lnTo>
                  <a:lnTo>
                    <a:pt x="23" y="999"/>
                  </a:lnTo>
                  <a:lnTo>
                    <a:pt x="22" y="999"/>
                  </a:lnTo>
                  <a:lnTo>
                    <a:pt x="22" y="998"/>
                  </a:lnTo>
                  <a:lnTo>
                    <a:pt x="22" y="997"/>
                  </a:lnTo>
                  <a:lnTo>
                    <a:pt x="22" y="996"/>
                  </a:lnTo>
                  <a:lnTo>
                    <a:pt x="21" y="996"/>
                  </a:lnTo>
                  <a:lnTo>
                    <a:pt x="21" y="995"/>
                  </a:lnTo>
                  <a:lnTo>
                    <a:pt x="21" y="993"/>
                  </a:lnTo>
                  <a:lnTo>
                    <a:pt x="22" y="993"/>
                  </a:lnTo>
                  <a:lnTo>
                    <a:pt x="21" y="993"/>
                  </a:lnTo>
                  <a:lnTo>
                    <a:pt x="22" y="993"/>
                  </a:lnTo>
                  <a:lnTo>
                    <a:pt x="22" y="992"/>
                  </a:lnTo>
                  <a:lnTo>
                    <a:pt x="22" y="991"/>
                  </a:lnTo>
                  <a:lnTo>
                    <a:pt x="22" y="990"/>
                  </a:lnTo>
                  <a:lnTo>
                    <a:pt x="21" y="990"/>
                  </a:lnTo>
                  <a:lnTo>
                    <a:pt x="21" y="989"/>
                  </a:lnTo>
                  <a:lnTo>
                    <a:pt x="20" y="989"/>
                  </a:lnTo>
                  <a:lnTo>
                    <a:pt x="19" y="989"/>
                  </a:lnTo>
                  <a:lnTo>
                    <a:pt x="20" y="989"/>
                  </a:lnTo>
                  <a:lnTo>
                    <a:pt x="20" y="988"/>
                  </a:lnTo>
                  <a:lnTo>
                    <a:pt x="20" y="987"/>
                  </a:lnTo>
                  <a:lnTo>
                    <a:pt x="19" y="987"/>
                  </a:lnTo>
                  <a:lnTo>
                    <a:pt x="20" y="987"/>
                  </a:lnTo>
                  <a:lnTo>
                    <a:pt x="20" y="985"/>
                  </a:lnTo>
                  <a:lnTo>
                    <a:pt x="19" y="985"/>
                  </a:lnTo>
                  <a:lnTo>
                    <a:pt x="17" y="985"/>
                  </a:lnTo>
                  <a:lnTo>
                    <a:pt x="17" y="984"/>
                  </a:lnTo>
                  <a:lnTo>
                    <a:pt x="17" y="983"/>
                  </a:lnTo>
                  <a:lnTo>
                    <a:pt x="19" y="983"/>
                  </a:lnTo>
                  <a:lnTo>
                    <a:pt x="19" y="982"/>
                  </a:lnTo>
                  <a:lnTo>
                    <a:pt x="19" y="981"/>
                  </a:lnTo>
                  <a:lnTo>
                    <a:pt x="17" y="981"/>
                  </a:lnTo>
                  <a:lnTo>
                    <a:pt x="17" y="980"/>
                  </a:lnTo>
                  <a:lnTo>
                    <a:pt x="16" y="980"/>
                  </a:lnTo>
                  <a:lnTo>
                    <a:pt x="16" y="979"/>
                  </a:lnTo>
                  <a:lnTo>
                    <a:pt x="16" y="980"/>
                  </a:lnTo>
                  <a:lnTo>
                    <a:pt x="16" y="979"/>
                  </a:lnTo>
                  <a:lnTo>
                    <a:pt x="16" y="978"/>
                  </a:lnTo>
                  <a:lnTo>
                    <a:pt x="16" y="976"/>
                  </a:lnTo>
                  <a:lnTo>
                    <a:pt x="16" y="975"/>
                  </a:lnTo>
                  <a:lnTo>
                    <a:pt x="16" y="974"/>
                  </a:lnTo>
                  <a:lnTo>
                    <a:pt x="15" y="974"/>
                  </a:lnTo>
                  <a:lnTo>
                    <a:pt x="15" y="973"/>
                  </a:lnTo>
                  <a:lnTo>
                    <a:pt x="15" y="972"/>
                  </a:lnTo>
                  <a:lnTo>
                    <a:pt x="15" y="971"/>
                  </a:lnTo>
                  <a:lnTo>
                    <a:pt x="14" y="971"/>
                  </a:lnTo>
                  <a:lnTo>
                    <a:pt x="14" y="970"/>
                  </a:lnTo>
                  <a:lnTo>
                    <a:pt x="13" y="970"/>
                  </a:lnTo>
                  <a:lnTo>
                    <a:pt x="13" y="968"/>
                  </a:lnTo>
                  <a:lnTo>
                    <a:pt x="13" y="967"/>
                  </a:lnTo>
                  <a:lnTo>
                    <a:pt x="12" y="967"/>
                  </a:lnTo>
                  <a:lnTo>
                    <a:pt x="12" y="966"/>
                  </a:lnTo>
                  <a:lnTo>
                    <a:pt x="12" y="965"/>
                  </a:lnTo>
                  <a:lnTo>
                    <a:pt x="11" y="964"/>
                  </a:lnTo>
                  <a:lnTo>
                    <a:pt x="11" y="963"/>
                  </a:lnTo>
                  <a:lnTo>
                    <a:pt x="11" y="962"/>
                  </a:lnTo>
                  <a:lnTo>
                    <a:pt x="11" y="961"/>
                  </a:lnTo>
                  <a:lnTo>
                    <a:pt x="11" y="959"/>
                  </a:lnTo>
                  <a:lnTo>
                    <a:pt x="11" y="958"/>
                  </a:lnTo>
                  <a:lnTo>
                    <a:pt x="11" y="957"/>
                  </a:lnTo>
                  <a:lnTo>
                    <a:pt x="10" y="957"/>
                  </a:lnTo>
                  <a:lnTo>
                    <a:pt x="10" y="956"/>
                  </a:lnTo>
                  <a:lnTo>
                    <a:pt x="8" y="956"/>
                  </a:lnTo>
                  <a:lnTo>
                    <a:pt x="8" y="955"/>
                  </a:lnTo>
                  <a:lnTo>
                    <a:pt x="8" y="954"/>
                  </a:lnTo>
                  <a:lnTo>
                    <a:pt x="8" y="953"/>
                  </a:lnTo>
                  <a:lnTo>
                    <a:pt x="7" y="953"/>
                  </a:lnTo>
                  <a:lnTo>
                    <a:pt x="7" y="951"/>
                  </a:lnTo>
                  <a:lnTo>
                    <a:pt x="7" y="950"/>
                  </a:lnTo>
                  <a:lnTo>
                    <a:pt x="6" y="950"/>
                  </a:lnTo>
                  <a:lnTo>
                    <a:pt x="6" y="949"/>
                  </a:lnTo>
                  <a:lnTo>
                    <a:pt x="6" y="948"/>
                  </a:lnTo>
                  <a:lnTo>
                    <a:pt x="5" y="948"/>
                  </a:lnTo>
                  <a:lnTo>
                    <a:pt x="5" y="947"/>
                  </a:lnTo>
                  <a:lnTo>
                    <a:pt x="4" y="947"/>
                  </a:lnTo>
                  <a:lnTo>
                    <a:pt x="4" y="946"/>
                  </a:lnTo>
                  <a:lnTo>
                    <a:pt x="4" y="945"/>
                  </a:lnTo>
                  <a:lnTo>
                    <a:pt x="4" y="943"/>
                  </a:lnTo>
                  <a:lnTo>
                    <a:pt x="4" y="942"/>
                  </a:lnTo>
                  <a:lnTo>
                    <a:pt x="3" y="942"/>
                  </a:lnTo>
                  <a:lnTo>
                    <a:pt x="2" y="942"/>
                  </a:lnTo>
                  <a:lnTo>
                    <a:pt x="2" y="941"/>
                  </a:lnTo>
                  <a:lnTo>
                    <a:pt x="2" y="940"/>
                  </a:lnTo>
                  <a:lnTo>
                    <a:pt x="0" y="940"/>
                  </a:lnTo>
                  <a:lnTo>
                    <a:pt x="0" y="939"/>
                  </a:lnTo>
                  <a:lnTo>
                    <a:pt x="0" y="938"/>
                  </a:lnTo>
                  <a:lnTo>
                    <a:pt x="0" y="937"/>
                  </a:lnTo>
                  <a:lnTo>
                    <a:pt x="0" y="936"/>
                  </a:lnTo>
                  <a:lnTo>
                    <a:pt x="0" y="934"/>
                  </a:lnTo>
                  <a:lnTo>
                    <a:pt x="0" y="933"/>
                  </a:lnTo>
                  <a:lnTo>
                    <a:pt x="0" y="932"/>
                  </a:lnTo>
                  <a:lnTo>
                    <a:pt x="2" y="932"/>
                  </a:lnTo>
                  <a:lnTo>
                    <a:pt x="0" y="931"/>
                  </a:lnTo>
                  <a:lnTo>
                    <a:pt x="2" y="931"/>
                  </a:lnTo>
                  <a:lnTo>
                    <a:pt x="2" y="930"/>
                  </a:lnTo>
                  <a:lnTo>
                    <a:pt x="3" y="930"/>
                  </a:lnTo>
                  <a:lnTo>
                    <a:pt x="3" y="929"/>
                  </a:lnTo>
                  <a:lnTo>
                    <a:pt x="4" y="929"/>
                  </a:lnTo>
                  <a:lnTo>
                    <a:pt x="4" y="928"/>
                  </a:lnTo>
                  <a:lnTo>
                    <a:pt x="4" y="926"/>
                  </a:lnTo>
                  <a:lnTo>
                    <a:pt x="4" y="925"/>
                  </a:lnTo>
                  <a:lnTo>
                    <a:pt x="5" y="925"/>
                  </a:lnTo>
                  <a:lnTo>
                    <a:pt x="5" y="924"/>
                  </a:lnTo>
                  <a:lnTo>
                    <a:pt x="5" y="923"/>
                  </a:lnTo>
                  <a:lnTo>
                    <a:pt x="5" y="922"/>
                  </a:lnTo>
                  <a:lnTo>
                    <a:pt x="5" y="921"/>
                  </a:lnTo>
                  <a:lnTo>
                    <a:pt x="6" y="921"/>
                  </a:lnTo>
                  <a:lnTo>
                    <a:pt x="5" y="921"/>
                  </a:lnTo>
                  <a:lnTo>
                    <a:pt x="6" y="921"/>
                  </a:lnTo>
                  <a:lnTo>
                    <a:pt x="6" y="920"/>
                  </a:lnTo>
                  <a:lnTo>
                    <a:pt x="5" y="920"/>
                  </a:lnTo>
                  <a:lnTo>
                    <a:pt x="6" y="920"/>
                  </a:lnTo>
                  <a:lnTo>
                    <a:pt x="6" y="918"/>
                  </a:lnTo>
                  <a:lnTo>
                    <a:pt x="5" y="918"/>
                  </a:lnTo>
                  <a:lnTo>
                    <a:pt x="6" y="918"/>
                  </a:lnTo>
                  <a:lnTo>
                    <a:pt x="6" y="917"/>
                  </a:lnTo>
                  <a:lnTo>
                    <a:pt x="6" y="916"/>
                  </a:lnTo>
                  <a:lnTo>
                    <a:pt x="7" y="916"/>
                  </a:lnTo>
                  <a:lnTo>
                    <a:pt x="7" y="915"/>
                  </a:lnTo>
                  <a:lnTo>
                    <a:pt x="7" y="914"/>
                  </a:lnTo>
                  <a:lnTo>
                    <a:pt x="7" y="913"/>
                  </a:lnTo>
                  <a:lnTo>
                    <a:pt x="7" y="912"/>
                  </a:lnTo>
                  <a:lnTo>
                    <a:pt x="8" y="912"/>
                  </a:lnTo>
                  <a:lnTo>
                    <a:pt x="7" y="912"/>
                  </a:lnTo>
                  <a:lnTo>
                    <a:pt x="7" y="911"/>
                  </a:lnTo>
                  <a:lnTo>
                    <a:pt x="7" y="909"/>
                  </a:lnTo>
                  <a:lnTo>
                    <a:pt x="7" y="908"/>
                  </a:lnTo>
                  <a:lnTo>
                    <a:pt x="6" y="908"/>
                  </a:lnTo>
                  <a:lnTo>
                    <a:pt x="6" y="907"/>
                  </a:lnTo>
                  <a:lnTo>
                    <a:pt x="6" y="906"/>
                  </a:lnTo>
                  <a:lnTo>
                    <a:pt x="7" y="906"/>
                  </a:lnTo>
                  <a:lnTo>
                    <a:pt x="7" y="905"/>
                  </a:lnTo>
                  <a:lnTo>
                    <a:pt x="7" y="904"/>
                  </a:lnTo>
                  <a:lnTo>
                    <a:pt x="6" y="903"/>
                  </a:lnTo>
                  <a:lnTo>
                    <a:pt x="5" y="903"/>
                  </a:lnTo>
                  <a:lnTo>
                    <a:pt x="6" y="903"/>
                  </a:lnTo>
                  <a:lnTo>
                    <a:pt x="6" y="901"/>
                  </a:lnTo>
                  <a:lnTo>
                    <a:pt x="5" y="901"/>
                  </a:lnTo>
                  <a:lnTo>
                    <a:pt x="6" y="901"/>
                  </a:lnTo>
                  <a:lnTo>
                    <a:pt x="5" y="901"/>
                  </a:lnTo>
                  <a:lnTo>
                    <a:pt x="5" y="900"/>
                  </a:lnTo>
                  <a:lnTo>
                    <a:pt x="6" y="900"/>
                  </a:lnTo>
                  <a:lnTo>
                    <a:pt x="6" y="899"/>
                  </a:lnTo>
                  <a:lnTo>
                    <a:pt x="6" y="898"/>
                  </a:lnTo>
                  <a:lnTo>
                    <a:pt x="6" y="897"/>
                  </a:lnTo>
                  <a:lnTo>
                    <a:pt x="6" y="896"/>
                  </a:lnTo>
                  <a:lnTo>
                    <a:pt x="6" y="895"/>
                  </a:lnTo>
                  <a:lnTo>
                    <a:pt x="6" y="893"/>
                  </a:lnTo>
                  <a:lnTo>
                    <a:pt x="7" y="893"/>
                  </a:lnTo>
                  <a:lnTo>
                    <a:pt x="7" y="892"/>
                  </a:lnTo>
                  <a:lnTo>
                    <a:pt x="7" y="891"/>
                  </a:lnTo>
                  <a:lnTo>
                    <a:pt x="7" y="890"/>
                  </a:lnTo>
                  <a:lnTo>
                    <a:pt x="8" y="890"/>
                  </a:lnTo>
                  <a:lnTo>
                    <a:pt x="8" y="889"/>
                  </a:lnTo>
                  <a:lnTo>
                    <a:pt x="10" y="889"/>
                  </a:lnTo>
                  <a:lnTo>
                    <a:pt x="8" y="889"/>
                  </a:lnTo>
                  <a:lnTo>
                    <a:pt x="10" y="889"/>
                  </a:lnTo>
                  <a:lnTo>
                    <a:pt x="11" y="889"/>
                  </a:lnTo>
                  <a:lnTo>
                    <a:pt x="11" y="888"/>
                  </a:lnTo>
                  <a:lnTo>
                    <a:pt x="12" y="888"/>
                  </a:lnTo>
                  <a:lnTo>
                    <a:pt x="12" y="887"/>
                  </a:lnTo>
                  <a:lnTo>
                    <a:pt x="12" y="886"/>
                  </a:lnTo>
                  <a:lnTo>
                    <a:pt x="13" y="886"/>
                  </a:lnTo>
                  <a:lnTo>
                    <a:pt x="13" y="884"/>
                  </a:lnTo>
                  <a:lnTo>
                    <a:pt x="13" y="883"/>
                  </a:lnTo>
                  <a:lnTo>
                    <a:pt x="12" y="883"/>
                  </a:lnTo>
                  <a:lnTo>
                    <a:pt x="13" y="883"/>
                  </a:lnTo>
                  <a:lnTo>
                    <a:pt x="14" y="883"/>
                  </a:lnTo>
                  <a:lnTo>
                    <a:pt x="14" y="882"/>
                  </a:lnTo>
                  <a:lnTo>
                    <a:pt x="15" y="882"/>
                  </a:lnTo>
                  <a:lnTo>
                    <a:pt x="15" y="881"/>
                  </a:lnTo>
                  <a:lnTo>
                    <a:pt x="16" y="881"/>
                  </a:lnTo>
                  <a:lnTo>
                    <a:pt x="16" y="880"/>
                  </a:lnTo>
                  <a:lnTo>
                    <a:pt x="16" y="879"/>
                  </a:lnTo>
                  <a:lnTo>
                    <a:pt x="16" y="878"/>
                  </a:lnTo>
                  <a:lnTo>
                    <a:pt x="17" y="878"/>
                  </a:lnTo>
                  <a:lnTo>
                    <a:pt x="17" y="876"/>
                  </a:lnTo>
                  <a:lnTo>
                    <a:pt x="17" y="875"/>
                  </a:lnTo>
                  <a:lnTo>
                    <a:pt x="17" y="874"/>
                  </a:lnTo>
                  <a:lnTo>
                    <a:pt x="17" y="873"/>
                  </a:lnTo>
                  <a:lnTo>
                    <a:pt x="19" y="873"/>
                  </a:lnTo>
                  <a:lnTo>
                    <a:pt x="20" y="873"/>
                  </a:lnTo>
                  <a:lnTo>
                    <a:pt x="20" y="872"/>
                  </a:lnTo>
                  <a:lnTo>
                    <a:pt x="20" y="871"/>
                  </a:lnTo>
                  <a:lnTo>
                    <a:pt x="21" y="871"/>
                  </a:lnTo>
                  <a:lnTo>
                    <a:pt x="21" y="870"/>
                  </a:lnTo>
                  <a:lnTo>
                    <a:pt x="21" y="869"/>
                  </a:lnTo>
                  <a:lnTo>
                    <a:pt x="20" y="869"/>
                  </a:lnTo>
                  <a:lnTo>
                    <a:pt x="20" y="867"/>
                  </a:lnTo>
                  <a:lnTo>
                    <a:pt x="20" y="866"/>
                  </a:lnTo>
                  <a:lnTo>
                    <a:pt x="21" y="866"/>
                  </a:lnTo>
                  <a:lnTo>
                    <a:pt x="20" y="866"/>
                  </a:lnTo>
                  <a:lnTo>
                    <a:pt x="20" y="865"/>
                  </a:lnTo>
                  <a:lnTo>
                    <a:pt x="19" y="865"/>
                  </a:lnTo>
                  <a:lnTo>
                    <a:pt x="19" y="864"/>
                  </a:lnTo>
                  <a:lnTo>
                    <a:pt x="19" y="863"/>
                  </a:lnTo>
                  <a:lnTo>
                    <a:pt x="17" y="863"/>
                  </a:lnTo>
                  <a:lnTo>
                    <a:pt x="19" y="863"/>
                  </a:lnTo>
                  <a:lnTo>
                    <a:pt x="20" y="863"/>
                  </a:lnTo>
                  <a:lnTo>
                    <a:pt x="20" y="862"/>
                  </a:lnTo>
                  <a:lnTo>
                    <a:pt x="21" y="862"/>
                  </a:lnTo>
                  <a:lnTo>
                    <a:pt x="22" y="862"/>
                  </a:lnTo>
                  <a:lnTo>
                    <a:pt x="23" y="862"/>
                  </a:lnTo>
                  <a:lnTo>
                    <a:pt x="23" y="861"/>
                  </a:lnTo>
                  <a:lnTo>
                    <a:pt x="24" y="861"/>
                  </a:lnTo>
                  <a:lnTo>
                    <a:pt x="24" y="862"/>
                  </a:lnTo>
                  <a:lnTo>
                    <a:pt x="25" y="862"/>
                  </a:lnTo>
                  <a:lnTo>
                    <a:pt x="25" y="861"/>
                  </a:lnTo>
                  <a:lnTo>
                    <a:pt x="27" y="861"/>
                  </a:lnTo>
                  <a:lnTo>
                    <a:pt x="28" y="862"/>
                  </a:lnTo>
                  <a:lnTo>
                    <a:pt x="29" y="862"/>
                  </a:lnTo>
                  <a:lnTo>
                    <a:pt x="29" y="863"/>
                  </a:lnTo>
                  <a:lnTo>
                    <a:pt x="30" y="863"/>
                  </a:lnTo>
                  <a:lnTo>
                    <a:pt x="31" y="863"/>
                  </a:lnTo>
                  <a:lnTo>
                    <a:pt x="32" y="863"/>
                  </a:lnTo>
                  <a:lnTo>
                    <a:pt x="32" y="862"/>
                  </a:lnTo>
                  <a:lnTo>
                    <a:pt x="33" y="862"/>
                  </a:lnTo>
                  <a:lnTo>
                    <a:pt x="33" y="863"/>
                  </a:lnTo>
                  <a:lnTo>
                    <a:pt x="34" y="863"/>
                  </a:lnTo>
                  <a:lnTo>
                    <a:pt x="36" y="863"/>
                  </a:lnTo>
                  <a:lnTo>
                    <a:pt x="36" y="862"/>
                  </a:lnTo>
                  <a:lnTo>
                    <a:pt x="36" y="863"/>
                  </a:lnTo>
                  <a:lnTo>
                    <a:pt x="36" y="862"/>
                  </a:lnTo>
                  <a:lnTo>
                    <a:pt x="37" y="862"/>
                  </a:lnTo>
                  <a:lnTo>
                    <a:pt x="38" y="862"/>
                  </a:lnTo>
                  <a:lnTo>
                    <a:pt x="39" y="862"/>
                  </a:lnTo>
                  <a:lnTo>
                    <a:pt x="39" y="861"/>
                  </a:lnTo>
                  <a:lnTo>
                    <a:pt x="39" y="862"/>
                  </a:lnTo>
                  <a:lnTo>
                    <a:pt x="39" y="861"/>
                  </a:lnTo>
                  <a:lnTo>
                    <a:pt x="40" y="861"/>
                  </a:lnTo>
                  <a:lnTo>
                    <a:pt x="40" y="862"/>
                  </a:lnTo>
                  <a:lnTo>
                    <a:pt x="41" y="862"/>
                  </a:lnTo>
                  <a:lnTo>
                    <a:pt x="41" y="861"/>
                  </a:lnTo>
                  <a:lnTo>
                    <a:pt x="42" y="861"/>
                  </a:lnTo>
                  <a:lnTo>
                    <a:pt x="44" y="861"/>
                  </a:lnTo>
                  <a:lnTo>
                    <a:pt x="44" y="859"/>
                  </a:lnTo>
                  <a:lnTo>
                    <a:pt x="45" y="859"/>
                  </a:lnTo>
                  <a:lnTo>
                    <a:pt x="46" y="859"/>
                  </a:lnTo>
                  <a:lnTo>
                    <a:pt x="46" y="858"/>
                  </a:lnTo>
                  <a:lnTo>
                    <a:pt x="47" y="858"/>
                  </a:lnTo>
                  <a:lnTo>
                    <a:pt x="48" y="858"/>
                  </a:lnTo>
                  <a:lnTo>
                    <a:pt x="48" y="857"/>
                  </a:lnTo>
                  <a:lnTo>
                    <a:pt x="48" y="856"/>
                  </a:lnTo>
                  <a:lnTo>
                    <a:pt x="49" y="856"/>
                  </a:lnTo>
                  <a:lnTo>
                    <a:pt x="49" y="855"/>
                  </a:lnTo>
                  <a:lnTo>
                    <a:pt x="49" y="856"/>
                  </a:lnTo>
                  <a:lnTo>
                    <a:pt x="50" y="856"/>
                  </a:lnTo>
                  <a:lnTo>
                    <a:pt x="50" y="855"/>
                  </a:lnTo>
                  <a:lnTo>
                    <a:pt x="52" y="855"/>
                  </a:lnTo>
                  <a:lnTo>
                    <a:pt x="53" y="855"/>
                  </a:lnTo>
                  <a:lnTo>
                    <a:pt x="52" y="855"/>
                  </a:lnTo>
                  <a:lnTo>
                    <a:pt x="52" y="854"/>
                  </a:lnTo>
                  <a:lnTo>
                    <a:pt x="53" y="854"/>
                  </a:lnTo>
                  <a:lnTo>
                    <a:pt x="54" y="854"/>
                  </a:lnTo>
                  <a:lnTo>
                    <a:pt x="54" y="853"/>
                  </a:lnTo>
                  <a:lnTo>
                    <a:pt x="54" y="851"/>
                  </a:lnTo>
                  <a:lnTo>
                    <a:pt x="54" y="853"/>
                  </a:lnTo>
                  <a:lnTo>
                    <a:pt x="55" y="853"/>
                  </a:lnTo>
                  <a:lnTo>
                    <a:pt x="55" y="851"/>
                  </a:lnTo>
                  <a:lnTo>
                    <a:pt x="56" y="851"/>
                  </a:lnTo>
                  <a:lnTo>
                    <a:pt x="56" y="850"/>
                  </a:lnTo>
                  <a:lnTo>
                    <a:pt x="57" y="850"/>
                  </a:lnTo>
                  <a:lnTo>
                    <a:pt x="57" y="849"/>
                  </a:lnTo>
                  <a:lnTo>
                    <a:pt x="57" y="848"/>
                  </a:lnTo>
                  <a:lnTo>
                    <a:pt x="57" y="847"/>
                  </a:lnTo>
                  <a:lnTo>
                    <a:pt x="57" y="846"/>
                  </a:lnTo>
                  <a:lnTo>
                    <a:pt x="58" y="846"/>
                  </a:lnTo>
                  <a:lnTo>
                    <a:pt x="58" y="845"/>
                  </a:lnTo>
                  <a:lnTo>
                    <a:pt x="58" y="844"/>
                  </a:lnTo>
                  <a:lnTo>
                    <a:pt x="59" y="844"/>
                  </a:lnTo>
                  <a:lnTo>
                    <a:pt x="61" y="844"/>
                  </a:lnTo>
                  <a:lnTo>
                    <a:pt x="62" y="844"/>
                  </a:lnTo>
                  <a:lnTo>
                    <a:pt x="62" y="845"/>
                  </a:lnTo>
                  <a:lnTo>
                    <a:pt x="63" y="845"/>
                  </a:lnTo>
                  <a:lnTo>
                    <a:pt x="64" y="845"/>
                  </a:lnTo>
                  <a:lnTo>
                    <a:pt x="65" y="845"/>
                  </a:lnTo>
                  <a:lnTo>
                    <a:pt x="65" y="844"/>
                  </a:lnTo>
                  <a:lnTo>
                    <a:pt x="66" y="844"/>
                  </a:lnTo>
                  <a:lnTo>
                    <a:pt x="67" y="844"/>
                  </a:lnTo>
                  <a:lnTo>
                    <a:pt x="69" y="844"/>
                  </a:lnTo>
                  <a:lnTo>
                    <a:pt x="70" y="844"/>
                  </a:lnTo>
                  <a:lnTo>
                    <a:pt x="70" y="842"/>
                  </a:lnTo>
                  <a:lnTo>
                    <a:pt x="71" y="842"/>
                  </a:lnTo>
                  <a:lnTo>
                    <a:pt x="71" y="841"/>
                  </a:lnTo>
                  <a:lnTo>
                    <a:pt x="72" y="841"/>
                  </a:lnTo>
                  <a:lnTo>
                    <a:pt x="73" y="841"/>
                  </a:lnTo>
                  <a:lnTo>
                    <a:pt x="74" y="841"/>
                  </a:lnTo>
                  <a:lnTo>
                    <a:pt x="75" y="841"/>
                  </a:lnTo>
                  <a:lnTo>
                    <a:pt x="75" y="840"/>
                  </a:lnTo>
                  <a:lnTo>
                    <a:pt x="76" y="840"/>
                  </a:lnTo>
                  <a:lnTo>
                    <a:pt x="78" y="840"/>
                  </a:lnTo>
                  <a:lnTo>
                    <a:pt x="79" y="840"/>
                  </a:lnTo>
                  <a:lnTo>
                    <a:pt x="79" y="839"/>
                  </a:lnTo>
                  <a:lnTo>
                    <a:pt x="79" y="838"/>
                  </a:lnTo>
                  <a:lnTo>
                    <a:pt x="80" y="838"/>
                  </a:lnTo>
                  <a:lnTo>
                    <a:pt x="80" y="837"/>
                  </a:lnTo>
                  <a:lnTo>
                    <a:pt x="81" y="837"/>
                  </a:lnTo>
                  <a:lnTo>
                    <a:pt x="81" y="836"/>
                  </a:lnTo>
                  <a:lnTo>
                    <a:pt x="81" y="834"/>
                  </a:lnTo>
                  <a:lnTo>
                    <a:pt x="82" y="834"/>
                  </a:lnTo>
                  <a:lnTo>
                    <a:pt x="82" y="833"/>
                  </a:lnTo>
                  <a:lnTo>
                    <a:pt x="83" y="833"/>
                  </a:lnTo>
                  <a:lnTo>
                    <a:pt x="84" y="833"/>
                  </a:lnTo>
                  <a:lnTo>
                    <a:pt x="86" y="833"/>
                  </a:lnTo>
                  <a:lnTo>
                    <a:pt x="86" y="832"/>
                  </a:lnTo>
                  <a:lnTo>
                    <a:pt x="87" y="832"/>
                  </a:lnTo>
                  <a:lnTo>
                    <a:pt x="88" y="832"/>
                  </a:lnTo>
                  <a:lnTo>
                    <a:pt x="88" y="831"/>
                  </a:lnTo>
                  <a:lnTo>
                    <a:pt x="89" y="831"/>
                  </a:lnTo>
                  <a:lnTo>
                    <a:pt x="89" y="830"/>
                  </a:lnTo>
                  <a:lnTo>
                    <a:pt x="90" y="830"/>
                  </a:lnTo>
                  <a:lnTo>
                    <a:pt x="91" y="830"/>
                  </a:lnTo>
                  <a:lnTo>
                    <a:pt x="91" y="829"/>
                  </a:lnTo>
                  <a:lnTo>
                    <a:pt x="92" y="829"/>
                  </a:lnTo>
                  <a:lnTo>
                    <a:pt x="92" y="828"/>
                  </a:lnTo>
                  <a:lnTo>
                    <a:pt x="93" y="828"/>
                  </a:lnTo>
                  <a:lnTo>
                    <a:pt x="93" y="826"/>
                  </a:lnTo>
                  <a:lnTo>
                    <a:pt x="95" y="826"/>
                  </a:lnTo>
                  <a:lnTo>
                    <a:pt x="95" y="825"/>
                  </a:lnTo>
                  <a:lnTo>
                    <a:pt x="96" y="825"/>
                  </a:lnTo>
                  <a:lnTo>
                    <a:pt x="96" y="824"/>
                  </a:lnTo>
                  <a:lnTo>
                    <a:pt x="97" y="824"/>
                  </a:lnTo>
                  <a:lnTo>
                    <a:pt x="97" y="823"/>
                  </a:lnTo>
                  <a:lnTo>
                    <a:pt x="98" y="823"/>
                  </a:lnTo>
                  <a:lnTo>
                    <a:pt x="97" y="823"/>
                  </a:lnTo>
                  <a:lnTo>
                    <a:pt x="98" y="823"/>
                  </a:lnTo>
                  <a:lnTo>
                    <a:pt x="98" y="822"/>
                  </a:lnTo>
                  <a:lnTo>
                    <a:pt x="99" y="822"/>
                  </a:lnTo>
                  <a:lnTo>
                    <a:pt x="99" y="821"/>
                  </a:lnTo>
                  <a:lnTo>
                    <a:pt x="100" y="821"/>
                  </a:lnTo>
                  <a:lnTo>
                    <a:pt x="100" y="820"/>
                  </a:lnTo>
                  <a:lnTo>
                    <a:pt x="100" y="819"/>
                  </a:lnTo>
                  <a:lnTo>
                    <a:pt x="100" y="817"/>
                  </a:lnTo>
                  <a:lnTo>
                    <a:pt x="101" y="817"/>
                  </a:lnTo>
                  <a:lnTo>
                    <a:pt x="101" y="816"/>
                  </a:lnTo>
                  <a:lnTo>
                    <a:pt x="103" y="816"/>
                  </a:lnTo>
                  <a:lnTo>
                    <a:pt x="103" y="815"/>
                  </a:lnTo>
                  <a:lnTo>
                    <a:pt x="103" y="814"/>
                  </a:lnTo>
                  <a:lnTo>
                    <a:pt x="104" y="814"/>
                  </a:lnTo>
                  <a:lnTo>
                    <a:pt x="104" y="813"/>
                  </a:lnTo>
                  <a:lnTo>
                    <a:pt x="104" y="812"/>
                  </a:lnTo>
                  <a:lnTo>
                    <a:pt x="104" y="811"/>
                  </a:lnTo>
                  <a:lnTo>
                    <a:pt x="103" y="811"/>
                  </a:lnTo>
                  <a:lnTo>
                    <a:pt x="104" y="811"/>
                  </a:lnTo>
                  <a:lnTo>
                    <a:pt x="104" y="809"/>
                  </a:lnTo>
                  <a:lnTo>
                    <a:pt x="103" y="809"/>
                  </a:lnTo>
                  <a:lnTo>
                    <a:pt x="103" y="808"/>
                  </a:lnTo>
                  <a:lnTo>
                    <a:pt x="103" y="807"/>
                  </a:lnTo>
                  <a:lnTo>
                    <a:pt x="101" y="807"/>
                  </a:lnTo>
                  <a:lnTo>
                    <a:pt x="101" y="808"/>
                  </a:lnTo>
                  <a:lnTo>
                    <a:pt x="101" y="807"/>
                  </a:lnTo>
                  <a:lnTo>
                    <a:pt x="100" y="807"/>
                  </a:lnTo>
                  <a:lnTo>
                    <a:pt x="100" y="808"/>
                  </a:lnTo>
                  <a:lnTo>
                    <a:pt x="101" y="809"/>
                  </a:lnTo>
                  <a:lnTo>
                    <a:pt x="100" y="809"/>
                  </a:lnTo>
                  <a:lnTo>
                    <a:pt x="100" y="808"/>
                  </a:lnTo>
                  <a:lnTo>
                    <a:pt x="99" y="807"/>
                  </a:lnTo>
                  <a:lnTo>
                    <a:pt x="100" y="807"/>
                  </a:lnTo>
                  <a:lnTo>
                    <a:pt x="100" y="806"/>
                  </a:lnTo>
                  <a:lnTo>
                    <a:pt x="100" y="805"/>
                  </a:lnTo>
                  <a:lnTo>
                    <a:pt x="101" y="805"/>
                  </a:lnTo>
                  <a:lnTo>
                    <a:pt x="101" y="804"/>
                  </a:lnTo>
                  <a:lnTo>
                    <a:pt x="101" y="803"/>
                  </a:lnTo>
                  <a:lnTo>
                    <a:pt x="103" y="803"/>
                  </a:lnTo>
                  <a:lnTo>
                    <a:pt x="104" y="803"/>
                  </a:lnTo>
                  <a:lnTo>
                    <a:pt x="105" y="803"/>
                  </a:lnTo>
                  <a:lnTo>
                    <a:pt x="105" y="802"/>
                  </a:lnTo>
                  <a:lnTo>
                    <a:pt x="106" y="802"/>
                  </a:lnTo>
                  <a:lnTo>
                    <a:pt x="106" y="800"/>
                  </a:lnTo>
                  <a:lnTo>
                    <a:pt x="105" y="800"/>
                  </a:lnTo>
                  <a:lnTo>
                    <a:pt x="106" y="800"/>
                  </a:lnTo>
                  <a:lnTo>
                    <a:pt x="106" y="799"/>
                  </a:lnTo>
                  <a:lnTo>
                    <a:pt x="106" y="798"/>
                  </a:lnTo>
                  <a:lnTo>
                    <a:pt x="106" y="797"/>
                  </a:lnTo>
                  <a:lnTo>
                    <a:pt x="106" y="796"/>
                  </a:lnTo>
                  <a:lnTo>
                    <a:pt x="107" y="796"/>
                  </a:lnTo>
                  <a:lnTo>
                    <a:pt x="107" y="795"/>
                  </a:lnTo>
                  <a:lnTo>
                    <a:pt x="107" y="794"/>
                  </a:lnTo>
                  <a:lnTo>
                    <a:pt x="106" y="794"/>
                  </a:lnTo>
                  <a:lnTo>
                    <a:pt x="105" y="794"/>
                  </a:lnTo>
                  <a:lnTo>
                    <a:pt x="105" y="792"/>
                  </a:lnTo>
                  <a:lnTo>
                    <a:pt x="105" y="791"/>
                  </a:lnTo>
                  <a:lnTo>
                    <a:pt x="106" y="791"/>
                  </a:lnTo>
                  <a:lnTo>
                    <a:pt x="106" y="790"/>
                  </a:lnTo>
                  <a:lnTo>
                    <a:pt x="107" y="790"/>
                  </a:lnTo>
                  <a:lnTo>
                    <a:pt x="107" y="789"/>
                  </a:lnTo>
                  <a:lnTo>
                    <a:pt x="108" y="789"/>
                  </a:lnTo>
                  <a:lnTo>
                    <a:pt x="108" y="788"/>
                  </a:lnTo>
                  <a:lnTo>
                    <a:pt x="108" y="787"/>
                  </a:lnTo>
                  <a:lnTo>
                    <a:pt x="108" y="786"/>
                  </a:lnTo>
                  <a:lnTo>
                    <a:pt x="109" y="786"/>
                  </a:lnTo>
                  <a:lnTo>
                    <a:pt x="111" y="786"/>
                  </a:lnTo>
                  <a:lnTo>
                    <a:pt x="111" y="784"/>
                  </a:lnTo>
                  <a:lnTo>
                    <a:pt x="111" y="786"/>
                  </a:lnTo>
                  <a:lnTo>
                    <a:pt x="112" y="786"/>
                  </a:lnTo>
                  <a:lnTo>
                    <a:pt x="112" y="784"/>
                  </a:lnTo>
                  <a:lnTo>
                    <a:pt x="113" y="784"/>
                  </a:lnTo>
                  <a:lnTo>
                    <a:pt x="112" y="784"/>
                  </a:lnTo>
                  <a:lnTo>
                    <a:pt x="112" y="783"/>
                  </a:lnTo>
                  <a:lnTo>
                    <a:pt x="113" y="783"/>
                  </a:lnTo>
                  <a:lnTo>
                    <a:pt x="113" y="782"/>
                  </a:lnTo>
                  <a:lnTo>
                    <a:pt x="113" y="781"/>
                  </a:lnTo>
                  <a:lnTo>
                    <a:pt x="112" y="781"/>
                  </a:lnTo>
                  <a:lnTo>
                    <a:pt x="112" y="780"/>
                  </a:lnTo>
                  <a:lnTo>
                    <a:pt x="113" y="780"/>
                  </a:lnTo>
                  <a:lnTo>
                    <a:pt x="112" y="780"/>
                  </a:lnTo>
                  <a:lnTo>
                    <a:pt x="112" y="779"/>
                  </a:lnTo>
                  <a:lnTo>
                    <a:pt x="113" y="779"/>
                  </a:lnTo>
                  <a:lnTo>
                    <a:pt x="112" y="779"/>
                  </a:lnTo>
                  <a:lnTo>
                    <a:pt x="112" y="778"/>
                  </a:lnTo>
                  <a:lnTo>
                    <a:pt x="111" y="778"/>
                  </a:lnTo>
                  <a:lnTo>
                    <a:pt x="111" y="777"/>
                  </a:lnTo>
                  <a:lnTo>
                    <a:pt x="109" y="777"/>
                  </a:lnTo>
                  <a:lnTo>
                    <a:pt x="111" y="777"/>
                  </a:lnTo>
                  <a:lnTo>
                    <a:pt x="112" y="777"/>
                  </a:lnTo>
                  <a:lnTo>
                    <a:pt x="112" y="775"/>
                  </a:lnTo>
                  <a:lnTo>
                    <a:pt x="112" y="774"/>
                  </a:lnTo>
                  <a:lnTo>
                    <a:pt x="113" y="774"/>
                  </a:lnTo>
                  <a:lnTo>
                    <a:pt x="113" y="773"/>
                  </a:lnTo>
                  <a:lnTo>
                    <a:pt x="114" y="773"/>
                  </a:lnTo>
                  <a:lnTo>
                    <a:pt x="115" y="773"/>
                  </a:lnTo>
                  <a:lnTo>
                    <a:pt x="116" y="773"/>
                  </a:lnTo>
                  <a:lnTo>
                    <a:pt x="115" y="773"/>
                  </a:lnTo>
                  <a:lnTo>
                    <a:pt x="115" y="772"/>
                  </a:lnTo>
                  <a:lnTo>
                    <a:pt x="116" y="772"/>
                  </a:lnTo>
                  <a:lnTo>
                    <a:pt x="116" y="771"/>
                  </a:lnTo>
                  <a:lnTo>
                    <a:pt x="116" y="770"/>
                  </a:lnTo>
                  <a:lnTo>
                    <a:pt x="115" y="770"/>
                  </a:lnTo>
                  <a:lnTo>
                    <a:pt x="116" y="770"/>
                  </a:lnTo>
                  <a:lnTo>
                    <a:pt x="115" y="770"/>
                  </a:lnTo>
                  <a:lnTo>
                    <a:pt x="115" y="769"/>
                  </a:lnTo>
                  <a:lnTo>
                    <a:pt x="114" y="769"/>
                  </a:lnTo>
                  <a:lnTo>
                    <a:pt x="114" y="767"/>
                  </a:lnTo>
                  <a:lnTo>
                    <a:pt x="113" y="767"/>
                  </a:lnTo>
                  <a:lnTo>
                    <a:pt x="113" y="766"/>
                  </a:lnTo>
                  <a:lnTo>
                    <a:pt x="112" y="766"/>
                  </a:lnTo>
                  <a:lnTo>
                    <a:pt x="112" y="765"/>
                  </a:lnTo>
                  <a:lnTo>
                    <a:pt x="111" y="765"/>
                  </a:lnTo>
                  <a:lnTo>
                    <a:pt x="111" y="764"/>
                  </a:lnTo>
                  <a:lnTo>
                    <a:pt x="109" y="764"/>
                  </a:lnTo>
                  <a:lnTo>
                    <a:pt x="109" y="763"/>
                  </a:lnTo>
                  <a:lnTo>
                    <a:pt x="109" y="762"/>
                  </a:lnTo>
                  <a:lnTo>
                    <a:pt x="108" y="761"/>
                  </a:lnTo>
                  <a:lnTo>
                    <a:pt x="109" y="761"/>
                  </a:lnTo>
                  <a:lnTo>
                    <a:pt x="109" y="759"/>
                  </a:lnTo>
                  <a:lnTo>
                    <a:pt x="108" y="759"/>
                  </a:lnTo>
                  <a:lnTo>
                    <a:pt x="109" y="759"/>
                  </a:lnTo>
                  <a:lnTo>
                    <a:pt x="109" y="758"/>
                  </a:lnTo>
                  <a:lnTo>
                    <a:pt x="109" y="759"/>
                  </a:lnTo>
                  <a:lnTo>
                    <a:pt x="111" y="759"/>
                  </a:lnTo>
                  <a:lnTo>
                    <a:pt x="112" y="759"/>
                  </a:lnTo>
                  <a:lnTo>
                    <a:pt x="112" y="758"/>
                  </a:lnTo>
                  <a:lnTo>
                    <a:pt x="112" y="759"/>
                  </a:lnTo>
                  <a:lnTo>
                    <a:pt x="113" y="759"/>
                  </a:lnTo>
                  <a:lnTo>
                    <a:pt x="113" y="761"/>
                  </a:lnTo>
                  <a:lnTo>
                    <a:pt x="114" y="761"/>
                  </a:lnTo>
                  <a:lnTo>
                    <a:pt x="115" y="761"/>
                  </a:lnTo>
                  <a:lnTo>
                    <a:pt x="115" y="762"/>
                  </a:lnTo>
                  <a:lnTo>
                    <a:pt x="116" y="762"/>
                  </a:lnTo>
                  <a:lnTo>
                    <a:pt x="117" y="762"/>
                  </a:lnTo>
                  <a:lnTo>
                    <a:pt x="117" y="761"/>
                  </a:lnTo>
                  <a:lnTo>
                    <a:pt x="117" y="762"/>
                  </a:lnTo>
                  <a:lnTo>
                    <a:pt x="117" y="761"/>
                  </a:lnTo>
                  <a:lnTo>
                    <a:pt x="118" y="761"/>
                  </a:lnTo>
                  <a:lnTo>
                    <a:pt x="120" y="761"/>
                  </a:lnTo>
                  <a:lnTo>
                    <a:pt x="121" y="761"/>
                  </a:lnTo>
                  <a:lnTo>
                    <a:pt x="121" y="759"/>
                  </a:lnTo>
                  <a:lnTo>
                    <a:pt x="122" y="758"/>
                  </a:lnTo>
                  <a:lnTo>
                    <a:pt x="122" y="757"/>
                  </a:lnTo>
                  <a:lnTo>
                    <a:pt x="123" y="757"/>
                  </a:lnTo>
                  <a:lnTo>
                    <a:pt x="123" y="758"/>
                  </a:lnTo>
                  <a:lnTo>
                    <a:pt x="124" y="758"/>
                  </a:lnTo>
                  <a:lnTo>
                    <a:pt x="124" y="757"/>
                  </a:lnTo>
                  <a:lnTo>
                    <a:pt x="125" y="757"/>
                  </a:lnTo>
                  <a:lnTo>
                    <a:pt x="126" y="757"/>
                  </a:lnTo>
                  <a:lnTo>
                    <a:pt x="128" y="757"/>
                  </a:lnTo>
                  <a:lnTo>
                    <a:pt x="128" y="758"/>
                  </a:lnTo>
                  <a:lnTo>
                    <a:pt x="128" y="759"/>
                  </a:lnTo>
                  <a:lnTo>
                    <a:pt x="129" y="761"/>
                  </a:lnTo>
                  <a:lnTo>
                    <a:pt x="128" y="761"/>
                  </a:lnTo>
                  <a:lnTo>
                    <a:pt x="128" y="762"/>
                  </a:lnTo>
                  <a:lnTo>
                    <a:pt x="128" y="763"/>
                  </a:lnTo>
                  <a:lnTo>
                    <a:pt x="128" y="764"/>
                  </a:lnTo>
                  <a:lnTo>
                    <a:pt x="129" y="764"/>
                  </a:lnTo>
                  <a:lnTo>
                    <a:pt x="130" y="764"/>
                  </a:lnTo>
                  <a:lnTo>
                    <a:pt x="130" y="765"/>
                  </a:lnTo>
                  <a:lnTo>
                    <a:pt x="130" y="766"/>
                  </a:lnTo>
                  <a:lnTo>
                    <a:pt x="131" y="766"/>
                  </a:lnTo>
                  <a:lnTo>
                    <a:pt x="131" y="765"/>
                  </a:lnTo>
                  <a:lnTo>
                    <a:pt x="132" y="765"/>
                  </a:lnTo>
                  <a:lnTo>
                    <a:pt x="133" y="765"/>
                  </a:lnTo>
                  <a:lnTo>
                    <a:pt x="133" y="766"/>
                  </a:lnTo>
                  <a:lnTo>
                    <a:pt x="132" y="766"/>
                  </a:lnTo>
                  <a:lnTo>
                    <a:pt x="133" y="766"/>
                  </a:lnTo>
                  <a:lnTo>
                    <a:pt x="134" y="766"/>
                  </a:lnTo>
                  <a:lnTo>
                    <a:pt x="134" y="767"/>
                  </a:lnTo>
                  <a:lnTo>
                    <a:pt x="135" y="767"/>
                  </a:lnTo>
                  <a:lnTo>
                    <a:pt x="137" y="767"/>
                  </a:lnTo>
                  <a:lnTo>
                    <a:pt x="137" y="769"/>
                  </a:lnTo>
                  <a:lnTo>
                    <a:pt x="138" y="769"/>
                  </a:lnTo>
                  <a:lnTo>
                    <a:pt x="138" y="767"/>
                  </a:lnTo>
                  <a:lnTo>
                    <a:pt x="139" y="767"/>
                  </a:lnTo>
                  <a:lnTo>
                    <a:pt x="140" y="767"/>
                  </a:lnTo>
                  <a:lnTo>
                    <a:pt x="140" y="766"/>
                  </a:lnTo>
                  <a:lnTo>
                    <a:pt x="141" y="766"/>
                  </a:lnTo>
                  <a:lnTo>
                    <a:pt x="141" y="765"/>
                  </a:lnTo>
                  <a:lnTo>
                    <a:pt x="142" y="765"/>
                  </a:lnTo>
                  <a:lnTo>
                    <a:pt x="143" y="765"/>
                  </a:lnTo>
                  <a:lnTo>
                    <a:pt x="142" y="765"/>
                  </a:lnTo>
                  <a:lnTo>
                    <a:pt x="143" y="765"/>
                  </a:lnTo>
                  <a:lnTo>
                    <a:pt x="145" y="765"/>
                  </a:lnTo>
                  <a:lnTo>
                    <a:pt x="145" y="764"/>
                  </a:lnTo>
                  <a:lnTo>
                    <a:pt x="146" y="764"/>
                  </a:lnTo>
                  <a:lnTo>
                    <a:pt x="147" y="764"/>
                  </a:lnTo>
                  <a:lnTo>
                    <a:pt x="148" y="764"/>
                  </a:lnTo>
                  <a:lnTo>
                    <a:pt x="148" y="765"/>
                  </a:lnTo>
                  <a:lnTo>
                    <a:pt x="149" y="765"/>
                  </a:lnTo>
                  <a:lnTo>
                    <a:pt x="149" y="764"/>
                  </a:lnTo>
                  <a:lnTo>
                    <a:pt x="149" y="765"/>
                  </a:lnTo>
                  <a:lnTo>
                    <a:pt x="150" y="765"/>
                  </a:lnTo>
                  <a:lnTo>
                    <a:pt x="150" y="764"/>
                  </a:lnTo>
                  <a:lnTo>
                    <a:pt x="150" y="765"/>
                  </a:lnTo>
                  <a:lnTo>
                    <a:pt x="151" y="765"/>
                  </a:lnTo>
                  <a:lnTo>
                    <a:pt x="151" y="764"/>
                  </a:lnTo>
                  <a:lnTo>
                    <a:pt x="153" y="764"/>
                  </a:lnTo>
                  <a:lnTo>
                    <a:pt x="154" y="764"/>
                  </a:lnTo>
                  <a:lnTo>
                    <a:pt x="154" y="763"/>
                  </a:lnTo>
                  <a:lnTo>
                    <a:pt x="155" y="763"/>
                  </a:lnTo>
                  <a:lnTo>
                    <a:pt x="156" y="763"/>
                  </a:lnTo>
                  <a:lnTo>
                    <a:pt x="156" y="762"/>
                  </a:lnTo>
                  <a:lnTo>
                    <a:pt x="157" y="761"/>
                  </a:lnTo>
                  <a:lnTo>
                    <a:pt x="158" y="761"/>
                  </a:lnTo>
                  <a:lnTo>
                    <a:pt x="158" y="762"/>
                  </a:lnTo>
                  <a:lnTo>
                    <a:pt x="159" y="762"/>
                  </a:lnTo>
                  <a:lnTo>
                    <a:pt x="159" y="763"/>
                  </a:lnTo>
                  <a:lnTo>
                    <a:pt x="159" y="764"/>
                  </a:lnTo>
                  <a:lnTo>
                    <a:pt x="160" y="764"/>
                  </a:lnTo>
                  <a:lnTo>
                    <a:pt x="160" y="763"/>
                  </a:lnTo>
                  <a:lnTo>
                    <a:pt x="162" y="763"/>
                  </a:lnTo>
                  <a:lnTo>
                    <a:pt x="162" y="764"/>
                  </a:lnTo>
                  <a:lnTo>
                    <a:pt x="163" y="765"/>
                  </a:lnTo>
                  <a:lnTo>
                    <a:pt x="163" y="764"/>
                  </a:lnTo>
                  <a:lnTo>
                    <a:pt x="163" y="765"/>
                  </a:lnTo>
                  <a:lnTo>
                    <a:pt x="163" y="766"/>
                  </a:lnTo>
                  <a:lnTo>
                    <a:pt x="164" y="766"/>
                  </a:lnTo>
                  <a:lnTo>
                    <a:pt x="164" y="767"/>
                  </a:lnTo>
                  <a:lnTo>
                    <a:pt x="164" y="769"/>
                  </a:lnTo>
                  <a:lnTo>
                    <a:pt x="165" y="769"/>
                  </a:lnTo>
                  <a:lnTo>
                    <a:pt x="165" y="770"/>
                  </a:lnTo>
                  <a:lnTo>
                    <a:pt x="165" y="771"/>
                  </a:lnTo>
                  <a:lnTo>
                    <a:pt x="166" y="772"/>
                  </a:lnTo>
                  <a:lnTo>
                    <a:pt x="166" y="773"/>
                  </a:lnTo>
                  <a:lnTo>
                    <a:pt x="166" y="774"/>
                  </a:lnTo>
                  <a:lnTo>
                    <a:pt x="166" y="775"/>
                  </a:lnTo>
                  <a:lnTo>
                    <a:pt x="167" y="775"/>
                  </a:lnTo>
                  <a:lnTo>
                    <a:pt x="168" y="775"/>
                  </a:lnTo>
                  <a:lnTo>
                    <a:pt x="170" y="775"/>
                  </a:lnTo>
                  <a:lnTo>
                    <a:pt x="170" y="777"/>
                  </a:lnTo>
                  <a:lnTo>
                    <a:pt x="170" y="778"/>
                  </a:lnTo>
                  <a:lnTo>
                    <a:pt x="170" y="779"/>
                  </a:lnTo>
                  <a:lnTo>
                    <a:pt x="171" y="779"/>
                  </a:lnTo>
                  <a:lnTo>
                    <a:pt x="171" y="780"/>
                  </a:lnTo>
                  <a:lnTo>
                    <a:pt x="171" y="781"/>
                  </a:lnTo>
                  <a:lnTo>
                    <a:pt x="172" y="781"/>
                  </a:lnTo>
                  <a:lnTo>
                    <a:pt x="173" y="781"/>
                  </a:lnTo>
                  <a:lnTo>
                    <a:pt x="174" y="781"/>
                  </a:lnTo>
                  <a:lnTo>
                    <a:pt x="174" y="780"/>
                  </a:lnTo>
                  <a:lnTo>
                    <a:pt x="175" y="780"/>
                  </a:lnTo>
                  <a:lnTo>
                    <a:pt x="175" y="781"/>
                  </a:lnTo>
                  <a:lnTo>
                    <a:pt x="176" y="781"/>
                  </a:lnTo>
                  <a:lnTo>
                    <a:pt x="176" y="782"/>
                  </a:lnTo>
                  <a:lnTo>
                    <a:pt x="177" y="782"/>
                  </a:lnTo>
                  <a:lnTo>
                    <a:pt x="179" y="782"/>
                  </a:lnTo>
                  <a:lnTo>
                    <a:pt x="179" y="783"/>
                  </a:lnTo>
                  <a:lnTo>
                    <a:pt x="179" y="784"/>
                  </a:lnTo>
                  <a:lnTo>
                    <a:pt x="180" y="784"/>
                  </a:lnTo>
                  <a:lnTo>
                    <a:pt x="181" y="784"/>
                  </a:lnTo>
                  <a:lnTo>
                    <a:pt x="182" y="784"/>
                  </a:lnTo>
                  <a:lnTo>
                    <a:pt x="183" y="784"/>
                  </a:lnTo>
                  <a:lnTo>
                    <a:pt x="184" y="784"/>
                  </a:lnTo>
                  <a:lnTo>
                    <a:pt x="185" y="784"/>
                  </a:lnTo>
                  <a:lnTo>
                    <a:pt x="187" y="783"/>
                  </a:lnTo>
                  <a:lnTo>
                    <a:pt x="188" y="783"/>
                  </a:lnTo>
                  <a:lnTo>
                    <a:pt x="189" y="783"/>
                  </a:lnTo>
                  <a:lnTo>
                    <a:pt x="189" y="784"/>
                  </a:lnTo>
                  <a:lnTo>
                    <a:pt x="190" y="784"/>
                  </a:lnTo>
                  <a:lnTo>
                    <a:pt x="190" y="786"/>
                  </a:lnTo>
                  <a:lnTo>
                    <a:pt x="191" y="786"/>
                  </a:lnTo>
                  <a:lnTo>
                    <a:pt x="192" y="786"/>
                  </a:lnTo>
                  <a:lnTo>
                    <a:pt x="192" y="787"/>
                  </a:lnTo>
                  <a:lnTo>
                    <a:pt x="193" y="787"/>
                  </a:lnTo>
                  <a:lnTo>
                    <a:pt x="194" y="787"/>
                  </a:lnTo>
                  <a:lnTo>
                    <a:pt x="196" y="787"/>
                  </a:lnTo>
                  <a:lnTo>
                    <a:pt x="197" y="787"/>
                  </a:lnTo>
                  <a:lnTo>
                    <a:pt x="198" y="786"/>
                  </a:lnTo>
                  <a:lnTo>
                    <a:pt x="198" y="787"/>
                  </a:lnTo>
                  <a:lnTo>
                    <a:pt x="199" y="787"/>
                  </a:lnTo>
                  <a:lnTo>
                    <a:pt x="200" y="787"/>
                  </a:lnTo>
                  <a:lnTo>
                    <a:pt x="201" y="787"/>
                  </a:lnTo>
                  <a:lnTo>
                    <a:pt x="202" y="787"/>
                  </a:lnTo>
                  <a:lnTo>
                    <a:pt x="204" y="787"/>
                  </a:lnTo>
                  <a:lnTo>
                    <a:pt x="205" y="787"/>
                  </a:lnTo>
                  <a:lnTo>
                    <a:pt x="206" y="787"/>
                  </a:lnTo>
                  <a:lnTo>
                    <a:pt x="207" y="787"/>
                  </a:lnTo>
                  <a:lnTo>
                    <a:pt x="207" y="786"/>
                  </a:lnTo>
                  <a:lnTo>
                    <a:pt x="207" y="787"/>
                  </a:lnTo>
                  <a:lnTo>
                    <a:pt x="208" y="787"/>
                  </a:lnTo>
                  <a:lnTo>
                    <a:pt x="209" y="787"/>
                  </a:lnTo>
                  <a:lnTo>
                    <a:pt x="209" y="788"/>
                  </a:lnTo>
                  <a:lnTo>
                    <a:pt x="210" y="788"/>
                  </a:lnTo>
                  <a:lnTo>
                    <a:pt x="212" y="788"/>
                  </a:lnTo>
                  <a:lnTo>
                    <a:pt x="213" y="788"/>
                  </a:lnTo>
                  <a:lnTo>
                    <a:pt x="214" y="788"/>
                  </a:lnTo>
                  <a:lnTo>
                    <a:pt x="214" y="787"/>
                  </a:lnTo>
                  <a:lnTo>
                    <a:pt x="215" y="788"/>
                  </a:lnTo>
                  <a:lnTo>
                    <a:pt x="216" y="788"/>
                  </a:lnTo>
                  <a:lnTo>
                    <a:pt x="217" y="788"/>
                  </a:lnTo>
                  <a:lnTo>
                    <a:pt x="218" y="788"/>
                  </a:lnTo>
                  <a:lnTo>
                    <a:pt x="218" y="787"/>
                  </a:lnTo>
                  <a:lnTo>
                    <a:pt x="219" y="787"/>
                  </a:lnTo>
                  <a:lnTo>
                    <a:pt x="219" y="786"/>
                  </a:lnTo>
                  <a:lnTo>
                    <a:pt x="221" y="786"/>
                  </a:lnTo>
                  <a:lnTo>
                    <a:pt x="221" y="784"/>
                  </a:lnTo>
                  <a:lnTo>
                    <a:pt x="222" y="784"/>
                  </a:lnTo>
                  <a:lnTo>
                    <a:pt x="222" y="786"/>
                  </a:lnTo>
                  <a:lnTo>
                    <a:pt x="223" y="786"/>
                  </a:lnTo>
                  <a:lnTo>
                    <a:pt x="224" y="786"/>
                  </a:lnTo>
                  <a:lnTo>
                    <a:pt x="224" y="784"/>
                  </a:lnTo>
                  <a:lnTo>
                    <a:pt x="225" y="784"/>
                  </a:lnTo>
                  <a:lnTo>
                    <a:pt x="225" y="783"/>
                  </a:lnTo>
                  <a:lnTo>
                    <a:pt x="226" y="783"/>
                  </a:lnTo>
                  <a:lnTo>
                    <a:pt x="227" y="783"/>
                  </a:lnTo>
                  <a:lnTo>
                    <a:pt x="227" y="782"/>
                  </a:lnTo>
                  <a:lnTo>
                    <a:pt x="227" y="783"/>
                  </a:lnTo>
                  <a:lnTo>
                    <a:pt x="229" y="783"/>
                  </a:lnTo>
                  <a:lnTo>
                    <a:pt x="230" y="783"/>
                  </a:lnTo>
                  <a:lnTo>
                    <a:pt x="230" y="784"/>
                  </a:lnTo>
                  <a:lnTo>
                    <a:pt x="230" y="783"/>
                  </a:lnTo>
                  <a:lnTo>
                    <a:pt x="230" y="784"/>
                  </a:lnTo>
                  <a:lnTo>
                    <a:pt x="231" y="784"/>
                  </a:lnTo>
                  <a:lnTo>
                    <a:pt x="232" y="784"/>
                  </a:lnTo>
                  <a:lnTo>
                    <a:pt x="231" y="784"/>
                  </a:lnTo>
                  <a:lnTo>
                    <a:pt x="232" y="784"/>
                  </a:lnTo>
                  <a:lnTo>
                    <a:pt x="233" y="784"/>
                  </a:lnTo>
                  <a:lnTo>
                    <a:pt x="233" y="786"/>
                  </a:lnTo>
                  <a:lnTo>
                    <a:pt x="232" y="786"/>
                  </a:lnTo>
                  <a:lnTo>
                    <a:pt x="232" y="787"/>
                  </a:lnTo>
                  <a:lnTo>
                    <a:pt x="233" y="787"/>
                  </a:lnTo>
                  <a:lnTo>
                    <a:pt x="233" y="788"/>
                  </a:lnTo>
                  <a:lnTo>
                    <a:pt x="234" y="788"/>
                  </a:lnTo>
                  <a:lnTo>
                    <a:pt x="234" y="789"/>
                  </a:lnTo>
                  <a:lnTo>
                    <a:pt x="235" y="789"/>
                  </a:lnTo>
                  <a:lnTo>
                    <a:pt x="235" y="790"/>
                  </a:lnTo>
                  <a:lnTo>
                    <a:pt x="235" y="789"/>
                  </a:lnTo>
                  <a:lnTo>
                    <a:pt x="236" y="789"/>
                  </a:lnTo>
                  <a:lnTo>
                    <a:pt x="236" y="790"/>
                  </a:lnTo>
                  <a:lnTo>
                    <a:pt x="236" y="791"/>
                  </a:lnTo>
                  <a:lnTo>
                    <a:pt x="236" y="790"/>
                  </a:lnTo>
                  <a:lnTo>
                    <a:pt x="238" y="790"/>
                  </a:lnTo>
                  <a:lnTo>
                    <a:pt x="238" y="789"/>
                  </a:lnTo>
                  <a:lnTo>
                    <a:pt x="238" y="790"/>
                  </a:lnTo>
                  <a:lnTo>
                    <a:pt x="239" y="789"/>
                  </a:lnTo>
                  <a:lnTo>
                    <a:pt x="239" y="790"/>
                  </a:lnTo>
                  <a:lnTo>
                    <a:pt x="239" y="789"/>
                  </a:lnTo>
                  <a:lnTo>
                    <a:pt x="240" y="790"/>
                  </a:lnTo>
                  <a:lnTo>
                    <a:pt x="241" y="790"/>
                  </a:lnTo>
                  <a:lnTo>
                    <a:pt x="241" y="791"/>
                  </a:lnTo>
                  <a:lnTo>
                    <a:pt x="242" y="791"/>
                  </a:lnTo>
                  <a:lnTo>
                    <a:pt x="241" y="791"/>
                  </a:lnTo>
                  <a:lnTo>
                    <a:pt x="241" y="792"/>
                  </a:lnTo>
                  <a:lnTo>
                    <a:pt x="242" y="791"/>
                  </a:lnTo>
                  <a:lnTo>
                    <a:pt x="243" y="791"/>
                  </a:lnTo>
                  <a:lnTo>
                    <a:pt x="243" y="792"/>
                  </a:lnTo>
                  <a:lnTo>
                    <a:pt x="244" y="792"/>
                  </a:lnTo>
                  <a:lnTo>
                    <a:pt x="244" y="794"/>
                  </a:lnTo>
                  <a:lnTo>
                    <a:pt x="246" y="794"/>
                  </a:lnTo>
                  <a:lnTo>
                    <a:pt x="246" y="795"/>
                  </a:lnTo>
                  <a:lnTo>
                    <a:pt x="247" y="795"/>
                  </a:lnTo>
                  <a:lnTo>
                    <a:pt x="248" y="795"/>
                  </a:lnTo>
                  <a:lnTo>
                    <a:pt x="248" y="794"/>
                  </a:lnTo>
                  <a:lnTo>
                    <a:pt x="249" y="794"/>
                  </a:lnTo>
                  <a:lnTo>
                    <a:pt x="249" y="795"/>
                  </a:lnTo>
                  <a:lnTo>
                    <a:pt x="250" y="796"/>
                  </a:lnTo>
                  <a:lnTo>
                    <a:pt x="250" y="797"/>
                  </a:lnTo>
                  <a:lnTo>
                    <a:pt x="251" y="797"/>
                  </a:lnTo>
                  <a:lnTo>
                    <a:pt x="252" y="797"/>
                  </a:lnTo>
                  <a:lnTo>
                    <a:pt x="252" y="796"/>
                  </a:lnTo>
                  <a:lnTo>
                    <a:pt x="252" y="797"/>
                  </a:lnTo>
                  <a:lnTo>
                    <a:pt x="254" y="797"/>
                  </a:lnTo>
                  <a:lnTo>
                    <a:pt x="254" y="798"/>
                  </a:lnTo>
                  <a:lnTo>
                    <a:pt x="254" y="799"/>
                  </a:lnTo>
                  <a:lnTo>
                    <a:pt x="255" y="799"/>
                  </a:lnTo>
                  <a:lnTo>
                    <a:pt x="255" y="800"/>
                  </a:lnTo>
                  <a:lnTo>
                    <a:pt x="255" y="802"/>
                  </a:lnTo>
                  <a:lnTo>
                    <a:pt x="256" y="802"/>
                  </a:lnTo>
                  <a:lnTo>
                    <a:pt x="257" y="802"/>
                  </a:lnTo>
                  <a:lnTo>
                    <a:pt x="258" y="802"/>
                  </a:lnTo>
                  <a:lnTo>
                    <a:pt x="259" y="802"/>
                  </a:lnTo>
                  <a:lnTo>
                    <a:pt x="259" y="800"/>
                  </a:lnTo>
                  <a:lnTo>
                    <a:pt x="259" y="802"/>
                  </a:lnTo>
                  <a:lnTo>
                    <a:pt x="260" y="802"/>
                  </a:lnTo>
                  <a:lnTo>
                    <a:pt x="260" y="803"/>
                  </a:lnTo>
                  <a:lnTo>
                    <a:pt x="260" y="804"/>
                  </a:lnTo>
                  <a:lnTo>
                    <a:pt x="261" y="804"/>
                  </a:lnTo>
                  <a:lnTo>
                    <a:pt x="261" y="805"/>
                  </a:lnTo>
                  <a:lnTo>
                    <a:pt x="263" y="805"/>
                  </a:lnTo>
                  <a:lnTo>
                    <a:pt x="263" y="806"/>
                  </a:lnTo>
                  <a:lnTo>
                    <a:pt x="264" y="806"/>
                  </a:lnTo>
                  <a:lnTo>
                    <a:pt x="263" y="807"/>
                  </a:lnTo>
                  <a:lnTo>
                    <a:pt x="264" y="807"/>
                  </a:lnTo>
                  <a:lnTo>
                    <a:pt x="264" y="808"/>
                  </a:lnTo>
                  <a:lnTo>
                    <a:pt x="265" y="808"/>
                  </a:lnTo>
                  <a:lnTo>
                    <a:pt x="265" y="809"/>
                  </a:lnTo>
                  <a:lnTo>
                    <a:pt x="266" y="809"/>
                  </a:lnTo>
                  <a:lnTo>
                    <a:pt x="266" y="811"/>
                  </a:lnTo>
                  <a:lnTo>
                    <a:pt x="267" y="811"/>
                  </a:lnTo>
                  <a:lnTo>
                    <a:pt x="267" y="809"/>
                  </a:lnTo>
                  <a:lnTo>
                    <a:pt x="268" y="809"/>
                  </a:lnTo>
                  <a:lnTo>
                    <a:pt x="269" y="809"/>
                  </a:lnTo>
                  <a:lnTo>
                    <a:pt x="271" y="809"/>
                  </a:lnTo>
                  <a:lnTo>
                    <a:pt x="272" y="809"/>
                  </a:lnTo>
                  <a:lnTo>
                    <a:pt x="273" y="809"/>
                  </a:lnTo>
                  <a:lnTo>
                    <a:pt x="274" y="809"/>
                  </a:lnTo>
                  <a:lnTo>
                    <a:pt x="275" y="809"/>
                  </a:lnTo>
                  <a:lnTo>
                    <a:pt x="276" y="809"/>
                  </a:lnTo>
                  <a:lnTo>
                    <a:pt x="277" y="808"/>
                  </a:lnTo>
                  <a:lnTo>
                    <a:pt x="278" y="808"/>
                  </a:lnTo>
                  <a:lnTo>
                    <a:pt x="278" y="807"/>
                  </a:lnTo>
                  <a:lnTo>
                    <a:pt x="278" y="808"/>
                  </a:lnTo>
                  <a:lnTo>
                    <a:pt x="278" y="807"/>
                  </a:lnTo>
                  <a:lnTo>
                    <a:pt x="278" y="808"/>
                  </a:lnTo>
                  <a:lnTo>
                    <a:pt x="280" y="808"/>
                  </a:lnTo>
                  <a:lnTo>
                    <a:pt x="281" y="808"/>
                  </a:lnTo>
                  <a:lnTo>
                    <a:pt x="282" y="808"/>
                  </a:lnTo>
                  <a:lnTo>
                    <a:pt x="282" y="807"/>
                  </a:lnTo>
                  <a:lnTo>
                    <a:pt x="283" y="807"/>
                  </a:lnTo>
                  <a:lnTo>
                    <a:pt x="283" y="806"/>
                  </a:lnTo>
                  <a:lnTo>
                    <a:pt x="284" y="806"/>
                  </a:lnTo>
                  <a:lnTo>
                    <a:pt x="284" y="805"/>
                  </a:lnTo>
                  <a:lnTo>
                    <a:pt x="285" y="805"/>
                  </a:lnTo>
                  <a:lnTo>
                    <a:pt x="286" y="805"/>
                  </a:lnTo>
                  <a:lnTo>
                    <a:pt x="286" y="804"/>
                  </a:lnTo>
                  <a:lnTo>
                    <a:pt x="288" y="804"/>
                  </a:lnTo>
                  <a:lnTo>
                    <a:pt x="288" y="803"/>
                  </a:lnTo>
                  <a:lnTo>
                    <a:pt x="289" y="803"/>
                  </a:lnTo>
                  <a:lnTo>
                    <a:pt x="289" y="802"/>
                  </a:lnTo>
                  <a:lnTo>
                    <a:pt x="290" y="802"/>
                  </a:lnTo>
                  <a:lnTo>
                    <a:pt x="290" y="800"/>
                  </a:lnTo>
                  <a:lnTo>
                    <a:pt x="291" y="800"/>
                  </a:lnTo>
                  <a:lnTo>
                    <a:pt x="291" y="799"/>
                  </a:lnTo>
                  <a:lnTo>
                    <a:pt x="292" y="799"/>
                  </a:lnTo>
                  <a:lnTo>
                    <a:pt x="292" y="798"/>
                  </a:lnTo>
                  <a:lnTo>
                    <a:pt x="292" y="797"/>
                  </a:lnTo>
                  <a:lnTo>
                    <a:pt x="291" y="797"/>
                  </a:lnTo>
                  <a:lnTo>
                    <a:pt x="291" y="796"/>
                  </a:lnTo>
                  <a:lnTo>
                    <a:pt x="292" y="796"/>
                  </a:lnTo>
                  <a:lnTo>
                    <a:pt x="292" y="795"/>
                  </a:lnTo>
                  <a:lnTo>
                    <a:pt x="292" y="794"/>
                  </a:lnTo>
                  <a:lnTo>
                    <a:pt x="291" y="794"/>
                  </a:lnTo>
                  <a:lnTo>
                    <a:pt x="291" y="792"/>
                  </a:lnTo>
                  <a:lnTo>
                    <a:pt x="292" y="792"/>
                  </a:lnTo>
                  <a:lnTo>
                    <a:pt x="292" y="791"/>
                  </a:lnTo>
                  <a:lnTo>
                    <a:pt x="292" y="790"/>
                  </a:lnTo>
                  <a:lnTo>
                    <a:pt x="292" y="789"/>
                  </a:lnTo>
                  <a:lnTo>
                    <a:pt x="291" y="789"/>
                  </a:lnTo>
                  <a:lnTo>
                    <a:pt x="290" y="789"/>
                  </a:lnTo>
                  <a:lnTo>
                    <a:pt x="290" y="788"/>
                  </a:lnTo>
                  <a:lnTo>
                    <a:pt x="290" y="787"/>
                  </a:lnTo>
                  <a:lnTo>
                    <a:pt x="289" y="787"/>
                  </a:lnTo>
                  <a:lnTo>
                    <a:pt x="289" y="786"/>
                  </a:lnTo>
                  <a:lnTo>
                    <a:pt x="288" y="786"/>
                  </a:lnTo>
                  <a:lnTo>
                    <a:pt x="286" y="786"/>
                  </a:lnTo>
                  <a:lnTo>
                    <a:pt x="286" y="784"/>
                  </a:lnTo>
                  <a:lnTo>
                    <a:pt x="288" y="784"/>
                  </a:lnTo>
                  <a:lnTo>
                    <a:pt x="286" y="784"/>
                  </a:lnTo>
                  <a:lnTo>
                    <a:pt x="286" y="783"/>
                  </a:lnTo>
                  <a:lnTo>
                    <a:pt x="286" y="784"/>
                  </a:lnTo>
                  <a:lnTo>
                    <a:pt x="288" y="784"/>
                  </a:lnTo>
                  <a:lnTo>
                    <a:pt x="288" y="783"/>
                  </a:lnTo>
                  <a:lnTo>
                    <a:pt x="288" y="782"/>
                  </a:lnTo>
                  <a:lnTo>
                    <a:pt x="286" y="782"/>
                  </a:lnTo>
                  <a:lnTo>
                    <a:pt x="288" y="782"/>
                  </a:lnTo>
                  <a:lnTo>
                    <a:pt x="289" y="782"/>
                  </a:lnTo>
                  <a:lnTo>
                    <a:pt x="289" y="781"/>
                  </a:lnTo>
                  <a:lnTo>
                    <a:pt x="288" y="781"/>
                  </a:lnTo>
                  <a:lnTo>
                    <a:pt x="289" y="781"/>
                  </a:lnTo>
                  <a:lnTo>
                    <a:pt x="289" y="780"/>
                  </a:lnTo>
                  <a:lnTo>
                    <a:pt x="290" y="780"/>
                  </a:lnTo>
                  <a:lnTo>
                    <a:pt x="291" y="780"/>
                  </a:lnTo>
                  <a:lnTo>
                    <a:pt x="291" y="781"/>
                  </a:lnTo>
                  <a:lnTo>
                    <a:pt x="291" y="780"/>
                  </a:lnTo>
                  <a:lnTo>
                    <a:pt x="292" y="780"/>
                  </a:lnTo>
                  <a:lnTo>
                    <a:pt x="292" y="779"/>
                  </a:lnTo>
                  <a:lnTo>
                    <a:pt x="292" y="780"/>
                  </a:lnTo>
                  <a:lnTo>
                    <a:pt x="293" y="780"/>
                  </a:lnTo>
                  <a:lnTo>
                    <a:pt x="293" y="779"/>
                  </a:lnTo>
                  <a:lnTo>
                    <a:pt x="294" y="779"/>
                  </a:lnTo>
                  <a:lnTo>
                    <a:pt x="296" y="779"/>
                  </a:lnTo>
                  <a:lnTo>
                    <a:pt x="296" y="778"/>
                  </a:lnTo>
                  <a:lnTo>
                    <a:pt x="297" y="777"/>
                  </a:lnTo>
                  <a:lnTo>
                    <a:pt x="298" y="777"/>
                  </a:lnTo>
                  <a:lnTo>
                    <a:pt x="299" y="777"/>
                  </a:lnTo>
                  <a:lnTo>
                    <a:pt x="299" y="775"/>
                  </a:lnTo>
                  <a:lnTo>
                    <a:pt x="300" y="775"/>
                  </a:lnTo>
                  <a:lnTo>
                    <a:pt x="300" y="774"/>
                  </a:lnTo>
                  <a:lnTo>
                    <a:pt x="301" y="774"/>
                  </a:lnTo>
                  <a:lnTo>
                    <a:pt x="301" y="773"/>
                  </a:lnTo>
                  <a:lnTo>
                    <a:pt x="302" y="773"/>
                  </a:lnTo>
                  <a:lnTo>
                    <a:pt x="303" y="773"/>
                  </a:lnTo>
                  <a:lnTo>
                    <a:pt x="302" y="773"/>
                  </a:lnTo>
                  <a:lnTo>
                    <a:pt x="303" y="773"/>
                  </a:lnTo>
                  <a:lnTo>
                    <a:pt x="303" y="774"/>
                  </a:lnTo>
                  <a:lnTo>
                    <a:pt x="303" y="775"/>
                  </a:lnTo>
                  <a:lnTo>
                    <a:pt x="305" y="775"/>
                  </a:lnTo>
                  <a:lnTo>
                    <a:pt x="305" y="774"/>
                  </a:lnTo>
                  <a:lnTo>
                    <a:pt x="306" y="775"/>
                  </a:lnTo>
                  <a:lnTo>
                    <a:pt x="306" y="777"/>
                  </a:lnTo>
                  <a:lnTo>
                    <a:pt x="307" y="777"/>
                  </a:lnTo>
                  <a:lnTo>
                    <a:pt x="307" y="775"/>
                  </a:lnTo>
                  <a:lnTo>
                    <a:pt x="307" y="774"/>
                  </a:lnTo>
                  <a:lnTo>
                    <a:pt x="307" y="775"/>
                  </a:lnTo>
                  <a:lnTo>
                    <a:pt x="308" y="775"/>
                  </a:lnTo>
                  <a:lnTo>
                    <a:pt x="308" y="777"/>
                  </a:lnTo>
                  <a:lnTo>
                    <a:pt x="309" y="777"/>
                  </a:lnTo>
                  <a:lnTo>
                    <a:pt x="309" y="775"/>
                  </a:lnTo>
                  <a:lnTo>
                    <a:pt x="310" y="775"/>
                  </a:lnTo>
                  <a:lnTo>
                    <a:pt x="310" y="777"/>
                  </a:lnTo>
                  <a:lnTo>
                    <a:pt x="311" y="777"/>
                  </a:lnTo>
                  <a:lnTo>
                    <a:pt x="311" y="778"/>
                  </a:lnTo>
                  <a:lnTo>
                    <a:pt x="313" y="778"/>
                  </a:lnTo>
                  <a:lnTo>
                    <a:pt x="313" y="779"/>
                  </a:lnTo>
                  <a:lnTo>
                    <a:pt x="313" y="780"/>
                  </a:lnTo>
                  <a:lnTo>
                    <a:pt x="314" y="780"/>
                  </a:lnTo>
                  <a:lnTo>
                    <a:pt x="313" y="780"/>
                  </a:lnTo>
                  <a:lnTo>
                    <a:pt x="313" y="781"/>
                  </a:lnTo>
                  <a:lnTo>
                    <a:pt x="313" y="782"/>
                  </a:lnTo>
                  <a:lnTo>
                    <a:pt x="311" y="782"/>
                  </a:lnTo>
                  <a:lnTo>
                    <a:pt x="311" y="783"/>
                  </a:lnTo>
                  <a:lnTo>
                    <a:pt x="313" y="783"/>
                  </a:lnTo>
                  <a:lnTo>
                    <a:pt x="311" y="783"/>
                  </a:lnTo>
                  <a:lnTo>
                    <a:pt x="311" y="784"/>
                  </a:lnTo>
                  <a:lnTo>
                    <a:pt x="313" y="784"/>
                  </a:lnTo>
                  <a:lnTo>
                    <a:pt x="311" y="784"/>
                  </a:lnTo>
                  <a:lnTo>
                    <a:pt x="311" y="786"/>
                  </a:lnTo>
                  <a:lnTo>
                    <a:pt x="313" y="786"/>
                  </a:lnTo>
                  <a:lnTo>
                    <a:pt x="314" y="786"/>
                  </a:lnTo>
                  <a:lnTo>
                    <a:pt x="314" y="787"/>
                  </a:lnTo>
                  <a:lnTo>
                    <a:pt x="315" y="787"/>
                  </a:lnTo>
                  <a:lnTo>
                    <a:pt x="316" y="787"/>
                  </a:lnTo>
                  <a:lnTo>
                    <a:pt x="316" y="788"/>
                  </a:lnTo>
                  <a:lnTo>
                    <a:pt x="316" y="789"/>
                  </a:lnTo>
                  <a:lnTo>
                    <a:pt x="316" y="790"/>
                  </a:lnTo>
                  <a:lnTo>
                    <a:pt x="315" y="797"/>
                  </a:lnTo>
                  <a:lnTo>
                    <a:pt x="316" y="790"/>
                  </a:lnTo>
                  <a:lnTo>
                    <a:pt x="315" y="790"/>
                  </a:lnTo>
                  <a:lnTo>
                    <a:pt x="315" y="789"/>
                  </a:lnTo>
                  <a:lnTo>
                    <a:pt x="314" y="789"/>
                  </a:lnTo>
                  <a:lnTo>
                    <a:pt x="313" y="789"/>
                  </a:lnTo>
                  <a:lnTo>
                    <a:pt x="311" y="789"/>
                  </a:lnTo>
                  <a:lnTo>
                    <a:pt x="311" y="790"/>
                  </a:lnTo>
                  <a:lnTo>
                    <a:pt x="310" y="791"/>
                  </a:lnTo>
                  <a:lnTo>
                    <a:pt x="310" y="792"/>
                  </a:lnTo>
                  <a:lnTo>
                    <a:pt x="310" y="794"/>
                  </a:lnTo>
                  <a:lnTo>
                    <a:pt x="310" y="795"/>
                  </a:lnTo>
                  <a:lnTo>
                    <a:pt x="310" y="796"/>
                  </a:lnTo>
                  <a:lnTo>
                    <a:pt x="309" y="797"/>
                  </a:lnTo>
                  <a:lnTo>
                    <a:pt x="309" y="798"/>
                  </a:lnTo>
                  <a:lnTo>
                    <a:pt x="308" y="802"/>
                  </a:lnTo>
                  <a:lnTo>
                    <a:pt x="308" y="803"/>
                  </a:lnTo>
                  <a:lnTo>
                    <a:pt x="308" y="806"/>
                  </a:lnTo>
                  <a:lnTo>
                    <a:pt x="307" y="811"/>
                  </a:lnTo>
                  <a:lnTo>
                    <a:pt x="308" y="812"/>
                  </a:lnTo>
                  <a:lnTo>
                    <a:pt x="308" y="814"/>
                  </a:lnTo>
                  <a:lnTo>
                    <a:pt x="308" y="816"/>
                  </a:lnTo>
                  <a:lnTo>
                    <a:pt x="307" y="820"/>
                  </a:lnTo>
                  <a:lnTo>
                    <a:pt x="308" y="816"/>
                  </a:lnTo>
                  <a:lnTo>
                    <a:pt x="308" y="812"/>
                  </a:lnTo>
                  <a:lnTo>
                    <a:pt x="307" y="811"/>
                  </a:lnTo>
                  <a:lnTo>
                    <a:pt x="307" y="807"/>
                  </a:lnTo>
                  <a:lnTo>
                    <a:pt x="308" y="803"/>
                  </a:lnTo>
                  <a:lnTo>
                    <a:pt x="308" y="802"/>
                  </a:lnTo>
                  <a:lnTo>
                    <a:pt x="308" y="803"/>
                  </a:lnTo>
                  <a:lnTo>
                    <a:pt x="308" y="800"/>
                  </a:lnTo>
                  <a:lnTo>
                    <a:pt x="308" y="799"/>
                  </a:lnTo>
                  <a:lnTo>
                    <a:pt x="308" y="798"/>
                  </a:lnTo>
                  <a:lnTo>
                    <a:pt x="309" y="796"/>
                  </a:lnTo>
                  <a:lnTo>
                    <a:pt x="309" y="795"/>
                  </a:lnTo>
                  <a:lnTo>
                    <a:pt x="309" y="794"/>
                  </a:lnTo>
                  <a:lnTo>
                    <a:pt x="309" y="792"/>
                  </a:lnTo>
                  <a:lnTo>
                    <a:pt x="309" y="791"/>
                  </a:lnTo>
                  <a:lnTo>
                    <a:pt x="309" y="792"/>
                  </a:lnTo>
                  <a:lnTo>
                    <a:pt x="308" y="792"/>
                  </a:lnTo>
                  <a:lnTo>
                    <a:pt x="308" y="794"/>
                  </a:lnTo>
                  <a:lnTo>
                    <a:pt x="307" y="794"/>
                  </a:lnTo>
                  <a:lnTo>
                    <a:pt x="307" y="797"/>
                  </a:lnTo>
                  <a:lnTo>
                    <a:pt x="306" y="796"/>
                  </a:lnTo>
                  <a:lnTo>
                    <a:pt x="306" y="797"/>
                  </a:lnTo>
                  <a:lnTo>
                    <a:pt x="305" y="797"/>
                  </a:lnTo>
                  <a:lnTo>
                    <a:pt x="302" y="798"/>
                  </a:lnTo>
                  <a:lnTo>
                    <a:pt x="302" y="799"/>
                  </a:lnTo>
                  <a:lnTo>
                    <a:pt x="305" y="800"/>
                  </a:lnTo>
                  <a:lnTo>
                    <a:pt x="305" y="802"/>
                  </a:lnTo>
                  <a:lnTo>
                    <a:pt x="305" y="803"/>
                  </a:lnTo>
                  <a:lnTo>
                    <a:pt x="305" y="804"/>
                  </a:lnTo>
                  <a:lnTo>
                    <a:pt x="302" y="802"/>
                  </a:lnTo>
                  <a:lnTo>
                    <a:pt x="302" y="803"/>
                  </a:lnTo>
                  <a:lnTo>
                    <a:pt x="302" y="804"/>
                  </a:lnTo>
                  <a:lnTo>
                    <a:pt x="302" y="805"/>
                  </a:lnTo>
                  <a:lnTo>
                    <a:pt x="303" y="806"/>
                  </a:lnTo>
                  <a:lnTo>
                    <a:pt x="305" y="807"/>
                  </a:lnTo>
                  <a:lnTo>
                    <a:pt x="303" y="809"/>
                  </a:lnTo>
                  <a:lnTo>
                    <a:pt x="303" y="811"/>
                  </a:lnTo>
                  <a:lnTo>
                    <a:pt x="303" y="812"/>
                  </a:lnTo>
                  <a:lnTo>
                    <a:pt x="303" y="814"/>
                  </a:lnTo>
                  <a:lnTo>
                    <a:pt x="303" y="813"/>
                  </a:lnTo>
                  <a:lnTo>
                    <a:pt x="302" y="813"/>
                  </a:lnTo>
                  <a:lnTo>
                    <a:pt x="300" y="813"/>
                  </a:lnTo>
                  <a:lnTo>
                    <a:pt x="299" y="813"/>
                  </a:lnTo>
                  <a:lnTo>
                    <a:pt x="300" y="806"/>
                  </a:lnTo>
                  <a:lnTo>
                    <a:pt x="301" y="799"/>
                  </a:lnTo>
                  <a:lnTo>
                    <a:pt x="300" y="799"/>
                  </a:lnTo>
                  <a:lnTo>
                    <a:pt x="299" y="803"/>
                  </a:lnTo>
                  <a:lnTo>
                    <a:pt x="298" y="803"/>
                  </a:lnTo>
                  <a:lnTo>
                    <a:pt x="299" y="800"/>
                  </a:lnTo>
                  <a:lnTo>
                    <a:pt x="299" y="799"/>
                  </a:lnTo>
                  <a:lnTo>
                    <a:pt x="298" y="798"/>
                  </a:lnTo>
                  <a:lnTo>
                    <a:pt x="298" y="799"/>
                  </a:lnTo>
                  <a:lnTo>
                    <a:pt x="298" y="800"/>
                  </a:lnTo>
                  <a:lnTo>
                    <a:pt x="298" y="798"/>
                  </a:lnTo>
                  <a:lnTo>
                    <a:pt x="297" y="798"/>
                  </a:lnTo>
                  <a:lnTo>
                    <a:pt x="297" y="799"/>
                  </a:lnTo>
                  <a:lnTo>
                    <a:pt x="297" y="802"/>
                  </a:lnTo>
                  <a:lnTo>
                    <a:pt x="296" y="802"/>
                  </a:lnTo>
                  <a:lnTo>
                    <a:pt x="297" y="799"/>
                  </a:lnTo>
                  <a:lnTo>
                    <a:pt x="297" y="798"/>
                  </a:lnTo>
                  <a:lnTo>
                    <a:pt x="296" y="798"/>
                  </a:lnTo>
                  <a:lnTo>
                    <a:pt x="294" y="798"/>
                  </a:lnTo>
                  <a:lnTo>
                    <a:pt x="294" y="800"/>
                  </a:lnTo>
                  <a:lnTo>
                    <a:pt x="294" y="802"/>
                  </a:lnTo>
                  <a:lnTo>
                    <a:pt x="296" y="803"/>
                  </a:lnTo>
                  <a:lnTo>
                    <a:pt x="297" y="803"/>
                  </a:lnTo>
                  <a:lnTo>
                    <a:pt x="298" y="805"/>
                  </a:lnTo>
                  <a:lnTo>
                    <a:pt x="298" y="804"/>
                  </a:lnTo>
                  <a:lnTo>
                    <a:pt x="297" y="804"/>
                  </a:lnTo>
                  <a:lnTo>
                    <a:pt x="298" y="806"/>
                  </a:lnTo>
                  <a:lnTo>
                    <a:pt x="297" y="804"/>
                  </a:lnTo>
                  <a:lnTo>
                    <a:pt x="296" y="803"/>
                  </a:lnTo>
                  <a:lnTo>
                    <a:pt x="294" y="803"/>
                  </a:lnTo>
                  <a:lnTo>
                    <a:pt x="294" y="804"/>
                  </a:lnTo>
                  <a:lnTo>
                    <a:pt x="293" y="805"/>
                  </a:lnTo>
                  <a:lnTo>
                    <a:pt x="293" y="806"/>
                  </a:lnTo>
                  <a:lnTo>
                    <a:pt x="294" y="806"/>
                  </a:lnTo>
                  <a:lnTo>
                    <a:pt x="294" y="805"/>
                  </a:lnTo>
                  <a:lnTo>
                    <a:pt x="294" y="806"/>
                  </a:lnTo>
                  <a:lnTo>
                    <a:pt x="294" y="805"/>
                  </a:lnTo>
                  <a:lnTo>
                    <a:pt x="294" y="806"/>
                  </a:lnTo>
                  <a:lnTo>
                    <a:pt x="294" y="804"/>
                  </a:lnTo>
                  <a:lnTo>
                    <a:pt x="296" y="804"/>
                  </a:lnTo>
                  <a:lnTo>
                    <a:pt x="296" y="807"/>
                  </a:lnTo>
                  <a:lnTo>
                    <a:pt x="294" y="807"/>
                  </a:lnTo>
                  <a:lnTo>
                    <a:pt x="293" y="807"/>
                  </a:lnTo>
                  <a:lnTo>
                    <a:pt x="293" y="808"/>
                  </a:lnTo>
                  <a:lnTo>
                    <a:pt x="294" y="808"/>
                  </a:lnTo>
                  <a:lnTo>
                    <a:pt x="296" y="808"/>
                  </a:lnTo>
                  <a:lnTo>
                    <a:pt x="294" y="808"/>
                  </a:lnTo>
                  <a:lnTo>
                    <a:pt x="296" y="808"/>
                  </a:lnTo>
                  <a:lnTo>
                    <a:pt x="294" y="808"/>
                  </a:lnTo>
                  <a:lnTo>
                    <a:pt x="293" y="808"/>
                  </a:lnTo>
                  <a:lnTo>
                    <a:pt x="292" y="808"/>
                  </a:lnTo>
                  <a:lnTo>
                    <a:pt x="292" y="809"/>
                  </a:lnTo>
                  <a:lnTo>
                    <a:pt x="292" y="811"/>
                  </a:lnTo>
                  <a:lnTo>
                    <a:pt x="292" y="812"/>
                  </a:lnTo>
                  <a:lnTo>
                    <a:pt x="293" y="812"/>
                  </a:lnTo>
                  <a:lnTo>
                    <a:pt x="294" y="812"/>
                  </a:lnTo>
                  <a:lnTo>
                    <a:pt x="296" y="812"/>
                  </a:lnTo>
                  <a:lnTo>
                    <a:pt x="296" y="813"/>
                  </a:lnTo>
                  <a:lnTo>
                    <a:pt x="296" y="812"/>
                  </a:lnTo>
                  <a:lnTo>
                    <a:pt x="294" y="812"/>
                  </a:lnTo>
                  <a:lnTo>
                    <a:pt x="293" y="812"/>
                  </a:lnTo>
                  <a:lnTo>
                    <a:pt x="292" y="812"/>
                  </a:lnTo>
                  <a:lnTo>
                    <a:pt x="293" y="812"/>
                  </a:lnTo>
                  <a:lnTo>
                    <a:pt x="292" y="812"/>
                  </a:lnTo>
                  <a:lnTo>
                    <a:pt x="292" y="813"/>
                  </a:lnTo>
                  <a:lnTo>
                    <a:pt x="293" y="813"/>
                  </a:lnTo>
                  <a:lnTo>
                    <a:pt x="292" y="813"/>
                  </a:lnTo>
                  <a:lnTo>
                    <a:pt x="293" y="813"/>
                  </a:lnTo>
                  <a:lnTo>
                    <a:pt x="294" y="816"/>
                  </a:lnTo>
                  <a:lnTo>
                    <a:pt x="294" y="814"/>
                  </a:lnTo>
                  <a:lnTo>
                    <a:pt x="294" y="813"/>
                  </a:lnTo>
                  <a:lnTo>
                    <a:pt x="296" y="813"/>
                  </a:lnTo>
                  <a:lnTo>
                    <a:pt x="294" y="813"/>
                  </a:lnTo>
                  <a:lnTo>
                    <a:pt x="294" y="814"/>
                  </a:lnTo>
                  <a:lnTo>
                    <a:pt x="294" y="815"/>
                  </a:lnTo>
                  <a:lnTo>
                    <a:pt x="294" y="816"/>
                  </a:lnTo>
                  <a:lnTo>
                    <a:pt x="296" y="816"/>
                  </a:lnTo>
                  <a:lnTo>
                    <a:pt x="296" y="817"/>
                  </a:lnTo>
                  <a:lnTo>
                    <a:pt x="294" y="816"/>
                  </a:lnTo>
                  <a:lnTo>
                    <a:pt x="294" y="817"/>
                  </a:lnTo>
                  <a:lnTo>
                    <a:pt x="296" y="817"/>
                  </a:lnTo>
                  <a:lnTo>
                    <a:pt x="296" y="819"/>
                  </a:lnTo>
                  <a:lnTo>
                    <a:pt x="297" y="819"/>
                  </a:lnTo>
                  <a:lnTo>
                    <a:pt x="297" y="820"/>
                  </a:lnTo>
                  <a:lnTo>
                    <a:pt x="297" y="821"/>
                  </a:lnTo>
                  <a:lnTo>
                    <a:pt x="298" y="821"/>
                  </a:lnTo>
                  <a:lnTo>
                    <a:pt x="298" y="822"/>
                  </a:lnTo>
                  <a:lnTo>
                    <a:pt x="298" y="823"/>
                  </a:lnTo>
                  <a:lnTo>
                    <a:pt x="299" y="823"/>
                  </a:lnTo>
                  <a:lnTo>
                    <a:pt x="299" y="824"/>
                  </a:lnTo>
                  <a:lnTo>
                    <a:pt x="299" y="825"/>
                  </a:lnTo>
                  <a:lnTo>
                    <a:pt x="300" y="825"/>
                  </a:lnTo>
                  <a:lnTo>
                    <a:pt x="300" y="826"/>
                  </a:lnTo>
                  <a:lnTo>
                    <a:pt x="299" y="828"/>
                  </a:lnTo>
                  <a:lnTo>
                    <a:pt x="300" y="828"/>
                  </a:lnTo>
                  <a:lnTo>
                    <a:pt x="300" y="829"/>
                  </a:lnTo>
                  <a:lnTo>
                    <a:pt x="300" y="830"/>
                  </a:lnTo>
                  <a:lnTo>
                    <a:pt x="300" y="831"/>
                  </a:lnTo>
                  <a:lnTo>
                    <a:pt x="301" y="831"/>
                  </a:lnTo>
                  <a:lnTo>
                    <a:pt x="301" y="832"/>
                  </a:lnTo>
                  <a:lnTo>
                    <a:pt x="300" y="832"/>
                  </a:lnTo>
                  <a:lnTo>
                    <a:pt x="301" y="832"/>
                  </a:lnTo>
                  <a:lnTo>
                    <a:pt x="301" y="833"/>
                  </a:lnTo>
                  <a:lnTo>
                    <a:pt x="301" y="834"/>
                  </a:lnTo>
                  <a:lnTo>
                    <a:pt x="301" y="836"/>
                  </a:lnTo>
                  <a:lnTo>
                    <a:pt x="300" y="837"/>
                  </a:lnTo>
                  <a:lnTo>
                    <a:pt x="300" y="838"/>
                  </a:lnTo>
                  <a:lnTo>
                    <a:pt x="300" y="839"/>
                  </a:lnTo>
                  <a:lnTo>
                    <a:pt x="299" y="839"/>
                  </a:lnTo>
                  <a:lnTo>
                    <a:pt x="299" y="840"/>
                  </a:lnTo>
                  <a:lnTo>
                    <a:pt x="299" y="841"/>
                  </a:lnTo>
                  <a:lnTo>
                    <a:pt x="299" y="842"/>
                  </a:lnTo>
                  <a:lnTo>
                    <a:pt x="298" y="842"/>
                  </a:lnTo>
                  <a:lnTo>
                    <a:pt x="298" y="844"/>
                  </a:lnTo>
                  <a:lnTo>
                    <a:pt x="297" y="844"/>
                  </a:lnTo>
                  <a:lnTo>
                    <a:pt x="297" y="845"/>
                  </a:lnTo>
                  <a:lnTo>
                    <a:pt x="297" y="846"/>
                  </a:lnTo>
                  <a:lnTo>
                    <a:pt x="296" y="846"/>
                  </a:lnTo>
                  <a:lnTo>
                    <a:pt x="296" y="847"/>
                  </a:lnTo>
                  <a:lnTo>
                    <a:pt x="297" y="847"/>
                  </a:lnTo>
                  <a:lnTo>
                    <a:pt x="297" y="848"/>
                  </a:lnTo>
                  <a:lnTo>
                    <a:pt x="296" y="848"/>
                  </a:lnTo>
                  <a:lnTo>
                    <a:pt x="296" y="849"/>
                  </a:lnTo>
                  <a:lnTo>
                    <a:pt x="297" y="849"/>
                  </a:lnTo>
                  <a:lnTo>
                    <a:pt x="297" y="850"/>
                  </a:lnTo>
                  <a:lnTo>
                    <a:pt x="297" y="851"/>
                  </a:lnTo>
                  <a:lnTo>
                    <a:pt x="297" y="853"/>
                  </a:lnTo>
                  <a:lnTo>
                    <a:pt x="297" y="854"/>
                  </a:lnTo>
                  <a:lnTo>
                    <a:pt x="296" y="854"/>
                  </a:lnTo>
                  <a:lnTo>
                    <a:pt x="296" y="855"/>
                  </a:lnTo>
                  <a:lnTo>
                    <a:pt x="294" y="855"/>
                  </a:lnTo>
                  <a:lnTo>
                    <a:pt x="294" y="856"/>
                  </a:lnTo>
                  <a:lnTo>
                    <a:pt x="294" y="857"/>
                  </a:lnTo>
                  <a:lnTo>
                    <a:pt x="294" y="858"/>
                  </a:lnTo>
                  <a:lnTo>
                    <a:pt x="293" y="858"/>
                  </a:lnTo>
                  <a:lnTo>
                    <a:pt x="293" y="859"/>
                  </a:lnTo>
                  <a:lnTo>
                    <a:pt x="293" y="861"/>
                  </a:lnTo>
                  <a:lnTo>
                    <a:pt x="292" y="861"/>
                  </a:lnTo>
                  <a:lnTo>
                    <a:pt x="293" y="861"/>
                  </a:lnTo>
                  <a:lnTo>
                    <a:pt x="292" y="861"/>
                  </a:lnTo>
                  <a:lnTo>
                    <a:pt x="292" y="862"/>
                  </a:lnTo>
                  <a:lnTo>
                    <a:pt x="291" y="862"/>
                  </a:lnTo>
                  <a:lnTo>
                    <a:pt x="291" y="863"/>
                  </a:lnTo>
                  <a:lnTo>
                    <a:pt x="291" y="864"/>
                  </a:lnTo>
                  <a:lnTo>
                    <a:pt x="291" y="865"/>
                  </a:lnTo>
                  <a:lnTo>
                    <a:pt x="292" y="865"/>
                  </a:lnTo>
                  <a:lnTo>
                    <a:pt x="292" y="866"/>
                  </a:lnTo>
                  <a:lnTo>
                    <a:pt x="292" y="867"/>
                  </a:lnTo>
                  <a:lnTo>
                    <a:pt x="293" y="867"/>
                  </a:lnTo>
                  <a:lnTo>
                    <a:pt x="293" y="869"/>
                  </a:lnTo>
                  <a:lnTo>
                    <a:pt x="294" y="869"/>
                  </a:lnTo>
                  <a:lnTo>
                    <a:pt x="294" y="870"/>
                  </a:lnTo>
                  <a:lnTo>
                    <a:pt x="294" y="871"/>
                  </a:lnTo>
                  <a:lnTo>
                    <a:pt x="294" y="872"/>
                  </a:lnTo>
                  <a:lnTo>
                    <a:pt x="293" y="872"/>
                  </a:lnTo>
                  <a:lnTo>
                    <a:pt x="293" y="873"/>
                  </a:lnTo>
                  <a:lnTo>
                    <a:pt x="292" y="873"/>
                  </a:lnTo>
                  <a:lnTo>
                    <a:pt x="292" y="874"/>
                  </a:lnTo>
                  <a:lnTo>
                    <a:pt x="293" y="874"/>
                  </a:lnTo>
                  <a:lnTo>
                    <a:pt x="293" y="875"/>
                  </a:lnTo>
                  <a:lnTo>
                    <a:pt x="294" y="875"/>
                  </a:lnTo>
                  <a:lnTo>
                    <a:pt x="294" y="876"/>
                  </a:lnTo>
                  <a:lnTo>
                    <a:pt x="294" y="878"/>
                  </a:lnTo>
                  <a:lnTo>
                    <a:pt x="296" y="878"/>
                  </a:lnTo>
                  <a:lnTo>
                    <a:pt x="296" y="876"/>
                  </a:lnTo>
                  <a:lnTo>
                    <a:pt x="297" y="876"/>
                  </a:lnTo>
                  <a:lnTo>
                    <a:pt x="297" y="878"/>
                  </a:lnTo>
                  <a:lnTo>
                    <a:pt x="297" y="876"/>
                  </a:lnTo>
                  <a:lnTo>
                    <a:pt x="296" y="876"/>
                  </a:lnTo>
                  <a:lnTo>
                    <a:pt x="297" y="876"/>
                  </a:lnTo>
                  <a:lnTo>
                    <a:pt x="297" y="878"/>
                  </a:lnTo>
                  <a:lnTo>
                    <a:pt x="296" y="878"/>
                  </a:lnTo>
                  <a:lnTo>
                    <a:pt x="296" y="879"/>
                  </a:lnTo>
                  <a:lnTo>
                    <a:pt x="297" y="879"/>
                  </a:lnTo>
                  <a:lnTo>
                    <a:pt x="297" y="880"/>
                  </a:lnTo>
                  <a:lnTo>
                    <a:pt x="298" y="880"/>
                  </a:lnTo>
                  <a:lnTo>
                    <a:pt x="298" y="881"/>
                  </a:lnTo>
                  <a:lnTo>
                    <a:pt x="298" y="882"/>
                  </a:lnTo>
                  <a:lnTo>
                    <a:pt x="299" y="882"/>
                  </a:lnTo>
                  <a:lnTo>
                    <a:pt x="299" y="883"/>
                  </a:lnTo>
                  <a:lnTo>
                    <a:pt x="300" y="883"/>
                  </a:lnTo>
                  <a:lnTo>
                    <a:pt x="300" y="884"/>
                  </a:lnTo>
                  <a:lnTo>
                    <a:pt x="301" y="884"/>
                  </a:lnTo>
                  <a:lnTo>
                    <a:pt x="302" y="886"/>
                  </a:lnTo>
                  <a:lnTo>
                    <a:pt x="303" y="886"/>
                  </a:lnTo>
                  <a:lnTo>
                    <a:pt x="303" y="887"/>
                  </a:lnTo>
                  <a:lnTo>
                    <a:pt x="305" y="887"/>
                  </a:lnTo>
                  <a:lnTo>
                    <a:pt x="305" y="888"/>
                  </a:lnTo>
                  <a:lnTo>
                    <a:pt x="306" y="888"/>
                  </a:lnTo>
                  <a:lnTo>
                    <a:pt x="307" y="888"/>
                  </a:lnTo>
                  <a:lnTo>
                    <a:pt x="307" y="889"/>
                  </a:lnTo>
                  <a:lnTo>
                    <a:pt x="307" y="890"/>
                  </a:lnTo>
                  <a:lnTo>
                    <a:pt x="308" y="890"/>
                  </a:lnTo>
                  <a:lnTo>
                    <a:pt x="309" y="890"/>
                  </a:lnTo>
                  <a:lnTo>
                    <a:pt x="309" y="889"/>
                  </a:lnTo>
                  <a:lnTo>
                    <a:pt x="309" y="890"/>
                  </a:lnTo>
                  <a:lnTo>
                    <a:pt x="309" y="889"/>
                  </a:lnTo>
                  <a:lnTo>
                    <a:pt x="309" y="890"/>
                  </a:lnTo>
                  <a:lnTo>
                    <a:pt x="310" y="890"/>
                  </a:lnTo>
                  <a:lnTo>
                    <a:pt x="309" y="890"/>
                  </a:lnTo>
                  <a:lnTo>
                    <a:pt x="309" y="891"/>
                  </a:lnTo>
                  <a:lnTo>
                    <a:pt x="310" y="891"/>
                  </a:lnTo>
                  <a:lnTo>
                    <a:pt x="310" y="892"/>
                  </a:lnTo>
                  <a:lnTo>
                    <a:pt x="309" y="892"/>
                  </a:lnTo>
                  <a:lnTo>
                    <a:pt x="309" y="893"/>
                  </a:lnTo>
                  <a:lnTo>
                    <a:pt x="310" y="893"/>
                  </a:lnTo>
                  <a:lnTo>
                    <a:pt x="310" y="895"/>
                  </a:lnTo>
                  <a:lnTo>
                    <a:pt x="310" y="896"/>
                  </a:lnTo>
                  <a:lnTo>
                    <a:pt x="310" y="897"/>
                  </a:lnTo>
                  <a:lnTo>
                    <a:pt x="310" y="898"/>
                  </a:lnTo>
                  <a:lnTo>
                    <a:pt x="309" y="898"/>
                  </a:lnTo>
                  <a:lnTo>
                    <a:pt x="309" y="899"/>
                  </a:lnTo>
                  <a:lnTo>
                    <a:pt x="310" y="899"/>
                  </a:lnTo>
                  <a:lnTo>
                    <a:pt x="310" y="900"/>
                  </a:lnTo>
                  <a:lnTo>
                    <a:pt x="311" y="900"/>
                  </a:lnTo>
                  <a:lnTo>
                    <a:pt x="311" y="901"/>
                  </a:lnTo>
                  <a:lnTo>
                    <a:pt x="313" y="901"/>
                  </a:lnTo>
                  <a:lnTo>
                    <a:pt x="313" y="903"/>
                  </a:lnTo>
                  <a:lnTo>
                    <a:pt x="313" y="904"/>
                  </a:lnTo>
                  <a:lnTo>
                    <a:pt x="314" y="904"/>
                  </a:lnTo>
                  <a:lnTo>
                    <a:pt x="314" y="905"/>
                  </a:lnTo>
                  <a:lnTo>
                    <a:pt x="315" y="906"/>
                  </a:lnTo>
                  <a:lnTo>
                    <a:pt x="316" y="906"/>
                  </a:lnTo>
                  <a:lnTo>
                    <a:pt x="317" y="906"/>
                  </a:lnTo>
                  <a:lnTo>
                    <a:pt x="317" y="907"/>
                  </a:lnTo>
                  <a:lnTo>
                    <a:pt x="316" y="907"/>
                  </a:lnTo>
                  <a:lnTo>
                    <a:pt x="315" y="907"/>
                  </a:lnTo>
                  <a:lnTo>
                    <a:pt x="315" y="908"/>
                  </a:lnTo>
                  <a:lnTo>
                    <a:pt x="315" y="909"/>
                  </a:lnTo>
                  <a:lnTo>
                    <a:pt x="315" y="911"/>
                  </a:lnTo>
                  <a:lnTo>
                    <a:pt x="316" y="911"/>
                  </a:lnTo>
                  <a:lnTo>
                    <a:pt x="315" y="911"/>
                  </a:lnTo>
                  <a:lnTo>
                    <a:pt x="316" y="911"/>
                  </a:lnTo>
                  <a:lnTo>
                    <a:pt x="316" y="912"/>
                  </a:lnTo>
                  <a:lnTo>
                    <a:pt x="316" y="913"/>
                  </a:lnTo>
                  <a:lnTo>
                    <a:pt x="315" y="913"/>
                  </a:lnTo>
                  <a:lnTo>
                    <a:pt x="315" y="914"/>
                  </a:lnTo>
                  <a:lnTo>
                    <a:pt x="315" y="915"/>
                  </a:lnTo>
                  <a:lnTo>
                    <a:pt x="315" y="916"/>
                  </a:lnTo>
                  <a:lnTo>
                    <a:pt x="316" y="916"/>
                  </a:lnTo>
                  <a:lnTo>
                    <a:pt x="317" y="916"/>
                  </a:lnTo>
                  <a:lnTo>
                    <a:pt x="318" y="916"/>
                  </a:lnTo>
                  <a:lnTo>
                    <a:pt x="318" y="917"/>
                  </a:lnTo>
                  <a:lnTo>
                    <a:pt x="317" y="917"/>
                  </a:lnTo>
                  <a:lnTo>
                    <a:pt x="317" y="918"/>
                  </a:lnTo>
                  <a:lnTo>
                    <a:pt x="318" y="918"/>
                  </a:lnTo>
                  <a:lnTo>
                    <a:pt x="319" y="918"/>
                  </a:lnTo>
                  <a:lnTo>
                    <a:pt x="319" y="920"/>
                  </a:lnTo>
                  <a:lnTo>
                    <a:pt x="319" y="921"/>
                  </a:lnTo>
                  <a:lnTo>
                    <a:pt x="319" y="922"/>
                  </a:lnTo>
                  <a:lnTo>
                    <a:pt x="318" y="922"/>
                  </a:lnTo>
                  <a:lnTo>
                    <a:pt x="319" y="921"/>
                  </a:lnTo>
                  <a:lnTo>
                    <a:pt x="319" y="920"/>
                  </a:lnTo>
                  <a:lnTo>
                    <a:pt x="319" y="921"/>
                  </a:lnTo>
                  <a:lnTo>
                    <a:pt x="319" y="920"/>
                  </a:lnTo>
                  <a:lnTo>
                    <a:pt x="318" y="921"/>
                  </a:lnTo>
                  <a:lnTo>
                    <a:pt x="318" y="922"/>
                  </a:lnTo>
                  <a:lnTo>
                    <a:pt x="317" y="922"/>
                  </a:lnTo>
                  <a:lnTo>
                    <a:pt x="317" y="921"/>
                  </a:lnTo>
                  <a:lnTo>
                    <a:pt x="317" y="922"/>
                  </a:lnTo>
                  <a:lnTo>
                    <a:pt x="316" y="922"/>
                  </a:lnTo>
                  <a:lnTo>
                    <a:pt x="315" y="922"/>
                  </a:lnTo>
                  <a:lnTo>
                    <a:pt x="314" y="922"/>
                  </a:lnTo>
                  <a:lnTo>
                    <a:pt x="314" y="923"/>
                  </a:lnTo>
                  <a:lnTo>
                    <a:pt x="314" y="924"/>
                  </a:lnTo>
                  <a:lnTo>
                    <a:pt x="313" y="924"/>
                  </a:lnTo>
                  <a:lnTo>
                    <a:pt x="313" y="925"/>
                  </a:lnTo>
                  <a:lnTo>
                    <a:pt x="311" y="925"/>
                  </a:lnTo>
                  <a:lnTo>
                    <a:pt x="311" y="924"/>
                  </a:lnTo>
                  <a:lnTo>
                    <a:pt x="311" y="925"/>
                  </a:lnTo>
                  <a:lnTo>
                    <a:pt x="311" y="926"/>
                  </a:lnTo>
                  <a:lnTo>
                    <a:pt x="311" y="928"/>
                  </a:lnTo>
                  <a:lnTo>
                    <a:pt x="313" y="928"/>
                  </a:lnTo>
                  <a:lnTo>
                    <a:pt x="313" y="929"/>
                  </a:lnTo>
                  <a:lnTo>
                    <a:pt x="313" y="930"/>
                  </a:lnTo>
                  <a:lnTo>
                    <a:pt x="311" y="930"/>
                  </a:lnTo>
                  <a:lnTo>
                    <a:pt x="311" y="931"/>
                  </a:lnTo>
                  <a:lnTo>
                    <a:pt x="311" y="930"/>
                  </a:lnTo>
                  <a:lnTo>
                    <a:pt x="310" y="930"/>
                  </a:lnTo>
                  <a:lnTo>
                    <a:pt x="310" y="931"/>
                  </a:lnTo>
                  <a:lnTo>
                    <a:pt x="309" y="931"/>
                  </a:lnTo>
                  <a:lnTo>
                    <a:pt x="309" y="930"/>
                  </a:lnTo>
                  <a:lnTo>
                    <a:pt x="308" y="931"/>
                  </a:lnTo>
                  <a:lnTo>
                    <a:pt x="309" y="931"/>
                  </a:lnTo>
                  <a:lnTo>
                    <a:pt x="308" y="932"/>
                  </a:lnTo>
                  <a:lnTo>
                    <a:pt x="307" y="932"/>
                  </a:lnTo>
                  <a:lnTo>
                    <a:pt x="307" y="933"/>
                  </a:lnTo>
                  <a:lnTo>
                    <a:pt x="307" y="934"/>
                  </a:lnTo>
                  <a:lnTo>
                    <a:pt x="307" y="936"/>
                  </a:lnTo>
                  <a:lnTo>
                    <a:pt x="306" y="936"/>
                  </a:lnTo>
                  <a:lnTo>
                    <a:pt x="306" y="937"/>
                  </a:lnTo>
                  <a:lnTo>
                    <a:pt x="307" y="937"/>
                  </a:lnTo>
                  <a:lnTo>
                    <a:pt x="307" y="938"/>
                  </a:lnTo>
                  <a:lnTo>
                    <a:pt x="307" y="939"/>
                  </a:lnTo>
                  <a:lnTo>
                    <a:pt x="307" y="940"/>
                  </a:lnTo>
                  <a:lnTo>
                    <a:pt x="307" y="939"/>
                  </a:lnTo>
                  <a:lnTo>
                    <a:pt x="308" y="939"/>
                  </a:lnTo>
                  <a:lnTo>
                    <a:pt x="309" y="939"/>
                  </a:lnTo>
                  <a:lnTo>
                    <a:pt x="309" y="940"/>
                  </a:lnTo>
                  <a:lnTo>
                    <a:pt x="309" y="941"/>
                  </a:lnTo>
                  <a:lnTo>
                    <a:pt x="308" y="941"/>
                  </a:lnTo>
                  <a:lnTo>
                    <a:pt x="308" y="942"/>
                  </a:lnTo>
                  <a:lnTo>
                    <a:pt x="307" y="943"/>
                  </a:lnTo>
                  <a:lnTo>
                    <a:pt x="307" y="945"/>
                  </a:lnTo>
                  <a:lnTo>
                    <a:pt x="307" y="946"/>
                  </a:lnTo>
                  <a:lnTo>
                    <a:pt x="308" y="946"/>
                  </a:lnTo>
                  <a:lnTo>
                    <a:pt x="309" y="946"/>
                  </a:lnTo>
                  <a:lnTo>
                    <a:pt x="309" y="947"/>
                  </a:lnTo>
                  <a:lnTo>
                    <a:pt x="309" y="948"/>
                  </a:lnTo>
                  <a:lnTo>
                    <a:pt x="308" y="948"/>
                  </a:lnTo>
                  <a:lnTo>
                    <a:pt x="308" y="949"/>
                  </a:lnTo>
                  <a:lnTo>
                    <a:pt x="307" y="949"/>
                  </a:lnTo>
                  <a:lnTo>
                    <a:pt x="306" y="949"/>
                  </a:lnTo>
                  <a:lnTo>
                    <a:pt x="306" y="950"/>
                  </a:lnTo>
                  <a:lnTo>
                    <a:pt x="307" y="950"/>
                  </a:lnTo>
                  <a:lnTo>
                    <a:pt x="307" y="951"/>
                  </a:lnTo>
                  <a:lnTo>
                    <a:pt x="307" y="953"/>
                  </a:lnTo>
                  <a:lnTo>
                    <a:pt x="308" y="953"/>
                  </a:lnTo>
                  <a:lnTo>
                    <a:pt x="309" y="953"/>
                  </a:lnTo>
                  <a:lnTo>
                    <a:pt x="310" y="953"/>
                  </a:lnTo>
                  <a:lnTo>
                    <a:pt x="310" y="954"/>
                  </a:lnTo>
                  <a:lnTo>
                    <a:pt x="309" y="954"/>
                  </a:lnTo>
                  <a:lnTo>
                    <a:pt x="310" y="954"/>
                  </a:lnTo>
                  <a:lnTo>
                    <a:pt x="310" y="955"/>
                  </a:lnTo>
                  <a:lnTo>
                    <a:pt x="310" y="954"/>
                  </a:lnTo>
                  <a:lnTo>
                    <a:pt x="310" y="955"/>
                  </a:lnTo>
                  <a:lnTo>
                    <a:pt x="311" y="955"/>
                  </a:lnTo>
                  <a:lnTo>
                    <a:pt x="311" y="956"/>
                  </a:lnTo>
                  <a:lnTo>
                    <a:pt x="313" y="956"/>
                  </a:lnTo>
                  <a:lnTo>
                    <a:pt x="311" y="956"/>
                  </a:lnTo>
                  <a:lnTo>
                    <a:pt x="313" y="956"/>
                  </a:lnTo>
                  <a:lnTo>
                    <a:pt x="313" y="955"/>
                  </a:lnTo>
                  <a:lnTo>
                    <a:pt x="314" y="955"/>
                  </a:lnTo>
                  <a:lnTo>
                    <a:pt x="314" y="956"/>
                  </a:lnTo>
                  <a:lnTo>
                    <a:pt x="314" y="957"/>
                  </a:lnTo>
                  <a:lnTo>
                    <a:pt x="313" y="957"/>
                  </a:lnTo>
                  <a:lnTo>
                    <a:pt x="314" y="957"/>
                  </a:lnTo>
                  <a:lnTo>
                    <a:pt x="314" y="958"/>
                  </a:lnTo>
                  <a:lnTo>
                    <a:pt x="313" y="958"/>
                  </a:lnTo>
                  <a:lnTo>
                    <a:pt x="313" y="959"/>
                  </a:lnTo>
                  <a:lnTo>
                    <a:pt x="314" y="959"/>
                  </a:lnTo>
                  <a:lnTo>
                    <a:pt x="315" y="959"/>
                  </a:lnTo>
                  <a:lnTo>
                    <a:pt x="316" y="959"/>
                  </a:lnTo>
                  <a:lnTo>
                    <a:pt x="316" y="961"/>
                  </a:lnTo>
                  <a:lnTo>
                    <a:pt x="317" y="961"/>
                  </a:lnTo>
                  <a:lnTo>
                    <a:pt x="317" y="962"/>
                  </a:lnTo>
                  <a:lnTo>
                    <a:pt x="318" y="962"/>
                  </a:lnTo>
                  <a:lnTo>
                    <a:pt x="318" y="963"/>
                  </a:lnTo>
                  <a:lnTo>
                    <a:pt x="319" y="963"/>
                  </a:lnTo>
                  <a:lnTo>
                    <a:pt x="319" y="964"/>
                  </a:lnTo>
                  <a:lnTo>
                    <a:pt x="319" y="965"/>
                  </a:lnTo>
                  <a:lnTo>
                    <a:pt x="318" y="965"/>
                  </a:lnTo>
                  <a:lnTo>
                    <a:pt x="319" y="965"/>
                  </a:lnTo>
                  <a:lnTo>
                    <a:pt x="319" y="966"/>
                  </a:lnTo>
                  <a:lnTo>
                    <a:pt x="319" y="967"/>
                  </a:lnTo>
                  <a:lnTo>
                    <a:pt x="318" y="967"/>
                  </a:lnTo>
                  <a:lnTo>
                    <a:pt x="317" y="967"/>
                  </a:lnTo>
                  <a:lnTo>
                    <a:pt x="316" y="966"/>
                  </a:lnTo>
                  <a:lnTo>
                    <a:pt x="315" y="966"/>
                  </a:lnTo>
                  <a:lnTo>
                    <a:pt x="315" y="965"/>
                  </a:lnTo>
                  <a:lnTo>
                    <a:pt x="314" y="965"/>
                  </a:lnTo>
                  <a:lnTo>
                    <a:pt x="313" y="964"/>
                  </a:lnTo>
                  <a:lnTo>
                    <a:pt x="311" y="964"/>
                  </a:lnTo>
                  <a:lnTo>
                    <a:pt x="311" y="963"/>
                  </a:lnTo>
                  <a:lnTo>
                    <a:pt x="311" y="962"/>
                  </a:lnTo>
                  <a:lnTo>
                    <a:pt x="310" y="962"/>
                  </a:lnTo>
                  <a:lnTo>
                    <a:pt x="309" y="962"/>
                  </a:lnTo>
                  <a:lnTo>
                    <a:pt x="308" y="962"/>
                  </a:lnTo>
                  <a:lnTo>
                    <a:pt x="307" y="962"/>
                  </a:lnTo>
                  <a:lnTo>
                    <a:pt x="307" y="963"/>
                  </a:lnTo>
                  <a:lnTo>
                    <a:pt x="306" y="963"/>
                  </a:lnTo>
                  <a:lnTo>
                    <a:pt x="306" y="964"/>
                  </a:lnTo>
                  <a:lnTo>
                    <a:pt x="305" y="964"/>
                  </a:lnTo>
                  <a:close/>
                  <a:moveTo>
                    <a:pt x="17" y="876"/>
                  </a:moveTo>
                  <a:lnTo>
                    <a:pt x="17" y="875"/>
                  </a:lnTo>
                  <a:lnTo>
                    <a:pt x="17" y="876"/>
                  </a:lnTo>
                  <a:close/>
                  <a:moveTo>
                    <a:pt x="38" y="862"/>
                  </a:moveTo>
                  <a:lnTo>
                    <a:pt x="38" y="861"/>
                  </a:lnTo>
                  <a:lnTo>
                    <a:pt x="38" y="862"/>
                  </a:lnTo>
                  <a:close/>
                  <a:moveTo>
                    <a:pt x="49" y="856"/>
                  </a:moveTo>
                  <a:lnTo>
                    <a:pt x="49" y="855"/>
                  </a:lnTo>
                  <a:lnTo>
                    <a:pt x="49" y="856"/>
                  </a:lnTo>
                  <a:close/>
                  <a:moveTo>
                    <a:pt x="103" y="809"/>
                  </a:moveTo>
                  <a:lnTo>
                    <a:pt x="101" y="809"/>
                  </a:lnTo>
                  <a:lnTo>
                    <a:pt x="103" y="809"/>
                  </a:lnTo>
                  <a:close/>
                  <a:moveTo>
                    <a:pt x="272" y="809"/>
                  </a:moveTo>
                  <a:lnTo>
                    <a:pt x="271" y="809"/>
                  </a:lnTo>
                  <a:lnTo>
                    <a:pt x="272" y="809"/>
                  </a:lnTo>
                  <a:close/>
                  <a:moveTo>
                    <a:pt x="268" y="808"/>
                  </a:moveTo>
                  <a:lnTo>
                    <a:pt x="269" y="808"/>
                  </a:lnTo>
                  <a:lnTo>
                    <a:pt x="268" y="808"/>
                  </a:lnTo>
                  <a:close/>
                  <a:moveTo>
                    <a:pt x="273" y="808"/>
                  </a:moveTo>
                  <a:lnTo>
                    <a:pt x="274" y="808"/>
                  </a:lnTo>
                  <a:lnTo>
                    <a:pt x="273" y="808"/>
                  </a:lnTo>
                  <a:close/>
                  <a:moveTo>
                    <a:pt x="249" y="792"/>
                  </a:moveTo>
                  <a:lnTo>
                    <a:pt x="249" y="794"/>
                  </a:lnTo>
                  <a:lnTo>
                    <a:pt x="249" y="792"/>
                  </a:lnTo>
                  <a:close/>
                  <a:moveTo>
                    <a:pt x="249" y="792"/>
                  </a:moveTo>
                  <a:lnTo>
                    <a:pt x="248" y="792"/>
                  </a:lnTo>
                  <a:lnTo>
                    <a:pt x="249" y="791"/>
                  </a:lnTo>
                  <a:lnTo>
                    <a:pt x="249" y="792"/>
                  </a:lnTo>
                  <a:close/>
                  <a:moveTo>
                    <a:pt x="249" y="792"/>
                  </a:moveTo>
                  <a:lnTo>
                    <a:pt x="249" y="791"/>
                  </a:lnTo>
                  <a:lnTo>
                    <a:pt x="249" y="792"/>
                  </a:lnTo>
                  <a:close/>
                  <a:moveTo>
                    <a:pt x="297" y="1016"/>
                  </a:moveTo>
                  <a:lnTo>
                    <a:pt x="298" y="1016"/>
                  </a:lnTo>
                  <a:lnTo>
                    <a:pt x="298" y="1017"/>
                  </a:lnTo>
                  <a:lnTo>
                    <a:pt x="297" y="1017"/>
                  </a:lnTo>
                  <a:lnTo>
                    <a:pt x="297" y="1016"/>
                  </a:lnTo>
                  <a:close/>
                  <a:moveTo>
                    <a:pt x="319" y="959"/>
                  </a:moveTo>
                  <a:lnTo>
                    <a:pt x="319" y="961"/>
                  </a:lnTo>
                  <a:lnTo>
                    <a:pt x="319" y="959"/>
                  </a:lnTo>
                  <a:close/>
                  <a:moveTo>
                    <a:pt x="322" y="918"/>
                  </a:moveTo>
                  <a:lnTo>
                    <a:pt x="323" y="918"/>
                  </a:lnTo>
                  <a:lnTo>
                    <a:pt x="323" y="920"/>
                  </a:lnTo>
                  <a:lnTo>
                    <a:pt x="322" y="920"/>
                  </a:lnTo>
                  <a:lnTo>
                    <a:pt x="322" y="918"/>
                  </a:lnTo>
                  <a:close/>
                  <a:moveTo>
                    <a:pt x="311" y="891"/>
                  </a:moveTo>
                  <a:lnTo>
                    <a:pt x="310" y="891"/>
                  </a:lnTo>
                  <a:lnTo>
                    <a:pt x="311" y="891"/>
                  </a:lnTo>
                  <a:close/>
                  <a:moveTo>
                    <a:pt x="310" y="890"/>
                  </a:moveTo>
                  <a:lnTo>
                    <a:pt x="310" y="889"/>
                  </a:lnTo>
                  <a:lnTo>
                    <a:pt x="310" y="890"/>
                  </a:lnTo>
                  <a:close/>
                  <a:moveTo>
                    <a:pt x="897" y="934"/>
                  </a:moveTo>
                  <a:lnTo>
                    <a:pt x="897" y="936"/>
                  </a:lnTo>
                  <a:lnTo>
                    <a:pt x="896" y="934"/>
                  </a:lnTo>
                  <a:lnTo>
                    <a:pt x="897" y="934"/>
                  </a:lnTo>
                  <a:close/>
                  <a:moveTo>
                    <a:pt x="906" y="918"/>
                  </a:moveTo>
                  <a:lnTo>
                    <a:pt x="906" y="920"/>
                  </a:lnTo>
                  <a:lnTo>
                    <a:pt x="906" y="918"/>
                  </a:lnTo>
                  <a:close/>
                  <a:moveTo>
                    <a:pt x="924" y="911"/>
                  </a:moveTo>
                  <a:lnTo>
                    <a:pt x="923" y="911"/>
                  </a:lnTo>
                  <a:lnTo>
                    <a:pt x="924" y="911"/>
                  </a:lnTo>
                  <a:close/>
                  <a:moveTo>
                    <a:pt x="286" y="803"/>
                  </a:moveTo>
                  <a:lnTo>
                    <a:pt x="285" y="803"/>
                  </a:lnTo>
                  <a:lnTo>
                    <a:pt x="286" y="803"/>
                  </a:lnTo>
                  <a:close/>
                  <a:moveTo>
                    <a:pt x="286" y="802"/>
                  </a:moveTo>
                  <a:lnTo>
                    <a:pt x="286" y="800"/>
                  </a:lnTo>
                  <a:lnTo>
                    <a:pt x="288" y="800"/>
                  </a:lnTo>
                  <a:lnTo>
                    <a:pt x="288" y="799"/>
                  </a:lnTo>
                  <a:lnTo>
                    <a:pt x="289" y="799"/>
                  </a:lnTo>
                  <a:lnTo>
                    <a:pt x="289" y="798"/>
                  </a:lnTo>
                  <a:lnTo>
                    <a:pt x="290" y="798"/>
                  </a:lnTo>
                  <a:lnTo>
                    <a:pt x="290" y="799"/>
                  </a:lnTo>
                  <a:lnTo>
                    <a:pt x="289" y="799"/>
                  </a:lnTo>
                  <a:lnTo>
                    <a:pt x="289" y="800"/>
                  </a:lnTo>
                  <a:lnTo>
                    <a:pt x="288" y="800"/>
                  </a:lnTo>
                  <a:lnTo>
                    <a:pt x="288" y="802"/>
                  </a:lnTo>
                  <a:lnTo>
                    <a:pt x="286" y="802"/>
                  </a:lnTo>
                  <a:close/>
                  <a:moveTo>
                    <a:pt x="291" y="792"/>
                  </a:moveTo>
                  <a:lnTo>
                    <a:pt x="291" y="791"/>
                  </a:lnTo>
                  <a:lnTo>
                    <a:pt x="291" y="792"/>
                  </a:lnTo>
                  <a:close/>
                  <a:moveTo>
                    <a:pt x="313" y="782"/>
                  </a:moveTo>
                  <a:lnTo>
                    <a:pt x="314" y="782"/>
                  </a:lnTo>
                  <a:lnTo>
                    <a:pt x="313" y="782"/>
                  </a:lnTo>
                  <a:close/>
                  <a:moveTo>
                    <a:pt x="996" y="962"/>
                  </a:moveTo>
                  <a:lnTo>
                    <a:pt x="997" y="962"/>
                  </a:lnTo>
                  <a:lnTo>
                    <a:pt x="998" y="962"/>
                  </a:lnTo>
                  <a:lnTo>
                    <a:pt x="997" y="962"/>
                  </a:lnTo>
                  <a:lnTo>
                    <a:pt x="998" y="962"/>
                  </a:lnTo>
                  <a:lnTo>
                    <a:pt x="997" y="961"/>
                  </a:lnTo>
                  <a:lnTo>
                    <a:pt x="997" y="962"/>
                  </a:lnTo>
                  <a:lnTo>
                    <a:pt x="997" y="961"/>
                  </a:lnTo>
                  <a:lnTo>
                    <a:pt x="996" y="961"/>
                  </a:lnTo>
                  <a:lnTo>
                    <a:pt x="996" y="959"/>
                  </a:lnTo>
                  <a:lnTo>
                    <a:pt x="995" y="959"/>
                  </a:lnTo>
                  <a:lnTo>
                    <a:pt x="995" y="958"/>
                  </a:lnTo>
                  <a:lnTo>
                    <a:pt x="995" y="959"/>
                  </a:lnTo>
                  <a:lnTo>
                    <a:pt x="993" y="959"/>
                  </a:lnTo>
                  <a:lnTo>
                    <a:pt x="995" y="959"/>
                  </a:lnTo>
                  <a:lnTo>
                    <a:pt x="995" y="961"/>
                  </a:lnTo>
                  <a:lnTo>
                    <a:pt x="996" y="961"/>
                  </a:lnTo>
                  <a:lnTo>
                    <a:pt x="995" y="961"/>
                  </a:lnTo>
                  <a:lnTo>
                    <a:pt x="993" y="959"/>
                  </a:lnTo>
                  <a:lnTo>
                    <a:pt x="995" y="959"/>
                  </a:lnTo>
                  <a:lnTo>
                    <a:pt x="995" y="958"/>
                  </a:lnTo>
                  <a:lnTo>
                    <a:pt x="993" y="958"/>
                  </a:lnTo>
                  <a:lnTo>
                    <a:pt x="993" y="957"/>
                  </a:lnTo>
                  <a:lnTo>
                    <a:pt x="992" y="957"/>
                  </a:lnTo>
                  <a:lnTo>
                    <a:pt x="991" y="957"/>
                  </a:lnTo>
                  <a:lnTo>
                    <a:pt x="990" y="956"/>
                  </a:lnTo>
                  <a:lnTo>
                    <a:pt x="990" y="957"/>
                  </a:lnTo>
                  <a:lnTo>
                    <a:pt x="989" y="957"/>
                  </a:lnTo>
                  <a:lnTo>
                    <a:pt x="988" y="957"/>
                  </a:lnTo>
                  <a:lnTo>
                    <a:pt x="987" y="957"/>
                  </a:lnTo>
                  <a:lnTo>
                    <a:pt x="986" y="957"/>
                  </a:lnTo>
                  <a:lnTo>
                    <a:pt x="986" y="958"/>
                  </a:lnTo>
                  <a:lnTo>
                    <a:pt x="986" y="957"/>
                  </a:lnTo>
                  <a:lnTo>
                    <a:pt x="984" y="957"/>
                  </a:lnTo>
                  <a:lnTo>
                    <a:pt x="983" y="957"/>
                  </a:lnTo>
                  <a:lnTo>
                    <a:pt x="982" y="957"/>
                  </a:lnTo>
                  <a:lnTo>
                    <a:pt x="981" y="957"/>
                  </a:lnTo>
                  <a:lnTo>
                    <a:pt x="982" y="956"/>
                  </a:lnTo>
                  <a:lnTo>
                    <a:pt x="981" y="956"/>
                  </a:lnTo>
                  <a:lnTo>
                    <a:pt x="981" y="955"/>
                  </a:lnTo>
                  <a:lnTo>
                    <a:pt x="980" y="955"/>
                  </a:lnTo>
                  <a:lnTo>
                    <a:pt x="979" y="955"/>
                  </a:lnTo>
                  <a:lnTo>
                    <a:pt x="979" y="954"/>
                  </a:lnTo>
                  <a:lnTo>
                    <a:pt x="978" y="954"/>
                  </a:lnTo>
                  <a:lnTo>
                    <a:pt x="976" y="954"/>
                  </a:lnTo>
                  <a:lnTo>
                    <a:pt x="975" y="954"/>
                  </a:lnTo>
                  <a:lnTo>
                    <a:pt x="975" y="953"/>
                  </a:lnTo>
                  <a:lnTo>
                    <a:pt x="974" y="953"/>
                  </a:lnTo>
                  <a:lnTo>
                    <a:pt x="973" y="953"/>
                  </a:lnTo>
                  <a:lnTo>
                    <a:pt x="972" y="953"/>
                  </a:lnTo>
                  <a:lnTo>
                    <a:pt x="972" y="951"/>
                  </a:lnTo>
                  <a:lnTo>
                    <a:pt x="971" y="951"/>
                  </a:lnTo>
                  <a:lnTo>
                    <a:pt x="970" y="951"/>
                  </a:lnTo>
                  <a:lnTo>
                    <a:pt x="969" y="951"/>
                  </a:lnTo>
                  <a:lnTo>
                    <a:pt x="967" y="951"/>
                  </a:lnTo>
                  <a:lnTo>
                    <a:pt x="966" y="951"/>
                  </a:lnTo>
                  <a:lnTo>
                    <a:pt x="966" y="950"/>
                  </a:lnTo>
                  <a:lnTo>
                    <a:pt x="965" y="950"/>
                  </a:lnTo>
                  <a:lnTo>
                    <a:pt x="964" y="950"/>
                  </a:lnTo>
                  <a:lnTo>
                    <a:pt x="964" y="949"/>
                  </a:lnTo>
                  <a:lnTo>
                    <a:pt x="963" y="949"/>
                  </a:lnTo>
                  <a:lnTo>
                    <a:pt x="962" y="949"/>
                  </a:lnTo>
                  <a:lnTo>
                    <a:pt x="962" y="948"/>
                  </a:lnTo>
                  <a:lnTo>
                    <a:pt x="961" y="948"/>
                  </a:lnTo>
                  <a:lnTo>
                    <a:pt x="959" y="948"/>
                  </a:lnTo>
                  <a:lnTo>
                    <a:pt x="959" y="947"/>
                  </a:lnTo>
                  <a:lnTo>
                    <a:pt x="958" y="947"/>
                  </a:lnTo>
                  <a:lnTo>
                    <a:pt x="957" y="947"/>
                  </a:lnTo>
                  <a:lnTo>
                    <a:pt x="957" y="946"/>
                  </a:lnTo>
                  <a:lnTo>
                    <a:pt x="956" y="946"/>
                  </a:lnTo>
                  <a:lnTo>
                    <a:pt x="956" y="945"/>
                  </a:lnTo>
                  <a:lnTo>
                    <a:pt x="955" y="945"/>
                  </a:lnTo>
                  <a:lnTo>
                    <a:pt x="954" y="945"/>
                  </a:lnTo>
                  <a:lnTo>
                    <a:pt x="953" y="945"/>
                  </a:lnTo>
                  <a:lnTo>
                    <a:pt x="953" y="943"/>
                  </a:lnTo>
                  <a:lnTo>
                    <a:pt x="951" y="943"/>
                  </a:lnTo>
                  <a:lnTo>
                    <a:pt x="950" y="943"/>
                  </a:lnTo>
                  <a:lnTo>
                    <a:pt x="950" y="942"/>
                  </a:lnTo>
                  <a:lnTo>
                    <a:pt x="949" y="942"/>
                  </a:lnTo>
                  <a:lnTo>
                    <a:pt x="949" y="941"/>
                  </a:lnTo>
                  <a:lnTo>
                    <a:pt x="948" y="941"/>
                  </a:lnTo>
                  <a:lnTo>
                    <a:pt x="947" y="941"/>
                  </a:lnTo>
                  <a:lnTo>
                    <a:pt x="946" y="941"/>
                  </a:lnTo>
                  <a:lnTo>
                    <a:pt x="946" y="940"/>
                  </a:lnTo>
                  <a:lnTo>
                    <a:pt x="945" y="940"/>
                  </a:lnTo>
                  <a:lnTo>
                    <a:pt x="945" y="939"/>
                  </a:lnTo>
                  <a:lnTo>
                    <a:pt x="944" y="939"/>
                  </a:lnTo>
                  <a:lnTo>
                    <a:pt x="942" y="939"/>
                  </a:lnTo>
                  <a:lnTo>
                    <a:pt x="942" y="938"/>
                  </a:lnTo>
                  <a:lnTo>
                    <a:pt x="941" y="938"/>
                  </a:lnTo>
                  <a:lnTo>
                    <a:pt x="940" y="938"/>
                  </a:lnTo>
                  <a:lnTo>
                    <a:pt x="940" y="937"/>
                  </a:lnTo>
                  <a:lnTo>
                    <a:pt x="939" y="937"/>
                  </a:lnTo>
                  <a:lnTo>
                    <a:pt x="938" y="937"/>
                  </a:lnTo>
                  <a:lnTo>
                    <a:pt x="938" y="936"/>
                  </a:lnTo>
                  <a:lnTo>
                    <a:pt x="937" y="936"/>
                  </a:lnTo>
                  <a:lnTo>
                    <a:pt x="936" y="936"/>
                  </a:lnTo>
                  <a:lnTo>
                    <a:pt x="934" y="936"/>
                  </a:lnTo>
                  <a:lnTo>
                    <a:pt x="933" y="936"/>
                  </a:lnTo>
                  <a:lnTo>
                    <a:pt x="932" y="936"/>
                  </a:lnTo>
                  <a:lnTo>
                    <a:pt x="932" y="934"/>
                  </a:lnTo>
                  <a:lnTo>
                    <a:pt x="931" y="934"/>
                  </a:lnTo>
                  <a:lnTo>
                    <a:pt x="930" y="933"/>
                  </a:lnTo>
                  <a:lnTo>
                    <a:pt x="929" y="933"/>
                  </a:lnTo>
                  <a:lnTo>
                    <a:pt x="928" y="933"/>
                  </a:lnTo>
                  <a:lnTo>
                    <a:pt x="928" y="932"/>
                  </a:lnTo>
                  <a:lnTo>
                    <a:pt x="928" y="933"/>
                  </a:lnTo>
                  <a:lnTo>
                    <a:pt x="927" y="933"/>
                  </a:lnTo>
                  <a:lnTo>
                    <a:pt x="927" y="932"/>
                  </a:lnTo>
                  <a:lnTo>
                    <a:pt x="925" y="932"/>
                  </a:lnTo>
                  <a:lnTo>
                    <a:pt x="924" y="932"/>
                  </a:lnTo>
                  <a:lnTo>
                    <a:pt x="924" y="931"/>
                  </a:lnTo>
                  <a:lnTo>
                    <a:pt x="923" y="931"/>
                  </a:lnTo>
                  <a:lnTo>
                    <a:pt x="922" y="931"/>
                  </a:lnTo>
                  <a:lnTo>
                    <a:pt x="921" y="931"/>
                  </a:lnTo>
                  <a:lnTo>
                    <a:pt x="921" y="930"/>
                  </a:lnTo>
                  <a:lnTo>
                    <a:pt x="920" y="930"/>
                  </a:lnTo>
                  <a:lnTo>
                    <a:pt x="919" y="930"/>
                  </a:lnTo>
                  <a:lnTo>
                    <a:pt x="917" y="930"/>
                  </a:lnTo>
                  <a:lnTo>
                    <a:pt x="917" y="931"/>
                  </a:lnTo>
                  <a:lnTo>
                    <a:pt x="916" y="931"/>
                  </a:lnTo>
                  <a:lnTo>
                    <a:pt x="915" y="931"/>
                  </a:lnTo>
                  <a:lnTo>
                    <a:pt x="914" y="931"/>
                  </a:lnTo>
                  <a:lnTo>
                    <a:pt x="913" y="932"/>
                  </a:lnTo>
                  <a:lnTo>
                    <a:pt x="912" y="932"/>
                  </a:lnTo>
                  <a:lnTo>
                    <a:pt x="911" y="932"/>
                  </a:lnTo>
                  <a:lnTo>
                    <a:pt x="909" y="932"/>
                  </a:lnTo>
                  <a:lnTo>
                    <a:pt x="908" y="932"/>
                  </a:lnTo>
                  <a:lnTo>
                    <a:pt x="907" y="932"/>
                  </a:lnTo>
                  <a:lnTo>
                    <a:pt x="906" y="932"/>
                  </a:lnTo>
                  <a:lnTo>
                    <a:pt x="905" y="932"/>
                  </a:lnTo>
                  <a:lnTo>
                    <a:pt x="904" y="932"/>
                  </a:lnTo>
                  <a:lnTo>
                    <a:pt x="904" y="933"/>
                  </a:lnTo>
                  <a:lnTo>
                    <a:pt x="903" y="933"/>
                  </a:lnTo>
                  <a:lnTo>
                    <a:pt x="903" y="934"/>
                  </a:lnTo>
                  <a:lnTo>
                    <a:pt x="902" y="936"/>
                  </a:lnTo>
                  <a:lnTo>
                    <a:pt x="902" y="937"/>
                  </a:lnTo>
                  <a:lnTo>
                    <a:pt x="900" y="937"/>
                  </a:lnTo>
                  <a:lnTo>
                    <a:pt x="900" y="938"/>
                  </a:lnTo>
                  <a:lnTo>
                    <a:pt x="899" y="938"/>
                  </a:lnTo>
                  <a:lnTo>
                    <a:pt x="899" y="937"/>
                  </a:lnTo>
                  <a:lnTo>
                    <a:pt x="898" y="937"/>
                  </a:lnTo>
                  <a:lnTo>
                    <a:pt x="898" y="936"/>
                  </a:lnTo>
                  <a:lnTo>
                    <a:pt x="898" y="934"/>
                  </a:lnTo>
                  <a:lnTo>
                    <a:pt x="899" y="934"/>
                  </a:lnTo>
                  <a:lnTo>
                    <a:pt x="900" y="934"/>
                  </a:lnTo>
                  <a:lnTo>
                    <a:pt x="900" y="933"/>
                  </a:lnTo>
                  <a:lnTo>
                    <a:pt x="902" y="933"/>
                  </a:lnTo>
                  <a:lnTo>
                    <a:pt x="902" y="932"/>
                  </a:lnTo>
                  <a:lnTo>
                    <a:pt x="903" y="932"/>
                  </a:lnTo>
                  <a:lnTo>
                    <a:pt x="903" y="931"/>
                  </a:lnTo>
                  <a:lnTo>
                    <a:pt x="904" y="931"/>
                  </a:lnTo>
                  <a:lnTo>
                    <a:pt x="904" y="930"/>
                  </a:lnTo>
                  <a:lnTo>
                    <a:pt x="904" y="929"/>
                  </a:lnTo>
                  <a:lnTo>
                    <a:pt x="904" y="928"/>
                  </a:lnTo>
                  <a:lnTo>
                    <a:pt x="905" y="928"/>
                  </a:lnTo>
                  <a:lnTo>
                    <a:pt x="905" y="926"/>
                  </a:lnTo>
                  <a:lnTo>
                    <a:pt x="906" y="926"/>
                  </a:lnTo>
                  <a:lnTo>
                    <a:pt x="907" y="926"/>
                  </a:lnTo>
                  <a:lnTo>
                    <a:pt x="907" y="925"/>
                  </a:lnTo>
                  <a:lnTo>
                    <a:pt x="908" y="925"/>
                  </a:lnTo>
                  <a:lnTo>
                    <a:pt x="909" y="925"/>
                  </a:lnTo>
                  <a:lnTo>
                    <a:pt x="911" y="925"/>
                  </a:lnTo>
                  <a:lnTo>
                    <a:pt x="912" y="925"/>
                  </a:lnTo>
                  <a:lnTo>
                    <a:pt x="912" y="924"/>
                  </a:lnTo>
                  <a:lnTo>
                    <a:pt x="912" y="923"/>
                  </a:lnTo>
                  <a:lnTo>
                    <a:pt x="912" y="922"/>
                  </a:lnTo>
                  <a:lnTo>
                    <a:pt x="912" y="921"/>
                  </a:lnTo>
                  <a:lnTo>
                    <a:pt x="912" y="920"/>
                  </a:lnTo>
                  <a:lnTo>
                    <a:pt x="911" y="920"/>
                  </a:lnTo>
                  <a:lnTo>
                    <a:pt x="911" y="918"/>
                  </a:lnTo>
                  <a:lnTo>
                    <a:pt x="912" y="918"/>
                  </a:lnTo>
                  <a:lnTo>
                    <a:pt x="912" y="917"/>
                  </a:lnTo>
                  <a:lnTo>
                    <a:pt x="913" y="917"/>
                  </a:lnTo>
                  <a:lnTo>
                    <a:pt x="912" y="916"/>
                  </a:lnTo>
                  <a:lnTo>
                    <a:pt x="912" y="915"/>
                  </a:lnTo>
                  <a:lnTo>
                    <a:pt x="911" y="915"/>
                  </a:lnTo>
                  <a:lnTo>
                    <a:pt x="911" y="914"/>
                  </a:lnTo>
                  <a:lnTo>
                    <a:pt x="909" y="914"/>
                  </a:lnTo>
                  <a:lnTo>
                    <a:pt x="909" y="913"/>
                  </a:lnTo>
                  <a:lnTo>
                    <a:pt x="909" y="912"/>
                  </a:lnTo>
                  <a:lnTo>
                    <a:pt x="908" y="912"/>
                  </a:lnTo>
                  <a:lnTo>
                    <a:pt x="908" y="911"/>
                  </a:lnTo>
                  <a:lnTo>
                    <a:pt x="909" y="911"/>
                  </a:lnTo>
                  <a:lnTo>
                    <a:pt x="909" y="909"/>
                  </a:lnTo>
                  <a:lnTo>
                    <a:pt x="911" y="909"/>
                  </a:lnTo>
                  <a:lnTo>
                    <a:pt x="912" y="909"/>
                  </a:lnTo>
                  <a:lnTo>
                    <a:pt x="913" y="909"/>
                  </a:lnTo>
                  <a:lnTo>
                    <a:pt x="912" y="909"/>
                  </a:lnTo>
                  <a:lnTo>
                    <a:pt x="913" y="909"/>
                  </a:lnTo>
                  <a:lnTo>
                    <a:pt x="913" y="908"/>
                  </a:lnTo>
                  <a:lnTo>
                    <a:pt x="913" y="907"/>
                  </a:lnTo>
                  <a:lnTo>
                    <a:pt x="913" y="906"/>
                  </a:lnTo>
                  <a:lnTo>
                    <a:pt x="914" y="906"/>
                  </a:lnTo>
                  <a:lnTo>
                    <a:pt x="914" y="905"/>
                  </a:lnTo>
                  <a:lnTo>
                    <a:pt x="915" y="905"/>
                  </a:lnTo>
                  <a:lnTo>
                    <a:pt x="915" y="904"/>
                  </a:lnTo>
                  <a:lnTo>
                    <a:pt x="915" y="905"/>
                  </a:lnTo>
                  <a:lnTo>
                    <a:pt x="916" y="905"/>
                  </a:lnTo>
                  <a:lnTo>
                    <a:pt x="916" y="906"/>
                  </a:lnTo>
                  <a:lnTo>
                    <a:pt x="917" y="906"/>
                  </a:lnTo>
                  <a:lnTo>
                    <a:pt x="917" y="907"/>
                  </a:lnTo>
                  <a:lnTo>
                    <a:pt x="917" y="908"/>
                  </a:lnTo>
                  <a:lnTo>
                    <a:pt x="917" y="909"/>
                  </a:lnTo>
                  <a:lnTo>
                    <a:pt x="917" y="911"/>
                  </a:lnTo>
                  <a:lnTo>
                    <a:pt x="919" y="911"/>
                  </a:lnTo>
                  <a:lnTo>
                    <a:pt x="920" y="911"/>
                  </a:lnTo>
                  <a:lnTo>
                    <a:pt x="920" y="912"/>
                  </a:lnTo>
                  <a:lnTo>
                    <a:pt x="920" y="913"/>
                  </a:lnTo>
                  <a:lnTo>
                    <a:pt x="921" y="913"/>
                  </a:lnTo>
                  <a:lnTo>
                    <a:pt x="922" y="913"/>
                  </a:lnTo>
                  <a:lnTo>
                    <a:pt x="923" y="913"/>
                  </a:lnTo>
                  <a:lnTo>
                    <a:pt x="923" y="912"/>
                  </a:lnTo>
                  <a:lnTo>
                    <a:pt x="924" y="912"/>
                  </a:lnTo>
                  <a:lnTo>
                    <a:pt x="923" y="912"/>
                  </a:lnTo>
                  <a:lnTo>
                    <a:pt x="923" y="911"/>
                  </a:lnTo>
                  <a:lnTo>
                    <a:pt x="924" y="911"/>
                  </a:lnTo>
                  <a:lnTo>
                    <a:pt x="925" y="911"/>
                  </a:lnTo>
                  <a:lnTo>
                    <a:pt x="927" y="911"/>
                  </a:lnTo>
                  <a:lnTo>
                    <a:pt x="927" y="912"/>
                  </a:lnTo>
                  <a:lnTo>
                    <a:pt x="928" y="912"/>
                  </a:lnTo>
                  <a:lnTo>
                    <a:pt x="927" y="912"/>
                  </a:lnTo>
                  <a:lnTo>
                    <a:pt x="928" y="912"/>
                  </a:lnTo>
                  <a:lnTo>
                    <a:pt x="929" y="912"/>
                  </a:lnTo>
                  <a:lnTo>
                    <a:pt x="930" y="912"/>
                  </a:lnTo>
                  <a:lnTo>
                    <a:pt x="931" y="912"/>
                  </a:lnTo>
                  <a:lnTo>
                    <a:pt x="930" y="912"/>
                  </a:lnTo>
                  <a:lnTo>
                    <a:pt x="930" y="913"/>
                  </a:lnTo>
                  <a:lnTo>
                    <a:pt x="931" y="913"/>
                  </a:lnTo>
                  <a:lnTo>
                    <a:pt x="931" y="914"/>
                  </a:lnTo>
                  <a:lnTo>
                    <a:pt x="932" y="914"/>
                  </a:lnTo>
                  <a:lnTo>
                    <a:pt x="933" y="914"/>
                  </a:lnTo>
                  <a:lnTo>
                    <a:pt x="934" y="914"/>
                  </a:lnTo>
                  <a:lnTo>
                    <a:pt x="934" y="913"/>
                  </a:lnTo>
                  <a:lnTo>
                    <a:pt x="936" y="913"/>
                  </a:lnTo>
                  <a:lnTo>
                    <a:pt x="937" y="913"/>
                  </a:lnTo>
                  <a:lnTo>
                    <a:pt x="937" y="912"/>
                  </a:lnTo>
                  <a:lnTo>
                    <a:pt x="938" y="912"/>
                  </a:lnTo>
                  <a:lnTo>
                    <a:pt x="939" y="912"/>
                  </a:lnTo>
                  <a:lnTo>
                    <a:pt x="939" y="913"/>
                  </a:lnTo>
                  <a:lnTo>
                    <a:pt x="940" y="913"/>
                  </a:lnTo>
                  <a:lnTo>
                    <a:pt x="940" y="914"/>
                  </a:lnTo>
                  <a:lnTo>
                    <a:pt x="940" y="915"/>
                  </a:lnTo>
                  <a:lnTo>
                    <a:pt x="941" y="916"/>
                  </a:lnTo>
                  <a:lnTo>
                    <a:pt x="941" y="915"/>
                  </a:lnTo>
                  <a:lnTo>
                    <a:pt x="942" y="915"/>
                  </a:lnTo>
                  <a:lnTo>
                    <a:pt x="944" y="915"/>
                  </a:lnTo>
                  <a:lnTo>
                    <a:pt x="945" y="915"/>
                  </a:lnTo>
                  <a:lnTo>
                    <a:pt x="945" y="916"/>
                  </a:lnTo>
                  <a:lnTo>
                    <a:pt x="946" y="916"/>
                  </a:lnTo>
                  <a:lnTo>
                    <a:pt x="947" y="916"/>
                  </a:lnTo>
                  <a:lnTo>
                    <a:pt x="948" y="916"/>
                  </a:lnTo>
                  <a:lnTo>
                    <a:pt x="949" y="915"/>
                  </a:lnTo>
                  <a:lnTo>
                    <a:pt x="949" y="916"/>
                  </a:lnTo>
                  <a:lnTo>
                    <a:pt x="950" y="916"/>
                  </a:lnTo>
                  <a:lnTo>
                    <a:pt x="951" y="916"/>
                  </a:lnTo>
                  <a:lnTo>
                    <a:pt x="953" y="916"/>
                  </a:lnTo>
                  <a:lnTo>
                    <a:pt x="954" y="916"/>
                  </a:lnTo>
                  <a:lnTo>
                    <a:pt x="955" y="916"/>
                  </a:lnTo>
                  <a:lnTo>
                    <a:pt x="956" y="916"/>
                  </a:lnTo>
                  <a:lnTo>
                    <a:pt x="957" y="916"/>
                  </a:lnTo>
                  <a:lnTo>
                    <a:pt x="957" y="915"/>
                  </a:lnTo>
                  <a:lnTo>
                    <a:pt x="958" y="915"/>
                  </a:lnTo>
                  <a:lnTo>
                    <a:pt x="959" y="915"/>
                  </a:lnTo>
                  <a:lnTo>
                    <a:pt x="961" y="915"/>
                  </a:lnTo>
                  <a:lnTo>
                    <a:pt x="962" y="915"/>
                  </a:lnTo>
                  <a:lnTo>
                    <a:pt x="963" y="915"/>
                  </a:lnTo>
                  <a:lnTo>
                    <a:pt x="964" y="914"/>
                  </a:lnTo>
                  <a:lnTo>
                    <a:pt x="965" y="914"/>
                  </a:lnTo>
                  <a:lnTo>
                    <a:pt x="966" y="914"/>
                  </a:lnTo>
                  <a:lnTo>
                    <a:pt x="967" y="914"/>
                  </a:lnTo>
                  <a:lnTo>
                    <a:pt x="969" y="914"/>
                  </a:lnTo>
                  <a:lnTo>
                    <a:pt x="970" y="914"/>
                  </a:lnTo>
                  <a:lnTo>
                    <a:pt x="971" y="914"/>
                  </a:lnTo>
                  <a:lnTo>
                    <a:pt x="972" y="914"/>
                  </a:lnTo>
                  <a:lnTo>
                    <a:pt x="972" y="913"/>
                  </a:lnTo>
                  <a:lnTo>
                    <a:pt x="973" y="913"/>
                  </a:lnTo>
                  <a:lnTo>
                    <a:pt x="974" y="913"/>
                  </a:lnTo>
                  <a:lnTo>
                    <a:pt x="975" y="913"/>
                  </a:lnTo>
                  <a:lnTo>
                    <a:pt x="976" y="913"/>
                  </a:lnTo>
                  <a:lnTo>
                    <a:pt x="978" y="913"/>
                  </a:lnTo>
                  <a:lnTo>
                    <a:pt x="979" y="913"/>
                  </a:lnTo>
                  <a:lnTo>
                    <a:pt x="979" y="912"/>
                  </a:lnTo>
                  <a:lnTo>
                    <a:pt x="980" y="912"/>
                  </a:lnTo>
                  <a:lnTo>
                    <a:pt x="981" y="912"/>
                  </a:lnTo>
                  <a:lnTo>
                    <a:pt x="982" y="912"/>
                  </a:lnTo>
                  <a:lnTo>
                    <a:pt x="983" y="912"/>
                  </a:lnTo>
                  <a:lnTo>
                    <a:pt x="984" y="912"/>
                  </a:lnTo>
                  <a:lnTo>
                    <a:pt x="986" y="912"/>
                  </a:lnTo>
                  <a:lnTo>
                    <a:pt x="987" y="912"/>
                  </a:lnTo>
                  <a:lnTo>
                    <a:pt x="988" y="911"/>
                  </a:lnTo>
                  <a:lnTo>
                    <a:pt x="989" y="911"/>
                  </a:lnTo>
                  <a:lnTo>
                    <a:pt x="990" y="911"/>
                  </a:lnTo>
                  <a:lnTo>
                    <a:pt x="991" y="911"/>
                  </a:lnTo>
                  <a:lnTo>
                    <a:pt x="993" y="909"/>
                  </a:lnTo>
                  <a:lnTo>
                    <a:pt x="997" y="908"/>
                  </a:lnTo>
                  <a:lnTo>
                    <a:pt x="999" y="908"/>
                  </a:lnTo>
                  <a:lnTo>
                    <a:pt x="1000" y="907"/>
                  </a:lnTo>
                  <a:lnTo>
                    <a:pt x="1001" y="907"/>
                  </a:lnTo>
                  <a:lnTo>
                    <a:pt x="1003" y="907"/>
                  </a:lnTo>
                  <a:lnTo>
                    <a:pt x="1003" y="906"/>
                  </a:lnTo>
                  <a:lnTo>
                    <a:pt x="1004" y="906"/>
                  </a:lnTo>
                  <a:lnTo>
                    <a:pt x="1005" y="906"/>
                  </a:lnTo>
                  <a:lnTo>
                    <a:pt x="1005" y="905"/>
                  </a:lnTo>
                  <a:lnTo>
                    <a:pt x="1005" y="904"/>
                  </a:lnTo>
                  <a:lnTo>
                    <a:pt x="1005" y="905"/>
                  </a:lnTo>
                  <a:lnTo>
                    <a:pt x="1005" y="904"/>
                  </a:lnTo>
                  <a:lnTo>
                    <a:pt x="1005" y="903"/>
                  </a:lnTo>
                  <a:lnTo>
                    <a:pt x="1006" y="903"/>
                  </a:lnTo>
                  <a:lnTo>
                    <a:pt x="1006" y="904"/>
                  </a:lnTo>
                  <a:lnTo>
                    <a:pt x="1006" y="905"/>
                  </a:lnTo>
                  <a:lnTo>
                    <a:pt x="1007" y="905"/>
                  </a:lnTo>
                  <a:lnTo>
                    <a:pt x="1007" y="904"/>
                  </a:lnTo>
                  <a:lnTo>
                    <a:pt x="1008" y="904"/>
                  </a:lnTo>
                  <a:lnTo>
                    <a:pt x="1009" y="904"/>
                  </a:lnTo>
                  <a:lnTo>
                    <a:pt x="1010" y="904"/>
                  </a:lnTo>
                  <a:lnTo>
                    <a:pt x="1010" y="903"/>
                  </a:lnTo>
                  <a:lnTo>
                    <a:pt x="1012" y="903"/>
                  </a:lnTo>
                  <a:lnTo>
                    <a:pt x="1013" y="903"/>
                  </a:lnTo>
                  <a:lnTo>
                    <a:pt x="1014" y="903"/>
                  </a:lnTo>
                  <a:lnTo>
                    <a:pt x="1014" y="901"/>
                  </a:lnTo>
                  <a:lnTo>
                    <a:pt x="1015" y="901"/>
                  </a:lnTo>
                  <a:lnTo>
                    <a:pt x="1016" y="901"/>
                  </a:lnTo>
                  <a:lnTo>
                    <a:pt x="1017" y="901"/>
                  </a:lnTo>
                  <a:lnTo>
                    <a:pt x="1018" y="900"/>
                  </a:lnTo>
                  <a:lnTo>
                    <a:pt x="1020" y="900"/>
                  </a:lnTo>
                  <a:lnTo>
                    <a:pt x="1021" y="900"/>
                  </a:lnTo>
                  <a:lnTo>
                    <a:pt x="1021" y="899"/>
                  </a:lnTo>
                  <a:lnTo>
                    <a:pt x="1022" y="899"/>
                  </a:lnTo>
                  <a:lnTo>
                    <a:pt x="1023" y="899"/>
                  </a:lnTo>
                  <a:lnTo>
                    <a:pt x="1024" y="898"/>
                  </a:lnTo>
                  <a:lnTo>
                    <a:pt x="1025" y="898"/>
                  </a:lnTo>
                  <a:lnTo>
                    <a:pt x="1025" y="897"/>
                  </a:lnTo>
                  <a:lnTo>
                    <a:pt x="1026" y="897"/>
                  </a:lnTo>
                  <a:lnTo>
                    <a:pt x="1028" y="897"/>
                  </a:lnTo>
                  <a:lnTo>
                    <a:pt x="1029" y="897"/>
                  </a:lnTo>
                  <a:lnTo>
                    <a:pt x="1029" y="896"/>
                  </a:lnTo>
                  <a:lnTo>
                    <a:pt x="1030" y="896"/>
                  </a:lnTo>
                  <a:lnTo>
                    <a:pt x="1031" y="896"/>
                  </a:lnTo>
                  <a:lnTo>
                    <a:pt x="1032" y="895"/>
                  </a:lnTo>
                  <a:lnTo>
                    <a:pt x="1033" y="895"/>
                  </a:lnTo>
                  <a:lnTo>
                    <a:pt x="1033" y="893"/>
                  </a:lnTo>
                  <a:lnTo>
                    <a:pt x="1034" y="893"/>
                  </a:lnTo>
                  <a:lnTo>
                    <a:pt x="1035" y="893"/>
                  </a:lnTo>
                  <a:lnTo>
                    <a:pt x="1035" y="892"/>
                  </a:lnTo>
                  <a:lnTo>
                    <a:pt x="1037" y="892"/>
                  </a:lnTo>
                  <a:lnTo>
                    <a:pt x="1038" y="892"/>
                  </a:lnTo>
                  <a:lnTo>
                    <a:pt x="1038" y="891"/>
                  </a:lnTo>
                  <a:lnTo>
                    <a:pt x="1039" y="891"/>
                  </a:lnTo>
                  <a:lnTo>
                    <a:pt x="1040" y="891"/>
                  </a:lnTo>
                  <a:lnTo>
                    <a:pt x="1040" y="890"/>
                  </a:lnTo>
                  <a:lnTo>
                    <a:pt x="1041" y="890"/>
                  </a:lnTo>
                  <a:lnTo>
                    <a:pt x="1041" y="889"/>
                  </a:lnTo>
                  <a:lnTo>
                    <a:pt x="1042" y="889"/>
                  </a:lnTo>
                  <a:lnTo>
                    <a:pt x="1043" y="889"/>
                  </a:lnTo>
                  <a:lnTo>
                    <a:pt x="1043" y="888"/>
                  </a:lnTo>
                  <a:lnTo>
                    <a:pt x="1045" y="888"/>
                  </a:lnTo>
                  <a:lnTo>
                    <a:pt x="1045" y="887"/>
                  </a:lnTo>
                  <a:lnTo>
                    <a:pt x="1046" y="886"/>
                  </a:lnTo>
                  <a:lnTo>
                    <a:pt x="1047" y="884"/>
                  </a:lnTo>
                  <a:lnTo>
                    <a:pt x="1047" y="883"/>
                  </a:lnTo>
                  <a:lnTo>
                    <a:pt x="1048" y="883"/>
                  </a:lnTo>
                  <a:lnTo>
                    <a:pt x="1049" y="883"/>
                  </a:lnTo>
                  <a:lnTo>
                    <a:pt x="1050" y="883"/>
                  </a:lnTo>
                  <a:lnTo>
                    <a:pt x="1050" y="882"/>
                  </a:lnTo>
                  <a:lnTo>
                    <a:pt x="1051" y="882"/>
                  </a:lnTo>
                  <a:lnTo>
                    <a:pt x="1052" y="882"/>
                  </a:lnTo>
                  <a:lnTo>
                    <a:pt x="1052" y="881"/>
                  </a:lnTo>
                  <a:lnTo>
                    <a:pt x="1054" y="881"/>
                  </a:lnTo>
                  <a:lnTo>
                    <a:pt x="1055" y="881"/>
                  </a:lnTo>
                  <a:lnTo>
                    <a:pt x="1055" y="880"/>
                  </a:lnTo>
                  <a:lnTo>
                    <a:pt x="1056" y="880"/>
                  </a:lnTo>
                  <a:lnTo>
                    <a:pt x="1057" y="880"/>
                  </a:lnTo>
                  <a:lnTo>
                    <a:pt x="1057" y="879"/>
                  </a:lnTo>
                  <a:lnTo>
                    <a:pt x="1058" y="879"/>
                  </a:lnTo>
                  <a:lnTo>
                    <a:pt x="1059" y="879"/>
                  </a:lnTo>
                  <a:lnTo>
                    <a:pt x="1059" y="878"/>
                  </a:lnTo>
                  <a:lnTo>
                    <a:pt x="1060" y="878"/>
                  </a:lnTo>
                  <a:lnTo>
                    <a:pt x="1060" y="876"/>
                  </a:lnTo>
                  <a:lnTo>
                    <a:pt x="1062" y="876"/>
                  </a:lnTo>
                  <a:lnTo>
                    <a:pt x="1063" y="876"/>
                  </a:lnTo>
                  <a:lnTo>
                    <a:pt x="1063" y="875"/>
                  </a:lnTo>
                  <a:lnTo>
                    <a:pt x="1064" y="875"/>
                  </a:lnTo>
                  <a:lnTo>
                    <a:pt x="1065" y="875"/>
                  </a:lnTo>
                  <a:lnTo>
                    <a:pt x="1065" y="874"/>
                  </a:lnTo>
                  <a:lnTo>
                    <a:pt x="1066" y="874"/>
                  </a:lnTo>
                  <a:lnTo>
                    <a:pt x="1066" y="873"/>
                  </a:lnTo>
                  <a:lnTo>
                    <a:pt x="1067" y="873"/>
                  </a:lnTo>
                  <a:lnTo>
                    <a:pt x="1068" y="873"/>
                  </a:lnTo>
                  <a:lnTo>
                    <a:pt x="1068" y="872"/>
                  </a:lnTo>
                  <a:lnTo>
                    <a:pt x="1070" y="872"/>
                  </a:lnTo>
                  <a:lnTo>
                    <a:pt x="1070" y="871"/>
                  </a:lnTo>
                  <a:lnTo>
                    <a:pt x="1071" y="871"/>
                  </a:lnTo>
                  <a:lnTo>
                    <a:pt x="1071" y="870"/>
                  </a:lnTo>
                  <a:lnTo>
                    <a:pt x="1072" y="870"/>
                  </a:lnTo>
                  <a:lnTo>
                    <a:pt x="1073" y="869"/>
                  </a:lnTo>
                  <a:lnTo>
                    <a:pt x="1074" y="869"/>
                  </a:lnTo>
                  <a:lnTo>
                    <a:pt x="1074" y="867"/>
                  </a:lnTo>
                  <a:lnTo>
                    <a:pt x="1075" y="867"/>
                  </a:lnTo>
                  <a:lnTo>
                    <a:pt x="1075" y="866"/>
                  </a:lnTo>
                  <a:lnTo>
                    <a:pt x="1076" y="866"/>
                  </a:lnTo>
                  <a:lnTo>
                    <a:pt x="1077" y="866"/>
                  </a:lnTo>
                  <a:lnTo>
                    <a:pt x="1077" y="865"/>
                  </a:lnTo>
                  <a:lnTo>
                    <a:pt x="1079" y="865"/>
                  </a:lnTo>
                  <a:lnTo>
                    <a:pt x="1080" y="865"/>
                  </a:lnTo>
                  <a:lnTo>
                    <a:pt x="1081" y="865"/>
                  </a:lnTo>
                  <a:lnTo>
                    <a:pt x="1081" y="864"/>
                  </a:lnTo>
                  <a:lnTo>
                    <a:pt x="1082" y="864"/>
                  </a:lnTo>
                  <a:lnTo>
                    <a:pt x="1082" y="863"/>
                  </a:lnTo>
                  <a:lnTo>
                    <a:pt x="1083" y="863"/>
                  </a:lnTo>
                  <a:lnTo>
                    <a:pt x="1084" y="863"/>
                  </a:lnTo>
                  <a:lnTo>
                    <a:pt x="1084" y="862"/>
                  </a:lnTo>
                  <a:lnTo>
                    <a:pt x="1085" y="862"/>
                  </a:lnTo>
                  <a:lnTo>
                    <a:pt x="1085" y="861"/>
                  </a:lnTo>
                  <a:lnTo>
                    <a:pt x="1087" y="861"/>
                  </a:lnTo>
                  <a:lnTo>
                    <a:pt x="1087" y="859"/>
                  </a:lnTo>
                  <a:lnTo>
                    <a:pt x="1087" y="858"/>
                  </a:lnTo>
                  <a:lnTo>
                    <a:pt x="1088" y="858"/>
                  </a:lnTo>
                  <a:lnTo>
                    <a:pt x="1089" y="858"/>
                  </a:lnTo>
                  <a:lnTo>
                    <a:pt x="1089" y="857"/>
                  </a:lnTo>
                  <a:lnTo>
                    <a:pt x="1089" y="856"/>
                  </a:lnTo>
                  <a:lnTo>
                    <a:pt x="1090" y="856"/>
                  </a:lnTo>
                  <a:lnTo>
                    <a:pt x="1090" y="855"/>
                  </a:lnTo>
                  <a:lnTo>
                    <a:pt x="1091" y="855"/>
                  </a:lnTo>
                  <a:lnTo>
                    <a:pt x="1092" y="855"/>
                  </a:lnTo>
                  <a:lnTo>
                    <a:pt x="1092" y="854"/>
                  </a:lnTo>
                  <a:lnTo>
                    <a:pt x="1092" y="855"/>
                  </a:lnTo>
                  <a:lnTo>
                    <a:pt x="1092" y="854"/>
                  </a:lnTo>
                  <a:lnTo>
                    <a:pt x="1093" y="854"/>
                  </a:lnTo>
                  <a:lnTo>
                    <a:pt x="1094" y="854"/>
                  </a:lnTo>
                  <a:lnTo>
                    <a:pt x="1096" y="854"/>
                  </a:lnTo>
                  <a:lnTo>
                    <a:pt x="1096" y="853"/>
                  </a:lnTo>
                  <a:lnTo>
                    <a:pt x="1096" y="851"/>
                  </a:lnTo>
                  <a:lnTo>
                    <a:pt x="1097" y="851"/>
                  </a:lnTo>
                  <a:lnTo>
                    <a:pt x="1097" y="850"/>
                  </a:lnTo>
                  <a:lnTo>
                    <a:pt x="1098" y="850"/>
                  </a:lnTo>
                  <a:lnTo>
                    <a:pt x="1099" y="850"/>
                  </a:lnTo>
                  <a:lnTo>
                    <a:pt x="1100" y="850"/>
                  </a:lnTo>
                  <a:lnTo>
                    <a:pt x="1100" y="849"/>
                  </a:lnTo>
                  <a:lnTo>
                    <a:pt x="1101" y="849"/>
                  </a:lnTo>
                  <a:lnTo>
                    <a:pt x="1101" y="848"/>
                  </a:lnTo>
                  <a:lnTo>
                    <a:pt x="1102" y="848"/>
                  </a:lnTo>
                  <a:lnTo>
                    <a:pt x="1102" y="847"/>
                  </a:lnTo>
                  <a:lnTo>
                    <a:pt x="1104" y="847"/>
                  </a:lnTo>
                  <a:lnTo>
                    <a:pt x="1102" y="847"/>
                  </a:lnTo>
                  <a:lnTo>
                    <a:pt x="1104" y="847"/>
                  </a:lnTo>
                  <a:lnTo>
                    <a:pt x="1104" y="846"/>
                  </a:lnTo>
                  <a:lnTo>
                    <a:pt x="1105" y="846"/>
                  </a:lnTo>
                  <a:lnTo>
                    <a:pt x="1105" y="845"/>
                  </a:lnTo>
                  <a:lnTo>
                    <a:pt x="1104" y="845"/>
                  </a:lnTo>
                  <a:lnTo>
                    <a:pt x="1105" y="844"/>
                  </a:lnTo>
                  <a:lnTo>
                    <a:pt x="1105" y="845"/>
                  </a:lnTo>
                  <a:lnTo>
                    <a:pt x="1105" y="844"/>
                  </a:lnTo>
                  <a:lnTo>
                    <a:pt x="1106" y="844"/>
                  </a:lnTo>
                  <a:lnTo>
                    <a:pt x="1106" y="842"/>
                  </a:lnTo>
                  <a:lnTo>
                    <a:pt x="1107" y="842"/>
                  </a:lnTo>
                  <a:lnTo>
                    <a:pt x="1107" y="841"/>
                  </a:lnTo>
                  <a:lnTo>
                    <a:pt x="1108" y="841"/>
                  </a:lnTo>
                  <a:lnTo>
                    <a:pt x="1108" y="840"/>
                  </a:lnTo>
                  <a:lnTo>
                    <a:pt x="1109" y="840"/>
                  </a:lnTo>
                  <a:lnTo>
                    <a:pt x="1109" y="839"/>
                  </a:lnTo>
                  <a:lnTo>
                    <a:pt x="1109" y="838"/>
                  </a:lnTo>
                  <a:lnTo>
                    <a:pt x="1109" y="837"/>
                  </a:lnTo>
                  <a:lnTo>
                    <a:pt x="1110" y="837"/>
                  </a:lnTo>
                  <a:lnTo>
                    <a:pt x="1110" y="836"/>
                  </a:lnTo>
                  <a:lnTo>
                    <a:pt x="1110" y="834"/>
                  </a:lnTo>
                  <a:lnTo>
                    <a:pt x="1112" y="834"/>
                  </a:lnTo>
                  <a:lnTo>
                    <a:pt x="1110" y="833"/>
                  </a:lnTo>
                  <a:lnTo>
                    <a:pt x="1112" y="833"/>
                  </a:lnTo>
                  <a:lnTo>
                    <a:pt x="1112" y="832"/>
                  </a:lnTo>
                  <a:lnTo>
                    <a:pt x="1112" y="831"/>
                  </a:lnTo>
                  <a:lnTo>
                    <a:pt x="1112" y="830"/>
                  </a:lnTo>
                  <a:lnTo>
                    <a:pt x="1112" y="829"/>
                  </a:lnTo>
                  <a:lnTo>
                    <a:pt x="1112" y="828"/>
                  </a:lnTo>
                  <a:lnTo>
                    <a:pt x="1113" y="828"/>
                  </a:lnTo>
                  <a:lnTo>
                    <a:pt x="1113" y="826"/>
                  </a:lnTo>
                  <a:lnTo>
                    <a:pt x="1113" y="825"/>
                  </a:lnTo>
                  <a:lnTo>
                    <a:pt x="1112" y="825"/>
                  </a:lnTo>
                  <a:lnTo>
                    <a:pt x="1112" y="824"/>
                  </a:lnTo>
                  <a:lnTo>
                    <a:pt x="1112" y="823"/>
                  </a:lnTo>
                  <a:lnTo>
                    <a:pt x="1113" y="823"/>
                  </a:lnTo>
                  <a:lnTo>
                    <a:pt x="1113" y="822"/>
                  </a:lnTo>
                  <a:lnTo>
                    <a:pt x="1114" y="822"/>
                  </a:lnTo>
                  <a:lnTo>
                    <a:pt x="1114" y="821"/>
                  </a:lnTo>
                  <a:lnTo>
                    <a:pt x="1114" y="820"/>
                  </a:lnTo>
                  <a:lnTo>
                    <a:pt x="1115" y="820"/>
                  </a:lnTo>
                  <a:lnTo>
                    <a:pt x="1115" y="819"/>
                  </a:lnTo>
                  <a:lnTo>
                    <a:pt x="1115" y="817"/>
                  </a:lnTo>
                  <a:lnTo>
                    <a:pt x="1116" y="817"/>
                  </a:lnTo>
                  <a:lnTo>
                    <a:pt x="1115" y="817"/>
                  </a:lnTo>
                  <a:lnTo>
                    <a:pt x="1116" y="817"/>
                  </a:lnTo>
                  <a:lnTo>
                    <a:pt x="1116" y="816"/>
                  </a:lnTo>
                  <a:lnTo>
                    <a:pt x="1116" y="815"/>
                  </a:lnTo>
                  <a:lnTo>
                    <a:pt x="1116" y="814"/>
                  </a:lnTo>
                  <a:lnTo>
                    <a:pt x="1116" y="813"/>
                  </a:lnTo>
                  <a:lnTo>
                    <a:pt x="1115" y="813"/>
                  </a:lnTo>
                  <a:lnTo>
                    <a:pt x="1116" y="813"/>
                  </a:lnTo>
                  <a:lnTo>
                    <a:pt x="1115" y="813"/>
                  </a:lnTo>
                  <a:lnTo>
                    <a:pt x="1116" y="813"/>
                  </a:lnTo>
                  <a:lnTo>
                    <a:pt x="1116" y="812"/>
                  </a:lnTo>
                  <a:lnTo>
                    <a:pt x="1115" y="812"/>
                  </a:lnTo>
                  <a:lnTo>
                    <a:pt x="1115" y="811"/>
                  </a:lnTo>
                  <a:lnTo>
                    <a:pt x="1115" y="809"/>
                  </a:lnTo>
                  <a:lnTo>
                    <a:pt x="1116" y="809"/>
                  </a:lnTo>
                  <a:lnTo>
                    <a:pt x="1116" y="808"/>
                  </a:lnTo>
                  <a:lnTo>
                    <a:pt x="1117" y="808"/>
                  </a:lnTo>
                  <a:lnTo>
                    <a:pt x="1117" y="807"/>
                  </a:lnTo>
                  <a:lnTo>
                    <a:pt x="1117" y="806"/>
                  </a:lnTo>
                  <a:lnTo>
                    <a:pt x="1117" y="805"/>
                  </a:lnTo>
                  <a:lnTo>
                    <a:pt x="1117" y="804"/>
                  </a:lnTo>
                  <a:lnTo>
                    <a:pt x="1117" y="803"/>
                  </a:lnTo>
                  <a:lnTo>
                    <a:pt x="1117" y="802"/>
                  </a:lnTo>
                  <a:lnTo>
                    <a:pt x="1117" y="800"/>
                  </a:lnTo>
                  <a:lnTo>
                    <a:pt x="1117" y="799"/>
                  </a:lnTo>
                  <a:lnTo>
                    <a:pt x="1117" y="800"/>
                  </a:lnTo>
                  <a:lnTo>
                    <a:pt x="1117" y="799"/>
                  </a:lnTo>
                  <a:lnTo>
                    <a:pt x="1116" y="800"/>
                  </a:lnTo>
                  <a:lnTo>
                    <a:pt x="1116" y="799"/>
                  </a:lnTo>
                  <a:lnTo>
                    <a:pt x="1117" y="799"/>
                  </a:lnTo>
                  <a:lnTo>
                    <a:pt x="1116" y="799"/>
                  </a:lnTo>
                  <a:lnTo>
                    <a:pt x="1117" y="799"/>
                  </a:lnTo>
                  <a:lnTo>
                    <a:pt x="1116" y="799"/>
                  </a:lnTo>
                  <a:lnTo>
                    <a:pt x="1117" y="799"/>
                  </a:lnTo>
                  <a:lnTo>
                    <a:pt x="1116" y="798"/>
                  </a:lnTo>
                  <a:lnTo>
                    <a:pt x="1116" y="799"/>
                  </a:lnTo>
                  <a:lnTo>
                    <a:pt x="1116" y="798"/>
                  </a:lnTo>
                  <a:lnTo>
                    <a:pt x="1116" y="797"/>
                  </a:lnTo>
                  <a:lnTo>
                    <a:pt x="1117" y="797"/>
                  </a:lnTo>
                  <a:lnTo>
                    <a:pt x="1116" y="797"/>
                  </a:lnTo>
                  <a:lnTo>
                    <a:pt x="1117" y="797"/>
                  </a:lnTo>
                  <a:lnTo>
                    <a:pt x="1116" y="796"/>
                  </a:lnTo>
                  <a:lnTo>
                    <a:pt x="1117" y="796"/>
                  </a:lnTo>
                  <a:lnTo>
                    <a:pt x="1116" y="796"/>
                  </a:lnTo>
                  <a:lnTo>
                    <a:pt x="1117" y="796"/>
                  </a:lnTo>
                  <a:lnTo>
                    <a:pt x="1116" y="796"/>
                  </a:lnTo>
                  <a:lnTo>
                    <a:pt x="1116" y="795"/>
                  </a:lnTo>
                  <a:lnTo>
                    <a:pt x="1116" y="794"/>
                  </a:lnTo>
                  <a:lnTo>
                    <a:pt x="1116" y="795"/>
                  </a:lnTo>
                  <a:lnTo>
                    <a:pt x="1116" y="794"/>
                  </a:lnTo>
                  <a:lnTo>
                    <a:pt x="1115" y="794"/>
                  </a:lnTo>
                  <a:lnTo>
                    <a:pt x="1116" y="794"/>
                  </a:lnTo>
                  <a:lnTo>
                    <a:pt x="1116" y="792"/>
                  </a:lnTo>
                  <a:lnTo>
                    <a:pt x="1117" y="792"/>
                  </a:lnTo>
                  <a:lnTo>
                    <a:pt x="1117" y="791"/>
                  </a:lnTo>
                  <a:lnTo>
                    <a:pt x="1117" y="790"/>
                  </a:lnTo>
                  <a:lnTo>
                    <a:pt x="1117" y="789"/>
                  </a:lnTo>
                  <a:lnTo>
                    <a:pt x="1118" y="789"/>
                  </a:lnTo>
                  <a:lnTo>
                    <a:pt x="1118" y="788"/>
                  </a:lnTo>
                  <a:lnTo>
                    <a:pt x="1117" y="788"/>
                  </a:lnTo>
                  <a:lnTo>
                    <a:pt x="1117" y="789"/>
                  </a:lnTo>
                  <a:lnTo>
                    <a:pt x="1117" y="788"/>
                  </a:lnTo>
                  <a:lnTo>
                    <a:pt x="1118" y="788"/>
                  </a:lnTo>
                  <a:lnTo>
                    <a:pt x="1118" y="787"/>
                  </a:lnTo>
                  <a:lnTo>
                    <a:pt x="1118" y="786"/>
                  </a:lnTo>
                  <a:lnTo>
                    <a:pt x="1119" y="786"/>
                  </a:lnTo>
                  <a:lnTo>
                    <a:pt x="1119" y="784"/>
                  </a:lnTo>
                  <a:lnTo>
                    <a:pt x="1121" y="784"/>
                  </a:lnTo>
                  <a:lnTo>
                    <a:pt x="1122" y="784"/>
                  </a:lnTo>
                  <a:lnTo>
                    <a:pt x="1122" y="783"/>
                  </a:lnTo>
                  <a:lnTo>
                    <a:pt x="1121" y="783"/>
                  </a:lnTo>
                  <a:lnTo>
                    <a:pt x="1121" y="782"/>
                  </a:lnTo>
                  <a:lnTo>
                    <a:pt x="1122" y="782"/>
                  </a:lnTo>
                  <a:lnTo>
                    <a:pt x="1121" y="782"/>
                  </a:lnTo>
                  <a:lnTo>
                    <a:pt x="1122" y="782"/>
                  </a:lnTo>
                  <a:lnTo>
                    <a:pt x="1121" y="782"/>
                  </a:lnTo>
                  <a:lnTo>
                    <a:pt x="1121" y="781"/>
                  </a:lnTo>
                  <a:lnTo>
                    <a:pt x="1121" y="782"/>
                  </a:lnTo>
                  <a:lnTo>
                    <a:pt x="1121" y="781"/>
                  </a:lnTo>
                  <a:lnTo>
                    <a:pt x="1122" y="781"/>
                  </a:lnTo>
                  <a:lnTo>
                    <a:pt x="1121" y="781"/>
                  </a:lnTo>
                  <a:lnTo>
                    <a:pt x="1121" y="780"/>
                  </a:lnTo>
                  <a:lnTo>
                    <a:pt x="1122" y="780"/>
                  </a:lnTo>
                  <a:lnTo>
                    <a:pt x="1121" y="780"/>
                  </a:lnTo>
                  <a:lnTo>
                    <a:pt x="1122" y="780"/>
                  </a:lnTo>
                  <a:lnTo>
                    <a:pt x="1121" y="780"/>
                  </a:lnTo>
                  <a:lnTo>
                    <a:pt x="1121" y="779"/>
                  </a:lnTo>
                  <a:lnTo>
                    <a:pt x="1121" y="778"/>
                  </a:lnTo>
                  <a:lnTo>
                    <a:pt x="1121" y="777"/>
                  </a:lnTo>
                  <a:lnTo>
                    <a:pt x="1121" y="775"/>
                  </a:lnTo>
                  <a:lnTo>
                    <a:pt x="1122" y="775"/>
                  </a:lnTo>
                  <a:lnTo>
                    <a:pt x="1122" y="774"/>
                  </a:lnTo>
                  <a:lnTo>
                    <a:pt x="1123" y="773"/>
                  </a:lnTo>
                  <a:lnTo>
                    <a:pt x="1123" y="772"/>
                  </a:lnTo>
                  <a:lnTo>
                    <a:pt x="1124" y="772"/>
                  </a:lnTo>
                  <a:lnTo>
                    <a:pt x="1124" y="771"/>
                  </a:lnTo>
                  <a:lnTo>
                    <a:pt x="1124" y="770"/>
                  </a:lnTo>
                  <a:lnTo>
                    <a:pt x="1124" y="769"/>
                  </a:lnTo>
                  <a:lnTo>
                    <a:pt x="1125" y="769"/>
                  </a:lnTo>
                  <a:lnTo>
                    <a:pt x="1125" y="767"/>
                  </a:lnTo>
                  <a:lnTo>
                    <a:pt x="1125" y="766"/>
                  </a:lnTo>
                  <a:lnTo>
                    <a:pt x="1125" y="767"/>
                  </a:lnTo>
                  <a:lnTo>
                    <a:pt x="1125" y="766"/>
                  </a:lnTo>
                  <a:lnTo>
                    <a:pt x="1125" y="765"/>
                  </a:lnTo>
                  <a:lnTo>
                    <a:pt x="1125" y="764"/>
                  </a:lnTo>
                  <a:lnTo>
                    <a:pt x="1126" y="764"/>
                  </a:lnTo>
                  <a:lnTo>
                    <a:pt x="1125" y="764"/>
                  </a:lnTo>
                  <a:lnTo>
                    <a:pt x="1126" y="764"/>
                  </a:lnTo>
                  <a:lnTo>
                    <a:pt x="1126" y="763"/>
                  </a:lnTo>
                  <a:lnTo>
                    <a:pt x="1127" y="763"/>
                  </a:lnTo>
                  <a:lnTo>
                    <a:pt x="1127" y="762"/>
                  </a:lnTo>
                  <a:lnTo>
                    <a:pt x="1129" y="762"/>
                  </a:lnTo>
                  <a:lnTo>
                    <a:pt x="1129" y="761"/>
                  </a:lnTo>
                  <a:lnTo>
                    <a:pt x="1130" y="761"/>
                  </a:lnTo>
                  <a:lnTo>
                    <a:pt x="1130" y="759"/>
                  </a:lnTo>
                  <a:lnTo>
                    <a:pt x="1131" y="759"/>
                  </a:lnTo>
                  <a:lnTo>
                    <a:pt x="1132" y="759"/>
                  </a:lnTo>
                  <a:lnTo>
                    <a:pt x="1133" y="759"/>
                  </a:lnTo>
                  <a:lnTo>
                    <a:pt x="1134" y="759"/>
                  </a:lnTo>
                  <a:lnTo>
                    <a:pt x="1134" y="758"/>
                  </a:lnTo>
                  <a:lnTo>
                    <a:pt x="1135" y="758"/>
                  </a:lnTo>
                  <a:lnTo>
                    <a:pt x="1136" y="758"/>
                  </a:lnTo>
                  <a:lnTo>
                    <a:pt x="1138" y="757"/>
                  </a:lnTo>
                  <a:lnTo>
                    <a:pt x="1136" y="757"/>
                  </a:lnTo>
                  <a:lnTo>
                    <a:pt x="1138" y="757"/>
                  </a:lnTo>
                  <a:lnTo>
                    <a:pt x="1138" y="756"/>
                  </a:lnTo>
                  <a:lnTo>
                    <a:pt x="1139" y="756"/>
                  </a:lnTo>
                  <a:lnTo>
                    <a:pt x="1140" y="756"/>
                  </a:lnTo>
                  <a:lnTo>
                    <a:pt x="1141" y="756"/>
                  </a:lnTo>
                  <a:lnTo>
                    <a:pt x="1141" y="755"/>
                  </a:lnTo>
                  <a:lnTo>
                    <a:pt x="1142" y="755"/>
                  </a:lnTo>
                  <a:lnTo>
                    <a:pt x="1142" y="754"/>
                  </a:lnTo>
                  <a:lnTo>
                    <a:pt x="1143" y="754"/>
                  </a:lnTo>
                  <a:lnTo>
                    <a:pt x="1144" y="754"/>
                  </a:lnTo>
                  <a:lnTo>
                    <a:pt x="1144" y="753"/>
                  </a:lnTo>
                  <a:lnTo>
                    <a:pt x="1146" y="753"/>
                  </a:lnTo>
                  <a:lnTo>
                    <a:pt x="1146" y="752"/>
                  </a:lnTo>
                  <a:lnTo>
                    <a:pt x="1146" y="750"/>
                  </a:lnTo>
                  <a:lnTo>
                    <a:pt x="1146" y="749"/>
                  </a:lnTo>
                  <a:lnTo>
                    <a:pt x="1146" y="750"/>
                  </a:lnTo>
                  <a:lnTo>
                    <a:pt x="1146" y="749"/>
                  </a:lnTo>
                  <a:lnTo>
                    <a:pt x="1147" y="749"/>
                  </a:lnTo>
                  <a:lnTo>
                    <a:pt x="1147" y="748"/>
                  </a:lnTo>
                  <a:lnTo>
                    <a:pt x="1148" y="748"/>
                  </a:lnTo>
                  <a:lnTo>
                    <a:pt x="1148" y="747"/>
                  </a:lnTo>
                  <a:lnTo>
                    <a:pt x="1148" y="746"/>
                  </a:lnTo>
                  <a:lnTo>
                    <a:pt x="1149" y="746"/>
                  </a:lnTo>
                  <a:lnTo>
                    <a:pt x="1149" y="745"/>
                  </a:lnTo>
                  <a:lnTo>
                    <a:pt x="1150" y="745"/>
                  </a:lnTo>
                  <a:lnTo>
                    <a:pt x="1149" y="745"/>
                  </a:lnTo>
                  <a:lnTo>
                    <a:pt x="1150" y="745"/>
                  </a:lnTo>
                  <a:lnTo>
                    <a:pt x="1150" y="744"/>
                  </a:lnTo>
                  <a:lnTo>
                    <a:pt x="1150" y="742"/>
                  </a:lnTo>
                  <a:lnTo>
                    <a:pt x="1150" y="741"/>
                  </a:lnTo>
                  <a:lnTo>
                    <a:pt x="1151" y="741"/>
                  </a:lnTo>
                  <a:lnTo>
                    <a:pt x="1151" y="740"/>
                  </a:lnTo>
                  <a:lnTo>
                    <a:pt x="1152" y="740"/>
                  </a:lnTo>
                  <a:lnTo>
                    <a:pt x="1153" y="740"/>
                  </a:lnTo>
                  <a:lnTo>
                    <a:pt x="1155" y="739"/>
                  </a:lnTo>
                  <a:lnTo>
                    <a:pt x="1156" y="739"/>
                  </a:lnTo>
                  <a:lnTo>
                    <a:pt x="1156" y="738"/>
                  </a:lnTo>
                  <a:lnTo>
                    <a:pt x="1156" y="737"/>
                  </a:lnTo>
                  <a:lnTo>
                    <a:pt x="1157" y="737"/>
                  </a:lnTo>
                  <a:lnTo>
                    <a:pt x="1157" y="736"/>
                  </a:lnTo>
                  <a:lnTo>
                    <a:pt x="1157" y="734"/>
                  </a:lnTo>
                  <a:lnTo>
                    <a:pt x="1158" y="734"/>
                  </a:lnTo>
                  <a:lnTo>
                    <a:pt x="1158" y="733"/>
                  </a:lnTo>
                  <a:lnTo>
                    <a:pt x="1157" y="733"/>
                  </a:lnTo>
                  <a:lnTo>
                    <a:pt x="1157" y="732"/>
                  </a:lnTo>
                  <a:lnTo>
                    <a:pt x="1157" y="731"/>
                  </a:lnTo>
                  <a:lnTo>
                    <a:pt x="1157" y="732"/>
                  </a:lnTo>
                  <a:lnTo>
                    <a:pt x="1157" y="731"/>
                  </a:lnTo>
                  <a:lnTo>
                    <a:pt x="1158" y="731"/>
                  </a:lnTo>
                  <a:lnTo>
                    <a:pt x="1158" y="730"/>
                  </a:lnTo>
                  <a:lnTo>
                    <a:pt x="1158" y="729"/>
                  </a:lnTo>
                  <a:lnTo>
                    <a:pt x="1158" y="728"/>
                  </a:lnTo>
                  <a:lnTo>
                    <a:pt x="1158" y="727"/>
                  </a:lnTo>
                  <a:lnTo>
                    <a:pt x="1158" y="725"/>
                  </a:lnTo>
                  <a:lnTo>
                    <a:pt x="1158" y="724"/>
                  </a:lnTo>
                  <a:lnTo>
                    <a:pt x="1158" y="723"/>
                  </a:lnTo>
                  <a:lnTo>
                    <a:pt x="1159" y="723"/>
                  </a:lnTo>
                  <a:lnTo>
                    <a:pt x="1159" y="722"/>
                  </a:lnTo>
                  <a:lnTo>
                    <a:pt x="1159" y="721"/>
                  </a:lnTo>
                  <a:lnTo>
                    <a:pt x="1159" y="722"/>
                  </a:lnTo>
                  <a:lnTo>
                    <a:pt x="1159" y="721"/>
                  </a:lnTo>
                  <a:lnTo>
                    <a:pt x="1159" y="720"/>
                  </a:lnTo>
                  <a:lnTo>
                    <a:pt x="1159" y="719"/>
                  </a:lnTo>
                  <a:lnTo>
                    <a:pt x="1160" y="720"/>
                  </a:lnTo>
                  <a:lnTo>
                    <a:pt x="1160" y="719"/>
                  </a:lnTo>
                  <a:lnTo>
                    <a:pt x="1160" y="720"/>
                  </a:lnTo>
                  <a:lnTo>
                    <a:pt x="1161" y="720"/>
                  </a:lnTo>
                  <a:lnTo>
                    <a:pt x="1161" y="719"/>
                  </a:lnTo>
                  <a:lnTo>
                    <a:pt x="1163" y="719"/>
                  </a:lnTo>
                  <a:lnTo>
                    <a:pt x="1164" y="719"/>
                  </a:lnTo>
                  <a:lnTo>
                    <a:pt x="1164" y="717"/>
                  </a:lnTo>
                  <a:lnTo>
                    <a:pt x="1164" y="716"/>
                  </a:lnTo>
                  <a:lnTo>
                    <a:pt x="1164" y="715"/>
                  </a:lnTo>
                  <a:lnTo>
                    <a:pt x="1163" y="715"/>
                  </a:lnTo>
                  <a:lnTo>
                    <a:pt x="1164" y="715"/>
                  </a:lnTo>
                  <a:lnTo>
                    <a:pt x="1164" y="714"/>
                  </a:lnTo>
                  <a:lnTo>
                    <a:pt x="1163" y="714"/>
                  </a:lnTo>
                  <a:lnTo>
                    <a:pt x="1163" y="713"/>
                  </a:lnTo>
                  <a:lnTo>
                    <a:pt x="1164" y="713"/>
                  </a:lnTo>
                  <a:lnTo>
                    <a:pt x="1164" y="712"/>
                  </a:lnTo>
                  <a:lnTo>
                    <a:pt x="1164" y="711"/>
                  </a:lnTo>
                  <a:lnTo>
                    <a:pt x="1165" y="711"/>
                  </a:lnTo>
                  <a:lnTo>
                    <a:pt x="1165" y="710"/>
                  </a:lnTo>
                  <a:lnTo>
                    <a:pt x="1164" y="710"/>
                  </a:lnTo>
                  <a:lnTo>
                    <a:pt x="1164" y="708"/>
                  </a:lnTo>
                  <a:lnTo>
                    <a:pt x="1163" y="708"/>
                  </a:lnTo>
                  <a:lnTo>
                    <a:pt x="1163" y="707"/>
                  </a:lnTo>
                  <a:lnTo>
                    <a:pt x="1164" y="707"/>
                  </a:lnTo>
                  <a:lnTo>
                    <a:pt x="1164" y="706"/>
                  </a:lnTo>
                  <a:lnTo>
                    <a:pt x="1164" y="705"/>
                  </a:lnTo>
                  <a:lnTo>
                    <a:pt x="1164" y="704"/>
                  </a:lnTo>
                  <a:lnTo>
                    <a:pt x="1164" y="705"/>
                  </a:lnTo>
                  <a:lnTo>
                    <a:pt x="1165" y="705"/>
                  </a:lnTo>
                  <a:lnTo>
                    <a:pt x="1165" y="704"/>
                  </a:lnTo>
                  <a:lnTo>
                    <a:pt x="1165" y="703"/>
                  </a:lnTo>
                  <a:lnTo>
                    <a:pt x="1166" y="703"/>
                  </a:lnTo>
                  <a:lnTo>
                    <a:pt x="1166" y="702"/>
                  </a:lnTo>
                  <a:lnTo>
                    <a:pt x="1167" y="702"/>
                  </a:lnTo>
                  <a:lnTo>
                    <a:pt x="1167" y="700"/>
                  </a:lnTo>
                  <a:lnTo>
                    <a:pt x="1167" y="699"/>
                  </a:lnTo>
                  <a:lnTo>
                    <a:pt x="1168" y="699"/>
                  </a:lnTo>
                  <a:lnTo>
                    <a:pt x="1168" y="698"/>
                  </a:lnTo>
                  <a:lnTo>
                    <a:pt x="1168" y="699"/>
                  </a:lnTo>
                  <a:lnTo>
                    <a:pt x="1168" y="698"/>
                  </a:lnTo>
                  <a:lnTo>
                    <a:pt x="1169" y="698"/>
                  </a:lnTo>
                  <a:lnTo>
                    <a:pt x="1171" y="698"/>
                  </a:lnTo>
                  <a:lnTo>
                    <a:pt x="1171" y="697"/>
                  </a:lnTo>
                  <a:lnTo>
                    <a:pt x="1169" y="697"/>
                  </a:lnTo>
                  <a:lnTo>
                    <a:pt x="1169" y="696"/>
                  </a:lnTo>
                  <a:lnTo>
                    <a:pt x="1169" y="695"/>
                  </a:lnTo>
                  <a:lnTo>
                    <a:pt x="1169" y="694"/>
                  </a:lnTo>
                  <a:lnTo>
                    <a:pt x="1169" y="692"/>
                  </a:lnTo>
                  <a:lnTo>
                    <a:pt x="1169" y="691"/>
                  </a:lnTo>
                  <a:lnTo>
                    <a:pt x="1171" y="691"/>
                  </a:lnTo>
                  <a:lnTo>
                    <a:pt x="1171" y="690"/>
                  </a:lnTo>
                  <a:lnTo>
                    <a:pt x="1172" y="690"/>
                  </a:lnTo>
                  <a:lnTo>
                    <a:pt x="1173" y="689"/>
                  </a:lnTo>
                  <a:lnTo>
                    <a:pt x="1173" y="688"/>
                  </a:lnTo>
                  <a:lnTo>
                    <a:pt x="1173" y="687"/>
                  </a:lnTo>
                  <a:lnTo>
                    <a:pt x="1173" y="686"/>
                  </a:lnTo>
                  <a:lnTo>
                    <a:pt x="1174" y="686"/>
                  </a:lnTo>
                  <a:lnTo>
                    <a:pt x="1173" y="686"/>
                  </a:lnTo>
                  <a:lnTo>
                    <a:pt x="1174" y="686"/>
                  </a:lnTo>
                  <a:lnTo>
                    <a:pt x="1174" y="685"/>
                  </a:lnTo>
                  <a:lnTo>
                    <a:pt x="1175" y="685"/>
                  </a:lnTo>
                  <a:lnTo>
                    <a:pt x="1176" y="685"/>
                  </a:lnTo>
                  <a:lnTo>
                    <a:pt x="1176" y="683"/>
                  </a:lnTo>
                  <a:lnTo>
                    <a:pt x="1177" y="683"/>
                  </a:lnTo>
                  <a:lnTo>
                    <a:pt x="1178" y="682"/>
                  </a:lnTo>
                  <a:lnTo>
                    <a:pt x="1177" y="682"/>
                  </a:lnTo>
                  <a:lnTo>
                    <a:pt x="1178" y="682"/>
                  </a:lnTo>
                  <a:lnTo>
                    <a:pt x="1178" y="681"/>
                  </a:lnTo>
                  <a:lnTo>
                    <a:pt x="1178" y="680"/>
                  </a:lnTo>
                  <a:lnTo>
                    <a:pt x="1180" y="680"/>
                  </a:lnTo>
                  <a:lnTo>
                    <a:pt x="1181" y="680"/>
                  </a:lnTo>
                  <a:lnTo>
                    <a:pt x="1182" y="680"/>
                  </a:lnTo>
                  <a:lnTo>
                    <a:pt x="1182" y="679"/>
                  </a:lnTo>
                  <a:lnTo>
                    <a:pt x="1183" y="679"/>
                  </a:lnTo>
                  <a:lnTo>
                    <a:pt x="1183" y="678"/>
                  </a:lnTo>
                  <a:lnTo>
                    <a:pt x="1184" y="678"/>
                  </a:lnTo>
                  <a:lnTo>
                    <a:pt x="1184" y="677"/>
                  </a:lnTo>
                  <a:lnTo>
                    <a:pt x="1185" y="677"/>
                  </a:lnTo>
                  <a:lnTo>
                    <a:pt x="1185" y="675"/>
                  </a:lnTo>
                  <a:lnTo>
                    <a:pt x="1186" y="675"/>
                  </a:lnTo>
                  <a:lnTo>
                    <a:pt x="1186" y="674"/>
                  </a:lnTo>
                  <a:lnTo>
                    <a:pt x="1186" y="675"/>
                  </a:lnTo>
                  <a:lnTo>
                    <a:pt x="1186" y="674"/>
                  </a:lnTo>
                  <a:lnTo>
                    <a:pt x="1188" y="674"/>
                  </a:lnTo>
                  <a:lnTo>
                    <a:pt x="1188" y="673"/>
                  </a:lnTo>
                  <a:lnTo>
                    <a:pt x="1189" y="673"/>
                  </a:lnTo>
                  <a:lnTo>
                    <a:pt x="1189" y="674"/>
                  </a:lnTo>
                  <a:lnTo>
                    <a:pt x="1189" y="673"/>
                  </a:lnTo>
                  <a:lnTo>
                    <a:pt x="1190" y="673"/>
                  </a:lnTo>
                  <a:lnTo>
                    <a:pt x="1191" y="673"/>
                  </a:lnTo>
                  <a:lnTo>
                    <a:pt x="1191" y="672"/>
                  </a:lnTo>
                  <a:lnTo>
                    <a:pt x="1192" y="672"/>
                  </a:lnTo>
                  <a:lnTo>
                    <a:pt x="1192" y="671"/>
                  </a:lnTo>
                  <a:lnTo>
                    <a:pt x="1193" y="671"/>
                  </a:lnTo>
                  <a:lnTo>
                    <a:pt x="1194" y="671"/>
                  </a:lnTo>
                  <a:lnTo>
                    <a:pt x="1194" y="670"/>
                  </a:lnTo>
                  <a:lnTo>
                    <a:pt x="1195" y="670"/>
                  </a:lnTo>
                  <a:lnTo>
                    <a:pt x="1197" y="670"/>
                  </a:lnTo>
                  <a:lnTo>
                    <a:pt x="1197" y="669"/>
                  </a:lnTo>
                  <a:lnTo>
                    <a:pt x="1198" y="669"/>
                  </a:lnTo>
                  <a:lnTo>
                    <a:pt x="1198" y="667"/>
                  </a:lnTo>
                  <a:lnTo>
                    <a:pt x="1198" y="669"/>
                  </a:lnTo>
                  <a:lnTo>
                    <a:pt x="1199" y="669"/>
                  </a:lnTo>
                  <a:lnTo>
                    <a:pt x="1199" y="667"/>
                  </a:lnTo>
                  <a:lnTo>
                    <a:pt x="1200" y="667"/>
                  </a:lnTo>
                  <a:lnTo>
                    <a:pt x="1200" y="666"/>
                  </a:lnTo>
                  <a:lnTo>
                    <a:pt x="1200" y="665"/>
                  </a:lnTo>
                  <a:lnTo>
                    <a:pt x="1201" y="665"/>
                  </a:lnTo>
                  <a:lnTo>
                    <a:pt x="1202" y="665"/>
                  </a:lnTo>
                  <a:lnTo>
                    <a:pt x="1202" y="664"/>
                  </a:lnTo>
                  <a:lnTo>
                    <a:pt x="1203" y="664"/>
                  </a:lnTo>
                  <a:lnTo>
                    <a:pt x="1203" y="663"/>
                  </a:lnTo>
                  <a:lnTo>
                    <a:pt x="1205" y="663"/>
                  </a:lnTo>
                  <a:lnTo>
                    <a:pt x="1205" y="664"/>
                  </a:lnTo>
                  <a:lnTo>
                    <a:pt x="1205" y="663"/>
                  </a:lnTo>
                  <a:lnTo>
                    <a:pt x="1206" y="663"/>
                  </a:lnTo>
                  <a:lnTo>
                    <a:pt x="1206" y="662"/>
                  </a:lnTo>
                  <a:lnTo>
                    <a:pt x="1206" y="663"/>
                  </a:lnTo>
                  <a:lnTo>
                    <a:pt x="1206" y="662"/>
                  </a:lnTo>
                  <a:lnTo>
                    <a:pt x="1207" y="662"/>
                  </a:lnTo>
                  <a:lnTo>
                    <a:pt x="1207" y="661"/>
                  </a:lnTo>
                  <a:lnTo>
                    <a:pt x="1208" y="661"/>
                  </a:lnTo>
                  <a:lnTo>
                    <a:pt x="1208" y="660"/>
                  </a:lnTo>
                  <a:lnTo>
                    <a:pt x="1209" y="660"/>
                  </a:lnTo>
                  <a:lnTo>
                    <a:pt x="1209" y="658"/>
                  </a:lnTo>
                  <a:lnTo>
                    <a:pt x="1209" y="660"/>
                  </a:lnTo>
                  <a:lnTo>
                    <a:pt x="1209" y="658"/>
                  </a:lnTo>
                  <a:lnTo>
                    <a:pt x="1209" y="657"/>
                  </a:lnTo>
                  <a:lnTo>
                    <a:pt x="1210" y="657"/>
                  </a:lnTo>
                  <a:lnTo>
                    <a:pt x="1210" y="656"/>
                  </a:lnTo>
                  <a:lnTo>
                    <a:pt x="1211" y="656"/>
                  </a:lnTo>
                  <a:lnTo>
                    <a:pt x="1211" y="655"/>
                  </a:lnTo>
                  <a:lnTo>
                    <a:pt x="1211" y="654"/>
                  </a:lnTo>
                  <a:lnTo>
                    <a:pt x="1213" y="654"/>
                  </a:lnTo>
                  <a:lnTo>
                    <a:pt x="1213" y="653"/>
                  </a:lnTo>
                  <a:lnTo>
                    <a:pt x="1213" y="652"/>
                  </a:lnTo>
                  <a:lnTo>
                    <a:pt x="1214" y="652"/>
                  </a:lnTo>
                  <a:lnTo>
                    <a:pt x="1214" y="650"/>
                  </a:lnTo>
                  <a:lnTo>
                    <a:pt x="1214" y="649"/>
                  </a:lnTo>
                  <a:lnTo>
                    <a:pt x="1214" y="650"/>
                  </a:lnTo>
                  <a:lnTo>
                    <a:pt x="1215" y="650"/>
                  </a:lnTo>
                  <a:lnTo>
                    <a:pt x="1215" y="649"/>
                  </a:lnTo>
                  <a:lnTo>
                    <a:pt x="1215" y="648"/>
                  </a:lnTo>
                  <a:lnTo>
                    <a:pt x="1216" y="648"/>
                  </a:lnTo>
                  <a:lnTo>
                    <a:pt x="1216" y="647"/>
                  </a:lnTo>
                  <a:lnTo>
                    <a:pt x="1216" y="646"/>
                  </a:lnTo>
                  <a:lnTo>
                    <a:pt x="1217" y="646"/>
                  </a:lnTo>
                  <a:lnTo>
                    <a:pt x="1217" y="645"/>
                  </a:lnTo>
                  <a:lnTo>
                    <a:pt x="1217" y="644"/>
                  </a:lnTo>
                  <a:lnTo>
                    <a:pt x="1218" y="644"/>
                  </a:lnTo>
                  <a:lnTo>
                    <a:pt x="1218" y="642"/>
                  </a:lnTo>
                  <a:lnTo>
                    <a:pt x="1218" y="641"/>
                  </a:lnTo>
                  <a:lnTo>
                    <a:pt x="1218" y="640"/>
                  </a:lnTo>
                  <a:lnTo>
                    <a:pt x="1219" y="640"/>
                  </a:lnTo>
                  <a:lnTo>
                    <a:pt x="1219" y="639"/>
                  </a:lnTo>
                  <a:lnTo>
                    <a:pt x="1219" y="640"/>
                  </a:lnTo>
                  <a:lnTo>
                    <a:pt x="1220" y="639"/>
                  </a:lnTo>
                  <a:lnTo>
                    <a:pt x="1222" y="639"/>
                  </a:lnTo>
                  <a:lnTo>
                    <a:pt x="1222" y="638"/>
                  </a:lnTo>
                  <a:lnTo>
                    <a:pt x="1222" y="637"/>
                  </a:lnTo>
                  <a:lnTo>
                    <a:pt x="1222" y="636"/>
                  </a:lnTo>
                  <a:lnTo>
                    <a:pt x="1223" y="636"/>
                  </a:lnTo>
                  <a:lnTo>
                    <a:pt x="1223" y="635"/>
                  </a:lnTo>
                  <a:lnTo>
                    <a:pt x="1224" y="635"/>
                  </a:lnTo>
                  <a:lnTo>
                    <a:pt x="1224" y="633"/>
                  </a:lnTo>
                  <a:lnTo>
                    <a:pt x="1225" y="633"/>
                  </a:lnTo>
                  <a:lnTo>
                    <a:pt x="1225" y="632"/>
                  </a:lnTo>
                  <a:lnTo>
                    <a:pt x="1225" y="631"/>
                  </a:lnTo>
                  <a:lnTo>
                    <a:pt x="1225" y="630"/>
                  </a:lnTo>
                  <a:lnTo>
                    <a:pt x="1226" y="630"/>
                  </a:lnTo>
                  <a:lnTo>
                    <a:pt x="1227" y="630"/>
                  </a:lnTo>
                  <a:lnTo>
                    <a:pt x="1227" y="629"/>
                  </a:lnTo>
                  <a:lnTo>
                    <a:pt x="1228" y="629"/>
                  </a:lnTo>
                  <a:lnTo>
                    <a:pt x="1228" y="628"/>
                  </a:lnTo>
                  <a:lnTo>
                    <a:pt x="1230" y="628"/>
                  </a:lnTo>
                  <a:lnTo>
                    <a:pt x="1230" y="627"/>
                  </a:lnTo>
                  <a:lnTo>
                    <a:pt x="1230" y="625"/>
                  </a:lnTo>
                  <a:lnTo>
                    <a:pt x="1230" y="624"/>
                  </a:lnTo>
                  <a:lnTo>
                    <a:pt x="1231" y="624"/>
                  </a:lnTo>
                  <a:lnTo>
                    <a:pt x="1231" y="623"/>
                  </a:lnTo>
                  <a:lnTo>
                    <a:pt x="1231" y="624"/>
                  </a:lnTo>
                  <a:lnTo>
                    <a:pt x="1231" y="623"/>
                  </a:lnTo>
                  <a:lnTo>
                    <a:pt x="1232" y="623"/>
                  </a:lnTo>
                  <a:lnTo>
                    <a:pt x="1232" y="622"/>
                  </a:lnTo>
                  <a:lnTo>
                    <a:pt x="1232" y="621"/>
                  </a:lnTo>
                  <a:lnTo>
                    <a:pt x="1233" y="621"/>
                  </a:lnTo>
                  <a:lnTo>
                    <a:pt x="1232" y="621"/>
                  </a:lnTo>
                  <a:lnTo>
                    <a:pt x="1232" y="620"/>
                  </a:lnTo>
                  <a:lnTo>
                    <a:pt x="1233" y="620"/>
                  </a:lnTo>
                  <a:lnTo>
                    <a:pt x="1233" y="619"/>
                  </a:lnTo>
                  <a:lnTo>
                    <a:pt x="1233" y="620"/>
                  </a:lnTo>
                  <a:lnTo>
                    <a:pt x="1233" y="619"/>
                  </a:lnTo>
                  <a:lnTo>
                    <a:pt x="1233" y="618"/>
                  </a:lnTo>
                  <a:lnTo>
                    <a:pt x="1234" y="618"/>
                  </a:lnTo>
                  <a:lnTo>
                    <a:pt x="1234" y="616"/>
                  </a:lnTo>
                  <a:lnTo>
                    <a:pt x="1233" y="616"/>
                  </a:lnTo>
                  <a:lnTo>
                    <a:pt x="1233" y="615"/>
                  </a:lnTo>
                  <a:lnTo>
                    <a:pt x="1234" y="615"/>
                  </a:lnTo>
                  <a:lnTo>
                    <a:pt x="1234" y="614"/>
                  </a:lnTo>
                  <a:lnTo>
                    <a:pt x="1235" y="614"/>
                  </a:lnTo>
                  <a:lnTo>
                    <a:pt x="1236" y="614"/>
                  </a:lnTo>
                  <a:lnTo>
                    <a:pt x="1237" y="614"/>
                  </a:lnTo>
                  <a:lnTo>
                    <a:pt x="1237" y="613"/>
                  </a:lnTo>
                  <a:lnTo>
                    <a:pt x="1237" y="612"/>
                  </a:lnTo>
                  <a:lnTo>
                    <a:pt x="1236" y="611"/>
                  </a:lnTo>
                  <a:lnTo>
                    <a:pt x="1237" y="611"/>
                  </a:lnTo>
                  <a:lnTo>
                    <a:pt x="1236" y="611"/>
                  </a:lnTo>
                  <a:lnTo>
                    <a:pt x="1236" y="610"/>
                  </a:lnTo>
                  <a:lnTo>
                    <a:pt x="1237" y="610"/>
                  </a:lnTo>
                  <a:lnTo>
                    <a:pt x="1236" y="610"/>
                  </a:lnTo>
                  <a:lnTo>
                    <a:pt x="1237" y="610"/>
                  </a:lnTo>
                  <a:lnTo>
                    <a:pt x="1237" y="608"/>
                  </a:lnTo>
                  <a:lnTo>
                    <a:pt x="1236" y="608"/>
                  </a:lnTo>
                  <a:lnTo>
                    <a:pt x="1236" y="607"/>
                  </a:lnTo>
                  <a:lnTo>
                    <a:pt x="1237" y="607"/>
                  </a:lnTo>
                  <a:lnTo>
                    <a:pt x="1237" y="606"/>
                  </a:lnTo>
                  <a:lnTo>
                    <a:pt x="1239" y="605"/>
                  </a:lnTo>
                  <a:lnTo>
                    <a:pt x="1240" y="605"/>
                  </a:lnTo>
                  <a:lnTo>
                    <a:pt x="1240" y="606"/>
                  </a:lnTo>
                  <a:lnTo>
                    <a:pt x="1241" y="606"/>
                  </a:lnTo>
                  <a:lnTo>
                    <a:pt x="1242" y="605"/>
                  </a:lnTo>
                  <a:lnTo>
                    <a:pt x="1242" y="604"/>
                  </a:lnTo>
                  <a:lnTo>
                    <a:pt x="1243" y="604"/>
                  </a:lnTo>
                  <a:lnTo>
                    <a:pt x="1243" y="603"/>
                  </a:lnTo>
                  <a:lnTo>
                    <a:pt x="1242" y="603"/>
                  </a:lnTo>
                  <a:lnTo>
                    <a:pt x="1242" y="602"/>
                  </a:lnTo>
                  <a:lnTo>
                    <a:pt x="1243" y="602"/>
                  </a:lnTo>
                  <a:lnTo>
                    <a:pt x="1243" y="600"/>
                  </a:lnTo>
                  <a:lnTo>
                    <a:pt x="1244" y="600"/>
                  </a:lnTo>
                  <a:lnTo>
                    <a:pt x="1244" y="599"/>
                  </a:lnTo>
                  <a:lnTo>
                    <a:pt x="1244" y="598"/>
                  </a:lnTo>
                  <a:lnTo>
                    <a:pt x="1244" y="597"/>
                  </a:lnTo>
                  <a:lnTo>
                    <a:pt x="1245" y="597"/>
                  </a:lnTo>
                  <a:lnTo>
                    <a:pt x="1247" y="597"/>
                  </a:lnTo>
                  <a:lnTo>
                    <a:pt x="1247" y="596"/>
                  </a:lnTo>
                  <a:lnTo>
                    <a:pt x="1248" y="596"/>
                  </a:lnTo>
                  <a:lnTo>
                    <a:pt x="1247" y="596"/>
                  </a:lnTo>
                  <a:lnTo>
                    <a:pt x="1248" y="596"/>
                  </a:lnTo>
                  <a:lnTo>
                    <a:pt x="1248" y="595"/>
                  </a:lnTo>
                  <a:lnTo>
                    <a:pt x="1249" y="595"/>
                  </a:lnTo>
                  <a:lnTo>
                    <a:pt x="1249" y="594"/>
                  </a:lnTo>
                  <a:lnTo>
                    <a:pt x="1250" y="594"/>
                  </a:lnTo>
                  <a:lnTo>
                    <a:pt x="1250" y="593"/>
                  </a:lnTo>
                  <a:lnTo>
                    <a:pt x="1251" y="593"/>
                  </a:lnTo>
                  <a:lnTo>
                    <a:pt x="1251" y="591"/>
                  </a:lnTo>
                  <a:lnTo>
                    <a:pt x="1252" y="591"/>
                  </a:lnTo>
                  <a:lnTo>
                    <a:pt x="1252" y="590"/>
                  </a:lnTo>
                  <a:lnTo>
                    <a:pt x="1253" y="590"/>
                  </a:lnTo>
                  <a:lnTo>
                    <a:pt x="1253" y="589"/>
                  </a:lnTo>
                  <a:lnTo>
                    <a:pt x="1255" y="589"/>
                  </a:lnTo>
                  <a:lnTo>
                    <a:pt x="1255" y="588"/>
                  </a:lnTo>
                  <a:lnTo>
                    <a:pt x="1255" y="587"/>
                  </a:lnTo>
                  <a:lnTo>
                    <a:pt x="1256" y="587"/>
                  </a:lnTo>
                  <a:lnTo>
                    <a:pt x="1257" y="587"/>
                  </a:lnTo>
                  <a:lnTo>
                    <a:pt x="1257" y="586"/>
                  </a:lnTo>
                  <a:lnTo>
                    <a:pt x="1258" y="586"/>
                  </a:lnTo>
                  <a:lnTo>
                    <a:pt x="1258" y="585"/>
                  </a:lnTo>
                  <a:lnTo>
                    <a:pt x="1258" y="583"/>
                  </a:lnTo>
                  <a:lnTo>
                    <a:pt x="1258" y="582"/>
                  </a:lnTo>
                  <a:lnTo>
                    <a:pt x="1258" y="581"/>
                  </a:lnTo>
                  <a:lnTo>
                    <a:pt x="1259" y="581"/>
                  </a:lnTo>
                  <a:lnTo>
                    <a:pt x="1260" y="581"/>
                  </a:lnTo>
                  <a:lnTo>
                    <a:pt x="1260" y="580"/>
                  </a:lnTo>
                  <a:lnTo>
                    <a:pt x="1261" y="580"/>
                  </a:lnTo>
                  <a:lnTo>
                    <a:pt x="1261" y="579"/>
                  </a:lnTo>
                  <a:lnTo>
                    <a:pt x="1262" y="579"/>
                  </a:lnTo>
                  <a:lnTo>
                    <a:pt x="1262" y="578"/>
                  </a:lnTo>
                  <a:lnTo>
                    <a:pt x="1262" y="577"/>
                  </a:lnTo>
                  <a:lnTo>
                    <a:pt x="1262" y="575"/>
                  </a:lnTo>
                  <a:lnTo>
                    <a:pt x="1262" y="574"/>
                  </a:lnTo>
                  <a:lnTo>
                    <a:pt x="1262" y="573"/>
                  </a:lnTo>
                  <a:lnTo>
                    <a:pt x="1262" y="572"/>
                  </a:lnTo>
                  <a:lnTo>
                    <a:pt x="1262" y="571"/>
                  </a:lnTo>
                  <a:lnTo>
                    <a:pt x="1262" y="570"/>
                  </a:lnTo>
                  <a:lnTo>
                    <a:pt x="1261" y="570"/>
                  </a:lnTo>
                  <a:lnTo>
                    <a:pt x="1261" y="569"/>
                  </a:lnTo>
                  <a:lnTo>
                    <a:pt x="1261" y="568"/>
                  </a:lnTo>
                  <a:lnTo>
                    <a:pt x="1261" y="566"/>
                  </a:lnTo>
                  <a:lnTo>
                    <a:pt x="1260" y="566"/>
                  </a:lnTo>
                  <a:lnTo>
                    <a:pt x="1260" y="565"/>
                  </a:lnTo>
                  <a:lnTo>
                    <a:pt x="1260" y="564"/>
                  </a:lnTo>
                  <a:lnTo>
                    <a:pt x="1261" y="564"/>
                  </a:lnTo>
                  <a:lnTo>
                    <a:pt x="1261" y="563"/>
                  </a:lnTo>
                  <a:lnTo>
                    <a:pt x="1260" y="563"/>
                  </a:lnTo>
                  <a:lnTo>
                    <a:pt x="1261" y="563"/>
                  </a:lnTo>
                  <a:lnTo>
                    <a:pt x="1261" y="562"/>
                  </a:lnTo>
                  <a:lnTo>
                    <a:pt x="1260" y="562"/>
                  </a:lnTo>
                  <a:lnTo>
                    <a:pt x="1261" y="562"/>
                  </a:lnTo>
                  <a:lnTo>
                    <a:pt x="1260" y="562"/>
                  </a:lnTo>
                  <a:lnTo>
                    <a:pt x="1260" y="561"/>
                  </a:lnTo>
                  <a:lnTo>
                    <a:pt x="1261" y="561"/>
                  </a:lnTo>
                  <a:lnTo>
                    <a:pt x="1262" y="561"/>
                  </a:lnTo>
                  <a:lnTo>
                    <a:pt x="1262" y="560"/>
                  </a:lnTo>
                  <a:lnTo>
                    <a:pt x="1261" y="560"/>
                  </a:lnTo>
                  <a:lnTo>
                    <a:pt x="1261" y="558"/>
                  </a:lnTo>
                  <a:lnTo>
                    <a:pt x="1262" y="558"/>
                  </a:lnTo>
                  <a:lnTo>
                    <a:pt x="1264" y="558"/>
                  </a:lnTo>
                  <a:lnTo>
                    <a:pt x="1264" y="557"/>
                  </a:lnTo>
                  <a:lnTo>
                    <a:pt x="1265" y="557"/>
                  </a:lnTo>
                  <a:lnTo>
                    <a:pt x="1265" y="556"/>
                  </a:lnTo>
                  <a:lnTo>
                    <a:pt x="1265" y="555"/>
                  </a:lnTo>
                  <a:lnTo>
                    <a:pt x="1266" y="555"/>
                  </a:lnTo>
                  <a:lnTo>
                    <a:pt x="1266" y="554"/>
                  </a:lnTo>
                  <a:lnTo>
                    <a:pt x="1266" y="553"/>
                  </a:lnTo>
                  <a:lnTo>
                    <a:pt x="1266" y="552"/>
                  </a:lnTo>
                  <a:lnTo>
                    <a:pt x="1267" y="551"/>
                  </a:lnTo>
                  <a:lnTo>
                    <a:pt x="1268" y="551"/>
                  </a:lnTo>
                  <a:lnTo>
                    <a:pt x="1267" y="551"/>
                  </a:lnTo>
                  <a:lnTo>
                    <a:pt x="1267" y="549"/>
                  </a:lnTo>
                  <a:lnTo>
                    <a:pt x="1266" y="549"/>
                  </a:lnTo>
                  <a:lnTo>
                    <a:pt x="1267" y="549"/>
                  </a:lnTo>
                  <a:lnTo>
                    <a:pt x="1267" y="548"/>
                  </a:lnTo>
                  <a:lnTo>
                    <a:pt x="1268" y="547"/>
                  </a:lnTo>
                  <a:lnTo>
                    <a:pt x="1268" y="548"/>
                  </a:lnTo>
                  <a:lnTo>
                    <a:pt x="1268" y="547"/>
                  </a:lnTo>
                  <a:lnTo>
                    <a:pt x="1268" y="548"/>
                  </a:lnTo>
                  <a:lnTo>
                    <a:pt x="1269" y="548"/>
                  </a:lnTo>
                  <a:lnTo>
                    <a:pt x="1270" y="548"/>
                  </a:lnTo>
                  <a:lnTo>
                    <a:pt x="1270" y="547"/>
                  </a:lnTo>
                  <a:lnTo>
                    <a:pt x="1270" y="546"/>
                  </a:lnTo>
                  <a:lnTo>
                    <a:pt x="1270" y="545"/>
                  </a:lnTo>
                  <a:lnTo>
                    <a:pt x="1272" y="545"/>
                  </a:lnTo>
                  <a:lnTo>
                    <a:pt x="1272" y="544"/>
                  </a:lnTo>
                  <a:lnTo>
                    <a:pt x="1270" y="544"/>
                  </a:lnTo>
                  <a:lnTo>
                    <a:pt x="1270" y="543"/>
                  </a:lnTo>
                  <a:lnTo>
                    <a:pt x="1272" y="543"/>
                  </a:lnTo>
                  <a:lnTo>
                    <a:pt x="1272" y="541"/>
                  </a:lnTo>
                  <a:lnTo>
                    <a:pt x="1273" y="541"/>
                  </a:lnTo>
                  <a:lnTo>
                    <a:pt x="1273" y="540"/>
                  </a:lnTo>
                  <a:lnTo>
                    <a:pt x="1273" y="539"/>
                  </a:lnTo>
                  <a:lnTo>
                    <a:pt x="1274" y="539"/>
                  </a:lnTo>
                  <a:lnTo>
                    <a:pt x="1275" y="538"/>
                  </a:lnTo>
                  <a:lnTo>
                    <a:pt x="1276" y="538"/>
                  </a:lnTo>
                  <a:lnTo>
                    <a:pt x="1276" y="537"/>
                  </a:lnTo>
                  <a:lnTo>
                    <a:pt x="1276" y="536"/>
                  </a:lnTo>
                  <a:lnTo>
                    <a:pt x="1277" y="536"/>
                  </a:lnTo>
                  <a:lnTo>
                    <a:pt x="1277" y="535"/>
                  </a:lnTo>
                  <a:lnTo>
                    <a:pt x="1277" y="533"/>
                  </a:lnTo>
                  <a:lnTo>
                    <a:pt x="1277" y="532"/>
                  </a:lnTo>
                  <a:lnTo>
                    <a:pt x="1277" y="531"/>
                  </a:lnTo>
                  <a:lnTo>
                    <a:pt x="1278" y="531"/>
                  </a:lnTo>
                  <a:lnTo>
                    <a:pt x="1278" y="530"/>
                  </a:lnTo>
                  <a:lnTo>
                    <a:pt x="1279" y="530"/>
                  </a:lnTo>
                  <a:lnTo>
                    <a:pt x="1279" y="529"/>
                  </a:lnTo>
                  <a:lnTo>
                    <a:pt x="1281" y="529"/>
                  </a:lnTo>
                  <a:lnTo>
                    <a:pt x="1281" y="528"/>
                  </a:lnTo>
                  <a:lnTo>
                    <a:pt x="1282" y="528"/>
                  </a:lnTo>
                  <a:lnTo>
                    <a:pt x="1282" y="527"/>
                  </a:lnTo>
                  <a:lnTo>
                    <a:pt x="1282" y="526"/>
                  </a:lnTo>
                  <a:lnTo>
                    <a:pt x="1283" y="526"/>
                  </a:lnTo>
                  <a:lnTo>
                    <a:pt x="1283" y="524"/>
                  </a:lnTo>
                  <a:lnTo>
                    <a:pt x="1283" y="523"/>
                  </a:lnTo>
                  <a:lnTo>
                    <a:pt x="1284" y="523"/>
                  </a:lnTo>
                  <a:lnTo>
                    <a:pt x="1284" y="522"/>
                  </a:lnTo>
                  <a:lnTo>
                    <a:pt x="1284" y="521"/>
                  </a:lnTo>
                  <a:lnTo>
                    <a:pt x="1285" y="521"/>
                  </a:lnTo>
                  <a:lnTo>
                    <a:pt x="1285" y="520"/>
                  </a:lnTo>
                  <a:lnTo>
                    <a:pt x="1285" y="519"/>
                  </a:lnTo>
                  <a:lnTo>
                    <a:pt x="1285" y="518"/>
                  </a:lnTo>
                  <a:lnTo>
                    <a:pt x="1285" y="516"/>
                  </a:lnTo>
                  <a:lnTo>
                    <a:pt x="1286" y="516"/>
                  </a:lnTo>
                  <a:lnTo>
                    <a:pt x="1285" y="516"/>
                  </a:lnTo>
                  <a:lnTo>
                    <a:pt x="1285" y="515"/>
                  </a:lnTo>
                  <a:lnTo>
                    <a:pt x="1285" y="514"/>
                  </a:lnTo>
                  <a:lnTo>
                    <a:pt x="1284" y="514"/>
                  </a:lnTo>
                  <a:lnTo>
                    <a:pt x="1285" y="514"/>
                  </a:lnTo>
                  <a:lnTo>
                    <a:pt x="1284" y="514"/>
                  </a:lnTo>
                  <a:lnTo>
                    <a:pt x="1284" y="513"/>
                  </a:lnTo>
                  <a:lnTo>
                    <a:pt x="1284" y="514"/>
                  </a:lnTo>
                  <a:lnTo>
                    <a:pt x="1283" y="514"/>
                  </a:lnTo>
                  <a:lnTo>
                    <a:pt x="1283" y="513"/>
                  </a:lnTo>
                  <a:lnTo>
                    <a:pt x="1283" y="512"/>
                  </a:lnTo>
                  <a:lnTo>
                    <a:pt x="1284" y="512"/>
                  </a:lnTo>
                  <a:lnTo>
                    <a:pt x="1285" y="512"/>
                  </a:lnTo>
                  <a:lnTo>
                    <a:pt x="1284" y="512"/>
                  </a:lnTo>
                  <a:lnTo>
                    <a:pt x="1284" y="511"/>
                  </a:lnTo>
                  <a:lnTo>
                    <a:pt x="1283" y="511"/>
                  </a:lnTo>
                  <a:lnTo>
                    <a:pt x="1283" y="510"/>
                  </a:lnTo>
                  <a:lnTo>
                    <a:pt x="1283" y="508"/>
                  </a:lnTo>
                  <a:lnTo>
                    <a:pt x="1284" y="508"/>
                  </a:lnTo>
                  <a:lnTo>
                    <a:pt x="1284" y="507"/>
                  </a:lnTo>
                  <a:lnTo>
                    <a:pt x="1283" y="507"/>
                  </a:lnTo>
                  <a:lnTo>
                    <a:pt x="1284" y="507"/>
                  </a:lnTo>
                  <a:lnTo>
                    <a:pt x="1284" y="506"/>
                  </a:lnTo>
                  <a:lnTo>
                    <a:pt x="1284" y="507"/>
                  </a:lnTo>
                  <a:lnTo>
                    <a:pt x="1285" y="507"/>
                  </a:lnTo>
                  <a:lnTo>
                    <a:pt x="1284" y="507"/>
                  </a:lnTo>
                  <a:lnTo>
                    <a:pt x="1284" y="506"/>
                  </a:lnTo>
                  <a:lnTo>
                    <a:pt x="1284" y="505"/>
                  </a:lnTo>
                  <a:lnTo>
                    <a:pt x="1283" y="505"/>
                  </a:lnTo>
                  <a:lnTo>
                    <a:pt x="1282" y="505"/>
                  </a:lnTo>
                  <a:lnTo>
                    <a:pt x="1282" y="504"/>
                  </a:lnTo>
                  <a:lnTo>
                    <a:pt x="1283" y="504"/>
                  </a:lnTo>
                  <a:lnTo>
                    <a:pt x="1282" y="504"/>
                  </a:lnTo>
                  <a:lnTo>
                    <a:pt x="1281" y="504"/>
                  </a:lnTo>
                  <a:lnTo>
                    <a:pt x="1281" y="503"/>
                  </a:lnTo>
                  <a:lnTo>
                    <a:pt x="1281" y="502"/>
                  </a:lnTo>
                  <a:lnTo>
                    <a:pt x="1279" y="502"/>
                  </a:lnTo>
                  <a:lnTo>
                    <a:pt x="1281" y="502"/>
                  </a:lnTo>
                  <a:lnTo>
                    <a:pt x="1281" y="503"/>
                  </a:lnTo>
                  <a:lnTo>
                    <a:pt x="1282" y="503"/>
                  </a:lnTo>
                  <a:lnTo>
                    <a:pt x="1282" y="502"/>
                  </a:lnTo>
                  <a:lnTo>
                    <a:pt x="1282" y="501"/>
                  </a:lnTo>
                  <a:lnTo>
                    <a:pt x="1282" y="499"/>
                  </a:lnTo>
                  <a:lnTo>
                    <a:pt x="1281" y="499"/>
                  </a:lnTo>
                  <a:lnTo>
                    <a:pt x="1282" y="499"/>
                  </a:lnTo>
                  <a:lnTo>
                    <a:pt x="1281" y="499"/>
                  </a:lnTo>
                  <a:lnTo>
                    <a:pt x="1282" y="499"/>
                  </a:lnTo>
                  <a:lnTo>
                    <a:pt x="1282" y="498"/>
                  </a:lnTo>
                  <a:lnTo>
                    <a:pt x="1282" y="497"/>
                  </a:lnTo>
                  <a:lnTo>
                    <a:pt x="1281" y="497"/>
                  </a:lnTo>
                  <a:lnTo>
                    <a:pt x="1281" y="496"/>
                  </a:lnTo>
                  <a:lnTo>
                    <a:pt x="1282" y="496"/>
                  </a:lnTo>
                  <a:lnTo>
                    <a:pt x="1282" y="495"/>
                  </a:lnTo>
                  <a:lnTo>
                    <a:pt x="1282" y="494"/>
                  </a:lnTo>
                  <a:lnTo>
                    <a:pt x="1281" y="494"/>
                  </a:lnTo>
                  <a:lnTo>
                    <a:pt x="1282" y="494"/>
                  </a:lnTo>
                  <a:lnTo>
                    <a:pt x="1282" y="493"/>
                  </a:lnTo>
                  <a:lnTo>
                    <a:pt x="1283" y="493"/>
                  </a:lnTo>
                  <a:lnTo>
                    <a:pt x="1283" y="494"/>
                  </a:lnTo>
                  <a:lnTo>
                    <a:pt x="1284" y="494"/>
                  </a:lnTo>
                  <a:lnTo>
                    <a:pt x="1285" y="494"/>
                  </a:lnTo>
                  <a:lnTo>
                    <a:pt x="1284" y="494"/>
                  </a:lnTo>
                  <a:lnTo>
                    <a:pt x="1284" y="493"/>
                  </a:lnTo>
                  <a:lnTo>
                    <a:pt x="1285" y="493"/>
                  </a:lnTo>
                  <a:lnTo>
                    <a:pt x="1284" y="493"/>
                  </a:lnTo>
                  <a:lnTo>
                    <a:pt x="1283" y="493"/>
                  </a:lnTo>
                  <a:lnTo>
                    <a:pt x="1282" y="491"/>
                  </a:lnTo>
                  <a:lnTo>
                    <a:pt x="1283" y="491"/>
                  </a:lnTo>
                  <a:lnTo>
                    <a:pt x="1283" y="490"/>
                  </a:lnTo>
                  <a:lnTo>
                    <a:pt x="1283" y="491"/>
                  </a:lnTo>
                  <a:lnTo>
                    <a:pt x="1283" y="490"/>
                  </a:lnTo>
                  <a:lnTo>
                    <a:pt x="1283" y="489"/>
                  </a:lnTo>
                  <a:lnTo>
                    <a:pt x="1284" y="489"/>
                  </a:lnTo>
                  <a:lnTo>
                    <a:pt x="1284" y="490"/>
                  </a:lnTo>
                  <a:lnTo>
                    <a:pt x="1285" y="490"/>
                  </a:lnTo>
                  <a:lnTo>
                    <a:pt x="1285" y="489"/>
                  </a:lnTo>
                  <a:lnTo>
                    <a:pt x="1284" y="489"/>
                  </a:lnTo>
                  <a:lnTo>
                    <a:pt x="1284" y="488"/>
                  </a:lnTo>
                  <a:lnTo>
                    <a:pt x="1283" y="488"/>
                  </a:lnTo>
                  <a:lnTo>
                    <a:pt x="1284" y="488"/>
                  </a:lnTo>
                  <a:lnTo>
                    <a:pt x="1284" y="487"/>
                  </a:lnTo>
                  <a:lnTo>
                    <a:pt x="1285" y="487"/>
                  </a:lnTo>
                  <a:lnTo>
                    <a:pt x="1286" y="487"/>
                  </a:lnTo>
                  <a:lnTo>
                    <a:pt x="1286" y="488"/>
                  </a:lnTo>
                  <a:lnTo>
                    <a:pt x="1286" y="489"/>
                  </a:lnTo>
                  <a:lnTo>
                    <a:pt x="1286" y="490"/>
                  </a:lnTo>
                  <a:lnTo>
                    <a:pt x="1287" y="490"/>
                  </a:lnTo>
                  <a:lnTo>
                    <a:pt x="1287" y="489"/>
                  </a:lnTo>
                  <a:lnTo>
                    <a:pt x="1289" y="489"/>
                  </a:lnTo>
                  <a:lnTo>
                    <a:pt x="1289" y="490"/>
                  </a:lnTo>
                  <a:lnTo>
                    <a:pt x="1290" y="491"/>
                  </a:lnTo>
                  <a:lnTo>
                    <a:pt x="1291" y="491"/>
                  </a:lnTo>
                  <a:lnTo>
                    <a:pt x="1292" y="491"/>
                  </a:lnTo>
                  <a:lnTo>
                    <a:pt x="1292" y="490"/>
                  </a:lnTo>
                  <a:lnTo>
                    <a:pt x="1291" y="490"/>
                  </a:lnTo>
                  <a:lnTo>
                    <a:pt x="1292" y="490"/>
                  </a:lnTo>
                  <a:lnTo>
                    <a:pt x="1291" y="490"/>
                  </a:lnTo>
                  <a:lnTo>
                    <a:pt x="1291" y="489"/>
                  </a:lnTo>
                  <a:lnTo>
                    <a:pt x="1292" y="489"/>
                  </a:lnTo>
                  <a:lnTo>
                    <a:pt x="1292" y="488"/>
                  </a:lnTo>
                  <a:lnTo>
                    <a:pt x="1293" y="488"/>
                  </a:lnTo>
                  <a:lnTo>
                    <a:pt x="1293" y="489"/>
                  </a:lnTo>
                  <a:lnTo>
                    <a:pt x="1293" y="488"/>
                  </a:lnTo>
                  <a:lnTo>
                    <a:pt x="1293" y="487"/>
                  </a:lnTo>
                  <a:lnTo>
                    <a:pt x="1294" y="487"/>
                  </a:lnTo>
                  <a:lnTo>
                    <a:pt x="1294" y="486"/>
                  </a:lnTo>
                  <a:lnTo>
                    <a:pt x="1295" y="486"/>
                  </a:lnTo>
                  <a:lnTo>
                    <a:pt x="1295" y="485"/>
                  </a:lnTo>
                  <a:lnTo>
                    <a:pt x="1296" y="486"/>
                  </a:lnTo>
                  <a:lnTo>
                    <a:pt x="1296" y="485"/>
                  </a:lnTo>
                  <a:lnTo>
                    <a:pt x="1296" y="483"/>
                  </a:lnTo>
                  <a:lnTo>
                    <a:pt x="1296" y="482"/>
                  </a:lnTo>
                  <a:lnTo>
                    <a:pt x="1298" y="482"/>
                  </a:lnTo>
                  <a:lnTo>
                    <a:pt x="1298" y="483"/>
                  </a:lnTo>
                  <a:lnTo>
                    <a:pt x="1299" y="483"/>
                  </a:lnTo>
                  <a:lnTo>
                    <a:pt x="1300" y="483"/>
                  </a:lnTo>
                  <a:lnTo>
                    <a:pt x="1300" y="482"/>
                  </a:lnTo>
                  <a:lnTo>
                    <a:pt x="1301" y="482"/>
                  </a:lnTo>
                  <a:lnTo>
                    <a:pt x="1301" y="481"/>
                  </a:lnTo>
                  <a:lnTo>
                    <a:pt x="1302" y="481"/>
                  </a:lnTo>
                  <a:lnTo>
                    <a:pt x="1302" y="482"/>
                  </a:lnTo>
                  <a:lnTo>
                    <a:pt x="1301" y="482"/>
                  </a:lnTo>
                  <a:lnTo>
                    <a:pt x="1301" y="483"/>
                  </a:lnTo>
                  <a:lnTo>
                    <a:pt x="1302" y="483"/>
                  </a:lnTo>
                  <a:lnTo>
                    <a:pt x="1302" y="482"/>
                  </a:lnTo>
                  <a:lnTo>
                    <a:pt x="1302" y="483"/>
                  </a:lnTo>
                  <a:lnTo>
                    <a:pt x="1303" y="483"/>
                  </a:lnTo>
                  <a:lnTo>
                    <a:pt x="1303" y="482"/>
                  </a:lnTo>
                  <a:lnTo>
                    <a:pt x="1304" y="482"/>
                  </a:lnTo>
                  <a:lnTo>
                    <a:pt x="1304" y="481"/>
                  </a:lnTo>
                  <a:lnTo>
                    <a:pt x="1306" y="481"/>
                  </a:lnTo>
                  <a:lnTo>
                    <a:pt x="1306" y="480"/>
                  </a:lnTo>
                  <a:lnTo>
                    <a:pt x="1307" y="480"/>
                  </a:lnTo>
                  <a:lnTo>
                    <a:pt x="1308" y="480"/>
                  </a:lnTo>
                  <a:lnTo>
                    <a:pt x="1308" y="481"/>
                  </a:lnTo>
                  <a:lnTo>
                    <a:pt x="1309" y="481"/>
                  </a:lnTo>
                  <a:lnTo>
                    <a:pt x="1309" y="480"/>
                  </a:lnTo>
                  <a:lnTo>
                    <a:pt x="1308" y="480"/>
                  </a:lnTo>
                  <a:lnTo>
                    <a:pt x="1308" y="479"/>
                  </a:lnTo>
                  <a:lnTo>
                    <a:pt x="1309" y="479"/>
                  </a:lnTo>
                  <a:lnTo>
                    <a:pt x="1309" y="478"/>
                  </a:lnTo>
                  <a:lnTo>
                    <a:pt x="1310" y="478"/>
                  </a:lnTo>
                  <a:lnTo>
                    <a:pt x="1311" y="478"/>
                  </a:lnTo>
                  <a:lnTo>
                    <a:pt x="1311" y="479"/>
                  </a:lnTo>
                  <a:lnTo>
                    <a:pt x="1311" y="478"/>
                  </a:lnTo>
                  <a:lnTo>
                    <a:pt x="1311" y="477"/>
                  </a:lnTo>
                  <a:lnTo>
                    <a:pt x="1311" y="476"/>
                  </a:lnTo>
                  <a:lnTo>
                    <a:pt x="1312" y="476"/>
                  </a:lnTo>
                  <a:lnTo>
                    <a:pt x="1314" y="477"/>
                  </a:lnTo>
                  <a:lnTo>
                    <a:pt x="1314" y="478"/>
                  </a:lnTo>
                  <a:lnTo>
                    <a:pt x="1315" y="478"/>
                  </a:lnTo>
                  <a:lnTo>
                    <a:pt x="1315" y="479"/>
                  </a:lnTo>
                  <a:lnTo>
                    <a:pt x="1316" y="479"/>
                  </a:lnTo>
                  <a:lnTo>
                    <a:pt x="1316" y="478"/>
                  </a:lnTo>
                  <a:lnTo>
                    <a:pt x="1317" y="478"/>
                  </a:lnTo>
                  <a:lnTo>
                    <a:pt x="1316" y="478"/>
                  </a:lnTo>
                  <a:lnTo>
                    <a:pt x="1316" y="477"/>
                  </a:lnTo>
                  <a:lnTo>
                    <a:pt x="1317" y="477"/>
                  </a:lnTo>
                  <a:lnTo>
                    <a:pt x="1318" y="477"/>
                  </a:lnTo>
                  <a:lnTo>
                    <a:pt x="1318" y="478"/>
                  </a:lnTo>
                  <a:lnTo>
                    <a:pt x="1319" y="478"/>
                  </a:lnTo>
                  <a:lnTo>
                    <a:pt x="1320" y="478"/>
                  </a:lnTo>
                  <a:lnTo>
                    <a:pt x="1321" y="478"/>
                  </a:lnTo>
                  <a:lnTo>
                    <a:pt x="1321" y="477"/>
                  </a:lnTo>
                  <a:lnTo>
                    <a:pt x="1323" y="477"/>
                  </a:lnTo>
                  <a:lnTo>
                    <a:pt x="1321" y="477"/>
                  </a:lnTo>
                  <a:lnTo>
                    <a:pt x="1323" y="477"/>
                  </a:lnTo>
                  <a:lnTo>
                    <a:pt x="1323" y="476"/>
                  </a:lnTo>
                  <a:lnTo>
                    <a:pt x="1324" y="476"/>
                  </a:lnTo>
                  <a:lnTo>
                    <a:pt x="1324" y="477"/>
                  </a:lnTo>
                  <a:lnTo>
                    <a:pt x="1324" y="476"/>
                  </a:lnTo>
                  <a:lnTo>
                    <a:pt x="1325" y="476"/>
                  </a:lnTo>
                  <a:lnTo>
                    <a:pt x="1325" y="477"/>
                  </a:lnTo>
                  <a:lnTo>
                    <a:pt x="1326" y="477"/>
                  </a:lnTo>
                  <a:lnTo>
                    <a:pt x="1327" y="477"/>
                  </a:lnTo>
                  <a:lnTo>
                    <a:pt x="1327" y="476"/>
                  </a:lnTo>
                  <a:lnTo>
                    <a:pt x="1327" y="474"/>
                  </a:lnTo>
                  <a:lnTo>
                    <a:pt x="1328" y="474"/>
                  </a:lnTo>
                  <a:lnTo>
                    <a:pt x="1329" y="474"/>
                  </a:lnTo>
                  <a:lnTo>
                    <a:pt x="1329" y="473"/>
                  </a:lnTo>
                  <a:lnTo>
                    <a:pt x="1331" y="473"/>
                  </a:lnTo>
                  <a:lnTo>
                    <a:pt x="1331" y="472"/>
                  </a:lnTo>
                  <a:lnTo>
                    <a:pt x="1332" y="472"/>
                  </a:lnTo>
                  <a:lnTo>
                    <a:pt x="1333" y="472"/>
                  </a:lnTo>
                  <a:lnTo>
                    <a:pt x="1334" y="472"/>
                  </a:lnTo>
                  <a:lnTo>
                    <a:pt x="1335" y="472"/>
                  </a:lnTo>
                  <a:lnTo>
                    <a:pt x="1335" y="471"/>
                  </a:lnTo>
                  <a:lnTo>
                    <a:pt x="1336" y="471"/>
                  </a:lnTo>
                  <a:lnTo>
                    <a:pt x="1336" y="470"/>
                  </a:lnTo>
                  <a:lnTo>
                    <a:pt x="1337" y="471"/>
                  </a:lnTo>
                  <a:lnTo>
                    <a:pt x="1336" y="472"/>
                  </a:lnTo>
                  <a:lnTo>
                    <a:pt x="1337" y="472"/>
                  </a:lnTo>
                  <a:lnTo>
                    <a:pt x="1337" y="473"/>
                  </a:lnTo>
                  <a:lnTo>
                    <a:pt x="1337" y="474"/>
                  </a:lnTo>
                  <a:lnTo>
                    <a:pt x="1337" y="476"/>
                  </a:lnTo>
                  <a:lnTo>
                    <a:pt x="1338" y="476"/>
                  </a:lnTo>
                  <a:lnTo>
                    <a:pt x="1337" y="474"/>
                  </a:lnTo>
                  <a:lnTo>
                    <a:pt x="1338" y="473"/>
                  </a:lnTo>
                  <a:lnTo>
                    <a:pt x="1340" y="473"/>
                  </a:lnTo>
                  <a:lnTo>
                    <a:pt x="1340" y="474"/>
                  </a:lnTo>
                  <a:lnTo>
                    <a:pt x="1340" y="473"/>
                  </a:lnTo>
                  <a:lnTo>
                    <a:pt x="1341" y="473"/>
                  </a:lnTo>
                  <a:lnTo>
                    <a:pt x="1341" y="472"/>
                  </a:lnTo>
                  <a:lnTo>
                    <a:pt x="1341" y="471"/>
                  </a:lnTo>
                  <a:lnTo>
                    <a:pt x="1342" y="471"/>
                  </a:lnTo>
                  <a:lnTo>
                    <a:pt x="1342" y="470"/>
                  </a:lnTo>
                  <a:lnTo>
                    <a:pt x="1343" y="470"/>
                  </a:lnTo>
                  <a:lnTo>
                    <a:pt x="1343" y="469"/>
                  </a:lnTo>
                  <a:lnTo>
                    <a:pt x="1344" y="469"/>
                  </a:lnTo>
                  <a:lnTo>
                    <a:pt x="1345" y="469"/>
                  </a:lnTo>
                  <a:lnTo>
                    <a:pt x="1345" y="468"/>
                  </a:lnTo>
                  <a:lnTo>
                    <a:pt x="1346" y="468"/>
                  </a:lnTo>
                  <a:lnTo>
                    <a:pt x="1348" y="468"/>
                  </a:lnTo>
                  <a:lnTo>
                    <a:pt x="1349" y="468"/>
                  </a:lnTo>
                  <a:lnTo>
                    <a:pt x="1349" y="469"/>
                  </a:lnTo>
                  <a:lnTo>
                    <a:pt x="1350" y="469"/>
                  </a:lnTo>
                  <a:lnTo>
                    <a:pt x="1350" y="470"/>
                  </a:lnTo>
                  <a:lnTo>
                    <a:pt x="1351" y="470"/>
                  </a:lnTo>
                  <a:lnTo>
                    <a:pt x="1351" y="471"/>
                  </a:lnTo>
                  <a:lnTo>
                    <a:pt x="1352" y="472"/>
                  </a:lnTo>
                  <a:lnTo>
                    <a:pt x="1352" y="471"/>
                  </a:lnTo>
                  <a:lnTo>
                    <a:pt x="1352" y="472"/>
                  </a:lnTo>
                  <a:lnTo>
                    <a:pt x="1353" y="472"/>
                  </a:lnTo>
                  <a:lnTo>
                    <a:pt x="1353" y="473"/>
                  </a:lnTo>
                  <a:lnTo>
                    <a:pt x="1354" y="473"/>
                  </a:lnTo>
                  <a:lnTo>
                    <a:pt x="1354" y="472"/>
                  </a:lnTo>
                  <a:lnTo>
                    <a:pt x="1356" y="472"/>
                  </a:lnTo>
                  <a:lnTo>
                    <a:pt x="1357" y="472"/>
                  </a:lnTo>
                  <a:lnTo>
                    <a:pt x="1358" y="472"/>
                  </a:lnTo>
                  <a:lnTo>
                    <a:pt x="1359" y="472"/>
                  </a:lnTo>
                  <a:lnTo>
                    <a:pt x="1359" y="471"/>
                  </a:lnTo>
                  <a:lnTo>
                    <a:pt x="1360" y="471"/>
                  </a:lnTo>
                  <a:lnTo>
                    <a:pt x="1361" y="471"/>
                  </a:lnTo>
                  <a:lnTo>
                    <a:pt x="1362" y="470"/>
                  </a:lnTo>
                  <a:lnTo>
                    <a:pt x="1363" y="469"/>
                  </a:lnTo>
                  <a:lnTo>
                    <a:pt x="1365" y="469"/>
                  </a:lnTo>
                  <a:lnTo>
                    <a:pt x="1365" y="468"/>
                  </a:lnTo>
                  <a:lnTo>
                    <a:pt x="1365" y="469"/>
                  </a:lnTo>
                  <a:lnTo>
                    <a:pt x="1366" y="469"/>
                  </a:lnTo>
                  <a:lnTo>
                    <a:pt x="1367" y="469"/>
                  </a:lnTo>
                  <a:lnTo>
                    <a:pt x="1368" y="469"/>
                  </a:lnTo>
                  <a:lnTo>
                    <a:pt x="1368" y="468"/>
                  </a:lnTo>
                  <a:lnTo>
                    <a:pt x="1369" y="468"/>
                  </a:lnTo>
                  <a:lnTo>
                    <a:pt x="1369" y="466"/>
                  </a:lnTo>
                  <a:lnTo>
                    <a:pt x="1370" y="466"/>
                  </a:lnTo>
                  <a:lnTo>
                    <a:pt x="1371" y="466"/>
                  </a:lnTo>
                  <a:lnTo>
                    <a:pt x="1373" y="466"/>
                  </a:lnTo>
                  <a:lnTo>
                    <a:pt x="1374" y="466"/>
                  </a:lnTo>
                  <a:lnTo>
                    <a:pt x="1374" y="468"/>
                  </a:lnTo>
                  <a:lnTo>
                    <a:pt x="1375" y="468"/>
                  </a:lnTo>
                  <a:lnTo>
                    <a:pt x="1375" y="469"/>
                  </a:lnTo>
                  <a:lnTo>
                    <a:pt x="1376" y="469"/>
                  </a:lnTo>
                  <a:lnTo>
                    <a:pt x="1376" y="470"/>
                  </a:lnTo>
                  <a:lnTo>
                    <a:pt x="1377" y="470"/>
                  </a:lnTo>
                  <a:lnTo>
                    <a:pt x="1377" y="471"/>
                  </a:lnTo>
                  <a:lnTo>
                    <a:pt x="1378" y="471"/>
                  </a:lnTo>
                  <a:lnTo>
                    <a:pt x="1379" y="471"/>
                  </a:lnTo>
                  <a:lnTo>
                    <a:pt x="1379" y="472"/>
                  </a:lnTo>
                  <a:lnTo>
                    <a:pt x="1380" y="472"/>
                  </a:lnTo>
                  <a:lnTo>
                    <a:pt x="1380" y="473"/>
                  </a:lnTo>
                  <a:lnTo>
                    <a:pt x="1382" y="473"/>
                  </a:lnTo>
                  <a:lnTo>
                    <a:pt x="1382" y="474"/>
                  </a:lnTo>
                  <a:lnTo>
                    <a:pt x="1382" y="476"/>
                  </a:lnTo>
                  <a:lnTo>
                    <a:pt x="1382" y="477"/>
                  </a:lnTo>
                  <a:lnTo>
                    <a:pt x="1382" y="478"/>
                  </a:lnTo>
                  <a:lnTo>
                    <a:pt x="1380" y="478"/>
                  </a:lnTo>
                  <a:lnTo>
                    <a:pt x="1382" y="478"/>
                  </a:lnTo>
                  <a:lnTo>
                    <a:pt x="1383" y="478"/>
                  </a:lnTo>
                  <a:lnTo>
                    <a:pt x="1383" y="477"/>
                  </a:lnTo>
                  <a:lnTo>
                    <a:pt x="1384" y="477"/>
                  </a:lnTo>
                  <a:lnTo>
                    <a:pt x="1385" y="477"/>
                  </a:lnTo>
                  <a:lnTo>
                    <a:pt x="1385" y="476"/>
                  </a:lnTo>
                  <a:lnTo>
                    <a:pt x="1386" y="476"/>
                  </a:lnTo>
                  <a:lnTo>
                    <a:pt x="1386" y="477"/>
                  </a:lnTo>
                  <a:lnTo>
                    <a:pt x="1387" y="477"/>
                  </a:lnTo>
                  <a:lnTo>
                    <a:pt x="1387" y="478"/>
                  </a:lnTo>
                  <a:lnTo>
                    <a:pt x="1387" y="479"/>
                  </a:lnTo>
                  <a:lnTo>
                    <a:pt x="1387" y="480"/>
                  </a:lnTo>
                  <a:lnTo>
                    <a:pt x="1388" y="480"/>
                  </a:lnTo>
                  <a:lnTo>
                    <a:pt x="1390" y="480"/>
                  </a:lnTo>
                  <a:lnTo>
                    <a:pt x="1390" y="481"/>
                  </a:lnTo>
                  <a:lnTo>
                    <a:pt x="1388" y="480"/>
                  </a:lnTo>
                  <a:lnTo>
                    <a:pt x="1388" y="481"/>
                  </a:lnTo>
                  <a:lnTo>
                    <a:pt x="1387" y="480"/>
                  </a:lnTo>
                  <a:lnTo>
                    <a:pt x="1387" y="481"/>
                  </a:lnTo>
                  <a:lnTo>
                    <a:pt x="1387" y="480"/>
                  </a:lnTo>
                  <a:lnTo>
                    <a:pt x="1387" y="479"/>
                  </a:lnTo>
                  <a:lnTo>
                    <a:pt x="1386" y="480"/>
                  </a:lnTo>
                  <a:lnTo>
                    <a:pt x="1385" y="480"/>
                  </a:lnTo>
                  <a:lnTo>
                    <a:pt x="1385" y="481"/>
                  </a:lnTo>
                  <a:lnTo>
                    <a:pt x="1385" y="482"/>
                  </a:lnTo>
                  <a:lnTo>
                    <a:pt x="1385" y="483"/>
                  </a:lnTo>
                  <a:lnTo>
                    <a:pt x="1385" y="485"/>
                  </a:lnTo>
                  <a:lnTo>
                    <a:pt x="1385" y="486"/>
                  </a:lnTo>
                  <a:lnTo>
                    <a:pt x="1386" y="486"/>
                  </a:lnTo>
                  <a:lnTo>
                    <a:pt x="1386" y="487"/>
                  </a:lnTo>
                  <a:lnTo>
                    <a:pt x="1387" y="487"/>
                  </a:lnTo>
                  <a:lnTo>
                    <a:pt x="1387" y="488"/>
                  </a:lnTo>
                  <a:lnTo>
                    <a:pt x="1388" y="488"/>
                  </a:lnTo>
                  <a:lnTo>
                    <a:pt x="1388" y="487"/>
                  </a:lnTo>
                  <a:lnTo>
                    <a:pt x="1390" y="487"/>
                  </a:lnTo>
                  <a:lnTo>
                    <a:pt x="1391" y="487"/>
                  </a:lnTo>
                  <a:lnTo>
                    <a:pt x="1391" y="488"/>
                  </a:lnTo>
                  <a:lnTo>
                    <a:pt x="1392" y="488"/>
                  </a:lnTo>
                  <a:lnTo>
                    <a:pt x="1392" y="489"/>
                  </a:lnTo>
                  <a:lnTo>
                    <a:pt x="1393" y="489"/>
                  </a:lnTo>
                  <a:lnTo>
                    <a:pt x="1393" y="490"/>
                  </a:lnTo>
                  <a:lnTo>
                    <a:pt x="1393" y="491"/>
                  </a:lnTo>
                  <a:lnTo>
                    <a:pt x="1394" y="491"/>
                  </a:lnTo>
                  <a:lnTo>
                    <a:pt x="1395" y="491"/>
                  </a:lnTo>
                  <a:lnTo>
                    <a:pt x="1396" y="491"/>
                  </a:lnTo>
                  <a:lnTo>
                    <a:pt x="1397" y="491"/>
                  </a:lnTo>
                  <a:lnTo>
                    <a:pt x="1399" y="491"/>
                  </a:lnTo>
                  <a:lnTo>
                    <a:pt x="1400" y="491"/>
                  </a:lnTo>
                  <a:lnTo>
                    <a:pt x="1400" y="493"/>
                  </a:lnTo>
                  <a:lnTo>
                    <a:pt x="1401" y="493"/>
                  </a:lnTo>
                  <a:lnTo>
                    <a:pt x="1401" y="494"/>
                  </a:lnTo>
                  <a:lnTo>
                    <a:pt x="1401" y="495"/>
                  </a:lnTo>
                  <a:lnTo>
                    <a:pt x="1400" y="495"/>
                  </a:lnTo>
                  <a:lnTo>
                    <a:pt x="1400" y="496"/>
                  </a:lnTo>
                  <a:lnTo>
                    <a:pt x="1401" y="496"/>
                  </a:lnTo>
                  <a:lnTo>
                    <a:pt x="1401" y="497"/>
                  </a:lnTo>
                  <a:lnTo>
                    <a:pt x="1401" y="498"/>
                  </a:lnTo>
                  <a:lnTo>
                    <a:pt x="1401" y="499"/>
                  </a:lnTo>
                  <a:lnTo>
                    <a:pt x="1402" y="499"/>
                  </a:lnTo>
                  <a:lnTo>
                    <a:pt x="1402" y="501"/>
                  </a:lnTo>
                  <a:lnTo>
                    <a:pt x="1402" y="502"/>
                  </a:lnTo>
                  <a:lnTo>
                    <a:pt x="1402" y="503"/>
                  </a:lnTo>
                  <a:lnTo>
                    <a:pt x="1403" y="503"/>
                  </a:lnTo>
                  <a:lnTo>
                    <a:pt x="1403" y="504"/>
                  </a:lnTo>
                  <a:lnTo>
                    <a:pt x="1402" y="504"/>
                  </a:lnTo>
                  <a:lnTo>
                    <a:pt x="1402" y="505"/>
                  </a:lnTo>
                  <a:lnTo>
                    <a:pt x="1402" y="506"/>
                  </a:lnTo>
                  <a:lnTo>
                    <a:pt x="1402" y="507"/>
                  </a:lnTo>
                  <a:lnTo>
                    <a:pt x="1402" y="508"/>
                  </a:lnTo>
                  <a:lnTo>
                    <a:pt x="1402" y="510"/>
                  </a:lnTo>
                  <a:lnTo>
                    <a:pt x="1403" y="510"/>
                  </a:lnTo>
                  <a:lnTo>
                    <a:pt x="1403" y="511"/>
                  </a:lnTo>
                  <a:lnTo>
                    <a:pt x="1403" y="512"/>
                  </a:lnTo>
                  <a:lnTo>
                    <a:pt x="1403" y="513"/>
                  </a:lnTo>
                  <a:lnTo>
                    <a:pt x="1404" y="513"/>
                  </a:lnTo>
                  <a:lnTo>
                    <a:pt x="1404" y="514"/>
                  </a:lnTo>
                  <a:lnTo>
                    <a:pt x="1404" y="515"/>
                  </a:lnTo>
                  <a:lnTo>
                    <a:pt x="1404" y="516"/>
                  </a:lnTo>
                  <a:lnTo>
                    <a:pt x="1404" y="518"/>
                  </a:lnTo>
                  <a:lnTo>
                    <a:pt x="1405" y="518"/>
                  </a:lnTo>
                  <a:lnTo>
                    <a:pt x="1405" y="519"/>
                  </a:lnTo>
                  <a:lnTo>
                    <a:pt x="1404" y="519"/>
                  </a:lnTo>
                  <a:lnTo>
                    <a:pt x="1404" y="520"/>
                  </a:lnTo>
                  <a:lnTo>
                    <a:pt x="1404" y="521"/>
                  </a:lnTo>
                  <a:lnTo>
                    <a:pt x="1404" y="522"/>
                  </a:lnTo>
                  <a:lnTo>
                    <a:pt x="1404" y="523"/>
                  </a:lnTo>
                  <a:lnTo>
                    <a:pt x="1403" y="523"/>
                  </a:lnTo>
                  <a:lnTo>
                    <a:pt x="1403" y="524"/>
                  </a:lnTo>
                  <a:lnTo>
                    <a:pt x="1403" y="526"/>
                  </a:lnTo>
                  <a:lnTo>
                    <a:pt x="1403" y="527"/>
                  </a:lnTo>
                  <a:lnTo>
                    <a:pt x="1403" y="528"/>
                  </a:lnTo>
                  <a:lnTo>
                    <a:pt x="1403" y="529"/>
                  </a:lnTo>
                  <a:lnTo>
                    <a:pt x="1402" y="529"/>
                  </a:lnTo>
                  <a:lnTo>
                    <a:pt x="1402" y="530"/>
                  </a:lnTo>
                  <a:lnTo>
                    <a:pt x="1402" y="531"/>
                  </a:lnTo>
                  <a:lnTo>
                    <a:pt x="1402" y="532"/>
                  </a:lnTo>
                  <a:lnTo>
                    <a:pt x="1402" y="533"/>
                  </a:lnTo>
                  <a:lnTo>
                    <a:pt x="1402" y="535"/>
                  </a:lnTo>
                  <a:lnTo>
                    <a:pt x="1402" y="536"/>
                  </a:lnTo>
                  <a:lnTo>
                    <a:pt x="1402" y="537"/>
                  </a:lnTo>
                  <a:lnTo>
                    <a:pt x="1402" y="538"/>
                  </a:lnTo>
                  <a:lnTo>
                    <a:pt x="1402" y="539"/>
                  </a:lnTo>
                  <a:lnTo>
                    <a:pt x="1402" y="540"/>
                  </a:lnTo>
                  <a:lnTo>
                    <a:pt x="1403" y="540"/>
                  </a:lnTo>
                  <a:lnTo>
                    <a:pt x="1402" y="540"/>
                  </a:lnTo>
                  <a:lnTo>
                    <a:pt x="1402" y="541"/>
                  </a:lnTo>
                  <a:lnTo>
                    <a:pt x="1402" y="543"/>
                  </a:lnTo>
                  <a:lnTo>
                    <a:pt x="1402" y="544"/>
                  </a:lnTo>
                  <a:lnTo>
                    <a:pt x="1402" y="545"/>
                  </a:lnTo>
                  <a:lnTo>
                    <a:pt x="1402" y="546"/>
                  </a:lnTo>
                  <a:lnTo>
                    <a:pt x="1402" y="547"/>
                  </a:lnTo>
                  <a:lnTo>
                    <a:pt x="1402" y="548"/>
                  </a:lnTo>
                  <a:lnTo>
                    <a:pt x="1402" y="549"/>
                  </a:lnTo>
                  <a:lnTo>
                    <a:pt x="1401" y="549"/>
                  </a:lnTo>
                  <a:lnTo>
                    <a:pt x="1401" y="551"/>
                  </a:lnTo>
                  <a:lnTo>
                    <a:pt x="1402" y="551"/>
                  </a:lnTo>
                  <a:lnTo>
                    <a:pt x="1402" y="552"/>
                  </a:lnTo>
                  <a:lnTo>
                    <a:pt x="1401" y="552"/>
                  </a:lnTo>
                  <a:lnTo>
                    <a:pt x="1402" y="553"/>
                  </a:lnTo>
                  <a:lnTo>
                    <a:pt x="1401" y="553"/>
                  </a:lnTo>
                  <a:lnTo>
                    <a:pt x="1401" y="554"/>
                  </a:lnTo>
                  <a:lnTo>
                    <a:pt x="1401" y="555"/>
                  </a:lnTo>
                  <a:lnTo>
                    <a:pt x="1401" y="556"/>
                  </a:lnTo>
                  <a:lnTo>
                    <a:pt x="1402" y="556"/>
                  </a:lnTo>
                  <a:lnTo>
                    <a:pt x="1401" y="557"/>
                  </a:lnTo>
                  <a:lnTo>
                    <a:pt x="1401" y="558"/>
                  </a:lnTo>
                  <a:lnTo>
                    <a:pt x="1401" y="560"/>
                  </a:lnTo>
                  <a:lnTo>
                    <a:pt x="1401" y="561"/>
                  </a:lnTo>
                  <a:lnTo>
                    <a:pt x="1401" y="562"/>
                  </a:lnTo>
                  <a:lnTo>
                    <a:pt x="1401" y="563"/>
                  </a:lnTo>
                  <a:lnTo>
                    <a:pt x="1401" y="564"/>
                  </a:lnTo>
                  <a:lnTo>
                    <a:pt x="1402" y="564"/>
                  </a:lnTo>
                  <a:lnTo>
                    <a:pt x="1401" y="564"/>
                  </a:lnTo>
                  <a:lnTo>
                    <a:pt x="1401" y="565"/>
                  </a:lnTo>
                  <a:lnTo>
                    <a:pt x="1401" y="566"/>
                  </a:lnTo>
                  <a:lnTo>
                    <a:pt x="1401" y="568"/>
                  </a:lnTo>
                  <a:lnTo>
                    <a:pt x="1402" y="568"/>
                  </a:lnTo>
                  <a:lnTo>
                    <a:pt x="1402" y="569"/>
                  </a:lnTo>
                  <a:lnTo>
                    <a:pt x="1402" y="570"/>
                  </a:lnTo>
                  <a:lnTo>
                    <a:pt x="1403" y="570"/>
                  </a:lnTo>
                  <a:lnTo>
                    <a:pt x="1402" y="570"/>
                  </a:lnTo>
                  <a:lnTo>
                    <a:pt x="1403" y="571"/>
                  </a:lnTo>
                  <a:lnTo>
                    <a:pt x="1402" y="571"/>
                  </a:lnTo>
                  <a:lnTo>
                    <a:pt x="1402" y="572"/>
                  </a:lnTo>
                  <a:lnTo>
                    <a:pt x="1402" y="573"/>
                  </a:lnTo>
                  <a:lnTo>
                    <a:pt x="1402" y="574"/>
                  </a:lnTo>
                  <a:lnTo>
                    <a:pt x="1403" y="574"/>
                  </a:lnTo>
                  <a:lnTo>
                    <a:pt x="1403" y="573"/>
                  </a:lnTo>
                  <a:lnTo>
                    <a:pt x="1403" y="574"/>
                  </a:lnTo>
                  <a:lnTo>
                    <a:pt x="1403" y="575"/>
                  </a:lnTo>
                  <a:lnTo>
                    <a:pt x="1402" y="575"/>
                  </a:lnTo>
                  <a:lnTo>
                    <a:pt x="1402" y="577"/>
                  </a:lnTo>
                  <a:lnTo>
                    <a:pt x="1402" y="578"/>
                  </a:lnTo>
                  <a:lnTo>
                    <a:pt x="1402" y="579"/>
                  </a:lnTo>
                  <a:lnTo>
                    <a:pt x="1403" y="579"/>
                  </a:lnTo>
                  <a:lnTo>
                    <a:pt x="1403" y="580"/>
                  </a:lnTo>
                  <a:lnTo>
                    <a:pt x="1402" y="580"/>
                  </a:lnTo>
                  <a:lnTo>
                    <a:pt x="1403" y="580"/>
                  </a:lnTo>
                  <a:lnTo>
                    <a:pt x="1403" y="581"/>
                  </a:lnTo>
                  <a:lnTo>
                    <a:pt x="1402" y="581"/>
                  </a:lnTo>
                  <a:lnTo>
                    <a:pt x="1402" y="582"/>
                  </a:lnTo>
                  <a:lnTo>
                    <a:pt x="1402" y="583"/>
                  </a:lnTo>
                  <a:lnTo>
                    <a:pt x="1401" y="583"/>
                  </a:lnTo>
                  <a:lnTo>
                    <a:pt x="1401" y="582"/>
                  </a:lnTo>
                  <a:lnTo>
                    <a:pt x="1401" y="583"/>
                  </a:lnTo>
                  <a:lnTo>
                    <a:pt x="1400" y="583"/>
                  </a:lnTo>
                  <a:lnTo>
                    <a:pt x="1400" y="585"/>
                  </a:lnTo>
                  <a:lnTo>
                    <a:pt x="1401" y="585"/>
                  </a:lnTo>
                  <a:lnTo>
                    <a:pt x="1401" y="586"/>
                  </a:lnTo>
                  <a:lnTo>
                    <a:pt x="1400" y="586"/>
                  </a:lnTo>
                  <a:lnTo>
                    <a:pt x="1400" y="587"/>
                  </a:lnTo>
                  <a:lnTo>
                    <a:pt x="1401" y="587"/>
                  </a:lnTo>
                  <a:lnTo>
                    <a:pt x="1401" y="588"/>
                  </a:lnTo>
                  <a:lnTo>
                    <a:pt x="1400" y="588"/>
                  </a:lnTo>
                  <a:lnTo>
                    <a:pt x="1401" y="588"/>
                  </a:lnTo>
                  <a:lnTo>
                    <a:pt x="1401" y="589"/>
                  </a:lnTo>
                  <a:lnTo>
                    <a:pt x="1401" y="590"/>
                  </a:lnTo>
                  <a:lnTo>
                    <a:pt x="1401" y="591"/>
                  </a:lnTo>
                  <a:lnTo>
                    <a:pt x="1402" y="591"/>
                  </a:lnTo>
                  <a:lnTo>
                    <a:pt x="1402" y="593"/>
                  </a:lnTo>
                  <a:lnTo>
                    <a:pt x="1401" y="593"/>
                  </a:lnTo>
                  <a:lnTo>
                    <a:pt x="1401" y="594"/>
                  </a:lnTo>
                  <a:lnTo>
                    <a:pt x="1402" y="594"/>
                  </a:lnTo>
                  <a:lnTo>
                    <a:pt x="1402" y="595"/>
                  </a:lnTo>
                  <a:lnTo>
                    <a:pt x="1402" y="596"/>
                  </a:lnTo>
                  <a:lnTo>
                    <a:pt x="1401" y="596"/>
                  </a:lnTo>
                  <a:lnTo>
                    <a:pt x="1401" y="597"/>
                  </a:lnTo>
                  <a:lnTo>
                    <a:pt x="1400" y="597"/>
                  </a:lnTo>
                  <a:lnTo>
                    <a:pt x="1400" y="598"/>
                  </a:lnTo>
                  <a:lnTo>
                    <a:pt x="1399" y="599"/>
                  </a:lnTo>
                  <a:lnTo>
                    <a:pt x="1397" y="599"/>
                  </a:lnTo>
                  <a:lnTo>
                    <a:pt x="1399" y="600"/>
                  </a:lnTo>
                  <a:lnTo>
                    <a:pt x="1397" y="600"/>
                  </a:lnTo>
                  <a:lnTo>
                    <a:pt x="1397" y="602"/>
                  </a:lnTo>
                  <a:lnTo>
                    <a:pt x="1397" y="603"/>
                  </a:lnTo>
                  <a:lnTo>
                    <a:pt x="1397" y="604"/>
                  </a:lnTo>
                  <a:lnTo>
                    <a:pt x="1396" y="604"/>
                  </a:lnTo>
                  <a:lnTo>
                    <a:pt x="1396" y="605"/>
                  </a:lnTo>
                  <a:lnTo>
                    <a:pt x="1396" y="606"/>
                  </a:lnTo>
                  <a:lnTo>
                    <a:pt x="1395" y="606"/>
                  </a:lnTo>
                  <a:lnTo>
                    <a:pt x="1395" y="607"/>
                  </a:lnTo>
                  <a:lnTo>
                    <a:pt x="1395" y="608"/>
                  </a:lnTo>
                  <a:lnTo>
                    <a:pt x="1395" y="610"/>
                  </a:lnTo>
                  <a:lnTo>
                    <a:pt x="1395" y="611"/>
                  </a:lnTo>
                  <a:lnTo>
                    <a:pt x="1396" y="611"/>
                  </a:lnTo>
                  <a:lnTo>
                    <a:pt x="1396" y="612"/>
                  </a:lnTo>
                  <a:lnTo>
                    <a:pt x="1397" y="612"/>
                  </a:lnTo>
                  <a:lnTo>
                    <a:pt x="1397" y="613"/>
                  </a:lnTo>
                  <a:lnTo>
                    <a:pt x="1396" y="613"/>
                  </a:lnTo>
                  <a:lnTo>
                    <a:pt x="1396" y="614"/>
                  </a:lnTo>
                  <a:lnTo>
                    <a:pt x="1396" y="615"/>
                  </a:lnTo>
                  <a:lnTo>
                    <a:pt x="1395" y="615"/>
                  </a:lnTo>
                  <a:lnTo>
                    <a:pt x="1395" y="616"/>
                  </a:lnTo>
                  <a:lnTo>
                    <a:pt x="1395" y="618"/>
                  </a:lnTo>
                  <a:lnTo>
                    <a:pt x="1395" y="619"/>
                  </a:lnTo>
                  <a:lnTo>
                    <a:pt x="1394" y="619"/>
                  </a:lnTo>
                  <a:lnTo>
                    <a:pt x="1394" y="620"/>
                  </a:lnTo>
                  <a:lnTo>
                    <a:pt x="1395" y="620"/>
                  </a:lnTo>
                  <a:lnTo>
                    <a:pt x="1395" y="621"/>
                  </a:lnTo>
                  <a:lnTo>
                    <a:pt x="1396" y="621"/>
                  </a:lnTo>
                  <a:lnTo>
                    <a:pt x="1396" y="622"/>
                  </a:lnTo>
                  <a:lnTo>
                    <a:pt x="1396" y="623"/>
                  </a:lnTo>
                  <a:lnTo>
                    <a:pt x="1396" y="624"/>
                  </a:lnTo>
                  <a:lnTo>
                    <a:pt x="1395" y="624"/>
                  </a:lnTo>
                  <a:lnTo>
                    <a:pt x="1395" y="625"/>
                  </a:lnTo>
                  <a:lnTo>
                    <a:pt x="1394" y="625"/>
                  </a:lnTo>
                  <a:lnTo>
                    <a:pt x="1393" y="625"/>
                  </a:lnTo>
                  <a:lnTo>
                    <a:pt x="1393" y="627"/>
                  </a:lnTo>
                  <a:lnTo>
                    <a:pt x="1393" y="628"/>
                  </a:lnTo>
                  <a:lnTo>
                    <a:pt x="1393" y="629"/>
                  </a:lnTo>
                  <a:lnTo>
                    <a:pt x="1392" y="629"/>
                  </a:lnTo>
                  <a:lnTo>
                    <a:pt x="1392" y="630"/>
                  </a:lnTo>
                  <a:lnTo>
                    <a:pt x="1391" y="630"/>
                  </a:lnTo>
                  <a:lnTo>
                    <a:pt x="1391" y="631"/>
                  </a:lnTo>
                  <a:lnTo>
                    <a:pt x="1390" y="631"/>
                  </a:lnTo>
                  <a:lnTo>
                    <a:pt x="1388" y="630"/>
                  </a:lnTo>
                  <a:lnTo>
                    <a:pt x="1388" y="631"/>
                  </a:lnTo>
                  <a:lnTo>
                    <a:pt x="1387" y="631"/>
                  </a:lnTo>
                  <a:lnTo>
                    <a:pt x="1387" y="632"/>
                  </a:lnTo>
                  <a:lnTo>
                    <a:pt x="1387" y="633"/>
                  </a:lnTo>
                  <a:lnTo>
                    <a:pt x="1386" y="633"/>
                  </a:lnTo>
                  <a:lnTo>
                    <a:pt x="1386" y="635"/>
                  </a:lnTo>
                  <a:lnTo>
                    <a:pt x="1386" y="636"/>
                  </a:lnTo>
                  <a:lnTo>
                    <a:pt x="1387" y="636"/>
                  </a:lnTo>
                  <a:lnTo>
                    <a:pt x="1387" y="637"/>
                  </a:lnTo>
                  <a:lnTo>
                    <a:pt x="1388" y="637"/>
                  </a:lnTo>
                  <a:lnTo>
                    <a:pt x="1390" y="637"/>
                  </a:lnTo>
                  <a:lnTo>
                    <a:pt x="1390" y="638"/>
                  </a:lnTo>
                  <a:lnTo>
                    <a:pt x="1390" y="639"/>
                  </a:lnTo>
                  <a:lnTo>
                    <a:pt x="1388" y="639"/>
                  </a:lnTo>
                  <a:lnTo>
                    <a:pt x="1388" y="640"/>
                  </a:lnTo>
                  <a:lnTo>
                    <a:pt x="1388" y="641"/>
                  </a:lnTo>
                  <a:lnTo>
                    <a:pt x="1388" y="642"/>
                  </a:lnTo>
                  <a:lnTo>
                    <a:pt x="1388" y="644"/>
                  </a:lnTo>
                  <a:lnTo>
                    <a:pt x="1388" y="645"/>
                  </a:lnTo>
                  <a:lnTo>
                    <a:pt x="1387" y="645"/>
                  </a:lnTo>
                  <a:lnTo>
                    <a:pt x="1386" y="646"/>
                  </a:lnTo>
                  <a:lnTo>
                    <a:pt x="1385" y="646"/>
                  </a:lnTo>
                  <a:lnTo>
                    <a:pt x="1385" y="647"/>
                  </a:lnTo>
                  <a:lnTo>
                    <a:pt x="1385" y="648"/>
                  </a:lnTo>
                  <a:lnTo>
                    <a:pt x="1384" y="648"/>
                  </a:lnTo>
                  <a:lnTo>
                    <a:pt x="1384" y="649"/>
                  </a:lnTo>
                  <a:lnTo>
                    <a:pt x="1384" y="650"/>
                  </a:lnTo>
                  <a:lnTo>
                    <a:pt x="1384" y="652"/>
                  </a:lnTo>
                  <a:lnTo>
                    <a:pt x="1383" y="652"/>
                  </a:lnTo>
                  <a:lnTo>
                    <a:pt x="1383" y="653"/>
                  </a:lnTo>
                  <a:lnTo>
                    <a:pt x="1382" y="653"/>
                  </a:lnTo>
                  <a:lnTo>
                    <a:pt x="1382" y="654"/>
                  </a:lnTo>
                  <a:lnTo>
                    <a:pt x="1380" y="654"/>
                  </a:lnTo>
                  <a:lnTo>
                    <a:pt x="1380" y="655"/>
                  </a:lnTo>
                  <a:lnTo>
                    <a:pt x="1382" y="655"/>
                  </a:lnTo>
                  <a:lnTo>
                    <a:pt x="1382" y="656"/>
                  </a:lnTo>
                  <a:lnTo>
                    <a:pt x="1380" y="656"/>
                  </a:lnTo>
                  <a:lnTo>
                    <a:pt x="1380" y="657"/>
                  </a:lnTo>
                  <a:lnTo>
                    <a:pt x="1380" y="658"/>
                  </a:lnTo>
                  <a:lnTo>
                    <a:pt x="1380" y="660"/>
                  </a:lnTo>
                  <a:lnTo>
                    <a:pt x="1380" y="661"/>
                  </a:lnTo>
                  <a:lnTo>
                    <a:pt x="1379" y="661"/>
                  </a:lnTo>
                  <a:lnTo>
                    <a:pt x="1379" y="662"/>
                  </a:lnTo>
                  <a:lnTo>
                    <a:pt x="1378" y="662"/>
                  </a:lnTo>
                  <a:lnTo>
                    <a:pt x="1378" y="661"/>
                  </a:lnTo>
                  <a:lnTo>
                    <a:pt x="1378" y="662"/>
                  </a:lnTo>
                  <a:lnTo>
                    <a:pt x="1377" y="662"/>
                  </a:lnTo>
                  <a:lnTo>
                    <a:pt x="1377" y="663"/>
                  </a:lnTo>
                  <a:lnTo>
                    <a:pt x="1376" y="663"/>
                  </a:lnTo>
                  <a:lnTo>
                    <a:pt x="1376" y="662"/>
                  </a:lnTo>
                  <a:lnTo>
                    <a:pt x="1375" y="662"/>
                  </a:lnTo>
                  <a:lnTo>
                    <a:pt x="1375" y="663"/>
                  </a:lnTo>
                  <a:lnTo>
                    <a:pt x="1374" y="663"/>
                  </a:lnTo>
                  <a:lnTo>
                    <a:pt x="1374" y="662"/>
                  </a:lnTo>
                  <a:lnTo>
                    <a:pt x="1373" y="662"/>
                  </a:lnTo>
                  <a:lnTo>
                    <a:pt x="1373" y="663"/>
                  </a:lnTo>
                  <a:lnTo>
                    <a:pt x="1373" y="664"/>
                  </a:lnTo>
                  <a:lnTo>
                    <a:pt x="1373" y="665"/>
                  </a:lnTo>
                  <a:lnTo>
                    <a:pt x="1373" y="666"/>
                  </a:lnTo>
                  <a:lnTo>
                    <a:pt x="1373" y="667"/>
                  </a:lnTo>
                  <a:lnTo>
                    <a:pt x="1373" y="669"/>
                  </a:lnTo>
                  <a:lnTo>
                    <a:pt x="1371" y="669"/>
                  </a:lnTo>
                  <a:lnTo>
                    <a:pt x="1371" y="667"/>
                  </a:lnTo>
                  <a:lnTo>
                    <a:pt x="1371" y="665"/>
                  </a:lnTo>
                  <a:lnTo>
                    <a:pt x="1371" y="663"/>
                  </a:lnTo>
                  <a:lnTo>
                    <a:pt x="1370" y="663"/>
                  </a:lnTo>
                  <a:lnTo>
                    <a:pt x="1369" y="663"/>
                  </a:lnTo>
                  <a:lnTo>
                    <a:pt x="1370" y="664"/>
                  </a:lnTo>
                  <a:lnTo>
                    <a:pt x="1369" y="664"/>
                  </a:lnTo>
                  <a:lnTo>
                    <a:pt x="1369" y="665"/>
                  </a:lnTo>
                  <a:lnTo>
                    <a:pt x="1370" y="665"/>
                  </a:lnTo>
                  <a:lnTo>
                    <a:pt x="1370" y="667"/>
                  </a:lnTo>
                  <a:lnTo>
                    <a:pt x="1369" y="667"/>
                  </a:lnTo>
                  <a:lnTo>
                    <a:pt x="1369" y="666"/>
                  </a:lnTo>
                  <a:lnTo>
                    <a:pt x="1369" y="665"/>
                  </a:lnTo>
                  <a:lnTo>
                    <a:pt x="1368" y="665"/>
                  </a:lnTo>
                  <a:lnTo>
                    <a:pt x="1368" y="666"/>
                  </a:lnTo>
                  <a:lnTo>
                    <a:pt x="1368" y="665"/>
                  </a:lnTo>
                  <a:lnTo>
                    <a:pt x="1367" y="665"/>
                  </a:lnTo>
                  <a:lnTo>
                    <a:pt x="1367" y="666"/>
                  </a:lnTo>
                  <a:lnTo>
                    <a:pt x="1367" y="667"/>
                  </a:lnTo>
                  <a:lnTo>
                    <a:pt x="1367" y="669"/>
                  </a:lnTo>
                  <a:lnTo>
                    <a:pt x="1366" y="669"/>
                  </a:lnTo>
                  <a:lnTo>
                    <a:pt x="1366" y="670"/>
                  </a:lnTo>
                  <a:lnTo>
                    <a:pt x="1365" y="670"/>
                  </a:lnTo>
                  <a:lnTo>
                    <a:pt x="1365" y="671"/>
                  </a:lnTo>
                  <a:lnTo>
                    <a:pt x="1365" y="672"/>
                  </a:lnTo>
                  <a:lnTo>
                    <a:pt x="1363" y="672"/>
                  </a:lnTo>
                  <a:lnTo>
                    <a:pt x="1363" y="673"/>
                  </a:lnTo>
                  <a:lnTo>
                    <a:pt x="1363" y="674"/>
                  </a:lnTo>
                  <a:lnTo>
                    <a:pt x="1363" y="675"/>
                  </a:lnTo>
                  <a:lnTo>
                    <a:pt x="1362" y="675"/>
                  </a:lnTo>
                  <a:lnTo>
                    <a:pt x="1362" y="677"/>
                  </a:lnTo>
                  <a:lnTo>
                    <a:pt x="1362" y="678"/>
                  </a:lnTo>
                  <a:lnTo>
                    <a:pt x="1362" y="679"/>
                  </a:lnTo>
                  <a:lnTo>
                    <a:pt x="1363" y="679"/>
                  </a:lnTo>
                  <a:lnTo>
                    <a:pt x="1363" y="680"/>
                  </a:lnTo>
                  <a:lnTo>
                    <a:pt x="1363" y="681"/>
                  </a:lnTo>
                  <a:lnTo>
                    <a:pt x="1365" y="681"/>
                  </a:lnTo>
                  <a:lnTo>
                    <a:pt x="1365" y="682"/>
                  </a:lnTo>
                  <a:lnTo>
                    <a:pt x="1365" y="683"/>
                  </a:lnTo>
                  <a:lnTo>
                    <a:pt x="1366" y="683"/>
                  </a:lnTo>
                  <a:lnTo>
                    <a:pt x="1366" y="685"/>
                  </a:lnTo>
                  <a:lnTo>
                    <a:pt x="1366" y="686"/>
                  </a:lnTo>
                  <a:lnTo>
                    <a:pt x="1367" y="686"/>
                  </a:lnTo>
                  <a:lnTo>
                    <a:pt x="1367" y="687"/>
                  </a:lnTo>
                  <a:lnTo>
                    <a:pt x="1367" y="688"/>
                  </a:lnTo>
                  <a:lnTo>
                    <a:pt x="1367" y="689"/>
                  </a:lnTo>
                  <a:lnTo>
                    <a:pt x="1367" y="690"/>
                  </a:lnTo>
                  <a:lnTo>
                    <a:pt x="1368" y="690"/>
                  </a:lnTo>
                  <a:lnTo>
                    <a:pt x="1368" y="691"/>
                  </a:lnTo>
                  <a:lnTo>
                    <a:pt x="1368" y="692"/>
                  </a:lnTo>
                  <a:lnTo>
                    <a:pt x="1368" y="694"/>
                  </a:lnTo>
                  <a:lnTo>
                    <a:pt x="1368" y="695"/>
                  </a:lnTo>
                  <a:lnTo>
                    <a:pt x="1367" y="695"/>
                  </a:lnTo>
                  <a:lnTo>
                    <a:pt x="1367" y="696"/>
                  </a:lnTo>
                  <a:lnTo>
                    <a:pt x="1367" y="697"/>
                  </a:lnTo>
                  <a:lnTo>
                    <a:pt x="1366" y="697"/>
                  </a:lnTo>
                  <a:lnTo>
                    <a:pt x="1366" y="698"/>
                  </a:lnTo>
                  <a:lnTo>
                    <a:pt x="1366" y="699"/>
                  </a:lnTo>
                  <a:lnTo>
                    <a:pt x="1366" y="700"/>
                  </a:lnTo>
                  <a:lnTo>
                    <a:pt x="1366" y="702"/>
                  </a:lnTo>
                  <a:lnTo>
                    <a:pt x="1367" y="702"/>
                  </a:lnTo>
                  <a:lnTo>
                    <a:pt x="1367" y="703"/>
                  </a:lnTo>
                  <a:lnTo>
                    <a:pt x="1367" y="704"/>
                  </a:lnTo>
                  <a:lnTo>
                    <a:pt x="1367" y="705"/>
                  </a:lnTo>
                  <a:lnTo>
                    <a:pt x="1366" y="705"/>
                  </a:lnTo>
                  <a:lnTo>
                    <a:pt x="1365" y="705"/>
                  </a:lnTo>
                  <a:lnTo>
                    <a:pt x="1363" y="706"/>
                  </a:lnTo>
                  <a:lnTo>
                    <a:pt x="1362" y="706"/>
                  </a:lnTo>
                  <a:lnTo>
                    <a:pt x="1362" y="707"/>
                  </a:lnTo>
                  <a:lnTo>
                    <a:pt x="1362" y="708"/>
                  </a:lnTo>
                  <a:lnTo>
                    <a:pt x="1362" y="710"/>
                  </a:lnTo>
                  <a:lnTo>
                    <a:pt x="1362" y="711"/>
                  </a:lnTo>
                  <a:lnTo>
                    <a:pt x="1362" y="712"/>
                  </a:lnTo>
                  <a:lnTo>
                    <a:pt x="1362" y="713"/>
                  </a:lnTo>
                  <a:lnTo>
                    <a:pt x="1362" y="714"/>
                  </a:lnTo>
                  <a:lnTo>
                    <a:pt x="1363" y="714"/>
                  </a:lnTo>
                  <a:lnTo>
                    <a:pt x="1363" y="715"/>
                  </a:lnTo>
                  <a:lnTo>
                    <a:pt x="1365" y="715"/>
                  </a:lnTo>
                  <a:lnTo>
                    <a:pt x="1365" y="716"/>
                  </a:lnTo>
                  <a:lnTo>
                    <a:pt x="1363" y="716"/>
                  </a:lnTo>
                  <a:lnTo>
                    <a:pt x="1363" y="717"/>
                  </a:lnTo>
                  <a:lnTo>
                    <a:pt x="1365" y="717"/>
                  </a:lnTo>
                  <a:lnTo>
                    <a:pt x="1365" y="719"/>
                  </a:lnTo>
                  <a:lnTo>
                    <a:pt x="1366" y="719"/>
                  </a:lnTo>
                  <a:lnTo>
                    <a:pt x="1367" y="719"/>
                  </a:lnTo>
                  <a:lnTo>
                    <a:pt x="1368" y="719"/>
                  </a:lnTo>
                  <a:lnTo>
                    <a:pt x="1368" y="720"/>
                  </a:lnTo>
                  <a:lnTo>
                    <a:pt x="1368" y="721"/>
                  </a:lnTo>
                  <a:lnTo>
                    <a:pt x="1369" y="721"/>
                  </a:lnTo>
                  <a:lnTo>
                    <a:pt x="1369" y="722"/>
                  </a:lnTo>
                  <a:lnTo>
                    <a:pt x="1368" y="722"/>
                  </a:lnTo>
                  <a:lnTo>
                    <a:pt x="1368" y="723"/>
                  </a:lnTo>
                  <a:lnTo>
                    <a:pt x="1368" y="724"/>
                  </a:lnTo>
                  <a:lnTo>
                    <a:pt x="1368" y="725"/>
                  </a:lnTo>
                  <a:lnTo>
                    <a:pt x="1369" y="725"/>
                  </a:lnTo>
                  <a:lnTo>
                    <a:pt x="1369" y="727"/>
                  </a:lnTo>
                  <a:lnTo>
                    <a:pt x="1369" y="728"/>
                  </a:lnTo>
                  <a:lnTo>
                    <a:pt x="1369" y="729"/>
                  </a:lnTo>
                  <a:lnTo>
                    <a:pt x="1369" y="730"/>
                  </a:lnTo>
                  <a:lnTo>
                    <a:pt x="1369" y="731"/>
                  </a:lnTo>
                  <a:lnTo>
                    <a:pt x="1368" y="731"/>
                  </a:lnTo>
                  <a:lnTo>
                    <a:pt x="1368" y="732"/>
                  </a:lnTo>
                  <a:lnTo>
                    <a:pt x="1367" y="732"/>
                  </a:lnTo>
                  <a:lnTo>
                    <a:pt x="1367" y="733"/>
                  </a:lnTo>
                  <a:lnTo>
                    <a:pt x="1366" y="733"/>
                  </a:lnTo>
                  <a:lnTo>
                    <a:pt x="1366" y="734"/>
                  </a:lnTo>
                  <a:lnTo>
                    <a:pt x="1366" y="736"/>
                  </a:lnTo>
                  <a:lnTo>
                    <a:pt x="1367" y="736"/>
                  </a:lnTo>
                  <a:lnTo>
                    <a:pt x="1367" y="737"/>
                  </a:lnTo>
                  <a:lnTo>
                    <a:pt x="1366" y="737"/>
                  </a:lnTo>
                  <a:lnTo>
                    <a:pt x="1366" y="738"/>
                  </a:lnTo>
                  <a:lnTo>
                    <a:pt x="1365" y="738"/>
                  </a:lnTo>
                  <a:lnTo>
                    <a:pt x="1365" y="739"/>
                  </a:lnTo>
                  <a:lnTo>
                    <a:pt x="1365" y="740"/>
                  </a:lnTo>
                  <a:lnTo>
                    <a:pt x="1365" y="741"/>
                  </a:lnTo>
                  <a:lnTo>
                    <a:pt x="1365" y="742"/>
                  </a:lnTo>
                  <a:lnTo>
                    <a:pt x="1365" y="744"/>
                  </a:lnTo>
                  <a:lnTo>
                    <a:pt x="1363" y="744"/>
                  </a:lnTo>
                  <a:lnTo>
                    <a:pt x="1362" y="744"/>
                  </a:lnTo>
                  <a:lnTo>
                    <a:pt x="1363" y="744"/>
                  </a:lnTo>
                  <a:lnTo>
                    <a:pt x="1363" y="742"/>
                  </a:lnTo>
                  <a:lnTo>
                    <a:pt x="1362" y="742"/>
                  </a:lnTo>
                  <a:lnTo>
                    <a:pt x="1362" y="741"/>
                  </a:lnTo>
                  <a:lnTo>
                    <a:pt x="1362" y="740"/>
                  </a:lnTo>
                  <a:lnTo>
                    <a:pt x="1361" y="740"/>
                  </a:lnTo>
                  <a:lnTo>
                    <a:pt x="1361" y="741"/>
                  </a:lnTo>
                  <a:lnTo>
                    <a:pt x="1360" y="741"/>
                  </a:lnTo>
                  <a:lnTo>
                    <a:pt x="1360" y="742"/>
                  </a:lnTo>
                  <a:lnTo>
                    <a:pt x="1360" y="744"/>
                  </a:lnTo>
                  <a:lnTo>
                    <a:pt x="1360" y="745"/>
                  </a:lnTo>
                  <a:lnTo>
                    <a:pt x="1359" y="745"/>
                  </a:lnTo>
                  <a:lnTo>
                    <a:pt x="1358" y="745"/>
                  </a:lnTo>
                  <a:lnTo>
                    <a:pt x="1358" y="746"/>
                  </a:lnTo>
                  <a:lnTo>
                    <a:pt x="1359" y="746"/>
                  </a:lnTo>
                  <a:lnTo>
                    <a:pt x="1359" y="747"/>
                  </a:lnTo>
                  <a:lnTo>
                    <a:pt x="1359" y="746"/>
                  </a:lnTo>
                  <a:lnTo>
                    <a:pt x="1358" y="746"/>
                  </a:lnTo>
                  <a:lnTo>
                    <a:pt x="1358" y="747"/>
                  </a:lnTo>
                  <a:lnTo>
                    <a:pt x="1357" y="747"/>
                  </a:lnTo>
                  <a:lnTo>
                    <a:pt x="1358" y="747"/>
                  </a:lnTo>
                  <a:lnTo>
                    <a:pt x="1357" y="747"/>
                  </a:lnTo>
                  <a:lnTo>
                    <a:pt x="1357" y="748"/>
                  </a:lnTo>
                  <a:lnTo>
                    <a:pt x="1357" y="749"/>
                  </a:lnTo>
                  <a:lnTo>
                    <a:pt x="1356" y="750"/>
                  </a:lnTo>
                  <a:lnTo>
                    <a:pt x="1356" y="752"/>
                  </a:lnTo>
                  <a:lnTo>
                    <a:pt x="1356" y="753"/>
                  </a:lnTo>
                  <a:lnTo>
                    <a:pt x="1354" y="753"/>
                  </a:lnTo>
                  <a:lnTo>
                    <a:pt x="1354" y="754"/>
                  </a:lnTo>
                  <a:lnTo>
                    <a:pt x="1354" y="755"/>
                  </a:lnTo>
                  <a:lnTo>
                    <a:pt x="1354" y="756"/>
                  </a:lnTo>
                  <a:lnTo>
                    <a:pt x="1353" y="757"/>
                  </a:lnTo>
                  <a:lnTo>
                    <a:pt x="1353" y="758"/>
                  </a:lnTo>
                  <a:lnTo>
                    <a:pt x="1352" y="758"/>
                  </a:lnTo>
                  <a:lnTo>
                    <a:pt x="1352" y="759"/>
                  </a:lnTo>
                  <a:lnTo>
                    <a:pt x="1352" y="761"/>
                  </a:lnTo>
                  <a:lnTo>
                    <a:pt x="1352" y="762"/>
                  </a:lnTo>
                  <a:lnTo>
                    <a:pt x="1351" y="762"/>
                  </a:lnTo>
                  <a:lnTo>
                    <a:pt x="1351" y="763"/>
                  </a:lnTo>
                  <a:lnTo>
                    <a:pt x="1351" y="762"/>
                  </a:lnTo>
                  <a:lnTo>
                    <a:pt x="1350" y="762"/>
                  </a:lnTo>
                  <a:lnTo>
                    <a:pt x="1350" y="763"/>
                  </a:lnTo>
                  <a:lnTo>
                    <a:pt x="1350" y="764"/>
                  </a:lnTo>
                  <a:lnTo>
                    <a:pt x="1349" y="764"/>
                  </a:lnTo>
                  <a:lnTo>
                    <a:pt x="1349" y="765"/>
                  </a:lnTo>
                  <a:lnTo>
                    <a:pt x="1348" y="765"/>
                  </a:lnTo>
                  <a:lnTo>
                    <a:pt x="1348" y="766"/>
                  </a:lnTo>
                  <a:lnTo>
                    <a:pt x="1346" y="766"/>
                  </a:lnTo>
                  <a:lnTo>
                    <a:pt x="1346" y="767"/>
                  </a:lnTo>
                  <a:lnTo>
                    <a:pt x="1346" y="769"/>
                  </a:lnTo>
                  <a:lnTo>
                    <a:pt x="1345" y="769"/>
                  </a:lnTo>
                  <a:lnTo>
                    <a:pt x="1344" y="769"/>
                  </a:lnTo>
                  <a:lnTo>
                    <a:pt x="1344" y="770"/>
                  </a:lnTo>
                  <a:lnTo>
                    <a:pt x="1345" y="770"/>
                  </a:lnTo>
                  <a:lnTo>
                    <a:pt x="1345" y="771"/>
                  </a:lnTo>
                  <a:lnTo>
                    <a:pt x="1345" y="772"/>
                  </a:lnTo>
                  <a:lnTo>
                    <a:pt x="1345" y="773"/>
                  </a:lnTo>
                  <a:lnTo>
                    <a:pt x="1345" y="774"/>
                  </a:lnTo>
                  <a:lnTo>
                    <a:pt x="1345" y="775"/>
                  </a:lnTo>
                  <a:lnTo>
                    <a:pt x="1344" y="775"/>
                  </a:lnTo>
                  <a:lnTo>
                    <a:pt x="1344" y="777"/>
                  </a:lnTo>
                  <a:lnTo>
                    <a:pt x="1343" y="777"/>
                  </a:lnTo>
                  <a:lnTo>
                    <a:pt x="1343" y="778"/>
                  </a:lnTo>
                  <a:lnTo>
                    <a:pt x="1343" y="779"/>
                  </a:lnTo>
                  <a:lnTo>
                    <a:pt x="1343" y="780"/>
                  </a:lnTo>
                  <a:lnTo>
                    <a:pt x="1343" y="781"/>
                  </a:lnTo>
                  <a:lnTo>
                    <a:pt x="1343" y="782"/>
                  </a:lnTo>
                  <a:lnTo>
                    <a:pt x="1342" y="782"/>
                  </a:lnTo>
                  <a:lnTo>
                    <a:pt x="1341" y="782"/>
                  </a:lnTo>
                  <a:lnTo>
                    <a:pt x="1341" y="783"/>
                  </a:lnTo>
                  <a:lnTo>
                    <a:pt x="1341" y="782"/>
                  </a:lnTo>
                  <a:lnTo>
                    <a:pt x="1341" y="783"/>
                  </a:lnTo>
                  <a:lnTo>
                    <a:pt x="1340" y="783"/>
                  </a:lnTo>
                  <a:lnTo>
                    <a:pt x="1340" y="784"/>
                  </a:lnTo>
                  <a:lnTo>
                    <a:pt x="1338" y="784"/>
                  </a:lnTo>
                  <a:lnTo>
                    <a:pt x="1338" y="786"/>
                  </a:lnTo>
                  <a:lnTo>
                    <a:pt x="1337" y="786"/>
                  </a:lnTo>
                  <a:lnTo>
                    <a:pt x="1337" y="787"/>
                  </a:lnTo>
                  <a:lnTo>
                    <a:pt x="1338" y="787"/>
                  </a:lnTo>
                  <a:lnTo>
                    <a:pt x="1338" y="788"/>
                  </a:lnTo>
                  <a:lnTo>
                    <a:pt x="1337" y="788"/>
                  </a:lnTo>
                  <a:lnTo>
                    <a:pt x="1337" y="789"/>
                  </a:lnTo>
                  <a:lnTo>
                    <a:pt x="1336" y="789"/>
                  </a:lnTo>
                  <a:lnTo>
                    <a:pt x="1336" y="790"/>
                  </a:lnTo>
                  <a:lnTo>
                    <a:pt x="1337" y="790"/>
                  </a:lnTo>
                  <a:lnTo>
                    <a:pt x="1336" y="790"/>
                  </a:lnTo>
                  <a:lnTo>
                    <a:pt x="1337" y="790"/>
                  </a:lnTo>
                  <a:lnTo>
                    <a:pt x="1336" y="791"/>
                  </a:lnTo>
                  <a:lnTo>
                    <a:pt x="1335" y="791"/>
                  </a:lnTo>
                  <a:lnTo>
                    <a:pt x="1334" y="791"/>
                  </a:lnTo>
                  <a:lnTo>
                    <a:pt x="1333" y="791"/>
                  </a:lnTo>
                  <a:lnTo>
                    <a:pt x="1333" y="790"/>
                  </a:lnTo>
                  <a:lnTo>
                    <a:pt x="1332" y="790"/>
                  </a:lnTo>
                  <a:lnTo>
                    <a:pt x="1331" y="790"/>
                  </a:lnTo>
                  <a:lnTo>
                    <a:pt x="1331" y="791"/>
                  </a:lnTo>
                  <a:lnTo>
                    <a:pt x="1331" y="792"/>
                  </a:lnTo>
                  <a:lnTo>
                    <a:pt x="1331" y="794"/>
                  </a:lnTo>
                  <a:lnTo>
                    <a:pt x="1329" y="794"/>
                  </a:lnTo>
                  <a:lnTo>
                    <a:pt x="1329" y="795"/>
                  </a:lnTo>
                  <a:lnTo>
                    <a:pt x="1331" y="795"/>
                  </a:lnTo>
                  <a:lnTo>
                    <a:pt x="1331" y="796"/>
                  </a:lnTo>
                  <a:lnTo>
                    <a:pt x="1332" y="796"/>
                  </a:lnTo>
                  <a:lnTo>
                    <a:pt x="1331" y="797"/>
                  </a:lnTo>
                  <a:lnTo>
                    <a:pt x="1331" y="798"/>
                  </a:lnTo>
                  <a:lnTo>
                    <a:pt x="1331" y="799"/>
                  </a:lnTo>
                  <a:lnTo>
                    <a:pt x="1329" y="799"/>
                  </a:lnTo>
                  <a:lnTo>
                    <a:pt x="1328" y="799"/>
                  </a:lnTo>
                  <a:lnTo>
                    <a:pt x="1328" y="800"/>
                  </a:lnTo>
                  <a:lnTo>
                    <a:pt x="1327" y="800"/>
                  </a:lnTo>
                  <a:lnTo>
                    <a:pt x="1327" y="802"/>
                  </a:lnTo>
                  <a:lnTo>
                    <a:pt x="1327" y="803"/>
                  </a:lnTo>
                  <a:lnTo>
                    <a:pt x="1326" y="803"/>
                  </a:lnTo>
                  <a:lnTo>
                    <a:pt x="1326" y="804"/>
                  </a:lnTo>
                  <a:lnTo>
                    <a:pt x="1326" y="805"/>
                  </a:lnTo>
                  <a:lnTo>
                    <a:pt x="1326" y="806"/>
                  </a:lnTo>
                  <a:lnTo>
                    <a:pt x="1325" y="806"/>
                  </a:lnTo>
                  <a:lnTo>
                    <a:pt x="1325" y="805"/>
                  </a:lnTo>
                  <a:lnTo>
                    <a:pt x="1325" y="806"/>
                  </a:lnTo>
                  <a:lnTo>
                    <a:pt x="1324" y="806"/>
                  </a:lnTo>
                  <a:lnTo>
                    <a:pt x="1324" y="807"/>
                  </a:lnTo>
                  <a:lnTo>
                    <a:pt x="1324" y="808"/>
                  </a:lnTo>
                  <a:lnTo>
                    <a:pt x="1323" y="808"/>
                  </a:lnTo>
                  <a:lnTo>
                    <a:pt x="1324" y="808"/>
                  </a:lnTo>
                  <a:lnTo>
                    <a:pt x="1324" y="809"/>
                  </a:lnTo>
                  <a:lnTo>
                    <a:pt x="1323" y="809"/>
                  </a:lnTo>
                  <a:lnTo>
                    <a:pt x="1323" y="811"/>
                  </a:lnTo>
                  <a:lnTo>
                    <a:pt x="1324" y="811"/>
                  </a:lnTo>
                  <a:lnTo>
                    <a:pt x="1324" y="812"/>
                  </a:lnTo>
                  <a:lnTo>
                    <a:pt x="1325" y="812"/>
                  </a:lnTo>
                  <a:lnTo>
                    <a:pt x="1325" y="813"/>
                  </a:lnTo>
                  <a:lnTo>
                    <a:pt x="1326" y="813"/>
                  </a:lnTo>
                  <a:lnTo>
                    <a:pt x="1325" y="813"/>
                  </a:lnTo>
                  <a:lnTo>
                    <a:pt x="1325" y="814"/>
                  </a:lnTo>
                  <a:lnTo>
                    <a:pt x="1326" y="814"/>
                  </a:lnTo>
                  <a:lnTo>
                    <a:pt x="1326" y="815"/>
                  </a:lnTo>
                  <a:lnTo>
                    <a:pt x="1326" y="816"/>
                  </a:lnTo>
                  <a:lnTo>
                    <a:pt x="1326" y="817"/>
                  </a:lnTo>
                  <a:lnTo>
                    <a:pt x="1326" y="819"/>
                  </a:lnTo>
                  <a:lnTo>
                    <a:pt x="1326" y="820"/>
                  </a:lnTo>
                  <a:lnTo>
                    <a:pt x="1325" y="820"/>
                  </a:lnTo>
                  <a:lnTo>
                    <a:pt x="1325" y="821"/>
                  </a:lnTo>
                  <a:lnTo>
                    <a:pt x="1325" y="822"/>
                  </a:lnTo>
                  <a:lnTo>
                    <a:pt x="1325" y="821"/>
                  </a:lnTo>
                  <a:lnTo>
                    <a:pt x="1325" y="822"/>
                  </a:lnTo>
                  <a:lnTo>
                    <a:pt x="1324" y="822"/>
                  </a:lnTo>
                  <a:lnTo>
                    <a:pt x="1324" y="823"/>
                  </a:lnTo>
                  <a:lnTo>
                    <a:pt x="1324" y="822"/>
                  </a:lnTo>
                  <a:lnTo>
                    <a:pt x="1324" y="823"/>
                  </a:lnTo>
                  <a:lnTo>
                    <a:pt x="1324" y="824"/>
                  </a:lnTo>
                  <a:lnTo>
                    <a:pt x="1323" y="824"/>
                  </a:lnTo>
                  <a:lnTo>
                    <a:pt x="1323" y="825"/>
                  </a:lnTo>
                  <a:lnTo>
                    <a:pt x="1321" y="825"/>
                  </a:lnTo>
                  <a:lnTo>
                    <a:pt x="1321" y="826"/>
                  </a:lnTo>
                  <a:lnTo>
                    <a:pt x="1323" y="826"/>
                  </a:lnTo>
                  <a:lnTo>
                    <a:pt x="1323" y="828"/>
                  </a:lnTo>
                  <a:lnTo>
                    <a:pt x="1321" y="828"/>
                  </a:lnTo>
                  <a:lnTo>
                    <a:pt x="1321" y="826"/>
                  </a:lnTo>
                  <a:lnTo>
                    <a:pt x="1320" y="826"/>
                  </a:lnTo>
                  <a:lnTo>
                    <a:pt x="1320" y="828"/>
                  </a:lnTo>
                  <a:lnTo>
                    <a:pt x="1319" y="828"/>
                  </a:lnTo>
                  <a:lnTo>
                    <a:pt x="1319" y="826"/>
                  </a:lnTo>
                  <a:lnTo>
                    <a:pt x="1318" y="826"/>
                  </a:lnTo>
                  <a:lnTo>
                    <a:pt x="1318" y="828"/>
                  </a:lnTo>
                  <a:lnTo>
                    <a:pt x="1317" y="828"/>
                  </a:lnTo>
                  <a:lnTo>
                    <a:pt x="1316" y="828"/>
                  </a:lnTo>
                  <a:lnTo>
                    <a:pt x="1316" y="829"/>
                  </a:lnTo>
                  <a:lnTo>
                    <a:pt x="1316" y="830"/>
                  </a:lnTo>
                  <a:lnTo>
                    <a:pt x="1317" y="830"/>
                  </a:lnTo>
                  <a:lnTo>
                    <a:pt x="1316" y="830"/>
                  </a:lnTo>
                  <a:lnTo>
                    <a:pt x="1315" y="831"/>
                  </a:lnTo>
                  <a:lnTo>
                    <a:pt x="1315" y="832"/>
                  </a:lnTo>
                  <a:lnTo>
                    <a:pt x="1315" y="833"/>
                  </a:lnTo>
                  <a:lnTo>
                    <a:pt x="1314" y="833"/>
                  </a:lnTo>
                  <a:lnTo>
                    <a:pt x="1315" y="833"/>
                  </a:lnTo>
                  <a:lnTo>
                    <a:pt x="1314" y="833"/>
                  </a:lnTo>
                  <a:lnTo>
                    <a:pt x="1314" y="834"/>
                  </a:lnTo>
                  <a:lnTo>
                    <a:pt x="1312" y="834"/>
                  </a:lnTo>
                  <a:lnTo>
                    <a:pt x="1314" y="834"/>
                  </a:lnTo>
                  <a:lnTo>
                    <a:pt x="1312" y="834"/>
                  </a:lnTo>
                  <a:lnTo>
                    <a:pt x="1312" y="836"/>
                  </a:lnTo>
                  <a:lnTo>
                    <a:pt x="1312" y="837"/>
                  </a:lnTo>
                  <a:lnTo>
                    <a:pt x="1312" y="838"/>
                  </a:lnTo>
                  <a:lnTo>
                    <a:pt x="1312" y="839"/>
                  </a:lnTo>
                  <a:lnTo>
                    <a:pt x="1311" y="839"/>
                  </a:lnTo>
                  <a:lnTo>
                    <a:pt x="1311" y="840"/>
                  </a:lnTo>
                  <a:lnTo>
                    <a:pt x="1311" y="841"/>
                  </a:lnTo>
                  <a:lnTo>
                    <a:pt x="1310" y="841"/>
                  </a:lnTo>
                  <a:lnTo>
                    <a:pt x="1309" y="841"/>
                  </a:lnTo>
                  <a:lnTo>
                    <a:pt x="1309" y="842"/>
                  </a:lnTo>
                  <a:lnTo>
                    <a:pt x="1309" y="844"/>
                  </a:lnTo>
                  <a:lnTo>
                    <a:pt x="1310" y="844"/>
                  </a:lnTo>
                  <a:lnTo>
                    <a:pt x="1309" y="844"/>
                  </a:lnTo>
                  <a:lnTo>
                    <a:pt x="1308" y="844"/>
                  </a:lnTo>
                  <a:lnTo>
                    <a:pt x="1307" y="844"/>
                  </a:lnTo>
                  <a:lnTo>
                    <a:pt x="1307" y="845"/>
                  </a:lnTo>
                  <a:lnTo>
                    <a:pt x="1306" y="845"/>
                  </a:lnTo>
                  <a:lnTo>
                    <a:pt x="1307" y="845"/>
                  </a:lnTo>
                  <a:lnTo>
                    <a:pt x="1307" y="846"/>
                  </a:lnTo>
                  <a:lnTo>
                    <a:pt x="1306" y="846"/>
                  </a:lnTo>
                  <a:lnTo>
                    <a:pt x="1306" y="847"/>
                  </a:lnTo>
                  <a:lnTo>
                    <a:pt x="1304" y="847"/>
                  </a:lnTo>
                  <a:lnTo>
                    <a:pt x="1304" y="848"/>
                  </a:lnTo>
                  <a:lnTo>
                    <a:pt x="1303" y="848"/>
                  </a:lnTo>
                  <a:lnTo>
                    <a:pt x="1303" y="849"/>
                  </a:lnTo>
                  <a:lnTo>
                    <a:pt x="1303" y="850"/>
                  </a:lnTo>
                  <a:lnTo>
                    <a:pt x="1302" y="850"/>
                  </a:lnTo>
                  <a:lnTo>
                    <a:pt x="1302" y="851"/>
                  </a:lnTo>
                  <a:lnTo>
                    <a:pt x="1301" y="851"/>
                  </a:lnTo>
                  <a:lnTo>
                    <a:pt x="1300" y="851"/>
                  </a:lnTo>
                  <a:lnTo>
                    <a:pt x="1300" y="853"/>
                  </a:lnTo>
                  <a:lnTo>
                    <a:pt x="1299" y="853"/>
                  </a:lnTo>
                  <a:lnTo>
                    <a:pt x="1299" y="854"/>
                  </a:lnTo>
                  <a:lnTo>
                    <a:pt x="1298" y="854"/>
                  </a:lnTo>
                  <a:lnTo>
                    <a:pt x="1296" y="854"/>
                  </a:lnTo>
                  <a:lnTo>
                    <a:pt x="1296" y="855"/>
                  </a:lnTo>
                  <a:lnTo>
                    <a:pt x="1296" y="856"/>
                  </a:lnTo>
                  <a:lnTo>
                    <a:pt x="1295" y="856"/>
                  </a:lnTo>
                  <a:lnTo>
                    <a:pt x="1294" y="856"/>
                  </a:lnTo>
                  <a:lnTo>
                    <a:pt x="1293" y="856"/>
                  </a:lnTo>
                  <a:lnTo>
                    <a:pt x="1293" y="857"/>
                  </a:lnTo>
                  <a:lnTo>
                    <a:pt x="1294" y="857"/>
                  </a:lnTo>
                  <a:lnTo>
                    <a:pt x="1293" y="857"/>
                  </a:lnTo>
                  <a:lnTo>
                    <a:pt x="1293" y="856"/>
                  </a:lnTo>
                  <a:lnTo>
                    <a:pt x="1292" y="856"/>
                  </a:lnTo>
                  <a:lnTo>
                    <a:pt x="1292" y="857"/>
                  </a:lnTo>
                  <a:lnTo>
                    <a:pt x="1291" y="857"/>
                  </a:lnTo>
                  <a:lnTo>
                    <a:pt x="1291" y="858"/>
                  </a:lnTo>
                  <a:lnTo>
                    <a:pt x="1290" y="858"/>
                  </a:lnTo>
                  <a:lnTo>
                    <a:pt x="1290" y="859"/>
                  </a:lnTo>
                  <a:lnTo>
                    <a:pt x="1289" y="859"/>
                  </a:lnTo>
                  <a:lnTo>
                    <a:pt x="1289" y="858"/>
                  </a:lnTo>
                  <a:lnTo>
                    <a:pt x="1289" y="859"/>
                  </a:lnTo>
                  <a:lnTo>
                    <a:pt x="1287" y="859"/>
                  </a:lnTo>
                  <a:lnTo>
                    <a:pt x="1286" y="859"/>
                  </a:lnTo>
                  <a:lnTo>
                    <a:pt x="1285" y="859"/>
                  </a:lnTo>
                  <a:lnTo>
                    <a:pt x="1284" y="859"/>
                  </a:lnTo>
                  <a:lnTo>
                    <a:pt x="1283" y="859"/>
                  </a:lnTo>
                  <a:lnTo>
                    <a:pt x="1282" y="859"/>
                  </a:lnTo>
                  <a:lnTo>
                    <a:pt x="1281" y="859"/>
                  </a:lnTo>
                  <a:lnTo>
                    <a:pt x="1279" y="859"/>
                  </a:lnTo>
                  <a:lnTo>
                    <a:pt x="1279" y="858"/>
                  </a:lnTo>
                  <a:lnTo>
                    <a:pt x="1278" y="858"/>
                  </a:lnTo>
                  <a:lnTo>
                    <a:pt x="1277" y="858"/>
                  </a:lnTo>
                  <a:lnTo>
                    <a:pt x="1276" y="858"/>
                  </a:lnTo>
                  <a:lnTo>
                    <a:pt x="1276" y="857"/>
                  </a:lnTo>
                  <a:lnTo>
                    <a:pt x="1275" y="857"/>
                  </a:lnTo>
                  <a:lnTo>
                    <a:pt x="1274" y="857"/>
                  </a:lnTo>
                  <a:lnTo>
                    <a:pt x="1273" y="857"/>
                  </a:lnTo>
                  <a:lnTo>
                    <a:pt x="1272" y="857"/>
                  </a:lnTo>
                  <a:lnTo>
                    <a:pt x="1270" y="857"/>
                  </a:lnTo>
                  <a:lnTo>
                    <a:pt x="1269" y="857"/>
                  </a:lnTo>
                  <a:lnTo>
                    <a:pt x="1269" y="856"/>
                  </a:lnTo>
                  <a:lnTo>
                    <a:pt x="1268" y="856"/>
                  </a:lnTo>
                  <a:lnTo>
                    <a:pt x="1267" y="856"/>
                  </a:lnTo>
                  <a:lnTo>
                    <a:pt x="1266" y="856"/>
                  </a:lnTo>
                  <a:lnTo>
                    <a:pt x="1265" y="856"/>
                  </a:lnTo>
                  <a:lnTo>
                    <a:pt x="1265" y="857"/>
                  </a:lnTo>
                  <a:lnTo>
                    <a:pt x="1264" y="857"/>
                  </a:lnTo>
                  <a:lnTo>
                    <a:pt x="1262" y="857"/>
                  </a:lnTo>
                  <a:lnTo>
                    <a:pt x="1264" y="857"/>
                  </a:lnTo>
                  <a:lnTo>
                    <a:pt x="1264" y="856"/>
                  </a:lnTo>
                  <a:lnTo>
                    <a:pt x="1262" y="856"/>
                  </a:lnTo>
                  <a:lnTo>
                    <a:pt x="1261" y="856"/>
                  </a:lnTo>
                  <a:lnTo>
                    <a:pt x="1260" y="856"/>
                  </a:lnTo>
                  <a:lnTo>
                    <a:pt x="1260" y="857"/>
                  </a:lnTo>
                  <a:lnTo>
                    <a:pt x="1259" y="857"/>
                  </a:lnTo>
                  <a:lnTo>
                    <a:pt x="1259" y="858"/>
                  </a:lnTo>
                  <a:lnTo>
                    <a:pt x="1258" y="858"/>
                  </a:lnTo>
                  <a:lnTo>
                    <a:pt x="1258" y="859"/>
                  </a:lnTo>
                  <a:lnTo>
                    <a:pt x="1258" y="861"/>
                  </a:lnTo>
                  <a:lnTo>
                    <a:pt x="1257" y="861"/>
                  </a:lnTo>
                  <a:lnTo>
                    <a:pt x="1257" y="862"/>
                  </a:lnTo>
                  <a:lnTo>
                    <a:pt x="1256" y="862"/>
                  </a:lnTo>
                  <a:lnTo>
                    <a:pt x="1256" y="863"/>
                  </a:lnTo>
                  <a:lnTo>
                    <a:pt x="1256" y="862"/>
                  </a:lnTo>
                  <a:lnTo>
                    <a:pt x="1256" y="863"/>
                  </a:lnTo>
                  <a:lnTo>
                    <a:pt x="1255" y="863"/>
                  </a:lnTo>
                  <a:lnTo>
                    <a:pt x="1253" y="863"/>
                  </a:lnTo>
                  <a:lnTo>
                    <a:pt x="1253" y="864"/>
                  </a:lnTo>
                  <a:lnTo>
                    <a:pt x="1252" y="864"/>
                  </a:lnTo>
                  <a:lnTo>
                    <a:pt x="1251" y="864"/>
                  </a:lnTo>
                  <a:lnTo>
                    <a:pt x="1250" y="864"/>
                  </a:lnTo>
                  <a:lnTo>
                    <a:pt x="1250" y="865"/>
                  </a:lnTo>
                  <a:lnTo>
                    <a:pt x="1249" y="865"/>
                  </a:lnTo>
                  <a:lnTo>
                    <a:pt x="1248" y="865"/>
                  </a:lnTo>
                  <a:lnTo>
                    <a:pt x="1248" y="866"/>
                  </a:lnTo>
                  <a:lnTo>
                    <a:pt x="1247" y="866"/>
                  </a:lnTo>
                  <a:lnTo>
                    <a:pt x="1247" y="867"/>
                  </a:lnTo>
                  <a:lnTo>
                    <a:pt x="1245" y="867"/>
                  </a:lnTo>
                  <a:lnTo>
                    <a:pt x="1245" y="869"/>
                  </a:lnTo>
                  <a:lnTo>
                    <a:pt x="1244" y="869"/>
                  </a:lnTo>
                  <a:lnTo>
                    <a:pt x="1243" y="869"/>
                  </a:lnTo>
                  <a:lnTo>
                    <a:pt x="1243" y="870"/>
                  </a:lnTo>
                  <a:lnTo>
                    <a:pt x="1242" y="870"/>
                  </a:lnTo>
                  <a:lnTo>
                    <a:pt x="1242" y="869"/>
                  </a:lnTo>
                  <a:lnTo>
                    <a:pt x="1241" y="869"/>
                  </a:lnTo>
                  <a:lnTo>
                    <a:pt x="1241" y="867"/>
                  </a:lnTo>
                  <a:lnTo>
                    <a:pt x="1240" y="867"/>
                  </a:lnTo>
                  <a:lnTo>
                    <a:pt x="1240" y="866"/>
                  </a:lnTo>
                  <a:lnTo>
                    <a:pt x="1239" y="866"/>
                  </a:lnTo>
                  <a:lnTo>
                    <a:pt x="1237" y="866"/>
                  </a:lnTo>
                  <a:lnTo>
                    <a:pt x="1236" y="867"/>
                  </a:lnTo>
                  <a:lnTo>
                    <a:pt x="1235" y="867"/>
                  </a:lnTo>
                  <a:lnTo>
                    <a:pt x="1235" y="869"/>
                  </a:lnTo>
                  <a:lnTo>
                    <a:pt x="1235" y="870"/>
                  </a:lnTo>
                  <a:lnTo>
                    <a:pt x="1234" y="871"/>
                  </a:lnTo>
                  <a:lnTo>
                    <a:pt x="1235" y="870"/>
                  </a:lnTo>
                  <a:lnTo>
                    <a:pt x="1235" y="867"/>
                  </a:lnTo>
                  <a:lnTo>
                    <a:pt x="1235" y="869"/>
                  </a:lnTo>
                  <a:lnTo>
                    <a:pt x="1234" y="869"/>
                  </a:lnTo>
                  <a:lnTo>
                    <a:pt x="1233" y="869"/>
                  </a:lnTo>
                  <a:lnTo>
                    <a:pt x="1232" y="870"/>
                  </a:lnTo>
                  <a:lnTo>
                    <a:pt x="1233" y="870"/>
                  </a:lnTo>
                  <a:lnTo>
                    <a:pt x="1234" y="870"/>
                  </a:lnTo>
                  <a:lnTo>
                    <a:pt x="1233" y="870"/>
                  </a:lnTo>
                  <a:lnTo>
                    <a:pt x="1232" y="870"/>
                  </a:lnTo>
                  <a:lnTo>
                    <a:pt x="1231" y="870"/>
                  </a:lnTo>
                  <a:lnTo>
                    <a:pt x="1231" y="869"/>
                  </a:lnTo>
                  <a:lnTo>
                    <a:pt x="1230" y="869"/>
                  </a:lnTo>
                  <a:lnTo>
                    <a:pt x="1228" y="869"/>
                  </a:lnTo>
                  <a:lnTo>
                    <a:pt x="1227" y="869"/>
                  </a:lnTo>
                  <a:lnTo>
                    <a:pt x="1226" y="869"/>
                  </a:lnTo>
                  <a:lnTo>
                    <a:pt x="1226" y="870"/>
                  </a:lnTo>
                  <a:lnTo>
                    <a:pt x="1225" y="870"/>
                  </a:lnTo>
                  <a:lnTo>
                    <a:pt x="1224" y="870"/>
                  </a:lnTo>
                  <a:lnTo>
                    <a:pt x="1224" y="871"/>
                  </a:lnTo>
                  <a:lnTo>
                    <a:pt x="1223" y="871"/>
                  </a:lnTo>
                  <a:lnTo>
                    <a:pt x="1222" y="871"/>
                  </a:lnTo>
                  <a:lnTo>
                    <a:pt x="1220" y="871"/>
                  </a:lnTo>
                  <a:lnTo>
                    <a:pt x="1219" y="871"/>
                  </a:lnTo>
                  <a:lnTo>
                    <a:pt x="1218" y="871"/>
                  </a:lnTo>
                  <a:lnTo>
                    <a:pt x="1217" y="871"/>
                  </a:lnTo>
                  <a:lnTo>
                    <a:pt x="1217" y="870"/>
                  </a:lnTo>
                  <a:lnTo>
                    <a:pt x="1216" y="870"/>
                  </a:lnTo>
                  <a:lnTo>
                    <a:pt x="1215" y="870"/>
                  </a:lnTo>
                  <a:lnTo>
                    <a:pt x="1215" y="871"/>
                  </a:lnTo>
                  <a:lnTo>
                    <a:pt x="1214" y="871"/>
                  </a:lnTo>
                  <a:lnTo>
                    <a:pt x="1213" y="871"/>
                  </a:lnTo>
                  <a:lnTo>
                    <a:pt x="1211" y="871"/>
                  </a:lnTo>
                  <a:lnTo>
                    <a:pt x="1211" y="870"/>
                  </a:lnTo>
                  <a:lnTo>
                    <a:pt x="1210" y="870"/>
                  </a:lnTo>
                  <a:lnTo>
                    <a:pt x="1209" y="870"/>
                  </a:lnTo>
                  <a:lnTo>
                    <a:pt x="1209" y="871"/>
                  </a:lnTo>
                  <a:lnTo>
                    <a:pt x="1208" y="871"/>
                  </a:lnTo>
                  <a:lnTo>
                    <a:pt x="1208" y="870"/>
                  </a:lnTo>
                  <a:lnTo>
                    <a:pt x="1207" y="871"/>
                  </a:lnTo>
                  <a:lnTo>
                    <a:pt x="1206" y="871"/>
                  </a:lnTo>
                  <a:lnTo>
                    <a:pt x="1206" y="872"/>
                  </a:lnTo>
                  <a:lnTo>
                    <a:pt x="1206" y="871"/>
                  </a:lnTo>
                  <a:lnTo>
                    <a:pt x="1205" y="871"/>
                  </a:lnTo>
                  <a:lnTo>
                    <a:pt x="1205" y="872"/>
                  </a:lnTo>
                  <a:lnTo>
                    <a:pt x="1206" y="872"/>
                  </a:lnTo>
                  <a:lnTo>
                    <a:pt x="1205" y="872"/>
                  </a:lnTo>
                  <a:lnTo>
                    <a:pt x="1203" y="872"/>
                  </a:lnTo>
                  <a:lnTo>
                    <a:pt x="1203" y="871"/>
                  </a:lnTo>
                  <a:lnTo>
                    <a:pt x="1202" y="871"/>
                  </a:lnTo>
                  <a:lnTo>
                    <a:pt x="1202" y="870"/>
                  </a:lnTo>
                  <a:lnTo>
                    <a:pt x="1201" y="870"/>
                  </a:lnTo>
                  <a:lnTo>
                    <a:pt x="1200" y="870"/>
                  </a:lnTo>
                  <a:lnTo>
                    <a:pt x="1199" y="870"/>
                  </a:lnTo>
                  <a:lnTo>
                    <a:pt x="1199" y="871"/>
                  </a:lnTo>
                  <a:lnTo>
                    <a:pt x="1199" y="872"/>
                  </a:lnTo>
                  <a:lnTo>
                    <a:pt x="1198" y="872"/>
                  </a:lnTo>
                  <a:lnTo>
                    <a:pt x="1197" y="872"/>
                  </a:lnTo>
                  <a:lnTo>
                    <a:pt x="1195" y="872"/>
                  </a:lnTo>
                  <a:lnTo>
                    <a:pt x="1194" y="872"/>
                  </a:lnTo>
                  <a:lnTo>
                    <a:pt x="1193" y="872"/>
                  </a:lnTo>
                  <a:lnTo>
                    <a:pt x="1192" y="872"/>
                  </a:lnTo>
                  <a:lnTo>
                    <a:pt x="1192" y="873"/>
                  </a:lnTo>
                  <a:lnTo>
                    <a:pt x="1191" y="873"/>
                  </a:lnTo>
                  <a:lnTo>
                    <a:pt x="1190" y="873"/>
                  </a:lnTo>
                  <a:lnTo>
                    <a:pt x="1189" y="873"/>
                  </a:lnTo>
                  <a:lnTo>
                    <a:pt x="1188" y="873"/>
                  </a:lnTo>
                  <a:lnTo>
                    <a:pt x="1188" y="874"/>
                  </a:lnTo>
                  <a:lnTo>
                    <a:pt x="1186" y="874"/>
                  </a:lnTo>
                  <a:lnTo>
                    <a:pt x="1186" y="873"/>
                  </a:lnTo>
                  <a:lnTo>
                    <a:pt x="1185" y="873"/>
                  </a:lnTo>
                  <a:lnTo>
                    <a:pt x="1184" y="873"/>
                  </a:lnTo>
                  <a:lnTo>
                    <a:pt x="1183" y="873"/>
                  </a:lnTo>
                  <a:lnTo>
                    <a:pt x="1182" y="873"/>
                  </a:lnTo>
                  <a:lnTo>
                    <a:pt x="1181" y="873"/>
                  </a:lnTo>
                  <a:lnTo>
                    <a:pt x="1180" y="873"/>
                  </a:lnTo>
                  <a:lnTo>
                    <a:pt x="1178" y="873"/>
                  </a:lnTo>
                  <a:lnTo>
                    <a:pt x="1178" y="874"/>
                  </a:lnTo>
                  <a:lnTo>
                    <a:pt x="1177" y="874"/>
                  </a:lnTo>
                  <a:lnTo>
                    <a:pt x="1177" y="875"/>
                  </a:lnTo>
                  <a:lnTo>
                    <a:pt x="1176" y="875"/>
                  </a:lnTo>
                  <a:lnTo>
                    <a:pt x="1176" y="876"/>
                  </a:lnTo>
                  <a:lnTo>
                    <a:pt x="1175" y="876"/>
                  </a:lnTo>
                  <a:lnTo>
                    <a:pt x="1175" y="875"/>
                  </a:lnTo>
                  <a:lnTo>
                    <a:pt x="1175" y="876"/>
                  </a:lnTo>
                  <a:lnTo>
                    <a:pt x="1174" y="876"/>
                  </a:lnTo>
                  <a:lnTo>
                    <a:pt x="1174" y="875"/>
                  </a:lnTo>
                  <a:lnTo>
                    <a:pt x="1173" y="875"/>
                  </a:lnTo>
                  <a:lnTo>
                    <a:pt x="1173" y="874"/>
                  </a:lnTo>
                  <a:lnTo>
                    <a:pt x="1172" y="873"/>
                  </a:lnTo>
                  <a:lnTo>
                    <a:pt x="1171" y="873"/>
                  </a:lnTo>
                  <a:lnTo>
                    <a:pt x="1169" y="873"/>
                  </a:lnTo>
                  <a:lnTo>
                    <a:pt x="1168" y="873"/>
                  </a:lnTo>
                  <a:lnTo>
                    <a:pt x="1167" y="873"/>
                  </a:lnTo>
                  <a:lnTo>
                    <a:pt x="1166" y="873"/>
                  </a:lnTo>
                  <a:lnTo>
                    <a:pt x="1166" y="874"/>
                  </a:lnTo>
                  <a:lnTo>
                    <a:pt x="1165" y="874"/>
                  </a:lnTo>
                  <a:lnTo>
                    <a:pt x="1164" y="874"/>
                  </a:lnTo>
                  <a:lnTo>
                    <a:pt x="1164" y="875"/>
                  </a:lnTo>
                  <a:lnTo>
                    <a:pt x="1163" y="875"/>
                  </a:lnTo>
                  <a:lnTo>
                    <a:pt x="1163" y="876"/>
                  </a:lnTo>
                  <a:lnTo>
                    <a:pt x="1163" y="875"/>
                  </a:lnTo>
                  <a:lnTo>
                    <a:pt x="1161" y="875"/>
                  </a:lnTo>
                  <a:lnTo>
                    <a:pt x="1160" y="875"/>
                  </a:lnTo>
                  <a:lnTo>
                    <a:pt x="1159" y="875"/>
                  </a:lnTo>
                  <a:lnTo>
                    <a:pt x="1158" y="875"/>
                  </a:lnTo>
                  <a:lnTo>
                    <a:pt x="1157" y="875"/>
                  </a:lnTo>
                  <a:lnTo>
                    <a:pt x="1157" y="876"/>
                  </a:lnTo>
                  <a:lnTo>
                    <a:pt x="1156" y="876"/>
                  </a:lnTo>
                  <a:lnTo>
                    <a:pt x="1156" y="878"/>
                  </a:lnTo>
                  <a:lnTo>
                    <a:pt x="1155" y="878"/>
                  </a:lnTo>
                  <a:lnTo>
                    <a:pt x="1153" y="878"/>
                  </a:lnTo>
                  <a:lnTo>
                    <a:pt x="1153" y="879"/>
                  </a:lnTo>
                  <a:lnTo>
                    <a:pt x="1152" y="879"/>
                  </a:lnTo>
                  <a:lnTo>
                    <a:pt x="1151" y="878"/>
                  </a:lnTo>
                  <a:lnTo>
                    <a:pt x="1151" y="879"/>
                  </a:lnTo>
                  <a:lnTo>
                    <a:pt x="1150" y="879"/>
                  </a:lnTo>
                  <a:lnTo>
                    <a:pt x="1149" y="879"/>
                  </a:lnTo>
                  <a:lnTo>
                    <a:pt x="1149" y="878"/>
                  </a:lnTo>
                  <a:lnTo>
                    <a:pt x="1148" y="878"/>
                  </a:lnTo>
                  <a:lnTo>
                    <a:pt x="1147" y="878"/>
                  </a:lnTo>
                  <a:lnTo>
                    <a:pt x="1147" y="879"/>
                  </a:lnTo>
                  <a:lnTo>
                    <a:pt x="1146" y="879"/>
                  </a:lnTo>
                  <a:lnTo>
                    <a:pt x="1144" y="879"/>
                  </a:lnTo>
                  <a:lnTo>
                    <a:pt x="1144" y="880"/>
                  </a:lnTo>
                  <a:lnTo>
                    <a:pt x="1143" y="880"/>
                  </a:lnTo>
                  <a:lnTo>
                    <a:pt x="1143" y="881"/>
                  </a:lnTo>
                  <a:lnTo>
                    <a:pt x="1142" y="881"/>
                  </a:lnTo>
                  <a:lnTo>
                    <a:pt x="1142" y="882"/>
                  </a:lnTo>
                  <a:lnTo>
                    <a:pt x="1141" y="882"/>
                  </a:lnTo>
                  <a:lnTo>
                    <a:pt x="1141" y="881"/>
                  </a:lnTo>
                  <a:lnTo>
                    <a:pt x="1140" y="881"/>
                  </a:lnTo>
                  <a:lnTo>
                    <a:pt x="1139" y="881"/>
                  </a:lnTo>
                  <a:lnTo>
                    <a:pt x="1138" y="881"/>
                  </a:lnTo>
                  <a:lnTo>
                    <a:pt x="1138" y="882"/>
                  </a:lnTo>
                  <a:lnTo>
                    <a:pt x="1136" y="882"/>
                  </a:lnTo>
                  <a:lnTo>
                    <a:pt x="1136" y="883"/>
                  </a:lnTo>
                  <a:lnTo>
                    <a:pt x="1135" y="883"/>
                  </a:lnTo>
                  <a:lnTo>
                    <a:pt x="1135" y="882"/>
                  </a:lnTo>
                  <a:lnTo>
                    <a:pt x="1134" y="882"/>
                  </a:lnTo>
                  <a:lnTo>
                    <a:pt x="1134" y="881"/>
                  </a:lnTo>
                  <a:lnTo>
                    <a:pt x="1133" y="881"/>
                  </a:lnTo>
                  <a:lnTo>
                    <a:pt x="1132" y="881"/>
                  </a:lnTo>
                  <a:lnTo>
                    <a:pt x="1132" y="882"/>
                  </a:lnTo>
                  <a:lnTo>
                    <a:pt x="1131" y="881"/>
                  </a:lnTo>
                  <a:lnTo>
                    <a:pt x="1131" y="882"/>
                  </a:lnTo>
                  <a:lnTo>
                    <a:pt x="1130" y="882"/>
                  </a:lnTo>
                  <a:lnTo>
                    <a:pt x="1129" y="882"/>
                  </a:lnTo>
                  <a:lnTo>
                    <a:pt x="1127" y="882"/>
                  </a:lnTo>
                  <a:lnTo>
                    <a:pt x="1126" y="881"/>
                  </a:lnTo>
                  <a:lnTo>
                    <a:pt x="1125" y="881"/>
                  </a:lnTo>
                  <a:lnTo>
                    <a:pt x="1124" y="881"/>
                  </a:lnTo>
                  <a:lnTo>
                    <a:pt x="1123" y="881"/>
                  </a:lnTo>
                  <a:lnTo>
                    <a:pt x="1123" y="882"/>
                  </a:lnTo>
                  <a:lnTo>
                    <a:pt x="1122" y="882"/>
                  </a:lnTo>
                  <a:lnTo>
                    <a:pt x="1122" y="881"/>
                  </a:lnTo>
                  <a:lnTo>
                    <a:pt x="1121" y="881"/>
                  </a:lnTo>
                  <a:lnTo>
                    <a:pt x="1119" y="881"/>
                  </a:lnTo>
                  <a:lnTo>
                    <a:pt x="1118" y="881"/>
                  </a:lnTo>
                  <a:lnTo>
                    <a:pt x="1117" y="881"/>
                  </a:lnTo>
                  <a:lnTo>
                    <a:pt x="1116" y="881"/>
                  </a:lnTo>
                  <a:lnTo>
                    <a:pt x="1115" y="881"/>
                  </a:lnTo>
                  <a:lnTo>
                    <a:pt x="1114" y="881"/>
                  </a:lnTo>
                  <a:lnTo>
                    <a:pt x="1113" y="881"/>
                  </a:lnTo>
                  <a:lnTo>
                    <a:pt x="1113" y="882"/>
                  </a:lnTo>
                  <a:lnTo>
                    <a:pt x="1112" y="882"/>
                  </a:lnTo>
                  <a:lnTo>
                    <a:pt x="1112" y="883"/>
                  </a:lnTo>
                  <a:lnTo>
                    <a:pt x="1110" y="883"/>
                  </a:lnTo>
                  <a:lnTo>
                    <a:pt x="1110" y="884"/>
                  </a:lnTo>
                  <a:lnTo>
                    <a:pt x="1109" y="884"/>
                  </a:lnTo>
                  <a:lnTo>
                    <a:pt x="1109" y="886"/>
                  </a:lnTo>
                  <a:lnTo>
                    <a:pt x="1108" y="886"/>
                  </a:lnTo>
                  <a:lnTo>
                    <a:pt x="1107" y="886"/>
                  </a:lnTo>
                  <a:lnTo>
                    <a:pt x="1106" y="886"/>
                  </a:lnTo>
                  <a:lnTo>
                    <a:pt x="1106" y="887"/>
                  </a:lnTo>
                  <a:lnTo>
                    <a:pt x="1105" y="887"/>
                  </a:lnTo>
                  <a:lnTo>
                    <a:pt x="1104" y="887"/>
                  </a:lnTo>
                  <a:lnTo>
                    <a:pt x="1104" y="886"/>
                  </a:lnTo>
                  <a:lnTo>
                    <a:pt x="1102" y="886"/>
                  </a:lnTo>
                  <a:lnTo>
                    <a:pt x="1101" y="886"/>
                  </a:lnTo>
                  <a:lnTo>
                    <a:pt x="1100" y="886"/>
                  </a:lnTo>
                  <a:lnTo>
                    <a:pt x="1100" y="887"/>
                  </a:lnTo>
                  <a:lnTo>
                    <a:pt x="1099" y="887"/>
                  </a:lnTo>
                  <a:lnTo>
                    <a:pt x="1098" y="888"/>
                  </a:lnTo>
                  <a:lnTo>
                    <a:pt x="1098" y="889"/>
                  </a:lnTo>
                  <a:lnTo>
                    <a:pt x="1097" y="889"/>
                  </a:lnTo>
                  <a:lnTo>
                    <a:pt x="1097" y="890"/>
                  </a:lnTo>
                  <a:lnTo>
                    <a:pt x="1096" y="890"/>
                  </a:lnTo>
                  <a:lnTo>
                    <a:pt x="1096" y="891"/>
                  </a:lnTo>
                  <a:lnTo>
                    <a:pt x="1094" y="891"/>
                  </a:lnTo>
                  <a:lnTo>
                    <a:pt x="1094" y="892"/>
                  </a:lnTo>
                  <a:lnTo>
                    <a:pt x="1094" y="893"/>
                  </a:lnTo>
                  <a:lnTo>
                    <a:pt x="1093" y="893"/>
                  </a:lnTo>
                  <a:lnTo>
                    <a:pt x="1093" y="895"/>
                  </a:lnTo>
                  <a:lnTo>
                    <a:pt x="1093" y="896"/>
                  </a:lnTo>
                  <a:lnTo>
                    <a:pt x="1092" y="896"/>
                  </a:lnTo>
                  <a:lnTo>
                    <a:pt x="1092" y="897"/>
                  </a:lnTo>
                  <a:lnTo>
                    <a:pt x="1091" y="897"/>
                  </a:lnTo>
                  <a:lnTo>
                    <a:pt x="1090" y="898"/>
                  </a:lnTo>
                  <a:lnTo>
                    <a:pt x="1090" y="899"/>
                  </a:lnTo>
                  <a:lnTo>
                    <a:pt x="1089" y="899"/>
                  </a:lnTo>
                  <a:lnTo>
                    <a:pt x="1088" y="899"/>
                  </a:lnTo>
                  <a:lnTo>
                    <a:pt x="1088" y="900"/>
                  </a:lnTo>
                  <a:lnTo>
                    <a:pt x="1088" y="901"/>
                  </a:lnTo>
                  <a:lnTo>
                    <a:pt x="1087" y="901"/>
                  </a:lnTo>
                  <a:lnTo>
                    <a:pt x="1087" y="903"/>
                  </a:lnTo>
                  <a:lnTo>
                    <a:pt x="1087" y="904"/>
                  </a:lnTo>
                  <a:lnTo>
                    <a:pt x="1085" y="904"/>
                  </a:lnTo>
                  <a:lnTo>
                    <a:pt x="1085" y="905"/>
                  </a:lnTo>
                  <a:lnTo>
                    <a:pt x="1085" y="906"/>
                  </a:lnTo>
                  <a:lnTo>
                    <a:pt x="1084" y="906"/>
                  </a:lnTo>
                  <a:lnTo>
                    <a:pt x="1084" y="907"/>
                  </a:lnTo>
                  <a:lnTo>
                    <a:pt x="1083" y="907"/>
                  </a:lnTo>
                  <a:lnTo>
                    <a:pt x="1083" y="908"/>
                  </a:lnTo>
                  <a:lnTo>
                    <a:pt x="1082" y="908"/>
                  </a:lnTo>
                  <a:lnTo>
                    <a:pt x="1082" y="909"/>
                  </a:lnTo>
                  <a:lnTo>
                    <a:pt x="1081" y="909"/>
                  </a:lnTo>
                  <a:lnTo>
                    <a:pt x="1081" y="911"/>
                  </a:lnTo>
                  <a:lnTo>
                    <a:pt x="1081" y="909"/>
                  </a:lnTo>
                  <a:lnTo>
                    <a:pt x="1081" y="911"/>
                  </a:lnTo>
                  <a:lnTo>
                    <a:pt x="1080" y="911"/>
                  </a:lnTo>
                  <a:lnTo>
                    <a:pt x="1080" y="912"/>
                  </a:lnTo>
                  <a:lnTo>
                    <a:pt x="1080" y="913"/>
                  </a:lnTo>
                  <a:lnTo>
                    <a:pt x="1079" y="913"/>
                  </a:lnTo>
                  <a:lnTo>
                    <a:pt x="1079" y="914"/>
                  </a:lnTo>
                  <a:lnTo>
                    <a:pt x="1077" y="914"/>
                  </a:lnTo>
                  <a:lnTo>
                    <a:pt x="1077" y="915"/>
                  </a:lnTo>
                  <a:lnTo>
                    <a:pt x="1077" y="916"/>
                  </a:lnTo>
                  <a:lnTo>
                    <a:pt x="1076" y="916"/>
                  </a:lnTo>
                  <a:lnTo>
                    <a:pt x="1076" y="917"/>
                  </a:lnTo>
                  <a:lnTo>
                    <a:pt x="1075" y="918"/>
                  </a:lnTo>
                  <a:lnTo>
                    <a:pt x="1075" y="920"/>
                  </a:lnTo>
                  <a:lnTo>
                    <a:pt x="1074" y="920"/>
                  </a:lnTo>
                  <a:lnTo>
                    <a:pt x="1074" y="921"/>
                  </a:lnTo>
                  <a:lnTo>
                    <a:pt x="1073" y="921"/>
                  </a:lnTo>
                  <a:lnTo>
                    <a:pt x="1073" y="922"/>
                  </a:lnTo>
                  <a:lnTo>
                    <a:pt x="1072" y="922"/>
                  </a:lnTo>
                  <a:lnTo>
                    <a:pt x="1071" y="922"/>
                  </a:lnTo>
                  <a:lnTo>
                    <a:pt x="1071" y="923"/>
                  </a:lnTo>
                  <a:lnTo>
                    <a:pt x="1071" y="922"/>
                  </a:lnTo>
                  <a:lnTo>
                    <a:pt x="1072" y="922"/>
                  </a:lnTo>
                  <a:lnTo>
                    <a:pt x="1072" y="921"/>
                  </a:lnTo>
                  <a:lnTo>
                    <a:pt x="1071" y="922"/>
                  </a:lnTo>
                  <a:lnTo>
                    <a:pt x="1071" y="923"/>
                  </a:lnTo>
                  <a:lnTo>
                    <a:pt x="1070" y="923"/>
                  </a:lnTo>
                  <a:lnTo>
                    <a:pt x="1068" y="923"/>
                  </a:lnTo>
                  <a:lnTo>
                    <a:pt x="1070" y="923"/>
                  </a:lnTo>
                  <a:lnTo>
                    <a:pt x="1070" y="922"/>
                  </a:lnTo>
                  <a:lnTo>
                    <a:pt x="1070" y="923"/>
                  </a:lnTo>
                  <a:lnTo>
                    <a:pt x="1068" y="923"/>
                  </a:lnTo>
                  <a:lnTo>
                    <a:pt x="1067" y="923"/>
                  </a:lnTo>
                  <a:lnTo>
                    <a:pt x="1066" y="923"/>
                  </a:lnTo>
                  <a:lnTo>
                    <a:pt x="1065" y="923"/>
                  </a:lnTo>
                  <a:lnTo>
                    <a:pt x="1065" y="924"/>
                  </a:lnTo>
                  <a:lnTo>
                    <a:pt x="1064" y="924"/>
                  </a:lnTo>
                  <a:lnTo>
                    <a:pt x="1064" y="925"/>
                  </a:lnTo>
                  <a:lnTo>
                    <a:pt x="1063" y="925"/>
                  </a:lnTo>
                  <a:lnTo>
                    <a:pt x="1063" y="926"/>
                  </a:lnTo>
                  <a:lnTo>
                    <a:pt x="1062" y="926"/>
                  </a:lnTo>
                  <a:lnTo>
                    <a:pt x="1062" y="928"/>
                  </a:lnTo>
                  <a:lnTo>
                    <a:pt x="1062" y="929"/>
                  </a:lnTo>
                  <a:lnTo>
                    <a:pt x="1060" y="929"/>
                  </a:lnTo>
                  <a:lnTo>
                    <a:pt x="1060" y="930"/>
                  </a:lnTo>
                  <a:lnTo>
                    <a:pt x="1059" y="930"/>
                  </a:lnTo>
                  <a:lnTo>
                    <a:pt x="1059" y="931"/>
                  </a:lnTo>
                  <a:lnTo>
                    <a:pt x="1058" y="931"/>
                  </a:lnTo>
                  <a:lnTo>
                    <a:pt x="1058" y="932"/>
                  </a:lnTo>
                  <a:lnTo>
                    <a:pt x="1058" y="933"/>
                  </a:lnTo>
                  <a:lnTo>
                    <a:pt x="1057" y="933"/>
                  </a:lnTo>
                  <a:lnTo>
                    <a:pt x="1056" y="933"/>
                  </a:lnTo>
                  <a:lnTo>
                    <a:pt x="1056" y="934"/>
                  </a:lnTo>
                  <a:lnTo>
                    <a:pt x="1055" y="934"/>
                  </a:lnTo>
                  <a:lnTo>
                    <a:pt x="1055" y="936"/>
                  </a:lnTo>
                  <a:lnTo>
                    <a:pt x="1054" y="936"/>
                  </a:lnTo>
                  <a:lnTo>
                    <a:pt x="1052" y="937"/>
                  </a:lnTo>
                  <a:lnTo>
                    <a:pt x="1051" y="937"/>
                  </a:lnTo>
                  <a:lnTo>
                    <a:pt x="1051" y="938"/>
                  </a:lnTo>
                  <a:lnTo>
                    <a:pt x="1050" y="938"/>
                  </a:lnTo>
                  <a:lnTo>
                    <a:pt x="1050" y="939"/>
                  </a:lnTo>
                  <a:lnTo>
                    <a:pt x="1050" y="940"/>
                  </a:lnTo>
                  <a:lnTo>
                    <a:pt x="1049" y="940"/>
                  </a:lnTo>
                  <a:lnTo>
                    <a:pt x="1049" y="941"/>
                  </a:lnTo>
                  <a:lnTo>
                    <a:pt x="1048" y="941"/>
                  </a:lnTo>
                  <a:lnTo>
                    <a:pt x="1047" y="941"/>
                  </a:lnTo>
                  <a:lnTo>
                    <a:pt x="1047" y="942"/>
                  </a:lnTo>
                  <a:lnTo>
                    <a:pt x="1046" y="942"/>
                  </a:lnTo>
                  <a:lnTo>
                    <a:pt x="1045" y="942"/>
                  </a:lnTo>
                  <a:lnTo>
                    <a:pt x="1045" y="943"/>
                  </a:lnTo>
                  <a:lnTo>
                    <a:pt x="1043" y="943"/>
                  </a:lnTo>
                  <a:lnTo>
                    <a:pt x="1043" y="945"/>
                  </a:lnTo>
                  <a:lnTo>
                    <a:pt x="1042" y="945"/>
                  </a:lnTo>
                  <a:lnTo>
                    <a:pt x="1042" y="946"/>
                  </a:lnTo>
                  <a:lnTo>
                    <a:pt x="1041" y="946"/>
                  </a:lnTo>
                  <a:lnTo>
                    <a:pt x="1040" y="946"/>
                  </a:lnTo>
                  <a:lnTo>
                    <a:pt x="1040" y="947"/>
                  </a:lnTo>
                  <a:lnTo>
                    <a:pt x="1039" y="947"/>
                  </a:lnTo>
                  <a:lnTo>
                    <a:pt x="1038" y="947"/>
                  </a:lnTo>
                  <a:lnTo>
                    <a:pt x="1038" y="948"/>
                  </a:lnTo>
                  <a:lnTo>
                    <a:pt x="1037" y="948"/>
                  </a:lnTo>
                  <a:lnTo>
                    <a:pt x="1037" y="949"/>
                  </a:lnTo>
                  <a:lnTo>
                    <a:pt x="1035" y="949"/>
                  </a:lnTo>
                  <a:lnTo>
                    <a:pt x="1035" y="950"/>
                  </a:lnTo>
                  <a:lnTo>
                    <a:pt x="1035" y="951"/>
                  </a:lnTo>
                  <a:lnTo>
                    <a:pt x="1034" y="951"/>
                  </a:lnTo>
                  <a:lnTo>
                    <a:pt x="1034" y="953"/>
                  </a:lnTo>
                  <a:lnTo>
                    <a:pt x="1033" y="953"/>
                  </a:lnTo>
                  <a:lnTo>
                    <a:pt x="1033" y="954"/>
                  </a:lnTo>
                  <a:lnTo>
                    <a:pt x="1032" y="954"/>
                  </a:lnTo>
                  <a:lnTo>
                    <a:pt x="1032" y="955"/>
                  </a:lnTo>
                  <a:lnTo>
                    <a:pt x="1031" y="955"/>
                  </a:lnTo>
                  <a:lnTo>
                    <a:pt x="1030" y="956"/>
                  </a:lnTo>
                  <a:lnTo>
                    <a:pt x="1030" y="957"/>
                  </a:lnTo>
                  <a:lnTo>
                    <a:pt x="1029" y="957"/>
                  </a:lnTo>
                  <a:lnTo>
                    <a:pt x="1029" y="958"/>
                  </a:lnTo>
                  <a:lnTo>
                    <a:pt x="1028" y="958"/>
                  </a:lnTo>
                  <a:lnTo>
                    <a:pt x="1028" y="959"/>
                  </a:lnTo>
                  <a:lnTo>
                    <a:pt x="1026" y="959"/>
                  </a:lnTo>
                  <a:lnTo>
                    <a:pt x="1026" y="961"/>
                  </a:lnTo>
                  <a:lnTo>
                    <a:pt x="1025" y="961"/>
                  </a:lnTo>
                  <a:lnTo>
                    <a:pt x="1025" y="962"/>
                  </a:lnTo>
                  <a:lnTo>
                    <a:pt x="1024" y="962"/>
                  </a:lnTo>
                  <a:lnTo>
                    <a:pt x="1023" y="963"/>
                  </a:lnTo>
                  <a:lnTo>
                    <a:pt x="1022" y="963"/>
                  </a:lnTo>
                  <a:lnTo>
                    <a:pt x="1022" y="964"/>
                  </a:lnTo>
                  <a:lnTo>
                    <a:pt x="1021" y="965"/>
                  </a:lnTo>
                  <a:lnTo>
                    <a:pt x="1020" y="965"/>
                  </a:lnTo>
                  <a:lnTo>
                    <a:pt x="1020" y="966"/>
                  </a:lnTo>
                  <a:lnTo>
                    <a:pt x="1018" y="966"/>
                  </a:lnTo>
                  <a:lnTo>
                    <a:pt x="1017" y="966"/>
                  </a:lnTo>
                  <a:lnTo>
                    <a:pt x="1016" y="966"/>
                  </a:lnTo>
                  <a:lnTo>
                    <a:pt x="1016" y="967"/>
                  </a:lnTo>
                  <a:lnTo>
                    <a:pt x="1015" y="967"/>
                  </a:lnTo>
                  <a:lnTo>
                    <a:pt x="1014" y="967"/>
                  </a:lnTo>
                  <a:lnTo>
                    <a:pt x="1013" y="967"/>
                  </a:lnTo>
                  <a:lnTo>
                    <a:pt x="1012" y="967"/>
                  </a:lnTo>
                  <a:lnTo>
                    <a:pt x="1010" y="967"/>
                  </a:lnTo>
                  <a:lnTo>
                    <a:pt x="1010" y="966"/>
                  </a:lnTo>
                  <a:lnTo>
                    <a:pt x="1009" y="966"/>
                  </a:lnTo>
                  <a:lnTo>
                    <a:pt x="1009" y="965"/>
                  </a:lnTo>
                  <a:lnTo>
                    <a:pt x="1008" y="965"/>
                  </a:lnTo>
                  <a:lnTo>
                    <a:pt x="1007" y="965"/>
                  </a:lnTo>
                  <a:lnTo>
                    <a:pt x="1007" y="964"/>
                  </a:lnTo>
                  <a:lnTo>
                    <a:pt x="1006" y="964"/>
                  </a:lnTo>
                  <a:lnTo>
                    <a:pt x="1005" y="964"/>
                  </a:lnTo>
                  <a:lnTo>
                    <a:pt x="1005" y="963"/>
                  </a:lnTo>
                  <a:lnTo>
                    <a:pt x="1004" y="963"/>
                  </a:lnTo>
                  <a:lnTo>
                    <a:pt x="1003" y="963"/>
                  </a:lnTo>
                  <a:lnTo>
                    <a:pt x="1003" y="962"/>
                  </a:lnTo>
                  <a:lnTo>
                    <a:pt x="1001" y="962"/>
                  </a:lnTo>
                  <a:lnTo>
                    <a:pt x="1000" y="962"/>
                  </a:lnTo>
                  <a:lnTo>
                    <a:pt x="999" y="962"/>
                  </a:lnTo>
                  <a:lnTo>
                    <a:pt x="998" y="962"/>
                  </a:lnTo>
                  <a:lnTo>
                    <a:pt x="997" y="962"/>
                  </a:lnTo>
                  <a:lnTo>
                    <a:pt x="997" y="963"/>
                  </a:lnTo>
                  <a:lnTo>
                    <a:pt x="996" y="963"/>
                  </a:lnTo>
                  <a:lnTo>
                    <a:pt x="995" y="962"/>
                  </a:lnTo>
                  <a:lnTo>
                    <a:pt x="993" y="961"/>
                  </a:lnTo>
                  <a:lnTo>
                    <a:pt x="993" y="962"/>
                  </a:lnTo>
                  <a:lnTo>
                    <a:pt x="993" y="961"/>
                  </a:lnTo>
                  <a:lnTo>
                    <a:pt x="995" y="962"/>
                  </a:lnTo>
                  <a:lnTo>
                    <a:pt x="996" y="962"/>
                  </a:lnTo>
                  <a:close/>
                  <a:moveTo>
                    <a:pt x="1115" y="816"/>
                  </a:moveTo>
                  <a:lnTo>
                    <a:pt x="1116" y="816"/>
                  </a:lnTo>
                  <a:lnTo>
                    <a:pt x="1115" y="816"/>
                  </a:lnTo>
                  <a:close/>
                  <a:moveTo>
                    <a:pt x="1159" y="719"/>
                  </a:moveTo>
                  <a:lnTo>
                    <a:pt x="1160" y="719"/>
                  </a:lnTo>
                  <a:lnTo>
                    <a:pt x="1159" y="719"/>
                  </a:lnTo>
                  <a:close/>
                  <a:moveTo>
                    <a:pt x="1163" y="708"/>
                  </a:moveTo>
                  <a:lnTo>
                    <a:pt x="1163" y="707"/>
                  </a:lnTo>
                  <a:lnTo>
                    <a:pt x="1163" y="708"/>
                  </a:lnTo>
                  <a:close/>
                  <a:moveTo>
                    <a:pt x="1163" y="705"/>
                  </a:moveTo>
                  <a:lnTo>
                    <a:pt x="1164" y="705"/>
                  </a:lnTo>
                  <a:lnTo>
                    <a:pt x="1163" y="705"/>
                  </a:lnTo>
                  <a:close/>
                  <a:moveTo>
                    <a:pt x="1164" y="705"/>
                  </a:moveTo>
                  <a:lnTo>
                    <a:pt x="1164" y="704"/>
                  </a:lnTo>
                  <a:lnTo>
                    <a:pt x="1164" y="705"/>
                  </a:lnTo>
                  <a:close/>
                  <a:moveTo>
                    <a:pt x="1216" y="645"/>
                  </a:moveTo>
                  <a:lnTo>
                    <a:pt x="1217" y="645"/>
                  </a:lnTo>
                  <a:lnTo>
                    <a:pt x="1216" y="645"/>
                  </a:lnTo>
                  <a:close/>
                  <a:moveTo>
                    <a:pt x="1230" y="624"/>
                  </a:moveTo>
                  <a:lnTo>
                    <a:pt x="1230" y="623"/>
                  </a:lnTo>
                  <a:lnTo>
                    <a:pt x="1230" y="624"/>
                  </a:lnTo>
                  <a:lnTo>
                    <a:pt x="1230" y="623"/>
                  </a:lnTo>
                  <a:lnTo>
                    <a:pt x="1230" y="624"/>
                  </a:lnTo>
                  <a:close/>
                  <a:moveTo>
                    <a:pt x="1230" y="623"/>
                  </a:moveTo>
                  <a:lnTo>
                    <a:pt x="1231" y="623"/>
                  </a:lnTo>
                  <a:lnTo>
                    <a:pt x="1230" y="623"/>
                  </a:lnTo>
                  <a:close/>
                  <a:moveTo>
                    <a:pt x="1234" y="614"/>
                  </a:moveTo>
                  <a:lnTo>
                    <a:pt x="1234" y="615"/>
                  </a:lnTo>
                  <a:lnTo>
                    <a:pt x="1233" y="615"/>
                  </a:lnTo>
                  <a:lnTo>
                    <a:pt x="1234" y="614"/>
                  </a:lnTo>
                  <a:close/>
                  <a:moveTo>
                    <a:pt x="1236" y="610"/>
                  </a:moveTo>
                  <a:lnTo>
                    <a:pt x="1236" y="611"/>
                  </a:lnTo>
                  <a:lnTo>
                    <a:pt x="1236" y="610"/>
                  </a:lnTo>
                  <a:close/>
                  <a:moveTo>
                    <a:pt x="1264" y="557"/>
                  </a:moveTo>
                  <a:lnTo>
                    <a:pt x="1262" y="557"/>
                  </a:lnTo>
                  <a:lnTo>
                    <a:pt x="1264" y="557"/>
                  </a:lnTo>
                  <a:close/>
                  <a:moveTo>
                    <a:pt x="1266" y="549"/>
                  </a:moveTo>
                  <a:lnTo>
                    <a:pt x="1265" y="549"/>
                  </a:lnTo>
                  <a:lnTo>
                    <a:pt x="1266" y="549"/>
                  </a:lnTo>
                  <a:close/>
                  <a:moveTo>
                    <a:pt x="1419" y="487"/>
                  </a:moveTo>
                  <a:lnTo>
                    <a:pt x="1420" y="487"/>
                  </a:lnTo>
                  <a:lnTo>
                    <a:pt x="1419" y="487"/>
                  </a:lnTo>
                  <a:close/>
                  <a:moveTo>
                    <a:pt x="1417" y="487"/>
                  </a:moveTo>
                  <a:lnTo>
                    <a:pt x="1417" y="486"/>
                  </a:lnTo>
                  <a:lnTo>
                    <a:pt x="1418" y="486"/>
                  </a:lnTo>
                  <a:lnTo>
                    <a:pt x="1417" y="487"/>
                  </a:lnTo>
                  <a:lnTo>
                    <a:pt x="1418" y="487"/>
                  </a:lnTo>
                  <a:lnTo>
                    <a:pt x="1417" y="487"/>
                  </a:lnTo>
                  <a:close/>
                  <a:moveTo>
                    <a:pt x="1418" y="486"/>
                  </a:moveTo>
                  <a:lnTo>
                    <a:pt x="1419" y="486"/>
                  </a:lnTo>
                  <a:lnTo>
                    <a:pt x="1419" y="487"/>
                  </a:lnTo>
                  <a:lnTo>
                    <a:pt x="1418" y="487"/>
                  </a:lnTo>
                  <a:lnTo>
                    <a:pt x="1418" y="486"/>
                  </a:lnTo>
                  <a:lnTo>
                    <a:pt x="1418" y="487"/>
                  </a:lnTo>
                  <a:lnTo>
                    <a:pt x="1418" y="486"/>
                  </a:lnTo>
                  <a:close/>
                  <a:moveTo>
                    <a:pt x="1415" y="486"/>
                  </a:moveTo>
                  <a:lnTo>
                    <a:pt x="1413" y="485"/>
                  </a:lnTo>
                  <a:lnTo>
                    <a:pt x="1413" y="483"/>
                  </a:lnTo>
                  <a:lnTo>
                    <a:pt x="1413" y="482"/>
                  </a:lnTo>
                  <a:lnTo>
                    <a:pt x="1412" y="482"/>
                  </a:lnTo>
                  <a:lnTo>
                    <a:pt x="1411" y="482"/>
                  </a:lnTo>
                  <a:lnTo>
                    <a:pt x="1411" y="483"/>
                  </a:lnTo>
                  <a:lnTo>
                    <a:pt x="1412" y="483"/>
                  </a:lnTo>
                  <a:lnTo>
                    <a:pt x="1411" y="483"/>
                  </a:lnTo>
                  <a:lnTo>
                    <a:pt x="1410" y="483"/>
                  </a:lnTo>
                  <a:lnTo>
                    <a:pt x="1409" y="483"/>
                  </a:lnTo>
                  <a:lnTo>
                    <a:pt x="1409" y="482"/>
                  </a:lnTo>
                  <a:lnTo>
                    <a:pt x="1410" y="482"/>
                  </a:lnTo>
                  <a:lnTo>
                    <a:pt x="1410" y="481"/>
                  </a:lnTo>
                  <a:lnTo>
                    <a:pt x="1410" y="480"/>
                  </a:lnTo>
                  <a:lnTo>
                    <a:pt x="1409" y="480"/>
                  </a:lnTo>
                  <a:lnTo>
                    <a:pt x="1409" y="479"/>
                  </a:lnTo>
                  <a:lnTo>
                    <a:pt x="1409" y="478"/>
                  </a:lnTo>
                  <a:lnTo>
                    <a:pt x="1409" y="477"/>
                  </a:lnTo>
                  <a:lnTo>
                    <a:pt x="1408" y="477"/>
                  </a:lnTo>
                  <a:lnTo>
                    <a:pt x="1408" y="476"/>
                  </a:lnTo>
                  <a:lnTo>
                    <a:pt x="1407" y="474"/>
                  </a:lnTo>
                  <a:lnTo>
                    <a:pt x="1407" y="473"/>
                  </a:lnTo>
                  <a:lnTo>
                    <a:pt x="1408" y="473"/>
                  </a:lnTo>
                  <a:lnTo>
                    <a:pt x="1409" y="473"/>
                  </a:lnTo>
                  <a:lnTo>
                    <a:pt x="1410" y="473"/>
                  </a:lnTo>
                  <a:lnTo>
                    <a:pt x="1410" y="472"/>
                  </a:lnTo>
                  <a:lnTo>
                    <a:pt x="1410" y="471"/>
                  </a:lnTo>
                  <a:lnTo>
                    <a:pt x="1411" y="471"/>
                  </a:lnTo>
                  <a:lnTo>
                    <a:pt x="1411" y="472"/>
                  </a:lnTo>
                  <a:lnTo>
                    <a:pt x="1412" y="472"/>
                  </a:lnTo>
                  <a:lnTo>
                    <a:pt x="1412" y="471"/>
                  </a:lnTo>
                  <a:lnTo>
                    <a:pt x="1413" y="471"/>
                  </a:lnTo>
                  <a:lnTo>
                    <a:pt x="1415" y="471"/>
                  </a:lnTo>
                  <a:lnTo>
                    <a:pt x="1415" y="470"/>
                  </a:lnTo>
                  <a:lnTo>
                    <a:pt x="1416" y="470"/>
                  </a:lnTo>
                  <a:lnTo>
                    <a:pt x="1416" y="469"/>
                  </a:lnTo>
                  <a:lnTo>
                    <a:pt x="1417" y="469"/>
                  </a:lnTo>
                  <a:lnTo>
                    <a:pt x="1418" y="469"/>
                  </a:lnTo>
                  <a:lnTo>
                    <a:pt x="1419" y="469"/>
                  </a:lnTo>
                  <a:lnTo>
                    <a:pt x="1419" y="468"/>
                  </a:lnTo>
                  <a:lnTo>
                    <a:pt x="1420" y="468"/>
                  </a:lnTo>
                  <a:lnTo>
                    <a:pt x="1420" y="466"/>
                  </a:lnTo>
                  <a:lnTo>
                    <a:pt x="1420" y="465"/>
                  </a:lnTo>
                  <a:lnTo>
                    <a:pt x="1421" y="465"/>
                  </a:lnTo>
                  <a:lnTo>
                    <a:pt x="1422" y="465"/>
                  </a:lnTo>
                  <a:lnTo>
                    <a:pt x="1422" y="466"/>
                  </a:lnTo>
                  <a:lnTo>
                    <a:pt x="1424" y="466"/>
                  </a:lnTo>
                  <a:lnTo>
                    <a:pt x="1422" y="466"/>
                  </a:lnTo>
                  <a:lnTo>
                    <a:pt x="1422" y="468"/>
                  </a:lnTo>
                  <a:lnTo>
                    <a:pt x="1422" y="469"/>
                  </a:lnTo>
                  <a:lnTo>
                    <a:pt x="1422" y="470"/>
                  </a:lnTo>
                  <a:lnTo>
                    <a:pt x="1422" y="471"/>
                  </a:lnTo>
                  <a:lnTo>
                    <a:pt x="1422" y="472"/>
                  </a:lnTo>
                  <a:lnTo>
                    <a:pt x="1424" y="472"/>
                  </a:lnTo>
                  <a:lnTo>
                    <a:pt x="1424" y="473"/>
                  </a:lnTo>
                  <a:lnTo>
                    <a:pt x="1422" y="473"/>
                  </a:lnTo>
                  <a:lnTo>
                    <a:pt x="1422" y="474"/>
                  </a:lnTo>
                  <a:lnTo>
                    <a:pt x="1424" y="474"/>
                  </a:lnTo>
                  <a:lnTo>
                    <a:pt x="1422" y="474"/>
                  </a:lnTo>
                  <a:lnTo>
                    <a:pt x="1422" y="476"/>
                  </a:lnTo>
                  <a:lnTo>
                    <a:pt x="1422" y="477"/>
                  </a:lnTo>
                  <a:lnTo>
                    <a:pt x="1422" y="478"/>
                  </a:lnTo>
                  <a:lnTo>
                    <a:pt x="1421" y="478"/>
                  </a:lnTo>
                  <a:lnTo>
                    <a:pt x="1421" y="479"/>
                  </a:lnTo>
                  <a:lnTo>
                    <a:pt x="1421" y="480"/>
                  </a:lnTo>
                  <a:lnTo>
                    <a:pt x="1420" y="480"/>
                  </a:lnTo>
                  <a:lnTo>
                    <a:pt x="1420" y="481"/>
                  </a:lnTo>
                  <a:lnTo>
                    <a:pt x="1420" y="482"/>
                  </a:lnTo>
                  <a:lnTo>
                    <a:pt x="1420" y="483"/>
                  </a:lnTo>
                  <a:lnTo>
                    <a:pt x="1419" y="483"/>
                  </a:lnTo>
                  <a:lnTo>
                    <a:pt x="1419" y="485"/>
                  </a:lnTo>
                  <a:lnTo>
                    <a:pt x="1420" y="485"/>
                  </a:lnTo>
                  <a:lnTo>
                    <a:pt x="1419" y="486"/>
                  </a:lnTo>
                  <a:lnTo>
                    <a:pt x="1418" y="486"/>
                  </a:lnTo>
                  <a:lnTo>
                    <a:pt x="1419" y="486"/>
                  </a:lnTo>
                  <a:lnTo>
                    <a:pt x="1419" y="485"/>
                  </a:lnTo>
                  <a:lnTo>
                    <a:pt x="1418" y="485"/>
                  </a:lnTo>
                  <a:lnTo>
                    <a:pt x="1418" y="486"/>
                  </a:lnTo>
                  <a:lnTo>
                    <a:pt x="1417" y="486"/>
                  </a:lnTo>
                  <a:lnTo>
                    <a:pt x="1417" y="487"/>
                  </a:lnTo>
                  <a:lnTo>
                    <a:pt x="1416" y="487"/>
                  </a:lnTo>
                  <a:lnTo>
                    <a:pt x="1415" y="487"/>
                  </a:lnTo>
                  <a:lnTo>
                    <a:pt x="1415" y="486"/>
                  </a:lnTo>
                  <a:lnTo>
                    <a:pt x="1415" y="487"/>
                  </a:lnTo>
                  <a:lnTo>
                    <a:pt x="1415" y="486"/>
                  </a:lnTo>
                  <a:close/>
                  <a:moveTo>
                    <a:pt x="1411" y="471"/>
                  </a:moveTo>
                  <a:lnTo>
                    <a:pt x="1411" y="470"/>
                  </a:lnTo>
                  <a:lnTo>
                    <a:pt x="1411" y="471"/>
                  </a:lnTo>
                  <a:close/>
                  <a:moveTo>
                    <a:pt x="1510" y="360"/>
                  </a:moveTo>
                  <a:lnTo>
                    <a:pt x="1509" y="360"/>
                  </a:lnTo>
                  <a:lnTo>
                    <a:pt x="1508" y="360"/>
                  </a:lnTo>
                  <a:lnTo>
                    <a:pt x="1508" y="361"/>
                  </a:lnTo>
                  <a:lnTo>
                    <a:pt x="1508" y="360"/>
                  </a:lnTo>
                  <a:lnTo>
                    <a:pt x="1506" y="360"/>
                  </a:lnTo>
                  <a:lnTo>
                    <a:pt x="1506" y="361"/>
                  </a:lnTo>
                  <a:lnTo>
                    <a:pt x="1506" y="360"/>
                  </a:lnTo>
                  <a:lnTo>
                    <a:pt x="1505" y="360"/>
                  </a:lnTo>
                  <a:lnTo>
                    <a:pt x="1505" y="361"/>
                  </a:lnTo>
                  <a:lnTo>
                    <a:pt x="1504" y="361"/>
                  </a:lnTo>
                  <a:lnTo>
                    <a:pt x="1503" y="361"/>
                  </a:lnTo>
                  <a:lnTo>
                    <a:pt x="1502" y="361"/>
                  </a:lnTo>
                  <a:lnTo>
                    <a:pt x="1502" y="362"/>
                  </a:lnTo>
                  <a:lnTo>
                    <a:pt x="1501" y="362"/>
                  </a:lnTo>
                  <a:lnTo>
                    <a:pt x="1500" y="362"/>
                  </a:lnTo>
                  <a:lnTo>
                    <a:pt x="1499" y="362"/>
                  </a:lnTo>
                  <a:lnTo>
                    <a:pt x="1497" y="363"/>
                  </a:lnTo>
                  <a:lnTo>
                    <a:pt x="1496" y="363"/>
                  </a:lnTo>
                  <a:lnTo>
                    <a:pt x="1495" y="363"/>
                  </a:lnTo>
                  <a:lnTo>
                    <a:pt x="1495" y="364"/>
                  </a:lnTo>
                  <a:lnTo>
                    <a:pt x="1494" y="364"/>
                  </a:lnTo>
                  <a:lnTo>
                    <a:pt x="1494" y="365"/>
                  </a:lnTo>
                  <a:lnTo>
                    <a:pt x="1493" y="365"/>
                  </a:lnTo>
                  <a:lnTo>
                    <a:pt x="1492" y="365"/>
                  </a:lnTo>
                  <a:lnTo>
                    <a:pt x="1492" y="367"/>
                  </a:lnTo>
                  <a:lnTo>
                    <a:pt x="1491" y="367"/>
                  </a:lnTo>
                  <a:lnTo>
                    <a:pt x="1489" y="367"/>
                  </a:lnTo>
                  <a:lnTo>
                    <a:pt x="1489" y="365"/>
                  </a:lnTo>
                  <a:lnTo>
                    <a:pt x="1488" y="365"/>
                  </a:lnTo>
                  <a:lnTo>
                    <a:pt x="1487" y="365"/>
                  </a:lnTo>
                  <a:lnTo>
                    <a:pt x="1486" y="365"/>
                  </a:lnTo>
                  <a:lnTo>
                    <a:pt x="1485" y="365"/>
                  </a:lnTo>
                  <a:lnTo>
                    <a:pt x="1485" y="367"/>
                  </a:lnTo>
                  <a:lnTo>
                    <a:pt x="1484" y="367"/>
                  </a:lnTo>
                  <a:lnTo>
                    <a:pt x="1484" y="368"/>
                  </a:lnTo>
                  <a:lnTo>
                    <a:pt x="1483" y="368"/>
                  </a:lnTo>
                  <a:lnTo>
                    <a:pt x="1483" y="369"/>
                  </a:lnTo>
                  <a:lnTo>
                    <a:pt x="1481" y="369"/>
                  </a:lnTo>
                  <a:lnTo>
                    <a:pt x="1481" y="370"/>
                  </a:lnTo>
                  <a:lnTo>
                    <a:pt x="1480" y="370"/>
                  </a:lnTo>
                  <a:lnTo>
                    <a:pt x="1480" y="371"/>
                  </a:lnTo>
                  <a:lnTo>
                    <a:pt x="1480" y="372"/>
                  </a:lnTo>
                  <a:lnTo>
                    <a:pt x="1480" y="373"/>
                  </a:lnTo>
                  <a:lnTo>
                    <a:pt x="1479" y="373"/>
                  </a:lnTo>
                  <a:lnTo>
                    <a:pt x="1479" y="374"/>
                  </a:lnTo>
                  <a:lnTo>
                    <a:pt x="1479" y="376"/>
                  </a:lnTo>
                  <a:lnTo>
                    <a:pt x="1478" y="376"/>
                  </a:lnTo>
                  <a:lnTo>
                    <a:pt x="1478" y="377"/>
                  </a:lnTo>
                  <a:lnTo>
                    <a:pt x="1478" y="378"/>
                  </a:lnTo>
                  <a:lnTo>
                    <a:pt x="1478" y="379"/>
                  </a:lnTo>
                  <a:lnTo>
                    <a:pt x="1477" y="379"/>
                  </a:lnTo>
                  <a:lnTo>
                    <a:pt x="1477" y="380"/>
                  </a:lnTo>
                  <a:lnTo>
                    <a:pt x="1476" y="380"/>
                  </a:lnTo>
                  <a:lnTo>
                    <a:pt x="1476" y="381"/>
                  </a:lnTo>
                  <a:lnTo>
                    <a:pt x="1475" y="382"/>
                  </a:lnTo>
                  <a:lnTo>
                    <a:pt x="1475" y="384"/>
                  </a:lnTo>
                  <a:lnTo>
                    <a:pt x="1475" y="385"/>
                  </a:lnTo>
                  <a:lnTo>
                    <a:pt x="1475" y="386"/>
                  </a:lnTo>
                  <a:lnTo>
                    <a:pt x="1476" y="386"/>
                  </a:lnTo>
                  <a:lnTo>
                    <a:pt x="1475" y="386"/>
                  </a:lnTo>
                  <a:lnTo>
                    <a:pt x="1475" y="387"/>
                  </a:lnTo>
                  <a:lnTo>
                    <a:pt x="1475" y="388"/>
                  </a:lnTo>
                  <a:lnTo>
                    <a:pt x="1474" y="388"/>
                  </a:lnTo>
                  <a:lnTo>
                    <a:pt x="1472" y="388"/>
                  </a:lnTo>
                  <a:lnTo>
                    <a:pt x="1472" y="389"/>
                  </a:lnTo>
                  <a:lnTo>
                    <a:pt x="1471" y="389"/>
                  </a:lnTo>
                  <a:lnTo>
                    <a:pt x="1470" y="389"/>
                  </a:lnTo>
                  <a:lnTo>
                    <a:pt x="1470" y="390"/>
                  </a:lnTo>
                  <a:lnTo>
                    <a:pt x="1469" y="390"/>
                  </a:lnTo>
                  <a:lnTo>
                    <a:pt x="1469" y="392"/>
                  </a:lnTo>
                  <a:lnTo>
                    <a:pt x="1468" y="392"/>
                  </a:lnTo>
                  <a:lnTo>
                    <a:pt x="1468" y="393"/>
                  </a:lnTo>
                  <a:lnTo>
                    <a:pt x="1467" y="393"/>
                  </a:lnTo>
                  <a:lnTo>
                    <a:pt x="1467" y="394"/>
                  </a:lnTo>
                  <a:lnTo>
                    <a:pt x="1466" y="394"/>
                  </a:lnTo>
                  <a:lnTo>
                    <a:pt x="1466" y="395"/>
                  </a:lnTo>
                  <a:lnTo>
                    <a:pt x="1464" y="395"/>
                  </a:lnTo>
                  <a:lnTo>
                    <a:pt x="1464" y="396"/>
                  </a:lnTo>
                  <a:lnTo>
                    <a:pt x="1464" y="395"/>
                  </a:lnTo>
                  <a:lnTo>
                    <a:pt x="1463" y="395"/>
                  </a:lnTo>
                  <a:lnTo>
                    <a:pt x="1463" y="396"/>
                  </a:lnTo>
                  <a:lnTo>
                    <a:pt x="1463" y="397"/>
                  </a:lnTo>
                  <a:lnTo>
                    <a:pt x="1462" y="397"/>
                  </a:lnTo>
                  <a:lnTo>
                    <a:pt x="1462" y="398"/>
                  </a:lnTo>
                  <a:lnTo>
                    <a:pt x="1461" y="398"/>
                  </a:lnTo>
                  <a:lnTo>
                    <a:pt x="1460" y="398"/>
                  </a:lnTo>
                  <a:lnTo>
                    <a:pt x="1460" y="399"/>
                  </a:lnTo>
                  <a:lnTo>
                    <a:pt x="1459" y="399"/>
                  </a:lnTo>
                  <a:lnTo>
                    <a:pt x="1458" y="401"/>
                  </a:lnTo>
                  <a:lnTo>
                    <a:pt x="1458" y="402"/>
                  </a:lnTo>
                  <a:lnTo>
                    <a:pt x="1459" y="402"/>
                  </a:lnTo>
                  <a:lnTo>
                    <a:pt x="1458" y="402"/>
                  </a:lnTo>
                  <a:lnTo>
                    <a:pt x="1459" y="402"/>
                  </a:lnTo>
                  <a:lnTo>
                    <a:pt x="1459" y="403"/>
                  </a:lnTo>
                  <a:lnTo>
                    <a:pt x="1458" y="403"/>
                  </a:lnTo>
                  <a:lnTo>
                    <a:pt x="1457" y="403"/>
                  </a:lnTo>
                  <a:lnTo>
                    <a:pt x="1457" y="404"/>
                  </a:lnTo>
                  <a:lnTo>
                    <a:pt x="1457" y="403"/>
                  </a:lnTo>
                  <a:lnTo>
                    <a:pt x="1457" y="404"/>
                  </a:lnTo>
                  <a:lnTo>
                    <a:pt x="1455" y="404"/>
                  </a:lnTo>
                  <a:lnTo>
                    <a:pt x="1455" y="405"/>
                  </a:lnTo>
                  <a:lnTo>
                    <a:pt x="1455" y="406"/>
                  </a:lnTo>
                  <a:lnTo>
                    <a:pt x="1454" y="406"/>
                  </a:lnTo>
                  <a:lnTo>
                    <a:pt x="1454" y="407"/>
                  </a:lnTo>
                  <a:lnTo>
                    <a:pt x="1453" y="407"/>
                  </a:lnTo>
                  <a:lnTo>
                    <a:pt x="1452" y="407"/>
                  </a:lnTo>
                  <a:lnTo>
                    <a:pt x="1452" y="409"/>
                  </a:lnTo>
                  <a:lnTo>
                    <a:pt x="1453" y="409"/>
                  </a:lnTo>
                  <a:lnTo>
                    <a:pt x="1453" y="410"/>
                  </a:lnTo>
                  <a:lnTo>
                    <a:pt x="1452" y="410"/>
                  </a:lnTo>
                  <a:lnTo>
                    <a:pt x="1451" y="409"/>
                  </a:lnTo>
                  <a:lnTo>
                    <a:pt x="1451" y="410"/>
                  </a:lnTo>
                  <a:lnTo>
                    <a:pt x="1450" y="410"/>
                  </a:lnTo>
                  <a:lnTo>
                    <a:pt x="1449" y="410"/>
                  </a:lnTo>
                  <a:lnTo>
                    <a:pt x="1449" y="411"/>
                  </a:lnTo>
                  <a:lnTo>
                    <a:pt x="1449" y="412"/>
                  </a:lnTo>
                  <a:lnTo>
                    <a:pt x="1447" y="412"/>
                  </a:lnTo>
                  <a:lnTo>
                    <a:pt x="1446" y="412"/>
                  </a:lnTo>
                  <a:lnTo>
                    <a:pt x="1446" y="413"/>
                  </a:lnTo>
                  <a:lnTo>
                    <a:pt x="1446" y="412"/>
                  </a:lnTo>
                  <a:lnTo>
                    <a:pt x="1445" y="412"/>
                  </a:lnTo>
                  <a:lnTo>
                    <a:pt x="1445" y="411"/>
                  </a:lnTo>
                  <a:lnTo>
                    <a:pt x="1445" y="410"/>
                  </a:lnTo>
                  <a:lnTo>
                    <a:pt x="1446" y="410"/>
                  </a:lnTo>
                  <a:lnTo>
                    <a:pt x="1445" y="410"/>
                  </a:lnTo>
                  <a:lnTo>
                    <a:pt x="1445" y="409"/>
                  </a:lnTo>
                  <a:lnTo>
                    <a:pt x="1445" y="407"/>
                  </a:lnTo>
                  <a:lnTo>
                    <a:pt x="1445" y="406"/>
                  </a:lnTo>
                  <a:lnTo>
                    <a:pt x="1445" y="405"/>
                  </a:lnTo>
                  <a:lnTo>
                    <a:pt x="1445" y="404"/>
                  </a:lnTo>
                  <a:lnTo>
                    <a:pt x="1444" y="404"/>
                  </a:lnTo>
                  <a:lnTo>
                    <a:pt x="1444" y="403"/>
                  </a:lnTo>
                  <a:lnTo>
                    <a:pt x="1444" y="402"/>
                  </a:lnTo>
                  <a:lnTo>
                    <a:pt x="1444" y="401"/>
                  </a:lnTo>
                  <a:lnTo>
                    <a:pt x="1443" y="401"/>
                  </a:lnTo>
                  <a:lnTo>
                    <a:pt x="1443" y="399"/>
                  </a:lnTo>
                  <a:lnTo>
                    <a:pt x="1442" y="399"/>
                  </a:lnTo>
                  <a:lnTo>
                    <a:pt x="1441" y="399"/>
                  </a:lnTo>
                  <a:lnTo>
                    <a:pt x="1441" y="398"/>
                  </a:lnTo>
                  <a:lnTo>
                    <a:pt x="1441" y="397"/>
                  </a:lnTo>
                  <a:lnTo>
                    <a:pt x="1439" y="397"/>
                  </a:lnTo>
                  <a:lnTo>
                    <a:pt x="1439" y="396"/>
                  </a:lnTo>
                  <a:lnTo>
                    <a:pt x="1438" y="396"/>
                  </a:lnTo>
                  <a:lnTo>
                    <a:pt x="1437" y="396"/>
                  </a:lnTo>
                  <a:lnTo>
                    <a:pt x="1437" y="397"/>
                  </a:lnTo>
                  <a:lnTo>
                    <a:pt x="1436" y="397"/>
                  </a:lnTo>
                  <a:lnTo>
                    <a:pt x="1435" y="397"/>
                  </a:lnTo>
                  <a:lnTo>
                    <a:pt x="1434" y="397"/>
                  </a:lnTo>
                  <a:lnTo>
                    <a:pt x="1433" y="397"/>
                  </a:lnTo>
                  <a:lnTo>
                    <a:pt x="1433" y="398"/>
                  </a:lnTo>
                  <a:lnTo>
                    <a:pt x="1432" y="398"/>
                  </a:lnTo>
                  <a:lnTo>
                    <a:pt x="1432" y="397"/>
                  </a:lnTo>
                  <a:lnTo>
                    <a:pt x="1430" y="397"/>
                  </a:lnTo>
                  <a:lnTo>
                    <a:pt x="1429" y="397"/>
                  </a:lnTo>
                  <a:lnTo>
                    <a:pt x="1428" y="397"/>
                  </a:lnTo>
                  <a:lnTo>
                    <a:pt x="1427" y="397"/>
                  </a:lnTo>
                  <a:lnTo>
                    <a:pt x="1427" y="396"/>
                  </a:lnTo>
                  <a:lnTo>
                    <a:pt x="1428" y="396"/>
                  </a:lnTo>
                  <a:lnTo>
                    <a:pt x="1428" y="397"/>
                  </a:lnTo>
                  <a:lnTo>
                    <a:pt x="1429" y="397"/>
                  </a:lnTo>
                  <a:lnTo>
                    <a:pt x="1430" y="397"/>
                  </a:lnTo>
                  <a:lnTo>
                    <a:pt x="1430" y="396"/>
                  </a:lnTo>
                  <a:lnTo>
                    <a:pt x="1430" y="395"/>
                  </a:lnTo>
                  <a:lnTo>
                    <a:pt x="1429" y="395"/>
                  </a:lnTo>
                  <a:lnTo>
                    <a:pt x="1428" y="395"/>
                  </a:lnTo>
                  <a:lnTo>
                    <a:pt x="1428" y="396"/>
                  </a:lnTo>
                  <a:lnTo>
                    <a:pt x="1429" y="396"/>
                  </a:lnTo>
                  <a:lnTo>
                    <a:pt x="1428" y="396"/>
                  </a:lnTo>
                  <a:lnTo>
                    <a:pt x="1427" y="396"/>
                  </a:lnTo>
                  <a:lnTo>
                    <a:pt x="1428" y="396"/>
                  </a:lnTo>
                  <a:lnTo>
                    <a:pt x="1427" y="396"/>
                  </a:lnTo>
                  <a:lnTo>
                    <a:pt x="1427" y="395"/>
                  </a:lnTo>
                  <a:lnTo>
                    <a:pt x="1428" y="395"/>
                  </a:lnTo>
                  <a:lnTo>
                    <a:pt x="1428" y="394"/>
                  </a:lnTo>
                  <a:lnTo>
                    <a:pt x="1427" y="394"/>
                  </a:lnTo>
                  <a:lnTo>
                    <a:pt x="1427" y="393"/>
                  </a:lnTo>
                  <a:lnTo>
                    <a:pt x="1426" y="393"/>
                  </a:lnTo>
                  <a:lnTo>
                    <a:pt x="1425" y="394"/>
                  </a:lnTo>
                  <a:lnTo>
                    <a:pt x="1425" y="393"/>
                  </a:lnTo>
                  <a:lnTo>
                    <a:pt x="1426" y="393"/>
                  </a:lnTo>
                  <a:lnTo>
                    <a:pt x="1425" y="393"/>
                  </a:lnTo>
                  <a:lnTo>
                    <a:pt x="1424" y="393"/>
                  </a:lnTo>
                  <a:lnTo>
                    <a:pt x="1424" y="392"/>
                  </a:lnTo>
                  <a:lnTo>
                    <a:pt x="1422" y="392"/>
                  </a:lnTo>
                  <a:lnTo>
                    <a:pt x="1422" y="393"/>
                  </a:lnTo>
                  <a:lnTo>
                    <a:pt x="1422" y="392"/>
                  </a:lnTo>
                  <a:lnTo>
                    <a:pt x="1421" y="392"/>
                  </a:lnTo>
                  <a:lnTo>
                    <a:pt x="1420" y="392"/>
                  </a:lnTo>
                  <a:lnTo>
                    <a:pt x="1419" y="392"/>
                  </a:lnTo>
                  <a:lnTo>
                    <a:pt x="1419" y="393"/>
                  </a:lnTo>
                  <a:lnTo>
                    <a:pt x="1418" y="393"/>
                  </a:lnTo>
                  <a:lnTo>
                    <a:pt x="1417" y="393"/>
                  </a:lnTo>
                  <a:lnTo>
                    <a:pt x="1417" y="394"/>
                  </a:lnTo>
                  <a:lnTo>
                    <a:pt x="1418" y="394"/>
                  </a:lnTo>
                  <a:lnTo>
                    <a:pt x="1417" y="394"/>
                  </a:lnTo>
                  <a:lnTo>
                    <a:pt x="1416" y="394"/>
                  </a:lnTo>
                  <a:lnTo>
                    <a:pt x="1416" y="395"/>
                  </a:lnTo>
                  <a:lnTo>
                    <a:pt x="1415" y="395"/>
                  </a:lnTo>
                  <a:lnTo>
                    <a:pt x="1415" y="396"/>
                  </a:lnTo>
                  <a:lnTo>
                    <a:pt x="1413" y="396"/>
                  </a:lnTo>
                  <a:lnTo>
                    <a:pt x="1412" y="396"/>
                  </a:lnTo>
                  <a:lnTo>
                    <a:pt x="1412" y="395"/>
                  </a:lnTo>
                  <a:lnTo>
                    <a:pt x="1411" y="395"/>
                  </a:lnTo>
                  <a:lnTo>
                    <a:pt x="1412" y="395"/>
                  </a:lnTo>
                  <a:lnTo>
                    <a:pt x="1412" y="394"/>
                  </a:lnTo>
                  <a:lnTo>
                    <a:pt x="1411" y="394"/>
                  </a:lnTo>
                  <a:lnTo>
                    <a:pt x="1411" y="395"/>
                  </a:lnTo>
                  <a:lnTo>
                    <a:pt x="1411" y="394"/>
                  </a:lnTo>
                  <a:lnTo>
                    <a:pt x="1410" y="394"/>
                  </a:lnTo>
                  <a:lnTo>
                    <a:pt x="1410" y="393"/>
                  </a:lnTo>
                  <a:lnTo>
                    <a:pt x="1410" y="392"/>
                  </a:lnTo>
                  <a:lnTo>
                    <a:pt x="1409" y="392"/>
                  </a:lnTo>
                  <a:lnTo>
                    <a:pt x="1408" y="392"/>
                  </a:lnTo>
                  <a:lnTo>
                    <a:pt x="1408" y="390"/>
                  </a:lnTo>
                  <a:lnTo>
                    <a:pt x="1407" y="390"/>
                  </a:lnTo>
                  <a:lnTo>
                    <a:pt x="1407" y="392"/>
                  </a:lnTo>
                  <a:lnTo>
                    <a:pt x="1407" y="390"/>
                  </a:lnTo>
                  <a:lnTo>
                    <a:pt x="1405" y="390"/>
                  </a:lnTo>
                  <a:lnTo>
                    <a:pt x="1404" y="390"/>
                  </a:lnTo>
                  <a:lnTo>
                    <a:pt x="1403" y="390"/>
                  </a:lnTo>
                  <a:lnTo>
                    <a:pt x="1402" y="390"/>
                  </a:lnTo>
                  <a:lnTo>
                    <a:pt x="1401" y="390"/>
                  </a:lnTo>
                  <a:lnTo>
                    <a:pt x="1400" y="390"/>
                  </a:lnTo>
                  <a:lnTo>
                    <a:pt x="1399" y="390"/>
                  </a:lnTo>
                  <a:lnTo>
                    <a:pt x="1397" y="390"/>
                  </a:lnTo>
                  <a:lnTo>
                    <a:pt x="1396" y="390"/>
                  </a:lnTo>
                  <a:lnTo>
                    <a:pt x="1396" y="392"/>
                  </a:lnTo>
                  <a:lnTo>
                    <a:pt x="1395" y="392"/>
                  </a:lnTo>
                  <a:lnTo>
                    <a:pt x="1395" y="393"/>
                  </a:lnTo>
                  <a:lnTo>
                    <a:pt x="1394" y="393"/>
                  </a:lnTo>
                  <a:lnTo>
                    <a:pt x="1394" y="394"/>
                  </a:lnTo>
                  <a:lnTo>
                    <a:pt x="1393" y="394"/>
                  </a:lnTo>
                  <a:lnTo>
                    <a:pt x="1392" y="394"/>
                  </a:lnTo>
                  <a:lnTo>
                    <a:pt x="1391" y="394"/>
                  </a:lnTo>
                  <a:lnTo>
                    <a:pt x="1391" y="393"/>
                  </a:lnTo>
                  <a:lnTo>
                    <a:pt x="1391" y="392"/>
                  </a:lnTo>
                  <a:lnTo>
                    <a:pt x="1390" y="392"/>
                  </a:lnTo>
                  <a:lnTo>
                    <a:pt x="1390" y="390"/>
                  </a:lnTo>
                  <a:lnTo>
                    <a:pt x="1388" y="390"/>
                  </a:lnTo>
                  <a:lnTo>
                    <a:pt x="1388" y="389"/>
                  </a:lnTo>
                  <a:lnTo>
                    <a:pt x="1390" y="389"/>
                  </a:lnTo>
                  <a:lnTo>
                    <a:pt x="1390" y="388"/>
                  </a:lnTo>
                  <a:lnTo>
                    <a:pt x="1390" y="387"/>
                  </a:lnTo>
                  <a:lnTo>
                    <a:pt x="1388" y="387"/>
                  </a:lnTo>
                  <a:lnTo>
                    <a:pt x="1390" y="387"/>
                  </a:lnTo>
                  <a:lnTo>
                    <a:pt x="1390" y="386"/>
                  </a:lnTo>
                  <a:lnTo>
                    <a:pt x="1390" y="385"/>
                  </a:lnTo>
                  <a:lnTo>
                    <a:pt x="1391" y="385"/>
                  </a:lnTo>
                  <a:lnTo>
                    <a:pt x="1391" y="384"/>
                  </a:lnTo>
                  <a:lnTo>
                    <a:pt x="1391" y="382"/>
                  </a:lnTo>
                  <a:lnTo>
                    <a:pt x="1391" y="381"/>
                  </a:lnTo>
                  <a:lnTo>
                    <a:pt x="1391" y="380"/>
                  </a:lnTo>
                  <a:lnTo>
                    <a:pt x="1392" y="380"/>
                  </a:lnTo>
                  <a:lnTo>
                    <a:pt x="1392" y="379"/>
                  </a:lnTo>
                  <a:lnTo>
                    <a:pt x="1392" y="378"/>
                  </a:lnTo>
                  <a:lnTo>
                    <a:pt x="1392" y="377"/>
                  </a:lnTo>
                  <a:lnTo>
                    <a:pt x="1392" y="376"/>
                  </a:lnTo>
                  <a:lnTo>
                    <a:pt x="1391" y="376"/>
                  </a:lnTo>
                  <a:lnTo>
                    <a:pt x="1390" y="376"/>
                  </a:lnTo>
                  <a:lnTo>
                    <a:pt x="1390" y="374"/>
                  </a:lnTo>
                  <a:lnTo>
                    <a:pt x="1390" y="373"/>
                  </a:lnTo>
                  <a:lnTo>
                    <a:pt x="1388" y="373"/>
                  </a:lnTo>
                  <a:lnTo>
                    <a:pt x="1388" y="372"/>
                  </a:lnTo>
                  <a:lnTo>
                    <a:pt x="1388" y="371"/>
                  </a:lnTo>
                  <a:lnTo>
                    <a:pt x="1388" y="370"/>
                  </a:lnTo>
                  <a:lnTo>
                    <a:pt x="1388" y="369"/>
                  </a:lnTo>
                  <a:lnTo>
                    <a:pt x="1390" y="369"/>
                  </a:lnTo>
                  <a:lnTo>
                    <a:pt x="1390" y="368"/>
                  </a:lnTo>
                  <a:lnTo>
                    <a:pt x="1391" y="368"/>
                  </a:lnTo>
                  <a:lnTo>
                    <a:pt x="1391" y="367"/>
                  </a:lnTo>
                  <a:lnTo>
                    <a:pt x="1392" y="367"/>
                  </a:lnTo>
                  <a:lnTo>
                    <a:pt x="1393" y="367"/>
                  </a:lnTo>
                  <a:lnTo>
                    <a:pt x="1393" y="365"/>
                  </a:lnTo>
                  <a:lnTo>
                    <a:pt x="1394" y="365"/>
                  </a:lnTo>
                  <a:lnTo>
                    <a:pt x="1394" y="364"/>
                  </a:lnTo>
                  <a:lnTo>
                    <a:pt x="1395" y="364"/>
                  </a:lnTo>
                  <a:lnTo>
                    <a:pt x="1396" y="364"/>
                  </a:lnTo>
                  <a:lnTo>
                    <a:pt x="1397" y="364"/>
                  </a:lnTo>
                  <a:lnTo>
                    <a:pt x="1399" y="364"/>
                  </a:lnTo>
                  <a:lnTo>
                    <a:pt x="1399" y="363"/>
                  </a:lnTo>
                  <a:lnTo>
                    <a:pt x="1400" y="363"/>
                  </a:lnTo>
                  <a:lnTo>
                    <a:pt x="1400" y="364"/>
                  </a:lnTo>
                  <a:lnTo>
                    <a:pt x="1401" y="364"/>
                  </a:lnTo>
                  <a:lnTo>
                    <a:pt x="1402" y="364"/>
                  </a:lnTo>
                  <a:lnTo>
                    <a:pt x="1403" y="364"/>
                  </a:lnTo>
                  <a:lnTo>
                    <a:pt x="1403" y="363"/>
                  </a:lnTo>
                  <a:lnTo>
                    <a:pt x="1404" y="363"/>
                  </a:lnTo>
                  <a:lnTo>
                    <a:pt x="1405" y="363"/>
                  </a:lnTo>
                  <a:lnTo>
                    <a:pt x="1405" y="362"/>
                  </a:lnTo>
                  <a:lnTo>
                    <a:pt x="1405" y="361"/>
                  </a:lnTo>
                  <a:lnTo>
                    <a:pt x="1407" y="361"/>
                  </a:lnTo>
                  <a:lnTo>
                    <a:pt x="1407" y="360"/>
                  </a:lnTo>
                  <a:lnTo>
                    <a:pt x="1405" y="360"/>
                  </a:lnTo>
                  <a:lnTo>
                    <a:pt x="1405" y="359"/>
                  </a:lnTo>
                  <a:lnTo>
                    <a:pt x="1405" y="357"/>
                  </a:lnTo>
                  <a:lnTo>
                    <a:pt x="1407" y="357"/>
                  </a:lnTo>
                  <a:lnTo>
                    <a:pt x="1408" y="357"/>
                  </a:lnTo>
                  <a:lnTo>
                    <a:pt x="1408" y="356"/>
                  </a:lnTo>
                  <a:lnTo>
                    <a:pt x="1409" y="356"/>
                  </a:lnTo>
                  <a:lnTo>
                    <a:pt x="1410" y="356"/>
                  </a:lnTo>
                  <a:lnTo>
                    <a:pt x="1410" y="355"/>
                  </a:lnTo>
                  <a:lnTo>
                    <a:pt x="1410" y="354"/>
                  </a:lnTo>
                  <a:lnTo>
                    <a:pt x="1410" y="353"/>
                  </a:lnTo>
                  <a:lnTo>
                    <a:pt x="1411" y="353"/>
                  </a:lnTo>
                  <a:lnTo>
                    <a:pt x="1412" y="353"/>
                  </a:lnTo>
                  <a:lnTo>
                    <a:pt x="1412" y="352"/>
                  </a:lnTo>
                  <a:lnTo>
                    <a:pt x="1413" y="352"/>
                  </a:lnTo>
                  <a:lnTo>
                    <a:pt x="1413" y="351"/>
                  </a:lnTo>
                  <a:lnTo>
                    <a:pt x="1413" y="349"/>
                  </a:lnTo>
                  <a:lnTo>
                    <a:pt x="1415" y="349"/>
                  </a:lnTo>
                  <a:lnTo>
                    <a:pt x="1416" y="349"/>
                  </a:lnTo>
                  <a:lnTo>
                    <a:pt x="1416" y="351"/>
                  </a:lnTo>
                  <a:lnTo>
                    <a:pt x="1416" y="349"/>
                  </a:lnTo>
                  <a:lnTo>
                    <a:pt x="1417" y="349"/>
                  </a:lnTo>
                  <a:lnTo>
                    <a:pt x="1418" y="349"/>
                  </a:lnTo>
                  <a:lnTo>
                    <a:pt x="1418" y="348"/>
                  </a:lnTo>
                  <a:lnTo>
                    <a:pt x="1418" y="349"/>
                  </a:lnTo>
                  <a:lnTo>
                    <a:pt x="1418" y="348"/>
                  </a:lnTo>
                  <a:lnTo>
                    <a:pt x="1419" y="348"/>
                  </a:lnTo>
                  <a:lnTo>
                    <a:pt x="1419" y="347"/>
                  </a:lnTo>
                  <a:lnTo>
                    <a:pt x="1420" y="347"/>
                  </a:lnTo>
                  <a:lnTo>
                    <a:pt x="1420" y="346"/>
                  </a:lnTo>
                  <a:lnTo>
                    <a:pt x="1421" y="346"/>
                  </a:lnTo>
                  <a:lnTo>
                    <a:pt x="1422" y="345"/>
                  </a:lnTo>
                  <a:lnTo>
                    <a:pt x="1422" y="344"/>
                  </a:lnTo>
                  <a:lnTo>
                    <a:pt x="1424" y="344"/>
                  </a:lnTo>
                  <a:lnTo>
                    <a:pt x="1424" y="343"/>
                  </a:lnTo>
                  <a:lnTo>
                    <a:pt x="1425" y="343"/>
                  </a:lnTo>
                  <a:lnTo>
                    <a:pt x="1426" y="342"/>
                  </a:lnTo>
                  <a:lnTo>
                    <a:pt x="1426" y="340"/>
                  </a:lnTo>
                  <a:lnTo>
                    <a:pt x="1427" y="340"/>
                  </a:lnTo>
                  <a:lnTo>
                    <a:pt x="1427" y="339"/>
                  </a:lnTo>
                  <a:lnTo>
                    <a:pt x="1427" y="338"/>
                  </a:lnTo>
                  <a:lnTo>
                    <a:pt x="1426" y="338"/>
                  </a:lnTo>
                  <a:lnTo>
                    <a:pt x="1426" y="337"/>
                  </a:lnTo>
                  <a:lnTo>
                    <a:pt x="1426" y="336"/>
                  </a:lnTo>
                  <a:lnTo>
                    <a:pt x="1425" y="336"/>
                  </a:lnTo>
                  <a:lnTo>
                    <a:pt x="1425" y="335"/>
                  </a:lnTo>
                  <a:lnTo>
                    <a:pt x="1425" y="334"/>
                  </a:lnTo>
                  <a:lnTo>
                    <a:pt x="1425" y="332"/>
                  </a:lnTo>
                  <a:lnTo>
                    <a:pt x="1424" y="332"/>
                  </a:lnTo>
                  <a:lnTo>
                    <a:pt x="1425" y="332"/>
                  </a:lnTo>
                  <a:lnTo>
                    <a:pt x="1425" y="331"/>
                  </a:lnTo>
                  <a:lnTo>
                    <a:pt x="1425" y="330"/>
                  </a:lnTo>
                  <a:lnTo>
                    <a:pt x="1426" y="330"/>
                  </a:lnTo>
                  <a:lnTo>
                    <a:pt x="1426" y="329"/>
                  </a:lnTo>
                  <a:lnTo>
                    <a:pt x="1426" y="328"/>
                  </a:lnTo>
                  <a:lnTo>
                    <a:pt x="1426" y="327"/>
                  </a:lnTo>
                  <a:lnTo>
                    <a:pt x="1426" y="326"/>
                  </a:lnTo>
                  <a:lnTo>
                    <a:pt x="1426" y="324"/>
                  </a:lnTo>
                  <a:lnTo>
                    <a:pt x="1425" y="324"/>
                  </a:lnTo>
                  <a:lnTo>
                    <a:pt x="1425" y="323"/>
                  </a:lnTo>
                  <a:lnTo>
                    <a:pt x="1426" y="323"/>
                  </a:lnTo>
                  <a:lnTo>
                    <a:pt x="1425" y="323"/>
                  </a:lnTo>
                  <a:lnTo>
                    <a:pt x="1425" y="322"/>
                  </a:lnTo>
                  <a:lnTo>
                    <a:pt x="1426" y="322"/>
                  </a:lnTo>
                  <a:lnTo>
                    <a:pt x="1425" y="322"/>
                  </a:lnTo>
                  <a:lnTo>
                    <a:pt x="1426" y="322"/>
                  </a:lnTo>
                  <a:lnTo>
                    <a:pt x="1426" y="321"/>
                  </a:lnTo>
                  <a:lnTo>
                    <a:pt x="1426" y="320"/>
                  </a:lnTo>
                  <a:lnTo>
                    <a:pt x="1427" y="320"/>
                  </a:lnTo>
                  <a:lnTo>
                    <a:pt x="1427" y="319"/>
                  </a:lnTo>
                  <a:lnTo>
                    <a:pt x="1428" y="319"/>
                  </a:lnTo>
                  <a:lnTo>
                    <a:pt x="1428" y="318"/>
                  </a:lnTo>
                  <a:lnTo>
                    <a:pt x="1428" y="317"/>
                  </a:lnTo>
                  <a:lnTo>
                    <a:pt x="1427" y="317"/>
                  </a:lnTo>
                  <a:lnTo>
                    <a:pt x="1427" y="315"/>
                  </a:lnTo>
                  <a:lnTo>
                    <a:pt x="1426" y="315"/>
                  </a:lnTo>
                  <a:lnTo>
                    <a:pt x="1426" y="314"/>
                  </a:lnTo>
                  <a:lnTo>
                    <a:pt x="1427" y="313"/>
                  </a:lnTo>
                  <a:lnTo>
                    <a:pt x="1426" y="313"/>
                  </a:lnTo>
                  <a:lnTo>
                    <a:pt x="1427" y="313"/>
                  </a:lnTo>
                  <a:lnTo>
                    <a:pt x="1427" y="312"/>
                  </a:lnTo>
                  <a:lnTo>
                    <a:pt x="1427" y="311"/>
                  </a:lnTo>
                  <a:lnTo>
                    <a:pt x="1426" y="311"/>
                  </a:lnTo>
                  <a:lnTo>
                    <a:pt x="1427" y="311"/>
                  </a:lnTo>
                  <a:lnTo>
                    <a:pt x="1427" y="310"/>
                  </a:lnTo>
                  <a:lnTo>
                    <a:pt x="1427" y="309"/>
                  </a:lnTo>
                  <a:lnTo>
                    <a:pt x="1427" y="307"/>
                  </a:lnTo>
                  <a:lnTo>
                    <a:pt x="1428" y="307"/>
                  </a:lnTo>
                  <a:lnTo>
                    <a:pt x="1429" y="307"/>
                  </a:lnTo>
                  <a:lnTo>
                    <a:pt x="1429" y="306"/>
                  </a:lnTo>
                  <a:lnTo>
                    <a:pt x="1429" y="307"/>
                  </a:lnTo>
                  <a:lnTo>
                    <a:pt x="1429" y="306"/>
                  </a:lnTo>
                  <a:lnTo>
                    <a:pt x="1430" y="306"/>
                  </a:lnTo>
                  <a:lnTo>
                    <a:pt x="1430" y="305"/>
                  </a:lnTo>
                  <a:lnTo>
                    <a:pt x="1430" y="304"/>
                  </a:lnTo>
                  <a:lnTo>
                    <a:pt x="1429" y="304"/>
                  </a:lnTo>
                  <a:lnTo>
                    <a:pt x="1430" y="304"/>
                  </a:lnTo>
                  <a:lnTo>
                    <a:pt x="1430" y="303"/>
                  </a:lnTo>
                  <a:lnTo>
                    <a:pt x="1429" y="303"/>
                  </a:lnTo>
                  <a:lnTo>
                    <a:pt x="1429" y="302"/>
                  </a:lnTo>
                  <a:lnTo>
                    <a:pt x="1429" y="301"/>
                  </a:lnTo>
                  <a:lnTo>
                    <a:pt x="1429" y="300"/>
                  </a:lnTo>
                  <a:lnTo>
                    <a:pt x="1429" y="298"/>
                  </a:lnTo>
                  <a:lnTo>
                    <a:pt x="1429" y="297"/>
                  </a:lnTo>
                  <a:lnTo>
                    <a:pt x="1429" y="296"/>
                  </a:lnTo>
                  <a:lnTo>
                    <a:pt x="1428" y="296"/>
                  </a:lnTo>
                  <a:lnTo>
                    <a:pt x="1428" y="295"/>
                  </a:lnTo>
                  <a:lnTo>
                    <a:pt x="1429" y="295"/>
                  </a:lnTo>
                  <a:lnTo>
                    <a:pt x="1429" y="294"/>
                  </a:lnTo>
                  <a:lnTo>
                    <a:pt x="1429" y="293"/>
                  </a:lnTo>
                  <a:lnTo>
                    <a:pt x="1430" y="293"/>
                  </a:lnTo>
                  <a:lnTo>
                    <a:pt x="1430" y="292"/>
                  </a:lnTo>
                  <a:lnTo>
                    <a:pt x="1430" y="293"/>
                  </a:lnTo>
                  <a:lnTo>
                    <a:pt x="1430" y="292"/>
                  </a:lnTo>
                  <a:lnTo>
                    <a:pt x="1432" y="292"/>
                  </a:lnTo>
                  <a:lnTo>
                    <a:pt x="1432" y="290"/>
                  </a:lnTo>
                  <a:lnTo>
                    <a:pt x="1432" y="289"/>
                  </a:lnTo>
                  <a:lnTo>
                    <a:pt x="1430" y="289"/>
                  </a:lnTo>
                  <a:lnTo>
                    <a:pt x="1432" y="289"/>
                  </a:lnTo>
                  <a:lnTo>
                    <a:pt x="1430" y="289"/>
                  </a:lnTo>
                  <a:lnTo>
                    <a:pt x="1432" y="289"/>
                  </a:lnTo>
                  <a:lnTo>
                    <a:pt x="1432" y="288"/>
                  </a:lnTo>
                  <a:lnTo>
                    <a:pt x="1432" y="287"/>
                  </a:lnTo>
                  <a:lnTo>
                    <a:pt x="1432" y="286"/>
                  </a:lnTo>
                  <a:lnTo>
                    <a:pt x="1433" y="286"/>
                  </a:lnTo>
                  <a:lnTo>
                    <a:pt x="1433" y="285"/>
                  </a:lnTo>
                  <a:lnTo>
                    <a:pt x="1433" y="284"/>
                  </a:lnTo>
                  <a:lnTo>
                    <a:pt x="1433" y="282"/>
                  </a:lnTo>
                  <a:lnTo>
                    <a:pt x="1434" y="281"/>
                  </a:lnTo>
                  <a:lnTo>
                    <a:pt x="1435" y="280"/>
                  </a:lnTo>
                  <a:lnTo>
                    <a:pt x="1434" y="280"/>
                  </a:lnTo>
                  <a:lnTo>
                    <a:pt x="1435" y="280"/>
                  </a:lnTo>
                  <a:lnTo>
                    <a:pt x="1435" y="279"/>
                  </a:lnTo>
                  <a:lnTo>
                    <a:pt x="1436" y="279"/>
                  </a:lnTo>
                  <a:lnTo>
                    <a:pt x="1436" y="278"/>
                  </a:lnTo>
                  <a:lnTo>
                    <a:pt x="1437" y="278"/>
                  </a:lnTo>
                  <a:lnTo>
                    <a:pt x="1437" y="277"/>
                  </a:lnTo>
                  <a:lnTo>
                    <a:pt x="1438" y="277"/>
                  </a:lnTo>
                  <a:lnTo>
                    <a:pt x="1438" y="276"/>
                  </a:lnTo>
                  <a:lnTo>
                    <a:pt x="1438" y="275"/>
                  </a:lnTo>
                  <a:lnTo>
                    <a:pt x="1439" y="275"/>
                  </a:lnTo>
                  <a:lnTo>
                    <a:pt x="1439" y="273"/>
                  </a:lnTo>
                  <a:lnTo>
                    <a:pt x="1439" y="272"/>
                  </a:lnTo>
                  <a:lnTo>
                    <a:pt x="1441" y="272"/>
                  </a:lnTo>
                  <a:lnTo>
                    <a:pt x="1441" y="271"/>
                  </a:lnTo>
                  <a:lnTo>
                    <a:pt x="1442" y="271"/>
                  </a:lnTo>
                  <a:lnTo>
                    <a:pt x="1442" y="270"/>
                  </a:lnTo>
                  <a:lnTo>
                    <a:pt x="1443" y="270"/>
                  </a:lnTo>
                  <a:lnTo>
                    <a:pt x="1443" y="269"/>
                  </a:lnTo>
                  <a:lnTo>
                    <a:pt x="1443" y="268"/>
                  </a:lnTo>
                  <a:lnTo>
                    <a:pt x="1443" y="267"/>
                  </a:lnTo>
                  <a:lnTo>
                    <a:pt x="1444" y="265"/>
                  </a:lnTo>
                  <a:lnTo>
                    <a:pt x="1444" y="264"/>
                  </a:lnTo>
                  <a:lnTo>
                    <a:pt x="1445" y="264"/>
                  </a:lnTo>
                  <a:lnTo>
                    <a:pt x="1444" y="264"/>
                  </a:lnTo>
                  <a:lnTo>
                    <a:pt x="1445" y="264"/>
                  </a:lnTo>
                  <a:lnTo>
                    <a:pt x="1445" y="263"/>
                  </a:lnTo>
                  <a:lnTo>
                    <a:pt x="1446" y="263"/>
                  </a:lnTo>
                  <a:lnTo>
                    <a:pt x="1446" y="264"/>
                  </a:lnTo>
                  <a:lnTo>
                    <a:pt x="1446" y="263"/>
                  </a:lnTo>
                  <a:lnTo>
                    <a:pt x="1447" y="264"/>
                  </a:lnTo>
                  <a:lnTo>
                    <a:pt x="1447" y="263"/>
                  </a:lnTo>
                  <a:lnTo>
                    <a:pt x="1449" y="263"/>
                  </a:lnTo>
                  <a:lnTo>
                    <a:pt x="1450" y="263"/>
                  </a:lnTo>
                  <a:lnTo>
                    <a:pt x="1450" y="262"/>
                  </a:lnTo>
                  <a:lnTo>
                    <a:pt x="1451" y="262"/>
                  </a:lnTo>
                  <a:lnTo>
                    <a:pt x="1451" y="261"/>
                  </a:lnTo>
                  <a:lnTo>
                    <a:pt x="1452" y="261"/>
                  </a:lnTo>
                  <a:lnTo>
                    <a:pt x="1452" y="260"/>
                  </a:lnTo>
                  <a:lnTo>
                    <a:pt x="1453" y="260"/>
                  </a:lnTo>
                  <a:lnTo>
                    <a:pt x="1454" y="260"/>
                  </a:lnTo>
                  <a:lnTo>
                    <a:pt x="1455" y="260"/>
                  </a:lnTo>
                  <a:lnTo>
                    <a:pt x="1455" y="259"/>
                  </a:lnTo>
                  <a:lnTo>
                    <a:pt x="1457" y="259"/>
                  </a:lnTo>
                  <a:lnTo>
                    <a:pt x="1455" y="259"/>
                  </a:lnTo>
                  <a:lnTo>
                    <a:pt x="1455" y="257"/>
                  </a:lnTo>
                  <a:lnTo>
                    <a:pt x="1457" y="257"/>
                  </a:lnTo>
                  <a:lnTo>
                    <a:pt x="1457" y="259"/>
                  </a:lnTo>
                  <a:lnTo>
                    <a:pt x="1457" y="257"/>
                  </a:lnTo>
                  <a:lnTo>
                    <a:pt x="1457" y="256"/>
                  </a:lnTo>
                  <a:lnTo>
                    <a:pt x="1458" y="256"/>
                  </a:lnTo>
                  <a:lnTo>
                    <a:pt x="1458" y="255"/>
                  </a:lnTo>
                  <a:lnTo>
                    <a:pt x="1459" y="255"/>
                  </a:lnTo>
                  <a:lnTo>
                    <a:pt x="1459" y="254"/>
                  </a:lnTo>
                  <a:lnTo>
                    <a:pt x="1458" y="254"/>
                  </a:lnTo>
                  <a:lnTo>
                    <a:pt x="1459" y="254"/>
                  </a:lnTo>
                  <a:lnTo>
                    <a:pt x="1459" y="253"/>
                  </a:lnTo>
                  <a:lnTo>
                    <a:pt x="1460" y="253"/>
                  </a:lnTo>
                  <a:lnTo>
                    <a:pt x="1461" y="252"/>
                  </a:lnTo>
                  <a:lnTo>
                    <a:pt x="1461" y="253"/>
                  </a:lnTo>
                  <a:lnTo>
                    <a:pt x="1461" y="252"/>
                  </a:lnTo>
                  <a:lnTo>
                    <a:pt x="1462" y="252"/>
                  </a:lnTo>
                  <a:lnTo>
                    <a:pt x="1462" y="251"/>
                  </a:lnTo>
                  <a:lnTo>
                    <a:pt x="1463" y="251"/>
                  </a:lnTo>
                  <a:lnTo>
                    <a:pt x="1464" y="251"/>
                  </a:lnTo>
                  <a:lnTo>
                    <a:pt x="1466" y="250"/>
                  </a:lnTo>
                  <a:lnTo>
                    <a:pt x="1467" y="250"/>
                  </a:lnTo>
                  <a:lnTo>
                    <a:pt x="1468" y="250"/>
                  </a:lnTo>
                  <a:lnTo>
                    <a:pt x="1468" y="248"/>
                  </a:lnTo>
                  <a:lnTo>
                    <a:pt x="1469" y="248"/>
                  </a:lnTo>
                  <a:lnTo>
                    <a:pt x="1469" y="247"/>
                  </a:lnTo>
                  <a:lnTo>
                    <a:pt x="1470" y="247"/>
                  </a:lnTo>
                  <a:lnTo>
                    <a:pt x="1470" y="246"/>
                  </a:lnTo>
                  <a:lnTo>
                    <a:pt x="1470" y="245"/>
                  </a:lnTo>
                  <a:lnTo>
                    <a:pt x="1471" y="245"/>
                  </a:lnTo>
                  <a:lnTo>
                    <a:pt x="1472" y="245"/>
                  </a:lnTo>
                  <a:lnTo>
                    <a:pt x="1474" y="245"/>
                  </a:lnTo>
                  <a:lnTo>
                    <a:pt x="1475" y="245"/>
                  </a:lnTo>
                  <a:lnTo>
                    <a:pt x="1476" y="245"/>
                  </a:lnTo>
                  <a:lnTo>
                    <a:pt x="1476" y="244"/>
                  </a:lnTo>
                  <a:lnTo>
                    <a:pt x="1477" y="244"/>
                  </a:lnTo>
                  <a:lnTo>
                    <a:pt x="1477" y="243"/>
                  </a:lnTo>
                  <a:lnTo>
                    <a:pt x="1478" y="243"/>
                  </a:lnTo>
                  <a:lnTo>
                    <a:pt x="1478" y="244"/>
                  </a:lnTo>
                  <a:lnTo>
                    <a:pt x="1478" y="245"/>
                  </a:lnTo>
                  <a:lnTo>
                    <a:pt x="1479" y="245"/>
                  </a:lnTo>
                  <a:lnTo>
                    <a:pt x="1480" y="245"/>
                  </a:lnTo>
                  <a:lnTo>
                    <a:pt x="1480" y="244"/>
                  </a:lnTo>
                  <a:lnTo>
                    <a:pt x="1479" y="244"/>
                  </a:lnTo>
                  <a:lnTo>
                    <a:pt x="1480" y="244"/>
                  </a:lnTo>
                  <a:lnTo>
                    <a:pt x="1481" y="244"/>
                  </a:lnTo>
                  <a:lnTo>
                    <a:pt x="1483" y="243"/>
                  </a:lnTo>
                  <a:lnTo>
                    <a:pt x="1484" y="243"/>
                  </a:lnTo>
                  <a:lnTo>
                    <a:pt x="1484" y="242"/>
                  </a:lnTo>
                  <a:lnTo>
                    <a:pt x="1484" y="240"/>
                  </a:lnTo>
                  <a:lnTo>
                    <a:pt x="1485" y="240"/>
                  </a:lnTo>
                  <a:lnTo>
                    <a:pt x="1485" y="239"/>
                  </a:lnTo>
                  <a:lnTo>
                    <a:pt x="1485" y="238"/>
                  </a:lnTo>
                  <a:lnTo>
                    <a:pt x="1486" y="238"/>
                  </a:lnTo>
                  <a:lnTo>
                    <a:pt x="1486" y="237"/>
                  </a:lnTo>
                  <a:lnTo>
                    <a:pt x="1486" y="236"/>
                  </a:lnTo>
                  <a:lnTo>
                    <a:pt x="1487" y="236"/>
                  </a:lnTo>
                  <a:lnTo>
                    <a:pt x="1487" y="235"/>
                  </a:lnTo>
                  <a:lnTo>
                    <a:pt x="1488" y="235"/>
                  </a:lnTo>
                  <a:lnTo>
                    <a:pt x="1488" y="236"/>
                  </a:lnTo>
                  <a:lnTo>
                    <a:pt x="1488" y="235"/>
                  </a:lnTo>
                  <a:lnTo>
                    <a:pt x="1489" y="235"/>
                  </a:lnTo>
                  <a:lnTo>
                    <a:pt x="1491" y="235"/>
                  </a:lnTo>
                  <a:lnTo>
                    <a:pt x="1492" y="235"/>
                  </a:lnTo>
                  <a:lnTo>
                    <a:pt x="1493" y="235"/>
                  </a:lnTo>
                  <a:lnTo>
                    <a:pt x="1493" y="236"/>
                  </a:lnTo>
                  <a:lnTo>
                    <a:pt x="1494" y="236"/>
                  </a:lnTo>
                  <a:lnTo>
                    <a:pt x="1495" y="236"/>
                  </a:lnTo>
                  <a:lnTo>
                    <a:pt x="1495" y="235"/>
                  </a:lnTo>
                  <a:lnTo>
                    <a:pt x="1496" y="235"/>
                  </a:lnTo>
                  <a:lnTo>
                    <a:pt x="1497" y="235"/>
                  </a:lnTo>
                  <a:lnTo>
                    <a:pt x="1499" y="235"/>
                  </a:lnTo>
                  <a:lnTo>
                    <a:pt x="1500" y="235"/>
                  </a:lnTo>
                  <a:lnTo>
                    <a:pt x="1501" y="235"/>
                  </a:lnTo>
                  <a:lnTo>
                    <a:pt x="1502" y="235"/>
                  </a:lnTo>
                  <a:lnTo>
                    <a:pt x="1503" y="235"/>
                  </a:lnTo>
                  <a:lnTo>
                    <a:pt x="1503" y="234"/>
                  </a:lnTo>
                  <a:lnTo>
                    <a:pt x="1504" y="234"/>
                  </a:lnTo>
                  <a:lnTo>
                    <a:pt x="1505" y="234"/>
                  </a:lnTo>
                  <a:lnTo>
                    <a:pt x="1505" y="235"/>
                  </a:lnTo>
                  <a:lnTo>
                    <a:pt x="1506" y="235"/>
                  </a:lnTo>
                  <a:lnTo>
                    <a:pt x="1508" y="235"/>
                  </a:lnTo>
                  <a:lnTo>
                    <a:pt x="1508" y="234"/>
                  </a:lnTo>
                  <a:lnTo>
                    <a:pt x="1508" y="232"/>
                  </a:lnTo>
                  <a:lnTo>
                    <a:pt x="1509" y="232"/>
                  </a:lnTo>
                  <a:lnTo>
                    <a:pt x="1508" y="232"/>
                  </a:lnTo>
                  <a:lnTo>
                    <a:pt x="1509" y="232"/>
                  </a:lnTo>
                  <a:lnTo>
                    <a:pt x="1509" y="234"/>
                  </a:lnTo>
                  <a:lnTo>
                    <a:pt x="1509" y="232"/>
                  </a:lnTo>
                  <a:lnTo>
                    <a:pt x="1510" y="232"/>
                  </a:lnTo>
                  <a:lnTo>
                    <a:pt x="1511" y="232"/>
                  </a:lnTo>
                  <a:lnTo>
                    <a:pt x="1511" y="234"/>
                  </a:lnTo>
                  <a:lnTo>
                    <a:pt x="1512" y="234"/>
                  </a:lnTo>
                  <a:lnTo>
                    <a:pt x="1513" y="234"/>
                  </a:lnTo>
                  <a:lnTo>
                    <a:pt x="1513" y="235"/>
                  </a:lnTo>
                  <a:lnTo>
                    <a:pt x="1514" y="235"/>
                  </a:lnTo>
                  <a:lnTo>
                    <a:pt x="1514" y="236"/>
                  </a:lnTo>
                  <a:lnTo>
                    <a:pt x="1516" y="236"/>
                  </a:lnTo>
                  <a:lnTo>
                    <a:pt x="1517" y="236"/>
                  </a:lnTo>
                  <a:lnTo>
                    <a:pt x="1518" y="236"/>
                  </a:lnTo>
                  <a:lnTo>
                    <a:pt x="1518" y="237"/>
                  </a:lnTo>
                  <a:lnTo>
                    <a:pt x="1519" y="237"/>
                  </a:lnTo>
                  <a:lnTo>
                    <a:pt x="1520" y="237"/>
                  </a:lnTo>
                  <a:lnTo>
                    <a:pt x="1520" y="236"/>
                  </a:lnTo>
                  <a:lnTo>
                    <a:pt x="1521" y="236"/>
                  </a:lnTo>
                  <a:lnTo>
                    <a:pt x="1521" y="235"/>
                  </a:lnTo>
                  <a:lnTo>
                    <a:pt x="1521" y="234"/>
                  </a:lnTo>
                  <a:lnTo>
                    <a:pt x="1522" y="234"/>
                  </a:lnTo>
                  <a:lnTo>
                    <a:pt x="1522" y="232"/>
                  </a:lnTo>
                  <a:lnTo>
                    <a:pt x="1522" y="231"/>
                  </a:lnTo>
                  <a:lnTo>
                    <a:pt x="1523" y="231"/>
                  </a:lnTo>
                  <a:lnTo>
                    <a:pt x="1523" y="230"/>
                  </a:lnTo>
                  <a:lnTo>
                    <a:pt x="1525" y="230"/>
                  </a:lnTo>
                  <a:lnTo>
                    <a:pt x="1526" y="230"/>
                  </a:lnTo>
                  <a:lnTo>
                    <a:pt x="1526" y="229"/>
                  </a:lnTo>
                  <a:lnTo>
                    <a:pt x="1526" y="230"/>
                  </a:lnTo>
                  <a:lnTo>
                    <a:pt x="1527" y="229"/>
                  </a:lnTo>
                  <a:lnTo>
                    <a:pt x="1527" y="230"/>
                  </a:lnTo>
                  <a:lnTo>
                    <a:pt x="1528" y="230"/>
                  </a:lnTo>
                  <a:lnTo>
                    <a:pt x="1529" y="230"/>
                  </a:lnTo>
                  <a:lnTo>
                    <a:pt x="1530" y="230"/>
                  </a:lnTo>
                  <a:lnTo>
                    <a:pt x="1531" y="230"/>
                  </a:lnTo>
                  <a:lnTo>
                    <a:pt x="1530" y="230"/>
                  </a:lnTo>
                  <a:lnTo>
                    <a:pt x="1531" y="230"/>
                  </a:lnTo>
                  <a:lnTo>
                    <a:pt x="1531" y="229"/>
                  </a:lnTo>
                  <a:lnTo>
                    <a:pt x="1533" y="229"/>
                  </a:lnTo>
                  <a:lnTo>
                    <a:pt x="1534" y="229"/>
                  </a:lnTo>
                  <a:lnTo>
                    <a:pt x="1534" y="228"/>
                  </a:lnTo>
                  <a:lnTo>
                    <a:pt x="1535" y="228"/>
                  </a:lnTo>
                  <a:lnTo>
                    <a:pt x="1536" y="228"/>
                  </a:lnTo>
                  <a:lnTo>
                    <a:pt x="1537" y="228"/>
                  </a:lnTo>
                  <a:lnTo>
                    <a:pt x="1537" y="227"/>
                  </a:lnTo>
                  <a:lnTo>
                    <a:pt x="1538" y="227"/>
                  </a:lnTo>
                  <a:lnTo>
                    <a:pt x="1538" y="226"/>
                  </a:lnTo>
                  <a:lnTo>
                    <a:pt x="1539" y="225"/>
                  </a:lnTo>
                  <a:lnTo>
                    <a:pt x="1538" y="225"/>
                  </a:lnTo>
                  <a:lnTo>
                    <a:pt x="1538" y="223"/>
                  </a:lnTo>
                  <a:lnTo>
                    <a:pt x="1539" y="222"/>
                  </a:lnTo>
                  <a:lnTo>
                    <a:pt x="1539" y="221"/>
                  </a:lnTo>
                  <a:lnTo>
                    <a:pt x="1540" y="221"/>
                  </a:lnTo>
                  <a:lnTo>
                    <a:pt x="1542" y="221"/>
                  </a:lnTo>
                  <a:lnTo>
                    <a:pt x="1543" y="221"/>
                  </a:lnTo>
                  <a:lnTo>
                    <a:pt x="1543" y="220"/>
                  </a:lnTo>
                  <a:lnTo>
                    <a:pt x="1544" y="220"/>
                  </a:lnTo>
                  <a:lnTo>
                    <a:pt x="1545" y="220"/>
                  </a:lnTo>
                  <a:lnTo>
                    <a:pt x="1545" y="219"/>
                  </a:lnTo>
                  <a:lnTo>
                    <a:pt x="1546" y="219"/>
                  </a:lnTo>
                  <a:lnTo>
                    <a:pt x="1547" y="219"/>
                  </a:lnTo>
                  <a:lnTo>
                    <a:pt x="1548" y="219"/>
                  </a:lnTo>
                  <a:lnTo>
                    <a:pt x="1548" y="218"/>
                  </a:lnTo>
                  <a:lnTo>
                    <a:pt x="1550" y="218"/>
                  </a:lnTo>
                  <a:lnTo>
                    <a:pt x="1551" y="218"/>
                  </a:lnTo>
                  <a:lnTo>
                    <a:pt x="1551" y="217"/>
                  </a:lnTo>
                  <a:lnTo>
                    <a:pt x="1552" y="217"/>
                  </a:lnTo>
                  <a:lnTo>
                    <a:pt x="1552" y="215"/>
                  </a:lnTo>
                  <a:lnTo>
                    <a:pt x="1553" y="215"/>
                  </a:lnTo>
                  <a:lnTo>
                    <a:pt x="1553" y="217"/>
                  </a:lnTo>
                  <a:lnTo>
                    <a:pt x="1554" y="217"/>
                  </a:lnTo>
                  <a:lnTo>
                    <a:pt x="1555" y="217"/>
                  </a:lnTo>
                  <a:lnTo>
                    <a:pt x="1556" y="217"/>
                  </a:lnTo>
                  <a:lnTo>
                    <a:pt x="1558" y="217"/>
                  </a:lnTo>
                  <a:lnTo>
                    <a:pt x="1558" y="215"/>
                  </a:lnTo>
                  <a:lnTo>
                    <a:pt x="1559" y="215"/>
                  </a:lnTo>
                  <a:lnTo>
                    <a:pt x="1560" y="215"/>
                  </a:lnTo>
                  <a:lnTo>
                    <a:pt x="1560" y="214"/>
                  </a:lnTo>
                  <a:lnTo>
                    <a:pt x="1559" y="214"/>
                  </a:lnTo>
                  <a:lnTo>
                    <a:pt x="1560" y="214"/>
                  </a:lnTo>
                  <a:lnTo>
                    <a:pt x="1560" y="213"/>
                  </a:lnTo>
                  <a:lnTo>
                    <a:pt x="1559" y="213"/>
                  </a:lnTo>
                  <a:lnTo>
                    <a:pt x="1559" y="212"/>
                  </a:lnTo>
                  <a:lnTo>
                    <a:pt x="1560" y="212"/>
                  </a:lnTo>
                  <a:lnTo>
                    <a:pt x="1559" y="212"/>
                  </a:lnTo>
                  <a:lnTo>
                    <a:pt x="1560" y="212"/>
                  </a:lnTo>
                  <a:lnTo>
                    <a:pt x="1560" y="211"/>
                  </a:lnTo>
                  <a:lnTo>
                    <a:pt x="1559" y="211"/>
                  </a:lnTo>
                  <a:lnTo>
                    <a:pt x="1559" y="212"/>
                  </a:lnTo>
                  <a:lnTo>
                    <a:pt x="1559" y="213"/>
                  </a:lnTo>
                  <a:lnTo>
                    <a:pt x="1559" y="214"/>
                  </a:lnTo>
                  <a:lnTo>
                    <a:pt x="1558" y="214"/>
                  </a:lnTo>
                  <a:lnTo>
                    <a:pt x="1556" y="214"/>
                  </a:lnTo>
                  <a:lnTo>
                    <a:pt x="1556" y="215"/>
                  </a:lnTo>
                  <a:lnTo>
                    <a:pt x="1555" y="215"/>
                  </a:lnTo>
                  <a:lnTo>
                    <a:pt x="1554" y="215"/>
                  </a:lnTo>
                  <a:lnTo>
                    <a:pt x="1554" y="214"/>
                  </a:lnTo>
                  <a:lnTo>
                    <a:pt x="1553" y="214"/>
                  </a:lnTo>
                  <a:lnTo>
                    <a:pt x="1553" y="213"/>
                  </a:lnTo>
                  <a:lnTo>
                    <a:pt x="1553" y="212"/>
                  </a:lnTo>
                  <a:lnTo>
                    <a:pt x="1552" y="212"/>
                  </a:lnTo>
                  <a:lnTo>
                    <a:pt x="1553" y="211"/>
                  </a:lnTo>
                  <a:lnTo>
                    <a:pt x="1553" y="210"/>
                  </a:lnTo>
                  <a:lnTo>
                    <a:pt x="1554" y="210"/>
                  </a:lnTo>
                  <a:lnTo>
                    <a:pt x="1554" y="209"/>
                  </a:lnTo>
                  <a:lnTo>
                    <a:pt x="1555" y="209"/>
                  </a:lnTo>
                  <a:lnTo>
                    <a:pt x="1556" y="209"/>
                  </a:lnTo>
                  <a:lnTo>
                    <a:pt x="1556" y="208"/>
                  </a:lnTo>
                  <a:lnTo>
                    <a:pt x="1556" y="209"/>
                  </a:lnTo>
                  <a:lnTo>
                    <a:pt x="1558" y="209"/>
                  </a:lnTo>
                  <a:lnTo>
                    <a:pt x="1559" y="209"/>
                  </a:lnTo>
                  <a:lnTo>
                    <a:pt x="1559" y="210"/>
                  </a:lnTo>
                  <a:lnTo>
                    <a:pt x="1560" y="210"/>
                  </a:lnTo>
                  <a:lnTo>
                    <a:pt x="1560" y="209"/>
                  </a:lnTo>
                  <a:lnTo>
                    <a:pt x="1561" y="209"/>
                  </a:lnTo>
                  <a:lnTo>
                    <a:pt x="1562" y="209"/>
                  </a:lnTo>
                  <a:lnTo>
                    <a:pt x="1563" y="209"/>
                  </a:lnTo>
                  <a:lnTo>
                    <a:pt x="1564" y="209"/>
                  </a:lnTo>
                  <a:lnTo>
                    <a:pt x="1564" y="208"/>
                  </a:lnTo>
                  <a:lnTo>
                    <a:pt x="1564" y="209"/>
                  </a:lnTo>
                  <a:lnTo>
                    <a:pt x="1565" y="209"/>
                  </a:lnTo>
                  <a:lnTo>
                    <a:pt x="1567" y="209"/>
                  </a:lnTo>
                  <a:lnTo>
                    <a:pt x="1567" y="210"/>
                  </a:lnTo>
                  <a:lnTo>
                    <a:pt x="1568" y="210"/>
                  </a:lnTo>
                  <a:lnTo>
                    <a:pt x="1568" y="211"/>
                  </a:lnTo>
                  <a:lnTo>
                    <a:pt x="1567" y="212"/>
                  </a:lnTo>
                  <a:lnTo>
                    <a:pt x="1568" y="212"/>
                  </a:lnTo>
                  <a:lnTo>
                    <a:pt x="1568" y="213"/>
                  </a:lnTo>
                  <a:lnTo>
                    <a:pt x="1568" y="214"/>
                  </a:lnTo>
                  <a:lnTo>
                    <a:pt x="1569" y="214"/>
                  </a:lnTo>
                  <a:lnTo>
                    <a:pt x="1570" y="214"/>
                  </a:lnTo>
                  <a:lnTo>
                    <a:pt x="1570" y="215"/>
                  </a:lnTo>
                  <a:lnTo>
                    <a:pt x="1570" y="214"/>
                  </a:lnTo>
                  <a:lnTo>
                    <a:pt x="1571" y="214"/>
                  </a:lnTo>
                  <a:lnTo>
                    <a:pt x="1571" y="215"/>
                  </a:lnTo>
                  <a:lnTo>
                    <a:pt x="1572" y="215"/>
                  </a:lnTo>
                  <a:lnTo>
                    <a:pt x="1573" y="215"/>
                  </a:lnTo>
                  <a:lnTo>
                    <a:pt x="1573" y="214"/>
                  </a:lnTo>
                  <a:lnTo>
                    <a:pt x="1575" y="214"/>
                  </a:lnTo>
                  <a:lnTo>
                    <a:pt x="1575" y="213"/>
                  </a:lnTo>
                  <a:lnTo>
                    <a:pt x="1576" y="213"/>
                  </a:lnTo>
                  <a:lnTo>
                    <a:pt x="1576" y="212"/>
                  </a:lnTo>
                  <a:lnTo>
                    <a:pt x="1577" y="212"/>
                  </a:lnTo>
                  <a:lnTo>
                    <a:pt x="1577" y="211"/>
                  </a:lnTo>
                  <a:lnTo>
                    <a:pt x="1578" y="211"/>
                  </a:lnTo>
                  <a:lnTo>
                    <a:pt x="1578" y="210"/>
                  </a:lnTo>
                  <a:lnTo>
                    <a:pt x="1579" y="210"/>
                  </a:lnTo>
                  <a:lnTo>
                    <a:pt x="1579" y="209"/>
                  </a:lnTo>
                  <a:lnTo>
                    <a:pt x="1580" y="209"/>
                  </a:lnTo>
                  <a:lnTo>
                    <a:pt x="1580" y="208"/>
                  </a:lnTo>
                  <a:lnTo>
                    <a:pt x="1581" y="208"/>
                  </a:lnTo>
                  <a:lnTo>
                    <a:pt x="1582" y="208"/>
                  </a:lnTo>
                  <a:lnTo>
                    <a:pt x="1584" y="208"/>
                  </a:lnTo>
                  <a:lnTo>
                    <a:pt x="1585" y="208"/>
                  </a:lnTo>
                  <a:lnTo>
                    <a:pt x="1585" y="209"/>
                  </a:lnTo>
                  <a:lnTo>
                    <a:pt x="1586" y="209"/>
                  </a:lnTo>
                  <a:lnTo>
                    <a:pt x="1586" y="208"/>
                  </a:lnTo>
                  <a:lnTo>
                    <a:pt x="1586" y="209"/>
                  </a:lnTo>
                  <a:lnTo>
                    <a:pt x="1586" y="208"/>
                  </a:lnTo>
                  <a:lnTo>
                    <a:pt x="1587" y="208"/>
                  </a:lnTo>
                  <a:lnTo>
                    <a:pt x="1587" y="206"/>
                  </a:lnTo>
                  <a:lnTo>
                    <a:pt x="1588" y="206"/>
                  </a:lnTo>
                  <a:lnTo>
                    <a:pt x="1588" y="205"/>
                  </a:lnTo>
                  <a:lnTo>
                    <a:pt x="1589" y="205"/>
                  </a:lnTo>
                  <a:lnTo>
                    <a:pt x="1589" y="204"/>
                  </a:lnTo>
                  <a:lnTo>
                    <a:pt x="1590" y="204"/>
                  </a:lnTo>
                  <a:lnTo>
                    <a:pt x="1592" y="204"/>
                  </a:lnTo>
                  <a:lnTo>
                    <a:pt x="1592" y="203"/>
                  </a:lnTo>
                  <a:lnTo>
                    <a:pt x="1593" y="203"/>
                  </a:lnTo>
                  <a:lnTo>
                    <a:pt x="1594" y="203"/>
                  </a:lnTo>
                  <a:lnTo>
                    <a:pt x="1595" y="203"/>
                  </a:lnTo>
                  <a:lnTo>
                    <a:pt x="1596" y="203"/>
                  </a:lnTo>
                  <a:lnTo>
                    <a:pt x="1597" y="203"/>
                  </a:lnTo>
                  <a:lnTo>
                    <a:pt x="1597" y="204"/>
                  </a:lnTo>
                  <a:lnTo>
                    <a:pt x="1598" y="204"/>
                  </a:lnTo>
                  <a:lnTo>
                    <a:pt x="1600" y="204"/>
                  </a:lnTo>
                  <a:lnTo>
                    <a:pt x="1601" y="204"/>
                  </a:lnTo>
                  <a:lnTo>
                    <a:pt x="1601" y="205"/>
                  </a:lnTo>
                  <a:lnTo>
                    <a:pt x="1602" y="205"/>
                  </a:lnTo>
                  <a:lnTo>
                    <a:pt x="1603" y="205"/>
                  </a:lnTo>
                  <a:lnTo>
                    <a:pt x="1604" y="205"/>
                  </a:lnTo>
                  <a:lnTo>
                    <a:pt x="1605" y="206"/>
                  </a:lnTo>
                  <a:lnTo>
                    <a:pt x="1606" y="206"/>
                  </a:lnTo>
                  <a:lnTo>
                    <a:pt x="1606" y="208"/>
                  </a:lnTo>
                  <a:lnTo>
                    <a:pt x="1606" y="209"/>
                  </a:lnTo>
                  <a:lnTo>
                    <a:pt x="1607" y="209"/>
                  </a:lnTo>
                  <a:lnTo>
                    <a:pt x="1607" y="210"/>
                  </a:lnTo>
                  <a:lnTo>
                    <a:pt x="1609" y="210"/>
                  </a:lnTo>
                  <a:lnTo>
                    <a:pt x="1609" y="211"/>
                  </a:lnTo>
                  <a:lnTo>
                    <a:pt x="1610" y="211"/>
                  </a:lnTo>
                  <a:lnTo>
                    <a:pt x="1610" y="212"/>
                  </a:lnTo>
                  <a:lnTo>
                    <a:pt x="1611" y="212"/>
                  </a:lnTo>
                  <a:lnTo>
                    <a:pt x="1612" y="212"/>
                  </a:lnTo>
                  <a:lnTo>
                    <a:pt x="1612" y="213"/>
                  </a:lnTo>
                  <a:lnTo>
                    <a:pt x="1613" y="213"/>
                  </a:lnTo>
                  <a:lnTo>
                    <a:pt x="1613" y="214"/>
                  </a:lnTo>
                  <a:lnTo>
                    <a:pt x="1613" y="215"/>
                  </a:lnTo>
                  <a:lnTo>
                    <a:pt x="1614" y="215"/>
                  </a:lnTo>
                  <a:lnTo>
                    <a:pt x="1614" y="217"/>
                  </a:lnTo>
                  <a:lnTo>
                    <a:pt x="1615" y="217"/>
                  </a:lnTo>
                  <a:lnTo>
                    <a:pt x="1615" y="218"/>
                  </a:lnTo>
                  <a:lnTo>
                    <a:pt x="1617" y="218"/>
                  </a:lnTo>
                  <a:lnTo>
                    <a:pt x="1617" y="219"/>
                  </a:lnTo>
                  <a:lnTo>
                    <a:pt x="1617" y="218"/>
                  </a:lnTo>
                  <a:lnTo>
                    <a:pt x="1617" y="219"/>
                  </a:lnTo>
                  <a:lnTo>
                    <a:pt x="1618" y="219"/>
                  </a:lnTo>
                  <a:lnTo>
                    <a:pt x="1618" y="220"/>
                  </a:lnTo>
                  <a:lnTo>
                    <a:pt x="1619" y="220"/>
                  </a:lnTo>
                  <a:lnTo>
                    <a:pt x="1619" y="221"/>
                  </a:lnTo>
                  <a:lnTo>
                    <a:pt x="1620" y="221"/>
                  </a:lnTo>
                  <a:lnTo>
                    <a:pt x="1621" y="221"/>
                  </a:lnTo>
                  <a:lnTo>
                    <a:pt x="1622" y="221"/>
                  </a:lnTo>
                  <a:lnTo>
                    <a:pt x="1623" y="221"/>
                  </a:lnTo>
                  <a:lnTo>
                    <a:pt x="1624" y="221"/>
                  </a:lnTo>
                  <a:lnTo>
                    <a:pt x="1626" y="221"/>
                  </a:lnTo>
                  <a:lnTo>
                    <a:pt x="1626" y="220"/>
                  </a:lnTo>
                  <a:lnTo>
                    <a:pt x="1627" y="220"/>
                  </a:lnTo>
                  <a:lnTo>
                    <a:pt x="1628" y="220"/>
                  </a:lnTo>
                  <a:lnTo>
                    <a:pt x="1629" y="220"/>
                  </a:lnTo>
                  <a:lnTo>
                    <a:pt x="1629" y="219"/>
                  </a:lnTo>
                  <a:lnTo>
                    <a:pt x="1630" y="219"/>
                  </a:lnTo>
                  <a:lnTo>
                    <a:pt x="1631" y="219"/>
                  </a:lnTo>
                  <a:lnTo>
                    <a:pt x="1631" y="218"/>
                  </a:lnTo>
                  <a:lnTo>
                    <a:pt x="1632" y="218"/>
                  </a:lnTo>
                  <a:lnTo>
                    <a:pt x="1634" y="218"/>
                  </a:lnTo>
                  <a:lnTo>
                    <a:pt x="1634" y="217"/>
                  </a:lnTo>
                  <a:lnTo>
                    <a:pt x="1635" y="217"/>
                  </a:lnTo>
                  <a:lnTo>
                    <a:pt x="1635" y="215"/>
                  </a:lnTo>
                  <a:lnTo>
                    <a:pt x="1636" y="215"/>
                  </a:lnTo>
                  <a:lnTo>
                    <a:pt x="1636" y="214"/>
                  </a:lnTo>
                  <a:lnTo>
                    <a:pt x="1637" y="214"/>
                  </a:lnTo>
                  <a:lnTo>
                    <a:pt x="1637" y="213"/>
                  </a:lnTo>
                  <a:lnTo>
                    <a:pt x="1638" y="213"/>
                  </a:lnTo>
                  <a:lnTo>
                    <a:pt x="1638" y="212"/>
                  </a:lnTo>
                  <a:lnTo>
                    <a:pt x="1638" y="211"/>
                  </a:lnTo>
                  <a:lnTo>
                    <a:pt x="1639" y="211"/>
                  </a:lnTo>
                  <a:lnTo>
                    <a:pt x="1639" y="210"/>
                  </a:lnTo>
                  <a:lnTo>
                    <a:pt x="1640" y="210"/>
                  </a:lnTo>
                  <a:lnTo>
                    <a:pt x="1640" y="209"/>
                  </a:lnTo>
                  <a:lnTo>
                    <a:pt x="1642" y="209"/>
                  </a:lnTo>
                  <a:lnTo>
                    <a:pt x="1642" y="208"/>
                  </a:lnTo>
                  <a:lnTo>
                    <a:pt x="1643" y="208"/>
                  </a:lnTo>
                  <a:lnTo>
                    <a:pt x="1643" y="206"/>
                  </a:lnTo>
                  <a:lnTo>
                    <a:pt x="1644" y="206"/>
                  </a:lnTo>
                  <a:lnTo>
                    <a:pt x="1644" y="205"/>
                  </a:lnTo>
                  <a:lnTo>
                    <a:pt x="1645" y="205"/>
                  </a:lnTo>
                  <a:lnTo>
                    <a:pt x="1645" y="204"/>
                  </a:lnTo>
                  <a:lnTo>
                    <a:pt x="1645" y="203"/>
                  </a:lnTo>
                  <a:lnTo>
                    <a:pt x="1646" y="203"/>
                  </a:lnTo>
                  <a:lnTo>
                    <a:pt x="1646" y="202"/>
                  </a:lnTo>
                  <a:lnTo>
                    <a:pt x="1646" y="201"/>
                  </a:lnTo>
                  <a:lnTo>
                    <a:pt x="1646" y="200"/>
                  </a:lnTo>
                  <a:lnTo>
                    <a:pt x="1646" y="198"/>
                  </a:lnTo>
                  <a:lnTo>
                    <a:pt x="1647" y="198"/>
                  </a:lnTo>
                  <a:lnTo>
                    <a:pt x="1647" y="197"/>
                  </a:lnTo>
                  <a:lnTo>
                    <a:pt x="1647" y="196"/>
                  </a:lnTo>
                  <a:lnTo>
                    <a:pt x="1648" y="196"/>
                  </a:lnTo>
                  <a:lnTo>
                    <a:pt x="1648" y="195"/>
                  </a:lnTo>
                  <a:lnTo>
                    <a:pt x="1648" y="194"/>
                  </a:lnTo>
                  <a:lnTo>
                    <a:pt x="1648" y="193"/>
                  </a:lnTo>
                  <a:lnTo>
                    <a:pt x="1648" y="192"/>
                  </a:lnTo>
                  <a:lnTo>
                    <a:pt x="1648" y="190"/>
                  </a:lnTo>
                  <a:lnTo>
                    <a:pt x="1648" y="189"/>
                  </a:lnTo>
                  <a:lnTo>
                    <a:pt x="1648" y="188"/>
                  </a:lnTo>
                  <a:lnTo>
                    <a:pt x="1648" y="187"/>
                  </a:lnTo>
                  <a:lnTo>
                    <a:pt x="1648" y="186"/>
                  </a:lnTo>
                  <a:lnTo>
                    <a:pt x="1649" y="186"/>
                  </a:lnTo>
                  <a:lnTo>
                    <a:pt x="1649" y="185"/>
                  </a:lnTo>
                  <a:lnTo>
                    <a:pt x="1649" y="184"/>
                  </a:lnTo>
                  <a:lnTo>
                    <a:pt x="1649" y="183"/>
                  </a:lnTo>
                  <a:lnTo>
                    <a:pt x="1651" y="183"/>
                  </a:lnTo>
                  <a:lnTo>
                    <a:pt x="1652" y="183"/>
                  </a:lnTo>
                  <a:lnTo>
                    <a:pt x="1652" y="181"/>
                  </a:lnTo>
                  <a:lnTo>
                    <a:pt x="1653" y="181"/>
                  </a:lnTo>
                  <a:lnTo>
                    <a:pt x="1653" y="180"/>
                  </a:lnTo>
                  <a:lnTo>
                    <a:pt x="1654" y="180"/>
                  </a:lnTo>
                  <a:lnTo>
                    <a:pt x="1653" y="180"/>
                  </a:lnTo>
                  <a:lnTo>
                    <a:pt x="1654" y="179"/>
                  </a:lnTo>
                  <a:lnTo>
                    <a:pt x="1653" y="179"/>
                  </a:lnTo>
                  <a:lnTo>
                    <a:pt x="1654" y="179"/>
                  </a:lnTo>
                  <a:lnTo>
                    <a:pt x="1655" y="179"/>
                  </a:lnTo>
                  <a:lnTo>
                    <a:pt x="1655" y="178"/>
                  </a:lnTo>
                  <a:lnTo>
                    <a:pt x="1656" y="177"/>
                  </a:lnTo>
                  <a:lnTo>
                    <a:pt x="1655" y="177"/>
                  </a:lnTo>
                  <a:lnTo>
                    <a:pt x="1655" y="176"/>
                  </a:lnTo>
                  <a:lnTo>
                    <a:pt x="1656" y="176"/>
                  </a:lnTo>
                  <a:lnTo>
                    <a:pt x="1656" y="175"/>
                  </a:lnTo>
                  <a:lnTo>
                    <a:pt x="1657" y="175"/>
                  </a:lnTo>
                  <a:lnTo>
                    <a:pt x="1656" y="175"/>
                  </a:lnTo>
                  <a:lnTo>
                    <a:pt x="1656" y="173"/>
                  </a:lnTo>
                  <a:lnTo>
                    <a:pt x="1657" y="173"/>
                  </a:lnTo>
                  <a:lnTo>
                    <a:pt x="1657" y="172"/>
                  </a:lnTo>
                  <a:lnTo>
                    <a:pt x="1657" y="171"/>
                  </a:lnTo>
                  <a:lnTo>
                    <a:pt x="1659" y="171"/>
                  </a:lnTo>
                  <a:lnTo>
                    <a:pt x="1659" y="170"/>
                  </a:lnTo>
                  <a:lnTo>
                    <a:pt x="1659" y="169"/>
                  </a:lnTo>
                  <a:lnTo>
                    <a:pt x="1660" y="169"/>
                  </a:lnTo>
                  <a:lnTo>
                    <a:pt x="1660" y="168"/>
                  </a:lnTo>
                  <a:lnTo>
                    <a:pt x="1659" y="168"/>
                  </a:lnTo>
                  <a:lnTo>
                    <a:pt x="1660" y="168"/>
                  </a:lnTo>
                  <a:lnTo>
                    <a:pt x="1659" y="167"/>
                  </a:lnTo>
                  <a:lnTo>
                    <a:pt x="1660" y="167"/>
                  </a:lnTo>
                  <a:lnTo>
                    <a:pt x="1659" y="167"/>
                  </a:lnTo>
                  <a:lnTo>
                    <a:pt x="1659" y="165"/>
                  </a:lnTo>
                  <a:lnTo>
                    <a:pt x="1660" y="165"/>
                  </a:lnTo>
                  <a:lnTo>
                    <a:pt x="1661" y="165"/>
                  </a:lnTo>
                  <a:lnTo>
                    <a:pt x="1661" y="164"/>
                  </a:lnTo>
                  <a:lnTo>
                    <a:pt x="1662" y="164"/>
                  </a:lnTo>
                  <a:lnTo>
                    <a:pt x="1662" y="163"/>
                  </a:lnTo>
                  <a:lnTo>
                    <a:pt x="1662" y="162"/>
                  </a:lnTo>
                  <a:lnTo>
                    <a:pt x="1662" y="161"/>
                  </a:lnTo>
                  <a:lnTo>
                    <a:pt x="1663" y="161"/>
                  </a:lnTo>
                  <a:lnTo>
                    <a:pt x="1664" y="160"/>
                  </a:lnTo>
                  <a:lnTo>
                    <a:pt x="1664" y="159"/>
                  </a:lnTo>
                  <a:lnTo>
                    <a:pt x="1665" y="159"/>
                  </a:lnTo>
                  <a:lnTo>
                    <a:pt x="1665" y="158"/>
                  </a:lnTo>
                  <a:lnTo>
                    <a:pt x="1666" y="158"/>
                  </a:lnTo>
                  <a:lnTo>
                    <a:pt x="1668" y="158"/>
                  </a:lnTo>
                  <a:lnTo>
                    <a:pt x="1669" y="158"/>
                  </a:lnTo>
                  <a:lnTo>
                    <a:pt x="1669" y="156"/>
                  </a:lnTo>
                  <a:lnTo>
                    <a:pt x="1669" y="155"/>
                  </a:lnTo>
                  <a:lnTo>
                    <a:pt x="1669" y="154"/>
                  </a:lnTo>
                  <a:lnTo>
                    <a:pt x="1669" y="153"/>
                  </a:lnTo>
                  <a:lnTo>
                    <a:pt x="1669" y="152"/>
                  </a:lnTo>
                  <a:lnTo>
                    <a:pt x="1670" y="151"/>
                  </a:lnTo>
                  <a:lnTo>
                    <a:pt x="1670" y="150"/>
                  </a:lnTo>
                  <a:lnTo>
                    <a:pt x="1670" y="148"/>
                  </a:lnTo>
                  <a:lnTo>
                    <a:pt x="1671" y="148"/>
                  </a:lnTo>
                  <a:lnTo>
                    <a:pt x="1672" y="148"/>
                  </a:lnTo>
                  <a:lnTo>
                    <a:pt x="1672" y="147"/>
                  </a:lnTo>
                  <a:lnTo>
                    <a:pt x="1673" y="147"/>
                  </a:lnTo>
                  <a:lnTo>
                    <a:pt x="1674" y="147"/>
                  </a:lnTo>
                  <a:lnTo>
                    <a:pt x="1676" y="147"/>
                  </a:lnTo>
                  <a:lnTo>
                    <a:pt x="1677" y="146"/>
                  </a:lnTo>
                  <a:lnTo>
                    <a:pt x="1678" y="146"/>
                  </a:lnTo>
                  <a:lnTo>
                    <a:pt x="1678" y="145"/>
                  </a:lnTo>
                  <a:lnTo>
                    <a:pt x="1679" y="145"/>
                  </a:lnTo>
                  <a:lnTo>
                    <a:pt x="1680" y="145"/>
                  </a:lnTo>
                  <a:lnTo>
                    <a:pt x="1680" y="144"/>
                  </a:lnTo>
                  <a:lnTo>
                    <a:pt x="1681" y="144"/>
                  </a:lnTo>
                  <a:lnTo>
                    <a:pt x="1681" y="143"/>
                  </a:lnTo>
                  <a:lnTo>
                    <a:pt x="1682" y="143"/>
                  </a:lnTo>
                  <a:lnTo>
                    <a:pt x="1683" y="143"/>
                  </a:lnTo>
                  <a:lnTo>
                    <a:pt x="1683" y="142"/>
                  </a:lnTo>
                  <a:lnTo>
                    <a:pt x="1685" y="142"/>
                  </a:lnTo>
                  <a:lnTo>
                    <a:pt x="1685" y="141"/>
                  </a:lnTo>
                  <a:lnTo>
                    <a:pt x="1686" y="141"/>
                  </a:lnTo>
                  <a:lnTo>
                    <a:pt x="1687" y="141"/>
                  </a:lnTo>
                  <a:lnTo>
                    <a:pt x="1687" y="139"/>
                  </a:lnTo>
                  <a:lnTo>
                    <a:pt x="1687" y="138"/>
                  </a:lnTo>
                  <a:lnTo>
                    <a:pt x="1688" y="138"/>
                  </a:lnTo>
                  <a:lnTo>
                    <a:pt x="1688" y="137"/>
                  </a:lnTo>
                  <a:lnTo>
                    <a:pt x="1688" y="136"/>
                  </a:lnTo>
                  <a:lnTo>
                    <a:pt x="1689" y="136"/>
                  </a:lnTo>
                  <a:lnTo>
                    <a:pt x="1689" y="135"/>
                  </a:lnTo>
                  <a:lnTo>
                    <a:pt x="1688" y="135"/>
                  </a:lnTo>
                  <a:lnTo>
                    <a:pt x="1689" y="135"/>
                  </a:lnTo>
                  <a:lnTo>
                    <a:pt x="1689" y="134"/>
                  </a:lnTo>
                  <a:lnTo>
                    <a:pt x="1689" y="135"/>
                  </a:lnTo>
                  <a:lnTo>
                    <a:pt x="1689" y="136"/>
                  </a:lnTo>
                  <a:lnTo>
                    <a:pt x="1689" y="137"/>
                  </a:lnTo>
                  <a:lnTo>
                    <a:pt x="1690" y="137"/>
                  </a:lnTo>
                  <a:lnTo>
                    <a:pt x="1690" y="138"/>
                  </a:lnTo>
                  <a:lnTo>
                    <a:pt x="1690" y="139"/>
                  </a:lnTo>
                  <a:lnTo>
                    <a:pt x="1689" y="139"/>
                  </a:lnTo>
                  <a:lnTo>
                    <a:pt x="1690" y="139"/>
                  </a:lnTo>
                  <a:lnTo>
                    <a:pt x="1690" y="141"/>
                  </a:lnTo>
                  <a:lnTo>
                    <a:pt x="1690" y="142"/>
                  </a:lnTo>
                  <a:lnTo>
                    <a:pt x="1690" y="143"/>
                  </a:lnTo>
                  <a:lnTo>
                    <a:pt x="1690" y="144"/>
                  </a:lnTo>
                  <a:lnTo>
                    <a:pt x="1690" y="145"/>
                  </a:lnTo>
                  <a:lnTo>
                    <a:pt x="1691" y="145"/>
                  </a:lnTo>
                  <a:lnTo>
                    <a:pt x="1693" y="145"/>
                  </a:lnTo>
                  <a:lnTo>
                    <a:pt x="1693" y="146"/>
                  </a:lnTo>
                  <a:lnTo>
                    <a:pt x="1694" y="146"/>
                  </a:lnTo>
                  <a:lnTo>
                    <a:pt x="1695" y="146"/>
                  </a:lnTo>
                  <a:lnTo>
                    <a:pt x="1696" y="146"/>
                  </a:lnTo>
                  <a:lnTo>
                    <a:pt x="1696" y="145"/>
                  </a:lnTo>
                  <a:lnTo>
                    <a:pt x="1696" y="146"/>
                  </a:lnTo>
                  <a:lnTo>
                    <a:pt x="1697" y="146"/>
                  </a:lnTo>
                  <a:lnTo>
                    <a:pt x="1698" y="146"/>
                  </a:lnTo>
                  <a:lnTo>
                    <a:pt x="1699" y="146"/>
                  </a:lnTo>
                  <a:lnTo>
                    <a:pt x="1699" y="147"/>
                  </a:lnTo>
                  <a:lnTo>
                    <a:pt x="1701" y="147"/>
                  </a:lnTo>
                  <a:lnTo>
                    <a:pt x="1701" y="148"/>
                  </a:lnTo>
                  <a:lnTo>
                    <a:pt x="1699" y="148"/>
                  </a:lnTo>
                  <a:lnTo>
                    <a:pt x="1701" y="148"/>
                  </a:lnTo>
                  <a:lnTo>
                    <a:pt x="1701" y="150"/>
                  </a:lnTo>
                  <a:lnTo>
                    <a:pt x="1701" y="148"/>
                  </a:lnTo>
                  <a:lnTo>
                    <a:pt x="1702" y="148"/>
                  </a:lnTo>
                  <a:lnTo>
                    <a:pt x="1702" y="150"/>
                  </a:lnTo>
                  <a:lnTo>
                    <a:pt x="1702" y="151"/>
                  </a:lnTo>
                  <a:lnTo>
                    <a:pt x="1703" y="151"/>
                  </a:lnTo>
                  <a:lnTo>
                    <a:pt x="1704" y="151"/>
                  </a:lnTo>
                  <a:lnTo>
                    <a:pt x="1704" y="152"/>
                  </a:lnTo>
                  <a:lnTo>
                    <a:pt x="1704" y="153"/>
                  </a:lnTo>
                  <a:lnTo>
                    <a:pt x="1705" y="153"/>
                  </a:lnTo>
                  <a:lnTo>
                    <a:pt x="1705" y="154"/>
                  </a:lnTo>
                  <a:lnTo>
                    <a:pt x="1706" y="154"/>
                  </a:lnTo>
                  <a:lnTo>
                    <a:pt x="1706" y="153"/>
                  </a:lnTo>
                  <a:lnTo>
                    <a:pt x="1707" y="153"/>
                  </a:lnTo>
                  <a:lnTo>
                    <a:pt x="1707" y="154"/>
                  </a:lnTo>
                  <a:lnTo>
                    <a:pt x="1708" y="154"/>
                  </a:lnTo>
                  <a:lnTo>
                    <a:pt x="1708" y="155"/>
                  </a:lnTo>
                  <a:lnTo>
                    <a:pt x="1710" y="155"/>
                  </a:lnTo>
                  <a:lnTo>
                    <a:pt x="1708" y="155"/>
                  </a:lnTo>
                  <a:lnTo>
                    <a:pt x="1708" y="156"/>
                  </a:lnTo>
                  <a:lnTo>
                    <a:pt x="1710" y="156"/>
                  </a:lnTo>
                  <a:lnTo>
                    <a:pt x="1710" y="158"/>
                  </a:lnTo>
                  <a:lnTo>
                    <a:pt x="1710" y="159"/>
                  </a:lnTo>
                  <a:lnTo>
                    <a:pt x="1711" y="159"/>
                  </a:lnTo>
                  <a:lnTo>
                    <a:pt x="1711" y="160"/>
                  </a:lnTo>
                  <a:lnTo>
                    <a:pt x="1712" y="160"/>
                  </a:lnTo>
                  <a:lnTo>
                    <a:pt x="1713" y="160"/>
                  </a:lnTo>
                  <a:lnTo>
                    <a:pt x="1713" y="161"/>
                  </a:lnTo>
                  <a:lnTo>
                    <a:pt x="1713" y="162"/>
                  </a:lnTo>
                  <a:lnTo>
                    <a:pt x="1714" y="162"/>
                  </a:lnTo>
                  <a:lnTo>
                    <a:pt x="1714" y="161"/>
                  </a:lnTo>
                  <a:lnTo>
                    <a:pt x="1715" y="161"/>
                  </a:lnTo>
                  <a:lnTo>
                    <a:pt x="1716" y="161"/>
                  </a:lnTo>
                  <a:lnTo>
                    <a:pt x="1718" y="161"/>
                  </a:lnTo>
                  <a:lnTo>
                    <a:pt x="1718" y="162"/>
                  </a:lnTo>
                  <a:lnTo>
                    <a:pt x="1718" y="163"/>
                  </a:lnTo>
                  <a:lnTo>
                    <a:pt x="1716" y="163"/>
                  </a:lnTo>
                  <a:lnTo>
                    <a:pt x="1716" y="164"/>
                  </a:lnTo>
                  <a:lnTo>
                    <a:pt x="1718" y="164"/>
                  </a:lnTo>
                  <a:lnTo>
                    <a:pt x="1718" y="165"/>
                  </a:lnTo>
                  <a:lnTo>
                    <a:pt x="1719" y="165"/>
                  </a:lnTo>
                  <a:lnTo>
                    <a:pt x="1719" y="167"/>
                  </a:lnTo>
                  <a:lnTo>
                    <a:pt x="1720" y="167"/>
                  </a:lnTo>
                  <a:lnTo>
                    <a:pt x="1719" y="167"/>
                  </a:lnTo>
                  <a:lnTo>
                    <a:pt x="1719" y="168"/>
                  </a:lnTo>
                  <a:lnTo>
                    <a:pt x="1719" y="169"/>
                  </a:lnTo>
                  <a:lnTo>
                    <a:pt x="1719" y="170"/>
                  </a:lnTo>
                  <a:lnTo>
                    <a:pt x="1720" y="170"/>
                  </a:lnTo>
                  <a:lnTo>
                    <a:pt x="1719" y="170"/>
                  </a:lnTo>
                  <a:lnTo>
                    <a:pt x="1719" y="171"/>
                  </a:lnTo>
                  <a:lnTo>
                    <a:pt x="1718" y="171"/>
                  </a:lnTo>
                  <a:lnTo>
                    <a:pt x="1718" y="172"/>
                  </a:lnTo>
                  <a:lnTo>
                    <a:pt x="1718" y="173"/>
                  </a:lnTo>
                  <a:lnTo>
                    <a:pt x="1718" y="175"/>
                  </a:lnTo>
                  <a:lnTo>
                    <a:pt x="1718" y="176"/>
                  </a:lnTo>
                  <a:lnTo>
                    <a:pt x="1716" y="176"/>
                  </a:lnTo>
                  <a:lnTo>
                    <a:pt x="1716" y="177"/>
                  </a:lnTo>
                  <a:lnTo>
                    <a:pt x="1718" y="177"/>
                  </a:lnTo>
                  <a:lnTo>
                    <a:pt x="1718" y="178"/>
                  </a:lnTo>
                  <a:lnTo>
                    <a:pt x="1718" y="179"/>
                  </a:lnTo>
                  <a:lnTo>
                    <a:pt x="1718" y="180"/>
                  </a:lnTo>
                  <a:lnTo>
                    <a:pt x="1716" y="180"/>
                  </a:lnTo>
                  <a:lnTo>
                    <a:pt x="1716" y="181"/>
                  </a:lnTo>
                  <a:lnTo>
                    <a:pt x="1718" y="181"/>
                  </a:lnTo>
                  <a:lnTo>
                    <a:pt x="1716" y="181"/>
                  </a:lnTo>
                  <a:lnTo>
                    <a:pt x="1716" y="183"/>
                  </a:lnTo>
                  <a:lnTo>
                    <a:pt x="1716" y="184"/>
                  </a:lnTo>
                  <a:lnTo>
                    <a:pt x="1715" y="184"/>
                  </a:lnTo>
                  <a:lnTo>
                    <a:pt x="1715" y="185"/>
                  </a:lnTo>
                  <a:lnTo>
                    <a:pt x="1715" y="186"/>
                  </a:lnTo>
                  <a:lnTo>
                    <a:pt x="1714" y="186"/>
                  </a:lnTo>
                  <a:lnTo>
                    <a:pt x="1714" y="187"/>
                  </a:lnTo>
                  <a:lnTo>
                    <a:pt x="1713" y="187"/>
                  </a:lnTo>
                  <a:lnTo>
                    <a:pt x="1713" y="188"/>
                  </a:lnTo>
                  <a:lnTo>
                    <a:pt x="1713" y="189"/>
                  </a:lnTo>
                  <a:lnTo>
                    <a:pt x="1713" y="190"/>
                  </a:lnTo>
                  <a:lnTo>
                    <a:pt x="1712" y="190"/>
                  </a:lnTo>
                  <a:lnTo>
                    <a:pt x="1712" y="192"/>
                  </a:lnTo>
                  <a:lnTo>
                    <a:pt x="1713" y="192"/>
                  </a:lnTo>
                  <a:lnTo>
                    <a:pt x="1713" y="193"/>
                  </a:lnTo>
                  <a:lnTo>
                    <a:pt x="1713" y="194"/>
                  </a:lnTo>
                  <a:lnTo>
                    <a:pt x="1712" y="194"/>
                  </a:lnTo>
                  <a:lnTo>
                    <a:pt x="1712" y="195"/>
                  </a:lnTo>
                  <a:lnTo>
                    <a:pt x="1712" y="194"/>
                  </a:lnTo>
                  <a:lnTo>
                    <a:pt x="1712" y="195"/>
                  </a:lnTo>
                  <a:lnTo>
                    <a:pt x="1711" y="195"/>
                  </a:lnTo>
                  <a:lnTo>
                    <a:pt x="1712" y="195"/>
                  </a:lnTo>
                  <a:lnTo>
                    <a:pt x="1712" y="196"/>
                  </a:lnTo>
                  <a:lnTo>
                    <a:pt x="1711" y="196"/>
                  </a:lnTo>
                  <a:lnTo>
                    <a:pt x="1711" y="197"/>
                  </a:lnTo>
                  <a:lnTo>
                    <a:pt x="1711" y="198"/>
                  </a:lnTo>
                  <a:lnTo>
                    <a:pt x="1711" y="200"/>
                  </a:lnTo>
                  <a:lnTo>
                    <a:pt x="1710" y="200"/>
                  </a:lnTo>
                  <a:lnTo>
                    <a:pt x="1710" y="201"/>
                  </a:lnTo>
                  <a:lnTo>
                    <a:pt x="1710" y="202"/>
                  </a:lnTo>
                  <a:lnTo>
                    <a:pt x="1708" y="202"/>
                  </a:lnTo>
                  <a:lnTo>
                    <a:pt x="1707" y="202"/>
                  </a:lnTo>
                  <a:lnTo>
                    <a:pt x="1706" y="202"/>
                  </a:lnTo>
                  <a:lnTo>
                    <a:pt x="1705" y="202"/>
                  </a:lnTo>
                  <a:lnTo>
                    <a:pt x="1705" y="203"/>
                  </a:lnTo>
                  <a:lnTo>
                    <a:pt x="1704" y="203"/>
                  </a:lnTo>
                  <a:lnTo>
                    <a:pt x="1703" y="203"/>
                  </a:lnTo>
                  <a:lnTo>
                    <a:pt x="1703" y="204"/>
                  </a:lnTo>
                  <a:lnTo>
                    <a:pt x="1702" y="204"/>
                  </a:lnTo>
                  <a:lnTo>
                    <a:pt x="1701" y="204"/>
                  </a:lnTo>
                  <a:lnTo>
                    <a:pt x="1701" y="205"/>
                  </a:lnTo>
                  <a:lnTo>
                    <a:pt x="1699" y="205"/>
                  </a:lnTo>
                  <a:lnTo>
                    <a:pt x="1698" y="205"/>
                  </a:lnTo>
                  <a:lnTo>
                    <a:pt x="1698" y="206"/>
                  </a:lnTo>
                  <a:lnTo>
                    <a:pt x="1697" y="206"/>
                  </a:lnTo>
                  <a:lnTo>
                    <a:pt x="1697" y="208"/>
                  </a:lnTo>
                  <a:lnTo>
                    <a:pt x="1698" y="208"/>
                  </a:lnTo>
                  <a:lnTo>
                    <a:pt x="1697" y="208"/>
                  </a:lnTo>
                  <a:lnTo>
                    <a:pt x="1697" y="209"/>
                  </a:lnTo>
                  <a:lnTo>
                    <a:pt x="1696" y="209"/>
                  </a:lnTo>
                  <a:lnTo>
                    <a:pt x="1695" y="209"/>
                  </a:lnTo>
                  <a:lnTo>
                    <a:pt x="1694" y="209"/>
                  </a:lnTo>
                  <a:lnTo>
                    <a:pt x="1694" y="210"/>
                  </a:lnTo>
                  <a:lnTo>
                    <a:pt x="1694" y="211"/>
                  </a:lnTo>
                  <a:lnTo>
                    <a:pt x="1693" y="211"/>
                  </a:lnTo>
                  <a:lnTo>
                    <a:pt x="1693" y="212"/>
                  </a:lnTo>
                  <a:lnTo>
                    <a:pt x="1693" y="211"/>
                  </a:lnTo>
                  <a:lnTo>
                    <a:pt x="1691" y="211"/>
                  </a:lnTo>
                  <a:lnTo>
                    <a:pt x="1691" y="212"/>
                  </a:lnTo>
                  <a:lnTo>
                    <a:pt x="1690" y="212"/>
                  </a:lnTo>
                  <a:lnTo>
                    <a:pt x="1690" y="213"/>
                  </a:lnTo>
                  <a:lnTo>
                    <a:pt x="1690" y="214"/>
                  </a:lnTo>
                  <a:lnTo>
                    <a:pt x="1689" y="214"/>
                  </a:lnTo>
                  <a:lnTo>
                    <a:pt x="1689" y="215"/>
                  </a:lnTo>
                  <a:lnTo>
                    <a:pt x="1688" y="215"/>
                  </a:lnTo>
                  <a:lnTo>
                    <a:pt x="1688" y="217"/>
                  </a:lnTo>
                  <a:lnTo>
                    <a:pt x="1687" y="217"/>
                  </a:lnTo>
                  <a:lnTo>
                    <a:pt x="1687" y="215"/>
                  </a:lnTo>
                  <a:lnTo>
                    <a:pt x="1687" y="217"/>
                  </a:lnTo>
                  <a:lnTo>
                    <a:pt x="1686" y="217"/>
                  </a:lnTo>
                  <a:lnTo>
                    <a:pt x="1686" y="218"/>
                  </a:lnTo>
                  <a:lnTo>
                    <a:pt x="1685" y="218"/>
                  </a:lnTo>
                  <a:lnTo>
                    <a:pt x="1685" y="219"/>
                  </a:lnTo>
                  <a:lnTo>
                    <a:pt x="1685" y="218"/>
                  </a:lnTo>
                  <a:lnTo>
                    <a:pt x="1685" y="219"/>
                  </a:lnTo>
                  <a:lnTo>
                    <a:pt x="1683" y="219"/>
                  </a:lnTo>
                  <a:lnTo>
                    <a:pt x="1683" y="220"/>
                  </a:lnTo>
                  <a:lnTo>
                    <a:pt x="1683" y="221"/>
                  </a:lnTo>
                  <a:lnTo>
                    <a:pt x="1683" y="222"/>
                  </a:lnTo>
                  <a:lnTo>
                    <a:pt x="1683" y="223"/>
                  </a:lnTo>
                  <a:lnTo>
                    <a:pt x="1683" y="225"/>
                  </a:lnTo>
                  <a:lnTo>
                    <a:pt x="1685" y="225"/>
                  </a:lnTo>
                  <a:lnTo>
                    <a:pt x="1683" y="226"/>
                  </a:lnTo>
                  <a:lnTo>
                    <a:pt x="1683" y="227"/>
                  </a:lnTo>
                  <a:lnTo>
                    <a:pt x="1683" y="228"/>
                  </a:lnTo>
                  <a:lnTo>
                    <a:pt x="1683" y="229"/>
                  </a:lnTo>
                  <a:lnTo>
                    <a:pt x="1685" y="230"/>
                  </a:lnTo>
                  <a:lnTo>
                    <a:pt x="1685" y="231"/>
                  </a:lnTo>
                  <a:lnTo>
                    <a:pt x="1686" y="231"/>
                  </a:lnTo>
                  <a:lnTo>
                    <a:pt x="1686" y="232"/>
                  </a:lnTo>
                  <a:lnTo>
                    <a:pt x="1687" y="232"/>
                  </a:lnTo>
                  <a:lnTo>
                    <a:pt x="1687" y="234"/>
                  </a:lnTo>
                  <a:lnTo>
                    <a:pt x="1687" y="235"/>
                  </a:lnTo>
                  <a:lnTo>
                    <a:pt x="1688" y="235"/>
                  </a:lnTo>
                  <a:lnTo>
                    <a:pt x="1688" y="236"/>
                  </a:lnTo>
                  <a:lnTo>
                    <a:pt x="1688" y="237"/>
                  </a:lnTo>
                  <a:lnTo>
                    <a:pt x="1688" y="238"/>
                  </a:lnTo>
                  <a:lnTo>
                    <a:pt x="1689" y="238"/>
                  </a:lnTo>
                  <a:lnTo>
                    <a:pt x="1689" y="239"/>
                  </a:lnTo>
                  <a:lnTo>
                    <a:pt x="1690" y="239"/>
                  </a:lnTo>
                  <a:lnTo>
                    <a:pt x="1691" y="239"/>
                  </a:lnTo>
                  <a:lnTo>
                    <a:pt x="1691" y="240"/>
                  </a:lnTo>
                  <a:lnTo>
                    <a:pt x="1691" y="242"/>
                  </a:lnTo>
                  <a:lnTo>
                    <a:pt x="1691" y="243"/>
                  </a:lnTo>
                  <a:lnTo>
                    <a:pt x="1691" y="244"/>
                  </a:lnTo>
                  <a:lnTo>
                    <a:pt x="1691" y="245"/>
                  </a:lnTo>
                  <a:lnTo>
                    <a:pt x="1691" y="246"/>
                  </a:lnTo>
                  <a:lnTo>
                    <a:pt x="1691" y="247"/>
                  </a:lnTo>
                  <a:lnTo>
                    <a:pt x="1691" y="248"/>
                  </a:lnTo>
                  <a:lnTo>
                    <a:pt x="1691" y="250"/>
                  </a:lnTo>
                  <a:lnTo>
                    <a:pt x="1691" y="251"/>
                  </a:lnTo>
                  <a:lnTo>
                    <a:pt x="1690" y="251"/>
                  </a:lnTo>
                  <a:lnTo>
                    <a:pt x="1690" y="252"/>
                  </a:lnTo>
                  <a:lnTo>
                    <a:pt x="1690" y="253"/>
                  </a:lnTo>
                  <a:lnTo>
                    <a:pt x="1689" y="253"/>
                  </a:lnTo>
                  <a:lnTo>
                    <a:pt x="1689" y="254"/>
                  </a:lnTo>
                  <a:lnTo>
                    <a:pt x="1688" y="254"/>
                  </a:lnTo>
                  <a:lnTo>
                    <a:pt x="1688" y="255"/>
                  </a:lnTo>
                  <a:lnTo>
                    <a:pt x="1688" y="256"/>
                  </a:lnTo>
                  <a:lnTo>
                    <a:pt x="1688" y="257"/>
                  </a:lnTo>
                  <a:lnTo>
                    <a:pt x="1687" y="257"/>
                  </a:lnTo>
                  <a:lnTo>
                    <a:pt x="1687" y="259"/>
                  </a:lnTo>
                  <a:lnTo>
                    <a:pt x="1687" y="260"/>
                  </a:lnTo>
                  <a:lnTo>
                    <a:pt x="1687" y="261"/>
                  </a:lnTo>
                  <a:lnTo>
                    <a:pt x="1686" y="261"/>
                  </a:lnTo>
                  <a:lnTo>
                    <a:pt x="1686" y="262"/>
                  </a:lnTo>
                  <a:lnTo>
                    <a:pt x="1685" y="262"/>
                  </a:lnTo>
                  <a:lnTo>
                    <a:pt x="1685" y="263"/>
                  </a:lnTo>
                  <a:lnTo>
                    <a:pt x="1685" y="262"/>
                  </a:lnTo>
                  <a:lnTo>
                    <a:pt x="1685" y="263"/>
                  </a:lnTo>
                  <a:lnTo>
                    <a:pt x="1685" y="264"/>
                  </a:lnTo>
                  <a:lnTo>
                    <a:pt x="1683" y="264"/>
                  </a:lnTo>
                  <a:lnTo>
                    <a:pt x="1682" y="265"/>
                  </a:lnTo>
                  <a:lnTo>
                    <a:pt x="1682" y="267"/>
                  </a:lnTo>
                  <a:lnTo>
                    <a:pt x="1682" y="268"/>
                  </a:lnTo>
                  <a:lnTo>
                    <a:pt x="1681" y="268"/>
                  </a:lnTo>
                  <a:lnTo>
                    <a:pt x="1681" y="269"/>
                  </a:lnTo>
                  <a:lnTo>
                    <a:pt x="1681" y="270"/>
                  </a:lnTo>
                  <a:lnTo>
                    <a:pt x="1680" y="270"/>
                  </a:lnTo>
                  <a:lnTo>
                    <a:pt x="1680" y="271"/>
                  </a:lnTo>
                  <a:lnTo>
                    <a:pt x="1680" y="272"/>
                  </a:lnTo>
                  <a:lnTo>
                    <a:pt x="1679" y="272"/>
                  </a:lnTo>
                  <a:lnTo>
                    <a:pt x="1678" y="272"/>
                  </a:lnTo>
                  <a:lnTo>
                    <a:pt x="1677" y="272"/>
                  </a:lnTo>
                  <a:lnTo>
                    <a:pt x="1677" y="273"/>
                  </a:lnTo>
                  <a:lnTo>
                    <a:pt x="1677" y="275"/>
                  </a:lnTo>
                  <a:lnTo>
                    <a:pt x="1677" y="276"/>
                  </a:lnTo>
                  <a:lnTo>
                    <a:pt x="1678" y="276"/>
                  </a:lnTo>
                  <a:lnTo>
                    <a:pt x="1678" y="277"/>
                  </a:lnTo>
                  <a:lnTo>
                    <a:pt x="1678" y="278"/>
                  </a:lnTo>
                  <a:lnTo>
                    <a:pt x="1677" y="278"/>
                  </a:lnTo>
                  <a:lnTo>
                    <a:pt x="1678" y="278"/>
                  </a:lnTo>
                  <a:lnTo>
                    <a:pt x="1678" y="279"/>
                  </a:lnTo>
                  <a:lnTo>
                    <a:pt x="1678" y="280"/>
                  </a:lnTo>
                  <a:lnTo>
                    <a:pt x="1678" y="281"/>
                  </a:lnTo>
                  <a:lnTo>
                    <a:pt x="1677" y="281"/>
                  </a:lnTo>
                  <a:lnTo>
                    <a:pt x="1677" y="282"/>
                  </a:lnTo>
                  <a:lnTo>
                    <a:pt x="1676" y="282"/>
                  </a:lnTo>
                  <a:lnTo>
                    <a:pt x="1676" y="284"/>
                  </a:lnTo>
                  <a:lnTo>
                    <a:pt x="1676" y="285"/>
                  </a:lnTo>
                  <a:lnTo>
                    <a:pt x="1674" y="285"/>
                  </a:lnTo>
                  <a:lnTo>
                    <a:pt x="1674" y="286"/>
                  </a:lnTo>
                  <a:lnTo>
                    <a:pt x="1674" y="287"/>
                  </a:lnTo>
                  <a:lnTo>
                    <a:pt x="1674" y="288"/>
                  </a:lnTo>
                  <a:lnTo>
                    <a:pt x="1673" y="288"/>
                  </a:lnTo>
                  <a:lnTo>
                    <a:pt x="1673" y="289"/>
                  </a:lnTo>
                  <a:lnTo>
                    <a:pt x="1673" y="290"/>
                  </a:lnTo>
                  <a:lnTo>
                    <a:pt x="1673" y="292"/>
                  </a:lnTo>
                  <a:lnTo>
                    <a:pt x="1674" y="292"/>
                  </a:lnTo>
                  <a:lnTo>
                    <a:pt x="1674" y="293"/>
                  </a:lnTo>
                  <a:lnTo>
                    <a:pt x="1673" y="293"/>
                  </a:lnTo>
                  <a:lnTo>
                    <a:pt x="1674" y="293"/>
                  </a:lnTo>
                  <a:lnTo>
                    <a:pt x="1674" y="294"/>
                  </a:lnTo>
                  <a:lnTo>
                    <a:pt x="1674" y="295"/>
                  </a:lnTo>
                  <a:lnTo>
                    <a:pt x="1676" y="295"/>
                  </a:lnTo>
                  <a:lnTo>
                    <a:pt x="1676" y="296"/>
                  </a:lnTo>
                  <a:lnTo>
                    <a:pt x="1676" y="297"/>
                  </a:lnTo>
                  <a:lnTo>
                    <a:pt x="1676" y="298"/>
                  </a:lnTo>
                  <a:lnTo>
                    <a:pt x="1674" y="300"/>
                  </a:lnTo>
                  <a:lnTo>
                    <a:pt x="1676" y="300"/>
                  </a:lnTo>
                  <a:lnTo>
                    <a:pt x="1674" y="300"/>
                  </a:lnTo>
                  <a:lnTo>
                    <a:pt x="1674" y="301"/>
                  </a:lnTo>
                  <a:lnTo>
                    <a:pt x="1674" y="302"/>
                  </a:lnTo>
                  <a:lnTo>
                    <a:pt x="1673" y="302"/>
                  </a:lnTo>
                  <a:lnTo>
                    <a:pt x="1673" y="303"/>
                  </a:lnTo>
                  <a:lnTo>
                    <a:pt x="1672" y="303"/>
                  </a:lnTo>
                  <a:lnTo>
                    <a:pt x="1671" y="303"/>
                  </a:lnTo>
                  <a:lnTo>
                    <a:pt x="1671" y="304"/>
                  </a:lnTo>
                  <a:lnTo>
                    <a:pt x="1671" y="303"/>
                  </a:lnTo>
                  <a:lnTo>
                    <a:pt x="1670" y="303"/>
                  </a:lnTo>
                  <a:lnTo>
                    <a:pt x="1669" y="303"/>
                  </a:lnTo>
                  <a:lnTo>
                    <a:pt x="1668" y="303"/>
                  </a:lnTo>
                  <a:lnTo>
                    <a:pt x="1668" y="304"/>
                  </a:lnTo>
                  <a:lnTo>
                    <a:pt x="1666" y="304"/>
                  </a:lnTo>
                  <a:lnTo>
                    <a:pt x="1666" y="305"/>
                  </a:lnTo>
                  <a:lnTo>
                    <a:pt x="1666" y="306"/>
                  </a:lnTo>
                  <a:lnTo>
                    <a:pt x="1666" y="307"/>
                  </a:lnTo>
                  <a:lnTo>
                    <a:pt x="1666" y="309"/>
                  </a:lnTo>
                  <a:lnTo>
                    <a:pt x="1666" y="310"/>
                  </a:lnTo>
                  <a:lnTo>
                    <a:pt x="1665" y="311"/>
                  </a:lnTo>
                  <a:lnTo>
                    <a:pt x="1664" y="311"/>
                  </a:lnTo>
                  <a:lnTo>
                    <a:pt x="1664" y="312"/>
                  </a:lnTo>
                  <a:lnTo>
                    <a:pt x="1663" y="312"/>
                  </a:lnTo>
                  <a:lnTo>
                    <a:pt x="1663" y="313"/>
                  </a:lnTo>
                  <a:lnTo>
                    <a:pt x="1663" y="312"/>
                  </a:lnTo>
                  <a:lnTo>
                    <a:pt x="1662" y="312"/>
                  </a:lnTo>
                  <a:lnTo>
                    <a:pt x="1662" y="313"/>
                  </a:lnTo>
                  <a:lnTo>
                    <a:pt x="1662" y="314"/>
                  </a:lnTo>
                  <a:lnTo>
                    <a:pt x="1661" y="314"/>
                  </a:lnTo>
                  <a:lnTo>
                    <a:pt x="1661" y="315"/>
                  </a:lnTo>
                  <a:lnTo>
                    <a:pt x="1661" y="314"/>
                  </a:lnTo>
                  <a:lnTo>
                    <a:pt x="1660" y="314"/>
                  </a:lnTo>
                  <a:lnTo>
                    <a:pt x="1659" y="314"/>
                  </a:lnTo>
                  <a:lnTo>
                    <a:pt x="1657" y="314"/>
                  </a:lnTo>
                  <a:lnTo>
                    <a:pt x="1657" y="315"/>
                  </a:lnTo>
                  <a:lnTo>
                    <a:pt x="1657" y="317"/>
                  </a:lnTo>
                  <a:lnTo>
                    <a:pt x="1659" y="317"/>
                  </a:lnTo>
                  <a:lnTo>
                    <a:pt x="1659" y="318"/>
                  </a:lnTo>
                  <a:lnTo>
                    <a:pt x="1659" y="319"/>
                  </a:lnTo>
                  <a:lnTo>
                    <a:pt x="1659" y="320"/>
                  </a:lnTo>
                  <a:lnTo>
                    <a:pt x="1659" y="319"/>
                  </a:lnTo>
                  <a:lnTo>
                    <a:pt x="1657" y="319"/>
                  </a:lnTo>
                  <a:lnTo>
                    <a:pt x="1656" y="319"/>
                  </a:lnTo>
                  <a:lnTo>
                    <a:pt x="1655" y="319"/>
                  </a:lnTo>
                  <a:lnTo>
                    <a:pt x="1654" y="319"/>
                  </a:lnTo>
                  <a:lnTo>
                    <a:pt x="1653" y="319"/>
                  </a:lnTo>
                  <a:lnTo>
                    <a:pt x="1653" y="318"/>
                  </a:lnTo>
                  <a:lnTo>
                    <a:pt x="1653" y="319"/>
                  </a:lnTo>
                  <a:lnTo>
                    <a:pt x="1652" y="318"/>
                  </a:lnTo>
                  <a:lnTo>
                    <a:pt x="1652" y="319"/>
                  </a:lnTo>
                  <a:lnTo>
                    <a:pt x="1651" y="319"/>
                  </a:lnTo>
                  <a:lnTo>
                    <a:pt x="1651" y="320"/>
                  </a:lnTo>
                  <a:lnTo>
                    <a:pt x="1649" y="320"/>
                  </a:lnTo>
                  <a:lnTo>
                    <a:pt x="1648" y="320"/>
                  </a:lnTo>
                  <a:lnTo>
                    <a:pt x="1648" y="321"/>
                  </a:lnTo>
                  <a:lnTo>
                    <a:pt x="1647" y="321"/>
                  </a:lnTo>
                  <a:lnTo>
                    <a:pt x="1646" y="321"/>
                  </a:lnTo>
                  <a:lnTo>
                    <a:pt x="1646" y="322"/>
                  </a:lnTo>
                  <a:lnTo>
                    <a:pt x="1645" y="322"/>
                  </a:lnTo>
                  <a:lnTo>
                    <a:pt x="1644" y="322"/>
                  </a:lnTo>
                  <a:lnTo>
                    <a:pt x="1643" y="322"/>
                  </a:lnTo>
                  <a:lnTo>
                    <a:pt x="1643" y="323"/>
                  </a:lnTo>
                  <a:lnTo>
                    <a:pt x="1644" y="323"/>
                  </a:lnTo>
                  <a:lnTo>
                    <a:pt x="1643" y="323"/>
                  </a:lnTo>
                  <a:lnTo>
                    <a:pt x="1642" y="323"/>
                  </a:lnTo>
                  <a:lnTo>
                    <a:pt x="1642" y="324"/>
                  </a:lnTo>
                  <a:lnTo>
                    <a:pt x="1640" y="324"/>
                  </a:lnTo>
                  <a:lnTo>
                    <a:pt x="1640" y="326"/>
                  </a:lnTo>
                  <a:lnTo>
                    <a:pt x="1639" y="326"/>
                  </a:lnTo>
                  <a:lnTo>
                    <a:pt x="1638" y="326"/>
                  </a:lnTo>
                  <a:lnTo>
                    <a:pt x="1638" y="327"/>
                  </a:lnTo>
                  <a:lnTo>
                    <a:pt x="1638" y="328"/>
                  </a:lnTo>
                  <a:lnTo>
                    <a:pt x="1637" y="328"/>
                  </a:lnTo>
                  <a:lnTo>
                    <a:pt x="1637" y="329"/>
                  </a:lnTo>
                  <a:lnTo>
                    <a:pt x="1636" y="329"/>
                  </a:lnTo>
                  <a:lnTo>
                    <a:pt x="1635" y="329"/>
                  </a:lnTo>
                  <a:lnTo>
                    <a:pt x="1635" y="330"/>
                  </a:lnTo>
                  <a:lnTo>
                    <a:pt x="1634" y="330"/>
                  </a:lnTo>
                  <a:lnTo>
                    <a:pt x="1634" y="329"/>
                  </a:lnTo>
                  <a:lnTo>
                    <a:pt x="1632" y="329"/>
                  </a:lnTo>
                  <a:lnTo>
                    <a:pt x="1632" y="328"/>
                  </a:lnTo>
                  <a:lnTo>
                    <a:pt x="1632" y="329"/>
                  </a:lnTo>
                  <a:lnTo>
                    <a:pt x="1631" y="329"/>
                  </a:lnTo>
                  <a:lnTo>
                    <a:pt x="1631" y="330"/>
                  </a:lnTo>
                  <a:lnTo>
                    <a:pt x="1631" y="331"/>
                  </a:lnTo>
                  <a:lnTo>
                    <a:pt x="1630" y="334"/>
                  </a:lnTo>
                  <a:lnTo>
                    <a:pt x="1629" y="335"/>
                  </a:lnTo>
                  <a:lnTo>
                    <a:pt x="1629" y="336"/>
                  </a:lnTo>
                  <a:lnTo>
                    <a:pt x="1628" y="337"/>
                  </a:lnTo>
                  <a:lnTo>
                    <a:pt x="1629" y="336"/>
                  </a:lnTo>
                  <a:lnTo>
                    <a:pt x="1629" y="334"/>
                  </a:lnTo>
                  <a:lnTo>
                    <a:pt x="1630" y="332"/>
                  </a:lnTo>
                  <a:lnTo>
                    <a:pt x="1630" y="331"/>
                  </a:lnTo>
                  <a:lnTo>
                    <a:pt x="1629" y="332"/>
                  </a:lnTo>
                  <a:lnTo>
                    <a:pt x="1628" y="332"/>
                  </a:lnTo>
                  <a:lnTo>
                    <a:pt x="1628" y="334"/>
                  </a:lnTo>
                  <a:lnTo>
                    <a:pt x="1627" y="335"/>
                  </a:lnTo>
                  <a:lnTo>
                    <a:pt x="1627" y="334"/>
                  </a:lnTo>
                  <a:lnTo>
                    <a:pt x="1627" y="332"/>
                  </a:lnTo>
                  <a:lnTo>
                    <a:pt x="1628" y="331"/>
                  </a:lnTo>
                  <a:lnTo>
                    <a:pt x="1628" y="330"/>
                  </a:lnTo>
                  <a:lnTo>
                    <a:pt x="1627" y="330"/>
                  </a:lnTo>
                  <a:lnTo>
                    <a:pt x="1627" y="331"/>
                  </a:lnTo>
                  <a:lnTo>
                    <a:pt x="1626" y="331"/>
                  </a:lnTo>
                  <a:lnTo>
                    <a:pt x="1626" y="332"/>
                  </a:lnTo>
                  <a:lnTo>
                    <a:pt x="1624" y="332"/>
                  </a:lnTo>
                  <a:lnTo>
                    <a:pt x="1623" y="332"/>
                  </a:lnTo>
                  <a:lnTo>
                    <a:pt x="1623" y="334"/>
                  </a:lnTo>
                  <a:lnTo>
                    <a:pt x="1622" y="334"/>
                  </a:lnTo>
                  <a:lnTo>
                    <a:pt x="1622" y="335"/>
                  </a:lnTo>
                  <a:lnTo>
                    <a:pt x="1621" y="335"/>
                  </a:lnTo>
                  <a:lnTo>
                    <a:pt x="1621" y="336"/>
                  </a:lnTo>
                  <a:lnTo>
                    <a:pt x="1620" y="336"/>
                  </a:lnTo>
                  <a:lnTo>
                    <a:pt x="1620" y="337"/>
                  </a:lnTo>
                  <a:lnTo>
                    <a:pt x="1619" y="337"/>
                  </a:lnTo>
                  <a:lnTo>
                    <a:pt x="1619" y="338"/>
                  </a:lnTo>
                  <a:lnTo>
                    <a:pt x="1619" y="339"/>
                  </a:lnTo>
                  <a:lnTo>
                    <a:pt x="1620" y="339"/>
                  </a:lnTo>
                  <a:lnTo>
                    <a:pt x="1621" y="337"/>
                  </a:lnTo>
                  <a:lnTo>
                    <a:pt x="1622" y="336"/>
                  </a:lnTo>
                  <a:lnTo>
                    <a:pt x="1623" y="336"/>
                  </a:lnTo>
                  <a:lnTo>
                    <a:pt x="1623" y="335"/>
                  </a:lnTo>
                  <a:lnTo>
                    <a:pt x="1624" y="335"/>
                  </a:lnTo>
                  <a:lnTo>
                    <a:pt x="1624" y="334"/>
                  </a:lnTo>
                  <a:lnTo>
                    <a:pt x="1624" y="335"/>
                  </a:lnTo>
                  <a:lnTo>
                    <a:pt x="1626" y="335"/>
                  </a:lnTo>
                  <a:lnTo>
                    <a:pt x="1624" y="337"/>
                  </a:lnTo>
                  <a:lnTo>
                    <a:pt x="1624" y="336"/>
                  </a:lnTo>
                  <a:lnTo>
                    <a:pt x="1623" y="336"/>
                  </a:lnTo>
                  <a:lnTo>
                    <a:pt x="1622" y="337"/>
                  </a:lnTo>
                  <a:lnTo>
                    <a:pt x="1621" y="338"/>
                  </a:lnTo>
                  <a:lnTo>
                    <a:pt x="1621" y="339"/>
                  </a:lnTo>
                  <a:lnTo>
                    <a:pt x="1620" y="339"/>
                  </a:lnTo>
                  <a:lnTo>
                    <a:pt x="1620" y="340"/>
                  </a:lnTo>
                  <a:lnTo>
                    <a:pt x="1619" y="340"/>
                  </a:lnTo>
                  <a:lnTo>
                    <a:pt x="1619" y="342"/>
                  </a:lnTo>
                  <a:lnTo>
                    <a:pt x="1618" y="342"/>
                  </a:lnTo>
                  <a:lnTo>
                    <a:pt x="1617" y="342"/>
                  </a:lnTo>
                  <a:lnTo>
                    <a:pt x="1615" y="342"/>
                  </a:lnTo>
                  <a:lnTo>
                    <a:pt x="1617" y="342"/>
                  </a:lnTo>
                  <a:lnTo>
                    <a:pt x="1617" y="340"/>
                  </a:lnTo>
                  <a:lnTo>
                    <a:pt x="1618" y="340"/>
                  </a:lnTo>
                  <a:lnTo>
                    <a:pt x="1617" y="340"/>
                  </a:lnTo>
                  <a:lnTo>
                    <a:pt x="1617" y="339"/>
                  </a:lnTo>
                  <a:lnTo>
                    <a:pt x="1615" y="340"/>
                  </a:lnTo>
                  <a:lnTo>
                    <a:pt x="1614" y="340"/>
                  </a:lnTo>
                  <a:lnTo>
                    <a:pt x="1613" y="340"/>
                  </a:lnTo>
                  <a:lnTo>
                    <a:pt x="1612" y="342"/>
                  </a:lnTo>
                  <a:lnTo>
                    <a:pt x="1612" y="340"/>
                  </a:lnTo>
                  <a:lnTo>
                    <a:pt x="1611" y="340"/>
                  </a:lnTo>
                  <a:lnTo>
                    <a:pt x="1611" y="342"/>
                  </a:lnTo>
                  <a:lnTo>
                    <a:pt x="1610" y="342"/>
                  </a:lnTo>
                  <a:lnTo>
                    <a:pt x="1610" y="340"/>
                  </a:lnTo>
                  <a:lnTo>
                    <a:pt x="1609" y="340"/>
                  </a:lnTo>
                  <a:lnTo>
                    <a:pt x="1609" y="339"/>
                  </a:lnTo>
                  <a:lnTo>
                    <a:pt x="1607" y="339"/>
                  </a:lnTo>
                  <a:lnTo>
                    <a:pt x="1606" y="339"/>
                  </a:lnTo>
                  <a:lnTo>
                    <a:pt x="1606" y="340"/>
                  </a:lnTo>
                  <a:lnTo>
                    <a:pt x="1607" y="340"/>
                  </a:lnTo>
                  <a:lnTo>
                    <a:pt x="1606" y="342"/>
                  </a:lnTo>
                  <a:lnTo>
                    <a:pt x="1605" y="342"/>
                  </a:lnTo>
                  <a:lnTo>
                    <a:pt x="1604" y="342"/>
                  </a:lnTo>
                  <a:lnTo>
                    <a:pt x="1603" y="342"/>
                  </a:lnTo>
                  <a:lnTo>
                    <a:pt x="1602" y="342"/>
                  </a:lnTo>
                  <a:lnTo>
                    <a:pt x="1601" y="342"/>
                  </a:lnTo>
                  <a:lnTo>
                    <a:pt x="1600" y="342"/>
                  </a:lnTo>
                  <a:lnTo>
                    <a:pt x="1598" y="342"/>
                  </a:lnTo>
                  <a:lnTo>
                    <a:pt x="1598" y="343"/>
                  </a:lnTo>
                  <a:lnTo>
                    <a:pt x="1598" y="342"/>
                  </a:lnTo>
                  <a:lnTo>
                    <a:pt x="1597" y="342"/>
                  </a:lnTo>
                  <a:lnTo>
                    <a:pt x="1596" y="342"/>
                  </a:lnTo>
                  <a:lnTo>
                    <a:pt x="1596" y="343"/>
                  </a:lnTo>
                  <a:lnTo>
                    <a:pt x="1595" y="343"/>
                  </a:lnTo>
                  <a:lnTo>
                    <a:pt x="1594" y="343"/>
                  </a:lnTo>
                  <a:lnTo>
                    <a:pt x="1594" y="342"/>
                  </a:lnTo>
                  <a:lnTo>
                    <a:pt x="1593" y="342"/>
                  </a:lnTo>
                  <a:lnTo>
                    <a:pt x="1593" y="343"/>
                  </a:lnTo>
                  <a:lnTo>
                    <a:pt x="1593" y="342"/>
                  </a:lnTo>
                  <a:lnTo>
                    <a:pt x="1592" y="342"/>
                  </a:lnTo>
                  <a:lnTo>
                    <a:pt x="1590" y="342"/>
                  </a:lnTo>
                  <a:lnTo>
                    <a:pt x="1590" y="343"/>
                  </a:lnTo>
                  <a:lnTo>
                    <a:pt x="1589" y="343"/>
                  </a:lnTo>
                  <a:lnTo>
                    <a:pt x="1588" y="343"/>
                  </a:lnTo>
                  <a:lnTo>
                    <a:pt x="1587" y="343"/>
                  </a:lnTo>
                  <a:lnTo>
                    <a:pt x="1586" y="343"/>
                  </a:lnTo>
                  <a:lnTo>
                    <a:pt x="1586" y="344"/>
                  </a:lnTo>
                  <a:lnTo>
                    <a:pt x="1585" y="344"/>
                  </a:lnTo>
                  <a:lnTo>
                    <a:pt x="1584" y="344"/>
                  </a:lnTo>
                  <a:lnTo>
                    <a:pt x="1582" y="344"/>
                  </a:lnTo>
                  <a:lnTo>
                    <a:pt x="1581" y="344"/>
                  </a:lnTo>
                  <a:lnTo>
                    <a:pt x="1580" y="344"/>
                  </a:lnTo>
                  <a:lnTo>
                    <a:pt x="1580" y="345"/>
                  </a:lnTo>
                  <a:lnTo>
                    <a:pt x="1579" y="345"/>
                  </a:lnTo>
                  <a:lnTo>
                    <a:pt x="1579" y="346"/>
                  </a:lnTo>
                  <a:lnTo>
                    <a:pt x="1578" y="346"/>
                  </a:lnTo>
                  <a:lnTo>
                    <a:pt x="1578" y="347"/>
                  </a:lnTo>
                  <a:lnTo>
                    <a:pt x="1577" y="347"/>
                  </a:lnTo>
                  <a:lnTo>
                    <a:pt x="1577" y="348"/>
                  </a:lnTo>
                  <a:lnTo>
                    <a:pt x="1576" y="348"/>
                  </a:lnTo>
                  <a:lnTo>
                    <a:pt x="1576" y="349"/>
                  </a:lnTo>
                  <a:lnTo>
                    <a:pt x="1575" y="349"/>
                  </a:lnTo>
                  <a:lnTo>
                    <a:pt x="1573" y="349"/>
                  </a:lnTo>
                  <a:lnTo>
                    <a:pt x="1573" y="351"/>
                  </a:lnTo>
                  <a:lnTo>
                    <a:pt x="1573" y="352"/>
                  </a:lnTo>
                  <a:lnTo>
                    <a:pt x="1572" y="352"/>
                  </a:lnTo>
                  <a:lnTo>
                    <a:pt x="1572" y="353"/>
                  </a:lnTo>
                  <a:lnTo>
                    <a:pt x="1572" y="354"/>
                  </a:lnTo>
                  <a:lnTo>
                    <a:pt x="1571" y="354"/>
                  </a:lnTo>
                  <a:lnTo>
                    <a:pt x="1570" y="354"/>
                  </a:lnTo>
                  <a:lnTo>
                    <a:pt x="1569" y="354"/>
                  </a:lnTo>
                  <a:lnTo>
                    <a:pt x="1569" y="355"/>
                  </a:lnTo>
                  <a:lnTo>
                    <a:pt x="1568" y="355"/>
                  </a:lnTo>
                  <a:lnTo>
                    <a:pt x="1568" y="356"/>
                  </a:lnTo>
                  <a:lnTo>
                    <a:pt x="1567" y="356"/>
                  </a:lnTo>
                  <a:lnTo>
                    <a:pt x="1567" y="355"/>
                  </a:lnTo>
                  <a:lnTo>
                    <a:pt x="1565" y="355"/>
                  </a:lnTo>
                  <a:lnTo>
                    <a:pt x="1564" y="355"/>
                  </a:lnTo>
                  <a:lnTo>
                    <a:pt x="1564" y="356"/>
                  </a:lnTo>
                  <a:lnTo>
                    <a:pt x="1563" y="356"/>
                  </a:lnTo>
                  <a:lnTo>
                    <a:pt x="1562" y="356"/>
                  </a:lnTo>
                  <a:lnTo>
                    <a:pt x="1561" y="357"/>
                  </a:lnTo>
                  <a:lnTo>
                    <a:pt x="1561" y="359"/>
                  </a:lnTo>
                  <a:lnTo>
                    <a:pt x="1560" y="359"/>
                  </a:lnTo>
                  <a:lnTo>
                    <a:pt x="1559" y="359"/>
                  </a:lnTo>
                  <a:lnTo>
                    <a:pt x="1559" y="357"/>
                  </a:lnTo>
                  <a:lnTo>
                    <a:pt x="1558" y="357"/>
                  </a:lnTo>
                  <a:lnTo>
                    <a:pt x="1556" y="357"/>
                  </a:lnTo>
                  <a:lnTo>
                    <a:pt x="1555" y="357"/>
                  </a:lnTo>
                  <a:lnTo>
                    <a:pt x="1554" y="357"/>
                  </a:lnTo>
                  <a:lnTo>
                    <a:pt x="1554" y="359"/>
                  </a:lnTo>
                  <a:lnTo>
                    <a:pt x="1553" y="359"/>
                  </a:lnTo>
                  <a:lnTo>
                    <a:pt x="1553" y="360"/>
                  </a:lnTo>
                  <a:lnTo>
                    <a:pt x="1552" y="360"/>
                  </a:lnTo>
                  <a:lnTo>
                    <a:pt x="1552" y="361"/>
                  </a:lnTo>
                  <a:lnTo>
                    <a:pt x="1552" y="362"/>
                  </a:lnTo>
                  <a:lnTo>
                    <a:pt x="1551" y="362"/>
                  </a:lnTo>
                  <a:lnTo>
                    <a:pt x="1550" y="362"/>
                  </a:lnTo>
                  <a:lnTo>
                    <a:pt x="1548" y="362"/>
                  </a:lnTo>
                  <a:lnTo>
                    <a:pt x="1548" y="363"/>
                  </a:lnTo>
                  <a:lnTo>
                    <a:pt x="1547" y="363"/>
                  </a:lnTo>
                  <a:lnTo>
                    <a:pt x="1547" y="362"/>
                  </a:lnTo>
                  <a:lnTo>
                    <a:pt x="1547" y="363"/>
                  </a:lnTo>
                  <a:lnTo>
                    <a:pt x="1547" y="362"/>
                  </a:lnTo>
                  <a:lnTo>
                    <a:pt x="1546" y="362"/>
                  </a:lnTo>
                  <a:lnTo>
                    <a:pt x="1546" y="363"/>
                  </a:lnTo>
                  <a:lnTo>
                    <a:pt x="1546" y="362"/>
                  </a:lnTo>
                  <a:lnTo>
                    <a:pt x="1545" y="362"/>
                  </a:lnTo>
                  <a:lnTo>
                    <a:pt x="1544" y="362"/>
                  </a:lnTo>
                  <a:lnTo>
                    <a:pt x="1543" y="362"/>
                  </a:lnTo>
                  <a:lnTo>
                    <a:pt x="1542" y="362"/>
                  </a:lnTo>
                  <a:lnTo>
                    <a:pt x="1540" y="362"/>
                  </a:lnTo>
                  <a:lnTo>
                    <a:pt x="1540" y="361"/>
                  </a:lnTo>
                  <a:lnTo>
                    <a:pt x="1539" y="361"/>
                  </a:lnTo>
                  <a:lnTo>
                    <a:pt x="1538" y="361"/>
                  </a:lnTo>
                  <a:lnTo>
                    <a:pt x="1537" y="361"/>
                  </a:lnTo>
                  <a:lnTo>
                    <a:pt x="1536" y="361"/>
                  </a:lnTo>
                  <a:lnTo>
                    <a:pt x="1535" y="361"/>
                  </a:lnTo>
                  <a:lnTo>
                    <a:pt x="1534" y="361"/>
                  </a:lnTo>
                  <a:lnTo>
                    <a:pt x="1533" y="361"/>
                  </a:lnTo>
                  <a:lnTo>
                    <a:pt x="1531" y="361"/>
                  </a:lnTo>
                  <a:lnTo>
                    <a:pt x="1530" y="361"/>
                  </a:lnTo>
                  <a:lnTo>
                    <a:pt x="1530" y="360"/>
                  </a:lnTo>
                  <a:lnTo>
                    <a:pt x="1529" y="360"/>
                  </a:lnTo>
                  <a:lnTo>
                    <a:pt x="1528" y="360"/>
                  </a:lnTo>
                  <a:lnTo>
                    <a:pt x="1529" y="359"/>
                  </a:lnTo>
                  <a:lnTo>
                    <a:pt x="1528" y="359"/>
                  </a:lnTo>
                  <a:lnTo>
                    <a:pt x="1527" y="359"/>
                  </a:lnTo>
                  <a:lnTo>
                    <a:pt x="1526" y="359"/>
                  </a:lnTo>
                  <a:lnTo>
                    <a:pt x="1525" y="359"/>
                  </a:lnTo>
                  <a:lnTo>
                    <a:pt x="1523" y="359"/>
                  </a:lnTo>
                  <a:lnTo>
                    <a:pt x="1522" y="359"/>
                  </a:lnTo>
                  <a:lnTo>
                    <a:pt x="1522" y="360"/>
                  </a:lnTo>
                  <a:lnTo>
                    <a:pt x="1521" y="360"/>
                  </a:lnTo>
                  <a:lnTo>
                    <a:pt x="1520" y="360"/>
                  </a:lnTo>
                  <a:lnTo>
                    <a:pt x="1519" y="360"/>
                  </a:lnTo>
                  <a:lnTo>
                    <a:pt x="1519" y="359"/>
                  </a:lnTo>
                  <a:lnTo>
                    <a:pt x="1518" y="359"/>
                  </a:lnTo>
                  <a:lnTo>
                    <a:pt x="1517" y="359"/>
                  </a:lnTo>
                  <a:lnTo>
                    <a:pt x="1516" y="359"/>
                  </a:lnTo>
                  <a:lnTo>
                    <a:pt x="1516" y="360"/>
                  </a:lnTo>
                  <a:lnTo>
                    <a:pt x="1514" y="360"/>
                  </a:lnTo>
                  <a:lnTo>
                    <a:pt x="1513" y="360"/>
                  </a:lnTo>
                  <a:lnTo>
                    <a:pt x="1512" y="360"/>
                  </a:lnTo>
                  <a:lnTo>
                    <a:pt x="1511" y="360"/>
                  </a:lnTo>
                  <a:lnTo>
                    <a:pt x="1511" y="361"/>
                  </a:lnTo>
                  <a:lnTo>
                    <a:pt x="1510" y="361"/>
                  </a:lnTo>
                  <a:lnTo>
                    <a:pt x="1506" y="361"/>
                  </a:lnTo>
                  <a:lnTo>
                    <a:pt x="1508" y="361"/>
                  </a:lnTo>
                  <a:lnTo>
                    <a:pt x="1510" y="361"/>
                  </a:lnTo>
                  <a:lnTo>
                    <a:pt x="1511" y="361"/>
                  </a:lnTo>
                  <a:lnTo>
                    <a:pt x="1511" y="360"/>
                  </a:lnTo>
                  <a:lnTo>
                    <a:pt x="1510" y="360"/>
                  </a:lnTo>
                  <a:close/>
                  <a:moveTo>
                    <a:pt x="1611" y="343"/>
                  </a:moveTo>
                  <a:lnTo>
                    <a:pt x="1612" y="343"/>
                  </a:lnTo>
                  <a:lnTo>
                    <a:pt x="1611" y="343"/>
                  </a:lnTo>
                  <a:lnTo>
                    <a:pt x="1610" y="343"/>
                  </a:lnTo>
                  <a:lnTo>
                    <a:pt x="1610" y="342"/>
                  </a:lnTo>
                  <a:lnTo>
                    <a:pt x="1610" y="343"/>
                  </a:lnTo>
                  <a:lnTo>
                    <a:pt x="1611" y="343"/>
                  </a:lnTo>
                  <a:close/>
                  <a:moveTo>
                    <a:pt x="1613" y="344"/>
                  </a:moveTo>
                  <a:lnTo>
                    <a:pt x="1614" y="344"/>
                  </a:lnTo>
                  <a:lnTo>
                    <a:pt x="1614" y="343"/>
                  </a:lnTo>
                  <a:lnTo>
                    <a:pt x="1613" y="343"/>
                  </a:lnTo>
                  <a:lnTo>
                    <a:pt x="1613" y="342"/>
                  </a:lnTo>
                  <a:lnTo>
                    <a:pt x="1614" y="342"/>
                  </a:lnTo>
                  <a:lnTo>
                    <a:pt x="1614" y="340"/>
                  </a:lnTo>
                  <a:lnTo>
                    <a:pt x="1615" y="340"/>
                  </a:lnTo>
                  <a:lnTo>
                    <a:pt x="1615" y="342"/>
                  </a:lnTo>
                  <a:lnTo>
                    <a:pt x="1615" y="343"/>
                  </a:lnTo>
                  <a:lnTo>
                    <a:pt x="1614" y="343"/>
                  </a:lnTo>
                  <a:lnTo>
                    <a:pt x="1614" y="344"/>
                  </a:lnTo>
                  <a:lnTo>
                    <a:pt x="1615" y="344"/>
                  </a:lnTo>
                  <a:lnTo>
                    <a:pt x="1617" y="345"/>
                  </a:lnTo>
                  <a:lnTo>
                    <a:pt x="1617" y="344"/>
                  </a:lnTo>
                  <a:lnTo>
                    <a:pt x="1617" y="345"/>
                  </a:lnTo>
                  <a:lnTo>
                    <a:pt x="1615" y="345"/>
                  </a:lnTo>
                  <a:lnTo>
                    <a:pt x="1614" y="345"/>
                  </a:lnTo>
                  <a:lnTo>
                    <a:pt x="1613" y="345"/>
                  </a:lnTo>
                  <a:lnTo>
                    <a:pt x="1612" y="345"/>
                  </a:lnTo>
                  <a:lnTo>
                    <a:pt x="1613" y="345"/>
                  </a:lnTo>
                  <a:lnTo>
                    <a:pt x="1613" y="344"/>
                  </a:lnTo>
                  <a:close/>
                  <a:moveTo>
                    <a:pt x="1426" y="310"/>
                  </a:moveTo>
                  <a:lnTo>
                    <a:pt x="1427" y="310"/>
                  </a:lnTo>
                  <a:lnTo>
                    <a:pt x="1426" y="310"/>
                  </a:lnTo>
                  <a:close/>
                  <a:moveTo>
                    <a:pt x="1485" y="239"/>
                  </a:moveTo>
                  <a:lnTo>
                    <a:pt x="1484" y="239"/>
                  </a:lnTo>
                  <a:lnTo>
                    <a:pt x="1485" y="239"/>
                  </a:lnTo>
                  <a:close/>
                  <a:moveTo>
                    <a:pt x="1635" y="206"/>
                  </a:moveTo>
                  <a:lnTo>
                    <a:pt x="1635" y="208"/>
                  </a:lnTo>
                  <a:lnTo>
                    <a:pt x="1635" y="206"/>
                  </a:lnTo>
                  <a:close/>
                  <a:moveTo>
                    <a:pt x="1645" y="202"/>
                  </a:moveTo>
                  <a:lnTo>
                    <a:pt x="1646" y="202"/>
                  </a:lnTo>
                  <a:lnTo>
                    <a:pt x="1645" y="202"/>
                  </a:lnTo>
                  <a:close/>
                  <a:moveTo>
                    <a:pt x="1647" y="194"/>
                  </a:moveTo>
                  <a:lnTo>
                    <a:pt x="1648" y="194"/>
                  </a:lnTo>
                  <a:lnTo>
                    <a:pt x="1647" y="194"/>
                  </a:lnTo>
                  <a:close/>
                  <a:moveTo>
                    <a:pt x="1647" y="192"/>
                  </a:moveTo>
                  <a:lnTo>
                    <a:pt x="1647" y="193"/>
                  </a:lnTo>
                  <a:lnTo>
                    <a:pt x="1647" y="192"/>
                  </a:lnTo>
                  <a:close/>
                  <a:moveTo>
                    <a:pt x="1707" y="152"/>
                  </a:moveTo>
                  <a:lnTo>
                    <a:pt x="1707" y="151"/>
                  </a:lnTo>
                  <a:lnTo>
                    <a:pt x="1707" y="150"/>
                  </a:lnTo>
                  <a:lnTo>
                    <a:pt x="1707" y="151"/>
                  </a:lnTo>
                  <a:lnTo>
                    <a:pt x="1706" y="151"/>
                  </a:lnTo>
                  <a:lnTo>
                    <a:pt x="1707" y="151"/>
                  </a:lnTo>
                  <a:lnTo>
                    <a:pt x="1707" y="150"/>
                  </a:lnTo>
                  <a:lnTo>
                    <a:pt x="1706" y="150"/>
                  </a:lnTo>
                  <a:lnTo>
                    <a:pt x="1707" y="150"/>
                  </a:lnTo>
                  <a:lnTo>
                    <a:pt x="1707" y="151"/>
                  </a:lnTo>
                  <a:lnTo>
                    <a:pt x="1708" y="151"/>
                  </a:lnTo>
                  <a:lnTo>
                    <a:pt x="1708" y="152"/>
                  </a:lnTo>
                  <a:lnTo>
                    <a:pt x="1707" y="152"/>
                  </a:lnTo>
                  <a:close/>
                  <a:moveTo>
                    <a:pt x="1678" y="127"/>
                  </a:moveTo>
                  <a:lnTo>
                    <a:pt x="1678" y="128"/>
                  </a:lnTo>
                  <a:lnTo>
                    <a:pt x="1678" y="129"/>
                  </a:lnTo>
                  <a:lnTo>
                    <a:pt x="1677" y="129"/>
                  </a:lnTo>
                  <a:lnTo>
                    <a:pt x="1677" y="130"/>
                  </a:lnTo>
                  <a:lnTo>
                    <a:pt x="1676" y="130"/>
                  </a:lnTo>
                  <a:lnTo>
                    <a:pt x="1674" y="130"/>
                  </a:lnTo>
                  <a:lnTo>
                    <a:pt x="1676" y="130"/>
                  </a:lnTo>
                  <a:lnTo>
                    <a:pt x="1674" y="130"/>
                  </a:lnTo>
                  <a:lnTo>
                    <a:pt x="1674" y="131"/>
                  </a:lnTo>
                  <a:lnTo>
                    <a:pt x="1676" y="131"/>
                  </a:lnTo>
                  <a:lnTo>
                    <a:pt x="1674" y="131"/>
                  </a:lnTo>
                  <a:lnTo>
                    <a:pt x="1674" y="133"/>
                  </a:lnTo>
                  <a:lnTo>
                    <a:pt x="1673" y="133"/>
                  </a:lnTo>
                  <a:lnTo>
                    <a:pt x="1673" y="134"/>
                  </a:lnTo>
                  <a:lnTo>
                    <a:pt x="1673" y="135"/>
                  </a:lnTo>
                  <a:lnTo>
                    <a:pt x="1672" y="135"/>
                  </a:lnTo>
                  <a:lnTo>
                    <a:pt x="1672" y="136"/>
                  </a:lnTo>
                  <a:lnTo>
                    <a:pt x="1671" y="136"/>
                  </a:lnTo>
                  <a:lnTo>
                    <a:pt x="1671" y="137"/>
                  </a:lnTo>
                  <a:lnTo>
                    <a:pt x="1670" y="137"/>
                  </a:lnTo>
                  <a:lnTo>
                    <a:pt x="1669" y="137"/>
                  </a:lnTo>
                  <a:lnTo>
                    <a:pt x="1669" y="138"/>
                  </a:lnTo>
                  <a:lnTo>
                    <a:pt x="1668" y="139"/>
                  </a:lnTo>
                  <a:lnTo>
                    <a:pt x="1668" y="141"/>
                  </a:lnTo>
                  <a:lnTo>
                    <a:pt x="1668" y="142"/>
                  </a:lnTo>
                  <a:lnTo>
                    <a:pt x="1668" y="143"/>
                  </a:lnTo>
                  <a:lnTo>
                    <a:pt x="1668" y="142"/>
                  </a:lnTo>
                  <a:lnTo>
                    <a:pt x="1668" y="141"/>
                  </a:lnTo>
                  <a:lnTo>
                    <a:pt x="1668" y="142"/>
                  </a:lnTo>
                  <a:lnTo>
                    <a:pt x="1668" y="141"/>
                  </a:lnTo>
                  <a:lnTo>
                    <a:pt x="1668" y="139"/>
                  </a:lnTo>
                  <a:lnTo>
                    <a:pt x="1666" y="139"/>
                  </a:lnTo>
                  <a:lnTo>
                    <a:pt x="1665" y="141"/>
                  </a:lnTo>
                  <a:lnTo>
                    <a:pt x="1665" y="142"/>
                  </a:lnTo>
                  <a:lnTo>
                    <a:pt x="1666" y="142"/>
                  </a:lnTo>
                  <a:lnTo>
                    <a:pt x="1668" y="142"/>
                  </a:lnTo>
                  <a:lnTo>
                    <a:pt x="1666" y="142"/>
                  </a:lnTo>
                  <a:lnTo>
                    <a:pt x="1665" y="142"/>
                  </a:lnTo>
                  <a:lnTo>
                    <a:pt x="1665" y="143"/>
                  </a:lnTo>
                  <a:lnTo>
                    <a:pt x="1664" y="143"/>
                  </a:lnTo>
                  <a:lnTo>
                    <a:pt x="1663" y="143"/>
                  </a:lnTo>
                  <a:lnTo>
                    <a:pt x="1662" y="143"/>
                  </a:lnTo>
                  <a:lnTo>
                    <a:pt x="1661" y="142"/>
                  </a:lnTo>
                  <a:lnTo>
                    <a:pt x="1660" y="142"/>
                  </a:lnTo>
                  <a:lnTo>
                    <a:pt x="1659" y="142"/>
                  </a:lnTo>
                  <a:lnTo>
                    <a:pt x="1657" y="143"/>
                  </a:lnTo>
                  <a:lnTo>
                    <a:pt x="1656" y="144"/>
                  </a:lnTo>
                  <a:lnTo>
                    <a:pt x="1655" y="145"/>
                  </a:lnTo>
                  <a:lnTo>
                    <a:pt x="1654" y="145"/>
                  </a:lnTo>
                  <a:lnTo>
                    <a:pt x="1654" y="146"/>
                  </a:lnTo>
                  <a:lnTo>
                    <a:pt x="1653" y="146"/>
                  </a:lnTo>
                  <a:lnTo>
                    <a:pt x="1652" y="146"/>
                  </a:lnTo>
                  <a:lnTo>
                    <a:pt x="1651" y="146"/>
                  </a:lnTo>
                  <a:lnTo>
                    <a:pt x="1651" y="145"/>
                  </a:lnTo>
                  <a:lnTo>
                    <a:pt x="1649" y="145"/>
                  </a:lnTo>
                  <a:lnTo>
                    <a:pt x="1648" y="145"/>
                  </a:lnTo>
                  <a:lnTo>
                    <a:pt x="1647" y="145"/>
                  </a:lnTo>
                  <a:lnTo>
                    <a:pt x="1647" y="146"/>
                  </a:lnTo>
                  <a:lnTo>
                    <a:pt x="1646" y="146"/>
                  </a:lnTo>
                  <a:lnTo>
                    <a:pt x="1646" y="147"/>
                  </a:lnTo>
                  <a:lnTo>
                    <a:pt x="1645" y="147"/>
                  </a:lnTo>
                  <a:lnTo>
                    <a:pt x="1644" y="147"/>
                  </a:lnTo>
                  <a:lnTo>
                    <a:pt x="1644" y="146"/>
                  </a:lnTo>
                  <a:lnTo>
                    <a:pt x="1644" y="145"/>
                  </a:lnTo>
                  <a:lnTo>
                    <a:pt x="1644" y="144"/>
                  </a:lnTo>
                  <a:lnTo>
                    <a:pt x="1643" y="144"/>
                  </a:lnTo>
                  <a:lnTo>
                    <a:pt x="1642" y="144"/>
                  </a:lnTo>
                  <a:lnTo>
                    <a:pt x="1640" y="144"/>
                  </a:lnTo>
                  <a:lnTo>
                    <a:pt x="1639" y="144"/>
                  </a:lnTo>
                  <a:lnTo>
                    <a:pt x="1639" y="145"/>
                  </a:lnTo>
                  <a:lnTo>
                    <a:pt x="1638" y="145"/>
                  </a:lnTo>
                  <a:lnTo>
                    <a:pt x="1638" y="144"/>
                  </a:lnTo>
                  <a:lnTo>
                    <a:pt x="1638" y="143"/>
                  </a:lnTo>
                  <a:lnTo>
                    <a:pt x="1637" y="143"/>
                  </a:lnTo>
                  <a:lnTo>
                    <a:pt x="1637" y="142"/>
                  </a:lnTo>
                  <a:lnTo>
                    <a:pt x="1637" y="141"/>
                  </a:lnTo>
                  <a:lnTo>
                    <a:pt x="1637" y="139"/>
                  </a:lnTo>
                  <a:lnTo>
                    <a:pt x="1636" y="139"/>
                  </a:lnTo>
                  <a:lnTo>
                    <a:pt x="1637" y="139"/>
                  </a:lnTo>
                  <a:lnTo>
                    <a:pt x="1637" y="138"/>
                  </a:lnTo>
                  <a:lnTo>
                    <a:pt x="1637" y="137"/>
                  </a:lnTo>
                  <a:lnTo>
                    <a:pt x="1638" y="137"/>
                  </a:lnTo>
                  <a:lnTo>
                    <a:pt x="1638" y="136"/>
                  </a:lnTo>
                  <a:lnTo>
                    <a:pt x="1638" y="135"/>
                  </a:lnTo>
                  <a:lnTo>
                    <a:pt x="1639" y="135"/>
                  </a:lnTo>
                  <a:lnTo>
                    <a:pt x="1640" y="135"/>
                  </a:lnTo>
                  <a:lnTo>
                    <a:pt x="1640" y="134"/>
                  </a:lnTo>
                  <a:lnTo>
                    <a:pt x="1642" y="134"/>
                  </a:lnTo>
                  <a:lnTo>
                    <a:pt x="1643" y="134"/>
                  </a:lnTo>
                  <a:lnTo>
                    <a:pt x="1643" y="133"/>
                  </a:lnTo>
                  <a:lnTo>
                    <a:pt x="1644" y="133"/>
                  </a:lnTo>
                  <a:lnTo>
                    <a:pt x="1645" y="133"/>
                  </a:lnTo>
                  <a:lnTo>
                    <a:pt x="1646" y="133"/>
                  </a:lnTo>
                  <a:lnTo>
                    <a:pt x="1647" y="133"/>
                  </a:lnTo>
                  <a:lnTo>
                    <a:pt x="1647" y="131"/>
                  </a:lnTo>
                  <a:lnTo>
                    <a:pt x="1648" y="131"/>
                  </a:lnTo>
                  <a:lnTo>
                    <a:pt x="1648" y="130"/>
                  </a:lnTo>
                  <a:lnTo>
                    <a:pt x="1649" y="130"/>
                  </a:lnTo>
                  <a:lnTo>
                    <a:pt x="1651" y="130"/>
                  </a:lnTo>
                  <a:lnTo>
                    <a:pt x="1651" y="129"/>
                  </a:lnTo>
                  <a:lnTo>
                    <a:pt x="1652" y="129"/>
                  </a:lnTo>
                  <a:lnTo>
                    <a:pt x="1653" y="129"/>
                  </a:lnTo>
                  <a:lnTo>
                    <a:pt x="1653" y="128"/>
                  </a:lnTo>
                  <a:lnTo>
                    <a:pt x="1653" y="127"/>
                  </a:lnTo>
                  <a:lnTo>
                    <a:pt x="1653" y="126"/>
                  </a:lnTo>
                  <a:lnTo>
                    <a:pt x="1653" y="125"/>
                  </a:lnTo>
                  <a:lnTo>
                    <a:pt x="1652" y="125"/>
                  </a:lnTo>
                  <a:lnTo>
                    <a:pt x="1653" y="125"/>
                  </a:lnTo>
                  <a:lnTo>
                    <a:pt x="1652" y="125"/>
                  </a:lnTo>
                  <a:lnTo>
                    <a:pt x="1652" y="123"/>
                  </a:lnTo>
                  <a:lnTo>
                    <a:pt x="1653" y="123"/>
                  </a:lnTo>
                  <a:lnTo>
                    <a:pt x="1653" y="122"/>
                  </a:lnTo>
                  <a:lnTo>
                    <a:pt x="1652" y="122"/>
                  </a:lnTo>
                  <a:lnTo>
                    <a:pt x="1652" y="121"/>
                  </a:lnTo>
                  <a:lnTo>
                    <a:pt x="1653" y="121"/>
                  </a:lnTo>
                  <a:lnTo>
                    <a:pt x="1654" y="121"/>
                  </a:lnTo>
                  <a:lnTo>
                    <a:pt x="1654" y="120"/>
                  </a:lnTo>
                  <a:lnTo>
                    <a:pt x="1654" y="121"/>
                  </a:lnTo>
                  <a:lnTo>
                    <a:pt x="1655" y="121"/>
                  </a:lnTo>
                  <a:lnTo>
                    <a:pt x="1655" y="120"/>
                  </a:lnTo>
                  <a:lnTo>
                    <a:pt x="1655" y="119"/>
                  </a:lnTo>
                  <a:lnTo>
                    <a:pt x="1656" y="119"/>
                  </a:lnTo>
                  <a:lnTo>
                    <a:pt x="1656" y="118"/>
                  </a:lnTo>
                  <a:lnTo>
                    <a:pt x="1657" y="118"/>
                  </a:lnTo>
                  <a:lnTo>
                    <a:pt x="1657" y="117"/>
                  </a:lnTo>
                  <a:lnTo>
                    <a:pt x="1657" y="116"/>
                  </a:lnTo>
                  <a:lnTo>
                    <a:pt x="1656" y="116"/>
                  </a:lnTo>
                  <a:lnTo>
                    <a:pt x="1656" y="114"/>
                  </a:lnTo>
                  <a:lnTo>
                    <a:pt x="1657" y="114"/>
                  </a:lnTo>
                  <a:lnTo>
                    <a:pt x="1656" y="114"/>
                  </a:lnTo>
                  <a:lnTo>
                    <a:pt x="1657" y="114"/>
                  </a:lnTo>
                  <a:lnTo>
                    <a:pt x="1657" y="113"/>
                  </a:lnTo>
                  <a:lnTo>
                    <a:pt x="1656" y="113"/>
                  </a:lnTo>
                  <a:lnTo>
                    <a:pt x="1656" y="112"/>
                  </a:lnTo>
                  <a:lnTo>
                    <a:pt x="1656" y="111"/>
                  </a:lnTo>
                  <a:lnTo>
                    <a:pt x="1656" y="110"/>
                  </a:lnTo>
                  <a:lnTo>
                    <a:pt x="1656" y="109"/>
                  </a:lnTo>
                  <a:lnTo>
                    <a:pt x="1657" y="109"/>
                  </a:lnTo>
                  <a:lnTo>
                    <a:pt x="1659" y="108"/>
                  </a:lnTo>
                  <a:lnTo>
                    <a:pt x="1659" y="106"/>
                  </a:lnTo>
                  <a:lnTo>
                    <a:pt x="1660" y="106"/>
                  </a:lnTo>
                  <a:lnTo>
                    <a:pt x="1661" y="106"/>
                  </a:lnTo>
                  <a:lnTo>
                    <a:pt x="1661" y="105"/>
                  </a:lnTo>
                  <a:lnTo>
                    <a:pt x="1662" y="105"/>
                  </a:lnTo>
                  <a:lnTo>
                    <a:pt x="1662" y="104"/>
                  </a:lnTo>
                  <a:lnTo>
                    <a:pt x="1662" y="103"/>
                  </a:lnTo>
                  <a:lnTo>
                    <a:pt x="1663" y="103"/>
                  </a:lnTo>
                  <a:lnTo>
                    <a:pt x="1663" y="102"/>
                  </a:lnTo>
                  <a:lnTo>
                    <a:pt x="1663" y="101"/>
                  </a:lnTo>
                  <a:lnTo>
                    <a:pt x="1662" y="101"/>
                  </a:lnTo>
                  <a:lnTo>
                    <a:pt x="1662" y="100"/>
                  </a:lnTo>
                  <a:lnTo>
                    <a:pt x="1663" y="100"/>
                  </a:lnTo>
                  <a:lnTo>
                    <a:pt x="1662" y="100"/>
                  </a:lnTo>
                  <a:lnTo>
                    <a:pt x="1663" y="100"/>
                  </a:lnTo>
                  <a:lnTo>
                    <a:pt x="1662" y="100"/>
                  </a:lnTo>
                  <a:lnTo>
                    <a:pt x="1663" y="100"/>
                  </a:lnTo>
                  <a:lnTo>
                    <a:pt x="1663" y="98"/>
                  </a:lnTo>
                  <a:lnTo>
                    <a:pt x="1663" y="97"/>
                  </a:lnTo>
                  <a:lnTo>
                    <a:pt x="1664" y="97"/>
                  </a:lnTo>
                  <a:lnTo>
                    <a:pt x="1664" y="96"/>
                  </a:lnTo>
                  <a:lnTo>
                    <a:pt x="1664" y="97"/>
                  </a:lnTo>
                  <a:lnTo>
                    <a:pt x="1664" y="96"/>
                  </a:lnTo>
                  <a:lnTo>
                    <a:pt x="1664" y="95"/>
                  </a:lnTo>
                  <a:lnTo>
                    <a:pt x="1665" y="95"/>
                  </a:lnTo>
                  <a:lnTo>
                    <a:pt x="1665" y="94"/>
                  </a:lnTo>
                  <a:lnTo>
                    <a:pt x="1665" y="95"/>
                  </a:lnTo>
                  <a:lnTo>
                    <a:pt x="1665" y="94"/>
                  </a:lnTo>
                  <a:lnTo>
                    <a:pt x="1666" y="94"/>
                  </a:lnTo>
                  <a:lnTo>
                    <a:pt x="1668" y="94"/>
                  </a:lnTo>
                  <a:lnTo>
                    <a:pt x="1669" y="94"/>
                  </a:lnTo>
                  <a:lnTo>
                    <a:pt x="1670" y="95"/>
                  </a:lnTo>
                  <a:lnTo>
                    <a:pt x="1671" y="95"/>
                  </a:lnTo>
                  <a:lnTo>
                    <a:pt x="1671" y="96"/>
                  </a:lnTo>
                  <a:lnTo>
                    <a:pt x="1672" y="96"/>
                  </a:lnTo>
                  <a:lnTo>
                    <a:pt x="1672" y="97"/>
                  </a:lnTo>
                  <a:lnTo>
                    <a:pt x="1672" y="98"/>
                  </a:lnTo>
                  <a:lnTo>
                    <a:pt x="1673" y="98"/>
                  </a:lnTo>
                  <a:lnTo>
                    <a:pt x="1672" y="98"/>
                  </a:lnTo>
                  <a:lnTo>
                    <a:pt x="1673" y="98"/>
                  </a:lnTo>
                  <a:lnTo>
                    <a:pt x="1672" y="98"/>
                  </a:lnTo>
                  <a:lnTo>
                    <a:pt x="1673" y="98"/>
                  </a:lnTo>
                  <a:lnTo>
                    <a:pt x="1673" y="100"/>
                  </a:lnTo>
                  <a:lnTo>
                    <a:pt x="1673" y="98"/>
                  </a:lnTo>
                  <a:lnTo>
                    <a:pt x="1673" y="100"/>
                  </a:lnTo>
                  <a:lnTo>
                    <a:pt x="1674" y="98"/>
                  </a:lnTo>
                  <a:lnTo>
                    <a:pt x="1674" y="100"/>
                  </a:lnTo>
                  <a:lnTo>
                    <a:pt x="1674" y="101"/>
                  </a:lnTo>
                  <a:lnTo>
                    <a:pt x="1676" y="101"/>
                  </a:lnTo>
                  <a:lnTo>
                    <a:pt x="1676" y="102"/>
                  </a:lnTo>
                  <a:lnTo>
                    <a:pt x="1676" y="103"/>
                  </a:lnTo>
                  <a:lnTo>
                    <a:pt x="1677" y="103"/>
                  </a:lnTo>
                  <a:lnTo>
                    <a:pt x="1677" y="104"/>
                  </a:lnTo>
                  <a:lnTo>
                    <a:pt x="1677" y="103"/>
                  </a:lnTo>
                  <a:lnTo>
                    <a:pt x="1678" y="103"/>
                  </a:lnTo>
                  <a:lnTo>
                    <a:pt x="1679" y="103"/>
                  </a:lnTo>
                  <a:lnTo>
                    <a:pt x="1680" y="103"/>
                  </a:lnTo>
                  <a:lnTo>
                    <a:pt x="1681" y="103"/>
                  </a:lnTo>
                  <a:lnTo>
                    <a:pt x="1682" y="103"/>
                  </a:lnTo>
                  <a:lnTo>
                    <a:pt x="1683" y="103"/>
                  </a:lnTo>
                  <a:lnTo>
                    <a:pt x="1683" y="104"/>
                  </a:lnTo>
                  <a:lnTo>
                    <a:pt x="1685" y="104"/>
                  </a:lnTo>
                  <a:lnTo>
                    <a:pt x="1685" y="105"/>
                  </a:lnTo>
                  <a:lnTo>
                    <a:pt x="1686" y="105"/>
                  </a:lnTo>
                  <a:lnTo>
                    <a:pt x="1686" y="106"/>
                  </a:lnTo>
                  <a:lnTo>
                    <a:pt x="1687" y="106"/>
                  </a:lnTo>
                  <a:lnTo>
                    <a:pt x="1687" y="108"/>
                  </a:lnTo>
                  <a:lnTo>
                    <a:pt x="1687" y="109"/>
                  </a:lnTo>
                  <a:lnTo>
                    <a:pt x="1688" y="109"/>
                  </a:lnTo>
                  <a:lnTo>
                    <a:pt x="1688" y="110"/>
                  </a:lnTo>
                  <a:lnTo>
                    <a:pt x="1688" y="111"/>
                  </a:lnTo>
                  <a:lnTo>
                    <a:pt x="1689" y="111"/>
                  </a:lnTo>
                  <a:lnTo>
                    <a:pt x="1689" y="112"/>
                  </a:lnTo>
                  <a:lnTo>
                    <a:pt x="1690" y="112"/>
                  </a:lnTo>
                  <a:lnTo>
                    <a:pt x="1690" y="113"/>
                  </a:lnTo>
                  <a:lnTo>
                    <a:pt x="1690" y="114"/>
                  </a:lnTo>
                  <a:lnTo>
                    <a:pt x="1690" y="116"/>
                  </a:lnTo>
                  <a:lnTo>
                    <a:pt x="1689" y="116"/>
                  </a:lnTo>
                  <a:lnTo>
                    <a:pt x="1689" y="117"/>
                  </a:lnTo>
                  <a:lnTo>
                    <a:pt x="1688" y="117"/>
                  </a:lnTo>
                  <a:lnTo>
                    <a:pt x="1688" y="118"/>
                  </a:lnTo>
                  <a:lnTo>
                    <a:pt x="1687" y="118"/>
                  </a:lnTo>
                  <a:lnTo>
                    <a:pt x="1687" y="119"/>
                  </a:lnTo>
                  <a:lnTo>
                    <a:pt x="1686" y="119"/>
                  </a:lnTo>
                  <a:lnTo>
                    <a:pt x="1685" y="119"/>
                  </a:lnTo>
                  <a:lnTo>
                    <a:pt x="1685" y="118"/>
                  </a:lnTo>
                  <a:lnTo>
                    <a:pt x="1683" y="118"/>
                  </a:lnTo>
                  <a:lnTo>
                    <a:pt x="1683" y="119"/>
                  </a:lnTo>
                  <a:lnTo>
                    <a:pt x="1682" y="119"/>
                  </a:lnTo>
                  <a:lnTo>
                    <a:pt x="1681" y="119"/>
                  </a:lnTo>
                  <a:lnTo>
                    <a:pt x="1681" y="120"/>
                  </a:lnTo>
                  <a:lnTo>
                    <a:pt x="1680" y="120"/>
                  </a:lnTo>
                  <a:lnTo>
                    <a:pt x="1680" y="121"/>
                  </a:lnTo>
                  <a:lnTo>
                    <a:pt x="1679" y="121"/>
                  </a:lnTo>
                  <a:lnTo>
                    <a:pt x="1679" y="122"/>
                  </a:lnTo>
                  <a:lnTo>
                    <a:pt x="1678" y="122"/>
                  </a:lnTo>
                  <a:lnTo>
                    <a:pt x="1678" y="123"/>
                  </a:lnTo>
                  <a:lnTo>
                    <a:pt x="1678" y="125"/>
                  </a:lnTo>
                  <a:lnTo>
                    <a:pt x="1678" y="126"/>
                  </a:lnTo>
                  <a:lnTo>
                    <a:pt x="1678" y="127"/>
                  </a:lnTo>
                  <a:close/>
                  <a:moveTo>
                    <a:pt x="1779" y="118"/>
                  </a:moveTo>
                  <a:lnTo>
                    <a:pt x="1778" y="118"/>
                  </a:lnTo>
                  <a:lnTo>
                    <a:pt x="1778" y="117"/>
                  </a:lnTo>
                  <a:lnTo>
                    <a:pt x="1779" y="117"/>
                  </a:lnTo>
                  <a:lnTo>
                    <a:pt x="1779" y="116"/>
                  </a:lnTo>
                  <a:lnTo>
                    <a:pt x="1780" y="116"/>
                  </a:lnTo>
                  <a:lnTo>
                    <a:pt x="1781" y="116"/>
                  </a:lnTo>
                  <a:lnTo>
                    <a:pt x="1781" y="117"/>
                  </a:lnTo>
                  <a:lnTo>
                    <a:pt x="1781" y="116"/>
                  </a:lnTo>
                  <a:lnTo>
                    <a:pt x="1781" y="117"/>
                  </a:lnTo>
                  <a:lnTo>
                    <a:pt x="1780" y="117"/>
                  </a:lnTo>
                  <a:lnTo>
                    <a:pt x="1779" y="117"/>
                  </a:lnTo>
                  <a:lnTo>
                    <a:pt x="1779" y="118"/>
                  </a:lnTo>
                  <a:close/>
                  <a:moveTo>
                    <a:pt x="1655" y="83"/>
                  </a:moveTo>
                  <a:lnTo>
                    <a:pt x="1655" y="84"/>
                  </a:lnTo>
                  <a:lnTo>
                    <a:pt x="1655" y="85"/>
                  </a:lnTo>
                  <a:lnTo>
                    <a:pt x="1655" y="86"/>
                  </a:lnTo>
                  <a:lnTo>
                    <a:pt x="1654" y="86"/>
                  </a:lnTo>
                  <a:lnTo>
                    <a:pt x="1654" y="87"/>
                  </a:lnTo>
                  <a:lnTo>
                    <a:pt x="1654" y="88"/>
                  </a:lnTo>
                  <a:lnTo>
                    <a:pt x="1653" y="88"/>
                  </a:lnTo>
                  <a:lnTo>
                    <a:pt x="1654" y="88"/>
                  </a:lnTo>
                  <a:lnTo>
                    <a:pt x="1654" y="89"/>
                  </a:lnTo>
                  <a:lnTo>
                    <a:pt x="1653" y="89"/>
                  </a:lnTo>
                  <a:lnTo>
                    <a:pt x="1653" y="91"/>
                  </a:lnTo>
                  <a:lnTo>
                    <a:pt x="1653" y="92"/>
                  </a:lnTo>
                  <a:lnTo>
                    <a:pt x="1653" y="93"/>
                  </a:lnTo>
                  <a:lnTo>
                    <a:pt x="1653" y="92"/>
                  </a:lnTo>
                  <a:lnTo>
                    <a:pt x="1652" y="92"/>
                  </a:lnTo>
                  <a:lnTo>
                    <a:pt x="1652" y="93"/>
                  </a:lnTo>
                  <a:lnTo>
                    <a:pt x="1651" y="93"/>
                  </a:lnTo>
                  <a:lnTo>
                    <a:pt x="1649" y="93"/>
                  </a:lnTo>
                  <a:lnTo>
                    <a:pt x="1648" y="93"/>
                  </a:lnTo>
                  <a:lnTo>
                    <a:pt x="1647" y="93"/>
                  </a:lnTo>
                  <a:lnTo>
                    <a:pt x="1647" y="92"/>
                  </a:lnTo>
                  <a:lnTo>
                    <a:pt x="1647" y="93"/>
                  </a:lnTo>
                  <a:lnTo>
                    <a:pt x="1647" y="92"/>
                  </a:lnTo>
                  <a:lnTo>
                    <a:pt x="1648" y="92"/>
                  </a:lnTo>
                  <a:lnTo>
                    <a:pt x="1648" y="91"/>
                  </a:lnTo>
                  <a:lnTo>
                    <a:pt x="1649" y="91"/>
                  </a:lnTo>
                  <a:lnTo>
                    <a:pt x="1648" y="91"/>
                  </a:lnTo>
                  <a:lnTo>
                    <a:pt x="1648" y="89"/>
                  </a:lnTo>
                  <a:lnTo>
                    <a:pt x="1649" y="89"/>
                  </a:lnTo>
                  <a:lnTo>
                    <a:pt x="1649" y="88"/>
                  </a:lnTo>
                  <a:lnTo>
                    <a:pt x="1649" y="87"/>
                  </a:lnTo>
                  <a:lnTo>
                    <a:pt x="1649" y="86"/>
                  </a:lnTo>
                  <a:lnTo>
                    <a:pt x="1648" y="86"/>
                  </a:lnTo>
                  <a:lnTo>
                    <a:pt x="1648" y="85"/>
                  </a:lnTo>
                  <a:lnTo>
                    <a:pt x="1648" y="84"/>
                  </a:lnTo>
                  <a:lnTo>
                    <a:pt x="1648" y="83"/>
                  </a:lnTo>
                  <a:lnTo>
                    <a:pt x="1648" y="81"/>
                  </a:lnTo>
                  <a:lnTo>
                    <a:pt x="1649" y="81"/>
                  </a:lnTo>
                  <a:lnTo>
                    <a:pt x="1651" y="81"/>
                  </a:lnTo>
                  <a:lnTo>
                    <a:pt x="1651" y="80"/>
                  </a:lnTo>
                  <a:lnTo>
                    <a:pt x="1652" y="80"/>
                  </a:lnTo>
                  <a:lnTo>
                    <a:pt x="1652" y="79"/>
                  </a:lnTo>
                  <a:lnTo>
                    <a:pt x="1652" y="80"/>
                  </a:lnTo>
                  <a:lnTo>
                    <a:pt x="1653" y="80"/>
                  </a:lnTo>
                  <a:lnTo>
                    <a:pt x="1653" y="81"/>
                  </a:lnTo>
                  <a:lnTo>
                    <a:pt x="1653" y="83"/>
                  </a:lnTo>
                  <a:lnTo>
                    <a:pt x="1653" y="81"/>
                  </a:lnTo>
                  <a:lnTo>
                    <a:pt x="1654" y="81"/>
                  </a:lnTo>
                  <a:lnTo>
                    <a:pt x="1655" y="81"/>
                  </a:lnTo>
                  <a:lnTo>
                    <a:pt x="1655" y="83"/>
                  </a:lnTo>
                  <a:close/>
                  <a:moveTo>
                    <a:pt x="1657" y="78"/>
                  </a:moveTo>
                  <a:lnTo>
                    <a:pt x="1657" y="77"/>
                  </a:lnTo>
                  <a:lnTo>
                    <a:pt x="1659" y="77"/>
                  </a:lnTo>
                  <a:lnTo>
                    <a:pt x="1657" y="77"/>
                  </a:lnTo>
                  <a:lnTo>
                    <a:pt x="1657" y="78"/>
                  </a:lnTo>
                  <a:close/>
                  <a:moveTo>
                    <a:pt x="1669" y="2"/>
                  </a:moveTo>
                  <a:lnTo>
                    <a:pt x="1670" y="2"/>
                  </a:lnTo>
                  <a:lnTo>
                    <a:pt x="1671" y="2"/>
                  </a:lnTo>
                  <a:lnTo>
                    <a:pt x="1671" y="3"/>
                  </a:lnTo>
                  <a:lnTo>
                    <a:pt x="1672" y="3"/>
                  </a:lnTo>
                  <a:lnTo>
                    <a:pt x="1671" y="3"/>
                  </a:lnTo>
                  <a:lnTo>
                    <a:pt x="1672" y="3"/>
                  </a:lnTo>
                  <a:lnTo>
                    <a:pt x="1672" y="2"/>
                  </a:lnTo>
                  <a:lnTo>
                    <a:pt x="1673" y="2"/>
                  </a:lnTo>
                  <a:lnTo>
                    <a:pt x="1674" y="2"/>
                  </a:lnTo>
                  <a:lnTo>
                    <a:pt x="1674" y="1"/>
                  </a:lnTo>
                  <a:lnTo>
                    <a:pt x="1676" y="1"/>
                  </a:lnTo>
                  <a:lnTo>
                    <a:pt x="1677" y="1"/>
                  </a:lnTo>
                  <a:lnTo>
                    <a:pt x="1677" y="0"/>
                  </a:lnTo>
                  <a:lnTo>
                    <a:pt x="1678" y="0"/>
                  </a:lnTo>
                  <a:lnTo>
                    <a:pt x="1678" y="1"/>
                  </a:lnTo>
                  <a:lnTo>
                    <a:pt x="1678" y="0"/>
                  </a:lnTo>
                  <a:lnTo>
                    <a:pt x="1679" y="0"/>
                  </a:lnTo>
                  <a:lnTo>
                    <a:pt x="1679" y="1"/>
                  </a:lnTo>
                  <a:lnTo>
                    <a:pt x="1679" y="0"/>
                  </a:lnTo>
                  <a:lnTo>
                    <a:pt x="1680" y="0"/>
                  </a:lnTo>
                  <a:lnTo>
                    <a:pt x="1680" y="1"/>
                  </a:lnTo>
                  <a:lnTo>
                    <a:pt x="1681" y="1"/>
                  </a:lnTo>
                  <a:lnTo>
                    <a:pt x="1681" y="0"/>
                  </a:lnTo>
                  <a:lnTo>
                    <a:pt x="1681" y="1"/>
                  </a:lnTo>
                  <a:lnTo>
                    <a:pt x="1681" y="2"/>
                  </a:lnTo>
                  <a:lnTo>
                    <a:pt x="1682" y="2"/>
                  </a:lnTo>
                  <a:lnTo>
                    <a:pt x="1681" y="2"/>
                  </a:lnTo>
                  <a:lnTo>
                    <a:pt x="1682" y="2"/>
                  </a:lnTo>
                  <a:lnTo>
                    <a:pt x="1682" y="3"/>
                  </a:lnTo>
                  <a:lnTo>
                    <a:pt x="1682" y="2"/>
                  </a:lnTo>
                  <a:lnTo>
                    <a:pt x="1683" y="2"/>
                  </a:lnTo>
                  <a:lnTo>
                    <a:pt x="1685" y="2"/>
                  </a:lnTo>
                  <a:lnTo>
                    <a:pt x="1685" y="3"/>
                  </a:lnTo>
                  <a:lnTo>
                    <a:pt x="1685" y="2"/>
                  </a:lnTo>
                  <a:lnTo>
                    <a:pt x="1685" y="3"/>
                  </a:lnTo>
                  <a:lnTo>
                    <a:pt x="1686" y="3"/>
                  </a:lnTo>
                  <a:lnTo>
                    <a:pt x="1686" y="4"/>
                  </a:lnTo>
                  <a:lnTo>
                    <a:pt x="1687" y="4"/>
                  </a:lnTo>
                  <a:lnTo>
                    <a:pt x="1687" y="5"/>
                  </a:lnTo>
                  <a:lnTo>
                    <a:pt x="1688" y="5"/>
                  </a:lnTo>
                  <a:lnTo>
                    <a:pt x="1687" y="5"/>
                  </a:lnTo>
                  <a:lnTo>
                    <a:pt x="1687" y="6"/>
                  </a:lnTo>
                  <a:lnTo>
                    <a:pt x="1688" y="6"/>
                  </a:lnTo>
                  <a:lnTo>
                    <a:pt x="1688" y="8"/>
                  </a:lnTo>
                  <a:lnTo>
                    <a:pt x="1689" y="8"/>
                  </a:lnTo>
                  <a:lnTo>
                    <a:pt x="1689" y="9"/>
                  </a:lnTo>
                  <a:lnTo>
                    <a:pt x="1688" y="9"/>
                  </a:lnTo>
                  <a:lnTo>
                    <a:pt x="1689" y="9"/>
                  </a:lnTo>
                  <a:lnTo>
                    <a:pt x="1689" y="10"/>
                  </a:lnTo>
                  <a:lnTo>
                    <a:pt x="1690" y="10"/>
                  </a:lnTo>
                  <a:lnTo>
                    <a:pt x="1690" y="9"/>
                  </a:lnTo>
                  <a:lnTo>
                    <a:pt x="1690" y="10"/>
                  </a:lnTo>
                  <a:lnTo>
                    <a:pt x="1691" y="10"/>
                  </a:lnTo>
                  <a:lnTo>
                    <a:pt x="1691" y="11"/>
                  </a:lnTo>
                  <a:lnTo>
                    <a:pt x="1691" y="10"/>
                  </a:lnTo>
                  <a:lnTo>
                    <a:pt x="1691" y="11"/>
                  </a:lnTo>
                  <a:lnTo>
                    <a:pt x="1693" y="11"/>
                  </a:lnTo>
                  <a:lnTo>
                    <a:pt x="1691" y="11"/>
                  </a:lnTo>
                  <a:lnTo>
                    <a:pt x="1693" y="11"/>
                  </a:lnTo>
                  <a:lnTo>
                    <a:pt x="1691" y="11"/>
                  </a:lnTo>
                  <a:lnTo>
                    <a:pt x="1690" y="11"/>
                  </a:lnTo>
                  <a:lnTo>
                    <a:pt x="1690" y="12"/>
                  </a:lnTo>
                  <a:lnTo>
                    <a:pt x="1689" y="12"/>
                  </a:lnTo>
                  <a:lnTo>
                    <a:pt x="1689" y="13"/>
                  </a:lnTo>
                  <a:lnTo>
                    <a:pt x="1688" y="13"/>
                  </a:lnTo>
                  <a:lnTo>
                    <a:pt x="1688" y="14"/>
                  </a:lnTo>
                  <a:lnTo>
                    <a:pt x="1688" y="16"/>
                  </a:lnTo>
                  <a:lnTo>
                    <a:pt x="1687" y="16"/>
                  </a:lnTo>
                  <a:lnTo>
                    <a:pt x="1687" y="17"/>
                  </a:lnTo>
                  <a:lnTo>
                    <a:pt x="1686" y="17"/>
                  </a:lnTo>
                  <a:lnTo>
                    <a:pt x="1686" y="18"/>
                  </a:lnTo>
                  <a:lnTo>
                    <a:pt x="1685" y="18"/>
                  </a:lnTo>
                  <a:lnTo>
                    <a:pt x="1683" y="18"/>
                  </a:lnTo>
                  <a:lnTo>
                    <a:pt x="1682" y="18"/>
                  </a:lnTo>
                  <a:lnTo>
                    <a:pt x="1682" y="19"/>
                  </a:lnTo>
                  <a:lnTo>
                    <a:pt x="1681" y="19"/>
                  </a:lnTo>
                  <a:lnTo>
                    <a:pt x="1680" y="19"/>
                  </a:lnTo>
                  <a:lnTo>
                    <a:pt x="1680" y="20"/>
                  </a:lnTo>
                  <a:lnTo>
                    <a:pt x="1679" y="20"/>
                  </a:lnTo>
                  <a:lnTo>
                    <a:pt x="1679" y="21"/>
                  </a:lnTo>
                  <a:lnTo>
                    <a:pt x="1679" y="22"/>
                  </a:lnTo>
                  <a:lnTo>
                    <a:pt x="1678" y="22"/>
                  </a:lnTo>
                  <a:lnTo>
                    <a:pt x="1678" y="24"/>
                  </a:lnTo>
                  <a:lnTo>
                    <a:pt x="1677" y="24"/>
                  </a:lnTo>
                  <a:lnTo>
                    <a:pt x="1676" y="22"/>
                  </a:lnTo>
                  <a:lnTo>
                    <a:pt x="1674" y="22"/>
                  </a:lnTo>
                  <a:lnTo>
                    <a:pt x="1673" y="22"/>
                  </a:lnTo>
                  <a:lnTo>
                    <a:pt x="1672" y="22"/>
                  </a:lnTo>
                  <a:lnTo>
                    <a:pt x="1672" y="21"/>
                  </a:lnTo>
                  <a:lnTo>
                    <a:pt x="1671" y="21"/>
                  </a:lnTo>
                  <a:lnTo>
                    <a:pt x="1671" y="22"/>
                  </a:lnTo>
                  <a:lnTo>
                    <a:pt x="1670" y="24"/>
                  </a:lnTo>
                  <a:lnTo>
                    <a:pt x="1670" y="22"/>
                  </a:lnTo>
                  <a:lnTo>
                    <a:pt x="1670" y="24"/>
                  </a:lnTo>
                  <a:lnTo>
                    <a:pt x="1669" y="24"/>
                  </a:lnTo>
                  <a:lnTo>
                    <a:pt x="1668" y="24"/>
                  </a:lnTo>
                  <a:lnTo>
                    <a:pt x="1666" y="24"/>
                  </a:lnTo>
                  <a:lnTo>
                    <a:pt x="1665" y="22"/>
                  </a:lnTo>
                  <a:lnTo>
                    <a:pt x="1664" y="22"/>
                  </a:lnTo>
                  <a:lnTo>
                    <a:pt x="1663" y="22"/>
                  </a:lnTo>
                  <a:lnTo>
                    <a:pt x="1663" y="21"/>
                  </a:lnTo>
                  <a:lnTo>
                    <a:pt x="1662" y="21"/>
                  </a:lnTo>
                  <a:lnTo>
                    <a:pt x="1662" y="20"/>
                  </a:lnTo>
                  <a:lnTo>
                    <a:pt x="1662" y="19"/>
                  </a:lnTo>
                  <a:lnTo>
                    <a:pt x="1662" y="18"/>
                  </a:lnTo>
                  <a:lnTo>
                    <a:pt x="1662" y="17"/>
                  </a:lnTo>
                  <a:lnTo>
                    <a:pt x="1662" y="16"/>
                  </a:lnTo>
                  <a:lnTo>
                    <a:pt x="1662" y="14"/>
                  </a:lnTo>
                  <a:lnTo>
                    <a:pt x="1662" y="13"/>
                  </a:lnTo>
                  <a:lnTo>
                    <a:pt x="1662" y="12"/>
                  </a:lnTo>
                  <a:lnTo>
                    <a:pt x="1662" y="11"/>
                  </a:lnTo>
                  <a:lnTo>
                    <a:pt x="1662" y="10"/>
                  </a:lnTo>
                  <a:lnTo>
                    <a:pt x="1663" y="10"/>
                  </a:lnTo>
                  <a:lnTo>
                    <a:pt x="1663" y="9"/>
                  </a:lnTo>
                  <a:lnTo>
                    <a:pt x="1664" y="9"/>
                  </a:lnTo>
                  <a:lnTo>
                    <a:pt x="1664" y="8"/>
                  </a:lnTo>
                  <a:lnTo>
                    <a:pt x="1665" y="8"/>
                  </a:lnTo>
                  <a:lnTo>
                    <a:pt x="1665" y="6"/>
                  </a:lnTo>
                  <a:lnTo>
                    <a:pt x="1666" y="6"/>
                  </a:lnTo>
                  <a:lnTo>
                    <a:pt x="1666" y="5"/>
                  </a:lnTo>
                  <a:lnTo>
                    <a:pt x="1668" y="5"/>
                  </a:lnTo>
                  <a:lnTo>
                    <a:pt x="1669" y="5"/>
                  </a:lnTo>
                  <a:lnTo>
                    <a:pt x="1669" y="4"/>
                  </a:lnTo>
                  <a:lnTo>
                    <a:pt x="1669" y="3"/>
                  </a:lnTo>
                  <a:lnTo>
                    <a:pt x="1668" y="3"/>
                  </a:lnTo>
                  <a:lnTo>
                    <a:pt x="1668" y="2"/>
                  </a:lnTo>
                  <a:lnTo>
                    <a:pt x="1669" y="2"/>
                  </a:lnTo>
                  <a:close/>
                  <a:moveTo>
                    <a:pt x="1693" y="11"/>
                  </a:moveTo>
                  <a:lnTo>
                    <a:pt x="1693" y="10"/>
                  </a:lnTo>
                  <a:lnTo>
                    <a:pt x="1693" y="11"/>
                  </a:lnTo>
                  <a:close/>
                  <a:moveTo>
                    <a:pt x="1671" y="2"/>
                  </a:moveTo>
                  <a:lnTo>
                    <a:pt x="1672" y="2"/>
                  </a:lnTo>
                  <a:lnTo>
                    <a:pt x="1671" y="2"/>
                  </a:lnTo>
                  <a:close/>
                  <a:moveTo>
                    <a:pt x="1673" y="1"/>
                  </a:moveTo>
                  <a:lnTo>
                    <a:pt x="1673" y="2"/>
                  </a:lnTo>
                  <a:lnTo>
                    <a:pt x="1674" y="2"/>
                  </a:lnTo>
                  <a:lnTo>
                    <a:pt x="1673" y="2"/>
                  </a:lnTo>
                  <a:lnTo>
                    <a:pt x="1673" y="1"/>
                  </a:lnTo>
                  <a:close/>
                  <a:moveTo>
                    <a:pt x="1683" y="2"/>
                  </a:moveTo>
                  <a:lnTo>
                    <a:pt x="1683" y="1"/>
                  </a:lnTo>
                  <a:lnTo>
                    <a:pt x="1683" y="2"/>
                  </a:lnTo>
                  <a:close/>
                  <a:moveTo>
                    <a:pt x="1682" y="0"/>
                  </a:moveTo>
                  <a:lnTo>
                    <a:pt x="1681" y="0"/>
                  </a:lnTo>
                  <a:lnTo>
                    <a:pt x="1682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Freeform 72">
              <a:extLst>
                <a:ext uri="{FF2B5EF4-FFF2-40B4-BE49-F238E27FC236}">
                  <a16:creationId xmlns:a16="http://schemas.microsoft.com/office/drawing/2014/main" id="{BF16639A-F32E-4FD1-03D8-BE1834270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593" y="4006466"/>
              <a:ext cx="763701" cy="476326"/>
            </a:xfrm>
            <a:custGeom>
              <a:avLst/>
              <a:gdLst>
                <a:gd name="T0" fmla="*/ 90 w 1451"/>
                <a:gd name="T1" fmla="*/ 888 h 905"/>
                <a:gd name="T2" fmla="*/ 42 w 1451"/>
                <a:gd name="T3" fmla="*/ 847 h 905"/>
                <a:gd name="T4" fmla="*/ 8 w 1451"/>
                <a:gd name="T5" fmla="*/ 813 h 905"/>
                <a:gd name="T6" fmla="*/ 46 w 1451"/>
                <a:gd name="T7" fmla="*/ 804 h 905"/>
                <a:gd name="T8" fmla="*/ 115 w 1451"/>
                <a:gd name="T9" fmla="*/ 790 h 905"/>
                <a:gd name="T10" fmla="*/ 160 w 1451"/>
                <a:gd name="T11" fmla="*/ 755 h 905"/>
                <a:gd name="T12" fmla="*/ 190 w 1451"/>
                <a:gd name="T13" fmla="*/ 775 h 905"/>
                <a:gd name="T14" fmla="*/ 171 w 1451"/>
                <a:gd name="T15" fmla="*/ 821 h 905"/>
                <a:gd name="T16" fmla="*/ 64 w 1451"/>
                <a:gd name="T17" fmla="*/ 809 h 905"/>
                <a:gd name="T18" fmla="*/ 159 w 1451"/>
                <a:gd name="T19" fmla="*/ 756 h 905"/>
                <a:gd name="T20" fmla="*/ 256 w 1451"/>
                <a:gd name="T21" fmla="*/ 152 h 905"/>
                <a:gd name="T22" fmla="*/ 242 w 1451"/>
                <a:gd name="T23" fmla="*/ 90 h 905"/>
                <a:gd name="T24" fmla="*/ 249 w 1451"/>
                <a:gd name="T25" fmla="*/ 37 h 905"/>
                <a:gd name="T26" fmla="*/ 292 w 1451"/>
                <a:gd name="T27" fmla="*/ 7 h 905"/>
                <a:gd name="T28" fmla="*/ 344 w 1451"/>
                <a:gd name="T29" fmla="*/ 25 h 905"/>
                <a:gd name="T30" fmla="*/ 395 w 1451"/>
                <a:gd name="T31" fmla="*/ 51 h 905"/>
                <a:gd name="T32" fmla="*/ 412 w 1451"/>
                <a:gd name="T33" fmla="*/ 106 h 905"/>
                <a:gd name="T34" fmla="*/ 376 w 1451"/>
                <a:gd name="T35" fmla="*/ 159 h 905"/>
                <a:gd name="T36" fmla="*/ 376 w 1451"/>
                <a:gd name="T37" fmla="*/ 204 h 905"/>
                <a:gd name="T38" fmla="*/ 343 w 1451"/>
                <a:gd name="T39" fmla="*/ 258 h 905"/>
                <a:gd name="T40" fmla="*/ 301 w 1451"/>
                <a:gd name="T41" fmla="*/ 311 h 905"/>
                <a:gd name="T42" fmla="*/ 285 w 1451"/>
                <a:gd name="T43" fmla="*/ 264 h 905"/>
                <a:gd name="T44" fmla="*/ 267 w 1451"/>
                <a:gd name="T45" fmla="*/ 199 h 905"/>
                <a:gd name="T46" fmla="*/ 284 w 1451"/>
                <a:gd name="T47" fmla="*/ 255 h 905"/>
                <a:gd name="T48" fmla="*/ 593 w 1451"/>
                <a:gd name="T49" fmla="*/ 590 h 905"/>
                <a:gd name="T50" fmla="*/ 638 w 1451"/>
                <a:gd name="T51" fmla="*/ 549 h 905"/>
                <a:gd name="T52" fmla="*/ 685 w 1451"/>
                <a:gd name="T53" fmla="*/ 564 h 905"/>
                <a:gd name="T54" fmla="*/ 722 w 1451"/>
                <a:gd name="T55" fmla="*/ 594 h 905"/>
                <a:gd name="T56" fmla="*/ 748 w 1451"/>
                <a:gd name="T57" fmla="*/ 647 h 905"/>
                <a:gd name="T58" fmla="*/ 707 w 1451"/>
                <a:gd name="T59" fmla="*/ 683 h 905"/>
                <a:gd name="T60" fmla="*/ 647 w 1451"/>
                <a:gd name="T61" fmla="*/ 697 h 905"/>
                <a:gd name="T62" fmla="*/ 603 w 1451"/>
                <a:gd name="T63" fmla="*/ 651 h 905"/>
                <a:gd name="T64" fmla="*/ 713 w 1451"/>
                <a:gd name="T65" fmla="*/ 584 h 905"/>
                <a:gd name="T66" fmla="*/ 1031 w 1451"/>
                <a:gd name="T67" fmla="*/ 764 h 905"/>
                <a:gd name="T68" fmla="*/ 998 w 1451"/>
                <a:gd name="T69" fmla="*/ 729 h 905"/>
                <a:gd name="T70" fmla="*/ 980 w 1451"/>
                <a:gd name="T71" fmla="*/ 686 h 905"/>
                <a:gd name="T72" fmla="*/ 954 w 1451"/>
                <a:gd name="T73" fmla="*/ 629 h 905"/>
                <a:gd name="T74" fmla="*/ 938 w 1451"/>
                <a:gd name="T75" fmla="*/ 571 h 905"/>
                <a:gd name="T76" fmla="*/ 916 w 1451"/>
                <a:gd name="T77" fmla="*/ 511 h 905"/>
                <a:gd name="T78" fmla="*/ 913 w 1451"/>
                <a:gd name="T79" fmla="*/ 473 h 905"/>
                <a:gd name="T80" fmla="*/ 965 w 1451"/>
                <a:gd name="T81" fmla="*/ 464 h 905"/>
                <a:gd name="T82" fmla="*/ 1009 w 1451"/>
                <a:gd name="T83" fmla="*/ 480 h 905"/>
                <a:gd name="T84" fmla="*/ 1053 w 1451"/>
                <a:gd name="T85" fmla="*/ 471 h 905"/>
                <a:gd name="T86" fmla="*/ 1100 w 1451"/>
                <a:gd name="T87" fmla="*/ 477 h 905"/>
                <a:gd name="T88" fmla="*/ 1163 w 1451"/>
                <a:gd name="T89" fmla="*/ 469 h 905"/>
                <a:gd name="T90" fmla="*/ 1210 w 1451"/>
                <a:gd name="T91" fmla="*/ 447 h 905"/>
                <a:gd name="T92" fmla="*/ 1244 w 1451"/>
                <a:gd name="T93" fmla="*/ 414 h 905"/>
                <a:gd name="T94" fmla="*/ 1291 w 1451"/>
                <a:gd name="T95" fmla="*/ 387 h 905"/>
                <a:gd name="T96" fmla="*/ 1339 w 1451"/>
                <a:gd name="T97" fmla="*/ 378 h 905"/>
                <a:gd name="T98" fmla="*/ 1395 w 1451"/>
                <a:gd name="T99" fmla="*/ 385 h 905"/>
                <a:gd name="T100" fmla="*/ 1451 w 1451"/>
                <a:gd name="T101" fmla="*/ 403 h 905"/>
                <a:gd name="T102" fmla="*/ 1398 w 1451"/>
                <a:gd name="T103" fmla="*/ 437 h 905"/>
                <a:gd name="T104" fmla="*/ 1360 w 1451"/>
                <a:gd name="T105" fmla="*/ 458 h 905"/>
                <a:gd name="T106" fmla="*/ 1300 w 1451"/>
                <a:gd name="T107" fmla="*/ 503 h 905"/>
                <a:gd name="T108" fmla="*/ 1266 w 1451"/>
                <a:gd name="T109" fmla="*/ 548 h 905"/>
                <a:gd name="T110" fmla="*/ 1234 w 1451"/>
                <a:gd name="T111" fmla="*/ 607 h 905"/>
                <a:gd name="T112" fmla="*/ 1205 w 1451"/>
                <a:gd name="T113" fmla="*/ 662 h 905"/>
                <a:gd name="T114" fmla="*/ 1176 w 1451"/>
                <a:gd name="T115" fmla="*/ 700 h 905"/>
                <a:gd name="T116" fmla="*/ 1135 w 1451"/>
                <a:gd name="T117" fmla="*/ 739 h 905"/>
                <a:gd name="T118" fmla="*/ 1076 w 1451"/>
                <a:gd name="T119" fmla="*/ 755 h 905"/>
                <a:gd name="T120" fmla="*/ 942 w 1451"/>
                <a:gd name="T121" fmla="*/ 604 h 905"/>
                <a:gd name="T122" fmla="*/ 1174 w 1451"/>
                <a:gd name="T123" fmla="*/ 469 h 905"/>
                <a:gd name="T124" fmla="*/ 1395 w 1451"/>
                <a:gd name="T125" fmla="*/ 385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51" h="905">
                  <a:moveTo>
                    <a:pt x="83" y="874"/>
                  </a:moveTo>
                  <a:lnTo>
                    <a:pt x="83" y="873"/>
                  </a:lnTo>
                  <a:lnTo>
                    <a:pt x="83" y="874"/>
                  </a:lnTo>
                  <a:close/>
                  <a:moveTo>
                    <a:pt x="81" y="866"/>
                  </a:moveTo>
                  <a:lnTo>
                    <a:pt x="80" y="866"/>
                  </a:lnTo>
                  <a:lnTo>
                    <a:pt x="81" y="866"/>
                  </a:lnTo>
                  <a:close/>
                  <a:moveTo>
                    <a:pt x="131" y="867"/>
                  </a:moveTo>
                  <a:lnTo>
                    <a:pt x="130" y="867"/>
                  </a:lnTo>
                  <a:lnTo>
                    <a:pt x="129" y="867"/>
                  </a:lnTo>
                  <a:lnTo>
                    <a:pt x="129" y="868"/>
                  </a:lnTo>
                  <a:lnTo>
                    <a:pt x="128" y="868"/>
                  </a:lnTo>
                  <a:lnTo>
                    <a:pt x="128" y="869"/>
                  </a:lnTo>
                  <a:lnTo>
                    <a:pt x="126" y="869"/>
                  </a:lnTo>
                  <a:lnTo>
                    <a:pt x="126" y="871"/>
                  </a:lnTo>
                  <a:lnTo>
                    <a:pt x="126" y="872"/>
                  </a:lnTo>
                  <a:lnTo>
                    <a:pt x="125" y="872"/>
                  </a:lnTo>
                  <a:lnTo>
                    <a:pt x="125" y="873"/>
                  </a:lnTo>
                  <a:lnTo>
                    <a:pt x="126" y="873"/>
                  </a:lnTo>
                  <a:lnTo>
                    <a:pt x="125" y="873"/>
                  </a:lnTo>
                  <a:lnTo>
                    <a:pt x="125" y="874"/>
                  </a:lnTo>
                  <a:lnTo>
                    <a:pt x="125" y="875"/>
                  </a:lnTo>
                  <a:lnTo>
                    <a:pt x="125" y="876"/>
                  </a:lnTo>
                  <a:lnTo>
                    <a:pt x="124" y="876"/>
                  </a:lnTo>
                  <a:lnTo>
                    <a:pt x="124" y="877"/>
                  </a:lnTo>
                  <a:lnTo>
                    <a:pt x="123" y="877"/>
                  </a:lnTo>
                  <a:lnTo>
                    <a:pt x="123" y="879"/>
                  </a:lnTo>
                  <a:lnTo>
                    <a:pt x="122" y="879"/>
                  </a:lnTo>
                  <a:lnTo>
                    <a:pt x="122" y="880"/>
                  </a:lnTo>
                  <a:lnTo>
                    <a:pt x="121" y="880"/>
                  </a:lnTo>
                  <a:lnTo>
                    <a:pt x="121" y="881"/>
                  </a:lnTo>
                  <a:lnTo>
                    <a:pt x="121" y="882"/>
                  </a:lnTo>
                  <a:lnTo>
                    <a:pt x="121" y="883"/>
                  </a:lnTo>
                  <a:lnTo>
                    <a:pt x="121" y="884"/>
                  </a:lnTo>
                  <a:lnTo>
                    <a:pt x="121" y="885"/>
                  </a:lnTo>
                  <a:lnTo>
                    <a:pt x="121" y="887"/>
                  </a:lnTo>
                  <a:lnTo>
                    <a:pt x="121" y="888"/>
                  </a:lnTo>
                  <a:lnTo>
                    <a:pt x="121" y="889"/>
                  </a:lnTo>
                  <a:lnTo>
                    <a:pt x="120" y="889"/>
                  </a:lnTo>
                  <a:lnTo>
                    <a:pt x="120" y="890"/>
                  </a:lnTo>
                  <a:lnTo>
                    <a:pt x="120" y="891"/>
                  </a:lnTo>
                  <a:lnTo>
                    <a:pt x="121" y="891"/>
                  </a:lnTo>
                  <a:lnTo>
                    <a:pt x="120" y="891"/>
                  </a:lnTo>
                  <a:lnTo>
                    <a:pt x="120" y="892"/>
                  </a:lnTo>
                  <a:lnTo>
                    <a:pt x="120" y="893"/>
                  </a:lnTo>
                  <a:lnTo>
                    <a:pt x="120" y="894"/>
                  </a:lnTo>
                  <a:lnTo>
                    <a:pt x="118" y="894"/>
                  </a:lnTo>
                  <a:lnTo>
                    <a:pt x="118" y="896"/>
                  </a:lnTo>
                  <a:lnTo>
                    <a:pt x="118" y="897"/>
                  </a:lnTo>
                  <a:lnTo>
                    <a:pt x="118" y="898"/>
                  </a:lnTo>
                  <a:lnTo>
                    <a:pt x="120" y="898"/>
                  </a:lnTo>
                  <a:lnTo>
                    <a:pt x="120" y="899"/>
                  </a:lnTo>
                  <a:lnTo>
                    <a:pt x="118" y="899"/>
                  </a:lnTo>
                  <a:lnTo>
                    <a:pt x="117" y="899"/>
                  </a:lnTo>
                  <a:lnTo>
                    <a:pt x="117" y="900"/>
                  </a:lnTo>
                  <a:lnTo>
                    <a:pt x="116" y="900"/>
                  </a:lnTo>
                  <a:lnTo>
                    <a:pt x="116" y="901"/>
                  </a:lnTo>
                  <a:lnTo>
                    <a:pt x="115" y="901"/>
                  </a:lnTo>
                  <a:lnTo>
                    <a:pt x="115" y="902"/>
                  </a:lnTo>
                  <a:lnTo>
                    <a:pt x="115" y="904"/>
                  </a:lnTo>
                  <a:lnTo>
                    <a:pt x="114" y="904"/>
                  </a:lnTo>
                  <a:lnTo>
                    <a:pt x="113" y="904"/>
                  </a:lnTo>
                  <a:lnTo>
                    <a:pt x="113" y="905"/>
                  </a:lnTo>
                  <a:lnTo>
                    <a:pt x="112" y="905"/>
                  </a:lnTo>
                  <a:lnTo>
                    <a:pt x="111" y="905"/>
                  </a:lnTo>
                  <a:lnTo>
                    <a:pt x="112" y="905"/>
                  </a:lnTo>
                  <a:lnTo>
                    <a:pt x="112" y="904"/>
                  </a:lnTo>
                  <a:lnTo>
                    <a:pt x="111" y="904"/>
                  </a:lnTo>
                  <a:lnTo>
                    <a:pt x="111" y="905"/>
                  </a:lnTo>
                  <a:lnTo>
                    <a:pt x="111" y="904"/>
                  </a:lnTo>
                  <a:lnTo>
                    <a:pt x="109" y="904"/>
                  </a:lnTo>
                  <a:lnTo>
                    <a:pt x="108" y="904"/>
                  </a:lnTo>
                  <a:lnTo>
                    <a:pt x="108" y="905"/>
                  </a:lnTo>
                  <a:lnTo>
                    <a:pt x="109" y="905"/>
                  </a:lnTo>
                  <a:lnTo>
                    <a:pt x="108" y="905"/>
                  </a:lnTo>
                  <a:lnTo>
                    <a:pt x="107" y="905"/>
                  </a:lnTo>
                  <a:lnTo>
                    <a:pt x="106" y="905"/>
                  </a:lnTo>
                  <a:lnTo>
                    <a:pt x="105" y="905"/>
                  </a:lnTo>
                  <a:lnTo>
                    <a:pt x="105" y="904"/>
                  </a:lnTo>
                  <a:lnTo>
                    <a:pt x="104" y="904"/>
                  </a:lnTo>
                  <a:lnTo>
                    <a:pt x="104" y="902"/>
                  </a:lnTo>
                  <a:lnTo>
                    <a:pt x="103" y="902"/>
                  </a:lnTo>
                  <a:lnTo>
                    <a:pt x="101" y="902"/>
                  </a:lnTo>
                  <a:lnTo>
                    <a:pt x="101" y="901"/>
                  </a:lnTo>
                  <a:lnTo>
                    <a:pt x="101" y="900"/>
                  </a:lnTo>
                  <a:lnTo>
                    <a:pt x="101" y="899"/>
                  </a:lnTo>
                  <a:lnTo>
                    <a:pt x="101" y="898"/>
                  </a:lnTo>
                  <a:lnTo>
                    <a:pt x="100" y="899"/>
                  </a:lnTo>
                  <a:lnTo>
                    <a:pt x="100" y="898"/>
                  </a:lnTo>
                  <a:lnTo>
                    <a:pt x="101" y="898"/>
                  </a:lnTo>
                  <a:lnTo>
                    <a:pt x="100" y="898"/>
                  </a:lnTo>
                  <a:lnTo>
                    <a:pt x="100" y="897"/>
                  </a:lnTo>
                  <a:lnTo>
                    <a:pt x="99" y="897"/>
                  </a:lnTo>
                  <a:lnTo>
                    <a:pt x="98" y="897"/>
                  </a:lnTo>
                  <a:lnTo>
                    <a:pt x="98" y="896"/>
                  </a:lnTo>
                  <a:lnTo>
                    <a:pt x="97" y="896"/>
                  </a:lnTo>
                  <a:lnTo>
                    <a:pt x="96" y="896"/>
                  </a:lnTo>
                  <a:lnTo>
                    <a:pt x="96" y="894"/>
                  </a:lnTo>
                  <a:lnTo>
                    <a:pt x="95" y="894"/>
                  </a:lnTo>
                  <a:lnTo>
                    <a:pt x="94" y="894"/>
                  </a:lnTo>
                  <a:lnTo>
                    <a:pt x="94" y="893"/>
                  </a:lnTo>
                  <a:lnTo>
                    <a:pt x="92" y="893"/>
                  </a:lnTo>
                  <a:lnTo>
                    <a:pt x="92" y="892"/>
                  </a:lnTo>
                  <a:lnTo>
                    <a:pt x="92" y="891"/>
                  </a:lnTo>
                  <a:lnTo>
                    <a:pt x="91" y="891"/>
                  </a:lnTo>
                  <a:lnTo>
                    <a:pt x="91" y="890"/>
                  </a:lnTo>
                  <a:lnTo>
                    <a:pt x="90" y="890"/>
                  </a:lnTo>
                  <a:lnTo>
                    <a:pt x="91" y="889"/>
                  </a:lnTo>
                  <a:lnTo>
                    <a:pt x="90" y="889"/>
                  </a:lnTo>
                  <a:lnTo>
                    <a:pt x="90" y="888"/>
                  </a:lnTo>
                  <a:lnTo>
                    <a:pt x="90" y="887"/>
                  </a:lnTo>
                  <a:lnTo>
                    <a:pt x="89" y="887"/>
                  </a:lnTo>
                  <a:lnTo>
                    <a:pt x="89" y="885"/>
                  </a:lnTo>
                  <a:lnTo>
                    <a:pt x="88" y="885"/>
                  </a:lnTo>
                  <a:lnTo>
                    <a:pt x="88" y="884"/>
                  </a:lnTo>
                  <a:lnTo>
                    <a:pt x="88" y="883"/>
                  </a:lnTo>
                  <a:lnTo>
                    <a:pt x="88" y="882"/>
                  </a:lnTo>
                  <a:lnTo>
                    <a:pt x="88" y="881"/>
                  </a:lnTo>
                  <a:lnTo>
                    <a:pt x="88" y="880"/>
                  </a:lnTo>
                  <a:lnTo>
                    <a:pt x="88" y="881"/>
                  </a:lnTo>
                  <a:lnTo>
                    <a:pt x="88" y="880"/>
                  </a:lnTo>
                  <a:lnTo>
                    <a:pt x="88" y="879"/>
                  </a:lnTo>
                  <a:lnTo>
                    <a:pt x="88" y="880"/>
                  </a:lnTo>
                  <a:lnTo>
                    <a:pt x="88" y="879"/>
                  </a:lnTo>
                  <a:lnTo>
                    <a:pt x="87" y="879"/>
                  </a:lnTo>
                  <a:lnTo>
                    <a:pt x="87" y="877"/>
                  </a:lnTo>
                  <a:lnTo>
                    <a:pt x="87" y="879"/>
                  </a:lnTo>
                  <a:lnTo>
                    <a:pt x="86" y="879"/>
                  </a:lnTo>
                  <a:lnTo>
                    <a:pt x="86" y="877"/>
                  </a:lnTo>
                  <a:lnTo>
                    <a:pt x="87" y="877"/>
                  </a:lnTo>
                  <a:lnTo>
                    <a:pt x="86" y="877"/>
                  </a:lnTo>
                  <a:lnTo>
                    <a:pt x="86" y="876"/>
                  </a:lnTo>
                  <a:lnTo>
                    <a:pt x="84" y="876"/>
                  </a:lnTo>
                  <a:lnTo>
                    <a:pt x="86" y="876"/>
                  </a:lnTo>
                  <a:lnTo>
                    <a:pt x="84" y="876"/>
                  </a:lnTo>
                  <a:lnTo>
                    <a:pt x="83" y="876"/>
                  </a:lnTo>
                  <a:lnTo>
                    <a:pt x="83" y="875"/>
                  </a:lnTo>
                  <a:lnTo>
                    <a:pt x="83" y="874"/>
                  </a:lnTo>
                  <a:lnTo>
                    <a:pt x="83" y="873"/>
                  </a:lnTo>
                  <a:lnTo>
                    <a:pt x="84" y="873"/>
                  </a:lnTo>
                  <a:lnTo>
                    <a:pt x="83" y="873"/>
                  </a:lnTo>
                  <a:lnTo>
                    <a:pt x="84" y="873"/>
                  </a:lnTo>
                  <a:lnTo>
                    <a:pt x="83" y="873"/>
                  </a:lnTo>
                  <a:lnTo>
                    <a:pt x="84" y="872"/>
                  </a:lnTo>
                  <a:lnTo>
                    <a:pt x="83" y="872"/>
                  </a:lnTo>
                  <a:lnTo>
                    <a:pt x="84" y="872"/>
                  </a:lnTo>
                  <a:lnTo>
                    <a:pt x="83" y="872"/>
                  </a:lnTo>
                  <a:lnTo>
                    <a:pt x="84" y="872"/>
                  </a:lnTo>
                  <a:lnTo>
                    <a:pt x="84" y="871"/>
                  </a:lnTo>
                  <a:lnTo>
                    <a:pt x="84" y="869"/>
                  </a:lnTo>
                  <a:lnTo>
                    <a:pt x="83" y="869"/>
                  </a:lnTo>
                  <a:lnTo>
                    <a:pt x="82" y="869"/>
                  </a:lnTo>
                  <a:lnTo>
                    <a:pt x="82" y="868"/>
                  </a:lnTo>
                  <a:lnTo>
                    <a:pt x="82" y="869"/>
                  </a:lnTo>
                  <a:lnTo>
                    <a:pt x="82" y="868"/>
                  </a:lnTo>
                  <a:lnTo>
                    <a:pt x="81" y="868"/>
                  </a:lnTo>
                  <a:lnTo>
                    <a:pt x="82" y="868"/>
                  </a:lnTo>
                  <a:lnTo>
                    <a:pt x="82" y="867"/>
                  </a:lnTo>
                  <a:lnTo>
                    <a:pt x="82" y="868"/>
                  </a:lnTo>
                  <a:lnTo>
                    <a:pt x="82" y="867"/>
                  </a:lnTo>
                  <a:lnTo>
                    <a:pt x="81" y="867"/>
                  </a:lnTo>
                  <a:lnTo>
                    <a:pt x="81" y="866"/>
                  </a:lnTo>
                  <a:lnTo>
                    <a:pt x="81" y="865"/>
                  </a:lnTo>
                  <a:lnTo>
                    <a:pt x="80" y="865"/>
                  </a:lnTo>
                  <a:lnTo>
                    <a:pt x="80" y="864"/>
                  </a:lnTo>
                  <a:lnTo>
                    <a:pt x="79" y="864"/>
                  </a:lnTo>
                  <a:lnTo>
                    <a:pt x="79" y="863"/>
                  </a:lnTo>
                  <a:lnTo>
                    <a:pt x="78" y="863"/>
                  </a:lnTo>
                  <a:lnTo>
                    <a:pt x="78" y="862"/>
                  </a:lnTo>
                  <a:lnTo>
                    <a:pt x="76" y="862"/>
                  </a:lnTo>
                  <a:lnTo>
                    <a:pt x="75" y="862"/>
                  </a:lnTo>
                  <a:lnTo>
                    <a:pt x="75" y="860"/>
                  </a:lnTo>
                  <a:lnTo>
                    <a:pt x="74" y="860"/>
                  </a:lnTo>
                  <a:lnTo>
                    <a:pt x="74" y="859"/>
                  </a:lnTo>
                  <a:lnTo>
                    <a:pt x="73" y="859"/>
                  </a:lnTo>
                  <a:lnTo>
                    <a:pt x="72" y="859"/>
                  </a:lnTo>
                  <a:lnTo>
                    <a:pt x="72" y="858"/>
                  </a:lnTo>
                  <a:lnTo>
                    <a:pt x="72" y="859"/>
                  </a:lnTo>
                  <a:lnTo>
                    <a:pt x="72" y="858"/>
                  </a:lnTo>
                  <a:lnTo>
                    <a:pt x="72" y="857"/>
                  </a:lnTo>
                  <a:lnTo>
                    <a:pt x="71" y="857"/>
                  </a:lnTo>
                  <a:lnTo>
                    <a:pt x="70" y="857"/>
                  </a:lnTo>
                  <a:lnTo>
                    <a:pt x="70" y="856"/>
                  </a:lnTo>
                  <a:lnTo>
                    <a:pt x="70" y="857"/>
                  </a:lnTo>
                  <a:lnTo>
                    <a:pt x="70" y="856"/>
                  </a:lnTo>
                  <a:lnTo>
                    <a:pt x="69" y="856"/>
                  </a:lnTo>
                  <a:lnTo>
                    <a:pt x="70" y="856"/>
                  </a:lnTo>
                  <a:lnTo>
                    <a:pt x="69" y="856"/>
                  </a:lnTo>
                  <a:lnTo>
                    <a:pt x="67" y="856"/>
                  </a:lnTo>
                  <a:lnTo>
                    <a:pt x="67" y="855"/>
                  </a:lnTo>
                  <a:lnTo>
                    <a:pt x="66" y="855"/>
                  </a:lnTo>
                  <a:lnTo>
                    <a:pt x="65" y="855"/>
                  </a:lnTo>
                  <a:lnTo>
                    <a:pt x="64" y="855"/>
                  </a:lnTo>
                  <a:lnTo>
                    <a:pt x="63" y="855"/>
                  </a:lnTo>
                  <a:lnTo>
                    <a:pt x="63" y="854"/>
                  </a:lnTo>
                  <a:lnTo>
                    <a:pt x="62" y="854"/>
                  </a:lnTo>
                  <a:lnTo>
                    <a:pt x="61" y="854"/>
                  </a:lnTo>
                  <a:lnTo>
                    <a:pt x="61" y="852"/>
                  </a:lnTo>
                  <a:lnTo>
                    <a:pt x="59" y="852"/>
                  </a:lnTo>
                  <a:lnTo>
                    <a:pt x="58" y="852"/>
                  </a:lnTo>
                  <a:lnTo>
                    <a:pt x="58" y="851"/>
                  </a:lnTo>
                  <a:lnTo>
                    <a:pt x="57" y="851"/>
                  </a:lnTo>
                  <a:lnTo>
                    <a:pt x="56" y="851"/>
                  </a:lnTo>
                  <a:lnTo>
                    <a:pt x="55" y="851"/>
                  </a:lnTo>
                  <a:lnTo>
                    <a:pt x="55" y="850"/>
                  </a:lnTo>
                  <a:lnTo>
                    <a:pt x="54" y="850"/>
                  </a:lnTo>
                  <a:lnTo>
                    <a:pt x="53" y="850"/>
                  </a:lnTo>
                  <a:lnTo>
                    <a:pt x="52" y="850"/>
                  </a:lnTo>
                  <a:lnTo>
                    <a:pt x="50" y="850"/>
                  </a:lnTo>
                  <a:lnTo>
                    <a:pt x="49" y="850"/>
                  </a:lnTo>
                  <a:lnTo>
                    <a:pt x="48" y="850"/>
                  </a:lnTo>
                  <a:lnTo>
                    <a:pt x="48" y="849"/>
                  </a:lnTo>
                  <a:lnTo>
                    <a:pt x="47" y="849"/>
                  </a:lnTo>
                  <a:lnTo>
                    <a:pt x="46" y="849"/>
                  </a:lnTo>
                  <a:lnTo>
                    <a:pt x="46" y="848"/>
                  </a:lnTo>
                  <a:lnTo>
                    <a:pt x="45" y="848"/>
                  </a:lnTo>
                  <a:lnTo>
                    <a:pt x="44" y="848"/>
                  </a:lnTo>
                  <a:lnTo>
                    <a:pt x="44" y="847"/>
                  </a:lnTo>
                  <a:lnTo>
                    <a:pt x="42" y="847"/>
                  </a:lnTo>
                  <a:lnTo>
                    <a:pt x="41" y="847"/>
                  </a:lnTo>
                  <a:lnTo>
                    <a:pt x="41" y="846"/>
                  </a:lnTo>
                  <a:lnTo>
                    <a:pt x="40" y="846"/>
                  </a:lnTo>
                  <a:lnTo>
                    <a:pt x="39" y="846"/>
                  </a:lnTo>
                  <a:lnTo>
                    <a:pt x="38" y="846"/>
                  </a:lnTo>
                  <a:lnTo>
                    <a:pt x="38" y="845"/>
                  </a:lnTo>
                  <a:lnTo>
                    <a:pt x="37" y="845"/>
                  </a:lnTo>
                  <a:lnTo>
                    <a:pt x="36" y="845"/>
                  </a:lnTo>
                  <a:lnTo>
                    <a:pt x="34" y="845"/>
                  </a:lnTo>
                  <a:lnTo>
                    <a:pt x="33" y="845"/>
                  </a:lnTo>
                  <a:lnTo>
                    <a:pt x="33" y="843"/>
                  </a:lnTo>
                  <a:lnTo>
                    <a:pt x="32" y="843"/>
                  </a:lnTo>
                  <a:lnTo>
                    <a:pt x="31" y="843"/>
                  </a:lnTo>
                  <a:lnTo>
                    <a:pt x="31" y="842"/>
                  </a:lnTo>
                  <a:lnTo>
                    <a:pt x="30" y="842"/>
                  </a:lnTo>
                  <a:lnTo>
                    <a:pt x="29" y="842"/>
                  </a:lnTo>
                  <a:lnTo>
                    <a:pt x="29" y="841"/>
                  </a:lnTo>
                  <a:lnTo>
                    <a:pt x="28" y="841"/>
                  </a:lnTo>
                  <a:lnTo>
                    <a:pt x="27" y="841"/>
                  </a:lnTo>
                  <a:lnTo>
                    <a:pt x="25" y="841"/>
                  </a:lnTo>
                  <a:lnTo>
                    <a:pt x="25" y="840"/>
                  </a:lnTo>
                  <a:lnTo>
                    <a:pt x="24" y="840"/>
                  </a:lnTo>
                  <a:lnTo>
                    <a:pt x="23" y="840"/>
                  </a:lnTo>
                  <a:lnTo>
                    <a:pt x="23" y="839"/>
                  </a:lnTo>
                  <a:lnTo>
                    <a:pt x="22" y="839"/>
                  </a:lnTo>
                  <a:lnTo>
                    <a:pt x="22" y="840"/>
                  </a:lnTo>
                  <a:lnTo>
                    <a:pt x="22" y="839"/>
                  </a:lnTo>
                  <a:lnTo>
                    <a:pt x="22" y="840"/>
                  </a:lnTo>
                  <a:lnTo>
                    <a:pt x="22" y="839"/>
                  </a:lnTo>
                  <a:lnTo>
                    <a:pt x="21" y="839"/>
                  </a:lnTo>
                  <a:lnTo>
                    <a:pt x="20" y="839"/>
                  </a:lnTo>
                  <a:lnTo>
                    <a:pt x="19" y="839"/>
                  </a:lnTo>
                  <a:lnTo>
                    <a:pt x="17" y="839"/>
                  </a:lnTo>
                  <a:lnTo>
                    <a:pt x="16" y="839"/>
                  </a:lnTo>
                  <a:lnTo>
                    <a:pt x="16" y="840"/>
                  </a:lnTo>
                  <a:lnTo>
                    <a:pt x="16" y="839"/>
                  </a:lnTo>
                  <a:lnTo>
                    <a:pt x="16" y="840"/>
                  </a:lnTo>
                  <a:lnTo>
                    <a:pt x="16" y="839"/>
                  </a:lnTo>
                  <a:lnTo>
                    <a:pt x="16" y="840"/>
                  </a:lnTo>
                  <a:lnTo>
                    <a:pt x="15" y="840"/>
                  </a:lnTo>
                  <a:lnTo>
                    <a:pt x="14" y="840"/>
                  </a:lnTo>
                  <a:lnTo>
                    <a:pt x="14" y="839"/>
                  </a:lnTo>
                  <a:lnTo>
                    <a:pt x="13" y="839"/>
                  </a:lnTo>
                  <a:lnTo>
                    <a:pt x="12" y="839"/>
                  </a:lnTo>
                  <a:lnTo>
                    <a:pt x="11" y="839"/>
                  </a:lnTo>
                  <a:lnTo>
                    <a:pt x="10" y="839"/>
                  </a:lnTo>
                  <a:lnTo>
                    <a:pt x="10" y="838"/>
                  </a:lnTo>
                  <a:lnTo>
                    <a:pt x="10" y="839"/>
                  </a:lnTo>
                  <a:lnTo>
                    <a:pt x="10" y="838"/>
                  </a:lnTo>
                  <a:lnTo>
                    <a:pt x="8" y="838"/>
                  </a:lnTo>
                  <a:lnTo>
                    <a:pt x="7" y="838"/>
                  </a:lnTo>
                  <a:lnTo>
                    <a:pt x="7" y="837"/>
                  </a:lnTo>
                  <a:lnTo>
                    <a:pt x="7" y="835"/>
                  </a:lnTo>
                  <a:lnTo>
                    <a:pt x="6" y="835"/>
                  </a:lnTo>
                  <a:lnTo>
                    <a:pt x="6" y="834"/>
                  </a:lnTo>
                  <a:lnTo>
                    <a:pt x="5" y="834"/>
                  </a:lnTo>
                  <a:lnTo>
                    <a:pt x="5" y="833"/>
                  </a:lnTo>
                  <a:lnTo>
                    <a:pt x="4" y="833"/>
                  </a:lnTo>
                  <a:lnTo>
                    <a:pt x="3" y="833"/>
                  </a:lnTo>
                  <a:lnTo>
                    <a:pt x="4" y="833"/>
                  </a:lnTo>
                  <a:lnTo>
                    <a:pt x="4" y="832"/>
                  </a:lnTo>
                  <a:lnTo>
                    <a:pt x="3" y="832"/>
                  </a:lnTo>
                  <a:lnTo>
                    <a:pt x="3" y="831"/>
                  </a:lnTo>
                  <a:lnTo>
                    <a:pt x="2" y="831"/>
                  </a:lnTo>
                  <a:lnTo>
                    <a:pt x="3" y="831"/>
                  </a:lnTo>
                  <a:lnTo>
                    <a:pt x="2" y="831"/>
                  </a:lnTo>
                  <a:lnTo>
                    <a:pt x="3" y="831"/>
                  </a:lnTo>
                  <a:lnTo>
                    <a:pt x="2" y="831"/>
                  </a:lnTo>
                  <a:lnTo>
                    <a:pt x="2" y="830"/>
                  </a:lnTo>
                  <a:lnTo>
                    <a:pt x="2" y="829"/>
                  </a:lnTo>
                  <a:lnTo>
                    <a:pt x="0" y="829"/>
                  </a:lnTo>
                  <a:lnTo>
                    <a:pt x="0" y="827"/>
                  </a:lnTo>
                  <a:lnTo>
                    <a:pt x="0" y="826"/>
                  </a:lnTo>
                  <a:lnTo>
                    <a:pt x="0" y="825"/>
                  </a:lnTo>
                  <a:lnTo>
                    <a:pt x="2" y="825"/>
                  </a:lnTo>
                  <a:lnTo>
                    <a:pt x="2" y="824"/>
                  </a:lnTo>
                  <a:lnTo>
                    <a:pt x="2" y="823"/>
                  </a:lnTo>
                  <a:lnTo>
                    <a:pt x="2" y="822"/>
                  </a:lnTo>
                  <a:lnTo>
                    <a:pt x="2" y="821"/>
                  </a:lnTo>
                  <a:lnTo>
                    <a:pt x="3" y="821"/>
                  </a:lnTo>
                  <a:lnTo>
                    <a:pt x="2" y="821"/>
                  </a:lnTo>
                  <a:lnTo>
                    <a:pt x="3" y="821"/>
                  </a:lnTo>
                  <a:lnTo>
                    <a:pt x="4" y="821"/>
                  </a:lnTo>
                  <a:lnTo>
                    <a:pt x="4" y="820"/>
                  </a:lnTo>
                  <a:lnTo>
                    <a:pt x="3" y="820"/>
                  </a:lnTo>
                  <a:lnTo>
                    <a:pt x="4" y="820"/>
                  </a:lnTo>
                  <a:lnTo>
                    <a:pt x="4" y="818"/>
                  </a:lnTo>
                  <a:lnTo>
                    <a:pt x="3" y="818"/>
                  </a:lnTo>
                  <a:lnTo>
                    <a:pt x="4" y="818"/>
                  </a:lnTo>
                  <a:lnTo>
                    <a:pt x="3" y="818"/>
                  </a:lnTo>
                  <a:lnTo>
                    <a:pt x="3" y="817"/>
                  </a:lnTo>
                  <a:lnTo>
                    <a:pt x="4" y="817"/>
                  </a:lnTo>
                  <a:lnTo>
                    <a:pt x="4" y="818"/>
                  </a:lnTo>
                  <a:lnTo>
                    <a:pt x="5" y="818"/>
                  </a:lnTo>
                  <a:lnTo>
                    <a:pt x="4" y="818"/>
                  </a:lnTo>
                  <a:lnTo>
                    <a:pt x="5" y="818"/>
                  </a:lnTo>
                  <a:lnTo>
                    <a:pt x="5" y="817"/>
                  </a:lnTo>
                  <a:lnTo>
                    <a:pt x="5" y="818"/>
                  </a:lnTo>
                  <a:lnTo>
                    <a:pt x="6" y="817"/>
                  </a:lnTo>
                  <a:lnTo>
                    <a:pt x="6" y="818"/>
                  </a:lnTo>
                  <a:lnTo>
                    <a:pt x="6" y="817"/>
                  </a:lnTo>
                  <a:lnTo>
                    <a:pt x="6" y="818"/>
                  </a:lnTo>
                  <a:lnTo>
                    <a:pt x="7" y="818"/>
                  </a:lnTo>
                  <a:lnTo>
                    <a:pt x="7" y="817"/>
                  </a:lnTo>
                  <a:lnTo>
                    <a:pt x="8" y="817"/>
                  </a:lnTo>
                  <a:lnTo>
                    <a:pt x="8" y="816"/>
                  </a:lnTo>
                  <a:lnTo>
                    <a:pt x="8" y="815"/>
                  </a:lnTo>
                  <a:lnTo>
                    <a:pt x="8" y="814"/>
                  </a:lnTo>
                  <a:lnTo>
                    <a:pt x="8" y="813"/>
                  </a:lnTo>
                  <a:lnTo>
                    <a:pt x="8" y="812"/>
                  </a:lnTo>
                  <a:lnTo>
                    <a:pt x="10" y="812"/>
                  </a:lnTo>
                  <a:lnTo>
                    <a:pt x="10" y="810"/>
                  </a:lnTo>
                  <a:lnTo>
                    <a:pt x="10" y="809"/>
                  </a:lnTo>
                  <a:lnTo>
                    <a:pt x="10" y="808"/>
                  </a:lnTo>
                  <a:lnTo>
                    <a:pt x="11" y="808"/>
                  </a:lnTo>
                  <a:lnTo>
                    <a:pt x="11" y="807"/>
                  </a:lnTo>
                  <a:lnTo>
                    <a:pt x="10" y="807"/>
                  </a:lnTo>
                  <a:lnTo>
                    <a:pt x="10" y="806"/>
                  </a:lnTo>
                  <a:lnTo>
                    <a:pt x="11" y="806"/>
                  </a:lnTo>
                  <a:lnTo>
                    <a:pt x="11" y="805"/>
                  </a:lnTo>
                  <a:lnTo>
                    <a:pt x="11" y="804"/>
                  </a:lnTo>
                  <a:lnTo>
                    <a:pt x="10" y="804"/>
                  </a:lnTo>
                  <a:lnTo>
                    <a:pt x="10" y="802"/>
                  </a:lnTo>
                  <a:lnTo>
                    <a:pt x="8" y="802"/>
                  </a:lnTo>
                  <a:lnTo>
                    <a:pt x="8" y="801"/>
                  </a:lnTo>
                  <a:lnTo>
                    <a:pt x="8" y="800"/>
                  </a:lnTo>
                  <a:lnTo>
                    <a:pt x="8" y="801"/>
                  </a:lnTo>
                  <a:lnTo>
                    <a:pt x="10" y="801"/>
                  </a:lnTo>
                  <a:lnTo>
                    <a:pt x="10" y="800"/>
                  </a:lnTo>
                  <a:lnTo>
                    <a:pt x="8" y="800"/>
                  </a:lnTo>
                  <a:lnTo>
                    <a:pt x="10" y="800"/>
                  </a:lnTo>
                  <a:lnTo>
                    <a:pt x="8" y="800"/>
                  </a:lnTo>
                  <a:lnTo>
                    <a:pt x="10" y="800"/>
                  </a:lnTo>
                  <a:lnTo>
                    <a:pt x="10" y="799"/>
                  </a:lnTo>
                  <a:lnTo>
                    <a:pt x="11" y="799"/>
                  </a:lnTo>
                  <a:lnTo>
                    <a:pt x="10" y="799"/>
                  </a:lnTo>
                  <a:lnTo>
                    <a:pt x="10" y="798"/>
                  </a:lnTo>
                  <a:lnTo>
                    <a:pt x="11" y="798"/>
                  </a:lnTo>
                  <a:lnTo>
                    <a:pt x="11" y="799"/>
                  </a:lnTo>
                  <a:lnTo>
                    <a:pt x="11" y="798"/>
                  </a:lnTo>
                  <a:lnTo>
                    <a:pt x="12" y="798"/>
                  </a:lnTo>
                  <a:lnTo>
                    <a:pt x="11" y="797"/>
                  </a:lnTo>
                  <a:lnTo>
                    <a:pt x="12" y="797"/>
                  </a:lnTo>
                  <a:lnTo>
                    <a:pt x="13" y="797"/>
                  </a:lnTo>
                  <a:lnTo>
                    <a:pt x="12" y="797"/>
                  </a:lnTo>
                  <a:lnTo>
                    <a:pt x="12" y="796"/>
                  </a:lnTo>
                  <a:lnTo>
                    <a:pt x="12" y="795"/>
                  </a:lnTo>
                  <a:lnTo>
                    <a:pt x="12" y="796"/>
                  </a:lnTo>
                  <a:lnTo>
                    <a:pt x="13" y="796"/>
                  </a:lnTo>
                  <a:lnTo>
                    <a:pt x="14" y="796"/>
                  </a:lnTo>
                  <a:lnTo>
                    <a:pt x="14" y="797"/>
                  </a:lnTo>
                  <a:lnTo>
                    <a:pt x="15" y="797"/>
                  </a:lnTo>
                  <a:lnTo>
                    <a:pt x="15" y="796"/>
                  </a:lnTo>
                  <a:lnTo>
                    <a:pt x="15" y="795"/>
                  </a:lnTo>
                  <a:lnTo>
                    <a:pt x="15" y="796"/>
                  </a:lnTo>
                  <a:lnTo>
                    <a:pt x="16" y="796"/>
                  </a:lnTo>
                  <a:lnTo>
                    <a:pt x="16" y="795"/>
                  </a:lnTo>
                  <a:lnTo>
                    <a:pt x="16" y="796"/>
                  </a:lnTo>
                  <a:lnTo>
                    <a:pt x="16" y="795"/>
                  </a:lnTo>
                  <a:lnTo>
                    <a:pt x="17" y="795"/>
                  </a:lnTo>
                  <a:lnTo>
                    <a:pt x="17" y="796"/>
                  </a:lnTo>
                  <a:lnTo>
                    <a:pt x="17" y="795"/>
                  </a:lnTo>
                  <a:lnTo>
                    <a:pt x="19" y="795"/>
                  </a:lnTo>
                  <a:lnTo>
                    <a:pt x="20" y="795"/>
                  </a:lnTo>
                  <a:lnTo>
                    <a:pt x="20" y="793"/>
                  </a:lnTo>
                  <a:lnTo>
                    <a:pt x="21" y="793"/>
                  </a:lnTo>
                  <a:lnTo>
                    <a:pt x="21" y="792"/>
                  </a:lnTo>
                  <a:lnTo>
                    <a:pt x="20" y="792"/>
                  </a:lnTo>
                  <a:lnTo>
                    <a:pt x="21" y="792"/>
                  </a:lnTo>
                  <a:lnTo>
                    <a:pt x="22" y="792"/>
                  </a:lnTo>
                  <a:lnTo>
                    <a:pt x="22" y="791"/>
                  </a:lnTo>
                  <a:lnTo>
                    <a:pt x="22" y="792"/>
                  </a:lnTo>
                  <a:lnTo>
                    <a:pt x="23" y="792"/>
                  </a:lnTo>
                  <a:lnTo>
                    <a:pt x="23" y="791"/>
                  </a:lnTo>
                  <a:lnTo>
                    <a:pt x="24" y="791"/>
                  </a:lnTo>
                  <a:lnTo>
                    <a:pt x="24" y="790"/>
                  </a:lnTo>
                  <a:lnTo>
                    <a:pt x="25" y="790"/>
                  </a:lnTo>
                  <a:lnTo>
                    <a:pt x="27" y="790"/>
                  </a:lnTo>
                  <a:lnTo>
                    <a:pt x="27" y="789"/>
                  </a:lnTo>
                  <a:lnTo>
                    <a:pt x="27" y="790"/>
                  </a:lnTo>
                  <a:lnTo>
                    <a:pt x="27" y="789"/>
                  </a:lnTo>
                  <a:lnTo>
                    <a:pt x="27" y="790"/>
                  </a:lnTo>
                  <a:lnTo>
                    <a:pt x="28" y="790"/>
                  </a:lnTo>
                  <a:lnTo>
                    <a:pt x="29" y="790"/>
                  </a:lnTo>
                  <a:lnTo>
                    <a:pt x="30" y="790"/>
                  </a:lnTo>
                  <a:lnTo>
                    <a:pt x="30" y="791"/>
                  </a:lnTo>
                  <a:lnTo>
                    <a:pt x="31" y="791"/>
                  </a:lnTo>
                  <a:lnTo>
                    <a:pt x="31" y="792"/>
                  </a:lnTo>
                  <a:lnTo>
                    <a:pt x="32" y="792"/>
                  </a:lnTo>
                  <a:lnTo>
                    <a:pt x="33" y="792"/>
                  </a:lnTo>
                  <a:lnTo>
                    <a:pt x="33" y="793"/>
                  </a:lnTo>
                  <a:lnTo>
                    <a:pt x="32" y="793"/>
                  </a:lnTo>
                  <a:lnTo>
                    <a:pt x="32" y="795"/>
                  </a:lnTo>
                  <a:lnTo>
                    <a:pt x="33" y="795"/>
                  </a:lnTo>
                  <a:lnTo>
                    <a:pt x="32" y="795"/>
                  </a:lnTo>
                  <a:lnTo>
                    <a:pt x="33" y="795"/>
                  </a:lnTo>
                  <a:lnTo>
                    <a:pt x="32" y="796"/>
                  </a:lnTo>
                  <a:lnTo>
                    <a:pt x="33" y="796"/>
                  </a:lnTo>
                  <a:lnTo>
                    <a:pt x="33" y="797"/>
                  </a:lnTo>
                  <a:lnTo>
                    <a:pt x="34" y="798"/>
                  </a:lnTo>
                  <a:lnTo>
                    <a:pt x="36" y="798"/>
                  </a:lnTo>
                  <a:lnTo>
                    <a:pt x="36" y="799"/>
                  </a:lnTo>
                  <a:lnTo>
                    <a:pt x="37" y="799"/>
                  </a:lnTo>
                  <a:lnTo>
                    <a:pt x="37" y="800"/>
                  </a:lnTo>
                  <a:lnTo>
                    <a:pt x="38" y="800"/>
                  </a:lnTo>
                  <a:lnTo>
                    <a:pt x="37" y="800"/>
                  </a:lnTo>
                  <a:lnTo>
                    <a:pt x="38" y="800"/>
                  </a:lnTo>
                  <a:lnTo>
                    <a:pt x="39" y="800"/>
                  </a:lnTo>
                  <a:lnTo>
                    <a:pt x="39" y="801"/>
                  </a:lnTo>
                  <a:lnTo>
                    <a:pt x="40" y="801"/>
                  </a:lnTo>
                  <a:lnTo>
                    <a:pt x="41" y="802"/>
                  </a:lnTo>
                  <a:lnTo>
                    <a:pt x="42" y="802"/>
                  </a:lnTo>
                  <a:lnTo>
                    <a:pt x="42" y="804"/>
                  </a:lnTo>
                  <a:lnTo>
                    <a:pt x="44" y="804"/>
                  </a:lnTo>
                  <a:lnTo>
                    <a:pt x="44" y="802"/>
                  </a:lnTo>
                  <a:lnTo>
                    <a:pt x="44" y="804"/>
                  </a:lnTo>
                  <a:lnTo>
                    <a:pt x="45" y="804"/>
                  </a:lnTo>
                  <a:lnTo>
                    <a:pt x="46" y="804"/>
                  </a:lnTo>
                  <a:lnTo>
                    <a:pt x="47" y="804"/>
                  </a:lnTo>
                  <a:lnTo>
                    <a:pt x="47" y="805"/>
                  </a:lnTo>
                  <a:lnTo>
                    <a:pt x="48" y="805"/>
                  </a:lnTo>
                  <a:lnTo>
                    <a:pt x="49" y="805"/>
                  </a:lnTo>
                  <a:lnTo>
                    <a:pt x="49" y="806"/>
                  </a:lnTo>
                  <a:lnTo>
                    <a:pt x="49" y="805"/>
                  </a:lnTo>
                  <a:lnTo>
                    <a:pt x="49" y="806"/>
                  </a:lnTo>
                  <a:lnTo>
                    <a:pt x="50" y="806"/>
                  </a:lnTo>
                  <a:lnTo>
                    <a:pt x="52" y="806"/>
                  </a:lnTo>
                  <a:lnTo>
                    <a:pt x="53" y="806"/>
                  </a:lnTo>
                  <a:lnTo>
                    <a:pt x="54" y="806"/>
                  </a:lnTo>
                  <a:lnTo>
                    <a:pt x="54" y="807"/>
                  </a:lnTo>
                  <a:lnTo>
                    <a:pt x="55" y="807"/>
                  </a:lnTo>
                  <a:lnTo>
                    <a:pt x="56" y="807"/>
                  </a:lnTo>
                  <a:lnTo>
                    <a:pt x="56" y="808"/>
                  </a:lnTo>
                  <a:lnTo>
                    <a:pt x="56" y="807"/>
                  </a:lnTo>
                  <a:lnTo>
                    <a:pt x="56" y="808"/>
                  </a:lnTo>
                  <a:lnTo>
                    <a:pt x="57" y="808"/>
                  </a:lnTo>
                  <a:lnTo>
                    <a:pt x="58" y="808"/>
                  </a:lnTo>
                  <a:lnTo>
                    <a:pt x="59" y="808"/>
                  </a:lnTo>
                  <a:lnTo>
                    <a:pt x="59" y="809"/>
                  </a:lnTo>
                  <a:lnTo>
                    <a:pt x="61" y="809"/>
                  </a:lnTo>
                  <a:lnTo>
                    <a:pt x="62" y="809"/>
                  </a:lnTo>
                  <a:lnTo>
                    <a:pt x="62" y="808"/>
                  </a:lnTo>
                  <a:lnTo>
                    <a:pt x="62" y="809"/>
                  </a:lnTo>
                  <a:lnTo>
                    <a:pt x="62" y="808"/>
                  </a:lnTo>
                  <a:lnTo>
                    <a:pt x="62" y="809"/>
                  </a:lnTo>
                  <a:lnTo>
                    <a:pt x="63" y="809"/>
                  </a:lnTo>
                  <a:lnTo>
                    <a:pt x="64" y="809"/>
                  </a:lnTo>
                  <a:lnTo>
                    <a:pt x="65" y="809"/>
                  </a:lnTo>
                  <a:lnTo>
                    <a:pt x="66" y="809"/>
                  </a:lnTo>
                  <a:lnTo>
                    <a:pt x="67" y="809"/>
                  </a:lnTo>
                  <a:lnTo>
                    <a:pt x="69" y="809"/>
                  </a:lnTo>
                  <a:lnTo>
                    <a:pt x="70" y="809"/>
                  </a:lnTo>
                  <a:lnTo>
                    <a:pt x="70" y="808"/>
                  </a:lnTo>
                  <a:lnTo>
                    <a:pt x="71" y="808"/>
                  </a:lnTo>
                  <a:lnTo>
                    <a:pt x="72" y="808"/>
                  </a:lnTo>
                  <a:lnTo>
                    <a:pt x="73" y="808"/>
                  </a:lnTo>
                  <a:lnTo>
                    <a:pt x="73" y="807"/>
                  </a:lnTo>
                  <a:lnTo>
                    <a:pt x="74" y="807"/>
                  </a:lnTo>
                  <a:lnTo>
                    <a:pt x="75" y="807"/>
                  </a:lnTo>
                  <a:lnTo>
                    <a:pt x="76" y="807"/>
                  </a:lnTo>
                  <a:lnTo>
                    <a:pt x="78" y="807"/>
                  </a:lnTo>
                  <a:lnTo>
                    <a:pt x="79" y="807"/>
                  </a:lnTo>
                  <a:lnTo>
                    <a:pt x="80" y="807"/>
                  </a:lnTo>
                  <a:lnTo>
                    <a:pt x="81" y="807"/>
                  </a:lnTo>
                  <a:lnTo>
                    <a:pt x="81" y="806"/>
                  </a:lnTo>
                  <a:lnTo>
                    <a:pt x="82" y="806"/>
                  </a:lnTo>
                  <a:lnTo>
                    <a:pt x="82" y="807"/>
                  </a:lnTo>
                  <a:lnTo>
                    <a:pt x="82" y="806"/>
                  </a:lnTo>
                  <a:lnTo>
                    <a:pt x="83" y="806"/>
                  </a:lnTo>
                  <a:lnTo>
                    <a:pt x="84" y="806"/>
                  </a:lnTo>
                  <a:lnTo>
                    <a:pt x="84" y="807"/>
                  </a:lnTo>
                  <a:lnTo>
                    <a:pt x="86" y="807"/>
                  </a:lnTo>
                  <a:lnTo>
                    <a:pt x="86" y="806"/>
                  </a:lnTo>
                  <a:lnTo>
                    <a:pt x="87" y="806"/>
                  </a:lnTo>
                  <a:lnTo>
                    <a:pt x="88" y="806"/>
                  </a:lnTo>
                  <a:lnTo>
                    <a:pt x="88" y="807"/>
                  </a:lnTo>
                  <a:lnTo>
                    <a:pt x="89" y="807"/>
                  </a:lnTo>
                  <a:lnTo>
                    <a:pt x="89" y="806"/>
                  </a:lnTo>
                  <a:lnTo>
                    <a:pt x="90" y="806"/>
                  </a:lnTo>
                  <a:lnTo>
                    <a:pt x="90" y="805"/>
                  </a:lnTo>
                  <a:lnTo>
                    <a:pt x="91" y="805"/>
                  </a:lnTo>
                  <a:lnTo>
                    <a:pt x="90" y="805"/>
                  </a:lnTo>
                  <a:lnTo>
                    <a:pt x="91" y="805"/>
                  </a:lnTo>
                  <a:lnTo>
                    <a:pt x="91" y="804"/>
                  </a:lnTo>
                  <a:lnTo>
                    <a:pt x="92" y="804"/>
                  </a:lnTo>
                  <a:lnTo>
                    <a:pt x="94" y="804"/>
                  </a:lnTo>
                  <a:lnTo>
                    <a:pt x="94" y="802"/>
                  </a:lnTo>
                  <a:lnTo>
                    <a:pt x="95" y="802"/>
                  </a:lnTo>
                  <a:lnTo>
                    <a:pt x="95" y="801"/>
                  </a:lnTo>
                  <a:lnTo>
                    <a:pt x="96" y="801"/>
                  </a:lnTo>
                  <a:lnTo>
                    <a:pt x="97" y="801"/>
                  </a:lnTo>
                  <a:lnTo>
                    <a:pt x="98" y="801"/>
                  </a:lnTo>
                  <a:lnTo>
                    <a:pt x="98" y="800"/>
                  </a:lnTo>
                  <a:lnTo>
                    <a:pt x="99" y="800"/>
                  </a:lnTo>
                  <a:lnTo>
                    <a:pt x="100" y="800"/>
                  </a:lnTo>
                  <a:lnTo>
                    <a:pt x="100" y="799"/>
                  </a:lnTo>
                  <a:lnTo>
                    <a:pt x="101" y="799"/>
                  </a:lnTo>
                  <a:lnTo>
                    <a:pt x="103" y="799"/>
                  </a:lnTo>
                  <a:lnTo>
                    <a:pt x="103" y="798"/>
                  </a:lnTo>
                  <a:lnTo>
                    <a:pt x="103" y="797"/>
                  </a:lnTo>
                  <a:lnTo>
                    <a:pt x="104" y="797"/>
                  </a:lnTo>
                  <a:lnTo>
                    <a:pt x="104" y="796"/>
                  </a:lnTo>
                  <a:lnTo>
                    <a:pt x="104" y="795"/>
                  </a:lnTo>
                  <a:lnTo>
                    <a:pt x="105" y="795"/>
                  </a:lnTo>
                  <a:lnTo>
                    <a:pt x="105" y="796"/>
                  </a:lnTo>
                  <a:lnTo>
                    <a:pt x="105" y="795"/>
                  </a:lnTo>
                  <a:lnTo>
                    <a:pt x="106" y="795"/>
                  </a:lnTo>
                  <a:lnTo>
                    <a:pt x="105" y="795"/>
                  </a:lnTo>
                  <a:lnTo>
                    <a:pt x="105" y="793"/>
                  </a:lnTo>
                  <a:lnTo>
                    <a:pt x="106" y="793"/>
                  </a:lnTo>
                  <a:lnTo>
                    <a:pt x="107" y="793"/>
                  </a:lnTo>
                  <a:lnTo>
                    <a:pt x="107" y="792"/>
                  </a:lnTo>
                  <a:lnTo>
                    <a:pt x="108" y="792"/>
                  </a:lnTo>
                  <a:lnTo>
                    <a:pt x="107" y="792"/>
                  </a:lnTo>
                  <a:lnTo>
                    <a:pt x="108" y="792"/>
                  </a:lnTo>
                  <a:lnTo>
                    <a:pt x="108" y="791"/>
                  </a:lnTo>
                  <a:lnTo>
                    <a:pt x="109" y="791"/>
                  </a:lnTo>
                  <a:lnTo>
                    <a:pt x="109" y="792"/>
                  </a:lnTo>
                  <a:lnTo>
                    <a:pt x="109" y="791"/>
                  </a:lnTo>
                  <a:lnTo>
                    <a:pt x="111" y="791"/>
                  </a:lnTo>
                  <a:lnTo>
                    <a:pt x="112" y="791"/>
                  </a:lnTo>
                  <a:lnTo>
                    <a:pt x="112" y="790"/>
                  </a:lnTo>
                  <a:lnTo>
                    <a:pt x="113" y="790"/>
                  </a:lnTo>
                  <a:lnTo>
                    <a:pt x="114" y="790"/>
                  </a:lnTo>
                  <a:lnTo>
                    <a:pt x="115" y="790"/>
                  </a:lnTo>
                  <a:lnTo>
                    <a:pt x="114" y="790"/>
                  </a:lnTo>
                  <a:lnTo>
                    <a:pt x="115" y="790"/>
                  </a:lnTo>
                  <a:lnTo>
                    <a:pt x="115" y="789"/>
                  </a:lnTo>
                  <a:lnTo>
                    <a:pt x="115" y="790"/>
                  </a:lnTo>
                  <a:lnTo>
                    <a:pt x="115" y="789"/>
                  </a:lnTo>
                  <a:lnTo>
                    <a:pt x="116" y="789"/>
                  </a:lnTo>
                  <a:lnTo>
                    <a:pt x="116" y="790"/>
                  </a:lnTo>
                  <a:lnTo>
                    <a:pt x="117" y="790"/>
                  </a:lnTo>
                  <a:lnTo>
                    <a:pt x="117" y="789"/>
                  </a:lnTo>
                  <a:lnTo>
                    <a:pt x="118" y="789"/>
                  </a:lnTo>
                  <a:lnTo>
                    <a:pt x="118" y="788"/>
                  </a:lnTo>
                  <a:lnTo>
                    <a:pt x="120" y="788"/>
                  </a:lnTo>
                  <a:lnTo>
                    <a:pt x="121" y="788"/>
                  </a:lnTo>
                  <a:lnTo>
                    <a:pt x="121" y="787"/>
                  </a:lnTo>
                  <a:lnTo>
                    <a:pt x="121" y="788"/>
                  </a:lnTo>
                  <a:lnTo>
                    <a:pt x="121" y="787"/>
                  </a:lnTo>
                  <a:lnTo>
                    <a:pt x="122" y="787"/>
                  </a:lnTo>
                  <a:lnTo>
                    <a:pt x="122" y="785"/>
                  </a:lnTo>
                  <a:lnTo>
                    <a:pt x="122" y="787"/>
                  </a:lnTo>
                  <a:lnTo>
                    <a:pt x="122" y="785"/>
                  </a:lnTo>
                  <a:lnTo>
                    <a:pt x="123" y="785"/>
                  </a:lnTo>
                  <a:lnTo>
                    <a:pt x="122" y="785"/>
                  </a:lnTo>
                  <a:lnTo>
                    <a:pt x="122" y="784"/>
                  </a:lnTo>
                  <a:lnTo>
                    <a:pt x="123" y="784"/>
                  </a:lnTo>
                  <a:lnTo>
                    <a:pt x="123" y="785"/>
                  </a:lnTo>
                  <a:lnTo>
                    <a:pt x="123" y="784"/>
                  </a:lnTo>
                  <a:lnTo>
                    <a:pt x="124" y="784"/>
                  </a:lnTo>
                  <a:lnTo>
                    <a:pt x="124" y="783"/>
                  </a:lnTo>
                  <a:lnTo>
                    <a:pt x="124" y="784"/>
                  </a:lnTo>
                  <a:lnTo>
                    <a:pt x="124" y="783"/>
                  </a:lnTo>
                  <a:lnTo>
                    <a:pt x="125" y="783"/>
                  </a:lnTo>
                  <a:lnTo>
                    <a:pt x="125" y="782"/>
                  </a:lnTo>
                  <a:lnTo>
                    <a:pt x="125" y="783"/>
                  </a:lnTo>
                  <a:lnTo>
                    <a:pt x="125" y="782"/>
                  </a:lnTo>
                  <a:lnTo>
                    <a:pt x="126" y="782"/>
                  </a:lnTo>
                  <a:lnTo>
                    <a:pt x="126" y="781"/>
                  </a:lnTo>
                  <a:lnTo>
                    <a:pt x="126" y="780"/>
                  </a:lnTo>
                  <a:lnTo>
                    <a:pt x="128" y="780"/>
                  </a:lnTo>
                  <a:lnTo>
                    <a:pt x="128" y="779"/>
                  </a:lnTo>
                  <a:lnTo>
                    <a:pt x="128" y="778"/>
                  </a:lnTo>
                  <a:lnTo>
                    <a:pt x="128" y="776"/>
                  </a:lnTo>
                  <a:lnTo>
                    <a:pt x="128" y="775"/>
                  </a:lnTo>
                  <a:lnTo>
                    <a:pt x="128" y="774"/>
                  </a:lnTo>
                  <a:lnTo>
                    <a:pt x="128" y="773"/>
                  </a:lnTo>
                  <a:lnTo>
                    <a:pt x="128" y="772"/>
                  </a:lnTo>
                  <a:lnTo>
                    <a:pt x="126" y="772"/>
                  </a:lnTo>
                  <a:lnTo>
                    <a:pt x="126" y="771"/>
                  </a:lnTo>
                  <a:lnTo>
                    <a:pt x="126" y="770"/>
                  </a:lnTo>
                  <a:lnTo>
                    <a:pt x="126" y="768"/>
                  </a:lnTo>
                  <a:lnTo>
                    <a:pt x="126" y="767"/>
                  </a:lnTo>
                  <a:lnTo>
                    <a:pt x="125" y="767"/>
                  </a:lnTo>
                  <a:lnTo>
                    <a:pt x="125" y="766"/>
                  </a:lnTo>
                  <a:lnTo>
                    <a:pt x="126" y="766"/>
                  </a:lnTo>
                  <a:lnTo>
                    <a:pt x="128" y="766"/>
                  </a:lnTo>
                  <a:lnTo>
                    <a:pt x="128" y="767"/>
                  </a:lnTo>
                  <a:lnTo>
                    <a:pt x="129" y="767"/>
                  </a:lnTo>
                  <a:lnTo>
                    <a:pt x="130" y="767"/>
                  </a:lnTo>
                  <a:lnTo>
                    <a:pt x="131" y="767"/>
                  </a:lnTo>
                  <a:lnTo>
                    <a:pt x="131" y="766"/>
                  </a:lnTo>
                  <a:lnTo>
                    <a:pt x="132" y="766"/>
                  </a:lnTo>
                  <a:lnTo>
                    <a:pt x="132" y="765"/>
                  </a:lnTo>
                  <a:lnTo>
                    <a:pt x="133" y="765"/>
                  </a:lnTo>
                  <a:lnTo>
                    <a:pt x="134" y="765"/>
                  </a:lnTo>
                  <a:lnTo>
                    <a:pt x="136" y="765"/>
                  </a:lnTo>
                  <a:lnTo>
                    <a:pt x="137" y="765"/>
                  </a:lnTo>
                  <a:lnTo>
                    <a:pt x="138" y="765"/>
                  </a:lnTo>
                  <a:lnTo>
                    <a:pt x="139" y="765"/>
                  </a:lnTo>
                  <a:lnTo>
                    <a:pt x="140" y="765"/>
                  </a:lnTo>
                  <a:lnTo>
                    <a:pt x="140" y="764"/>
                  </a:lnTo>
                  <a:lnTo>
                    <a:pt x="140" y="763"/>
                  </a:lnTo>
                  <a:lnTo>
                    <a:pt x="141" y="763"/>
                  </a:lnTo>
                  <a:lnTo>
                    <a:pt x="142" y="763"/>
                  </a:lnTo>
                  <a:lnTo>
                    <a:pt x="142" y="762"/>
                  </a:lnTo>
                  <a:lnTo>
                    <a:pt x="142" y="763"/>
                  </a:lnTo>
                  <a:lnTo>
                    <a:pt x="142" y="762"/>
                  </a:lnTo>
                  <a:lnTo>
                    <a:pt x="143" y="762"/>
                  </a:lnTo>
                  <a:lnTo>
                    <a:pt x="143" y="760"/>
                  </a:lnTo>
                  <a:lnTo>
                    <a:pt x="145" y="760"/>
                  </a:lnTo>
                  <a:lnTo>
                    <a:pt x="145" y="759"/>
                  </a:lnTo>
                  <a:lnTo>
                    <a:pt x="145" y="760"/>
                  </a:lnTo>
                  <a:lnTo>
                    <a:pt x="145" y="759"/>
                  </a:lnTo>
                  <a:lnTo>
                    <a:pt x="145" y="760"/>
                  </a:lnTo>
                  <a:lnTo>
                    <a:pt x="145" y="759"/>
                  </a:lnTo>
                  <a:lnTo>
                    <a:pt x="146" y="759"/>
                  </a:lnTo>
                  <a:lnTo>
                    <a:pt x="146" y="758"/>
                  </a:lnTo>
                  <a:lnTo>
                    <a:pt x="147" y="758"/>
                  </a:lnTo>
                  <a:lnTo>
                    <a:pt x="147" y="757"/>
                  </a:lnTo>
                  <a:lnTo>
                    <a:pt x="148" y="757"/>
                  </a:lnTo>
                  <a:lnTo>
                    <a:pt x="149" y="757"/>
                  </a:lnTo>
                  <a:lnTo>
                    <a:pt x="149" y="756"/>
                  </a:lnTo>
                  <a:lnTo>
                    <a:pt x="150" y="756"/>
                  </a:lnTo>
                  <a:lnTo>
                    <a:pt x="151" y="756"/>
                  </a:lnTo>
                  <a:lnTo>
                    <a:pt x="153" y="756"/>
                  </a:lnTo>
                  <a:lnTo>
                    <a:pt x="153" y="755"/>
                  </a:lnTo>
                  <a:lnTo>
                    <a:pt x="153" y="756"/>
                  </a:lnTo>
                  <a:lnTo>
                    <a:pt x="154" y="756"/>
                  </a:lnTo>
                  <a:lnTo>
                    <a:pt x="155" y="756"/>
                  </a:lnTo>
                  <a:lnTo>
                    <a:pt x="155" y="757"/>
                  </a:lnTo>
                  <a:lnTo>
                    <a:pt x="155" y="756"/>
                  </a:lnTo>
                  <a:lnTo>
                    <a:pt x="155" y="757"/>
                  </a:lnTo>
                  <a:lnTo>
                    <a:pt x="156" y="757"/>
                  </a:lnTo>
                  <a:lnTo>
                    <a:pt x="157" y="757"/>
                  </a:lnTo>
                  <a:lnTo>
                    <a:pt x="158" y="757"/>
                  </a:lnTo>
                  <a:lnTo>
                    <a:pt x="157" y="757"/>
                  </a:lnTo>
                  <a:lnTo>
                    <a:pt x="158" y="757"/>
                  </a:lnTo>
                  <a:lnTo>
                    <a:pt x="159" y="757"/>
                  </a:lnTo>
                  <a:lnTo>
                    <a:pt x="159" y="756"/>
                  </a:lnTo>
                  <a:lnTo>
                    <a:pt x="159" y="757"/>
                  </a:lnTo>
                  <a:lnTo>
                    <a:pt x="159" y="756"/>
                  </a:lnTo>
                  <a:lnTo>
                    <a:pt x="160" y="756"/>
                  </a:lnTo>
                  <a:lnTo>
                    <a:pt x="160" y="755"/>
                  </a:lnTo>
                  <a:lnTo>
                    <a:pt x="160" y="756"/>
                  </a:lnTo>
                  <a:lnTo>
                    <a:pt x="160" y="755"/>
                  </a:lnTo>
                  <a:lnTo>
                    <a:pt x="162" y="755"/>
                  </a:lnTo>
                  <a:lnTo>
                    <a:pt x="162" y="754"/>
                  </a:lnTo>
                  <a:lnTo>
                    <a:pt x="163" y="754"/>
                  </a:lnTo>
                  <a:lnTo>
                    <a:pt x="163" y="755"/>
                  </a:lnTo>
                  <a:lnTo>
                    <a:pt x="163" y="754"/>
                  </a:lnTo>
                  <a:lnTo>
                    <a:pt x="164" y="754"/>
                  </a:lnTo>
                  <a:lnTo>
                    <a:pt x="164" y="755"/>
                  </a:lnTo>
                  <a:lnTo>
                    <a:pt x="165" y="755"/>
                  </a:lnTo>
                  <a:lnTo>
                    <a:pt x="165" y="754"/>
                  </a:lnTo>
                  <a:lnTo>
                    <a:pt x="165" y="753"/>
                  </a:lnTo>
                  <a:lnTo>
                    <a:pt x="165" y="754"/>
                  </a:lnTo>
                  <a:lnTo>
                    <a:pt x="166" y="754"/>
                  </a:lnTo>
                  <a:lnTo>
                    <a:pt x="165" y="754"/>
                  </a:lnTo>
                  <a:lnTo>
                    <a:pt x="165" y="753"/>
                  </a:lnTo>
                  <a:lnTo>
                    <a:pt x="166" y="753"/>
                  </a:lnTo>
                  <a:lnTo>
                    <a:pt x="166" y="754"/>
                  </a:lnTo>
                  <a:lnTo>
                    <a:pt x="166" y="753"/>
                  </a:lnTo>
                  <a:lnTo>
                    <a:pt x="167" y="753"/>
                  </a:lnTo>
                  <a:lnTo>
                    <a:pt x="167" y="754"/>
                  </a:lnTo>
                  <a:lnTo>
                    <a:pt x="167" y="753"/>
                  </a:lnTo>
                  <a:lnTo>
                    <a:pt x="168" y="753"/>
                  </a:lnTo>
                  <a:lnTo>
                    <a:pt x="168" y="754"/>
                  </a:lnTo>
                  <a:lnTo>
                    <a:pt x="170" y="754"/>
                  </a:lnTo>
                  <a:lnTo>
                    <a:pt x="170" y="755"/>
                  </a:lnTo>
                  <a:lnTo>
                    <a:pt x="170" y="754"/>
                  </a:lnTo>
                  <a:lnTo>
                    <a:pt x="171" y="754"/>
                  </a:lnTo>
                  <a:lnTo>
                    <a:pt x="170" y="754"/>
                  </a:lnTo>
                  <a:lnTo>
                    <a:pt x="171" y="754"/>
                  </a:lnTo>
                  <a:lnTo>
                    <a:pt x="171" y="753"/>
                  </a:lnTo>
                  <a:lnTo>
                    <a:pt x="171" y="754"/>
                  </a:lnTo>
                  <a:lnTo>
                    <a:pt x="171" y="753"/>
                  </a:lnTo>
                  <a:lnTo>
                    <a:pt x="171" y="754"/>
                  </a:lnTo>
                  <a:lnTo>
                    <a:pt x="172" y="754"/>
                  </a:lnTo>
                  <a:lnTo>
                    <a:pt x="172" y="753"/>
                  </a:lnTo>
                  <a:lnTo>
                    <a:pt x="172" y="754"/>
                  </a:lnTo>
                  <a:lnTo>
                    <a:pt x="172" y="753"/>
                  </a:lnTo>
                  <a:lnTo>
                    <a:pt x="173" y="753"/>
                  </a:lnTo>
                  <a:lnTo>
                    <a:pt x="173" y="754"/>
                  </a:lnTo>
                  <a:lnTo>
                    <a:pt x="172" y="754"/>
                  </a:lnTo>
                  <a:lnTo>
                    <a:pt x="173" y="754"/>
                  </a:lnTo>
                  <a:lnTo>
                    <a:pt x="172" y="754"/>
                  </a:lnTo>
                  <a:lnTo>
                    <a:pt x="173" y="754"/>
                  </a:lnTo>
                  <a:lnTo>
                    <a:pt x="174" y="754"/>
                  </a:lnTo>
                  <a:lnTo>
                    <a:pt x="175" y="754"/>
                  </a:lnTo>
                  <a:lnTo>
                    <a:pt x="175" y="755"/>
                  </a:lnTo>
                  <a:lnTo>
                    <a:pt x="175" y="754"/>
                  </a:lnTo>
                  <a:lnTo>
                    <a:pt x="175" y="755"/>
                  </a:lnTo>
                  <a:lnTo>
                    <a:pt x="176" y="755"/>
                  </a:lnTo>
                  <a:lnTo>
                    <a:pt x="177" y="755"/>
                  </a:lnTo>
                  <a:lnTo>
                    <a:pt x="177" y="756"/>
                  </a:lnTo>
                  <a:lnTo>
                    <a:pt x="177" y="755"/>
                  </a:lnTo>
                  <a:lnTo>
                    <a:pt x="179" y="755"/>
                  </a:lnTo>
                  <a:lnTo>
                    <a:pt x="179" y="756"/>
                  </a:lnTo>
                  <a:lnTo>
                    <a:pt x="179" y="757"/>
                  </a:lnTo>
                  <a:lnTo>
                    <a:pt x="180" y="757"/>
                  </a:lnTo>
                  <a:lnTo>
                    <a:pt x="179" y="757"/>
                  </a:lnTo>
                  <a:lnTo>
                    <a:pt x="179" y="758"/>
                  </a:lnTo>
                  <a:lnTo>
                    <a:pt x="180" y="758"/>
                  </a:lnTo>
                  <a:lnTo>
                    <a:pt x="180" y="759"/>
                  </a:lnTo>
                  <a:lnTo>
                    <a:pt x="181" y="759"/>
                  </a:lnTo>
                  <a:lnTo>
                    <a:pt x="181" y="758"/>
                  </a:lnTo>
                  <a:lnTo>
                    <a:pt x="181" y="759"/>
                  </a:lnTo>
                  <a:lnTo>
                    <a:pt x="182" y="759"/>
                  </a:lnTo>
                  <a:lnTo>
                    <a:pt x="183" y="759"/>
                  </a:lnTo>
                  <a:lnTo>
                    <a:pt x="183" y="760"/>
                  </a:lnTo>
                  <a:lnTo>
                    <a:pt x="184" y="760"/>
                  </a:lnTo>
                  <a:lnTo>
                    <a:pt x="184" y="759"/>
                  </a:lnTo>
                  <a:lnTo>
                    <a:pt x="184" y="760"/>
                  </a:lnTo>
                  <a:lnTo>
                    <a:pt x="185" y="760"/>
                  </a:lnTo>
                  <a:lnTo>
                    <a:pt x="185" y="762"/>
                  </a:lnTo>
                  <a:lnTo>
                    <a:pt x="187" y="762"/>
                  </a:lnTo>
                  <a:lnTo>
                    <a:pt x="187" y="760"/>
                  </a:lnTo>
                  <a:lnTo>
                    <a:pt x="187" y="762"/>
                  </a:lnTo>
                  <a:lnTo>
                    <a:pt x="188" y="762"/>
                  </a:lnTo>
                  <a:lnTo>
                    <a:pt x="188" y="760"/>
                  </a:lnTo>
                  <a:lnTo>
                    <a:pt x="188" y="762"/>
                  </a:lnTo>
                  <a:lnTo>
                    <a:pt x="187" y="762"/>
                  </a:lnTo>
                  <a:lnTo>
                    <a:pt x="187" y="763"/>
                  </a:lnTo>
                  <a:lnTo>
                    <a:pt x="187" y="764"/>
                  </a:lnTo>
                  <a:lnTo>
                    <a:pt x="188" y="764"/>
                  </a:lnTo>
                  <a:lnTo>
                    <a:pt x="188" y="765"/>
                  </a:lnTo>
                  <a:lnTo>
                    <a:pt x="189" y="765"/>
                  </a:lnTo>
                  <a:lnTo>
                    <a:pt x="189" y="766"/>
                  </a:lnTo>
                  <a:lnTo>
                    <a:pt x="189" y="765"/>
                  </a:lnTo>
                  <a:lnTo>
                    <a:pt x="190" y="765"/>
                  </a:lnTo>
                  <a:lnTo>
                    <a:pt x="189" y="766"/>
                  </a:lnTo>
                  <a:lnTo>
                    <a:pt x="189" y="767"/>
                  </a:lnTo>
                  <a:lnTo>
                    <a:pt x="189" y="768"/>
                  </a:lnTo>
                  <a:lnTo>
                    <a:pt x="190" y="768"/>
                  </a:lnTo>
                  <a:lnTo>
                    <a:pt x="190" y="767"/>
                  </a:lnTo>
                  <a:lnTo>
                    <a:pt x="190" y="768"/>
                  </a:lnTo>
                  <a:lnTo>
                    <a:pt x="191" y="768"/>
                  </a:lnTo>
                  <a:lnTo>
                    <a:pt x="191" y="770"/>
                  </a:lnTo>
                  <a:lnTo>
                    <a:pt x="192" y="770"/>
                  </a:lnTo>
                  <a:lnTo>
                    <a:pt x="191" y="770"/>
                  </a:lnTo>
                  <a:lnTo>
                    <a:pt x="192" y="770"/>
                  </a:lnTo>
                  <a:lnTo>
                    <a:pt x="192" y="771"/>
                  </a:lnTo>
                  <a:lnTo>
                    <a:pt x="191" y="771"/>
                  </a:lnTo>
                  <a:lnTo>
                    <a:pt x="192" y="771"/>
                  </a:lnTo>
                  <a:lnTo>
                    <a:pt x="192" y="772"/>
                  </a:lnTo>
                  <a:lnTo>
                    <a:pt x="192" y="773"/>
                  </a:lnTo>
                  <a:lnTo>
                    <a:pt x="191" y="773"/>
                  </a:lnTo>
                  <a:lnTo>
                    <a:pt x="192" y="773"/>
                  </a:lnTo>
                  <a:lnTo>
                    <a:pt x="192" y="774"/>
                  </a:lnTo>
                  <a:lnTo>
                    <a:pt x="191" y="774"/>
                  </a:lnTo>
                  <a:lnTo>
                    <a:pt x="191" y="775"/>
                  </a:lnTo>
                  <a:lnTo>
                    <a:pt x="190" y="775"/>
                  </a:lnTo>
                  <a:lnTo>
                    <a:pt x="191" y="775"/>
                  </a:lnTo>
                  <a:lnTo>
                    <a:pt x="191" y="776"/>
                  </a:lnTo>
                  <a:lnTo>
                    <a:pt x="192" y="776"/>
                  </a:lnTo>
                  <a:lnTo>
                    <a:pt x="192" y="778"/>
                  </a:lnTo>
                  <a:lnTo>
                    <a:pt x="193" y="778"/>
                  </a:lnTo>
                  <a:lnTo>
                    <a:pt x="193" y="779"/>
                  </a:lnTo>
                  <a:lnTo>
                    <a:pt x="195" y="779"/>
                  </a:lnTo>
                  <a:lnTo>
                    <a:pt x="193" y="779"/>
                  </a:lnTo>
                  <a:lnTo>
                    <a:pt x="193" y="780"/>
                  </a:lnTo>
                  <a:lnTo>
                    <a:pt x="195" y="780"/>
                  </a:lnTo>
                  <a:lnTo>
                    <a:pt x="195" y="781"/>
                  </a:lnTo>
                  <a:lnTo>
                    <a:pt x="196" y="781"/>
                  </a:lnTo>
                  <a:lnTo>
                    <a:pt x="195" y="781"/>
                  </a:lnTo>
                  <a:lnTo>
                    <a:pt x="196" y="781"/>
                  </a:lnTo>
                  <a:lnTo>
                    <a:pt x="196" y="782"/>
                  </a:lnTo>
                  <a:lnTo>
                    <a:pt x="196" y="783"/>
                  </a:lnTo>
                  <a:lnTo>
                    <a:pt x="197" y="783"/>
                  </a:lnTo>
                  <a:lnTo>
                    <a:pt x="197" y="784"/>
                  </a:lnTo>
                  <a:lnTo>
                    <a:pt x="197" y="785"/>
                  </a:lnTo>
                  <a:lnTo>
                    <a:pt x="197" y="787"/>
                  </a:lnTo>
                  <a:lnTo>
                    <a:pt x="197" y="788"/>
                  </a:lnTo>
                  <a:lnTo>
                    <a:pt x="196" y="788"/>
                  </a:lnTo>
                  <a:lnTo>
                    <a:pt x="196" y="789"/>
                  </a:lnTo>
                  <a:lnTo>
                    <a:pt x="197" y="789"/>
                  </a:lnTo>
                  <a:lnTo>
                    <a:pt x="196" y="789"/>
                  </a:lnTo>
                  <a:lnTo>
                    <a:pt x="196" y="790"/>
                  </a:lnTo>
                  <a:lnTo>
                    <a:pt x="196" y="791"/>
                  </a:lnTo>
                  <a:lnTo>
                    <a:pt x="196" y="792"/>
                  </a:lnTo>
                  <a:lnTo>
                    <a:pt x="195" y="793"/>
                  </a:lnTo>
                  <a:lnTo>
                    <a:pt x="195" y="795"/>
                  </a:lnTo>
                  <a:lnTo>
                    <a:pt x="193" y="795"/>
                  </a:lnTo>
                  <a:lnTo>
                    <a:pt x="193" y="793"/>
                  </a:lnTo>
                  <a:lnTo>
                    <a:pt x="192" y="793"/>
                  </a:lnTo>
                  <a:lnTo>
                    <a:pt x="192" y="795"/>
                  </a:lnTo>
                  <a:lnTo>
                    <a:pt x="192" y="793"/>
                  </a:lnTo>
                  <a:lnTo>
                    <a:pt x="192" y="795"/>
                  </a:lnTo>
                  <a:lnTo>
                    <a:pt x="191" y="795"/>
                  </a:lnTo>
                  <a:lnTo>
                    <a:pt x="191" y="796"/>
                  </a:lnTo>
                  <a:lnTo>
                    <a:pt x="190" y="796"/>
                  </a:lnTo>
                  <a:lnTo>
                    <a:pt x="191" y="796"/>
                  </a:lnTo>
                  <a:lnTo>
                    <a:pt x="190" y="796"/>
                  </a:lnTo>
                  <a:lnTo>
                    <a:pt x="191" y="796"/>
                  </a:lnTo>
                  <a:lnTo>
                    <a:pt x="190" y="796"/>
                  </a:lnTo>
                  <a:lnTo>
                    <a:pt x="190" y="797"/>
                  </a:lnTo>
                  <a:lnTo>
                    <a:pt x="190" y="798"/>
                  </a:lnTo>
                  <a:lnTo>
                    <a:pt x="189" y="798"/>
                  </a:lnTo>
                  <a:lnTo>
                    <a:pt x="189" y="799"/>
                  </a:lnTo>
                  <a:lnTo>
                    <a:pt x="188" y="799"/>
                  </a:lnTo>
                  <a:lnTo>
                    <a:pt x="187" y="799"/>
                  </a:lnTo>
                  <a:lnTo>
                    <a:pt x="187" y="800"/>
                  </a:lnTo>
                  <a:lnTo>
                    <a:pt x="187" y="801"/>
                  </a:lnTo>
                  <a:lnTo>
                    <a:pt x="185" y="801"/>
                  </a:lnTo>
                  <a:lnTo>
                    <a:pt x="185" y="802"/>
                  </a:lnTo>
                  <a:lnTo>
                    <a:pt x="184" y="802"/>
                  </a:lnTo>
                  <a:lnTo>
                    <a:pt x="184" y="804"/>
                  </a:lnTo>
                  <a:lnTo>
                    <a:pt x="183" y="804"/>
                  </a:lnTo>
                  <a:lnTo>
                    <a:pt x="183" y="802"/>
                  </a:lnTo>
                  <a:lnTo>
                    <a:pt x="183" y="804"/>
                  </a:lnTo>
                  <a:lnTo>
                    <a:pt x="182" y="804"/>
                  </a:lnTo>
                  <a:lnTo>
                    <a:pt x="182" y="805"/>
                  </a:lnTo>
                  <a:lnTo>
                    <a:pt x="182" y="806"/>
                  </a:lnTo>
                  <a:lnTo>
                    <a:pt x="181" y="806"/>
                  </a:lnTo>
                  <a:lnTo>
                    <a:pt x="181" y="807"/>
                  </a:lnTo>
                  <a:lnTo>
                    <a:pt x="181" y="806"/>
                  </a:lnTo>
                  <a:lnTo>
                    <a:pt x="182" y="806"/>
                  </a:lnTo>
                  <a:lnTo>
                    <a:pt x="181" y="806"/>
                  </a:lnTo>
                  <a:lnTo>
                    <a:pt x="181" y="805"/>
                  </a:lnTo>
                  <a:lnTo>
                    <a:pt x="182" y="805"/>
                  </a:lnTo>
                  <a:lnTo>
                    <a:pt x="181" y="805"/>
                  </a:lnTo>
                  <a:lnTo>
                    <a:pt x="182" y="804"/>
                  </a:lnTo>
                  <a:lnTo>
                    <a:pt x="181" y="804"/>
                  </a:lnTo>
                  <a:lnTo>
                    <a:pt x="181" y="805"/>
                  </a:lnTo>
                  <a:lnTo>
                    <a:pt x="181" y="804"/>
                  </a:lnTo>
                  <a:lnTo>
                    <a:pt x="181" y="805"/>
                  </a:lnTo>
                  <a:lnTo>
                    <a:pt x="181" y="804"/>
                  </a:lnTo>
                  <a:lnTo>
                    <a:pt x="180" y="804"/>
                  </a:lnTo>
                  <a:lnTo>
                    <a:pt x="180" y="805"/>
                  </a:lnTo>
                  <a:lnTo>
                    <a:pt x="180" y="804"/>
                  </a:lnTo>
                  <a:lnTo>
                    <a:pt x="180" y="805"/>
                  </a:lnTo>
                  <a:lnTo>
                    <a:pt x="179" y="805"/>
                  </a:lnTo>
                  <a:lnTo>
                    <a:pt x="179" y="806"/>
                  </a:lnTo>
                  <a:lnTo>
                    <a:pt x="179" y="807"/>
                  </a:lnTo>
                  <a:lnTo>
                    <a:pt x="179" y="808"/>
                  </a:lnTo>
                  <a:lnTo>
                    <a:pt x="177" y="808"/>
                  </a:lnTo>
                  <a:lnTo>
                    <a:pt x="176" y="808"/>
                  </a:lnTo>
                  <a:lnTo>
                    <a:pt x="176" y="809"/>
                  </a:lnTo>
                  <a:lnTo>
                    <a:pt x="176" y="810"/>
                  </a:lnTo>
                  <a:lnTo>
                    <a:pt x="175" y="810"/>
                  </a:lnTo>
                  <a:lnTo>
                    <a:pt x="175" y="812"/>
                  </a:lnTo>
                  <a:lnTo>
                    <a:pt x="174" y="812"/>
                  </a:lnTo>
                  <a:lnTo>
                    <a:pt x="174" y="813"/>
                  </a:lnTo>
                  <a:lnTo>
                    <a:pt x="173" y="813"/>
                  </a:lnTo>
                  <a:lnTo>
                    <a:pt x="172" y="813"/>
                  </a:lnTo>
                  <a:lnTo>
                    <a:pt x="171" y="813"/>
                  </a:lnTo>
                  <a:lnTo>
                    <a:pt x="171" y="814"/>
                  </a:lnTo>
                  <a:lnTo>
                    <a:pt x="171" y="815"/>
                  </a:lnTo>
                  <a:lnTo>
                    <a:pt x="172" y="815"/>
                  </a:lnTo>
                  <a:lnTo>
                    <a:pt x="173" y="815"/>
                  </a:lnTo>
                  <a:lnTo>
                    <a:pt x="173" y="816"/>
                  </a:lnTo>
                  <a:lnTo>
                    <a:pt x="173" y="817"/>
                  </a:lnTo>
                  <a:lnTo>
                    <a:pt x="174" y="817"/>
                  </a:lnTo>
                  <a:lnTo>
                    <a:pt x="173" y="817"/>
                  </a:lnTo>
                  <a:lnTo>
                    <a:pt x="173" y="818"/>
                  </a:lnTo>
                  <a:lnTo>
                    <a:pt x="172" y="818"/>
                  </a:lnTo>
                  <a:lnTo>
                    <a:pt x="172" y="820"/>
                  </a:lnTo>
                  <a:lnTo>
                    <a:pt x="171" y="820"/>
                  </a:lnTo>
                  <a:lnTo>
                    <a:pt x="172" y="820"/>
                  </a:lnTo>
                  <a:lnTo>
                    <a:pt x="171" y="820"/>
                  </a:lnTo>
                  <a:lnTo>
                    <a:pt x="171" y="821"/>
                  </a:lnTo>
                  <a:lnTo>
                    <a:pt x="170" y="821"/>
                  </a:lnTo>
                  <a:lnTo>
                    <a:pt x="170" y="822"/>
                  </a:lnTo>
                  <a:lnTo>
                    <a:pt x="168" y="822"/>
                  </a:lnTo>
                  <a:lnTo>
                    <a:pt x="168" y="823"/>
                  </a:lnTo>
                  <a:lnTo>
                    <a:pt x="167" y="823"/>
                  </a:lnTo>
                  <a:lnTo>
                    <a:pt x="168" y="823"/>
                  </a:lnTo>
                  <a:lnTo>
                    <a:pt x="167" y="823"/>
                  </a:lnTo>
                  <a:lnTo>
                    <a:pt x="167" y="824"/>
                  </a:lnTo>
                  <a:lnTo>
                    <a:pt x="166" y="824"/>
                  </a:lnTo>
                  <a:lnTo>
                    <a:pt x="166" y="825"/>
                  </a:lnTo>
                  <a:lnTo>
                    <a:pt x="166" y="826"/>
                  </a:lnTo>
                  <a:lnTo>
                    <a:pt x="165" y="826"/>
                  </a:lnTo>
                  <a:lnTo>
                    <a:pt x="165" y="827"/>
                  </a:lnTo>
                  <a:lnTo>
                    <a:pt x="164" y="827"/>
                  </a:lnTo>
                  <a:lnTo>
                    <a:pt x="164" y="829"/>
                  </a:lnTo>
                  <a:lnTo>
                    <a:pt x="163" y="829"/>
                  </a:lnTo>
                  <a:lnTo>
                    <a:pt x="163" y="830"/>
                  </a:lnTo>
                  <a:lnTo>
                    <a:pt x="163" y="829"/>
                  </a:lnTo>
                  <a:lnTo>
                    <a:pt x="163" y="830"/>
                  </a:lnTo>
                  <a:lnTo>
                    <a:pt x="162" y="830"/>
                  </a:lnTo>
                  <a:lnTo>
                    <a:pt x="162" y="831"/>
                  </a:lnTo>
                  <a:lnTo>
                    <a:pt x="162" y="832"/>
                  </a:lnTo>
                  <a:lnTo>
                    <a:pt x="160" y="832"/>
                  </a:lnTo>
                  <a:lnTo>
                    <a:pt x="160" y="833"/>
                  </a:lnTo>
                  <a:lnTo>
                    <a:pt x="160" y="834"/>
                  </a:lnTo>
                  <a:lnTo>
                    <a:pt x="160" y="835"/>
                  </a:lnTo>
                  <a:lnTo>
                    <a:pt x="159" y="835"/>
                  </a:lnTo>
                  <a:lnTo>
                    <a:pt x="160" y="835"/>
                  </a:lnTo>
                  <a:lnTo>
                    <a:pt x="159" y="835"/>
                  </a:lnTo>
                  <a:lnTo>
                    <a:pt x="159" y="837"/>
                  </a:lnTo>
                  <a:lnTo>
                    <a:pt x="159" y="838"/>
                  </a:lnTo>
                  <a:lnTo>
                    <a:pt x="158" y="838"/>
                  </a:lnTo>
                  <a:lnTo>
                    <a:pt x="159" y="838"/>
                  </a:lnTo>
                  <a:lnTo>
                    <a:pt x="159" y="839"/>
                  </a:lnTo>
                  <a:lnTo>
                    <a:pt x="158" y="839"/>
                  </a:lnTo>
                  <a:lnTo>
                    <a:pt x="158" y="840"/>
                  </a:lnTo>
                  <a:lnTo>
                    <a:pt x="158" y="841"/>
                  </a:lnTo>
                  <a:lnTo>
                    <a:pt x="157" y="841"/>
                  </a:lnTo>
                  <a:lnTo>
                    <a:pt x="157" y="842"/>
                  </a:lnTo>
                  <a:lnTo>
                    <a:pt x="156" y="842"/>
                  </a:lnTo>
                  <a:lnTo>
                    <a:pt x="155" y="842"/>
                  </a:lnTo>
                  <a:lnTo>
                    <a:pt x="155" y="843"/>
                  </a:lnTo>
                  <a:lnTo>
                    <a:pt x="154" y="843"/>
                  </a:lnTo>
                  <a:lnTo>
                    <a:pt x="154" y="842"/>
                  </a:lnTo>
                  <a:lnTo>
                    <a:pt x="153" y="842"/>
                  </a:lnTo>
                  <a:lnTo>
                    <a:pt x="151" y="842"/>
                  </a:lnTo>
                  <a:lnTo>
                    <a:pt x="150" y="843"/>
                  </a:lnTo>
                  <a:lnTo>
                    <a:pt x="150" y="842"/>
                  </a:lnTo>
                  <a:lnTo>
                    <a:pt x="149" y="842"/>
                  </a:lnTo>
                  <a:lnTo>
                    <a:pt x="149" y="841"/>
                  </a:lnTo>
                  <a:lnTo>
                    <a:pt x="148" y="841"/>
                  </a:lnTo>
                  <a:lnTo>
                    <a:pt x="148" y="840"/>
                  </a:lnTo>
                  <a:lnTo>
                    <a:pt x="147" y="840"/>
                  </a:lnTo>
                  <a:lnTo>
                    <a:pt x="146" y="841"/>
                  </a:lnTo>
                  <a:lnTo>
                    <a:pt x="145" y="841"/>
                  </a:lnTo>
                  <a:lnTo>
                    <a:pt x="143" y="841"/>
                  </a:lnTo>
                  <a:lnTo>
                    <a:pt x="142" y="841"/>
                  </a:lnTo>
                  <a:lnTo>
                    <a:pt x="142" y="842"/>
                  </a:lnTo>
                  <a:lnTo>
                    <a:pt x="141" y="842"/>
                  </a:lnTo>
                  <a:lnTo>
                    <a:pt x="140" y="842"/>
                  </a:lnTo>
                  <a:lnTo>
                    <a:pt x="140" y="843"/>
                  </a:lnTo>
                  <a:lnTo>
                    <a:pt x="140" y="845"/>
                  </a:lnTo>
                  <a:lnTo>
                    <a:pt x="139" y="845"/>
                  </a:lnTo>
                  <a:lnTo>
                    <a:pt x="139" y="846"/>
                  </a:lnTo>
                  <a:lnTo>
                    <a:pt x="138" y="846"/>
                  </a:lnTo>
                  <a:lnTo>
                    <a:pt x="137" y="846"/>
                  </a:lnTo>
                  <a:lnTo>
                    <a:pt x="137" y="847"/>
                  </a:lnTo>
                  <a:lnTo>
                    <a:pt x="137" y="848"/>
                  </a:lnTo>
                  <a:lnTo>
                    <a:pt x="136" y="848"/>
                  </a:lnTo>
                  <a:lnTo>
                    <a:pt x="136" y="849"/>
                  </a:lnTo>
                  <a:lnTo>
                    <a:pt x="136" y="850"/>
                  </a:lnTo>
                  <a:lnTo>
                    <a:pt x="136" y="851"/>
                  </a:lnTo>
                  <a:lnTo>
                    <a:pt x="134" y="852"/>
                  </a:lnTo>
                  <a:lnTo>
                    <a:pt x="136" y="854"/>
                  </a:lnTo>
                  <a:lnTo>
                    <a:pt x="136" y="855"/>
                  </a:lnTo>
                  <a:lnTo>
                    <a:pt x="134" y="855"/>
                  </a:lnTo>
                  <a:lnTo>
                    <a:pt x="134" y="856"/>
                  </a:lnTo>
                  <a:lnTo>
                    <a:pt x="133" y="856"/>
                  </a:lnTo>
                  <a:lnTo>
                    <a:pt x="133" y="857"/>
                  </a:lnTo>
                  <a:lnTo>
                    <a:pt x="133" y="858"/>
                  </a:lnTo>
                  <a:lnTo>
                    <a:pt x="133" y="859"/>
                  </a:lnTo>
                  <a:lnTo>
                    <a:pt x="133" y="860"/>
                  </a:lnTo>
                  <a:lnTo>
                    <a:pt x="132" y="860"/>
                  </a:lnTo>
                  <a:lnTo>
                    <a:pt x="132" y="862"/>
                  </a:lnTo>
                  <a:lnTo>
                    <a:pt x="133" y="862"/>
                  </a:lnTo>
                  <a:lnTo>
                    <a:pt x="132" y="862"/>
                  </a:lnTo>
                  <a:lnTo>
                    <a:pt x="132" y="863"/>
                  </a:lnTo>
                  <a:lnTo>
                    <a:pt x="133" y="863"/>
                  </a:lnTo>
                  <a:lnTo>
                    <a:pt x="132" y="863"/>
                  </a:lnTo>
                  <a:lnTo>
                    <a:pt x="132" y="864"/>
                  </a:lnTo>
                  <a:lnTo>
                    <a:pt x="133" y="864"/>
                  </a:lnTo>
                  <a:lnTo>
                    <a:pt x="132" y="864"/>
                  </a:lnTo>
                  <a:lnTo>
                    <a:pt x="133" y="865"/>
                  </a:lnTo>
                  <a:lnTo>
                    <a:pt x="132" y="865"/>
                  </a:lnTo>
                  <a:lnTo>
                    <a:pt x="132" y="866"/>
                  </a:lnTo>
                  <a:lnTo>
                    <a:pt x="131" y="866"/>
                  </a:lnTo>
                  <a:lnTo>
                    <a:pt x="132" y="866"/>
                  </a:lnTo>
                  <a:lnTo>
                    <a:pt x="132" y="867"/>
                  </a:lnTo>
                  <a:lnTo>
                    <a:pt x="131" y="867"/>
                  </a:lnTo>
                  <a:close/>
                  <a:moveTo>
                    <a:pt x="75" y="860"/>
                  </a:moveTo>
                  <a:lnTo>
                    <a:pt x="75" y="862"/>
                  </a:lnTo>
                  <a:lnTo>
                    <a:pt x="75" y="860"/>
                  </a:lnTo>
                  <a:close/>
                  <a:moveTo>
                    <a:pt x="0" y="829"/>
                  </a:moveTo>
                  <a:lnTo>
                    <a:pt x="2" y="829"/>
                  </a:lnTo>
                  <a:lnTo>
                    <a:pt x="0" y="829"/>
                  </a:lnTo>
                  <a:close/>
                  <a:moveTo>
                    <a:pt x="62" y="809"/>
                  </a:moveTo>
                  <a:lnTo>
                    <a:pt x="62" y="808"/>
                  </a:lnTo>
                  <a:lnTo>
                    <a:pt x="62" y="809"/>
                  </a:lnTo>
                  <a:close/>
                  <a:moveTo>
                    <a:pt x="64" y="809"/>
                  </a:moveTo>
                  <a:lnTo>
                    <a:pt x="63" y="809"/>
                  </a:lnTo>
                  <a:lnTo>
                    <a:pt x="63" y="808"/>
                  </a:lnTo>
                  <a:lnTo>
                    <a:pt x="64" y="809"/>
                  </a:lnTo>
                  <a:close/>
                  <a:moveTo>
                    <a:pt x="69" y="809"/>
                  </a:moveTo>
                  <a:lnTo>
                    <a:pt x="69" y="808"/>
                  </a:lnTo>
                  <a:lnTo>
                    <a:pt x="69" y="809"/>
                  </a:lnTo>
                  <a:close/>
                  <a:moveTo>
                    <a:pt x="67" y="808"/>
                  </a:moveTo>
                  <a:lnTo>
                    <a:pt x="69" y="808"/>
                  </a:lnTo>
                  <a:lnTo>
                    <a:pt x="67" y="808"/>
                  </a:lnTo>
                  <a:close/>
                  <a:moveTo>
                    <a:pt x="47" y="805"/>
                  </a:moveTo>
                  <a:lnTo>
                    <a:pt x="48" y="805"/>
                  </a:lnTo>
                  <a:lnTo>
                    <a:pt x="47" y="805"/>
                  </a:lnTo>
                  <a:close/>
                  <a:moveTo>
                    <a:pt x="10" y="797"/>
                  </a:moveTo>
                  <a:lnTo>
                    <a:pt x="8" y="797"/>
                  </a:lnTo>
                  <a:lnTo>
                    <a:pt x="10" y="797"/>
                  </a:lnTo>
                  <a:close/>
                  <a:moveTo>
                    <a:pt x="11" y="797"/>
                  </a:moveTo>
                  <a:lnTo>
                    <a:pt x="11" y="798"/>
                  </a:lnTo>
                  <a:lnTo>
                    <a:pt x="11" y="797"/>
                  </a:lnTo>
                  <a:close/>
                  <a:moveTo>
                    <a:pt x="80" y="806"/>
                  </a:moveTo>
                  <a:lnTo>
                    <a:pt x="80" y="807"/>
                  </a:lnTo>
                  <a:lnTo>
                    <a:pt x="80" y="806"/>
                  </a:lnTo>
                  <a:close/>
                  <a:moveTo>
                    <a:pt x="19" y="795"/>
                  </a:moveTo>
                  <a:lnTo>
                    <a:pt x="19" y="793"/>
                  </a:lnTo>
                  <a:lnTo>
                    <a:pt x="19" y="795"/>
                  </a:lnTo>
                  <a:close/>
                  <a:moveTo>
                    <a:pt x="33" y="796"/>
                  </a:moveTo>
                  <a:lnTo>
                    <a:pt x="33" y="795"/>
                  </a:lnTo>
                  <a:lnTo>
                    <a:pt x="33" y="796"/>
                  </a:lnTo>
                  <a:close/>
                  <a:moveTo>
                    <a:pt x="21" y="791"/>
                  </a:moveTo>
                  <a:lnTo>
                    <a:pt x="21" y="792"/>
                  </a:lnTo>
                  <a:lnTo>
                    <a:pt x="21" y="791"/>
                  </a:lnTo>
                  <a:close/>
                  <a:moveTo>
                    <a:pt x="22" y="792"/>
                  </a:moveTo>
                  <a:lnTo>
                    <a:pt x="22" y="791"/>
                  </a:lnTo>
                  <a:lnTo>
                    <a:pt x="22" y="792"/>
                  </a:lnTo>
                  <a:close/>
                  <a:moveTo>
                    <a:pt x="31" y="792"/>
                  </a:moveTo>
                  <a:lnTo>
                    <a:pt x="31" y="791"/>
                  </a:lnTo>
                  <a:lnTo>
                    <a:pt x="31" y="792"/>
                  </a:lnTo>
                  <a:close/>
                  <a:moveTo>
                    <a:pt x="24" y="790"/>
                  </a:moveTo>
                  <a:lnTo>
                    <a:pt x="25" y="790"/>
                  </a:lnTo>
                  <a:lnTo>
                    <a:pt x="24" y="790"/>
                  </a:lnTo>
                  <a:close/>
                  <a:moveTo>
                    <a:pt x="30" y="790"/>
                  </a:moveTo>
                  <a:lnTo>
                    <a:pt x="30" y="791"/>
                  </a:lnTo>
                  <a:lnTo>
                    <a:pt x="30" y="790"/>
                  </a:lnTo>
                  <a:close/>
                  <a:moveTo>
                    <a:pt x="104" y="797"/>
                  </a:moveTo>
                  <a:lnTo>
                    <a:pt x="104" y="796"/>
                  </a:lnTo>
                  <a:lnTo>
                    <a:pt x="104" y="797"/>
                  </a:lnTo>
                  <a:close/>
                  <a:moveTo>
                    <a:pt x="105" y="795"/>
                  </a:moveTo>
                  <a:lnTo>
                    <a:pt x="105" y="793"/>
                  </a:lnTo>
                  <a:lnTo>
                    <a:pt x="105" y="795"/>
                  </a:lnTo>
                  <a:close/>
                  <a:moveTo>
                    <a:pt x="111" y="791"/>
                  </a:moveTo>
                  <a:lnTo>
                    <a:pt x="111" y="790"/>
                  </a:lnTo>
                  <a:lnTo>
                    <a:pt x="111" y="791"/>
                  </a:lnTo>
                  <a:close/>
                  <a:moveTo>
                    <a:pt x="231" y="63"/>
                  </a:moveTo>
                  <a:lnTo>
                    <a:pt x="230" y="63"/>
                  </a:lnTo>
                  <a:lnTo>
                    <a:pt x="231" y="63"/>
                  </a:lnTo>
                  <a:close/>
                  <a:moveTo>
                    <a:pt x="232" y="60"/>
                  </a:moveTo>
                  <a:lnTo>
                    <a:pt x="231" y="60"/>
                  </a:lnTo>
                  <a:lnTo>
                    <a:pt x="232" y="60"/>
                  </a:lnTo>
                  <a:close/>
                  <a:moveTo>
                    <a:pt x="230" y="56"/>
                  </a:moveTo>
                  <a:lnTo>
                    <a:pt x="231" y="56"/>
                  </a:lnTo>
                  <a:lnTo>
                    <a:pt x="230" y="56"/>
                  </a:lnTo>
                  <a:lnTo>
                    <a:pt x="230" y="55"/>
                  </a:lnTo>
                  <a:lnTo>
                    <a:pt x="230" y="56"/>
                  </a:lnTo>
                  <a:close/>
                  <a:moveTo>
                    <a:pt x="231" y="55"/>
                  </a:moveTo>
                  <a:lnTo>
                    <a:pt x="230" y="55"/>
                  </a:lnTo>
                  <a:lnTo>
                    <a:pt x="231" y="55"/>
                  </a:lnTo>
                  <a:close/>
                  <a:moveTo>
                    <a:pt x="121" y="787"/>
                  </a:moveTo>
                  <a:lnTo>
                    <a:pt x="122" y="787"/>
                  </a:lnTo>
                  <a:lnTo>
                    <a:pt x="121" y="787"/>
                  </a:lnTo>
                  <a:close/>
                  <a:moveTo>
                    <a:pt x="124" y="783"/>
                  </a:moveTo>
                  <a:lnTo>
                    <a:pt x="123" y="784"/>
                  </a:lnTo>
                  <a:lnTo>
                    <a:pt x="123" y="783"/>
                  </a:lnTo>
                  <a:lnTo>
                    <a:pt x="124" y="783"/>
                  </a:lnTo>
                  <a:close/>
                  <a:moveTo>
                    <a:pt x="128" y="774"/>
                  </a:moveTo>
                  <a:lnTo>
                    <a:pt x="128" y="775"/>
                  </a:lnTo>
                  <a:lnTo>
                    <a:pt x="128" y="774"/>
                  </a:lnTo>
                  <a:close/>
                  <a:moveTo>
                    <a:pt x="124" y="766"/>
                  </a:moveTo>
                  <a:lnTo>
                    <a:pt x="125" y="766"/>
                  </a:lnTo>
                  <a:lnTo>
                    <a:pt x="125" y="765"/>
                  </a:lnTo>
                  <a:lnTo>
                    <a:pt x="125" y="766"/>
                  </a:lnTo>
                  <a:lnTo>
                    <a:pt x="124" y="766"/>
                  </a:lnTo>
                  <a:close/>
                  <a:moveTo>
                    <a:pt x="124" y="764"/>
                  </a:moveTo>
                  <a:lnTo>
                    <a:pt x="124" y="765"/>
                  </a:lnTo>
                  <a:lnTo>
                    <a:pt x="124" y="764"/>
                  </a:lnTo>
                  <a:close/>
                  <a:moveTo>
                    <a:pt x="122" y="764"/>
                  </a:moveTo>
                  <a:lnTo>
                    <a:pt x="123" y="764"/>
                  </a:lnTo>
                  <a:lnTo>
                    <a:pt x="123" y="765"/>
                  </a:lnTo>
                  <a:lnTo>
                    <a:pt x="124" y="765"/>
                  </a:lnTo>
                  <a:lnTo>
                    <a:pt x="123" y="765"/>
                  </a:lnTo>
                  <a:lnTo>
                    <a:pt x="122" y="765"/>
                  </a:lnTo>
                  <a:lnTo>
                    <a:pt x="122" y="764"/>
                  </a:lnTo>
                  <a:close/>
                  <a:moveTo>
                    <a:pt x="134" y="765"/>
                  </a:moveTo>
                  <a:lnTo>
                    <a:pt x="133" y="765"/>
                  </a:lnTo>
                  <a:lnTo>
                    <a:pt x="134" y="765"/>
                  </a:lnTo>
                  <a:close/>
                  <a:moveTo>
                    <a:pt x="141" y="763"/>
                  </a:moveTo>
                  <a:lnTo>
                    <a:pt x="140" y="763"/>
                  </a:lnTo>
                  <a:lnTo>
                    <a:pt x="141" y="763"/>
                  </a:lnTo>
                  <a:close/>
                  <a:moveTo>
                    <a:pt x="156" y="757"/>
                  </a:moveTo>
                  <a:lnTo>
                    <a:pt x="156" y="756"/>
                  </a:lnTo>
                  <a:lnTo>
                    <a:pt x="157" y="756"/>
                  </a:lnTo>
                  <a:lnTo>
                    <a:pt x="157" y="757"/>
                  </a:lnTo>
                  <a:lnTo>
                    <a:pt x="156" y="757"/>
                  </a:lnTo>
                  <a:close/>
                  <a:moveTo>
                    <a:pt x="151" y="755"/>
                  </a:moveTo>
                  <a:lnTo>
                    <a:pt x="151" y="756"/>
                  </a:lnTo>
                  <a:lnTo>
                    <a:pt x="151" y="755"/>
                  </a:lnTo>
                  <a:close/>
                  <a:moveTo>
                    <a:pt x="154" y="756"/>
                  </a:moveTo>
                  <a:lnTo>
                    <a:pt x="155" y="756"/>
                  </a:lnTo>
                  <a:lnTo>
                    <a:pt x="154" y="756"/>
                  </a:lnTo>
                  <a:close/>
                  <a:moveTo>
                    <a:pt x="159" y="755"/>
                  </a:moveTo>
                  <a:lnTo>
                    <a:pt x="159" y="756"/>
                  </a:lnTo>
                  <a:lnTo>
                    <a:pt x="159" y="755"/>
                  </a:lnTo>
                  <a:close/>
                  <a:moveTo>
                    <a:pt x="160" y="755"/>
                  </a:moveTo>
                  <a:lnTo>
                    <a:pt x="160" y="754"/>
                  </a:lnTo>
                  <a:lnTo>
                    <a:pt x="160" y="755"/>
                  </a:lnTo>
                  <a:close/>
                  <a:moveTo>
                    <a:pt x="163" y="754"/>
                  </a:moveTo>
                  <a:lnTo>
                    <a:pt x="162" y="754"/>
                  </a:lnTo>
                  <a:lnTo>
                    <a:pt x="163" y="754"/>
                  </a:lnTo>
                  <a:close/>
                  <a:moveTo>
                    <a:pt x="170" y="753"/>
                  </a:moveTo>
                  <a:lnTo>
                    <a:pt x="170" y="754"/>
                  </a:lnTo>
                  <a:lnTo>
                    <a:pt x="170" y="753"/>
                  </a:lnTo>
                  <a:close/>
                  <a:moveTo>
                    <a:pt x="172" y="753"/>
                  </a:moveTo>
                  <a:lnTo>
                    <a:pt x="171" y="753"/>
                  </a:lnTo>
                  <a:lnTo>
                    <a:pt x="172" y="753"/>
                  </a:lnTo>
                  <a:close/>
                  <a:moveTo>
                    <a:pt x="265" y="189"/>
                  </a:moveTo>
                  <a:lnTo>
                    <a:pt x="265" y="190"/>
                  </a:lnTo>
                  <a:lnTo>
                    <a:pt x="265" y="189"/>
                  </a:lnTo>
                  <a:close/>
                  <a:moveTo>
                    <a:pt x="267" y="198"/>
                  </a:moveTo>
                  <a:lnTo>
                    <a:pt x="266" y="198"/>
                  </a:lnTo>
                  <a:lnTo>
                    <a:pt x="266" y="197"/>
                  </a:lnTo>
                  <a:lnTo>
                    <a:pt x="265" y="197"/>
                  </a:lnTo>
                  <a:lnTo>
                    <a:pt x="265" y="196"/>
                  </a:lnTo>
                  <a:lnTo>
                    <a:pt x="264" y="196"/>
                  </a:lnTo>
                  <a:lnTo>
                    <a:pt x="264" y="195"/>
                  </a:lnTo>
                  <a:lnTo>
                    <a:pt x="263" y="195"/>
                  </a:lnTo>
                  <a:lnTo>
                    <a:pt x="263" y="194"/>
                  </a:lnTo>
                  <a:lnTo>
                    <a:pt x="264" y="194"/>
                  </a:lnTo>
                  <a:lnTo>
                    <a:pt x="263" y="193"/>
                  </a:lnTo>
                  <a:lnTo>
                    <a:pt x="264" y="193"/>
                  </a:lnTo>
                  <a:lnTo>
                    <a:pt x="263" y="193"/>
                  </a:lnTo>
                  <a:lnTo>
                    <a:pt x="264" y="193"/>
                  </a:lnTo>
                  <a:lnTo>
                    <a:pt x="264" y="191"/>
                  </a:lnTo>
                  <a:lnTo>
                    <a:pt x="263" y="191"/>
                  </a:lnTo>
                  <a:lnTo>
                    <a:pt x="264" y="191"/>
                  </a:lnTo>
                  <a:lnTo>
                    <a:pt x="265" y="191"/>
                  </a:lnTo>
                  <a:lnTo>
                    <a:pt x="265" y="190"/>
                  </a:lnTo>
                  <a:lnTo>
                    <a:pt x="265" y="189"/>
                  </a:lnTo>
                  <a:lnTo>
                    <a:pt x="265" y="188"/>
                  </a:lnTo>
                  <a:lnTo>
                    <a:pt x="264" y="188"/>
                  </a:lnTo>
                  <a:lnTo>
                    <a:pt x="265" y="188"/>
                  </a:lnTo>
                  <a:lnTo>
                    <a:pt x="264" y="188"/>
                  </a:lnTo>
                  <a:lnTo>
                    <a:pt x="264" y="187"/>
                  </a:lnTo>
                  <a:lnTo>
                    <a:pt x="264" y="186"/>
                  </a:lnTo>
                  <a:lnTo>
                    <a:pt x="264" y="185"/>
                  </a:lnTo>
                  <a:lnTo>
                    <a:pt x="263" y="185"/>
                  </a:lnTo>
                  <a:lnTo>
                    <a:pt x="263" y="184"/>
                  </a:lnTo>
                  <a:lnTo>
                    <a:pt x="263" y="182"/>
                  </a:lnTo>
                  <a:lnTo>
                    <a:pt x="264" y="181"/>
                  </a:lnTo>
                  <a:lnTo>
                    <a:pt x="265" y="181"/>
                  </a:lnTo>
                  <a:lnTo>
                    <a:pt x="265" y="180"/>
                  </a:lnTo>
                  <a:lnTo>
                    <a:pt x="265" y="179"/>
                  </a:lnTo>
                  <a:lnTo>
                    <a:pt x="265" y="178"/>
                  </a:lnTo>
                  <a:lnTo>
                    <a:pt x="264" y="178"/>
                  </a:lnTo>
                  <a:lnTo>
                    <a:pt x="264" y="177"/>
                  </a:lnTo>
                  <a:lnTo>
                    <a:pt x="264" y="176"/>
                  </a:lnTo>
                  <a:lnTo>
                    <a:pt x="264" y="174"/>
                  </a:lnTo>
                  <a:lnTo>
                    <a:pt x="263" y="174"/>
                  </a:lnTo>
                  <a:lnTo>
                    <a:pt x="263" y="173"/>
                  </a:lnTo>
                  <a:lnTo>
                    <a:pt x="261" y="173"/>
                  </a:lnTo>
                  <a:lnTo>
                    <a:pt x="261" y="172"/>
                  </a:lnTo>
                  <a:lnTo>
                    <a:pt x="261" y="173"/>
                  </a:lnTo>
                  <a:lnTo>
                    <a:pt x="260" y="172"/>
                  </a:lnTo>
                  <a:lnTo>
                    <a:pt x="261" y="171"/>
                  </a:lnTo>
                  <a:lnTo>
                    <a:pt x="261" y="170"/>
                  </a:lnTo>
                  <a:lnTo>
                    <a:pt x="261" y="169"/>
                  </a:lnTo>
                  <a:lnTo>
                    <a:pt x="261" y="168"/>
                  </a:lnTo>
                  <a:lnTo>
                    <a:pt x="260" y="168"/>
                  </a:lnTo>
                  <a:lnTo>
                    <a:pt x="260" y="166"/>
                  </a:lnTo>
                  <a:lnTo>
                    <a:pt x="260" y="165"/>
                  </a:lnTo>
                  <a:lnTo>
                    <a:pt x="259" y="165"/>
                  </a:lnTo>
                  <a:lnTo>
                    <a:pt x="259" y="164"/>
                  </a:lnTo>
                  <a:lnTo>
                    <a:pt x="260" y="164"/>
                  </a:lnTo>
                  <a:lnTo>
                    <a:pt x="259" y="164"/>
                  </a:lnTo>
                  <a:lnTo>
                    <a:pt x="260" y="164"/>
                  </a:lnTo>
                  <a:lnTo>
                    <a:pt x="260" y="163"/>
                  </a:lnTo>
                  <a:lnTo>
                    <a:pt x="260" y="162"/>
                  </a:lnTo>
                  <a:lnTo>
                    <a:pt x="260" y="161"/>
                  </a:lnTo>
                  <a:lnTo>
                    <a:pt x="259" y="160"/>
                  </a:lnTo>
                  <a:lnTo>
                    <a:pt x="259" y="159"/>
                  </a:lnTo>
                  <a:lnTo>
                    <a:pt x="258" y="159"/>
                  </a:lnTo>
                  <a:lnTo>
                    <a:pt x="258" y="157"/>
                  </a:lnTo>
                  <a:lnTo>
                    <a:pt x="257" y="157"/>
                  </a:lnTo>
                  <a:lnTo>
                    <a:pt x="258" y="157"/>
                  </a:lnTo>
                  <a:lnTo>
                    <a:pt x="258" y="156"/>
                  </a:lnTo>
                  <a:lnTo>
                    <a:pt x="257" y="156"/>
                  </a:lnTo>
                  <a:lnTo>
                    <a:pt x="258" y="156"/>
                  </a:lnTo>
                  <a:lnTo>
                    <a:pt x="257" y="156"/>
                  </a:lnTo>
                  <a:lnTo>
                    <a:pt x="258" y="156"/>
                  </a:lnTo>
                  <a:lnTo>
                    <a:pt x="257" y="156"/>
                  </a:lnTo>
                  <a:lnTo>
                    <a:pt x="258" y="156"/>
                  </a:lnTo>
                  <a:lnTo>
                    <a:pt x="257" y="155"/>
                  </a:lnTo>
                  <a:lnTo>
                    <a:pt x="257" y="156"/>
                  </a:lnTo>
                  <a:lnTo>
                    <a:pt x="257" y="157"/>
                  </a:lnTo>
                  <a:lnTo>
                    <a:pt x="257" y="159"/>
                  </a:lnTo>
                  <a:lnTo>
                    <a:pt x="257" y="160"/>
                  </a:lnTo>
                  <a:lnTo>
                    <a:pt x="256" y="160"/>
                  </a:lnTo>
                  <a:lnTo>
                    <a:pt x="257" y="160"/>
                  </a:lnTo>
                  <a:lnTo>
                    <a:pt x="256" y="159"/>
                  </a:lnTo>
                  <a:lnTo>
                    <a:pt x="256" y="160"/>
                  </a:lnTo>
                  <a:lnTo>
                    <a:pt x="256" y="161"/>
                  </a:lnTo>
                  <a:lnTo>
                    <a:pt x="256" y="160"/>
                  </a:lnTo>
                  <a:lnTo>
                    <a:pt x="256" y="159"/>
                  </a:lnTo>
                  <a:lnTo>
                    <a:pt x="256" y="157"/>
                  </a:lnTo>
                  <a:lnTo>
                    <a:pt x="255" y="157"/>
                  </a:lnTo>
                  <a:lnTo>
                    <a:pt x="256" y="157"/>
                  </a:lnTo>
                  <a:lnTo>
                    <a:pt x="256" y="156"/>
                  </a:lnTo>
                  <a:lnTo>
                    <a:pt x="256" y="155"/>
                  </a:lnTo>
                  <a:lnTo>
                    <a:pt x="256" y="154"/>
                  </a:lnTo>
                  <a:lnTo>
                    <a:pt x="256" y="153"/>
                  </a:lnTo>
                  <a:lnTo>
                    <a:pt x="256" y="152"/>
                  </a:lnTo>
                  <a:lnTo>
                    <a:pt x="256" y="151"/>
                  </a:lnTo>
                  <a:lnTo>
                    <a:pt x="255" y="151"/>
                  </a:lnTo>
                  <a:lnTo>
                    <a:pt x="255" y="152"/>
                  </a:lnTo>
                  <a:lnTo>
                    <a:pt x="254" y="152"/>
                  </a:lnTo>
                  <a:lnTo>
                    <a:pt x="254" y="151"/>
                  </a:lnTo>
                  <a:lnTo>
                    <a:pt x="255" y="151"/>
                  </a:lnTo>
                  <a:lnTo>
                    <a:pt x="254" y="151"/>
                  </a:lnTo>
                  <a:lnTo>
                    <a:pt x="254" y="149"/>
                  </a:lnTo>
                  <a:lnTo>
                    <a:pt x="254" y="148"/>
                  </a:lnTo>
                  <a:lnTo>
                    <a:pt x="252" y="148"/>
                  </a:lnTo>
                  <a:lnTo>
                    <a:pt x="252" y="147"/>
                  </a:lnTo>
                  <a:lnTo>
                    <a:pt x="251" y="147"/>
                  </a:lnTo>
                  <a:lnTo>
                    <a:pt x="251" y="146"/>
                  </a:lnTo>
                  <a:lnTo>
                    <a:pt x="251" y="145"/>
                  </a:lnTo>
                  <a:lnTo>
                    <a:pt x="251" y="144"/>
                  </a:lnTo>
                  <a:lnTo>
                    <a:pt x="250" y="144"/>
                  </a:lnTo>
                  <a:lnTo>
                    <a:pt x="250" y="143"/>
                  </a:lnTo>
                  <a:lnTo>
                    <a:pt x="250" y="141"/>
                  </a:lnTo>
                  <a:lnTo>
                    <a:pt x="250" y="140"/>
                  </a:lnTo>
                  <a:lnTo>
                    <a:pt x="249" y="140"/>
                  </a:lnTo>
                  <a:lnTo>
                    <a:pt x="249" y="139"/>
                  </a:lnTo>
                  <a:lnTo>
                    <a:pt x="248" y="139"/>
                  </a:lnTo>
                  <a:lnTo>
                    <a:pt x="248" y="138"/>
                  </a:lnTo>
                  <a:lnTo>
                    <a:pt x="247" y="138"/>
                  </a:lnTo>
                  <a:lnTo>
                    <a:pt x="247" y="137"/>
                  </a:lnTo>
                  <a:lnTo>
                    <a:pt x="247" y="138"/>
                  </a:lnTo>
                  <a:lnTo>
                    <a:pt x="247" y="137"/>
                  </a:lnTo>
                  <a:lnTo>
                    <a:pt x="247" y="136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8" y="134"/>
                  </a:lnTo>
                  <a:lnTo>
                    <a:pt x="248" y="132"/>
                  </a:lnTo>
                  <a:lnTo>
                    <a:pt x="248" y="131"/>
                  </a:lnTo>
                  <a:lnTo>
                    <a:pt x="248" y="130"/>
                  </a:lnTo>
                  <a:lnTo>
                    <a:pt x="247" y="130"/>
                  </a:lnTo>
                  <a:lnTo>
                    <a:pt x="247" y="129"/>
                  </a:lnTo>
                  <a:lnTo>
                    <a:pt x="248" y="129"/>
                  </a:lnTo>
                  <a:lnTo>
                    <a:pt x="247" y="129"/>
                  </a:lnTo>
                  <a:lnTo>
                    <a:pt x="247" y="128"/>
                  </a:lnTo>
                  <a:lnTo>
                    <a:pt x="246" y="128"/>
                  </a:lnTo>
                  <a:lnTo>
                    <a:pt x="247" y="128"/>
                  </a:lnTo>
                  <a:lnTo>
                    <a:pt x="246" y="128"/>
                  </a:lnTo>
                  <a:lnTo>
                    <a:pt x="246" y="127"/>
                  </a:lnTo>
                  <a:lnTo>
                    <a:pt x="247" y="127"/>
                  </a:lnTo>
                  <a:lnTo>
                    <a:pt x="248" y="127"/>
                  </a:lnTo>
                  <a:lnTo>
                    <a:pt x="248" y="126"/>
                  </a:lnTo>
                  <a:lnTo>
                    <a:pt x="247" y="124"/>
                  </a:lnTo>
                  <a:lnTo>
                    <a:pt x="248" y="124"/>
                  </a:lnTo>
                  <a:lnTo>
                    <a:pt x="247" y="123"/>
                  </a:lnTo>
                  <a:lnTo>
                    <a:pt x="247" y="122"/>
                  </a:lnTo>
                  <a:lnTo>
                    <a:pt x="247" y="121"/>
                  </a:lnTo>
                  <a:lnTo>
                    <a:pt x="247" y="120"/>
                  </a:lnTo>
                  <a:lnTo>
                    <a:pt x="246" y="120"/>
                  </a:lnTo>
                  <a:lnTo>
                    <a:pt x="246" y="119"/>
                  </a:lnTo>
                  <a:lnTo>
                    <a:pt x="246" y="120"/>
                  </a:lnTo>
                  <a:lnTo>
                    <a:pt x="246" y="119"/>
                  </a:lnTo>
                  <a:lnTo>
                    <a:pt x="246" y="120"/>
                  </a:lnTo>
                  <a:lnTo>
                    <a:pt x="246" y="119"/>
                  </a:lnTo>
                  <a:lnTo>
                    <a:pt x="246" y="120"/>
                  </a:lnTo>
                  <a:lnTo>
                    <a:pt x="246" y="119"/>
                  </a:lnTo>
                  <a:lnTo>
                    <a:pt x="247" y="119"/>
                  </a:lnTo>
                  <a:lnTo>
                    <a:pt x="246" y="119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47" y="117"/>
                  </a:lnTo>
                  <a:lnTo>
                    <a:pt x="246" y="117"/>
                  </a:lnTo>
                  <a:lnTo>
                    <a:pt x="246" y="115"/>
                  </a:lnTo>
                  <a:lnTo>
                    <a:pt x="244" y="115"/>
                  </a:lnTo>
                  <a:lnTo>
                    <a:pt x="246" y="114"/>
                  </a:lnTo>
                  <a:lnTo>
                    <a:pt x="246" y="113"/>
                  </a:lnTo>
                  <a:lnTo>
                    <a:pt x="244" y="113"/>
                  </a:lnTo>
                  <a:lnTo>
                    <a:pt x="246" y="113"/>
                  </a:lnTo>
                  <a:lnTo>
                    <a:pt x="246" y="112"/>
                  </a:lnTo>
                  <a:lnTo>
                    <a:pt x="246" y="111"/>
                  </a:lnTo>
                  <a:lnTo>
                    <a:pt x="244" y="111"/>
                  </a:lnTo>
                  <a:lnTo>
                    <a:pt x="244" y="110"/>
                  </a:lnTo>
                  <a:lnTo>
                    <a:pt x="243" y="110"/>
                  </a:lnTo>
                  <a:lnTo>
                    <a:pt x="244" y="110"/>
                  </a:lnTo>
                  <a:lnTo>
                    <a:pt x="243" y="109"/>
                  </a:lnTo>
                  <a:lnTo>
                    <a:pt x="244" y="109"/>
                  </a:lnTo>
                  <a:lnTo>
                    <a:pt x="243" y="109"/>
                  </a:lnTo>
                  <a:lnTo>
                    <a:pt x="244" y="107"/>
                  </a:lnTo>
                  <a:lnTo>
                    <a:pt x="244" y="109"/>
                  </a:lnTo>
                  <a:lnTo>
                    <a:pt x="244" y="107"/>
                  </a:lnTo>
                  <a:lnTo>
                    <a:pt x="244" y="106"/>
                  </a:lnTo>
                  <a:lnTo>
                    <a:pt x="244" y="105"/>
                  </a:lnTo>
                  <a:lnTo>
                    <a:pt x="244" y="104"/>
                  </a:lnTo>
                  <a:lnTo>
                    <a:pt x="246" y="104"/>
                  </a:lnTo>
                  <a:lnTo>
                    <a:pt x="244" y="104"/>
                  </a:lnTo>
                  <a:lnTo>
                    <a:pt x="244" y="103"/>
                  </a:lnTo>
                  <a:lnTo>
                    <a:pt x="243" y="103"/>
                  </a:lnTo>
                  <a:lnTo>
                    <a:pt x="243" y="102"/>
                  </a:lnTo>
                  <a:lnTo>
                    <a:pt x="243" y="101"/>
                  </a:lnTo>
                  <a:lnTo>
                    <a:pt x="242" y="101"/>
                  </a:lnTo>
                  <a:lnTo>
                    <a:pt x="242" y="99"/>
                  </a:lnTo>
                  <a:lnTo>
                    <a:pt x="242" y="98"/>
                  </a:lnTo>
                  <a:lnTo>
                    <a:pt x="241" y="98"/>
                  </a:lnTo>
                  <a:lnTo>
                    <a:pt x="241" y="97"/>
                  </a:lnTo>
                  <a:lnTo>
                    <a:pt x="242" y="97"/>
                  </a:lnTo>
                  <a:lnTo>
                    <a:pt x="242" y="96"/>
                  </a:lnTo>
                  <a:lnTo>
                    <a:pt x="242" y="95"/>
                  </a:lnTo>
                  <a:lnTo>
                    <a:pt x="242" y="94"/>
                  </a:lnTo>
                  <a:lnTo>
                    <a:pt x="242" y="93"/>
                  </a:lnTo>
                  <a:lnTo>
                    <a:pt x="242" y="92"/>
                  </a:lnTo>
                  <a:lnTo>
                    <a:pt x="242" y="90"/>
                  </a:lnTo>
                  <a:lnTo>
                    <a:pt x="242" y="89"/>
                  </a:lnTo>
                  <a:lnTo>
                    <a:pt x="241" y="89"/>
                  </a:lnTo>
                  <a:lnTo>
                    <a:pt x="241" y="88"/>
                  </a:lnTo>
                  <a:lnTo>
                    <a:pt x="240" y="88"/>
                  </a:lnTo>
                  <a:lnTo>
                    <a:pt x="240" y="87"/>
                  </a:lnTo>
                  <a:lnTo>
                    <a:pt x="240" y="86"/>
                  </a:lnTo>
                  <a:lnTo>
                    <a:pt x="240" y="87"/>
                  </a:lnTo>
                  <a:lnTo>
                    <a:pt x="240" y="86"/>
                  </a:lnTo>
                  <a:lnTo>
                    <a:pt x="239" y="86"/>
                  </a:lnTo>
                  <a:lnTo>
                    <a:pt x="238" y="86"/>
                  </a:lnTo>
                  <a:lnTo>
                    <a:pt x="238" y="85"/>
                  </a:lnTo>
                  <a:lnTo>
                    <a:pt x="238" y="86"/>
                  </a:lnTo>
                  <a:lnTo>
                    <a:pt x="238" y="85"/>
                  </a:lnTo>
                  <a:lnTo>
                    <a:pt x="238" y="84"/>
                  </a:lnTo>
                  <a:lnTo>
                    <a:pt x="238" y="82"/>
                  </a:lnTo>
                  <a:lnTo>
                    <a:pt x="237" y="82"/>
                  </a:lnTo>
                  <a:lnTo>
                    <a:pt x="237" y="81"/>
                  </a:lnTo>
                  <a:lnTo>
                    <a:pt x="238" y="81"/>
                  </a:lnTo>
                  <a:lnTo>
                    <a:pt x="238" y="80"/>
                  </a:lnTo>
                  <a:lnTo>
                    <a:pt x="237" y="80"/>
                  </a:lnTo>
                  <a:lnTo>
                    <a:pt x="237" y="79"/>
                  </a:lnTo>
                  <a:lnTo>
                    <a:pt x="235" y="79"/>
                  </a:lnTo>
                  <a:lnTo>
                    <a:pt x="237" y="79"/>
                  </a:lnTo>
                  <a:lnTo>
                    <a:pt x="237" y="78"/>
                  </a:lnTo>
                  <a:lnTo>
                    <a:pt x="235" y="78"/>
                  </a:lnTo>
                  <a:lnTo>
                    <a:pt x="235" y="77"/>
                  </a:lnTo>
                  <a:lnTo>
                    <a:pt x="234" y="77"/>
                  </a:lnTo>
                  <a:lnTo>
                    <a:pt x="235" y="77"/>
                  </a:lnTo>
                  <a:lnTo>
                    <a:pt x="234" y="77"/>
                  </a:lnTo>
                  <a:lnTo>
                    <a:pt x="235" y="77"/>
                  </a:lnTo>
                  <a:lnTo>
                    <a:pt x="235" y="76"/>
                  </a:lnTo>
                  <a:lnTo>
                    <a:pt x="234" y="76"/>
                  </a:lnTo>
                  <a:lnTo>
                    <a:pt x="233" y="76"/>
                  </a:lnTo>
                  <a:lnTo>
                    <a:pt x="233" y="74"/>
                  </a:lnTo>
                  <a:lnTo>
                    <a:pt x="233" y="76"/>
                  </a:lnTo>
                  <a:lnTo>
                    <a:pt x="233" y="74"/>
                  </a:lnTo>
                  <a:lnTo>
                    <a:pt x="232" y="74"/>
                  </a:lnTo>
                  <a:lnTo>
                    <a:pt x="233" y="74"/>
                  </a:lnTo>
                  <a:lnTo>
                    <a:pt x="232" y="74"/>
                  </a:lnTo>
                  <a:lnTo>
                    <a:pt x="232" y="73"/>
                  </a:lnTo>
                  <a:lnTo>
                    <a:pt x="232" y="74"/>
                  </a:lnTo>
                  <a:lnTo>
                    <a:pt x="232" y="73"/>
                  </a:lnTo>
                  <a:lnTo>
                    <a:pt x="232" y="72"/>
                  </a:lnTo>
                  <a:lnTo>
                    <a:pt x="232" y="71"/>
                  </a:lnTo>
                  <a:lnTo>
                    <a:pt x="232" y="70"/>
                  </a:lnTo>
                  <a:lnTo>
                    <a:pt x="231" y="70"/>
                  </a:lnTo>
                  <a:lnTo>
                    <a:pt x="231" y="69"/>
                  </a:lnTo>
                  <a:lnTo>
                    <a:pt x="230" y="69"/>
                  </a:lnTo>
                  <a:lnTo>
                    <a:pt x="230" y="68"/>
                  </a:lnTo>
                  <a:lnTo>
                    <a:pt x="230" y="69"/>
                  </a:lnTo>
                  <a:lnTo>
                    <a:pt x="230" y="68"/>
                  </a:lnTo>
                  <a:lnTo>
                    <a:pt x="230" y="67"/>
                  </a:lnTo>
                  <a:lnTo>
                    <a:pt x="230" y="65"/>
                  </a:lnTo>
                  <a:lnTo>
                    <a:pt x="229" y="65"/>
                  </a:lnTo>
                  <a:lnTo>
                    <a:pt x="229" y="64"/>
                  </a:lnTo>
                  <a:lnTo>
                    <a:pt x="230" y="64"/>
                  </a:lnTo>
                  <a:lnTo>
                    <a:pt x="231" y="64"/>
                  </a:lnTo>
                  <a:lnTo>
                    <a:pt x="231" y="63"/>
                  </a:lnTo>
                  <a:lnTo>
                    <a:pt x="231" y="62"/>
                  </a:lnTo>
                  <a:lnTo>
                    <a:pt x="232" y="62"/>
                  </a:lnTo>
                  <a:lnTo>
                    <a:pt x="232" y="61"/>
                  </a:lnTo>
                  <a:lnTo>
                    <a:pt x="232" y="60"/>
                  </a:lnTo>
                  <a:lnTo>
                    <a:pt x="232" y="59"/>
                  </a:lnTo>
                  <a:lnTo>
                    <a:pt x="231" y="59"/>
                  </a:lnTo>
                  <a:lnTo>
                    <a:pt x="231" y="57"/>
                  </a:lnTo>
                  <a:lnTo>
                    <a:pt x="231" y="56"/>
                  </a:lnTo>
                  <a:lnTo>
                    <a:pt x="231" y="55"/>
                  </a:lnTo>
                  <a:lnTo>
                    <a:pt x="231" y="54"/>
                  </a:lnTo>
                  <a:lnTo>
                    <a:pt x="231" y="53"/>
                  </a:lnTo>
                  <a:lnTo>
                    <a:pt x="231" y="52"/>
                  </a:lnTo>
                  <a:lnTo>
                    <a:pt x="232" y="52"/>
                  </a:lnTo>
                  <a:lnTo>
                    <a:pt x="232" y="51"/>
                  </a:lnTo>
                  <a:lnTo>
                    <a:pt x="232" y="49"/>
                  </a:lnTo>
                  <a:lnTo>
                    <a:pt x="232" y="48"/>
                  </a:lnTo>
                  <a:lnTo>
                    <a:pt x="233" y="48"/>
                  </a:lnTo>
                  <a:lnTo>
                    <a:pt x="233" y="47"/>
                  </a:lnTo>
                  <a:lnTo>
                    <a:pt x="233" y="46"/>
                  </a:lnTo>
                  <a:lnTo>
                    <a:pt x="233" y="45"/>
                  </a:lnTo>
                  <a:lnTo>
                    <a:pt x="234" y="45"/>
                  </a:lnTo>
                  <a:lnTo>
                    <a:pt x="235" y="45"/>
                  </a:lnTo>
                  <a:lnTo>
                    <a:pt x="234" y="45"/>
                  </a:lnTo>
                  <a:lnTo>
                    <a:pt x="234" y="44"/>
                  </a:lnTo>
                  <a:lnTo>
                    <a:pt x="235" y="44"/>
                  </a:lnTo>
                  <a:lnTo>
                    <a:pt x="235" y="45"/>
                  </a:lnTo>
                  <a:lnTo>
                    <a:pt x="237" y="45"/>
                  </a:lnTo>
                  <a:lnTo>
                    <a:pt x="237" y="44"/>
                  </a:lnTo>
                  <a:lnTo>
                    <a:pt x="238" y="44"/>
                  </a:lnTo>
                  <a:lnTo>
                    <a:pt x="239" y="44"/>
                  </a:lnTo>
                  <a:lnTo>
                    <a:pt x="239" y="43"/>
                  </a:lnTo>
                  <a:lnTo>
                    <a:pt x="240" y="43"/>
                  </a:lnTo>
                  <a:lnTo>
                    <a:pt x="240" y="42"/>
                  </a:lnTo>
                  <a:lnTo>
                    <a:pt x="240" y="40"/>
                  </a:lnTo>
                  <a:lnTo>
                    <a:pt x="241" y="40"/>
                  </a:lnTo>
                  <a:lnTo>
                    <a:pt x="241" y="39"/>
                  </a:lnTo>
                  <a:lnTo>
                    <a:pt x="241" y="38"/>
                  </a:lnTo>
                  <a:lnTo>
                    <a:pt x="242" y="38"/>
                  </a:lnTo>
                  <a:lnTo>
                    <a:pt x="242" y="39"/>
                  </a:lnTo>
                  <a:lnTo>
                    <a:pt x="243" y="39"/>
                  </a:lnTo>
                  <a:lnTo>
                    <a:pt x="244" y="39"/>
                  </a:lnTo>
                  <a:lnTo>
                    <a:pt x="244" y="38"/>
                  </a:lnTo>
                  <a:lnTo>
                    <a:pt x="244" y="39"/>
                  </a:lnTo>
                  <a:lnTo>
                    <a:pt x="246" y="39"/>
                  </a:lnTo>
                  <a:lnTo>
                    <a:pt x="247" y="39"/>
                  </a:lnTo>
                  <a:lnTo>
                    <a:pt x="247" y="38"/>
                  </a:lnTo>
                  <a:lnTo>
                    <a:pt x="246" y="38"/>
                  </a:lnTo>
                  <a:lnTo>
                    <a:pt x="247" y="38"/>
                  </a:lnTo>
                  <a:lnTo>
                    <a:pt x="247" y="37"/>
                  </a:lnTo>
                  <a:lnTo>
                    <a:pt x="248" y="37"/>
                  </a:lnTo>
                  <a:lnTo>
                    <a:pt x="249" y="37"/>
                  </a:lnTo>
                  <a:lnTo>
                    <a:pt x="250" y="37"/>
                  </a:lnTo>
                  <a:lnTo>
                    <a:pt x="250" y="36"/>
                  </a:lnTo>
                  <a:lnTo>
                    <a:pt x="251" y="36"/>
                  </a:lnTo>
                  <a:lnTo>
                    <a:pt x="251" y="35"/>
                  </a:lnTo>
                  <a:lnTo>
                    <a:pt x="252" y="35"/>
                  </a:lnTo>
                  <a:lnTo>
                    <a:pt x="252" y="34"/>
                  </a:lnTo>
                  <a:lnTo>
                    <a:pt x="254" y="34"/>
                  </a:lnTo>
                  <a:lnTo>
                    <a:pt x="254" y="32"/>
                  </a:lnTo>
                  <a:lnTo>
                    <a:pt x="255" y="31"/>
                  </a:lnTo>
                  <a:lnTo>
                    <a:pt x="255" y="30"/>
                  </a:lnTo>
                  <a:lnTo>
                    <a:pt x="255" y="29"/>
                  </a:lnTo>
                  <a:lnTo>
                    <a:pt x="254" y="29"/>
                  </a:lnTo>
                  <a:lnTo>
                    <a:pt x="254" y="28"/>
                  </a:lnTo>
                  <a:lnTo>
                    <a:pt x="254" y="29"/>
                  </a:lnTo>
                  <a:lnTo>
                    <a:pt x="254" y="28"/>
                  </a:lnTo>
                  <a:lnTo>
                    <a:pt x="255" y="28"/>
                  </a:lnTo>
                  <a:lnTo>
                    <a:pt x="254" y="28"/>
                  </a:lnTo>
                  <a:lnTo>
                    <a:pt x="254" y="27"/>
                  </a:lnTo>
                  <a:lnTo>
                    <a:pt x="254" y="28"/>
                  </a:lnTo>
                  <a:lnTo>
                    <a:pt x="255" y="28"/>
                  </a:lnTo>
                  <a:lnTo>
                    <a:pt x="256" y="28"/>
                  </a:lnTo>
                  <a:lnTo>
                    <a:pt x="256" y="29"/>
                  </a:lnTo>
                  <a:lnTo>
                    <a:pt x="257" y="29"/>
                  </a:lnTo>
                  <a:lnTo>
                    <a:pt x="257" y="28"/>
                  </a:lnTo>
                  <a:lnTo>
                    <a:pt x="258" y="28"/>
                  </a:lnTo>
                  <a:lnTo>
                    <a:pt x="258" y="27"/>
                  </a:lnTo>
                  <a:lnTo>
                    <a:pt x="259" y="27"/>
                  </a:lnTo>
                  <a:lnTo>
                    <a:pt x="258" y="26"/>
                  </a:lnTo>
                  <a:lnTo>
                    <a:pt x="259" y="26"/>
                  </a:lnTo>
                  <a:lnTo>
                    <a:pt x="260" y="26"/>
                  </a:lnTo>
                  <a:lnTo>
                    <a:pt x="260" y="25"/>
                  </a:lnTo>
                  <a:lnTo>
                    <a:pt x="260" y="23"/>
                  </a:lnTo>
                  <a:lnTo>
                    <a:pt x="260" y="22"/>
                  </a:lnTo>
                  <a:lnTo>
                    <a:pt x="261" y="22"/>
                  </a:lnTo>
                  <a:lnTo>
                    <a:pt x="261" y="23"/>
                  </a:lnTo>
                  <a:lnTo>
                    <a:pt x="261" y="22"/>
                  </a:lnTo>
                  <a:lnTo>
                    <a:pt x="263" y="22"/>
                  </a:lnTo>
                  <a:lnTo>
                    <a:pt x="261" y="22"/>
                  </a:lnTo>
                  <a:lnTo>
                    <a:pt x="263" y="22"/>
                  </a:lnTo>
                  <a:lnTo>
                    <a:pt x="263" y="21"/>
                  </a:lnTo>
                  <a:lnTo>
                    <a:pt x="263" y="22"/>
                  </a:lnTo>
                  <a:lnTo>
                    <a:pt x="263" y="21"/>
                  </a:lnTo>
                  <a:lnTo>
                    <a:pt x="264" y="21"/>
                  </a:lnTo>
                  <a:lnTo>
                    <a:pt x="263" y="21"/>
                  </a:lnTo>
                  <a:lnTo>
                    <a:pt x="263" y="20"/>
                  </a:lnTo>
                  <a:lnTo>
                    <a:pt x="264" y="20"/>
                  </a:lnTo>
                  <a:lnTo>
                    <a:pt x="263" y="20"/>
                  </a:lnTo>
                  <a:lnTo>
                    <a:pt x="263" y="19"/>
                  </a:lnTo>
                  <a:lnTo>
                    <a:pt x="263" y="18"/>
                  </a:lnTo>
                  <a:lnTo>
                    <a:pt x="263" y="19"/>
                  </a:lnTo>
                  <a:lnTo>
                    <a:pt x="264" y="19"/>
                  </a:lnTo>
                  <a:lnTo>
                    <a:pt x="264" y="18"/>
                  </a:lnTo>
                  <a:lnTo>
                    <a:pt x="263" y="18"/>
                  </a:lnTo>
                  <a:lnTo>
                    <a:pt x="264" y="18"/>
                  </a:lnTo>
                  <a:lnTo>
                    <a:pt x="265" y="18"/>
                  </a:lnTo>
                  <a:lnTo>
                    <a:pt x="265" y="19"/>
                  </a:lnTo>
                  <a:lnTo>
                    <a:pt x="265" y="18"/>
                  </a:lnTo>
                  <a:lnTo>
                    <a:pt x="265" y="19"/>
                  </a:lnTo>
                  <a:lnTo>
                    <a:pt x="266" y="19"/>
                  </a:lnTo>
                  <a:lnTo>
                    <a:pt x="267" y="19"/>
                  </a:lnTo>
                  <a:lnTo>
                    <a:pt x="267" y="18"/>
                  </a:lnTo>
                  <a:lnTo>
                    <a:pt x="268" y="18"/>
                  </a:lnTo>
                  <a:lnTo>
                    <a:pt x="269" y="18"/>
                  </a:lnTo>
                  <a:lnTo>
                    <a:pt x="269" y="17"/>
                  </a:lnTo>
                  <a:lnTo>
                    <a:pt x="271" y="17"/>
                  </a:lnTo>
                  <a:lnTo>
                    <a:pt x="272" y="17"/>
                  </a:lnTo>
                  <a:lnTo>
                    <a:pt x="272" y="15"/>
                  </a:lnTo>
                  <a:lnTo>
                    <a:pt x="272" y="17"/>
                  </a:lnTo>
                  <a:lnTo>
                    <a:pt x="273" y="15"/>
                  </a:lnTo>
                  <a:lnTo>
                    <a:pt x="274" y="15"/>
                  </a:lnTo>
                  <a:lnTo>
                    <a:pt x="274" y="14"/>
                  </a:lnTo>
                  <a:lnTo>
                    <a:pt x="275" y="14"/>
                  </a:lnTo>
                  <a:lnTo>
                    <a:pt x="275" y="13"/>
                  </a:lnTo>
                  <a:lnTo>
                    <a:pt x="276" y="13"/>
                  </a:lnTo>
                  <a:lnTo>
                    <a:pt x="276" y="12"/>
                  </a:lnTo>
                  <a:lnTo>
                    <a:pt x="276" y="11"/>
                  </a:lnTo>
                  <a:lnTo>
                    <a:pt x="277" y="11"/>
                  </a:lnTo>
                  <a:lnTo>
                    <a:pt x="277" y="10"/>
                  </a:lnTo>
                  <a:lnTo>
                    <a:pt x="279" y="10"/>
                  </a:lnTo>
                  <a:lnTo>
                    <a:pt x="277" y="10"/>
                  </a:lnTo>
                  <a:lnTo>
                    <a:pt x="277" y="11"/>
                  </a:lnTo>
                  <a:lnTo>
                    <a:pt x="279" y="11"/>
                  </a:lnTo>
                  <a:lnTo>
                    <a:pt x="279" y="10"/>
                  </a:lnTo>
                  <a:lnTo>
                    <a:pt x="280" y="10"/>
                  </a:lnTo>
                  <a:lnTo>
                    <a:pt x="279" y="10"/>
                  </a:lnTo>
                  <a:lnTo>
                    <a:pt x="279" y="9"/>
                  </a:lnTo>
                  <a:lnTo>
                    <a:pt x="280" y="9"/>
                  </a:lnTo>
                  <a:lnTo>
                    <a:pt x="281" y="9"/>
                  </a:lnTo>
                  <a:lnTo>
                    <a:pt x="281" y="10"/>
                  </a:lnTo>
                  <a:lnTo>
                    <a:pt x="281" y="9"/>
                  </a:lnTo>
                  <a:lnTo>
                    <a:pt x="281" y="10"/>
                  </a:lnTo>
                  <a:lnTo>
                    <a:pt x="282" y="10"/>
                  </a:lnTo>
                  <a:lnTo>
                    <a:pt x="282" y="9"/>
                  </a:lnTo>
                  <a:lnTo>
                    <a:pt x="282" y="10"/>
                  </a:lnTo>
                  <a:lnTo>
                    <a:pt x="283" y="10"/>
                  </a:lnTo>
                  <a:lnTo>
                    <a:pt x="284" y="10"/>
                  </a:lnTo>
                  <a:lnTo>
                    <a:pt x="284" y="11"/>
                  </a:lnTo>
                  <a:lnTo>
                    <a:pt x="284" y="10"/>
                  </a:lnTo>
                  <a:lnTo>
                    <a:pt x="285" y="10"/>
                  </a:lnTo>
                  <a:lnTo>
                    <a:pt x="286" y="10"/>
                  </a:lnTo>
                  <a:lnTo>
                    <a:pt x="288" y="10"/>
                  </a:lnTo>
                  <a:lnTo>
                    <a:pt x="288" y="9"/>
                  </a:lnTo>
                  <a:lnTo>
                    <a:pt x="289" y="9"/>
                  </a:lnTo>
                  <a:lnTo>
                    <a:pt x="290" y="9"/>
                  </a:lnTo>
                  <a:lnTo>
                    <a:pt x="291" y="9"/>
                  </a:lnTo>
                  <a:lnTo>
                    <a:pt x="291" y="7"/>
                  </a:lnTo>
                  <a:lnTo>
                    <a:pt x="292" y="7"/>
                  </a:lnTo>
                  <a:lnTo>
                    <a:pt x="293" y="7"/>
                  </a:lnTo>
                  <a:lnTo>
                    <a:pt x="292" y="7"/>
                  </a:lnTo>
                  <a:lnTo>
                    <a:pt x="292" y="6"/>
                  </a:lnTo>
                  <a:lnTo>
                    <a:pt x="293" y="6"/>
                  </a:lnTo>
                  <a:lnTo>
                    <a:pt x="294" y="6"/>
                  </a:lnTo>
                  <a:lnTo>
                    <a:pt x="293" y="6"/>
                  </a:lnTo>
                  <a:lnTo>
                    <a:pt x="294" y="6"/>
                  </a:lnTo>
                  <a:lnTo>
                    <a:pt x="294" y="5"/>
                  </a:lnTo>
                  <a:lnTo>
                    <a:pt x="296" y="5"/>
                  </a:lnTo>
                  <a:lnTo>
                    <a:pt x="296" y="4"/>
                  </a:lnTo>
                  <a:lnTo>
                    <a:pt x="294" y="4"/>
                  </a:lnTo>
                  <a:lnTo>
                    <a:pt x="294" y="3"/>
                  </a:lnTo>
                  <a:lnTo>
                    <a:pt x="296" y="3"/>
                  </a:lnTo>
                  <a:lnTo>
                    <a:pt x="296" y="2"/>
                  </a:lnTo>
                  <a:lnTo>
                    <a:pt x="296" y="3"/>
                  </a:lnTo>
                  <a:lnTo>
                    <a:pt x="296" y="2"/>
                  </a:lnTo>
                  <a:lnTo>
                    <a:pt x="297" y="2"/>
                  </a:lnTo>
                  <a:lnTo>
                    <a:pt x="296" y="2"/>
                  </a:lnTo>
                  <a:lnTo>
                    <a:pt x="297" y="2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299" y="1"/>
                  </a:lnTo>
                  <a:lnTo>
                    <a:pt x="299" y="2"/>
                  </a:lnTo>
                  <a:lnTo>
                    <a:pt x="299" y="3"/>
                  </a:lnTo>
                  <a:lnTo>
                    <a:pt x="300" y="3"/>
                  </a:lnTo>
                  <a:lnTo>
                    <a:pt x="300" y="4"/>
                  </a:lnTo>
                  <a:lnTo>
                    <a:pt x="300" y="3"/>
                  </a:lnTo>
                  <a:lnTo>
                    <a:pt x="300" y="2"/>
                  </a:lnTo>
                  <a:lnTo>
                    <a:pt x="301" y="2"/>
                  </a:lnTo>
                  <a:lnTo>
                    <a:pt x="301" y="1"/>
                  </a:lnTo>
                  <a:lnTo>
                    <a:pt x="301" y="2"/>
                  </a:lnTo>
                  <a:lnTo>
                    <a:pt x="301" y="1"/>
                  </a:lnTo>
                  <a:lnTo>
                    <a:pt x="302" y="2"/>
                  </a:lnTo>
                  <a:lnTo>
                    <a:pt x="302" y="1"/>
                  </a:lnTo>
                  <a:lnTo>
                    <a:pt x="303" y="1"/>
                  </a:lnTo>
                  <a:lnTo>
                    <a:pt x="305" y="1"/>
                  </a:lnTo>
                  <a:lnTo>
                    <a:pt x="305" y="2"/>
                  </a:lnTo>
                  <a:lnTo>
                    <a:pt x="305" y="3"/>
                  </a:lnTo>
                  <a:lnTo>
                    <a:pt x="306" y="3"/>
                  </a:lnTo>
                  <a:lnTo>
                    <a:pt x="306" y="4"/>
                  </a:lnTo>
                  <a:lnTo>
                    <a:pt x="306" y="3"/>
                  </a:lnTo>
                  <a:lnTo>
                    <a:pt x="307" y="3"/>
                  </a:lnTo>
                  <a:lnTo>
                    <a:pt x="307" y="4"/>
                  </a:lnTo>
                  <a:lnTo>
                    <a:pt x="308" y="4"/>
                  </a:lnTo>
                  <a:lnTo>
                    <a:pt x="308" y="5"/>
                  </a:lnTo>
                  <a:lnTo>
                    <a:pt x="307" y="5"/>
                  </a:lnTo>
                  <a:lnTo>
                    <a:pt x="308" y="5"/>
                  </a:lnTo>
                  <a:lnTo>
                    <a:pt x="308" y="6"/>
                  </a:lnTo>
                  <a:lnTo>
                    <a:pt x="308" y="5"/>
                  </a:lnTo>
                  <a:lnTo>
                    <a:pt x="308" y="6"/>
                  </a:lnTo>
                  <a:lnTo>
                    <a:pt x="308" y="7"/>
                  </a:lnTo>
                  <a:lnTo>
                    <a:pt x="307" y="7"/>
                  </a:lnTo>
                  <a:lnTo>
                    <a:pt x="308" y="7"/>
                  </a:lnTo>
                  <a:lnTo>
                    <a:pt x="307" y="7"/>
                  </a:lnTo>
                  <a:lnTo>
                    <a:pt x="307" y="9"/>
                  </a:lnTo>
                  <a:lnTo>
                    <a:pt x="308" y="10"/>
                  </a:lnTo>
                  <a:lnTo>
                    <a:pt x="308" y="11"/>
                  </a:lnTo>
                  <a:lnTo>
                    <a:pt x="309" y="11"/>
                  </a:lnTo>
                  <a:lnTo>
                    <a:pt x="310" y="11"/>
                  </a:lnTo>
                  <a:lnTo>
                    <a:pt x="310" y="12"/>
                  </a:lnTo>
                  <a:lnTo>
                    <a:pt x="311" y="12"/>
                  </a:lnTo>
                  <a:lnTo>
                    <a:pt x="311" y="13"/>
                  </a:lnTo>
                  <a:lnTo>
                    <a:pt x="311" y="14"/>
                  </a:lnTo>
                  <a:lnTo>
                    <a:pt x="313" y="14"/>
                  </a:lnTo>
                  <a:lnTo>
                    <a:pt x="314" y="14"/>
                  </a:lnTo>
                  <a:lnTo>
                    <a:pt x="314" y="15"/>
                  </a:lnTo>
                  <a:lnTo>
                    <a:pt x="315" y="15"/>
                  </a:lnTo>
                  <a:lnTo>
                    <a:pt x="316" y="17"/>
                  </a:lnTo>
                  <a:lnTo>
                    <a:pt x="317" y="17"/>
                  </a:lnTo>
                  <a:lnTo>
                    <a:pt x="318" y="17"/>
                  </a:lnTo>
                  <a:lnTo>
                    <a:pt x="318" y="15"/>
                  </a:lnTo>
                  <a:lnTo>
                    <a:pt x="319" y="15"/>
                  </a:lnTo>
                  <a:lnTo>
                    <a:pt x="319" y="14"/>
                  </a:lnTo>
                  <a:lnTo>
                    <a:pt x="319" y="15"/>
                  </a:lnTo>
                  <a:lnTo>
                    <a:pt x="320" y="15"/>
                  </a:lnTo>
                  <a:lnTo>
                    <a:pt x="320" y="17"/>
                  </a:lnTo>
                  <a:lnTo>
                    <a:pt x="319" y="17"/>
                  </a:lnTo>
                  <a:lnTo>
                    <a:pt x="320" y="17"/>
                  </a:lnTo>
                  <a:lnTo>
                    <a:pt x="320" y="18"/>
                  </a:lnTo>
                  <a:lnTo>
                    <a:pt x="320" y="19"/>
                  </a:lnTo>
                  <a:lnTo>
                    <a:pt x="322" y="19"/>
                  </a:lnTo>
                  <a:lnTo>
                    <a:pt x="323" y="19"/>
                  </a:lnTo>
                  <a:lnTo>
                    <a:pt x="324" y="19"/>
                  </a:lnTo>
                  <a:lnTo>
                    <a:pt x="324" y="20"/>
                  </a:lnTo>
                  <a:lnTo>
                    <a:pt x="325" y="20"/>
                  </a:lnTo>
                  <a:lnTo>
                    <a:pt x="326" y="20"/>
                  </a:lnTo>
                  <a:lnTo>
                    <a:pt x="326" y="21"/>
                  </a:lnTo>
                  <a:lnTo>
                    <a:pt x="327" y="21"/>
                  </a:lnTo>
                  <a:lnTo>
                    <a:pt x="328" y="21"/>
                  </a:lnTo>
                  <a:lnTo>
                    <a:pt x="328" y="22"/>
                  </a:lnTo>
                  <a:lnTo>
                    <a:pt x="330" y="22"/>
                  </a:lnTo>
                  <a:lnTo>
                    <a:pt x="331" y="22"/>
                  </a:lnTo>
                  <a:lnTo>
                    <a:pt x="332" y="22"/>
                  </a:lnTo>
                  <a:lnTo>
                    <a:pt x="332" y="21"/>
                  </a:lnTo>
                  <a:lnTo>
                    <a:pt x="333" y="22"/>
                  </a:lnTo>
                  <a:lnTo>
                    <a:pt x="334" y="22"/>
                  </a:lnTo>
                  <a:lnTo>
                    <a:pt x="333" y="22"/>
                  </a:lnTo>
                  <a:lnTo>
                    <a:pt x="333" y="23"/>
                  </a:lnTo>
                  <a:lnTo>
                    <a:pt x="334" y="23"/>
                  </a:lnTo>
                  <a:lnTo>
                    <a:pt x="335" y="25"/>
                  </a:lnTo>
                  <a:lnTo>
                    <a:pt x="336" y="26"/>
                  </a:lnTo>
                  <a:lnTo>
                    <a:pt x="338" y="26"/>
                  </a:lnTo>
                  <a:lnTo>
                    <a:pt x="339" y="26"/>
                  </a:lnTo>
                  <a:lnTo>
                    <a:pt x="339" y="25"/>
                  </a:lnTo>
                  <a:lnTo>
                    <a:pt x="340" y="25"/>
                  </a:lnTo>
                  <a:lnTo>
                    <a:pt x="340" y="26"/>
                  </a:lnTo>
                  <a:lnTo>
                    <a:pt x="340" y="25"/>
                  </a:lnTo>
                  <a:lnTo>
                    <a:pt x="341" y="25"/>
                  </a:lnTo>
                  <a:lnTo>
                    <a:pt x="342" y="25"/>
                  </a:lnTo>
                  <a:lnTo>
                    <a:pt x="343" y="25"/>
                  </a:lnTo>
                  <a:lnTo>
                    <a:pt x="344" y="25"/>
                  </a:lnTo>
                  <a:lnTo>
                    <a:pt x="345" y="25"/>
                  </a:lnTo>
                  <a:lnTo>
                    <a:pt x="345" y="23"/>
                  </a:lnTo>
                  <a:lnTo>
                    <a:pt x="347" y="23"/>
                  </a:lnTo>
                  <a:lnTo>
                    <a:pt x="347" y="25"/>
                  </a:lnTo>
                  <a:lnTo>
                    <a:pt x="347" y="26"/>
                  </a:lnTo>
                  <a:lnTo>
                    <a:pt x="348" y="26"/>
                  </a:lnTo>
                  <a:lnTo>
                    <a:pt x="349" y="26"/>
                  </a:lnTo>
                  <a:lnTo>
                    <a:pt x="350" y="26"/>
                  </a:lnTo>
                  <a:lnTo>
                    <a:pt x="351" y="25"/>
                  </a:lnTo>
                  <a:lnTo>
                    <a:pt x="352" y="25"/>
                  </a:lnTo>
                  <a:lnTo>
                    <a:pt x="353" y="25"/>
                  </a:lnTo>
                  <a:lnTo>
                    <a:pt x="355" y="25"/>
                  </a:lnTo>
                  <a:lnTo>
                    <a:pt x="356" y="25"/>
                  </a:lnTo>
                  <a:lnTo>
                    <a:pt x="357" y="25"/>
                  </a:lnTo>
                  <a:lnTo>
                    <a:pt x="358" y="25"/>
                  </a:lnTo>
                  <a:lnTo>
                    <a:pt x="359" y="25"/>
                  </a:lnTo>
                  <a:lnTo>
                    <a:pt x="360" y="23"/>
                  </a:lnTo>
                  <a:lnTo>
                    <a:pt x="361" y="23"/>
                  </a:lnTo>
                  <a:lnTo>
                    <a:pt x="362" y="25"/>
                  </a:lnTo>
                  <a:lnTo>
                    <a:pt x="364" y="25"/>
                  </a:lnTo>
                  <a:lnTo>
                    <a:pt x="365" y="25"/>
                  </a:lnTo>
                  <a:lnTo>
                    <a:pt x="366" y="25"/>
                  </a:lnTo>
                  <a:lnTo>
                    <a:pt x="367" y="25"/>
                  </a:lnTo>
                  <a:lnTo>
                    <a:pt x="368" y="25"/>
                  </a:lnTo>
                  <a:lnTo>
                    <a:pt x="368" y="23"/>
                  </a:lnTo>
                  <a:lnTo>
                    <a:pt x="369" y="23"/>
                  </a:lnTo>
                  <a:lnTo>
                    <a:pt x="369" y="22"/>
                  </a:lnTo>
                  <a:lnTo>
                    <a:pt x="369" y="21"/>
                  </a:lnTo>
                  <a:lnTo>
                    <a:pt x="370" y="21"/>
                  </a:lnTo>
                  <a:lnTo>
                    <a:pt x="370" y="22"/>
                  </a:lnTo>
                  <a:lnTo>
                    <a:pt x="370" y="23"/>
                  </a:lnTo>
                  <a:lnTo>
                    <a:pt x="372" y="23"/>
                  </a:lnTo>
                  <a:lnTo>
                    <a:pt x="373" y="23"/>
                  </a:lnTo>
                  <a:lnTo>
                    <a:pt x="373" y="25"/>
                  </a:lnTo>
                  <a:lnTo>
                    <a:pt x="374" y="25"/>
                  </a:lnTo>
                  <a:lnTo>
                    <a:pt x="375" y="25"/>
                  </a:lnTo>
                  <a:lnTo>
                    <a:pt x="375" y="23"/>
                  </a:lnTo>
                  <a:lnTo>
                    <a:pt x="376" y="23"/>
                  </a:lnTo>
                  <a:lnTo>
                    <a:pt x="375" y="23"/>
                  </a:lnTo>
                  <a:lnTo>
                    <a:pt x="376" y="23"/>
                  </a:lnTo>
                  <a:lnTo>
                    <a:pt x="377" y="23"/>
                  </a:lnTo>
                  <a:lnTo>
                    <a:pt x="377" y="25"/>
                  </a:lnTo>
                  <a:lnTo>
                    <a:pt x="377" y="26"/>
                  </a:lnTo>
                  <a:lnTo>
                    <a:pt x="378" y="26"/>
                  </a:lnTo>
                  <a:lnTo>
                    <a:pt x="378" y="25"/>
                  </a:lnTo>
                  <a:lnTo>
                    <a:pt x="380" y="25"/>
                  </a:lnTo>
                  <a:lnTo>
                    <a:pt x="380" y="26"/>
                  </a:lnTo>
                  <a:lnTo>
                    <a:pt x="380" y="25"/>
                  </a:lnTo>
                  <a:lnTo>
                    <a:pt x="381" y="25"/>
                  </a:lnTo>
                  <a:lnTo>
                    <a:pt x="381" y="26"/>
                  </a:lnTo>
                  <a:lnTo>
                    <a:pt x="381" y="25"/>
                  </a:lnTo>
                  <a:lnTo>
                    <a:pt x="382" y="25"/>
                  </a:lnTo>
                  <a:lnTo>
                    <a:pt x="383" y="25"/>
                  </a:lnTo>
                  <a:lnTo>
                    <a:pt x="383" y="23"/>
                  </a:lnTo>
                  <a:lnTo>
                    <a:pt x="383" y="25"/>
                  </a:lnTo>
                  <a:lnTo>
                    <a:pt x="383" y="26"/>
                  </a:lnTo>
                  <a:lnTo>
                    <a:pt x="383" y="27"/>
                  </a:lnTo>
                  <a:lnTo>
                    <a:pt x="384" y="27"/>
                  </a:lnTo>
                  <a:lnTo>
                    <a:pt x="385" y="27"/>
                  </a:lnTo>
                  <a:lnTo>
                    <a:pt x="386" y="27"/>
                  </a:lnTo>
                  <a:lnTo>
                    <a:pt x="386" y="28"/>
                  </a:lnTo>
                  <a:lnTo>
                    <a:pt x="386" y="27"/>
                  </a:lnTo>
                  <a:lnTo>
                    <a:pt x="387" y="27"/>
                  </a:lnTo>
                  <a:lnTo>
                    <a:pt x="386" y="27"/>
                  </a:lnTo>
                  <a:lnTo>
                    <a:pt x="386" y="28"/>
                  </a:lnTo>
                  <a:lnTo>
                    <a:pt x="387" y="28"/>
                  </a:lnTo>
                  <a:lnTo>
                    <a:pt x="387" y="29"/>
                  </a:lnTo>
                  <a:lnTo>
                    <a:pt x="387" y="28"/>
                  </a:lnTo>
                  <a:lnTo>
                    <a:pt x="389" y="28"/>
                  </a:lnTo>
                  <a:lnTo>
                    <a:pt x="390" y="28"/>
                  </a:lnTo>
                  <a:lnTo>
                    <a:pt x="390" y="29"/>
                  </a:lnTo>
                  <a:lnTo>
                    <a:pt x="389" y="29"/>
                  </a:lnTo>
                  <a:lnTo>
                    <a:pt x="389" y="30"/>
                  </a:lnTo>
                  <a:lnTo>
                    <a:pt x="390" y="30"/>
                  </a:lnTo>
                  <a:lnTo>
                    <a:pt x="390" y="31"/>
                  </a:lnTo>
                  <a:lnTo>
                    <a:pt x="389" y="31"/>
                  </a:lnTo>
                  <a:lnTo>
                    <a:pt x="390" y="31"/>
                  </a:lnTo>
                  <a:lnTo>
                    <a:pt x="390" y="32"/>
                  </a:lnTo>
                  <a:lnTo>
                    <a:pt x="390" y="34"/>
                  </a:lnTo>
                  <a:lnTo>
                    <a:pt x="390" y="35"/>
                  </a:lnTo>
                  <a:lnTo>
                    <a:pt x="391" y="35"/>
                  </a:lnTo>
                  <a:lnTo>
                    <a:pt x="392" y="35"/>
                  </a:lnTo>
                  <a:lnTo>
                    <a:pt x="391" y="35"/>
                  </a:lnTo>
                  <a:lnTo>
                    <a:pt x="391" y="36"/>
                  </a:lnTo>
                  <a:lnTo>
                    <a:pt x="391" y="37"/>
                  </a:lnTo>
                  <a:lnTo>
                    <a:pt x="390" y="37"/>
                  </a:lnTo>
                  <a:lnTo>
                    <a:pt x="390" y="38"/>
                  </a:lnTo>
                  <a:lnTo>
                    <a:pt x="390" y="39"/>
                  </a:lnTo>
                  <a:lnTo>
                    <a:pt x="391" y="39"/>
                  </a:lnTo>
                  <a:lnTo>
                    <a:pt x="391" y="40"/>
                  </a:lnTo>
                  <a:lnTo>
                    <a:pt x="392" y="40"/>
                  </a:lnTo>
                  <a:lnTo>
                    <a:pt x="392" y="39"/>
                  </a:lnTo>
                  <a:lnTo>
                    <a:pt x="393" y="39"/>
                  </a:lnTo>
                  <a:lnTo>
                    <a:pt x="393" y="40"/>
                  </a:lnTo>
                  <a:lnTo>
                    <a:pt x="392" y="40"/>
                  </a:lnTo>
                  <a:lnTo>
                    <a:pt x="392" y="42"/>
                  </a:lnTo>
                  <a:lnTo>
                    <a:pt x="392" y="43"/>
                  </a:lnTo>
                  <a:lnTo>
                    <a:pt x="392" y="44"/>
                  </a:lnTo>
                  <a:lnTo>
                    <a:pt x="392" y="45"/>
                  </a:lnTo>
                  <a:lnTo>
                    <a:pt x="392" y="44"/>
                  </a:lnTo>
                  <a:lnTo>
                    <a:pt x="392" y="45"/>
                  </a:lnTo>
                  <a:lnTo>
                    <a:pt x="392" y="46"/>
                  </a:lnTo>
                  <a:lnTo>
                    <a:pt x="393" y="46"/>
                  </a:lnTo>
                  <a:lnTo>
                    <a:pt x="393" y="47"/>
                  </a:lnTo>
                  <a:lnTo>
                    <a:pt x="394" y="47"/>
                  </a:lnTo>
                  <a:lnTo>
                    <a:pt x="394" y="48"/>
                  </a:lnTo>
                  <a:lnTo>
                    <a:pt x="394" y="49"/>
                  </a:lnTo>
                  <a:lnTo>
                    <a:pt x="394" y="51"/>
                  </a:lnTo>
                  <a:lnTo>
                    <a:pt x="395" y="51"/>
                  </a:lnTo>
                  <a:lnTo>
                    <a:pt x="394" y="51"/>
                  </a:lnTo>
                  <a:lnTo>
                    <a:pt x="395" y="51"/>
                  </a:lnTo>
                  <a:lnTo>
                    <a:pt x="397" y="51"/>
                  </a:lnTo>
                  <a:lnTo>
                    <a:pt x="397" y="52"/>
                  </a:lnTo>
                  <a:lnTo>
                    <a:pt x="397" y="51"/>
                  </a:lnTo>
                  <a:lnTo>
                    <a:pt x="395" y="51"/>
                  </a:lnTo>
                  <a:lnTo>
                    <a:pt x="395" y="52"/>
                  </a:lnTo>
                  <a:lnTo>
                    <a:pt x="397" y="52"/>
                  </a:lnTo>
                  <a:lnTo>
                    <a:pt x="395" y="52"/>
                  </a:lnTo>
                  <a:lnTo>
                    <a:pt x="395" y="53"/>
                  </a:lnTo>
                  <a:lnTo>
                    <a:pt x="397" y="53"/>
                  </a:lnTo>
                  <a:lnTo>
                    <a:pt x="397" y="54"/>
                  </a:lnTo>
                  <a:lnTo>
                    <a:pt x="397" y="55"/>
                  </a:lnTo>
                  <a:lnTo>
                    <a:pt x="395" y="55"/>
                  </a:lnTo>
                  <a:lnTo>
                    <a:pt x="397" y="55"/>
                  </a:lnTo>
                  <a:lnTo>
                    <a:pt x="397" y="56"/>
                  </a:lnTo>
                  <a:lnTo>
                    <a:pt x="397" y="55"/>
                  </a:lnTo>
                  <a:lnTo>
                    <a:pt x="398" y="55"/>
                  </a:lnTo>
                  <a:lnTo>
                    <a:pt x="397" y="55"/>
                  </a:lnTo>
                  <a:lnTo>
                    <a:pt x="397" y="56"/>
                  </a:lnTo>
                  <a:lnTo>
                    <a:pt x="398" y="56"/>
                  </a:lnTo>
                  <a:lnTo>
                    <a:pt x="397" y="56"/>
                  </a:lnTo>
                  <a:lnTo>
                    <a:pt x="398" y="56"/>
                  </a:lnTo>
                  <a:lnTo>
                    <a:pt x="398" y="57"/>
                  </a:lnTo>
                  <a:lnTo>
                    <a:pt x="398" y="59"/>
                  </a:lnTo>
                  <a:lnTo>
                    <a:pt x="397" y="59"/>
                  </a:lnTo>
                  <a:lnTo>
                    <a:pt x="397" y="60"/>
                  </a:lnTo>
                  <a:lnTo>
                    <a:pt x="397" y="61"/>
                  </a:lnTo>
                  <a:lnTo>
                    <a:pt x="397" y="62"/>
                  </a:lnTo>
                  <a:lnTo>
                    <a:pt x="397" y="63"/>
                  </a:lnTo>
                  <a:lnTo>
                    <a:pt x="397" y="64"/>
                  </a:lnTo>
                  <a:lnTo>
                    <a:pt x="397" y="65"/>
                  </a:lnTo>
                  <a:lnTo>
                    <a:pt x="397" y="67"/>
                  </a:lnTo>
                  <a:lnTo>
                    <a:pt x="397" y="68"/>
                  </a:lnTo>
                  <a:lnTo>
                    <a:pt x="398" y="68"/>
                  </a:lnTo>
                  <a:lnTo>
                    <a:pt x="397" y="68"/>
                  </a:lnTo>
                  <a:lnTo>
                    <a:pt x="397" y="69"/>
                  </a:lnTo>
                  <a:lnTo>
                    <a:pt x="397" y="70"/>
                  </a:lnTo>
                  <a:lnTo>
                    <a:pt x="398" y="70"/>
                  </a:lnTo>
                  <a:lnTo>
                    <a:pt x="398" y="71"/>
                  </a:lnTo>
                  <a:lnTo>
                    <a:pt x="399" y="71"/>
                  </a:lnTo>
                  <a:lnTo>
                    <a:pt x="398" y="71"/>
                  </a:lnTo>
                  <a:lnTo>
                    <a:pt x="398" y="72"/>
                  </a:lnTo>
                  <a:lnTo>
                    <a:pt x="399" y="73"/>
                  </a:lnTo>
                  <a:lnTo>
                    <a:pt x="399" y="74"/>
                  </a:lnTo>
                  <a:lnTo>
                    <a:pt x="399" y="76"/>
                  </a:lnTo>
                  <a:lnTo>
                    <a:pt x="399" y="77"/>
                  </a:lnTo>
                  <a:lnTo>
                    <a:pt x="399" y="78"/>
                  </a:lnTo>
                  <a:lnTo>
                    <a:pt x="399" y="79"/>
                  </a:lnTo>
                  <a:lnTo>
                    <a:pt x="399" y="80"/>
                  </a:lnTo>
                  <a:lnTo>
                    <a:pt x="399" y="81"/>
                  </a:lnTo>
                  <a:lnTo>
                    <a:pt x="400" y="81"/>
                  </a:lnTo>
                  <a:lnTo>
                    <a:pt x="400" y="82"/>
                  </a:lnTo>
                  <a:lnTo>
                    <a:pt x="400" y="84"/>
                  </a:lnTo>
                  <a:lnTo>
                    <a:pt x="401" y="84"/>
                  </a:lnTo>
                  <a:lnTo>
                    <a:pt x="401" y="85"/>
                  </a:lnTo>
                  <a:lnTo>
                    <a:pt x="402" y="85"/>
                  </a:lnTo>
                  <a:lnTo>
                    <a:pt x="402" y="86"/>
                  </a:lnTo>
                  <a:lnTo>
                    <a:pt x="402" y="87"/>
                  </a:lnTo>
                  <a:lnTo>
                    <a:pt x="403" y="87"/>
                  </a:lnTo>
                  <a:lnTo>
                    <a:pt x="403" y="88"/>
                  </a:lnTo>
                  <a:lnTo>
                    <a:pt x="402" y="88"/>
                  </a:lnTo>
                  <a:lnTo>
                    <a:pt x="403" y="88"/>
                  </a:lnTo>
                  <a:lnTo>
                    <a:pt x="403" y="89"/>
                  </a:lnTo>
                  <a:lnTo>
                    <a:pt x="403" y="90"/>
                  </a:lnTo>
                  <a:lnTo>
                    <a:pt x="403" y="92"/>
                  </a:lnTo>
                  <a:lnTo>
                    <a:pt x="404" y="92"/>
                  </a:lnTo>
                  <a:lnTo>
                    <a:pt x="404" y="93"/>
                  </a:lnTo>
                  <a:lnTo>
                    <a:pt x="406" y="93"/>
                  </a:lnTo>
                  <a:lnTo>
                    <a:pt x="407" y="93"/>
                  </a:lnTo>
                  <a:lnTo>
                    <a:pt x="407" y="92"/>
                  </a:lnTo>
                  <a:lnTo>
                    <a:pt x="407" y="93"/>
                  </a:lnTo>
                  <a:lnTo>
                    <a:pt x="407" y="94"/>
                  </a:lnTo>
                  <a:lnTo>
                    <a:pt x="407" y="93"/>
                  </a:lnTo>
                  <a:lnTo>
                    <a:pt x="408" y="93"/>
                  </a:lnTo>
                  <a:lnTo>
                    <a:pt x="408" y="94"/>
                  </a:lnTo>
                  <a:lnTo>
                    <a:pt x="408" y="95"/>
                  </a:lnTo>
                  <a:lnTo>
                    <a:pt x="409" y="95"/>
                  </a:lnTo>
                  <a:lnTo>
                    <a:pt x="409" y="96"/>
                  </a:lnTo>
                  <a:lnTo>
                    <a:pt x="408" y="96"/>
                  </a:lnTo>
                  <a:lnTo>
                    <a:pt x="408" y="97"/>
                  </a:lnTo>
                  <a:lnTo>
                    <a:pt x="408" y="98"/>
                  </a:lnTo>
                  <a:lnTo>
                    <a:pt x="409" y="98"/>
                  </a:lnTo>
                  <a:lnTo>
                    <a:pt x="409" y="99"/>
                  </a:lnTo>
                  <a:lnTo>
                    <a:pt x="410" y="99"/>
                  </a:lnTo>
                  <a:lnTo>
                    <a:pt x="410" y="101"/>
                  </a:lnTo>
                  <a:lnTo>
                    <a:pt x="409" y="101"/>
                  </a:lnTo>
                  <a:lnTo>
                    <a:pt x="410" y="101"/>
                  </a:lnTo>
                  <a:lnTo>
                    <a:pt x="410" y="102"/>
                  </a:lnTo>
                  <a:lnTo>
                    <a:pt x="409" y="102"/>
                  </a:lnTo>
                  <a:lnTo>
                    <a:pt x="410" y="102"/>
                  </a:lnTo>
                  <a:lnTo>
                    <a:pt x="410" y="103"/>
                  </a:lnTo>
                  <a:lnTo>
                    <a:pt x="409" y="103"/>
                  </a:lnTo>
                  <a:lnTo>
                    <a:pt x="410" y="103"/>
                  </a:lnTo>
                  <a:lnTo>
                    <a:pt x="410" y="104"/>
                  </a:lnTo>
                  <a:lnTo>
                    <a:pt x="409" y="104"/>
                  </a:lnTo>
                  <a:lnTo>
                    <a:pt x="410" y="104"/>
                  </a:lnTo>
                  <a:lnTo>
                    <a:pt x="409" y="104"/>
                  </a:lnTo>
                  <a:lnTo>
                    <a:pt x="410" y="104"/>
                  </a:lnTo>
                  <a:lnTo>
                    <a:pt x="409" y="104"/>
                  </a:lnTo>
                  <a:lnTo>
                    <a:pt x="409" y="105"/>
                  </a:lnTo>
                  <a:lnTo>
                    <a:pt x="410" y="105"/>
                  </a:lnTo>
                  <a:lnTo>
                    <a:pt x="410" y="106"/>
                  </a:lnTo>
                  <a:lnTo>
                    <a:pt x="411" y="106"/>
                  </a:lnTo>
                  <a:lnTo>
                    <a:pt x="411" y="105"/>
                  </a:lnTo>
                  <a:lnTo>
                    <a:pt x="412" y="105"/>
                  </a:lnTo>
                  <a:lnTo>
                    <a:pt x="411" y="105"/>
                  </a:lnTo>
                  <a:lnTo>
                    <a:pt x="411" y="106"/>
                  </a:lnTo>
                  <a:lnTo>
                    <a:pt x="412" y="106"/>
                  </a:lnTo>
                  <a:lnTo>
                    <a:pt x="412" y="107"/>
                  </a:lnTo>
                  <a:lnTo>
                    <a:pt x="412" y="109"/>
                  </a:lnTo>
                  <a:lnTo>
                    <a:pt x="412" y="110"/>
                  </a:lnTo>
                  <a:lnTo>
                    <a:pt x="412" y="111"/>
                  </a:lnTo>
                  <a:lnTo>
                    <a:pt x="411" y="111"/>
                  </a:lnTo>
                  <a:lnTo>
                    <a:pt x="412" y="111"/>
                  </a:lnTo>
                  <a:lnTo>
                    <a:pt x="411" y="111"/>
                  </a:lnTo>
                  <a:lnTo>
                    <a:pt x="411" y="112"/>
                  </a:lnTo>
                  <a:lnTo>
                    <a:pt x="411" y="113"/>
                  </a:lnTo>
                  <a:lnTo>
                    <a:pt x="410" y="113"/>
                  </a:lnTo>
                  <a:lnTo>
                    <a:pt x="410" y="114"/>
                  </a:lnTo>
                  <a:lnTo>
                    <a:pt x="409" y="114"/>
                  </a:lnTo>
                  <a:lnTo>
                    <a:pt x="408" y="114"/>
                  </a:lnTo>
                  <a:lnTo>
                    <a:pt x="409" y="114"/>
                  </a:lnTo>
                  <a:lnTo>
                    <a:pt x="409" y="115"/>
                  </a:lnTo>
                  <a:lnTo>
                    <a:pt x="408" y="115"/>
                  </a:lnTo>
                  <a:lnTo>
                    <a:pt x="407" y="115"/>
                  </a:lnTo>
                  <a:lnTo>
                    <a:pt x="408" y="115"/>
                  </a:lnTo>
                  <a:lnTo>
                    <a:pt x="407" y="115"/>
                  </a:lnTo>
                  <a:lnTo>
                    <a:pt x="407" y="117"/>
                  </a:lnTo>
                  <a:lnTo>
                    <a:pt x="407" y="118"/>
                  </a:lnTo>
                  <a:lnTo>
                    <a:pt x="406" y="119"/>
                  </a:lnTo>
                  <a:lnTo>
                    <a:pt x="404" y="119"/>
                  </a:lnTo>
                  <a:lnTo>
                    <a:pt x="404" y="120"/>
                  </a:lnTo>
                  <a:lnTo>
                    <a:pt x="406" y="120"/>
                  </a:lnTo>
                  <a:lnTo>
                    <a:pt x="406" y="121"/>
                  </a:lnTo>
                  <a:lnTo>
                    <a:pt x="404" y="121"/>
                  </a:lnTo>
                  <a:lnTo>
                    <a:pt x="404" y="122"/>
                  </a:lnTo>
                  <a:lnTo>
                    <a:pt x="404" y="123"/>
                  </a:lnTo>
                  <a:lnTo>
                    <a:pt x="404" y="122"/>
                  </a:lnTo>
                  <a:lnTo>
                    <a:pt x="403" y="122"/>
                  </a:lnTo>
                  <a:lnTo>
                    <a:pt x="403" y="123"/>
                  </a:lnTo>
                  <a:lnTo>
                    <a:pt x="402" y="123"/>
                  </a:lnTo>
                  <a:lnTo>
                    <a:pt x="402" y="124"/>
                  </a:lnTo>
                  <a:lnTo>
                    <a:pt x="401" y="124"/>
                  </a:lnTo>
                  <a:lnTo>
                    <a:pt x="401" y="126"/>
                  </a:lnTo>
                  <a:lnTo>
                    <a:pt x="400" y="126"/>
                  </a:lnTo>
                  <a:lnTo>
                    <a:pt x="399" y="126"/>
                  </a:lnTo>
                  <a:lnTo>
                    <a:pt x="398" y="126"/>
                  </a:lnTo>
                  <a:lnTo>
                    <a:pt x="397" y="126"/>
                  </a:lnTo>
                  <a:lnTo>
                    <a:pt x="397" y="127"/>
                  </a:lnTo>
                  <a:lnTo>
                    <a:pt x="395" y="127"/>
                  </a:lnTo>
                  <a:lnTo>
                    <a:pt x="394" y="127"/>
                  </a:lnTo>
                  <a:lnTo>
                    <a:pt x="394" y="128"/>
                  </a:lnTo>
                  <a:lnTo>
                    <a:pt x="394" y="129"/>
                  </a:lnTo>
                  <a:lnTo>
                    <a:pt x="393" y="129"/>
                  </a:lnTo>
                  <a:lnTo>
                    <a:pt x="392" y="129"/>
                  </a:lnTo>
                  <a:lnTo>
                    <a:pt x="392" y="130"/>
                  </a:lnTo>
                  <a:lnTo>
                    <a:pt x="391" y="130"/>
                  </a:lnTo>
                  <a:lnTo>
                    <a:pt x="391" y="131"/>
                  </a:lnTo>
                  <a:lnTo>
                    <a:pt x="390" y="131"/>
                  </a:lnTo>
                  <a:lnTo>
                    <a:pt x="390" y="132"/>
                  </a:lnTo>
                  <a:lnTo>
                    <a:pt x="389" y="132"/>
                  </a:lnTo>
                  <a:lnTo>
                    <a:pt x="389" y="134"/>
                  </a:lnTo>
                  <a:lnTo>
                    <a:pt x="387" y="134"/>
                  </a:lnTo>
                  <a:lnTo>
                    <a:pt x="387" y="135"/>
                  </a:lnTo>
                  <a:lnTo>
                    <a:pt x="386" y="135"/>
                  </a:lnTo>
                  <a:lnTo>
                    <a:pt x="386" y="136"/>
                  </a:lnTo>
                  <a:lnTo>
                    <a:pt x="385" y="136"/>
                  </a:lnTo>
                  <a:lnTo>
                    <a:pt x="385" y="137"/>
                  </a:lnTo>
                  <a:lnTo>
                    <a:pt x="384" y="137"/>
                  </a:lnTo>
                  <a:lnTo>
                    <a:pt x="384" y="138"/>
                  </a:lnTo>
                  <a:lnTo>
                    <a:pt x="384" y="139"/>
                  </a:lnTo>
                  <a:lnTo>
                    <a:pt x="384" y="140"/>
                  </a:lnTo>
                  <a:lnTo>
                    <a:pt x="384" y="141"/>
                  </a:lnTo>
                  <a:lnTo>
                    <a:pt x="383" y="141"/>
                  </a:lnTo>
                  <a:lnTo>
                    <a:pt x="384" y="141"/>
                  </a:lnTo>
                  <a:lnTo>
                    <a:pt x="384" y="143"/>
                  </a:lnTo>
                  <a:lnTo>
                    <a:pt x="384" y="144"/>
                  </a:lnTo>
                  <a:lnTo>
                    <a:pt x="383" y="144"/>
                  </a:lnTo>
                  <a:lnTo>
                    <a:pt x="383" y="145"/>
                  </a:lnTo>
                  <a:lnTo>
                    <a:pt x="382" y="145"/>
                  </a:lnTo>
                  <a:lnTo>
                    <a:pt x="381" y="145"/>
                  </a:lnTo>
                  <a:lnTo>
                    <a:pt x="381" y="146"/>
                  </a:lnTo>
                  <a:lnTo>
                    <a:pt x="381" y="147"/>
                  </a:lnTo>
                  <a:lnTo>
                    <a:pt x="380" y="147"/>
                  </a:lnTo>
                  <a:lnTo>
                    <a:pt x="380" y="148"/>
                  </a:lnTo>
                  <a:lnTo>
                    <a:pt x="378" y="148"/>
                  </a:lnTo>
                  <a:lnTo>
                    <a:pt x="378" y="149"/>
                  </a:lnTo>
                  <a:lnTo>
                    <a:pt x="378" y="151"/>
                  </a:lnTo>
                  <a:lnTo>
                    <a:pt x="378" y="153"/>
                  </a:lnTo>
                  <a:lnTo>
                    <a:pt x="378" y="154"/>
                  </a:lnTo>
                  <a:lnTo>
                    <a:pt x="378" y="155"/>
                  </a:lnTo>
                  <a:lnTo>
                    <a:pt x="378" y="154"/>
                  </a:lnTo>
                  <a:lnTo>
                    <a:pt x="378" y="153"/>
                  </a:lnTo>
                  <a:lnTo>
                    <a:pt x="378" y="152"/>
                  </a:lnTo>
                  <a:lnTo>
                    <a:pt x="378" y="151"/>
                  </a:lnTo>
                  <a:lnTo>
                    <a:pt x="377" y="151"/>
                  </a:lnTo>
                  <a:lnTo>
                    <a:pt x="376" y="151"/>
                  </a:lnTo>
                  <a:lnTo>
                    <a:pt x="377" y="151"/>
                  </a:lnTo>
                  <a:lnTo>
                    <a:pt x="378" y="151"/>
                  </a:lnTo>
                  <a:lnTo>
                    <a:pt x="378" y="149"/>
                  </a:lnTo>
                  <a:lnTo>
                    <a:pt x="377" y="149"/>
                  </a:lnTo>
                  <a:lnTo>
                    <a:pt x="376" y="151"/>
                  </a:lnTo>
                  <a:lnTo>
                    <a:pt x="376" y="152"/>
                  </a:lnTo>
                  <a:lnTo>
                    <a:pt x="376" y="153"/>
                  </a:lnTo>
                  <a:lnTo>
                    <a:pt x="375" y="153"/>
                  </a:lnTo>
                  <a:lnTo>
                    <a:pt x="375" y="154"/>
                  </a:lnTo>
                  <a:lnTo>
                    <a:pt x="376" y="154"/>
                  </a:lnTo>
                  <a:lnTo>
                    <a:pt x="376" y="155"/>
                  </a:lnTo>
                  <a:lnTo>
                    <a:pt x="375" y="155"/>
                  </a:lnTo>
                  <a:lnTo>
                    <a:pt x="375" y="156"/>
                  </a:lnTo>
                  <a:lnTo>
                    <a:pt x="375" y="157"/>
                  </a:lnTo>
                  <a:lnTo>
                    <a:pt x="376" y="157"/>
                  </a:lnTo>
                  <a:lnTo>
                    <a:pt x="376" y="156"/>
                  </a:lnTo>
                  <a:lnTo>
                    <a:pt x="376" y="157"/>
                  </a:lnTo>
                  <a:lnTo>
                    <a:pt x="375" y="157"/>
                  </a:lnTo>
                  <a:lnTo>
                    <a:pt x="375" y="159"/>
                  </a:lnTo>
                  <a:lnTo>
                    <a:pt x="376" y="159"/>
                  </a:lnTo>
                  <a:lnTo>
                    <a:pt x="376" y="160"/>
                  </a:lnTo>
                  <a:lnTo>
                    <a:pt x="376" y="161"/>
                  </a:lnTo>
                  <a:lnTo>
                    <a:pt x="377" y="161"/>
                  </a:lnTo>
                  <a:lnTo>
                    <a:pt x="377" y="162"/>
                  </a:lnTo>
                  <a:lnTo>
                    <a:pt x="378" y="162"/>
                  </a:lnTo>
                  <a:lnTo>
                    <a:pt x="380" y="162"/>
                  </a:lnTo>
                  <a:lnTo>
                    <a:pt x="380" y="163"/>
                  </a:lnTo>
                  <a:lnTo>
                    <a:pt x="378" y="163"/>
                  </a:lnTo>
                  <a:lnTo>
                    <a:pt x="378" y="162"/>
                  </a:lnTo>
                  <a:lnTo>
                    <a:pt x="378" y="163"/>
                  </a:lnTo>
                  <a:lnTo>
                    <a:pt x="380" y="163"/>
                  </a:lnTo>
                  <a:lnTo>
                    <a:pt x="378" y="163"/>
                  </a:lnTo>
                  <a:lnTo>
                    <a:pt x="378" y="164"/>
                  </a:lnTo>
                  <a:lnTo>
                    <a:pt x="380" y="164"/>
                  </a:lnTo>
                  <a:lnTo>
                    <a:pt x="378" y="164"/>
                  </a:lnTo>
                  <a:lnTo>
                    <a:pt x="378" y="165"/>
                  </a:lnTo>
                  <a:lnTo>
                    <a:pt x="380" y="165"/>
                  </a:lnTo>
                  <a:lnTo>
                    <a:pt x="378" y="165"/>
                  </a:lnTo>
                  <a:lnTo>
                    <a:pt x="380" y="165"/>
                  </a:lnTo>
                  <a:lnTo>
                    <a:pt x="380" y="166"/>
                  </a:lnTo>
                  <a:lnTo>
                    <a:pt x="378" y="166"/>
                  </a:lnTo>
                  <a:lnTo>
                    <a:pt x="378" y="168"/>
                  </a:lnTo>
                  <a:lnTo>
                    <a:pt x="378" y="166"/>
                  </a:lnTo>
                  <a:lnTo>
                    <a:pt x="378" y="168"/>
                  </a:lnTo>
                  <a:lnTo>
                    <a:pt x="380" y="168"/>
                  </a:lnTo>
                  <a:lnTo>
                    <a:pt x="378" y="168"/>
                  </a:lnTo>
                  <a:lnTo>
                    <a:pt x="378" y="169"/>
                  </a:lnTo>
                  <a:lnTo>
                    <a:pt x="380" y="169"/>
                  </a:lnTo>
                  <a:lnTo>
                    <a:pt x="378" y="169"/>
                  </a:lnTo>
                  <a:lnTo>
                    <a:pt x="378" y="170"/>
                  </a:lnTo>
                  <a:lnTo>
                    <a:pt x="380" y="170"/>
                  </a:lnTo>
                  <a:lnTo>
                    <a:pt x="380" y="171"/>
                  </a:lnTo>
                  <a:lnTo>
                    <a:pt x="380" y="170"/>
                  </a:lnTo>
                  <a:lnTo>
                    <a:pt x="380" y="171"/>
                  </a:lnTo>
                  <a:lnTo>
                    <a:pt x="381" y="171"/>
                  </a:lnTo>
                  <a:lnTo>
                    <a:pt x="380" y="171"/>
                  </a:lnTo>
                  <a:lnTo>
                    <a:pt x="381" y="171"/>
                  </a:lnTo>
                  <a:lnTo>
                    <a:pt x="380" y="172"/>
                  </a:lnTo>
                  <a:lnTo>
                    <a:pt x="381" y="172"/>
                  </a:lnTo>
                  <a:lnTo>
                    <a:pt x="380" y="172"/>
                  </a:lnTo>
                  <a:lnTo>
                    <a:pt x="381" y="172"/>
                  </a:lnTo>
                  <a:lnTo>
                    <a:pt x="381" y="173"/>
                  </a:lnTo>
                  <a:lnTo>
                    <a:pt x="381" y="174"/>
                  </a:lnTo>
                  <a:lnTo>
                    <a:pt x="381" y="173"/>
                  </a:lnTo>
                  <a:lnTo>
                    <a:pt x="381" y="174"/>
                  </a:lnTo>
                  <a:lnTo>
                    <a:pt x="381" y="176"/>
                  </a:lnTo>
                  <a:lnTo>
                    <a:pt x="380" y="174"/>
                  </a:lnTo>
                  <a:lnTo>
                    <a:pt x="380" y="176"/>
                  </a:lnTo>
                  <a:lnTo>
                    <a:pt x="381" y="176"/>
                  </a:lnTo>
                  <a:lnTo>
                    <a:pt x="380" y="176"/>
                  </a:lnTo>
                  <a:lnTo>
                    <a:pt x="381" y="176"/>
                  </a:lnTo>
                  <a:lnTo>
                    <a:pt x="380" y="176"/>
                  </a:lnTo>
                  <a:lnTo>
                    <a:pt x="380" y="177"/>
                  </a:lnTo>
                  <a:lnTo>
                    <a:pt x="380" y="176"/>
                  </a:lnTo>
                  <a:lnTo>
                    <a:pt x="380" y="177"/>
                  </a:lnTo>
                  <a:lnTo>
                    <a:pt x="381" y="177"/>
                  </a:lnTo>
                  <a:lnTo>
                    <a:pt x="381" y="178"/>
                  </a:lnTo>
                  <a:lnTo>
                    <a:pt x="380" y="178"/>
                  </a:lnTo>
                  <a:lnTo>
                    <a:pt x="380" y="179"/>
                  </a:lnTo>
                  <a:lnTo>
                    <a:pt x="378" y="179"/>
                  </a:lnTo>
                  <a:lnTo>
                    <a:pt x="378" y="180"/>
                  </a:lnTo>
                  <a:lnTo>
                    <a:pt x="380" y="180"/>
                  </a:lnTo>
                  <a:lnTo>
                    <a:pt x="380" y="181"/>
                  </a:lnTo>
                  <a:lnTo>
                    <a:pt x="381" y="181"/>
                  </a:lnTo>
                  <a:lnTo>
                    <a:pt x="381" y="182"/>
                  </a:lnTo>
                  <a:lnTo>
                    <a:pt x="381" y="184"/>
                  </a:lnTo>
                  <a:lnTo>
                    <a:pt x="381" y="185"/>
                  </a:lnTo>
                  <a:lnTo>
                    <a:pt x="381" y="186"/>
                  </a:lnTo>
                  <a:lnTo>
                    <a:pt x="381" y="187"/>
                  </a:lnTo>
                  <a:lnTo>
                    <a:pt x="381" y="188"/>
                  </a:lnTo>
                  <a:lnTo>
                    <a:pt x="381" y="189"/>
                  </a:lnTo>
                  <a:lnTo>
                    <a:pt x="381" y="190"/>
                  </a:lnTo>
                  <a:lnTo>
                    <a:pt x="382" y="190"/>
                  </a:lnTo>
                  <a:lnTo>
                    <a:pt x="382" y="191"/>
                  </a:lnTo>
                  <a:lnTo>
                    <a:pt x="381" y="191"/>
                  </a:lnTo>
                  <a:lnTo>
                    <a:pt x="382" y="191"/>
                  </a:lnTo>
                  <a:lnTo>
                    <a:pt x="382" y="193"/>
                  </a:lnTo>
                  <a:lnTo>
                    <a:pt x="382" y="191"/>
                  </a:lnTo>
                  <a:lnTo>
                    <a:pt x="382" y="193"/>
                  </a:lnTo>
                  <a:lnTo>
                    <a:pt x="382" y="194"/>
                  </a:lnTo>
                  <a:lnTo>
                    <a:pt x="382" y="195"/>
                  </a:lnTo>
                  <a:lnTo>
                    <a:pt x="381" y="195"/>
                  </a:lnTo>
                  <a:lnTo>
                    <a:pt x="382" y="195"/>
                  </a:lnTo>
                  <a:lnTo>
                    <a:pt x="381" y="195"/>
                  </a:lnTo>
                  <a:lnTo>
                    <a:pt x="381" y="196"/>
                  </a:lnTo>
                  <a:lnTo>
                    <a:pt x="381" y="197"/>
                  </a:lnTo>
                  <a:lnTo>
                    <a:pt x="380" y="197"/>
                  </a:lnTo>
                  <a:lnTo>
                    <a:pt x="380" y="198"/>
                  </a:lnTo>
                  <a:lnTo>
                    <a:pt x="378" y="198"/>
                  </a:lnTo>
                  <a:lnTo>
                    <a:pt x="378" y="199"/>
                  </a:lnTo>
                  <a:lnTo>
                    <a:pt x="377" y="199"/>
                  </a:lnTo>
                  <a:lnTo>
                    <a:pt x="378" y="199"/>
                  </a:lnTo>
                  <a:lnTo>
                    <a:pt x="377" y="199"/>
                  </a:lnTo>
                  <a:lnTo>
                    <a:pt x="377" y="201"/>
                  </a:lnTo>
                  <a:lnTo>
                    <a:pt x="376" y="201"/>
                  </a:lnTo>
                  <a:lnTo>
                    <a:pt x="377" y="201"/>
                  </a:lnTo>
                  <a:lnTo>
                    <a:pt x="376" y="201"/>
                  </a:lnTo>
                  <a:lnTo>
                    <a:pt x="376" y="202"/>
                  </a:lnTo>
                  <a:lnTo>
                    <a:pt x="376" y="201"/>
                  </a:lnTo>
                  <a:lnTo>
                    <a:pt x="376" y="202"/>
                  </a:lnTo>
                  <a:lnTo>
                    <a:pt x="377" y="203"/>
                  </a:lnTo>
                  <a:lnTo>
                    <a:pt x="376" y="203"/>
                  </a:lnTo>
                  <a:lnTo>
                    <a:pt x="376" y="202"/>
                  </a:lnTo>
                  <a:lnTo>
                    <a:pt x="376" y="203"/>
                  </a:lnTo>
                  <a:lnTo>
                    <a:pt x="377" y="203"/>
                  </a:lnTo>
                  <a:lnTo>
                    <a:pt x="376" y="203"/>
                  </a:lnTo>
                  <a:lnTo>
                    <a:pt x="376" y="204"/>
                  </a:lnTo>
                  <a:lnTo>
                    <a:pt x="377" y="204"/>
                  </a:lnTo>
                  <a:lnTo>
                    <a:pt x="376" y="204"/>
                  </a:lnTo>
                  <a:lnTo>
                    <a:pt x="377" y="204"/>
                  </a:lnTo>
                  <a:lnTo>
                    <a:pt x="376" y="205"/>
                  </a:lnTo>
                  <a:lnTo>
                    <a:pt x="376" y="206"/>
                  </a:lnTo>
                  <a:lnTo>
                    <a:pt x="376" y="207"/>
                  </a:lnTo>
                  <a:lnTo>
                    <a:pt x="376" y="208"/>
                  </a:lnTo>
                  <a:lnTo>
                    <a:pt x="375" y="208"/>
                  </a:lnTo>
                  <a:lnTo>
                    <a:pt x="376" y="208"/>
                  </a:lnTo>
                  <a:lnTo>
                    <a:pt x="376" y="210"/>
                  </a:lnTo>
                  <a:lnTo>
                    <a:pt x="375" y="210"/>
                  </a:lnTo>
                  <a:lnTo>
                    <a:pt x="375" y="208"/>
                  </a:lnTo>
                  <a:lnTo>
                    <a:pt x="375" y="210"/>
                  </a:lnTo>
                  <a:lnTo>
                    <a:pt x="376" y="210"/>
                  </a:lnTo>
                  <a:lnTo>
                    <a:pt x="375" y="210"/>
                  </a:lnTo>
                  <a:lnTo>
                    <a:pt x="376" y="210"/>
                  </a:lnTo>
                  <a:lnTo>
                    <a:pt x="376" y="211"/>
                  </a:lnTo>
                  <a:lnTo>
                    <a:pt x="375" y="210"/>
                  </a:lnTo>
                  <a:lnTo>
                    <a:pt x="375" y="211"/>
                  </a:lnTo>
                  <a:lnTo>
                    <a:pt x="376" y="211"/>
                  </a:lnTo>
                  <a:lnTo>
                    <a:pt x="376" y="212"/>
                  </a:lnTo>
                  <a:lnTo>
                    <a:pt x="375" y="212"/>
                  </a:lnTo>
                  <a:lnTo>
                    <a:pt x="376" y="212"/>
                  </a:lnTo>
                  <a:lnTo>
                    <a:pt x="375" y="212"/>
                  </a:lnTo>
                  <a:lnTo>
                    <a:pt x="375" y="213"/>
                  </a:lnTo>
                  <a:lnTo>
                    <a:pt x="375" y="212"/>
                  </a:lnTo>
                  <a:lnTo>
                    <a:pt x="375" y="213"/>
                  </a:lnTo>
                  <a:lnTo>
                    <a:pt x="374" y="213"/>
                  </a:lnTo>
                  <a:lnTo>
                    <a:pt x="374" y="214"/>
                  </a:lnTo>
                  <a:lnTo>
                    <a:pt x="375" y="214"/>
                  </a:lnTo>
                  <a:lnTo>
                    <a:pt x="375" y="215"/>
                  </a:lnTo>
                  <a:lnTo>
                    <a:pt x="375" y="214"/>
                  </a:lnTo>
                  <a:lnTo>
                    <a:pt x="375" y="215"/>
                  </a:lnTo>
                  <a:lnTo>
                    <a:pt x="374" y="215"/>
                  </a:lnTo>
                  <a:lnTo>
                    <a:pt x="374" y="216"/>
                  </a:lnTo>
                  <a:lnTo>
                    <a:pt x="374" y="218"/>
                  </a:lnTo>
                  <a:lnTo>
                    <a:pt x="373" y="218"/>
                  </a:lnTo>
                  <a:lnTo>
                    <a:pt x="373" y="219"/>
                  </a:lnTo>
                  <a:lnTo>
                    <a:pt x="374" y="219"/>
                  </a:lnTo>
                  <a:lnTo>
                    <a:pt x="374" y="220"/>
                  </a:lnTo>
                  <a:lnTo>
                    <a:pt x="373" y="220"/>
                  </a:lnTo>
                  <a:lnTo>
                    <a:pt x="373" y="221"/>
                  </a:lnTo>
                  <a:lnTo>
                    <a:pt x="372" y="221"/>
                  </a:lnTo>
                  <a:lnTo>
                    <a:pt x="370" y="221"/>
                  </a:lnTo>
                  <a:lnTo>
                    <a:pt x="370" y="222"/>
                  </a:lnTo>
                  <a:lnTo>
                    <a:pt x="370" y="223"/>
                  </a:lnTo>
                  <a:lnTo>
                    <a:pt x="369" y="223"/>
                  </a:lnTo>
                  <a:lnTo>
                    <a:pt x="370" y="223"/>
                  </a:lnTo>
                  <a:lnTo>
                    <a:pt x="369" y="223"/>
                  </a:lnTo>
                  <a:lnTo>
                    <a:pt x="369" y="224"/>
                  </a:lnTo>
                  <a:lnTo>
                    <a:pt x="370" y="224"/>
                  </a:lnTo>
                  <a:lnTo>
                    <a:pt x="369" y="224"/>
                  </a:lnTo>
                  <a:lnTo>
                    <a:pt x="369" y="226"/>
                  </a:lnTo>
                  <a:lnTo>
                    <a:pt x="370" y="226"/>
                  </a:lnTo>
                  <a:lnTo>
                    <a:pt x="369" y="226"/>
                  </a:lnTo>
                  <a:lnTo>
                    <a:pt x="369" y="227"/>
                  </a:lnTo>
                  <a:lnTo>
                    <a:pt x="369" y="228"/>
                  </a:lnTo>
                  <a:lnTo>
                    <a:pt x="369" y="229"/>
                  </a:lnTo>
                  <a:lnTo>
                    <a:pt x="370" y="229"/>
                  </a:lnTo>
                  <a:lnTo>
                    <a:pt x="369" y="229"/>
                  </a:lnTo>
                  <a:lnTo>
                    <a:pt x="369" y="230"/>
                  </a:lnTo>
                  <a:lnTo>
                    <a:pt x="369" y="231"/>
                  </a:lnTo>
                  <a:lnTo>
                    <a:pt x="369" y="232"/>
                  </a:lnTo>
                  <a:lnTo>
                    <a:pt x="368" y="232"/>
                  </a:lnTo>
                  <a:lnTo>
                    <a:pt x="367" y="232"/>
                  </a:lnTo>
                  <a:lnTo>
                    <a:pt x="367" y="233"/>
                  </a:lnTo>
                  <a:lnTo>
                    <a:pt x="366" y="233"/>
                  </a:lnTo>
                  <a:lnTo>
                    <a:pt x="365" y="233"/>
                  </a:lnTo>
                  <a:lnTo>
                    <a:pt x="365" y="235"/>
                  </a:lnTo>
                  <a:lnTo>
                    <a:pt x="364" y="235"/>
                  </a:lnTo>
                  <a:lnTo>
                    <a:pt x="364" y="236"/>
                  </a:lnTo>
                  <a:lnTo>
                    <a:pt x="365" y="236"/>
                  </a:lnTo>
                  <a:lnTo>
                    <a:pt x="364" y="236"/>
                  </a:lnTo>
                  <a:lnTo>
                    <a:pt x="364" y="237"/>
                  </a:lnTo>
                  <a:lnTo>
                    <a:pt x="362" y="237"/>
                  </a:lnTo>
                  <a:lnTo>
                    <a:pt x="364" y="237"/>
                  </a:lnTo>
                  <a:lnTo>
                    <a:pt x="362" y="237"/>
                  </a:lnTo>
                  <a:lnTo>
                    <a:pt x="362" y="238"/>
                  </a:lnTo>
                  <a:lnTo>
                    <a:pt x="361" y="238"/>
                  </a:lnTo>
                  <a:lnTo>
                    <a:pt x="360" y="239"/>
                  </a:lnTo>
                  <a:lnTo>
                    <a:pt x="360" y="240"/>
                  </a:lnTo>
                  <a:lnTo>
                    <a:pt x="360" y="241"/>
                  </a:lnTo>
                  <a:lnTo>
                    <a:pt x="359" y="241"/>
                  </a:lnTo>
                  <a:lnTo>
                    <a:pt x="358" y="241"/>
                  </a:lnTo>
                  <a:lnTo>
                    <a:pt x="357" y="241"/>
                  </a:lnTo>
                  <a:lnTo>
                    <a:pt x="357" y="243"/>
                  </a:lnTo>
                  <a:lnTo>
                    <a:pt x="356" y="243"/>
                  </a:lnTo>
                  <a:lnTo>
                    <a:pt x="356" y="244"/>
                  </a:lnTo>
                  <a:lnTo>
                    <a:pt x="355" y="244"/>
                  </a:lnTo>
                  <a:lnTo>
                    <a:pt x="353" y="245"/>
                  </a:lnTo>
                  <a:lnTo>
                    <a:pt x="353" y="246"/>
                  </a:lnTo>
                  <a:lnTo>
                    <a:pt x="352" y="246"/>
                  </a:lnTo>
                  <a:lnTo>
                    <a:pt x="351" y="246"/>
                  </a:lnTo>
                  <a:lnTo>
                    <a:pt x="350" y="246"/>
                  </a:lnTo>
                  <a:lnTo>
                    <a:pt x="350" y="247"/>
                  </a:lnTo>
                  <a:lnTo>
                    <a:pt x="349" y="247"/>
                  </a:lnTo>
                  <a:lnTo>
                    <a:pt x="349" y="248"/>
                  </a:lnTo>
                  <a:lnTo>
                    <a:pt x="348" y="248"/>
                  </a:lnTo>
                  <a:lnTo>
                    <a:pt x="348" y="249"/>
                  </a:lnTo>
                  <a:lnTo>
                    <a:pt x="348" y="251"/>
                  </a:lnTo>
                  <a:lnTo>
                    <a:pt x="347" y="251"/>
                  </a:lnTo>
                  <a:lnTo>
                    <a:pt x="347" y="252"/>
                  </a:lnTo>
                  <a:lnTo>
                    <a:pt x="345" y="252"/>
                  </a:lnTo>
                  <a:lnTo>
                    <a:pt x="345" y="253"/>
                  </a:lnTo>
                  <a:lnTo>
                    <a:pt x="345" y="254"/>
                  </a:lnTo>
                  <a:lnTo>
                    <a:pt x="345" y="255"/>
                  </a:lnTo>
                  <a:lnTo>
                    <a:pt x="344" y="255"/>
                  </a:lnTo>
                  <a:lnTo>
                    <a:pt x="344" y="256"/>
                  </a:lnTo>
                  <a:lnTo>
                    <a:pt x="344" y="257"/>
                  </a:lnTo>
                  <a:lnTo>
                    <a:pt x="344" y="258"/>
                  </a:lnTo>
                  <a:lnTo>
                    <a:pt x="343" y="258"/>
                  </a:lnTo>
                  <a:lnTo>
                    <a:pt x="342" y="258"/>
                  </a:lnTo>
                  <a:lnTo>
                    <a:pt x="342" y="260"/>
                  </a:lnTo>
                  <a:lnTo>
                    <a:pt x="342" y="261"/>
                  </a:lnTo>
                  <a:lnTo>
                    <a:pt x="342" y="262"/>
                  </a:lnTo>
                  <a:lnTo>
                    <a:pt x="341" y="262"/>
                  </a:lnTo>
                  <a:lnTo>
                    <a:pt x="341" y="263"/>
                  </a:lnTo>
                  <a:lnTo>
                    <a:pt x="340" y="263"/>
                  </a:lnTo>
                  <a:lnTo>
                    <a:pt x="340" y="264"/>
                  </a:lnTo>
                  <a:lnTo>
                    <a:pt x="339" y="264"/>
                  </a:lnTo>
                  <a:lnTo>
                    <a:pt x="339" y="265"/>
                  </a:lnTo>
                  <a:lnTo>
                    <a:pt x="340" y="265"/>
                  </a:lnTo>
                  <a:lnTo>
                    <a:pt x="339" y="265"/>
                  </a:lnTo>
                  <a:lnTo>
                    <a:pt x="339" y="266"/>
                  </a:lnTo>
                  <a:lnTo>
                    <a:pt x="338" y="266"/>
                  </a:lnTo>
                  <a:lnTo>
                    <a:pt x="336" y="266"/>
                  </a:lnTo>
                  <a:lnTo>
                    <a:pt x="335" y="266"/>
                  </a:lnTo>
                  <a:lnTo>
                    <a:pt x="335" y="268"/>
                  </a:lnTo>
                  <a:lnTo>
                    <a:pt x="336" y="268"/>
                  </a:lnTo>
                  <a:lnTo>
                    <a:pt x="335" y="268"/>
                  </a:lnTo>
                  <a:lnTo>
                    <a:pt x="335" y="269"/>
                  </a:lnTo>
                  <a:lnTo>
                    <a:pt x="334" y="269"/>
                  </a:lnTo>
                  <a:lnTo>
                    <a:pt x="334" y="270"/>
                  </a:lnTo>
                  <a:lnTo>
                    <a:pt x="333" y="270"/>
                  </a:lnTo>
                  <a:lnTo>
                    <a:pt x="333" y="271"/>
                  </a:lnTo>
                  <a:lnTo>
                    <a:pt x="333" y="272"/>
                  </a:lnTo>
                  <a:lnTo>
                    <a:pt x="332" y="272"/>
                  </a:lnTo>
                  <a:lnTo>
                    <a:pt x="331" y="272"/>
                  </a:lnTo>
                  <a:lnTo>
                    <a:pt x="331" y="273"/>
                  </a:lnTo>
                  <a:lnTo>
                    <a:pt x="331" y="274"/>
                  </a:lnTo>
                  <a:lnTo>
                    <a:pt x="331" y="276"/>
                  </a:lnTo>
                  <a:lnTo>
                    <a:pt x="330" y="276"/>
                  </a:lnTo>
                  <a:lnTo>
                    <a:pt x="330" y="277"/>
                  </a:lnTo>
                  <a:lnTo>
                    <a:pt x="328" y="277"/>
                  </a:lnTo>
                  <a:lnTo>
                    <a:pt x="328" y="278"/>
                  </a:lnTo>
                  <a:lnTo>
                    <a:pt x="327" y="278"/>
                  </a:lnTo>
                  <a:lnTo>
                    <a:pt x="327" y="279"/>
                  </a:lnTo>
                  <a:lnTo>
                    <a:pt x="327" y="278"/>
                  </a:lnTo>
                  <a:lnTo>
                    <a:pt x="327" y="279"/>
                  </a:lnTo>
                  <a:lnTo>
                    <a:pt x="326" y="279"/>
                  </a:lnTo>
                  <a:lnTo>
                    <a:pt x="325" y="279"/>
                  </a:lnTo>
                  <a:lnTo>
                    <a:pt x="325" y="280"/>
                  </a:lnTo>
                  <a:lnTo>
                    <a:pt x="324" y="280"/>
                  </a:lnTo>
                  <a:lnTo>
                    <a:pt x="325" y="280"/>
                  </a:lnTo>
                  <a:lnTo>
                    <a:pt x="324" y="280"/>
                  </a:lnTo>
                  <a:lnTo>
                    <a:pt x="325" y="280"/>
                  </a:lnTo>
                  <a:lnTo>
                    <a:pt x="324" y="280"/>
                  </a:lnTo>
                  <a:lnTo>
                    <a:pt x="324" y="281"/>
                  </a:lnTo>
                  <a:lnTo>
                    <a:pt x="323" y="281"/>
                  </a:lnTo>
                  <a:lnTo>
                    <a:pt x="323" y="282"/>
                  </a:lnTo>
                  <a:lnTo>
                    <a:pt x="322" y="282"/>
                  </a:lnTo>
                  <a:lnTo>
                    <a:pt x="322" y="283"/>
                  </a:lnTo>
                  <a:lnTo>
                    <a:pt x="322" y="285"/>
                  </a:lnTo>
                  <a:lnTo>
                    <a:pt x="322" y="286"/>
                  </a:lnTo>
                  <a:lnTo>
                    <a:pt x="320" y="286"/>
                  </a:lnTo>
                  <a:lnTo>
                    <a:pt x="319" y="286"/>
                  </a:lnTo>
                  <a:lnTo>
                    <a:pt x="319" y="287"/>
                  </a:lnTo>
                  <a:lnTo>
                    <a:pt x="318" y="287"/>
                  </a:lnTo>
                  <a:lnTo>
                    <a:pt x="318" y="288"/>
                  </a:lnTo>
                  <a:lnTo>
                    <a:pt x="319" y="288"/>
                  </a:lnTo>
                  <a:lnTo>
                    <a:pt x="319" y="289"/>
                  </a:lnTo>
                  <a:lnTo>
                    <a:pt x="318" y="289"/>
                  </a:lnTo>
                  <a:lnTo>
                    <a:pt x="318" y="288"/>
                  </a:lnTo>
                  <a:lnTo>
                    <a:pt x="318" y="289"/>
                  </a:lnTo>
                  <a:lnTo>
                    <a:pt x="318" y="290"/>
                  </a:lnTo>
                  <a:lnTo>
                    <a:pt x="317" y="290"/>
                  </a:lnTo>
                  <a:lnTo>
                    <a:pt x="318" y="290"/>
                  </a:lnTo>
                  <a:lnTo>
                    <a:pt x="317" y="290"/>
                  </a:lnTo>
                  <a:lnTo>
                    <a:pt x="317" y="291"/>
                  </a:lnTo>
                  <a:lnTo>
                    <a:pt x="317" y="293"/>
                  </a:lnTo>
                  <a:lnTo>
                    <a:pt x="316" y="293"/>
                  </a:lnTo>
                  <a:lnTo>
                    <a:pt x="317" y="293"/>
                  </a:lnTo>
                  <a:lnTo>
                    <a:pt x="316" y="293"/>
                  </a:lnTo>
                  <a:lnTo>
                    <a:pt x="316" y="294"/>
                  </a:lnTo>
                  <a:lnTo>
                    <a:pt x="316" y="295"/>
                  </a:lnTo>
                  <a:lnTo>
                    <a:pt x="315" y="295"/>
                  </a:lnTo>
                  <a:lnTo>
                    <a:pt x="315" y="296"/>
                  </a:lnTo>
                  <a:lnTo>
                    <a:pt x="315" y="297"/>
                  </a:lnTo>
                  <a:lnTo>
                    <a:pt x="314" y="297"/>
                  </a:lnTo>
                  <a:lnTo>
                    <a:pt x="315" y="297"/>
                  </a:lnTo>
                  <a:lnTo>
                    <a:pt x="314" y="297"/>
                  </a:lnTo>
                  <a:lnTo>
                    <a:pt x="314" y="298"/>
                  </a:lnTo>
                  <a:lnTo>
                    <a:pt x="313" y="298"/>
                  </a:lnTo>
                  <a:lnTo>
                    <a:pt x="313" y="299"/>
                  </a:lnTo>
                  <a:lnTo>
                    <a:pt x="311" y="299"/>
                  </a:lnTo>
                  <a:lnTo>
                    <a:pt x="311" y="300"/>
                  </a:lnTo>
                  <a:lnTo>
                    <a:pt x="310" y="300"/>
                  </a:lnTo>
                  <a:lnTo>
                    <a:pt x="310" y="302"/>
                  </a:lnTo>
                  <a:lnTo>
                    <a:pt x="309" y="302"/>
                  </a:lnTo>
                  <a:lnTo>
                    <a:pt x="309" y="303"/>
                  </a:lnTo>
                  <a:lnTo>
                    <a:pt x="310" y="303"/>
                  </a:lnTo>
                  <a:lnTo>
                    <a:pt x="309" y="303"/>
                  </a:lnTo>
                  <a:lnTo>
                    <a:pt x="309" y="304"/>
                  </a:lnTo>
                  <a:lnTo>
                    <a:pt x="308" y="304"/>
                  </a:lnTo>
                  <a:lnTo>
                    <a:pt x="309" y="304"/>
                  </a:lnTo>
                  <a:lnTo>
                    <a:pt x="309" y="305"/>
                  </a:lnTo>
                  <a:lnTo>
                    <a:pt x="308" y="305"/>
                  </a:lnTo>
                  <a:lnTo>
                    <a:pt x="308" y="306"/>
                  </a:lnTo>
                  <a:lnTo>
                    <a:pt x="308" y="307"/>
                  </a:lnTo>
                  <a:lnTo>
                    <a:pt x="308" y="308"/>
                  </a:lnTo>
                  <a:lnTo>
                    <a:pt x="307" y="308"/>
                  </a:lnTo>
                  <a:lnTo>
                    <a:pt x="306" y="308"/>
                  </a:lnTo>
                  <a:lnTo>
                    <a:pt x="307" y="308"/>
                  </a:lnTo>
                  <a:lnTo>
                    <a:pt x="306" y="308"/>
                  </a:lnTo>
                  <a:lnTo>
                    <a:pt x="306" y="310"/>
                  </a:lnTo>
                  <a:lnTo>
                    <a:pt x="305" y="310"/>
                  </a:lnTo>
                  <a:lnTo>
                    <a:pt x="303" y="310"/>
                  </a:lnTo>
                  <a:lnTo>
                    <a:pt x="302" y="310"/>
                  </a:lnTo>
                  <a:lnTo>
                    <a:pt x="302" y="311"/>
                  </a:lnTo>
                  <a:lnTo>
                    <a:pt x="301" y="311"/>
                  </a:lnTo>
                  <a:lnTo>
                    <a:pt x="300" y="311"/>
                  </a:lnTo>
                  <a:lnTo>
                    <a:pt x="301" y="311"/>
                  </a:lnTo>
                  <a:lnTo>
                    <a:pt x="301" y="310"/>
                  </a:lnTo>
                  <a:lnTo>
                    <a:pt x="300" y="310"/>
                  </a:lnTo>
                  <a:lnTo>
                    <a:pt x="301" y="310"/>
                  </a:lnTo>
                  <a:lnTo>
                    <a:pt x="301" y="308"/>
                  </a:lnTo>
                  <a:lnTo>
                    <a:pt x="300" y="308"/>
                  </a:lnTo>
                  <a:lnTo>
                    <a:pt x="300" y="307"/>
                  </a:lnTo>
                  <a:lnTo>
                    <a:pt x="299" y="307"/>
                  </a:lnTo>
                  <a:lnTo>
                    <a:pt x="299" y="308"/>
                  </a:lnTo>
                  <a:lnTo>
                    <a:pt x="299" y="307"/>
                  </a:lnTo>
                  <a:lnTo>
                    <a:pt x="298" y="307"/>
                  </a:lnTo>
                  <a:lnTo>
                    <a:pt x="297" y="307"/>
                  </a:lnTo>
                  <a:lnTo>
                    <a:pt x="297" y="306"/>
                  </a:lnTo>
                  <a:lnTo>
                    <a:pt x="296" y="306"/>
                  </a:lnTo>
                  <a:lnTo>
                    <a:pt x="297" y="306"/>
                  </a:lnTo>
                  <a:lnTo>
                    <a:pt x="296" y="306"/>
                  </a:lnTo>
                  <a:lnTo>
                    <a:pt x="297" y="306"/>
                  </a:lnTo>
                  <a:lnTo>
                    <a:pt x="296" y="306"/>
                  </a:lnTo>
                  <a:lnTo>
                    <a:pt x="296" y="305"/>
                  </a:lnTo>
                  <a:lnTo>
                    <a:pt x="294" y="305"/>
                  </a:lnTo>
                  <a:lnTo>
                    <a:pt x="293" y="305"/>
                  </a:lnTo>
                  <a:lnTo>
                    <a:pt x="293" y="304"/>
                  </a:lnTo>
                  <a:lnTo>
                    <a:pt x="292" y="304"/>
                  </a:lnTo>
                  <a:lnTo>
                    <a:pt x="292" y="303"/>
                  </a:lnTo>
                  <a:lnTo>
                    <a:pt x="292" y="302"/>
                  </a:lnTo>
                  <a:lnTo>
                    <a:pt x="292" y="300"/>
                  </a:lnTo>
                  <a:lnTo>
                    <a:pt x="291" y="300"/>
                  </a:lnTo>
                  <a:lnTo>
                    <a:pt x="291" y="299"/>
                  </a:lnTo>
                  <a:lnTo>
                    <a:pt x="290" y="299"/>
                  </a:lnTo>
                  <a:lnTo>
                    <a:pt x="290" y="298"/>
                  </a:lnTo>
                  <a:lnTo>
                    <a:pt x="289" y="298"/>
                  </a:lnTo>
                  <a:lnTo>
                    <a:pt x="290" y="298"/>
                  </a:lnTo>
                  <a:lnTo>
                    <a:pt x="289" y="298"/>
                  </a:lnTo>
                  <a:lnTo>
                    <a:pt x="289" y="297"/>
                  </a:lnTo>
                  <a:lnTo>
                    <a:pt x="288" y="297"/>
                  </a:lnTo>
                  <a:lnTo>
                    <a:pt x="288" y="296"/>
                  </a:lnTo>
                  <a:lnTo>
                    <a:pt x="288" y="295"/>
                  </a:lnTo>
                  <a:lnTo>
                    <a:pt x="288" y="294"/>
                  </a:lnTo>
                  <a:lnTo>
                    <a:pt x="286" y="294"/>
                  </a:lnTo>
                  <a:lnTo>
                    <a:pt x="286" y="293"/>
                  </a:lnTo>
                  <a:lnTo>
                    <a:pt x="285" y="293"/>
                  </a:lnTo>
                  <a:lnTo>
                    <a:pt x="286" y="293"/>
                  </a:lnTo>
                  <a:lnTo>
                    <a:pt x="286" y="291"/>
                  </a:lnTo>
                  <a:lnTo>
                    <a:pt x="286" y="290"/>
                  </a:lnTo>
                  <a:lnTo>
                    <a:pt x="286" y="289"/>
                  </a:lnTo>
                  <a:lnTo>
                    <a:pt x="286" y="288"/>
                  </a:lnTo>
                  <a:lnTo>
                    <a:pt x="286" y="287"/>
                  </a:lnTo>
                  <a:lnTo>
                    <a:pt x="285" y="287"/>
                  </a:lnTo>
                  <a:lnTo>
                    <a:pt x="286" y="287"/>
                  </a:lnTo>
                  <a:lnTo>
                    <a:pt x="285" y="287"/>
                  </a:lnTo>
                  <a:lnTo>
                    <a:pt x="285" y="286"/>
                  </a:lnTo>
                  <a:lnTo>
                    <a:pt x="285" y="287"/>
                  </a:lnTo>
                  <a:lnTo>
                    <a:pt x="286" y="287"/>
                  </a:lnTo>
                  <a:lnTo>
                    <a:pt x="286" y="286"/>
                  </a:lnTo>
                  <a:lnTo>
                    <a:pt x="288" y="286"/>
                  </a:lnTo>
                  <a:lnTo>
                    <a:pt x="288" y="285"/>
                  </a:lnTo>
                  <a:lnTo>
                    <a:pt x="286" y="286"/>
                  </a:lnTo>
                  <a:lnTo>
                    <a:pt x="286" y="285"/>
                  </a:lnTo>
                  <a:lnTo>
                    <a:pt x="288" y="285"/>
                  </a:lnTo>
                  <a:lnTo>
                    <a:pt x="286" y="285"/>
                  </a:lnTo>
                  <a:lnTo>
                    <a:pt x="288" y="285"/>
                  </a:lnTo>
                  <a:lnTo>
                    <a:pt x="288" y="283"/>
                  </a:lnTo>
                  <a:lnTo>
                    <a:pt x="286" y="283"/>
                  </a:lnTo>
                  <a:lnTo>
                    <a:pt x="286" y="285"/>
                  </a:lnTo>
                  <a:lnTo>
                    <a:pt x="286" y="283"/>
                  </a:lnTo>
                  <a:lnTo>
                    <a:pt x="286" y="282"/>
                  </a:lnTo>
                  <a:lnTo>
                    <a:pt x="285" y="282"/>
                  </a:lnTo>
                  <a:lnTo>
                    <a:pt x="285" y="281"/>
                  </a:lnTo>
                  <a:lnTo>
                    <a:pt x="285" y="280"/>
                  </a:lnTo>
                  <a:lnTo>
                    <a:pt x="285" y="279"/>
                  </a:lnTo>
                  <a:lnTo>
                    <a:pt x="284" y="279"/>
                  </a:lnTo>
                  <a:lnTo>
                    <a:pt x="285" y="279"/>
                  </a:lnTo>
                  <a:lnTo>
                    <a:pt x="284" y="279"/>
                  </a:lnTo>
                  <a:lnTo>
                    <a:pt x="285" y="278"/>
                  </a:lnTo>
                  <a:lnTo>
                    <a:pt x="284" y="278"/>
                  </a:lnTo>
                  <a:lnTo>
                    <a:pt x="284" y="277"/>
                  </a:lnTo>
                  <a:lnTo>
                    <a:pt x="284" y="276"/>
                  </a:lnTo>
                  <a:lnTo>
                    <a:pt x="283" y="276"/>
                  </a:lnTo>
                  <a:lnTo>
                    <a:pt x="284" y="276"/>
                  </a:lnTo>
                  <a:lnTo>
                    <a:pt x="284" y="274"/>
                  </a:lnTo>
                  <a:lnTo>
                    <a:pt x="284" y="276"/>
                  </a:lnTo>
                  <a:lnTo>
                    <a:pt x="284" y="274"/>
                  </a:lnTo>
                  <a:lnTo>
                    <a:pt x="285" y="274"/>
                  </a:lnTo>
                  <a:lnTo>
                    <a:pt x="284" y="274"/>
                  </a:lnTo>
                  <a:lnTo>
                    <a:pt x="284" y="273"/>
                  </a:lnTo>
                  <a:lnTo>
                    <a:pt x="285" y="273"/>
                  </a:lnTo>
                  <a:lnTo>
                    <a:pt x="284" y="273"/>
                  </a:lnTo>
                  <a:lnTo>
                    <a:pt x="284" y="272"/>
                  </a:lnTo>
                  <a:lnTo>
                    <a:pt x="284" y="271"/>
                  </a:lnTo>
                  <a:lnTo>
                    <a:pt x="284" y="270"/>
                  </a:lnTo>
                  <a:lnTo>
                    <a:pt x="284" y="269"/>
                  </a:lnTo>
                  <a:lnTo>
                    <a:pt x="285" y="269"/>
                  </a:lnTo>
                  <a:lnTo>
                    <a:pt x="284" y="269"/>
                  </a:lnTo>
                  <a:lnTo>
                    <a:pt x="284" y="268"/>
                  </a:lnTo>
                  <a:lnTo>
                    <a:pt x="285" y="268"/>
                  </a:lnTo>
                  <a:lnTo>
                    <a:pt x="285" y="266"/>
                  </a:lnTo>
                  <a:lnTo>
                    <a:pt x="284" y="266"/>
                  </a:lnTo>
                  <a:lnTo>
                    <a:pt x="285" y="266"/>
                  </a:lnTo>
                  <a:lnTo>
                    <a:pt x="284" y="266"/>
                  </a:lnTo>
                  <a:lnTo>
                    <a:pt x="284" y="265"/>
                  </a:lnTo>
                  <a:lnTo>
                    <a:pt x="284" y="266"/>
                  </a:lnTo>
                  <a:lnTo>
                    <a:pt x="285" y="266"/>
                  </a:lnTo>
                  <a:lnTo>
                    <a:pt x="285" y="265"/>
                  </a:lnTo>
                  <a:lnTo>
                    <a:pt x="286" y="265"/>
                  </a:lnTo>
                  <a:lnTo>
                    <a:pt x="286" y="264"/>
                  </a:lnTo>
                  <a:lnTo>
                    <a:pt x="285" y="264"/>
                  </a:lnTo>
                  <a:lnTo>
                    <a:pt x="286" y="264"/>
                  </a:lnTo>
                  <a:lnTo>
                    <a:pt x="285" y="264"/>
                  </a:lnTo>
                  <a:lnTo>
                    <a:pt x="286" y="264"/>
                  </a:lnTo>
                  <a:lnTo>
                    <a:pt x="286" y="263"/>
                  </a:lnTo>
                  <a:lnTo>
                    <a:pt x="285" y="263"/>
                  </a:lnTo>
                  <a:lnTo>
                    <a:pt x="285" y="262"/>
                  </a:lnTo>
                  <a:lnTo>
                    <a:pt x="286" y="262"/>
                  </a:lnTo>
                  <a:lnTo>
                    <a:pt x="285" y="262"/>
                  </a:lnTo>
                  <a:lnTo>
                    <a:pt x="285" y="261"/>
                  </a:lnTo>
                  <a:lnTo>
                    <a:pt x="286" y="261"/>
                  </a:lnTo>
                  <a:lnTo>
                    <a:pt x="286" y="260"/>
                  </a:lnTo>
                  <a:lnTo>
                    <a:pt x="286" y="258"/>
                  </a:lnTo>
                  <a:lnTo>
                    <a:pt x="286" y="257"/>
                  </a:lnTo>
                  <a:lnTo>
                    <a:pt x="286" y="256"/>
                  </a:lnTo>
                  <a:lnTo>
                    <a:pt x="288" y="256"/>
                  </a:lnTo>
                  <a:lnTo>
                    <a:pt x="288" y="255"/>
                  </a:lnTo>
                  <a:lnTo>
                    <a:pt x="286" y="255"/>
                  </a:lnTo>
                  <a:lnTo>
                    <a:pt x="286" y="254"/>
                  </a:lnTo>
                  <a:lnTo>
                    <a:pt x="285" y="254"/>
                  </a:lnTo>
                  <a:lnTo>
                    <a:pt x="285" y="253"/>
                  </a:lnTo>
                  <a:lnTo>
                    <a:pt x="285" y="254"/>
                  </a:lnTo>
                  <a:lnTo>
                    <a:pt x="285" y="253"/>
                  </a:lnTo>
                  <a:lnTo>
                    <a:pt x="284" y="253"/>
                  </a:lnTo>
                  <a:lnTo>
                    <a:pt x="284" y="252"/>
                  </a:lnTo>
                  <a:lnTo>
                    <a:pt x="285" y="252"/>
                  </a:lnTo>
                  <a:lnTo>
                    <a:pt x="286" y="252"/>
                  </a:lnTo>
                  <a:lnTo>
                    <a:pt x="286" y="251"/>
                  </a:lnTo>
                  <a:lnTo>
                    <a:pt x="285" y="251"/>
                  </a:lnTo>
                  <a:lnTo>
                    <a:pt x="286" y="251"/>
                  </a:lnTo>
                  <a:lnTo>
                    <a:pt x="286" y="249"/>
                  </a:lnTo>
                  <a:lnTo>
                    <a:pt x="286" y="248"/>
                  </a:lnTo>
                  <a:lnTo>
                    <a:pt x="286" y="247"/>
                  </a:lnTo>
                  <a:lnTo>
                    <a:pt x="286" y="246"/>
                  </a:lnTo>
                  <a:lnTo>
                    <a:pt x="286" y="245"/>
                  </a:lnTo>
                  <a:lnTo>
                    <a:pt x="286" y="244"/>
                  </a:lnTo>
                  <a:lnTo>
                    <a:pt x="286" y="243"/>
                  </a:lnTo>
                  <a:lnTo>
                    <a:pt x="286" y="241"/>
                  </a:lnTo>
                  <a:lnTo>
                    <a:pt x="286" y="240"/>
                  </a:lnTo>
                  <a:lnTo>
                    <a:pt x="285" y="240"/>
                  </a:lnTo>
                  <a:lnTo>
                    <a:pt x="284" y="240"/>
                  </a:lnTo>
                  <a:lnTo>
                    <a:pt x="284" y="239"/>
                  </a:lnTo>
                  <a:lnTo>
                    <a:pt x="284" y="240"/>
                  </a:lnTo>
                  <a:lnTo>
                    <a:pt x="285" y="240"/>
                  </a:lnTo>
                  <a:lnTo>
                    <a:pt x="285" y="239"/>
                  </a:lnTo>
                  <a:lnTo>
                    <a:pt x="284" y="239"/>
                  </a:lnTo>
                  <a:lnTo>
                    <a:pt x="285" y="239"/>
                  </a:lnTo>
                  <a:lnTo>
                    <a:pt x="285" y="238"/>
                  </a:lnTo>
                  <a:lnTo>
                    <a:pt x="285" y="237"/>
                  </a:lnTo>
                  <a:lnTo>
                    <a:pt x="284" y="237"/>
                  </a:lnTo>
                  <a:lnTo>
                    <a:pt x="284" y="236"/>
                  </a:lnTo>
                  <a:lnTo>
                    <a:pt x="285" y="236"/>
                  </a:lnTo>
                  <a:lnTo>
                    <a:pt x="284" y="236"/>
                  </a:lnTo>
                  <a:lnTo>
                    <a:pt x="284" y="235"/>
                  </a:lnTo>
                  <a:lnTo>
                    <a:pt x="284" y="233"/>
                  </a:lnTo>
                  <a:lnTo>
                    <a:pt x="283" y="233"/>
                  </a:lnTo>
                  <a:lnTo>
                    <a:pt x="283" y="232"/>
                  </a:lnTo>
                  <a:lnTo>
                    <a:pt x="282" y="232"/>
                  </a:lnTo>
                  <a:lnTo>
                    <a:pt x="282" y="231"/>
                  </a:lnTo>
                  <a:lnTo>
                    <a:pt x="282" y="230"/>
                  </a:lnTo>
                  <a:lnTo>
                    <a:pt x="281" y="230"/>
                  </a:lnTo>
                  <a:lnTo>
                    <a:pt x="281" y="229"/>
                  </a:lnTo>
                  <a:lnTo>
                    <a:pt x="281" y="228"/>
                  </a:lnTo>
                  <a:lnTo>
                    <a:pt x="280" y="228"/>
                  </a:lnTo>
                  <a:lnTo>
                    <a:pt x="280" y="227"/>
                  </a:lnTo>
                  <a:lnTo>
                    <a:pt x="280" y="226"/>
                  </a:lnTo>
                  <a:lnTo>
                    <a:pt x="280" y="224"/>
                  </a:lnTo>
                  <a:lnTo>
                    <a:pt x="280" y="223"/>
                  </a:lnTo>
                  <a:lnTo>
                    <a:pt x="279" y="223"/>
                  </a:lnTo>
                  <a:lnTo>
                    <a:pt x="280" y="223"/>
                  </a:lnTo>
                  <a:lnTo>
                    <a:pt x="279" y="223"/>
                  </a:lnTo>
                  <a:lnTo>
                    <a:pt x="279" y="222"/>
                  </a:lnTo>
                  <a:lnTo>
                    <a:pt x="279" y="221"/>
                  </a:lnTo>
                  <a:lnTo>
                    <a:pt x="277" y="221"/>
                  </a:lnTo>
                  <a:lnTo>
                    <a:pt x="277" y="220"/>
                  </a:lnTo>
                  <a:lnTo>
                    <a:pt x="277" y="219"/>
                  </a:lnTo>
                  <a:lnTo>
                    <a:pt x="277" y="218"/>
                  </a:lnTo>
                  <a:lnTo>
                    <a:pt x="279" y="218"/>
                  </a:lnTo>
                  <a:lnTo>
                    <a:pt x="277" y="218"/>
                  </a:lnTo>
                  <a:lnTo>
                    <a:pt x="277" y="216"/>
                  </a:lnTo>
                  <a:lnTo>
                    <a:pt x="277" y="215"/>
                  </a:lnTo>
                  <a:lnTo>
                    <a:pt x="277" y="214"/>
                  </a:lnTo>
                  <a:lnTo>
                    <a:pt x="276" y="214"/>
                  </a:lnTo>
                  <a:lnTo>
                    <a:pt x="276" y="215"/>
                  </a:lnTo>
                  <a:lnTo>
                    <a:pt x="276" y="214"/>
                  </a:lnTo>
                  <a:lnTo>
                    <a:pt x="276" y="215"/>
                  </a:lnTo>
                  <a:lnTo>
                    <a:pt x="276" y="214"/>
                  </a:lnTo>
                  <a:lnTo>
                    <a:pt x="276" y="215"/>
                  </a:lnTo>
                  <a:lnTo>
                    <a:pt x="276" y="214"/>
                  </a:lnTo>
                  <a:lnTo>
                    <a:pt x="276" y="215"/>
                  </a:lnTo>
                  <a:lnTo>
                    <a:pt x="275" y="215"/>
                  </a:lnTo>
                  <a:lnTo>
                    <a:pt x="275" y="214"/>
                  </a:lnTo>
                  <a:lnTo>
                    <a:pt x="274" y="214"/>
                  </a:lnTo>
                  <a:lnTo>
                    <a:pt x="274" y="213"/>
                  </a:lnTo>
                  <a:lnTo>
                    <a:pt x="274" y="212"/>
                  </a:lnTo>
                  <a:lnTo>
                    <a:pt x="273" y="212"/>
                  </a:lnTo>
                  <a:lnTo>
                    <a:pt x="273" y="211"/>
                  </a:lnTo>
                  <a:lnTo>
                    <a:pt x="273" y="210"/>
                  </a:lnTo>
                  <a:lnTo>
                    <a:pt x="273" y="208"/>
                  </a:lnTo>
                  <a:lnTo>
                    <a:pt x="273" y="207"/>
                  </a:lnTo>
                  <a:lnTo>
                    <a:pt x="272" y="207"/>
                  </a:lnTo>
                  <a:lnTo>
                    <a:pt x="272" y="206"/>
                  </a:lnTo>
                  <a:lnTo>
                    <a:pt x="272" y="205"/>
                  </a:lnTo>
                  <a:lnTo>
                    <a:pt x="272" y="204"/>
                  </a:lnTo>
                  <a:lnTo>
                    <a:pt x="272" y="203"/>
                  </a:lnTo>
                  <a:lnTo>
                    <a:pt x="271" y="203"/>
                  </a:lnTo>
                  <a:lnTo>
                    <a:pt x="271" y="202"/>
                  </a:lnTo>
                  <a:lnTo>
                    <a:pt x="269" y="202"/>
                  </a:lnTo>
                  <a:lnTo>
                    <a:pt x="269" y="201"/>
                  </a:lnTo>
                  <a:lnTo>
                    <a:pt x="269" y="199"/>
                  </a:lnTo>
                  <a:lnTo>
                    <a:pt x="268" y="199"/>
                  </a:lnTo>
                  <a:lnTo>
                    <a:pt x="267" y="199"/>
                  </a:lnTo>
                  <a:lnTo>
                    <a:pt x="267" y="198"/>
                  </a:lnTo>
                  <a:close/>
                  <a:moveTo>
                    <a:pt x="255" y="29"/>
                  </a:moveTo>
                  <a:lnTo>
                    <a:pt x="254" y="29"/>
                  </a:lnTo>
                  <a:lnTo>
                    <a:pt x="255" y="29"/>
                  </a:lnTo>
                  <a:close/>
                  <a:moveTo>
                    <a:pt x="260" y="23"/>
                  </a:moveTo>
                  <a:lnTo>
                    <a:pt x="259" y="23"/>
                  </a:lnTo>
                  <a:lnTo>
                    <a:pt x="260" y="23"/>
                  </a:lnTo>
                  <a:close/>
                  <a:moveTo>
                    <a:pt x="263" y="21"/>
                  </a:moveTo>
                  <a:lnTo>
                    <a:pt x="263" y="22"/>
                  </a:lnTo>
                  <a:lnTo>
                    <a:pt x="263" y="21"/>
                  </a:lnTo>
                  <a:close/>
                  <a:moveTo>
                    <a:pt x="264" y="17"/>
                  </a:moveTo>
                  <a:lnTo>
                    <a:pt x="263" y="17"/>
                  </a:lnTo>
                  <a:lnTo>
                    <a:pt x="263" y="15"/>
                  </a:lnTo>
                  <a:lnTo>
                    <a:pt x="263" y="17"/>
                  </a:lnTo>
                  <a:lnTo>
                    <a:pt x="263" y="15"/>
                  </a:lnTo>
                  <a:lnTo>
                    <a:pt x="263" y="17"/>
                  </a:lnTo>
                  <a:lnTo>
                    <a:pt x="264" y="17"/>
                  </a:lnTo>
                  <a:close/>
                  <a:moveTo>
                    <a:pt x="267" y="17"/>
                  </a:moveTo>
                  <a:lnTo>
                    <a:pt x="267" y="15"/>
                  </a:lnTo>
                  <a:lnTo>
                    <a:pt x="267" y="17"/>
                  </a:lnTo>
                  <a:lnTo>
                    <a:pt x="268" y="17"/>
                  </a:lnTo>
                  <a:lnTo>
                    <a:pt x="268" y="18"/>
                  </a:lnTo>
                  <a:lnTo>
                    <a:pt x="267" y="17"/>
                  </a:lnTo>
                  <a:close/>
                  <a:moveTo>
                    <a:pt x="269" y="15"/>
                  </a:moveTo>
                  <a:lnTo>
                    <a:pt x="271" y="15"/>
                  </a:lnTo>
                  <a:lnTo>
                    <a:pt x="269" y="17"/>
                  </a:lnTo>
                  <a:lnTo>
                    <a:pt x="269" y="15"/>
                  </a:lnTo>
                  <a:close/>
                  <a:moveTo>
                    <a:pt x="288" y="7"/>
                  </a:moveTo>
                  <a:lnTo>
                    <a:pt x="286" y="7"/>
                  </a:lnTo>
                  <a:lnTo>
                    <a:pt x="288" y="7"/>
                  </a:lnTo>
                  <a:close/>
                  <a:moveTo>
                    <a:pt x="298" y="0"/>
                  </a:moveTo>
                  <a:lnTo>
                    <a:pt x="298" y="1"/>
                  </a:lnTo>
                  <a:lnTo>
                    <a:pt x="298" y="0"/>
                  </a:lnTo>
                  <a:close/>
                  <a:moveTo>
                    <a:pt x="185" y="801"/>
                  </a:moveTo>
                  <a:lnTo>
                    <a:pt x="187" y="801"/>
                  </a:lnTo>
                  <a:lnTo>
                    <a:pt x="185" y="801"/>
                  </a:lnTo>
                  <a:close/>
                  <a:moveTo>
                    <a:pt x="188" y="800"/>
                  </a:moveTo>
                  <a:lnTo>
                    <a:pt x="188" y="799"/>
                  </a:lnTo>
                  <a:lnTo>
                    <a:pt x="188" y="800"/>
                  </a:lnTo>
                  <a:close/>
                  <a:moveTo>
                    <a:pt x="192" y="768"/>
                  </a:moveTo>
                  <a:lnTo>
                    <a:pt x="191" y="768"/>
                  </a:lnTo>
                  <a:lnTo>
                    <a:pt x="192" y="768"/>
                  </a:lnTo>
                  <a:close/>
                  <a:moveTo>
                    <a:pt x="187" y="763"/>
                  </a:moveTo>
                  <a:lnTo>
                    <a:pt x="187" y="764"/>
                  </a:lnTo>
                  <a:lnTo>
                    <a:pt x="187" y="763"/>
                  </a:lnTo>
                  <a:close/>
                  <a:moveTo>
                    <a:pt x="183" y="758"/>
                  </a:moveTo>
                  <a:lnTo>
                    <a:pt x="183" y="759"/>
                  </a:lnTo>
                  <a:lnTo>
                    <a:pt x="183" y="758"/>
                  </a:lnTo>
                  <a:close/>
                  <a:moveTo>
                    <a:pt x="180" y="757"/>
                  </a:moveTo>
                  <a:lnTo>
                    <a:pt x="180" y="758"/>
                  </a:lnTo>
                  <a:lnTo>
                    <a:pt x="180" y="757"/>
                  </a:lnTo>
                  <a:close/>
                  <a:moveTo>
                    <a:pt x="179" y="756"/>
                  </a:moveTo>
                  <a:lnTo>
                    <a:pt x="179" y="757"/>
                  </a:lnTo>
                  <a:lnTo>
                    <a:pt x="179" y="756"/>
                  </a:lnTo>
                  <a:close/>
                  <a:moveTo>
                    <a:pt x="297" y="306"/>
                  </a:moveTo>
                  <a:lnTo>
                    <a:pt x="297" y="307"/>
                  </a:lnTo>
                  <a:lnTo>
                    <a:pt x="297" y="306"/>
                  </a:lnTo>
                  <a:close/>
                  <a:moveTo>
                    <a:pt x="309" y="303"/>
                  </a:moveTo>
                  <a:lnTo>
                    <a:pt x="309" y="304"/>
                  </a:lnTo>
                  <a:lnTo>
                    <a:pt x="309" y="303"/>
                  </a:lnTo>
                  <a:close/>
                  <a:moveTo>
                    <a:pt x="291" y="300"/>
                  </a:moveTo>
                  <a:lnTo>
                    <a:pt x="291" y="299"/>
                  </a:lnTo>
                  <a:lnTo>
                    <a:pt x="291" y="300"/>
                  </a:lnTo>
                  <a:close/>
                  <a:moveTo>
                    <a:pt x="289" y="298"/>
                  </a:moveTo>
                  <a:lnTo>
                    <a:pt x="289" y="299"/>
                  </a:lnTo>
                  <a:lnTo>
                    <a:pt x="289" y="298"/>
                  </a:lnTo>
                  <a:close/>
                  <a:moveTo>
                    <a:pt x="290" y="298"/>
                  </a:moveTo>
                  <a:lnTo>
                    <a:pt x="289" y="298"/>
                  </a:lnTo>
                  <a:lnTo>
                    <a:pt x="290" y="298"/>
                  </a:lnTo>
                  <a:close/>
                  <a:moveTo>
                    <a:pt x="314" y="298"/>
                  </a:moveTo>
                  <a:lnTo>
                    <a:pt x="314" y="297"/>
                  </a:lnTo>
                  <a:lnTo>
                    <a:pt x="314" y="298"/>
                  </a:lnTo>
                  <a:close/>
                  <a:moveTo>
                    <a:pt x="317" y="291"/>
                  </a:moveTo>
                  <a:lnTo>
                    <a:pt x="318" y="291"/>
                  </a:lnTo>
                  <a:lnTo>
                    <a:pt x="317" y="291"/>
                  </a:lnTo>
                  <a:close/>
                  <a:moveTo>
                    <a:pt x="322" y="286"/>
                  </a:moveTo>
                  <a:lnTo>
                    <a:pt x="320" y="286"/>
                  </a:lnTo>
                  <a:lnTo>
                    <a:pt x="322" y="286"/>
                  </a:lnTo>
                  <a:close/>
                  <a:moveTo>
                    <a:pt x="284" y="278"/>
                  </a:moveTo>
                  <a:lnTo>
                    <a:pt x="284" y="279"/>
                  </a:lnTo>
                  <a:lnTo>
                    <a:pt x="284" y="278"/>
                  </a:lnTo>
                  <a:close/>
                  <a:moveTo>
                    <a:pt x="283" y="277"/>
                  </a:moveTo>
                  <a:lnTo>
                    <a:pt x="283" y="276"/>
                  </a:lnTo>
                  <a:lnTo>
                    <a:pt x="283" y="277"/>
                  </a:lnTo>
                  <a:close/>
                  <a:moveTo>
                    <a:pt x="324" y="281"/>
                  </a:moveTo>
                  <a:lnTo>
                    <a:pt x="323" y="281"/>
                  </a:lnTo>
                  <a:lnTo>
                    <a:pt x="324" y="281"/>
                  </a:lnTo>
                  <a:close/>
                  <a:moveTo>
                    <a:pt x="333" y="272"/>
                  </a:moveTo>
                  <a:lnTo>
                    <a:pt x="333" y="271"/>
                  </a:lnTo>
                  <a:lnTo>
                    <a:pt x="333" y="272"/>
                  </a:lnTo>
                  <a:close/>
                  <a:moveTo>
                    <a:pt x="284" y="260"/>
                  </a:moveTo>
                  <a:lnTo>
                    <a:pt x="285" y="260"/>
                  </a:lnTo>
                  <a:lnTo>
                    <a:pt x="284" y="260"/>
                  </a:lnTo>
                  <a:close/>
                  <a:moveTo>
                    <a:pt x="284" y="260"/>
                  </a:moveTo>
                  <a:lnTo>
                    <a:pt x="285" y="260"/>
                  </a:lnTo>
                  <a:lnTo>
                    <a:pt x="284" y="260"/>
                  </a:lnTo>
                  <a:close/>
                  <a:moveTo>
                    <a:pt x="284" y="258"/>
                  </a:moveTo>
                  <a:lnTo>
                    <a:pt x="285" y="258"/>
                  </a:lnTo>
                  <a:lnTo>
                    <a:pt x="285" y="260"/>
                  </a:lnTo>
                  <a:lnTo>
                    <a:pt x="284" y="258"/>
                  </a:lnTo>
                  <a:close/>
                  <a:moveTo>
                    <a:pt x="285" y="260"/>
                  </a:moveTo>
                  <a:lnTo>
                    <a:pt x="285" y="258"/>
                  </a:lnTo>
                  <a:lnTo>
                    <a:pt x="286" y="260"/>
                  </a:lnTo>
                  <a:lnTo>
                    <a:pt x="285" y="260"/>
                  </a:lnTo>
                  <a:close/>
                  <a:moveTo>
                    <a:pt x="285" y="258"/>
                  </a:moveTo>
                  <a:lnTo>
                    <a:pt x="284" y="258"/>
                  </a:lnTo>
                  <a:lnTo>
                    <a:pt x="285" y="258"/>
                  </a:lnTo>
                  <a:close/>
                  <a:moveTo>
                    <a:pt x="285" y="255"/>
                  </a:moveTo>
                  <a:lnTo>
                    <a:pt x="284" y="255"/>
                  </a:lnTo>
                  <a:lnTo>
                    <a:pt x="285" y="255"/>
                  </a:lnTo>
                  <a:close/>
                  <a:moveTo>
                    <a:pt x="284" y="253"/>
                  </a:moveTo>
                  <a:lnTo>
                    <a:pt x="285" y="253"/>
                  </a:lnTo>
                  <a:lnTo>
                    <a:pt x="284" y="253"/>
                  </a:lnTo>
                  <a:close/>
                  <a:moveTo>
                    <a:pt x="339" y="25"/>
                  </a:moveTo>
                  <a:lnTo>
                    <a:pt x="340" y="25"/>
                  </a:lnTo>
                  <a:lnTo>
                    <a:pt x="339" y="25"/>
                  </a:lnTo>
                  <a:close/>
                  <a:moveTo>
                    <a:pt x="341" y="23"/>
                  </a:moveTo>
                  <a:lnTo>
                    <a:pt x="342" y="23"/>
                  </a:lnTo>
                  <a:lnTo>
                    <a:pt x="341" y="23"/>
                  </a:lnTo>
                  <a:close/>
                  <a:moveTo>
                    <a:pt x="344" y="25"/>
                  </a:moveTo>
                  <a:lnTo>
                    <a:pt x="343" y="23"/>
                  </a:lnTo>
                  <a:lnTo>
                    <a:pt x="344" y="23"/>
                  </a:lnTo>
                  <a:lnTo>
                    <a:pt x="344" y="25"/>
                  </a:lnTo>
                  <a:close/>
                  <a:moveTo>
                    <a:pt x="364" y="25"/>
                  </a:moveTo>
                  <a:lnTo>
                    <a:pt x="364" y="23"/>
                  </a:lnTo>
                  <a:lnTo>
                    <a:pt x="364" y="25"/>
                  </a:lnTo>
                  <a:close/>
                  <a:moveTo>
                    <a:pt x="591" y="639"/>
                  </a:moveTo>
                  <a:lnTo>
                    <a:pt x="589" y="639"/>
                  </a:lnTo>
                  <a:lnTo>
                    <a:pt x="591" y="639"/>
                  </a:lnTo>
                  <a:close/>
                  <a:moveTo>
                    <a:pt x="596" y="642"/>
                  </a:moveTo>
                  <a:lnTo>
                    <a:pt x="596" y="641"/>
                  </a:lnTo>
                  <a:lnTo>
                    <a:pt x="595" y="641"/>
                  </a:lnTo>
                  <a:lnTo>
                    <a:pt x="594" y="641"/>
                  </a:lnTo>
                  <a:lnTo>
                    <a:pt x="595" y="642"/>
                  </a:lnTo>
                  <a:lnTo>
                    <a:pt x="594" y="642"/>
                  </a:lnTo>
                  <a:lnTo>
                    <a:pt x="594" y="643"/>
                  </a:lnTo>
                  <a:lnTo>
                    <a:pt x="595" y="643"/>
                  </a:lnTo>
                  <a:lnTo>
                    <a:pt x="595" y="645"/>
                  </a:lnTo>
                  <a:lnTo>
                    <a:pt x="593" y="642"/>
                  </a:lnTo>
                  <a:lnTo>
                    <a:pt x="594" y="642"/>
                  </a:lnTo>
                  <a:lnTo>
                    <a:pt x="593" y="642"/>
                  </a:lnTo>
                  <a:lnTo>
                    <a:pt x="593" y="641"/>
                  </a:lnTo>
                  <a:lnTo>
                    <a:pt x="593" y="640"/>
                  </a:lnTo>
                  <a:lnTo>
                    <a:pt x="593" y="639"/>
                  </a:lnTo>
                  <a:lnTo>
                    <a:pt x="592" y="639"/>
                  </a:lnTo>
                  <a:lnTo>
                    <a:pt x="592" y="638"/>
                  </a:lnTo>
                  <a:lnTo>
                    <a:pt x="591" y="638"/>
                  </a:lnTo>
                  <a:lnTo>
                    <a:pt x="592" y="638"/>
                  </a:lnTo>
                  <a:lnTo>
                    <a:pt x="591" y="638"/>
                  </a:lnTo>
                  <a:lnTo>
                    <a:pt x="591" y="637"/>
                  </a:lnTo>
                  <a:lnTo>
                    <a:pt x="591" y="636"/>
                  </a:lnTo>
                  <a:lnTo>
                    <a:pt x="591" y="634"/>
                  </a:lnTo>
                  <a:lnTo>
                    <a:pt x="591" y="633"/>
                  </a:lnTo>
                  <a:lnTo>
                    <a:pt x="591" y="632"/>
                  </a:lnTo>
                  <a:lnTo>
                    <a:pt x="591" y="631"/>
                  </a:lnTo>
                  <a:lnTo>
                    <a:pt x="589" y="631"/>
                  </a:lnTo>
                  <a:lnTo>
                    <a:pt x="589" y="630"/>
                  </a:lnTo>
                  <a:lnTo>
                    <a:pt x="589" y="631"/>
                  </a:lnTo>
                  <a:lnTo>
                    <a:pt x="588" y="631"/>
                  </a:lnTo>
                  <a:lnTo>
                    <a:pt x="588" y="630"/>
                  </a:lnTo>
                  <a:lnTo>
                    <a:pt x="588" y="629"/>
                  </a:lnTo>
                  <a:lnTo>
                    <a:pt x="587" y="629"/>
                  </a:lnTo>
                  <a:lnTo>
                    <a:pt x="586" y="629"/>
                  </a:lnTo>
                  <a:lnTo>
                    <a:pt x="586" y="628"/>
                  </a:lnTo>
                  <a:lnTo>
                    <a:pt x="586" y="626"/>
                  </a:lnTo>
                  <a:lnTo>
                    <a:pt x="586" y="625"/>
                  </a:lnTo>
                  <a:lnTo>
                    <a:pt x="587" y="625"/>
                  </a:lnTo>
                  <a:lnTo>
                    <a:pt x="587" y="624"/>
                  </a:lnTo>
                  <a:lnTo>
                    <a:pt x="587" y="623"/>
                  </a:lnTo>
                  <a:lnTo>
                    <a:pt x="588" y="623"/>
                  </a:lnTo>
                  <a:lnTo>
                    <a:pt x="588" y="622"/>
                  </a:lnTo>
                  <a:lnTo>
                    <a:pt x="588" y="621"/>
                  </a:lnTo>
                  <a:lnTo>
                    <a:pt x="588" y="620"/>
                  </a:lnTo>
                  <a:lnTo>
                    <a:pt x="588" y="618"/>
                  </a:lnTo>
                  <a:lnTo>
                    <a:pt x="588" y="617"/>
                  </a:lnTo>
                  <a:lnTo>
                    <a:pt x="588" y="616"/>
                  </a:lnTo>
                  <a:lnTo>
                    <a:pt x="589" y="616"/>
                  </a:lnTo>
                  <a:lnTo>
                    <a:pt x="589" y="615"/>
                  </a:lnTo>
                  <a:lnTo>
                    <a:pt x="589" y="614"/>
                  </a:lnTo>
                  <a:lnTo>
                    <a:pt x="589" y="613"/>
                  </a:lnTo>
                  <a:lnTo>
                    <a:pt x="588" y="613"/>
                  </a:lnTo>
                  <a:lnTo>
                    <a:pt x="589" y="613"/>
                  </a:lnTo>
                  <a:lnTo>
                    <a:pt x="588" y="613"/>
                  </a:lnTo>
                  <a:lnTo>
                    <a:pt x="588" y="612"/>
                  </a:lnTo>
                  <a:lnTo>
                    <a:pt x="589" y="613"/>
                  </a:lnTo>
                  <a:lnTo>
                    <a:pt x="589" y="612"/>
                  </a:lnTo>
                  <a:lnTo>
                    <a:pt x="591" y="612"/>
                  </a:lnTo>
                  <a:lnTo>
                    <a:pt x="591" y="611"/>
                  </a:lnTo>
                  <a:lnTo>
                    <a:pt x="591" y="609"/>
                  </a:lnTo>
                  <a:lnTo>
                    <a:pt x="591" y="608"/>
                  </a:lnTo>
                  <a:lnTo>
                    <a:pt x="592" y="608"/>
                  </a:lnTo>
                  <a:lnTo>
                    <a:pt x="592" y="607"/>
                  </a:lnTo>
                  <a:lnTo>
                    <a:pt x="593" y="607"/>
                  </a:lnTo>
                  <a:lnTo>
                    <a:pt x="593" y="606"/>
                  </a:lnTo>
                  <a:lnTo>
                    <a:pt x="594" y="606"/>
                  </a:lnTo>
                  <a:lnTo>
                    <a:pt x="594" y="605"/>
                  </a:lnTo>
                  <a:lnTo>
                    <a:pt x="594" y="604"/>
                  </a:lnTo>
                  <a:lnTo>
                    <a:pt x="595" y="604"/>
                  </a:lnTo>
                  <a:lnTo>
                    <a:pt x="595" y="603"/>
                  </a:lnTo>
                  <a:lnTo>
                    <a:pt x="594" y="603"/>
                  </a:lnTo>
                  <a:lnTo>
                    <a:pt x="594" y="601"/>
                  </a:lnTo>
                  <a:lnTo>
                    <a:pt x="595" y="601"/>
                  </a:lnTo>
                  <a:lnTo>
                    <a:pt x="594" y="601"/>
                  </a:lnTo>
                  <a:lnTo>
                    <a:pt x="594" y="600"/>
                  </a:lnTo>
                  <a:lnTo>
                    <a:pt x="594" y="599"/>
                  </a:lnTo>
                  <a:lnTo>
                    <a:pt x="594" y="598"/>
                  </a:lnTo>
                  <a:lnTo>
                    <a:pt x="594" y="597"/>
                  </a:lnTo>
                  <a:lnTo>
                    <a:pt x="595" y="597"/>
                  </a:lnTo>
                  <a:lnTo>
                    <a:pt x="595" y="596"/>
                  </a:lnTo>
                  <a:lnTo>
                    <a:pt x="594" y="596"/>
                  </a:lnTo>
                  <a:lnTo>
                    <a:pt x="594" y="595"/>
                  </a:lnTo>
                  <a:lnTo>
                    <a:pt x="593" y="595"/>
                  </a:lnTo>
                  <a:lnTo>
                    <a:pt x="593" y="594"/>
                  </a:lnTo>
                  <a:lnTo>
                    <a:pt x="593" y="592"/>
                  </a:lnTo>
                  <a:lnTo>
                    <a:pt x="594" y="592"/>
                  </a:lnTo>
                  <a:lnTo>
                    <a:pt x="593" y="592"/>
                  </a:lnTo>
                  <a:lnTo>
                    <a:pt x="593" y="591"/>
                  </a:lnTo>
                  <a:lnTo>
                    <a:pt x="593" y="590"/>
                  </a:lnTo>
                  <a:lnTo>
                    <a:pt x="594" y="590"/>
                  </a:lnTo>
                  <a:lnTo>
                    <a:pt x="594" y="589"/>
                  </a:lnTo>
                  <a:lnTo>
                    <a:pt x="595" y="589"/>
                  </a:lnTo>
                  <a:lnTo>
                    <a:pt x="594" y="589"/>
                  </a:lnTo>
                  <a:lnTo>
                    <a:pt x="594" y="588"/>
                  </a:lnTo>
                  <a:lnTo>
                    <a:pt x="595" y="588"/>
                  </a:lnTo>
                  <a:lnTo>
                    <a:pt x="594" y="588"/>
                  </a:lnTo>
                  <a:lnTo>
                    <a:pt x="594" y="587"/>
                  </a:lnTo>
                  <a:lnTo>
                    <a:pt x="595" y="587"/>
                  </a:lnTo>
                  <a:lnTo>
                    <a:pt x="596" y="587"/>
                  </a:lnTo>
                  <a:lnTo>
                    <a:pt x="596" y="588"/>
                  </a:lnTo>
                  <a:lnTo>
                    <a:pt x="596" y="587"/>
                  </a:lnTo>
                  <a:lnTo>
                    <a:pt x="596" y="586"/>
                  </a:lnTo>
                  <a:lnTo>
                    <a:pt x="597" y="586"/>
                  </a:lnTo>
                  <a:lnTo>
                    <a:pt x="596" y="586"/>
                  </a:lnTo>
                  <a:lnTo>
                    <a:pt x="597" y="584"/>
                  </a:lnTo>
                  <a:lnTo>
                    <a:pt x="599" y="584"/>
                  </a:lnTo>
                  <a:lnTo>
                    <a:pt x="599" y="583"/>
                  </a:lnTo>
                  <a:lnTo>
                    <a:pt x="600" y="583"/>
                  </a:lnTo>
                  <a:lnTo>
                    <a:pt x="600" y="582"/>
                  </a:lnTo>
                  <a:lnTo>
                    <a:pt x="601" y="582"/>
                  </a:lnTo>
                  <a:lnTo>
                    <a:pt x="601" y="581"/>
                  </a:lnTo>
                  <a:lnTo>
                    <a:pt x="602" y="581"/>
                  </a:lnTo>
                  <a:lnTo>
                    <a:pt x="602" y="580"/>
                  </a:lnTo>
                  <a:lnTo>
                    <a:pt x="603" y="580"/>
                  </a:lnTo>
                  <a:lnTo>
                    <a:pt x="603" y="579"/>
                  </a:lnTo>
                  <a:lnTo>
                    <a:pt x="602" y="579"/>
                  </a:lnTo>
                  <a:lnTo>
                    <a:pt x="602" y="578"/>
                  </a:lnTo>
                  <a:lnTo>
                    <a:pt x="602" y="576"/>
                  </a:lnTo>
                  <a:lnTo>
                    <a:pt x="602" y="575"/>
                  </a:lnTo>
                  <a:lnTo>
                    <a:pt x="603" y="575"/>
                  </a:lnTo>
                  <a:lnTo>
                    <a:pt x="603" y="574"/>
                  </a:lnTo>
                  <a:lnTo>
                    <a:pt x="603" y="573"/>
                  </a:lnTo>
                  <a:lnTo>
                    <a:pt x="602" y="573"/>
                  </a:lnTo>
                  <a:lnTo>
                    <a:pt x="602" y="572"/>
                  </a:lnTo>
                  <a:lnTo>
                    <a:pt x="603" y="572"/>
                  </a:lnTo>
                  <a:lnTo>
                    <a:pt x="603" y="571"/>
                  </a:lnTo>
                  <a:lnTo>
                    <a:pt x="603" y="572"/>
                  </a:lnTo>
                  <a:lnTo>
                    <a:pt x="603" y="571"/>
                  </a:lnTo>
                  <a:lnTo>
                    <a:pt x="604" y="571"/>
                  </a:lnTo>
                  <a:lnTo>
                    <a:pt x="605" y="571"/>
                  </a:lnTo>
                  <a:lnTo>
                    <a:pt x="605" y="570"/>
                  </a:lnTo>
                  <a:lnTo>
                    <a:pt x="605" y="569"/>
                  </a:lnTo>
                  <a:lnTo>
                    <a:pt x="605" y="570"/>
                  </a:lnTo>
                  <a:lnTo>
                    <a:pt x="606" y="570"/>
                  </a:lnTo>
                  <a:lnTo>
                    <a:pt x="606" y="569"/>
                  </a:lnTo>
                  <a:lnTo>
                    <a:pt x="606" y="567"/>
                  </a:lnTo>
                  <a:lnTo>
                    <a:pt x="605" y="567"/>
                  </a:lnTo>
                  <a:lnTo>
                    <a:pt x="606" y="567"/>
                  </a:lnTo>
                  <a:lnTo>
                    <a:pt x="606" y="566"/>
                  </a:lnTo>
                  <a:lnTo>
                    <a:pt x="608" y="566"/>
                  </a:lnTo>
                  <a:lnTo>
                    <a:pt x="606" y="566"/>
                  </a:lnTo>
                  <a:lnTo>
                    <a:pt x="608" y="565"/>
                  </a:lnTo>
                  <a:lnTo>
                    <a:pt x="609" y="565"/>
                  </a:lnTo>
                  <a:lnTo>
                    <a:pt x="609" y="564"/>
                  </a:lnTo>
                  <a:lnTo>
                    <a:pt x="609" y="563"/>
                  </a:lnTo>
                  <a:lnTo>
                    <a:pt x="610" y="563"/>
                  </a:lnTo>
                  <a:lnTo>
                    <a:pt x="610" y="562"/>
                  </a:lnTo>
                  <a:lnTo>
                    <a:pt x="611" y="562"/>
                  </a:lnTo>
                  <a:lnTo>
                    <a:pt x="612" y="562"/>
                  </a:lnTo>
                  <a:lnTo>
                    <a:pt x="613" y="562"/>
                  </a:lnTo>
                  <a:lnTo>
                    <a:pt x="613" y="561"/>
                  </a:lnTo>
                  <a:lnTo>
                    <a:pt x="614" y="561"/>
                  </a:lnTo>
                  <a:lnTo>
                    <a:pt x="614" y="559"/>
                  </a:lnTo>
                  <a:lnTo>
                    <a:pt x="614" y="558"/>
                  </a:lnTo>
                  <a:lnTo>
                    <a:pt x="616" y="558"/>
                  </a:lnTo>
                  <a:lnTo>
                    <a:pt x="616" y="557"/>
                  </a:lnTo>
                  <a:lnTo>
                    <a:pt x="614" y="557"/>
                  </a:lnTo>
                  <a:lnTo>
                    <a:pt x="614" y="556"/>
                  </a:lnTo>
                  <a:lnTo>
                    <a:pt x="614" y="555"/>
                  </a:lnTo>
                  <a:lnTo>
                    <a:pt x="616" y="555"/>
                  </a:lnTo>
                  <a:lnTo>
                    <a:pt x="616" y="554"/>
                  </a:lnTo>
                  <a:lnTo>
                    <a:pt x="617" y="554"/>
                  </a:lnTo>
                  <a:lnTo>
                    <a:pt x="617" y="553"/>
                  </a:lnTo>
                  <a:lnTo>
                    <a:pt x="618" y="553"/>
                  </a:lnTo>
                  <a:lnTo>
                    <a:pt x="618" y="554"/>
                  </a:lnTo>
                  <a:lnTo>
                    <a:pt x="618" y="553"/>
                  </a:lnTo>
                  <a:lnTo>
                    <a:pt x="618" y="551"/>
                  </a:lnTo>
                  <a:lnTo>
                    <a:pt x="619" y="551"/>
                  </a:lnTo>
                  <a:lnTo>
                    <a:pt x="620" y="551"/>
                  </a:lnTo>
                  <a:lnTo>
                    <a:pt x="621" y="551"/>
                  </a:lnTo>
                  <a:lnTo>
                    <a:pt x="621" y="553"/>
                  </a:lnTo>
                  <a:lnTo>
                    <a:pt x="622" y="553"/>
                  </a:lnTo>
                  <a:lnTo>
                    <a:pt x="624" y="553"/>
                  </a:lnTo>
                  <a:lnTo>
                    <a:pt x="624" y="554"/>
                  </a:lnTo>
                  <a:lnTo>
                    <a:pt x="625" y="554"/>
                  </a:lnTo>
                  <a:lnTo>
                    <a:pt x="625" y="553"/>
                  </a:lnTo>
                  <a:lnTo>
                    <a:pt x="626" y="553"/>
                  </a:lnTo>
                  <a:lnTo>
                    <a:pt x="627" y="553"/>
                  </a:lnTo>
                  <a:lnTo>
                    <a:pt x="628" y="553"/>
                  </a:lnTo>
                  <a:lnTo>
                    <a:pt x="628" y="551"/>
                  </a:lnTo>
                  <a:lnTo>
                    <a:pt x="629" y="551"/>
                  </a:lnTo>
                  <a:lnTo>
                    <a:pt x="629" y="550"/>
                  </a:lnTo>
                  <a:lnTo>
                    <a:pt x="630" y="550"/>
                  </a:lnTo>
                  <a:lnTo>
                    <a:pt x="631" y="550"/>
                  </a:lnTo>
                  <a:lnTo>
                    <a:pt x="631" y="549"/>
                  </a:lnTo>
                  <a:lnTo>
                    <a:pt x="631" y="550"/>
                  </a:lnTo>
                  <a:lnTo>
                    <a:pt x="633" y="550"/>
                  </a:lnTo>
                  <a:lnTo>
                    <a:pt x="633" y="551"/>
                  </a:lnTo>
                  <a:lnTo>
                    <a:pt x="634" y="551"/>
                  </a:lnTo>
                  <a:lnTo>
                    <a:pt x="635" y="551"/>
                  </a:lnTo>
                  <a:lnTo>
                    <a:pt x="636" y="551"/>
                  </a:lnTo>
                  <a:lnTo>
                    <a:pt x="636" y="550"/>
                  </a:lnTo>
                  <a:lnTo>
                    <a:pt x="637" y="549"/>
                  </a:lnTo>
                  <a:lnTo>
                    <a:pt x="637" y="550"/>
                  </a:lnTo>
                  <a:lnTo>
                    <a:pt x="637" y="549"/>
                  </a:lnTo>
                  <a:lnTo>
                    <a:pt x="637" y="550"/>
                  </a:lnTo>
                  <a:lnTo>
                    <a:pt x="638" y="550"/>
                  </a:lnTo>
                  <a:lnTo>
                    <a:pt x="638" y="549"/>
                  </a:lnTo>
                  <a:lnTo>
                    <a:pt x="638" y="548"/>
                  </a:lnTo>
                  <a:lnTo>
                    <a:pt x="639" y="548"/>
                  </a:lnTo>
                  <a:lnTo>
                    <a:pt x="639" y="549"/>
                  </a:lnTo>
                  <a:lnTo>
                    <a:pt x="641" y="549"/>
                  </a:lnTo>
                  <a:lnTo>
                    <a:pt x="641" y="550"/>
                  </a:lnTo>
                  <a:lnTo>
                    <a:pt x="641" y="549"/>
                  </a:lnTo>
                  <a:lnTo>
                    <a:pt x="642" y="549"/>
                  </a:lnTo>
                  <a:lnTo>
                    <a:pt x="642" y="548"/>
                  </a:lnTo>
                  <a:lnTo>
                    <a:pt x="643" y="548"/>
                  </a:lnTo>
                  <a:lnTo>
                    <a:pt x="643" y="549"/>
                  </a:lnTo>
                  <a:lnTo>
                    <a:pt x="644" y="549"/>
                  </a:lnTo>
                  <a:lnTo>
                    <a:pt x="644" y="548"/>
                  </a:lnTo>
                  <a:lnTo>
                    <a:pt x="645" y="548"/>
                  </a:lnTo>
                  <a:lnTo>
                    <a:pt x="645" y="547"/>
                  </a:lnTo>
                  <a:lnTo>
                    <a:pt x="645" y="548"/>
                  </a:lnTo>
                  <a:lnTo>
                    <a:pt x="646" y="548"/>
                  </a:lnTo>
                  <a:lnTo>
                    <a:pt x="645" y="548"/>
                  </a:lnTo>
                  <a:lnTo>
                    <a:pt x="646" y="548"/>
                  </a:lnTo>
                  <a:lnTo>
                    <a:pt x="646" y="547"/>
                  </a:lnTo>
                  <a:lnTo>
                    <a:pt x="645" y="547"/>
                  </a:lnTo>
                  <a:lnTo>
                    <a:pt x="646" y="547"/>
                  </a:lnTo>
                  <a:lnTo>
                    <a:pt x="645" y="547"/>
                  </a:lnTo>
                  <a:lnTo>
                    <a:pt x="646" y="547"/>
                  </a:lnTo>
                  <a:lnTo>
                    <a:pt x="646" y="546"/>
                  </a:lnTo>
                  <a:lnTo>
                    <a:pt x="647" y="545"/>
                  </a:lnTo>
                  <a:lnTo>
                    <a:pt x="648" y="545"/>
                  </a:lnTo>
                  <a:lnTo>
                    <a:pt x="648" y="546"/>
                  </a:lnTo>
                  <a:lnTo>
                    <a:pt x="648" y="547"/>
                  </a:lnTo>
                  <a:lnTo>
                    <a:pt x="648" y="548"/>
                  </a:lnTo>
                  <a:lnTo>
                    <a:pt x="650" y="548"/>
                  </a:lnTo>
                  <a:lnTo>
                    <a:pt x="650" y="547"/>
                  </a:lnTo>
                  <a:lnTo>
                    <a:pt x="651" y="547"/>
                  </a:lnTo>
                  <a:lnTo>
                    <a:pt x="651" y="546"/>
                  </a:lnTo>
                  <a:lnTo>
                    <a:pt x="652" y="546"/>
                  </a:lnTo>
                  <a:lnTo>
                    <a:pt x="653" y="546"/>
                  </a:lnTo>
                  <a:lnTo>
                    <a:pt x="653" y="547"/>
                  </a:lnTo>
                  <a:lnTo>
                    <a:pt x="654" y="547"/>
                  </a:lnTo>
                  <a:lnTo>
                    <a:pt x="654" y="546"/>
                  </a:lnTo>
                  <a:lnTo>
                    <a:pt x="654" y="547"/>
                  </a:lnTo>
                  <a:lnTo>
                    <a:pt x="655" y="547"/>
                  </a:lnTo>
                  <a:lnTo>
                    <a:pt x="656" y="547"/>
                  </a:lnTo>
                  <a:lnTo>
                    <a:pt x="658" y="547"/>
                  </a:lnTo>
                  <a:lnTo>
                    <a:pt x="658" y="548"/>
                  </a:lnTo>
                  <a:lnTo>
                    <a:pt x="658" y="549"/>
                  </a:lnTo>
                  <a:lnTo>
                    <a:pt x="658" y="550"/>
                  </a:lnTo>
                  <a:lnTo>
                    <a:pt x="659" y="550"/>
                  </a:lnTo>
                  <a:lnTo>
                    <a:pt x="659" y="551"/>
                  </a:lnTo>
                  <a:lnTo>
                    <a:pt x="660" y="551"/>
                  </a:lnTo>
                  <a:lnTo>
                    <a:pt x="660" y="553"/>
                  </a:lnTo>
                  <a:lnTo>
                    <a:pt x="661" y="553"/>
                  </a:lnTo>
                  <a:lnTo>
                    <a:pt x="662" y="553"/>
                  </a:lnTo>
                  <a:lnTo>
                    <a:pt x="661" y="553"/>
                  </a:lnTo>
                  <a:lnTo>
                    <a:pt x="662" y="553"/>
                  </a:lnTo>
                  <a:lnTo>
                    <a:pt x="661" y="553"/>
                  </a:lnTo>
                  <a:lnTo>
                    <a:pt x="662" y="553"/>
                  </a:lnTo>
                  <a:lnTo>
                    <a:pt x="662" y="554"/>
                  </a:lnTo>
                  <a:lnTo>
                    <a:pt x="662" y="555"/>
                  </a:lnTo>
                  <a:lnTo>
                    <a:pt x="661" y="555"/>
                  </a:lnTo>
                  <a:lnTo>
                    <a:pt x="661" y="556"/>
                  </a:lnTo>
                  <a:lnTo>
                    <a:pt x="661" y="555"/>
                  </a:lnTo>
                  <a:lnTo>
                    <a:pt x="662" y="555"/>
                  </a:lnTo>
                  <a:lnTo>
                    <a:pt x="662" y="556"/>
                  </a:lnTo>
                  <a:lnTo>
                    <a:pt x="662" y="557"/>
                  </a:lnTo>
                  <a:lnTo>
                    <a:pt x="662" y="558"/>
                  </a:lnTo>
                  <a:lnTo>
                    <a:pt x="663" y="558"/>
                  </a:lnTo>
                  <a:lnTo>
                    <a:pt x="664" y="558"/>
                  </a:lnTo>
                  <a:lnTo>
                    <a:pt x="664" y="559"/>
                  </a:lnTo>
                  <a:lnTo>
                    <a:pt x="666" y="559"/>
                  </a:lnTo>
                  <a:lnTo>
                    <a:pt x="666" y="558"/>
                  </a:lnTo>
                  <a:lnTo>
                    <a:pt x="667" y="558"/>
                  </a:lnTo>
                  <a:lnTo>
                    <a:pt x="667" y="559"/>
                  </a:lnTo>
                  <a:lnTo>
                    <a:pt x="667" y="561"/>
                  </a:lnTo>
                  <a:lnTo>
                    <a:pt x="667" y="562"/>
                  </a:lnTo>
                  <a:lnTo>
                    <a:pt x="668" y="562"/>
                  </a:lnTo>
                  <a:lnTo>
                    <a:pt x="668" y="561"/>
                  </a:lnTo>
                  <a:lnTo>
                    <a:pt x="669" y="561"/>
                  </a:lnTo>
                  <a:lnTo>
                    <a:pt x="670" y="561"/>
                  </a:lnTo>
                  <a:lnTo>
                    <a:pt x="670" y="559"/>
                  </a:lnTo>
                  <a:lnTo>
                    <a:pt x="671" y="559"/>
                  </a:lnTo>
                  <a:lnTo>
                    <a:pt x="671" y="561"/>
                  </a:lnTo>
                  <a:lnTo>
                    <a:pt x="671" y="559"/>
                  </a:lnTo>
                  <a:lnTo>
                    <a:pt x="671" y="561"/>
                  </a:lnTo>
                  <a:lnTo>
                    <a:pt x="671" y="559"/>
                  </a:lnTo>
                  <a:lnTo>
                    <a:pt x="672" y="559"/>
                  </a:lnTo>
                  <a:lnTo>
                    <a:pt x="673" y="559"/>
                  </a:lnTo>
                  <a:lnTo>
                    <a:pt x="673" y="561"/>
                  </a:lnTo>
                  <a:lnTo>
                    <a:pt x="673" y="562"/>
                  </a:lnTo>
                  <a:lnTo>
                    <a:pt x="673" y="563"/>
                  </a:lnTo>
                  <a:lnTo>
                    <a:pt x="675" y="563"/>
                  </a:lnTo>
                  <a:lnTo>
                    <a:pt x="675" y="562"/>
                  </a:lnTo>
                  <a:lnTo>
                    <a:pt x="676" y="562"/>
                  </a:lnTo>
                  <a:lnTo>
                    <a:pt x="677" y="562"/>
                  </a:lnTo>
                  <a:lnTo>
                    <a:pt x="676" y="562"/>
                  </a:lnTo>
                  <a:lnTo>
                    <a:pt x="677" y="562"/>
                  </a:lnTo>
                  <a:lnTo>
                    <a:pt x="677" y="561"/>
                  </a:lnTo>
                  <a:lnTo>
                    <a:pt x="677" y="562"/>
                  </a:lnTo>
                  <a:lnTo>
                    <a:pt x="678" y="562"/>
                  </a:lnTo>
                  <a:lnTo>
                    <a:pt x="678" y="563"/>
                  </a:lnTo>
                  <a:lnTo>
                    <a:pt x="679" y="563"/>
                  </a:lnTo>
                  <a:lnTo>
                    <a:pt x="679" y="564"/>
                  </a:lnTo>
                  <a:lnTo>
                    <a:pt x="680" y="564"/>
                  </a:lnTo>
                  <a:lnTo>
                    <a:pt x="680" y="563"/>
                  </a:lnTo>
                  <a:lnTo>
                    <a:pt x="681" y="563"/>
                  </a:lnTo>
                  <a:lnTo>
                    <a:pt x="683" y="563"/>
                  </a:lnTo>
                  <a:lnTo>
                    <a:pt x="683" y="564"/>
                  </a:lnTo>
                  <a:lnTo>
                    <a:pt x="683" y="563"/>
                  </a:lnTo>
                  <a:lnTo>
                    <a:pt x="684" y="563"/>
                  </a:lnTo>
                  <a:lnTo>
                    <a:pt x="685" y="563"/>
                  </a:lnTo>
                  <a:lnTo>
                    <a:pt x="685" y="564"/>
                  </a:lnTo>
                  <a:lnTo>
                    <a:pt x="686" y="564"/>
                  </a:lnTo>
                  <a:lnTo>
                    <a:pt x="686" y="565"/>
                  </a:lnTo>
                  <a:lnTo>
                    <a:pt x="685" y="565"/>
                  </a:lnTo>
                  <a:lnTo>
                    <a:pt x="686" y="565"/>
                  </a:lnTo>
                  <a:lnTo>
                    <a:pt x="686" y="564"/>
                  </a:lnTo>
                  <a:lnTo>
                    <a:pt x="687" y="564"/>
                  </a:lnTo>
                  <a:lnTo>
                    <a:pt x="688" y="564"/>
                  </a:lnTo>
                  <a:lnTo>
                    <a:pt x="688" y="563"/>
                  </a:lnTo>
                  <a:lnTo>
                    <a:pt x="688" y="564"/>
                  </a:lnTo>
                  <a:lnTo>
                    <a:pt x="689" y="564"/>
                  </a:lnTo>
                  <a:lnTo>
                    <a:pt x="689" y="565"/>
                  </a:lnTo>
                  <a:lnTo>
                    <a:pt x="690" y="565"/>
                  </a:lnTo>
                  <a:lnTo>
                    <a:pt x="689" y="565"/>
                  </a:lnTo>
                  <a:lnTo>
                    <a:pt x="690" y="565"/>
                  </a:lnTo>
                  <a:lnTo>
                    <a:pt x="689" y="565"/>
                  </a:lnTo>
                  <a:lnTo>
                    <a:pt x="690" y="565"/>
                  </a:lnTo>
                  <a:lnTo>
                    <a:pt x="690" y="566"/>
                  </a:lnTo>
                  <a:lnTo>
                    <a:pt x="689" y="566"/>
                  </a:lnTo>
                  <a:lnTo>
                    <a:pt x="690" y="566"/>
                  </a:lnTo>
                  <a:lnTo>
                    <a:pt x="689" y="566"/>
                  </a:lnTo>
                  <a:lnTo>
                    <a:pt x="689" y="567"/>
                  </a:lnTo>
                  <a:lnTo>
                    <a:pt x="690" y="567"/>
                  </a:lnTo>
                  <a:lnTo>
                    <a:pt x="690" y="566"/>
                  </a:lnTo>
                  <a:lnTo>
                    <a:pt x="692" y="567"/>
                  </a:lnTo>
                  <a:lnTo>
                    <a:pt x="690" y="567"/>
                  </a:lnTo>
                  <a:lnTo>
                    <a:pt x="692" y="567"/>
                  </a:lnTo>
                  <a:lnTo>
                    <a:pt x="690" y="567"/>
                  </a:lnTo>
                  <a:lnTo>
                    <a:pt x="692" y="567"/>
                  </a:lnTo>
                  <a:lnTo>
                    <a:pt x="693" y="567"/>
                  </a:lnTo>
                  <a:lnTo>
                    <a:pt x="693" y="566"/>
                  </a:lnTo>
                  <a:lnTo>
                    <a:pt x="694" y="566"/>
                  </a:lnTo>
                  <a:lnTo>
                    <a:pt x="695" y="566"/>
                  </a:lnTo>
                  <a:lnTo>
                    <a:pt x="695" y="565"/>
                  </a:lnTo>
                  <a:lnTo>
                    <a:pt x="696" y="565"/>
                  </a:lnTo>
                  <a:lnTo>
                    <a:pt x="696" y="566"/>
                  </a:lnTo>
                  <a:lnTo>
                    <a:pt x="697" y="566"/>
                  </a:lnTo>
                  <a:lnTo>
                    <a:pt x="697" y="567"/>
                  </a:lnTo>
                  <a:lnTo>
                    <a:pt x="697" y="566"/>
                  </a:lnTo>
                  <a:lnTo>
                    <a:pt x="698" y="566"/>
                  </a:lnTo>
                  <a:lnTo>
                    <a:pt x="698" y="567"/>
                  </a:lnTo>
                  <a:lnTo>
                    <a:pt x="698" y="569"/>
                  </a:lnTo>
                  <a:lnTo>
                    <a:pt x="700" y="569"/>
                  </a:lnTo>
                  <a:lnTo>
                    <a:pt x="698" y="569"/>
                  </a:lnTo>
                  <a:lnTo>
                    <a:pt x="700" y="569"/>
                  </a:lnTo>
                  <a:lnTo>
                    <a:pt x="700" y="570"/>
                  </a:lnTo>
                  <a:lnTo>
                    <a:pt x="701" y="570"/>
                  </a:lnTo>
                  <a:lnTo>
                    <a:pt x="700" y="570"/>
                  </a:lnTo>
                  <a:lnTo>
                    <a:pt x="700" y="571"/>
                  </a:lnTo>
                  <a:lnTo>
                    <a:pt x="700" y="572"/>
                  </a:lnTo>
                  <a:lnTo>
                    <a:pt x="701" y="572"/>
                  </a:lnTo>
                  <a:lnTo>
                    <a:pt x="701" y="573"/>
                  </a:lnTo>
                  <a:lnTo>
                    <a:pt x="702" y="573"/>
                  </a:lnTo>
                  <a:lnTo>
                    <a:pt x="702" y="574"/>
                  </a:lnTo>
                  <a:lnTo>
                    <a:pt x="703" y="574"/>
                  </a:lnTo>
                  <a:lnTo>
                    <a:pt x="703" y="575"/>
                  </a:lnTo>
                  <a:lnTo>
                    <a:pt x="704" y="576"/>
                  </a:lnTo>
                  <a:lnTo>
                    <a:pt x="704" y="578"/>
                  </a:lnTo>
                  <a:lnTo>
                    <a:pt x="704" y="579"/>
                  </a:lnTo>
                  <a:lnTo>
                    <a:pt x="704" y="580"/>
                  </a:lnTo>
                  <a:lnTo>
                    <a:pt x="704" y="581"/>
                  </a:lnTo>
                  <a:lnTo>
                    <a:pt x="704" y="582"/>
                  </a:lnTo>
                  <a:lnTo>
                    <a:pt x="705" y="582"/>
                  </a:lnTo>
                  <a:lnTo>
                    <a:pt x="705" y="583"/>
                  </a:lnTo>
                  <a:lnTo>
                    <a:pt x="706" y="583"/>
                  </a:lnTo>
                  <a:lnTo>
                    <a:pt x="706" y="584"/>
                  </a:lnTo>
                  <a:lnTo>
                    <a:pt x="707" y="584"/>
                  </a:lnTo>
                  <a:lnTo>
                    <a:pt x="709" y="584"/>
                  </a:lnTo>
                  <a:lnTo>
                    <a:pt x="709" y="586"/>
                  </a:lnTo>
                  <a:lnTo>
                    <a:pt x="710" y="586"/>
                  </a:lnTo>
                  <a:lnTo>
                    <a:pt x="711" y="586"/>
                  </a:lnTo>
                  <a:lnTo>
                    <a:pt x="711" y="584"/>
                  </a:lnTo>
                  <a:lnTo>
                    <a:pt x="712" y="584"/>
                  </a:lnTo>
                  <a:lnTo>
                    <a:pt x="713" y="584"/>
                  </a:lnTo>
                  <a:lnTo>
                    <a:pt x="714" y="584"/>
                  </a:lnTo>
                  <a:lnTo>
                    <a:pt x="715" y="583"/>
                  </a:lnTo>
                  <a:lnTo>
                    <a:pt x="715" y="584"/>
                  </a:lnTo>
                  <a:lnTo>
                    <a:pt x="715" y="586"/>
                  </a:lnTo>
                  <a:lnTo>
                    <a:pt x="717" y="586"/>
                  </a:lnTo>
                  <a:lnTo>
                    <a:pt x="715" y="586"/>
                  </a:lnTo>
                  <a:lnTo>
                    <a:pt x="717" y="587"/>
                  </a:lnTo>
                  <a:lnTo>
                    <a:pt x="717" y="586"/>
                  </a:lnTo>
                  <a:lnTo>
                    <a:pt x="718" y="586"/>
                  </a:lnTo>
                  <a:lnTo>
                    <a:pt x="717" y="586"/>
                  </a:lnTo>
                  <a:lnTo>
                    <a:pt x="717" y="587"/>
                  </a:lnTo>
                  <a:lnTo>
                    <a:pt x="715" y="587"/>
                  </a:lnTo>
                  <a:lnTo>
                    <a:pt x="715" y="588"/>
                  </a:lnTo>
                  <a:lnTo>
                    <a:pt x="715" y="589"/>
                  </a:lnTo>
                  <a:lnTo>
                    <a:pt x="715" y="590"/>
                  </a:lnTo>
                  <a:lnTo>
                    <a:pt x="717" y="590"/>
                  </a:lnTo>
                  <a:lnTo>
                    <a:pt x="715" y="590"/>
                  </a:lnTo>
                  <a:lnTo>
                    <a:pt x="717" y="591"/>
                  </a:lnTo>
                  <a:lnTo>
                    <a:pt x="718" y="591"/>
                  </a:lnTo>
                  <a:lnTo>
                    <a:pt x="718" y="590"/>
                  </a:lnTo>
                  <a:lnTo>
                    <a:pt x="719" y="590"/>
                  </a:lnTo>
                  <a:lnTo>
                    <a:pt x="720" y="590"/>
                  </a:lnTo>
                  <a:lnTo>
                    <a:pt x="720" y="591"/>
                  </a:lnTo>
                  <a:lnTo>
                    <a:pt x="720" y="590"/>
                  </a:lnTo>
                  <a:lnTo>
                    <a:pt x="721" y="591"/>
                  </a:lnTo>
                  <a:lnTo>
                    <a:pt x="720" y="591"/>
                  </a:lnTo>
                  <a:lnTo>
                    <a:pt x="721" y="591"/>
                  </a:lnTo>
                  <a:lnTo>
                    <a:pt x="722" y="591"/>
                  </a:lnTo>
                  <a:lnTo>
                    <a:pt x="722" y="590"/>
                  </a:lnTo>
                  <a:lnTo>
                    <a:pt x="722" y="591"/>
                  </a:lnTo>
                  <a:lnTo>
                    <a:pt x="722" y="592"/>
                  </a:lnTo>
                  <a:lnTo>
                    <a:pt x="721" y="592"/>
                  </a:lnTo>
                  <a:lnTo>
                    <a:pt x="722" y="592"/>
                  </a:lnTo>
                  <a:lnTo>
                    <a:pt x="721" y="592"/>
                  </a:lnTo>
                  <a:lnTo>
                    <a:pt x="721" y="594"/>
                  </a:lnTo>
                  <a:lnTo>
                    <a:pt x="722" y="594"/>
                  </a:lnTo>
                  <a:lnTo>
                    <a:pt x="721" y="594"/>
                  </a:lnTo>
                  <a:lnTo>
                    <a:pt x="721" y="595"/>
                  </a:lnTo>
                  <a:lnTo>
                    <a:pt x="722" y="595"/>
                  </a:lnTo>
                  <a:lnTo>
                    <a:pt x="722" y="594"/>
                  </a:lnTo>
                  <a:lnTo>
                    <a:pt x="722" y="595"/>
                  </a:lnTo>
                  <a:lnTo>
                    <a:pt x="721" y="595"/>
                  </a:lnTo>
                  <a:lnTo>
                    <a:pt x="721" y="596"/>
                  </a:lnTo>
                  <a:lnTo>
                    <a:pt x="722" y="596"/>
                  </a:lnTo>
                  <a:lnTo>
                    <a:pt x="723" y="596"/>
                  </a:lnTo>
                  <a:lnTo>
                    <a:pt x="723" y="597"/>
                  </a:lnTo>
                  <a:lnTo>
                    <a:pt x="725" y="597"/>
                  </a:lnTo>
                  <a:lnTo>
                    <a:pt x="725" y="598"/>
                  </a:lnTo>
                  <a:lnTo>
                    <a:pt x="725" y="599"/>
                  </a:lnTo>
                  <a:lnTo>
                    <a:pt x="726" y="599"/>
                  </a:lnTo>
                  <a:lnTo>
                    <a:pt x="727" y="599"/>
                  </a:lnTo>
                  <a:lnTo>
                    <a:pt x="727" y="600"/>
                  </a:lnTo>
                  <a:lnTo>
                    <a:pt x="728" y="600"/>
                  </a:lnTo>
                  <a:lnTo>
                    <a:pt x="729" y="600"/>
                  </a:lnTo>
                  <a:lnTo>
                    <a:pt x="730" y="600"/>
                  </a:lnTo>
                  <a:lnTo>
                    <a:pt x="730" y="601"/>
                  </a:lnTo>
                  <a:lnTo>
                    <a:pt x="731" y="601"/>
                  </a:lnTo>
                  <a:lnTo>
                    <a:pt x="732" y="601"/>
                  </a:lnTo>
                  <a:lnTo>
                    <a:pt x="732" y="603"/>
                  </a:lnTo>
                  <a:lnTo>
                    <a:pt x="734" y="603"/>
                  </a:lnTo>
                  <a:lnTo>
                    <a:pt x="735" y="603"/>
                  </a:lnTo>
                  <a:lnTo>
                    <a:pt x="735" y="604"/>
                  </a:lnTo>
                  <a:lnTo>
                    <a:pt x="735" y="605"/>
                  </a:lnTo>
                  <a:lnTo>
                    <a:pt x="736" y="605"/>
                  </a:lnTo>
                  <a:lnTo>
                    <a:pt x="736" y="606"/>
                  </a:lnTo>
                  <a:lnTo>
                    <a:pt x="736" y="607"/>
                  </a:lnTo>
                  <a:lnTo>
                    <a:pt x="737" y="607"/>
                  </a:lnTo>
                  <a:lnTo>
                    <a:pt x="738" y="607"/>
                  </a:lnTo>
                  <a:lnTo>
                    <a:pt x="738" y="608"/>
                  </a:lnTo>
                  <a:lnTo>
                    <a:pt x="739" y="608"/>
                  </a:lnTo>
                  <a:lnTo>
                    <a:pt x="739" y="609"/>
                  </a:lnTo>
                  <a:lnTo>
                    <a:pt x="740" y="609"/>
                  </a:lnTo>
                  <a:lnTo>
                    <a:pt x="742" y="609"/>
                  </a:lnTo>
                  <a:lnTo>
                    <a:pt x="743" y="609"/>
                  </a:lnTo>
                  <a:lnTo>
                    <a:pt x="743" y="611"/>
                  </a:lnTo>
                  <a:lnTo>
                    <a:pt x="743" y="609"/>
                  </a:lnTo>
                  <a:lnTo>
                    <a:pt x="744" y="609"/>
                  </a:lnTo>
                  <a:lnTo>
                    <a:pt x="745" y="609"/>
                  </a:lnTo>
                  <a:lnTo>
                    <a:pt x="745" y="611"/>
                  </a:lnTo>
                  <a:lnTo>
                    <a:pt x="745" y="612"/>
                  </a:lnTo>
                  <a:lnTo>
                    <a:pt x="745" y="613"/>
                  </a:lnTo>
                  <a:lnTo>
                    <a:pt x="745" y="614"/>
                  </a:lnTo>
                  <a:lnTo>
                    <a:pt x="744" y="614"/>
                  </a:lnTo>
                  <a:lnTo>
                    <a:pt x="745" y="614"/>
                  </a:lnTo>
                  <a:lnTo>
                    <a:pt x="745" y="615"/>
                  </a:lnTo>
                  <a:lnTo>
                    <a:pt x="745" y="616"/>
                  </a:lnTo>
                  <a:lnTo>
                    <a:pt x="746" y="616"/>
                  </a:lnTo>
                  <a:lnTo>
                    <a:pt x="746" y="617"/>
                  </a:lnTo>
                  <a:lnTo>
                    <a:pt x="747" y="617"/>
                  </a:lnTo>
                  <a:lnTo>
                    <a:pt x="747" y="616"/>
                  </a:lnTo>
                  <a:lnTo>
                    <a:pt x="748" y="616"/>
                  </a:lnTo>
                  <a:lnTo>
                    <a:pt x="748" y="617"/>
                  </a:lnTo>
                  <a:lnTo>
                    <a:pt x="747" y="617"/>
                  </a:lnTo>
                  <a:lnTo>
                    <a:pt x="748" y="617"/>
                  </a:lnTo>
                  <a:lnTo>
                    <a:pt x="748" y="618"/>
                  </a:lnTo>
                  <a:lnTo>
                    <a:pt x="748" y="620"/>
                  </a:lnTo>
                  <a:lnTo>
                    <a:pt x="747" y="621"/>
                  </a:lnTo>
                  <a:lnTo>
                    <a:pt x="747" y="622"/>
                  </a:lnTo>
                  <a:lnTo>
                    <a:pt x="746" y="622"/>
                  </a:lnTo>
                  <a:lnTo>
                    <a:pt x="746" y="623"/>
                  </a:lnTo>
                  <a:lnTo>
                    <a:pt x="746" y="624"/>
                  </a:lnTo>
                  <a:lnTo>
                    <a:pt x="746" y="625"/>
                  </a:lnTo>
                  <a:lnTo>
                    <a:pt x="747" y="625"/>
                  </a:lnTo>
                  <a:lnTo>
                    <a:pt x="747" y="626"/>
                  </a:lnTo>
                  <a:lnTo>
                    <a:pt x="747" y="625"/>
                  </a:lnTo>
                  <a:lnTo>
                    <a:pt x="748" y="625"/>
                  </a:lnTo>
                  <a:lnTo>
                    <a:pt x="748" y="626"/>
                  </a:lnTo>
                  <a:lnTo>
                    <a:pt x="747" y="626"/>
                  </a:lnTo>
                  <a:lnTo>
                    <a:pt x="748" y="626"/>
                  </a:lnTo>
                  <a:lnTo>
                    <a:pt x="748" y="628"/>
                  </a:lnTo>
                  <a:lnTo>
                    <a:pt x="749" y="628"/>
                  </a:lnTo>
                  <a:lnTo>
                    <a:pt x="749" y="629"/>
                  </a:lnTo>
                  <a:lnTo>
                    <a:pt x="751" y="629"/>
                  </a:lnTo>
                  <a:lnTo>
                    <a:pt x="752" y="629"/>
                  </a:lnTo>
                  <a:lnTo>
                    <a:pt x="752" y="630"/>
                  </a:lnTo>
                  <a:lnTo>
                    <a:pt x="752" y="631"/>
                  </a:lnTo>
                  <a:lnTo>
                    <a:pt x="751" y="631"/>
                  </a:lnTo>
                  <a:lnTo>
                    <a:pt x="751" y="632"/>
                  </a:lnTo>
                  <a:lnTo>
                    <a:pt x="749" y="632"/>
                  </a:lnTo>
                  <a:lnTo>
                    <a:pt x="749" y="633"/>
                  </a:lnTo>
                  <a:lnTo>
                    <a:pt x="749" y="634"/>
                  </a:lnTo>
                  <a:lnTo>
                    <a:pt x="749" y="636"/>
                  </a:lnTo>
                  <a:lnTo>
                    <a:pt x="749" y="637"/>
                  </a:lnTo>
                  <a:lnTo>
                    <a:pt x="751" y="637"/>
                  </a:lnTo>
                  <a:lnTo>
                    <a:pt x="749" y="637"/>
                  </a:lnTo>
                  <a:lnTo>
                    <a:pt x="749" y="638"/>
                  </a:lnTo>
                  <a:lnTo>
                    <a:pt x="749" y="639"/>
                  </a:lnTo>
                  <a:lnTo>
                    <a:pt x="749" y="640"/>
                  </a:lnTo>
                  <a:lnTo>
                    <a:pt x="751" y="640"/>
                  </a:lnTo>
                  <a:lnTo>
                    <a:pt x="752" y="640"/>
                  </a:lnTo>
                  <a:lnTo>
                    <a:pt x="752" y="641"/>
                  </a:lnTo>
                  <a:lnTo>
                    <a:pt x="751" y="641"/>
                  </a:lnTo>
                  <a:lnTo>
                    <a:pt x="749" y="641"/>
                  </a:lnTo>
                  <a:lnTo>
                    <a:pt x="748" y="641"/>
                  </a:lnTo>
                  <a:lnTo>
                    <a:pt x="748" y="642"/>
                  </a:lnTo>
                  <a:lnTo>
                    <a:pt x="749" y="642"/>
                  </a:lnTo>
                  <a:lnTo>
                    <a:pt x="749" y="643"/>
                  </a:lnTo>
                  <a:lnTo>
                    <a:pt x="749" y="645"/>
                  </a:lnTo>
                  <a:lnTo>
                    <a:pt x="749" y="646"/>
                  </a:lnTo>
                  <a:lnTo>
                    <a:pt x="748" y="646"/>
                  </a:lnTo>
                  <a:lnTo>
                    <a:pt x="748" y="647"/>
                  </a:lnTo>
                  <a:lnTo>
                    <a:pt x="749" y="647"/>
                  </a:lnTo>
                  <a:lnTo>
                    <a:pt x="748" y="647"/>
                  </a:lnTo>
                  <a:lnTo>
                    <a:pt x="749" y="647"/>
                  </a:lnTo>
                  <a:lnTo>
                    <a:pt x="748" y="647"/>
                  </a:lnTo>
                  <a:lnTo>
                    <a:pt x="748" y="648"/>
                  </a:lnTo>
                  <a:lnTo>
                    <a:pt x="749" y="648"/>
                  </a:lnTo>
                  <a:lnTo>
                    <a:pt x="751" y="648"/>
                  </a:lnTo>
                  <a:lnTo>
                    <a:pt x="751" y="649"/>
                  </a:lnTo>
                  <a:lnTo>
                    <a:pt x="751" y="650"/>
                  </a:lnTo>
                  <a:lnTo>
                    <a:pt x="749" y="650"/>
                  </a:lnTo>
                  <a:lnTo>
                    <a:pt x="749" y="651"/>
                  </a:lnTo>
                  <a:lnTo>
                    <a:pt x="751" y="651"/>
                  </a:lnTo>
                  <a:lnTo>
                    <a:pt x="749" y="651"/>
                  </a:lnTo>
                  <a:lnTo>
                    <a:pt x="749" y="653"/>
                  </a:lnTo>
                  <a:lnTo>
                    <a:pt x="751" y="653"/>
                  </a:lnTo>
                  <a:lnTo>
                    <a:pt x="752" y="653"/>
                  </a:lnTo>
                  <a:lnTo>
                    <a:pt x="752" y="654"/>
                  </a:lnTo>
                  <a:lnTo>
                    <a:pt x="752" y="655"/>
                  </a:lnTo>
                  <a:lnTo>
                    <a:pt x="751" y="655"/>
                  </a:lnTo>
                  <a:lnTo>
                    <a:pt x="751" y="656"/>
                  </a:lnTo>
                  <a:lnTo>
                    <a:pt x="749" y="656"/>
                  </a:lnTo>
                  <a:lnTo>
                    <a:pt x="748" y="656"/>
                  </a:lnTo>
                  <a:lnTo>
                    <a:pt x="748" y="657"/>
                  </a:lnTo>
                  <a:lnTo>
                    <a:pt x="747" y="657"/>
                  </a:lnTo>
                  <a:lnTo>
                    <a:pt x="746" y="657"/>
                  </a:lnTo>
                  <a:lnTo>
                    <a:pt x="746" y="658"/>
                  </a:lnTo>
                  <a:lnTo>
                    <a:pt x="747" y="658"/>
                  </a:lnTo>
                  <a:lnTo>
                    <a:pt x="746" y="658"/>
                  </a:lnTo>
                  <a:lnTo>
                    <a:pt x="746" y="659"/>
                  </a:lnTo>
                  <a:lnTo>
                    <a:pt x="745" y="659"/>
                  </a:lnTo>
                  <a:lnTo>
                    <a:pt x="745" y="661"/>
                  </a:lnTo>
                  <a:lnTo>
                    <a:pt x="744" y="662"/>
                  </a:lnTo>
                  <a:lnTo>
                    <a:pt x="744" y="663"/>
                  </a:lnTo>
                  <a:lnTo>
                    <a:pt x="743" y="664"/>
                  </a:lnTo>
                  <a:lnTo>
                    <a:pt x="743" y="663"/>
                  </a:lnTo>
                  <a:lnTo>
                    <a:pt x="744" y="662"/>
                  </a:lnTo>
                  <a:lnTo>
                    <a:pt x="745" y="661"/>
                  </a:lnTo>
                  <a:lnTo>
                    <a:pt x="744" y="661"/>
                  </a:lnTo>
                  <a:lnTo>
                    <a:pt x="745" y="659"/>
                  </a:lnTo>
                  <a:lnTo>
                    <a:pt x="744" y="659"/>
                  </a:lnTo>
                  <a:lnTo>
                    <a:pt x="745" y="659"/>
                  </a:lnTo>
                  <a:lnTo>
                    <a:pt x="745" y="658"/>
                  </a:lnTo>
                  <a:lnTo>
                    <a:pt x="744" y="658"/>
                  </a:lnTo>
                  <a:lnTo>
                    <a:pt x="743" y="658"/>
                  </a:lnTo>
                  <a:lnTo>
                    <a:pt x="744" y="659"/>
                  </a:lnTo>
                  <a:lnTo>
                    <a:pt x="743" y="658"/>
                  </a:lnTo>
                  <a:lnTo>
                    <a:pt x="743" y="659"/>
                  </a:lnTo>
                  <a:lnTo>
                    <a:pt x="743" y="658"/>
                  </a:lnTo>
                  <a:lnTo>
                    <a:pt x="742" y="658"/>
                  </a:lnTo>
                  <a:lnTo>
                    <a:pt x="742" y="659"/>
                  </a:lnTo>
                  <a:lnTo>
                    <a:pt x="740" y="659"/>
                  </a:lnTo>
                  <a:lnTo>
                    <a:pt x="740" y="661"/>
                  </a:lnTo>
                  <a:lnTo>
                    <a:pt x="742" y="661"/>
                  </a:lnTo>
                  <a:lnTo>
                    <a:pt x="742" y="662"/>
                  </a:lnTo>
                  <a:lnTo>
                    <a:pt x="740" y="662"/>
                  </a:lnTo>
                  <a:lnTo>
                    <a:pt x="740" y="663"/>
                  </a:lnTo>
                  <a:lnTo>
                    <a:pt x="740" y="664"/>
                  </a:lnTo>
                  <a:lnTo>
                    <a:pt x="739" y="664"/>
                  </a:lnTo>
                  <a:lnTo>
                    <a:pt x="739" y="665"/>
                  </a:lnTo>
                  <a:lnTo>
                    <a:pt x="738" y="665"/>
                  </a:lnTo>
                  <a:lnTo>
                    <a:pt x="737" y="665"/>
                  </a:lnTo>
                  <a:lnTo>
                    <a:pt x="737" y="666"/>
                  </a:lnTo>
                  <a:lnTo>
                    <a:pt x="737" y="667"/>
                  </a:lnTo>
                  <a:lnTo>
                    <a:pt x="736" y="667"/>
                  </a:lnTo>
                  <a:lnTo>
                    <a:pt x="736" y="668"/>
                  </a:lnTo>
                  <a:lnTo>
                    <a:pt x="735" y="668"/>
                  </a:lnTo>
                  <a:lnTo>
                    <a:pt x="734" y="668"/>
                  </a:lnTo>
                  <a:lnTo>
                    <a:pt x="734" y="670"/>
                  </a:lnTo>
                  <a:lnTo>
                    <a:pt x="732" y="670"/>
                  </a:lnTo>
                  <a:lnTo>
                    <a:pt x="731" y="670"/>
                  </a:lnTo>
                  <a:lnTo>
                    <a:pt x="731" y="668"/>
                  </a:lnTo>
                  <a:lnTo>
                    <a:pt x="730" y="668"/>
                  </a:lnTo>
                  <a:lnTo>
                    <a:pt x="729" y="668"/>
                  </a:lnTo>
                  <a:lnTo>
                    <a:pt x="728" y="668"/>
                  </a:lnTo>
                  <a:lnTo>
                    <a:pt x="728" y="670"/>
                  </a:lnTo>
                  <a:lnTo>
                    <a:pt x="727" y="670"/>
                  </a:lnTo>
                  <a:lnTo>
                    <a:pt x="726" y="670"/>
                  </a:lnTo>
                  <a:lnTo>
                    <a:pt x="726" y="671"/>
                  </a:lnTo>
                  <a:lnTo>
                    <a:pt x="725" y="671"/>
                  </a:lnTo>
                  <a:lnTo>
                    <a:pt x="723" y="671"/>
                  </a:lnTo>
                  <a:lnTo>
                    <a:pt x="723" y="672"/>
                  </a:lnTo>
                  <a:lnTo>
                    <a:pt x="722" y="672"/>
                  </a:lnTo>
                  <a:lnTo>
                    <a:pt x="722" y="673"/>
                  </a:lnTo>
                  <a:lnTo>
                    <a:pt x="721" y="673"/>
                  </a:lnTo>
                  <a:lnTo>
                    <a:pt x="720" y="673"/>
                  </a:lnTo>
                  <a:lnTo>
                    <a:pt x="720" y="674"/>
                  </a:lnTo>
                  <a:lnTo>
                    <a:pt x="719" y="674"/>
                  </a:lnTo>
                  <a:lnTo>
                    <a:pt x="718" y="674"/>
                  </a:lnTo>
                  <a:lnTo>
                    <a:pt x="718" y="675"/>
                  </a:lnTo>
                  <a:lnTo>
                    <a:pt x="717" y="675"/>
                  </a:lnTo>
                  <a:lnTo>
                    <a:pt x="717" y="676"/>
                  </a:lnTo>
                  <a:lnTo>
                    <a:pt x="717" y="678"/>
                  </a:lnTo>
                  <a:lnTo>
                    <a:pt x="718" y="678"/>
                  </a:lnTo>
                  <a:lnTo>
                    <a:pt x="717" y="678"/>
                  </a:lnTo>
                  <a:lnTo>
                    <a:pt x="717" y="679"/>
                  </a:lnTo>
                  <a:lnTo>
                    <a:pt x="717" y="680"/>
                  </a:lnTo>
                  <a:lnTo>
                    <a:pt x="715" y="680"/>
                  </a:lnTo>
                  <a:lnTo>
                    <a:pt x="715" y="681"/>
                  </a:lnTo>
                  <a:lnTo>
                    <a:pt x="714" y="681"/>
                  </a:lnTo>
                  <a:lnTo>
                    <a:pt x="713" y="681"/>
                  </a:lnTo>
                  <a:lnTo>
                    <a:pt x="713" y="680"/>
                  </a:lnTo>
                  <a:lnTo>
                    <a:pt x="712" y="680"/>
                  </a:lnTo>
                  <a:lnTo>
                    <a:pt x="711" y="680"/>
                  </a:lnTo>
                  <a:lnTo>
                    <a:pt x="711" y="681"/>
                  </a:lnTo>
                  <a:lnTo>
                    <a:pt x="710" y="681"/>
                  </a:lnTo>
                  <a:lnTo>
                    <a:pt x="709" y="681"/>
                  </a:lnTo>
                  <a:lnTo>
                    <a:pt x="709" y="682"/>
                  </a:lnTo>
                  <a:lnTo>
                    <a:pt x="710" y="682"/>
                  </a:lnTo>
                  <a:lnTo>
                    <a:pt x="709" y="682"/>
                  </a:lnTo>
                  <a:lnTo>
                    <a:pt x="710" y="682"/>
                  </a:lnTo>
                  <a:lnTo>
                    <a:pt x="709" y="682"/>
                  </a:lnTo>
                  <a:lnTo>
                    <a:pt x="709" y="683"/>
                  </a:lnTo>
                  <a:lnTo>
                    <a:pt x="707" y="683"/>
                  </a:lnTo>
                  <a:lnTo>
                    <a:pt x="706" y="683"/>
                  </a:lnTo>
                  <a:lnTo>
                    <a:pt x="705" y="683"/>
                  </a:lnTo>
                  <a:lnTo>
                    <a:pt x="705" y="684"/>
                  </a:lnTo>
                  <a:lnTo>
                    <a:pt x="704" y="684"/>
                  </a:lnTo>
                  <a:lnTo>
                    <a:pt x="704" y="686"/>
                  </a:lnTo>
                  <a:lnTo>
                    <a:pt x="704" y="687"/>
                  </a:lnTo>
                  <a:lnTo>
                    <a:pt x="704" y="686"/>
                  </a:lnTo>
                  <a:lnTo>
                    <a:pt x="703" y="686"/>
                  </a:lnTo>
                  <a:lnTo>
                    <a:pt x="703" y="687"/>
                  </a:lnTo>
                  <a:lnTo>
                    <a:pt x="703" y="688"/>
                  </a:lnTo>
                  <a:lnTo>
                    <a:pt x="703" y="687"/>
                  </a:lnTo>
                  <a:lnTo>
                    <a:pt x="703" y="688"/>
                  </a:lnTo>
                  <a:lnTo>
                    <a:pt x="702" y="688"/>
                  </a:lnTo>
                  <a:lnTo>
                    <a:pt x="703" y="688"/>
                  </a:lnTo>
                  <a:lnTo>
                    <a:pt x="702" y="688"/>
                  </a:lnTo>
                  <a:lnTo>
                    <a:pt x="701" y="687"/>
                  </a:lnTo>
                  <a:lnTo>
                    <a:pt x="700" y="687"/>
                  </a:lnTo>
                  <a:lnTo>
                    <a:pt x="700" y="688"/>
                  </a:lnTo>
                  <a:lnTo>
                    <a:pt x="698" y="688"/>
                  </a:lnTo>
                  <a:lnTo>
                    <a:pt x="698" y="689"/>
                  </a:lnTo>
                  <a:lnTo>
                    <a:pt x="700" y="689"/>
                  </a:lnTo>
                  <a:lnTo>
                    <a:pt x="698" y="689"/>
                  </a:lnTo>
                  <a:lnTo>
                    <a:pt x="698" y="690"/>
                  </a:lnTo>
                  <a:lnTo>
                    <a:pt x="700" y="690"/>
                  </a:lnTo>
                  <a:lnTo>
                    <a:pt x="700" y="691"/>
                  </a:lnTo>
                  <a:lnTo>
                    <a:pt x="700" y="692"/>
                  </a:lnTo>
                  <a:lnTo>
                    <a:pt x="698" y="692"/>
                  </a:lnTo>
                  <a:lnTo>
                    <a:pt x="697" y="692"/>
                  </a:lnTo>
                  <a:lnTo>
                    <a:pt x="696" y="692"/>
                  </a:lnTo>
                  <a:lnTo>
                    <a:pt x="696" y="691"/>
                  </a:lnTo>
                  <a:lnTo>
                    <a:pt x="696" y="690"/>
                  </a:lnTo>
                  <a:lnTo>
                    <a:pt x="695" y="690"/>
                  </a:lnTo>
                  <a:lnTo>
                    <a:pt x="695" y="689"/>
                  </a:lnTo>
                  <a:lnTo>
                    <a:pt x="694" y="689"/>
                  </a:lnTo>
                  <a:lnTo>
                    <a:pt x="693" y="689"/>
                  </a:lnTo>
                  <a:lnTo>
                    <a:pt x="692" y="689"/>
                  </a:lnTo>
                  <a:lnTo>
                    <a:pt x="692" y="690"/>
                  </a:lnTo>
                  <a:lnTo>
                    <a:pt x="690" y="690"/>
                  </a:lnTo>
                  <a:lnTo>
                    <a:pt x="689" y="690"/>
                  </a:lnTo>
                  <a:lnTo>
                    <a:pt x="689" y="691"/>
                  </a:lnTo>
                  <a:lnTo>
                    <a:pt x="688" y="691"/>
                  </a:lnTo>
                  <a:lnTo>
                    <a:pt x="688" y="692"/>
                  </a:lnTo>
                  <a:lnTo>
                    <a:pt x="688" y="693"/>
                  </a:lnTo>
                  <a:lnTo>
                    <a:pt x="687" y="695"/>
                  </a:lnTo>
                  <a:lnTo>
                    <a:pt x="686" y="695"/>
                  </a:lnTo>
                  <a:lnTo>
                    <a:pt x="687" y="695"/>
                  </a:lnTo>
                  <a:lnTo>
                    <a:pt x="686" y="696"/>
                  </a:lnTo>
                  <a:lnTo>
                    <a:pt x="686" y="695"/>
                  </a:lnTo>
                  <a:lnTo>
                    <a:pt x="686" y="696"/>
                  </a:lnTo>
                  <a:lnTo>
                    <a:pt x="685" y="696"/>
                  </a:lnTo>
                  <a:lnTo>
                    <a:pt x="684" y="696"/>
                  </a:lnTo>
                  <a:lnTo>
                    <a:pt x="684" y="695"/>
                  </a:lnTo>
                  <a:lnTo>
                    <a:pt x="683" y="695"/>
                  </a:lnTo>
                  <a:lnTo>
                    <a:pt x="681" y="695"/>
                  </a:lnTo>
                  <a:lnTo>
                    <a:pt x="680" y="695"/>
                  </a:lnTo>
                  <a:lnTo>
                    <a:pt x="679" y="695"/>
                  </a:lnTo>
                  <a:lnTo>
                    <a:pt x="679" y="696"/>
                  </a:lnTo>
                  <a:lnTo>
                    <a:pt x="679" y="695"/>
                  </a:lnTo>
                  <a:lnTo>
                    <a:pt x="678" y="695"/>
                  </a:lnTo>
                  <a:lnTo>
                    <a:pt x="678" y="696"/>
                  </a:lnTo>
                  <a:lnTo>
                    <a:pt x="677" y="697"/>
                  </a:lnTo>
                  <a:lnTo>
                    <a:pt x="678" y="697"/>
                  </a:lnTo>
                  <a:lnTo>
                    <a:pt x="678" y="696"/>
                  </a:lnTo>
                  <a:lnTo>
                    <a:pt x="679" y="696"/>
                  </a:lnTo>
                  <a:lnTo>
                    <a:pt x="679" y="697"/>
                  </a:lnTo>
                  <a:lnTo>
                    <a:pt x="678" y="697"/>
                  </a:lnTo>
                  <a:lnTo>
                    <a:pt x="677" y="697"/>
                  </a:lnTo>
                  <a:lnTo>
                    <a:pt x="677" y="698"/>
                  </a:lnTo>
                  <a:lnTo>
                    <a:pt x="678" y="698"/>
                  </a:lnTo>
                  <a:lnTo>
                    <a:pt x="677" y="698"/>
                  </a:lnTo>
                  <a:lnTo>
                    <a:pt x="678" y="698"/>
                  </a:lnTo>
                  <a:lnTo>
                    <a:pt x="677" y="698"/>
                  </a:lnTo>
                  <a:lnTo>
                    <a:pt x="676" y="698"/>
                  </a:lnTo>
                  <a:lnTo>
                    <a:pt x="675" y="698"/>
                  </a:lnTo>
                  <a:lnTo>
                    <a:pt x="673" y="698"/>
                  </a:lnTo>
                  <a:lnTo>
                    <a:pt x="672" y="698"/>
                  </a:lnTo>
                  <a:lnTo>
                    <a:pt x="672" y="697"/>
                  </a:lnTo>
                  <a:lnTo>
                    <a:pt x="671" y="697"/>
                  </a:lnTo>
                  <a:lnTo>
                    <a:pt x="670" y="697"/>
                  </a:lnTo>
                  <a:lnTo>
                    <a:pt x="670" y="696"/>
                  </a:lnTo>
                  <a:lnTo>
                    <a:pt x="670" y="695"/>
                  </a:lnTo>
                  <a:lnTo>
                    <a:pt x="669" y="695"/>
                  </a:lnTo>
                  <a:lnTo>
                    <a:pt x="668" y="695"/>
                  </a:lnTo>
                  <a:lnTo>
                    <a:pt x="668" y="693"/>
                  </a:lnTo>
                  <a:lnTo>
                    <a:pt x="667" y="693"/>
                  </a:lnTo>
                  <a:lnTo>
                    <a:pt x="666" y="693"/>
                  </a:lnTo>
                  <a:lnTo>
                    <a:pt x="666" y="695"/>
                  </a:lnTo>
                  <a:lnTo>
                    <a:pt x="664" y="695"/>
                  </a:lnTo>
                  <a:lnTo>
                    <a:pt x="663" y="695"/>
                  </a:lnTo>
                  <a:lnTo>
                    <a:pt x="663" y="696"/>
                  </a:lnTo>
                  <a:lnTo>
                    <a:pt x="663" y="695"/>
                  </a:lnTo>
                  <a:lnTo>
                    <a:pt x="662" y="695"/>
                  </a:lnTo>
                  <a:lnTo>
                    <a:pt x="661" y="695"/>
                  </a:lnTo>
                  <a:lnTo>
                    <a:pt x="660" y="695"/>
                  </a:lnTo>
                  <a:lnTo>
                    <a:pt x="659" y="695"/>
                  </a:lnTo>
                  <a:lnTo>
                    <a:pt x="659" y="693"/>
                  </a:lnTo>
                  <a:lnTo>
                    <a:pt x="658" y="693"/>
                  </a:lnTo>
                  <a:lnTo>
                    <a:pt x="656" y="693"/>
                  </a:lnTo>
                  <a:lnTo>
                    <a:pt x="655" y="693"/>
                  </a:lnTo>
                  <a:lnTo>
                    <a:pt x="654" y="693"/>
                  </a:lnTo>
                  <a:lnTo>
                    <a:pt x="653" y="693"/>
                  </a:lnTo>
                  <a:lnTo>
                    <a:pt x="653" y="695"/>
                  </a:lnTo>
                  <a:lnTo>
                    <a:pt x="653" y="696"/>
                  </a:lnTo>
                  <a:lnTo>
                    <a:pt x="652" y="696"/>
                  </a:lnTo>
                  <a:lnTo>
                    <a:pt x="651" y="696"/>
                  </a:lnTo>
                  <a:lnTo>
                    <a:pt x="650" y="696"/>
                  </a:lnTo>
                  <a:lnTo>
                    <a:pt x="648" y="696"/>
                  </a:lnTo>
                  <a:lnTo>
                    <a:pt x="648" y="697"/>
                  </a:lnTo>
                  <a:lnTo>
                    <a:pt x="647" y="697"/>
                  </a:lnTo>
                  <a:lnTo>
                    <a:pt x="647" y="696"/>
                  </a:lnTo>
                  <a:lnTo>
                    <a:pt x="647" y="697"/>
                  </a:lnTo>
                  <a:lnTo>
                    <a:pt x="646" y="697"/>
                  </a:lnTo>
                  <a:lnTo>
                    <a:pt x="646" y="696"/>
                  </a:lnTo>
                  <a:lnTo>
                    <a:pt x="645" y="696"/>
                  </a:lnTo>
                  <a:lnTo>
                    <a:pt x="645" y="695"/>
                  </a:lnTo>
                  <a:lnTo>
                    <a:pt x="644" y="695"/>
                  </a:lnTo>
                  <a:lnTo>
                    <a:pt x="643" y="695"/>
                  </a:lnTo>
                  <a:lnTo>
                    <a:pt x="643" y="693"/>
                  </a:lnTo>
                  <a:lnTo>
                    <a:pt x="643" y="692"/>
                  </a:lnTo>
                  <a:lnTo>
                    <a:pt x="642" y="692"/>
                  </a:lnTo>
                  <a:lnTo>
                    <a:pt x="642" y="691"/>
                  </a:lnTo>
                  <a:lnTo>
                    <a:pt x="641" y="691"/>
                  </a:lnTo>
                  <a:lnTo>
                    <a:pt x="639" y="691"/>
                  </a:lnTo>
                  <a:lnTo>
                    <a:pt x="639" y="690"/>
                  </a:lnTo>
                  <a:lnTo>
                    <a:pt x="638" y="690"/>
                  </a:lnTo>
                  <a:lnTo>
                    <a:pt x="638" y="691"/>
                  </a:lnTo>
                  <a:lnTo>
                    <a:pt x="637" y="691"/>
                  </a:lnTo>
                  <a:lnTo>
                    <a:pt x="636" y="691"/>
                  </a:lnTo>
                  <a:lnTo>
                    <a:pt x="635" y="691"/>
                  </a:lnTo>
                  <a:lnTo>
                    <a:pt x="635" y="690"/>
                  </a:lnTo>
                  <a:lnTo>
                    <a:pt x="635" y="691"/>
                  </a:lnTo>
                  <a:lnTo>
                    <a:pt x="635" y="690"/>
                  </a:lnTo>
                  <a:lnTo>
                    <a:pt x="634" y="690"/>
                  </a:lnTo>
                  <a:lnTo>
                    <a:pt x="633" y="690"/>
                  </a:lnTo>
                  <a:lnTo>
                    <a:pt x="633" y="691"/>
                  </a:lnTo>
                  <a:lnTo>
                    <a:pt x="631" y="691"/>
                  </a:lnTo>
                  <a:lnTo>
                    <a:pt x="631" y="690"/>
                  </a:lnTo>
                  <a:lnTo>
                    <a:pt x="630" y="690"/>
                  </a:lnTo>
                  <a:lnTo>
                    <a:pt x="629" y="690"/>
                  </a:lnTo>
                  <a:lnTo>
                    <a:pt x="629" y="689"/>
                  </a:lnTo>
                  <a:lnTo>
                    <a:pt x="628" y="689"/>
                  </a:lnTo>
                  <a:lnTo>
                    <a:pt x="628" y="688"/>
                  </a:lnTo>
                  <a:lnTo>
                    <a:pt x="628" y="687"/>
                  </a:lnTo>
                  <a:lnTo>
                    <a:pt x="628" y="686"/>
                  </a:lnTo>
                  <a:lnTo>
                    <a:pt x="628" y="684"/>
                  </a:lnTo>
                  <a:lnTo>
                    <a:pt x="628" y="683"/>
                  </a:lnTo>
                  <a:lnTo>
                    <a:pt x="629" y="683"/>
                  </a:lnTo>
                  <a:lnTo>
                    <a:pt x="629" y="682"/>
                  </a:lnTo>
                  <a:lnTo>
                    <a:pt x="629" y="681"/>
                  </a:lnTo>
                  <a:lnTo>
                    <a:pt x="628" y="681"/>
                  </a:lnTo>
                  <a:lnTo>
                    <a:pt x="627" y="681"/>
                  </a:lnTo>
                  <a:lnTo>
                    <a:pt x="627" y="682"/>
                  </a:lnTo>
                  <a:lnTo>
                    <a:pt x="627" y="681"/>
                  </a:lnTo>
                  <a:lnTo>
                    <a:pt x="626" y="681"/>
                  </a:lnTo>
                  <a:lnTo>
                    <a:pt x="626" y="680"/>
                  </a:lnTo>
                  <a:lnTo>
                    <a:pt x="625" y="680"/>
                  </a:lnTo>
                  <a:lnTo>
                    <a:pt x="625" y="681"/>
                  </a:lnTo>
                  <a:lnTo>
                    <a:pt x="625" y="680"/>
                  </a:lnTo>
                  <a:lnTo>
                    <a:pt x="625" y="679"/>
                  </a:lnTo>
                  <a:lnTo>
                    <a:pt x="624" y="679"/>
                  </a:lnTo>
                  <a:lnTo>
                    <a:pt x="622" y="679"/>
                  </a:lnTo>
                  <a:lnTo>
                    <a:pt x="621" y="679"/>
                  </a:lnTo>
                  <a:lnTo>
                    <a:pt x="620" y="679"/>
                  </a:lnTo>
                  <a:lnTo>
                    <a:pt x="620" y="678"/>
                  </a:lnTo>
                  <a:lnTo>
                    <a:pt x="620" y="679"/>
                  </a:lnTo>
                  <a:lnTo>
                    <a:pt x="619" y="679"/>
                  </a:lnTo>
                  <a:lnTo>
                    <a:pt x="619" y="678"/>
                  </a:lnTo>
                  <a:lnTo>
                    <a:pt x="619" y="679"/>
                  </a:lnTo>
                  <a:lnTo>
                    <a:pt x="618" y="679"/>
                  </a:lnTo>
                  <a:lnTo>
                    <a:pt x="618" y="678"/>
                  </a:lnTo>
                  <a:lnTo>
                    <a:pt x="619" y="678"/>
                  </a:lnTo>
                  <a:lnTo>
                    <a:pt x="619" y="676"/>
                  </a:lnTo>
                  <a:lnTo>
                    <a:pt x="618" y="676"/>
                  </a:lnTo>
                  <a:lnTo>
                    <a:pt x="618" y="675"/>
                  </a:lnTo>
                  <a:lnTo>
                    <a:pt x="618" y="674"/>
                  </a:lnTo>
                  <a:lnTo>
                    <a:pt x="618" y="673"/>
                  </a:lnTo>
                  <a:lnTo>
                    <a:pt x="618" y="672"/>
                  </a:lnTo>
                  <a:lnTo>
                    <a:pt x="617" y="672"/>
                  </a:lnTo>
                  <a:lnTo>
                    <a:pt x="616" y="672"/>
                  </a:lnTo>
                  <a:lnTo>
                    <a:pt x="616" y="671"/>
                  </a:lnTo>
                  <a:lnTo>
                    <a:pt x="616" y="670"/>
                  </a:lnTo>
                  <a:lnTo>
                    <a:pt x="614" y="670"/>
                  </a:lnTo>
                  <a:lnTo>
                    <a:pt x="614" y="668"/>
                  </a:lnTo>
                  <a:lnTo>
                    <a:pt x="613" y="668"/>
                  </a:lnTo>
                  <a:lnTo>
                    <a:pt x="612" y="668"/>
                  </a:lnTo>
                  <a:lnTo>
                    <a:pt x="611" y="668"/>
                  </a:lnTo>
                  <a:lnTo>
                    <a:pt x="610" y="668"/>
                  </a:lnTo>
                  <a:lnTo>
                    <a:pt x="610" y="667"/>
                  </a:lnTo>
                  <a:lnTo>
                    <a:pt x="611" y="667"/>
                  </a:lnTo>
                  <a:lnTo>
                    <a:pt x="610" y="667"/>
                  </a:lnTo>
                  <a:lnTo>
                    <a:pt x="610" y="666"/>
                  </a:lnTo>
                  <a:lnTo>
                    <a:pt x="609" y="666"/>
                  </a:lnTo>
                  <a:lnTo>
                    <a:pt x="608" y="666"/>
                  </a:lnTo>
                  <a:lnTo>
                    <a:pt x="606" y="666"/>
                  </a:lnTo>
                  <a:lnTo>
                    <a:pt x="608" y="666"/>
                  </a:lnTo>
                  <a:lnTo>
                    <a:pt x="606" y="666"/>
                  </a:lnTo>
                  <a:lnTo>
                    <a:pt x="606" y="665"/>
                  </a:lnTo>
                  <a:lnTo>
                    <a:pt x="605" y="665"/>
                  </a:lnTo>
                  <a:lnTo>
                    <a:pt x="605" y="664"/>
                  </a:lnTo>
                  <a:lnTo>
                    <a:pt x="604" y="664"/>
                  </a:lnTo>
                  <a:lnTo>
                    <a:pt x="605" y="664"/>
                  </a:lnTo>
                  <a:lnTo>
                    <a:pt x="605" y="663"/>
                  </a:lnTo>
                  <a:lnTo>
                    <a:pt x="604" y="663"/>
                  </a:lnTo>
                  <a:lnTo>
                    <a:pt x="604" y="662"/>
                  </a:lnTo>
                  <a:lnTo>
                    <a:pt x="603" y="662"/>
                  </a:lnTo>
                  <a:lnTo>
                    <a:pt x="603" y="661"/>
                  </a:lnTo>
                  <a:lnTo>
                    <a:pt x="603" y="659"/>
                  </a:lnTo>
                  <a:lnTo>
                    <a:pt x="602" y="659"/>
                  </a:lnTo>
                  <a:lnTo>
                    <a:pt x="601" y="659"/>
                  </a:lnTo>
                  <a:lnTo>
                    <a:pt x="601" y="658"/>
                  </a:lnTo>
                  <a:lnTo>
                    <a:pt x="601" y="657"/>
                  </a:lnTo>
                  <a:lnTo>
                    <a:pt x="601" y="656"/>
                  </a:lnTo>
                  <a:lnTo>
                    <a:pt x="601" y="655"/>
                  </a:lnTo>
                  <a:lnTo>
                    <a:pt x="601" y="654"/>
                  </a:lnTo>
                  <a:lnTo>
                    <a:pt x="602" y="654"/>
                  </a:lnTo>
                  <a:lnTo>
                    <a:pt x="602" y="653"/>
                  </a:lnTo>
                  <a:lnTo>
                    <a:pt x="602" y="651"/>
                  </a:lnTo>
                  <a:lnTo>
                    <a:pt x="603" y="651"/>
                  </a:lnTo>
                  <a:lnTo>
                    <a:pt x="602" y="651"/>
                  </a:lnTo>
                  <a:lnTo>
                    <a:pt x="602" y="650"/>
                  </a:lnTo>
                  <a:lnTo>
                    <a:pt x="602" y="649"/>
                  </a:lnTo>
                  <a:lnTo>
                    <a:pt x="602" y="648"/>
                  </a:lnTo>
                  <a:lnTo>
                    <a:pt x="602" y="647"/>
                  </a:lnTo>
                  <a:lnTo>
                    <a:pt x="602" y="646"/>
                  </a:lnTo>
                  <a:lnTo>
                    <a:pt x="601" y="646"/>
                  </a:lnTo>
                  <a:lnTo>
                    <a:pt x="601" y="645"/>
                  </a:lnTo>
                  <a:lnTo>
                    <a:pt x="600" y="645"/>
                  </a:lnTo>
                  <a:lnTo>
                    <a:pt x="600" y="643"/>
                  </a:lnTo>
                  <a:lnTo>
                    <a:pt x="599" y="643"/>
                  </a:lnTo>
                  <a:lnTo>
                    <a:pt x="599" y="642"/>
                  </a:lnTo>
                  <a:lnTo>
                    <a:pt x="597" y="642"/>
                  </a:lnTo>
                  <a:lnTo>
                    <a:pt x="596" y="642"/>
                  </a:lnTo>
                  <a:close/>
                  <a:moveTo>
                    <a:pt x="594" y="606"/>
                  </a:moveTo>
                  <a:lnTo>
                    <a:pt x="593" y="606"/>
                  </a:lnTo>
                  <a:lnTo>
                    <a:pt x="594" y="606"/>
                  </a:lnTo>
                  <a:close/>
                  <a:moveTo>
                    <a:pt x="594" y="604"/>
                  </a:moveTo>
                  <a:lnTo>
                    <a:pt x="594" y="605"/>
                  </a:lnTo>
                  <a:lnTo>
                    <a:pt x="594" y="604"/>
                  </a:lnTo>
                  <a:close/>
                  <a:moveTo>
                    <a:pt x="593" y="591"/>
                  </a:moveTo>
                  <a:lnTo>
                    <a:pt x="593" y="592"/>
                  </a:lnTo>
                  <a:lnTo>
                    <a:pt x="593" y="591"/>
                  </a:lnTo>
                  <a:close/>
                  <a:moveTo>
                    <a:pt x="594" y="587"/>
                  </a:moveTo>
                  <a:lnTo>
                    <a:pt x="594" y="588"/>
                  </a:lnTo>
                  <a:lnTo>
                    <a:pt x="594" y="587"/>
                  </a:lnTo>
                  <a:close/>
                  <a:moveTo>
                    <a:pt x="597" y="586"/>
                  </a:moveTo>
                  <a:lnTo>
                    <a:pt x="596" y="586"/>
                  </a:lnTo>
                  <a:lnTo>
                    <a:pt x="597" y="586"/>
                  </a:lnTo>
                  <a:close/>
                  <a:moveTo>
                    <a:pt x="596" y="584"/>
                  </a:moveTo>
                  <a:lnTo>
                    <a:pt x="597" y="584"/>
                  </a:lnTo>
                  <a:lnTo>
                    <a:pt x="596" y="584"/>
                  </a:lnTo>
                  <a:close/>
                  <a:moveTo>
                    <a:pt x="603" y="574"/>
                  </a:moveTo>
                  <a:lnTo>
                    <a:pt x="602" y="574"/>
                  </a:lnTo>
                  <a:lnTo>
                    <a:pt x="603" y="574"/>
                  </a:lnTo>
                  <a:close/>
                  <a:moveTo>
                    <a:pt x="605" y="569"/>
                  </a:moveTo>
                  <a:lnTo>
                    <a:pt x="605" y="570"/>
                  </a:lnTo>
                  <a:lnTo>
                    <a:pt x="605" y="569"/>
                  </a:lnTo>
                  <a:close/>
                  <a:moveTo>
                    <a:pt x="612" y="561"/>
                  </a:moveTo>
                  <a:lnTo>
                    <a:pt x="613" y="561"/>
                  </a:lnTo>
                  <a:lnTo>
                    <a:pt x="612" y="561"/>
                  </a:lnTo>
                  <a:close/>
                  <a:moveTo>
                    <a:pt x="614" y="557"/>
                  </a:moveTo>
                  <a:lnTo>
                    <a:pt x="614" y="558"/>
                  </a:lnTo>
                  <a:lnTo>
                    <a:pt x="614" y="557"/>
                  </a:lnTo>
                  <a:close/>
                  <a:moveTo>
                    <a:pt x="335" y="270"/>
                  </a:moveTo>
                  <a:lnTo>
                    <a:pt x="334" y="270"/>
                  </a:lnTo>
                  <a:lnTo>
                    <a:pt x="335" y="270"/>
                  </a:lnTo>
                  <a:close/>
                  <a:moveTo>
                    <a:pt x="352" y="246"/>
                  </a:moveTo>
                  <a:lnTo>
                    <a:pt x="353" y="246"/>
                  </a:lnTo>
                  <a:lnTo>
                    <a:pt x="352" y="246"/>
                  </a:lnTo>
                  <a:close/>
                  <a:moveTo>
                    <a:pt x="381" y="171"/>
                  </a:moveTo>
                  <a:lnTo>
                    <a:pt x="381" y="172"/>
                  </a:lnTo>
                  <a:lnTo>
                    <a:pt x="381" y="171"/>
                  </a:lnTo>
                  <a:close/>
                  <a:moveTo>
                    <a:pt x="381" y="170"/>
                  </a:moveTo>
                  <a:lnTo>
                    <a:pt x="380" y="170"/>
                  </a:lnTo>
                  <a:lnTo>
                    <a:pt x="381" y="170"/>
                  </a:lnTo>
                  <a:close/>
                  <a:moveTo>
                    <a:pt x="380" y="169"/>
                  </a:moveTo>
                  <a:lnTo>
                    <a:pt x="380" y="170"/>
                  </a:lnTo>
                  <a:lnTo>
                    <a:pt x="380" y="169"/>
                  </a:lnTo>
                  <a:close/>
                  <a:moveTo>
                    <a:pt x="380" y="165"/>
                  </a:moveTo>
                  <a:lnTo>
                    <a:pt x="380" y="164"/>
                  </a:lnTo>
                  <a:lnTo>
                    <a:pt x="380" y="165"/>
                  </a:lnTo>
                  <a:close/>
                  <a:moveTo>
                    <a:pt x="408" y="98"/>
                  </a:moveTo>
                  <a:lnTo>
                    <a:pt x="409" y="98"/>
                  </a:lnTo>
                  <a:lnTo>
                    <a:pt x="408" y="98"/>
                  </a:lnTo>
                  <a:close/>
                  <a:moveTo>
                    <a:pt x="409" y="97"/>
                  </a:moveTo>
                  <a:lnTo>
                    <a:pt x="409" y="98"/>
                  </a:lnTo>
                  <a:lnTo>
                    <a:pt x="409" y="97"/>
                  </a:lnTo>
                  <a:close/>
                  <a:moveTo>
                    <a:pt x="402" y="86"/>
                  </a:moveTo>
                  <a:lnTo>
                    <a:pt x="403" y="86"/>
                  </a:lnTo>
                  <a:lnTo>
                    <a:pt x="402" y="86"/>
                  </a:lnTo>
                  <a:close/>
                  <a:moveTo>
                    <a:pt x="403" y="85"/>
                  </a:moveTo>
                  <a:lnTo>
                    <a:pt x="403" y="86"/>
                  </a:lnTo>
                  <a:lnTo>
                    <a:pt x="403" y="85"/>
                  </a:lnTo>
                  <a:close/>
                  <a:moveTo>
                    <a:pt x="660" y="695"/>
                  </a:moveTo>
                  <a:lnTo>
                    <a:pt x="661" y="695"/>
                  </a:lnTo>
                  <a:lnTo>
                    <a:pt x="660" y="695"/>
                  </a:lnTo>
                  <a:close/>
                  <a:moveTo>
                    <a:pt x="707" y="684"/>
                  </a:moveTo>
                  <a:lnTo>
                    <a:pt x="707" y="683"/>
                  </a:lnTo>
                  <a:lnTo>
                    <a:pt x="707" y="684"/>
                  </a:lnTo>
                  <a:close/>
                  <a:moveTo>
                    <a:pt x="722" y="672"/>
                  </a:moveTo>
                  <a:lnTo>
                    <a:pt x="723" y="672"/>
                  </a:lnTo>
                  <a:lnTo>
                    <a:pt x="722" y="672"/>
                  </a:lnTo>
                  <a:close/>
                  <a:moveTo>
                    <a:pt x="725" y="672"/>
                  </a:moveTo>
                  <a:lnTo>
                    <a:pt x="725" y="671"/>
                  </a:lnTo>
                  <a:lnTo>
                    <a:pt x="725" y="672"/>
                  </a:lnTo>
                  <a:close/>
                  <a:moveTo>
                    <a:pt x="734" y="670"/>
                  </a:moveTo>
                  <a:lnTo>
                    <a:pt x="732" y="670"/>
                  </a:lnTo>
                  <a:lnTo>
                    <a:pt x="734" y="670"/>
                  </a:lnTo>
                  <a:close/>
                  <a:moveTo>
                    <a:pt x="740" y="663"/>
                  </a:moveTo>
                  <a:lnTo>
                    <a:pt x="740" y="664"/>
                  </a:lnTo>
                  <a:lnTo>
                    <a:pt x="740" y="663"/>
                  </a:lnTo>
                  <a:close/>
                  <a:moveTo>
                    <a:pt x="729" y="600"/>
                  </a:moveTo>
                  <a:lnTo>
                    <a:pt x="730" y="600"/>
                  </a:lnTo>
                  <a:lnTo>
                    <a:pt x="729" y="600"/>
                  </a:lnTo>
                  <a:close/>
                  <a:moveTo>
                    <a:pt x="729" y="600"/>
                  </a:moveTo>
                  <a:lnTo>
                    <a:pt x="730" y="600"/>
                  </a:lnTo>
                  <a:lnTo>
                    <a:pt x="729" y="600"/>
                  </a:lnTo>
                  <a:close/>
                  <a:moveTo>
                    <a:pt x="718" y="586"/>
                  </a:moveTo>
                  <a:lnTo>
                    <a:pt x="717" y="586"/>
                  </a:lnTo>
                  <a:lnTo>
                    <a:pt x="718" y="586"/>
                  </a:lnTo>
                  <a:close/>
                  <a:moveTo>
                    <a:pt x="712" y="584"/>
                  </a:moveTo>
                  <a:lnTo>
                    <a:pt x="711" y="584"/>
                  </a:lnTo>
                  <a:lnTo>
                    <a:pt x="712" y="584"/>
                  </a:lnTo>
                  <a:close/>
                  <a:moveTo>
                    <a:pt x="713" y="584"/>
                  </a:moveTo>
                  <a:lnTo>
                    <a:pt x="712" y="584"/>
                  </a:lnTo>
                  <a:lnTo>
                    <a:pt x="713" y="584"/>
                  </a:lnTo>
                  <a:lnTo>
                    <a:pt x="712" y="584"/>
                  </a:lnTo>
                  <a:lnTo>
                    <a:pt x="713" y="584"/>
                  </a:lnTo>
                  <a:close/>
                  <a:moveTo>
                    <a:pt x="697" y="566"/>
                  </a:moveTo>
                  <a:lnTo>
                    <a:pt x="698" y="566"/>
                  </a:lnTo>
                  <a:lnTo>
                    <a:pt x="697" y="566"/>
                  </a:lnTo>
                  <a:close/>
                  <a:moveTo>
                    <a:pt x="689" y="563"/>
                  </a:moveTo>
                  <a:lnTo>
                    <a:pt x="688" y="563"/>
                  </a:lnTo>
                  <a:lnTo>
                    <a:pt x="689" y="563"/>
                  </a:lnTo>
                  <a:lnTo>
                    <a:pt x="688" y="563"/>
                  </a:lnTo>
                  <a:lnTo>
                    <a:pt x="689" y="563"/>
                  </a:lnTo>
                  <a:close/>
                  <a:moveTo>
                    <a:pt x="669" y="559"/>
                  </a:moveTo>
                  <a:lnTo>
                    <a:pt x="669" y="561"/>
                  </a:lnTo>
                  <a:lnTo>
                    <a:pt x="669" y="559"/>
                  </a:lnTo>
                  <a:close/>
                  <a:moveTo>
                    <a:pt x="666" y="558"/>
                  </a:moveTo>
                  <a:lnTo>
                    <a:pt x="664" y="558"/>
                  </a:lnTo>
                  <a:lnTo>
                    <a:pt x="666" y="558"/>
                  </a:lnTo>
                  <a:close/>
                  <a:moveTo>
                    <a:pt x="631" y="550"/>
                  </a:moveTo>
                  <a:lnTo>
                    <a:pt x="633" y="550"/>
                  </a:lnTo>
                  <a:lnTo>
                    <a:pt x="631" y="550"/>
                  </a:lnTo>
                  <a:close/>
                  <a:moveTo>
                    <a:pt x="631" y="549"/>
                  </a:moveTo>
                  <a:lnTo>
                    <a:pt x="630" y="549"/>
                  </a:lnTo>
                  <a:lnTo>
                    <a:pt x="630" y="548"/>
                  </a:lnTo>
                  <a:lnTo>
                    <a:pt x="630" y="549"/>
                  </a:lnTo>
                  <a:lnTo>
                    <a:pt x="630" y="548"/>
                  </a:lnTo>
                  <a:lnTo>
                    <a:pt x="630" y="549"/>
                  </a:lnTo>
                  <a:lnTo>
                    <a:pt x="630" y="548"/>
                  </a:lnTo>
                  <a:lnTo>
                    <a:pt x="631" y="549"/>
                  </a:lnTo>
                  <a:lnTo>
                    <a:pt x="631" y="548"/>
                  </a:lnTo>
                  <a:lnTo>
                    <a:pt x="631" y="549"/>
                  </a:lnTo>
                  <a:close/>
                  <a:moveTo>
                    <a:pt x="638" y="549"/>
                  </a:moveTo>
                  <a:lnTo>
                    <a:pt x="637" y="549"/>
                  </a:lnTo>
                  <a:lnTo>
                    <a:pt x="638" y="549"/>
                  </a:lnTo>
                  <a:close/>
                  <a:moveTo>
                    <a:pt x="642" y="549"/>
                  </a:moveTo>
                  <a:lnTo>
                    <a:pt x="641" y="549"/>
                  </a:lnTo>
                  <a:lnTo>
                    <a:pt x="642" y="549"/>
                  </a:lnTo>
                  <a:close/>
                  <a:moveTo>
                    <a:pt x="660" y="551"/>
                  </a:moveTo>
                  <a:lnTo>
                    <a:pt x="659" y="551"/>
                  </a:lnTo>
                  <a:lnTo>
                    <a:pt x="660" y="551"/>
                  </a:lnTo>
                  <a:close/>
                  <a:moveTo>
                    <a:pt x="642" y="548"/>
                  </a:moveTo>
                  <a:lnTo>
                    <a:pt x="643" y="548"/>
                  </a:lnTo>
                  <a:lnTo>
                    <a:pt x="642" y="548"/>
                  </a:lnTo>
                  <a:close/>
                  <a:moveTo>
                    <a:pt x="660" y="550"/>
                  </a:moveTo>
                  <a:lnTo>
                    <a:pt x="659" y="550"/>
                  </a:lnTo>
                  <a:lnTo>
                    <a:pt x="660" y="550"/>
                  </a:lnTo>
                  <a:close/>
                  <a:moveTo>
                    <a:pt x="645" y="547"/>
                  </a:moveTo>
                  <a:lnTo>
                    <a:pt x="644" y="547"/>
                  </a:lnTo>
                  <a:lnTo>
                    <a:pt x="645" y="547"/>
                  </a:lnTo>
                  <a:close/>
                  <a:moveTo>
                    <a:pt x="659" y="549"/>
                  </a:moveTo>
                  <a:lnTo>
                    <a:pt x="658" y="549"/>
                  </a:lnTo>
                  <a:lnTo>
                    <a:pt x="659" y="549"/>
                  </a:lnTo>
                  <a:close/>
                  <a:moveTo>
                    <a:pt x="648" y="547"/>
                  </a:moveTo>
                  <a:lnTo>
                    <a:pt x="650" y="547"/>
                  </a:lnTo>
                  <a:lnTo>
                    <a:pt x="648" y="547"/>
                  </a:lnTo>
                  <a:close/>
                  <a:moveTo>
                    <a:pt x="653" y="547"/>
                  </a:moveTo>
                  <a:lnTo>
                    <a:pt x="653" y="546"/>
                  </a:lnTo>
                  <a:lnTo>
                    <a:pt x="654" y="546"/>
                  </a:lnTo>
                  <a:lnTo>
                    <a:pt x="653" y="546"/>
                  </a:lnTo>
                  <a:lnTo>
                    <a:pt x="653" y="547"/>
                  </a:lnTo>
                  <a:close/>
                  <a:moveTo>
                    <a:pt x="651" y="546"/>
                  </a:moveTo>
                  <a:lnTo>
                    <a:pt x="651" y="545"/>
                  </a:lnTo>
                  <a:lnTo>
                    <a:pt x="652" y="545"/>
                  </a:lnTo>
                  <a:lnTo>
                    <a:pt x="652" y="546"/>
                  </a:lnTo>
                  <a:lnTo>
                    <a:pt x="652" y="545"/>
                  </a:lnTo>
                  <a:lnTo>
                    <a:pt x="652" y="546"/>
                  </a:lnTo>
                  <a:lnTo>
                    <a:pt x="651" y="546"/>
                  </a:lnTo>
                  <a:close/>
                  <a:moveTo>
                    <a:pt x="1048" y="766"/>
                  </a:moveTo>
                  <a:lnTo>
                    <a:pt x="1047" y="766"/>
                  </a:lnTo>
                  <a:lnTo>
                    <a:pt x="1048" y="767"/>
                  </a:lnTo>
                  <a:lnTo>
                    <a:pt x="1047" y="767"/>
                  </a:lnTo>
                  <a:lnTo>
                    <a:pt x="1046" y="767"/>
                  </a:lnTo>
                  <a:lnTo>
                    <a:pt x="1046" y="768"/>
                  </a:lnTo>
                  <a:lnTo>
                    <a:pt x="1046" y="767"/>
                  </a:lnTo>
                  <a:lnTo>
                    <a:pt x="1045" y="767"/>
                  </a:lnTo>
                  <a:lnTo>
                    <a:pt x="1045" y="768"/>
                  </a:lnTo>
                  <a:lnTo>
                    <a:pt x="1043" y="768"/>
                  </a:lnTo>
                  <a:lnTo>
                    <a:pt x="1042" y="768"/>
                  </a:lnTo>
                  <a:lnTo>
                    <a:pt x="1041" y="768"/>
                  </a:lnTo>
                  <a:lnTo>
                    <a:pt x="1041" y="767"/>
                  </a:lnTo>
                  <a:lnTo>
                    <a:pt x="1041" y="766"/>
                  </a:lnTo>
                  <a:lnTo>
                    <a:pt x="1041" y="765"/>
                  </a:lnTo>
                  <a:lnTo>
                    <a:pt x="1040" y="765"/>
                  </a:lnTo>
                  <a:lnTo>
                    <a:pt x="1039" y="765"/>
                  </a:lnTo>
                  <a:lnTo>
                    <a:pt x="1038" y="765"/>
                  </a:lnTo>
                  <a:lnTo>
                    <a:pt x="1038" y="766"/>
                  </a:lnTo>
                  <a:lnTo>
                    <a:pt x="1037" y="766"/>
                  </a:lnTo>
                  <a:lnTo>
                    <a:pt x="1037" y="765"/>
                  </a:lnTo>
                  <a:lnTo>
                    <a:pt x="1037" y="766"/>
                  </a:lnTo>
                  <a:lnTo>
                    <a:pt x="1035" y="766"/>
                  </a:lnTo>
                  <a:lnTo>
                    <a:pt x="1035" y="765"/>
                  </a:lnTo>
                  <a:lnTo>
                    <a:pt x="1034" y="765"/>
                  </a:lnTo>
                  <a:lnTo>
                    <a:pt x="1033" y="765"/>
                  </a:lnTo>
                  <a:lnTo>
                    <a:pt x="1032" y="765"/>
                  </a:lnTo>
                  <a:lnTo>
                    <a:pt x="1032" y="764"/>
                  </a:lnTo>
                  <a:lnTo>
                    <a:pt x="1032" y="765"/>
                  </a:lnTo>
                  <a:lnTo>
                    <a:pt x="1033" y="764"/>
                  </a:lnTo>
                  <a:lnTo>
                    <a:pt x="1032" y="765"/>
                  </a:lnTo>
                  <a:lnTo>
                    <a:pt x="1033" y="765"/>
                  </a:lnTo>
                  <a:lnTo>
                    <a:pt x="1033" y="764"/>
                  </a:lnTo>
                  <a:lnTo>
                    <a:pt x="1033" y="765"/>
                  </a:lnTo>
                  <a:lnTo>
                    <a:pt x="1033" y="764"/>
                  </a:lnTo>
                  <a:lnTo>
                    <a:pt x="1033" y="765"/>
                  </a:lnTo>
                  <a:lnTo>
                    <a:pt x="1034" y="765"/>
                  </a:lnTo>
                  <a:lnTo>
                    <a:pt x="1034" y="764"/>
                  </a:lnTo>
                  <a:lnTo>
                    <a:pt x="1033" y="764"/>
                  </a:lnTo>
                  <a:lnTo>
                    <a:pt x="1034" y="764"/>
                  </a:lnTo>
                  <a:lnTo>
                    <a:pt x="1033" y="764"/>
                  </a:lnTo>
                  <a:lnTo>
                    <a:pt x="1033" y="763"/>
                  </a:lnTo>
                  <a:lnTo>
                    <a:pt x="1032" y="763"/>
                  </a:lnTo>
                  <a:lnTo>
                    <a:pt x="1032" y="764"/>
                  </a:lnTo>
                  <a:lnTo>
                    <a:pt x="1032" y="763"/>
                  </a:lnTo>
                  <a:lnTo>
                    <a:pt x="1031" y="764"/>
                  </a:lnTo>
                  <a:lnTo>
                    <a:pt x="1031" y="763"/>
                  </a:lnTo>
                  <a:lnTo>
                    <a:pt x="1030" y="763"/>
                  </a:lnTo>
                  <a:lnTo>
                    <a:pt x="1029" y="763"/>
                  </a:lnTo>
                  <a:lnTo>
                    <a:pt x="1029" y="764"/>
                  </a:lnTo>
                  <a:lnTo>
                    <a:pt x="1029" y="765"/>
                  </a:lnTo>
                  <a:lnTo>
                    <a:pt x="1029" y="766"/>
                  </a:lnTo>
                  <a:lnTo>
                    <a:pt x="1028" y="766"/>
                  </a:lnTo>
                  <a:lnTo>
                    <a:pt x="1026" y="766"/>
                  </a:lnTo>
                  <a:lnTo>
                    <a:pt x="1026" y="765"/>
                  </a:lnTo>
                  <a:lnTo>
                    <a:pt x="1025" y="765"/>
                  </a:lnTo>
                  <a:lnTo>
                    <a:pt x="1024" y="765"/>
                  </a:lnTo>
                  <a:lnTo>
                    <a:pt x="1024" y="766"/>
                  </a:lnTo>
                  <a:lnTo>
                    <a:pt x="1023" y="766"/>
                  </a:lnTo>
                  <a:lnTo>
                    <a:pt x="1024" y="766"/>
                  </a:lnTo>
                  <a:lnTo>
                    <a:pt x="1023" y="766"/>
                  </a:lnTo>
                  <a:lnTo>
                    <a:pt x="1023" y="767"/>
                  </a:lnTo>
                  <a:lnTo>
                    <a:pt x="1022" y="767"/>
                  </a:lnTo>
                  <a:lnTo>
                    <a:pt x="1022" y="768"/>
                  </a:lnTo>
                  <a:lnTo>
                    <a:pt x="1021" y="768"/>
                  </a:lnTo>
                  <a:lnTo>
                    <a:pt x="1021" y="770"/>
                  </a:lnTo>
                  <a:lnTo>
                    <a:pt x="1020" y="770"/>
                  </a:lnTo>
                  <a:lnTo>
                    <a:pt x="1018" y="770"/>
                  </a:lnTo>
                  <a:lnTo>
                    <a:pt x="1018" y="768"/>
                  </a:lnTo>
                  <a:lnTo>
                    <a:pt x="1017" y="768"/>
                  </a:lnTo>
                  <a:lnTo>
                    <a:pt x="1016" y="768"/>
                  </a:lnTo>
                  <a:lnTo>
                    <a:pt x="1015" y="768"/>
                  </a:lnTo>
                  <a:lnTo>
                    <a:pt x="1014" y="768"/>
                  </a:lnTo>
                  <a:lnTo>
                    <a:pt x="1013" y="768"/>
                  </a:lnTo>
                  <a:lnTo>
                    <a:pt x="1013" y="767"/>
                  </a:lnTo>
                  <a:lnTo>
                    <a:pt x="1014" y="767"/>
                  </a:lnTo>
                  <a:lnTo>
                    <a:pt x="1013" y="767"/>
                  </a:lnTo>
                  <a:lnTo>
                    <a:pt x="1012" y="767"/>
                  </a:lnTo>
                  <a:lnTo>
                    <a:pt x="1012" y="766"/>
                  </a:lnTo>
                  <a:lnTo>
                    <a:pt x="1011" y="766"/>
                  </a:lnTo>
                  <a:lnTo>
                    <a:pt x="1009" y="766"/>
                  </a:lnTo>
                  <a:lnTo>
                    <a:pt x="1008" y="765"/>
                  </a:lnTo>
                  <a:lnTo>
                    <a:pt x="1009" y="765"/>
                  </a:lnTo>
                  <a:lnTo>
                    <a:pt x="1008" y="765"/>
                  </a:lnTo>
                  <a:lnTo>
                    <a:pt x="1008" y="764"/>
                  </a:lnTo>
                  <a:lnTo>
                    <a:pt x="1007" y="764"/>
                  </a:lnTo>
                  <a:lnTo>
                    <a:pt x="1007" y="765"/>
                  </a:lnTo>
                  <a:lnTo>
                    <a:pt x="1007" y="764"/>
                  </a:lnTo>
                  <a:lnTo>
                    <a:pt x="1006" y="764"/>
                  </a:lnTo>
                  <a:lnTo>
                    <a:pt x="1006" y="763"/>
                  </a:lnTo>
                  <a:lnTo>
                    <a:pt x="1005" y="763"/>
                  </a:lnTo>
                  <a:lnTo>
                    <a:pt x="1005" y="762"/>
                  </a:lnTo>
                  <a:lnTo>
                    <a:pt x="1004" y="762"/>
                  </a:lnTo>
                  <a:lnTo>
                    <a:pt x="1004" y="760"/>
                  </a:lnTo>
                  <a:lnTo>
                    <a:pt x="1003" y="760"/>
                  </a:lnTo>
                  <a:lnTo>
                    <a:pt x="1003" y="759"/>
                  </a:lnTo>
                  <a:lnTo>
                    <a:pt x="1004" y="759"/>
                  </a:lnTo>
                  <a:lnTo>
                    <a:pt x="1003" y="759"/>
                  </a:lnTo>
                  <a:lnTo>
                    <a:pt x="1003" y="758"/>
                  </a:lnTo>
                  <a:lnTo>
                    <a:pt x="1003" y="757"/>
                  </a:lnTo>
                  <a:lnTo>
                    <a:pt x="1001" y="757"/>
                  </a:lnTo>
                  <a:lnTo>
                    <a:pt x="1003" y="757"/>
                  </a:lnTo>
                  <a:lnTo>
                    <a:pt x="1003" y="756"/>
                  </a:lnTo>
                  <a:lnTo>
                    <a:pt x="1001" y="756"/>
                  </a:lnTo>
                  <a:lnTo>
                    <a:pt x="1003" y="756"/>
                  </a:lnTo>
                  <a:lnTo>
                    <a:pt x="1003" y="755"/>
                  </a:lnTo>
                  <a:lnTo>
                    <a:pt x="1003" y="754"/>
                  </a:lnTo>
                  <a:lnTo>
                    <a:pt x="1004" y="754"/>
                  </a:lnTo>
                  <a:lnTo>
                    <a:pt x="1004" y="753"/>
                  </a:lnTo>
                  <a:lnTo>
                    <a:pt x="1003" y="751"/>
                  </a:lnTo>
                  <a:lnTo>
                    <a:pt x="1004" y="751"/>
                  </a:lnTo>
                  <a:lnTo>
                    <a:pt x="1003" y="750"/>
                  </a:lnTo>
                  <a:lnTo>
                    <a:pt x="1004" y="750"/>
                  </a:lnTo>
                  <a:lnTo>
                    <a:pt x="1004" y="749"/>
                  </a:lnTo>
                  <a:lnTo>
                    <a:pt x="1004" y="748"/>
                  </a:lnTo>
                  <a:lnTo>
                    <a:pt x="1005" y="748"/>
                  </a:lnTo>
                  <a:lnTo>
                    <a:pt x="1005" y="747"/>
                  </a:lnTo>
                  <a:lnTo>
                    <a:pt x="1005" y="746"/>
                  </a:lnTo>
                  <a:lnTo>
                    <a:pt x="1006" y="746"/>
                  </a:lnTo>
                  <a:lnTo>
                    <a:pt x="1006" y="745"/>
                  </a:lnTo>
                  <a:lnTo>
                    <a:pt x="1006" y="743"/>
                  </a:lnTo>
                  <a:lnTo>
                    <a:pt x="1005" y="743"/>
                  </a:lnTo>
                  <a:lnTo>
                    <a:pt x="1005" y="742"/>
                  </a:lnTo>
                  <a:lnTo>
                    <a:pt x="1004" y="742"/>
                  </a:lnTo>
                  <a:lnTo>
                    <a:pt x="1004" y="741"/>
                  </a:lnTo>
                  <a:lnTo>
                    <a:pt x="1004" y="740"/>
                  </a:lnTo>
                  <a:lnTo>
                    <a:pt x="1003" y="740"/>
                  </a:lnTo>
                  <a:lnTo>
                    <a:pt x="1004" y="740"/>
                  </a:lnTo>
                  <a:lnTo>
                    <a:pt x="1004" y="739"/>
                  </a:lnTo>
                  <a:lnTo>
                    <a:pt x="1003" y="739"/>
                  </a:lnTo>
                  <a:lnTo>
                    <a:pt x="1003" y="738"/>
                  </a:lnTo>
                  <a:lnTo>
                    <a:pt x="1004" y="738"/>
                  </a:lnTo>
                  <a:lnTo>
                    <a:pt x="1004" y="737"/>
                  </a:lnTo>
                  <a:lnTo>
                    <a:pt x="1004" y="735"/>
                  </a:lnTo>
                  <a:lnTo>
                    <a:pt x="1004" y="734"/>
                  </a:lnTo>
                  <a:lnTo>
                    <a:pt x="1004" y="733"/>
                  </a:lnTo>
                  <a:lnTo>
                    <a:pt x="1003" y="733"/>
                  </a:lnTo>
                  <a:lnTo>
                    <a:pt x="1003" y="732"/>
                  </a:lnTo>
                  <a:lnTo>
                    <a:pt x="1004" y="732"/>
                  </a:lnTo>
                  <a:lnTo>
                    <a:pt x="1003" y="732"/>
                  </a:lnTo>
                  <a:lnTo>
                    <a:pt x="1003" y="731"/>
                  </a:lnTo>
                  <a:lnTo>
                    <a:pt x="1004" y="731"/>
                  </a:lnTo>
                  <a:lnTo>
                    <a:pt x="1004" y="730"/>
                  </a:lnTo>
                  <a:lnTo>
                    <a:pt x="1004" y="729"/>
                  </a:lnTo>
                  <a:lnTo>
                    <a:pt x="1003" y="729"/>
                  </a:lnTo>
                  <a:lnTo>
                    <a:pt x="1003" y="728"/>
                  </a:lnTo>
                  <a:lnTo>
                    <a:pt x="1001" y="728"/>
                  </a:lnTo>
                  <a:lnTo>
                    <a:pt x="1000" y="728"/>
                  </a:lnTo>
                  <a:lnTo>
                    <a:pt x="1000" y="726"/>
                  </a:lnTo>
                  <a:lnTo>
                    <a:pt x="999" y="726"/>
                  </a:lnTo>
                  <a:lnTo>
                    <a:pt x="998" y="726"/>
                  </a:lnTo>
                  <a:lnTo>
                    <a:pt x="999" y="728"/>
                  </a:lnTo>
                  <a:lnTo>
                    <a:pt x="998" y="728"/>
                  </a:lnTo>
                  <a:lnTo>
                    <a:pt x="999" y="728"/>
                  </a:lnTo>
                  <a:lnTo>
                    <a:pt x="998" y="729"/>
                  </a:lnTo>
                  <a:lnTo>
                    <a:pt x="999" y="729"/>
                  </a:lnTo>
                  <a:lnTo>
                    <a:pt x="999" y="730"/>
                  </a:lnTo>
                  <a:lnTo>
                    <a:pt x="999" y="729"/>
                  </a:lnTo>
                  <a:lnTo>
                    <a:pt x="998" y="729"/>
                  </a:lnTo>
                  <a:lnTo>
                    <a:pt x="998" y="728"/>
                  </a:lnTo>
                  <a:lnTo>
                    <a:pt x="997" y="728"/>
                  </a:lnTo>
                  <a:lnTo>
                    <a:pt x="996" y="726"/>
                  </a:lnTo>
                  <a:lnTo>
                    <a:pt x="997" y="726"/>
                  </a:lnTo>
                  <a:lnTo>
                    <a:pt x="997" y="725"/>
                  </a:lnTo>
                  <a:lnTo>
                    <a:pt x="996" y="725"/>
                  </a:lnTo>
                  <a:lnTo>
                    <a:pt x="996" y="724"/>
                  </a:lnTo>
                  <a:lnTo>
                    <a:pt x="995" y="724"/>
                  </a:lnTo>
                  <a:lnTo>
                    <a:pt x="993" y="724"/>
                  </a:lnTo>
                  <a:lnTo>
                    <a:pt x="993" y="725"/>
                  </a:lnTo>
                  <a:lnTo>
                    <a:pt x="993" y="724"/>
                  </a:lnTo>
                  <a:lnTo>
                    <a:pt x="992" y="724"/>
                  </a:lnTo>
                  <a:lnTo>
                    <a:pt x="991" y="724"/>
                  </a:lnTo>
                  <a:lnTo>
                    <a:pt x="990" y="725"/>
                  </a:lnTo>
                  <a:lnTo>
                    <a:pt x="990" y="724"/>
                  </a:lnTo>
                  <a:lnTo>
                    <a:pt x="991" y="724"/>
                  </a:lnTo>
                  <a:lnTo>
                    <a:pt x="991" y="723"/>
                  </a:lnTo>
                  <a:lnTo>
                    <a:pt x="990" y="723"/>
                  </a:lnTo>
                  <a:lnTo>
                    <a:pt x="989" y="723"/>
                  </a:lnTo>
                  <a:lnTo>
                    <a:pt x="989" y="724"/>
                  </a:lnTo>
                  <a:lnTo>
                    <a:pt x="990" y="724"/>
                  </a:lnTo>
                  <a:lnTo>
                    <a:pt x="989" y="724"/>
                  </a:lnTo>
                  <a:lnTo>
                    <a:pt x="989" y="723"/>
                  </a:lnTo>
                  <a:lnTo>
                    <a:pt x="989" y="722"/>
                  </a:lnTo>
                  <a:lnTo>
                    <a:pt x="988" y="722"/>
                  </a:lnTo>
                  <a:lnTo>
                    <a:pt x="988" y="721"/>
                  </a:lnTo>
                  <a:lnTo>
                    <a:pt x="987" y="721"/>
                  </a:lnTo>
                  <a:lnTo>
                    <a:pt x="987" y="720"/>
                  </a:lnTo>
                  <a:lnTo>
                    <a:pt x="988" y="720"/>
                  </a:lnTo>
                  <a:lnTo>
                    <a:pt x="988" y="718"/>
                  </a:lnTo>
                  <a:lnTo>
                    <a:pt x="988" y="717"/>
                  </a:lnTo>
                  <a:lnTo>
                    <a:pt x="989" y="717"/>
                  </a:lnTo>
                  <a:lnTo>
                    <a:pt x="989" y="716"/>
                  </a:lnTo>
                  <a:lnTo>
                    <a:pt x="990" y="716"/>
                  </a:lnTo>
                  <a:lnTo>
                    <a:pt x="990" y="715"/>
                  </a:lnTo>
                  <a:lnTo>
                    <a:pt x="991" y="715"/>
                  </a:lnTo>
                  <a:lnTo>
                    <a:pt x="991" y="714"/>
                  </a:lnTo>
                  <a:lnTo>
                    <a:pt x="991" y="713"/>
                  </a:lnTo>
                  <a:lnTo>
                    <a:pt x="990" y="713"/>
                  </a:lnTo>
                  <a:lnTo>
                    <a:pt x="990" y="712"/>
                  </a:lnTo>
                  <a:lnTo>
                    <a:pt x="990" y="713"/>
                  </a:lnTo>
                  <a:lnTo>
                    <a:pt x="991" y="713"/>
                  </a:lnTo>
                  <a:lnTo>
                    <a:pt x="991" y="712"/>
                  </a:lnTo>
                  <a:lnTo>
                    <a:pt x="990" y="712"/>
                  </a:lnTo>
                  <a:lnTo>
                    <a:pt x="990" y="710"/>
                  </a:lnTo>
                  <a:lnTo>
                    <a:pt x="990" y="712"/>
                  </a:lnTo>
                  <a:lnTo>
                    <a:pt x="991" y="712"/>
                  </a:lnTo>
                  <a:lnTo>
                    <a:pt x="991" y="710"/>
                  </a:lnTo>
                  <a:lnTo>
                    <a:pt x="991" y="709"/>
                  </a:lnTo>
                  <a:lnTo>
                    <a:pt x="991" y="708"/>
                  </a:lnTo>
                  <a:lnTo>
                    <a:pt x="992" y="708"/>
                  </a:lnTo>
                  <a:lnTo>
                    <a:pt x="991" y="708"/>
                  </a:lnTo>
                  <a:lnTo>
                    <a:pt x="991" y="707"/>
                  </a:lnTo>
                  <a:lnTo>
                    <a:pt x="991" y="706"/>
                  </a:lnTo>
                  <a:lnTo>
                    <a:pt x="990" y="706"/>
                  </a:lnTo>
                  <a:lnTo>
                    <a:pt x="990" y="705"/>
                  </a:lnTo>
                  <a:lnTo>
                    <a:pt x="989" y="705"/>
                  </a:lnTo>
                  <a:lnTo>
                    <a:pt x="989" y="704"/>
                  </a:lnTo>
                  <a:lnTo>
                    <a:pt x="989" y="703"/>
                  </a:lnTo>
                  <a:lnTo>
                    <a:pt x="990" y="703"/>
                  </a:lnTo>
                  <a:lnTo>
                    <a:pt x="989" y="703"/>
                  </a:lnTo>
                  <a:lnTo>
                    <a:pt x="989" y="704"/>
                  </a:lnTo>
                  <a:lnTo>
                    <a:pt x="990" y="705"/>
                  </a:lnTo>
                  <a:lnTo>
                    <a:pt x="990" y="704"/>
                  </a:lnTo>
                  <a:lnTo>
                    <a:pt x="990" y="703"/>
                  </a:lnTo>
                  <a:lnTo>
                    <a:pt x="991" y="703"/>
                  </a:lnTo>
                  <a:lnTo>
                    <a:pt x="991" y="701"/>
                  </a:lnTo>
                  <a:lnTo>
                    <a:pt x="990" y="701"/>
                  </a:lnTo>
                  <a:lnTo>
                    <a:pt x="990" y="703"/>
                  </a:lnTo>
                  <a:lnTo>
                    <a:pt x="990" y="701"/>
                  </a:lnTo>
                  <a:lnTo>
                    <a:pt x="990" y="700"/>
                  </a:lnTo>
                  <a:lnTo>
                    <a:pt x="991" y="700"/>
                  </a:lnTo>
                  <a:lnTo>
                    <a:pt x="991" y="699"/>
                  </a:lnTo>
                  <a:lnTo>
                    <a:pt x="990" y="699"/>
                  </a:lnTo>
                  <a:lnTo>
                    <a:pt x="990" y="698"/>
                  </a:lnTo>
                  <a:lnTo>
                    <a:pt x="990" y="697"/>
                  </a:lnTo>
                  <a:lnTo>
                    <a:pt x="990" y="696"/>
                  </a:lnTo>
                  <a:lnTo>
                    <a:pt x="989" y="696"/>
                  </a:lnTo>
                  <a:lnTo>
                    <a:pt x="989" y="697"/>
                  </a:lnTo>
                  <a:lnTo>
                    <a:pt x="989" y="696"/>
                  </a:lnTo>
                  <a:lnTo>
                    <a:pt x="988" y="696"/>
                  </a:lnTo>
                  <a:lnTo>
                    <a:pt x="988" y="695"/>
                  </a:lnTo>
                  <a:lnTo>
                    <a:pt x="989" y="695"/>
                  </a:lnTo>
                  <a:lnTo>
                    <a:pt x="988" y="695"/>
                  </a:lnTo>
                  <a:lnTo>
                    <a:pt x="987" y="695"/>
                  </a:lnTo>
                  <a:lnTo>
                    <a:pt x="987" y="693"/>
                  </a:lnTo>
                  <a:lnTo>
                    <a:pt x="986" y="693"/>
                  </a:lnTo>
                  <a:lnTo>
                    <a:pt x="986" y="692"/>
                  </a:lnTo>
                  <a:lnTo>
                    <a:pt x="984" y="692"/>
                  </a:lnTo>
                  <a:lnTo>
                    <a:pt x="984" y="693"/>
                  </a:lnTo>
                  <a:lnTo>
                    <a:pt x="984" y="692"/>
                  </a:lnTo>
                  <a:lnTo>
                    <a:pt x="984" y="691"/>
                  </a:lnTo>
                  <a:lnTo>
                    <a:pt x="983" y="691"/>
                  </a:lnTo>
                  <a:lnTo>
                    <a:pt x="983" y="692"/>
                  </a:lnTo>
                  <a:lnTo>
                    <a:pt x="983" y="691"/>
                  </a:lnTo>
                  <a:lnTo>
                    <a:pt x="983" y="690"/>
                  </a:lnTo>
                  <a:lnTo>
                    <a:pt x="982" y="690"/>
                  </a:lnTo>
                  <a:lnTo>
                    <a:pt x="982" y="689"/>
                  </a:lnTo>
                  <a:lnTo>
                    <a:pt x="982" y="688"/>
                  </a:lnTo>
                  <a:lnTo>
                    <a:pt x="982" y="687"/>
                  </a:lnTo>
                  <a:lnTo>
                    <a:pt x="981" y="687"/>
                  </a:lnTo>
                  <a:lnTo>
                    <a:pt x="980" y="687"/>
                  </a:lnTo>
                  <a:lnTo>
                    <a:pt x="979" y="687"/>
                  </a:lnTo>
                  <a:lnTo>
                    <a:pt x="979" y="686"/>
                  </a:lnTo>
                  <a:lnTo>
                    <a:pt x="980" y="686"/>
                  </a:lnTo>
                  <a:lnTo>
                    <a:pt x="980" y="684"/>
                  </a:lnTo>
                  <a:lnTo>
                    <a:pt x="979" y="684"/>
                  </a:lnTo>
                  <a:lnTo>
                    <a:pt x="978" y="684"/>
                  </a:lnTo>
                  <a:lnTo>
                    <a:pt x="978" y="683"/>
                  </a:lnTo>
                  <a:lnTo>
                    <a:pt x="978" y="682"/>
                  </a:lnTo>
                  <a:lnTo>
                    <a:pt x="979" y="682"/>
                  </a:lnTo>
                  <a:lnTo>
                    <a:pt x="979" y="681"/>
                  </a:lnTo>
                  <a:lnTo>
                    <a:pt x="978" y="681"/>
                  </a:lnTo>
                  <a:lnTo>
                    <a:pt x="976" y="681"/>
                  </a:lnTo>
                  <a:lnTo>
                    <a:pt x="976" y="680"/>
                  </a:lnTo>
                  <a:lnTo>
                    <a:pt x="978" y="680"/>
                  </a:lnTo>
                  <a:lnTo>
                    <a:pt x="978" y="679"/>
                  </a:lnTo>
                  <a:lnTo>
                    <a:pt x="976" y="679"/>
                  </a:lnTo>
                  <a:lnTo>
                    <a:pt x="976" y="678"/>
                  </a:lnTo>
                  <a:lnTo>
                    <a:pt x="976" y="679"/>
                  </a:lnTo>
                  <a:lnTo>
                    <a:pt x="976" y="678"/>
                  </a:lnTo>
                  <a:lnTo>
                    <a:pt x="975" y="678"/>
                  </a:lnTo>
                  <a:lnTo>
                    <a:pt x="976" y="678"/>
                  </a:lnTo>
                  <a:lnTo>
                    <a:pt x="975" y="676"/>
                  </a:lnTo>
                  <a:lnTo>
                    <a:pt x="974" y="676"/>
                  </a:lnTo>
                  <a:lnTo>
                    <a:pt x="973" y="676"/>
                  </a:lnTo>
                  <a:lnTo>
                    <a:pt x="972" y="676"/>
                  </a:lnTo>
                  <a:lnTo>
                    <a:pt x="972" y="675"/>
                  </a:lnTo>
                  <a:lnTo>
                    <a:pt x="973" y="675"/>
                  </a:lnTo>
                  <a:lnTo>
                    <a:pt x="973" y="674"/>
                  </a:lnTo>
                  <a:lnTo>
                    <a:pt x="972" y="674"/>
                  </a:lnTo>
                  <a:lnTo>
                    <a:pt x="971" y="674"/>
                  </a:lnTo>
                  <a:lnTo>
                    <a:pt x="971" y="675"/>
                  </a:lnTo>
                  <a:lnTo>
                    <a:pt x="971" y="674"/>
                  </a:lnTo>
                  <a:lnTo>
                    <a:pt x="970" y="674"/>
                  </a:lnTo>
                  <a:lnTo>
                    <a:pt x="970" y="673"/>
                  </a:lnTo>
                  <a:lnTo>
                    <a:pt x="970" y="672"/>
                  </a:lnTo>
                  <a:lnTo>
                    <a:pt x="969" y="672"/>
                  </a:lnTo>
                  <a:lnTo>
                    <a:pt x="970" y="672"/>
                  </a:lnTo>
                  <a:lnTo>
                    <a:pt x="970" y="671"/>
                  </a:lnTo>
                  <a:lnTo>
                    <a:pt x="969" y="671"/>
                  </a:lnTo>
                  <a:lnTo>
                    <a:pt x="970" y="671"/>
                  </a:lnTo>
                  <a:lnTo>
                    <a:pt x="969" y="671"/>
                  </a:lnTo>
                  <a:lnTo>
                    <a:pt x="970" y="671"/>
                  </a:lnTo>
                  <a:lnTo>
                    <a:pt x="970" y="670"/>
                  </a:lnTo>
                  <a:lnTo>
                    <a:pt x="969" y="670"/>
                  </a:lnTo>
                  <a:lnTo>
                    <a:pt x="969" y="671"/>
                  </a:lnTo>
                  <a:lnTo>
                    <a:pt x="967" y="671"/>
                  </a:lnTo>
                  <a:lnTo>
                    <a:pt x="967" y="670"/>
                  </a:lnTo>
                  <a:lnTo>
                    <a:pt x="967" y="668"/>
                  </a:lnTo>
                  <a:lnTo>
                    <a:pt x="969" y="668"/>
                  </a:lnTo>
                  <a:lnTo>
                    <a:pt x="967" y="668"/>
                  </a:lnTo>
                  <a:lnTo>
                    <a:pt x="966" y="668"/>
                  </a:lnTo>
                  <a:lnTo>
                    <a:pt x="966" y="667"/>
                  </a:lnTo>
                  <a:lnTo>
                    <a:pt x="967" y="667"/>
                  </a:lnTo>
                  <a:lnTo>
                    <a:pt x="966" y="667"/>
                  </a:lnTo>
                  <a:lnTo>
                    <a:pt x="966" y="666"/>
                  </a:lnTo>
                  <a:lnTo>
                    <a:pt x="966" y="665"/>
                  </a:lnTo>
                  <a:lnTo>
                    <a:pt x="965" y="665"/>
                  </a:lnTo>
                  <a:lnTo>
                    <a:pt x="966" y="665"/>
                  </a:lnTo>
                  <a:lnTo>
                    <a:pt x="965" y="665"/>
                  </a:lnTo>
                  <a:lnTo>
                    <a:pt x="965" y="664"/>
                  </a:lnTo>
                  <a:lnTo>
                    <a:pt x="966" y="664"/>
                  </a:lnTo>
                  <a:lnTo>
                    <a:pt x="965" y="664"/>
                  </a:lnTo>
                  <a:lnTo>
                    <a:pt x="965" y="663"/>
                  </a:lnTo>
                  <a:lnTo>
                    <a:pt x="964" y="663"/>
                  </a:lnTo>
                  <a:lnTo>
                    <a:pt x="964" y="662"/>
                  </a:lnTo>
                  <a:lnTo>
                    <a:pt x="964" y="661"/>
                  </a:lnTo>
                  <a:lnTo>
                    <a:pt x="963" y="661"/>
                  </a:lnTo>
                  <a:lnTo>
                    <a:pt x="963" y="659"/>
                  </a:lnTo>
                  <a:lnTo>
                    <a:pt x="963" y="658"/>
                  </a:lnTo>
                  <a:lnTo>
                    <a:pt x="963" y="657"/>
                  </a:lnTo>
                  <a:lnTo>
                    <a:pt x="963" y="656"/>
                  </a:lnTo>
                  <a:lnTo>
                    <a:pt x="963" y="657"/>
                  </a:lnTo>
                  <a:lnTo>
                    <a:pt x="963" y="656"/>
                  </a:lnTo>
                  <a:lnTo>
                    <a:pt x="962" y="656"/>
                  </a:lnTo>
                  <a:lnTo>
                    <a:pt x="962" y="655"/>
                  </a:lnTo>
                  <a:lnTo>
                    <a:pt x="962" y="654"/>
                  </a:lnTo>
                  <a:lnTo>
                    <a:pt x="961" y="654"/>
                  </a:lnTo>
                  <a:lnTo>
                    <a:pt x="961" y="653"/>
                  </a:lnTo>
                  <a:lnTo>
                    <a:pt x="959" y="653"/>
                  </a:lnTo>
                  <a:lnTo>
                    <a:pt x="959" y="651"/>
                  </a:lnTo>
                  <a:lnTo>
                    <a:pt x="959" y="650"/>
                  </a:lnTo>
                  <a:lnTo>
                    <a:pt x="959" y="649"/>
                  </a:lnTo>
                  <a:lnTo>
                    <a:pt x="958" y="649"/>
                  </a:lnTo>
                  <a:lnTo>
                    <a:pt x="958" y="648"/>
                  </a:lnTo>
                  <a:lnTo>
                    <a:pt x="958" y="647"/>
                  </a:lnTo>
                  <a:lnTo>
                    <a:pt x="957" y="647"/>
                  </a:lnTo>
                  <a:lnTo>
                    <a:pt x="957" y="646"/>
                  </a:lnTo>
                  <a:lnTo>
                    <a:pt x="957" y="645"/>
                  </a:lnTo>
                  <a:lnTo>
                    <a:pt x="956" y="643"/>
                  </a:lnTo>
                  <a:lnTo>
                    <a:pt x="957" y="643"/>
                  </a:lnTo>
                  <a:lnTo>
                    <a:pt x="957" y="642"/>
                  </a:lnTo>
                  <a:lnTo>
                    <a:pt x="957" y="641"/>
                  </a:lnTo>
                  <a:lnTo>
                    <a:pt x="956" y="641"/>
                  </a:lnTo>
                  <a:lnTo>
                    <a:pt x="956" y="640"/>
                  </a:lnTo>
                  <a:lnTo>
                    <a:pt x="955" y="640"/>
                  </a:lnTo>
                  <a:lnTo>
                    <a:pt x="955" y="639"/>
                  </a:lnTo>
                  <a:lnTo>
                    <a:pt x="955" y="638"/>
                  </a:lnTo>
                  <a:lnTo>
                    <a:pt x="954" y="638"/>
                  </a:lnTo>
                  <a:lnTo>
                    <a:pt x="955" y="638"/>
                  </a:lnTo>
                  <a:lnTo>
                    <a:pt x="954" y="638"/>
                  </a:lnTo>
                  <a:lnTo>
                    <a:pt x="954" y="637"/>
                  </a:lnTo>
                  <a:lnTo>
                    <a:pt x="955" y="637"/>
                  </a:lnTo>
                  <a:lnTo>
                    <a:pt x="955" y="636"/>
                  </a:lnTo>
                  <a:lnTo>
                    <a:pt x="954" y="636"/>
                  </a:lnTo>
                  <a:lnTo>
                    <a:pt x="954" y="634"/>
                  </a:lnTo>
                  <a:lnTo>
                    <a:pt x="954" y="633"/>
                  </a:lnTo>
                  <a:lnTo>
                    <a:pt x="954" y="632"/>
                  </a:lnTo>
                  <a:lnTo>
                    <a:pt x="954" y="631"/>
                  </a:lnTo>
                  <a:lnTo>
                    <a:pt x="954" y="630"/>
                  </a:lnTo>
                  <a:lnTo>
                    <a:pt x="955" y="630"/>
                  </a:lnTo>
                  <a:lnTo>
                    <a:pt x="954" y="630"/>
                  </a:lnTo>
                  <a:lnTo>
                    <a:pt x="954" y="629"/>
                  </a:lnTo>
                  <a:lnTo>
                    <a:pt x="955" y="629"/>
                  </a:lnTo>
                  <a:lnTo>
                    <a:pt x="955" y="628"/>
                  </a:lnTo>
                  <a:lnTo>
                    <a:pt x="955" y="626"/>
                  </a:lnTo>
                  <a:lnTo>
                    <a:pt x="955" y="628"/>
                  </a:lnTo>
                  <a:lnTo>
                    <a:pt x="955" y="626"/>
                  </a:lnTo>
                  <a:lnTo>
                    <a:pt x="954" y="626"/>
                  </a:lnTo>
                  <a:lnTo>
                    <a:pt x="953" y="626"/>
                  </a:lnTo>
                  <a:lnTo>
                    <a:pt x="954" y="625"/>
                  </a:lnTo>
                  <a:lnTo>
                    <a:pt x="953" y="625"/>
                  </a:lnTo>
                  <a:lnTo>
                    <a:pt x="954" y="625"/>
                  </a:lnTo>
                  <a:lnTo>
                    <a:pt x="954" y="624"/>
                  </a:lnTo>
                  <a:lnTo>
                    <a:pt x="954" y="623"/>
                  </a:lnTo>
                  <a:lnTo>
                    <a:pt x="953" y="623"/>
                  </a:lnTo>
                  <a:lnTo>
                    <a:pt x="953" y="622"/>
                  </a:lnTo>
                  <a:lnTo>
                    <a:pt x="952" y="622"/>
                  </a:lnTo>
                  <a:lnTo>
                    <a:pt x="952" y="621"/>
                  </a:lnTo>
                  <a:lnTo>
                    <a:pt x="950" y="621"/>
                  </a:lnTo>
                  <a:lnTo>
                    <a:pt x="952" y="621"/>
                  </a:lnTo>
                  <a:lnTo>
                    <a:pt x="950" y="621"/>
                  </a:lnTo>
                  <a:lnTo>
                    <a:pt x="950" y="620"/>
                  </a:lnTo>
                  <a:lnTo>
                    <a:pt x="949" y="620"/>
                  </a:lnTo>
                  <a:lnTo>
                    <a:pt x="949" y="621"/>
                  </a:lnTo>
                  <a:lnTo>
                    <a:pt x="948" y="620"/>
                  </a:lnTo>
                  <a:lnTo>
                    <a:pt x="947" y="620"/>
                  </a:lnTo>
                  <a:lnTo>
                    <a:pt x="947" y="618"/>
                  </a:lnTo>
                  <a:lnTo>
                    <a:pt x="946" y="618"/>
                  </a:lnTo>
                  <a:lnTo>
                    <a:pt x="947" y="618"/>
                  </a:lnTo>
                  <a:lnTo>
                    <a:pt x="947" y="617"/>
                  </a:lnTo>
                  <a:lnTo>
                    <a:pt x="946" y="617"/>
                  </a:lnTo>
                  <a:lnTo>
                    <a:pt x="946" y="616"/>
                  </a:lnTo>
                  <a:lnTo>
                    <a:pt x="946" y="615"/>
                  </a:lnTo>
                  <a:lnTo>
                    <a:pt x="946" y="614"/>
                  </a:lnTo>
                  <a:lnTo>
                    <a:pt x="946" y="613"/>
                  </a:lnTo>
                  <a:lnTo>
                    <a:pt x="945" y="613"/>
                  </a:lnTo>
                  <a:lnTo>
                    <a:pt x="945" y="612"/>
                  </a:lnTo>
                  <a:lnTo>
                    <a:pt x="945" y="611"/>
                  </a:lnTo>
                  <a:lnTo>
                    <a:pt x="944" y="611"/>
                  </a:lnTo>
                  <a:lnTo>
                    <a:pt x="944" y="609"/>
                  </a:lnTo>
                  <a:lnTo>
                    <a:pt x="942" y="609"/>
                  </a:lnTo>
                  <a:lnTo>
                    <a:pt x="942" y="608"/>
                  </a:lnTo>
                  <a:lnTo>
                    <a:pt x="944" y="608"/>
                  </a:lnTo>
                  <a:lnTo>
                    <a:pt x="944" y="607"/>
                  </a:lnTo>
                  <a:lnTo>
                    <a:pt x="942" y="607"/>
                  </a:lnTo>
                  <a:lnTo>
                    <a:pt x="944" y="606"/>
                  </a:lnTo>
                  <a:lnTo>
                    <a:pt x="942" y="606"/>
                  </a:lnTo>
                  <a:lnTo>
                    <a:pt x="942" y="605"/>
                  </a:lnTo>
                  <a:lnTo>
                    <a:pt x="941" y="605"/>
                  </a:lnTo>
                  <a:lnTo>
                    <a:pt x="942" y="605"/>
                  </a:lnTo>
                  <a:lnTo>
                    <a:pt x="942" y="604"/>
                  </a:lnTo>
                  <a:lnTo>
                    <a:pt x="942" y="603"/>
                  </a:lnTo>
                  <a:lnTo>
                    <a:pt x="941" y="603"/>
                  </a:lnTo>
                  <a:lnTo>
                    <a:pt x="940" y="603"/>
                  </a:lnTo>
                  <a:lnTo>
                    <a:pt x="940" y="601"/>
                  </a:lnTo>
                  <a:lnTo>
                    <a:pt x="939" y="601"/>
                  </a:lnTo>
                  <a:lnTo>
                    <a:pt x="939" y="600"/>
                  </a:lnTo>
                  <a:lnTo>
                    <a:pt x="939" y="599"/>
                  </a:lnTo>
                  <a:lnTo>
                    <a:pt x="939" y="598"/>
                  </a:lnTo>
                  <a:lnTo>
                    <a:pt x="938" y="598"/>
                  </a:lnTo>
                  <a:lnTo>
                    <a:pt x="938" y="597"/>
                  </a:lnTo>
                  <a:lnTo>
                    <a:pt x="938" y="596"/>
                  </a:lnTo>
                  <a:lnTo>
                    <a:pt x="939" y="596"/>
                  </a:lnTo>
                  <a:lnTo>
                    <a:pt x="939" y="595"/>
                  </a:lnTo>
                  <a:lnTo>
                    <a:pt x="938" y="595"/>
                  </a:lnTo>
                  <a:lnTo>
                    <a:pt x="938" y="594"/>
                  </a:lnTo>
                  <a:lnTo>
                    <a:pt x="938" y="592"/>
                  </a:lnTo>
                  <a:lnTo>
                    <a:pt x="939" y="592"/>
                  </a:lnTo>
                  <a:lnTo>
                    <a:pt x="939" y="591"/>
                  </a:lnTo>
                  <a:lnTo>
                    <a:pt x="939" y="590"/>
                  </a:lnTo>
                  <a:lnTo>
                    <a:pt x="939" y="589"/>
                  </a:lnTo>
                  <a:lnTo>
                    <a:pt x="939" y="588"/>
                  </a:lnTo>
                  <a:lnTo>
                    <a:pt x="938" y="588"/>
                  </a:lnTo>
                  <a:lnTo>
                    <a:pt x="938" y="587"/>
                  </a:lnTo>
                  <a:lnTo>
                    <a:pt x="937" y="587"/>
                  </a:lnTo>
                  <a:lnTo>
                    <a:pt x="938" y="587"/>
                  </a:lnTo>
                  <a:lnTo>
                    <a:pt x="938" y="586"/>
                  </a:lnTo>
                  <a:lnTo>
                    <a:pt x="938" y="584"/>
                  </a:lnTo>
                  <a:lnTo>
                    <a:pt x="939" y="584"/>
                  </a:lnTo>
                  <a:lnTo>
                    <a:pt x="938" y="583"/>
                  </a:lnTo>
                  <a:lnTo>
                    <a:pt x="939" y="583"/>
                  </a:lnTo>
                  <a:lnTo>
                    <a:pt x="938" y="583"/>
                  </a:lnTo>
                  <a:lnTo>
                    <a:pt x="938" y="582"/>
                  </a:lnTo>
                  <a:lnTo>
                    <a:pt x="937" y="582"/>
                  </a:lnTo>
                  <a:lnTo>
                    <a:pt x="936" y="582"/>
                  </a:lnTo>
                  <a:lnTo>
                    <a:pt x="936" y="581"/>
                  </a:lnTo>
                  <a:lnTo>
                    <a:pt x="936" y="580"/>
                  </a:lnTo>
                  <a:lnTo>
                    <a:pt x="937" y="580"/>
                  </a:lnTo>
                  <a:lnTo>
                    <a:pt x="938" y="580"/>
                  </a:lnTo>
                  <a:lnTo>
                    <a:pt x="937" y="580"/>
                  </a:lnTo>
                  <a:lnTo>
                    <a:pt x="937" y="579"/>
                  </a:lnTo>
                  <a:lnTo>
                    <a:pt x="937" y="580"/>
                  </a:lnTo>
                  <a:lnTo>
                    <a:pt x="937" y="579"/>
                  </a:lnTo>
                  <a:lnTo>
                    <a:pt x="937" y="578"/>
                  </a:lnTo>
                  <a:lnTo>
                    <a:pt x="938" y="578"/>
                  </a:lnTo>
                  <a:lnTo>
                    <a:pt x="938" y="576"/>
                  </a:lnTo>
                  <a:lnTo>
                    <a:pt x="937" y="576"/>
                  </a:lnTo>
                  <a:lnTo>
                    <a:pt x="937" y="575"/>
                  </a:lnTo>
                  <a:lnTo>
                    <a:pt x="937" y="574"/>
                  </a:lnTo>
                  <a:lnTo>
                    <a:pt x="936" y="574"/>
                  </a:lnTo>
                  <a:lnTo>
                    <a:pt x="936" y="573"/>
                  </a:lnTo>
                  <a:lnTo>
                    <a:pt x="936" y="572"/>
                  </a:lnTo>
                  <a:lnTo>
                    <a:pt x="934" y="572"/>
                  </a:lnTo>
                  <a:lnTo>
                    <a:pt x="936" y="572"/>
                  </a:lnTo>
                  <a:lnTo>
                    <a:pt x="936" y="571"/>
                  </a:lnTo>
                  <a:lnTo>
                    <a:pt x="936" y="572"/>
                  </a:lnTo>
                  <a:lnTo>
                    <a:pt x="937" y="572"/>
                  </a:lnTo>
                  <a:lnTo>
                    <a:pt x="938" y="572"/>
                  </a:lnTo>
                  <a:lnTo>
                    <a:pt x="938" y="571"/>
                  </a:lnTo>
                  <a:lnTo>
                    <a:pt x="937" y="571"/>
                  </a:lnTo>
                  <a:lnTo>
                    <a:pt x="938" y="571"/>
                  </a:lnTo>
                  <a:lnTo>
                    <a:pt x="938" y="570"/>
                  </a:lnTo>
                  <a:lnTo>
                    <a:pt x="938" y="569"/>
                  </a:lnTo>
                  <a:lnTo>
                    <a:pt x="937" y="569"/>
                  </a:lnTo>
                  <a:lnTo>
                    <a:pt x="938" y="569"/>
                  </a:lnTo>
                  <a:lnTo>
                    <a:pt x="938" y="567"/>
                  </a:lnTo>
                  <a:lnTo>
                    <a:pt x="938" y="566"/>
                  </a:lnTo>
                  <a:lnTo>
                    <a:pt x="938" y="565"/>
                  </a:lnTo>
                  <a:lnTo>
                    <a:pt x="939" y="565"/>
                  </a:lnTo>
                  <a:lnTo>
                    <a:pt x="938" y="566"/>
                  </a:lnTo>
                  <a:lnTo>
                    <a:pt x="939" y="566"/>
                  </a:lnTo>
                  <a:lnTo>
                    <a:pt x="938" y="566"/>
                  </a:lnTo>
                  <a:lnTo>
                    <a:pt x="938" y="567"/>
                  </a:lnTo>
                  <a:lnTo>
                    <a:pt x="939" y="566"/>
                  </a:lnTo>
                  <a:lnTo>
                    <a:pt x="940" y="566"/>
                  </a:lnTo>
                  <a:lnTo>
                    <a:pt x="940" y="565"/>
                  </a:lnTo>
                  <a:lnTo>
                    <a:pt x="941" y="565"/>
                  </a:lnTo>
                  <a:lnTo>
                    <a:pt x="941" y="564"/>
                  </a:lnTo>
                  <a:lnTo>
                    <a:pt x="941" y="563"/>
                  </a:lnTo>
                  <a:lnTo>
                    <a:pt x="942" y="563"/>
                  </a:lnTo>
                  <a:lnTo>
                    <a:pt x="942" y="562"/>
                  </a:lnTo>
                  <a:lnTo>
                    <a:pt x="942" y="561"/>
                  </a:lnTo>
                  <a:lnTo>
                    <a:pt x="942" y="559"/>
                  </a:lnTo>
                  <a:lnTo>
                    <a:pt x="942" y="558"/>
                  </a:lnTo>
                  <a:lnTo>
                    <a:pt x="942" y="557"/>
                  </a:lnTo>
                  <a:lnTo>
                    <a:pt x="942" y="556"/>
                  </a:lnTo>
                  <a:lnTo>
                    <a:pt x="941" y="556"/>
                  </a:lnTo>
                  <a:lnTo>
                    <a:pt x="941" y="555"/>
                  </a:lnTo>
                  <a:lnTo>
                    <a:pt x="941" y="554"/>
                  </a:lnTo>
                  <a:lnTo>
                    <a:pt x="940" y="554"/>
                  </a:lnTo>
                  <a:lnTo>
                    <a:pt x="940" y="553"/>
                  </a:lnTo>
                  <a:lnTo>
                    <a:pt x="939" y="553"/>
                  </a:lnTo>
                  <a:lnTo>
                    <a:pt x="938" y="553"/>
                  </a:lnTo>
                  <a:lnTo>
                    <a:pt x="938" y="551"/>
                  </a:lnTo>
                  <a:lnTo>
                    <a:pt x="937" y="551"/>
                  </a:lnTo>
                  <a:lnTo>
                    <a:pt x="937" y="550"/>
                  </a:lnTo>
                  <a:lnTo>
                    <a:pt x="936" y="550"/>
                  </a:lnTo>
                  <a:lnTo>
                    <a:pt x="936" y="549"/>
                  </a:lnTo>
                  <a:lnTo>
                    <a:pt x="937" y="548"/>
                  </a:lnTo>
                  <a:lnTo>
                    <a:pt x="937" y="547"/>
                  </a:lnTo>
                  <a:lnTo>
                    <a:pt x="936" y="547"/>
                  </a:lnTo>
                  <a:lnTo>
                    <a:pt x="936" y="546"/>
                  </a:lnTo>
                  <a:lnTo>
                    <a:pt x="934" y="546"/>
                  </a:lnTo>
                  <a:lnTo>
                    <a:pt x="933" y="546"/>
                  </a:lnTo>
                  <a:lnTo>
                    <a:pt x="932" y="546"/>
                  </a:lnTo>
                  <a:lnTo>
                    <a:pt x="932" y="545"/>
                  </a:lnTo>
                  <a:lnTo>
                    <a:pt x="931" y="545"/>
                  </a:lnTo>
                  <a:lnTo>
                    <a:pt x="930" y="545"/>
                  </a:lnTo>
                  <a:lnTo>
                    <a:pt x="930" y="544"/>
                  </a:lnTo>
                  <a:lnTo>
                    <a:pt x="931" y="544"/>
                  </a:lnTo>
                  <a:lnTo>
                    <a:pt x="930" y="544"/>
                  </a:lnTo>
                  <a:lnTo>
                    <a:pt x="930" y="542"/>
                  </a:lnTo>
                  <a:lnTo>
                    <a:pt x="930" y="541"/>
                  </a:lnTo>
                  <a:lnTo>
                    <a:pt x="930" y="540"/>
                  </a:lnTo>
                  <a:lnTo>
                    <a:pt x="930" y="541"/>
                  </a:lnTo>
                  <a:lnTo>
                    <a:pt x="929" y="541"/>
                  </a:lnTo>
                  <a:lnTo>
                    <a:pt x="929" y="540"/>
                  </a:lnTo>
                  <a:lnTo>
                    <a:pt x="930" y="540"/>
                  </a:lnTo>
                  <a:lnTo>
                    <a:pt x="930" y="539"/>
                  </a:lnTo>
                  <a:lnTo>
                    <a:pt x="929" y="539"/>
                  </a:lnTo>
                  <a:lnTo>
                    <a:pt x="929" y="538"/>
                  </a:lnTo>
                  <a:lnTo>
                    <a:pt x="929" y="537"/>
                  </a:lnTo>
                  <a:lnTo>
                    <a:pt x="930" y="537"/>
                  </a:lnTo>
                  <a:lnTo>
                    <a:pt x="930" y="536"/>
                  </a:lnTo>
                  <a:lnTo>
                    <a:pt x="930" y="534"/>
                  </a:lnTo>
                  <a:lnTo>
                    <a:pt x="930" y="533"/>
                  </a:lnTo>
                  <a:lnTo>
                    <a:pt x="929" y="533"/>
                  </a:lnTo>
                  <a:lnTo>
                    <a:pt x="928" y="533"/>
                  </a:lnTo>
                  <a:lnTo>
                    <a:pt x="929" y="533"/>
                  </a:lnTo>
                  <a:lnTo>
                    <a:pt x="929" y="532"/>
                  </a:lnTo>
                  <a:lnTo>
                    <a:pt x="928" y="532"/>
                  </a:lnTo>
                  <a:lnTo>
                    <a:pt x="929" y="532"/>
                  </a:lnTo>
                  <a:lnTo>
                    <a:pt x="928" y="532"/>
                  </a:lnTo>
                  <a:lnTo>
                    <a:pt x="929" y="531"/>
                  </a:lnTo>
                  <a:lnTo>
                    <a:pt x="928" y="531"/>
                  </a:lnTo>
                  <a:lnTo>
                    <a:pt x="928" y="530"/>
                  </a:lnTo>
                  <a:lnTo>
                    <a:pt x="927" y="530"/>
                  </a:lnTo>
                  <a:lnTo>
                    <a:pt x="928" y="530"/>
                  </a:lnTo>
                  <a:lnTo>
                    <a:pt x="928" y="529"/>
                  </a:lnTo>
                  <a:lnTo>
                    <a:pt x="927" y="529"/>
                  </a:lnTo>
                  <a:lnTo>
                    <a:pt x="927" y="528"/>
                  </a:lnTo>
                  <a:lnTo>
                    <a:pt x="925" y="528"/>
                  </a:lnTo>
                  <a:lnTo>
                    <a:pt x="927" y="528"/>
                  </a:lnTo>
                  <a:lnTo>
                    <a:pt x="925" y="528"/>
                  </a:lnTo>
                  <a:lnTo>
                    <a:pt x="925" y="527"/>
                  </a:lnTo>
                  <a:lnTo>
                    <a:pt x="925" y="528"/>
                  </a:lnTo>
                  <a:lnTo>
                    <a:pt x="925" y="527"/>
                  </a:lnTo>
                  <a:lnTo>
                    <a:pt x="925" y="525"/>
                  </a:lnTo>
                  <a:lnTo>
                    <a:pt x="925" y="524"/>
                  </a:lnTo>
                  <a:lnTo>
                    <a:pt x="924" y="524"/>
                  </a:lnTo>
                  <a:lnTo>
                    <a:pt x="923" y="524"/>
                  </a:lnTo>
                  <a:lnTo>
                    <a:pt x="922" y="524"/>
                  </a:lnTo>
                  <a:lnTo>
                    <a:pt x="922" y="523"/>
                  </a:lnTo>
                  <a:lnTo>
                    <a:pt x="921" y="523"/>
                  </a:lnTo>
                  <a:lnTo>
                    <a:pt x="921" y="522"/>
                  </a:lnTo>
                  <a:lnTo>
                    <a:pt x="920" y="521"/>
                  </a:lnTo>
                  <a:lnTo>
                    <a:pt x="920" y="520"/>
                  </a:lnTo>
                  <a:lnTo>
                    <a:pt x="920" y="519"/>
                  </a:lnTo>
                  <a:lnTo>
                    <a:pt x="920" y="517"/>
                  </a:lnTo>
                  <a:lnTo>
                    <a:pt x="920" y="516"/>
                  </a:lnTo>
                  <a:lnTo>
                    <a:pt x="920" y="515"/>
                  </a:lnTo>
                  <a:lnTo>
                    <a:pt x="921" y="515"/>
                  </a:lnTo>
                  <a:lnTo>
                    <a:pt x="921" y="514"/>
                  </a:lnTo>
                  <a:lnTo>
                    <a:pt x="921" y="513"/>
                  </a:lnTo>
                  <a:lnTo>
                    <a:pt x="920" y="513"/>
                  </a:lnTo>
                  <a:lnTo>
                    <a:pt x="920" y="512"/>
                  </a:lnTo>
                  <a:lnTo>
                    <a:pt x="919" y="512"/>
                  </a:lnTo>
                  <a:lnTo>
                    <a:pt x="919" y="511"/>
                  </a:lnTo>
                  <a:lnTo>
                    <a:pt x="917" y="511"/>
                  </a:lnTo>
                  <a:lnTo>
                    <a:pt x="916" y="511"/>
                  </a:lnTo>
                  <a:lnTo>
                    <a:pt x="916" y="509"/>
                  </a:lnTo>
                  <a:lnTo>
                    <a:pt x="915" y="509"/>
                  </a:lnTo>
                  <a:lnTo>
                    <a:pt x="915" y="508"/>
                  </a:lnTo>
                  <a:lnTo>
                    <a:pt x="915" y="507"/>
                  </a:lnTo>
                  <a:lnTo>
                    <a:pt x="914" y="507"/>
                  </a:lnTo>
                  <a:lnTo>
                    <a:pt x="914" y="506"/>
                  </a:lnTo>
                  <a:lnTo>
                    <a:pt x="913" y="506"/>
                  </a:lnTo>
                  <a:lnTo>
                    <a:pt x="913" y="505"/>
                  </a:lnTo>
                  <a:lnTo>
                    <a:pt x="913" y="504"/>
                  </a:lnTo>
                  <a:lnTo>
                    <a:pt x="913" y="503"/>
                  </a:lnTo>
                  <a:lnTo>
                    <a:pt x="913" y="502"/>
                  </a:lnTo>
                  <a:lnTo>
                    <a:pt x="912" y="502"/>
                  </a:lnTo>
                  <a:lnTo>
                    <a:pt x="912" y="500"/>
                  </a:lnTo>
                  <a:lnTo>
                    <a:pt x="912" y="502"/>
                  </a:lnTo>
                  <a:lnTo>
                    <a:pt x="912" y="500"/>
                  </a:lnTo>
                  <a:lnTo>
                    <a:pt x="911" y="500"/>
                  </a:lnTo>
                  <a:lnTo>
                    <a:pt x="912" y="500"/>
                  </a:lnTo>
                  <a:lnTo>
                    <a:pt x="912" y="499"/>
                  </a:lnTo>
                  <a:lnTo>
                    <a:pt x="912" y="498"/>
                  </a:lnTo>
                  <a:lnTo>
                    <a:pt x="912" y="497"/>
                  </a:lnTo>
                  <a:lnTo>
                    <a:pt x="911" y="497"/>
                  </a:lnTo>
                  <a:lnTo>
                    <a:pt x="910" y="497"/>
                  </a:lnTo>
                  <a:lnTo>
                    <a:pt x="910" y="496"/>
                  </a:lnTo>
                  <a:lnTo>
                    <a:pt x="908" y="496"/>
                  </a:lnTo>
                  <a:lnTo>
                    <a:pt x="908" y="495"/>
                  </a:lnTo>
                  <a:lnTo>
                    <a:pt x="908" y="494"/>
                  </a:lnTo>
                  <a:lnTo>
                    <a:pt x="907" y="494"/>
                  </a:lnTo>
                  <a:lnTo>
                    <a:pt x="907" y="492"/>
                  </a:lnTo>
                  <a:lnTo>
                    <a:pt x="907" y="491"/>
                  </a:lnTo>
                  <a:lnTo>
                    <a:pt x="907" y="492"/>
                  </a:lnTo>
                  <a:lnTo>
                    <a:pt x="906" y="492"/>
                  </a:lnTo>
                  <a:lnTo>
                    <a:pt x="906" y="491"/>
                  </a:lnTo>
                  <a:lnTo>
                    <a:pt x="907" y="491"/>
                  </a:lnTo>
                  <a:lnTo>
                    <a:pt x="906" y="491"/>
                  </a:lnTo>
                  <a:lnTo>
                    <a:pt x="905" y="491"/>
                  </a:lnTo>
                  <a:lnTo>
                    <a:pt x="904" y="491"/>
                  </a:lnTo>
                  <a:lnTo>
                    <a:pt x="904" y="490"/>
                  </a:lnTo>
                  <a:lnTo>
                    <a:pt x="903" y="490"/>
                  </a:lnTo>
                  <a:lnTo>
                    <a:pt x="902" y="490"/>
                  </a:lnTo>
                  <a:lnTo>
                    <a:pt x="902" y="489"/>
                  </a:lnTo>
                  <a:lnTo>
                    <a:pt x="900" y="489"/>
                  </a:lnTo>
                  <a:lnTo>
                    <a:pt x="900" y="488"/>
                  </a:lnTo>
                  <a:lnTo>
                    <a:pt x="899" y="488"/>
                  </a:lnTo>
                  <a:lnTo>
                    <a:pt x="898" y="488"/>
                  </a:lnTo>
                  <a:lnTo>
                    <a:pt x="898" y="487"/>
                  </a:lnTo>
                  <a:lnTo>
                    <a:pt x="898" y="488"/>
                  </a:lnTo>
                  <a:lnTo>
                    <a:pt x="897" y="488"/>
                  </a:lnTo>
                  <a:lnTo>
                    <a:pt x="897" y="489"/>
                  </a:lnTo>
                  <a:lnTo>
                    <a:pt x="897" y="488"/>
                  </a:lnTo>
                  <a:lnTo>
                    <a:pt x="896" y="488"/>
                  </a:lnTo>
                  <a:lnTo>
                    <a:pt x="895" y="488"/>
                  </a:lnTo>
                  <a:lnTo>
                    <a:pt x="894" y="488"/>
                  </a:lnTo>
                  <a:lnTo>
                    <a:pt x="895" y="488"/>
                  </a:lnTo>
                  <a:lnTo>
                    <a:pt x="894" y="488"/>
                  </a:lnTo>
                  <a:lnTo>
                    <a:pt x="894" y="487"/>
                  </a:lnTo>
                  <a:lnTo>
                    <a:pt x="895" y="487"/>
                  </a:lnTo>
                  <a:lnTo>
                    <a:pt x="896" y="487"/>
                  </a:lnTo>
                  <a:lnTo>
                    <a:pt x="897" y="487"/>
                  </a:lnTo>
                  <a:lnTo>
                    <a:pt x="897" y="486"/>
                  </a:lnTo>
                  <a:lnTo>
                    <a:pt x="897" y="484"/>
                  </a:lnTo>
                  <a:lnTo>
                    <a:pt x="896" y="484"/>
                  </a:lnTo>
                  <a:lnTo>
                    <a:pt x="897" y="484"/>
                  </a:lnTo>
                  <a:lnTo>
                    <a:pt x="896" y="484"/>
                  </a:lnTo>
                  <a:lnTo>
                    <a:pt x="897" y="484"/>
                  </a:lnTo>
                  <a:lnTo>
                    <a:pt x="897" y="483"/>
                  </a:lnTo>
                  <a:lnTo>
                    <a:pt x="896" y="484"/>
                  </a:lnTo>
                  <a:lnTo>
                    <a:pt x="896" y="483"/>
                  </a:lnTo>
                  <a:lnTo>
                    <a:pt x="897" y="483"/>
                  </a:lnTo>
                  <a:lnTo>
                    <a:pt x="896" y="483"/>
                  </a:lnTo>
                  <a:lnTo>
                    <a:pt x="896" y="482"/>
                  </a:lnTo>
                  <a:lnTo>
                    <a:pt x="896" y="481"/>
                  </a:lnTo>
                  <a:lnTo>
                    <a:pt x="896" y="480"/>
                  </a:lnTo>
                  <a:lnTo>
                    <a:pt x="897" y="480"/>
                  </a:lnTo>
                  <a:lnTo>
                    <a:pt x="896" y="480"/>
                  </a:lnTo>
                  <a:lnTo>
                    <a:pt x="897" y="480"/>
                  </a:lnTo>
                  <a:lnTo>
                    <a:pt x="897" y="479"/>
                  </a:lnTo>
                  <a:lnTo>
                    <a:pt x="896" y="479"/>
                  </a:lnTo>
                  <a:lnTo>
                    <a:pt x="897" y="479"/>
                  </a:lnTo>
                  <a:lnTo>
                    <a:pt x="897" y="478"/>
                  </a:lnTo>
                  <a:lnTo>
                    <a:pt x="898" y="478"/>
                  </a:lnTo>
                  <a:lnTo>
                    <a:pt x="898" y="477"/>
                  </a:lnTo>
                  <a:lnTo>
                    <a:pt x="898" y="478"/>
                  </a:lnTo>
                  <a:lnTo>
                    <a:pt x="899" y="478"/>
                  </a:lnTo>
                  <a:lnTo>
                    <a:pt x="899" y="477"/>
                  </a:lnTo>
                  <a:lnTo>
                    <a:pt x="900" y="477"/>
                  </a:lnTo>
                  <a:lnTo>
                    <a:pt x="900" y="475"/>
                  </a:lnTo>
                  <a:lnTo>
                    <a:pt x="902" y="475"/>
                  </a:lnTo>
                  <a:lnTo>
                    <a:pt x="902" y="474"/>
                  </a:lnTo>
                  <a:lnTo>
                    <a:pt x="903" y="474"/>
                  </a:lnTo>
                  <a:lnTo>
                    <a:pt x="904" y="474"/>
                  </a:lnTo>
                  <a:lnTo>
                    <a:pt x="904" y="473"/>
                  </a:lnTo>
                  <a:lnTo>
                    <a:pt x="905" y="473"/>
                  </a:lnTo>
                  <a:lnTo>
                    <a:pt x="905" y="474"/>
                  </a:lnTo>
                  <a:lnTo>
                    <a:pt x="906" y="474"/>
                  </a:lnTo>
                  <a:lnTo>
                    <a:pt x="906" y="473"/>
                  </a:lnTo>
                  <a:lnTo>
                    <a:pt x="907" y="473"/>
                  </a:lnTo>
                  <a:lnTo>
                    <a:pt x="908" y="473"/>
                  </a:lnTo>
                  <a:lnTo>
                    <a:pt x="908" y="474"/>
                  </a:lnTo>
                  <a:lnTo>
                    <a:pt x="908" y="473"/>
                  </a:lnTo>
                  <a:lnTo>
                    <a:pt x="910" y="473"/>
                  </a:lnTo>
                  <a:lnTo>
                    <a:pt x="911" y="473"/>
                  </a:lnTo>
                  <a:lnTo>
                    <a:pt x="911" y="472"/>
                  </a:lnTo>
                  <a:lnTo>
                    <a:pt x="911" y="473"/>
                  </a:lnTo>
                  <a:lnTo>
                    <a:pt x="911" y="472"/>
                  </a:lnTo>
                  <a:lnTo>
                    <a:pt x="911" y="473"/>
                  </a:lnTo>
                  <a:lnTo>
                    <a:pt x="912" y="473"/>
                  </a:lnTo>
                  <a:lnTo>
                    <a:pt x="913" y="473"/>
                  </a:lnTo>
                  <a:lnTo>
                    <a:pt x="913" y="472"/>
                  </a:lnTo>
                  <a:lnTo>
                    <a:pt x="913" y="473"/>
                  </a:lnTo>
                  <a:lnTo>
                    <a:pt x="914" y="473"/>
                  </a:lnTo>
                  <a:lnTo>
                    <a:pt x="913" y="473"/>
                  </a:lnTo>
                  <a:lnTo>
                    <a:pt x="914" y="473"/>
                  </a:lnTo>
                  <a:lnTo>
                    <a:pt x="915" y="474"/>
                  </a:lnTo>
                  <a:lnTo>
                    <a:pt x="915" y="475"/>
                  </a:lnTo>
                  <a:lnTo>
                    <a:pt x="916" y="475"/>
                  </a:lnTo>
                  <a:lnTo>
                    <a:pt x="916" y="474"/>
                  </a:lnTo>
                  <a:lnTo>
                    <a:pt x="917" y="474"/>
                  </a:lnTo>
                  <a:lnTo>
                    <a:pt x="919" y="474"/>
                  </a:lnTo>
                  <a:lnTo>
                    <a:pt x="920" y="474"/>
                  </a:lnTo>
                  <a:lnTo>
                    <a:pt x="920" y="473"/>
                  </a:lnTo>
                  <a:lnTo>
                    <a:pt x="921" y="473"/>
                  </a:lnTo>
                  <a:lnTo>
                    <a:pt x="921" y="474"/>
                  </a:lnTo>
                  <a:lnTo>
                    <a:pt x="922" y="474"/>
                  </a:lnTo>
                  <a:lnTo>
                    <a:pt x="923" y="474"/>
                  </a:lnTo>
                  <a:lnTo>
                    <a:pt x="923" y="473"/>
                  </a:lnTo>
                  <a:lnTo>
                    <a:pt x="923" y="472"/>
                  </a:lnTo>
                  <a:lnTo>
                    <a:pt x="923" y="471"/>
                  </a:lnTo>
                  <a:lnTo>
                    <a:pt x="924" y="471"/>
                  </a:lnTo>
                  <a:lnTo>
                    <a:pt x="924" y="472"/>
                  </a:lnTo>
                  <a:lnTo>
                    <a:pt x="925" y="472"/>
                  </a:lnTo>
                  <a:lnTo>
                    <a:pt x="925" y="473"/>
                  </a:lnTo>
                  <a:lnTo>
                    <a:pt x="927" y="473"/>
                  </a:lnTo>
                  <a:lnTo>
                    <a:pt x="927" y="472"/>
                  </a:lnTo>
                  <a:lnTo>
                    <a:pt x="928" y="472"/>
                  </a:lnTo>
                  <a:lnTo>
                    <a:pt x="929" y="472"/>
                  </a:lnTo>
                  <a:lnTo>
                    <a:pt x="929" y="471"/>
                  </a:lnTo>
                  <a:lnTo>
                    <a:pt x="930" y="471"/>
                  </a:lnTo>
                  <a:lnTo>
                    <a:pt x="931" y="471"/>
                  </a:lnTo>
                  <a:lnTo>
                    <a:pt x="931" y="472"/>
                  </a:lnTo>
                  <a:lnTo>
                    <a:pt x="931" y="471"/>
                  </a:lnTo>
                  <a:lnTo>
                    <a:pt x="932" y="471"/>
                  </a:lnTo>
                  <a:lnTo>
                    <a:pt x="933" y="471"/>
                  </a:lnTo>
                  <a:lnTo>
                    <a:pt x="933" y="470"/>
                  </a:lnTo>
                  <a:lnTo>
                    <a:pt x="934" y="470"/>
                  </a:lnTo>
                  <a:lnTo>
                    <a:pt x="934" y="469"/>
                  </a:lnTo>
                  <a:lnTo>
                    <a:pt x="934" y="467"/>
                  </a:lnTo>
                  <a:lnTo>
                    <a:pt x="934" y="469"/>
                  </a:lnTo>
                  <a:lnTo>
                    <a:pt x="934" y="467"/>
                  </a:lnTo>
                  <a:lnTo>
                    <a:pt x="936" y="469"/>
                  </a:lnTo>
                  <a:lnTo>
                    <a:pt x="937" y="469"/>
                  </a:lnTo>
                  <a:lnTo>
                    <a:pt x="937" y="467"/>
                  </a:lnTo>
                  <a:lnTo>
                    <a:pt x="937" y="469"/>
                  </a:lnTo>
                  <a:lnTo>
                    <a:pt x="937" y="467"/>
                  </a:lnTo>
                  <a:lnTo>
                    <a:pt x="937" y="469"/>
                  </a:lnTo>
                  <a:lnTo>
                    <a:pt x="938" y="469"/>
                  </a:lnTo>
                  <a:lnTo>
                    <a:pt x="938" y="467"/>
                  </a:lnTo>
                  <a:lnTo>
                    <a:pt x="939" y="467"/>
                  </a:lnTo>
                  <a:lnTo>
                    <a:pt x="939" y="469"/>
                  </a:lnTo>
                  <a:lnTo>
                    <a:pt x="940" y="469"/>
                  </a:lnTo>
                  <a:lnTo>
                    <a:pt x="941" y="469"/>
                  </a:lnTo>
                  <a:lnTo>
                    <a:pt x="941" y="467"/>
                  </a:lnTo>
                  <a:lnTo>
                    <a:pt x="941" y="466"/>
                  </a:lnTo>
                  <a:lnTo>
                    <a:pt x="942" y="466"/>
                  </a:lnTo>
                  <a:lnTo>
                    <a:pt x="942" y="465"/>
                  </a:lnTo>
                  <a:lnTo>
                    <a:pt x="944" y="465"/>
                  </a:lnTo>
                  <a:lnTo>
                    <a:pt x="944" y="466"/>
                  </a:lnTo>
                  <a:lnTo>
                    <a:pt x="944" y="465"/>
                  </a:lnTo>
                  <a:lnTo>
                    <a:pt x="945" y="465"/>
                  </a:lnTo>
                  <a:lnTo>
                    <a:pt x="945" y="464"/>
                  </a:lnTo>
                  <a:lnTo>
                    <a:pt x="946" y="464"/>
                  </a:lnTo>
                  <a:lnTo>
                    <a:pt x="946" y="463"/>
                  </a:lnTo>
                  <a:lnTo>
                    <a:pt x="947" y="463"/>
                  </a:lnTo>
                  <a:lnTo>
                    <a:pt x="947" y="462"/>
                  </a:lnTo>
                  <a:lnTo>
                    <a:pt x="947" y="463"/>
                  </a:lnTo>
                  <a:lnTo>
                    <a:pt x="948" y="463"/>
                  </a:lnTo>
                  <a:lnTo>
                    <a:pt x="948" y="462"/>
                  </a:lnTo>
                  <a:lnTo>
                    <a:pt x="949" y="462"/>
                  </a:lnTo>
                  <a:lnTo>
                    <a:pt x="949" y="461"/>
                  </a:lnTo>
                  <a:lnTo>
                    <a:pt x="950" y="461"/>
                  </a:lnTo>
                  <a:lnTo>
                    <a:pt x="952" y="461"/>
                  </a:lnTo>
                  <a:lnTo>
                    <a:pt x="953" y="461"/>
                  </a:lnTo>
                  <a:lnTo>
                    <a:pt x="953" y="462"/>
                  </a:lnTo>
                  <a:lnTo>
                    <a:pt x="954" y="461"/>
                  </a:lnTo>
                  <a:lnTo>
                    <a:pt x="954" y="462"/>
                  </a:lnTo>
                  <a:lnTo>
                    <a:pt x="955" y="462"/>
                  </a:lnTo>
                  <a:lnTo>
                    <a:pt x="955" y="461"/>
                  </a:lnTo>
                  <a:lnTo>
                    <a:pt x="955" y="459"/>
                  </a:lnTo>
                  <a:lnTo>
                    <a:pt x="956" y="459"/>
                  </a:lnTo>
                  <a:lnTo>
                    <a:pt x="957" y="459"/>
                  </a:lnTo>
                  <a:lnTo>
                    <a:pt x="958" y="459"/>
                  </a:lnTo>
                  <a:lnTo>
                    <a:pt x="958" y="458"/>
                  </a:lnTo>
                  <a:lnTo>
                    <a:pt x="959" y="458"/>
                  </a:lnTo>
                  <a:lnTo>
                    <a:pt x="959" y="459"/>
                  </a:lnTo>
                  <a:lnTo>
                    <a:pt x="959" y="458"/>
                  </a:lnTo>
                  <a:lnTo>
                    <a:pt x="961" y="458"/>
                  </a:lnTo>
                  <a:lnTo>
                    <a:pt x="962" y="458"/>
                  </a:lnTo>
                  <a:lnTo>
                    <a:pt x="963" y="458"/>
                  </a:lnTo>
                  <a:lnTo>
                    <a:pt x="963" y="459"/>
                  </a:lnTo>
                  <a:lnTo>
                    <a:pt x="963" y="458"/>
                  </a:lnTo>
                  <a:lnTo>
                    <a:pt x="964" y="458"/>
                  </a:lnTo>
                  <a:lnTo>
                    <a:pt x="963" y="458"/>
                  </a:lnTo>
                  <a:lnTo>
                    <a:pt x="964" y="458"/>
                  </a:lnTo>
                  <a:lnTo>
                    <a:pt x="964" y="459"/>
                  </a:lnTo>
                  <a:lnTo>
                    <a:pt x="965" y="459"/>
                  </a:lnTo>
                  <a:lnTo>
                    <a:pt x="966" y="459"/>
                  </a:lnTo>
                  <a:lnTo>
                    <a:pt x="965" y="459"/>
                  </a:lnTo>
                  <a:lnTo>
                    <a:pt x="966" y="459"/>
                  </a:lnTo>
                  <a:lnTo>
                    <a:pt x="966" y="461"/>
                  </a:lnTo>
                  <a:lnTo>
                    <a:pt x="965" y="461"/>
                  </a:lnTo>
                  <a:lnTo>
                    <a:pt x="966" y="461"/>
                  </a:lnTo>
                  <a:lnTo>
                    <a:pt x="965" y="461"/>
                  </a:lnTo>
                  <a:lnTo>
                    <a:pt x="965" y="462"/>
                  </a:lnTo>
                  <a:lnTo>
                    <a:pt x="966" y="462"/>
                  </a:lnTo>
                  <a:lnTo>
                    <a:pt x="965" y="462"/>
                  </a:lnTo>
                  <a:lnTo>
                    <a:pt x="966" y="462"/>
                  </a:lnTo>
                  <a:lnTo>
                    <a:pt x="965" y="462"/>
                  </a:lnTo>
                  <a:lnTo>
                    <a:pt x="965" y="463"/>
                  </a:lnTo>
                  <a:lnTo>
                    <a:pt x="965" y="464"/>
                  </a:lnTo>
                  <a:lnTo>
                    <a:pt x="965" y="463"/>
                  </a:lnTo>
                  <a:lnTo>
                    <a:pt x="966" y="463"/>
                  </a:lnTo>
                  <a:lnTo>
                    <a:pt x="965" y="464"/>
                  </a:lnTo>
                  <a:lnTo>
                    <a:pt x="966" y="464"/>
                  </a:lnTo>
                  <a:lnTo>
                    <a:pt x="966" y="463"/>
                  </a:lnTo>
                  <a:lnTo>
                    <a:pt x="966" y="464"/>
                  </a:lnTo>
                  <a:lnTo>
                    <a:pt x="966" y="463"/>
                  </a:lnTo>
                  <a:lnTo>
                    <a:pt x="967" y="463"/>
                  </a:lnTo>
                  <a:lnTo>
                    <a:pt x="967" y="464"/>
                  </a:lnTo>
                  <a:lnTo>
                    <a:pt x="969" y="464"/>
                  </a:lnTo>
                  <a:lnTo>
                    <a:pt x="969" y="465"/>
                  </a:lnTo>
                  <a:lnTo>
                    <a:pt x="967" y="465"/>
                  </a:lnTo>
                  <a:lnTo>
                    <a:pt x="969" y="465"/>
                  </a:lnTo>
                  <a:lnTo>
                    <a:pt x="969" y="466"/>
                  </a:lnTo>
                  <a:lnTo>
                    <a:pt x="967" y="466"/>
                  </a:lnTo>
                  <a:lnTo>
                    <a:pt x="969" y="466"/>
                  </a:lnTo>
                  <a:lnTo>
                    <a:pt x="970" y="466"/>
                  </a:lnTo>
                  <a:lnTo>
                    <a:pt x="970" y="467"/>
                  </a:lnTo>
                  <a:lnTo>
                    <a:pt x="970" y="466"/>
                  </a:lnTo>
                  <a:lnTo>
                    <a:pt x="970" y="467"/>
                  </a:lnTo>
                  <a:lnTo>
                    <a:pt x="970" y="466"/>
                  </a:lnTo>
                  <a:lnTo>
                    <a:pt x="970" y="467"/>
                  </a:lnTo>
                  <a:lnTo>
                    <a:pt x="971" y="467"/>
                  </a:lnTo>
                  <a:lnTo>
                    <a:pt x="970" y="467"/>
                  </a:lnTo>
                  <a:lnTo>
                    <a:pt x="971" y="467"/>
                  </a:lnTo>
                  <a:lnTo>
                    <a:pt x="970" y="467"/>
                  </a:lnTo>
                  <a:lnTo>
                    <a:pt x="971" y="467"/>
                  </a:lnTo>
                  <a:lnTo>
                    <a:pt x="970" y="467"/>
                  </a:lnTo>
                  <a:lnTo>
                    <a:pt x="971" y="467"/>
                  </a:lnTo>
                  <a:lnTo>
                    <a:pt x="970" y="467"/>
                  </a:lnTo>
                  <a:lnTo>
                    <a:pt x="971" y="467"/>
                  </a:lnTo>
                  <a:lnTo>
                    <a:pt x="971" y="469"/>
                  </a:lnTo>
                  <a:lnTo>
                    <a:pt x="970" y="469"/>
                  </a:lnTo>
                  <a:lnTo>
                    <a:pt x="971" y="469"/>
                  </a:lnTo>
                  <a:lnTo>
                    <a:pt x="972" y="469"/>
                  </a:lnTo>
                  <a:lnTo>
                    <a:pt x="972" y="470"/>
                  </a:lnTo>
                  <a:lnTo>
                    <a:pt x="973" y="470"/>
                  </a:lnTo>
                  <a:lnTo>
                    <a:pt x="973" y="471"/>
                  </a:lnTo>
                  <a:lnTo>
                    <a:pt x="973" y="472"/>
                  </a:lnTo>
                  <a:lnTo>
                    <a:pt x="974" y="472"/>
                  </a:lnTo>
                  <a:lnTo>
                    <a:pt x="974" y="473"/>
                  </a:lnTo>
                  <a:lnTo>
                    <a:pt x="975" y="473"/>
                  </a:lnTo>
                  <a:lnTo>
                    <a:pt x="976" y="473"/>
                  </a:lnTo>
                  <a:lnTo>
                    <a:pt x="978" y="473"/>
                  </a:lnTo>
                  <a:lnTo>
                    <a:pt x="978" y="472"/>
                  </a:lnTo>
                  <a:lnTo>
                    <a:pt x="979" y="472"/>
                  </a:lnTo>
                  <a:lnTo>
                    <a:pt x="979" y="473"/>
                  </a:lnTo>
                  <a:lnTo>
                    <a:pt x="980" y="473"/>
                  </a:lnTo>
                  <a:lnTo>
                    <a:pt x="981" y="473"/>
                  </a:lnTo>
                  <a:lnTo>
                    <a:pt x="982" y="473"/>
                  </a:lnTo>
                  <a:lnTo>
                    <a:pt x="981" y="473"/>
                  </a:lnTo>
                  <a:lnTo>
                    <a:pt x="982" y="473"/>
                  </a:lnTo>
                  <a:lnTo>
                    <a:pt x="983" y="474"/>
                  </a:lnTo>
                  <a:lnTo>
                    <a:pt x="984" y="474"/>
                  </a:lnTo>
                  <a:lnTo>
                    <a:pt x="984" y="475"/>
                  </a:lnTo>
                  <a:lnTo>
                    <a:pt x="986" y="475"/>
                  </a:lnTo>
                  <a:lnTo>
                    <a:pt x="986" y="477"/>
                  </a:lnTo>
                  <a:lnTo>
                    <a:pt x="987" y="477"/>
                  </a:lnTo>
                  <a:lnTo>
                    <a:pt x="988" y="477"/>
                  </a:lnTo>
                  <a:lnTo>
                    <a:pt x="989" y="477"/>
                  </a:lnTo>
                  <a:lnTo>
                    <a:pt x="989" y="475"/>
                  </a:lnTo>
                  <a:lnTo>
                    <a:pt x="990" y="475"/>
                  </a:lnTo>
                  <a:lnTo>
                    <a:pt x="990" y="477"/>
                  </a:lnTo>
                  <a:lnTo>
                    <a:pt x="991" y="477"/>
                  </a:lnTo>
                  <a:lnTo>
                    <a:pt x="992" y="477"/>
                  </a:lnTo>
                  <a:lnTo>
                    <a:pt x="993" y="477"/>
                  </a:lnTo>
                  <a:lnTo>
                    <a:pt x="993" y="478"/>
                  </a:lnTo>
                  <a:lnTo>
                    <a:pt x="995" y="478"/>
                  </a:lnTo>
                  <a:lnTo>
                    <a:pt x="995" y="479"/>
                  </a:lnTo>
                  <a:lnTo>
                    <a:pt x="995" y="478"/>
                  </a:lnTo>
                  <a:lnTo>
                    <a:pt x="996" y="478"/>
                  </a:lnTo>
                  <a:lnTo>
                    <a:pt x="997" y="478"/>
                  </a:lnTo>
                  <a:lnTo>
                    <a:pt x="996" y="478"/>
                  </a:lnTo>
                  <a:lnTo>
                    <a:pt x="997" y="478"/>
                  </a:lnTo>
                  <a:lnTo>
                    <a:pt x="998" y="478"/>
                  </a:lnTo>
                  <a:lnTo>
                    <a:pt x="998" y="479"/>
                  </a:lnTo>
                  <a:lnTo>
                    <a:pt x="999" y="478"/>
                  </a:lnTo>
                  <a:lnTo>
                    <a:pt x="999" y="479"/>
                  </a:lnTo>
                  <a:lnTo>
                    <a:pt x="1000" y="480"/>
                  </a:lnTo>
                  <a:lnTo>
                    <a:pt x="1000" y="479"/>
                  </a:lnTo>
                  <a:lnTo>
                    <a:pt x="1000" y="480"/>
                  </a:lnTo>
                  <a:lnTo>
                    <a:pt x="1001" y="480"/>
                  </a:lnTo>
                  <a:lnTo>
                    <a:pt x="1000" y="480"/>
                  </a:lnTo>
                  <a:lnTo>
                    <a:pt x="1000" y="481"/>
                  </a:lnTo>
                  <a:lnTo>
                    <a:pt x="1001" y="481"/>
                  </a:lnTo>
                  <a:lnTo>
                    <a:pt x="1001" y="480"/>
                  </a:lnTo>
                  <a:lnTo>
                    <a:pt x="1003" y="480"/>
                  </a:lnTo>
                  <a:lnTo>
                    <a:pt x="1003" y="479"/>
                  </a:lnTo>
                  <a:lnTo>
                    <a:pt x="1004" y="479"/>
                  </a:lnTo>
                  <a:lnTo>
                    <a:pt x="1003" y="479"/>
                  </a:lnTo>
                  <a:lnTo>
                    <a:pt x="1003" y="480"/>
                  </a:lnTo>
                  <a:lnTo>
                    <a:pt x="1003" y="479"/>
                  </a:lnTo>
                  <a:lnTo>
                    <a:pt x="1004" y="479"/>
                  </a:lnTo>
                  <a:lnTo>
                    <a:pt x="1004" y="478"/>
                  </a:lnTo>
                  <a:lnTo>
                    <a:pt x="1005" y="478"/>
                  </a:lnTo>
                  <a:lnTo>
                    <a:pt x="1006" y="479"/>
                  </a:lnTo>
                  <a:lnTo>
                    <a:pt x="1007" y="480"/>
                  </a:lnTo>
                  <a:lnTo>
                    <a:pt x="1008" y="480"/>
                  </a:lnTo>
                  <a:lnTo>
                    <a:pt x="1009" y="480"/>
                  </a:lnTo>
                  <a:lnTo>
                    <a:pt x="1011" y="480"/>
                  </a:lnTo>
                  <a:lnTo>
                    <a:pt x="1012" y="480"/>
                  </a:lnTo>
                  <a:lnTo>
                    <a:pt x="1013" y="481"/>
                  </a:lnTo>
                  <a:lnTo>
                    <a:pt x="1013" y="482"/>
                  </a:lnTo>
                  <a:lnTo>
                    <a:pt x="1013" y="481"/>
                  </a:lnTo>
                  <a:lnTo>
                    <a:pt x="1012" y="481"/>
                  </a:lnTo>
                  <a:lnTo>
                    <a:pt x="1012" y="480"/>
                  </a:lnTo>
                  <a:lnTo>
                    <a:pt x="1012" y="481"/>
                  </a:lnTo>
                  <a:lnTo>
                    <a:pt x="1011" y="480"/>
                  </a:lnTo>
                  <a:lnTo>
                    <a:pt x="1009" y="480"/>
                  </a:lnTo>
                  <a:lnTo>
                    <a:pt x="1011" y="480"/>
                  </a:lnTo>
                  <a:lnTo>
                    <a:pt x="1011" y="481"/>
                  </a:lnTo>
                  <a:lnTo>
                    <a:pt x="1011" y="480"/>
                  </a:lnTo>
                  <a:lnTo>
                    <a:pt x="1011" y="481"/>
                  </a:lnTo>
                  <a:lnTo>
                    <a:pt x="1011" y="482"/>
                  </a:lnTo>
                  <a:lnTo>
                    <a:pt x="1012" y="481"/>
                  </a:lnTo>
                  <a:lnTo>
                    <a:pt x="1012" y="482"/>
                  </a:lnTo>
                  <a:lnTo>
                    <a:pt x="1012" y="483"/>
                  </a:lnTo>
                  <a:lnTo>
                    <a:pt x="1013" y="483"/>
                  </a:lnTo>
                  <a:lnTo>
                    <a:pt x="1014" y="483"/>
                  </a:lnTo>
                  <a:lnTo>
                    <a:pt x="1014" y="482"/>
                  </a:lnTo>
                  <a:lnTo>
                    <a:pt x="1015" y="482"/>
                  </a:lnTo>
                  <a:lnTo>
                    <a:pt x="1016" y="482"/>
                  </a:lnTo>
                  <a:lnTo>
                    <a:pt x="1016" y="481"/>
                  </a:lnTo>
                  <a:lnTo>
                    <a:pt x="1017" y="481"/>
                  </a:lnTo>
                  <a:lnTo>
                    <a:pt x="1017" y="480"/>
                  </a:lnTo>
                  <a:lnTo>
                    <a:pt x="1018" y="480"/>
                  </a:lnTo>
                  <a:lnTo>
                    <a:pt x="1018" y="479"/>
                  </a:lnTo>
                  <a:lnTo>
                    <a:pt x="1018" y="478"/>
                  </a:lnTo>
                  <a:lnTo>
                    <a:pt x="1018" y="479"/>
                  </a:lnTo>
                  <a:lnTo>
                    <a:pt x="1018" y="478"/>
                  </a:lnTo>
                  <a:lnTo>
                    <a:pt x="1020" y="478"/>
                  </a:lnTo>
                  <a:lnTo>
                    <a:pt x="1020" y="479"/>
                  </a:lnTo>
                  <a:lnTo>
                    <a:pt x="1021" y="479"/>
                  </a:lnTo>
                  <a:lnTo>
                    <a:pt x="1021" y="478"/>
                  </a:lnTo>
                  <a:lnTo>
                    <a:pt x="1020" y="478"/>
                  </a:lnTo>
                  <a:lnTo>
                    <a:pt x="1021" y="478"/>
                  </a:lnTo>
                  <a:lnTo>
                    <a:pt x="1021" y="477"/>
                  </a:lnTo>
                  <a:lnTo>
                    <a:pt x="1021" y="478"/>
                  </a:lnTo>
                  <a:lnTo>
                    <a:pt x="1021" y="477"/>
                  </a:lnTo>
                  <a:lnTo>
                    <a:pt x="1021" y="478"/>
                  </a:lnTo>
                  <a:lnTo>
                    <a:pt x="1022" y="478"/>
                  </a:lnTo>
                  <a:lnTo>
                    <a:pt x="1022" y="477"/>
                  </a:lnTo>
                  <a:lnTo>
                    <a:pt x="1023" y="477"/>
                  </a:lnTo>
                  <a:lnTo>
                    <a:pt x="1023" y="478"/>
                  </a:lnTo>
                  <a:lnTo>
                    <a:pt x="1024" y="478"/>
                  </a:lnTo>
                  <a:lnTo>
                    <a:pt x="1024" y="477"/>
                  </a:lnTo>
                  <a:lnTo>
                    <a:pt x="1025" y="477"/>
                  </a:lnTo>
                  <a:lnTo>
                    <a:pt x="1025" y="475"/>
                  </a:lnTo>
                  <a:lnTo>
                    <a:pt x="1026" y="475"/>
                  </a:lnTo>
                  <a:lnTo>
                    <a:pt x="1026" y="477"/>
                  </a:lnTo>
                  <a:lnTo>
                    <a:pt x="1026" y="478"/>
                  </a:lnTo>
                  <a:lnTo>
                    <a:pt x="1026" y="479"/>
                  </a:lnTo>
                  <a:lnTo>
                    <a:pt x="1028" y="479"/>
                  </a:lnTo>
                  <a:lnTo>
                    <a:pt x="1026" y="479"/>
                  </a:lnTo>
                  <a:lnTo>
                    <a:pt x="1028" y="479"/>
                  </a:lnTo>
                  <a:lnTo>
                    <a:pt x="1026" y="479"/>
                  </a:lnTo>
                  <a:lnTo>
                    <a:pt x="1026" y="480"/>
                  </a:lnTo>
                  <a:lnTo>
                    <a:pt x="1028" y="480"/>
                  </a:lnTo>
                  <a:lnTo>
                    <a:pt x="1029" y="480"/>
                  </a:lnTo>
                  <a:lnTo>
                    <a:pt x="1029" y="481"/>
                  </a:lnTo>
                  <a:lnTo>
                    <a:pt x="1030" y="481"/>
                  </a:lnTo>
                  <a:lnTo>
                    <a:pt x="1031" y="481"/>
                  </a:lnTo>
                  <a:lnTo>
                    <a:pt x="1031" y="480"/>
                  </a:lnTo>
                  <a:lnTo>
                    <a:pt x="1032" y="480"/>
                  </a:lnTo>
                  <a:lnTo>
                    <a:pt x="1031" y="480"/>
                  </a:lnTo>
                  <a:lnTo>
                    <a:pt x="1031" y="479"/>
                  </a:lnTo>
                  <a:lnTo>
                    <a:pt x="1031" y="480"/>
                  </a:lnTo>
                  <a:lnTo>
                    <a:pt x="1031" y="479"/>
                  </a:lnTo>
                  <a:lnTo>
                    <a:pt x="1031" y="478"/>
                  </a:lnTo>
                  <a:lnTo>
                    <a:pt x="1032" y="478"/>
                  </a:lnTo>
                  <a:lnTo>
                    <a:pt x="1032" y="479"/>
                  </a:lnTo>
                  <a:lnTo>
                    <a:pt x="1032" y="478"/>
                  </a:lnTo>
                  <a:lnTo>
                    <a:pt x="1033" y="478"/>
                  </a:lnTo>
                  <a:lnTo>
                    <a:pt x="1032" y="478"/>
                  </a:lnTo>
                  <a:lnTo>
                    <a:pt x="1032" y="477"/>
                  </a:lnTo>
                  <a:lnTo>
                    <a:pt x="1032" y="475"/>
                  </a:lnTo>
                  <a:lnTo>
                    <a:pt x="1032" y="477"/>
                  </a:lnTo>
                  <a:lnTo>
                    <a:pt x="1032" y="475"/>
                  </a:lnTo>
                  <a:lnTo>
                    <a:pt x="1033" y="475"/>
                  </a:lnTo>
                  <a:lnTo>
                    <a:pt x="1033" y="477"/>
                  </a:lnTo>
                  <a:lnTo>
                    <a:pt x="1034" y="477"/>
                  </a:lnTo>
                  <a:lnTo>
                    <a:pt x="1034" y="475"/>
                  </a:lnTo>
                  <a:lnTo>
                    <a:pt x="1034" y="477"/>
                  </a:lnTo>
                  <a:lnTo>
                    <a:pt x="1034" y="475"/>
                  </a:lnTo>
                  <a:lnTo>
                    <a:pt x="1034" y="474"/>
                  </a:lnTo>
                  <a:lnTo>
                    <a:pt x="1034" y="473"/>
                  </a:lnTo>
                  <a:lnTo>
                    <a:pt x="1034" y="474"/>
                  </a:lnTo>
                  <a:lnTo>
                    <a:pt x="1035" y="474"/>
                  </a:lnTo>
                  <a:lnTo>
                    <a:pt x="1035" y="473"/>
                  </a:lnTo>
                  <a:lnTo>
                    <a:pt x="1035" y="474"/>
                  </a:lnTo>
                  <a:lnTo>
                    <a:pt x="1035" y="473"/>
                  </a:lnTo>
                  <a:lnTo>
                    <a:pt x="1037" y="473"/>
                  </a:lnTo>
                  <a:lnTo>
                    <a:pt x="1037" y="474"/>
                  </a:lnTo>
                  <a:lnTo>
                    <a:pt x="1037" y="475"/>
                  </a:lnTo>
                  <a:lnTo>
                    <a:pt x="1038" y="475"/>
                  </a:lnTo>
                  <a:lnTo>
                    <a:pt x="1039" y="475"/>
                  </a:lnTo>
                  <a:lnTo>
                    <a:pt x="1039" y="477"/>
                  </a:lnTo>
                  <a:lnTo>
                    <a:pt x="1040" y="477"/>
                  </a:lnTo>
                  <a:lnTo>
                    <a:pt x="1041" y="477"/>
                  </a:lnTo>
                  <a:lnTo>
                    <a:pt x="1041" y="478"/>
                  </a:lnTo>
                  <a:lnTo>
                    <a:pt x="1042" y="478"/>
                  </a:lnTo>
                  <a:lnTo>
                    <a:pt x="1043" y="478"/>
                  </a:lnTo>
                  <a:lnTo>
                    <a:pt x="1045" y="478"/>
                  </a:lnTo>
                  <a:lnTo>
                    <a:pt x="1046" y="478"/>
                  </a:lnTo>
                  <a:lnTo>
                    <a:pt x="1047" y="478"/>
                  </a:lnTo>
                  <a:lnTo>
                    <a:pt x="1047" y="479"/>
                  </a:lnTo>
                  <a:lnTo>
                    <a:pt x="1047" y="478"/>
                  </a:lnTo>
                  <a:lnTo>
                    <a:pt x="1048" y="478"/>
                  </a:lnTo>
                  <a:lnTo>
                    <a:pt x="1048" y="477"/>
                  </a:lnTo>
                  <a:lnTo>
                    <a:pt x="1049" y="477"/>
                  </a:lnTo>
                  <a:lnTo>
                    <a:pt x="1050" y="477"/>
                  </a:lnTo>
                  <a:lnTo>
                    <a:pt x="1051" y="477"/>
                  </a:lnTo>
                  <a:lnTo>
                    <a:pt x="1053" y="477"/>
                  </a:lnTo>
                  <a:lnTo>
                    <a:pt x="1053" y="475"/>
                  </a:lnTo>
                  <a:lnTo>
                    <a:pt x="1053" y="474"/>
                  </a:lnTo>
                  <a:lnTo>
                    <a:pt x="1053" y="473"/>
                  </a:lnTo>
                  <a:lnTo>
                    <a:pt x="1053" y="472"/>
                  </a:lnTo>
                  <a:lnTo>
                    <a:pt x="1053" y="471"/>
                  </a:lnTo>
                  <a:lnTo>
                    <a:pt x="1053" y="470"/>
                  </a:lnTo>
                  <a:lnTo>
                    <a:pt x="1053" y="471"/>
                  </a:lnTo>
                  <a:lnTo>
                    <a:pt x="1053" y="470"/>
                  </a:lnTo>
                  <a:lnTo>
                    <a:pt x="1054" y="470"/>
                  </a:lnTo>
                  <a:lnTo>
                    <a:pt x="1054" y="471"/>
                  </a:lnTo>
                  <a:lnTo>
                    <a:pt x="1054" y="472"/>
                  </a:lnTo>
                  <a:lnTo>
                    <a:pt x="1055" y="472"/>
                  </a:lnTo>
                  <a:lnTo>
                    <a:pt x="1056" y="472"/>
                  </a:lnTo>
                  <a:lnTo>
                    <a:pt x="1056" y="473"/>
                  </a:lnTo>
                  <a:lnTo>
                    <a:pt x="1057" y="473"/>
                  </a:lnTo>
                  <a:lnTo>
                    <a:pt x="1058" y="473"/>
                  </a:lnTo>
                  <a:lnTo>
                    <a:pt x="1058" y="474"/>
                  </a:lnTo>
                  <a:lnTo>
                    <a:pt x="1059" y="474"/>
                  </a:lnTo>
                  <a:lnTo>
                    <a:pt x="1060" y="474"/>
                  </a:lnTo>
                  <a:lnTo>
                    <a:pt x="1060" y="475"/>
                  </a:lnTo>
                  <a:lnTo>
                    <a:pt x="1062" y="475"/>
                  </a:lnTo>
                  <a:lnTo>
                    <a:pt x="1062" y="474"/>
                  </a:lnTo>
                  <a:lnTo>
                    <a:pt x="1063" y="474"/>
                  </a:lnTo>
                  <a:lnTo>
                    <a:pt x="1064" y="474"/>
                  </a:lnTo>
                  <a:lnTo>
                    <a:pt x="1064" y="473"/>
                  </a:lnTo>
                  <a:lnTo>
                    <a:pt x="1065" y="473"/>
                  </a:lnTo>
                  <a:lnTo>
                    <a:pt x="1065" y="472"/>
                  </a:lnTo>
                  <a:lnTo>
                    <a:pt x="1065" y="471"/>
                  </a:lnTo>
                  <a:lnTo>
                    <a:pt x="1064" y="471"/>
                  </a:lnTo>
                  <a:lnTo>
                    <a:pt x="1065" y="471"/>
                  </a:lnTo>
                  <a:lnTo>
                    <a:pt x="1066" y="471"/>
                  </a:lnTo>
                  <a:lnTo>
                    <a:pt x="1065" y="471"/>
                  </a:lnTo>
                  <a:lnTo>
                    <a:pt x="1065" y="470"/>
                  </a:lnTo>
                  <a:lnTo>
                    <a:pt x="1066" y="470"/>
                  </a:lnTo>
                  <a:lnTo>
                    <a:pt x="1065" y="470"/>
                  </a:lnTo>
                  <a:lnTo>
                    <a:pt x="1066" y="470"/>
                  </a:lnTo>
                  <a:lnTo>
                    <a:pt x="1066" y="469"/>
                  </a:lnTo>
                  <a:lnTo>
                    <a:pt x="1066" y="470"/>
                  </a:lnTo>
                  <a:lnTo>
                    <a:pt x="1067" y="470"/>
                  </a:lnTo>
                  <a:lnTo>
                    <a:pt x="1067" y="469"/>
                  </a:lnTo>
                  <a:lnTo>
                    <a:pt x="1066" y="469"/>
                  </a:lnTo>
                  <a:lnTo>
                    <a:pt x="1066" y="467"/>
                  </a:lnTo>
                  <a:lnTo>
                    <a:pt x="1067" y="467"/>
                  </a:lnTo>
                  <a:lnTo>
                    <a:pt x="1067" y="469"/>
                  </a:lnTo>
                  <a:lnTo>
                    <a:pt x="1067" y="467"/>
                  </a:lnTo>
                  <a:lnTo>
                    <a:pt x="1067" y="469"/>
                  </a:lnTo>
                  <a:lnTo>
                    <a:pt x="1067" y="467"/>
                  </a:lnTo>
                  <a:lnTo>
                    <a:pt x="1068" y="467"/>
                  </a:lnTo>
                  <a:lnTo>
                    <a:pt x="1067" y="467"/>
                  </a:lnTo>
                  <a:lnTo>
                    <a:pt x="1067" y="469"/>
                  </a:lnTo>
                  <a:lnTo>
                    <a:pt x="1068" y="469"/>
                  </a:lnTo>
                  <a:lnTo>
                    <a:pt x="1068" y="470"/>
                  </a:lnTo>
                  <a:lnTo>
                    <a:pt x="1070" y="470"/>
                  </a:lnTo>
                  <a:lnTo>
                    <a:pt x="1070" y="469"/>
                  </a:lnTo>
                  <a:lnTo>
                    <a:pt x="1071" y="469"/>
                  </a:lnTo>
                  <a:lnTo>
                    <a:pt x="1071" y="470"/>
                  </a:lnTo>
                  <a:lnTo>
                    <a:pt x="1072" y="470"/>
                  </a:lnTo>
                  <a:lnTo>
                    <a:pt x="1072" y="469"/>
                  </a:lnTo>
                  <a:lnTo>
                    <a:pt x="1071" y="469"/>
                  </a:lnTo>
                  <a:lnTo>
                    <a:pt x="1072" y="469"/>
                  </a:lnTo>
                  <a:lnTo>
                    <a:pt x="1072" y="470"/>
                  </a:lnTo>
                  <a:lnTo>
                    <a:pt x="1073" y="470"/>
                  </a:lnTo>
                  <a:lnTo>
                    <a:pt x="1074" y="470"/>
                  </a:lnTo>
                  <a:lnTo>
                    <a:pt x="1074" y="471"/>
                  </a:lnTo>
                  <a:lnTo>
                    <a:pt x="1075" y="471"/>
                  </a:lnTo>
                  <a:lnTo>
                    <a:pt x="1075" y="470"/>
                  </a:lnTo>
                  <a:lnTo>
                    <a:pt x="1075" y="469"/>
                  </a:lnTo>
                  <a:lnTo>
                    <a:pt x="1076" y="469"/>
                  </a:lnTo>
                  <a:lnTo>
                    <a:pt x="1076" y="470"/>
                  </a:lnTo>
                  <a:lnTo>
                    <a:pt x="1076" y="469"/>
                  </a:lnTo>
                  <a:lnTo>
                    <a:pt x="1076" y="470"/>
                  </a:lnTo>
                  <a:lnTo>
                    <a:pt x="1077" y="470"/>
                  </a:lnTo>
                  <a:lnTo>
                    <a:pt x="1077" y="469"/>
                  </a:lnTo>
                  <a:lnTo>
                    <a:pt x="1077" y="470"/>
                  </a:lnTo>
                  <a:lnTo>
                    <a:pt x="1077" y="471"/>
                  </a:lnTo>
                  <a:lnTo>
                    <a:pt x="1079" y="471"/>
                  </a:lnTo>
                  <a:lnTo>
                    <a:pt x="1079" y="472"/>
                  </a:lnTo>
                  <a:lnTo>
                    <a:pt x="1080" y="472"/>
                  </a:lnTo>
                  <a:lnTo>
                    <a:pt x="1079" y="472"/>
                  </a:lnTo>
                  <a:lnTo>
                    <a:pt x="1080" y="472"/>
                  </a:lnTo>
                  <a:lnTo>
                    <a:pt x="1080" y="473"/>
                  </a:lnTo>
                  <a:lnTo>
                    <a:pt x="1081" y="473"/>
                  </a:lnTo>
                  <a:lnTo>
                    <a:pt x="1081" y="474"/>
                  </a:lnTo>
                  <a:lnTo>
                    <a:pt x="1081" y="473"/>
                  </a:lnTo>
                  <a:lnTo>
                    <a:pt x="1082" y="474"/>
                  </a:lnTo>
                  <a:lnTo>
                    <a:pt x="1082" y="473"/>
                  </a:lnTo>
                  <a:lnTo>
                    <a:pt x="1082" y="474"/>
                  </a:lnTo>
                  <a:lnTo>
                    <a:pt x="1082" y="473"/>
                  </a:lnTo>
                  <a:lnTo>
                    <a:pt x="1082" y="474"/>
                  </a:lnTo>
                  <a:lnTo>
                    <a:pt x="1083" y="474"/>
                  </a:lnTo>
                  <a:lnTo>
                    <a:pt x="1084" y="474"/>
                  </a:lnTo>
                  <a:lnTo>
                    <a:pt x="1085" y="474"/>
                  </a:lnTo>
                  <a:lnTo>
                    <a:pt x="1085" y="473"/>
                  </a:lnTo>
                  <a:lnTo>
                    <a:pt x="1087" y="473"/>
                  </a:lnTo>
                  <a:lnTo>
                    <a:pt x="1087" y="472"/>
                  </a:lnTo>
                  <a:lnTo>
                    <a:pt x="1087" y="473"/>
                  </a:lnTo>
                  <a:lnTo>
                    <a:pt x="1088" y="473"/>
                  </a:lnTo>
                  <a:lnTo>
                    <a:pt x="1089" y="473"/>
                  </a:lnTo>
                  <a:lnTo>
                    <a:pt x="1089" y="474"/>
                  </a:lnTo>
                  <a:lnTo>
                    <a:pt x="1089" y="475"/>
                  </a:lnTo>
                  <a:lnTo>
                    <a:pt x="1090" y="475"/>
                  </a:lnTo>
                  <a:lnTo>
                    <a:pt x="1090" y="477"/>
                  </a:lnTo>
                  <a:lnTo>
                    <a:pt x="1091" y="477"/>
                  </a:lnTo>
                  <a:lnTo>
                    <a:pt x="1092" y="477"/>
                  </a:lnTo>
                  <a:lnTo>
                    <a:pt x="1093" y="477"/>
                  </a:lnTo>
                  <a:lnTo>
                    <a:pt x="1094" y="475"/>
                  </a:lnTo>
                  <a:lnTo>
                    <a:pt x="1094" y="477"/>
                  </a:lnTo>
                  <a:lnTo>
                    <a:pt x="1096" y="477"/>
                  </a:lnTo>
                  <a:lnTo>
                    <a:pt x="1096" y="475"/>
                  </a:lnTo>
                  <a:lnTo>
                    <a:pt x="1097" y="475"/>
                  </a:lnTo>
                  <a:lnTo>
                    <a:pt x="1098" y="475"/>
                  </a:lnTo>
                  <a:lnTo>
                    <a:pt x="1098" y="477"/>
                  </a:lnTo>
                  <a:lnTo>
                    <a:pt x="1099" y="477"/>
                  </a:lnTo>
                  <a:lnTo>
                    <a:pt x="1100" y="477"/>
                  </a:lnTo>
                  <a:lnTo>
                    <a:pt x="1101" y="477"/>
                  </a:lnTo>
                  <a:lnTo>
                    <a:pt x="1102" y="477"/>
                  </a:lnTo>
                  <a:lnTo>
                    <a:pt x="1102" y="478"/>
                  </a:lnTo>
                  <a:lnTo>
                    <a:pt x="1104" y="478"/>
                  </a:lnTo>
                  <a:lnTo>
                    <a:pt x="1104" y="479"/>
                  </a:lnTo>
                  <a:lnTo>
                    <a:pt x="1105" y="479"/>
                  </a:lnTo>
                  <a:lnTo>
                    <a:pt x="1106" y="479"/>
                  </a:lnTo>
                  <a:lnTo>
                    <a:pt x="1107" y="479"/>
                  </a:lnTo>
                  <a:lnTo>
                    <a:pt x="1108" y="479"/>
                  </a:lnTo>
                  <a:lnTo>
                    <a:pt x="1109" y="479"/>
                  </a:lnTo>
                  <a:lnTo>
                    <a:pt x="1109" y="480"/>
                  </a:lnTo>
                  <a:lnTo>
                    <a:pt x="1110" y="480"/>
                  </a:lnTo>
                  <a:lnTo>
                    <a:pt x="1112" y="480"/>
                  </a:lnTo>
                  <a:lnTo>
                    <a:pt x="1113" y="480"/>
                  </a:lnTo>
                  <a:lnTo>
                    <a:pt x="1114" y="480"/>
                  </a:lnTo>
                  <a:lnTo>
                    <a:pt x="1114" y="479"/>
                  </a:lnTo>
                  <a:lnTo>
                    <a:pt x="1115" y="479"/>
                  </a:lnTo>
                  <a:lnTo>
                    <a:pt x="1116" y="479"/>
                  </a:lnTo>
                  <a:lnTo>
                    <a:pt x="1116" y="478"/>
                  </a:lnTo>
                  <a:lnTo>
                    <a:pt x="1117" y="477"/>
                  </a:lnTo>
                  <a:lnTo>
                    <a:pt x="1117" y="475"/>
                  </a:lnTo>
                  <a:lnTo>
                    <a:pt x="1118" y="475"/>
                  </a:lnTo>
                  <a:lnTo>
                    <a:pt x="1118" y="477"/>
                  </a:lnTo>
                  <a:lnTo>
                    <a:pt x="1118" y="475"/>
                  </a:lnTo>
                  <a:lnTo>
                    <a:pt x="1118" y="477"/>
                  </a:lnTo>
                  <a:lnTo>
                    <a:pt x="1119" y="477"/>
                  </a:lnTo>
                  <a:lnTo>
                    <a:pt x="1119" y="478"/>
                  </a:lnTo>
                  <a:lnTo>
                    <a:pt x="1121" y="478"/>
                  </a:lnTo>
                  <a:lnTo>
                    <a:pt x="1122" y="478"/>
                  </a:lnTo>
                  <a:lnTo>
                    <a:pt x="1123" y="478"/>
                  </a:lnTo>
                  <a:lnTo>
                    <a:pt x="1123" y="479"/>
                  </a:lnTo>
                  <a:lnTo>
                    <a:pt x="1124" y="479"/>
                  </a:lnTo>
                  <a:lnTo>
                    <a:pt x="1124" y="478"/>
                  </a:lnTo>
                  <a:lnTo>
                    <a:pt x="1125" y="478"/>
                  </a:lnTo>
                  <a:lnTo>
                    <a:pt x="1126" y="478"/>
                  </a:lnTo>
                  <a:lnTo>
                    <a:pt x="1126" y="477"/>
                  </a:lnTo>
                  <a:lnTo>
                    <a:pt x="1126" y="478"/>
                  </a:lnTo>
                  <a:lnTo>
                    <a:pt x="1126" y="477"/>
                  </a:lnTo>
                  <a:lnTo>
                    <a:pt x="1127" y="477"/>
                  </a:lnTo>
                  <a:lnTo>
                    <a:pt x="1129" y="477"/>
                  </a:lnTo>
                  <a:lnTo>
                    <a:pt x="1129" y="475"/>
                  </a:lnTo>
                  <a:lnTo>
                    <a:pt x="1130" y="475"/>
                  </a:lnTo>
                  <a:lnTo>
                    <a:pt x="1130" y="474"/>
                  </a:lnTo>
                  <a:lnTo>
                    <a:pt x="1131" y="474"/>
                  </a:lnTo>
                  <a:lnTo>
                    <a:pt x="1132" y="474"/>
                  </a:lnTo>
                  <a:lnTo>
                    <a:pt x="1133" y="474"/>
                  </a:lnTo>
                  <a:lnTo>
                    <a:pt x="1132" y="474"/>
                  </a:lnTo>
                  <a:lnTo>
                    <a:pt x="1133" y="474"/>
                  </a:lnTo>
                  <a:lnTo>
                    <a:pt x="1133" y="475"/>
                  </a:lnTo>
                  <a:lnTo>
                    <a:pt x="1134" y="475"/>
                  </a:lnTo>
                  <a:lnTo>
                    <a:pt x="1135" y="475"/>
                  </a:lnTo>
                  <a:lnTo>
                    <a:pt x="1135" y="474"/>
                  </a:lnTo>
                  <a:lnTo>
                    <a:pt x="1135" y="473"/>
                  </a:lnTo>
                  <a:lnTo>
                    <a:pt x="1136" y="473"/>
                  </a:lnTo>
                  <a:lnTo>
                    <a:pt x="1135" y="473"/>
                  </a:lnTo>
                  <a:lnTo>
                    <a:pt x="1136" y="473"/>
                  </a:lnTo>
                  <a:lnTo>
                    <a:pt x="1136" y="472"/>
                  </a:lnTo>
                  <a:lnTo>
                    <a:pt x="1136" y="473"/>
                  </a:lnTo>
                  <a:lnTo>
                    <a:pt x="1138" y="473"/>
                  </a:lnTo>
                  <a:lnTo>
                    <a:pt x="1138" y="472"/>
                  </a:lnTo>
                  <a:lnTo>
                    <a:pt x="1139" y="472"/>
                  </a:lnTo>
                  <a:lnTo>
                    <a:pt x="1139" y="471"/>
                  </a:lnTo>
                  <a:lnTo>
                    <a:pt x="1140" y="471"/>
                  </a:lnTo>
                  <a:lnTo>
                    <a:pt x="1139" y="471"/>
                  </a:lnTo>
                  <a:lnTo>
                    <a:pt x="1139" y="470"/>
                  </a:lnTo>
                  <a:lnTo>
                    <a:pt x="1139" y="471"/>
                  </a:lnTo>
                  <a:lnTo>
                    <a:pt x="1140" y="471"/>
                  </a:lnTo>
                  <a:lnTo>
                    <a:pt x="1140" y="470"/>
                  </a:lnTo>
                  <a:lnTo>
                    <a:pt x="1141" y="470"/>
                  </a:lnTo>
                  <a:lnTo>
                    <a:pt x="1141" y="471"/>
                  </a:lnTo>
                  <a:lnTo>
                    <a:pt x="1142" y="471"/>
                  </a:lnTo>
                  <a:lnTo>
                    <a:pt x="1143" y="471"/>
                  </a:lnTo>
                  <a:lnTo>
                    <a:pt x="1143" y="470"/>
                  </a:lnTo>
                  <a:lnTo>
                    <a:pt x="1144" y="470"/>
                  </a:lnTo>
                  <a:lnTo>
                    <a:pt x="1144" y="469"/>
                  </a:lnTo>
                  <a:lnTo>
                    <a:pt x="1146" y="469"/>
                  </a:lnTo>
                  <a:lnTo>
                    <a:pt x="1146" y="467"/>
                  </a:lnTo>
                  <a:lnTo>
                    <a:pt x="1147" y="467"/>
                  </a:lnTo>
                  <a:lnTo>
                    <a:pt x="1147" y="466"/>
                  </a:lnTo>
                  <a:lnTo>
                    <a:pt x="1148" y="466"/>
                  </a:lnTo>
                  <a:lnTo>
                    <a:pt x="1149" y="466"/>
                  </a:lnTo>
                  <a:lnTo>
                    <a:pt x="1150" y="466"/>
                  </a:lnTo>
                  <a:lnTo>
                    <a:pt x="1151" y="466"/>
                  </a:lnTo>
                  <a:lnTo>
                    <a:pt x="1151" y="467"/>
                  </a:lnTo>
                  <a:lnTo>
                    <a:pt x="1150" y="467"/>
                  </a:lnTo>
                  <a:lnTo>
                    <a:pt x="1151" y="467"/>
                  </a:lnTo>
                  <a:lnTo>
                    <a:pt x="1151" y="466"/>
                  </a:lnTo>
                  <a:lnTo>
                    <a:pt x="1152" y="466"/>
                  </a:lnTo>
                  <a:lnTo>
                    <a:pt x="1152" y="467"/>
                  </a:lnTo>
                  <a:lnTo>
                    <a:pt x="1154" y="467"/>
                  </a:lnTo>
                  <a:lnTo>
                    <a:pt x="1155" y="467"/>
                  </a:lnTo>
                  <a:lnTo>
                    <a:pt x="1155" y="466"/>
                  </a:lnTo>
                  <a:lnTo>
                    <a:pt x="1156" y="466"/>
                  </a:lnTo>
                  <a:lnTo>
                    <a:pt x="1156" y="465"/>
                  </a:lnTo>
                  <a:lnTo>
                    <a:pt x="1157" y="465"/>
                  </a:lnTo>
                  <a:lnTo>
                    <a:pt x="1157" y="466"/>
                  </a:lnTo>
                  <a:lnTo>
                    <a:pt x="1158" y="466"/>
                  </a:lnTo>
                  <a:lnTo>
                    <a:pt x="1157" y="466"/>
                  </a:lnTo>
                  <a:lnTo>
                    <a:pt x="1157" y="467"/>
                  </a:lnTo>
                  <a:lnTo>
                    <a:pt x="1157" y="469"/>
                  </a:lnTo>
                  <a:lnTo>
                    <a:pt x="1158" y="469"/>
                  </a:lnTo>
                  <a:lnTo>
                    <a:pt x="1159" y="469"/>
                  </a:lnTo>
                  <a:lnTo>
                    <a:pt x="1159" y="470"/>
                  </a:lnTo>
                  <a:lnTo>
                    <a:pt x="1160" y="470"/>
                  </a:lnTo>
                  <a:lnTo>
                    <a:pt x="1160" y="469"/>
                  </a:lnTo>
                  <a:lnTo>
                    <a:pt x="1160" y="470"/>
                  </a:lnTo>
                  <a:lnTo>
                    <a:pt x="1161" y="470"/>
                  </a:lnTo>
                  <a:lnTo>
                    <a:pt x="1163" y="470"/>
                  </a:lnTo>
                  <a:lnTo>
                    <a:pt x="1163" y="469"/>
                  </a:lnTo>
                  <a:lnTo>
                    <a:pt x="1164" y="469"/>
                  </a:lnTo>
                  <a:lnTo>
                    <a:pt x="1164" y="470"/>
                  </a:lnTo>
                  <a:lnTo>
                    <a:pt x="1164" y="469"/>
                  </a:lnTo>
                  <a:lnTo>
                    <a:pt x="1164" y="470"/>
                  </a:lnTo>
                  <a:lnTo>
                    <a:pt x="1164" y="469"/>
                  </a:lnTo>
                  <a:lnTo>
                    <a:pt x="1165" y="469"/>
                  </a:lnTo>
                  <a:lnTo>
                    <a:pt x="1165" y="470"/>
                  </a:lnTo>
                  <a:lnTo>
                    <a:pt x="1166" y="470"/>
                  </a:lnTo>
                  <a:lnTo>
                    <a:pt x="1166" y="469"/>
                  </a:lnTo>
                  <a:lnTo>
                    <a:pt x="1166" y="470"/>
                  </a:lnTo>
                  <a:lnTo>
                    <a:pt x="1167" y="470"/>
                  </a:lnTo>
                  <a:lnTo>
                    <a:pt x="1167" y="469"/>
                  </a:lnTo>
                  <a:lnTo>
                    <a:pt x="1167" y="470"/>
                  </a:lnTo>
                  <a:lnTo>
                    <a:pt x="1168" y="470"/>
                  </a:lnTo>
                  <a:lnTo>
                    <a:pt x="1169" y="470"/>
                  </a:lnTo>
                  <a:lnTo>
                    <a:pt x="1171" y="470"/>
                  </a:lnTo>
                  <a:lnTo>
                    <a:pt x="1169" y="470"/>
                  </a:lnTo>
                  <a:lnTo>
                    <a:pt x="1171" y="470"/>
                  </a:lnTo>
                  <a:lnTo>
                    <a:pt x="1172" y="470"/>
                  </a:lnTo>
                  <a:lnTo>
                    <a:pt x="1172" y="469"/>
                  </a:lnTo>
                  <a:lnTo>
                    <a:pt x="1173" y="469"/>
                  </a:lnTo>
                  <a:lnTo>
                    <a:pt x="1172" y="469"/>
                  </a:lnTo>
                  <a:lnTo>
                    <a:pt x="1172" y="470"/>
                  </a:lnTo>
                  <a:lnTo>
                    <a:pt x="1173" y="470"/>
                  </a:lnTo>
                  <a:lnTo>
                    <a:pt x="1174" y="470"/>
                  </a:lnTo>
                  <a:lnTo>
                    <a:pt x="1175" y="470"/>
                  </a:lnTo>
                  <a:lnTo>
                    <a:pt x="1176" y="470"/>
                  </a:lnTo>
                  <a:lnTo>
                    <a:pt x="1177" y="470"/>
                  </a:lnTo>
                  <a:lnTo>
                    <a:pt x="1177" y="469"/>
                  </a:lnTo>
                  <a:lnTo>
                    <a:pt x="1178" y="469"/>
                  </a:lnTo>
                  <a:lnTo>
                    <a:pt x="1180" y="469"/>
                  </a:lnTo>
                  <a:lnTo>
                    <a:pt x="1180" y="467"/>
                  </a:lnTo>
                  <a:lnTo>
                    <a:pt x="1181" y="467"/>
                  </a:lnTo>
                  <a:lnTo>
                    <a:pt x="1182" y="467"/>
                  </a:lnTo>
                  <a:lnTo>
                    <a:pt x="1182" y="466"/>
                  </a:lnTo>
                  <a:lnTo>
                    <a:pt x="1183" y="466"/>
                  </a:lnTo>
                  <a:lnTo>
                    <a:pt x="1183" y="465"/>
                  </a:lnTo>
                  <a:lnTo>
                    <a:pt x="1183" y="464"/>
                  </a:lnTo>
                  <a:lnTo>
                    <a:pt x="1184" y="464"/>
                  </a:lnTo>
                  <a:lnTo>
                    <a:pt x="1184" y="463"/>
                  </a:lnTo>
                  <a:lnTo>
                    <a:pt x="1185" y="463"/>
                  </a:lnTo>
                  <a:lnTo>
                    <a:pt x="1185" y="462"/>
                  </a:lnTo>
                  <a:lnTo>
                    <a:pt x="1185" y="463"/>
                  </a:lnTo>
                  <a:lnTo>
                    <a:pt x="1186" y="463"/>
                  </a:lnTo>
                  <a:lnTo>
                    <a:pt x="1186" y="462"/>
                  </a:lnTo>
                  <a:lnTo>
                    <a:pt x="1185" y="462"/>
                  </a:lnTo>
                  <a:lnTo>
                    <a:pt x="1186" y="462"/>
                  </a:lnTo>
                  <a:lnTo>
                    <a:pt x="1186" y="461"/>
                  </a:lnTo>
                  <a:lnTo>
                    <a:pt x="1186" y="459"/>
                  </a:lnTo>
                  <a:lnTo>
                    <a:pt x="1188" y="459"/>
                  </a:lnTo>
                  <a:lnTo>
                    <a:pt x="1186" y="459"/>
                  </a:lnTo>
                  <a:lnTo>
                    <a:pt x="1188" y="459"/>
                  </a:lnTo>
                  <a:lnTo>
                    <a:pt x="1188" y="458"/>
                  </a:lnTo>
                  <a:lnTo>
                    <a:pt x="1188" y="457"/>
                  </a:lnTo>
                  <a:lnTo>
                    <a:pt x="1189" y="457"/>
                  </a:lnTo>
                  <a:lnTo>
                    <a:pt x="1190" y="457"/>
                  </a:lnTo>
                  <a:lnTo>
                    <a:pt x="1190" y="456"/>
                  </a:lnTo>
                  <a:lnTo>
                    <a:pt x="1190" y="457"/>
                  </a:lnTo>
                  <a:lnTo>
                    <a:pt x="1190" y="456"/>
                  </a:lnTo>
                  <a:lnTo>
                    <a:pt x="1191" y="456"/>
                  </a:lnTo>
                  <a:lnTo>
                    <a:pt x="1192" y="456"/>
                  </a:lnTo>
                  <a:lnTo>
                    <a:pt x="1192" y="457"/>
                  </a:lnTo>
                  <a:lnTo>
                    <a:pt x="1193" y="457"/>
                  </a:lnTo>
                  <a:lnTo>
                    <a:pt x="1193" y="456"/>
                  </a:lnTo>
                  <a:lnTo>
                    <a:pt x="1193" y="457"/>
                  </a:lnTo>
                  <a:lnTo>
                    <a:pt x="1194" y="457"/>
                  </a:lnTo>
                  <a:lnTo>
                    <a:pt x="1194" y="458"/>
                  </a:lnTo>
                  <a:lnTo>
                    <a:pt x="1196" y="458"/>
                  </a:lnTo>
                  <a:lnTo>
                    <a:pt x="1196" y="457"/>
                  </a:lnTo>
                  <a:lnTo>
                    <a:pt x="1197" y="457"/>
                  </a:lnTo>
                  <a:lnTo>
                    <a:pt x="1198" y="457"/>
                  </a:lnTo>
                  <a:lnTo>
                    <a:pt x="1197" y="457"/>
                  </a:lnTo>
                  <a:lnTo>
                    <a:pt x="1198" y="457"/>
                  </a:lnTo>
                  <a:lnTo>
                    <a:pt x="1199" y="457"/>
                  </a:lnTo>
                  <a:lnTo>
                    <a:pt x="1199" y="456"/>
                  </a:lnTo>
                  <a:lnTo>
                    <a:pt x="1199" y="457"/>
                  </a:lnTo>
                  <a:lnTo>
                    <a:pt x="1200" y="457"/>
                  </a:lnTo>
                  <a:lnTo>
                    <a:pt x="1200" y="456"/>
                  </a:lnTo>
                  <a:lnTo>
                    <a:pt x="1200" y="457"/>
                  </a:lnTo>
                  <a:lnTo>
                    <a:pt x="1200" y="456"/>
                  </a:lnTo>
                  <a:lnTo>
                    <a:pt x="1201" y="456"/>
                  </a:lnTo>
                  <a:lnTo>
                    <a:pt x="1201" y="457"/>
                  </a:lnTo>
                  <a:lnTo>
                    <a:pt x="1202" y="457"/>
                  </a:lnTo>
                  <a:lnTo>
                    <a:pt x="1202" y="456"/>
                  </a:lnTo>
                  <a:lnTo>
                    <a:pt x="1203" y="456"/>
                  </a:lnTo>
                  <a:lnTo>
                    <a:pt x="1203" y="455"/>
                  </a:lnTo>
                  <a:lnTo>
                    <a:pt x="1203" y="454"/>
                  </a:lnTo>
                  <a:lnTo>
                    <a:pt x="1205" y="454"/>
                  </a:lnTo>
                  <a:lnTo>
                    <a:pt x="1205" y="455"/>
                  </a:lnTo>
                  <a:lnTo>
                    <a:pt x="1205" y="454"/>
                  </a:lnTo>
                  <a:lnTo>
                    <a:pt x="1206" y="454"/>
                  </a:lnTo>
                  <a:lnTo>
                    <a:pt x="1206" y="453"/>
                  </a:lnTo>
                  <a:lnTo>
                    <a:pt x="1207" y="453"/>
                  </a:lnTo>
                  <a:lnTo>
                    <a:pt x="1207" y="452"/>
                  </a:lnTo>
                  <a:lnTo>
                    <a:pt x="1207" y="450"/>
                  </a:lnTo>
                  <a:lnTo>
                    <a:pt x="1207" y="449"/>
                  </a:lnTo>
                  <a:lnTo>
                    <a:pt x="1206" y="449"/>
                  </a:lnTo>
                  <a:lnTo>
                    <a:pt x="1206" y="448"/>
                  </a:lnTo>
                  <a:lnTo>
                    <a:pt x="1205" y="448"/>
                  </a:lnTo>
                  <a:lnTo>
                    <a:pt x="1206" y="448"/>
                  </a:lnTo>
                  <a:lnTo>
                    <a:pt x="1206" y="447"/>
                  </a:lnTo>
                  <a:lnTo>
                    <a:pt x="1207" y="447"/>
                  </a:lnTo>
                  <a:lnTo>
                    <a:pt x="1207" y="446"/>
                  </a:lnTo>
                  <a:lnTo>
                    <a:pt x="1207" y="447"/>
                  </a:lnTo>
                  <a:lnTo>
                    <a:pt x="1207" y="446"/>
                  </a:lnTo>
                  <a:lnTo>
                    <a:pt x="1207" y="447"/>
                  </a:lnTo>
                  <a:lnTo>
                    <a:pt x="1208" y="447"/>
                  </a:lnTo>
                  <a:lnTo>
                    <a:pt x="1209" y="447"/>
                  </a:lnTo>
                  <a:lnTo>
                    <a:pt x="1210" y="447"/>
                  </a:lnTo>
                  <a:lnTo>
                    <a:pt x="1210" y="446"/>
                  </a:lnTo>
                  <a:lnTo>
                    <a:pt x="1210" y="445"/>
                  </a:lnTo>
                  <a:lnTo>
                    <a:pt x="1210" y="446"/>
                  </a:lnTo>
                  <a:lnTo>
                    <a:pt x="1210" y="445"/>
                  </a:lnTo>
                  <a:lnTo>
                    <a:pt x="1211" y="445"/>
                  </a:lnTo>
                  <a:lnTo>
                    <a:pt x="1210" y="445"/>
                  </a:lnTo>
                  <a:lnTo>
                    <a:pt x="1211" y="445"/>
                  </a:lnTo>
                  <a:lnTo>
                    <a:pt x="1210" y="445"/>
                  </a:lnTo>
                  <a:lnTo>
                    <a:pt x="1211" y="445"/>
                  </a:lnTo>
                  <a:lnTo>
                    <a:pt x="1210" y="445"/>
                  </a:lnTo>
                  <a:lnTo>
                    <a:pt x="1211" y="445"/>
                  </a:lnTo>
                  <a:lnTo>
                    <a:pt x="1211" y="444"/>
                  </a:lnTo>
                  <a:lnTo>
                    <a:pt x="1211" y="445"/>
                  </a:lnTo>
                  <a:lnTo>
                    <a:pt x="1211" y="444"/>
                  </a:lnTo>
                  <a:lnTo>
                    <a:pt x="1211" y="445"/>
                  </a:lnTo>
                  <a:lnTo>
                    <a:pt x="1213" y="445"/>
                  </a:lnTo>
                  <a:lnTo>
                    <a:pt x="1214" y="445"/>
                  </a:lnTo>
                  <a:lnTo>
                    <a:pt x="1213" y="445"/>
                  </a:lnTo>
                  <a:lnTo>
                    <a:pt x="1214" y="445"/>
                  </a:lnTo>
                  <a:lnTo>
                    <a:pt x="1214" y="446"/>
                  </a:lnTo>
                  <a:lnTo>
                    <a:pt x="1215" y="446"/>
                  </a:lnTo>
                  <a:lnTo>
                    <a:pt x="1216" y="446"/>
                  </a:lnTo>
                  <a:lnTo>
                    <a:pt x="1217" y="446"/>
                  </a:lnTo>
                  <a:lnTo>
                    <a:pt x="1217" y="445"/>
                  </a:lnTo>
                  <a:lnTo>
                    <a:pt x="1218" y="445"/>
                  </a:lnTo>
                  <a:lnTo>
                    <a:pt x="1218" y="444"/>
                  </a:lnTo>
                  <a:lnTo>
                    <a:pt x="1218" y="442"/>
                  </a:lnTo>
                  <a:lnTo>
                    <a:pt x="1219" y="442"/>
                  </a:lnTo>
                  <a:lnTo>
                    <a:pt x="1218" y="442"/>
                  </a:lnTo>
                  <a:lnTo>
                    <a:pt x="1218" y="441"/>
                  </a:lnTo>
                  <a:lnTo>
                    <a:pt x="1218" y="440"/>
                  </a:lnTo>
                  <a:lnTo>
                    <a:pt x="1219" y="440"/>
                  </a:lnTo>
                  <a:lnTo>
                    <a:pt x="1218" y="440"/>
                  </a:lnTo>
                  <a:lnTo>
                    <a:pt x="1218" y="439"/>
                  </a:lnTo>
                  <a:lnTo>
                    <a:pt x="1218" y="438"/>
                  </a:lnTo>
                  <a:lnTo>
                    <a:pt x="1219" y="438"/>
                  </a:lnTo>
                  <a:lnTo>
                    <a:pt x="1220" y="438"/>
                  </a:lnTo>
                  <a:lnTo>
                    <a:pt x="1220" y="437"/>
                  </a:lnTo>
                  <a:lnTo>
                    <a:pt x="1219" y="437"/>
                  </a:lnTo>
                  <a:lnTo>
                    <a:pt x="1220" y="437"/>
                  </a:lnTo>
                  <a:lnTo>
                    <a:pt x="1222" y="437"/>
                  </a:lnTo>
                  <a:lnTo>
                    <a:pt x="1220" y="437"/>
                  </a:lnTo>
                  <a:lnTo>
                    <a:pt x="1220" y="436"/>
                  </a:lnTo>
                  <a:lnTo>
                    <a:pt x="1222" y="436"/>
                  </a:lnTo>
                  <a:lnTo>
                    <a:pt x="1222" y="437"/>
                  </a:lnTo>
                  <a:lnTo>
                    <a:pt x="1222" y="436"/>
                  </a:lnTo>
                  <a:lnTo>
                    <a:pt x="1222" y="437"/>
                  </a:lnTo>
                  <a:lnTo>
                    <a:pt x="1223" y="437"/>
                  </a:lnTo>
                  <a:lnTo>
                    <a:pt x="1223" y="436"/>
                  </a:lnTo>
                  <a:lnTo>
                    <a:pt x="1224" y="436"/>
                  </a:lnTo>
                  <a:lnTo>
                    <a:pt x="1224" y="435"/>
                  </a:lnTo>
                  <a:lnTo>
                    <a:pt x="1223" y="435"/>
                  </a:lnTo>
                  <a:lnTo>
                    <a:pt x="1223" y="433"/>
                  </a:lnTo>
                  <a:lnTo>
                    <a:pt x="1223" y="432"/>
                  </a:lnTo>
                  <a:lnTo>
                    <a:pt x="1223" y="433"/>
                  </a:lnTo>
                  <a:lnTo>
                    <a:pt x="1224" y="433"/>
                  </a:lnTo>
                  <a:lnTo>
                    <a:pt x="1223" y="433"/>
                  </a:lnTo>
                  <a:lnTo>
                    <a:pt x="1224" y="433"/>
                  </a:lnTo>
                  <a:lnTo>
                    <a:pt x="1224" y="435"/>
                  </a:lnTo>
                  <a:lnTo>
                    <a:pt x="1225" y="435"/>
                  </a:lnTo>
                  <a:lnTo>
                    <a:pt x="1225" y="433"/>
                  </a:lnTo>
                  <a:lnTo>
                    <a:pt x="1225" y="435"/>
                  </a:lnTo>
                  <a:lnTo>
                    <a:pt x="1226" y="435"/>
                  </a:lnTo>
                  <a:lnTo>
                    <a:pt x="1227" y="435"/>
                  </a:lnTo>
                  <a:lnTo>
                    <a:pt x="1227" y="433"/>
                  </a:lnTo>
                  <a:lnTo>
                    <a:pt x="1228" y="433"/>
                  </a:lnTo>
                  <a:lnTo>
                    <a:pt x="1228" y="432"/>
                  </a:lnTo>
                  <a:lnTo>
                    <a:pt x="1228" y="431"/>
                  </a:lnTo>
                  <a:lnTo>
                    <a:pt x="1227" y="431"/>
                  </a:lnTo>
                  <a:lnTo>
                    <a:pt x="1227" y="430"/>
                  </a:lnTo>
                  <a:lnTo>
                    <a:pt x="1227" y="431"/>
                  </a:lnTo>
                  <a:lnTo>
                    <a:pt x="1228" y="431"/>
                  </a:lnTo>
                  <a:lnTo>
                    <a:pt x="1228" y="430"/>
                  </a:lnTo>
                  <a:lnTo>
                    <a:pt x="1230" y="430"/>
                  </a:lnTo>
                  <a:lnTo>
                    <a:pt x="1231" y="430"/>
                  </a:lnTo>
                  <a:lnTo>
                    <a:pt x="1232" y="430"/>
                  </a:lnTo>
                  <a:lnTo>
                    <a:pt x="1233" y="430"/>
                  </a:lnTo>
                  <a:lnTo>
                    <a:pt x="1233" y="429"/>
                  </a:lnTo>
                  <a:lnTo>
                    <a:pt x="1234" y="429"/>
                  </a:lnTo>
                  <a:lnTo>
                    <a:pt x="1235" y="429"/>
                  </a:lnTo>
                  <a:lnTo>
                    <a:pt x="1235" y="428"/>
                  </a:lnTo>
                  <a:lnTo>
                    <a:pt x="1236" y="428"/>
                  </a:lnTo>
                  <a:lnTo>
                    <a:pt x="1236" y="427"/>
                  </a:lnTo>
                  <a:lnTo>
                    <a:pt x="1237" y="427"/>
                  </a:lnTo>
                  <a:lnTo>
                    <a:pt x="1239" y="427"/>
                  </a:lnTo>
                  <a:lnTo>
                    <a:pt x="1239" y="425"/>
                  </a:lnTo>
                  <a:lnTo>
                    <a:pt x="1239" y="424"/>
                  </a:lnTo>
                  <a:lnTo>
                    <a:pt x="1239" y="423"/>
                  </a:lnTo>
                  <a:lnTo>
                    <a:pt x="1240" y="423"/>
                  </a:lnTo>
                  <a:lnTo>
                    <a:pt x="1241" y="423"/>
                  </a:lnTo>
                  <a:lnTo>
                    <a:pt x="1241" y="422"/>
                  </a:lnTo>
                  <a:lnTo>
                    <a:pt x="1241" y="421"/>
                  </a:lnTo>
                  <a:lnTo>
                    <a:pt x="1242" y="421"/>
                  </a:lnTo>
                  <a:lnTo>
                    <a:pt x="1242" y="420"/>
                  </a:lnTo>
                  <a:lnTo>
                    <a:pt x="1242" y="419"/>
                  </a:lnTo>
                  <a:lnTo>
                    <a:pt x="1241" y="419"/>
                  </a:lnTo>
                  <a:lnTo>
                    <a:pt x="1242" y="419"/>
                  </a:lnTo>
                  <a:lnTo>
                    <a:pt x="1242" y="417"/>
                  </a:lnTo>
                  <a:lnTo>
                    <a:pt x="1241" y="417"/>
                  </a:lnTo>
                  <a:lnTo>
                    <a:pt x="1242" y="417"/>
                  </a:lnTo>
                  <a:lnTo>
                    <a:pt x="1243" y="417"/>
                  </a:lnTo>
                  <a:lnTo>
                    <a:pt x="1243" y="416"/>
                  </a:lnTo>
                  <a:lnTo>
                    <a:pt x="1242" y="416"/>
                  </a:lnTo>
                  <a:lnTo>
                    <a:pt x="1242" y="415"/>
                  </a:lnTo>
                  <a:lnTo>
                    <a:pt x="1243" y="415"/>
                  </a:lnTo>
                  <a:lnTo>
                    <a:pt x="1243" y="414"/>
                  </a:lnTo>
                  <a:lnTo>
                    <a:pt x="1244" y="414"/>
                  </a:lnTo>
                  <a:lnTo>
                    <a:pt x="1243" y="414"/>
                  </a:lnTo>
                  <a:lnTo>
                    <a:pt x="1244" y="414"/>
                  </a:lnTo>
                  <a:lnTo>
                    <a:pt x="1244" y="413"/>
                  </a:lnTo>
                  <a:lnTo>
                    <a:pt x="1244" y="412"/>
                  </a:lnTo>
                  <a:lnTo>
                    <a:pt x="1244" y="413"/>
                  </a:lnTo>
                  <a:lnTo>
                    <a:pt x="1245" y="413"/>
                  </a:lnTo>
                  <a:lnTo>
                    <a:pt x="1245" y="412"/>
                  </a:lnTo>
                  <a:lnTo>
                    <a:pt x="1245" y="411"/>
                  </a:lnTo>
                  <a:lnTo>
                    <a:pt x="1247" y="411"/>
                  </a:lnTo>
                  <a:lnTo>
                    <a:pt x="1245" y="411"/>
                  </a:lnTo>
                  <a:lnTo>
                    <a:pt x="1245" y="410"/>
                  </a:lnTo>
                  <a:lnTo>
                    <a:pt x="1247" y="411"/>
                  </a:lnTo>
                  <a:lnTo>
                    <a:pt x="1247" y="410"/>
                  </a:lnTo>
                  <a:lnTo>
                    <a:pt x="1248" y="410"/>
                  </a:lnTo>
                  <a:lnTo>
                    <a:pt x="1248" y="408"/>
                  </a:lnTo>
                  <a:lnTo>
                    <a:pt x="1248" y="407"/>
                  </a:lnTo>
                  <a:lnTo>
                    <a:pt x="1247" y="407"/>
                  </a:lnTo>
                  <a:lnTo>
                    <a:pt x="1247" y="406"/>
                  </a:lnTo>
                  <a:lnTo>
                    <a:pt x="1247" y="405"/>
                  </a:lnTo>
                  <a:lnTo>
                    <a:pt x="1248" y="405"/>
                  </a:lnTo>
                  <a:lnTo>
                    <a:pt x="1248" y="404"/>
                  </a:lnTo>
                  <a:lnTo>
                    <a:pt x="1248" y="405"/>
                  </a:lnTo>
                  <a:lnTo>
                    <a:pt x="1248" y="404"/>
                  </a:lnTo>
                  <a:lnTo>
                    <a:pt x="1248" y="405"/>
                  </a:lnTo>
                  <a:lnTo>
                    <a:pt x="1249" y="405"/>
                  </a:lnTo>
                  <a:lnTo>
                    <a:pt x="1249" y="404"/>
                  </a:lnTo>
                  <a:lnTo>
                    <a:pt x="1250" y="404"/>
                  </a:lnTo>
                  <a:lnTo>
                    <a:pt x="1250" y="403"/>
                  </a:lnTo>
                  <a:lnTo>
                    <a:pt x="1251" y="403"/>
                  </a:lnTo>
                  <a:lnTo>
                    <a:pt x="1252" y="403"/>
                  </a:lnTo>
                  <a:lnTo>
                    <a:pt x="1252" y="402"/>
                  </a:lnTo>
                  <a:lnTo>
                    <a:pt x="1253" y="402"/>
                  </a:lnTo>
                  <a:lnTo>
                    <a:pt x="1253" y="400"/>
                  </a:lnTo>
                  <a:lnTo>
                    <a:pt x="1255" y="400"/>
                  </a:lnTo>
                  <a:lnTo>
                    <a:pt x="1255" y="399"/>
                  </a:lnTo>
                  <a:lnTo>
                    <a:pt x="1255" y="398"/>
                  </a:lnTo>
                  <a:lnTo>
                    <a:pt x="1255" y="399"/>
                  </a:lnTo>
                  <a:lnTo>
                    <a:pt x="1255" y="398"/>
                  </a:lnTo>
                  <a:lnTo>
                    <a:pt x="1255" y="399"/>
                  </a:lnTo>
                  <a:lnTo>
                    <a:pt x="1256" y="399"/>
                  </a:lnTo>
                  <a:lnTo>
                    <a:pt x="1256" y="398"/>
                  </a:lnTo>
                  <a:lnTo>
                    <a:pt x="1257" y="398"/>
                  </a:lnTo>
                  <a:lnTo>
                    <a:pt x="1258" y="398"/>
                  </a:lnTo>
                  <a:lnTo>
                    <a:pt x="1258" y="397"/>
                  </a:lnTo>
                  <a:lnTo>
                    <a:pt x="1259" y="397"/>
                  </a:lnTo>
                  <a:lnTo>
                    <a:pt x="1260" y="397"/>
                  </a:lnTo>
                  <a:lnTo>
                    <a:pt x="1260" y="396"/>
                  </a:lnTo>
                  <a:lnTo>
                    <a:pt x="1261" y="396"/>
                  </a:lnTo>
                  <a:lnTo>
                    <a:pt x="1261" y="395"/>
                  </a:lnTo>
                  <a:lnTo>
                    <a:pt x="1262" y="395"/>
                  </a:lnTo>
                  <a:lnTo>
                    <a:pt x="1264" y="395"/>
                  </a:lnTo>
                  <a:lnTo>
                    <a:pt x="1265" y="395"/>
                  </a:lnTo>
                  <a:lnTo>
                    <a:pt x="1265" y="394"/>
                  </a:lnTo>
                  <a:lnTo>
                    <a:pt x="1265" y="392"/>
                  </a:lnTo>
                  <a:lnTo>
                    <a:pt x="1265" y="391"/>
                  </a:lnTo>
                  <a:lnTo>
                    <a:pt x="1266" y="391"/>
                  </a:lnTo>
                  <a:lnTo>
                    <a:pt x="1266" y="392"/>
                  </a:lnTo>
                  <a:lnTo>
                    <a:pt x="1266" y="391"/>
                  </a:lnTo>
                  <a:lnTo>
                    <a:pt x="1267" y="391"/>
                  </a:lnTo>
                  <a:lnTo>
                    <a:pt x="1267" y="390"/>
                  </a:lnTo>
                  <a:lnTo>
                    <a:pt x="1268" y="390"/>
                  </a:lnTo>
                  <a:lnTo>
                    <a:pt x="1269" y="390"/>
                  </a:lnTo>
                  <a:lnTo>
                    <a:pt x="1269" y="389"/>
                  </a:lnTo>
                  <a:lnTo>
                    <a:pt x="1270" y="389"/>
                  </a:lnTo>
                  <a:lnTo>
                    <a:pt x="1272" y="389"/>
                  </a:lnTo>
                  <a:lnTo>
                    <a:pt x="1272" y="388"/>
                  </a:lnTo>
                  <a:lnTo>
                    <a:pt x="1272" y="389"/>
                  </a:lnTo>
                  <a:lnTo>
                    <a:pt x="1272" y="388"/>
                  </a:lnTo>
                  <a:lnTo>
                    <a:pt x="1272" y="389"/>
                  </a:lnTo>
                  <a:lnTo>
                    <a:pt x="1273" y="389"/>
                  </a:lnTo>
                  <a:lnTo>
                    <a:pt x="1273" y="388"/>
                  </a:lnTo>
                  <a:lnTo>
                    <a:pt x="1274" y="388"/>
                  </a:lnTo>
                  <a:lnTo>
                    <a:pt x="1274" y="387"/>
                  </a:lnTo>
                  <a:lnTo>
                    <a:pt x="1274" y="388"/>
                  </a:lnTo>
                  <a:lnTo>
                    <a:pt x="1275" y="388"/>
                  </a:lnTo>
                  <a:lnTo>
                    <a:pt x="1275" y="387"/>
                  </a:lnTo>
                  <a:lnTo>
                    <a:pt x="1275" y="388"/>
                  </a:lnTo>
                  <a:lnTo>
                    <a:pt x="1275" y="387"/>
                  </a:lnTo>
                  <a:lnTo>
                    <a:pt x="1276" y="387"/>
                  </a:lnTo>
                  <a:lnTo>
                    <a:pt x="1277" y="387"/>
                  </a:lnTo>
                  <a:lnTo>
                    <a:pt x="1278" y="387"/>
                  </a:lnTo>
                  <a:lnTo>
                    <a:pt x="1278" y="386"/>
                  </a:lnTo>
                  <a:lnTo>
                    <a:pt x="1278" y="387"/>
                  </a:lnTo>
                  <a:lnTo>
                    <a:pt x="1279" y="387"/>
                  </a:lnTo>
                  <a:lnTo>
                    <a:pt x="1279" y="386"/>
                  </a:lnTo>
                  <a:lnTo>
                    <a:pt x="1279" y="387"/>
                  </a:lnTo>
                  <a:lnTo>
                    <a:pt x="1279" y="386"/>
                  </a:lnTo>
                  <a:lnTo>
                    <a:pt x="1279" y="387"/>
                  </a:lnTo>
                  <a:lnTo>
                    <a:pt x="1281" y="387"/>
                  </a:lnTo>
                  <a:lnTo>
                    <a:pt x="1282" y="387"/>
                  </a:lnTo>
                  <a:lnTo>
                    <a:pt x="1282" y="388"/>
                  </a:lnTo>
                  <a:lnTo>
                    <a:pt x="1283" y="388"/>
                  </a:lnTo>
                  <a:lnTo>
                    <a:pt x="1283" y="387"/>
                  </a:lnTo>
                  <a:lnTo>
                    <a:pt x="1283" y="388"/>
                  </a:lnTo>
                  <a:lnTo>
                    <a:pt x="1283" y="387"/>
                  </a:lnTo>
                  <a:lnTo>
                    <a:pt x="1283" y="388"/>
                  </a:lnTo>
                  <a:lnTo>
                    <a:pt x="1283" y="387"/>
                  </a:lnTo>
                  <a:lnTo>
                    <a:pt x="1284" y="387"/>
                  </a:lnTo>
                  <a:lnTo>
                    <a:pt x="1284" y="388"/>
                  </a:lnTo>
                  <a:lnTo>
                    <a:pt x="1284" y="387"/>
                  </a:lnTo>
                  <a:lnTo>
                    <a:pt x="1284" y="388"/>
                  </a:lnTo>
                  <a:lnTo>
                    <a:pt x="1285" y="388"/>
                  </a:lnTo>
                  <a:lnTo>
                    <a:pt x="1285" y="389"/>
                  </a:lnTo>
                  <a:lnTo>
                    <a:pt x="1286" y="388"/>
                  </a:lnTo>
                  <a:lnTo>
                    <a:pt x="1286" y="389"/>
                  </a:lnTo>
                  <a:lnTo>
                    <a:pt x="1287" y="389"/>
                  </a:lnTo>
                  <a:lnTo>
                    <a:pt x="1287" y="388"/>
                  </a:lnTo>
                  <a:lnTo>
                    <a:pt x="1289" y="388"/>
                  </a:lnTo>
                  <a:lnTo>
                    <a:pt x="1290" y="388"/>
                  </a:lnTo>
                  <a:lnTo>
                    <a:pt x="1291" y="388"/>
                  </a:lnTo>
                  <a:lnTo>
                    <a:pt x="1291" y="387"/>
                  </a:lnTo>
                  <a:lnTo>
                    <a:pt x="1292" y="387"/>
                  </a:lnTo>
                  <a:lnTo>
                    <a:pt x="1292" y="388"/>
                  </a:lnTo>
                  <a:lnTo>
                    <a:pt x="1293" y="388"/>
                  </a:lnTo>
                  <a:lnTo>
                    <a:pt x="1292" y="387"/>
                  </a:lnTo>
                  <a:lnTo>
                    <a:pt x="1293" y="387"/>
                  </a:lnTo>
                  <a:lnTo>
                    <a:pt x="1294" y="387"/>
                  </a:lnTo>
                  <a:lnTo>
                    <a:pt x="1295" y="387"/>
                  </a:lnTo>
                  <a:lnTo>
                    <a:pt x="1295" y="386"/>
                  </a:lnTo>
                  <a:lnTo>
                    <a:pt x="1295" y="385"/>
                  </a:lnTo>
                  <a:lnTo>
                    <a:pt x="1297" y="385"/>
                  </a:lnTo>
                  <a:lnTo>
                    <a:pt x="1298" y="385"/>
                  </a:lnTo>
                  <a:lnTo>
                    <a:pt x="1298" y="386"/>
                  </a:lnTo>
                  <a:lnTo>
                    <a:pt x="1298" y="385"/>
                  </a:lnTo>
                  <a:lnTo>
                    <a:pt x="1298" y="386"/>
                  </a:lnTo>
                  <a:lnTo>
                    <a:pt x="1299" y="386"/>
                  </a:lnTo>
                  <a:lnTo>
                    <a:pt x="1299" y="385"/>
                  </a:lnTo>
                  <a:lnTo>
                    <a:pt x="1300" y="385"/>
                  </a:lnTo>
                  <a:lnTo>
                    <a:pt x="1300" y="383"/>
                  </a:lnTo>
                  <a:lnTo>
                    <a:pt x="1301" y="383"/>
                  </a:lnTo>
                  <a:lnTo>
                    <a:pt x="1301" y="385"/>
                  </a:lnTo>
                  <a:lnTo>
                    <a:pt x="1301" y="383"/>
                  </a:lnTo>
                  <a:lnTo>
                    <a:pt x="1302" y="383"/>
                  </a:lnTo>
                  <a:lnTo>
                    <a:pt x="1302" y="382"/>
                  </a:lnTo>
                  <a:lnTo>
                    <a:pt x="1302" y="383"/>
                  </a:lnTo>
                  <a:lnTo>
                    <a:pt x="1303" y="383"/>
                  </a:lnTo>
                  <a:lnTo>
                    <a:pt x="1304" y="383"/>
                  </a:lnTo>
                  <a:lnTo>
                    <a:pt x="1306" y="383"/>
                  </a:lnTo>
                  <a:lnTo>
                    <a:pt x="1307" y="383"/>
                  </a:lnTo>
                  <a:lnTo>
                    <a:pt x="1307" y="385"/>
                  </a:lnTo>
                  <a:lnTo>
                    <a:pt x="1307" y="383"/>
                  </a:lnTo>
                  <a:lnTo>
                    <a:pt x="1308" y="383"/>
                  </a:lnTo>
                  <a:lnTo>
                    <a:pt x="1309" y="383"/>
                  </a:lnTo>
                  <a:lnTo>
                    <a:pt x="1309" y="382"/>
                  </a:lnTo>
                  <a:lnTo>
                    <a:pt x="1310" y="382"/>
                  </a:lnTo>
                  <a:lnTo>
                    <a:pt x="1310" y="381"/>
                  </a:lnTo>
                  <a:lnTo>
                    <a:pt x="1310" y="380"/>
                  </a:lnTo>
                  <a:lnTo>
                    <a:pt x="1310" y="379"/>
                  </a:lnTo>
                  <a:lnTo>
                    <a:pt x="1311" y="379"/>
                  </a:lnTo>
                  <a:lnTo>
                    <a:pt x="1311" y="378"/>
                  </a:lnTo>
                  <a:lnTo>
                    <a:pt x="1310" y="378"/>
                  </a:lnTo>
                  <a:lnTo>
                    <a:pt x="1311" y="378"/>
                  </a:lnTo>
                  <a:lnTo>
                    <a:pt x="1311" y="377"/>
                  </a:lnTo>
                  <a:lnTo>
                    <a:pt x="1311" y="375"/>
                  </a:lnTo>
                  <a:lnTo>
                    <a:pt x="1310" y="375"/>
                  </a:lnTo>
                  <a:lnTo>
                    <a:pt x="1310" y="374"/>
                  </a:lnTo>
                  <a:lnTo>
                    <a:pt x="1311" y="374"/>
                  </a:lnTo>
                  <a:lnTo>
                    <a:pt x="1311" y="373"/>
                  </a:lnTo>
                  <a:lnTo>
                    <a:pt x="1310" y="373"/>
                  </a:lnTo>
                  <a:lnTo>
                    <a:pt x="1311" y="373"/>
                  </a:lnTo>
                  <a:lnTo>
                    <a:pt x="1310" y="373"/>
                  </a:lnTo>
                  <a:lnTo>
                    <a:pt x="1311" y="373"/>
                  </a:lnTo>
                  <a:lnTo>
                    <a:pt x="1311" y="372"/>
                  </a:lnTo>
                  <a:lnTo>
                    <a:pt x="1312" y="372"/>
                  </a:lnTo>
                  <a:lnTo>
                    <a:pt x="1312" y="371"/>
                  </a:lnTo>
                  <a:lnTo>
                    <a:pt x="1314" y="371"/>
                  </a:lnTo>
                  <a:lnTo>
                    <a:pt x="1314" y="370"/>
                  </a:lnTo>
                  <a:lnTo>
                    <a:pt x="1315" y="370"/>
                  </a:lnTo>
                  <a:lnTo>
                    <a:pt x="1316" y="370"/>
                  </a:lnTo>
                  <a:lnTo>
                    <a:pt x="1317" y="370"/>
                  </a:lnTo>
                  <a:lnTo>
                    <a:pt x="1317" y="369"/>
                  </a:lnTo>
                  <a:lnTo>
                    <a:pt x="1318" y="369"/>
                  </a:lnTo>
                  <a:lnTo>
                    <a:pt x="1319" y="369"/>
                  </a:lnTo>
                  <a:lnTo>
                    <a:pt x="1320" y="369"/>
                  </a:lnTo>
                  <a:lnTo>
                    <a:pt x="1321" y="369"/>
                  </a:lnTo>
                  <a:lnTo>
                    <a:pt x="1321" y="370"/>
                  </a:lnTo>
                  <a:lnTo>
                    <a:pt x="1321" y="371"/>
                  </a:lnTo>
                  <a:lnTo>
                    <a:pt x="1321" y="372"/>
                  </a:lnTo>
                  <a:lnTo>
                    <a:pt x="1321" y="373"/>
                  </a:lnTo>
                  <a:lnTo>
                    <a:pt x="1321" y="372"/>
                  </a:lnTo>
                  <a:lnTo>
                    <a:pt x="1321" y="373"/>
                  </a:lnTo>
                  <a:lnTo>
                    <a:pt x="1323" y="373"/>
                  </a:lnTo>
                  <a:lnTo>
                    <a:pt x="1321" y="373"/>
                  </a:lnTo>
                  <a:lnTo>
                    <a:pt x="1321" y="374"/>
                  </a:lnTo>
                  <a:lnTo>
                    <a:pt x="1323" y="374"/>
                  </a:lnTo>
                  <a:lnTo>
                    <a:pt x="1321" y="374"/>
                  </a:lnTo>
                  <a:lnTo>
                    <a:pt x="1323" y="374"/>
                  </a:lnTo>
                  <a:lnTo>
                    <a:pt x="1324" y="374"/>
                  </a:lnTo>
                  <a:lnTo>
                    <a:pt x="1325" y="374"/>
                  </a:lnTo>
                  <a:lnTo>
                    <a:pt x="1325" y="375"/>
                  </a:lnTo>
                  <a:lnTo>
                    <a:pt x="1326" y="375"/>
                  </a:lnTo>
                  <a:lnTo>
                    <a:pt x="1326" y="374"/>
                  </a:lnTo>
                  <a:lnTo>
                    <a:pt x="1327" y="374"/>
                  </a:lnTo>
                  <a:lnTo>
                    <a:pt x="1327" y="373"/>
                  </a:lnTo>
                  <a:lnTo>
                    <a:pt x="1328" y="373"/>
                  </a:lnTo>
                  <a:lnTo>
                    <a:pt x="1328" y="374"/>
                  </a:lnTo>
                  <a:lnTo>
                    <a:pt x="1329" y="374"/>
                  </a:lnTo>
                  <a:lnTo>
                    <a:pt x="1328" y="374"/>
                  </a:lnTo>
                  <a:lnTo>
                    <a:pt x="1329" y="374"/>
                  </a:lnTo>
                  <a:lnTo>
                    <a:pt x="1328" y="374"/>
                  </a:lnTo>
                  <a:lnTo>
                    <a:pt x="1329" y="374"/>
                  </a:lnTo>
                  <a:lnTo>
                    <a:pt x="1329" y="375"/>
                  </a:lnTo>
                  <a:lnTo>
                    <a:pt x="1331" y="375"/>
                  </a:lnTo>
                  <a:lnTo>
                    <a:pt x="1331" y="377"/>
                  </a:lnTo>
                  <a:lnTo>
                    <a:pt x="1332" y="377"/>
                  </a:lnTo>
                  <a:lnTo>
                    <a:pt x="1332" y="375"/>
                  </a:lnTo>
                  <a:lnTo>
                    <a:pt x="1332" y="377"/>
                  </a:lnTo>
                  <a:lnTo>
                    <a:pt x="1333" y="377"/>
                  </a:lnTo>
                  <a:lnTo>
                    <a:pt x="1333" y="378"/>
                  </a:lnTo>
                  <a:lnTo>
                    <a:pt x="1334" y="378"/>
                  </a:lnTo>
                  <a:lnTo>
                    <a:pt x="1334" y="377"/>
                  </a:lnTo>
                  <a:lnTo>
                    <a:pt x="1333" y="377"/>
                  </a:lnTo>
                  <a:lnTo>
                    <a:pt x="1334" y="377"/>
                  </a:lnTo>
                  <a:lnTo>
                    <a:pt x="1334" y="378"/>
                  </a:lnTo>
                  <a:lnTo>
                    <a:pt x="1335" y="378"/>
                  </a:lnTo>
                  <a:lnTo>
                    <a:pt x="1336" y="378"/>
                  </a:lnTo>
                  <a:lnTo>
                    <a:pt x="1336" y="377"/>
                  </a:lnTo>
                  <a:lnTo>
                    <a:pt x="1337" y="377"/>
                  </a:lnTo>
                  <a:lnTo>
                    <a:pt x="1337" y="378"/>
                  </a:lnTo>
                  <a:lnTo>
                    <a:pt x="1339" y="378"/>
                  </a:lnTo>
                  <a:lnTo>
                    <a:pt x="1340" y="378"/>
                  </a:lnTo>
                  <a:lnTo>
                    <a:pt x="1341" y="378"/>
                  </a:lnTo>
                  <a:lnTo>
                    <a:pt x="1341" y="377"/>
                  </a:lnTo>
                  <a:lnTo>
                    <a:pt x="1342" y="377"/>
                  </a:lnTo>
                  <a:lnTo>
                    <a:pt x="1342" y="375"/>
                  </a:lnTo>
                  <a:lnTo>
                    <a:pt x="1342" y="374"/>
                  </a:lnTo>
                  <a:lnTo>
                    <a:pt x="1343" y="374"/>
                  </a:lnTo>
                  <a:lnTo>
                    <a:pt x="1342" y="374"/>
                  </a:lnTo>
                  <a:lnTo>
                    <a:pt x="1343" y="374"/>
                  </a:lnTo>
                  <a:lnTo>
                    <a:pt x="1342" y="374"/>
                  </a:lnTo>
                  <a:lnTo>
                    <a:pt x="1342" y="373"/>
                  </a:lnTo>
                  <a:lnTo>
                    <a:pt x="1343" y="373"/>
                  </a:lnTo>
                  <a:lnTo>
                    <a:pt x="1343" y="374"/>
                  </a:lnTo>
                  <a:lnTo>
                    <a:pt x="1344" y="374"/>
                  </a:lnTo>
                  <a:lnTo>
                    <a:pt x="1345" y="374"/>
                  </a:lnTo>
                  <a:lnTo>
                    <a:pt x="1345" y="375"/>
                  </a:lnTo>
                  <a:lnTo>
                    <a:pt x="1345" y="374"/>
                  </a:lnTo>
                  <a:lnTo>
                    <a:pt x="1345" y="375"/>
                  </a:lnTo>
                  <a:lnTo>
                    <a:pt x="1345" y="377"/>
                  </a:lnTo>
                  <a:lnTo>
                    <a:pt x="1346" y="377"/>
                  </a:lnTo>
                  <a:lnTo>
                    <a:pt x="1346" y="378"/>
                  </a:lnTo>
                  <a:lnTo>
                    <a:pt x="1348" y="378"/>
                  </a:lnTo>
                  <a:lnTo>
                    <a:pt x="1349" y="378"/>
                  </a:lnTo>
                  <a:lnTo>
                    <a:pt x="1350" y="378"/>
                  </a:lnTo>
                  <a:lnTo>
                    <a:pt x="1350" y="377"/>
                  </a:lnTo>
                  <a:lnTo>
                    <a:pt x="1351" y="377"/>
                  </a:lnTo>
                  <a:lnTo>
                    <a:pt x="1351" y="375"/>
                  </a:lnTo>
                  <a:lnTo>
                    <a:pt x="1352" y="375"/>
                  </a:lnTo>
                  <a:lnTo>
                    <a:pt x="1351" y="375"/>
                  </a:lnTo>
                  <a:lnTo>
                    <a:pt x="1351" y="374"/>
                  </a:lnTo>
                  <a:lnTo>
                    <a:pt x="1351" y="373"/>
                  </a:lnTo>
                  <a:lnTo>
                    <a:pt x="1352" y="373"/>
                  </a:lnTo>
                  <a:lnTo>
                    <a:pt x="1352" y="374"/>
                  </a:lnTo>
                  <a:lnTo>
                    <a:pt x="1352" y="373"/>
                  </a:lnTo>
                  <a:lnTo>
                    <a:pt x="1352" y="374"/>
                  </a:lnTo>
                  <a:lnTo>
                    <a:pt x="1353" y="374"/>
                  </a:lnTo>
                  <a:lnTo>
                    <a:pt x="1353" y="375"/>
                  </a:lnTo>
                  <a:lnTo>
                    <a:pt x="1353" y="377"/>
                  </a:lnTo>
                  <a:lnTo>
                    <a:pt x="1354" y="377"/>
                  </a:lnTo>
                  <a:lnTo>
                    <a:pt x="1354" y="378"/>
                  </a:lnTo>
                  <a:lnTo>
                    <a:pt x="1356" y="378"/>
                  </a:lnTo>
                  <a:lnTo>
                    <a:pt x="1357" y="378"/>
                  </a:lnTo>
                  <a:lnTo>
                    <a:pt x="1358" y="378"/>
                  </a:lnTo>
                  <a:lnTo>
                    <a:pt x="1359" y="379"/>
                  </a:lnTo>
                  <a:lnTo>
                    <a:pt x="1359" y="378"/>
                  </a:lnTo>
                  <a:lnTo>
                    <a:pt x="1359" y="379"/>
                  </a:lnTo>
                  <a:lnTo>
                    <a:pt x="1360" y="379"/>
                  </a:lnTo>
                  <a:lnTo>
                    <a:pt x="1360" y="380"/>
                  </a:lnTo>
                  <a:lnTo>
                    <a:pt x="1359" y="380"/>
                  </a:lnTo>
                  <a:lnTo>
                    <a:pt x="1360" y="380"/>
                  </a:lnTo>
                  <a:lnTo>
                    <a:pt x="1360" y="381"/>
                  </a:lnTo>
                  <a:lnTo>
                    <a:pt x="1361" y="381"/>
                  </a:lnTo>
                  <a:lnTo>
                    <a:pt x="1360" y="381"/>
                  </a:lnTo>
                  <a:lnTo>
                    <a:pt x="1361" y="381"/>
                  </a:lnTo>
                  <a:lnTo>
                    <a:pt x="1362" y="381"/>
                  </a:lnTo>
                  <a:lnTo>
                    <a:pt x="1363" y="381"/>
                  </a:lnTo>
                  <a:lnTo>
                    <a:pt x="1365" y="381"/>
                  </a:lnTo>
                  <a:lnTo>
                    <a:pt x="1366" y="381"/>
                  </a:lnTo>
                  <a:lnTo>
                    <a:pt x="1367" y="381"/>
                  </a:lnTo>
                  <a:lnTo>
                    <a:pt x="1368" y="381"/>
                  </a:lnTo>
                  <a:lnTo>
                    <a:pt x="1369" y="381"/>
                  </a:lnTo>
                  <a:lnTo>
                    <a:pt x="1370" y="381"/>
                  </a:lnTo>
                  <a:lnTo>
                    <a:pt x="1370" y="382"/>
                  </a:lnTo>
                  <a:lnTo>
                    <a:pt x="1371" y="382"/>
                  </a:lnTo>
                  <a:lnTo>
                    <a:pt x="1371" y="381"/>
                  </a:lnTo>
                  <a:lnTo>
                    <a:pt x="1371" y="382"/>
                  </a:lnTo>
                  <a:lnTo>
                    <a:pt x="1373" y="382"/>
                  </a:lnTo>
                  <a:lnTo>
                    <a:pt x="1373" y="383"/>
                  </a:lnTo>
                  <a:lnTo>
                    <a:pt x="1374" y="383"/>
                  </a:lnTo>
                  <a:lnTo>
                    <a:pt x="1374" y="385"/>
                  </a:lnTo>
                  <a:lnTo>
                    <a:pt x="1375" y="385"/>
                  </a:lnTo>
                  <a:lnTo>
                    <a:pt x="1376" y="385"/>
                  </a:lnTo>
                  <a:lnTo>
                    <a:pt x="1376" y="386"/>
                  </a:lnTo>
                  <a:lnTo>
                    <a:pt x="1377" y="386"/>
                  </a:lnTo>
                  <a:lnTo>
                    <a:pt x="1378" y="386"/>
                  </a:lnTo>
                  <a:lnTo>
                    <a:pt x="1378" y="387"/>
                  </a:lnTo>
                  <a:lnTo>
                    <a:pt x="1378" y="386"/>
                  </a:lnTo>
                  <a:lnTo>
                    <a:pt x="1378" y="387"/>
                  </a:lnTo>
                  <a:lnTo>
                    <a:pt x="1378" y="386"/>
                  </a:lnTo>
                  <a:lnTo>
                    <a:pt x="1378" y="387"/>
                  </a:lnTo>
                  <a:lnTo>
                    <a:pt x="1379" y="387"/>
                  </a:lnTo>
                  <a:lnTo>
                    <a:pt x="1380" y="387"/>
                  </a:lnTo>
                  <a:lnTo>
                    <a:pt x="1382" y="387"/>
                  </a:lnTo>
                  <a:lnTo>
                    <a:pt x="1382" y="388"/>
                  </a:lnTo>
                  <a:lnTo>
                    <a:pt x="1382" y="387"/>
                  </a:lnTo>
                  <a:lnTo>
                    <a:pt x="1383" y="387"/>
                  </a:lnTo>
                  <a:lnTo>
                    <a:pt x="1383" y="388"/>
                  </a:lnTo>
                  <a:lnTo>
                    <a:pt x="1384" y="388"/>
                  </a:lnTo>
                  <a:lnTo>
                    <a:pt x="1384" y="387"/>
                  </a:lnTo>
                  <a:lnTo>
                    <a:pt x="1385" y="387"/>
                  </a:lnTo>
                  <a:lnTo>
                    <a:pt x="1386" y="387"/>
                  </a:lnTo>
                  <a:lnTo>
                    <a:pt x="1387" y="387"/>
                  </a:lnTo>
                  <a:lnTo>
                    <a:pt x="1388" y="387"/>
                  </a:lnTo>
                  <a:lnTo>
                    <a:pt x="1390" y="387"/>
                  </a:lnTo>
                  <a:lnTo>
                    <a:pt x="1391" y="387"/>
                  </a:lnTo>
                  <a:lnTo>
                    <a:pt x="1392" y="387"/>
                  </a:lnTo>
                  <a:lnTo>
                    <a:pt x="1392" y="386"/>
                  </a:lnTo>
                  <a:lnTo>
                    <a:pt x="1392" y="387"/>
                  </a:lnTo>
                  <a:lnTo>
                    <a:pt x="1392" y="386"/>
                  </a:lnTo>
                  <a:lnTo>
                    <a:pt x="1392" y="387"/>
                  </a:lnTo>
                  <a:lnTo>
                    <a:pt x="1392" y="386"/>
                  </a:lnTo>
                  <a:lnTo>
                    <a:pt x="1392" y="387"/>
                  </a:lnTo>
                  <a:lnTo>
                    <a:pt x="1392" y="386"/>
                  </a:lnTo>
                  <a:lnTo>
                    <a:pt x="1392" y="387"/>
                  </a:lnTo>
                  <a:lnTo>
                    <a:pt x="1393" y="387"/>
                  </a:lnTo>
                  <a:lnTo>
                    <a:pt x="1394" y="387"/>
                  </a:lnTo>
                  <a:lnTo>
                    <a:pt x="1395" y="387"/>
                  </a:lnTo>
                  <a:lnTo>
                    <a:pt x="1396" y="386"/>
                  </a:lnTo>
                  <a:lnTo>
                    <a:pt x="1395" y="385"/>
                  </a:lnTo>
                  <a:lnTo>
                    <a:pt x="1396" y="385"/>
                  </a:lnTo>
                  <a:lnTo>
                    <a:pt x="1396" y="386"/>
                  </a:lnTo>
                  <a:lnTo>
                    <a:pt x="1396" y="385"/>
                  </a:lnTo>
                  <a:lnTo>
                    <a:pt x="1398" y="385"/>
                  </a:lnTo>
                  <a:lnTo>
                    <a:pt x="1398" y="386"/>
                  </a:lnTo>
                  <a:lnTo>
                    <a:pt x="1398" y="385"/>
                  </a:lnTo>
                  <a:lnTo>
                    <a:pt x="1399" y="385"/>
                  </a:lnTo>
                  <a:lnTo>
                    <a:pt x="1400" y="385"/>
                  </a:lnTo>
                  <a:lnTo>
                    <a:pt x="1401" y="385"/>
                  </a:lnTo>
                  <a:lnTo>
                    <a:pt x="1400" y="385"/>
                  </a:lnTo>
                  <a:lnTo>
                    <a:pt x="1401" y="385"/>
                  </a:lnTo>
                  <a:lnTo>
                    <a:pt x="1402" y="385"/>
                  </a:lnTo>
                  <a:lnTo>
                    <a:pt x="1403" y="386"/>
                  </a:lnTo>
                  <a:lnTo>
                    <a:pt x="1404" y="386"/>
                  </a:lnTo>
                  <a:lnTo>
                    <a:pt x="1404" y="385"/>
                  </a:lnTo>
                  <a:lnTo>
                    <a:pt x="1405" y="385"/>
                  </a:lnTo>
                  <a:lnTo>
                    <a:pt x="1405" y="383"/>
                  </a:lnTo>
                  <a:lnTo>
                    <a:pt x="1407" y="383"/>
                  </a:lnTo>
                  <a:lnTo>
                    <a:pt x="1408" y="383"/>
                  </a:lnTo>
                  <a:lnTo>
                    <a:pt x="1407" y="383"/>
                  </a:lnTo>
                  <a:lnTo>
                    <a:pt x="1408" y="383"/>
                  </a:lnTo>
                  <a:lnTo>
                    <a:pt x="1409" y="383"/>
                  </a:lnTo>
                  <a:lnTo>
                    <a:pt x="1410" y="383"/>
                  </a:lnTo>
                  <a:lnTo>
                    <a:pt x="1410" y="382"/>
                  </a:lnTo>
                  <a:lnTo>
                    <a:pt x="1411" y="382"/>
                  </a:lnTo>
                  <a:lnTo>
                    <a:pt x="1412" y="382"/>
                  </a:lnTo>
                  <a:lnTo>
                    <a:pt x="1412" y="381"/>
                  </a:lnTo>
                  <a:lnTo>
                    <a:pt x="1413" y="381"/>
                  </a:lnTo>
                  <a:lnTo>
                    <a:pt x="1413" y="380"/>
                  </a:lnTo>
                  <a:lnTo>
                    <a:pt x="1415" y="380"/>
                  </a:lnTo>
                  <a:lnTo>
                    <a:pt x="1416" y="380"/>
                  </a:lnTo>
                  <a:lnTo>
                    <a:pt x="1417" y="380"/>
                  </a:lnTo>
                  <a:lnTo>
                    <a:pt x="1417" y="379"/>
                  </a:lnTo>
                  <a:lnTo>
                    <a:pt x="1418" y="379"/>
                  </a:lnTo>
                  <a:lnTo>
                    <a:pt x="1418" y="378"/>
                  </a:lnTo>
                  <a:lnTo>
                    <a:pt x="1419" y="378"/>
                  </a:lnTo>
                  <a:lnTo>
                    <a:pt x="1420" y="378"/>
                  </a:lnTo>
                  <a:lnTo>
                    <a:pt x="1420" y="379"/>
                  </a:lnTo>
                  <a:lnTo>
                    <a:pt x="1421" y="379"/>
                  </a:lnTo>
                  <a:lnTo>
                    <a:pt x="1422" y="379"/>
                  </a:lnTo>
                  <a:lnTo>
                    <a:pt x="1422" y="378"/>
                  </a:lnTo>
                  <a:lnTo>
                    <a:pt x="1424" y="378"/>
                  </a:lnTo>
                  <a:lnTo>
                    <a:pt x="1425" y="378"/>
                  </a:lnTo>
                  <a:lnTo>
                    <a:pt x="1426" y="378"/>
                  </a:lnTo>
                  <a:lnTo>
                    <a:pt x="1427" y="378"/>
                  </a:lnTo>
                  <a:lnTo>
                    <a:pt x="1427" y="377"/>
                  </a:lnTo>
                  <a:lnTo>
                    <a:pt x="1428" y="377"/>
                  </a:lnTo>
                  <a:lnTo>
                    <a:pt x="1429" y="377"/>
                  </a:lnTo>
                  <a:lnTo>
                    <a:pt x="1429" y="378"/>
                  </a:lnTo>
                  <a:lnTo>
                    <a:pt x="1430" y="378"/>
                  </a:lnTo>
                  <a:lnTo>
                    <a:pt x="1432" y="378"/>
                  </a:lnTo>
                  <a:lnTo>
                    <a:pt x="1432" y="379"/>
                  </a:lnTo>
                  <a:lnTo>
                    <a:pt x="1433" y="379"/>
                  </a:lnTo>
                  <a:lnTo>
                    <a:pt x="1433" y="378"/>
                  </a:lnTo>
                  <a:lnTo>
                    <a:pt x="1434" y="378"/>
                  </a:lnTo>
                  <a:lnTo>
                    <a:pt x="1434" y="379"/>
                  </a:lnTo>
                  <a:lnTo>
                    <a:pt x="1435" y="379"/>
                  </a:lnTo>
                  <a:lnTo>
                    <a:pt x="1435" y="380"/>
                  </a:lnTo>
                  <a:lnTo>
                    <a:pt x="1436" y="380"/>
                  </a:lnTo>
                  <a:lnTo>
                    <a:pt x="1437" y="380"/>
                  </a:lnTo>
                  <a:lnTo>
                    <a:pt x="1437" y="381"/>
                  </a:lnTo>
                  <a:lnTo>
                    <a:pt x="1438" y="381"/>
                  </a:lnTo>
                  <a:lnTo>
                    <a:pt x="1440" y="381"/>
                  </a:lnTo>
                  <a:lnTo>
                    <a:pt x="1441" y="381"/>
                  </a:lnTo>
                  <a:lnTo>
                    <a:pt x="1441" y="382"/>
                  </a:lnTo>
                  <a:lnTo>
                    <a:pt x="1442" y="382"/>
                  </a:lnTo>
                  <a:lnTo>
                    <a:pt x="1443" y="382"/>
                  </a:lnTo>
                  <a:lnTo>
                    <a:pt x="1443" y="383"/>
                  </a:lnTo>
                  <a:lnTo>
                    <a:pt x="1442" y="383"/>
                  </a:lnTo>
                  <a:lnTo>
                    <a:pt x="1443" y="383"/>
                  </a:lnTo>
                  <a:lnTo>
                    <a:pt x="1443" y="385"/>
                  </a:lnTo>
                  <a:lnTo>
                    <a:pt x="1444" y="385"/>
                  </a:lnTo>
                  <a:lnTo>
                    <a:pt x="1443" y="385"/>
                  </a:lnTo>
                  <a:lnTo>
                    <a:pt x="1444" y="385"/>
                  </a:lnTo>
                  <a:lnTo>
                    <a:pt x="1443" y="385"/>
                  </a:lnTo>
                  <a:lnTo>
                    <a:pt x="1443" y="386"/>
                  </a:lnTo>
                  <a:lnTo>
                    <a:pt x="1443" y="387"/>
                  </a:lnTo>
                  <a:lnTo>
                    <a:pt x="1443" y="388"/>
                  </a:lnTo>
                  <a:lnTo>
                    <a:pt x="1443" y="389"/>
                  </a:lnTo>
                  <a:lnTo>
                    <a:pt x="1443" y="390"/>
                  </a:lnTo>
                  <a:lnTo>
                    <a:pt x="1444" y="390"/>
                  </a:lnTo>
                  <a:lnTo>
                    <a:pt x="1444" y="389"/>
                  </a:lnTo>
                  <a:lnTo>
                    <a:pt x="1444" y="390"/>
                  </a:lnTo>
                  <a:lnTo>
                    <a:pt x="1445" y="390"/>
                  </a:lnTo>
                  <a:lnTo>
                    <a:pt x="1446" y="390"/>
                  </a:lnTo>
                  <a:lnTo>
                    <a:pt x="1446" y="391"/>
                  </a:lnTo>
                  <a:lnTo>
                    <a:pt x="1447" y="391"/>
                  </a:lnTo>
                  <a:lnTo>
                    <a:pt x="1447" y="392"/>
                  </a:lnTo>
                  <a:lnTo>
                    <a:pt x="1447" y="394"/>
                  </a:lnTo>
                  <a:lnTo>
                    <a:pt x="1447" y="395"/>
                  </a:lnTo>
                  <a:lnTo>
                    <a:pt x="1447" y="396"/>
                  </a:lnTo>
                  <a:lnTo>
                    <a:pt x="1446" y="396"/>
                  </a:lnTo>
                  <a:lnTo>
                    <a:pt x="1446" y="397"/>
                  </a:lnTo>
                  <a:lnTo>
                    <a:pt x="1447" y="397"/>
                  </a:lnTo>
                  <a:lnTo>
                    <a:pt x="1446" y="398"/>
                  </a:lnTo>
                  <a:lnTo>
                    <a:pt x="1447" y="398"/>
                  </a:lnTo>
                  <a:lnTo>
                    <a:pt x="1446" y="398"/>
                  </a:lnTo>
                  <a:lnTo>
                    <a:pt x="1447" y="398"/>
                  </a:lnTo>
                  <a:lnTo>
                    <a:pt x="1447" y="399"/>
                  </a:lnTo>
                  <a:lnTo>
                    <a:pt x="1449" y="399"/>
                  </a:lnTo>
                  <a:lnTo>
                    <a:pt x="1449" y="400"/>
                  </a:lnTo>
                  <a:lnTo>
                    <a:pt x="1449" y="402"/>
                  </a:lnTo>
                  <a:lnTo>
                    <a:pt x="1450" y="402"/>
                  </a:lnTo>
                  <a:lnTo>
                    <a:pt x="1451" y="402"/>
                  </a:lnTo>
                  <a:lnTo>
                    <a:pt x="1450" y="402"/>
                  </a:lnTo>
                  <a:lnTo>
                    <a:pt x="1450" y="403"/>
                  </a:lnTo>
                  <a:lnTo>
                    <a:pt x="1450" y="402"/>
                  </a:lnTo>
                  <a:lnTo>
                    <a:pt x="1450" y="403"/>
                  </a:lnTo>
                  <a:lnTo>
                    <a:pt x="1451" y="403"/>
                  </a:lnTo>
                  <a:lnTo>
                    <a:pt x="1451" y="404"/>
                  </a:lnTo>
                  <a:lnTo>
                    <a:pt x="1451" y="405"/>
                  </a:lnTo>
                  <a:lnTo>
                    <a:pt x="1450" y="405"/>
                  </a:lnTo>
                  <a:lnTo>
                    <a:pt x="1450" y="406"/>
                  </a:lnTo>
                  <a:lnTo>
                    <a:pt x="1451" y="406"/>
                  </a:lnTo>
                  <a:lnTo>
                    <a:pt x="1450" y="406"/>
                  </a:lnTo>
                  <a:lnTo>
                    <a:pt x="1450" y="407"/>
                  </a:lnTo>
                  <a:lnTo>
                    <a:pt x="1449" y="407"/>
                  </a:lnTo>
                  <a:lnTo>
                    <a:pt x="1449" y="408"/>
                  </a:lnTo>
                  <a:lnTo>
                    <a:pt x="1447" y="408"/>
                  </a:lnTo>
                  <a:lnTo>
                    <a:pt x="1446" y="408"/>
                  </a:lnTo>
                  <a:lnTo>
                    <a:pt x="1446" y="410"/>
                  </a:lnTo>
                  <a:lnTo>
                    <a:pt x="1445" y="410"/>
                  </a:lnTo>
                  <a:lnTo>
                    <a:pt x="1445" y="411"/>
                  </a:lnTo>
                  <a:lnTo>
                    <a:pt x="1444" y="411"/>
                  </a:lnTo>
                  <a:lnTo>
                    <a:pt x="1444" y="412"/>
                  </a:lnTo>
                  <a:lnTo>
                    <a:pt x="1444" y="413"/>
                  </a:lnTo>
                  <a:lnTo>
                    <a:pt x="1445" y="413"/>
                  </a:lnTo>
                  <a:lnTo>
                    <a:pt x="1444" y="413"/>
                  </a:lnTo>
                  <a:lnTo>
                    <a:pt x="1444" y="414"/>
                  </a:lnTo>
                  <a:lnTo>
                    <a:pt x="1443" y="415"/>
                  </a:lnTo>
                  <a:lnTo>
                    <a:pt x="1444" y="415"/>
                  </a:lnTo>
                  <a:lnTo>
                    <a:pt x="1443" y="415"/>
                  </a:lnTo>
                  <a:lnTo>
                    <a:pt x="1443" y="416"/>
                  </a:lnTo>
                  <a:lnTo>
                    <a:pt x="1443" y="417"/>
                  </a:lnTo>
                  <a:lnTo>
                    <a:pt x="1442" y="417"/>
                  </a:lnTo>
                  <a:lnTo>
                    <a:pt x="1442" y="419"/>
                  </a:lnTo>
                  <a:lnTo>
                    <a:pt x="1443" y="419"/>
                  </a:lnTo>
                  <a:lnTo>
                    <a:pt x="1443" y="420"/>
                  </a:lnTo>
                  <a:lnTo>
                    <a:pt x="1444" y="420"/>
                  </a:lnTo>
                  <a:lnTo>
                    <a:pt x="1443" y="420"/>
                  </a:lnTo>
                  <a:lnTo>
                    <a:pt x="1444" y="420"/>
                  </a:lnTo>
                  <a:lnTo>
                    <a:pt x="1444" y="421"/>
                  </a:lnTo>
                  <a:lnTo>
                    <a:pt x="1444" y="422"/>
                  </a:lnTo>
                  <a:lnTo>
                    <a:pt x="1443" y="422"/>
                  </a:lnTo>
                  <a:lnTo>
                    <a:pt x="1443" y="421"/>
                  </a:lnTo>
                  <a:lnTo>
                    <a:pt x="1442" y="421"/>
                  </a:lnTo>
                  <a:lnTo>
                    <a:pt x="1442" y="420"/>
                  </a:lnTo>
                  <a:lnTo>
                    <a:pt x="1442" y="419"/>
                  </a:lnTo>
                  <a:lnTo>
                    <a:pt x="1441" y="419"/>
                  </a:lnTo>
                  <a:lnTo>
                    <a:pt x="1440" y="419"/>
                  </a:lnTo>
                  <a:lnTo>
                    <a:pt x="1438" y="419"/>
                  </a:lnTo>
                  <a:lnTo>
                    <a:pt x="1438" y="420"/>
                  </a:lnTo>
                  <a:lnTo>
                    <a:pt x="1437" y="420"/>
                  </a:lnTo>
                  <a:lnTo>
                    <a:pt x="1436" y="420"/>
                  </a:lnTo>
                  <a:lnTo>
                    <a:pt x="1436" y="421"/>
                  </a:lnTo>
                  <a:lnTo>
                    <a:pt x="1435" y="421"/>
                  </a:lnTo>
                  <a:lnTo>
                    <a:pt x="1435" y="422"/>
                  </a:lnTo>
                  <a:lnTo>
                    <a:pt x="1435" y="423"/>
                  </a:lnTo>
                  <a:lnTo>
                    <a:pt x="1434" y="423"/>
                  </a:lnTo>
                  <a:lnTo>
                    <a:pt x="1435" y="423"/>
                  </a:lnTo>
                  <a:lnTo>
                    <a:pt x="1435" y="424"/>
                  </a:lnTo>
                  <a:lnTo>
                    <a:pt x="1434" y="424"/>
                  </a:lnTo>
                  <a:lnTo>
                    <a:pt x="1433" y="424"/>
                  </a:lnTo>
                  <a:lnTo>
                    <a:pt x="1433" y="425"/>
                  </a:lnTo>
                  <a:lnTo>
                    <a:pt x="1432" y="425"/>
                  </a:lnTo>
                  <a:lnTo>
                    <a:pt x="1432" y="427"/>
                  </a:lnTo>
                  <a:lnTo>
                    <a:pt x="1432" y="428"/>
                  </a:lnTo>
                  <a:lnTo>
                    <a:pt x="1430" y="428"/>
                  </a:lnTo>
                  <a:lnTo>
                    <a:pt x="1429" y="428"/>
                  </a:lnTo>
                  <a:lnTo>
                    <a:pt x="1428" y="428"/>
                  </a:lnTo>
                  <a:lnTo>
                    <a:pt x="1428" y="427"/>
                  </a:lnTo>
                  <a:lnTo>
                    <a:pt x="1427" y="427"/>
                  </a:lnTo>
                  <a:lnTo>
                    <a:pt x="1426" y="427"/>
                  </a:lnTo>
                  <a:lnTo>
                    <a:pt x="1426" y="425"/>
                  </a:lnTo>
                  <a:lnTo>
                    <a:pt x="1426" y="427"/>
                  </a:lnTo>
                  <a:lnTo>
                    <a:pt x="1425" y="427"/>
                  </a:lnTo>
                  <a:lnTo>
                    <a:pt x="1424" y="427"/>
                  </a:lnTo>
                  <a:lnTo>
                    <a:pt x="1424" y="425"/>
                  </a:lnTo>
                  <a:lnTo>
                    <a:pt x="1422" y="425"/>
                  </a:lnTo>
                  <a:lnTo>
                    <a:pt x="1422" y="427"/>
                  </a:lnTo>
                  <a:lnTo>
                    <a:pt x="1421" y="427"/>
                  </a:lnTo>
                  <a:lnTo>
                    <a:pt x="1420" y="427"/>
                  </a:lnTo>
                  <a:lnTo>
                    <a:pt x="1420" y="428"/>
                  </a:lnTo>
                  <a:lnTo>
                    <a:pt x="1419" y="428"/>
                  </a:lnTo>
                  <a:lnTo>
                    <a:pt x="1418" y="428"/>
                  </a:lnTo>
                  <a:lnTo>
                    <a:pt x="1417" y="428"/>
                  </a:lnTo>
                  <a:lnTo>
                    <a:pt x="1417" y="429"/>
                  </a:lnTo>
                  <a:lnTo>
                    <a:pt x="1416" y="428"/>
                  </a:lnTo>
                  <a:lnTo>
                    <a:pt x="1415" y="428"/>
                  </a:lnTo>
                  <a:lnTo>
                    <a:pt x="1415" y="429"/>
                  </a:lnTo>
                  <a:lnTo>
                    <a:pt x="1413" y="429"/>
                  </a:lnTo>
                  <a:lnTo>
                    <a:pt x="1412" y="429"/>
                  </a:lnTo>
                  <a:lnTo>
                    <a:pt x="1412" y="430"/>
                  </a:lnTo>
                  <a:lnTo>
                    <a:pt x="1411" y="430"/>
                  </a:lnTo>
                  <a:lnTo>
                    <a:pt x="1410" y="430"/>
                  </a:lnTo>
                  <a:lnTo>
                    <a:pt x="1410" y="431"/>
                  </a:lnTo>
                  <a:lnTo>
                    <a:pt x="1409" y="431"/>
                  </a:lnTo>
                  <a:lnTo>
                    <a:pt x="1408" y="431"/>
                  </a:lnTo>
                  <a:lnTo>
                    <a:pt x="1408" y="432"/>
                  </a:lnTo>
                  <a:lnTo>
                    <a:pt x="1408" y="433"/>
                  </a:lnTo>
                  <a:lnTo>
                    <a:pt x="1407" y="433"/>
                  </a:lnTo>
                  <a:lnTo>
                    <a:pt x="1407" y="435"/>
                  </a:lnTo>
                  <a:lnTo>
                    <a:pt x="1405" y="435"/>
                  </a:lnTo>
                  <a:lnTo>
                    <a:pt x="1405" y="433"/>
                  </a:lnTo>
                  <a:lnTo>
                    <a:pt x="1407" y="433"/>
                  </a:lnTo>
                  <a:lnTo>
                    <a:pt x="1405" y="433"/>
                  </a:lnTo>
                  <a:lnTo>
                    <a:pt x="1404" y="433"/>
                  </a:lnTo>
                  <a:lnTo>
                    <a:pt x="1403" y="433"/>
                  </a:lnTo>
                  <a:lnTo>
                    <a:pt x="1402" y="433"/>
                  </a:lnTo>
                  <a:lnTo>
                    <a:pt x="1401" y="433"/>
                  </a:lnTo>
                  <a:lnTo>
                    <a:pt x="1401" y="435"/>
                  </a:lnTo>
                  <a:lnTo>
                    <a:pt x="1400" y="435"/>
                  </a:lnTo>
                  <a:lnTo>
                    <a:pt x="1400" y="436"/>
                  </a:lnTo>
                  <a:lnTo>
                    <a:pt x="1399" y="436"/>
                  </a:lnTo>
                  <a:lnTo>
                    <a:pt x="1400" y="436"/>
                  </a:lnTo>
                  <a:lnTo>
                    <a:pt x="1400" y="437"/>
                  </a:lnTo>
                  <a:lnTo>
                    <a:pt x="1399" y="437"/>
                  </a:lnTo>
                  <a:lnTo>
                    <a:pt x="1398" y="437"/>
                  </a:lnTo>
                  <a:lnTo>
                    <a:pt x="1396" y="437"/>
                  </a:lnTo>
                  <a:lnTo>
                    <a:pt x="1396" y="438"/>
                  </a:lnTo>
                  <a:lnTo>
                    <a:pt x="1396" y="439"/>
                  </a:lnTo>
                  <a:lnTo>
                    <a:pt x="1395" y="439"/>
                  </a:lnTo>
                  <a:lnTo>
                    <a:pt x="1394" y="439"/>
                  </a:lnTo>
                  <a:lnTo>
                    <a:pt x="1394" y="440"/>
                  </a:lnTo>
                  <a:lnTo>
                    <a:pt x="1394" y="441"/>
                  </a:lnTo>
                  <a:lnTo>
                    <a:pt x="1394" y="442"/>
                  </a:lnTo>
                  <a:lnTo>
                    <a:pt x="1394" y="441"/>
                  </a:lnTo>
                  <a:lnTo>
                    <a:pt x="1393" y="441"/>
                  </a:lnTo>
                  <a:lnTo>
                    <a:pt x="1393" y="442"/>
                  </a:lnTo>
                  <a:lnTo>
                    <a:pt x="1392" y="442"/>
                  </a:lnTo>
                  <a:lnTo>
                    <a:pt x="1392" y="441"/>
                  </a:lnTo>
                  <a:lnTo>
                    <a:pt x="1391" y="441"/>
                  </a:lnTo>
                  <a:lnTo>
                    <a:pt x="1390" y="441"/>
                  </a:lnTo>
                  <a:lnTo>
                    <a:pt x="1388" y="441"/>
                  </a:lnTo>
                  <a:lnTo>
                    <a:pt x="1387" y="441"/>
                  </a:lnTo>
                  <a:lnTo>
                    <a:pt x="1386" y="442"/>
                  </a:lnTo>
                  <a:lnTo>
                    <a:pt x="1385" y="442"/>
                  </a:lnTo>
                  <a:lnTo>
                    <a:pt x="1384" y="442"/>
                  </a:lnTo>
                  <a:lnTo>
                    <a:pt x="1384" y="444"/>
                  </a:lnTo>
                  <a:lnTo>
                    <a:pt x="1383" y="444"/>
                  </a:lnTo>
                  <a:lnTo>
                    <a:pt x="1383" y="442"/>
                  </a:lnTo>
                  <a:lnTo>
                    <a:pt x="1384" y="442"/>
                  </a:lnTo>
                  <a:lnTo>
                    <a:pt x="1385" y="442"/>
                  </a:lnTo>
                  <a:lnTo>
                    <a:pt x="1385" y="441"/>
                  </a:lnTo>
                  <a:lnTo>
                    <a:pt x="1385" y="442"/>
                  </a:lnTo>
                  <a:lnTo>
                    <a:pt x="1386" y="442"/>
                  </a:lnTo>
                  <a:lnTo>
                    <a:pt x="1386" y="441"/>
                  </a:lnTo>
                  <a:lnTo>
                    <a:pt x="1386" y="442"/>
                  </a:lnTo>
                  <a:lnTo>
                    <a:pt x="1386" y="441"/>
                  </a:lnTo>
                  <a:lnTo>
                    <a:pt x="1390" y="440"/>
                  </a:lnTo>
                  <a:lnTo>
                    <a:pt x="1390" y="439"/>
                  </a:lnTo>
                  <a:lnTo>
                    <a:pt x="1385" y="441"/>
                  </a:lnTo>
                  <a:lnTo>
                    <a:pt x="1384" y="441"/>
                  </a:lnTo>
                  <a:lnTo>
                    <a:pt x="1383" y="441"/>
                  </a:lnTo>
                  <a:lnTo>
                    <a:pt x="1383" y="442"/>
                  </a:lnTo>
                  <a:lnTo>
                    <a:pt x="1382" y="442"/>
                  </a:lnTo>
                  <a:lnTo>
                    <a:pt x="1382" y="444"/>
                  </a:lnTo>
                  <a:lnTo>
                    <a:pt x="1382" y="442"/>
                  </a:lnTo>
                  <a:lnTo>
                    <a:pt x="1380" y="442"/>
                  </a:lnTo>
                  <a:lnTo>
                    <a:pt x="1380" y="444"/>
                  </a:lnTo>
                  <a:lnTo>
                    <a:pt x="1379" y="444"/>
                  </a:lnTo>
                  <a:lnTo>
                    <a:pt x="1379" y="445"/>
                  </a:lnTo>
                  <a:lnTo>
                    <a:pt x="1378" y="445"/>
                  </a:lnTo>
                  <a:lnTo>
                    <a:pt x="1378" y="446"/>
                  </a:lnTo>
                  <a:lnTo>
                    <a:pt x="1377" y="446"/>
                  </a:lnTo>
                  <a:lnTo>
                    <a:pt x="1375" y="447"/>
                  </a:lnTo>
                  <a:lnTo>
                    <a:pt x="1373" y="448"/>
                  </a:lnTo>
                  <a:lnTo>
                    <a:pt x="1371" y="449"/>
                  </a:lnTo>
                  <a:lnTo>
                    <a:pt x="1370" y="449"/>
                  </a:lnTo>
                  <a:lnTo>
                    <a:pt x="1373" y="448"/>
                  </a:lnTo>
                  <a:lnTo>
                    <a:pt x="1375" y="448"/>
                  </a:lnTo>
                  <a:lnTo>
                    <a:pt x="1376" y="447"/>
                  </a:lnTo>
                  <a:lnTo>
                    <a:pt x="1377" y="446"/>
                  </a:lnTo>
                  <a:lnTo>
                    <a:pt x="1377" y="445"/>
                  </a:lnTo>
                  <a:lnTo>
                    <a:pt x="1373" y="445"/>
                  </a:lnTo>
                  <a:lnTo>
                    <a:pt x="1370" y="447"/>
                  </a:lnTo>
                  <a:lnTo>
                    <a:pt x="1369" y="447"/>
                  </a:lnTo>
                  <a:lnTo>
                    <a:pt x="1369" y="446"/>
                  </a:lnTo>
                  <a:lnTo>
                    <a:pt x="1368" y="446"/>
                  </a:lnTo>
                  <a:lnTo>
                    <a:pt x="1368" y="447"/>
                  </a:lnTo>
                  <a:lnTo>
                    <a:pt x="1368" y="446"/>
                  </a:lnTo>
                  <a:lnTo>
                    <a:pt x="1367" y="446"/>
                  </a:lnTo>
                  <a:lnTo>
                    <a:pt x="1366" y="446"/>
                  </a:lnTo>
                  <a:lnTo>
                    <a:pt x="1366" y="447"/>
                  </a:lnTo>
                  <a:lnTo>
                    <a:pt x="1366" y="446"/>
                  </a:lnTo>
                  <a:lnTo>
                    <a:pt x="1366" y="447"/>
                  </a:lnTo>
                  <a:lnTo>
                    <a:pt x="1366" y="446"/>
                  </a:lnTo>
                  <a:lnTo>
                    <a:pt x="1365" y="446"/>
                  </a:lnTo>
                  <a:lnTo>
                    <a:pt x="1365" y="447"/>
                  </a:lnTo>
                  <a:lnTo>
                    <a:pt x="1365" y="448"/>
                  </a:lnTo>
                  <a:lnTo>
                    <a:pt x="1363" y="448"/>
                  </a:lnTo>
                  <a:lnTo>
                    <a:pt x="1363" y="449"/>
                  </a:lnTo>
                  <a:lnTo>
                    <a:pt x="1362" y="449"/>
                  </a:lnTo>
                  <a:lnTo>
                    <a:pt x="1362" y="450"/>
                  </a:lnTo>
                  <a:lnTo>
                    <a:pt x="1362" y="452"/>
                  </a:lnTo>
                  <a:lnTo>
                    <a:pt x="1362" y="450"/>
                  </a:lnTo>
                  <a:lnTo>
                    <a:pt x="1362" y="452"/>
                  </a:lnTo>
                  <a:lnTo>
                    <a:pt x="1362" y="450"/>
                  </a:lnTo>
                  <a:lnTo>
                    <a:pt x="1362" y="452"/>
                  </a:lnTo>
                  <a:lnTo>
                    <a:pt x="1361" y="452"/>
                  </a:lnTo>
                  <a:lnTo>
                    <a:pt x="1362" y="452"/>
                  </a:lnTo>
                  <a:lnTo>
                    <a:pt x="1361" y="453"/>
                  </a:lnTo>
                  <a:lnTo>
                    <a:pt x="1361" y="452"/>
                  </a:lnTo>
                  <a:lnTo>
                    <a:pt x="1359" y="454"/>
                  </a:lnTo>
                  <a:lnTo>
                    <a:pt x="1358" y="456"/>
                  </a:lnTo>
                  <a:lnTo>
                    <a:pt x="1358" y="457"/>
                  </a:lnTo>
                  <a:lnTo>
                    <a:pt x="1359" y="457"/>
                  </a:lnTo>
                  <a:lnTo>
                    <a:pt x="1359" y="458"/>
                  </a:lnTo>
                  <a:lnTo>
                    <a:pt x="1360" y="457"/>
                  </a:lnTo>
                  <a:lnTo>
                    <a:pt x="1361" y="456"/>
                  </a:lnTo>
                  <a:lnTo>
                    <a:pt x="1361" y="455"/>
                  </a:lnTo>
                  <a:lnTo>
                    <a:pt x="1362" y="455"/>
                  </a:lnTo>
                  <a:lnTo>
                    <a:pt x="1363" y="453"/>
                  </a:lnTo>
                  <a:lnTo>
                    <a:pt x="1366" y="452"/>
                  </a:lnTo>
                  <a:lnTo>
                    <a:pt x="1362" y="455"/>
                  </a:lnTo>
                  <a:lnTo>
                    <a:pt x="1360" y="458"/>
                  </a:lnTo>
                  <a:lnTo>
                    <a:pt x="1360" y="459"/>
                  </a:lnTo>
                  <a:lnTo>
                    <a:pt x="1360" y="461"/>
                  </a:lnTo>
                  <a:lnTo>
                    <a:pt x="1359" y="462"/>
                  </a:lnTo>
                  <a:lnTo>
                    <a:pt x="1358" y="464"/>
                  </a:lnTo>
                  <a:lnTo>
                    <a:pt x="1358" y="465"/>
                  </a:lnTo>
                  <a:lnTo>
                    <a:pt x="1356" y="467"/>
                  </a:lnTo>
                  <a:lnTo>
                    <a:pt x="1357" y="465"/>
                  </a:lnTo>
                  <a:lnTo>
                    <a:pt x="1358" y="465"/>
                  </a:lnTo>
                  <a:lnTo>
                    <a:pt x="1358" y="463"/>
                  </a:lnTo>
                  <a:lnTo>
                    <a:pt x="1360" y="461"/>
                  </a:lnTo>
                  <a:lnTo>
                    <a:pt x="1360" y="458"/>
                  </a:lnTo>
                  <a:lnTo>
                    <a:pt x="1358" y="458"/>
                  </a:lnTo>
                  <a:lnTo>
                    <a:pt x="1358" y="459"/>
                  </a:lnTo>
                  <a:lnTo>
                    <a:pt x="1358" y="461"/>
                  </a:lnTo>
                  <a:lnTo>
                    <a:pt x="1359" y="461"/>
                  </a:lnTo>
                  <a:lnTo>
                    <a:pt x="1359" y="462"/>
                  </a:lnTo>
                  <a:lnTo>
                    <a:pt x="1358" y="461"/>
                  </a:lnTo>
                  <a:lnTo>
                    <a:pt x="1358" y="462"/>
                  </a:lnTo>
                  <a:lnTo>
                    <a:pt x="1358" y="461"/>
                  </a:lnTo>
                  <a:lnTo>
                    <a:pt x="1357" y="462"/>
                  </a:lnTo>
                  <a:lnTo>
                    <a:pt x="1356" y="465"/>
                  </a:lnTo>
                  <a:lnTo>
                    <a:pt x="1354" y="466"/>
                  </a:lnTo>
                  <a:lnTo>
                    <a:pt x="1354" y="467"/>
                  </a:lnTo>
                  <a:lnTo>
                    <a:pt x="1354" y="469"/>
                  </a:lnTo>
                  <a:lnTo>
                    <a:pt x="1353" y="467"/>
                  </a:lnTo>
                  <a:lnTo>
                    <a:pt x="1352" y="467"/>
                  </a:lnTo>
                  <a:lnTo>
                    <a:pt x="1352" y="469"/>
                  </a:lnTo>
                  <a:lnTo>
                    <a:pt x="1351" y="469"/>
                  </a:lnTo>
                  <a:lnTo>
                    <a:pt x="1351" y="470"/>
                  </a:lnTo>
                  <a:lnTo>
                    <a:pt x="1351" y="471"/>
                  </a:lnTo>
                  <a:lnTo>
                    <a:pt x="1350" y="471"/>
                  </a:lnTo>
                  <a:lnTo>
                    <a:pt x="1349" y="471"/>
                  </a:lnTo>
                  <a:lnTo>
                    <a:pt x="1348" y="471"/>
                  </a:lnTo>
                  <a:lnTo>
                    <a:pt x="1348" y="470"/>
                  </a:lnTo>
                  <a:lnTo>
                    <a:pt x="1346" y="470"/>
                  </a:lnTo>
                  <a:lnTo>
                    <a:pt x="1348" y="470"/>
                  </a:lnTo>
                  <a:lnTo>
                    <a:pt x="1346" y="470"/>
                  </a:lnTo>
                  <a:lnTo>
                    <a:pt x="1345" y="470"/>
                  </a:lnTo>
                  <a:lnTo>
                    <a:pt x="1344" y="470"/>
                  </a:lnTo>
                  <a:lnTo>
                    <a:pt x="1343" y="470"/>
                  </a:lnTo>
                  <a:lnTo>
                    <a:pt x="1343" y="471"/>
                  </a:lnTo>
                  <a:lnTo>
                    <a:pt x="1343" y="470"/>
                  </a:lnTo>
                  <a:lnTo>
                    <a:pt x="1343" y="471"/>
                  </a:lnTo>
                  <a:lnTo>
                    <a:pt x="1342" y="471"/>
                  </a:lnTo>
                  <a:lnTo>
                    <a:pt x="1341" y="471"/>
                  </a:lnTo>
                  <a:lnTo>
                    <a:pt x="1341" y="472"/>
                  </a:lnTo>
                  <a:lnTo>
                    <a:pt x="1340" y="472"/>
                  </a:lnTo>
                  <a:lnTo>
                    <a:pt x="1339" y="472"/>
                  </a:lnTo>
                  <a:lnTo>
                    <a:pt x="1339" y="473"/>
                  </a:lnTo>
                  <a:lnTo>
                    <a:pt x="1337" y="473"/>
                  </a:lnTo>
                  <a:lnTo>
                    <a:pt x="1337" y="474"/>
                  </a:lnTo>
                  <a:lnTo>
                    <a:pt x="1336" y="474"/>
                  </a:lnTo>
                  <a:lnTo>
                    <a:pt x="1336" y="475"/>
                  </a:lnTo>
                  <a:lnTo>
                    <a:pt x="1336" y="477"/>
                  </a:lnTo>
                  <a:lnTo>
                    <a:pt x="1335" y="477"/>
                  </a:lnTo>
                  <a:lnTo>
                    <a:pt x="1336" y="477"/>
                  </a:lnTo>
                  <a:lnTo>
                    <a:pt x="1335" y="477"/>
                  </a:lnTo>
                  <a:lnTo>
                    <a:pt x="1335" y="478"/>
                  </a:lnTo>
                  <a:lnTo>
                    <a:pt x="1334" y="478"/>
                  </a:lnTo>
                  <a:lnTo>
                    <a:pt x="1335" y="478"/>
                  </a:lnTo>
                  <a:lnTo>
                    <a:pt x="1334" y="478"/>
                  </a:lnTo>
                  <a:lnTo>
                    <a:pt x="1334" y="479"/>
                  </a:lnTo>
                  <a:lnTo>
                    <a:pt x="1333" y="479"/>
                  </a:lnTo>
                  <a:lnTo>
                    <a:pt x="1333" y="480"/>
                  </a:lnTo>
                  <a:lnTo>
                    <a:pt x="1332" y="480"/>
                  </a:lnTo>
                  <a:lnTo>
                    <a:pt x="1332" y="481"/>
                  </a:lnTo>
                  <a:lnTo>
                    <a:pt x="1331" y="481"/>
                  </a:lnTo>
                  <a:lnTo>
                    <a:pt x="1329" y="481"/>
                  </a:lnTo>
                  <a:lnTo>
                    <a:pt x="1329" y="482"/>
                  </a:lnTo>
                  <a:lnTo>
                    <a:pt x="1328" y="482"/>
                  </a:lnTo>
                  <a:lnTo>
                    <a:pt x="1327" y="482"/>
                  </a:lnTo>
                  <a:lnTo>
                    <a:pt x="1327" y="483"/>
                  </a:lnTo>
                  <a:lnTo>
                    <a:pt x="1326" y="483"/>
                  </a:lnTo>
                  <a:lnTo>
                    <a:pt x="1325" y="483"/>
                  </a:lnTo>
                  <a:lnTo>
                    <a:pt x="1325" y="484"/>
                  </a:lnTo>
                  <a:lnTo>
                    <a:pt x="1325" y="483"/>
                  </a:lnTo>
                  <a:lnTo>
                    <a:pt x="1325" y="484"/>
                  </a:lnTo>
                  <a:lnTo>
                    <a:pt x="1324" y="484"/>
                  </a:lnTo>
                  <a:lnTo>
                    <a:pt x="1324" y="486"/>
                  </a:lnTo>
                  <a:lnTo>
                    <a:pt x="1323" y="486"/>
                  </a:lnTo>
                  <a:lnTo>
                    <a:pt x="1323" y="487"/>
                  </a:lnTo>
                  <a:lnTo>
                    <a:pt x="1321" y="487"/>
                  </a:lnTo>
                  <a:lnTo>
                    <a:pt x="1321" y="488"/>
                  </a:lnTo>
                  <a:lnTo>
                    <a:pt x="1321" y="489"/>
                  </a:lnTo>
                  <a:lnTo>
                    <a:pt x="1320" y="489"/>
                  </a:lnTo>
                  <a:lnTo>
                    <a:pt x="1319" y="490"/>
                  </a:lnTo>
                  <a:lnTo>
                    <a:pt x="1319" y="489"/>
                  </a:lnTo>
                  <a:lnTo>
                    <a:pt x="1319" y="490"/>
                  </a:lnTo>
                  <a:lnTo>
                    <a:pt x="1318" y="490"/>
                  </a:lnTo>
                  <a:lnTo>
                    <a:pt x="1318" y="491"/>
                  </a:lnTo>
                  <a:lnTo>
                    <a:pt x="1317" y="491"/>
                  </a:lnTo>
                  <a:lnTo>
                    <a:pt x="1317" y="492"/>
                  </a:lnTo>
                  <a:lnTo>
                    <a:pt x="1316" y="492"/>
                  </a:lnTo>
                  <a:lnTo>
                    <a:pt x="1316" y="494"/>
                  </a:lnTo>
                  <a:lnTo>
                    <a:pt x="1315" y="494"/>
                  </a:lnTo>
                  <a:lnTo>
                    <a:pt x="1314" y="494"/>
                  </a:lnTo>
                  <a:lnTo>
                    <a:pt x="1314" y="495"/>
                  </a:lnTo>
                  <a:lnTo>
                    <a:pt x="1314" y="494"/>
                  </a:lnTo>
                  <a:lnTo>
                    <a:pt x="1314" y="495"/>
                  </a:lnTo>
                  <a:lnTo>
                    <a:pt x="1312" y="495"/>
                  </a:lnTo>
                  <a:lnTo>
                    <a:pt x="1312" y="496"/>
                  </a:lnTo>
                  <a:lnTo>
                    <a:pt x="1311" y="496"/>
                  </a:lnTo>
                  <a:lnTo>
                    <a:pt x="1310" y="496"/>
                  </a:lnTo>
                  <a:lnTo>
                    <a:pt x="1310" y="497"/>
                  </a:lnTo>
                  <a:lnTo>
                    <a:pt x="1309" y="497"/>
                  </a:lnTo>
                  <a:lnTo>
                    <a:pt x="1308" y="497"/>
                  </a:lnTo>
                  <a:lnTo>
                    <a:pt x="1308" y="498"/>
                  </a:lnTo>
                  <a:lnTo>
                    <a:pt x="1307" y="498"/>
                  </a:lnTo>
                  <a:lnTo>
                    <a:pt x="1306" y="498"/>
                  </a:lnTo>
                  <a:lnTo>
                    <a:pt x="1304" y="498"/>
                  </a:lnTo>
                  <a:lnTo>
                    <a:pt x="1304" y="499"/>
                  </a:lnTo>
                  <a:lnTo>
                    <a:pt x="1303" y="499"/>
                  </a:lnTo>
                  <a:lnTo>
                    <a:pt x="1303" y="500"/>
                  </a:lnTo>
                  <a:lnTo>
                    <a:pt x="1302" y="500"/>
                  </a:lnTo>
                  <a:lnTo>
                    <a:pt x="1302" y="502"/>
                  </a:lnTo>
                  <a:lnTo>
                    <a:pt x="1302" y="503"/>
                  </a:lnTo>
                  <a:lnTo>
                    <a:pt x="1301" y="503"/>
                  </a:lnTo>
                  <a:lnTo>
                    <a:pt x="1301" y="502"/>
                  </a:lnTo>
                  <a:lnTo>
                    <a:pt x="1301" y="503"/>
                  </a:lnTo>
                  <a:lnTo>
                    <a:pt x="1300" y="503"/>
                  </a:lnTo>
                  <a:lnTo>
                    <a:pt x="1300" y="502"/>
                  </a:lnTo>
                  <a:lnTo>
                    <a:pt x="1299" y="502"/>
                  </a:lnTo>
                  <a:lnTo>
                    <a:pt x="1300" y="502"/>
                  </a:lnTo>
                  <a:lnTo>
                    <a:pt x="1301" y="502"/>
                  </a:lnTo>
                  <a:lnTo>
                    <a:pt x="1300" y="502"/>
                  </a:lnTo>
                  <a:lnTo>
                    <a:pt x="1299" y="502"/>
                  </a:lnTo>
                  <a:lnTo>
                    <a:pt x="1299" y="500"/>
                  </a:lnTo>
                  <a:lnTo>
                    <a:pt x="1298" y="500"/>
                  </a:lnTo>
                  <a:lnTo>
                    <a:pt x="1298" y="502"/>
                  </a:lnTo>
                  <a:lnTo>
                    <a:pt x="1299" y="502"/>
                  </a:lnTo>
                  <a:lnTo>
                    <a:pt x="1298" y="502"/>
                  </a:lnTo>
                  <a:lnTo>
                    <a:pt x="1298" y="500"/>
                  </a:lnTo>
                  <a:lnTo>
                    <a:pt x="1297" y="500"/>
                  </a:lnTo>
                  <a:lnTo>
                    <a:pt x="1298" y="500"/>
                  </a:lnTo>
                  <a:lnTo>
                    <a:pt x="1297" y="500"/>
                  </a:lnTo>
                  <a:lnTo>
                    <a:pt x="1295" y="500"/>
                  </a:lnTo>
                  <a:lnTo>
                    <a:pt x="1294" y="500"/>
                  </a:lnTo>
                  <a:lnTo>
                    <a:pt x="1293" y="500"/>
                  </a:lnTo>
                  <a:lnTo>
                    <a:pt x="1292" y="500"/>
                  </a:lnTo>
                  <a:lnTo>
                    <a:pt x="1292" y="502"/>
                  </a:lnTo>
                  <a:lnTo>
                    <a:pt x="1291" y="502"/>
                  </a:lnTo>
                  <a:lnTo>
                    <a:pt x="1291" y="503"/>
                  </a:lnTo>
                  <a:lnTo>
                    <a:pt x="1291" y="504"/>
                  </a:lnTo>
                  <a:lnTo>
                    <a:pt x="1290" y="504"/>
                  </a:lnTo>
                  <a:lnTo>
                    <a:pt x="1289" y="504"/>
                  </a:lnTo>
                  <a:lnTo>
                    <a:pt x="1287" y="504"/>
                  </a:lnTo>
                  <a:lnTo>
                    <a:pt x="1287" y="505"/>
                  </a:lnTo>
                  <a:lnTo>
                    <a:pt x="1286" y="505"/>
                  </a:lnTo>
                  <a:lnTo>
                    <a:pt x="1286" y="506"/>
                  </a:lnTo>
                  <a:lnTo>
                    <a:pt x="1285" y="506"/>
                  </a:lnTo>
                  <a:lnTo>
                    <a:pt x="1284" y="506"/>
                  </a:lnTo>
                  <a:lnTo>
                    <a:pt x="1284" y="507"/>
                  </a:lnTo>
                  <a:lnTo>
                    <a:pt x="1284" y="508"/>
                  </a:lnTo>
                  <a:lnTo>
                    <a:pt x="1283" y="508"/>
                  </a:lnTo>
                  <a:lnTo>
                    <a:pt x="1283" y="509"/>
                  </a:lnTo>
                  <a:lnTo>
                    <a:pt x="1282" y="509"/>
                  </a:lnTo>
                  <a:lnTo>
                    <a:pt x="1281" y="511"/>
                  </a:lnTo>
                  <a:lnTo>
                    <a:pt x="1279" y="511"/>
                  </a:lnTo>
                  <a:lnTo>
                    <a:pt x="1278" y="511"/>
                  </a:lnTo>
                  <a:lnTo>
                    <a:pt x="1277" y="511"/>
                  </a:lnTo>
                  <a:lnTo>
                    <a:pt x="1277" y="512"/>
                  </a:lnTo>
                  <a:lnTo>
                    <a:pt x="1276" y="512"/>
                  </a:lnTo>
                  <a:lnTo>
                    <a:pt x="1276" y="513"/>
                  </a:lnTo>
                  <a:lnTo>
                    <a:pt x="1275" y="513"/>
                  </a:lnTo>
                  <a:lnTo>
                    <a:pt x="1276" y="513"/>
                  </a:lnTo>
                  <a:lnTo>
                    <a:pt x="1275" y="513"/>
                  </a:lnTo>
                  <a:lnTo>
                    <a:pt x="1275" y="514"/>
                  </a:lnTo>
                  <a:lnTo>
                    <a:pt x="1274" y="514"/>
                  </a:lnTo>
                  <a:lnTo>
                    <a:pt x="1273" y="514"/>
                  </a:lnTo>
                  <a:lnTo>
                    <a:pt x="1273" y="515"/>
                  </a:lnTo>
                  <a:lnTo>
                    <a:pt x="1272" y="515"/>
                  </a:lnTo>
                  <a:lnTo>
                    <a:pt x="1273" y="515"/>
                  </a:lnTo>
                  <a:lnTo>
                    <a:pt x="1273" y="516"/>
                  </a:lnTo>
                  <a:lnTo>
                    <a:pt x="1272" y="516"/>
                  </a:lnTo>
                  <a:lnTo>
                    <a:pt x="1272" y="517"/>
                  </a:lnTo>
                  <a:lnTo>
                    <a:pt x="1272" y="519"/>
                  </a:lnTo>
                  <a:lnTo>
                    <a:pt x="1270" y="519"/>
                  </a:lnTo>
                  <a:lnTo>
                    <a:pt x="1270" y="520"/>
                  </a:lnTo>
                  <a:lnTo>
                    <a:pt x="1272" y="520"/>
                  </a:lnTo>
                  <a:lnTo>
                    <a:pt x="1272" y="521"/>
                  </a:lnTo>
                  <a:lnTo>
                    <a:pt x="1270" y="521"/>
                  </a:lnTo>
                  <a:lnTo>
                    <a:pt x="1270" y="522"/>
                  </a:lnTo>
                  <a:lnTo>
                    <a:pt x="1270" y="521"/>
                  </a:lnTo>
                  <a:lnTo>
                    <a:pt x="1272" y="521"/>
                  </a:lnTo>
                  <a:lnTo>
                    <a:pt x="1270" y="522"/>
                  </a:lnTo>
                  <a:lnTo>
                    <a:pt x="1270" y="523"/>
                  </a:lnTo>
                  <a:lnTo>
                    <a:pt x="1270" y="522"/>
                  </a:lnTo>
                  <a:lnTo>
                    <a:pt x="1269" y="522"/>
                  </a:lnTo>
                  <a:lnTo>
                    <a:pt x="1269" y="523"/>
                  </a:lnTo>
                  <a:lnTo>
                    <a:pt x="1269" y="524"/>
                  </a:lnTo>
                  <a:lnTo>
                    <a:pt x="1268" y="524"/>
                  </a:lnTo>
                  <a:lnTo>
                    <a:pt x="1268" y="525"/>
                  </a:lnTo>
                  <a:lnTo>
                    <a:pt x="1268" y="527"/>
                  </a:lnTo>
                  <a:lnTo>
                    <a:pt x="1268" y="528"/>
                  </a:lnTo>
                  <a:lnTo>
                    <a:pt x="1267" y="528"/>
                  </a:lnTo>
                  <a:lnTo>
                    <a:pt x="1267" y="529"/>
                  </a:lnTo>
                  <a:lnTo>
                    <a:pt x="1267" y="528"/>
                  </a:lnTo>
                  <a:lnTo>
                    <a:pt x="1266" y="528"/>
                  </a:lnTo>
                  <a:lnTo>
                    <a:pt x="1266" y="529"/>
                  </a:lnTo>
                  <a:lnTo>
                    <a:pt x="1265" y="529"/>
                  </a:lnTo>
                  <a:lnTo>
                    <a:pt x="1265" y="530"/>
                  </a:lnTo>
                  <a:lnTo>
                    <a:pt x="1266" y="530"/>
                  </a:lnTo>
                  <a:lnTo>
                    <a:pt x="1265" y="530"/>
                  </a:lnTo>
                  <a:lnTo>
                    <a:pt x="1265" y="531"/>
                  </a:lnTo>
                  <a:lnTo>
                    <a:pt x="1265" y="530"/>
                  </a:lnTo>
                  <a:lnTo>
                    <a:pt x="1264" y="531"/>
                  </a:lnTo>
                  <a:lnTo>
                    <a:pt x="1265" y="531"/>
                  </a:lnTo>
                  <a:lnTo>
                    <a:pt x="1264" y="531"/>
                  </a:lnTo>
                  <a:lnTo>
                    <a:pt x="1264" y="532"/>
                  </a:lnTo>
                  <a:lnTo>
                    <a:pt x="1264" y="533"/>
                  </a:lnTo>
                  <a:lnTo>
                    <a:pt x="1264" y="534"/>
                  </a:lnTo>
                  <a:lnTo>
                    <a:pt x="1264" y="536"/>
                  </a:lnTo>
                  <a:lnTo>
                    <a:pt x="1264" y="537"/>
                  </a:lnTo>
                  <a:lnTo>
                    <a:pt x="1264" y="538"/>
                  </a:lnTo>
                  <a:lnTo>
                    <a:pt x="1264" y="539"/>
                  </a:lnTo>
                  <a:lnTo>
                    <a:pt x="1265" y="539"/>
                  </a:lnTo>
                  <a:lnTo>
                    <a:pt x="1264" y="539"/>
                  </a:lnTo>
                  <a:lnTo>
                    <a:pt x="1264" y="540"/>
                  </a:lnTo>
                  <a:lnTo>
                    <a:pt x="1264" y="541"/>
                  </a:lnTo>
                  <a:lnTo>
                    <a:pt x="1265" y="541"/>
                  </a:lnTo>
                  <a:lnTo>
                    <a:pt x="1264" y="541"/>
                  </a:lnTo>
                  <a:lnTo>
                    <a:pt x="1264" y="542"/>
                  </a:lnTo>
                  <a:lnTo>
                    <a:pt x="1264" y="544"/>
                  </a:lnTo>
                  <a:lnTo>
                    <a:pt x="1265" y="544"/>
                  </a:lnTo>
                  <a:lnTo>
                    <a:pt x="1265" y="545"/>
                  </a:lnTo>
                  <a:lnTo>
                    <a:pt x="1265" y="546"/>
                  </a:lnTo>
                  <a:lnTo>
                    <a:pt x="1265" y="547"/>
                  </a:lnTo>
                  <a:lnTo>
                    <a:pt x="1266" y="547"/>
                  </a:lnTo>
                  <a:lnTo>
                    <a:pt x="1266" y="548"/>
                  </a:lnTo>
                  <a:lnTo>
                    <a:pt x="1266" y="549"/>
                  </a:lnTo>
                  <a:lnTo>
                    <a:pt x="1266" y="550"/>
                  </a:lnTo>
                  <a:lnTo>
                    <a:pt x="1266" y="551"/>
                  </a:lnTo>
                  <a:lnTo>
                    <a:pt x="1265" y="551"/>
                  </a:lnTo>
                  <a:lnTo>
                    <a:pt x="1265" y="553"/>
                  </a:lnTo>
                  <a:lnTo>
                    <a:pt x="1265" y="554"/>
                  </a:lnTo>
                  <a:lnTo>
                    <a:pt x="1265" y="555"/>
                  </a:lnTo>
                  <a:lnTo>
                    <a:pt x="1266" y="555"/>
                  </a:lnTo>
                  <a:lnTo>
                    <a:pt x="1266" y="556"/>
                  </a:lnTo>
                  <a:lnTo>
                    <a:pt x="1266" y="557"/>
                  </a:lnTo>
                  <a:lnTo>
                    <a:pt x="1266" y="558"/>
                  </a:lnTo>
                  <a:lnTo>
                    <a:pt x="1267" y="558"/>
                  </a:lnTo>
                  <a:lnTo>
                    <a:pt x="1267" y="559"/>
                  </a:lnTo>
                  <a:lnTo>
                    <a:pt x="1266" y="559"/>
                  </a:lnTo>
                  <a:lnTo>
                    <a:pt x="1266" y="561"/>
                  </a:lnTo>
                  <a:lnTo>
                    <a:pt x="1266" y="562"/>
                  </a:lnTo>
                  <a:lnTo>
                    <a:pt x="1266" y="563"/>
                  </a:lnTo>
                  <a:lnTo>
                    <a:pt x="1266" y="564"/>
                  </a:lnTo>
                  <a:lnTo>
                    <a:pt x="1265" y="564"/>
                  </a:lnTo>
                  <a:lnTo>
                    <a:pt x="1265" y="565"/>
                  </a:lnTo>
                  <a:lnTo>
                    <a:pt x="1265" y="566"/>
                  </a:lnTo>
                  <a:lnTo>
                    <a:pt x="1264" y="566"/>
                  </a:lnTo>
                  <a:lnTo>
                    <a:pt x="1264" y="567"/>
                  </a:lnTo>
                  <a:lnTo>
                    <a:pt x="1264" y="569"/>
                  </a:lnTo>
                  <a:lnTo>
                    <a:pt x="1264" y="570"/>
                  </a:lnTo>
                  <a:lnTo>
                    <a:pt x="1264" y="571"/>
                  </a:lnTo>
                  <a:lnTo>
                    <a:pt x="1262" y="571"/>
                  </a:lnTo>
                  <a:lnTo>
                    <a:pt x="1262" y="572"/>
                  </a:lnTo>
                  <a:lnTo>
                    <a:pt x="1261" y="572"/>
                  </a:lnTo>
                  <a:lnTo>
                    <a:pt x="1260" y="572"/>
                  </a:lnTo>
                  <a:lnTo>
                    <a:pt x="1259" y="572"/>
                  </a:lnTo>
                  <a:lnTo>
                    <a:pt x="1259" y="573"/>
                  </a:lnTo>
                  <a:lnTo>
                    <a:pt x="1258" y="573"/>
                  </a:lnTo>
                  <a:lnTo>
                    <a:pt x="1257" y="573"/>
                  </a:lnTo>
                  <a:lnTo>
                    <a:pt x="1257" y="574"/>
                  </a:lnTo>
                  <a:lnTo>
                    <a:pt x="1257" y="575"/>
                  </a:lnTo>
                  <a:lnTo>
                    <a:pt x="1256" y="575"/>
                  </a:lnTo>
                  <a:lnTo>
                    <a:pt x="1256" y="576"/>
                  </a:lnTo>
                  <a:lnTo>
                    <a:pt x="1255" y="576"/>
                  </a:lnTo>
                  <a:lnTo>
                    <a:pt x="1256" y="576"/>
                  </a:lnTo>
                  <a:lnTo>
                    <a:pt x="1255" y="576"/>
                  </a:lnTo>
                  <a:lnTo>
                    <a:pt x="1255" y="575"/>
                  </a:lnTo>
                  <a:lnTo>
                    <a:pt x="1255" y="576"/>
                  </a:lnTo>
                  <a:lnTo>
                    <a:pt x="1253" y="576"/>
                  </a:lnTo>
                  <a:lnTo>
                    <a:pt x="1253" y="578"/>
                  </a:lnTo>
                  <a:lnTo>
                    <a:pt x="1253" y="576"/>
                  </a:lnTo>
                  <a:lnTo>
                    <a:pt x="1253" y="578"/>
                  </a:lnTo>
                  <a:lnTo>
                    <a:pt x="1252" y="578"/>
                  </a:lnTo>
                  <a:lnTo>
                    <a:pt x="1252" y="579"/>
                  </a:lnTo>
                  <a:lnTo>
                    <a:pt x="1251" y="579"/>
                  </a:lnTo>
                  <a:lnTo>
                    <a:pt x="1251" y="580"/>
                  </a:lnTo>
                  <a:lnTo>
                    <a:pt x="1250" y="581"/>
                  </a:lnTo>
                  <a:lnTo>
                    <a:pt x="1251" y="581"/>
                  </a:lnTo>
                  <a:lnTo>
                    <a:pt x="1250" y="581"/>
                  </a:lnTo>
                  <a:lnTo>
                    <a:pt x="1250" y="582"/>
                  </a:lnTo>
                  <a:lnTo>
                    <a:pt x="1249" y="582"/>
                  </a:lnTo>
                  <a:lnTo>
                    <a:pt x="1250" y="582"/>
                  </a:lnTo>
                  <a:lnTo>
                    <a:pt x="1250" y="581"/>
                  </a:lnTo>
                  <a:lnTo>
                    <a:pt x="1250" y="580"/>
                  </a:lnTo>
                  <a:lnTo>
                    <a:pt x="1250" y="581"/>
                  </a:lnTo>
                  <a:lnTo>
                    <a:pt x="1249" y="581"/>
                  </a:lnTo>
                  <a:lnTo>
                    <a:pt x="1250" y="581"/>
                  </a:lnTo>
                  <a:lnTo>
                    <a:pt x="1249" y="581"/>
                  </a:lnTo>
                  <a:lnTo>
                    <a:pt x="1249" y="582"/>
                  </a:lnTo>
                  <a:lnTo>
                    <a:pt x="1249" y="581"/>
                  </a:lnTo>
                  <a:lnTo>
                    <a:pt x="1249" y="582"/>
                  </a:lnTo>
                  <a:lnTo>
                    <a:pt x="1248" y="582"/>
                  </a:lnTo>
                  <a:lnTo>
                    <a:pt x="1247" y="582"/>
                  </a:lnTo>
                  <a:lnTo>
                    <a:pt x="1247" y="583"/>
                  </a:lnTo>
                  <a:lnTo>
                    <a:pt x="1247" y="584"/>
                  </a:lnTo>
                  <a:lnTo>
                    <a:pt x="1247" y="586"/>
                  </a:lnTo>
                  <a:lnTo>
                    <a:pt x="1247" y="587"/>
                  </a:lnTo>
                  <a:lnTo>
                    <a:pt x="1245" y="587"/>
                  </a:lnTo>
                  <a:lnTo>
                    <a:pt x="1247" y="587"/>
                  </a:lnTo>
                  <a:lnTo>
                    <a:pt x="1245" y="587"/>
                  </a:lnTo>
                  <a:lnTo>
                    <a:pt x="1245" y="588"/>
                  </a:lnTo>
                  <a:lnTo>
                    <a:pt x="1247" y="588"/>
                  </a:lnTo>
                  <a:lnTo>
                    <a:pt x="1247" y="589"/>
                  </a:lnTo>
                  <a:lnTo>
                    <a:pt x="1245" y="589"/>
                  </a:lnTo>
                  <a:lnTo>
                    <a:pt x="1245" y="590"/>
                  </a:lnTo>
                  <a:lnTo>
                    <a:pt x="1245" y="591"/>
                  </a:lnTo>
                  <a:lnTo>
                    <a:pt x="1245" y="592"/>
                  </a:lnTo>
                  <a:lnTo>
                    <a:pt x="1244" y="592"/>
                  </a:lnTo>
                  <a:lnTo>
                    <a:pt x="1244" y="594"/>
                  </a:lnTo>
                  <a:lnTo>
                    <a:pt x="1243" y="594"/>
                  </a:lnTo>
                  <a:lnTo>
                    <a:pt x="1243" y="595"/>
                  </a:lnTo>
                  <a:lnTo>
                    <a:pt x="1243" y="596"/>
                  </a:lnTo>
                  <a:lnTo>
                    <a:pt x="1242" y="596"/>
                  </a:lnTo>
                  <a:lnTo>
                    <a:pt x="1242" y="597"/>
                  </a:lnTo>
                  <a:lnTo>
                    <a:pt x="1242" y="598"/>
                  </a:lnTo>
                  <a:lnTo>
                    <a:pt x="1241" y="598"/>
                  </a:lnTo>
                  <a:lnTo>
                    <a:pt x="1241" y="599"/>
                  </a:lnTo>
                  <a:lnTo>
                    <a:pt x="1240" y="599"/>
                  </a:lnTo>
                  <a:lnTo>
                    <a:pt x="1240" y="600"/>
                  </a:lnTo>
                  <a:lnTo>
                    <a:pt x="1239" y="600"/>
                  </a:lnTo>
                  <a:lnTo>
                    <a:pt x="1239" y="601"/>
                  </a:lnTo>
                  <a:lnTo>
                    <a:pt x="1237" y="601"/>
                  </a:lnTo>
                  <a:lnTo>
                    <a:pt x="1236" y="601"/>
                  </a:lnTo>
                  <a:lnTo>
                    <a:pt x="1236" y="603"/>
                  </a:lnTo>
                  <a:lnTo>
                    <a:pt x="1237" y="603"/>
                  </a:lnTo>
                  <a:lnTo>
                    <a:pt x="1236" y="603"/>
                  </a:lnTo>
                  <a:lnTo>
                    <a:pt x="1236" y="604"/>
                  </a:lnTo>
                  <a:lnTo>
                    <a:pt x="1235" y="604"/>
                  </a:lnTo>
                  <a:lnTo>
                    <a:pt x="1235" y="605"/>
                  </a:lnTo>
                  <a:lnTo>
                    <a:pt x="1235" y="606"/>
                  </a:lnTo>
                  <a:lnTo>
                    <a:pt x="1235" y="607"/>
                  </a:lnTo>
                  <a:lnTo>
                    <a:pt x="1234" y="607"/>
                  </a:lnTo>
                  <a:lnTo>
                    <a:pt x="1234" y="608"/>
                  </a:lnTo>
                  <a:lnTo>
                    <a:pt x="1234" y="607"/>
                  </a:lnTo>
                  <a:lnTo>
                    <a:pt x="1234" y="608"/>
                  </a:lnTo>
                  <a:lnTo>
                    <a:pt x="1233" y="608"/>
                  </a:lnTo>
                  <a:lnTo>
                    <a:pt x="1234" y="608"/>
                  </a:lnTo>
                  <a:lnTo>
                    <a:pt x="1233" y="608"/>
                  </a:lnTo>
                  <a:lnTo>
                    <a:pt x="1233" y="609"/>
                  </a:lnTo>
                  <a:lnTo>
                    <a:pt x="1232" y="609"/>
                  </a:lnTo>
                  <a:lnTo>
                    <a:pt x="1232" y="611"/>
                  </a:lnTo>
                  <a:lnTo>
                    <a:pt x="1231" y="611"/>
                  </a:lnTo>
                  <a:lnTo>
                    <a:pt x="1231" y="612"/>
                  </a:lnTo>
                  <a:lnTo>
                    <a:pt x="1231" y="611"/>
                  </a:lnTo>
                  <a:lnTo>
                    <a:pt x="1231" y="612"/>
                  </a:lnTo>
                  <a:lnTo>
                    <a:pt x="1230" y="612"/>
                  </a:lnTo>
                  <a:lnTo>
                    <a:pt x="1230" y="613"/>
                  </a:lnTo>
                  <a:lnTo>
                    <a:pt x="1231" y="613"/>
                  </a:lnTo>
                  <a:lnTo>
                    <a:pt x="1230" y="613"/>
                  </a:lnTo>
                  <a:lnTo>
                    <a:pt x="1230" y="614"/>
                  </a:lnTo>
                  <a:lnTo>
                    <a:pt x="1231" y="614"/>
                  </a:lnTo>
                  <a:lnTo>
                    <a:pt x="1230" y="614"/>
                  </a:lnTo>
                  <a:lnTo>
                    <a:pt x="1231" y="614"/>
                  </a:lnTo>
                  <a:lnTo>
                    <a:pt x="1230" y="614"/>
                  </a:lnTo>
                  <a:lnTo>
                    <a:pt x="1230" y="615"/>
                  </a:lnTo>
                  <a:lnTo>
                    <a:pt x="1230" y="614"/>
                  </a:lnTo>
                  <a:lnTo>
                    <a:pt x="1230" y="615"/>
                  </a:lnTo>
                  <a:lnTo>
                    <a:pt x="1228" y="615"/>
                  </a:lnTo>
                  <a:lnTo>
                    <a:pt x="1227" y="615"/>
                  </a:lnTo>
                  <a:lnTo>
                    <a:pt x="1227" y="616"/>
                  </a:lnTo>
                  <a:lnTo>
                    <a:pt x="1227" y="617"/>
                  </a:lnTo>
                  <a:lnTo>
                    <a:pt x="1226" y="617"/>
                  </a:lnTo>
                  <a:lnTo>
                    <a:pt x="1226" y="618"/>
                  </a:lnTo>
                  <a:lnTo>
                    <a:pt x="1225" y="620"/>
                  </a:lnTo>
                  <a:lnTo>
                    <a:pt x="1225" y="621"/>
                  </a:lnTo>
                  <a:lnTo>
                    <a:pt x="1224" y="621"/>
                  </a:lnTo>
                  <a:lnTo>
                    <a:pt x="1225" y="621"/>
                  </a:lnTo>
                  <a:lnTo>
                    <a:pt x="1224" y="621"/>
                  </a:lnTo>
                  <a:lnTo>
                    <a:pt x="1224" y="622"/>
                  </a:lnTo>
                  <a:lnTo>
                    <a:pt x="1225" y="622"/>
                  </a:lnTo>
                  <a:lnTo>
                    <a:pt x="1224" y="622"/>
                  </a:lnTo>
                  <a:lnTo>
                    <a:pt x="1224" y="623"/>
                  </a:lnTo>
                  <a:lnTo>
                    <a:pt x="1224" y="624"/>
                  </a:lnTo>
                  <a:lnTo>
                    <a:pt x="1223" y="624"/>
                  </a:lnTo>
                  <a:lnTo>
                    <a:pt x="1223" y="625"/>
                  </a:lnTo>
                  <a:lnTo>
                    <a:pt x="1224" y="625"/>
                  </a:lnTo>
                  <a:lnTo>
                    <a:pt x="1223" y="625"/>
                  </a:lnTo>
                  <a:lnTo>
                    <a:pt x="1224" y="625"/>
                  </a:lnTo>
                  <a:lnTo>
                    <a:pt x="1223" y="625"/>
                  </a:lnTo>
                  <a:lnTo>
                    <a:pt x="1223" y="626"/>
                  </a:lnTo>
                  <a:lnTo>
                    <a:pt x="1222" y="626"/>
                  </a:lnTo>
                  <a:lnTo>
                    <a:pt x="1222" y="628"/>
                  </a:lnTo>
                  <a:lnTo>
                    <a:pt x="1220" y="628"/>
                  </a:lnTo>
                  <a:lnTo>
                    <a:pt x="1220" y="629"/>
                  </a:lnTo>
                  <a:lnTo>
                    <a:pt x="1219" y="629"/>
                  </a:lnTo>
                  <a:lnTo>
                    <a:pt x="1219" y="630"/>
                  </a:lnTo>
                  <a:lnTo>
                    <a:pt x="1218" y="630"/>
                  </a:lnTo>
                  <a:lnTo>
                    <a:pt x="1218" y="631"/>
                  </a:lnTo>
                  <a:lnTo>
                    <a:pt x="1217" y="631"/>
                  </a:lnTo>
                  <a:lnTo>
                    <a:pt x="1217" y="632"/>
                  </a:lnTo>
                  <a:lnTo>
                    <a:pt x="1217" y="633"/>
                  </a:lnTo>
                  <a:lnTo>
                    <a:pt x="1216" y="633"/>
                  </a:lnTo>
                  <a:lnTo>
                    <a:pt x="1217" y="633"/>
                  </a:lnTo>
                  <a:lnTo>
                    <a:pt x="1216" y="633"/>
                  </a:lnTo>
                  <a:lnTo>
                    <a:pt x="1216" y="634"/>
                  </a:lnTo>
                  <a:lnTo>
                    <a:pt x="1215" y="634"/>
                  </a:lnTo>
                  <a:lnTo>
                    <a:pt x="1215" y="636"/>
                  </a:lnTo>
                  <a:lnTo>
                    <a:pt x="1214" y="636"/>
                  </a:lnTo>
                  <a:lnTo>
                    <a:pt x="1214" y="637"/>
                  </a:lnTo>
                  <a:lnTo>
                    <a:pt x="1214" y="638"/>
                  </a:lnTo>
                  <a:lnTo>
                    <a:pt x="1213" y="638"/>
                  </a:lnTo>
                  <a:lnTo>
                    <a:pt x="1213" y="639"/>
                  </a:lnTo>
                  <a:lnTo>
                    <a:pt x="1211" y="639"/>
                  </a:lnTo>
                  <a:lnTo>
                    <a:pt x="1211" y="640"/>
                  </a:lnTo>
                  <a:lnTo>
                    <a:pt x="1210" y="640"/>
                  </a:lnTo>
                  <a:lnTo>
                    <a:pt x="1211" y="640"/>
                  </a:lnTo>
                  <a:lnTo>
                    <a:pt x="1210" y="640"/>
                  </a:lnTo>
                  <a:lnTo>
                    <a:pt x="1210" y="641"/>
                  </a:lnTo>
                  <a:lnTo>
                    <a:pt x="1211" y="641"/>
                  </a:lnTo>
                  <a:lnTo>
                    <a:pt x="1211" y="642"/>
                  </a:lnTo>
                  <a:lnTo>
                    <a:pt x="1211" y="643"/>
                  </a:lnTo>
                  <a:lnTo>
                    <a:pt x="1213" y="643"/>
                  </a:lnTo>
                  <a:lnTo>
                    <a:pt x="1213" y="645"/>
                  </a:lnTo>
                  <a:lnTo>
                    <a:pt x="1213" y="646"/>
                  </a:lnTo>
                  <a:lnTo>
                    <a:pt x="1211" y="646"/>
                  </a:lnTo>
                  <a:lnTo>
                    <a:pt x="1211" y="647"/>
                  </a:lnTo>
                  <a:lnTo>
                    <a:pt x="1211" y="648"/>
                  </a:lnTo>
                  <a:lnTo>
                    <a:pt x="1211" y="647"/>
                  </a:lnTo>
                  <a:lnTo>
                    <a:pt x="1211" y="648"/>
                  </a:lnTo>
                  <a:lnTo>
                    <a:pt x="1210" y="648"/>
                  </a:lnTo>
                  <a:lnTo>
                    <a:pt x="1209" y="648"/>
                  </a:lnTo>
                  <a:lnTo>
                    <a:pt x="1210" y="648"/>
                  </a:lnTo>
                  <a:lnTo>
                    <a:pt x="1210" y="649"/>
                  </a:lnTo>
                  <a:lnTo>
                    <a:pt x="1209" y="649"/>
                  </a:lnTo>
                  <a:lnTo>
                    <a:pt x="1209" y="648"/>
                  </a:lnTo>
                  <a:lnTo>
                    <a:pt x="1209" y="649"/>
                  </a:lnTo>
                  <a:lnTo>
                    <a:pt x="1209" y="650"/>
                  </a:lnTo>
                  <a:lnTo>
                    <a:pt x="1208" y="650"/>
                  </a:lnTo>
                  <a:lnTo>
                    <a:pt x="1207" y="650"/>
                  </a:lnTo>
                  <a:lnTo>
                    <a:pt x="1207" y="651"/>
                  </a:lnTo>
                  <a:lnTo>
                    <a:pt x="1207" y="653"/>
                  </a:lnTo>
                  <a:lnTo>
                    <a:pt x="1207" y="654"/>
                  </a:lnTo>
                  <a:lnTo>
                    <a:pt x="1207" y="655"/>
                  </a:lnTo>
                  <a:lnTo>
                    <a:pt x="1208" y="655"/>
                  </a:lnTo>
                  <a:lnTo>
                    <a:pt x="1208" y="656"/>
                  </a:lnTo>
                  <a:lnTo>
                    <a:pt x="1208" y="657"/>
                  </a:lnTo>
                  <a:lnTo>
                    <a:pt x="1207" y="657"/>
                  </a:lnTo>
                  <a:lnTo>
                    <a:pt x="1206" y="657"/>
                  </a:lnTo>
                  <a:lnTo>
                    <a:pt x="1206" y="658"/>
                  </a:lnTo>
                  <a:lnTo>
                    <a:pt x="1206" y="659"/>
                  </a:lnTo>
                  <a:lnTo>
                    <a:pt x="1206" y="661"/>
                  </a:lnTo>
                  <a:lnTo>
                    <a:pt x="1205" y="661"/>
                  </a:lnTo>
                  <a:lnTo>
                    <a:pt x="1205" y="662"/>
                  </a:lnTo>
                  <a:lnTo>
                    <a:pt x="1203" y="662"/>
                  </a:lnTo>
                  <a:lnTo>
                    <a:pt x="1205" y="662"/>
                  </a:lnTo>
                  <a:lnTo>
                    <a:pt x="1205" y="663"/>
                  </a:lnTo>
                  <a:lnTo>
                    <a:pt x="1205" y="664"/>
                  </a:lnTo>
                  <a:lnTo>
                    <a:pt x="1206" y="664"/>
                  </a:lnTo>
                  <a:lnTo>
                    <a:pt x="1206" y="665"/>
                  </a:lnTo>
                  <a:lnTo>
                    <a:pt x="1207" y="665"/>
                  </a:lnTo>
                  <a:lnTo>
                    <a:pt x="1207" y="666"/>
                  </a:lnTo>
                  <a:lnTo>
                    <a:pt x="1207" y="667"/>
                  </a:lnTo>
                  <a:lnTo>
                    <a:pt x="1206" y="667"/>
                  </a:lnTo>
                  <a:lnTo>
                    <a:pt x="1206" y="668"/>
                  </a:lnTo>
                  <a:lnTo>
                    <a:pt x="1206" y="670"/>
                  </a:lnTo>
                  <a:lnTo>
                    <a:pt x="1205" y="670"/>
                  </a:lnTo>
                  <a:lnTo>
                    <a:pt x="1205" y="668"/>
                  </a:lnTo>
                  <a:lnTo>
                    <a:pt x="1203" y="668"/>
                  </a:lnTo>
                  <a:lnTo>
                    <a:pt x="1202" y="668"/>
                  </a:lnTo>
                  <a:lnTo>
                    <a:pt x="1202" y="670"/>
                  </a:lnTo>
                  <a:lnTo>
                    <a:pt x="1201" y="670"/>
                  </a:lnTo>
                  <a:lnTo>
                    <a:pt x="1201" y="671"/>
                  </a:lnTo>
                  <a:lnTo>
                    <a:pt x="1201" y="672"/>
                  </a:lnTo>
                  <a:lnTo>
                    <a:pt x="1200" y="672"/>
                  </a:lnTo>
                  <a:lnTo>
                    <a:pt x="1201" y="672"/>
                  </a:lnTo>
                  <a:lnTo>
                    <a:pt x="1200" y="672"/>
                  </a:lnTo>
                  <a:lnTo>
                    <a:pt x="1200" y="673"/>
                  </a:lnTo>
                  <a:lnTo>
                    <a:pt x="1200" y="674"/>
                  </a:lnTo>
                  <a:lnTo>
                    <a:pt x="1199" y="674"/>
                  </a:lnTo>
                  <a:lnTo>
                    <a:pt x="1199" y="675"/>
                  </a:lnTo>
                  <a:lnTo>
                    <a:pt x="1199" y="676"/>
                  </a:lnTo>
                  <a:lnTo>
                    <a:pt x="1200" y="676"/>
                  </a:lnTo>
                  <a:lnTo>
                    <a:pt x="1200" y="678"/>
                  </a:lnTo>
                  <a:lnTo>
                    <a:pt x="1201" y="678"/>
                  </a:lnTo>
                  <a:lnTo>
                    <a:pt x="1201" y="676"/>
                  </a:lnTo>
                  <a:lnTo>
                    <a:pt x="1201" y="678"/>
                  </a:lnTo>
                  <a:lnTo>
                    <a:pt x="1202" y="678"/>
                  </a:lnTo>
                  <a:lnTo>
                    <a:pt x="1202" y="676"/>
                  </a:lnTo>
                  <a:lnTo>
                    <a:pt x="1202" y="678"/>
                  </a:lnTo>
                  <a:lnTo>
                    <a:pt x="1203" y="678"/>
                  </a:lnTo>
                  <a:lnTo>
                    <a:pt x="1203" y="679"/>
                  </a:lnTo>
                  <a:lnTo>
                    <a:pt x="1203" y="678"/>
                  </a:lnTo>
                  <a:lnTo>
                    <a:pt x="1203" y="679"/>
                  </a:lnTo>
                  <a:lnTo>
                    <a:pt x="1205" y="679"/>
                  </a:lnTo>
                  <a:lnTo>
                    <a:pt x="1205" y="680"/>
                  </a:lnTo>
                  <a:lnTo>
                    <a:pt x="1205" y="681"/>
                  </a:lnTo>
                  <a:lnTo>
                    <a:pt x="1205" y="680"/>
                  </a:lnTo>
                  <a:lnTo>
                    <a:pt x="1205" y="681"/>
                  </a:lnTo>
                  <a:lnTo>
                    <a:pt x="1205" y="680"/>
                  </a:lnTo>
                  <a:lnTo>
                    <a:pt x="1203" y="680"/>
                  </a:lnTo>
                  <a:lnTo>
                    <a:pt x="1203" y="681"/>
                  </a:lnTo>
                  <a:lnTo>
                    <a:pt x="1205" y="681"/>
                  </a:lnTo>
                  <a:lnTo>
                    <a:pt x="1203" y="681"/>
                  </a:lnTo>
                  <a:lnTo>
                    <a:pt x="1203" y="682"/>
                  </a:lnTo>
                  <a:lnTo>
                    <a:pt x="1202" y="682"/>
                  </a:lnTo>
                  <a:lnTo>
                    <a:pt x="1203" y="682"/>
                  </a:lnTo>
                  <a:lnTo>
                    <a:pt x="1202" y="682"/>
                  </a:lnTo>
                  <a:lnTo>
                    <a:pt x="1202" y="683"/>
                  </a:lnTo>
                  <a:lnTo>
                    <a:pt x="1201" y="683"/>
                  </a:lnTo>
                  <a:lnTo>
                    <a:pt x="1200" y="683"/>
                  </a:lnTo>
                  <a:lnTo>
                    <a:pt x="1200" y="684"/>
                  </a:lnTo>
                  <a:lnTo>
                    <a:pt x="1199" y="684"/>
                  </a:lnTo>
                  <a:lnTo>
                    <a:pt x="1199" y="686"/>
                  </a:lnTo>
                  <a:lnTo>
                    <a:pt x="1198" y="686"/>
                  </a:lnTo>
                  <a:lnTo>
                    <a:pt x="1197" y="686"/>
                  </a:lnTo>
                  <a:lnTo>
                    <a:pt x="1197" y="684"/>
                  </a:lnTo>
                  <a:lnTo>
                    <a:pt x="1196" y="684"/>
                  </a:lnTo>
                  <a:lnTo>
                    <a:pt x="1194" y="684"/>
                  </a:lnTo>
                  <a:lnTo>
                    <a:pt x="1194" y="686"/>
                  </a:lnTo>
                  <a:lnTo>
                    <a:pt x="1193" y="686"/>
                  </a:lnTo>
                  <a:lnTo>
                    <a:pt x="1192" y="686"/>
                  </a:lnTo>
                  <a:lnTo>
                    <a:pt x="1192" y="687"/>
                  </a:lnTo>
                  <a:lnTo>
                    <a:pt x="1192" y="688"/>
                  </a:lnTo>
                  <a:lnTo>
                    <a:pt x="1191" y="688"/>
                  </a:lnTo>
                  <a:lnTo>
                    <a:pt x="1192" y="688"/>
                  </a:lnTo>
                  <a:lnTo>
                    <a:pt x="1192" y="689"/>
                  </a:lnTo>
                  <a:lnTo>
                    <a:pt x="1192" y="688"/>
                  </a:lnTo>
                  <a:lnTo>
                    <a:pt x="1192" y="689"/>
                  </a:lnTo>
                  <a:lnTo>
                    <a:pt x="1192" y="690"/>
                  </a:lnTo>
                  <a:lnTo>
                    <a:pt x="1191" y="690"/>
                  </a:lnTo>
                  <a:lnTo>
                    <a:pt x="1190" y="690"/>
                  </a:lnTo>
                  <a:lnTo>
                    <a:pt x="1190" y="689"/>
                  </a:lnTo>
                  <a:lnTo>
                    <a:pt x="1189" y="689"/>
                  </a:lnTo>
                  <a:lnTo>
                    <a:pt x="1188" y="689"/>
                  </a:lnTo>
                  <a:lnTo>
                    <a:pt x="1188" y="690"/>
                  </a:lnTo>
                  <a:lnTo>
                    <a:pt x="1186" y="690"/>
                  </a:lnTo>
                  <a:lnTo>
                    <a:pt x="1186" y="691"/>
                  </a:lnTo>
                  <a:lnTo>
                    <a:pt x="1186" y="692"/>
                  </a:lnTo>
                  <a:lnTo>
                    <a:pt x="1186" y="693"/>
                  </a:lnTo>
                  <a:lnTo>
                    <a:pt x="1185" y="693"/>
                  </a:lnTo>
                  <a:lnTo>
                    <a:pt x="1185" y="695"/>
                  </a:lnTo>
                  <a:lnTo>
                    <a:pt x="1184" y="695"/>
                  </a:lnTo>
                  <a:lnTo>
                    <a:pt x="1185" y="695"/>
                  </a:lnTo>
                  <a:lnTo>
                    <a:pt x="1184" y="695"/>
                  </a:lnTo>
                  <a:lnTo>
                    <a:pt x="1184" y="696"/>
                  </a:lnTo>
                  <a:lnTo>
                    <a:pt x="1183" y="696"/>
                  </a:lnTo>
                  <a:lnTo>
                    <a:pt x="1182" y="696"/>
                  </a:lnTo>
                  <a:lnTo>
                    <a:pt x="1181" y="696"/>
                  </a:lnTo>
                  <a:lnTo>
                    <a:pt x="1181" y="697"/>
                  </a:lnTo>
                  <a:lnTo>
                    <a:pt x="1180" y="697"/>
                  </a:lnTo>
                  <a:lnTo>
                    <a:pt x="1178" y="697"/>
                  </a:lnTo>
                  <a:lnTo>
                    <a:pt x="1178" y="698"/>
                  </a:lnTo>
                  <a:lnTo>
                    <a:pt x="1177" y="698"/>
                  </a:lnTo>
                  <a:lnTo>
                    <a:pt x="1177" y="699"/>
                  </a:lnTo>
                  <a:lnTo>
                    <a:pt x="1176" y="699"/>
                  </a:lnTo>
                  <a:lnTo>
                    <a:pt x="1176" y="698"/>
                  </a:lnTo>
                  <a:lnTo>
                    <a:pt x="1176" y="699"/>
                  </a:lnTo>
                  <a:lnTo>
                    <a:pt x="1175" y="699"/>
                  </a:lnTo>
                  <a:lnTo>
                    <a:pt x="1176" y="699"/>
                  </a:lnTo>
                  <a:lnTo>
                    <a:pt x="1176" y="700"/>
                  </a:lnTo>
                  <a:lnTo>
                    <a:pt x="1175" y="700"/>
                  </a:lnTo>
                  <a:lnTo>
                    <a:pt x="1176" y="700"/>
                  </a:lnTo>
                  <a:lnTo>
                    <a:pt x="1176" y="701"/>
                  </a:lnTo>
                  <a:lnTo>
                    <a:pt x="1176" y="703"/>
                  </a:lnTo>
                  <a:lnTo>
                    <a:pt x="1176" y="704"/>
                  </a:lnTo>
                  <a:lnTo>
                    <a:pt x="1175" y="704"/>
                  </a:lnTo>
                  <a:lnTo>
                    <a:pt x="1175" y="705"/>
                  </a:lnTo>
                  <a:lnTo>
                    <a:pt x="1174" y="705"/>
                  </a:lnTo>
                  <a:lnTo>
                    <a:pt x="1173" y="705"/>
                  </a:lnTo>
                  <a:lnTo>
                    <a:pt x="1172" y="705"/>
                  </a:lnTo>
                  <a:lnTo>
                    <a:pt x="1172" y="706"/>
                  </a:lnTo>
                  <a:lnTo>
                    <a:pt x="1172" y="707"/>
                  </a:lnTo>
                  <a:lnTo>
                    <a:pt x="1171" y="707"/>
                  </a:lnTo>
                  <a:lnTo>
                    <a:pt x="1171" y="706"/>
                  </a:lnTo>
                  <a:lnTo>
                    <a:pt x="1171" y="707"/>
                  </a:lnTo>
                  <a:lnTo>
                    <a:pt x="1171" y="706"/>
                  </a:lnTo>
                  <a:lnTo>
                    <a:pt x="1171" y="707"/>
                  </a:lnTo>
                  <a:lnTo>
                    <a:pt x="1169" y="707"/>
                  </a:lnTo>
                  <a:lnTo>
                    <a:pt x="1169" y="706"/>
                  </a:lnTo>
                  <a:lnTo>
                    <a:pt x="1169" y="707"/>
                  </a:lnTo>
                  <a:lnTo>
                    <a:pt x="1168" y="707"/>
                  </a:lnTo>
                  <a:lnTo>
                    <a:pt x="1168" y="708"/>
                  </a:lnTo>
                  <a:lnTo>
                    <a:pt x="1168" y="709"/>
                  </a:lnTo>
                  <a:lnTo>
                    <a:pt x="1167" y="709"/>
                  </a:lnTo>
                  <a:lnTo>
                    <a:pt x="1167" y="710"/>
                  </a:lnTo>
                  <a:lnTo>
                    <a:pt x="1166" y="710"/>
                  </a:lnTo>
                  <a:lnTo>
                    <a:pt x="1166" y="712"/>
                  </a:lnTo>
                  <a:lnTo>
                    <a:pt x="1166" y="710"/>
                  </a:lnTo>
                  <a:lnTo>
                    <a:pt x="1166" y="712"/>
                  </a:lnTo>
                  <a:lnTo>
                    <a:pt x="1165" y="712"/>
                  </a:lnTo>
                  <a:lnTo>
                    <a:pt x="1164" y="712"/>
                  </a:lnTo>
                  <a:lnTo>
                    <a:pt x="1164" y="713"/>
                  </a:lnTo>
                  <a:lnTo>
                    <a:pt x="1163" y="713"/>
                  </a:lnTo>
                  <a:lnTo>
                    <a:pt x="1163" y="714"/>
                  </a:lnTo>
                  <a:lnTo>
                    <a:pt x="1163" y="715"/>
                  </a:lnTo>
                  <a:lnTo>
                    <a:pt x="1161" y="715"/>
                  </a:lnTo>
                  <a:lnTo>
                    <a:pt x="1161" y="716"/>
                  </a:lnTo>
                  <a:lnTo>
                    <a:pt x="1160" y="716"/>
                  </a:lnTo>
                  <a:lnTo>
                    <a:pt x="1159" y="716"/>
                  </a:lnTo>
                  <a:lnTo>
                    <a:pt x="1159" y="717"/>
                  </a:lnTo>
                  <a:lnTo>
                    <a:pt x="1158" y="717"/>
                  </a:lnTo>
                  <a:lnTo>
                    <a:pt x="1157" y="717"/>
                  </a:lnTo>
                  <a:lnTo>
                    <a:pt x="1157" y="718"/>
                  </a:lnTo>
                  <a:lnTo>
                    <a:pt x="1156" y="718"/>
                  </a:lnTo>
                  <a:lnTo>
                    <a:pt x="1155" y="718"/>
                  </a:lnTo>
                  <a:lnTo>
                    <a:pt x="1155" y="720"/>
                  </a:lnTo>
                  <a:lnTo>
                    <a:pt x="1155" y="721"/>
                  </a:lnTo>
                  <a:lnTo>
                    <a:pt x="1155" y="722"/>
                  </a:lnTo>
                  <a:lnTo>
                    <a:pt x="1155" y="723"/>
                  </a:lnTo>
                  <a:lnTo>
                    <a:pt x="1155" y="722"/>
                  </a:lnTo>
                  <a:lnTo>
                    <a:pt x="1154" y="722"/>
                  </a:lnTo>
                  <a:lnTo>
                    <a:pt x="1155" y="722"/>
                  </a:lnTo>
                  <a:lnTo>
                    <a:pt x="1155" y="723"/>
                  </a:lnTo>
                  <a:lnTo>
                    <a:pt x="1154" y="723"/>
                  </a:lnTo>
                  <a:lnTo>
                    <a:pt x="1154" y="724"/>
                  </a:lnTo>
                  <a:lnTo>
                    <a:pt x="1154" y="725"/>
                  </a:lnTo>
                  <a:lnTo>
                    <a:pt x="1156" y="728"/>
                  </a:lnTo>
                  <a:lnTo>
                    <a:pt x="1156" y="729"/>
                  </a:lnTo>
                  <a:lnTo>
                    <a:pt x="1156" y="728"/>
                  </a:lnTo>
                  <a:lnTo>
                    <a:pt x="1155" y="728"/>
                  </a:lnTo>
                  <a:lnTo>
                    <a:pt x="1154" y="728"/>
                  </a:lnTo>
                  <a:lnTo>
                    <a:pt x="1155" y="728"/>
                  </a:lnTo>
                  <a:lnTo>
                    <a:pt x="1154" y="728"/>
                  </a:lnTo>
                  <a:lnTo>
                    <a:pt x="1152" y="728"/>
                  </a:lnTo>
                  <a:lnTo>
                    <a:pt x="1152" y="729"/>
                  </a:lnTo>
                  <a:lnTo>
                    <a:pt x="1152" y="728"/>
                  </a:lnTo>
                  <a:lnTo>
                    <a:pt x="1151" y="726"/>
                  </a:lnTo>
                  <a:lnTo>
                    <a:pt x="1150" y="726"/>
                  </a:lnTo>
                  <a:lnTo>
                    <a:pt x="1149" y="726"/>
                  </a:lnTo>
                  <a:lnTo>
                    <a:pt x="1149" y="728"/>
                  </a:lnTo>
                  <a:lnTo>
                    <a:pt x="1149" y="729"/>
                  </a:lnTo>
                  <a:lnTo>
                    <a:pt x="1149" y="730"/>
                  </a:lnTo>
                  <a:lnTo>
                    <a:pt x="1149" y="731"/>
                  </a:lnTo>
                  <a:lnTo>
                    <a:pt x="1150" y="731"/>
                  </a:lnTo>
                  <a:lnTo>
                    <a:pt x="1149" y="732"/>
                  </a:lnTo>
                  <a:lnTo>
                    <a:pt x="1150" y="733"/>
                  </a:lnTo>
                  <a:lnTo>
                    <a:pt x="1149" y="732"/>
                  </a:lnTo>
                  <a:lnTo>
                    <a:pt x="1149" y="731"/>
                  </a:lnTo>
                  <a:lnTo>
                    <a:pt x="1149" y="730"/>
                  </a:lnTo>
                  <a:lnTo>
                    <a:pt x="1149" y="729"/>
                  </a:lnTo>
                  <a:lnTo>
                    <a:pt x="1148" y="728"/>
                  </a:lnTo>
                  <a:lnTo>
                    <a:pt x="1147" y="728"/>
                  </a:lnTo>
                  <a:lnTo>
                    <a:pt x="1146" y="728"/>
                  </a:lnTo>
                  <a:lnTo>
                    <a:pt x="1144" y="728"/>
                  </a:lnTo>
                  <a:lnTo>
                    <a:pt x="1144" y="729"/>
                  </a:lnTo>
                  <a:lnTo>
                    <a:pt x="1143" y="729"/>
                  </a:lnTo>
                  <a:lnTo>
                    <a:pt x="1143" y="730"/>
                  </a:lnTo>
                  <a:lnTo>
                    <a:pt x="1142" y="731"/>
                  </a:lnTo>
                  <a:lnTo>
                    <a:pt x="1141" y="732"/>
                  </a:lnTo>
                  <a:lnTo>
                    <a:pt x="1141" y="733"/>
                  </a:lnTo>
                  <a:lnTo>
                    <a:pt x="1142" y="733"/>
                  </a:lnTo>
                  <a:lnTo>
                    <a:pt x="1142" y="734"/>
                  </a:lnTo>
                  <a:lnTo>
                    <a:pt x="1141" y="734"/>
                  </a:lnTo>
                  <a:lnTo>
                    <a:pt x="1140" y="734"/>
                  </a:lnTo>
                  <a:lnTo>
                    <a:pt x="1140" y="735"/>
                  </a:lnTo>
                  <a:lnTo>
                    <a:pt x="1139" y="735"/>
                  </a:lnTo>
                  <a:lnTo>
                    <a:pt x="1140" y="735"/>
                  </a:lnTo>
                  <a:lnTo>
                    <a:pt x="1139" y="735"/>
                  </a:lnTo>
                  <a:lnTo>
                    <a:pt x="1138" y="735"/>
                  </a:lnTo>
                  <a:lnTo>
                    <a:pt x="1139" y="735"/>
                  </a:lnTo>
                  <a:lnTo>
                    <a:pt x="1138" y="735"/>
                  </a:lnTo>
                  <a:lnTo>
                    <a:pt x="1136" y="735"/>
                  </a:lnTo>
                  <a:lnTo>
                    <a:pt x="1136" y="737"/>
                  </a:lnTo>
                  <a:lnTo>
                    <a:pt x="1136" y="735"/>
                  </a:lnTo>
                  <a:lnTo>
                    <a:pt x="1135" y="735"/>
                  </a:lnTo>
                  <a:lnTo>
                    <a:pt x="1136" y="737"/>
                  </a:lnTo>
                  <a:lnTo>
                    <a:pt x="1135" y="737"/>
                  </a:lnTo>
                  <a:lnTo>
                    <a:pt x="1135" y="738"/>
                  </a:lnTo>
                  <a:lnTo>
                    <a:pt x="1134" y="738"/>
                  </a:lnTo>
                  <a:lnTo>
                    <a:pt x="1135" y="738"/>
                  </a:lnTo>
                  <a:lnTo>
                    <a:pt x="1135" y="739"/>
                  </a:lnTo>
                  <a:lnTo>
                    <a:pt x="1134" y="739"/>
                  </a:lnTo>
                  <a:lnTo>
                    <a:pt x="1133" y="738"/>
                  </a:lnTo>
                  <a:lnTo>
                    <a:pt x="1133" y="739"/>
                  </a:lnTo>
                  <a:lnTo>
                    <a:pt x="1132" y="739"/>
                  </a:lnTo>
                  <a:lnTo>
                    <a:pt x="1131" y="739"/>
                  </a:lnTo>
                  <a:lnTo>
                    <a:pt x="1132" y="739"/>
                  </a:lnTo>
                  <a:lnTo>
                    <a:pt x="1131" y="739"/>
                  </a:lnTo>
                  <a:lnTo>
                    <a:pt x="1131" y="740"/>
                  </a:lnTo>
                  <a:lnTo>
                    <a:pt x="1131" y="741"/>
                  </a:lnTo>
                  <a:lnTo>
                    <a:pt x="1130" y="741"/>
                  </a:lnTo>
                  <a:lnTo>
                    <a:pt x="1130" y="742"/>
                  </a:lnTo>
                  <a:lnTo>
                    <a:pt x="1131" y="742"/>
                  </a:lnTo>
                  <a:lnTo>
                    <a:pt x="1130" y="742"/>
                  </a:lnTo>
                  <a:lnTo>
                    <a:pt x="1131" y="742"/>
                  </a:lnTo>
                  <a:lnTo>
                    <a:pt x="1130" y="742"/>
                  </a:lnTo>
                  <a:lnTo>
                    <a:pt x="1130" y="743"/>
                  </a:lnTo>
                  <a:lnTo>
                    <a:pt x="1129" y="743"/>
                  </a:lnTo>
                  <a:lnTo>
                    <a:pt x="1129" y="745"/>
                  </a:lnTo>
                  <a:lnTo>
                    <a:pt x="1127" y="745"/>
                  </a:lnTo>
                  <a:lnTo>
                    <a:pt x="1127" y="746"/>
                  </a:lnTo>
                  <a:lnTo>
                    <a:pt x="1126" y="745"/>
                  </a:lnTo>
                  <a:lnTo>
                    <a:pt x="1126" y="746"/>
                  </a:lnTo>
                  <a:lnTo>
                    <a:pt x="1125" y="746"/>
                  </a:lnTo>
                  <a:lnTo>
                    <a:pt x="1125" y="745"/>
                  </a:lnTo>
                  <a:lnTo>
                    <a:pt x="1124" y="745"/>
                  </a:lnTo>
                  <a:lnTo>
                    <a:pt x="1123" y="745"/>
                  </a:lnTo>
                  <a:lnTo>
                    <a:pt x="1123" y="746"/>
                  </a:lnTo>
                  <a:lnTo>
                    <a:pt x="1122" y="746"/>
                  </a:lnTo>
                  <a:lnTo>
                    <a:pt x="1122" y="747"/>
                  </a:lnTo>
                  <a:lnTo>
                    <a:pt x="1122" y="748"/>
                  </a:lnTo>
                  <a:lnTo>
                    <a:pt x="1122" y="749"/>
                  </a:lnTo>
                  <a:lnTo>
                    <a:pt x="1121" y="749"/>
                  </a:lnTo>
                  <a:lnTo>
                    <a:pt x="1121" y="750"/>
                  </a:lnTo>
                  <a:lnTo>
                    <a:pt x="1119" y="750"/>
                  </a:lnTo>
                  <a:lnTo>
                    <a:pt x="1121" y="750"/>
                  </a:lnTo>
                  <a:lnTo>
                    <a:pt x="1119" y="749"/>
                  </a:lnTo>
                  <a:lnTo>
                    <a:pt x="1118" y="749"/>
                  </a:lnTo>
                  <a:lnTo>
                    <a:pt x="1117" y="749"/>
                  </a:lnTo>
                  <a:lnTo>
                    <a:pt x="1116" y="749"/>
                  </a:lnTo>
                  <a:lnTo>
                    <a:pt x="1116" y="750"/>
                  </a:lnTo>
                  <a:lnTo>
                    <a:pt x="1115" y="750"/>
                  </a:lnTo>
                  <a:lnTo>
                    <a:pt x="1115" y="751"/>
                  </a:lnTo>
                  <a:lnTo>
                    <a:pt x="1115" y="753"/>
                  </a:lnTo>
                  <a:lnTo>
                    <a:pt x="1114" y="753"/>
                  </a:lnTo>
                  <a:lnTo>
                    <a:pt x="1114" y="754"/>
                  </a:lnTo>
                  <a:lnTo>
                    <a:pt x="1114" y="755"/>
                  </a:lnTo>
                  <a:lnTo>
                    <a:pt x="1115" y="755"/>
                  </a:lnTo>
                  <a:lnTo>
                    <a:pt x="1115" y="756"/>
                  </a:lnTo>
                  <a:lnTo>
                    <a:pt x="1116" y="756"/>
                  </a:lnTo>
                  <a:lnTo>
                    <a:pt x="1116" y="757"/>
                  </a:lnTo>
                  <a:lnTo>
                    <a:pt x="1115" y="757"/>
                  </a:lnTo>
                  <a:lnTo>
                    <a:pt x="1115" y="758"/>
                  </a:lnTo>
                  <a:lnTo>
                    <a:pt x="1115" y="759"/>
                  </a:lnTo>
                  <a:lnTo>
                    <a:pt x="1114" y="759"/>
                  </a:lnTo>
                  <a:lnTo>
                    <a:pt x="1113" y="759"/>
                  </a:lnTo>
                  <a:lnTo>
                    <a:pt x="1113" y="760"/>
                  </a:lnTo>
                  <a:lnTo>
                    <a:pt x="1112" y="760"/>
                  </a:lnTo>
                  <a:lnTo>
                    <a:pt x="1112" y="762"/>
                  </a:lnTo>
                  <a:lnTo>
                    <a:pt x="1110" y="762"/>
                  </a:lnTo>
                  <a:lnTo>
                    <a:pt x="1109" y="762"/>
                  </a:lnTo>
                  <a:lnTo>
                    <a:pt x="1109" y="760"/>
                  </a:lnTo>
                  <a:lnTo>
                    <a:pt x="1108" y="760"/>
                  </a:lnTo>
                  <a:lnTo>
                    <a:pt x="1108" y="759"/>
                  </a:lnTo>
                  <a:lnTo>
                    <a:pt x="1108" y="758"/>
                  </a:lnTo>
                  <a:lnTo>
                    <a:pt x="1107" y="758"/>
                  </a:lnTo>
                  <a:lnTo>
                    <a:pt x="1107" y="757"/>
                  </a:lnTo>
                  <a:lnTo>
                    <a:pt x="1106" y="757"/>
                  </a:lnTo>
                  <a:lnTo>
                    <a:pt x="1105" y="757"/>
                  </a:lnTo>
                  <a:lnTo>
                    <a:pt x="1105" y="756"/>
                  </a:lnTo>
                  <a:lnTo>
                    <a:pt x="1104" y="756"/>
                  </a:lnTo>
                  <a:lnTo>
                    <a:pt x="1102" y="756"/>
                  </a:lnTo>
                  <a:lnTo>
                    <a:pt x="1101" y="756"/>
                  </a:lnTo>
                  <a:lnTo>
                    <a:pt x="1101" y="757"/>
                  </a:lnTo>
                  <a:lnTo>
                    <a:pt x="1100" y="757"/>
                  </a:lnTo>
                  <a:lnTo>
                    <a:pt x="1099" y="757"/>
                  </a:lnTo>
                  <a:lnTo>
                    <a:pt x="1098" y="757"/>
                  </a:lnTo>
                  <a:lnTo>
                    <a:pt x="1097" y="757"/>
                  </a:lnTo>
                  <a:lnTo>
                    <a:pt x="1097" y="756"/>
                  </a:lnTo>
                  <a:lnTo>
                    <a:pt x="1096" y="756"/>
                  </a:lnTo>
                  <a:lnTo>
                    <a:pt x="1096" y="755"/>
                  </a:lnTo>
                  <a:lnTo>
                    <a:pt x="1094" y="755"/>
                  </a:lnTo>
                  <a:lnTo>
                    <a:pt x="1093" y="755"/>
                  </a:lnTo>
                  <a:lnTo>
                    <a:pt x="1092" y="755"/>
                  </a:lnTo>
                  <a:lnTo>
                    <a:pt x="1092" y="756"/>
                  </a:lnTo>
                  <a:lnTo>
                    <a:pt x="1091" y="756"/>
                  </a:lnTo>
                  <a:lnTo>
                    <a:pt x="1090" y="756"/>
                  </a:lnTo>
                  <a:lnTo>
                    <a:pt x="1089" y="756"/>
                  </a:lnTo>
                  <a:lnTo>
                    <a:pt x="1088" y="756"/>
                  </a:lnTo>
                  <a:lnTo>
                    <a:pt x="1088" y="755"/>
                  </a:lnTo>
                  <a:lnTo>
                    <a:pt x="1088" y="756"/>
                  </a:lnTo>
                  <a:lnTo>
                    <a:pt x="1087" y="756"/>
                  </a:lnTo>
                  <a:lnTo>
                    <a:pt x="1087" y="755"/>
                  </a:lnTo>
                  <a:lnTo>
                    <a:pt x="1085" y="755"/>
                  </a:lnTo>
                  <a:lnTo>
                    <a:pt x="1084" y="755"/>
                  </a:lnTo>
                  <a:lnTo>
                    <a:pt x="1083" y="755"/>
                  </a:lnTo>
                  <a:lnTo>
                    <a:pt x="1083" y="756"/>
                  </a:lnTo>
                  <a:lnTo>
                    <a:pt x="1083" y="755"/>
                  </a:lnTo>
                  <a:lnTo>
                    <a:pt x="1082" y="755"/>
                  </a:lnTo>
                  <a:lnTo>
                    <a:pt x="1082" y="756"/>
                  </a:lnTo>
                  <a:lnTo>
                    <a:pt x="1082" y="755"/>
                  </a:lnTo>
                  <a:lnTo>
                    <a:pt x="1082" y="756"/>
                  </a:lnTo>
                  <a:lnTo>
                    <a:pt x="1081" y="756"/>
                  </a:lnTo>
                  <a:lnTo>
                    <a:pt x="1080" y="756"/>
                  </a:lnTo>
                  <a:lnTo>
                    <a:pt x="1080" y="755"/>
                  </a:lnTo>
                  <a:lnTo>
                    <a:pt x="1079" y="755"/>
                  </a:lnTo>
                  <a:lnTo>
                    <a:pt x="1079" y="754"/>
                  </a:lnTo>
                  <a:lnTo>
                    <a:pt x="1079" y="755"/>
                  </a:lnTo>
                  <a:lnTo>
                    <a:pt x="1077" y="755"/>
                  </a:lnTo>
                  <a:lnTo>
                    <a:pt x="1076" y="755"/>
                  </a:lnTo>
                  <a:lnTo>
                    <a:pt x="1075" y="755"/>
                  </a:lnTo>
                  <a:lnTo>
                    <a:pt x="1075" y="756"/>
                  </a:lnTo>
                  <a:lnTo>
                    <a:pt x="1074" y="756"/>
                  </a:lnTo>
                  <a:lnTo>
                    <a:pt x="1073" y="756"/>
                  </a:lnTo>
                  <a:lnTo>
                    <a:pt x="1072" y="756"/>
                  </a:lnTo>
                  <a:lnTo>
                    <a:pt x="1072" y="757"/>
                  </a:lnTo>
                  <a:lnTo>
                    <a:pt x="1071" y="757"/>
                  </a:lnTo>
                  <a:lnTo>
                    <a:pt x="1071" y="758"/>
                  </a:lnTo>
                  <a:lnTo>
                    <a:pt x="1071" y="757"/>
                  </a:lnTo>
                  <a:lnTo>
                    <a:pt x="1070" y="757"/>
                  </a:lnTo>
                  <a:lnTo>
                    <a:pt x="1070" y="758"/>
                  </a:lnTo>
                  <a:lnTo>
                    <a:pt x="1070" y="757"/>
                  </a:lnTo>
                  <a:lnTo>
                    <a:pt x="1068" y="758"/>
                  </a:lnTo>
                  <a:lnTo>
                    <a:pt x="1068" y="757"/>
                  </a:lnTo>
                  <a:lnTo>
                    <a:pt x="1068" y="758"/>
                  </a:lnTo>
                  <a:lnTo>
                    <a:pt x="1067" y="758"/>
                  </a:lnTo>
                  <a:lnTo>
                    <a:pt x="1068" y="758"/>
                  </a:lnTo>
                  <a:lnTo>
                    <a:pt x="1068" y="759"/>
                  </a:lnTo>
                  <a:lnTo>
                    <a:pt x="1067" y="759"/>
                  </a:lnTo>
                  <a:lnTo>
                    <a:pt x="1066" y="759"/>
                  </a:lnTo>
                  <a:lnTo>
                    <a:pt x="1066" y="760"/>
                  </a:lnTo>
                  <a:lnTo>
                    <a:pt x="1065" y="760"/>
                  </a:lnTo>
                  <a:lnTo>
                    <a:pt x="1065" y="759"/>
                  </a:lnTo>
                  <a:lnTo>
                    <a:pt x="1065" y="760"/>
                  </a:lnTo>
                  <a:lnTo>
                    <a:pt x="1065" y="759"/>
                  </a:lnTo>
                  <a:lnTo>
                    <a:pt x="1067" y="759"/>
                  </a:lnTo>
                  <a:lnTo>
                    <a:pt x="1067" y="758"/>
                  </a:lnTo>
                  <a:lnTo>
                    <a:pt x="1066" y="758"/>
                  </a:lnTo>
                  <a:lnTo>
                    <a:pt x="1066" y="759"/>
                  </a:lnTo>
                  <a:lnTo>
                    <a:pt x="1065" y="759"/>
                  </a:lnTo>
                  <a:lnTo>
                    <a:pt x="1065" y="758"/>
                  </a:lnTo>
                  <a:lnTo>
                    <a:pt x="1065" y="759"/>
                  </a:lnTo>
                  <a:lnTo>
                    <a:pt x="1065" y="758"/>
                  </a:lnTo>
                  <a:lnTo>
                    <a:pt x="1064" y="758"/>
                  </a:lnTo>
                  <a:lnTo>
                    <a:pt x="1064" y="759"/>
                  </a:lnTo>
                  <a:lnTo>
                    <a:pt x="1064" y="758"/>
                  </a:lnTo>
                  <a:lnTo>
                    <a:pt x="1064" y="759"/>
                  </a:lnTo>
                  <a:lnTo>
                    <a:pt x="1063" y="759"/>
                  </a:lnTo>
                  <a:lnTo>
                    <a:pt x="1062" y="759"/>
                  </a:lnTo>
                  <a:lnTo>
                    <a:pt x="1062" y="760"/>
                  </a:lnTo>
                  <a:lnTo>
                    <a:pt x="1062" y="759"/>
                  </a:lnTo>
                  <a:lnTo>
                    <a:pt x="1060" y="759"/>
                  </a:lnTo>
                  <a:lnTo>
                    <a:pt x="1059" y="759"/>
                  </a:lnTo>
                  <a:lnTo>
                    <a:pt x="1058" y="759"/>
                  </a:lnTo>
                  <a:lnTo>
                    <a:pt x="1057" y="759"/>
                  </a:lnTo>
                  <a:lnTo>
                    <a:pt x="1057" y="760"/>
                  </a:lnTo>
                  <a:lnTo>
                    <a:pt x="1056" y="760"/>
                  </a:lnTo>
                  <a:lnTo>
                    <a:pt x="1056" y="762"/>
                  </a:lnTo>
                  <a:lnTo>
                    <a:pt x="1055" y="762"/>
                  </a:lnTo>
                  <a:lnTo>
                    <a:pt x="1054" y="762"/>
                  </a:lnTo>
                  <a:lnTo>
                    <a:pt x="1055" y="762"/>
                  </a:lnTo>
                  <a:lnTo>
                    <a:pt x="1055" y="763"/>
                  </a:lnTo>
                  <a:lnTo>
                    <a:pt x="1054" y="762"/>
                  </a:lnTo>
                  <a:lnTo>
                    <a:pt x="1054" y="763"/>
                  </a:lnTo>
                  <a:lnTo>
                    <a:pt x="1053" y="763"/>
                  </a:lnTo>
                  <a:lnTo>
                    <a:pt x="1053" y="764"/>
                  </a:lnTo>
                  <a:lnTo>
                    <a:pt x="1053" y="765"/>
                  </a:lnTo>
                  <a:lnTo>
                    <a:pt x="1053" y="764"/>
                  </a:lnTo>
                  <a:lnTo>
                    <a:pt x="1053" y="765"/>
                  </a:lnTo>
                  <a:lnTo>
                    <a:pt x="1051" y="765"/>
                  </a:lnTo>
                  <a:lnTo>
                    <a:pt x="1051" y="766"/>
                  </a:lnTo>
                  <a:lnTo>
                    <a:pt x="1051" y="765"/>
                  </a:lnTo>
                  <a:lnTo>
                    <a:pt x="1050" y="766"/>
                  </a:lnTo>
                  <a:lnTo>
                    <a:pt x="1050" y="765"/>
                  </a:lnTo>
                  <a:lnTo>
                    <a:pt x="1049" y="765"/>
                  </a:lnTo>
                  <a:lnTo>
                    <a:pt x="1048" y="765"/>
                  </a:lnTo>
                  <a:lnTo>
                    <a:pt x="1048" y="766"/>
                  </a:lnTo>
                  <a:close/>
                  <a:moveTo>
                    <a:pt x="990" y="699"/>
                  </a:moveTo>
                  <a:lnTo>
                    <a:pt x="989" y="699"/>
                  </a:lnTo>
                  <a:lnTo>
                    <a:pt x="990" y="699"/>
                  </a:lnTo>
                  <a:lnTo>
                    <a:pt x="990" y="700"/>
                  </a:lnTo>
                  <a:lnTo>
                    <a:pt x="990" y="699"/>
                  </a:lnTo>
                  <a:close/>
                  <a:moveTo>
                    <a:pt x="989" y="698"/>
                  </a:moveTo>
                  <a:lnTo>
                    <a:pt x="989" y="699"/>
                  </a:lnTo>
                  <a:lnTo>
                    <a:pt x="989" y="698"/>
                  </a:lnTo>
                  <a:close/>
                  <a:moveTo>
                    <a:pt x="989" y="698"/>
                  </a:moveTo>
                  <a:lnTo>
                    <a:pt x="989" y="697"/>
                  </a:lnTo>
                  <a:lnTo>
                    <a:pt x="989" y="698"/>
                  </a:lnTo>
                  <a:close/>
                  <a:moveTo>
                    <a:pt x="987" y="695"/>
                  </a:moveTo>
                  <a:lnTo>
                    <a:pt x="987" y="693"/>
                  </a:lnTo>
                  <a:lnTo>
                    <a:pt x="987" y="695"/>
                  </a:lnTo>
                  <a:close/>
                  <a:moveTo>
                    <a:pt x="983" y="692"/>
                  </a:moveTo>
                  <a:lnTo>
                    <a:pt x="984" y="692"/>
                  </a:lnTo>
                  <a:lnTo>
                    <a:pt x="983" y="692"/>
                  </a:lnTo>
                  <a:close/>
                  <a:moveTo>
                    <a:pt x="975" y="686"/>
                  </a:moveTo>
                  <a:lnTo>
                    <a:pt x="975" y="684"/>
                  </a:lnTo>
                  <a:lnTo>
                    <a:pt x="975" y="686"/>
                  </a:lnTo>
                  <a:close/>
                  <a:moveTo>
                    <a:pt x="976" y="684"/>
                  </a:moveTo>
                  <a:lnTo>
                    <a:pt x="975" y="684"/>
                  </a:lnTo>
                  <a:lnTo>
                    <a:pt x="976" y="684"/>
                  </a:lnTo>
                  <a:close/>
                  <a:moveTo>
                    <a:pt x="751" y="636"/>
                  </a:moveTo>
                  <a:lnTo>
                    <a:pt x="749" y="636"/>
                  </a:lnTo>
                  <a:lnTo>
                    <a:pt x="751" y="636"/>
                  </a:lnTo>
                  <a:close/>
                  <a:moveTo>
                    <a:pt x="749" y="633"/>
                  </a:moveTo>
                  <a:lnTo>
                    <a:pt x="749" y="634"/>
                  </a:lnTo>
                  <a:lnTo>
                    <a:pt x="749" y="633"/>
                  </a:lnTo>
                  <a:close/>
                  <a:moveTo>
                    <a:pt x="751" y="633"/>
                  </a:moveTo>
                  <a:lnTo>
                    <a:pt x="749" y="633"/>
                  </a:lnTo>
                  <a:lnTo>
                    <a:pt x="751" y="633"/>
                  </a:lnTo>
                  <a:close/>
                  <a:moveTo>
                    <a:pt x="966" y="665"/>
                  </a:moveTo>
                  <a:lnTo>
                    <a:pt x="966" y="666"/>
                  </a:lnTo>
                  <a:lnTo>
                    <a:pt x="965" y="666"/>
                  </a:lnTo>
                  <a:lnTo>
                    <a:pt x="965" y="665"/>
                  </a:lnTo>
                  <a:lnTo>
                    <a:pt x="966" y="665"/>
                  </a:lnTo>
                  <a:close/>
                  <a:moveTo>
                    <a:pt x="942" y="605"/>
                  </a:moveTo>
                  <a:lnTo>
                    <a:pt x="941" y="605"/>
                  </a:lnTo>
                  <a:lnTo>
                    <a:pt x="942" y="605"/>
                  </a:lnTo>
                  <a:close/>
                  <a:moveTo>
                    <a:pt x="942" y="603"/>
                  </a:moveTo>
                  <a:lnTo>
                    <a:pt x="942" y="604"/>
                  </a:lnTo>
                  <a:lnTo>
                    <a:pt x="941" y="604"/>
                  </a:lnTo>
                  <a:lnTo>
                    <a:pt x="941" y="603"/>
                  </a:lnTo>
                  <a:lnTo>
                    <a:pt x="942" y="603"/>
                  </a:lnTo>
                  <a:close/>
                  <a:moveTo>
                    <a:pt x="934" y="573"/>
                  </a:moveTo>
                  <a:lnTo>
                    <a:pt x="934" y="572"/>
                  </a:lnTo>
                  <a:lnTo>
                    <a:pt x="934" y="573"/>
                  </a:lnTo>
                  <a:close/>
                  <a:moveTo>
                    <a:pt x="934" y="573"/>
                  </a:moveTo>
                  <a:lnTo>
                    <a:pt x="934" y="572"/>
                  </a:lnTo>
                  <a:lnTo>
                    <a:pt x="934" y="573"/>
                  </a:lnTo>
                  <a:lnTo>
                    <a:pt x="936" y="573"/>
                  </a:lnTo>
                  <a:lnTo>
                    <a:pt x="934" y="573"/>
                  </a:lnTo>
                  <a:lnTo>
                    <a:pt x="936" y="573"/>
                  </a:lnTo>
                  <a:lnTo>
                    <a:pt x="934" y="573"/>
                  </a:lnTo>
                  <a:close/>
                  <a:moveTo>
                    <a:pt x="934" y="572"/>
                  </a:moveTo>
                  <a:lnTo>
                    <a:pt x="934" y="573"/>
                  </a:lnTo>
                  <a:lnTo>
                    <a:pt x="934" y="572"/>
                  </a:lnTo>
                  <a:close/>
                  <a:moveTo>
                    <a:pt x="937" y="571"/>
                  </a:moveTo>
                  <a:lnTo>
                    <a:pt x="938" y="571"/>
                  </a:lnTo>
                  <a:lnTo>
                    <a:pt x="937" y="571"/>
                  </a:lnTo>
                  <a:close/>
                  <a:moveTo>
                    <a:pt x="927" y="471"/>
                  </a:moveTo>
                  <a:lnTo>
                    <a:pt x="927" y="472"/>
                  </a:lnTo>
                  <a:lnTo>
                    <a:pt x="927" y="471"/>
                  </a:lnTo>
                  <a:close/>
                  <a:moveTo>
                    <a:pt x="995" y="478"/>
                  </a:moveTo>
                  <a:lnTo>
                    <a:pt x="996" y="478"/>
                  </a:lnTo>
                  <a:lnTo>
                    <a:pt x="995" y="478"/>
                  </a:lnTo>
                  <a:close/>
                  <a:moveTo>
                    <a:pt x="992" y="477"/>
                  </a:moveTo>
                  <a:lnTo>
                    <a:pt x="993" y="477"/>
                  </a:lnTo>
                  <a:lnTo>
                    <a:pt x="992" y="477"/>
                  </a:lnTo>
                  <a:close/>
                  <a:moveTo>
                    <a:pt x="1018" y="480"/>
                  </a:moveTo>
                  <a:lnTo>
                    <a:pt x="1018" y="479"/>
                  </a:lnTo>
                  <a:lnTo>
                    <a:pt x="1018" y="480"/>
                  </a:lnTo>
                  <a:close/>
                  <a:moveTo>
                    <a:pt x="1020" y="478"/>
                  </a:moveTo>
                  <a:lnTo>
                    <a:pt x="1021" y="478"/>
                  </a:lnTo>
                  <a:lnTo>
                    <a:pt x="1020" y="478"/>
                  </a:lnTo>
                  <a:close/>
                  <a:moveTo>
                    <a:pt x="941" y="466"/>
                  </a:moveTo>
                  <a:lnTo>
                    <a:pt x="941" y="465"/>
                  </a:lnTo>
                  <a:lnTo>
                    <a:pt x="941" y="466"/>
                  </a:lnTo>
                  <a:close/>
                  <a:moveTo>
                    <a:pt x="1006" y="475"/>
                  </a:moveTo>
                  <a:lnTo>
                    <a:pt x="1006" y="474"/>
                  </a:lnTo>
                  <a:lnTo>
                    <a:pt x="1007" y="474"/>
                  </a:lnTo>
                  <a:lnTo>
                    <a:pt x="1007" y="475"/>
                  </a:lnTo>
                  <a:lnTo>
                    <a:pt x="1006" y="475"/>
                  </a:lnTo>
                  <a:lnTo>
                    <a:pt x="1006" y="477"/>
                  </a:lnTo>
                  <a:lnTo>
                    <a:pt x="1006" y="475"/>
                  </a:lnTo>
                  <a:close/>
                  <a:moveTo>
                    <a:pt x="947" y="463"/>
                  </a:moveTo>
                  <a:lnTo>
                    <a:pt x="947" y="462"/>
                  </a:lnTo>
                  <a:lnTo>
                    <a:pt x="947" y="463"/>
                  </a:lnTo>
                  <a:close/>
                  <a:moveTo>
                    <a:pt x="1039" y="477"/>
                  </a:moveTo>
                  <a:lnTo>
                    <a:pt x="1039" y="475"/>
                  </a:lnTo>
                  <a:lnTo>
                    <a:pt x="1039" y="477"/>
                  </a:lnTo>
                  <a:close/>
                  <a:moveTo>
                    <a:pt x="1040" y="477"/>
                  </a:moveTo>
                  <a:lnTo>
                    <a:pt x="1040" y="475"/>
                  </a:lnTo>
                  <a:lnTo>
                    <a:pt x="1040" y="477"/>
                  </a:lnTo>
                  <a:close/>
                  <a:moveTo>
                    <a:pt x="950" y="461"/>
                  </a:moveTo>
                  <a:lnTo>
                    <a:pt x="952" y="461"/>
                  </a:lnTo>
                  <a:lnTo>
                    <a:pt x="950" y="461"/>
                  </a:lnTo>
                  <a:lnTo>
                    <a:pt x="950" y="459"/>
                  </a:lnTo>
                  <a:lnTo>
                    <a:pt x="950" y="461"/>
                  </a:lnTo>
                  <a:close/>
                  <a:moveTo>
                    <a:pt x="966" y="459"/>
                  </a:moveTo>
                  <a:lnTo>
                    <a:pt x="965" y="459"/>
                  </a:lnTo>
                  <a:lnTo>
                    <a:pt x="966" y="459"/>
                  </a:lnTo>
                  <a:close/>
                  <a:moveTo>
                    <a:pt x="1053" y="470"/>
                  </a:moveTo>
                  <a:lnTo>
                    <a:pt x="1053" y="469"/>
                  </a:lnTo>
                  <a:lnTo>
                    <a:pt x="1053" y="470"/>
                  </a:lnTo>
                  <a:close/>
                  <a:moveTo>
                    <a:pt x="1083" y="474"/>
                  </a:moveTo>
                  <a:lnTo>
                    <a:pt x="1083" y="473"/>
                  </a:lnTo>
                  <a:lnTo>
                    <a:pt x="1083" y="474"/>
                  </a:lnTo>
                  <a:close/>
                  <a:moveTo>
                    <a:pt x="1083" y="473"/>
                  </a:moveTo>
                  <a:lnTo>
                    <a:pt x="1084" y="473"/>
                  </a:lnTo>
                  <a:lnTo>
                    <a:pt x="1083" y="473"/>
                  </a:lnTo>
                  <a:close/>
                  <a:moveTo>
                    <a:pt x="1058" y="760"/>
                  </a:moveTo>
                  <a:lnTo>
                    <a:pt x="1058" y="759"/>
                  </a:lnTo>
                  <a:lnTo>
                    <a:pt x="1058" y="760"/>
                  </a:lnTo>
                  <a:close/>
                  <a:moveTo>
                    <a:pt x="1157" y="718"/>
                  </a:moveTo>
                  <a:lnTo>
                    <a:pt x="1157" y="717"/>
                  </a:lnTo>
                  <a:lnTo>
                    <a:pt x="1157" y="718"/>
                  </a:lnTo>
                  <a:close/>
                  <a:moveTo>
                    <a:pt x="1157" y="718"/>
                  </a:moveTo>
                  <a:lnTo>
                    <a:pt x="1157" y="717"/>
                  </a:lnTo>
                  <a:lnTo>
                    <a:pt x="1157" y="718"/>
                  </a:lnTo>
                  <a:close/>
                  <a:moveTo>
                    <a:pt x="1168" y="708"/>
                  </a:moveTo>
                  <a:lnTo>
                    <a:pt x="1169" y="708"/>
                  </a:lnTo>
                  <a:lnTo>
                    <a:pt x="1168" y="708"/>
                  </a:lnTo>
                  <a:close/>
                  <a:moveTo>
                    <a:pt x="1178" y="698"/>
                  </a:moveTo>
                  <a:lnTo>
                    <a:pt x="1177" y="698"/>
                  </a:lnTo>
                  <a:lnTo>
                    <a:pt x="1178" y="698"/>
                  </a:lnTo>
                  <a:close/>
                  <a:moveTo>
                    <a:pt x="1199" y="684"/>
                  </a:moveTo>
                  <a:lnTo>
                    <a:pt x="1199" y="686"/>
                  </a:lnTo>
                  <a:lnTo>
                    <a:pt x="1199" y="684"/>
                  </a:lnTo>
                  <a:close/>
                  <a:moveTo>
                    <a:pt x="1105" y="478"/>
                  </a:moveTo>
                  <a:lnTo>
                    <a:pt x="1105" y="477"/>
                  </a:lnTo>
                  <a:lnTo>
                    <a:pt x="1105" y="478"/>
                  </a:lnTo>
                  <a:close/>
                  <a:moveTo>
                    <a:pt x="1119" y="477"/>
                  </a:moveTo>
                  <a:lnTo>
                    <a:pt x="1119" y="475"/>
                  </a:lnTo>
                  <a:lnTo>
                    <a:pt x="1119" y="477"/>
                  </a:lnTo>
                  <a:close/>
                  <a:moveTo>
                    <a:pt x="1133" y="475"/>
                  </a:moveTo>
                  <a:lnTo>
                    <a:pt x="1133" y="474"/>
                  </a:lnTo>
                  <a:lnTo>
                    <a:pt x="1133" y="475"/>
                  </a:lnTo>
                  <a:close/>
                  <a:moveTo>
                    <a:pt x="1134" y="475"/>
                  </a:moveTo>
                  <a:lnTo>
                    <a:pt x="1134" y="474"/>
                  </a:lnTo>
                  <a:lnTo>
                    <a:pt x="1134" y="475"/>
                  </a:lnTo>
                  <a:close/>
                  <a:moveTo>
                    <a:pt x="1132" y="474"/>
                  </a:moveTo>
                  <a:lnTo>
                    <a:pt x="1132" y="473"/>
                  </a:lnTo>
                  <a:lnTo>
                    <a:pt x="1132" y="474"/>
                  </a:lnTo>
                  <a:close/>
                  <a:moveTo>
                    <a:pt x="1140" y="470"/>
                  </a:moveTo>
                  <a:lnTo>
                    <a:pt x="1139" y="470"/>
                  </a:lnTo>
                  <a:lnTo>
                    <a:pt x="1140" y="470"/>
                  </a:lnTo>
                  <a:close/>
                  <a:moveTo>
                    <a:pt x="1174" y="469"/>
                  </a:moveTo>
                  <a:lnTo>
                    <a:pt x="1175" y="469"/>
                  </a:lnTo>
                  <a:lnTo>
                    <a:pt x="1174" y="469"/>
                  </a:lnTo>
                  <a:close/>
                  <a:moveTo>
                    <a:pt x="1194" y="456"/>
                  </a:moveTo>
                  <a:lnTo>
                    <a:pt x="1196" y="456"/>
                  </a:lnTo>
                  <a:lnTo>
                    <a:pt x="1196" y="457"/>
                  </a:lnTo>
                  <a:lnTo>
                    <a:pt x="1194" y="457"/>
                  </a:lnTo>
                  <a:lnTo>
                    <a:pt x="1194" y="456"/>
                  </a:lnTo>
                  <a:close/>
                  <a:moveTo>
                    <a:pt x="1217" y="442"/>
                  </a:moveTo>
                  <a:lnTo>
                    <a:pt x="1218" y="442"/>
                  </a:lnTo>
                  <a:lnTo>
                    <a:pt x="1217" y="442"/>
                  </a:lnTo>
                  <a:close/>
                  <a:moveTo>
                    <a:pt x="1225" y="433"/>
                  </a:moveTo>
                  <a:lnTo>
                    <a:pt x="1225" y="435"/>
                  </a:lnTo>
                  <a:lnTo>
                    <a:pt x="1225" y="433"/>
                  </a:lnTo>
                  <a:close/>
                  <a:moveTo>
                    <a:pt x="1241" y="422"/>
                  </a:moveTo>
                  <a:lnTo>
                    <a:pt x="1240" y="422"/>
                  </a:lnTo>
                  <a:lnTo>
                    <a:pt x="1241" y="422"/>
                  </a:lnTo>
                  <a:close/>
                  <a:moveTo>
                    <a:pt x="1241" y="417"/>
                  </a:moveTo>
                  <a:lnTo>
                    <a:pt x="1241" y="419"/>
                  </a:lnTo>
                  <a:lnTo>
                    <a:pt x="1241" y="417"/>
                  </a:lnTo>
                  <a:close/>
                  <a:moveTo>
                    <a:pt x="1220" y="630"/>
                  </a:moveTo>
                  <a:lnTo>
                    <a:pt x="1220" y="631"/>
                  </a:lnTo>
                  <a:lnTo>
                    <a:pt x="1219" y="631"/>
                  </a:lnTo>
                  <a:lnTo>
                    <a:pt x="1219" y="630"/>
                  </a:lnTo>
                  <a:lnTo>
                    <a:pt x="1220" y="630"/>
                  </a:lnTo>
                  <a:close/>
                  <a:moveTo>
                    <a:pt x="1251" y="580"/>
                  </a:moveTo>
                  <a:lnTo>
                    <a:pt x="1251" y="581"/>
                  </a:lnTo>
                  <a:lnTo>
                    <a:pt x="1251" y="580"/>
                  </a:lnTo>
                  <a:close/>
                  <a:moveTo>
                    <a:pt x="1252" y="580"/>
                  </a:moveTo>
                  <a:lnTo>
                    <a:pt x="1252" y="579"/>
                  </a:lnTo>
                  <a:lnTo>
                    <a:pt x="1252" y="580"/>
                  </a:lnTo>
                  <a:lnTo>
                    <a:pt x="1251" y="580"/>
                  </a:lnTo>
                  <a:lnTo>
                    <a:pt x="1252" y="580"/>
                  </a:lnTo>
                  <a:close/>
                  <a:moveTo>
                    <a:pt x="1253" y="578"/>
                  </a:moveTo>
                  <a:lnTo>
                    <a:pt x="1253" y="579"/>
                  </a:lnTo>
                  <a:lnTo>
                    <a:pt x="1252" y="579"/>
                  </a:lnTo>
                  <a:lnTo>
                    <a:pt x="1253" y="579"/>
                  </a:lnTo>
                  <a:lnTo>
                    <a:pt x="1253" y="578"/>
                  </a:lnTo>
                  <a:close/>
                  <a:moveTo>
                    <a:pt x="1245" y="411"/>
                  </a:moveTo>
                  <a:lnTo>
                    <a:pt x="1244" y="411"/>
                  </a:lnTo>
                  <a:lnTo>
                    <a:pt x="1245" y="411"/>
                  </a:lnTo>
                  <a:close/>
                  <a:moveTo>
                    <a:pt x="1247" y="405"/>
                  </a:moveTo>
                  <a:lnTo>
                    <a:pt x="1247" y="406"/>
                  </a:lnTo>
                  <a:lnTo>
                    <a:pt x="1247" y="405"/>
                  </a:lnTo>
                  <a:close/>
                  <a:moveTo>
                    <a:pt x="1247" y="405"/>
                  </a:moveTo>
                  <a:lnTo>
                    <a:pt x="1247" y="404"/>
                  </a:lnTo>
                  <a:lnTo>
                    <a:pt x="1247" y="405"/>
                  </a:lnTo>
                  <a:close/>
                  <a:moveTo>
                    <a:pt x="1249" y="404"/>
                  </a:moveTo>
                  <a:lnTo>
                    <a:pt x="1249" y="403"/>
                  </a:lnTo>
                  <a:lnTo>
                    <a:pt x="1249" y="404"/>
                  </a:lnTo>
                  <a:close/>
                  <a:moveTo>
                    <a:pt x="1274" y="387"/>
                  </a:moveTo>
                  <a:lnTo>
                    <a:pt x="1274" y="388"/>
                  </a:lnTo>
                  <a:lnTo>
                    <a:pt x="1274" y="387"/>
                  </a:lnTo>
                  <a:close/>
                  <a:moveTo>
                    <a:pt x="1279" y="387"/>
                  </a:moveTo>
                  <a:lnTo>
                    <a:pt x="1279" y="386"/>
                  </a:lnTo>
                  <a:lnTo>
                    <a:pt x="1279" y="387"/>
                  </a:lnTo>
                  <a:close/>
                  <a:moveTo>
                    <a:pt x="1292" y="388"/>
                  </a:moveTo>
                  <a:lnTo>
                    <a:pt x="1292" y="387"/>
                  </a:lnTo>
                  <a:lnTo>
                    <a:pt x="1292" y="388"/>
                  </a:lnTo>
                  <a:close/>
                  <a:moveTo>
                    <a:pt x="1300" y="383"/>
                  </a:moveTo>
                  <a:lnTo>
                    <a:pt x="1300" y="385"/>
                  </a:lnTo>
                  <a:lnTo>
                    <a:pt x="1300" y="383"/>
                  </a:lnTo>
                  <a:close/>
                  <a:moveTo>
                    <a:pt x="1327" y="374"/>
                  </a:moveTo>
                  <a:lnTo>
                    <a:pt x="1326" y="374"/>
                  </a:lnTo>
                  <a:lnTo>
                    <a:pt x="1327" y="374"/>
                  </a:lnTo>
                  <a:close/>
                  <a:moveTo>
                    <a:pt x="1327" y="373"/>
                  </a:moveTo>
                  <a:lnTo>
                    <a:pt x="1327" y="374"/>
                  </a:lnTo>
                  <a:lnTo>
                    <a:pt x="1327" y="373"/>
                  </a:lnTo>
                  <a:close/>
                  <a:moveTo>
                    <a:pt x="1316" y="369"/>
                  </a:moveTo>
                  <a:lnTo>
                    <a:pt x="1317" y="369"/>
                  </a:lnTo>
                  <a:lnTo>
                    <a:pt x="1316" y="369"/>
                  </a:lnTo>
                  <a:close/>
                  <a:moveTo>
                    <a:pt x="1386" y="386"/>
                  </a:moveTo>
                  <a:lnTo>
                    <a:pt x="1386" y="387"/>
                  </a:lnTo>
                  <a:lnTo>
                    <a:pt x="1386" y="386"/>
                  </a:lnTo>
                  <a:close/>
                  <a:moveTo>
                    <a:pt x="1387" y="386"/>
                  </a:moveTo>
                  <a:lnTo>
                    <a:pt x="1387" y="387"/>
                  </a:lnTo>
                  <a:lnTo>
                    <a:pt x="1387" y="386"/>
                  </a:lnTo>
                  <a:close/>
                  <a:moveTo>
                    <a:pt x="1374" y="382"/>
                  </a:moveTo>
                  <a:lnTo>
                    <a:pt x="1374" y="383"/>
                  </a:lnTo>
                  <a:lnTo>
                    <a:pt x="1374" y="382"/>
                  </a:lnTo>
                  <a:close/>
                  <a:moveTo>
                    <a:pt x="1374" y="382"/>
                  </a:moveTo>
                  <a:lnTo>
                    <a:pt x="1374" y="383"/>
                  </a:lnTo>
                  <a:lnTo>
                    <a:pt x="1374" y="382"/>
                  </a:lnTo>
                  <a:close/>
                  <a:moveTo>
                    <a:pt x="1366" y="381"/>
                  </a:moveTo>
                  <a:lnTo>
                    <a:pt x="1367" y="381"/>
                  </a:lnTo>
                  <a:lnTo>
                    <a:pt x="1366" y="381"/>
                  </a:lnTo>
                  <a:close/>
                  <a:moveTo>
                    <a:pt x="1367" y="380"/>
                  </a:moveTo>
                  <a:lnTo>
                    <a:pt x="1367" y="381"/>
                  </a:lnTo>
                  <a:lnTo>
                    <a:pt x="1367" y="380"/>
                  </a:lnTo>
                  <a:close/>
                  <a:moveTo>
                    <a:pt x="1336" y="377"/>
                  </a:moveTo>
                  <a:lnTo>
                    <a:pt x="1337" y="377"/>
                  </a:lnTo>
                  <a:lnTo>
                    <a:pt x="1336" y="377"/>
                  </a:lnTo>
                  <a:close/>
                  <a:moveTo>
                    <a:pt x="1345" y="377"/>
                  </a:moveTo>
                  <a:lnTo>
                    <a:pt x="1345" y="375"/>
                  </a:lnTo>
                  <a:lnTo>
                    <a:pt x="1346" y="377"/>
                  </a:lnTo>
                  <a:lnTo>
                    <a:pt x="1345" y="377"/>
                  </a:lnTo>
                  <a:close/>
                  <a:moveTo>
                    <a:pt x="1391" y="386"/>
                  </a:moveTo>
                  <a:lnTo>
                    <a:pt x="1392" y="386"/>
                  </a:lnTo>
                  <a:lnTo>
                    <a:pt x="1391" y="386"/>
                  </a:lnTo>
                  <a:close/>
                  <a:moveTo>
                    <a:pt x="1393" y="386"/>
                  </a:moveTo>
                  <a:lnTo>
                    <a:pt x="1393" y="387"/>
                  </a:lnTo>
                  <a:lnTo>
                    <a:pt x="1393" y="386"/>
                  </a:lnTo>
                  <a:close/>
                  <a:moveTo>
                    <a:pt x="1394" y="383"/>
                  </a:moveTo>
                  <a:lnTo>
                    <a:pt x="1395" y="383"/>
                  </a:lnTo>
                  <a:lnTo>
                    <a:pt x="1395" y="385"/>
                  </a:lnTo>
                  <a:lnTo>
                    <a:pt x="1395" y="383"/>
                  </a:lnTo>
                  <a:lnTo>
                    <a:pt x="1394" y="383"/>
                  </a:lnTo>
                  <a:close/>
                  <a:moveTo>
                    <a:pt x="1396" y="385"/>
                  </a:moveTo>
                  <a:lnTo>
                    <a:pt x="1396" y="383"/>
                  </a:lnTo>
                  <a:lnTo>
                    <a:pt x="1396" y="385"/>
                  </a:lnTo>
                  <a:close/>
                  <a:moveTo>
                    <a:pt x="1395" y="383"/>
                  </a:moveTo>
                  <a:lnTo>
                    <a:pt x="1395" y="385"/>
                  </a:lnTo>
                  <a:lnTo>
                    <a:pt x="1395" y="383"/>
                  </a:lnTo>
                  <a:close/>
                  <a:moveTo>
                    <a:pt x="1398" y="383"/>
                  </a:moveTo>
                  <a:lnTo>
                    <a:pt x="1398" y="385"/>
                  </a:lnTo>
                  <a:lnTo>
                    <a:pt x="1398" y="383"/>
                  </a:lnTo>
                  <a:close/>
                  <a:moveTo>
                    <a:pt x="1399" y="383"/>
                  </a:moveTo>
                  <a:lnTo>
                    <a:pt x="1399" y="385"/>
                  </a:lnTo>
                  <a:lnTo>
                    <a:pt x="1399" y="383"/>
                  </a:lnTo>
                  <a:close/>
                  <a:moveTo>
                    <a:pt x="1399" y="382"/>
                  </a:moveTo>
                  <a:lnTo>
                    <a:pt x="1399" y="383"/>
                  </a:lnTo>
                  <a:lnTo>
                    <a:pt x="1399" y="382"/>
                  </a:lnTo>
                  <a:close/>
                  <a:moveTo>
                    <a:pt x="1404" y="383"/>
                  </a:moveTo>
                  <a:lnTo>
                    <a:pt x="1405" y="383"/>
                  </a:lnTo>
                  <a:lnTo>
                    <a:pt x="1404" y="383"/>
                  </a:lnTo>
                  <a:close/>
                  <a:moveTo>
                    <a:pt x="1404" y="383"/>
                  </a:moveTo>
                  <a:lnTo>
                    <a:pt x="1405" y="383"/>
                  </a:lnTo>
                  <a:lnTo>
                    <a:pt x="1404" y="383"/>
                  </a:lnTo>
                  <a:close/>
                  <a:moveTo>
                    <a:pt x="1396" y="381"/>
                  </a:moveTo>
                  <a:lnTo>
                    <a:pt x="1396" y="382"/>
                  </a:lnTo>
                  <a:lnTo>
                    <a:pt x="1396" y="381"/>
                  </a:lnTo>
                  <a:close/>
                  <a:moveTo>
                    <a:pt x="1416" y="380"/>
                  </a:moveTo>
                  <a:lnTo>
                    <a:pt x="1417" y="380"/>
                  </a:lnTo>
                  <a:lnTo>
                    <a:pt x="1416" y="380"/>
                  </a:lnTo>
                  <a:close/>
                  <a:moveTo>
                    <a:pt x="1419" y="378"/>
                  </a:moveTo>
                  <a:lnTo>
                    <a:pt x="1418" y="378"/>
                  </a:lnTo>
                  <a:lnTo>
                    <a:pt x="1419" y="378"/>
                  </a:lnTo>
                  <a:lnTo>
                    <a:pt x="1419" y="377"/>
                  </a:lnTo>
                  <a:lnTo>
                    <a:pt x="1419" y="378"/>
                  </a:lnTo>
                  <a:close/>
                  <a:moveTo>
                    <a:pt x="1432" y="378"/>
                  </a:moveTo>
                  <a:lnTo>
                    <a:pt x="1432" y="379"/>
                  </a:lnTo>
                  <a:lnTo>
                    <a:pt x="1432" y="378"/>
                  </a:lnTo>
                  <a:close/>
                  <a:moveTo>
                    <a:pt x="1433" y="379"/>
                  </a:moveTo>
                  <a:lnTo>
                    <a:pt x="1433" y="378"/>
                  </a:lnTo>
                  <a:lnTo>
                    <a:pt x="1433" y="379"/>
                  </a:lnTo>
                  <a:close/>
                  <a:moveTo>
                    <a:pt x="1433" y="378"/>
                  </a:moveTo>
                  <a:lnTo>
                    <a:pt x="1434" y="378"/>
                  </a:lnTo>
                  <a:lnTo>
                    <a:pt x="1433" y="378"/>
                  </a:lnTo>
                  <a:close/>
                  <a:moveTo>
                    <a:pt x="1422" y="377"/>
                  </a:moveTo>
                  <a:lnTo>
                    <a:pt x="1424" y="377"/>
                  </a:lnTo>
                  <a:lnTo>
                    <a:pt x="1422" y="377"/>
                  </a:lnTo>
                  <a:close/>
                  <a:moveTo>
                    <a:pt x="1429" y="378"/>
                  </a:moveTo>
                  <a:lnTo>
                    <a:pt x="1429" y="377"/>
                  </a:lnTo>
                  <a:lnTo>
                    <a:pt x="1429" y="378"/>
                  </a:lnTo>
                  <a:close/>
                  <a:moveTo>
                    <a:pt x="1422" y="377"/>
                  </a:moveTo>
                  <a:lnTo>
                    <a:pt x="1424" y="377"/>
                  </a:lnTo>
                  <a:lnTo>
                    <a:pt x="1422" y="377"/>
                  </a:lnTo>
                  <a:close/>
                  <a:moveTo>
                    <a:pt x="1430" y="378"/>
                  </a:moveTo>
                  <a:lnTo>
                    <a:pt x="1430" y="377"/>
                  </a:lnTo>
                  <a:lnTo>
                    <a:pt x="1430" y="378"/>
                  </a:lnTo>
                  <a:close/>
                  <a:moveTo>
                    <a:pt x="1428" y="373"/>
                  </a:moveTo>
                  <a:lnTo>
                    <a:pt x="1427" y="373"/>
                  </a:lnTo>
                  <a:lnTo>
                    <a:pt x="1427" y="372"/>
                  </a:lnTo>
                  <a:lnTo>
                    <a:pt x="1428" y="372"/>
                  </a:lnTo>
                  <a:lnTo>
                    <a:pt x="1429" y="372"/>
                  </a:lnTo>
                  <a:lnTo>
                    <a:pt x="1429" y="373"/>
                  </a:lnTo>
                  <a:lnTo>
                    <a:pt x="1428" y="373"/>
                  </a:lnTo>
                  <a:lnTo>
                    <a:pt x="1428" y="374"/>
                  </a:lnTo>
                  <a:lnTo>
                    <a:pt x="1428" y="373"/>
                  </a:lnTo>
                  <a:close/>
                  <a:moveTo>
                    <a:pt x="1432" y="364"/>
                  </a:moveTo>
                  <a:lnTo>
                    <a:pt x="1433" y="364"/>
                  </a:lnTo>
                  <a:lnTo>
                    <a:pt x="1432" y="364"/>
                  </a:lnTo>
                  <a:lnTo>
                    <a:pt x="1432" y="365"/>
                  </a:lnTo>
                  <a:lnTo>
                    <a:pt x="1430" y="366"/>
                  </a:lnTo>
                  <a:lnTo>
                    <a:pt x="1430" y="365"/>
                  </a:lnTo>
                  <a:lnTo>
                    <a:pt x="1432" y="365"/>
                  </a:lnTo>
                  <a:lnTo>
                    <a:pt x="1432" y="364"/>
                  </a:lnTo>
                  <a:close/>
                  <a:moveTo>
                    <a:pt x="1433" y="425"/>
                  </a:moveTo>
                  <a:lnTo>
                    <a:pt x="1434" y="425"/>
                  </a:lnTo>
                  <a:lnTo>
                    <a:pt x="1433" y="425"/>
                  </a:lnTo>
                  <a:close/>
                  <a:moveTo>
                    <a:pt x="1443" y="417"/>
                  </a:moveTo>
                  <a:lnTo>
                    <a:pt x="1443" y="416"/>
                  </a:lnTo>
                  <a:lnTo>
                    <a:pt x="1443" y="417"/>
                  </a:lnTo>
                  <a:close/>
                  <a:moveTo>
                    <a:pt x="1450" y="408"/>
                  </a:moveTo>
                  <a:lnTo>
                    <a:pt x="1450" y="407"/>
                  </a:lnTo>
                  <a:lnTo>
                    <a:pt x="1450" y="408"/>
                  </a:lnTo>
                  <a:close/>
                  <a:moveTo>
                    <a:pt x="1451" y="402"/>
                  </a:moveTo>
                  <a:lnTo>
                    <a:pt x="1450" y="402"/>
                  </a:lnTo>
                  <a:lnTo>
                    <a:pt x="1451" y="402"/>
                  </a:lnTo>
                  <a:close/>
                  <a:moveTo>
                    <a:pt x="1446" y="397"/>
                  </a:moveTo>
                  <a:lnTo>
                    <a:pt x="1447" y="397"/>
                  </a:lnTo>
                  <a:lnTo>
                    <a:pt x="1446" y="397"/>
                  </a:lnTo>
                  <a:close/>
                  <a:moveTo>
                    <a:pt x="1447" y="395"/>
                  </a:moveTo>
                  <a:lnTo>
                    <a:pt x="1447" y="396"/>
                  </a:lnTo>
                  <a:lnTo>
                    <a:pt x="1447" y="395"/>
                  </a:lnTo>
                  <a:close/>
                  <a:moveTo>
                    <a:pt x="1443" y="386"/>
                  </a:moveTo>
                  <a:lnTo>
                    <a:pt x="1443" y="387"/>
                  </a:lnTo>
                  <a:lnTo>
                    <a:pt x="1443" y="386"/>
                  </a:lnTo>
                  <a:close/>
                  <a:moveTo>
                    <a:pt x="1444" y="386"/>
                  </a:moveTo>
                  <a:lnTo>
                    <a:pt x="1444" y="385"/>
                  </a:lnTo>
                  <a:lnTo>
                    <a:pt x="1444" y="386"/>
                  </a:lnTo>
                  <a:close/>
                  <a:moveTo>
                    <a:pt x="1444" y="385"/>
                  </a:moveTo>
                  <a:lnTo>
                    <a:pt x="1445" y="385"/>
                  </a:lnTo>
                  <a:lnTo>
                    <a:pt x="1444" y="385"/>
                  </a:lnTo>
                  <a:close/>
                  <a:moveTo>
                    <a:pt x="1445" y="383"/>
                  </a:moveTo>
                  <a:lnTo>
                    <a:pt x="1446" y="383"/>
                  </a:lnTo>
                  <a:lnTo>
                    <a:pt x="1445" y="383"/>
                  </a:lnTo>
                  <a:close/>
                  <a:moveTo>
                    <a:pt x="1441" y="382"/>
                  </a:moveTo>
                  <a:lnTo>
                    <a:pt x="1442" y="382"/>
                  </a:lnTo>
                  <a:lnTo>
                    <a:pt x="1441" y="382"/>
                  </a:lnTo>
                  <a:close/>
                  <a:moveTo>
                    <a:pt x="1442" y="381"/>
                  </a:moveTo>
                  <a:lnTo>
                    <a:pt x="1441" y="381"/>
                  </a:lnTo>
                  <a:lnTo>
                    <a:pt x="1442" y="381"/>
                  </a:lnTo>
                  <a:close/>
                  <a:moveTo>
                    <a:pt x="1434" y="379"/>
                  </a:moveTo>
                  <a:lnTo>
                    <a:pt x="1434" y="378"/>
                  </a:lnTo>
                  <a:lnTo>
                    <a:pt x="1434" y="37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5C3F2D-81D9-4FBD-D413-50CF1018D79E}"/>
              </a:ext>
            </a:extLst>
          </p:cNvPr>
          <p:cNvGrpSpPr/>
          <p:nvPr/>
        </p:nvGrpSpPr>
        <p:grpSpPr>
          <a:xfrm>
            <a:off x="1629244" y="1903413"/>
            <a:ext cx="4973169" cy="2558326"/>
            <a:chOff x="1629244" y="1903413"/>
            <a:chExt cx="4973169" cy="2558326"/>
          </a:xfrm>
        </p:grpSpPr>
        <p:sp>
          <p:nvSpPr>
            <p:cNvPr id="1081" name="Freeform 867">
              <a:extLst>
                <a:ext uri="{FF2B5EF4-FFF2-40B4-BE49-F238E27FC236}">
                  <a16:creationId xmlns:a16="http://schemas.microsoft.com/office/drawing/2014/main" id="{C4FE0857-C1A5-B9AB-B3C6-9084400CEA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1425" y="1903413"/>
              <a:ext cx="176212" cy="225425"/>
            </a:xfrm>
            <a:custGeom>
              <a:avLst/>
              <a:gdLst>
                <a:gd name="T0" fmla="*/ 13 w 111"/>
                <a:gd name="T1" fmla="*/ 120 h 142"/>
                <a:gd name="T2" fmla="*/ 4 w 111"/>
                <a:gd name="T3" fmla="*/ 83 h 142"/>
                <a:gd name="T4" fmla="*/ 1 w 111"/>
                <a:gd name="T5" fmla="*/ 65 h 142"/>
                <a:gd name="T6" fmla="*/ 11 w 111"/>
                <a:gd name="T7" fmla="*/ 61 h 142"/>
                <a:gd name="T8" fmla="*/ 26 w 111"/>
                <a:gd name="T9" fmla="*/ 65 h 142"/>
                <a:gd name="T10" fmla="*/ 16 w 111"/>
                <a:gd name="T11" fmla="*/ 56 h 142"/>
                <a:gd name="T12" fmla="*/ 21 w 111"/>
                <a:gd name="T13" fmla="*/ 58 h 142"/>
                <a:gd name="T14" fmla="*/ 32 w 111"/>
                <a:gd name="T15" fmla="*/ 60 h 142"/>
                <a:gd name="T16" fmla="*/ 33 w 111"/>
                <a:gd name="T17" fmla="*/ 63 h 142"/>
                <a:gd name="T18" fmla="*/ 35 w 111"/>
                <a:gd name="T19" fmla="*/ 71 h 142"/>
                <a:gd name="T20" fmla="*/ 44 w 111"/>
                <a:gd name="T21" fmla="*/ 68 h 142"/>
                <a:gd name="T22" fmla="*/ 42 w 111"/>
                <a:gd name="T23" fmla="*/ 59 h 142"/>
                <a:gd name="T24" fmla="*/ 33 w 111"/>
                <a:gd name="T25" fmla="*/ 51 h 142"/>
                <a:gd name="T26" fmla="*/ 21 w 111"/>
                <a:gd name="T27" fmla="*/ 42 h 142"/>
                <a:gd name="T28" fmla="*/ 13 w 111"/>
                <a:gd name="T29" fmla="*/ 35 h 142"/>
                <a:gd name="T30" fmla="*/ 18 w 111"/>
                <a:gd name="T31" fmla="*/ 21 h 142"/>
                <a:gd name="T32" fmla="*/ 26 w 111"/>
                <a:gd name="T33" fmla="*/ 11 h 142"/>
                <a:gd name="T34" fmla="*/ 34 w 111"/>
                <a:gd name="T35" fmla="*/ 4 h 142"/>
                <a:gd name="T36" fmla="*/ 44 w 111"/>
                <a:gd name="T37" fmla="*/ 1 h 142"/>
                <a:gd name="T38" fmla="*/ 50 w 111"/>
                <a:gd name="T39" fmla="*/ 9 h 142"/>
                <a:gd name="T40" fmla="*/ 58 w 111"/>
                <a:gd name="T41" fmla="*/ 21 h 142"/>
                <a:gd name="T42" fmla="*/ 58 w 111"/>
                <a:gd name="T43" fmla="*/ 27 h 142"/>
                <a:gd name="T44" fmla="*/ 52 w 111"/>
                <a:gd name="T45" fmla="*/ 42 h 142"/>
                <a:gd name="T46" fmla="*/ 65 w 111"/>
                <a:gd name="T47" fmla="*/ 44 h 142"/>
                <a:gd name="T48" fmla="*/ 69 w 111"/>
                <a:gd name="T49" fmla="*/ 54 h 142"/>
                <a:gd name="T50" fmla="*/ 79 w 111"/>
                <a:gd name="T51" fmla="*/ 58 h 142"/>
                <a:gd name="T52" fmla="*/ 82 w 111"/>
                <a:gd name="T53" fmla="*/ 46 h 142"/>
                <a:gd name="T54" fmla="*/ 84 w 111"/>
                <a:gd name="T55" fmla="*/ 41 h 142"/>
                <a:gd name="T56" fmla="*/ 96 w 111"/>
                <a:gd name="T57" fmla="*/ 41 h 142"/>
                <a:gd name="T58" fmla="*/ 105 w 111"/>
                <a:gd name="T59" fmla="*/ 44 h 142"/>
                <a:gd name="T60" fmla="*/ 102 w 111"/>
                <a:gd name="T61" fmla="*/ 56 h 142"/>
                <a:gd name="T62" fmla="*/ 93 w 111"/>
                <a:gd name="T63" fmla="*/ 59 h 142"/>
                <a:gd name="T64" fmla="*/ 84 w 111"/>
                <a:gd name="T65" fmla="*/ 65 h 142"/>
                <a:gd name="T66" fmla="*/ 80 w 111"/>
                <a:gd name="T67" fmla="*/ 69 h 142"/>
                <a:gd name="T68" fmla="*/ 82 w 111"/>
                <a:gd name="T69" fmla="*/ 74 h 142"/>
                <a:gd name="T70" fmla="*/ 90 w 111"/>
                <a:gd name="T71" fmla="*/ 82 h 142"/>
                <a:gd name="T72" fmla="*/ 86 w 111"/>
                <a:gd name="T73" fmla="*/ 90 h 142"/>
                <a:gd name="T74" fmla="*/ 85 w 111"/>
                <a:gd name="T75" fmla="*/ 100 h 142"/>
                <a:gd name="T76" fmla="*/ 85 w 111"/>
                <a:gd name="T77" fmla="*/ 101 h 142"/>
                <a:gd name="T78" fmla="*/ 95 w 111"/>
                <a:gd name="T79" fmla="*/ 108 h 142"/>
                <a:gd name="T80" fmla="*/ 105 w 111"/>
                <a:gd name="T81" fmla="*/ 112 h 142"/>
                <a:gd name="T82" fmla="*/ 109 w 111"/>
                <a:gd name="T83" fmla="*/ 120 h 142"/>
                <a:gd name="T84" fmla="*/ 109 w 111"/>
                <a:gd name="T85" fmla="*/ 130 h 142"/>
                <a:gd name="T86" fmla="*/ 94 w 111"/>
                <a:gd name="T87" fmla="*/ 132 h 142"/>
                <a:gd name="T88" fmla="*/ 85 w 111"/>
                <a:gd name="T89" fmla="*/ 140 h 142"/>
                <a:gd name="T90" fmla="*/ 76 w 111"/>
                <a:gd name="T91" fmla="*/ 136 h 142"/>
                <a:gd name="T92" fmla="*/ 67 w 111"/>
                <a:gd name="T93" fmla="*/ 133 h 142"/>
                <a:gd name="T94" fmla="*/ 59 w 111"/>
                <a:gd name="T95" fmla="*/ 128 h 142"/>
                <a:gd name="T96" fmla="*/ 54 w 111"/>
                <a:gd name="T97" fmla="*/ 118 h 142"/>
                <a:gd name="T98" fmla="*/ 52 w 111"/>
                <a:gd name="T99" fmla="*/ 110 h 142"/>
                <a:gd name="T100" fmla="*/ 56 w 111"/>
                <a:gd name="T101" fmla="*/ 105 h 142"/>
                <a:gd name="T102" fmla="*/ 59 w 111"/>
                <a:gd name="T103" fmla="*/ 102 h 142"/>
                <a:gd name="T104" fmla="*/ 54 w 111"/>
                <a:gd name="T105" fmla="*/ 99 h 142"/>
                <a:gd name="T106" fmla="*/ 51 w 111"/>
                <a:gd name="T107" fmla="*/ 103 h 142"/>
                <a:gd name="T108" fmla="*/ 47 w 111"/>
                <a:gd name="T109" fmla="*/ 110 h 142"/>
                <a:gd name="T110" fmla="*/ 38 w 111"/>
                <a:gd name="T111" fmla="*/ 109 h 142"/>
                <a:gd name="T112" fmla="*/ 33 w 111"/>
                <a:gd name="T113" fmla="*/ 101 h 142"/>
                <a:gd name="T114" fmla="*/ 27 w 111"/>
                <a:gd name="T115" fmla="*/ 95 h 142"/>
                <a:gd name="T116" fmla="*/ 17 w 111"/>
                <a:gd name="T117" fmla="*/ 88 h 142"/>
                <a:gd name="T118" fmla="*/ 6 w 111"/>
                <a:gd name="T119" fmla="*/ 87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42">
                  <a:moveTo>
                    <a:pt x="4" y="123"/>
                  </a:moveTo>
                  <a:lnTo>
                    <a:pt x="4" y="120"/>
                  </a:lnTo>
                  <a:lnTo>
                    <a:pt x="5" y="119"/>
                  </a:lnTo>
                  <a:lnTo>
                    <a:pt x="5" y="118"/>
                  </a:lnTo>
                  <a:lnTo>
                    <a:pt x="6" y="117"/>
                  </a:lnTo>
                  <a:lnTo>
                    <a:pt x="7" y="117"/>
                  </a:lnTo>
                  <a:lnTo>
                    <a:pt x="8" y="118"/>
                  </a:lnTo>
                  <a:lnTo>
                    <a:pt x="9" y="118"/>
                  </a:lnTo>
                  <a:lnTo>
                    <a:pt x="9" y="119"/>
                  </a:lnTo>
                  <a:lnTo>
                    <a:pt x="9" y="120"/>
                  </a:lnTo>
                  <a:lnTo>
                    <a:pt x="10" y="120"/>
                  </a:lnTo>
                  <a:lnTo>
                    <a:pt x="11" y="120"/>
                  </a:lnTo>
                  <a:lnTo>
                    <a:pt x="13" y="120"/>
                  </a:lnTo>
                  <a:lnTo>
                    <a:pt x="13" y="121"/>
                  </a:lnTo>
                  <a:lnTo>
                    <a:pt x="11" y="121"/>
                  </a:lnTo>
                  <a:lnTo>
                    <a:pt x="11" y="123"/>
                  </a:lnTo>
                  <a:lnTo>
                    <a:pt x="10" y="123"/>
                  </a:lnTo>
                  <a:lnTo>
                    <a:pt x="8" y="123"/>
                  </a:lnTo>
                  <a:lnTo>
                    <a:pt x="6" y="123"/>
                  </a:lnTo>
                  <a:lnTo>
                    <a:pt x="5" y="123"/>
                  </a:lnTo>
                  <a:lnTo>
                    <a:pt x="4" y="123"/>
                  </a:lnTo>
                  <a:close/>
                  <a:moveTo>
                    <a:pt x="1" y="86"/>
                  </a:moveTo>
                  <a:lnTo>
                    <a:pt x="1" y="85"/>
                  </a:lnTo>
                  <a:lnTo>
                    <a:pt x="2" y="85"/>
                  </a:lnTo>
                  <a:lnTo>
                    <a:pt x="2" y="84"/>
                  </a:lnTo>
                  <a:lnTo>
                    <a:pt x="4" y="83"/>
                  </a:lnTo>
                  <a:lnTo>
                    <a:pt x="4" y="82"/>
                  </a:lnTo>
                  <a:lnTo>
                    <a:pt x="4" y="80"/>
                  </a:lnTo>
                  <a:lnTo>
                    <a:pt x="4" y="79"/>
                  </a:lnTo>
                  <a:lnTo>
                    <a:pt x="4" y="78"/>
                  </a:lnTo>
                  <a:lnTo>
                    <a:pt x="4" y="77"/>
                  </a:lnTo>
                  <a:lnTo>
                    <a:pt x="5" y="76"/>
                  </a:lnTo>
                  <a:lnTo>
                    <a:pt x="6" y="74"/>
                  </a:lnTo>
                  <a:lnTo>
                    <a:pt x="6" y="73"/>
                  </a:lnTo>
                  <a:lnTo>
                    <a:pt x="6" y="71"/>
                  </a:lnTo>
                  <a:lnTo>
                    <a:pt x="5" y="69"/>
                  </a:lnTo>
                  <a:lnTo>
                    <a:pt x="4" y="68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3"/>
                  </a:lnTo>
                  <a:lnTo>
                    <a:pt x="2" y="62"/>
                  </a:lnTo>
                  <a:lnTo>
                    <a:pt x="5" y="61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1" y="57"/>
                  </a:lnTo>
                  <a:lnTo>
                    <a:pt x="13" y="58"/>
                  </a:lnTo>
                  <a:lnTo>
                    <a:pt x="11" y="59"/>
                  </a:lnTo>
                  <a:lnTo>
                    <a:pt x="11" y="61"/>
                  </a:lnTo>
                  <a:lnTo>
                    <a:pt x="13" y="62"/>
                  </a:lnTo>
                  <a:lnTo>
                    <a:pt x="14" y="63"/>
                  </a:lnTo>
                  <a:lnTo>
                    <a:pt x="15" y="65"/>
                  </a:lnTo>
                  <a:lnTo>
                    <a:pt x="16" y="65"/>
                  </a:lnTo>
                  <a:lnTo>
                    <a:pt x="16" y="66"/>
                  </a:lnTo>
                  <a:lnTo>
                    <a:pt x="19" y="67"/>
                  </a:lnTo>
                  <a:lnTo>
                    <a:pt x="21" y="67"/>
                  </a:lnTo>
                  <a:lnTo>
                    <a:pt x="22" y="67"/>
                  </a:lnTo>
                  <a:lnTo>
                    <a:pt x="23" y="66"/>
                  </a:lnTo>
                  <a:lnTo>
                    <a:pt x="24" y="66"/>
                  </a:lnTo>
                  <a:lnTo>
                    <a:pt x="25" y="66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7" y="65"/>
                  </a:lnTo>
                  <a:lnTo>
                    <a:pt x="27" y="63"/>
                  </a:lnTo>
                  <a:lnTo>
                    <a:pt x="27" y="62"/>
                  </a:lnTo>
                  <a:lnTo>
                    <a:pt x="27" y="61"/>
                  </a:lnTo>
                  <a:lnTo>
                    <a:pt x="26" y="61"/>
                  </a:lnTo>
                  <a:lnTo>
                    <a:pt x="26" y="60"/>
                  </a:lnTo>
                  <a:lnTo>
                    <a:pt x="23" y="59"/>
                  </a:lnTo>
                  <a:lnTo>
                    <a:pt x="21" y="58"/>
                  </a:lnTo>
                  <a:lnTo>
                    <a:pt x="19" y="58"/>
                  </a:lnTo>
                  <a:lnTo>
                    <a:pt x="18" y="57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6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6" y="54"/>
                  </a:lnTo>
                  <a:lnTo>
                    <a:pt x="17" y="56"/>
                  </a:lnTo>
                  <a:lnTo>
                    <a:pt x="18" y="56"/>
                  </a:lnTo>
                  <a:lnTo>
                    <a:pt x="19" y="56"/>
                  </a:lnTo>
                  <a:lnTo>
                    <a:pt x="19" y="57"/>
                  </a:lnTo>
                  <a:lnTo>
                    <a:pt x="21" y="57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4" y="59"/>
                  </a:lnTo>
                  <a:lnTo>
                    <a:pt x="25" y="60"/>
                  </a:lnTo>
                  <a:lnTo>
                    <a:pt x="26" y="60"/>
                  </a:lnTo>
                  <a:lnTo>
                    <a:pt x="27" y="61"/>
                  </a:lnTo>
                  <a:lnTo>
                    <a:pt x="28" y="61"/>
                  </a:lnTo>
                  <a:lnTo>
                    <a:pt x="30" y="62"/>
                  </a:lnTo>
                  <a:lnTo>
                    <a:pt x="30" y="61"/>
                  </a:lnTo>
                  <a:lnTo>
                    <a:pt x="31" y="61"/>
                  </a:lnTo>
                  <a:lnTo>
                    <a:pt x="32" y="61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3" y="59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5" y="61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5" y="66"/>
                  </a:lnTo>
                  <a:lnTo>
                    <a:pt x="35" y="65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3" y="63"/>
                  </a:lnTo>
                  <a:lnTo>
                    <a:pt x="33" y="65"/>
                  </a:lnTo>
                  <a:lnTo>
                    <a:pt x="32" y="65"/>
                  </a:lnTo>
                  <a:lnTo>
                    <a:pt x="32" y="66"/>
                  </a:lnTo>
                  <a:lnTo>
                    <a:pt x="32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0" y="68"/>
                  </a:lnTo>
                  <a:lnTo>
                    <a:pt x="31" y="69"/>
                  </a:lnTo>
                  <a:lnTo>
                    <a:pt x="32" y="69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5" y="71"/>
                  </a:lnTo>
                  <a:lnTo>
                    <a:pt x="36" y="71"/>
                  </a:lnTo>
                  <a:lnTo>
                    <a:pt x="36" y="73"/>
                  </a:lnTo>
                  <a:lnTo>
                    <a:pt x="38" y="71"/>
                  </a:lnTo>
                  <a:lnTo>
                    <a:pt x="38" y="70"/>
                  </a:lnTo>
                  <a:lnTo>
                    <a:pt x="39" y="70"/>
                  </a:lnTo>
                  <a:lnTo>
                    <a:pt x="39" y="69"/>
                  </a:lnTo>
                  <a:lnTo>
                    <a:pt x="40" y="69"/>
                  </a:lnTo>
                  <a:lnTo>
                    <a:pt x="41" y="71"/>
                  </a:lnTo>
                  <a:lnTo>
                    <a:pt x="42" y="70"/>
                  </a:lnTo>
                  <a:lnTo>
                    <a:pt x="42" y="69"/>
                  </a:lnTo>
                  <a:lnTo>
                    <a:pt x="43" y="69"/>
                  </a:lnTo>
                  <a:lnTo>
                    <a:pt x="43" y="68"/>
                  </a:lnTo>
                  <a:lnTo>
                    <a:pt x="44" y="68"/>
                  </a:lnTo>
                  <a:lnTo>
                    <a:pt x="44" y="67"/>
                  </a:lnTo>
                  <a:lnTo>
                    <a:pt x="44" y="66"/>
                  </a:lnTo>
                  <a:lnTo>
                    <a:pt x="45" y="65"/>
                  </a:lnTo>
                  <a:lnTo>
                    <a:pt x="45" y="63"/>
                  </a:lnTo>
                  <a:lnTo>
                    <a:pt x="47" y="63"/>
                  </a:lnTo>
                  <a:lnTo>
                    <a:pt x="47" y="62"/>
                  </a:lnTo>
                  <a:lnTo>
                    <a:pt x="45" y="62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3" y="61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2" y="59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41" y="58"/>
                  </a:lnTo>
                  <a:lnTo>
                    <a:pt x="40" y="57"/>
                  </a:lnTo>
                  <a:lnTo>
                    <a:pt x="39" y="57"/>
                  </a:lnTo>
                  <a:lnTo>
                    <a:pt x="39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36" y="53"/>
                  </a:lnTo>
                  <a:lnTo>
                    <a:pt x="35" y="53"/>
                  </a:lnTo>
                  <a:lnTo>
                    <a:pt x="34" y="52"/>
                  </a:lnTo>
                  <a:lnTo>
                    <a:pt x="33" y="52"/>
                  </a:lnTo>
                  <a:lnTo>
                    <a:pt x="33" y="51"/>
                  </a:lnTo>
                  <a:lnTo>
                    <a:pt x="32" y="51"/>
                  </a:lnTo>
                  <a:lnTo>
                    <a:pt x="31" y="50"/>
                  </a:lnTo>
                  <a:lnTo>
                    <a:pt x="30" y="50"/>
                  </a:lnTo>
                  <a:lnTo>
                    <a:pt x="30" y="49"/>
                  </a:lnTo>
                  <a:lnTo>
                    <a:pt x="28" y="49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6" y="46"/>
                  </a:lnTo>
                  <a:lnTo>
                    <a:pt x="25" y="45"/>
                  </a:lnTo>
                  <a:lnTo>
                    <a:pt x="24" y="44"/>
                  </a:lnTo>
                  <a:lnTo>
                    <a:pt x="23" y="43"/>
                  </a:lnTo>
                  <a:lnTo>
                    <a:pt x="22" y="42"/>
                  </a:lnTo>
                  <a:lnTo>
                    <a:pt x="21" y="42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7" y="41"/>
                  </a:lnTo>
                  <a:lnTo>
                    <a:pt x="16" y="41"/>
                  </a:lnTo>
                  <a:lnTo>
                    <a:pt x="15" y="40"/>
                  </a:lnTo>
                  <a:lnTo>
                    <a:pt x="14" y="41"/>
                  </a:lnTo>
                  <a:lnTo>
                    <a:pt x="14" y="40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1" y="36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21" y="18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21" y="13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5" y="10"/>
                  </a:lnTo>
                  <a:lnTo>
                    <a:pt x="26" y="11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2" y="8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48" y="3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9" y="7"/>
                  </a:lnTo>
                  <a:lnTo>
                    <a:pt x="49" y="8"/>
                  </a:lnTo>
                  <a:lnTo>
                    <a:pt x="49" y="9"/>
                  </a:lnTo>
                  <a:lnTo>
                    <a:pt x="50" y="9"/>
                  </a:lnTo>
                  <a:lnTo>
                    <a:pt x="50" y="10"/>
                  </a:lnTo>
                  <a:lnTo>
                    <a:pt x="51" y="11"/>
                  </a:lnTo>
                  <a:lnTo>
                    <a:pt x="51" y="13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2" y="16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7" y="20"/>
                  </a:lnTo>
                  <a:lnTo>
                    <a:pt x="58" y="20"/>
                  </a:lnTo>
                  <a:lnTo>
                    <a:pt x="58" y="21"/>
                  </a:lnTo>
                  <a:lnTo>
                    <a:pt x="58" y="23"/>
                  </a:lnTo>
                  <a:lnTo>
                    <a:pt x="59" y="23"/>
                  </a:lnTo>
                  <a:lnTo>
                    <a:pt x="60" y="24"/>
                  </a:lnTo>
                  <a:lnTo>
                    <a:pt x="61" y="25"/>
                  </a:lnTo>
                  <a:lnTo>
                    <a:pt x="61" y="26"/>
                  </a:lnTo>
                  <a:lnTo>
                    <a:pt x="62" y="26"/>
                  </a:lnTo>
                  <a:lnTo>
                    <a:pt x="64" y="26"/>
                  </a:lnTo>
                  <a:lnTo>
                    <a:pt x="62" y="26"/>
                  </a:lnTo>
                  <a:lnTo>
                    <a:pt x="61" y="26"/>
                  </a:lnTo>
                  <a:lnTo>
                    <a:pt x="60" y="26"/>
                  </a:lnTo>
                  <a:lnTo>
                    <a:pt x="59" y="26"/>
                  </a:lnTo>
                  <a:lnTo>
                    <a:pt x="59" y="27"/>
                  </a:lnTo>
                  <a:lnTo>
                    <a:pt x="58" y="27"/>
                  </a:lnTo>
                  <a:lnTo>
                    <a:pt x="57" y="29"/>
                  </a:lnTo>
                  <a:lnTo>
                    <a:pt x="57" y="31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54" y="33"/>
                  </a:lnTo>
                  <a:lnTo>
                    <a:pt x="54" y="34"/>
                  </a:lnTo>
                  <a:lnTo>
                    <a:pt x="53" y="36"/>
                  </a:lnTo>
                  <a:lnTo>
                    <a:pt x="53" y="37"/>
                  </a:lnTo>
                  <a:lnTo>
                    <a:pt x="52" y="37"/>
                  </a:lnTo>
                  <a:lnTo>
                    <a:pt x="52" y="38"/>
                  </a:lnTo>
                  <a:lnTo>
                    <a:pt x="52" y="40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2" y="43"/>
                  </a:lnTo>
                  <a:lnTo>
                    <a:pt x="53" y="43"/>
                  </a:lnTo>
                  <a:lnTo>
                    <a:pt x="54" y="43"/>
                  </a:lnTo>
                  <a:lnTo>
                    <a:pt x="54" y="42"/>
                  </a:lnTo>
                  <a:lnTo>
                    <a:pt x="54" y="43"/>
                  </a:lnTo>
                  <a:lnTo>
                    <a:pt x="56" y="43"/>
                  </a:lnTo>
                  <a:lnTo>
                    <a:pt x="57" y="43"/>
                  </a:lnTo>
                  <a:lnTo>
                    <a:pt x="58" y="43"/>
                  </a:lnTo>
                  <a:lnTo>
                    <a:pt x="58" y="44"/>
                  </a:lnTo>
                  <a:lnTo>
                    <a:pt x="61" y="45"/>
                  </a:lnTo>
                  <a:lnTo>
                    <a:pt x="62" y="44"/>
                  </a:lnTo>
                  <a:lnTo>
                    <a:pt x="64" y="44"/>
                  </a:lnTo>
                  <a:lnTo>
                    <a:pt x="65" y="44"/>
                  </a:lnTo>
                  <a:lnTo>
                    <a:pt x="65" y="43"/>
                  </a:lnTo>
                  <a:lnTo>
                    <a:pt x="66" y="44"/>
                  </a:lnTo>
                  <a:lnTo>
                    <a:pt x="66" y="45"/>
                  </a:lnTo>
                  <a:lnTo>
                    <a:pt x="66" y="46"/>
                  </a:lnTo>
                  <a:lnTo>
                    <a:pt x="67" y="46"/>
                  </a:lnTo>
                  <a:lnTo>
                    <a:pt x="67" y="48"/>
                  </a:lnTo>
                  <a:lnTo>
                    <a:pt x="67" y="49"/>
                  </a:lnTo>
                  <a:lnTo>
                    <a:pt x="67" y="50"/>
                  </a:lnTo>
                  <a:lnTo>
                    <a:pt x="68" y="50"/>
                  </a:lnTo>
                  <a:lnTo>
                    <a:pt x="68" y="51"/>
                  </a:lnTo>
                  <a:lnTo>
                    <a:pt x="68" y="52"/>
                  </a:lnTo>
                  <a:lnTo>
                    <a:pt x="69" y="53"/>
                  </a:lnTo>
                  <a:lnTo>
                    <a:pt x="69" y="54"/>
                  </a:lnTo>
                  <a:lnTo>
                    <a:pt x="69" y="56"/>
                  </a:lnTo>
                  <a:lnTo>
                    <a:pt x="69" y="57"/>
                  </a:lnTo>
                  <a:lnTo>
                    <a:pt x="70" y="58"/>
                  </a:lnTo>
                  <a:lnTo>
                    <a:pt x="71" y="58"/>
                  </a:lnTo>
                  <a:lnTo>
                    <a:pt x="73" y="58"/>
                  </a:lnTo>
                  <a:lnTo>
                    <a:pt x="73" y="59"/>
                  </a:lnTo>
                  <a:lnTo>
                    <a:pt x="74" y="59"/>
                  </a:lnTo>
                  <a:lnTo>
                    <a:pt x="76" y="60"/>
                  </a:lnTo>
                  <a:lnTo>
                    <a:pt x="77" y="60"/>
                  </a:lnTo>
                  <a:lnTo>
                    <a:pt x="78" y="60"/>
                  </a:lnTo>
                  <a:lnTo>
                    <a:pt x="78" y="59"/>
                  </a:lnTo>
                  <a:lnTo>
                    <a:pt x="79" y="59"/>
                  </a:lnTo>
                  <a:lnTo>
                    <a:pt x="79" y="58"/>
                  </a:lnTo>
                  <a:lnTo>
                    <a:pt x="80" y="58"/>
                  </a:lnTo>
                  <a:lnTo>
                    <a:pt x="80" y="57"/>
                  </a:lnTo>
                  <a:lnTo>
                    <a:pt x="80" y="56"/>
                  </a:lnTo>
                  <a:lnTo>
                    <a:pt x="82" y="54"/>
                  </a:lnTo>
                  <a:lnTo>
                    <a:pt x="82" y="53"/>
                  </a:lnTo>
                  <a:lnTo>
                    <a:pt x="82" y="52"/>
                  </a:lnTo>
                  <a:lnTo>
                    <a:pt x="82" y="51"/>
                  </a:lnTo>
                  <a:lnTo>
                    <a:pt x="82" y="50"/>
                  </a:lnTo>
                  <a:lnTo>
                    <a:pt x="82" y="49"/>
                  </a:lnTo>
                  <a:lnTo>
                    <a:pt x="80" y="49"/>
                  </a:lnTo>
                  <a:lnTo>
                    <a:pt x="80" y="48"/>
                  </a:lnTo>
                  <a:lnTo>
                    <a:pt x="82" y="48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3" y="45"/>
                  </a:lnTo>
                  <a:lnTo>
                    <a:pt x="83" y="44"/>
                  </a:lnTo>
                  <a:lnTo>
                    <a:pt x="83" y="43"/>
                  </a:lnTo>
                  <a:lnTo>
                    <a:pt x="83" y="42"/>
                  </a:lnTo>
                  <a:lnTo>
                    <a:pt x="82" y="42"/>
                  </a:lnTo>
                  <a:lnTo>
                    <a:pt x="82" y="41"/>
                  </a:lnTo>
                  <a:lnTo>
                    <a:pt x="82" y="40"/>
                  </a:lnTo>
                  <a:lnTo>
                    <a:pt x="83" y="40"/>
                  </a:lnTo>
                  <a:lnTo>
                    <a:pt x="83" y="38"/>
                  </a:lnTo>
                  <a:lnTo>
                    <a:pt x="83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4" y="42"/>
                  </a:lnTo>
                  <a:lnTo>
                    <a:pt x="85" y="42"/>
                  </a:lnTo>
                  <a:lnTo>
                    <a:pt x="86" y="42"/>
                  </a:lnTo>
                  <a:lnTo>
                    <a:pt x="87" y="42"/>
                  </a:lnTo>
                  <a:lnTo>
                    <a:pt x="88" y="42"/>
                  </a:lnTo>
                  <a:lnTo>
                    <a:pt x="90" y="42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3" y="42"/>
                  </a:lnTo>
                  <a:lnTo>
                    <a:pt x="93" y="41"/>
                  </a:lnTo>
                  <a:lnTo>
                    <a:pt x="94" y="41"/>
                  </a:lnTo>
                  <a:lnTo>
                    <a:pt x="95" y="41"/>
                  </a:lnTo>
                  <a:lnTo>
                    <a:pt x="96" y="41"/>
                  </a:lnTo>
                  <a:lnTo>
                    <a:pt x="96" y="40"/>
                  </a:lnTo>
                  <a:lnTo>
                    <a:pt x="97" y="40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100" y="41"/>
                  </a:lnTo>
                  <a:lnTo>
                    <a:pt x="101" y="42"/>
                  </a:lnTo>
                  <a:lnTo>
                    <a:pt x="101" y="41"/>
                  </a:lnTo>
                  <a:lnTo>
                    <a:pt x="102" y="42"/>
                  </a:lnTo>
                  <a:lnTo>
                    <a:pt x="102" y="43"/>
                  </a:lnTo>
                  <a:lnTo>
                    <a:pt x="103" y="43"/>
                  </a:lnTo>
                  <a:lnTo>
                    <a:pt x="104" y="43"/>
                  </a:lnTo>
                  <a:lnTo>
                    <a:pt x="104" y="44"/>
                  </a:lnTo>
                  <a:lnTo>
                    <a:pt x="105" y="44"/>
                  </a:lnTo>
                  <a:lnTo>
                    <a:pt x="107" y="45"/>
                  </a:lnTo>
                  <a:lnTo>
                    <a:pt x="107" y="46"/>
                  </a:lnTo>
                  <a:lnTo>
                    <a:pt x="107" y="48"/>
                  </a:lnTo>
                  <a:lnTo>
                    <a:pt x="105" y="49"/>
                  </a:lnTo>
                  <a:lnTo>
                    <a:pt x="104" y="50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1" y="50"/>
                  </a:lnTo>
                  <a:lnTo>
                    <a:pt x="102" y="51"/>
                  </a:lnTo>
                  <a:lnTo>
                    <a:pt x="102" y="52"/>
                  </a:lnTo>
                  <a:lnTo>
                    <a:pt x="102" y="53"/>
                  </a:lnTo>
                  <a:lnTo>
                    <a:pt x="102" y="54"/>
                  </a:lnTo>
                  <a:lnTo>
                    <a:pt x="102" y="56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99" y="56"/>
                  </a:lnTo>
                  <a:lnTo>
                    <a:pt x="97" y="56"/>
                  </a:lnTo>
                  <a:lnTo>
                    <a:pt x="96" y="56"/>
                  </a:lnTo>
                  <a:lnTo>
                    <a:pt x="96" y="57"/>
                  </a:lnTo>
                  <a:lnTo>
                    <a:pt x="95" y="57"/>
                  </a:lnTo>
                  <a:lnTo>
                    <a:pt x="95" y="56"/>
                  </a:lnTo>
                  <a:lnTo>
                    <a:pt x="95" y="57"/>
                  </a:lnTo>
                  <a:lnTo>
                    <a:pt x="95" y="58"/>
                  </a:lnTo>
                  <a:lnTo>
                    <a:pt x="94" y="58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2" y="59"/>
                  </a:lnTo>
                  <a:lnTo>
                    <a:pt x="91" y="59"/>
                  </a:lnTo>
                  <a:lnTo>
                    <a:pt x="90" y="59"/>
                  </a:lnTo>
                  <a:lnTo>
                    <a:pt x="88" y="60"/>
                  </a:lnTo>
                  <a:lnTo>
                    <a:pt x="87" y="60"/>
                  </a:lnTo>
                  <a:lnTo>
                    <a:pt x="86" y="61"/>
                  </a:lnTo>
                  <a:lnTo>
                    <a:pt x="85" y="61"/>
                  </a:lnTo>
                  <a:lnTo>
                    <a:pt x="85" y="62"/>
                  </a:lnTo>
                  <a:lnTo>
                    <a:pt x="84" y="62"/>
                  </a:lnTo>
                  <a:lnTo>
                    <a:pt x="84" y="63"/>
                  </a:lnTo>
                  <a:lnTo>
                    <a:pt x="84" y="65"/>
                  </a:lnTo>
                  <a:lnTo>
                    <a:pt x="83" y="65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2" y="65"/>
                  </a:lnTo>
                  <a:lnTo>
                    <a:pt x="82" y="66"/>
                  </a:lnTo>
                  <a:lnTo>
                    <a:pt x="80" y="66"/>
                  </a:lnTo>
                  <a:lnTo>
                    <a:pt x="80" y="67"/>
                  </a:lnTo>
                  <a:lnTo>
                    <a:pt x="79" y="67"/>
                  </a:lnTo>
                  <a:lnTo>
                    <a:pt x="80" y="67"/>
                  </a:lnTo>
                  <a:lnTo>
                    <a:pt x="80" y="68"/>
                  </a:lnTo>
                  <a:lnTo>
                    <a:pt x="79" y="68"/>
                  </a:lnTo>
                  <a:lnTo>
                    <a:pt x="79" y="69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2" y="71"/>
                  </a:lnTo>
                  <a:lnTo>
                    <a:pt x="80" y="71"/>
                  </a:lnTo>
                  <a:lnTo>
                    <a:pt x="80" y="73"/>
                  </a:lnTo>
                  <a:lnTo>
                    <a:pt x="82" y="73"/>
                  </a:lnTo>
                  <a:lnTo>
                    <a:pt x="80" y="73"/>
                  </a:lnTo>
                  <a:lnTo>
                    <a:pt x="80" y="74"/>
                  </a:lnTo>
                  <a:lnTo>
                    <a:pt x="82" y="74"/>
                  </a:lnTo>
                  <a:lnTo>
                    <a:pt x="80" y="74"/>
                  </a:lnTo>
                  <a:lnTo>
                    <a:pt x="82" y="74"/>
                  </a:lnTo>
                  <a:lnTo>
                    <a:pt x="82" y="75"/>
                  </a:lnTo>
                  <a:lnTo>
                    <a:pt x="82" y="76"/>
                  </a:lnTo>
                  <a:lnTo>
                    <a:pt x="82" y="77"/>
                  </a:lnTo>
                  <a:lnTo>
                    <a:pt x="83" y="77"/>
                  </a:lnTo>
                  <a:lnTo>
                    <a:pt x="83" y="78"/>
                  </a:lnTo>
                  <a:lnTo>
                    <a:pt x="84" y="78"/>
                  </a:lnTo>
                  <a:lnTo>
                    <a:pt x="84" y="79"/>
                  </a:lnTo>
                  <a:lnTo>
                    <a:pt x="85" y="79"/>
                  </a:lnTo>
                  <a:lnTo>
                    <a:pt x="86" y="79"/>
                  </a:lnTo>
                  <a:lnTo>
                    <a:pt x="87" y="80"/>
                  </a:lnTo>
                  <a:lnTo>
                    <a:pt x="88" y="80"/>
                  </a:lnTo>
                  <a:lnTo>
                    <a:pt x="90" y="80"/>
                  </a:lnTo>
                  <a:lnTo>
                    <a:pt x="90" y="82"/>
                  </a:lnTo>
                  <a:lnTo>
                    <a:pt x="91" y="82"/>
                  </a:lnTo>
                  <a:lnTo>
                    <a:pt x="91" y="83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91" y="84"/>
                  </a:lnTo>
                  <a:lnTo>
                    <a:pt x="90" y="85"/>
                  </a:lnTo>
                  <a:lnTo>
                    <a:pt x="90" y="86"/>
                  </a:lnTo>
                  <a:lnTo>
                    <a:pt x="88" y="86"/>
                  </a:lnTo>
                  <a:lnTo>
                    <a:pt x="88" y="87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90"/>
                  </a:lnTo>
                  <a:lnTo>
                    <a:pt x="86" y="90"/>
                  </a:lnTo>
                  <a:lnTo>
                    <a:pt x="86" y="91"/>
                  </a:lnTo>
                  <a:lnTo>
                    <a:pt x="86" y="90"/>
                  </a:lnTo>
                  <a:lnTo>
                    <a:pt x="85" y="91"/>
                  </a:lnTo>
                  <a:lnTo>
                    <a:pt x="85" y="92"/>
                  </a:lnTo>
                  <a:lnTo>
                    <a:pt x="84" y="92"/>
                  </a:lnTo>
                  <a:lnTo>
                    <a:pt x="84" y="94"/>
                  </a:lnTo>
                  <a:lnTo>
                    <a:pt x="84" y="95"/>
                  </a:lnTo>
                  <a:lnTo>
                    <a:pt x="85" y="95"/>
                  </a:lnTo>
                  <a:lnTo>
                    <a:pt x="85" y="96"/>
                  </a:lnTo>
                  <a:lnTo>
                    <a:pt x="85" y="98"/>
                  </a:lnTo>
                  <a:lnTo>
                    <a:pt x="84" y="99"/>
                  </a:lnTo>
                  <a:lnTo>
                    <a:pt x="85" y="99"/>
                  </a:lnTo>
                  <a:lnTo>
                    <a:pt x="85" y="100"/>
                  </a:lnTo>
                  <a:lnTo>
                    <a:pt x="86" y="100"/>
                  </a:lnTo>
                  <a:lnTo>
                    <a:pt x="87" y="100"/>
                  </a:lnTo>
                  <a:lnTo>
                    <a:pt x="88" y="99"/>
                  </a:lnTo>
                  <a:lnTo>
                    <a:pt x="92" y="98"/>
                  </a:lnTo>
                  <a:lnTo>
                    <a:pt x="91" y="98"/>
                  </a:lnTo>
                  <a:lnTo>
                    <a:pt x="91" y="99"/>
                  </a:lnTo>
                  <a:lnTo>
                    <a:pt x="90" y="99"/>
                  </a:lnTo>
                  <a:lnTo>
                    <a:pt x="90" y="100"/>
                  </a:lnTo>
                  <a:lnTo>
                    <a:pt x="88" y="100"/>
                  </a:lnTo>
                  <a:lnTo>
                    <a:pt x="88" y="101"/>
                  </a:lnTo>
                  <a:lnTo>
                    <a:pt x="87" y="101"/>
                  </a:lnTo>
                  <a:lnTo>
                    <a:pt x="86" y="101"/>
                  </a:lnTo>
                  <a:lnTo>
                    <a:pt x="85" y="101"/>
                  </a:lnTo>
                  <a:lnTo>
                    <a:pt x="84" y="101"/>
                  </a:lnTo>
                  <a:lnTo>
                    <a:pt x="84" y="102"/>
                  </a:lnTo>
                  <a:lnTo>
                    <a:pt x="85" y="103"/>
                  </a:lnTo>
                  <a:lnTo>
                    <a:pt x="86" y="103"/>
                  </a:lnTo>
                  <a:lnTo>
                    <a:pt x="87" y="103"/>
                  </a:lnTo>
                  <a:lnTo>
                    <a:pt x="88" y="104"/>
                  </a:lnTo>
                  <a:lnTo>
                    <a:pt x="90" y="104"/>
                  </a:lnTo>
                  <a:lnTo>
                    <a:pt x="91" y="104"/>
                  </a:lnTo>
                  <a:lnTo>
                    <a:pt x="92" y="105"/>
                  </a:lnTo>
                  <a:lnTo>
                    <a:pt x="93" y="105"/>
                  </a:lnTo>
                  <a:lnTo>
                    <a:pt x="94" y="107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96" y="108"/>
                  </a:lnTo>
                  <a:lnTo>
                    <a:pt x="96" y="109"/>
                  </a:lnTo>
                  <a:lnTo>
                    <a:pt x="97" y="109"/>
                  </a:lnTo>
                  <a:lnTo>
                    <a:pt x="99" y="109"/>
                  </a:lnTo>
                  <a:lnTo>
                    <a:pt x="99" y="110"/>
                  </a:lnTo>
                  <a:lnTo>
                    <a:pt x="100" y="110"/>
                  </a:lnTo>
                  <a:lnTo>
                    <a:pt x="101" y="110"/>
                  </a:lnTo>
                  <a:lnTo>
                    <a:pt x="102" y="110"/>
                  </a:lnTo>
                  <a:lnTo>
                    <a:pt x="102" y="111"/>
                  </a:lnTo>
                  <a:lnTo>
                    <a:pt x="103" y="111"/>
                  </a:lnTo>
                  <a:lnTo>
                    <a:pt x="103" y="112"/>
                  </a:lnTo>
                  <a:lnTo>
                    <a:pt x="104" y="112"/>
                  </a:lnTo>
                  <a:lnTo>
                    <a:pt x="105" y="112"/>
                  </a:lnTo>
                  <a:lnTo>
                    <a:pt x="105" y="113"/>
                  </a:lnTo>
                  <a:lnTo>
                    <a:pt x="107" y="113"/>
                  </a:lnTo>
                  <a:lnTo>
                    <a:pt x="108" y="113"/>
                  </a:lnTo>
                  <a:lnTo>
                    <a:pt x="108" y="115"/>
                  </a:lnTo>
                  <a:lnTo>
                    <a:pt x="109" y="115"/>
                  </a:lnTo>
                  <a:lnTo>
                    <a:pt x="109" y="116"/>
                  </a:lnTo>
                  <a:lnTo>
                    <a:pt x="110" y="116"/>
                  </a:lnTo>
                  <a:lnTo>
                    <a:pt x="110" y="117"/>
                  </a:lnTo>
                  <a:lnTo>
                    <a:pt x="111" y="117"/>
                  </a:lnTo>
                  <a:lnTo>
                    <a:pt x="111" y="118"/>
                  </a:lnTo>
                  <a:lnTo>
                    <a:pt x="110" y="119"/>
                  </a:lnTo>
                  <a:lnTo>
                    <a:pt x="110" y="120"/>
                  </a:lnTo>
                  <a:lnTo>
                    <a:pt x="109" y="120"/>
                  </a:lnTo>
                  <a:lnTo>
                    <a:pt x="108" y="121"/>
                  </a:lnTo>
                  <a:lnTo>
                    <a:pt x="108" y="123"/>
                  </a:lnTo>
                  <a:lnTo>
                    <a:pt x="110" y="123"/>
                  </a:lnTo>
                  <a:lnTo>
                    <a:pt x="110" y="124"/>
                  </a:lnTo>
                  <a:lnTo>
                    <a:pt x="111" y="124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10" y="127"/>
                  </a:lnTo>
                  <a:lnTo>
                    <a:pt x="110" y="128"/>
                  </a:lnTo>
                  <a:lnTo>
                    <a:pt x="111" y="129"/>
                  </a:lnTo>
                  <a:lnTo>
                    <a:pt x="110" y="129"/>
                  </a:lnTo>
                  <a:lnTo>
                    <a:pt x="110" y="130"/>
                  </a:lnTo>
                  <a:lnTo>
                    <a:pt x="109" y="130"/>
                  </a:lnTo>
                  <a:lnTo>
                    <a:pt x="108" y="130"/>
                  </a:lnTo>
                  <a:lnTo>
                    <a:pt x="107" y="129"/>
                  </a:lnTo>
                  <a:lnTo>
                    <a:pt x="105" y="129"/>
                  </a:lnTo>
                  <a:lnTo>
                    <a:pt x="104" y="128"/>
                  </a:lnTo>
                  <a:lnTo>
                    <a:pt x="103" y="127"/>
                  </a:lnTo>
                  <a:lnTo>
                    <a:pt x="102" y="127"/>
                  </a:lnTo>
                  <a:lnTo>
                    <a:pt x="101" y="127"/>
                  </a:lnTo>
                  <a:lnTo>
                    <a:pt x="100" y="127"/>
                  </a:lnTo>
                  <a:lnTo>
                    <a:pt x="99" y="128"/>
                  </a:lnTo>
                  <a:lnTo>
                    <a:pt x="97" y="129"/>
                  </a:lnTo>
                  <a:lnTo>
                    <a:pt x="96" y="130"/>
                  </a:lnTo>
                  <a:lnTo>
                    <a:pt x="95" y="130"/>
                  </a:lnTo>
                  <a:lnTo>
                    <a:pt x="94" y="132"/>
                  </a:lnTo>
                  <a:lnTo>
                    <a:pt x="93" y="132"/>
                  </a:lnTo>
                  <a:lnTo>
                    <a:pt x="93" y="133"/>
                  </a:lnTo>
                  <a:lnTo>
                    <a:pt x="92" y="134"/>
                  </a:lnTo>
                  <a:lnTo>
                    <a:pt x="91" y="135"/>
                  </a:lnTo>
                  <a:lnTo>
                    <a:pt x="90" y="135"/>
                  </a:lnTo>
                  <a:lnTo>
                    <a:pt x="90" y="136"/>
                  </a:lnTo>
                  <a:lnTo>
                    <a:pt x="88" y="136"/>
                  </a:lnTo>
                  <a:lnTo>
                    <a:pt x="88" y="137"/>
                  </a:lnTo>
                  <a:lnTo>
                    <a:pt x="87" y="137"/>
                  </a:lnTo>
                  <a:lnTo>
                    <a:pt x="87" y="138"/>
                  </a:lnTo>
                  <a:lnTo>
                    <a:pt x="86" y="138"/>
                  </a:lnTo>
                  <a:lnTo>
                    <a:pt x="86" y="140"/>
                  </a:lnTo>
                  <a:lnTo>
                    <a:pt x="85" y="140"/>
                  </a:lnTo>
                  <a:lnTo>
                    <a:pt x="85" y="141"/>
                  </a:lnTo>
                  <a:lnTo>
                    <a:pt x="84" y="141"/>
                  </a:lnTo>
                  <a:lnTo>
                    <a:pt x="83" y="141"/>
                  </a:lnTo>
                  <a:lnTo>
                    <a:pt x="82" y="141"/>
                  </a:lnTo>
                  <a:lnTo>
                    <a:pt x="80" y="141"/>
                  </a:lnTo>
                  <a:lnTo>
                    <a:pt x="80" y="142"/>
                  </a:lnTo>
                  <a:lnTo>
                    <a:pt x="79" y="142"/>
                  </a:lnTo>
                  <a:lnTo>
                    <a:pt x="78" y="141"/>
                  </a:lnTo>
                  <a:lnTo>
                    <a:pt x="78" y="140"/>
                  </a:lnTo>
                  <a:lnTo>
                    <a:pt x="77" y="140"/>
                  </a:lnTo>
                  <a:lnTo>
                    <a:pt x="77" y="138"/>
                  </a:lnTo>
                  <a:lnTo>
                    <a:pt x="76" y="137"/>
                  </a:lnTo>
                  <a:lnTo>
                    <a:pt x="76" y="136"/>
                  </a:lnTo>
                  <a:lnTo>
                    <a:pt x="75" y="136"/>
                  </a:lnTo>
                  <a:lnTo>
                    <a:pt x="75" y="135"/>
                  </a:lnTo>
                  <a:lnTo>
                    <a:pt x="74" y="135"/>
                  </a:lnTo>
                  <a:lnTo>
                    <a:pt x="73" y="135"/>
                  </a:lnTo>
                  <a:lnTo>
                    <a:pt x="73" y="134"/>
                  </a:lnTo>
                  <a:lnTo>
                    <a:pt x="71" y="134"/>
                  </a:lnTo>
                  <a:lnTo>
                    <a:pt x="71" y="133"/>
                  </a:lnTo>
                  <a:lnTo>
                    <a:pt x="71" y="132"/>
                  </a:lnTo>
                  <a:lnTo>
                    <a:pt x="70" y="132"/>
                  </a:lnTo>
                  <a:lnTo>
                    <a:pt x="69" y="130"/>
                  </a:lnTo>
                  <a:lnTo>
                    <a:pt x="68" y="130"/>
                  </a:lnTo>
                  <a:lnTo>
                    <a:pt x="67" y="132"/>
                  </a:lnTo>
                  <a:lnTo>
                    <a:pt x="67" y="133"/>
                  </a:lnTo>
                  <a:lnTo>
                    <a:pt x="66" y="133"/>
                  </a:lnTo>
                  <a:lnTo>
                    <a:pt x="65" y="133"/>
                  </a:lnTo>
                  <a:lnTo>
                    <a:pt x="65" y="132"/>
                  </a:lnTo>
                  <a:lnTo>
                    <a:pt x="64" y="133"/>
                  </a:lnTo>
                  <a:lnTo>
                    <a:pt x="64" y="132"/>
                  </a:lnTo>
                  <a:lnTo>
                    <a:pt x="62" y="132"/>
                  </a:lnTo>
                  <a:lnTo>
                    <a:pt x="61" y="132"/>
                  </a:lnTo>
                  <a:lnTo>
                    <a:pt x="60" y="132"/>
                  </a:lnTo>
                  <a:lnTo>
                    <a:pt x="59" y="133"/>
                  </a:lnTo>
                  <a:lnTo>
                    <a:pt x="59" y="132"/>
                  </a:lnTo>
                  <a:lnTo>
                    <a:pt x="59" y="130"/>
                  </a:lnTo>
                  <a:lnTo>
                    <a:pt x="59" y="129"/>
                  </a:lnTo>
                  <a:lnTo>
                    <a:pt x="59" y="128"/>
                  </a:lnTo>
                  <a:lnTo>
                    <a:pt x="58" y="128"/>
                  </a:lnTo>
                  <a:lnTo>
                    <a:pt x="57" y="127"/>
                  </a:lnTo>
                  <a:lnTo>
                    <a:pt x="56" y="127"/>
                  </a:lnTo>
                  <a:lnTo>
                    <a:pt x="56" y="126"/>
                  </a:lnTo>
                  <a:lnTo>
                    <a:pt x="54" y="126"/>
                  </a:lnTo>
                  <a:lnTo>
                    <a:pt x="53" y="125"/>
                  </a:lnTo>
                  <a:lnTo>
                    <a:pt x="52" y="124"/>
                  </a:lnTo>
                  <a:lnTo>
                    <a:pt x="53" y="121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3" y="119"/>
                  </a:lnTo>
                  <a:lnTo>
                    <a:pt x="53" y="118"/>
                  </a:lnTo>
                  <a:lnTo>
                    <a:pt x="54" y="118"/>
                  </a:lnTo>
                  <a:lnTo>
                    <a:pt x="53" y="118"/>
                  </a:lnTo>
                  <a:lnTo>
                    <a:pt x="54" y="118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2" y="115"/>
                  </a:lnTo>
                  <a:lnTo>
                    <a:pt x="52" y="113"/>
                  </a:lnTo>
                  <a:lnTo>
                    <a:pt x="52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2" y="111"/>
                  </a:lnTo>
                  <a:lnTo>
                    <a:pt x="52" y="110"/>
                  </a:lnTo>
                  <a:lnTo>
                    <a:pt x="51" y="110"/>
                  </a:lnTo>
                  <a:lnTo>
                    <a:pt x="52" y="110"/>
                  </a:lnTo>
                  <a:lnTo>
                    <a:pt x="52" y="109"/>
                  </a:lnTo>
                  <a:lnTo>
                    <a:pt x="51" y="109"/>
                  </a:lnTo>
                  <a:lnTo>
                    <a:pt x="51" y="108"/>
                  </a:lnTo>
                  <a:lnTo>
                    <a:pt x="52" y="108"/>
                  </a:lnTo>
                  <a:lnTo>
                    <a:pt x="52" y="107"/>
                  </a:lnTo>
                  <a:lnTo>
                    <a:pt x="53" y="107"/>
                  </a:lnTo>
                  <a:lnTo>
                    <a:pt x="53" y="105"/>
                  </a:lnTo>
                  <a:lnTo>
                    <a:pt x="53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6" y="105"/>
                  </a:lnTo>
                  <a:lnTo>
                    <a:pt x="56" y="107"/>
                  </a:lnTo>
                  <a:lnTo>
                    <a:pt x="57" y="107"/>
                  </a:lnTo>
                  <a:lnTo>
                    <a:pt x="57" y="108"/>
                  </a:lnTo>
                  <a:lnTo>
                    <a:pt x="58" y="108"/>
                  </a:lnTo>
                  <a:lnTo>
                    <a:pt x="59" y="108"/>
                  </a:lnTo>
                  <a:lnTo>
                    <a:pt x="59" y="107"/>
                  </a:lnTo>
                  <a:lnTo>
                    <a:pt x="60" y="105"/>
                  </a:lnTo>
                  <a:lnTo>
                    <a:pt x="59" y="105"/>
                  </a:lnTo>
                  <a:lnTo>
                    <a:pt x="60" y="105"/>
                  </a:lnTo>
                  <a:lnTo>
                    <a:pt x="60" y="104"/>
                  </a:lnTo>
                  <a:lnTo>
                    <a:pt x="60" y="103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9" y="101"/>
                  </a:lnTo>
                  <a:lnTo>
                    <a:pt x="58" y="101"/>
                  </a:lnTo>
                  <a:lnTo>
                    <a:pt x="58" y="100"/>
                  </a:lnTo>
                  <a:lnTo>
                    <a:pt x="57" y="100"/>
                  </a:lnTo>
                  <a:lnTo>
                    <a:pt x="57" y="99"/>
                  </a:lnTo>
                  <a:lnTo>
                    <a:pt x="57" y="98"/>
                  </a:lnTo>
                  <a:lnTo>
                    <a:pt x="57" y="99"/>
                  </a:lnTo>
                  <a:lnTo>
                    <a:pt x="56" y="99"/>
                  </a:lnTo>
                  <a:lnTo>
                    <a:pt x="56" y="98"/>
                  </a:lnTo>
                  <a:lnTo>
                    <a:pt x="56" y="99"/>
                  </a:lnTo>
                  <a:lnTo>
                    <a:pt x="54" y="99"/>
                  </a:lnTo>
                  <a:lnTo>
                    <a:pt x="54" y="100"/>
                  </a:lnTo>
                  <a:lnTo>
                    <a:pt x="54" y="99"/>
                  </a:lnTo>
                  <a:lnTo>
                    <a:pt x="56" y="99"/>
                  </a:lnTo>
                  <a:lnTo>
                    <a:pt x="56" y="98"/>
                  </a:lnTo>
                  <a:lnTo>
                    <a:pt x="54" y="98"/>
                  </a:lnTo>
                  <a:lnTo>
                    <a:pt x="56" y="98"/>
                  </a:lnTo>
                  <a:lnTo>
                    <a:pt x="56" y="96"/>
                  </a:lnTo>
                  <a:lnTo>
                    <a:pt x="54" y="96"/>
                  </a:lnTo>
                  <a:lnTo>
                    <a:pt x="54" y="98"/>
                  </a:lnTo>
                  <a:lnTo>
                    <a:pt x="53" y="99"/>
                  </a:lnTo>
                  <a:lnTo>
                    <a:pt x="53" y="100"/>
                  </a:lnTo>
                  <a:lnTo>
                    <a:pt x="52" y="101"/>
                  </a:lnTo>
                  <a:lnTo>
                    <a:pt x="52" y="102"/>
                  </a:lnTo>
                  <a:lnTo>
                    <a:pt x="51" y="102"/>
                  </a:lnTo>
                  <a:lnTo>
                    <a:pt x="51" y="103"/>
                  </a:lnTo>
                  <a:lnTo>
                    <a:pt x="50" y="103"/>
                  </a:lnTo>
                  <a:lnTo>
                    <a:pt x="50" y="104"/>
                  </a:lnTo>
                  <a:lnTo>
                    <a:pt x="50" y="105"/>
                  </a:lnTo>
                  <a:lnTo>
                    <a:pt x="51" y="105"/>
                  </a:lnTo>
                  <a:lnTo>
                    <a:pt x="51" y="107"/>
                  </a:lnTo>
                  <a:lnTo>
                    <a:pt x="50" y="105"/>
                  </a:lnTo>
                  <a:lnTo>
                    <a:pt x="49" y="105"/>
                  </a:lnTo>
                  <a:lnTo>
                    <a:pt x="49" y="107"/>
                  </a:lnTo>
                  <a:lnTo>
                    <a:pt x="49" y="108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8" y="110"/>
                  </a:lnTo>
                  <a:lnTo>
                    <a:pt x="47" y="110"/>
                  </a:lnTo>
                  <a:lnTo>
                    <a:pt x="47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4" y="115"/>
                  </a:lnTo>
                  <a:lnTo>
                    <a:pt x="43" y="115"/>
                  </a:lnTo>
                  <a:lnTo>
                    <a:pt x="43" y="113"/>
                  </a:lnTo>
                  <a:lnTo>
                    <a:pt x="42" y="113"/>
                  </a:lnTo>
                  <a:lnTo>
                    <a:pt x="41" y="112"/>
                  </a:lnTo>
                  <a:lnTo>
                    <a:pt x="40" y="112"/>
                  </a:lnTo>
                  <a:lnTo>
                    <a:pt x="39" y="111"/>
                  </a:lnTo>
                  <a:lnTo>
                    <a:pt x="39" y="110"/>
                  </a:lnTo>
                  <a:lnTo>
                    <a:pt x="38" y="109"/>
                  </a:lnTo>
                  <a:lnTo>
                    <a:pt x="36" y="109"/>
                  </a:lnTo>
                  <a:lnTo>
                    <a:pt x="36" y="108"/>
                  </a:lnTo>
                  <a:lnTo>
                    <a:pt x="35" y="108"/>
                  </a:lnTo>
                  <a:lnTo>
                    <a:pt x="34" y="108"/>
                  </a:lnTo>
                  <a:lnTo>
                    <a:pt x="34" y="107"/>
                  </a:lnTo>
                  <a:lnTo>
                    <a:pt x="33" y="107"/>
                  </a:lnTo>
                  <a:lnTo>
                    <a:pt x="33" y="105"/>
                  </a:lnTo>
                  <a:lnTo>
                    <a:pt x="32" y="105"/>
                  </a:lnTo>
                  <a:lnTo>
                    <a:pt x="32" y="104"/>
                  </a:lnTo>
                  <a:lnTo>
                    <a:pt x="32" y="103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3" y="101"/>
                  </a:lnTo>
                  <a:lnTo>
                    <a:pt x="32" y="101"/>
                  </a:lnTo>
                  <a:lnTo>
                    <a:pt x="33" y="101"/>
                  </a:lnTo>
                  <a:lnTo>
                    <a:pt x="32" y="100"/>
                  </a:lnTo>
                  <a:lnTo>
                    <a:pt x="32" y="99"/>
                  </a:lnTo>
                  <a:lnTo>
                    <a:pt x="32" y="98"/>
                  </a:lnTo>
                  <a:lnTo>
                    <a:pt x="31" y="98"/>
                  </a:lnTo>
                  <a:lnTo>
                    <a:pt x="31" y="96"/>
                  </a:lnTo>
                  <a:lnTo>
                    <a:pt x="31" y="95"/>
                  </a:lnTo>
                  <a:lnTo>
                    <a:pt x="30" y="95"/>
                  </a:lnTo>
                  <a:lnTo>
                    <a:pt x="30" y="94"/>
                  </a:lnTo>
                  <a:lnTo>
                    <a:pt x="28" y="94"/>
                  </a:lnTo>
                  <a:lnTo>
                    <a:pt x="27" y="94"/>
                  </a:lnTo>
                  <a:lnTo>
                    <a:pt x="27" y="95"/>
                  </a:lnTo>
                  <a:lnTo>
                    <a:pt x="26" y="95"/>
                  </a:lnTo>
                  <a:lnTo>
                    <a:pt x="25" y="95"/>
                  </a:lnTo>
                  <a:lnTo>
                    <a:pt x="25" y="94"/>
                  </a:lnTo>
                  <a:lnTo>
                    <a:pt x="24" y="94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2" y="93"/>
                  </a:lnTo>
                  <a:lnTo>
                    <a:pt x="22" y="92"/>
                  </a:lnTo>
                  <a:lnTo>
                    <a:pt x="21" y="92"/>
                  </a:lnTo>
                  <a:lnTo>
                    <a:pt x="19" y="91"/>
                  </a:lnTo>
                  <a:lnTo>
                    <a:pt x="18" y="90"/>
                  </a:lnTo>
                  <a:lnTo>
                    <a:pt x="17" y="90"/>
                  </a:lnTo>
                  <a:lnTo>
                    <a:pt x="17" y="88"/>
                  </a:lnTo>
                  <a:lnTo>
                    <a:pt x="16" y="88"/>
                  </a:lnTo>
                  <a:lnTo>
                    <a:pt x="15" y="88"/>
                  </a:lnTo>
                  <a:lnTo>
                    <a:pt x="15" y="87"/>
                  </a:lnTo>
                  <a:lnTo>
                    <a:pt x="14" y="87"/>
                  </a:lnTo>
                  <a:lnTo>
                    <a:pt x="14" y="86"/>
                  </a:lnTo>
                  <a:lnTo>
                    <a:pt x="13" y="86"/>
                  </a:lnTo>
                  <a:lnTo>
                    <a:pt x="13" y="87"/>
                  </a:lnTo>
                  <a:lnTo>
                    <a:pt x="11" y="87"/>
                  </a:lnTo>
                  <a:lnTo>
                    <a:pt x="10" y="87"/>
                  </a:lnTo>
                  <a:lnTo>
                    <a:pt x="9" y="87"/>
                  </a:lnTo>
                  <a:lnTo>
                    <a:pt x="8" y="87"/>
                  </a:lnTo>
                  <a:lnTo>
                    <a:pt x="7" y="88"/>
                  </a:lnTo>
                  <a:lnTo>
                    <a:pt x="6" y="87"/>
                  </a:lnTo>
                  <a:lnTo>
                    <a:pt x="5" y="87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1" y="87"/>
                  </a:lnTo>
                  <a:lnTo>
                    <a:pt x="0" y="86"/>
                  </a:lnTo>
                  <a:lnTo>
                    <a:pt x="1" y="86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5" name="Freeform 871">
              <a:extLst>
                <a:ext uri="{FF2B5EF4-FFF2-40B4-BE49-F238E27FC236}">
                  <a16:creationId xmlns:a16="http://schemas.microsoft.com/office/drawing/2014/main" id="{DC051C21-E360-A1E2-42B0-AC0E36B7A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575" y="2527301"/>
              <a:ext cx="133350" cy="157163"/>
            </a:xfrm>
            <a:custGeom>
              <a:avLst/>
              <a:gdLst>
                <a:gd name="T0" fmla="*/ 4 w 84"/>
                <a:gd name="T1" fmla="*/ 16 h 99"/>
                <a:gd name="T2" fmla="*/ 10 w 84"/>
                <a:gd name="T3" fmla="*/ 16 h 99"/>
                <a:gd name="T4" fmla="*/ 17 w 84"/>
                <a:gd name="T5" fmla="*/ 13 h 99"/>
                <a:gd name="T6" fmla="*/ 19 w 84"/>
                <a:gd name="T7" fmla="*/ 11 h 99"/>
                <a:gd name="T8" fmla="*/ 25 w 84"/>
                <a:gd name="T9" fmla="*/ 12 h 99"/>
                <a:gd name="T10" fmla="*/ 31 w 84"/>
                <a:gd name="T11" fmla="*/ 16 h 99"/>
                <a:gd name="T12" fmla="*/ 36 w 84"/>
                <a:gd name="T13" fmla="*/ 18 h 99"/>
                <a:gd name="T14" fmla="*/ 43 w 84"/>
                <a:gd name="T15" fmla="*/ 16 h 99"/>
                <a:gd name="T16" fmla="*/ 47 w 84"/>
                <a:gd name="T17" fmla="*/ 10 h 99"/>
                <a:gd name="T18" fmla="*/ 50 w 84"/>
                <a:gd name="T19" fmla="*/ 4 h 99"/>
                <a:gd name="T20" fmla="*/ 54 w 84"/>
                <a:gd name="T21" fmla="*/ 1 h 99"/>
                <a:gd name="T22" fmla="*/ 58 w 84"/>
                <a:gd name="T23" fmla="*/ 4 h 99"/>
                <a:gd name="T24" fmla="*/ 60 w 84"/>
                <a:gd name="T25" fmla="*/ 9 h 99"/>
                <a:gd name="T26" fmla="*/ 64 w 84"/>
                <a:gd name="T27" fmla="*/ 15 h 99"/>
                <a:gd name="T28" fmla="*/ 60 w 84"/>
                <a:gd name="T29" fmla="*/ 20 h 99"/>
                <a:gd name="T30" fmla="*/ 53 w 84"/>
                <a:gd name="T31" fmla="*/ 18 h 99"/>
                <a:gd name="T32" fmla="*/ 48 w 84"/>
                <a:gd name="T33" fmla="*/ 17 h 99"/>
                <a:gd name="T34" fmla="*/ 43 w 84"/>
                <a:gd name="T35" fmla="*/ 19 h 99"/>
                <a:gd name="T36" fmla="*/ 45 w 84"/>
                <a:gd name="T37" fmla="*/ 24 h 99"/>
                <a:gd name="T38" fmla="*/ 49 w 84"/>
                <a:gd name="T39" fmla="*/ 30 h 99"/>
                <a:gd name="T40" fmla="*/ 49 w 84"/>
                <a:gd name="T41" fmla="*/ 35 h 99"/>
                <a:gd name="T42" fmla="*/ 53 w 84"/>
                <a:gd name="T43" fmla="*/ 38 h 99"/>
                <a:gd name="T44" fmla="*/ 59 w 84"/>
                <a:gd name="T45" fmla="*/ 40 h 99"/>
                <a:gd name="T46" fmla="*/ 66 w 84"/>
                <a:gd name="T47" fmla="*/ 42 h 99"/>
                <a:gd name="T48" fmla="*/ 74 w 84"/>
                <a:gd name="T49" fmla="*/ 40 h 99"/>
                <a:gd name="T50" fmla="*/ 77 w 84"/>
                <a:gd name="T51" fmla="*/ 43 h 99"/>
                <a:gd name="T52" fmla="*/ 80 w 84"/>
                <a:gd name="T53" fmla="*/ 49 h 99"/>
                <a:gd name="T54" fmla="*/ 82 w 84"/>
                <a:gd name="T55" fmla="*/ 54 h 99"/>
                <a:gd name="T56" fmla="*/ 79 w 84"/>
                <a:gd name="T57" fmla="*/ 59 h 99"/>
                <a:gd name="T58" fmla="*/ 71 w 84"/>
                <a:gd name="T59" fmla="*/ 61 h 99"/>
                <a:gd name="T60" fmla="*/ 70 w 84"/>
                <a:gd name="T61" fmla="*/ 67 h 99"/>
                <a:gd name="T62" fmla="*/ 77 w 84"/>
                <a:gd name="T63" fmla="*/ 69 h 99"/>
                <a:gd name="T64" fmla="*/ 82 w 84"/>
                <a:gd name="T65" fmla="*/ 68 h 99"/>
                <a:gd name="T66" fmla="*/ 82 w 84"/>
                <a:gd name="T67" fmla="*/ 76 h 99"/>
                <a:gd name="T68" fmla="*/ 76 w 84"/>
                <a:gd name="T69" fmla="*/ 79 h 99"/>
                <a:gd name="T70" fmla="*/ 75 w 84"/>
                <a:gd name="T71" fmla="*/ 85 h 99"/>
                <a:gd name="T72" fmla="*/ 73 w 84"/>
                <a:gd name="T73" fmla="*/ 88 h 99"/>
                <a:gd name="T74" fmla="*/ 69 w 84"/>
                <a:gd name="T75" fmla="*/ 95 h 99"/>
                <a:gd name="T76" fmla="*/ 65 w 84"/>
                <a:gd name="T77" fmla="*/ 99 h 99"/>
                <a:gd name="T78" fmla="*/ 57 w 84"/>
                <a:gd name="T79" fmla="*/ 95 h 99"/>
                <a:gd name="T80" fmla="*/ 54 w 84"/>
                <a:gd name="T81" fmla="*/ 93 h 99"/>
                <a:gd name="T82" fmla="*/ 48 w 84"/>
                <a:gd name="T83" fmla="*/ 94 h 99"/>
                <a:gd name="T84" fmla="*/ 41 w 84"/>
                <a:gd name="T85" fmla="*/ 95 h 99"/>
                <a:gd name="T86" fmla="*/ 37 w 84"/>
                <a:gd name="T87" fmla="*/ 88 h 99"/>
                <a:gd name="T88" fmla="*/ 33 w 84"/>
                <a:gd name="T89" fmla="*/ 84 h 99"/>
                <a:gd name="T90" fmla="*/ 24 w 84"/>
                <a:gd name="T91" fmla="*/ 84 h 99"/>
                <a:gd name="T92" fmla="*/ 18 w 84"/>
                <a:gd name="T93" fmla="*/ 83 h 99"/>
                <a:gd name="T94" fmla="*/ 13 w 84"/>
                <a:gd name="T95" fmla="*/ 76 h 99"/>
                <a:gd name="T96" fmla="*/ 19 w 84"/>
                <a:gd name="T97" fmla="*/ 75 h 99"/>
                <a:gd name="T98" fmla="*/ 26 w 84"/>
                <a:gd name="T99" fmla="*/ 71 h 99"/>
                <a:gd name="T100" fmla="*/ 26 w 84"/>
                <a:gd name="T101" fmla="*/ 63 h 99"/>
                <a:gd name="T102" fmla="*/ 23 w 84"/>
                <a:gd name="T103" fmla="*/ 59 h 99"/>
                <a:gd name="T104" fmla="*/ 19 w 84"/>
                <a:gd name="T105" fmla="*/ 53 h 99"/>
                <a:gd name="T106" fmla="*/ 11 w 84"/>
                <a:gd name="T107" fmla="*/ 52 h 99"/>
                <a:gd name="T108" fmla="*/ 13 w 84"/>
                <a:gd name="T109" fmla="*/ 44 h 99"/>
                <a:gd name="T110" fmla="*/ 8 w 84"/>
                <a:gd name="T111" fmla="*/ 40 h 99"/>
                <a:gd name="T112" fmla="*/ 6 w 84"/>
                <a:gd name="T113" fmla="*/ 33 h 99"/>
                <a:gd name="T114" fmla="*/ 4 w 84"/>
                <a:gd name="T115" fmla="*/ 26 h 99"/>
                <a:gd name="T116" fmla="*/ 0 w 84"/>
                <a:gd name="T117" fmla="*/ 2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4" h="99">
                  <a:moveTo>
                    <a:pt x="0" y="20"/>
                  </a:moveTo>
                  <a:lnTo>
                    <a:pt x="1" y="20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7" y="13"/>
                  </a:lnTo>
                  <a:lnTo>
                    <a:pt x="18" y="13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9" y="12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6" y="12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2" y="15"/>
                  </a:lnTo>
                  <a:lnTo>
                    <a:pt x="32" y="16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7" y="18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2" y="18"/>
                  </a:lnTo>
                  <a:lnTo>
                    <a:pt x="42" y="17"/>
                  </a:lnTo>
                  <a:lnTo>
                    <a:pt x="43" y="17"/>
                  </a:lnTo>
                  <a:lnTo>
                    <a:pt x="43" y="1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44" y="13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5" y="11"/>
                  </a:lnTo>
                  <a:lnTo>
                    <a:pt x="45" y="10"/>
                  </a:lnTo>
                  <a:lnTo>
                    <a:pt x="47" y="10"/>
                  </a:lnTo>
                  <a:lnTo>
                    <a:pt x="48" y="10"/>
                  </a:lnTo>
                  <a:lnTo>
                    <a:pt x="48" y="9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0" y="8"/>
                  </a:lnTo>
                  <a:lnTo>
                    <a:pt x="50" y="7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6" y="1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59" y="5"/>
                  </a:lnTo>
                  <a:lnTo>
                    <a:pt x="58" y="5"/>
                  </a:lnTo>
                  <a:lnTo>
                    <a:pt x="59" y="5"/>
                  </a:lnTo>
                  <a:lnTo>
                    <a:pt x="59" y="7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61" y="9"/>
                  </a:lnTo>
                  <a:lnTo>
                    <a:pt x="61" y="10"/>
                  </a:lnTo>
                  <a:lnTo>
                    <a:pt x="61" y="11"/>
                  </a:lnTo>
                  <a:lnTo>
                    <a:pt x="61" y="12"/>
                  </a:lnTo>
                  <a:lnTo>
                    <a:pt x="62" y="12"/>
                  </a:lnTo>
                  <a:lnTo>
                    <a:pt x="62" y="13"/>
                  </a:lnTo>
                  <a:lnTo>
                    <a:pt x="64" y="13"/>
                  </a:lnTo>
                  <a:lnTo>
                    <a:pt x="64" y="15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4" y="17"/>
                  </a:lnTo>
                  <a:lnTo>
                    <a:pt x="64" y="18"/>
                  </a:lnTo>
                  <a:lnTo>
                    <a:pt x="62" y="18"/>
                  </a:lnTo>
                  <a:lnTo>
                    <a:pt x="61" y="19"/>
                  </a:lnTo>
                  <a:lnTo>
                    <a:pt x="60" y="20"/>
                  </a:lnTo>
                  <a:lnTo>
                    <a:pt x="59" y="20"/>
                  </a:lnTo>
                  <a:lnTo>
                    <a:pt x="58" y="20"/>
                  </a:lnTo>
                  <a:lnTo>
                    <a:pt x="57" y="20"/>
                  </a:lnTo>
                  <a:lnTo>
                    <a:pt x="56" y="20"/>
                  </a:lnTo>
                  <a:lnTo>
                    <a:pt x="54" y="20"/>
                  </a:lnTo>
                  <a:lnTo>
                    <a:pt x="54" y="19"/>
                  </a:lnTo>
                  <a:lnTo>
                    <a:pt x="53" y="19"/>
                  </a:lnTo>
                  <a:lnTo>
                    <a:pt x="53" y="18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2" y="16"/>
                  </a:lnTo>
                  <a:lnTo>
                    <a:pt x="51" y="16"/>
                  </a:lnTo>
                  <a:lnTo>
                    <a:pt x="50" y="16"/>
                  </a:lnTo>
                  <a:lnTo>
                    <a:pt x="49" y="16"/>
                  </a:lnTo>
                  <a:lnTo>
                    <a:pt x="49" y="17"/>
                  </a:lnTo>
                  <a:lnTo>
                    <a:pt x="48" y="17"/>
                  </a:lnTo>
                  <a:lnTo>
                    <a:pt x="47" y="17"/>
                  </a:lnTo>
                  <a:lnTo>
                    <a:pt x="47" y="18"/>
                  </a:lnTo>
                  <a:lnTo>
                    <a:pt x="45" y="18"/>
                  </a:lnTo>
                  <a:lnTo>
                    <a:pt x="44" y="18"/>
                  </a:lnTo>
                  <a:lnTo>
                    <a:pt x="44" y="19"/>
                  </a:lnTo>
                  <a:lnTo>
                    <a:pt x="43" y="19"/>
                  </a:lnTo>
                  <a:lnTo>
                    <a:pt x="42" y="19"/>
                  </a:lnTo>
                  <a:lnTo>
                    <a:pt x="43" y="19"/>
                  </a:lnTo>
                  <a:lnTo>
                    <a:pt x="43" y="20"/>
                  </a:lnTo>
                  <a:lnTo>
                    <a:pt x="44" y="20"/>
                  </a:lnTo>
                  <a:lnTo>
                    <a:pt x="44" y="21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5" y="21"/>
                  </a:lnTo>
                  <a:lnTo>
                    <a:pt x="45" y="23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7" y="26"/>
                  </a:lnTo>
                  <a:lnTo>
                    <a:pt x="47" y="27"/>
                  </a:lnTo>
                  <a:lnTo>
                    <a:pt x="47" y="28"/>
                  </a:lnTo>
                  <a:lnTo>
                    <a:pt x="48" y="28"/>
                  </a:lnTo>
                  <a:lnTo>
                    <a:pt x="48" y="29"/>
                  </a:lnTo>
                  <a:lnTo>
                    <a:pt x="48" y="30"/>
                  </a:lnTo>
                  <a:lnTo>
                    <a:pt x="49" y="30"/>
                  </a:lnTo>
                  <a:lnTo>
                    <a:pt x="49" y="32"/>
                  </a:lnTo>
                  <a:lnTo>
                    <a:pt x="49" y="33"/>
                  </a:lnTo>
                  <a:lnTo>
                    <a:pt x="50" y="33"/>
                  </a:lnTo>
                  <a:lnTo>
                    <a:pt x="49" y="33"/>
                  </a:lnTo>
                  <a:lnTo>
                    <a:pt x="49" y="34"/>
                  </a:lnTo>
                  <a:lnTo>
                    <a:pt x="48" y="34"/>
                  </a:lnTo>
                  <a:lnTo>
                    <a:pt x="48" y="35"/>
                  </a:lnTo>
                  <a:lnTo>
                    <a:pt x="49" y="35"/>
                  </a:lnTo>
                  <a:lnTo>
                    <a:pt x="50" y="35"/>
                  </a:lnTo>
                  <a:lnTo>
                    <a:pt x="50" y="36"/>
                  </a:lnTo>
                  <a:lnTo>
                    <a:pt x="51" y="36"/>
                  </a:lnTo>
                  <a:lnTo>
                    <a:pt x="51" y="37"/>
                  </a:lnTo>
                  <a:lnTo>
                    <a:pt x="52" y="38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3" y="38"/>
                  </a:lnTo>
                  <a:lnTo>
                    <a:pt x="53" y="40"/>
                  </a:lnTo>
                  <a:lnTo>
                    <a:pt x="54" y="40"/>
                  </a:lnTo>
                  <a:lnTo>
                    <a:pt x="54" y="41"/>
                  </a:lnTo>
                  <a:lnTo>
                    <a:pt x="56" y="41"/>
                  </a:lnTo>
                  <a:lnTo>
                    <a:pt x="57" y="41"/>
                  </a:lnTo>
                  <a:lnTo>
                    <a:pt x="58" y="41"/>
                  </a:lnTo>
                  <a:lnTo>
                    <a:pt x="59" y="41"/>
                  </a:lnTo>
                  <a:lnTo>
                    <a:pt x="59" y="40"/>
                  </a:lnTo>
                  <a:lnTo>
                    <a:pt x="60" y="40"/>
                  </a:lnTo>
                  <a:lnTo>
                    <a:pt x="61" y="40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4" y="41"/>
                  </a:lnTo>
                  <a:lnTo>
                    <a:pt x="64" y="42"/>
                  </a:lnTo>
                  <a:lnTo>
                    <a:pt x="65" y="42"/>
                  </a:lnTo>
                  <a:lnTo>
                    <a:pt x="66" y="42"/>
                  </a:lnTo>
                  <a:lnTo>
                    <a:pt x="67" y="42"/>
                  </a:lnTo>
                  <a:lnTo>
                    <a:pt x="68" y="42"/>
                  </a:lnTo>
                  <a:lnTo>
                    <a:pt x="68" y="41"/>
                  </a:lnTo>
                  <a:lnTo>
                    <a:pt x="69" y="41"/>
                  </a:lnTo>
                  <a:lnTo>
                    <a:pt x="70" y="40"/>
                  </a:lnTo>
                  <a:lnTo>
                    <a:pt x="71" y="38"/>
                  </a:lnTo>
                  <a:lnTo>
                    <a:pt x="73" y="40"/>
                  </a:lnTo>
                  <a:lnTo>
                    <a:pt x="74" y="40"/>
                  </a:lnTo>
                  <a:lnTo>
                    <a:pt x="75" y="40"/>
                  </a:lnTo>
                  <a:lnTo>
                    <a:pt x="76" y="40"/>
                  </a:lnTo>
                  <a:lnTo>
                    <a:pt x="75" y="40"/>
                  </a:lnTo>
                  <a:lnTo>
                    <a:pt x="76" y="41"/>
                  </a:lnTo>
                  <a:lnTo>
                    <a:pt x="75" y="42"/>
                  </a:lnTo>
                  <a:lnTo>
                    <a:pt x="76" y="42"/>
                  </a:lnTo>
                  <a:lnTo>
                    <a:pt x="76" y="43"/>
                  </a:lnTo>
                  <a:lnTo>
                    <a:pt x="77" y="43"/>
                  </a:lnTo>
                  <a:lnTo>
                    <a:pt x="77" y="44"/>
                  </a:lnTo>
                  <a:lnTo>
                    <a:pt x="78" y="44"/>
                  </a:lnTo>
                  <a:lnTo>
                    <a:pt x="78" y="45"/>
                  </a:lnTo>
                  <a:lnTo>
                    <a:pt x="78" y="46"/>
                  </a:lnTo>
                  <a:lnTo>
                    <a:pt x="79" y="46"/>
                  </a:lnTo>
                  <a:lnTo>
                    <a:pt x="79" y="48"/>
                  </a:lnTo>
                  <a:lnTo>
                    <a:pt x="79" y="49"/>
                  </a:lnTo>
                  <a:lnTo>
                    <a:pt x="80" y="49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2" y="51"/>
                  </a:lnTo>
                  <a:lnTo>
                    <a:pt x="82" y="52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2" y="53"/>
                  </a:lnTo>
                  <a:lnTo>
                    <a:pt x="82" y="54"/>
                  </a:lnTo>
                  <a:lnTo>
                    <a:pt x="82" y="55"/>
                  </a:lnTo>
                  <a:lnTo>
                    <a:pt x="82" y="57"/>
                  </a:lnTo>
                  <a:lnTo>
                    <a:pt x="80" y="57"/>
                  </a:lnTo>
                  <a:lnTo>
                    <a:pt x="80" y="58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8" y="59"/>
                  </a:lnTo>
                  <a:lnTo>
                    <a:pt x="77" y="60"/>
                  </a:lnTo>
                  <a:lnTo>
                    <a:pt x="76" y="60"/>
                  </a:lnTo>
                  <a:lnTo>
                    <a:pt x="75" y="60"/>
                  </a:lnTo>
                  <a:lnTo>
                    <a:pt x="75" y="61"/>
                  </a:lnTo>
                  <a:lnTo>
                    <a:pt x="74" y="61"/>
                  </a:lnTo>
                  <a:lnTo>
                    <a:pt x="73" y="61"/>
                  </a:lnTo>
                  <a:lnTo>
                    <a:pt x="71" y="61"/>
                  </a:lnTo>
                  <a:lnTo>
                    <a:pt x="70" y="61"/>
                  </a:lnTo>
                  <a:lnTo>
                    <a:pt x="70" y="62"/>
                  </a:lnTo>
                  <a:lnTo>
                    <a:pt x="71" y="62"/>
                  </a:lnTo>
                  <a:lnTo>
                    <a:pt x="70" y="62"/>
                  </a:lnTo>
                  <a:lnTo>
                    <a:pt x="70" y="63"/>
                  </a:lnTo>
                  <a:lnTo>
                    <a:pt x="70" y="65"/>
                  </a:lnTo>
                  <a:lnTo>
                    <a:pt x="70" y="66"/>
                  </a:lnTo>
                  <a:lnTo>
                    <a:pt x="70" y="67"/>
                  </a:lnTo>
                  <a:lnTo>
                    <a:pt x="70" y="68"/>
                  </a:lnTo>
                  <a:lnTo>
                    <a:pt x="71" y="69"/>
                  </a:lnTo>
                  <a:lnTo>
                    <a:pt x="73" y="69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5" y="69"/>
                  </a:lnTo>
                  <a:lnTo>
                    <a:pt x="76" y="69"/>
                  </a:lnTo>
                  <a:lnTo>
                    <a:pt x="77" y="69"/>
                  </a:lnTo>
                  <a:lnTo>
                    <a:pt x="78" y="69"/>
                  </a:lnTo>
                  <a:lnTo>
                    <a:pt x="79" y="69"/>
                  </a:lnTo>
                  <a:lnTo>
                    <a:pt x="79" y="68"/>
                  </a:lnTo>
                  <a:lnTo>
                    <a:pt x="80" y="68"/>
                  </a:lnTo>
                  <a:lnTo>
                    <a:pt x="82" y="68"/>
                  </a:lnTo>
                  <a:lnTo>
                    <a:pt x="80" y="67"/>
                  </a:lnTo>
                  <a:lnTo>
                    <a:pt x="82" y="67"/>
                  </a:lnTo>
                  <a:lnTo>
                    <a:pt x="82" y="68"/>
                  </a:lnTo>
                  <a:lnTo>
                    <a:pt x="83" y="68"/>
                  </a:lnTo>
                  <a:lnTo>
                    <a:pt x="83" y="69"/>
                  </a:lnTo>
                  <a:lnTo>
                    <a:pt x="84" y="69"/>
                  </a:lnTo>
                  <a:lnTo>
                    <a:pt x="84" y="70"/>
                  </a:lnTo>
                  <a:lnTo>
                    <a:pt x="84" y="71"/>
                  </a:lnTo>
                  <a:lnTo>
                    <a:pt x="84" y="73"/>
                  </a:lnTo>
                  <a:lnTo>
                    <a:pt x="83" y="75"/>
                  </a:lnTo>
                  <a:lnTo>
                    <a:pt x="82" y="76"/>
                  </a:lnTo>
                  <a:lnTo>
                    <a:pt x="80" y="75"/>
                  </a:lnTo>
                  <a:lnTo>
                    <a:pt x="79" y="75"/>
                  </a:lnTo>
                  <a:lnTo>
                    <a:pt x="79" y="76"/>
                  </a:lnTo>
                  <a:lnTo>
                    <a:pt x="78" y="76"/>
                  </a:lnTo>
                  <a:lnTo>
                    <a:pt x="78" y="77"/>
                  </a:lnTo>
                  <a:lnTo>
                    <a:pt x="77" y="78"/>
                  </a:lnTo>
                  <a:lnTo>
                    <a:pt x="77" y="79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76" y="82"/>
                  </a:lnTo>
                  <a:lnTo>
                    <a:pt x="75" y="82"/>
                  </a:lnTo>
                  <a:lnTo>
                    <a:pt x="75" y="83"/>
                  </a:lnTo>
                  <a:lnTo>
                    <a:pt x="74" y="83"/>
                  </a:lnTo>
                  <a:lnTo>
                    <a:pt x="74" y="84"/>
                  </a:lnTo>
                  <a:lnTo>
                    <a:pt x="74" y="85"/>
                  </a:lnTo>
                  <a:lnTo>
                    <a:pt x="75" y="85"/>
                  </a:lnTo>
                  <a:lnTo>
                    <a:pt x="76" y="85"/>
                  </a:lnTo>
                  <a:lnTo>
                    <a:pt x="75" y="86"/>
                  </a:lnTo>
                  <a:lnTo>
                    <a:pt x="76" y="86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4" y="87"/>
                  </a:lnTo>
                  <a:lnTo>
                    <a:pt x="74" y="88"/>
                  </a:lnTo>
                  <a:lnTo>
                    <a:pt x="73" y="88"/>
                  </a:lnTo>
                  <a:lnTo>
                    <a:pt x="73" y="90"/>
                  </a:lnTo>
                  <a:lnTo>
                    <a:pt x="73" y="91"/>
                  </a:lnTo>
                  <a:lnTo>
                    <a:pt x="71" y="92"/>
                  </a:lnTo>
                  <a:lnTo>
                    <a:pt x="71" y="93"/>
                  </a:lnTo>
                  <a:lnTo>
                    <a:pt x="70" y="93"/>
                  </a:lnTo>
                  <a:lnTo>
                    <a:pt x="70" y="94"/>
                  </a:lnTo>
                  <a:lnTo>
                    <a:pt x="69" y="94"/>
                  </a:lnTo>
                  <a:lnTo>
                    <a:pt x="69" y="95"/>
                  </a:lnTo>
                  <a:lnTo>
                    <a:pt x="69" y="96"/>
                  </a:lnTo>
                  <a:lnTo>
                    <a:pt x="69" y="97"/>
                  </a:lnTo>
                  <a:lnTo>
                    <a:pt x="70" y="97"/>
                  </a:lnTo>
                  <a:lnTo>
                    <a:pt x="69" y="99"/>
                  </a:lnTo>
                  <a:lnTo>
                    <a:pt x="68" y="99"/>
                  </a:lnTo>
                  <a:lnTo>
                    <a:pt x="67" y="99"/>
                  </a:lnTo>
                  <a:lnTo>
                    <a:pt x="66" y="99"/>
                  </a:lnTo>
                  <a:lnTo>
                    <a:pt x="65" y="99"/>
                  </a:lnTo>
                  <a:lnTo>
                    <a:pt x="64" y="99"/>
                  </a:lnTo>
                  <a:lnTo>
                    <a:pt x="62" y="97"/>
                  </a:lnTo>
                  <a:lnTo>
                    <a:pt x="61" y="96"/>
                  </a:lnTo>
                  <a:lnTo>
                    <a:pt x="60" y="9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8" y="95"/>
                  </a:lnTo>
                  <a:lnTo>
                    <a:pt x="57" y="95"/>
                  </a:lnTo>
                  <a:lnTo>
                    <a:pt x="58" y="95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6" y="94"/>
                  </a:lnTo>
                  <a:lnTo>
                    <a:pt x="56" y="93"/>
                  </a:lnTo>
                  <a:lnTo>
                    <a:pt x="54" y="93"/>
                  </a:lnTo>
                  <a:lnTo>
                    <a:pt x="54" y="92"/>
                  </a:lnTo>
                  <a:lnTo>
                    <a:pt x="54" y="93"/>
                  </a:lnTo>
                  <a:lnTo>
                    <a:pt x="53" y="93"/>
                  </a:lnTo>
                  <a:lnTo>
                    <a:pt x="52" y="94"/>
                  </a:lnTo>
                  <a:lnTo>
                    <a:pt x="51" y="94"/>
                  </a:lnTo>
                  <a:lnTo>
                    <a:pt x="50" y="94"/>
                  </a:lnTo>
                  <a:lnTo>
                    <a:pt x="50" y="95"/>
                  </a:lnTo>
                  <a:lnTo>
                    <a:pt x="49" y="95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5" y="95"/>
                  </a:lnTo>
                  <a:lnTo>
                    <a:pt x="45" y="96"/>
                  </a:lnTo>
                  <a:lnTo>
                    <a:pt x="44" y="96"/>
                  </a:lnTo>
                  <a:lnTo>
                    <a:pt x="43" y="95"/>
                  </a:lnTo>
                  <a:lnTo>
                    <a:pt x="42" y="95"/>
                  </a:lnTo>
                  <a:lnTo>
                    <a:pt x="41" y="95"/>
                  </a:lnTo>
                  <a:lnTo>
                    <a:pt x="40" y="95"/>
                  </a:lnTo>
                  <a:lnTo>
                    <a:pt x="40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6" y="92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7" y="88"/>
                  </a:lnTo>
                  <a:lnTo>
                    <a:pt x="37" y="86"/>
                  </a:lnTo>
                  <a:lnTo>
                    <a:pt x="37" y="85"/>
                  </a:lnTo>
                  <a:lnTo>
                    <a:pt x="37" y="84"/>
                  </a:lnTo>
                  <a:lnTo>
                    <a:pt x="37" y="83"/>
                  </a:lnTo>
                  <a:lnTo>
                    <a:pt x="36" y="83"/>
                  </a:lnTo>
                  <a:lnTo>
                    <a:pt x="35" y="84"/>
                  </a:lnTo>
                  <a:lnTo>
                    <a:pt x="34" y="84"/>
                  </a:lnTo>
                  <a:lnTo>
                    <a:pt x="33" y="84"/>
                  </a:lnTo>
                  <a:lnTo>
                    <a:pt x="32" y="84"/>
                  </a:lnTo>
                  <a:lnTo>
                    <a:pt x="31" y="85"/>
                  </a:lnTo>
                  <a:lnTo>
                    <a:pt x="30" y="85"/>
                  </a:lnTo>
                  <a:lnTo>
                    <a:pt x="28" y="85"/>
                  </a:lnTo>
                  <a:lnTo>
                    <a:pt x="27" y="85"/>
                  </a:lnTo>
                  <a:lnTo>
                    <a:pt x="26" y="84"/>
                  </a:lnTo>
                  <a:lnTo>
                    <a:pt x="25" y="84"/>
                  </a:lnTo>
                  <a:lnTo>
                    <a:pt x="24" y="84"/>
                  </a:lnTo>
                  <a:lnTo>
                    <a:pt x="23" y="84"/>
                  </a:lnTo>
                  <a:lnTo>
                    <a:pt x="23" y="85"/>
                  </a:lnTo>
                  <a:lnTo>
                    <a:pt x="22" y="85"/>
                  </a:lnTo>
                  <a:lnTo>
                    <a:pt x="22" y="84"/>
                  </a:lnTo>
                  <a:lnTo>
                    <a:pt x="21" y="84"/>
                  </a:lnTo>
                  <a:lnTo>
                    <a:pt x="19" y="84"/>
                  </a:lnTo>
                  <a:lnTo>
                    <a:pt x="19" y="83"/>
                  </a:lnTo>
                  <a:lnTo>
                    <a:pt x="18" y="83"/>
                  </a:lnTo>
                  <a:lnTo>
                    <a:pt x="17" y="83"/>
                  </a:lnTo>
                  <a:lnTo>
                    <a:pt x="17" y="82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5" y="79"/>
                  </a:lnTo>
                  <a:lnTo>
                    <a:pt x="15" y="78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3" y="74"/>
                  </a:lnTo>
                  <a:lnTo>
                    <a:pt x="14" y="74"/>
                  </a:lnTo>
                  <a:lnTo>
                    <a:pt x="15" y="74"/>
                  </a:lnTo>
                  <a:lnTo>
                    <a:pt x="16" y="74"/>
                  </a:lnTo>
                  <a:lnTo>
                    <a:pt x="17" y="75"/>
                  </a:lnTo>
                  <a:lnTo>
                    <a:pt x="18" y="75"/>
                  </a:lnTo>
                  <a:lnTo>
                    <a:pt x="19" y="75"/>
                  </a:lnTo>
                  <a:lnTo>
                    <a:pt x="21" y="75"/>
                  </a:lnTo>
                  <a:lnTo>
                    <a:pt x="22" y="75"/>
                  </a:lnTo>
                  <a:lnTo>
                    <a:pt x="23" y="75"/>
                  </a:lnTo>
                  <a:lnTo>
                    <a:pt x="24" y="74"/>
                  </a:lnTo>
                  <a:lnTo>
                    <a:pt x="25" y="74"/>
                  </a:lnTo>
                  <a:lnTo>
                    <a:pt x="25" y="73"/>
                  </a:lnTo>
                  <a:lnTo>
                    <a:pt x="26" y="73"/>
                  </a:lnTo>
                  <a:lnTo>
                    <a:pt x="26" y="71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25" y="69"/>
                  </a:lnTo>
                  <a:lnTo>
                    <a:pt x="24" y="68"/>
                  </a:lnTo>
                  <a:lnTo>
                    <a:pt x="24" y="67"/>
                  </a:lnTo>
                  <a:lnTo>
                    <a:pt x="24" y="66"/>
                  </a:lnTo>
                  <a:lnTo>
                    <a:pt x="25" y="66"/>
                  </a:lnTo>
                  <a:lnTo>
                    <a:pt x="26" y="63"/>
                  </a:lnTo>
                  <a:lnTo>
                    <a:pt x="26" y="62"/>
                  </a:lnTo>
                  <a:lnTo>
                    <a:pt x="26" y="61"/>
                  </a:lnTo>
                  <a:lnTo>
                    <a:pt x="26" y="59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2" y="60"/>
                  </a:lnTo>
                  <a:lnTo>
                    <a:pt x="23" y="59"/>
                  </a:lnTo>
                  <a:lnTo>
                    <a:pt x="22" y="59"/>
                  </a:lnTo>
                  <a:lnTo>
                    <a:pt x="22" y="58"/>
                  </a:lnTo>
                  <a:lnTo>
                    <a:pt x="22" y="57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21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7" y="53"/>
                  </a:lnTo>
                  <a:lnTo>
                    <a:pt x="16" y="53"/>
                  </a:lnTo>
                  <a:lnTo>
                    <a:pt x="15" y="53"/>
                  </a:lnTo>
                  <a:lnTo>
                    <a:pt x="14" y="53"/>
                  </a:lnTo>
                  <a:lnTo>
                    <a:pt x="13" y="53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11" y="51"/>
                  </a:lnTo>
                  <a:lnTo>
                    <a:pt x="11" y="50"/>
                  </a:lnTo>
                  <a:lnTo>
                    <a:pt x="11" y="49"/>
                  </a:lnTo>
                  <a:lnTo>
                    <a:pt x="11" y="48"/>
                  </a:lnTo>
                  <a:lnTo>
                    <a:pt x="13" y="48"/>
                  </a:lnTo>
                  <a:lnTo>
                    <a:pt x="13" y="46"/>
                  </a:lnTo>
                  <a:lnTo>
                    <a:pt x="13" y="45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2" y="25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8" name="Freeform 864">
              <a:extLst>
                <a:ext uri="{FF2B5EF4-FFF2-40B4-BE49-F238E27FC236}">
                  <a16:creationId xmlns:a16="http://schemas.microsoft.com/office/drawing/2014/main" id="{417A922C-745E-973E-CED6-C57DD43956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2850" y="3706813"/>
              <a:ext cx="200025" cy="188913"/>
            </a:xfrm>
            <a:custGeom>
              <a:avLst/>
              <a:gdLst>
                <a:gd name="T0" fmla="*/ 71 w 126"/>
                <a:gd name="T1" fmla="*/ 111 h 119"/>
                <a:gd name="T2" fmla="*/ 78 w 126"/>
                <a:gd name="T3" fmla="*/ 109 h 119"/>
                <a:gd name="T4" fmla="*/ 75 w 126"/>
                <a:gd name="T5" fmla="*/ 119 h 119"/>
                <a:gd name="T6" fmla="*/ 0 w 126"/>
                <a:gd name="T7" fmla="*/ 54 h 119"/>
                <a:gd name="T8" fmla="*/ 3 w 126"/>
                <a:gd name="T9" fmla="*/ 50 h 119"/>
                <a:gd name="T10" fmla="*/ 6 w 126"/>
                <a:gd name="T11" fmla="*/ 44 h 119"/>
                <a:gd name="T12" fmla="*/ 7 w 126"/>
                <a:gd name="T13" fmla="*/ 33 h 119"/>
                <a:gd name="T14" fmla="*/ 14 w 126"/>
                <a:gd name="T15" fmla="*/ 30 h 119"/>
                <a:gd name="T16" fmla="*/ 17 w 126"/>
                <a:gd name="T17" fmla="*/ 36 h 119"/>
                <a:gd name="T18" fmla="*/ 25 w 126"/>
                <a:gd name="T19" fmla="*/ 36 h 119"/>
                <a:gd name="T20" fmla="*/ 32 w 126"/>
                <a:gd name="T21" fmla="*/ 36 h 119"/>
                <a:gd name="T22" fmla="*/ 35 w 126"/>
                <a:gd name="T23" fmla="*/ 34 h 119"/>
                <a:gd name="T24" fmla="*/ 39 w 126"/>
                <a:gd name="T25" fmla="*/ 35 h 119"/>
                <a:gd name="T26" fmla="*/ 45 w 126"/>
                <a:gd name="T27" fmla="*/ 30 h 119"/>
                <a:gd name="T28" fmla="*/ 48 w 126"/>
                <a:gd name="T29" fmla="*/ 27 h 119"/>
                <a:gd name="T30" fmla="*/ 51 w 126"/>
                <a:gd name="T31" fmla="*/ 20 h 119"/>
                <a:gd name="T32" fmla="*/ 52 w 126"/>
                <a:gd name="T33" fmla="*/ 17 h 119"/>
                <a:gd name="T34" fmla="*/ 57 w 126"/>
                <a:gd name="T35" fmla="*/ 10 h 119"/>
                <a:gd name="T36" fmla="*/ 60 w 126"/>
                <a:gd name="T37" fmla="*/ 1 h 119"/>
                <a:gd name="T38" fmla="*/ 66 w 126"/>
                <a:gd name="T39" fmla="*/ 4 h 119"/>
                <a:gd name="T40" fmla="*/ 67 w 126"/>
                <a:gd name="T41" fmla="*/ 11 h 119"/>
                <a:gd name="T42" fmla="*/ 77 w 126"/>
                <a:gd name="T43" fmla="*/ 20 h 119"/>
                <a:gd name="T44" fmla="*/ 84 w 126"/>
                <a:gd name="T45" fmla="*/ 19 h 119"/>
                <a:gd name="T46" fmla="*/ 88 w 126"/>
                <a:gd name="T47" fmla="*/ 19 h 119"/>
                <a:gd name="T48" fmla="*/ 86 w 126"/>
                <a:gd name="T49" fmla="*/ 22 h 119"/>
                <a:gd name="T50" fmla="*/ 92 w 126"/>
                <a:gd name="T51" fmla="*/ 33 h 119"/>
                <a:gd name="T52" fmla="*/ 102 w 126"/>
                <a:gd name="T53" fmla="*/ 38 h 119"/>
                <a:gd name="T54" fmla="*/ 125 w 126"/>
                <a:gd name="T55" fmla="*/ 68 h 119"/>
                <a:gd name="T56" fmla="*/ 122 w 126"/>
                <a:gd name="T57" fmla="*/ 73 h 119"/>
                <a:gd name="T58" fmla="*/ 115 w 126"/>
                <a:gd name="T59" fmla="*/ 78 h 119"/>
                <a:gd name="T60" fmla="*/ 109 w 126"/>
                <a:gd name="T61" fmla="*/ 82 h 119"/>
                <a:gd name="T62" fmla="*/ 95 w 126"/>
                <a:gd name="T63" fmla="*/ 87 h 119"/>
                <a:gd name="T64" fmla="*/ 92 w 126"/>
                <a:gd name="T65" fmla="*/ 79 h 119"/>
                <a:gd name="T66" fmla="*/ 86 w 126"/>
                <a:gd name="T67" fmla="*/ 85 h 119"/>
                <a:gd name="T68" fmla="*/ 82 w 126"/>
                <a:gd name="T69" fmla="*/ 90 h 119"/>
                <a:gd name="T70" fmla="*/ 77 w 126"/>
                <a:gd name="T71" fmla="*/ 95 h 119"/>
                <a:gd name="T72" fmla="*/ 72 w 126"/>
                <a:gd name="T73" fmla="*/ 102 h 119"/>
                <a:gd name="T74" fmla="*/ 68 w 126"/>
                <a:gd name="T75" fmla="*/ 102 h 119"/>
                <a:gd name="T76" fmla="*/ 62 w 126"/>
                <a:gd name="T77" fmla="*/ 107 h 119"/>
                <a:gd name="T78" fmla="*/ 56 w 126"/>
                <a:gd name="T79" fmla="*/ 106 h 119"/>
                <a:gd name="T80" fmla="*/ 53 w 126"/>
                <a:gd name="T81" fmla="*/ 96 h 119"/>
                <a:gd name="T82" fmla="*/ 46 w 126"/>
                <a:gd name="T83" fmla="*/ 93 h 119"/>
                <a:gd name="T84" fmla="*/ 40 w 126"/>
                <a:gd name="T85" fmla="*/ 94 h 119"/>
                <a:gd name="T86" fmla="*/ 37 w 126"/>
                <a:gd name="T87" fmla="*/ 87 h 119"/>
                <a:gd name="T88" fmla="*/ 31 w 126"/>
                <a:gd name="T89" fmla="*/ 84 h 119"/>
                <a:gd name="T90" fmla="*/ 26 w 126"/>
                <a:gd name="T91" fmla="*/ 73 h 119"/>
                <a:gd name="T92" fmla="*/ 23 w 126"/>
                <a:gd name="T93" fmla="*/ 60 h 119"/>
                <a:gd name="T94" fmla="*/ 17 w 126"/>
                <a:gd name="T95" fmla="*/ 55 h 119"/>
                <a:gd name="T96" fmla="*/ 11 w 126"/>
                <a:gd name="T97" fmla="*/ 53 h 119"/>
                <a:gd name="T98" fmla="*/ 5 w 126"/>
                <a:gd name="T99" fmla="*/ 58 h 119"/>
                <a:gd name="T100" fmla="*/ 42 w 126"/>
                <a:gd name="T101" fmla="*/ 45 h 119"/>
                <a:gd name="T102" fmla="*/ 42 w 126"/>
                <a:gd name="T103" fmla="*/ 42 h 119"/>
                <a:gd name="T104" fmla="*/ 37 w 126"/>
                <a:gd name="T105" fmla="*/ 40 h 119"/>
                <a:gd name="T106" fmla="*/ 31 w 126"/>
                <a:gd name="T107" fmla="*/ 39 h 119"/>
                <a:gd name="T108" fmla="*/ 27 w 126"/>
                <a:gd name="T109" fmla="*/ 44 h 119"/>
                <a:gd name="T110" fmla="*/ 36 w 126"/>
                <a:gd name="T111" fmla="*/ 46 h 119"/>
                <a:gd name="T112" fmla="*/ 42 w 126"/>
                <a:gd name="T113" fmla="*/ 5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6" h="119">
                  <a:moveTo>
                    <a:pt x="72" y="118"/>
                  </a:moveTo>
                  <a:lnTo>
                    <a:pt x="71" y="118"/>
                  </a:lnTo>
                  <a:lnTo>
                    <a:pt x="71" y="117"/>
                  </a:lnTo>
                  <a:lnTo>
                    <a:pt x="71" y="115"/>
                  </a:lnTo>
                  <a:lnTo>
                    <a:pt x="70" y="114"/>
                  </a:lnTo>
                  <a:lnTo>
                    <a:pt x="70" y="113"/>
                  </a:lnTo>
                  <a:lnTo>
                    <a:pt x="69" y="112"/>
                  </a:lnTo>
                  <a:lnTo>
                    <a:pt x="70" y="111"/>
                  </a:lnTo>
                  <a:lnTo>
                    <a:pt x="71" y="111"/>
                  </a:lnTo>
                  <a:lnTo>
                    <a:pt x="71" y="110"/>
                  </a:lnTo>
                  <a:lnTo>
                    <a:pt x="72" y="110"/>
                  </a:lnTo>
                  <a:lnTo>
                    <a:pt x="72" y="109"/>
                  </a:lnTo>
                  <a:lnTo>
                    <a:pt x="74" y="109"/>
                  </a:lnTo>
                  <a:lnTo>
                    <a:pt x="74" y="107"/>
                  </a:lnTo>
                  <a:lnTo>
                    <a:pt x="75" y="107"/>
                  </a:lnTo>
                  <a:lnTo>
                    <a:pt x="76" y="106"/>
                  </a:lnTo>
                  <a:lnTo>
                    <a:pt x="77" y="106"/>
                  </a:lnTo>
                  <a:lnTo>
                    <a:pt x="78" y="109"/>
                  </a:lnTo>
                  <a:lnTo>
                    <a:pt x="79" y="115"/>
                  </a:lnTo>
                  <a:lnTo>
                    <a:pt x="80" y="117"/>
                  </a:lnTo>
                  <a:lnTo>
                    <a:pt x="79" y="117"/>
                  </a:lnTo>
                  <a:lnTo>
                    <a:pt x="79" y="118"/>
                  </a:lnTo>
                  <a:lnTo>
                    <a:pt x="78" y="118"/>
                  </a:lnTo>
                  <a:lnTo>
                    <a:pt x="77" y="118"/>
                  </a:lnTo>
                  <a:lnTo>
                    <a:pt x="77" y="119"/>
                  </a:lnTo>
                  <a:lnTo>
                    <a:pt x="76" y="119"/>
                  </a:lnTo>
                  <a:lnTo>
                    <a:pt x="75" y="119"/>
                  </a:lnTo>
                  <a:lnTo>
                    <a:pt x="74" y="119"/>
                  </a:lnTo>
                  <a:lnTo>
                    <a:pt x="72" y="119"/>
                  </a:lnTo>
                  <a:lnTo>
                    <a:pt x="72" y="118"/>
                  </a:lnTo>
                  <a:close/>
                  <a:moveTo>
                    <a:pt x="3" y="58"/>
                  </a:moveTo>
                  <a:lnTo>
                    <a:pt x="3" y="56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1" y="55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1" y="52"/>
                  </a:lnTo>
                  <a:lnTo>
                    <a:pt x="1" y="51"/>
                  </a:lnTo>
                  <a:lnTo>
                    <a:pt x="2" y="51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3" y="48"/>
                  </a:lnTo>
                  <a:lnTo>
                    <a:pt x="5" y="48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6" y="42"/>
                  </a:lnTo>
                  <a:lnTo>
                    <a:pt x="6" y="40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3"/>
                  </a:lnTo>
                  <a:lnTo>
                    <a:pt x="7" y="31"/>
                  </a:lnTo>
                  <a:lnTo>
                    <a:pt x="8" y="31"/>
                  </a:lnTo>
                  <a:lnTo>
                    <a:pt x="11" y="29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7" y="35"/>
                  </a:lnTo>
                  <a:lnTo>
                    <a:pt x="17" y="36"/>
                  </a:lnTo>
                  <a:lnTo>
                    <a:pt x="17" y="35"/>
                  </a:lnTo>
                  <a:lnTo>
                    <a:pt x="18" y="35"/>
                  </a:lnTo>
                  <a:lnTo>
                    <a:pt x="18" y="36"/>
                  </a:lnTo>
                  <a:lnTo>
                    <a:pt x="19" y="36"/>
                  </a:lnTo>
                  <a:lnTo>
                    <a:pt x="20" y="36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5" y="36"/>
                  </a:lnTo>
                  <a:lnTo>
                    <a:pt x="25" y="37"/>
                  </a:lnTo>
                  <a:lnTo>
                    <a:pt x="26" y="37"/>
                  </a:lnTo>
                  <a:lnTo>
                    <a:pt x="26" y="36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2" y="37"/>
                  </a:lnTo>
                  <a:lnTo>
                    <a:pt x="33" y="37"/>
                  </a:lnTo>
                  <a:lnTo>
                    <a:pt x="33" y="36"/>
                  </a:lnTo>
                  <a:lnTo>
                    <a:pt x="32" y="36"/>
                  </a:lnTo>
                  <a:lnTo>
                    <a:pt x="33" y="36"/>
                  </a:lnTo>
                  <a:lnTo>
                    <a:pt x="33" y="35"/>
                  </a:lnTo>
                  <a:lnTo>
                    <a:pt x="34" y="35"/>
                  </a:lnTo>
                  <a:lnTo>
                    <a:pt x="34" y="34"/>
                  </a:lnTo>
                  <a:lnTo>
                    <a:pt x="35" y="34"/>
                  </a:lnTo>
                  <a:lnTo>
                    <a:pt x="35" y="33"/>
                  </a:lnTo>
                  <a:lnTo>
                    <a:pt x="36" y="33"/>
                  </a:lnTo>
                  <a:lnTo>
                    <a:pt x="37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0" y="31"/>
                  </a:lnTo>
                  <a:lnTo>
                    <a:pt x="40" y="33"/>
                  </a:lnTo>
                  <a:lnTo>
                    <a:pt x="39" y="34"/>
                  </a:lnTo>
                  <a:lnTo>
                    <a:pt x="39" y="35"/>
                  </a:lnTo>
                  <a:lnTo>
                    <a:pt x="40" y="35"/>
                  </a:lnTo>
                  <a:lnTo>
                    <a:pt x="41" y="35"/>
                  </a:lnTo>
                  <a:lnTo>
                    <a:pt x="42" y="35"/>
                  </a:lnTo>
                  <a:lnTo>
                    <a:pt x="43" y="35"/>
                  </a:lnTo>
                  <a:lnTo>
                    <a:pt x="43" y="34"/>
                  </a:lnTo>
                  <a:lnTo>
                    <a:pt x="43" y="33"/>
                  </a:lnTo>
                  <a:lnTo>
                    <a:pt x="44" y="33"/>
                  </a:lnTo>
                  <a:lnTo>
                    <a:pt x="44" y="31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0"/>
                  </a:lnTo>
                  <a:lnTo>
                    <a:pt x="46" y="30"/>
                  </a:lnTo>
                  <a:lnTo>
                    <a:pt x="46" y="31"/>
                  </a:lnTo>
                  <a:lnTo>
                    <a:pt x="46" y="30"/>
                  </a:lnTo>
                  <a:lnTo>
                    <a:pt x="48" y="30"/>
                  </a:lnTo>
                  <a:lnTo>
                    <a:pt x="48" y="29"/>
                  </a:lnTo>
                  <a:lnTo>
                    <a:pt x="48" y="28"/>
                  </a:lnTo>
                  <a:lnTo>
                    <a:pt x="48" y="27"/>
                  </a:lnTo>
                  <a:lnTo>
                    <a:pt x="48" y="26"/>
                  </a:lnTo>
                  <a:lnTo>
                    <a:pt x="48" y="25"/>
                  </a:lnTo>
                  <a:lnTo>
                    <a:pt x="48" y="23"/>
                  </a:lnTo>
                  <a:lnTo>
                    <a:pt x="49" y="23"/>
                  </a:lnTo>
                  <a:lnTo>
                    <a:pt x="49" y="22"/>
                  </a:lnTo>
                  <a:lnTo>
                    <a:pt x="50" y="22"/>
                  </a:lnTo>
                  <a:lnTo>
                    <a:pt x="50" y="21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2" y="20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2" y="17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3" y="14"/>
                  </a:lnTo>
                  <a:lnTo>
                    <a:pt x="53" y="13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7" y="11"/>
                  </a:lnTo>
                  <a:lnTo>
                    <a:pt x="57" y="10"/>
                  </a:lnTo>
                  <a:lnTo>
                    <a:pt x="57" y="9"/>
                  </a:lnTo>
                  <a:lnTo>
                    <a:pt x="57" y="8"/>
                  </a:lnTo>
                  <a:lnTo>
                    <a:pt x="57" y="6"/>
                  </a:lnTo>
                  <a:lnTo>
                    <a:pt x="57" y="5"/>
                  </a:lnTo>
                  <a:lnTo>
                    <a:pt x="58" y="2"/>
                  </a:lnTo>
                  <a:lnTo>
                    <a:pt x="58" y="1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2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66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7" y="6"/>
                  </a:lnTo>
                  <a:lnTo>
                    <a:pt x="67" y="8"/>
                  </a:lnTo>
                  <a:lnTo>
                    <a:pt x="68" y="8"/>
                  </a:lnTo>
                  <a:lnTo>
                    <a:pt x="68" y="9"/>
                  </a:lnTo>
                  <a:lnTo>
                    <a:pt x="68" y="10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8" y="12"/>
                  </a:lnTo>
                  <a:lnTo>
                    <a:pt x="68" y="14"/>
                  </a:lnTo>
                  <a:lnTo>
                    <a:pt x="71" y="15"/>
                  </a:lnTo>
                  <a:lnTo>
                    <a:pt x="74" y="15"/>
                  </a:lnTo>
                  <a:lnTo>
                    <a:pt x="75" y="17"/>
                  </a:lnTo>
                  <a:lnTo>
                    <a:pt x="75" y="18"/>
                  </a:lnTo>
                  <a:lnTo>
                    <a:pt x="76" y="19"/>
                  </a:lnTo>
                  <a:lnTo>
                    <a:pt x="76" y="20"/>
                  </a:lnTo>
                  <a:lnTo>
                    <a:pt x="77" y="20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8" y="22"/>
                  </a:lnTo>
                  <a:lnTo>
                    <a:pt x="79" y="22"/>
                  </a:lnTo>
                  <a:lnTo>
                    <a:pt x="79" y="21"/>
                  </a:lnTo>
                  <a:lnTo>
                    <a:pt x="80" y="21"/>
                  </a:lnTo>
                  <a:lnTo>
                    <a:pt x="82" y="20"/>
                  </a:lnTo>
                  <a:lnTo>
                    <a:pt x="83" y="19"/>
                  </a:lnTo>
                  <a:lnTo>
                    <a:pt x="84" y="19"/>
                  </a:lnTo>
                  <a:lnTo>
                    <a:pt x="84" y="18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89" y="19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7" y="20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6" y="20"/>
                  </a:lnTo>
                  <a:lnTo>
                    <a:pt x="86" y="21"/>
                  </a:lnTo>
                  <a:lnTo>
                    <a:pt x="87" y="21"/>
                  </a:lnTo>
                  <a:lnTo>
                    <a:pt x="87" y="22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7" y="25"/>
                  </a:lnTo>
                  <a:lnTo>
                    <a:pt x="88" y="26"/>
                  </a:lnTo>
                  <a:lnTo>
                    <a:pt x="88" y="27"/>
                  </a:lnTo>
                  <a:lnTo>
                    <a:pt x="89" y="27"/>
                  </a:lnTo>
                  <a:lnTo>
                    <a:pt x="89" y="28"/>
                  </a:lnTo>
                  <a:lnTo>
                    <a:pt x="91" y="29"/>
                  </a:lnTo>
                  <a:lnTo>
                    <a:pt x="91" y="30"/>
                  </a:lnTo>
                  <a:lnTo>
                    <a:pt x="92" y="33"/>
                  </a:lnTo>
                  <a:lnTo>
                    <a:pt x="93" y="33"/>
                  </a:lnTo>
                  <a:lnTo>
                    <a:pt x="94" y="33"/>
                  </a:lnTo>
                  <a:lnTo>
                    <a:pt x="94" y="31"/>
                  </a:lnTo>
                  <a:lnTo>
                    <a:pt x="95" y="31"/>
                  </a:lnTo>
                  <a:lnTo>
                    <a:pt x="95" y="30"/>
                  </a:lnTo>
                  <a:lnTo>
                    <a:pt x="96" y="30"/>
                  </a:lnTo>
                  <a:lnTo>
                    <a:pt x="97" y="30"/>
                  </a:lnTo>
                  <a:lnTo>
                    <a:pt x="100" y="34"/>
                  </a:lnTo>
                  <a:lnTo>
                    <a:pt x="102" y="38"/>
                  </a:lnTo>
                  <a:lnTo>
                    <a:pt x="103" y="39"/>
                  </a:lnTo>
                  <a:lnTo>
                    <a:pt x="104" y="42"/>
                  </a:lnTo>
                  <a:lnTo>
                    <a:pt x="105" y="43"/>
                  </a:lnTo>
                  <a:lnTo>
                    <a:pt x="106" y="46"/>
                  </a:lnTo>
                  <a:lnTo>
                    <a:pt x="109" y="50"/>
                  </a:lnTo>
                  <a:lnTo>
                    <a:pt x="114" y="56"/>
                  </a:lnTo>
                  <a:lnTo>
                    <a:pt x="115" y="58"/>
                  </a:lnTo>
                  <a:lnTo>
                    <a:pt x="125" y="67"/>
                  </a:lnTo>
                  <a:lnTo>
                    <a:pt x="125" y="68"/>
                  </a:lnTo>
                  <a:lnTo>
                    <a:pt x="126" y="68"/>
                  </a:lnTo>
                  <a:lnTo>
                    <a:pt x="126" y="69"/>
                  </a:lnTo>
                  <a:lnTo>
                    <a:pt x="126" y="70"/>
                  </a:lnTo>
                  <a:lnTo>
                    <a:pt x="126" y="71"/>
                  </a:lnTo>
                  <a:lnTo>
                    <a:pt x="126" y="72"/>
                  </a:lnTo>
                  <a:lnTo>
                    <a:pt x="126" y="73"/>
                  </a:lnTo>
                  <a:lnTo>
                    <a:pt x="125" y="73"/>
                  </a:lnTo>
                  <a:lnTo>
                    <a:pt x="123" y="73"/>
                  </a:lnTo>
                  <a:lnTo>
                    <a:pt x="122" y="73"/>
                  </a:lnTo>
                  <a:lnTo>
                    <a:pt x="122" y="75"/>
                  </a:lnTo>
                  <a:lnTo>
                    <a:pt x="121" y="75"/>
                  </a:lnTo>
                  <a:lnTo>
                    <a:pt x="120" y="76"/>
                  </a:lnTo>
                  <a:lnTo>
                    <a:pt x="120" y="77"/>
                  </a:lnTo>
                  <a:lnTo>
                    <a:pt x="119" y="77"/>
                  </a:lnTo>
                  <a:lnTo>
                    <a:pt x="119" y="78"/>
                  </a:lnTo>
                  <a:lnTo>
                    <a:pt x="118" y="78"/>
                  </a:lnTo>
                  <a:lnTo>
                    <a:pt x="117" y="78"/>
                  </a:lnTo>
                  <a:lnTo>
                    <a:pt x="115" y="78"/>
                  </a:lnTo>
                  <a:lnTo>
                    <a:pt x="114" y="78"/>
                  </a:lnTo>
                  <a:lnTo>
                    <a:pt x="114" y="79"/>
                  </a:lnTo>
                  <a:lnTo>
                    <a:pt x="113" y="79"/>
                  </a:lnTo>
                  <a:lnTo>
                    <a:pt x="112" y="80"/>
                  </a:lnTo>
                  <a:lnTo>
                    <a:pt x="111" y="80"/>
                  </a:lnTo>
                  <a:lnTo>
                    <a:pt x="111" y="81"/>
                  </a:lnTo>
                  <a:lnTo>
                    <a:pt x="110" y="81"/>
                  </a:lnTo>
                  <a:lnTo>
                    <a:pt x="110" y="82"/>
                  </a:lnTo>
                  <a:lnTo>
                    <a:pt x="109" y="82"/>
                  </a:lnTo>
                  <a:lnTo>
                    <a:pt x="108" y="84"/>
                  </a:lnTo>
                  <a:lnTo>
                    <a:pt x="106" y="84"/>
                  </a:lnTo>
                  <a:lnTo>
                    <a:pt x="104" y="85"/>
                  </a:lnTo>
                  <a:lnTo>
                    <a:pt x="103" y="85"/>
                  </a:lnTo>
                  <a:lnTo>
                    <a:pt x="102" y="85"/>
                  </a:lnTo>
                  <a:lnTo>
                    <a:pt x="100" y="86"/>
                  </a:lnTo>
                  <a:lnTo>
                    <a:pt x="97" y="86"/>
                  </a:lnTo>
                  <a:lnTo>
                    <a:pt x="96" y="86"/>
                  </a:lnTo>
                  <a:lnTo>
                    <a:pt x="95" y="87"/>
                  </a:lnTo>
                  <a:lnTo>
                    <a:pt x="95" y="86"/>
                  </a:lnTo>
                  <a:lnTo>
                    <a:pt x="95" y="85"/>
                  </a:lnTo>
                  <a:lnTo>
                    <a:pt x="94" y="84"/>
                  </a:lnTo>
                  <a:lnTo>
                    <a:pt x="94" y="82"/>
                  </a:lnTo>
                  <a:lnTo>
                    <a:pt x="94" y="81"/>
                  </a:lnTo>
                  <a:lnTo>
                    <a:pt x="93" y="81"/>
                  </a:lnTo>
                  <a:lnTo>
                    <a:pt x="93" y="80"/>
                  </a:lnTo>
                  <a:lnTo>
                    <a:pt x="92" y="80"/>
                  </a:lnTo>
                  <a:lnTo>
                    <a:pt x="92" y="79"/>
                  </a:lnTo>
                  <a:lnTo>
                    <a:pt x="91" y="79"/>
                  </a:lnTo>
                  <a:lnTo>
                    <a:pt x="91" y="80"/>
                  </a:lnTo>
                  <a:lnTo>
                    <a:pt x="89" y="80"/>
                  </a:lnTo>
                  <a:lnTo>
                    <a:pt x="89" y="81"/>
                  </a:lnTo>
                  <a:lnTo>
                    <a:pt x="88" y="81"/>
                  </a:lnTo>
                  <a:lnTo>
                    <a:pt x="87" y="81"/>
                  </a:lnTo>
                  <a:lnTo>
                    <a:pt x="87" y="82"/>
                  </a:lnTo>
                  <a:lnTo>
                    <a:pt x="86" y="84"/>
                  </a:lnTo>
                  <a:lnTo>
                    <a:pt x="86" y="85"/>
                  </a:lnTo>
                  <a:lnTo>
                    <a:pt x="86" y="86"/>
                  </a:lnTo>
                  <a:lnTo>
                    <a:pt x="86" y="87"/>
                  </a:lnTo>
                  <a:lnTo>
                    <a:pt x="85" y="87"/>
                  </a:lnTo>
                  <a:lnTo>
                    <a:pt x="85" y="88"/>
                  </a:lnTo>
                  <a:lnTo>
                    <a:pt x="85" y="89"/>
                  </a:lnTo>
                  <a:lnTo>
                    <a:pt x="84" y="89"/>
                  </a:lnTo>
                  <a:lnTo>
                    <a:pt x="84" y="90"/>
                  </a:lnTo>
                  <a:lnTo>
                    <a:pt x="83" y="90"/>
                  </a:lnTo>
                  <a:lnTo>
                    <a:pt x="82" y="90"/>
                  </a:lnTo>
                  <a:lnTo>
                    <a:pt x="82" y="92"/>
                  </a:lnTo>
                  <a:lnTo>
                    <a:pt x="82" y="90"/>
                  </a:lnTo>
                  <a:lnTo>
                    <a:pt x="80" y="92"/>
                  </a:lnTo>
                  <a:lnTo>
                    <a:pt x="80" y="93"/>
                  </a:lnTo>
                  <a:lnTo>
                    <a:pt x="79" y="93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7" y="94"/>
                  </a:lnTo>
                  <a:lnTo>
                    <a:pt x="77" y="95"/>
                  </a:lnTo>
                  <a:lnTo>
                    <a:pt x="76" y="96"/>
                  </a:lnTo>
                  <a:lnTo>
                    <a:pt x="75" y="97"/>
                  </a:lnTo>
                  <a:lnTo>
                    <a:pt x="75" y="98"/>
                  </a:lnTo>
                  <a:lnTo>
                    <a:pt x="74" y="98"/>
                  </a:lnTo>
                  <a:lnTo>
                    <a:pt x="75" y="100"/>
                  </a:lnTo>
                  <a:lnTo>
                    <a:pt x="75" y="101"/>
                  </a:lnTo>
                  <a:lnTo>
                    <a:pt x="75" y="102"/>
                  </a:lnTo>
                  <a:lnTo>
                    <a:pt x="74" y="102"/>
                  </a:lnTo>
                  <a:lnTo>
                    <a:pt x="72" y="102"/>
                  </a:lnTo>
                  <a:lnTo>
                    <a:pt x="71" y="102"/>
                  </a:lnTo>
                  <a:lnTo>
                    <a:pt x="71" y="101"/>
                  </a:lnTo>
                  <a:lnTo>
                    <a:pt x="71" y="102"/>
                  </a:lnTo>
                  <a:lnTo>
                    <a:pt x="71" y="101"/>
                  </a:lnTo>
                  <a:lnTo>
                    <a:pt x="70" y="101"/>
                  </a:lnTo>
                  <a:lnTo>
                    <a:pt x="69" y="100"/>
                  </a:lnTo>
                  <a:lnTo>
                    <a:pt x="69" y="101"/>
                  </a:lnTo>
                  <a:lnTo>
                    <a:pt x="68" y="101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6" y="104"/>
                  </a:lnTo>
                  <a:lnTo>
                    <a:pt x="65" y="104"/>
                  </a:lnTo>
                  <a:lnTo>
                    <a:pt x="63" y="104"/>
                  </a:lnTo>
                  <a:lnTo>
                    <a:pt x="62" y="105"/>
                  </a:lnTo>
                  <a:lnTo>
                    <a:pt x="62" y="106"/>
                  </a:lnTo>
                  <a:lnTo>
                    <a:pt x="62" y="107"/>
                  </a:lnTo>
                  <a:lnTo>
                    <a:pt x="61" y="107"/>
                  </a:lnTo>
                  <a:lnTo>
                    <a:pt x="60" y="107"/>
                  </a:lnTo>
                  <a:lnTo>
                    <a:pt x="60" y="109"/>
                  </a:lnTo>
                  <a:lnTo>
                    <a:pt x="59" y="109"/>
                  </a:lnTo>
                  <a:lnTo>
                    <a:pt x="58" y="109"/>
                  </a:lnTo>
                  <a:lnTo>
                    <a:pt x="58" y="107"/>
                  </a:lnTo>
                  <a:lnTo>
                    <a:pt x="58" y="106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6" y="105"/>
                  </a:lnTo>
                  <a:lnTo>
                    <a:pt x="56" y="104"/>
                  </a:lnTo>
                  <a:lnTo>
                    <a:pt x="54" y="104"/>
                  </a:lnTo>
                  <a:lnTo>
                    <a:pt x="54" y="103"/>
                  </a:lnTo>
                  <a:lnTo>
                    <a:pt x="53" y="103"/>
                  </a:lnTo>
                  <a:lnTo>
                    <a:pt x="53" y="102"/>
                  </a:lnTo>
                  <a:lnTo>
                    <a:pt x="54" y="97"/>
                  </a:lnTo>
                  <a:lnTo>
                    <a:pt x="53" y="97"/>
                  </a:lnTo>
                  <a:lnTo>
                    <a:pt x="53" y="96"/>
                  </a:lnTo>
                  <a:lnTo>
                    <a:pt x="51" y="95"/>
                  </a:lnTo>
                  <a:lnTo>
                    <a:pt x="50" y="95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9" y="93"/>
                  </a:lnTo>
                  <a:lnTo>
                    <a:pt x="48" y="93"/>
                  </a:lnTo>
                  <a:lnTo>
                    <a:pt x="48" y="92"/>
                  </a:lnTo>
                  <a:lnTo>
                    <a:pt x="46" y="92"/>
                  </a:lnTo>
                  <a:lnTo>
                    <a:pt x="46" y="93"/>
                  </a:lnTo>
                  <a:lnTo>
                    <a:pt x="45" y="93"/>
                  </a:lnTo>
                  <a:lnTo>
                    <a:pt x="45" y="94"/>
                  </a:lnTo>
                  <a:lnTo>
                    <a:pt x="44" y="94"/>
                  </a:lnTo>
                  <a:lnTo>
                    <a:pt x="42" y="95"/>
                  </a:lnTo>
                  <a:lnTo>
                    <a:pt x="42" y="94"/>
                  </a:lnTo>
                  <a:lnTo>
                    <a:pt x="42" y="95"/>
                  </a:lnTo>
                  <a:lnTo>
                    <a:pt x="41" y="95"/>
                  </a:lnTo>
                  <a:lnTo>
                    <a:pt x="41" y="94"/>
                  </a:lnTo>
                  <a:lnTo>
                    <a:pt x="40" y="94"/>
                  </a:lnTo>
                  <a:lnTo>
                    <a:pt x="39" y="94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40" y="90"/>
                  </a:lnTo>
                  <a:lnTo>
                    <a:pt x="40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7" y="88"/>
                  </a:lnTo>
                  <a:lnTo>
                    <a:pt x="37" y="87"/>
                  </a:lnTo>
                  <a:lnTo>
                    <a:pt x="36" y="87"/>
                  </a:lnTo>
                  <a:lnTo>
                    <a:pt x="36" y="86"/>
                  </a:lnTo>
                  <a:lnTo>
                    <a:pt x="35" y="86"/>
                  </a:lnTo>
                  <a:lnTo>
                    <a:pt x="34" y="86"/>
                  </a:lnTo>
                  <a:lnTo>
                    <a:pt x="33" y="86"/>
                  </a:lnTo>
                  <a:lnTo>
                    <a:pt x="33" y="85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1" y="84"/>
                  </a:lnTo>
                  <a:lnTo>
                    <a:pt x="32" y="84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1" y="81"/>
                  </a:lnTo>
                  <a:lnTo>
                    <a:pt x="29" y="81"/>
                  </a:lnTo>
                  <a:lnTo>
                    <a:pt x="28" y="81"/>
                  </a:lnTo>
                  <a:lnTo>
                    <a:pt x="27" y="79"/>
                  </a:lnTo>
                  <a:lnTo>
                    <a:pt x="27" y="77"/>
                  </a:lnTo>
                  <a:lnTo>
                    <a:pt x="26" y="73"/>
                  </a:lnTo>
                  <a:lnTo>
                    <a:pt x="25" y="67"/>
                  </a:lnTo>
                  <a:lnTo>
                    <a:pt x="24" y="64"/>
                  </a:lnTo>
                  <a:lnTo>
                    <a:pt x="25" y="64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26" y="62"/>
                  </a:lnTo>
                  <a:lnTo>
                    <a:pt x="25" y="61"/>
                  </a:lnTo>
                  <a:lnTo>
                    <a:pt x="24" y="60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2" y="59"/>
                  </a:lnTo>
                  <a:lnTo>
                    <a:pt x="22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19" y="56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3" y="54"/>
                  </a:lnTo>
                  <a:lnTo>
                    <a:pt x="13" y="55"/>
                  </a:lnTo>
                  <a:lnTo>
                    <a:pt x="13" y="54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0" y="54"/>
                  </a:lnTo>
                  <a:lnTo>
                    <a:pt x="9" y="54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7" y="55"/>
                  </a:lnTo>
                  <a:lnTo>
                    <a:pt x="6" y="55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5" y="58"/>
                  </a:lnTo>
                  <a:lnTo>
                    <a:pt x="3" y="58"/>
                  </a:lnTo>
                  <a:close/>
                  <a:moveTo>
                    <a:pt x="44" y="50"/>
                  </a:moveTo>
                  <a:lnTo>
                    <a:pt x="45" y="48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3" y="47"/>
                  </a:lnTo>
                  <a:lnTo>
                    <a:pt x="42" y="47"/>
                  </a:lnTo>
                  <a:lnTo>
                    <a:pt x="42" y="46"/>
                  </a:lnTo>
                  <a:lnTo>
                    <a:pt x="42" y="45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3" y="43"/>
                  </a:lnTo>
                  <a:lnTo>
                    <a:pt x="43" y="42"/>
                  </a:lnTo>
                  <a:lnTo>
                    <a:pt x="42" y="42"/>
                  </a:lnTo>
                  <a:lnTo>
                    <a:pt x="42" y="43"/>
                  </a:lnTo>
                  <a:lnTo>
                    <a:pt x="42" y="42"/>
                  </a:lnTo>
                  <a:lnTo>
                    <a:pt x="41" y="42"/>
                  </a:lnTo>
                  <a:lnTo>
                    <a:pt x="40" y="42"/>
                  </a:lnTo>
                  <a:lnTo>
                    <a:pt x="40" y="40"/>
                  </a:lnTo>
                  <a:lnTo>
                    <a:pt x="40" y="39"/>
                  </a:lnTo>
                  <a:lnTo>
                    <a:pt x="40" y="40"/>
                  </a:lnTo>
                  <a:lnTo>
                    <a:pt x="40" y="39"/>
                  </a:lnTo>
                  <a:lnTo>
                    <a:pt x="40" y="40"/>
                  </a:lnTo>
                  <a:lnTo>
                    <a:pt x="39" y="40"/>
                  </a:lnTo>
                  <a:lnTo>
                    <a:pt x="37" y="40"/>
                  </a:lnTo>
                  <a:lnTo>
                    <a:pt x="36" y="40"/>
                  </a:lnTo>
                  <a:lnTo>
                    <a:pt x="36" y="42"/>
                  </a:lnTo>
                  <a:lnTo>
                    <a:pt x="35" y="42"/>
                  </a:lnTo>
                  <a:lnTo>
                    <a:pt x="34" y="42"/>
                  </a:lnTo>
                  <a:lnTo>
                    <a:pt x="34" y="40"/>
                  </a:lnTo>
                  <a:lnTo>
                    <a:pt x="33" y="40"/>
                  </a:lnTo>
                  <a:lnTo>
                    <a:pt x="32" y="40"/>
                  </a:lnTo>
                  <a:lnTo>
                    <a:pt x="32" y="39"/>
                  </a:lnTo>
                  <a:lnTo>
                    <a:pt x="31" y="39"/>
                  </a:lnTo>
                  <a:lnTo>
                    <a:pt x="31" y="38"/>
                  </a:lnTo>
                  <a:lnTo>
                    <a:pt x="29" y="38"/>
                  </a:lnTo>
                  <a:lnTo>
                    <a:pt x="28" y="39"/>
                  </a:lnTo>
                  <a:lnTo>
                    <a:pt x="27" y="39"/>
                  </a:lnTo>
                  <a:lnTo>
                    <a:pt x="27" y="40"/>
                  </a:lnTo>
                  <a:lnTo>
                    <a:pt x="26" y="40"/>
                  </a:lnTo>
                  <a:lnTo>
                    <a:pt x="26" y="42"/>
                  </a:lnTo>
                  <a:lnTo>
                    <a:pt x="27" y="43"/>
                  </a:lnTo>
                  <a:lnTo>
                    <a:pt x="27" y="44"/>
                  </a:lnTo>
                  <a:lnTo>
                    <a:pt x="29" y="45"/>
                  </a:lnTo>
                  <a:lnTo>
                    <a:pt x="31" y="46"/>
                  </a:lnTo>
                  <a:lnTo>
                    <a:pt x="32" y="48"/>
                  </a:lnTo>
                  <a:lnTo>
                    <a:pt x="33" y="48"/>
                  </a:lnTo>
                  <a:lnTo>
                    <a:pt x="33" y="47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6" y="45"/>
                  </a:lnTo>
                  <a:lnTo>
                    <a:pt x="37" y="45"/>
                  </a:lnTo>
                  <a:lnTo>
                    <a:pt x="37" y="46"/>
                  </a:lnTo>
                  <a:lnTo>
                    <a:pt x="39" y="47"/>
                  </a:lnTo>
                  <a:lnTo>
                    <a:pt x="39" y="48"/>
                  </a:lnTo>
                  <a:lnTo>
                    <a:pt x="40" y="48"/>
                  </a:lnTo>
                  <a:lnTo>
                    <a:pt x="41" y="48"/>
                  </a:lnTo>
                  <a:lnTo>
                    <a:pt x="41" y="50"/>
                  </a:lnTo>
                  <a:lnTo>
                    <a:pt x="42" y="50"/>
                  </a:lnTo>
                  <a:lnTo>
                    <a:pt x="43" y="50"/>
                  </a:lnTo>
                  <a:lnTo>
                    <a:pt x="44" y="51"/>
                  </a:lnTo>
                  <a:lnTo>
                    <a:pt x="44" y="5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0" name="Freeform 866">
              <a:extLst>
                <a:ext uri="{FF2B5EF4-FFF2-40B4-BE49-F238E27FC236}">
                  <a16:creationId xmlns:a16="http://schemas.microsoft.com/office/drawing/2014/main" id="{99339961-7844-10C8-A095-5043C73EEF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2950" y="4022726"/>
              <a:ext cx="80962" cy="73025"/>
            </a:xfrm>
            <a:custGeom>
              <a:avLst/>
              <a:gdLst>
                <a:gd name="T0" fmla="*/ 1 w 51"/>
                <a:gd name="T1" fmla="*/ 41 h 46"/>
                <a:gd name="T2" fmla="*/ 5 w 51"/>
                <a:gd name="T3" fmla="*/ 41 h 46"/>
                <a:gd name="T4" fmla="*/ 2 w 51"/>
                <a:gd name="T5" fmla="*/ 44 h 46"/>
                <a:gd name="T6" fmla="*/ 0 w 51"/>
                <a:gd name="T7" fmla="*/ 46 h 46"/>
                <a:gd name="T8" fmla="*/ 3 w 51"/>
                <a:gd name="T9" fmla="*/ 2 h 46"/>
                <a:gd name="T10" fmla="*/ 7 w 51"/>
                <a:gd name="T11" fmla="*/ 3 h 46"/>
                <a:gd name="T12" fmla="*/ 10 w 51"/>
                <a:gd name="T13" fmla="*/ 2 h 46"/>
                <a:gd name="T14" fmla="*/ 15 w 51"/>
                <a:gd name="T15" fmla="*/ 2 h 46"/>
                <a:gd name="T16" fmla="*/ 20 w 51"/>
                <a:gd name="T17" fmla="*/ 0 h 46"/>
                <a:gd name="T18" fmla="*/ 26 w 51"/>
                <a:gd name="T19" fmla="*/ 2 h 46"/>
                <a:gd name="T20" fmla="*/ 31 w 51"/>
                <a:gd name="T21" fmla="*/ 3 h 46"/>
                <a:gd name="T22" fmla="*/ 33 w 51"/>
                <a:gd name="T23" fmla="*/ 5 h 46"/>
                <a:gd name="T24" fmla="*/ 35 w 51"/>
                <a:gd name="T25" fmla="*/ 8 h 46"/>
                <a:gd name="T26" fmla="*/ 37 w 51"/>
                <a:gd name="T27" fmla="*/ 11 h 46"/>
                <a:gd name="T28" fmla="*/ 38 w 51"/>
                <a:gd name="T29" fmla="*/ 15 h 46"/>
                <a:gd name="T30" fmla="*/ 42 w 51"/>
                <a:gd name="T31" fmla="*/ 16 h 46"/>
                <a:gd name="T32" fmla="*/ 44 w 51"/>
                <a:gd name="T33" fmla="*/ 18 h 46"/>
                <a:gd name="T34" fmla="*/ 49 w 51"/>
                <a:gd name="T35" fmla="*/ 18 h 46"/>
                <a:gd name="T36" fmla="*/ 51 w 51"/>
                <a:gd name="T37" fmla="*/ 20 h 46"/>
                <a:gd name="T38" fmla="*/ 46 w 51"/>
                <a:gd name="T39" fmla="*/ 21 h 46"/>
                <a:gd name="T40" fmla="*/ 42 w 51"/>
                <a:gd name="T41" fmla="*/ 21 h 46"/>
                <a:gd name="T42" fmla="*/ 37 w 51"/>
                <a:gd name="T43" fmla="*/ 21 h 46"/>
                <a:gd name="T44" fmla="*/ 33 w 51"/>
                <a:gd name="T45" fmla="*/ 22 h 46"/>
                <a:gd name="T46" fmla="*/ 29 w 51"/>
                <a:gd name="T47" fmla="*/ 23 h 46"/>
                <a:gd name="T48" fmla="*/ 26 w 51"/>
                <a:gd name="T49" fmla="*/ 25 h 46"/>
                <a:gd name="T50" fmla="*/ 22 w 51"/>
                <a:gd name="T51" fmla="*/ 27 h 46"/>
                <a:gd name="T52" fmla="*/ 23 w 51"/>
                <a:gd name="T53" fmla="*/ 28 h 46"/>
                <a:gd name="T54" fmla="*/ 20 w 51"/>
                <a:gd name="T55" fmla="*/ 31 h 46"/>
                <a:gd name="T56" fmla="*/ 19 w 51"/>
                <a:gd name="T57" fmla="*/ 35 h 46"/>
                <a:gd name="T58" fmla="*/ 17 w 51"/>
                <a:gd name="T59" fmla="*/ 38 h 46"/>
                <a:gd name="T60" fmla="*/ 16 w 51"/>
                <a:gd name="T61" fmla="*/ 41 h 46"/>
                <a:gd name="T62" fmla="*/ 8 w 51"/>
                <a:gd name="T63" fmla="*/ 39 h 46"/>
                <a:gd name="T64" fmla="*/ 5 w 51"/>
                <a:gd name="T65" fmla="*/ 37 h 46"/>
                <a:gd name="T66" fmla="*/ 2 w 51"/>
                <a:gd name="T67" fmla="*/ 35 h 46"/>
                <a:gd name="T68" fmla="*/ 2 w 51"/>
                <a:gd name="T69" fmla="*/ 30 h 46"/>
                <a:gd name="T70" fmla="*/ 3 w 51"/>
                <a:gd name="T71" fmla="*/ 27 h 46"/>
                <a:gd name="T72" fmla="*/ 2 w 51"/>
                <a:gd name="T73" fmla="*/ 23 h 46"/>
                <a:gd name="T74" fmla="*/ 2 w 51"/>
                <a:gd name="T75" fmla="*/ 21 h 46"/>
                <a:gd name="T76" fmla="*/ 3 w 51"/>
                <a:gd name="T77" fmla="*/ 18 h 46"/>
                <a:gd name="T78" fmla="*/ 5 w 51"/>
                <a:gd name="T79" fmla="*/ 14 h 46"/>
                <a:gd name="T80" fmla="*/ 6 w 51"/>
                <a:gd name="T81" fmla="*/ 11 h 46"/>
                <a:gd name="T82" fmla="*/ 9 w 51"/>
                <a:gd name="T83" fmla="*/ 10 h 46"/>
                <a:gd name="T84" fmla="*/ 8 w 51"/>
                <a:gd name="T85" fmla="*/ 7 h 46"/>
                <a:gd name="T86" fmla="*/ 7 w 51"/>
                <a:gd name="T87" fmla="*/ 4 h 46"/>
                <a:gd name="T88" fmla="*/ 6 w 51"/>
                <a:gd name="T89" fmla="*/ 5 h 46"/>
                <a:gd name="T90" fmla="*/ 5 w 51"/>
                <a:gd name="T91" fmla="*/ 10 h 46"/>
                <a:gd name="T92" fmla="*/ 3 w 51"/>
                <a:gd name="T93" fmla="*/ 8 h 46"/>
                <a:gd name="T94" fmla="*/ 2 w 51"/>
                <a:gd name="T95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" h="46">
                  <a:moveTo>
                    <a:pt x="0" y="45"/>
                  </a:moveTo>
                  <a:lnTo>
                    <a:pt x="0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3" y="41"/>
                  </a:lnTo>
                  <a:lnTo>
                    <a:pt x="5" y="41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2" y="44"/>
                  </a:lnTo>
                  <a:lnTo>
                    <a:pt x="1" y="44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5"/>
                  </a:lnTo>
                  <a:close/>
                  <a:moveTo>
                    <a:pt x="2" y="3"/>
                  </a:moveTo>
                  <a:lnTo>
                    <a:pt x="3" y="3"/>
                  </a:lnTo>
                  <a:lnTo>
                    <a:pt x="3" y="2"/>
                  </a:lnTo>
                  <a:lnTo>
                    <a:pt x="3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5" y="8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1"/>
                  </a:lnTo>
                  <a:lnTo>
                    <a:pt x="37" y="12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0" y="16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3" y="18"/>
                  </a:lnTo>
                  <a:lnTo>
                    <a:pt x="43" y="16"/>
                  </a:lnTo>
                  <a:lnTo>
                    <a:pt x="43" y="18"/>
                  </a:lnTo>
                  <a:lnTo>
                    <a:pt x="44" y="18"/>
                  </a:lnTo>
                  <a:lnTo>
                    <a:pt x="45" y="18"/>
                  </a:lnTo>
                  <a:lnTo>
                    <a:pt x="46" y="19"/>
                  </a:lnTo>
                  <a:lnTo>
                    <a:pt x="48" y="18"/>
                  </a:lnTo>
                  <a:lnTo>
                    <a:pt x="49" y="18"/>
                  </a:lnTo>
                  <a:lnTo>
                    <a:pt x="50" y="18"/>
                  </a:lnTo>
                  <a:lnTo>
                    <a:pt x="51" y="18"/>
                  </a:lnTo>
                  <a:lnTo>
                    <a:pt x="51" y="19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6" y="21"/>
                  </a:lnTo>
                  <a:lnTo>
                    <a:pt x="45" y="21"/>
                  </a:lnTo>
                  <a:lnTo>
                    <a:pt x="44" y="21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2" y="23"/>
                  </a:lnTo>
                  <a:lnTo>
                    <a:pt x="31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7"/>
                  </a:lnTo>
                  <a:lnTo>
                    <a:pt x="20" y="27"/>
                  </a:lnTo>
                  <a:lnTo>
                    <a:pt x="22" y="27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2" y="30"/>
                  </a:lnTo>
                  <a:lnTo>
                    <a:pt x="22" y="31"/>
                  </a:lnTo>
                  <a:lnTo>
                    <a:pt x="20" y="31"/>
                  </a:lnTo>
                  <a:lnTo>
                    <a:pt x="20" y="32"/>
                  </a:lnTo>
                  <a:lnTo>
                    <a:pt x="20" y="33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6" y="40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2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3" y="37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9" y="7"/>
                  </a:lnTo>
                  <a:lnTo>
                    <a:pt x="8" y="7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8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2" name="Freeform 868">
              <a:extLst>
                <a:ext uri="{FF2B5EF4-FFF2-40B4-BE49-F238E27FC236}">
                  <a16:creationId xmlns:a16="http://schemas.microsoft.com/office/drawing/2014/main" id="{D6695409-E194-3FC0-666B-BEFEECF49F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7313" y="2909888"/>
              <a:ext cx="165100" cy="246063"/>
            </a:xfrm>
            <a:custGeom>
              <a:avLst/>
              <a:gdLst>
                <a:gd name="T0" fmla="*/ 97 w 104"/>
                <a:gd name="T1" fmla="*/ 154 h 155"/>
                <a:gd name="T2" fmla="*/ 97 w 104"/>
                <a:gd name="T3" fmla="*/ 153 h 155"/>
                <a:gd name="T4" fmla="*/ 94 w 104"/>
                <a:gd name="T5" fmla="*/ 152 h 155"/>
                <a:gd name="T6" fmla="*/ 92 w 104"/>
                <a:gd name="T7" fmla="*/ 152 h 155"/>
                <a:gd name="T8" fmla="*/ 92 w 104"/>
                <a:gd name="T9" fmla="*/ 150 h 155"/>
                <a:gd name="T10" fmla="*/ 92 w 104"/>
                <a:gd name="T11" fmla="*/ 146 h 155"/>
                <a:gd name="T12" fmla="*/ 91 w 104"/>
                <a:gd name="T13" fmla="*/ 143 h 155"/>
                <a:gd name="T14" fmla="*/ 93 w 104"/>
                <a:gd name="T15" fmla="*/ 147 h 155"/>
                <a:gd name="T16" fmla="*/ 93 w 104"/>
                <a:gd name="T17" fmla="*/ 145 h 155"/>
                <a:gd name="T18" fmla="*/ 97 w 104"/>
                <a:gd name="T19" fmla="*/ 147 h 155"/>
                <a:gd name="T20" fmla="*/ 99 w 104"/>
                <a:gd name="T21" fmla="*/ 145 h 155"/>
                <a:gd name="T22" fmla="*/ 101 w 104"/>
                <a:gd name="T23" fmla="*/ 143 h 155"/>
                <a:gd name="T24" fmla="*/ 104 w 104"/>
                <a:gd name="T25" fmla="*/ 144 h 155"/>
                <a:gd name="T26" fmla="*/ 102 w 104"/>
                <a:gd name="T27" fmla="*/ 146 h 155"/>
                <a:gd name="T28" fmla="*/ 100 w 104"/>
                <a:gd name="T29" fmla="*/ 146 h 155"/>
                <a:gd name="T30" fmla="*/ 101 w 104"/>
                <a:gd name="T31" fmla="*/ 153 h 155"/>
                <a:gd name="T32" fmla="*/ 4 w 104"/>
                <a:gd name="T33" fmla="*/ 5 h 155"/>
                <a:gd name="T34" fmla="*/ 7 w 104"/>
                <a:gd name="T35" fmla="*/ 2 h 155"/>
                <a:gd name="T36" fmla="*/ 15 w 104"/>
                <a:gd name="T37" fmla="*/ 4 h 155"/>
                <a:gd name="T38" fmla="*/ 20 w 104"/>
                <a:gd name="T39" fmla="*/ 1 h 155"/>
                <a:gd name="T40" fmla="*/ 28 w 104"/>
                <a:gd name="T41" fmla="*/ 2 h 155"/>
                <a:gd name="T42" fmla="*/ 25 w 104"/>
                <a:gd name="T43" fmla="*/ 5 h 155"/>
                <a:gd name="T44" fmla="*/ 25 w 104"/>
                <a:gd name="T45" fmla="*/ 10 h 155"/>
                <a:gd name="T46" fmla="*/ 29 w 104"/>
                <a:gd name="T47" fmla="*/ 17 h 155"/>
                <a:gd name="T48" fmla="*/ 31 w 104"/>
                <a:gd name="T49" fmla="*/ 21 h 155"/>
                <a:gd name="T50" fmla="*/ 38 w 104"/>
                <a:gd name="T51" fmla="*/ 17 h 155"/>
                <a:gd name="T52" fmla="*/ 48 w 104"/>
                <a:gd name="T53" fmla="*/ 15 h 155"/>
                <a:gd name="T54" fmla="*/ 54 w 104"/>
                <a:gd name="T55" fmla="*/ 11 h 155"/>
                <a:gd name="T56" fmla="*/ 60 w 104"/>
                <a:gd name="T57" fmla="*/ 14 h 155"/>
                <a:gd name="T58" fmla="*/ 64 w 104"/>
                <a:gd name="T59" fmla="*/ 18 h 155"/>
                <a:gd name="T60" fmla="*/ 66 w 104"/>
                <a:gd name="T61" fmla="*/ 22 h 155"/>
                <a:gd name="T62" fmla="*/ 63 w 104"/>
                <a:gd name="T63" fmla="*/ 28 h 155"/>
                <a:gd name="T64" fmla="*/ 52 w 104"/>
                <a:gd name="T65" fmla="*/ 38 h 155"/>
                <a:gd name="T66" fmla="*/ 46 w 104"/>
                <a:gd name="T67" fmla="*/ 44 h 155"/>
                <a:gd name="T68" fmla="*/ 42 w 104"/>
                <a:gd name="T69" fmla="*/ 40 h 155"/>
                <a:gd name="T70" fmla="*/ 38 w 104"/>
                <a:gd name="T71" fmla="*/ 36 h 155"/>
                <a:gd name="T72" fmla="*/ 37 w 104"/>
                <a:gd name="T73" fmla="*/ 37 h 155"/>
                <a:gd name="T74" fmla="*/ 33 w 104"/>
                <a:gd name="T75" fmla="*/ 34 h 155"/>
                <a:gd name="T76" fmla="*/ 30 w 104"/>
                <a:gd name="T77" fmla="*/ 33 h 155"/>
                <a:gd name="T78" fmla="*/ 26 w 104"/>
                <a:gd name="T79" fmla="*/ 29 h 155"/>
                <a:gd name="T80" fmla="*/ 25 w 104"/>
                <a:gd name="T81" fmla="*/ 28 h 155"/>
                <a:gd name="T82" fmla="*/ 23 w 104"/>
                <a:gd name="T83" fmla="*/ 28 h 155"/>
                <a:gd name="T84" fmla="*/ 17 w 104"/>
                <a:gd name="T85" fmla="*/ 29 h 155"/>
                <a:gd name="T86" fmla="*/ 17 w 104"/>
                <a:gd name="T87" fmla="*/ 28 h 155"/>
                <a:gd name="T88" fmla="*/ 17 w 104"/>
                <a:gd name="T89" fmla="*/ 28 h 155"/>
                <a:gd name="T90" fmla="*/ 19 w 104"/>
                <a:gd name="T91" fmla="*/ 27 h 155"/>
                <a:gd name="T92" fmla="*/ 16 w 104"/>
                <a:gd name="T93" fmla="*/ 27 h 155"/>
                <a:gd name="T94" fmla="*/ 16 w 104"/>
                <a:gd name="T95" fmla="*/ 30 h 155"/>
                <a:gd name="T96" fmla="*/ 15 w 104"/>
                <a:gd name="T97" fmla="*/ 31 h 155"/>
                <a:gd name="T98" fmla="*/ 14 w 104"/>
                <a:gd name="T99" fmla="*/ 33 h 155"/>
                <a:gd name="T100" fmla="*/ 16 w 104"/>
                <a:gd name="T101" fmla="*/ 35 h 155"/>
                <a:gd name="T102" fmla="*/ 9 w 104"/>
                <a:gd name="T103" fmla="*/ 33 h 155"/>
                <a:gd name="T104" fmla="*/ 6 w 104"/>
                <a:gd name="T105" fmla="*/ 30 h 155"/>
                <a:gd name="T106" fmla="*/ 3 w 104"/>
                <a:gd name="T107" fmla="*/ 26 h 155"/>
                <a:gd name="T108" fmla="*/ 2 w 104"/>
                <a:gd name="T109" fmla="*/ 21 h 155"/>
                <a:gd name="T110" fmla="*/ 6 w 104"/>
                <a:gd name="T111" fmla="*/ 14 h 155"/>
                <a:gd name="T112" fmla="*/ 0 w 104"/>
                <a:gd name="T113" fmla="*/ 11 h 155"/>
                <a:gd name="T114" fmla="*/ 102 w 104"/>
                <a:gd name="T115" fmla="*/ 150 h 155"/>
                <a:gd name="T116" fmla="*/ 100 w 104"/>
                <a:gd name="T117" fmla="*/ 138 h 155"/>
                <a:gd name="T118" fmla="*/ 102 w 104"/>
                <a:gd name="T119" fmla="*/ 134 h 155"/>
                <a:gd name="T120" fmla="*/ 102 w 104"/>
                <a:gd name="T121" fmla="*/ 132 h 155"/>
                <a:gd name="T122" fmla="*/ 103 w 104"/>
                <a:gd name="T123" fmla="*/ 13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155">
                  <a:moveTo>
                    <a:pt x="97" y="155"/>
                  </a:moveTo>
                  <a:lnTo>
                    <a:pt x="95" y="155"/>
                  </a:lnTo>
                  <a:lnTo>
                    <a:pt x="95" y="154"/>
                  </a:lnTo>
                  <a:lnTo>
                    <a:pt x="95" y="155"/>
                  </a:lnTo>
                  <a:lnTo>
                    <a:pt x="97" y="155"/>
                  </a:lnTo>
                  <a:close/>
                  <a:moveTo>
                    <a:pt x="97" y="154"/>
                  </a:moveTo>
                  <a:lnTo>
                    <a:pt x="97" y="153"/>
                  </a:lnTo>
                  <a:lnTo>
                    <a:pt x="97" y="154"/>
                  </a:lnTo>
                  <a:close/>
                  <a:moveTo>
                    <a:pt x="98" y="154"/>
                  </a:moveTo>
                  <a:lnTo>
                    <a:pt x="98" y="153"/>
                  </a:lnTo>
                  <a:lnTo>
                    <a:pt x="98" y="154"/>
                  </a:lnTo>
                  <a:lnTo>
                    <a:pt x="98" y="153"/>
                  </a:lnTo>
                  <a:lnTo>
                    <a:pt x="98" y="154"/>
                  </a:lnTo>
                  <a:close/>
                  <a:moveTo>
                    <a:pt x="97" y="153"/>
                  </a:moveTo>
                  <a:lnTo>
                    <a:pt x="97" y="154"/>
                  </a:lnTo>
                  <a:lnTo>
                    <a:pt x="97" y="153"/>
                  </a:lnTo>
                  <a:close/>
                  <a:moveTo>
                    <a:pt x="99" y="153"/>
                  </a:moveTo>
                  <a:lnTo>
                    <a:pt x="98" y="153"/>
                  </a:lnTo>
                  <a:lnTo>
                    <a:pt x="97" y="153"/>
                  </a:lnTo>
                  <a:lnTo>
                    <a:pt x="98" y="153"/>
                  </a:lnTo>
                  <a:lnTo>
                    <a:pt x="97" y="153"/>
                  </a:lnTo>
                  <a:lnTo>
                    <a:pt x="95" y="153"/>
                  </a:lnTo>
                  <a:lnTo>
                    <a:pt x="95" y="152"/>
                  </a:lnTo>
                  <a:lnTo>
                    <a:pt x="94" y="152"/>
                  </a:lnTo>
                  <a:lnTo>
                    <a:pt x="94" y="153"/>
                  </a:lnTo>
                  <a:lnTo>
                    <a:pt x="94" y="152"/>
                  </a:lnTo>
                  <a:lnTo>
                    <a:pt x="93" y="152"/>
                  </a:lnTo>
                  <a:lnTo>
                    <a:pt x="93" y="153"/>
                  </a:lnTo>
                  <a:lnTo>
                    <a:pt x="92" y="153"/>
                  </a:lnTo>
                  <a:lnTo>
                    <a:pt x="93" y="153"/>
                  </a:lnTo>
                  <a:lnTo>
                    <a:pt x="92" y="153"/>
                  </a:lnTo>
                  <a:lnTo>
                    <a:pt x="92" y="152"/>
                  </a:lnTo>
                  <a:lnTo>
                    <a:pt x="93" y="152"/>
                  </a:lnTo>
                  <a:lnTo>
                    <a:pt x="93" y="151"/>
                  </a:lnTo>
                  <a:lnTo>
                    <a:pt x="92" y="151"/>
                  </a:lnTo>
                  <a:lnTo>
                    <a:pt x="93" y="151"/>
                  </a:lnTo>
                  <a:lnTo>
                    <a:pt x="92" y="151"/>
                  </a:lnTo>
                  <a:lnTo>
                    <a:pt x="93" y="151"/>
                  </a:lnTo>
                  <a:lnTo>
                    <a:pt x="93" y="150"/>
                  </a:lnTo>
                  <a:lnTo>
                    <a:pt x="92" y="150"/>
                  </a:lnTo>
                  <a:lnTo>
                    <a:pt x="91" y="151"/>
                  </a:lnTo>
                  <a:lnTo>
                    <a:pt x="91" y="150"/>
                  </a:lnTo>
                  <a:lnTo>
                    <a:pt x="91" y="148"/>
                  </a:lnTo>
                  <a:lnTo>
                    <a:pt x="91" y="147"/>
                  </a:lnTo>
                  <a:lnTo>
                    <a:pt x="92" y="147"/>
                  </a:lnTo>
                  <a:lnTo>
                    <a:pt x="91" y="147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2" y="145"/>
                  </a:lnTo>
                  <a:lnTo>
                    <a:pt x="92" y="146"/>
                  </a:lnTo>
                  <a:lnTo>
                    <a:pt x="92" y="145"/>
                  </a:lnTo>
                  <a:lnTo>
                    <a:pt x="91" y="145"/>
                  </a:lnTo>
                  <a:lnTo>
                    <a:pt x="92" y="145"/>
                  </a:lnTo>
                  <a:lnTo>
                    <a:pt x="91" y="145"/>
                  </a:lnTo>
                  <a:lnTo>
                    <a:pt x="91" y="144"/>
                  </a:lnTo>
                  <a:lnTo>
                    <a:pt x="91" y="143"/>
                  </a:lnTo>
                  <a:lnTo>
                    <a:pt x="91" y="144"/>
                  </a:lnTo>
                  <a:lnTo>
                    <a:pt x="92" y="144"/>
                  </a:lnTo>
                  <a:lnTo>
                    <a:pt x="92" y="145"/>
                  </a:lnTo>
                  <a:lnTo>
                    <a:pt x="92" y="146"/>
                  </a:lnTo>
                  <a:lnTo>
                    <a:pt x="93" y="146"/>
                  </a:lnTo>
                  <a:lnTo>
                    <a:pt x="92" y="146"/>
                  </a:lnTo>
                  <a:lnTo>
                    <a:pt x="93" y="146"/>
                  </a:lnTo>
                  <a:lnTo>
                    <a:pt x="93" y="147"/>
                  </a:lnTo>
                  <a:lnTo>
                    <a:pt x="94" y="147"/>
                  </a:lnTo>
                  <a:lnTo>
                    <a:pt x="94" y="148"/>
                  </a:lnTo>
                  <a:lnTo>
                    <a:pt x="95" y="148"/>
                  </a:lnTo>
                  <a:lnTo>
                    <a:pt x="95" y="147"/>
                  </a:lnTo>
                  <a:lnTo>
                    <a:pt x="95" y="146"/>
                  </a:lnTo>
                  <a:lnTo>
                    <a:pt x="94" y="146"/>
                  </a:lnTo>
                  <a:lnTo>
                    <a:pt x="94" y="145"/>
                  </a:lnTo>
                  <a:lnTo>
                    <a:pt x="93" y="145"/>
                  </a:lnTo>
                  <a:lnTo>
                    <a:pt x="94" y="145"/>
                  </a:lnTo>
                  <a:lnTo>
                    <a:pt x="95" y="145"/>
                  </a:lnTo>
                  <a:lnTo>
                    <a:pt x="94" y="144"/>
                  </a:lnTo>
                  <a:lnTo>
                    <a:pt x="95" y="144"/>
                  </a:lnTo>
                  <a:lnTo>
                    <a:pt x="95" y="145"/>
                  </a:lnTo>
                  <a:lnTo>
                    <a:pt x="97" y="145"/>
                  </a:lnTo>
                  <a:lnTo>
                    <a:pt x="97" y="146"/>
                  </a:lnTo>
                  <a:lnTo>
                    <a:pt x="97" y="147"/>
                  </a:lnTo>
                  <a:lnTo>
                    <a:pt x="97" y="146"/>
                  </a:lnTo>
                  <a:lnTo>
                    <a:pt x="98" y="146"/>
                  </a:lnTo>
                  <a:lnTo>
                    <a:pt x="99" y="146"/>
                  </a:lnTo>
                  <a:lnTo>
                    <a:pt x="99" y="145"/>
                  </a:lnTo>
                  <a:lnTo>
                    <a:pt x="98" y="145"/>
                  </a:lnTo>
                  <a:lnTo>
                    <a:pt x="99" y="145"/>
                  </a:lnTo>
                  <a:lnTo>
                    <a:pt x="98" y="145"/>
                  </a:lnTo>
                  <a:lnTo>
                    <a:pt x="99" y="145"/>
                  </a:lnTo>
                  <a:lnTo>
                    <a:pt x="99" y="144"/>
                  </a:lnTo>
                  <a:lnTo>
                    <a:pt x="98" y="144"/>
                  </a:lnTo>
                  <a:lnTo>
                    <a:pt x="98" y="143"/>
                  </a:lnTo>
                  <a:lnTo>
                    <a:pt x="98" y="142"/>
                  </a:lnTo>
                  <a:lnTo>
                    <a:pt x="99" y="142"/>
                  </a:lnTo>
                  <a:lnTo>
                    <a:pt x="100" y="142"/>
                  </a:lnTo>
                  <a:lnTo>
                    <a:pt x="101" y="142"/>
                  </a:lnTo>
                  <a:lnTo>
                    <a:pt x="101" y="143"/>
                  </a:lnTo>
                  <a:lnTo>
                    <a:pt x="101" y="142"/>
                  </a:lnTo>
                  <a:lnTo>
                    <a:pt x="101" y="143"/>
                  </a:lnTo>
                  <a:lnTo>
                    <a:pt x="102" y="143"/>
                  </a:lnTo>
                  <a:lnTo>
                    <a:pt x="102" y="142"/>
                  </a:lnTo>
                  <a:lnTo>
                    <a:pt x="102" y="143"/>
                  </a:lnTo>
                  <a:lnTo>
                    <a:pt x="103" y="143"/>
                  </a:lnTo>
                  <a:lnTo>
                    <a:pt x="103" y="144"/>
                  </a:lnTo>
                  <a:lnTo>
                    <a:pt x="104" y="144"/>
                  </a:lnTo>
                  <a:lnTo>
                    <a:pt x="104" y="143"/>
                  </a:lnTo>
                  <a:lnTo>
                    <a:pt x="104" y="144"/>
                  </a:lnTo>
                  <a:lnTo>
                    <a:pt x="103" y="144"/>
                  </a:lnTo>
                  <a:lnTo>
                    <a:pt x="103" y="145"/>
                  </a:lnTo>
                  <a:lnTo>
                    <a:pt x="103" y="146"/>
                  </a:lnTo>
                  <a:lnTo>
                    <a:pt x="102" y="146"/>
                  </a:lnTo>
                  <a:lnTo>
                    <a:pt x="102" y="145"/>
                  </a:lnTo>
                  <a:lnTo>
                    <a:pt x="102" y="146"/>
                  </a:lnTo>
                  <a:lnTo>
                    <a:pt x="101" y="146"/>
                  </a:lnTo>
                  <a:lnTo>
                    <a:pt x="102" y="146"/>
                  </a:lnTo>
                  <a:lnTo>
                    <a:pt x="101" y="146"/>
                  </a:lnTo>
                  <a:lnTo>
                    <a:pt x="100" y="146"/>
                  </a:lnTo>
                  <a:lnTo>
                    <a:pt x="101" y="146"/>
                  </a:lnTo>
                  <a:lnTo>
                    <a:pt x="101" y="147"/>
                  </a:lnTo>
                  <a:lnTo>
                    <a:pt x="101" y="146"/>
                  </a:lnTo>
                  <a:lnTo>
                    <a:pt x="100" y="146"/>
                  </a:lnTo>
                  <a:lnTo>
                    <a:pt x="100" y="147"/>
                  </a:lnTo>
                  <a:lnTo>
                    <a:pt x="100" y="148"/>
                  </a:lnTo>
                  <a:lnTo>
                    <a:pt x="101" y="148"/>
                  </a:lnTo>
                  <a:lnTo>
                    <a:pt x="101" y="150"/>
                  </a:lnTo>
                  <a:lnTo>
                    <a:pt x="101" y="151"/>
                  </a:lnTo>
                  <a:lnTo>
                    <a:pt x="100" y="151"/>
                  </a:lnTo>
                  <a:lnTo>
                    <a:pt x="100" y="152"/>
                  </a:lnTo>
                  <a:lnTo>
                    <a:pt x="101" y="153"/>
                  </a:lnTo>
                  <a:lnTo>
                    <a:pt x="100" y="153"/>
                  </a:lnTo>
                  <a:lnTo>
                    <a:pt x="99" y="153"/>
                  </a:lnTo>
                  <a:lnTo>
                    <a:pt x="99" y="154"/>
                  </a:lnTo>
                  <a:lnTo>
                    <a:pt x="99" y="153"/>
                  </a:lnTo>
                  <a:close/>
                  <a:moveTo>
                    <a:pt x="2" y="9"/>
                  </a:moveTo>
                  <a:lnTo>
                    <a:pt x="3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3"/>
                  </a:lnTo>
                  <a:lnTo>
                    <a:pt x="8" y="3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3" y="8"/>
                  </a:lnTo>
                  <a:lnTo>
                    <a:pt x="24" y="8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6" y="12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8" y="14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7"/>
                  </a:lnTo>
                  <a:lnTo>
                    <a:pt x="29" y="18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29" y="21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1" y="21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3" y="21"/>
                  </a:lnTo>
                  <a:lnTo>
                    <a:pt x="33" y="20"/>
                  </a:lnTo>
                  <a:lnTo>
                    <a:pt x="33" y="19"/>
                  </a:lnTo>
                  <a:lnTo>
                    <a:pt x="34" y="19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49" y="13"/>
                  </a:lnTo>
                  <a:lnTo>
                    <a:pt x="50" y="13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5" y="11"/>
                  </a:lnTo>
                  <a:lnTo>
                    <a:pt x="56" y="12"/>
                  </a:lnTo>
                  <a:lnTo>
                    <a:pt x="56" y="13"/>
                  </a:lnTo>
                  <a:lnTo>
                    <a:pt x="57" y="15"/>
                  </a:lnTo>
                  <a:lnTo>
                    <a:pt x="58" y="17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5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4" y="17"/>
                  </a:lnTo>
                  <a:lnTo>
                    <a:pt x="64" y="18"/>
                  </a:lnTo>
                  <a:lnTo>
                    <a:pt x="63" y="18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5" y="21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6" y="23"/>
                  </a:lnTo>
                  <a:lnTo>
                    <a:pt x="65" y="23"/>
                  </a:lnTo>
                  <a:lnTo>
                    <a:pt x="64" y="23"/>
                  </a:lnTo>
                  <a:lnTo>
                    <a:pt x="63" y="23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3" y="28"/>
                  </a:lnTo>
                  <a:lnTo>
                    <a:pt x="61" y="29"/>
                  </a:lnTo>
                  <a:lnTo>
                    <a:pt x="60" y="30"/>
                  </a:lnTo>
                  <a:lnTo>
                    <a:pt x="59" y="31"/>
                  </a:lnTo>
                  <a:lnTo>
                    <a:pt x="58" y="33"/>
                  </a:lnTo>
                  <a:lnTo>
                    <a:pt x="57" y="34"/>
                  </a:lnTo>
                  <a:lnTo>
                    <a:pt x="56" y="35"/>
                  </a:lnTo>
                  <a:lnTo>
                    <a:pt x="55" y="36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2" y="40"/>
                  </a:lnTo>
                  <a:lnTo>
                    <a:pt x="51" y="40"/>
                  </a:lnTo>
                  <a:lnTo>
                    <a:pt x="51" y="42"/>
                  </a:lnTo>
                  <a:lnTo>
                    <a:pt x="50" y="42"/>
                  </a:lnTo>
                  <a:lnTo>
                    <a:pt x="48" y="44"/>
                  </a:lnTo>
                  <a:lnTo>
                    <a:pt x="47" y="44"/>
                  </a:lnTo>
                  <a:lnTo>
                    <a:pt x="46" y="44"/>
                  </a:lnTo>
                  <a:lnTo>
                    <a:pt x="46" y="45"/>
                  </a:lnTo>
                  <a:lnTo>
                    <a:pt x="46" y="44"/>
                  </a:lnTo>
                  <a:lnTo>
                    <a:pt x="45" y="44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3" y="42"/>
                  </a:lnTo>
                  <a:lnTo>
                    <a:pt x="43" y="40"/>
                  </a:lnTo>
                  <a:lnTo>
                    <a:pt x="42" y="40"/>
                  </a:lnTo>
                  <a:lnTo>
                    <a:pt x="42" y="39"/>
                  </a:lnTo>
                  <a:lnTo>
                    <a:pt x="41" y="39"/>
                  </a:lnTo>
                  <a:lnTo>
                    <a:pt x="41" y="38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9" y="36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5" y="36"/>
                  </a:lnTo>
                  <a:lnTo>
                    <a:pt x="37" y="36"/>
                  </a:lnTo>
                  <a:lnTo>
                    <a:pt x="35" y="36"/>
                  </a:lnTo>
                  <a:lnTo>
                    <a:pt x="34" y="36"/>
                  </a:lnTo>
                  <a:lnTo>
                    <a:pt x="34" y="35"/>
                  </a:lnTo>
                  <a:lnTo>
                    <a:pt x="33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2" y="33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1" y="33"/>
                  </a:lnTo>
                  <a:lnTo>
                    <a:pt x="30" y="33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0" y="31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29"/>
                  </a:lnTo>
                  <a:lnTo>
                    <a:pt x="26" y="30"/>
                  </a:lnTo>
                  <a:lnTo>
                    <a:pt x="26" y="29"/>
                  </a:lnTo>
                  <a:lnTo>
                    <a:pt x="25" y="29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2" y="28"/>
                  </a:lnTo>
                  <a:lnTo>
                    <a:pt x="21" y="28"/>
                  </a:lnTo>
                  <a:lnTo>
                    <a:pt x="20" y="28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29"/>
                  </a:lnTo>
                  <a:lnTo>
                    <a:pt x="19" y="28"/>
                  </a:lnTo>
                  <a:lnTo>
                    <a:pt x="20" y="28"/>
                  </a:lnTo>
                  <a:lnTo>
                    <a:pt x="20" y="27"/>
                  </a:lnTo>
                  <a:lnTo>
                    <a:pt x="19" y="28"/>
                  </a:lnTo>
                  <a:lnTo>
                    <a:pt x="20" y="27"/>
                  </a:lnTo>
                  <a:lnTo>
                    <a:pt x="19" y="27"/>
                  </a:lnTo>
                  <a:lnTo>
                    <a:pt x="19" y="28"/>
                  </a:lnTo>
                  <a:lnTo>
                    <a:pt x="17" y="28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6" y="28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6" y="29"/>
                  </a:lnTo>
                  <a:lnTo>
                    <a:pt x="15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5" y="31"/>
                  </a:lnTo>
                  <a:lnTo>
                    <a:pt x="16" y="31"/>
                  </a:lnTo>
                  <a:lnTo>
                    <a:pt x="15" y="31"/>
                  </a:lnTo>
                  <a:lnTo>
                    <a:pt x="16" y="31"/>
                  </a:lnTo>
                  <a:lnTo>
                    <a:pt x="15" y="31"/>
                  </a:lnTo>
                  <a:lnTo>
                    <a:pt x="16" y="31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6" y="33"/>
                  </a:lnTo>
                  <a:lnTo>
                    <a:pt x="15" y="33"/>
                  </a:lnTo>
                  <a:lnTo>
                    <a:pt x="14" y="33"/>
                  </a:lnTo>
                  <a:lnTo>
                    <a:pt x="15" y="34"/>
                  </a:lnTo>
                  <a:lnTo>
                    <a:pt x="17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7" y="34"/>
                  </a:lnTo>
                  <a:lnTo>
                    <a:pt x="16" y="34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3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1" y="33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6" y="30"/>
                  </a:lnTo>
                  <a:lnTo>
                    <a:pt x="7" y="29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4" y="23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9"/>
                  </a:lnTo>
                  <a:close/>
                  <a:moveTo>
                    <a:pt x="101" y="154"/>
                  </a:moveTo>
                  <a:lnTo>
                    <a:pt x="101" y="153"/>
                  </a:lnTo>
                  <a:lnTo>
                    <a:pt x="101" y="154"/>
                  </a:lnTo>
                  <a:close/>
                  <a:moveTo>
                    <a:pt x="101" y="150"/>
                  </a:moveTo>
                  <a:lnTo>
                    <a:pt x="102" y="150"/>
                  </a:lnTo>
                  <a:lnTo>
                    <a:pt x="101" y="150"/>
                  </a:lnTo>
                  <a:close/>
                  <a:moveTo>
                    <a:pt x="104" y="140"/>
                  </a:moveTo>
                  <a:lnTo>
                    <a:pt x="103" y="140"/>
                  </a:lnTo>
                  <a:lnTo>
                    <a:pt x="104" y="140"/>
                  </a:lnTo>
                  <a:lnTo>
                    <a:pt x="104" y="139"/>
                  </a:lnTo>
                  <a:lnTo>
                    <a:pt x="104" y="140"/>
                  </a:lnTo>
                  <a:close/>
                  <a:moveTo>
                    <a:pt x="101" y="138"/>
                  </a:moveTo>
                  <a:lnTo>
                    <a:pt x="100" y="138"/>
                  </a:lnTo>
                  <a:lnTo>
                    <a:pt x="100" y="137"/>
                  </a:lnTo>
                  <a:lnTo>
                    <a:pt x="99" y="137"/>
                  </a:lnTo>
                  <a:lnTo>
                    <a:pt x="99" y="136"/>
                  </a:lnTo>
                  <a:lnTo>
                    <a:pt x="100" y="136"/>
                  </a:lnTo>
                  <a:lnTo>
                    <a:pt x="100" y="135"/>
                  </a:lnTo>
                  <a:lnTo>
                    <a:pt x="100" y="134"/>
                  </a:lnTo>
                  <a:lnTo>
                    <a:pt x="101" y="134"/>
                  </a:lnTo>
                  <a:lnTo>
                    <a:pt x="102" y="134"/>
                  </a:lnTo>
                  <a:lnTo>
                    <a:pt x="102" y="135"/>
                  </a:lnTo>
                  <a:lnTo>
                    <a:pt x="103" y="135"/>
                  </a:lnTo>
                  <a:lnTo>
                    <a:pt x="102" y="135"/>
                  </a:lnTo>
                  <a:lnTo>
                    <a:pt x="102" y="136"/>
                  </a:lnTo>
                  <a:lnTo>
                    <a:pt x="102" y="137"/>
                  </a:lnTo>
                  <a:lnTo>
                    <a:pt x="102" y="138"/>
                  </a:lnTo>
                  <a:lnTo>
                    <a:pt x="101" y="138"/>
                  </a:lnTo>
                  <a:close/>
                  <a:moveTo>
                    <a:pt x="102" y="132"/>
                  </a:moveTo>
                  <a:lnTo>
                    <a:pt x="102" y="131"/>
                  </a:lnTo>
                  <a:lnTo>
                    <a:pt x="103" y="131"/>
                  </a:lnTo>
                  <a:lnTo>
                    <a:pt x="103" y="132"/>
                  </a:lnTo>
                  <a:lnTo>
                    <a:pt x="102" y="132"/>
                  </a:lnTo>
                  <a:close/>
                  <a:moveTo>
                    <a:pt x="102" y="131"/>
                  </a:moveTo>
                  <a:lnTo>
                    <a:pt x="102" y="130"/>
                  </a:lnTo>
                  <a:lnTo>
                    <a:pt x="103" y="130"/>
                  </a:lnTo>
                  <a:lnTo>
                    <a:pt x="103" y="131"/>
                  </a:lnTo>
                  <a:lnTo>
                    <a:pt x="102" y="131"/>
                  </a:lnTo>
                  <a:close/>
                  <a:moveTo>
                    <a:pt x="104" y="129"/>
                  </a:moveTo>
                  <a:lnTo>
                    <a:pt x="103" y="129"/>
                  </a:lnTo>
                  <a:lnTo>
                    <a:pt x="103" y="128"/>
                  </a:lnTo>
                  <a:lnTo>
                    <a:pt x="104" y="12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4" name="Freeform 870">
              <a:extLst>
                <a:ext uri="{FF2B5EF4-FFF2-40B4-BE49-F238E27FC236}">
                  <a16:creationId xmlns:a16="http://schemas.microsoft.com/office/drawing/2014/main" id="{A840F13A-346C-D5AE-C891-F4F07073B9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97600" y="2068513"/>
              <a:ext cx="61912" cy="73025"/>
            </a:xfrm>
            <a:custGeom>
              <a:avLst/>
              <a:gdLst>
                <a:gd name="T0" fmla="*/ 4 w 39"/>
                <a:gd name="T1" fmla="*/ 15 h 46"/>
                <a:gd name="T2" fmla="*/ 3 w 39"/>
                <a:gd name="T3" fmla="*/ 13 h 46"/>
                <a:gd name="T4" fmla="*/ 7 w 39"/>
                <a:gd name="T5" fmla="*/ 13 h 46"/>
                <a:gd name="T6" fmla="*/ 10 w 39"/>
                <a:gd name="T7" fmla="*/ 13 h 46"/>
                <a:gd name="T8" fmla="*/ 15 w 39"/>
                <a:gd name="T9" fmla="*/ 14 h 46"/>
                <a:gd name="T10" fmla="*/ 17 w 39"/>
                <a:gd name="T11" fmla="*/ 9 h 46"/>
                <a:gd name="T12" fmla="*/ 20 w 39"/>
                <a:gd name="T13" fmla="*/ 7 h 46"/>
                <a:gd name="T14" fmla="*/ 25 w 39"/>
                <a:gd name="T15" fmla="*/ 6 h 46"/>
                <a:gd name="T16" fmla="*/ 25 w 39"/>
                <a:gd name="T17" fmla="*/ 3 h 46"/>
                <a:gd name="T18" fmla="*/ 28 w 39"/>
                <a:gd name="T19" fmla="*/ 0 h 46"/>
                <a:gd name="T20" fmla="*/ 30 w 39"/>
                <a:gd name="T21" fmla="*/ 4 h 46"/>
                <a:gd name="T22" fmla="*/ 34 w 39"/>
                <a:gd name="T23" fmla="*/ 8 h 46"/>
                <a:gd name="T24" fmla="*/ 34 w 39"/>
                <a:gd name="T25" fmla="*/ 12 h 46"/>
                <a:gd name="T26" fmla="*/ 36 w 39"/>
                <a:gd name="T27" fmla="*/ 15 h 46"/>
                <a:gd name="T28" fmla="*/ 38 w 39"/>
                <a:gd name="T29" fmla="*/ 16 h 46"/>
                <a:gd name="T30" fmla="*/ 38 w 39"/>
                <a:gd name="T31" fmla="*/ 17 h 46"/>
                <a:gd name="T32" fmla="*/ 37 w 39"/>
                <a:gd name="T33" fmla="*/ 20 h 46"/>
                <a:gd name="T34" fmla="*/ 35 w 39"/>
                <a:gd name="T35" fmla="*/ 21 h 46"/>
                <a:gd name="T36" fmla="*/ 35 w 39"/>
                <a:gd name="T37" fmla="*/ 22 h 46"/>
                <a:gd name="T38" fmla="*/ 34 w 39"/>
                <a:gd name="T39" fmla="*/ 23 h 46"/>
                <a:gd name="T40" fmla="*/ 34 w 39"/>
                <a:gd name="T41" fmla="*/ 24 h 46"/>
                <a:gd name="T42" fmla="*/ 33 w 39"/>
                <a:gd name="T43" fmla="*/ 26 h 46"/>
                <a:gd name="T44" fmla="*/ 33 w 39"/>
                <a:gd name="T45" fmla="*/ 28 h 46"/>
                <a:gd name="T46" fmla="*/ 32 w 39"/>
                <a:gd name="T47" fmla="*/ 30 h 46"/>
                <a:gd name="T48" fmla="*/ 32 w 39"/>
                <a:gd name="T49" fmla="*/ 30 h 46"/>
                <a:gd name="T50" fmla="*/ 30 w 39"/>
                <a:gd name="T51" fmla="*/ 30 h 46"/>
                <a:gd name="T52" fmla="*/ 30 w 39"/>
                <a:gd name="T53" fmla="*/ 26 h 46"/>
                <a:gd name="T54" fmla="*/ 29 w 39"/>
                <a:gd name="T55" fmla="*/ 28 h 46"/>
                <a:gd name="T56" fmla="*/ 29 w 39"/>
                <a:gd name="T57" fmla="*/ 31 h 46"/>
                <a:gd name="T58" fmla="*/ 28 w 39"/>
                <a:gd name="T59" fmla="*/ 37 h 46"/>
                <a:gd name="T60" fmla="*/ 28 w 39"/>
                <a:gd name="T61" fmla="*/ 45 h 46"/>
                <a:gd name="T62" fmla="*/ 27 w 39"/>
                <a:gd name="T63" fmla="*/ 40 h 46"/>
                <a:gd name="T64" fmla="*/ 28 w 39"/>
                <a:gd name="T65" fmla="*/ 38 h 46"/>
                <a:gd name="T66" fmla="*/ 27 w 39"/>
                <a:gd name="T67" fmla="*/ 38 h 46"/>
                <a:gd name="T68" fmla="*/ 28 w 39"/>
                <a:gd name="T69" fmla="*/ 32 h 46"/>
                <a:gd name="T70" fmla="*/ 27 w 39"/>
                <a:gd name="T71" fmla="*/ 34 h 46"/>
                <a:gd name="T72" fmla="*/ 22 w 39"/>
                <a:gd name="T73" fmla="*/ 37 h 46"/>
                <a:gd name="T74" fmla="*/ 22 w 39"/>
                <a:gd name="T75" fmla="*/ 41 h 46"/>
                <a:gd name="T76" fmla="*/ 24 w 39"/>
                <a:gd name="T77" fmla="*/ 39 h 46"/>
                <a:gd name="T78" fmla="*/ 24 w 39"/>
                <a:gd name="T79" fmla="*/ 38 h 46"/>
                <a:gd name="T80" fmla="*/ 27 w 39"/>
                <a:gd name="T81" fmla="*/ 38 h 46"/>
                <a:gd name="T82" fmla="*/ 26 w 39"/>
                <a:gd name="T83" fmla="*/ 38 h 46"/>
                <a:gd name="T84" fmla="*/ 25 w 39"/>
                <a:gd name="T85" fmla="*/ 42 h 46"/>
                <a:gd name="T86" fmla="*/ 24 w 39"/>
                <a:gd name="T87" fmla="*/ 45 h 46"/>
                <a:gd name="T88" fmla="*/ 17 w 39"/>
                <a:gd name="T89" fmla="*/ 45 h 46"/>
                <a:gd name="T90" fmla="*/ 13 w 39"/>
                <a:gd name="T91" fmla="*/ 42 h 46"/>
                <a:gd name="T92" fmla="*/ 16 w 39"/>
                <a:gd name="T93" fmla="*/ 39 h 46"/>
                <a:gd name="T94" fmla="*/ 19 w 39"/>
                <a:gd name="T95" fmla="*/ 34 h 46"/>
                <a:gd name="T96" fmla="*/ 18 w 39"/>
                <a:gd name="T97" fmla="*/ 30 h 46"/>
                <a:gd name="T98" fmla="*/ 15 w 39"/>
                <a:gd name="T99" fmla="*/ 29 h 46"/>
                <a:gd name="T100" fmla="*/ 12 w 39"/>
                <a:gd name="T101" fmla="*/ 28 h 46"/>
                <a:gd name="T102" fmla="*/ 11 w 39"/>
                <a:gd name="T103" fmla="*/ 24 h 46"/>
                <a:gd name="T104" fmla="*/ 11 w 39"/>
                <a:gd name="T105" fmla="*/ 21 h 46"/>
                <a:gd name="T106" fmla="*/ 9 w 39"/>
                <a:gd name="T107" fmla="*/ 20 h 46"/>
                <a:gd name="T108" fmla="*/ 7 w 39"/>
                <a:gd name="T109" fmla="*/ 21 h 46"/>
                <a:gd name="T110" fmla="*/ 4 w 39"/>
                <a:gd name="T111" fmla="*/ 19 h 46"/>
                <a:gd name="T112" fmla="*/ 0 w 39"/>
                <a:gd name="T113" fmla="*/ 15 h 46"/>
                <a:gd name="T114" fmla="*/ 2 w 39"/>
                <a:gd name="T115" fmla="*/ 13 h 46"/>
                <a:gd name="T116" fmla="*/ 3 w 39"/>
                <a:gd name="T117" fmla="*/ 15 h 46"/>
                <a:gd name="T118" fmla="*/ 1 w 39"/>
                <a:gd name="T119" fmla="*/ 2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" h="46">
                  <a:moveTo>
                    <a:pt x="4" y="19"/>
                  </a:moveTo>
                  <a:lnTo>
                    <a:pt x="5" y="19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6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4" y="6"/>
                  </a:lnTo>
                  <a:lnTo>
                    <a:pt x="25" y="6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2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5" y="11"/>
                  </a:lnTo>
                  <a:lnTo>
                    <a:pt x="34" y="11"/>
                  </a:lnTo>
                  <a:lnTo>
                    <a:pt x="34" y="12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6" y="14"/>
                  </a:lnTo>
                  <a:lnTo>
                    <a:pt x="36" y="15"/>
                  </a:lnTo>
                  <a:lnTo>
                    <a:pt x="37" y="15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38" y="17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7" y="20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6" y="22"/>
                  </a:lnTo>
                  <a:lnTo>
                    <a:pt x="35" y="22"/>
                  </a:lnTo>
                  <a:lnTo>
                    <a:pt x="36" y="22"/>
                  </a:lnTo>
                  <a:lnTo>
                    <a:pt x="35" y="21"/>
                  </a:lnTo>
                  <a:lnTo>
                    <a:pt x="35" y="22"/>
                  </a:lnTo>
                  <a:lnTo>
                    <a:pt x="34" y="23"/>
                  </a:lnTo>
                  <a:lnTo>
                    <a:pt x="35" y="23"/>
                  </a:lnTo>
                  <a:lnTo>
                    <a:pt x="34" y="23"/>
                  </a:lnTo>
                  <a:lnTo>
                    <a:pt x="35" y="23"/>
                  </a:lnTo>
                  <a:lnTo>
                    <a:pt x="34" y="23"/>
                  </a:lnTo>
                  <a:lnTo>
                    <a:pt x="34" y="24"/>
                  </a:lnTo>
                  <a:lnTo>
                    <a:pt x="34" y="25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4" y="24"/>
                  </a:lnTo>
                  <a:lnTo>
                    <a:pt x="33" y="24"/>
                  </a:lnTo>
                  <a:lnTo>
                    <a:pt x="33" y="25"/>
                  </a:lnTo>
                  <a:lnTo>
                    <a:pt x="33" y="24"/>
                  </a:lnTo>
                  <a:lnTo>
                    <a:pt x="33" y="25"/>
                  </a:lnTo>
                  <a:lnTo>
                    <a:pt x="33" y="26"/>
                  </a:lnTo>
                  <a:lnTo>
                    <a:pt x="33" y="25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30" y="31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30" y="31"/>
                  </a:lnTo>
                  <a:lnTo>
                    <a:pt x="30" y="30"/>
                  </a:lnTo>
                  <a:lnTo>
                    <a:pt x="30" y="29"/>
                  </a:lnTo>
                  <a:lnTo>
                    <a:pt x="30" y="30"/>
                  </a:lnTo>
                  <a:lnTo>
                    <a:pt x="30" y="29"/>
                  </a:lnTo>
                  <a:lnTo>
                    <a:pt x="30" y="28"/>
                  </a:lnTo>
                  <a:lnTo>
                    <a:pt x="30" y="29"/>
                  </a:lnTo>
                  <a:lnTo>
                    <a:pt x="30" y="28"/>
                  </a:lnTo>
                  <a:lnTo>
                    <a:pt x="30" y="26"/>
                  </a:lnTo>
                  <a:lnTo>
                    <a:pt x="29" y="26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9" y="26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8" y="30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29" y="33"/>
                  </a:lnTo>
                  <a:lnTo>
                    <a:pt x="28" y="34"/>
                  </a:lnTo>
                  <a:lnTo>
                    <a:pt x="28" y="36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8" y="39"/>
                  </a:lnTo>
                  <a:lnTo>
                    <a:pt x="28" y="40"/>
                  </a:lnTo>
                  <a:lnTo>
                    <a:pt x="28" y="42"/>
                  </a:lnTo>
                  <a:lnTo>
                    <a:pt x="28" y="45"/>
                  </a:lnTo>
                  <a:lnTo>
                    <a:pt x="28" y="46"/>
                  </a:lnTo>
                  <a:lnTo>
                    <a:pt x="28" y="45"/>
                  </a:lnTo>
                  <a:lnTo>
                    <a:pt x="27" y="42"/>
                  </a:lnTo>
                  <a:lnTo>
                    <a:pt x="28" y="40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28" y="39"/>
                  </a:lnTo>
                  <a:lnTo>
                    <a:pt x="28" y="38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8" y="36"/>
                  </a:lnTo>
                  <a:lnTo>
                    <a:pt x="28" y="33"/>
                  </a:lnTo>
                  <a:lnTo>
                    <a:pt x="29" y="31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8" y="33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8" y="33"/>
                  </a:lnTo>
                  <a:lnTo>
                    <a:pt x="27" y="34"/>
                  </a:lnTo>
                  <a:lnTo>
                    <a:pt x="27" y="37"/>
                  </a:lnTo>
                  <a:lnTo>
                    <a:pt x="26" y="36"/>
                  </a:lnTo>
                  <a:lnTo>
                    <a:pt x="24" y="38"/>
                  </a:lnTo>
                  <a:lnTo>
                    <a:pt x="24" y="37"/>
                  </a:lnTo>
                  <a:lnTo>
                    <a:pt x="22" y="37"/>
                  </a:lnTo>
                  <a:lnTo>
                    <a:pt x="22" y="38"/>
                  </a:lnTo>
                  <a:lnTo>
                    <a:pt x="22" y="39"/>
                  </a:lnTo>
                  <a:lnTo>
                    <a:pt x="22" y="40"/>
                  </a:lnTo>
                  <a:lnTo>
                    <a:pt x="21" y="40"/>
                  </a:lnTo>
                  <a:lnTo>
                    <a:pt x="22" y="41"/>
                  </a:lnTo>
                  <a:lnTo>
                    <a:pt x="24" y="41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5" y="39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8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5" y="38"/>
                  </a:lnTo>
                  <a:lnTo>
                    <a:pt x="26" y="38"/>
                  </a:lnTo>
                  <a:lnTo>
                    <a:pt x="27" y="38"/>
                  </a:lnTo>
                  <a:lnTo>
                    <a:pt x="26" y="38"/>
                  </a:lnTo>
                  <a:lnTo>
                    <a:pt x="26" y="39"/>
                  </a:lnTo>
                  <a:lnTo>
                    <a:pt x="26" y="38"/>
                  </a:lnTo>
                  <a:lnTo>
                    <a:pt x="26" y="39"/>
                  </a:lnTo>
                  <a:lnTo>
                    <a:pt x="26" y="38"/>
                  </a:lnTo>
                  <a:lnTo>
                    <a:pt x="27" y="38"/>
                  </a:lnTo>
                  <a:lnTo>
                    <a:pt x="26" y="39"/>
                  </a:lnTo>
                  <a:lnTo>
                    <a:pt x="26" y="41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4" y="45"/>
                  </a:lnTo>
                  <a:lnTo>
                    <a:pt x="22" y="45"/>
                  </a:lnTo>
                  <a:lnTo>
                    <a:pt x="21" y="45"/>
                  </a:lnTo>
                  <a:lnTo>
                    <a:pt x="19" y="45"/>
                  </a:lnTo>
                  <a:lnTo>
                    <a:pt x="18" y="45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15" y="43"/>
                  </a:lnTo>
                  <a:lnTo>
                    <a:pt x="15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5" y="40"/>
                  </a:lnTo>
                  <a:lnTo>
                    <a:pt x="16" y="39"/>
                  </a:lnTo>
                  <a:lnTo>
                    <a:pt x="17" y="39"/>
                  </a:lnTo>
                  <a:lnTo>
                    <a:pt x="19" y="38"/>
                  </a:lnTo>
                  <a:lnTo>
                    <a:pt x="20" y="37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6" y="28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3" y="28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12" y="28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2" y="25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0" y="24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4" y="19"/>
                  </a:lnTo>
                  <a:close/>
                  <a:moveTo>
                    <a:pt x="0" y="19"/>
                  </a:moveTo>
                  <a:lnTo>
                    <a:pt x="1" y="17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6" name="Freeform 872">
              <a:extLst>
                <a:ext uri="{FF2B5EF4-FFF2-40B4-BE49-F238E27FC236}">
                  <a16:creationId xmlns:a16="http://schemas.microsoft.com/office/drawing/2014/main" id="{18AAADE1-2592-D407-2461-965C2A1658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9875" y="3011488"/>
              <a:ext cx="63500" cy="136525"/>
            </a:xfrm>
            <a:custGeom>
              <a:avLst/>
              <a:gdLst>
                <a:gd name="T0" fmla="*/ 7 w 40"/>
                <a:gd name="T1" fmla="*/ 9 h 86"/>
                <a:gd name="T2" fmla="*/ 10 w 40"/>
                <a:gd name="T3" fmla="*/ 12 h 86"/>
                <a:gd name="T4" fmla="*/ 15 w 40"/>
                <a:gd name="T5" fmla="*/ 15 h 86"/>
                <a:gd name="T6" fmla="*/ 17 w 40"/>
                <a:gd name="T7" fmla="*/ 20 h 86"/>
                <a:gd name="T8" fmla="*/ 19 w 40"/>
                <a:gd name="T9" fmla="*/ 24 h 86"/>
                <a:gd name="T10" fmla="*/ 25 w 40"/>
                <a:gd name="T11" fmla="*/ 25 h 86"/>
                <a:gd name="T12" fmla="*/ 28 w 40"/>
                <a:gd name="T13" fmla="*/ 31 h 86"/>
                <a:gd name="T14" fmla="*/ 29 w 40"/>
                <a:gd name="T15" fmla="*/ 32 h 86"/>
                <a:gd name="T16" fmla="*/ 25 w 40"/>
                <a:gd name="T17" fmla="*/ 32 h 86"/>
                <a:gd name="T18" fmla="*/ 27 w 40"/>
                <a:gd name="T19" fmla="*/ 33 h 86"/>
                <a:gd name="T20" fmla="*/ 30 w 40"/>
                <a:gd name="T21" fmla="*/ 32 h 86"/>
                <a:gd name="T22" fmla="*/ 35 w 40"/>
                <a:gd name="T23" fmla="*/ 33 h 86"/>
                <a:gd name="T24" fmla="*/ 29 w 40"/>
                <a:gd name="T25" fmla="*/ 33 h 86"/>
                <a:gd name="T26" fmla="*/ 30 w 40"/>
                <a:gd name="T27" fmla="*/ 37 h 86"/>
                <a:gd name="T28" fmla="*/ 30 w 40"/>
                <a:gd name="T29" fmla="*/ 37 h 86"/>
                <a:gd name="T30" fmla="*/ 32 w 40"/>
                <a:gd name="T31" fmla="*/ 36 h 86"/>
                <a:gd name="T32" fmla="*/ 32 w 40"/>
                <a:gd name="T33" fmla="*/ 40 h 86"/>
                <a:gd name="T34" fmla="*/ 29 w 40"/>
                <a:gd name="T35" fmla="*/ 36 h 86"/>
                <a:gd name="T36" fmla="*/ 25 w 40"/>
                <a:gd name="T37" fmla="*/ 34 h 86"/>
                <a:gd name="T38" fmla="*/ 27 w 40"/>
                <a:gd name="T39" fmla="*/ 37 h 86"/>
                <a:gd name="T40" fmla="*/ 27 w 40"/>
                <a:gd name="T41" fmla="*/ 39 h 86"/>
                <a:gd name="T42" fmla="*/ 29 w 40"/>
                <a:gd name="T43" fmla="*/ 41 h 86"/>
                <a:gd name="T44" fmla="*/ 27 w 40"/>
                <a:gd name="T45" fmla="*/ 42 h 86"/>
                <a:gd name="T46" fmla="*/ 25 w 40"/>
                <a:gd name="T47" fmla="*/ 42 h 86"/>
                <a:gd name="T48" fmla="*/ 24 w 40"/>
                <a:gd name="T49" fmla="*/ 42 h 86"/>
                <a:gd name="T50" fmla="*/ 24 w 40"/>
                <a:gd name="T51" fmla="*/ 45 h 86"/>
                <a:gd name="T52" fmla="*/ 25 w 40"/>
                <a:gd name="T53" fmla="*/ 50 h 86"/>
                <a:gd name="T54" fmla="*/ 27 w 40"/>
                <a:gd name="T55" fmla="*/ 57 h 86"/>
                <a:gd name="T56" fmla="*/ 29 w 40"/>
                <a:gd name="T57" fmla="*/ 64 h 86"/>
                <a:gd name="T58" fmla="*/ 32 w 40"/>
                <a:gd name="T59" fmla="*/ 70 h 86"/>
                <a:gd name="T60" fmla="*/ 34 w 40"/>
                <a:gd name="T61" fmla="*/ 76 h 86"/>
                <a:gd name="T62" fmla="*/ 37 w 40"/>
                <a:gd name="T63" fmla="*/ 82 h 86"/>
                <a:gd name="T64" fmla="*/ 36 w 40"/>
                <a:gd name="T65" fmla="*/ 86 h 86"/>
                <a:gd name="T66" fmla="*/ 28 w 40"/>
                <a:gd name="T67" fmla="*/ 78 h 86"/>
                <a:gd name="T68" fmla="*/ 21 w 40"/>
                <a:gd name="T69" fmla="*/ 78 h 86"/>
                <a:gd name="T70" fmla="*/ 16 w 40"/>
                <a:gd name="T71" fmla="*/ 76 h 86"/>
                <a:gd name="T72" fmla="*/ 10 w 40"/>
                <a:gd name="T73" fmla="*/ 72 h 86"/>
                <a:gd name="T74" fmla="*/ 12 w 40"/>
                <a:gd name="T75" fmla="*/ 67 h 86"/>
                <a:gd name="T76" fmla="*/ 16 w 40"/>
                <a:gd name="T77" fmla="*/ 62 h 86"/>
                <a:gd name="T78" fmla="*/ 23 w 40"/>
                <a:gd name="T79" fmla="*/ 59 h 86"/>
                <a:gd name="T80" fmla="*/ 24 w 40"/>
                <a:gd name="T81" fmla="*/ 56 h 86"/>
                <a:gd name="T82" fmla="*/ 20 w 40"/>
                <a:gd name="T83" fmla="*/ 46 h 86"/>
                <a:gd name="T84" fmla="*/ 15 w 40"/>
                <a:gd name="T85" fmla="*/ 43 h 86"/>
                <a:gd name="T86" fmla="*/ 9 w 40"/>
                <a:gd name="T87" fmla="*/ 42 h 86"/>
                <a:gd name="T88" fmla="*/ 4 w 40"/>
                <a:gd name="T89" fmla="*/ 40 h 86"/>
                <a:gd name="T90" fmla="*/ 2 w 40"/>
                <a:gd name="T91" fmla="*/ 36 h 86"/>
                <a:gd name="T92" fmla="*/ 4 w 40"/>
                <a:gd name="T93" fmla="*/ 31 h 86"/>
                <a:gd name="T94" fmla="*/ 3 w 40"/>
                <a:gd name="T95" fmla="*/ 25 h 86"/>
                <a:gd name="T96" fmla="*/ 2 w 40"/>
                <a:gd name="T97" fmla="*/ 20 h 86"/>
                <a:gd name="T98" fmla="*/ 9 w 40"/>
                <a:gd name="T99" fmla="*/ 21 h 86"/>
                <a:gd name="T100" fmla="*/ 8 w 40"/>
                <a:gd name="T101" fmla="*/ 17 h 86"/>
                <a:gd name="T102" fmla="*/ 6 w 40"/>
                <a:gd name="T103" fmla="*/ 13 h 86"/>
                <a:gd name="T104" fmla="*/ 2 w 40"/>
                <a:gd name="T105" fmla="*/ 7 h 86"/>
                <a:gd name="T106" fmla="*/ 1 w 40"/>
                <a:gd name="T107" fmla="*/ 3 h 86"/>
                <a:gd name="T108" fmla="*/ 19 w 40"/>
                <a:gd name="T109" fmla="*/ 14 h 86"/>
                <a:gd name="T110" fmla="*/ 16 w 40"/>
                <a:gd name="T111" fmla="*/ 13 h 86"/>
                <a:gd name="T112" fmla="*/ 23 w 40"/>
                <a:gd name="T113" fmla="*/ 9 h 86"/>
                <a:gd name="T114" fmla="*/ 21 w 40"/>
                <a:gd name="T115" fmla="*/ 8 h 86"/>
                <a:gd name="T116" fmla="*/ 26 w 40"/>
                <a:gd name="T117" fmla="*/ 0 h 86"/>
                <a:gd name="T118" fmla="*/ 33 w 40"/>
                <a:gd name="T119" fmla="*/ 5 h 86"/>
                <a:gd name="T120" fmla="*/ 28 w 40"/>
                <a:gd name="T121" fmla="*/ 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" h="86">
                  <a:moveTo>
                    <a:pt x="1" y="3"/>
                  </a:moveTo>
                  <a:lnTo>
                    <a:pt x="2" y="5"/>
                  </a:lnTo>
                  <a:lnTo>
                    <a:pt x="3" y="6"/>
                  </a:lnTo>
                  <a:lnTo>
                    <a:pt x="4" y="7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7" y="9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5" y="13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5" y="15"/>
                  </a:lnTo>
                  <a:lnTo>
                    <a:pt x="15" y="16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7" y="21"/>
                  </a:lnTo>
                  <a:lnTo>
                    <a:pt x="17" y="20"/>
                  </a:lnTo>
                  <a:lnTo>
                    <a:pt x="18" y="20"/>
                  </a:lnTo>
                  <a:lnTo>
                    <a:pt x="18" y="21"/>
                  </a:lnTo>
                  <a:lnTo>
                    <a:pt x="18" y="22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3" y="25"/>
                  </a:lnTo>
                  <a:lnTo>
                    <a:pt x="23" y="24"/>
                  </a:lnTo>
                  <a:lnTo>
                    <a:pt x="24" y="24"/>
                  </a:lnTo>
                  <a:lnTo>
                    <a:pt x="24" y="25"/>
                  </a:lnTo>
                  <a:lnTo>
                    <a:pt x="25" y="25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29"/>
                  </a:lnTo>
                  <a:lnTo>
                    <a:pt x="26" y="30"/>
                  </a:lnTo>
                  <a:lnTo>
                    <a:pt x="26" y="31"/>
                  </a:lnTo>
                  <a:lnTo>
                    <a:pt x="27" y="31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9" y="32"/>
                  </a:lnTo>
                  <a:lnTo>
                    <a:pt x="28" y="32"/>
                  </a:lnTo>
                  <a:lnTo>
                    <a:pt x="27" y="32"/>
                  </a:lnTo>
                  <a:lnTo>
                    <a:pt x="26" y="32"/>
                  </a:lnTo>
                  <a:lnTo>
                    <a:pt x="25" y="32"/>
                  </a:lnTo>
                  <a:lnTo>
                    <a:pt x="24" y="32"/>
                  </a:lnTo>
                  <a:lnTo>
                    <a:pt x="25" y="32"/>
                  </a:lnTo>
                  <a:lnTo>
                    <a:pt x="25" y="33"/>
                  </a:lnTo>
                  <a:lnTo>
                    <a:pt x="25" y="32"/>
                  </a:lnTo>
                  <a:lnTo>
                    <a:pt x="24" y="32"/>
                  </a:lnTo>
                  <a:lnTo>
                    <a:pt x="25" y="33"/>
                  </a:lnTo>
                  <a:lnTo>
                    <a:pt x="26" y="33"/>
                  </a:lnTo>
                  <a:lnTo>
                    <a:pt x="26" y="32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8" y="33"/>
                  </a:lnTo>
                  <a:lnTo>
                    <a:pt x="28" y="32"/>
                  </a:lnTo>
                  <a:lnTo>
                    <a:pt x="28" y="33"/>
                  </a:lnTo>
                  <a:lnTo>
                    <a:pt x="29" y="33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30" y="32"/>
                  </a:lnTo>
                  <a:lnTo>
                    <a:pt x="32" y="32"/>
                  </a:lnTo>
                  <a:lnTo>
                    <a:pt x="32" y="33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5" y="33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5" y="33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2" y="32"/>
                  </a:lnTo>
                  <a:lnTo>
                    <a:pt x="30" y="32"/>
                  </a:lnTo>
                  <a:lnTo>
                    <a:pt x="29" y="33"/>
                  </a:lnTo>
                  <a:lnTo>
                    <a:pt x="29" y="34"/>
                  </a:lnTo>
                  <a:lnTo>
                    <a:pt x="30" y="34"/>
                  </a:lnTo>
                  <a:lnTo>
                    <a:pt x="29" y="33"/>
                  </a:lnTo>
                  <a:lnTo>
                    <a:pt x="29" y="34"/>
                  </a:lnTo>
                  <a:lnTo>
                    <a:pt x="29" y="36"/>
                  </a:lnTo>
                  <a:lnTo>
                    <a:pt x="29" y="34"/>
                  </a:lnTo>
                  <a:lnTo>
                    <a:pt x="29" y="36"/>
                  </a:lnTo>
                  <a:lnTo>
                    <a:pt x="30" y="36"/>
                  </a:lnTo>
                  <a:lnTo>
                    <a:pt x="32" y="36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2" y="36"/>
                  </a:lnTo>
                  <a:lnTo>
                    <a:pt x="33" y="36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2" y="36"/>
                  </a:lnTo>
                  <a:lnTo>
                    <a:pt x="32" y="37"/>
                  </a:lnTo>
                  <a:lnTo>
                    <a:pt x="32" y="38"/>
                  </a:lnTo>
                  <a:lnTo>
                    <a:pt x="32" y="39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30" y="37"/>
                  </a:lnTo>
                  <a:lnTo>
                    <a:pt x="29" y="37"/>
                  </a:lnTo>
                  <a:lnTo>
                    <a:pt x="29" y="38"/>
                  </a:lnTo>
                  <a:lnTo>
                    <a:pt x="28" y="38"/>
                  </a:lnTo>
                  <a:lnTo>
                    <a:pt x="29" y="38"/>
                  </a:lnTo>
                  <a:lnTo>
                    <a:pt x="28" y="38"/>
                  </a:lnTo>
                  <a:lnTo>
                    <a:pt x="29" y="36"/>
                  </a:lnTo>
                  <a:lnTo>
                    <a:pt x="28" y="36"/>
                  </a:lnTo>
                  <a:lnTo>
                    <a:pt x="28" y="37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26" y="34"/>
                  </a:lnTo>
                  <a:lnTo>
                    <a:pt x="25" y="34"/>
                  </a:lnTo>
                  <a:lnTo>
                    <a:pt x="26" y="34"/>
                  </a:lnTo>
                  <a:lnTo>
                    <a:pt x="26" y="36"/>
                  </a:lnTo>
                  <a:lnTo>
                    <a:pt x="27" y="36"/>
                  </a:lnTo>
                  <a:lnTo>
                    <a:pt x="26" y="36"/>
                  </a:lnTo>
                  <a:lnTo>
                    <a:pt x="26" y="37"/>
                  </a:lnTo>
                  <a:lnTo>
                    <a:pt x="27" y="37"/>
                  </a:lnTo>
                  <a:lnTo>
                    <a:pt x="27" y="38"/>
                  </a:lnTo>
                  <a:lnTo>
                    <a:pt x="27" y="37"/>
                  </a:lnTo>
                  <a:lnTo>
                    <a:pt x="27" y="38"/>
                  </a:lnTo>
                  <a:lnTo>
                    <a:pt x="27" y="37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5" y="39"/>
                  </a:lnTo>
                  <a:lnTo>
                    <a:pt x="25" y="40"/>
                  </a:lnTo>
                  <a:lnTo>
                    <a:pt x="28" y="41"/>
                  </a:lnTo>
                  <a:lnTo>
                    <a:pt x="28" y="40"/>
                  </a:lnTo>
                  <a:lnTo>
                    <a:pt x="29" y="40"/>
                  </a:lnTo>
                  <a:lnTo>
                    <a:pt x="28" y="40"/>
                  </a:lnTo>
                  <a:lnTo>
                    <a:pt x="29" y="40"/>
                  </a:lnTo>
                  <a:lnTo>
                    <a:pt x="29" y="41"/>
                  </a:lnTo>
                  <a:lnTo>
                    <a:pt x="29" y="42"/>
                  </a:lnTo>
                  <a:lnTo>
                    <a:pt x="29" y="43"/>
                  </a:lnTo>
                  <a:lnTo>
                    <a:pt x="28" y="43"/>
                  </a:lnTo>
                  <a:lnTo>
                    <a:pt x="28" y="45"/>
                  </a:lnTo>
                  <a:lnTo>
                    <a:pt x="27" y="43"/>
                  </a:lnTo>
                  <a:lnTo>
                    <a:pt x="28" y="43"/>
                  </a:lnTo>
                  <a:lnTo>
                    <a:pt x="27" y="43"/>
                  </a:lnTo>
                  <a:lnTo>
                    <a:pt x="27" y="42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5" y="41"/>
                  </a:lnTo>
                  <a:lnTo>
                    <a:pt x="24" y="41"/>
                  </a:lnTo>
                  <a:lnTo>
                    <a:pt x="25" y="41"/>
                  </a:lnTo>
                  <a:lnTo>
                    <a:pt x="24" y="41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6" y="42"/>
                  </a:lnTo>
                  <a:lnTo>
                    <a:pt x="26" y="43"/>
                  </a:lnTo>
                  <a:lnTo>
                    <a:pt x="25" y="43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5" y="43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7"/>
                  </a:lnTo>
                  <a:lnTo>
                    <a:pt x="25" y="48"/>
                  </a:lnTo>
                  <a:lnTo>
                    <a:pt x="25" y="49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6" y="51"/>
                  </a:lnTo>
                  <a:lnTo>
                    <a:pt x="26" y="53"/>
                  </a:lnTo>
                  <a:lnTo>
                    <a:pt x="26" y="54"/>
                  </a:lnTo>
                  <a:lnTo>
                    <a:pt x="26" y="55"/>
                  </a:lnTo>
                  <a:lnTo>
                    <a:pt x="27" y="55"/>
                  </a:lnTo>
                  <a:lnTo>
                    <a:pt x="27" y="56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28" y="59"/>
                  </a:lnTo>
                  <a:lnTo>
                    <a:pt x="28" y="61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29" y="63"/>
                  </a:lnTo>
                  <a:lnTo>
                    <a:pt x="29" y="64"/>
                  </a:lnTo>
                  <a:lnTo>
                    <a:pt x="29" y="65"/>
                  </a:lnTo>
                  <a:lnTo>
                    <a:pt x="30" y="65"/>
                  </a:lnTo>
                  <a:lnTo>
                    <a:pt x="29" y="65"/>
                  </a:lnTo>
                  <a:lnTo>
                    <a:pt x="30" y="65"/>
                  </a:lnTo>
                  <a:lnTo>
                    <a:pt x="30" y="66"/>
                  </a:lnTo>
                  <a:lnTo>
                    <a:pt x="30" y="67"/>
                  </a:lnTo>
                  <a:lnTo>
                    <a:pt x="32" y="68"/>
                  </a:lnTo>
                  <a:lnTo>
                    <a:pt x="32" y="70"/>
                  </a:lnTo>
                  <a:lnTo>
                    <a:pt x="32" y="71"/>
                  </a:lnTo>
                  <a:lnTo>
                    <a:pt x="33" y="71"/>
                  </a:lnTo>
                  <a:lnTo>
                    <a:pt x="33" y="72"/>
                  </a:lnTo>
                  <a:lnTo>
                    <a:pt x="33" y="73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5" y="76"/>
                  </a:lnTo>
                  <a:lnTo>
                    <a:pt x="35" y="78"/>
                  </a:lnTo>
                  <a:lnTo>
                    <a:pt x="35" y="79"/>
                  </a:lnTo>
                  <a:lnTo>
                    <a:pt x="36" y="79"/>
                  </a:lnTo>
                  <a:lnTo>
                    <a:pt x="36" y="80"/>
                  </a:lnTo>
                  <a:lnTo>
                    <a:pt x="36" y="81"/>
                  </a:lnTo>
                  <a:lnTo>
                    <a:pt x="37" y="81"/>
                  </a:lnTo>
                  <a:lnTo>
                    <a:pt x="37" y="82"/>
                  </a:lnTo>
                  <a:lnTo>
                    <a:pt x="37" y="83"/>
                  </a:lnTo>
                  <a:lnTo>
                    <a:pt x="38" y="83"/>
                  </a:lnTo>
                  <a:lnTo>
                    <a:pt x="38" y="84"/>
                  </a:lnTo>
                  <a:lnTo>
                    <a:pt x="38" y="86"/>
                  </a:lnTo>
                  <a:lnTo>
                    <a:pt x="40" y="86"/>
                  </a:lnTo>
                  <a:lnTo>
                    <a:pt x="38" y="86"/>
                  </a:lnTo>
                  <a:lnTo>
                    <a:pt x="37" y="86"/>
                  </a:lnTo>
                  <a:lnTo>
                    <a:pt x="36" y="86"/>
                  </a:lnTo>
                  <a:lnTo>
                    <a:pt x="35" y="84"/>
                  </a:lnTo>
                  <a:lnTo>
                    <a:pt x="34" y="83"/>
                  </a:lnTo>
                  <a:lnTo>
                    <a:pt x="33" y="81"/>
                  </a:lnTo>
                  <a:lnTo>
                    <a:pt x="32" y="80"/>
                  </a:lnTo>
                  <a:lnTo>
                    <a:pt x="30" y="79"/>
                  </a:lnTo>
                  <a:lnTo>
                    <a:pt x="29" y="79"/>
                  </a:lnTo>
                  <a:lnTo>
                    <a:pt x="29" y="78"/>
                  </a:lnTo>
                  <a:lnTo>
                    <a:pt x="28" y="78"/>
                  </a:lnTo>
                  <a:lnTo>
                    <a:pt x="29" y="76"/>
                  </a:lnTo>
                  <a:lnTo>
                    <a:pt x="28" y="76"/>
                  </a:lnTo>
                  <a:lnTo>
                    <a:pt x="27" y="76"/>
                  </a:lnTo>
                  <a:lnTo>
                    <a:pt x="26" y="76"/>
                  </a:lnTo>
                  <a:lnTo>
                    <a:pt x="26" y="75"/>
                  </a:lnTo>
                  <a:lnTo>
                    <a:pt x="25" y="75"/>
                  </a:lnTo>
                  <a:lnTo>
                    <a:pt x="23" y="75"/>
                  </a:lnTo>
                  <a:lnTo>
                    <a:pt x="21" y="78"/>
                  </a:lnTo>
                  <a:lnTo>
                    <a:pt x="20" y="76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5" y="78"/>
                  </a:lnTo>
                  <a:lnTo>
                    <a:pt x="16" y="76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2" y="76"/>
                  </a:lnTo>
                  <a:lnTo>
                    <a:pt x="12" y="75"/>
                  </a:lnTo>
                  <a:lnTo>
                    <a:pt x="12" y="74"/>
                  </a:lnTo>
                  <a:lnTo>
                    <a:pt x="11" y="74"/>
                  </a:lnTo>
                  <a:lnTo>
                    <a:pt x="11" y="73"/>
                  </a:lnTo>
                  <a:lnTo>
                    <a:pt x="10" y="72"/>
                  </a:lnTo>
                  <a:lnTo>
                    <a:pt x="10" y="71"/>
                  </a:lnTo>
                  <a:lnTo>
                    <a:pt x="10" y="70"/>
                  </a:lnTo>
                  <a:lnTo>
                    <a:pt x="11" y="71"/>
                  </a:lnTo>
                  <a:lnTo>
                    <a:pt x="11" y="70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2" y="65"/>
                  </a:lnTo>
                  <a:lnTo>
                    <a:pt x="14" y="65"/>
                  </a:lnTo>
                  <a:lnTo>
                    <a:pt x="14" y="64"/>
                  </a:lnTo>
                  <a:lnTo>
                    <a:pt x="15" y="64"/>
                  </a:lnTo>
                  <a:lnTo>
                    <a:pt x="15" y="63"/>
                  </a:lnTo>
                  <a:lnTo>
                    <a:pt x="16" y="63"/>
                  </a:lnTo>
                  <a:lnTo>
                    <a:pt x="16" y="62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20" y="61"/>
                  </a:lnTo>
                  <a:lnTo>
                    <a:pt x="21" y="59"/>
                  </a:lnTo>
                  <a:lnTo>
                    <a:pt x="23" y="61"/>
                  </a:lnTo>
                  <a:lnTo>
                    <a:pt x="23" y="59"/>
                  </a:lnTo>
                  <a:lnTo>
                    <a:pt x="24" y="58"/>
                  </a:lnTo>
                  <a:lnTo>
                    <a:pt x="25" y="59"/>
                  </a:lnTo>
                  <a:lnTo>
                    <a:pt x="25" y="61"/>
                  </a:lnTo>
                  <a:lnTo>
                    <a:pt x="26" y="61"/>
                  </a:lnTo>
                  <a:lnTo>
                    <a:pt x="25" y="59"/>
                  </a:lnTo>
                  <a:lnTo>
                    <a:pt x="25" y="58"/>
                  </a:lnTo>
                  <a:lnTo>
                    <a:pt x="25" y="57"/>
                  </a:lnTo>
                  <a:lnTo>
                    <a:pt x="24" y="56"/>
                  </a:lnTo>
                  <a:lnTo>
                    <a:pt x="24" y="55"/>
                  </a:lnTo>
                  <a:lnTo>
                    <a:pt x="23" y="54"/>
                  </a:lnTo>
                  <a:lnTo>
                    <a:pt x="23" y="53"/>
                  </a:lnTo>
                  <a:lnTo>
                    <a:pt x="21" y="53"/>
                  </a:lnTo>
                  <a:lnTo>
                    <a:pt x="21" y="51"/>
                  </a:lnTo>
                  <a:lnTo>
                    <a:pt x="20" y="50"/>
                  </a:lnTo>
                  <a:lnTo>
                    <a:pt x="20" y="48"/>
                  </a:lnTo>
                  <a:lnTo>
                    <a:pt x="20" y="46"/>
                  </a:lnTo>
                  <a:lnTo>
                    <a:pt x="20" y="45"/>
                  </a:lnTo>
                  <a:lnTo>
                    <a:pt x="20" y="43"/>
                  </a:lnTo>
                  <a:lnTo>
                    <a:pt x="19" y="45"/>
                  </a:lnTo>
                  <a:lnTo>
                    <a:pt x="18" y="45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15" y="43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0" y="42"/>
                  </a:lnTo>
                  <a:lnTo>
                    <a:pt x="9" y="42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3" y="39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7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2" y="36"/>
                  </a:lnTo>
                  <a:lnTo>
                    <a:pt x="3" y="36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6" y="33"/>
                  </a:lnTo>
                  <a:lnTo>
                    <a:pt x="6" y="32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4" y="26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3"/>
                  </a:lnTo>
                  <a:close/>
                  <a:moveTo>
                    <a:pt x="16" y="13"/>
                  </a:moveTo>
                  <a:lnTo>
                    <a:pt x="17" y="13"/>
                  </a:lnTo>
                  <a:lnTo>
                    <a:pt x="16" y="13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7" y="15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6" y="15"/>
                  </a:lnTo>
                  <a:lnTo>
                    <a:pt x="16" y="14"/>
                  </a:lnTo>
                  <a:lnTo>
                    <a:pt x="16" y="13"/>
                  </a:lnTo>
                  <a:close/>
                  <a:moveTo>
                    <a:pt x="21" y="6"/>
                  </a:moveTo>
                  <a:lnTo>
                    <a:pt x="23" y="6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6"/>
                  </a:lnTo>
                  <a:close/>
                  <a:moveTo>
                    <a:pt x="26" y="1"/>
                  </a:moveTo>
                  <a:lnTo>
                    <a:pt x="26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3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0" y="5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6" y="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9" name="Freeform 865">
              <a:extLst>
                <a:ext uri="{FF2B5EF4-FFF2-40B4-BE49-F238E27FC236}">
                  <a16:creationId xmlns:a16="http://schemas.microsoft.com/office/drawing/2014/main" id="{E0E29E58-B304-F02D-D965-7CC63ABE5C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2700" y="4297363"/>
              <a:ext cx="125412" cy="122238"/>
            </a:xfrm>
            <a:custGeom>
              <a:avLst/>
              <a:gdLst>
                <a:gd name="T0" fmla="*/ 7 w 79"/>
                <a:gd name="T1" fmla="*/ 33 h 77"/>
                <a:gd name="T2" fmla="*/ 13 w 79"/>
                <a:gd name="T3" fmla="*/ 36 h 77"/>
                <a:gd name="T4" fmla="*/ 19 w 79"/>
                <a:gd name="T5" fmla="*/ 33 h 77"/>
                <a:gd name="T6" fmla="*/ 23 w 79"/>
                <a:gd name="T7" fmla="*/ 29 h 77"/>
                <a:gd name="T8" fmla="*/ 29 w 79"/>
                <a:gd name="T9" fmla="*/ 24 h 77"/>
                <a:gd name="T10" fmla="*/ 29 w 79"/>
                <a:gd name="T11" fmla="*/ 18 h 77"/>
                <a:gd name="T12" fmla="*/ 31 w 79"/>
                <a:gd name="T13" fmla="*/ 14 h 77"/>
                <a:gd name="T14" fmla="*/ 34 w 79"/>
                <a:gd name="T15" fmla="*/ 16 h 77"/>
                <a:gd name="T16" fmla="*/ 39 w 79"/>
                <a:gd name="T17" fmla="*/ 14 h 77"/>
                <a:gd name="T18" fmla="*/ 42 w 79"/>
                <a:gd name="T19" fmla="*/ 14 h 77"/>
                <a:gd name="T20" fmla="*/ 46 w 79"/>
                <a:gd name="T21" fmla="*/ 14 h 77"/>
                <a:gd name="T22" fmla="*/ 49 w 79"/>
                <a:gd name="T23" fmla="*/ 11 h 77"/>
                <a:gd name="T24" fmla="*/ 50 w 79"/>
                <a:gd name="T25" fmla="*/ 7 h 77"/>
                <a:gd name="T26" fmla="*/ 53 w 79"/>
                <a:gd name="T27" fmla="*/ 1 h 77"/>
                <a:gd name="T28" fmla="*/ 56 w 79"/>
                <a:gd name="T29" fmla="*/ 2 h 77"/>
                <a:gd name="T30" fmla="*/ 60 w 79"/>
                <a:gd name="T31" fmla="*/ 6 h 77"/>
                <a:gd name="T32" fmla="*/ 64 w 79"/>
                <a:gd name="T33" fmla="*/ 10 h 77"/>
                <a:gd name="T34" fmla="*/ 68 w 79"/>
                <a:gd name="T35" fmla="*/ 9 h 77"/>
                <a:gd name="T36" fmla="*/ 72 w 79"/>
                <a:gd name="T37" fmla="*/ 11 h 77"/>
                <a:gd name="T38" fmla="*/ 74 w 79"/>
                <a:gd name="T39" fmla="*/ 17 h 77"/>
                <a:gd name="T40" fmla="*/ 76 w 79"/>
                <a:gd name="T41" fmla="*/ 17 h 77"/>
                <a:gd name="T42" fmla="*/ 79 w 79"/>
                <a:gd name="T43" fmla="*/ 23 h 77"/>
                <a:gd name="T44" fmla="*/ 74 w 79"/>
                <a:gd name="T45" fmla="*/ 25 h 77"/>
                <a:gd name="T46" fmla="*/ 75 w 79"/>
                <a:gd name="T47" fmla="*/ 29 h 77"/>
                <a:gd name="T48" fmla="*/ 71 w 79"/>
                <a:gd name="T49" fmla="*/ 30 h 77"/>
                <a:gd name="T50" fmla="*/ 72 w 79"/>
                <a:gd name="T51" fmla="*/ 34 h 77"/>
                <a:gd name="T52" fmla="*/ 68 w 79"/>
                <a:gd name="T53" fmla="*/ 38 h 77"/>
                <a:gd name="T54" fmla="*/ 66 w 79"/>
                <a:gd name="T55" fmla="*/ 43 h 77"/>
                <a:gd name="T56" fmla="*/ 68 w 79"/>
                <a:gd name="T57" fmla="*/ 47 h 77"/>
                <a:gd name="T58" fmla="*/ 65 w 79"/>
                <a:gd name="T59" fmla="*/ 49 h 77"/>
                <a:gd name="T60" fmla="*/ 65 w 79"/>
                <a:gd name="T61" fmla="*/ 55 h 77"/>
                <a:gd name="T62" fmla="*/ 58 w 79"/>
                <a:gd name="T63" fmla="*/ 53 h 77"/>
                <a:gd name="T64" fmla="*/ 56 w 79"/>
                <a:gd name="T65" fmla="*/ 52 h 77"/>
                <a:gd name="T66" fmla="*/ 53 w 79"/>
                <a:gd name="T67" fmla="*/ 52 h 77"/>
                <a:gd name="T68" fmla="*/ 47 w 79"/>
                <a:gd name="T69" fmla="*/ 52 h 77"/>
                <a:gd name="T70" fmla="*/ 42 w 79"/>
                <a:gd name="T71" fmla="*/ 55 h 77"/>
                <a:gd name="T72" fmla="*/ 41 w 79"/>
                <a:gd name="T73" fmla="*/ 58 h 77"/>
                <a:gd name="T74" fmla="*/ 41 w 79"/>
                <a:gd name="T75" fmla="*/ 55 h 77"/>
                <a:gd name="T76" fmla="*/ 40 w 79"/>
                <a:gd name="T77" fmla="*/ 53 h 77"/>
                <a:gd name="T78" fmla="*/ 41 w 79"/>
                <a:gd name="T79" fmla="*/ 56 h 77"/>
                <a:gd name="T80" fmla="*/ 39 w 79"/>
                <a:gd name="T81" fmla="*/ 56 h 77"/>
                <a:gd name="T82" fmla="*/ 37 w 79"/>
                <a:gd name="T83" fmla="*/ 57 h 77"/>
                <a:gd name="T84" fmla="*/ 34 w 79"/>
                <a:gd name="T85" fmla="*/ 63 h 77"/>
                <a:gd name="T86" fmla="*/ 33 w 79"/>
                <a:gd name="T87" fmla="*/ 65 h 77"/>
                <a:gd name="T88" fmla="*/ 30 w 79"/>
                <a:gd name="T89" fmla="*/ 69 h 77"/>
                <a:gd name="T90" fmla="*/ 25 w 79"/>
                <a:gd name="T91" fmla="*/ 73 h 77"/>
                <a:gd name="T92" fmla="*/ 21 w 79"/>
                <a:gd name="T93" fmla="*/ 74 h 77"/>
                <a:gd name="T94" fmla="*/ 19 w 79"/>
                <a:gd name="T95" fmla="*/ 75 h 77"/>
                <a:gd name="T96" fmla="*/ 13 w 79"/>
                <a:gd name="T97" fmla="*/ 76 h 77"/>
                <a:gd name="T98" fmla="*/ 14 w 79"/>
                <a:gd name="T99" fmla="*/ 69 h 77"/>
                <a:gd name="T100" fmla="*/ 16 w 79"/>
                <a:gd name="T101" fmla="*/ 64 h 77"/>
                <a:gd name="T102" fmla="*/ 17 w 79"/>
                <a:gd name="T103" fmla="*/ 59 h 77"/>
                <a:gd name="T104" fmla="*/ 12 w 79"/>
                <a:gd name="T105" fmla="*/ 59 h 77"/>
                <a:gd name="T106" fmla="*/ 8 w 79"/>
                <a:gd name="T107" fmla="*/ 57 h 77"/>
                <a:gd name="T108" fmla="*/ 6 w 79"/>
                <a:gd name="T109" fmla="*/ 53 h 77"/>
                <a:gd name="T110" fmla="*/ 3 w 79"/>
                <a:gd name="T111" fmla="*/ 50 h 77"/>
                <a:gd name="T112" fmla="*/ 2 w 79"/>
                <a:gd name="T113" fmla="*/ 43 h 77"/>
                <a:gd name="T114" fmla="*/ 3 w 79"/>
                <a:gd name="T115" fmla="*/ 38 h 77"/>
                <a:gd name="T116" fmla="*/ 0 w 79"/>
                <a:gd name="T117" fmla="*/ 32 h 77"/>
                <a:gd name="T118" fmla="*/ 72 w 79"/>
                <a:gd name="T119" fmla="*/ 33 h 77"/>
                <a:gd name="T120" fmla="*/ 75 w 79"/>
                <a:gd name="T121" fmla="*/ 33 h 77"/>
                <a:gd name="T122" fmla="*/ 72 w 79"/>
                <a:gd name="T123" fmla="*/ 3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" h="77">
                  <a:moveTo>
                    <a:pt x="0" y="33"/>
                  </a:moveTo>
                  <a:lnTo>
                    <a:pt x="2" y="33"/>
                  </a:lnTo>
                  <a:lnTo>
                    <a:pt x="3" y="33"/>
                  </a:lnTo>
                  <a:lnTo>
                    <a:pt x="4" y="33"/>
                  </a:lnTo>
                  <a:lnTo>
                    <a:pt x="5" y="33"/>
                  </a:lnTo>
                  <a:lnTo>
                    <a:pt x="6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1" y="36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4" y="35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7" y="34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20" y="32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2" y="29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4" y="27"/>
                  </a:lnTo>
                  <a:lnTo>
                    <a:pt x="25" y="26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30" y="22"/>
                  </a:lnTo>
                  <a:lnTo>
                    <a:pt x="29" y="21"/>
                  </a:lnTo>
                  <a:lnTo>
                    <a:pt x="30" y="19"/>
                  </a:lnTo>
                  <a:lnTo>
                    <a:pt x="30" y="18"/>
                  </a:lnTo>
                  <a:lnTo>
                    <a:pt x="29" y="18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6" y="15"/>
                  </a:lnTo>
                  <a:lnTo>
                    <a:pt x="37" y="15"/>
                  </a:lnTo>
                  <a:lnTo>
                    <a:pt x="37" y="14"/>
                  </a:lnTo>
                  <a:lnTo>
                    <a:pt x="37" y="15"/>
                  </a:lnTo>
                  <a:lnTo>
                    <a:pt x="38" y="15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41" y="14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4"/>
                  </a:lnTo>
                  <a:lnTo>
                    <a:pt x="47" y="13"/>
                  </a:lnTo>
                  <a:lnTo>
                    <a:pt x="48" y="13"/>
                  </a:lnTo>
                  <a:lnTo>
                    <a:pt x="48" y="11"/>
                  </a:lnTo>
                  <a:lnTo>
                    <a:pt x="49" y="11"/>
                  </a:lnTo>
                  <a:lnTo>
                    <a:pt x="50" y="10"/>
                  </a:lnTo>
                  <a:lnTo>
                    <a:pt x="49" y="10"/>
                  </a:lnTo>
                  <a:lnTo>
                    <a:pt x="49" y="9"/>
                  </a:lnTo>
                  <a:lnTo>
                    <a:pt x="50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1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5" y="1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59" y="5"/>
                  </a:lnTo>
                  <a:lnTo>
                    <a:pt x="60" y="5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4" y="10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8" y="10"/>
                  </a:lnTo>
                  <a:lnTo>
                    <a:pt x="68" y="9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2" y="13"/>
                  </a:lnTo>
                  <a:lnTo>
                    <a:pt x="72" y="14"/>
                  </a:lnTo>
                  <a:lnTo>
                    <a:pt x="72" y="15"/>
                  </a:lnTo>
                  <a:lnTo>
                    <a:pt x="72" y="16"/>
                  </a:lnTo>
                  <a:lnTo>
                    <a:pt x="73" y="16"/>
                  </a:lnTo>
                  <a:lnTo>
                    <a:pt x="73" y="17"/>
                  </a:lnTo>
                  <a:lnTo>
                    <a:pt x="74" y="17"/>
                  </a:lnTo>
                  <a:lnTo>
                    <a:pt x="73" y="18"/>
                  </a:lnTo>
                  <a:lnTo>
                    <a:pt x="74" y="18"/>
                  </a:lnTo>
                  <a:lnTo>
                    <a:pt x="73" y="18"/>
                  </a:lnTo>
                  <a:lnTo>
                    <a:pt x="74" y="18"/>
                  </a:lnTo>
                  <a:lnTo>
                    <a:pt x="75" y="18"/>
                  </a:lnTo>
                  <a:lnTo>
                    <a:pt x="76" y="18"/>
                  </a:lnTo>
                  <a:lnTo>
                    <a:pt x="76" y="17"/>
                  </a:lnTo>
                  <a:lnTo>
                    <a:pt x="77" y="17"/>
                  </a:lnTo>
                  <a:lnTo>
                    <a:pt x="77" y="18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9" y="22"/>
                  </a:lnTo>
                  <a:lnTo>
                    <a:pt x="79" y="23"/>
                  </a:lnTo>
                  <a:lnTo>
                    <a:pt x="77" y="23"/>
                  </a:lnTo>
                  <a:lnTo>
                    <a:pt x="76" y="23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4" y="27"/>
                  </a:lnTo>
                  <a:lnTo>
                    <a:pt x="73" y="27"/>
                  </a:lnTo>
                  <a:lnTo>
                    <a:pt x="74" y="29"/>
                  </a:lnTo>
                  <a:lnTo>
                    <a:pt x="75" y="29"/>
                  </a:lnTo>
                  <a:lnTo>
                    <a:pt x="75" y="30"/>
                  </a:lnTo>
                  <a:lnTo>
                    <a:pt x="75" y="29"/>
                  </a:lnTo>
                  <a:lnTo>
                    <a:pt x="75" y="30"/>
                  </a:lnTo>
                  <a:lnTo>
                    <a:pt x="74" y="30"/>
                  </a:lnTo>
                  <a:lnTo>
                    <a:pt x="74" y="29"/>
                  </a:lnTo>
                  <a:lnTo>
                    <a:pt x="73" y="29"/>
                  </a:lnTo>
                  <a:lnTo>
                    <a:pt x="73" y="30"/>
                  </a:lnTo>
                  <a:lnTo>
                    <a:pt x="72" y="30"/>
                  </a:lnTo>
                  <a:lnTo>
                    <a:pt x="71" y="30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71" y="31"/>
                  </a:lnTo>
                  <a:lnTo>
                    <a:pt x="72" y="31"/>
                  </a:lnTo>
                  <a:lnTo>
                    <a:pt x="72" y="32"/>
                  </a:lnTo>
                  <a:lnTo>
                    <a:pt x="72" y="33"/>
                  </a:lnTo>
                  <a:lnTo>
                    <a:pt x="72" y="34"/>
                  </a:lnTo>
                  <a:lnTo>
                    <a:pt x="71" y="34"/>
                  </a:lnTo>
                  <a:lnTo>
                    <a:pt x="71" y="35"/>
                  </a:lnTo>
                  <a:lnTo>
                    <a:pt x="69" y="34"/>
                  </a:lnTo>
                  <a:lnTo>
                    <a:pt x="69" y="35"/>
                  </a:lnTo>
                  <a:lnTo>
                    <a:pt x="68" y="35"/>
                  </a:lnTo>
                  <a:lnTo>
                    <a:pt x="68" y="36"/>
                  </a:lnTo>
                  <a:lnTo>
                    <a:pt x="68" y="38"/>
                  </a:lnTo>
                  <a:lnTo>
                    <a:pt x="68" y="39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8" y="42"/>
                  </a:lnTo>
                  <a:lnTo>
                    <a:pt x="67" y="42"/>
                  </a:lnTo>
                  <a:lnTo>
                    <a:pt x="66" y="42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5" y="44"/>
                  </a:lnTo>
                  <a:lnTo>
                    <a:pt x="65" y="46"/>
                  </a:lnTo>
                  <a:lnTo>
                    <a:pt x="65" y="47"/>
                  </a:lnTo>
                  <a:lnTo>
                    <a:pt x="66" y="47"/>
                  </a:lnTo>
                  <a:lnTo>
                    <a:pt x="67" y="47"/>
                  </a:lnTo>
                  <a:lnTo>
                    <a:pt x="68" y="47"/>
                  </a:lnTo>
                  <a:lnTo>
                    <a:pt x="68" y="48"/>
                  </a:lnTo>
                  <a:lnTo>
                    <a:pt x="67" y="48"/>
                  </a:lnTo>
                  <a:lnTo>
                    <a:pt x="67" y="47"/>
                  </a:lnTo>
                  <a:lnTo>
                    <a:pt x="67" y="48"/>
                  </a:lnTo>
                  <a:lnTo>
                    <a:pt x="66" y="48"/>
                  </a:lnTo>
                  <a:lnTo>
                    <a:pt x="65" y="48"/>
                  </a:lnTo>
                  <a:lnTo>
                    <a:pt x="65" y="49"/>
                  </a:lnTo>
                  <a:lnTo>
                    <a:pt x="65" y="50"/>
                  </a:lnTo>
                  <a:lnTo>
                    <a:pt x="65" y="51"/>
                  </a:lnTo>
                  <a:lnTo>
                    <a:pt x="66" y="51"/>
                  </a:lnTo>
                  <a:lnTo>
                    <a:pt x="66" y="52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5" y="55"/>
                  </a:lnTo>
                  <a:lnTo>
                    <a:pt x="64" y="55"/>
                  </a:lnTo>
                  <a:lnTo>
                    <a:pt x="63" y="55"/>
                  </a:lnTo>
                  <a:lnTo>
                    <a:pt x="62" y="55"/>
                  </a:lnTo>
                  <a:lnTo>
                    <a:pt x="60" y="55"/>
                  </a:lnTo>
                  <a:lnTo>
                    <a:pt x="59" y="55"/>
                  </a:lnTo>
                  <a:lnTo>
                    <a:pt x="59" y="53"/>
                  </a:lnTo>
                  <a:lnTo>
                    <a:pt x="58" y="53"/>
                  </a:lnTo>
                  <a:lnTo>
                    <a:pt x="57" y="53"/>
                  </a:lnTo>
                  <a:lnTo>
                    <a:pt x="57" y="52"/>
                  </a:lnTo>
                  <a:lnTo>
                    <a:pt x="56" y="52"/>
                  </a:lnTo>
                  <a:lnTo>
                    <a:pt x="56" y="53"/>
                  </a:lnTo>
                  <a:lnTo>
                    <a:pt x="56" y="52"/>
                  </a:lnTo>
                  <a:lnTo>
                    <a:pt x="56" y="5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4" y="52"/>
                  </a:lnTo>
                  <a:lnTo>
                    <a:pt x="55" y="52"/>
                  </a:lnTo>
                  <a:lnTo>
                    <a:pt x="54" y="52"/>
                  </a:lnTo>
                  <a:lnTo>
                    <a:pt x="53" y="52"/>
                  </a:lnTo>
                  <a:lnTo>
                    <a:pt x="51" y="52"/>
                  </a:lnTo>
                  <a:lnTo>
                    <a:pt x="53" y="52"/>
                  </a:lnTo>
                  <a:lnTo>
                    <a:pt x="51" y="52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9" y="51"/>
                  </a:lnTo>
                  <a:lnTo>
                    <a:pt x="48" y="51"/>
                  </a:lnTo>
                  <a:lnTo>
                    <a:pt x="47" y="51"/>
                  </a:lnTo>
                  <a:lnTo>
                    <a:pt x="47" y="52"/>
                  </a:lnTo>
                  <a:lnTo>
                    <a:pt x="47" y="51"/>
                  </a:lnTo>
                  <a:lnTo>
                    <a:pt x="46" y="51"/>
                  </a:lnTo>
                  <a:lnTo>
                    <a:pt x="45" y="51"/>
                  </a:lnTo>
                  <a:lnTo>
                    <a:pt x="45" y="52"/>
                  </a:lnTo>
                  <a:lnTo>
                    <a:pt x="43" y="52"/>
                  </a:lnTo>
                  <a:lnTo>
                    <a:pt x="42" y="53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2" y="57"/>
                  </a:lnTo>
                  <a:lnTo>
                    <a:pt x="41" y="58"/>
                  </a:lnTo>
                  <a:lnTo>
                    <a:pt x="42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2" y="55"/>
                  </a:lnTo>
                  <a:lnTo>
                    <a:pt x="41" y="55"/>
                  </a:lnTo>
                  <a:lnTo>
                    <a:pt x="42" y="55"/>
                  </a:lnTo>
                  <a:lnTo>
                    <a:pt x="41" y="55"/>
                  </a:lnTo>
                  <a:lnTo>
                    <a:pt x="41" y="53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41" y="53"/>
                  </a:lnTo>
                  <a:lnTo>
                    <a:pt x="40" y="53"/>
                  </a:lnTo>
                  <a:lnTo>
                    <a:pt x="40" y="55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40" y="56"/>
                  </a:lnTo>
                  <a:lnTo>
                    <a:pt x="40" y="55"/>
                  </a:lnTo>
                  <a:lnTo>
                    <a:pt x="40" y="56"/>
                  </a:lnTo>
                  <a:lnTo>
                    <a:pt x="41" y="56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0" y="58"/>
                  </a:lnTo>
                  <a:lnTo>
                    <a:pt x="39" y="57"/>
                  </a:lnTo>
                  <a:lnTo>
                    <a:pt x="39" y="58"/>
                  </a:lnTo>
                  <a:lnTo>
                    <a:pt x="39" y="57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56"/>
                  </a:lnTo>
                  <a:lnTo>
                    <a:pt x="38" y="56"/>
                  </a:lnTo>
                  <a:lnTo>
                    <a:pt x="38" y="57"/>
                  </a:lnTo>
                  <a:lnTo>
                    <a:pt x="39" y="57"/>
                  </a:lnTo>
                  <a:lnTo>
                    <a:pt x="38" y="57"/>
                  </a:lnTo>
                  <a:lnTo>
                    <a:pt x="37" y="57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6" y="59"/>
                  </a:lnTo>
                  <a:lnTo>
                    <a:pt x="36" y="60"/>
                  </a:lnTo>
                  <a:lnTo>
                    <a:pt x="36" y="61"/>
                  </a:lnTo>
                  <a:lnTo>
                    <a:pt x="34" y="61"/>
                  </a:lnTo>
                  <a:lnTo>
                    <a:pt x="34" y="63"/>
                  </a:lnTo>
                  <a:lnTo>
                    <a:pt x="36" y="63"/>
                  </a:lnTo>
                  <a:lnTo>
                    <a:pt x="36" y="64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3" y="66"/>
                  </a:lnTo>
                  <a:lnTo>
                    <a:pt x="33" y="67"/>
                  </a:lnTo>
                  <a:lnTo>
                    <a:pt x="32" y="67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71"/>
                  </a:lnTo>
                  <a:lnTo>
                    <a:pt x="29" y="71"/>
                  </a:lnTo>
                  <a:lnTo>
                    <a:pt x="29" y="72"/>
                  </a:lnTo>
                  <a:lnTo>
                    <a:pt x="28" y="73"/>
                  </a:lnTo>
                  <a:lnTo>
                    <a:pt x="28" y="74"/>
                  </a:lnTo>
                  <a:lnTo>
                    <a:pt x="27" y="74"/>
                  </a:lnTo>
                  <a:lnTo>
                    <a:pt x="25" y="73"/>
                  </a:lnTo>
                  <a:lnTo>
                    <a:pt x="24" y="73"/>
                  </a:lnTo>
                  <a:lnTo>
                    <a:pt x="23" y="73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3"/>
                  </a:lnTo>
                  <a:lnTo>
                    <a:pt x="21" y="73"/>
                  </a:lnTo>
                  <a:lnTo>
                    <a:pt x="21" y="74"/>
                  </a:lnTo>
                  <a:lnTo>
                    <a:pt x="20" y="74"/>
                  </a:lnTo>
                  <a:lnTo>
                    <a:pt x="21" y="74"/>
                  </a:lnTo>
                  <a:lnTo>
                    <a:pt x="21" y="75"/>
                  </a:lnTo>
                  <a:lnTo>
                    <a:pt x="20" y="75"/>
                  </a:lnTo>
                  <a:lnTo>
                    <a:pt x="20" y="76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17" y="76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4" y="76"/>
                  </a:lnTo>
                  <a:lnTo>
                    <a:pt x="14" y="77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2" y="75"/>
                  </a:lnTo>
                  <a:lnTo>
                    <a:pt x="12" y="74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4" y="72"/>
                  </a:lnTo>
                  <a:lnTo>
                    <a:pt x="14" y="69"/>
                  </a:lnTo>
                  <a:lnTo>
                    <a:pt x="14" y="68"/>
                  </a:lnTo>
                  <a:lnTo>
                    <a:pt x="14" y="67"/>
                  </a:lnTo>
                  <a:lnTo>
                    <a:pt x="15" y="67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6" y="64"/>
                  </a:lnTo>
                  <a:lnTo>
                    <a:pt x="16" y="63"/>
                  </a:lnTo>
                  <a:lnTo>
                    <a:pt x="15" y="63"/>
                  </a:lnTo>
                  <a:lnTo>
                    <a:pt x="15" y="61"/>
                  </a:lnTo>
                  <a:lnTo>
                    <a:pt x="16" y="61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7" y="59"/>
                  </a:lnTo>
                  <a:lnTo>
                    <a:pt x="16" y="59"/>
                  </a:lnTo>
                  <a:lnTo>
                    <a:pt x="15" y="59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2" y="58"/>
                  </a:lnTo>
                  <a:lnTo>
                    <a:pt x="12" y="59"/>
                  </a:lnTo>
                  <a:lnTo>
                    <a:pt x="11" y="59"/>
                  </a:lnTo>
                  <a:lnTo>
                    <a:pt x="10" y="59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10" y="58"/>
                  </a:lnTo>
                  <a:lnTo>
                    <a:pt x="10" y="57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6" y="57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7" y="55"/>
                  </a:lnTo>
                  <a:lnTo>
                    <a:pt x="6" y="55"/>
                  </a:lnTo>
                  <a:lnTo>
                    <a:pt x="6" y="53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4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4" y="51"/>
                  </a:lnTo>
                  <a:lnTo>
                    <a:pt x="3" y="50"/>
                  </a:lnTo>
                  <a:lnTo>
                    <a:pt x="3" y="48"/>
                  </a:lnTo>
                  <a:lnTo>
                    <a:pt x="2" y="48"/>
                  </a:lnTo>
                  <a:lnTo>
                    <a:pt x="2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3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3"/>
                  </a:lnTo>
                  <a:close/>
                  <a:moveTo>
                    <a:pt x="71" y="35"/>
                  </a:moveTo>
                  <a:lnTo>
                    <a:pt x="72" y="35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2" y="34"/>
                  </a:lnTo>
                  <a:lnTo>
                    <a:pt x="72" y="33"/>
                  </a:lnTo>
                  <a:lnTo>
                    <a:pt x="73" y="33"/>
                  </a:lnTo>
                  <a:lnTo>
                    <a:pt x="72" y="33"/>
                  </a:lnTo>
                  <a:lnTo>
                    <a:pt x="73" y="33"/>
                  </a:lnTo>
                  <a:lnTo>
                    <a:pt x="74" y="33"/>
                  </a:lnTo>
                  <a:lnTo>
                    <a:pt x="74" y="32"/>
                  </a:lnTo>
                  <a:lnTo>
                    <a:pt x="75" y="32"/>
                  </a:lnTo>
                  <a:lnTo>
                    <a:pt x="75" y="33"/>
                  </a:lnTo>
                  <a:lnTo>
                    <a:pt x="75" y="34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8">
              <a:extLst>
                <a:ext uri="{FF2B5EF4-FFF2-40B4-BE49-F238E27FC236}">
                  <a16:creationId xmlns:a16="http://schemas.microsoft.com/office/drawing/2014/main" id="{0AFA8ACA-1DB8-9794-EC13-C255961133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9244" y="4400685"/>
              <a:ext cx="51580" cy="61054"/>
            </a:xfrm>
            <a:custGeom>
              <a:avLst/>
              <a:gdLst>
                <a:gd name="T0" fmla="*/ 7 w 98"/>
                <a:gd name="T1" fmla="*/ 90 h 116"/>
                <a:gd name="T2" fmla="*/ 1 w 98"/>
                <a:gd name="T3" fmla="*/ 86 h 116"/>
                <a:gd name="T4" fmla="*/ 6 w 98"/>
                <a:gd name="T5" fmla="*/ 81 h 116"/>
                <a:gd name="T6" fmla="*/ 12 w 98"/>
                <a:gd name="T7" fmla="*/ 73 h 116"/>
                <a:gd name="T8" fmla="*/ 16 w 98"/>
                <a:gd name="T9" fmla="*/ 67 h 116"/>
                <a:gd name="T10" fmla="*/ 16 w 98"/>
                <a:gd name="T11" fmla="*/ 60 h 116"/>
                <a:gd name="T12" fmla="*/ 21 w 98"/>
                <a:gd name="T13" fmla="*/ 55 h 116"/>
                <a:gd name="T14" fmla="*/ 24 w 98"/>
                <a:gd name="T15" fmla="*/ 49 h 116"/>
                <a:gd name="T16" fmla="*/ 28 w 98"/>
                <a:gd name="T17" fmla="*/ 42 h 116"/>
                <a:gd name="T18" fmla="*/ 31 w 98"/>
                <a:gd name="T19" fmla="*/ 38 h 116"/>
                <a:gd name="T20" fmla="*/ 36 w 98"/>
                <a:gd name="T21" fmla="*/ 30 h 116"/>
                <a:gd name="T22" fmla="*/ 42 w 98"/>
                <a:gd name="T23" fmla="*/ 29 h 116"/>
                <a:gd name="T24" fmla="*/ 47 w 98"/>
                <a:gd name="T25" fmla="*/ 35 h 116"/>
                <a:gd name="T26" fmla="*/ 56 w 98"/>
                <a:gd name="T27" fmla="*/ 36 h 116"/>
                <a:gd name="T28" fmla="*/ 64 w 98"/>
                <a:gd name="T29" fmla="*/ 35 h 116"/>
                <a:gd name="T30" fmla="*/ 71 w 98"/>
                <a:gd name="T31" fmla="*/ 30 h 116"/>
                <a:gd name="T32" fmla="*/ 74 w 98"/>
                <a:gd name="T33" fmla="*/ 23 h 116"/>
                <a:gd name="T34" fmla="*/ 72 w 98"/>
                <a:gd name="T35" fmla="*/ 15 h 116"/>
                <a:gd name="T36" fmla="*/ 70 w 98"/>
                <a:gd name="T37" fmla="*/ 11 h 116"/>
                <a:gd name="T38" fmla="*/ 73 w 98"/>
                <a:gd name="T39" fmla="*/ 7 h 116"/>
                <a:gd name="T40" fmla="*/ 79 w 98"/>
                <a:gd name="T41" fmla="*/ 4 h 116"/>
                <a:gd name="T42" fmla="*/ 85 w 98"/>
                <a:gd name="T43" fmla="*/ 0 h 116"/>
                <a:gd name="T44" fmla="*/ 90 w 98"/>
                <a:gd name="T45" fmla="*/ 2 h 116"/>
                <a:gd name="T46" fmla="*/ 96 w 98"/>
                <a:gd name="T47" fmla="*/ 7 h 116"/>
                <a:gd name="T48" fmla="*/ 93 w 98"/>
                <a:gd name="T49" fmla="*/ 13 h 116"/>
                <a:gd name="T50" fmla="*/ 97 w 98"/>
                <a:gd name="T51" fmla="*/ 17 h 116"/>
                <a:gd name="T52" fmla="*/ 91 w 98"/>
                <a:gd name="T53" fmla="*/ 24 h 116"/>
                <a:gd name="T54" fmla="*/ 90 w 98"/>
                <a:gd name="T55" fmla="*/ 39 h 116"/>
                <a:gd name="T56" fmla="*/ 91 w 98"/>
                <a:gd name="T57" fmla="*/ 21 h 116"/>
                <a:gd name="T58" fmla="*/ 84 w 98"/>
                <a:gd name="T59" fmla="*/ 25 h 116"/>
                <a:gd name="T60" fmla="*/ 87 w 98"/>
                <a:gd name="T61" fmla="*/ 34 h 116"/>
                <a:gd name="T62" fmla="*/ 82 w 98"/>
                <a:gd name="T63" fmla="*/ 26 h 116"/>
                <a:gd name="T64" fmla="*/ 79 w 98"/>
                <a:gd name="T65" fmla="*/ 29 h 116"/>
                <a:gd name="T66" fmla="*/ 80 w 98"/>
                <a:gd name="T67" fmla="*/ 31 h 116"/>
                <a:gd name="T68" fmla="*/ 76 w 98"/>
                <a:gd name="T69" fmla="*/ 33 h 116"/>
                <a:gd name="T70" fmla="*/ 76 w 98"/>
                <a:gd name="T71" fmla="*/ 35 h 116"/>
                <a:gd name="T72" fmla="*/ 78 w 98"/>
                <a:gd name="T73" fmla="*/ 40 h 116"/>
                <a:gd name="T74" fmla="*/ 76 w 98"/>
                <a:gd name="T75" fmla="*/ 43 h 116"/>
                <a:gd name="T76" fmla="*/ 76 w 98"/>
                <a:gd name="T77" fmla="*/ 44 h 116"/>
                <a:gd name="T78" fmla="*/ 81 w 98"/>
                <a:gd name="T79" fmla="*/ 52 h 116"/>
                <a:gd name="T80" fmla="*/ 83 w 98"/>
                <a:gd name="T81" fmla="*/ 59 h 116"/>
                <a:gd name="T82" fmla="*/ 80 w 98"/>
                <a:gd name="T83" fmla="*/ 69 h 116"/>
                <a:gd name="T84" fmla="*/ 79 w 98"/>
                <a:gd name="T85" fmla="*/ 76 h 116"/>
                <a:gd name="T86" fmla="*/ 75 w 98"/>
                <a:gd name="T87" fmla="*/ 85 h 116"/>
                <a:gd name="T88" fmla="*/ 74 w 98"/>
                <a:gd name="T89" fmla="*/ 92 h 116"/>
                <a:gd name="T90" fmla="*/ 74 w 98"/>
                <a:gd name="T91" fmla="*/ 100 h 116"/>
                <a:gd name="T92" fmla="*/ 79 w 98"/>
                <a:gd name="T93" fmla="*/ 103 h 116"/>
                <a:gd name="T94" fmla="*/ 81 w 98"/>
                <a:gd name="T95" fmla="*/ 109 h 116"/>
                <a:gd name="T96" fmla="*/ 85 w 98"/>
                <a:gd name="T97" fmla="*/ 116 h 116"/>
                <a:gd name="T98" fmla="*/ 78 w 98"/>
                <a:gd name="T99" fmla="*/ 114 h 116"/>
                <a:gd name="T100" fmla="*/ 71 w 98"/>
                <a:gd name="T101" fmla="*/ 107 h 116"/>
                <a:gd name="T102" fmla="*/ 62 w 98"/>
                <a:gd name="T103" fmla="*/ 108 h 116"/>
                <a:gd name="T104" fmla="*/ 54 w 98"/>
                <a:gd name="T105" fmla="*/ 113 h 116"/>
                <a:gd name="T106" fmla="*/ 48 w 98"/>
                <a:gd name="T107" fmla="*/ 115 h 116"/>
                <a:gd name="T108" fmla="*/ 49 w 98"/>
                <a:gd name="T109" fmla="*/ 109 h 116"/>
                <a:gd name="T110" fmla="*/ 43 w 98"/>
                <a:gd name="T111" fmla="*/ 102 h 116"/>
                <a:gd name="T112" fmla="*/ 38 w 98"/>
                <a:gd name="T113" fmla="*/ 94 h 116"/>
                <a:gd name="T114" fmla="*/ 30 w 98"/>
                <a:gd name="T115" fmla="*/ 90 h 116"/>
                <a:gd name="T116" fmla="*/ 21 w 98"/>
                <a:gd name="T117" fmla="*/ 91 h 116"/>
                <a:gd name="T118" fmla="*/ 50 w 98"/>
                <a:gd name="T119" fmla="*/ 35 h 116"/>
                <a:gd name="T120" fmla="*/ 70 w 98"/>
                <a:gd name="T121" fmla="*/ 27 h 116"/>
                <a:gd name="T122" fmla="*/ 73 w 98"/>
                <a:gd name="T123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" h="116">
                  <a:moveTo>
                    <a:pt x="14" y="92"/>
                  </a:moveTo>
                  <a:lnTo>
                    <a:pt x="13" y="92"/>
                  </a:lnTo>
                  <a:lnTo>
                    <a:pt x="12" y="92"/>
                  </a:lnTo>
                  <a:lnTo>
                    <a:pt x="12" y="91"/>
                  </a:lnTo>
                  <a:lnTo>
                    <a:pt x="12" y="90"/>
                  </a:lnTo>
                  <a:lnTo>
                    <a:pt x="11" y="90"/>
                  </a:lnTo>
                  <a:lnTo>
                    <a:pt x="9" y="90"/>
                  </a:lnTo>
                  <a:lnTo>
                    <a:pt x="9" y="91"/>
                  </a:lnTo>
                  <a:lnTo>
                    <a:pt x="8" y="91"/>
                  </a:lnTo>
                  <a:lnTo>
                    <a:pt x="8" y="90"/>
                  </a:lnTo>
                  <a:lnTo>
                    <a:pt x="7" y="90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91"/>
                  </a:lnTo>
                  <a:lnTo>
                    <a:pt x="5" y="90"/>
                  </a:lnTo>
                  <a:lnTo>
                    <a:pt x="5" y="89"/>
                  </a:lnTo>
                  <a:lnTo>
                    <a:pt x="4" y="89"/>
                  </a:lnTo>
                  <a:lnTo>
                    <a:pt x="3" y="89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0" y="88"/>
                  </a:lnTo>
                  <a:lnTo>
                    <a:pt x="1" y="86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4" y="85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5" y="82"/>
                  </a:lnTo>
                  <a:lnTo>
                    <a:pt x="5" y="81"/>
                  </a:lnTo>
                  <a:lnTo>
                    <a:pt x="6" y="81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7" y="77"/>
                  </a:lnTo>
                  <a:lnTo>
                    <a:pt x="8" y="77"/>
                  </a:lnTo>
                  <a:lnTo>
                    <a:pt x="8" y="76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11" y="74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3" y="73"/>
                  </a:lnTo>
                  <a:lnTo>
                    <a:pt x="13" y="72"/>
                  </a:lnTo>
                  <a:lnTo>
                    <a:pt x="14" y="72"/>
                  </a:lnTo>
                  <a:lnTo>
                    <a:pt x="14" y="71"/>
                  </a:lnTo>
                  <a:lnTo>
                    <a:pt x="15" y="71"/>
                  </a:lnTo>
                  <a:lnTo>
                    <a:pt x="15" y="69"/>
                  </a:lnTo>
                  <a:lnTo>
                    <a:pt x="16" y="69"/>
                  </a:lnTo>
                  <a:lnTo>
                    <a:pt x="17" y="69"/>
                  </a:lnTo>
                  <a:lnTo>
                    <a:pt x="17" y="68"/>
                  </a:lnTo>
                  <a:lnTo>
                    <a:pt x="17" y="67"/>
                  </a:lnTo>
                  <a:lnTo>
                    <a:pt x="16" y="67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3" y="66"/>
                  </a:lnTo>
                  <a:lnTo>
                    <a:pt x="13" y="65"/>
                  </a:lnTo>
                  <a:lnTo>
                    <a:pt x="14" y="65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5" y="61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7" y="59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8" y="57"/>
                  </a:lnTo>
                  <a:lnTo>
                    <a:pt x="20" y="57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1" y="53"/>
                  </a:lnTo>
                  <a:lnTo>
                    <a:pt x="21" y="55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2" y="50"/>
                  </a:lnTo>
                  <a:lnTo>
                    <a:pt x="22" y="49"/>
                  </a:lnTo>
                  <a:lnTo>
                    <a:pt x="23" y="50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4" y="48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8" y="43"/>
                  </a:lnTo>
                  <a:lnTo>
                    <a:pt x="26" y="43"/>
                  </a:lnTo>
                  <a:lnTo>
                    <a:pt x="26" y="42"/>
                  </a:lnTo>
                  <a:lnTo>
                    <a:pt x="28" y="42"/>
                  </a:lnTo>
                  <a:lnTo>
                    <a:pt x="28" y="41"/>
                  </a:lnTo>
                  <a:lnTo>
                    <a:pt x="29" y="41"/>
                  </a:lnTo>
                  <a:lnTo>
                    <a:pt x="29" y="40"/>
                  </a:lnTo>
                  <a:lnTo>
                    <a:pt x="28" y="40"/>
                  </a:lnTo>
                  <a:lnTo>
                    <a:pt x="28" y="39"/>
                  </a:lnTo>
                  <a:lnTo>
                    <a:pt x="29" y="39"/>
                  </a:lnTo>
                  <a:lnTo>
                    <a:pt x="28" y="39"/>
                  </a:lnTo>
                  <a:lnTo>
                    <a:pt x="28" y="38"/>
                  </a:lnTo>
                  <a:lnTo>
                    <a:pt x="29" y="38"/>
                  </a:lnTo>
                  <a:lnTo>
                    <a:pt x="30" y="38"/>
                  </a:lnTo>
                  <a:lnTo>
                    <a:pt x="31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2" y="35"/>
                  </a:lnTo>
                  <a:lnTo>
                    <a:pt x="33" y="35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4" y="33"/>
                  </a:lnTo>
                  <a:lnTo>
                    <a:pt x="36" y="33"/>
                  </a:lnTo>
                  <a:lnTo>
                    <a:pt x="36" y="32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6" y="31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1" y="29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2" y="30"/>
                  </a:lnTo>
                  <a:lnTo>
                    <a:pt x="42" y="31"/>
                  </a:lnTo>
                  <a:lnTo>
                    <a:pt x="43" y="31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5" y="33"/>
                  </a:lnTo>
                  <a:lnTo>
                    <a:pt x="46" y="33"/>
                  </a:lnTo>
                  <a:lnTo>
                    <a:pt x="45" y="34"/>
                  </a:lnTo>
                  <a:lnTo>
                    <a:pt x="46" y="34"/>
                  </a:lnTo>
                  <a:lnTo>
                    <a:pt x="46" y="35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8" y="36"/>
                  </a:lnTo>
                  <a:lnTo>
                    <a:pt x="48" y="38"/>
                  </a:lnTo>
                  <a:lnTo>
                    <a:pt x="49" y="38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1" y="36"/>
                  </a:lnTo>
                  <a:lnTo>
                    <a:pt x="53" y="36"/>
                  </a:lnTo>
                  <a:lnTo>
                    <a:pt x="54" y="36"/>
                  </a:lnTo>
                  <a:lnTo>
                    <a:pt x="55" y="36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8" y="36"/>
                  </a:lnTo>
                  <a:lnTo>
                    <a:pt x="59" y="35"/>
                  </a:lnTo>
                  <a:lnTo>
                    <a:pt x="60" y="35"/>
                  </a:lnTo>
                  <a:lnTo>
                    <a:pt x="60" y="34"/>
                  </a:lnTo>
                  <a:lnTo>
                    <a:pt x="60" y="35"/>
                  </a:lnTo>
                  <a:lnTo>
                    <a:pt x="60" y="34"/>
                  </a:lnTo>
                  <a:lnTo>
                    <a:pt x="60" y="35"/>
                  </a:lnTo>
                  <a:lnTo>
                    <a:pt x="62" y="35"/>
                  </a:lnTo>
                  <a:lnTo>
                    <a:pt x="63" y="35"/>
                  </a:lnTo>
                  <a:lnTo>
                    <a:pt x="64" y="35"/>
                  </a:lnTo>
                  <a:lnTo>
                    <a:pt x="64" y="34"/>
                  </a:lnTo>
                  <a:lnTo>
                    <a:pt x="65" y="34"/>
                  </a:lnTo>
                  <a:lnTo>
                    <a:pt x="65" y="33"/>
                  </a:lnTo>
                  <a:lnTo>
                    <a:pt x="66" y="33"/>
                  </a:lnTo>
                  <a:lnTo>
                    <a:pt x="66" y="32"/>
                  </a:lnTo>
                  <a:lnTo>
                    <a:pt x="67" y="32"/>
                  </a:lnTo>
                  <a:lnTo>
                    <a:pt x="68" y="32"/>
                  </a:lnTo>
                  <a:lnTo>
                    <a:pt x="68" y="31"/>
                  </a:lnTo>
                  <a:lnTo>
                    <a:pt x="70" y="31"/>
                  </a:lnTo>
                  <a:lnTo>
                    <a:pt x="70" y="30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2" y="29"/>
                  </a:lnTo>
                  <a:lnTo>
                    <a:pt x="72" y="27"/>
                  </a:lnTo>
                  <a:lnTo>
                    <a:pt x="73" y="27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4" y="24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4" y="23"/>
                  </a:lnTo>
                  <a:lnTo>
                    <a:pt x="74" y="22"/>
                  </a:lnTo>
                  <a:lnTo>
                    <a:pt x="74" y="21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4" y="19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4" y="16"/>
                  </a:lnTo>
                  <a:lnTo>
                    <a:pt x="73" y="16"/>
                  </a:lnTo>
                  <a:lnTo>
                    <a:pt x="72" y="16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70" y="13"/>
                  </a:lnTo>
                  <a:lnTo>
                    <a:pt x="68" y="13"/>
                  </a:lnTo>
                  <a:lnTo>
                    <a:pt x="68" y="11"/>
                  </a:lnTo>
                  <a:lnTo>
                    <a:pt x="70" y="11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70" y="11"/>
                  </a:lnTo>
                  <a:lnTo>
                    <a:pt x="70" y="10"/>
                  </a:lnTo>
                  <a:lnTo>
                    <a:pt x="70" y="9"/>
                  </a:lnTo>
                  <a:lnTo>
                    <a:pt x="68" y="9"/>
                  </a:lnTo>
                  <a:lnTo>
                    <a:pt x="70" y="9"/>
                  </a:lnTo>
                  <a:lnTo>
                    <a:pt x="71" y="9"/>
                  </a:lnTo>
                  <a:lnTo>
                    <a:pt x="71" y="8"/>
                  </a:lnTo>
                  <a:lnTo>
                    <a:pt x="70" y="8"/>
                  </a:lnTo>
                  <a:lnTo>
                    <a:pt x="71" y="8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73" y="7"/>
                  </a:lnTo>
                  <a:lnTo>
                    <a:pt x="73" y="8"/>
                  </a:lnTo>
                  <a:lnTo>
                    <a:pt x="73" y="7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4" y="7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78" y="5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1" y="4"/>
                  </a:lnTo>
                  <a:lnTo>
                    <a:pt x="81" y="2"/>
                  </a:lnTo>
                  <a:lnTo>
                    <a:pt x="82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1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8" y="2"/>
                  </a:lnTo>
                  <a:lnTo>
                    <a:pt x="88" y="4"/>
                  </a:lnTo>
                  <a:lnTo>
                    <a:pt x="89" y="4"/>
                  </a:lnTo>
                  <a:lnTo>
                    <a:pt x="89" y="2"/>
                  </a:lnTo>
                  <a:lnTo>
                    <a:pt x="89" y="1"/>
                  </a:lnTo>
                  <a:lnTo>
                    <a:pt x="89" y="2"/>
                  </a:lnTo>
                  <a:lnTo>
                    <a:pt x="90" y="2"/>
                  </a:lnTo>
                  <a:lnTo>
                    <a:pt x="90" y="4"/>
                  </a:lnTo>
                  <a:lnTo>
                    <a:pt x="91" y="4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2" y="4"/>
                  </a:lnTo>
                  <a:lnTo>
                    <a:pt x="93" y="4"/>
                  </a:lnTo>
                  <a:lnTo>
                    <a:pt x="93" y="5"/>
                  </a:lnTo>
                  <a:lnTo>
                    <a:pt x="95" y="5"/>
                  </a:lnTo>
                  <a:lnTo>
                    <a:pt x="95" y="6"/>
                  </a:lnTo>
                  <a:lnTo>
                    <a:pt x="95" y="7"/>
                  </a:lnTo>
                  <a:lnTo>
                    <a:pt x="96" y="7"/>
                  </a:lnTo>
                  <a:lnTo>
                    <a:pt x="95" y="7"/>
                  </a:lnTo>
                  <a:lnTo>
                    <a:pt x="95" y="8"/>
                  </a:lnTo>
                  <a:lnTo>
                    <a:pt x="95" y="9"/>
                  </a:lnTo>
                  <a:lnTo>
                    <a:pt x="93" y="9"/>
                  </a:lnTo>
                  <a:lnTo>
                    <a:pt x="93" y="10"/>
                  </a:lnTo>
                  <a:lnTo>
                    <a:pt x="95" y="10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5" y="11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5" y="13"/>
                  </a:lnTo>
                  <a:lnTo>
                    <a:pt x="96" y="13"/>
                  </a:lnTo>
                  <a:lnTo>
                    <a:pt x="96" y="14"/>
                  </a:lnTo>
                  <a:lnTo>
                    <a:pt x="97" y="14"/>
                  </a:lnTo>
                  <a:lnTo>
                    <a:pt x="98" y="14"/>
                  </a:lnTo>
                  <a:lnTo>
                    <a:pt x="98" y="15"/>
                  </a:lnTo>
                  <a:lnTo>
                    <a:pt x="98" y="16"/>
                  </a:lnTo>
                  <a:lnTo>
                    <a:pt x="98" y="17"/>
                  </a:lnTo>
                  <a:lnTo>
                    <a:pt x="97" y="24"/>
                  </a:lnTo>
                  <a:lnTo>
                    <a:pt x="98" y="17"/>
                  </a:lnTo>
                  <a:lnTo>
                    <a:pt x="97" y="17"/>
                  </a:lnTo>
                  <a:lnTo>
                    <a:pt x="97" y="16"/>
                  </a:lnTo>
                  <a:lnTo>
                    <a:pt x="96" y="16"/>
                  </a:lnTo>
                  <a:lnTo>
                    <a:pt x="95" y="16"/>
                  </a:lnTo>
                  <a:lnTo>
                    <a:pt x="93" y="16"/>
                  </a:lnTo>
                  <a:lnTo>
                    <a:pt x="93" y="17"/>
                  </a:lnTo>
                  <a:lnTo>
                    <a:pt x="92" y="18"/>
                  </a:lnTo>
                  <a:lnTo>
                    <a:pt x="92" y="19"/>
                  </a:lnTo>
                  <a:lnTo>
                    <a:pt x="92" y="21"/>
                  </a:lnTo>
                  <a:lnTo>
                    <a:pt x="92" y="22"/>
                  </a:lnTo>
                  <a:lnTo>
                    <a:pt x="92" y="23"/>
                  </a:lnTo>
                  <a:lnTo>
                    <a:pt x="91" y="24"/>
                  </a:lnTo>
                  <a:lnTo>
                    <a:pt x="91" y="25"/>
                  </a:lnTo>
                  <a:lnTo>
                    <a:pt x="90" y="29"/>
                  </a:lnTo>
                  <a:lnTo>
                    <a:pt x="90" y="30"/>
                  </a:lnTo>
                  <a:lnTo>
                    <a:pt x="90" y="33"/>
                  </a:lnTo>
                  <a:lnTo>
                    <a:pt x="89" y="38"/>
                  </a:lnTo>
                  <a:lnTo>
                    <a:pt x="90" y="39"/>
                  </a:lnTo>
                  <a:lnTo>
                    <a:pt x="90" y="41"/>
                  </a:lnTo>
                  <a:lnTo>
                    <a:pt x="90" y="43"/>
                  </a:lnTo>
                  <a:lnTo>
                    <a:pt x="89" y="47"/>
                  </a:lnTo>
                  <a:lnTo>
                    <a:pt x="90" y="43"/>
                  </a:lnTo>
                  <a:lnTo>
                    <a:pt x="90" y="39"/>
                  </a:lnTo>
                  <a:lnTo>
                    <a:pt x="89" y="38"/>
                  </a:lnTo>
                  <a:lnTo>
                    <a:pt x="89" y="34"/>
                  </a:lnTo>
                  <a:lnTo>
                    <a:pt x="90" y="30"/>
                  </a:lnTo>
                  <a:lnTo>
                    <a:pt x="90" y="29"/>
                  </a:lnTo>
                  <a:lnTo>
                    <a:pt x="90" y="30"/>
                  </a:lnTo>
                  <a:lnTo>
                    <a:pt x="90" y="27"/>
                  </a:lnTo>
                  <a:lnTo>
                    <a:pt x="90" y="26"/>
                  </a:lnTo>
                  <a:lnTo>
                    <a:pt x="90" y="25"/>
                  </a:lnTo>
                  <a:lnTo>
                    <a:pt x="91" y="23"/>
                  </a:lnTo>
                  <a:lnTo>
                    <a:pt x="91" y="22"/>
                  </a:lnTo>
                  <a:lnTo>
                    <a:pt x="91" y="21"/>
                  </a:lnTo>
                  <a:lnTo>
                    <a:pt x="91" y="19"/>
                  </a:lnTo>
                  <a:lnTo>
                    <a:pt x="91" y="18"/>
                  </a:lnTo>
                  <a:lnTo>
                    <a:pt x="91" y="19"/>
                  </a:lnTo>
                  <a:lnTo>
                    <a:pt x="90" y="19"/>
                  </a:lnTo>
                  <a:lnTo>
                    <a:pt x="90" y="21"/>
                  </a:lnTo>
                  <a:lnTo>
                    <a:pt x="89" y="21"/>
                  </a:lnTo>
                  <a:lnTo>
                    <a:pt x="89" y="24"/>
                  </a:lnTo>
                  <a:lnTo>
                    <a:pt x="88" y="23"/>
                  </a:lnTo>
                  <a:lnTo>
                    <a:pt x="88" y="24"/>
                  </a:lnTo>
                  <a:lnTo>
                    <a:pt x="87" y="24"/>
                  </a:lnTo>
                  <a:lnTo>
                    <a:pt x="84" y="25"/>
                  </a:lnTo>
                  <a:lnTo>
                    <a:pt x="84" y="26"/>
                  </a:lnTo>
                  <a:lnTo>
                    <a:pt x="87" y="27"/>
                  </a:lnTo>
                  <a:lnTo>
                    <a:pt x="87" y="29"/>
                  </a:lnTo>
                  <a:lnTo>
                    <a:pt x="87" y="30"/>
                  </a:lnTo>
                  <a:lnTo>
                    <a:pt x="87" y="31"/>
                  </a:lnTo>
                  <a:lnTo>
                    <a:pt x="84" y="29"/>
                  </a:lnTo>
                  <a:lnTo>
                    <a:pt x="84" y="30"/>
                  </a:lnTo>
                  <a:lnTo>
                    <a:pt x="84" y="31"/>
                  </a:lnTo>
                  <a:lnTo>
                    <a:pt x="84" y="32"/>
                  </a:lnTo>
                  <a:lnTo>
                    <a:pt x="85" y="33"/>
                  </a:lnTo>
                  <a:lnTo>
                    <a:pt x="87" y="34"/>
                  </a:lnTo>
                  <a:lnTo>
                    <a:pt x="85" y="36"/>
                  </a:lnTo>
                  <a:lnTo>
                    <a:pt x="85" y="38"/>
                  </a:lnTo>
                  <a:lnTo>
                    <a:pt x="85" y="39"/>
                  </a:lnTo>
                  <a:lnTo>
                    <a:pt x="85" y="41"/>
                  </a:lnTo>
                  <a:lnTo>
                    <a:pt x="85" y="40"/>
                  </a:lnTo>
                  <a:lnTo>
                    <a:pt x="84" y="40"/>
                  </a:lnTo>
                  <a:lnTo>
                    <a:pt x="82" y="40"/>
                  </a:lnTo>
                  <a:lnTo>
                    <a:pt x="81" y="40"/>
                  </a:lnTo>
                  <a:lnTo>
                    <a:pt x="82" y="33"/>
                  </a:lnTo>
                  <a:lnTo>
                    <a:pt x="83" y="26"/>
                  </a:lnTo>
                  <a:lnTo>
                    <a:pt x="82" y="26"/>
                  </a:lnTo>
                  <a:lnTo>
                    <a:pt x="81" y="30"/>
                  </a:lnTo>
                  <a:lnTo>
                    <a:pt x="80" y="30"/>
                  </a:lnTo>
                  <a:lnTo>
                    <a:pt x="81" y="27"/>
                  </a:lnTo>
                  <a:lnTo>
                    <a:pt x="81" y="26"/>
                  </a:lnTo>
                  <a:lnTo>
                    <a:pt x="80" y="25"/>
                  </a:lnTo>
                  <a:lnTo>
                    <a:pt x="80" y="26"/>
                  </a:lnTo>
                  <a:lnTo>
                    <a:pt x="80" y="27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9" y="26"/>
                  </a:lnTo>
                  <a:lnTo>
                    <a:pt x="79" y="29"/>
                  </a:lnTo>
                  <a:lnTo>
                    <a:pt x="78" y="29"/>
                  </a:lnTo>
                  <a:lnTo>
                    <a:pt x="79" y="26"/>
                  </a:lnTo>
                  <a:lnTo>
                    <a:pt x="79" y="25"/>
                  </a:lnTo>
                  <a:lnTo>
                    <a:pt x="78" y="25"/>
                  </a:lnTo>
                  <a:lnTo>
                    <a:pt x="76" y="25"/>
                  </a:lnTo>
                  <a:lnTo>
                    <a:pt x="76" y="27"/>
                  </a:lnTo>
                  <a:lnTo>
                    <a:pt x="76" y="29"/>
                  </a:lnTo>
                  <a:lnTo>
                    <a:pt x="78" y="30"/>
                  </a:lnTo>
                  <a:lnTo>
                    <a:pt x="79" y="30"/>
                  </a:lnTo>
                  <a:lnTo>
                    <a:pt x="80" y="32"/>
                  </a:lnTo>
                  <a:lnTo>
                    <a:pt x="80" y="31"/>
                  </a:lnTo>
                  <a:lnTo>
                    <a:pt x="79" y="31"/>
                  </a:lnTo>
                  <a:lnTo>
                    <a:pt x="80" y="33"/>
                  </a:lnTo>
                  <a:lnTo>
                    <a:pt x="79" y="31"/>
                  </a:lnTo>
                  <a:lnTo>
                    <a:pt x="78" y="30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5" y="32"/>
                  </a:lnTo>
                  <a:lnTo>
                    <a:pt x="75" y="33"/>
                  </a:lnTo>
                  <a:lnTo>
                    <a:pt x="76" y="33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6" y="31"/>
                  </a:lnTo>
                  <a:lnTo>
                    <a:pt x="78" y="31"/>
                  </a:lnTo>
                  <a:lnTo>
                    <a:pt x="78" y="34"/>
                  </a:lnTo>
                  <a:lnTo>
                    <a:pt x="76" y="34"/>
                  </a:lnTo>
                  <a:lnTo>
                    <a:pt x="75" y="34"/>
                  </a:lnTo>
                  <a:lnTo>
                    <a:pt x="75" y="35"/>
                  </a:lnTo>
                  <a:lnTo>
                    <a:pt x="76" y="35"/>
                  </a:lnTo>
                  <a:lnTo>
                    <a:pt x="78" y="35"/>
                  </a:lnTo>
                  <a:lnTo>
                    <a:pt x="76" y="35"/>
                  </a:lnTo>
                  <a:lnTo>
                    <a:pt x="78" y="35"/>
                  </a:lnTo>
                  <a:lnTo>
                    <a:pt x="76" y="35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4" y="38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6" y="39"/>
                  </a:lnTo>
                  <a:lnTo>
                    <a:pt x="78" y="39"/>
                  </a:lnTo>
                  <a:lnTo>
                    <a:pt x="78" y="40"/>
                  </a:lnTo>
                  <a:lnTo>
                    <a:pt x="78" y="39"/>
                  </a:lnTo>
                  <a:lnTo>
                    <a:pt x="76" y="39"/>
                  </a:lnTo>
                  <a:lnTo>
                    <a:pt x="75" y="39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4" y="39"/>
                  </a:lnTo>
                  <a:lnTo>
                    <a:pt x="74" y="40"/>
                  </a:lnTo>
                  <a:lnTo>
                    <a:pt x="75" y="40"/>
                  </a:lnTo>
                  <a:lnTo>
                    <a:pt x="74" y="40"/>
                  </a:lnTo>
                  <a:lnTo>
                    <a:pt x="75" y="40"/>
                  </a:lnTo>
                  <a:lnTo>
                    <a:pt x="76" y="43"/>
                  </a:lnTo>
                  <a:lnTo>
                    <a:pt x="76" y="41"/>
                  </a:lnTo>
                  <a:lnTo>
                    <a:pt x="76" y="40"/>
                  </a:lnTo>
                  <a:lnTo>
                    <a:pt x="78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6" y="43"/>
                  </a:lnTo>
                  <a:lnTo>
                    <a:pt x="78" y="43"/>
                  </a:lnTo>
                  <a:lnTo>
                    <a:pt x="78" y="44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78" y="46"/>
                  </a:lnTo>
                  <a:lnTo>
                    <a:pt x="79" y="46"/>
                  </a:lnTo>
                  <a:lnTo>
                    <a:pt x="79" y="47"/>
                  </a:lnTo>
                  <a:lnTo>
                    <a:pt x="79" y="48"/>
                  </a:lnTo>
                  <a:lnTo>
                    <a:pt x="80" y="48"/>
                  </a:lnTo>
                  <a:lnTo>
                    <a:pt x="80" y="49"/>
                  </a:lnTo>
                  <a:lnTo>
                    <a:pt x="80" y="50"/>
                  </a:lnTo>
                  <a:lnTo>
                    <a:pt x="81" y="50"/>
                  </a:lnTo>
                  <a:lnTo>
                    <a:pt x="81" y="51"/>
                  </a:lnTo>
                  <a:lnTo>
                    <a:pt x="81" y="52"/>
                  </a:lnTo>
                  <a:lnTo>
                    <a:pt x="82" y="52"/>
                  </a:lnTo>
                  <a:lnTo>
                    <a:pt x="82" y="53"/>
                  </a:lnTo>
                  <a:lnTo>
                    <a:pt x="81" y="55"/>
                  </a:lnTo>
                  <a:lnTo>
                    <a:pt x="82" y="55"/>
                  </a:lnTo>
                  <a:lnTo>
                    <a:pt x="82" y="56"/>
                  </a:lnTo>
                  <a:lnTo>
                    <a:pt x="82" y="57"/>
                  </a:lnTo>
                  <a:lnTo>
                    <a:pt x="82" y="58"/>
                  </a:lnTo>
                  <a:lnTo>
                    <a:pt x="83" y="58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3" y="59"/>
                  </a:lnTo>
                  <a:lnTo>
                    <a:pt x="83" y="60"/>
                  </a:lnTo>
                  <a:lnTo>
                    <a:pt x="83" y="61"/>
                  </a:lnTo>
                  <a:lnTo>
                    <a:pt x="83" y="63"/>
                  </a:lnTo>
                  <a:lnTo>
                    <a:pt x="82" y="64"/>
                  </a:lnTo>
                  <a:lnTo>
                    <a:pt x="82" y="65"/>
                  </a:lnTo>
                  <a:lnTo>
                    <a:pt x="82" y="66"/>
                  </a:lnTo>
                  <a:lnTo>
                    <a:pt x="81" y="66"/>
                  </a:lnTo>
                  <a:lnTo>
                    <a:pt x="81" y="67"/>
                  </a:lnTo>
                  <a:lnTo>
                    <a:pt x="81" y="68"/>
                  </a:lnTo>
                  <a:lnTo>
                    <a:pt x="81" y="69"/>
                  </a:lnTo>
                  <a:lnTo>
                    <a:pt x="80" y="69"/>
                  </a:lnTo>
                  <a:lnTo>
                    <a:pt x="80" y="71"/>
                  </a:lnTo>
                  <a:lnTo>
                    <a:pt x="79" y="71"/>
                  </a:lnTo>
                  <a:lnTo>
                    <a:pt x="79" y="72"/>
                  </a:lnTo>
                  <a:lnTo>
                    <a:pt x="79" y="73"/>
                  </a:lnTo>
                  <a:lnTo>
                    <a:pt x="78" y="73"/>
                  </a:lnTo>
                  <a:lnTo>
                    <a:pt x="78" y="74"/>
                  </a:lnTo>
                  <a:lnTo>
                    <a:pt x="79" y="74"/>
                  </a:lnTo>
                  <a:lnTo>
                    <a:pt x="79" y="75"/>
                  </a:lnTo>
                  <a:lnTo>
                    <a:pt x="78" y="75"/>
                  </a:lnTo>
                  <a:lnTo>
                    <a:pt x="78" y="76"/>
                  </a:lnTo>
                  <a:lnTo>
                    <a:pt x="79" y="76"/>
                  </a:lnTo>
                  <a:lnTo>
                    <a:pt x="79" y="77"/>
                  </a:lnTo>
                  <a:lnTo>
                    <a:pt x="79" y="78"/>
                  </a:lnTo>
                  <a:lnTo>
                    <a:pt x="79" y="80"/>
                  </a:lnTo>
                  <a:lnTo>
                    <a:pt x="79" y="81"/>
                  </a:lnTo>
                  <a:lnTo>
                    <a:pt x="78" y="81"/>
                  </a:lnTo>
                  <a:lnTo>
                    <a:pt x="78" y="82"/>
                  </a:lnTo>
                  <a:lnTo>
                    <a:pt x="76" y="82"/>
                  </a:lnTo>
                  <a:lnTo>
                    <a:pt x="76" y="83"/>
                  </a:lnTo>
                  <a:lnTo>
                    <a:pt x="76" y="84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5" y="86"/>
                  </a:lnTo>
                  <a:lnTo>
                    <a:pt x="75" y="88"/>
                  </a:lnTo>
                  <a:lnTo>
                    <a:pt x="74" y="88"/>
                  </a:lnTo>
                  <a:lnTo>
                    <a:pt x="75" y="88"/>
                  </a:lnTo>
                  <a:lnTo>
                    <a:pt x="74" y="88"/>
                  </a:lnTo>
                  <a:lnTo>
                    <a:pt x="74" y="89"/>
                  </a:lnTo>
                  <a:lnTo>
                    <a:pt x="73" y="89"/>
                  </a:lnTo>
                  <a:lnTo>
                    <a:pt x="73" y="90"/>
                  </a:lnTo>
                  <a:lnTo>
                    <a:pt x="73" y="91"/>
                  </a:lnTo>
                  <a:lnTo>
                    <a:pt x="73" y="92"/>
                  </a:lnTo>
                  <a:lnTo>
                    <a:pt x="74" y="92"/>
                  </a:lnTo>
                  <a:lnTo>
                    <a:pt x="74" y="93"/>
                  </a:lnTo>
                  <a:lnTo>
                    <a:pt x="74" y="94"/>
                  </a:lnTo>
                  <a:lnTo>
                    <a:pt x="75" y="94"/>
                  </a:lnTo>
                  <a:lnTo>
                    <a:pt x="75" y="96"/>
                  </a:lnTo>
                  <a:lnTo>
                    <a:pt x="76" y="96"/>
                  </a:lnTo>
                  <a:lnTo>
                    <a:pt x="76" y="97"/>
                  </a:lnTo>
                  <a:lnTo>
                    <a:pt x="76" y="98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5" y="100"/>
                  </a:lnTo>
                  <a:lnTo>
                    <a:pt x="74" y="100"/>
                  </a:lnTo>
                  <a:lnTo>
                    <a:pt x="74" y="101"/>
                  </a:lnTo>
                  <a:lnTo>
                    <a:pt x="75" y="101"/>
                  </a:lnTo>
                  <a:lnTo>
                    <a:pt x="75" y="102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6" y="105"/>
                  </a:lnTo>
                  <a:lnTo>
                    <a:pt x="78" y="105"/>
                  </a:lnTo>
                  <a:lnTo>
                    <a:pt x="78" y="103"/>
                  </a:lnTo>
                  <a:lnTo>
                    <a:pt x="79" y="103"/>
                  </a:lnTo>
                  <a:lnTo>
                    <a:pt x="79" y="105"/>
                  </a:lnTo>
                  <a:lnTo>
                    <a:pt x="79" y="103"/>
                  </a:lnTo>
                  <a:lnTo>
                    <a:pt x="78" y="103"/>
                  </a:lnTo>
                  <a:lnTo>
                    <a:pt x="79" y="103"/>
                  </a:lnTo>
                  <a:lnTo>
                    <a:pt x="79" y="105"/>
                  </a:lnTo>
                  <a:lnTo>
                    <a:pt x="78" y="105"/>
                  </a:lnTo>
                  <a:lnTo>
                    <a:pt x="78" y="106"/>
                  </a:lnTo>
                  <a:lnTo>
                    <a:pt x="79" y="106"/>
                  </a:lnTo>
                  <a:lnTo>
                    <a:pt x="79" y="107"/>
                  </a:lnTo>
                  <a:lnTo>
                    <a:pt x="80" y="107"/>
                  </a:lnTo>
                  <a:lnTo>
                    <a:pt x="80" y="108"/>
                  </a:lnTo>
                  <a:lnTo>
                    <a:pt x="80" y="109"/>
                  </a:lnTo>
                  <a:lnTo>
                    <a:pt x="81" y="109"/>
                  </a:lnTo>
                  <a:lnTo>
                    <a:pt x="81" y="110"/>
                  </a:lnTo>
                  <a:lnTo>
                    <a:pt x="82" y="110"/>
                  </a:lnTo>
                  <a:lnTo>
                    <a:pt x="82" y="111"/>
                  </a:lnTo>
                  <a:lnTo>
                    <a:pt x="83" y="111"/>
                  </a:lnTo>
                  <a:lnTo>
                    <a:pt x="84" y="113"/>
                  </a:lnTo>
                  <a:lnTo>
                    <a:pt x="85" y="113"/>
                  </a:lnTo>
                  <a:lnTo>
                    <a:pt x="85" y="114"/>
                  </a:lnTo>
                  <a:lnTo>
                    <a:pt x="87" y="114"/>
                  </a:lnTo>
                  <a:lnTo>
                    <a:pt x="87" y="115"/>
                  </a:lnTo>
                  <a:lnTo>
                    <a:pt x="85" y="115"/>
                  </a:lnTo>
                  <a:lnTo>
                    <a:pt x="85" y="116"/>
                  </a:lnTo>
                  <a:lnTo>
                    <a:pt x="84" y="116"/>
                  </a:lnTo>
                  <a:lnTo>
                    <a:pt x="84" y="115"/>
                  </a:lnTo>
                  <a:lnTo>
                    <a:pt x="84" y="116"/>
                  </a:lnTo>
                  <a:lnTo>
                    <a:pt x="83" y="116"/>
                  </a:lnTo>
                  <a:lnTo>
                    <a:pt x="82" y="116"/>
                  </a:lnTo>
                  <a:lnTo>
                    <a:pt x="81" y="116"/>
                  </a:lnTo>
                  <a:lnTo>
                    <a:pt x="80" y="116"/>
                  </a:lnTo>
                  <a:lnTo>
                    <a:pt x="79" y="116"/>
                  </a:lnTo>
                  <a:lnTo>
                    <a:pt x="79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6" y="114"/>
                  </a:lnTo>
                  <a:lnTo>
                    <a:pt x="75" y="114"/>
                  </a:lnTo>
                  <a:lnTo>
                    <a:pt x="74" y="114"/>
                  </a:lnTo>
                  <a:lnTo>
                    <a:pt x="74" y="113"/>
                  </a:lnTo>
                  <a:lnTo>
                    <a:pt x="73" y="113"/>
                  </a:lnTo>
                  <a:lnTo>
                    <a:pt x="73" y="111"/>
                  </a:lnTo>
                  <a:lnTo>
                    <a:pt x="73" y="110"/>
                  </a:lnTo>
                  <a:lnTo>
                    <a:pt x="73" y="109"/>
                  </a:lnTo>
                  <a:lnTo>
                    <a:pt x="73" y="108"/>
                  </a:lnTo>
                  <a:lnTo>
                    <a:pt x="72" y="108"/>
                  </a:lnTo>
                  <a:lnTo>
                    <a:pt x="71" y="107"/>
                  </a:lnTo>
                  <a:lnTo>
                    <a:pt x="70" y="107"/>
                  </a:lnTo>
                  <a:lnTo>
                    <a:pt x="68" y="107"/>
                  </a:lnTo>
                  <a:lnTo>
                    <a:pt x="67" y="107"/>
                  </a:lnTo>
                  <a:lnTo>
                    <a:pt x="67" y="108"/>
                  </a:lnTo>
                  <a:lnTo>
                    <a:pt x="66" y="108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4" y="109"/>
                  </a:lnTo>
                  <a:lnTo>
                    <a:pt x="63" y="109"/>
                  </a:lnTo>
                  <a:lnTo>
                    <a:pt x="62" y="109"/>
                  </a:lnTo>
                  <a:lnTo>
                    <a:pt x="62" y="108"/>
                  </a:lnTo>
                  <a:lnTo>
                    <a:pt x="60" y="108"/>
                  </a:lnTo>
                  <a:lnTo>
                    <a:pt x="60" y="109"/>
                  </a:lnTo>
                  <a:lnTo>
                    <a:pt x="59" y="109"/>
                  </a:lnTo>
                  <a:lnTo>
                    <a:pt x="58" y="109"/>
                  </a:lnTo>
                  <a:lnTo>
                    <a:pt x="57" y="109"/>
                  </a:lnTo>
                  <a:lnTo>
                    <a:pt x="57" y="110"/>
                  </a:lnTo>
                  <a:lnTo>
                    <a:pt x="56" y="110"/>
                  </a:lnTo>
                  <a:lnTo>
                    <a:pt x="55" y="110"/>
                  </a:lnTo>
                  <a:lnTo>
                    <a:pt x="55" y="111"/>
                  </a:lnTo>
                  <a:lnTo>
                    <a:pt x="54" y="111"/>
                  </a:lnTo>
                  <a:lnTo>
                    <a:pt x="54" y="113"/>
                  </a:lnTo>
                  <a:lnTo>
                    <a:pt x="54" y="114"/>
                  </a:lnTo>
                  <a:lnTo>
                    <a:pt x="53" y="114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50" y="115"/>
                  </a:lnTo>
                  <a:lnTo>
                    <a:pt x="49" y="115"/>
                  </a:lnTo>
                  <a:lnTo>
                    <a:pt x="49" y="114"/>
                  </a:lnTo>
                  <a:lnTo>
                    <a:pt x="49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8" y="115"/>
                  </a:lnTo>
                  <a:lnTo>
                    <a:pt x="47" y="115"/>
                  </a:lnTo>
                  <a:lnTo>
                    <a:pt x="46" y="115"/>
                  </a:lnTo>
                  <a:lnTo>
                    <a:pt x="46" y="114"/>
                  </a:lnTo>
                  <a:lnTo>
                    <a:pt x="46" y="113"/>
                  </a:lnTo>
                  <a:lnTo>
                    <a:pt x="46" y="111"/>
                  </a:lnTo>
                  <a:lnTo>
                    <a:pt x="47" y="111"/>
                  </a:lnTo>
                  <a:lnTo>
                    <a:pt x="47" y="113"/>
                  </a:lnTo>
                  <a:lnTo>
                    <a:pt x="48" y="111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9" y="108"/>
                  </a:lnTo>
                  <a:lnTo>
                    <a:pt x="49" y="107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7" y="106"/>
                  </a:lnTo>
                  <a:lnTo>
                    <a:pt x="46" y="106"/>
                  </a:lnTo>
                  <a:lnTo>
                    <a:pt x="45" y="106"/>
                  </a:lnTo>
                  <a:lnTo>
                    <a:pt x="43" y="106"/>
                  </a:lnTo>
                  <a:lnTo>
                    <a:pt x="43" y="105"/>
                  </a:lnTo>
                  <a:lnTo>
                    <a:pt x="43" y="103"/>
                  </a:lnTo>
                  <a:lnTo>
                    <a:pt x="43" y="102"/>
                  </a:lnTo>
                  <a:lnTo>
                    <a:pt x="42" y="102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0" y="101"/>
                  </a:lnTo>
                  <a:lnTo>
                    <a:pt x="40" y="100"/>
                  </a:lnTo>
                  <a:lnTo>
                    <a:pt x="39" y="100"/>
                  </a:lnTo>
                  <a:lnTo>
                    <a:pt x="39" y="99"/>
                  </a:lnTo>
                  <a:lnTo>
                    <a:pt x="39" y="98"/>
                  </a:lnTo>
                  <a:lnTo>
                    <a:pt x="39" y="97"/>
                  </a:lnTo>
                  <a:lnTo>
                    <a:pt x="39" y="96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6" y="90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3" y="89"/>
                  </a:lnTo>
                  <a:lnTo>
                    <a:pt x="32" y="89"/>
                  </a:lnTo>
                  <a:lnTo>
                    <a:pt x="31" y="89"/>
                  </a:lnTo>
                  <a:lnTo>
                    <a:pt x="31" y="90"/>
                  </a:lnTo>
                  <a:lnTo>
                    <a:pt x="30" y="90"/>
                  </a:lnTo>
                  <a:lnTo>
                    <a:pt x="29" y="90"/>
                  </a:lnTo>
                  <a:lnTo>
                    <a:pt x="29" y="91"/>
                  </a:lnTo>
                  <a:lnTo>
                    <a:pt x="28" y="91"/>
                  </a:lnTo>
                  <a:lnTo>
                    <a:pt x="26" y="91"/>
                  </a:lnTo>
                  <a:lnTo>
                    <a:pt x="26" y="90"/>
                  </a:lnTo>
                  <a:lnTo>
                    <a:pt x="26" y="91"/>
                  </a:lnTo>
                  <a:lnTo>
                    <a:pt x="25" y="91"/>
                  </a:lnTo>
                  <a:lnTo>
                    <a:pt x="24" y="91"/>
                  </a:lnTo>
                  <a:lnTo>
                    <a:pt x="23" y="91"/>
                  </a:lnTo>
                  <a:lnTo>
                    <a:pt x="22" y="91"/>
                  </a:lnTo>
                  <a:lnTo>
                    <a:pt x="21" y="91"/>
                  </a:lnTo>
                  <a:lnTo>
                    <a:pt x="20" y="91"/>
                  </a:lnTo>
                  <a:lnTo>
                    <a:pt x="18" y="91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6" y="92"/>
                  </a:lnTo>
                  <a:lnTo>
                    <a:pt x="15" y="92"/>
                  </a:lnTo>
                  <a:lnTo>
                    <a:pt x="14" y="92"/>
                  </a:lnTo>
                  <a:close/>
                  <a:moveTo>
                    <a:pt x="54" y="36"/>
                  </a:moveTo>
                  <a:lnTo>
                    <a:pt x="53" y="36"/>
                  </a:lnTo>
                  <a:lnTo>
                    <a:pt x="54" y="36"/>
                  </a:lnTo>
                  <a:close/>
                  <a:moveTo>
                    <a:pt x="50" y="35"/>
                  </a:moveTo>
                  <a:lnTo>
                    <a:pt x="51" y="35"/>
                  </a:lnTo>
                  <a:lnTo>
                    <a:pt x="50" y="35"/>
                  </a:lnTo>
                  <a:close/>
                  <a:moveTo>
                    <a:pt x="55" y="35"/>
                  </a:moveTo>
                  <a:lnTo>
                    <a:pt x="56" y="35"/>
                  </a:lnTo>
                  <a:lnTo>
                    <a:pt x="55" y="35"/>
                  </a:lnTo>
                  <a:close/>
                  <a:moveTo>
                    <a:pt x="67" y="30"/>
                  </a:moveTo>
                  <a:lnTo>
                    <a:pt x="68" y="30"/>
                  </a:lnTo>
                  <a:lnTo>
                    <a:pt x="67" y="30"/>
                  </a:lnTo>
                  <a:close/>
                  <a:moveTo>
                    <a:pt x="68" y="29"/>
                  </a:moveTo>
                  <a:lnTo>
                    <a:pt x="68" y="27"/>
                  </a:lnTo>
                  <a:lnTo>
                    <a:pt x="70" y="27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2" y="25"/>
                  </a:lnTo>
                  <a:lnTo>
                    <a:pt x="72" y="26"/>
                  </a:lnTo>
                  <a:lnTo>
                    <a:pt x="71" y="26"/>
                  </a:lnTo>
                  <a:lnTo>
                    <a:pt x="71" y="27"/>
                  </a:lnTo>
                  <a:lnTo>
                    <a:pt x="70" y="27"/>
                  </a:lnTo>
                  <a:lnTo>
                    <a:pt x="70" y="29"/>
                  </a:lnTo>
                  <a:lnTo>
                    <a:pt x="68" y="29"/>
                  </a:lnTo>
                  <a:close/>
                  <a:moveTo>
                    <a:pt x="73" y="19"/>
                  </a:moveTo>
                  <a:lnTo>
                    <a:pt x="73" y="18"/>
                  </a:lnTo>
                  <a:lnTo>
                    <a:pt x="73" y="19"/>
                  </a:lnTo>
                  <a:close/>
                  <a:moveTo>
                    <a:pt x="96" y="9"/>
                  </a:moveTo>
                  <a:lnTo>
                    <a:pt x="95" y="9"/>
                  </a:lnTo>
                  <a:lnTo>
                    <a:pt x="96" y="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1" name="Arc 20">
            <a:extLst>
              <a:ext uri="{FF2B5EF4-FFF2-40B4-BE49-F238E27FC236}">
                <a16:creationId xmlns:a16="http://schemas.microsoft.com/office/drawing/2014/main" id="{E2DE7318-44BB-1403-454D-36C67BE93C31}"/>
              </a:ext>
            </a:extLst>
          </p:cNvPr>
          <p:cNvSpPr/>
          <p:nvPr/>
        </p:nvSpPr>
        <p:spPr>
          <a:xfrm>
            <a:off x="1723233" y="3762376"/>
            <a:ext cx="914400" cy="914400"/>
          </a:xfrm>
          <a:prstGeom prst="arc">
            <a:avLst>
              <a:gd name="adj1" fmla="val 17100535"/>
              <a:gd name="adj2" fmla="val 1944738"/>
            </a:avLst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554554-E954-6892-3DBA-5B1683AE56C5}"/>
              </a:ext>
            </a:extLst>
          </p:cNvPr>
          <p:cNvSpPr/>
          <p:nvPr/>
        </p:nvSpPr>
        <p:spPr>
          <a:xfrm>
            <a:off x="6217179" y="206623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271DA084-B7FB-DC75-A369-A0823AF24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8371" y="1841857"/>
            <a:ext cx="4183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Barcelona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AF5EC599-809A-4260-0DCB-EDE1A8F2E2C1}"/>
              </a:ext>
            </a:extLst>
          </p:cNvPr>
          <p:cNvCxnSpPr>
            <a:cxnSpLocks/>
            <a:stCxn id="22" idx="0"/>
            <a:endCxn id="23" idx="1"/>
          </p:cNvCxnSpPr>
          <p:nvPr/>
        </p:nvCxnSpPr>
        <p:spPr>
          <a:xfrm rot="5400000" flipH="1" flipV="1">
            <a:off x="6221746" y="1919613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3DF85486-19E2-F4A3-F203-B66CC7DD3C05}"/>
              </a:ext>
            </a:extLst>
          </p:cNvPr>
          <p:cNvSpPr/>
          <p:nvPr/>
        </p:nvSpPr>
        <p:spPr>
          <a:xfrm>
            <a:off x="6483879" y="291872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32">
            <a:extLst>
              <a:ext uri="{FF2B5EF4-FFF2-40B4-BE49-F238E27FC236}">
                <a16:creationId xmlns:a16="http://schemas.microsoft.com/office/drawing/2014/main" id="{5C8583FE-5415-CD6D-2723-F1D4890AD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071" y="2694344"/>
            <a:ext cx="2580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Palma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A5FC20A6-A99C-6CDC-8FBD-8B56436B577E}"/>
              </a:ext>
            </a:extLst>
          </p:cNvPr>
          <p:cNvCxnSpPr>
            <a:cxnSpLocks/>
            <a:stCxn id="27" idx="0"/>
            <a:endCxn id="28" idx="1"/>
          </p:cNvCxnSpPr>
          <p:nvPr/>
        </p:nvCxnSpPr>
        <p:spPr>
          <a:xfrm rot="5400000" flipH="1" flipV="1">
            <a:off x="6488446" y="2772100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5032DB87-ACDA-0383-016A-59A66A86FDD7}"/>
              </a:ext>
            </a:extLst>
          </p:cNvPr>
          <p:cNvSpPr/>
          <p:nvPr/>
        </p:nvSpPr>
        <p:spPr>
          <a:xfrm>
            <a:off x="5136092" y="1994799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F99EADD-A8F7-A0B1-5238-0C1F2AC25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284" y="1770419"/>
            <a:ext cx="37510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Zaragoza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47E342FE-0A12-2B52-5608-97DEB24140FE}"/>
              </a:ext>
            </a:extLst>
          </p:cNvPr>
          <p:cNvCxnSpPr>
            <a:cxnSpLocks/>
            <a:stCxn id="30" idx="0"/>
            <a:endCxn id="33" idx="1"/>
          </p:cNvCxnSpPr>
          <p:nvPr/>
        </p:nvCxnSpPr>
        <p:spPr>
          <a:xfrm rot="5400000" flipH="1" flipV="1">
            <a:off x="5140659" y="1848175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349307C4-0501-CB28-3998-81C9D5FA3E85}"/>
              </a:ext>
            </a:extLst>
          </p:cNvPr>
          <p:cNvSpPr/>
          <p:nvPr/>
        </p:nvSpPr>
        <p:spPr>
          <a:xfrm>
            <a:off x="4402667" y="1270899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103E8B-7221-4A2D-F1E6-A33878ACB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2629" y="1073433"/>
            <a:ext cx="2628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Bilbao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BDBAF1DF-31CA-58B6-152B-EF38E5947F97}"/>
              </a:ext>
            </a:extLst>
          </p:cNvPr>
          <p:cNvCxnSpPr>
            <a:cxnSpLocks/>
            <a:stCxn id="35" idx="0"/>
            <a:endCxn id="36" idx="1"/>
          </p:cNvCxnSpPr>
          <p:nvPr/>
        </p:nvCxnSpPr>
        <p:spPr>
          <a:xfrm rot="5400000" flipH="1" flipV="1">
            <a:off x="4410076" y="1148347"/>
            <a:ext cx="135910" cy="10919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CC66B758-D4B5-A7B9-D323-E74690118BC0}"/>
              </a:ext>
            </a:extLst>
          </p:cNvPr>
          <p:cNvSpPr/>
          <p:nvPr/>
        </p:nvSpPr>
        <p:spPr>
          <a:xfrm>
            <a:off x="4145492" y="259011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154965F-F0D5-7561-7710-3FECCBE0D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6843" y="2407049"/>
            <a:ext cx="30617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Madrid</a:t>
            </a:r>
          </a:p>
        </p:txBody>
      </p: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69280607-9DDE-38E7-A3E1-3D93F72EAE5D}"/>
              </a:ext>
            </a:extLst>
          </p:cNvPr>
          <p:cNvCxnSpPr>
            <a:cxnSpLocks/>
            <a:stCxn id="38" idx="0"/>
            <a:endCxn id="39" idx="1"/>
          </p:cNvCxnSpPr>
          <p:nvPr/>
        </p:nvCxnSpPr>
        <p:spPr>
          <a:xfrm rot="5400000" flipH="1" flipV="1">
            <a:off x="4155798" y="2479066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06F4C5B3-280C-672F-FF0F-9BB806DB3B6D}"/>
              </a:ext>
            </a:extLst>
          </p:cNvPr>
          <p:cNvSpPr/>
          <p:nvPr/>
        </p:nvSpPr>
        <p:spPr>
          <a:xfrm>
            <a:off x="5359929" y="302826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DB6A9B7-39D1-F2B8-AB71-A95C43716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212" y="2852740"/>
            <a:ext cx="35426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València</a:t>
            </a: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0188AD55-AB17-219C-ABE1-CF26C8F2CD74}"/>
              </a:ext>
            </a:extLst>
          </p:cNvPr>
          <p:cNvCxnSpPr>
            <a:cxnSpLocks/>
            <a:stCxn id="42" idx="0"/>
            <a:endCxn id="43" idx="1"/>
          </p:cNvCxnSpPr>
          <p:nvPr/>
        </p:nvCxnSpPr>
        <p:spPr>
          <a:xfrm rot="5400000" flipH="1" flipV="1">
            <a:off x="5372472" y="2922521"/>
            <a:ext cx="113965" cy="9751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4777B7C0-0798-9925-0E65-12A04252665B}"/>
              </a:ext>
            </a:extLst>
          </p:cNvPr>
          <p:cNvSpPr/>
          <p:nvPr/>
        </p:nvSpPr>
        <p:spPr>
          <a:xfrm>
            <a:off x="5121804" y="377121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1798DCD-1F7A-B2F9-7FFD-06C3AAF6A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2996" y="3546831"/>
            <a:ext cx="29495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Murcia</a:t>
            </a:r>
          </a:p>
        </p:txBody>
      </p: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FFDEF980-8AF7-5DAF-3AF5-CB54FC0E6E5F}"/>
              </a:ext>
            </a:extLst>
          </p:cNvPr>
          <p:cNvCxnSpPr>
            <a:cxnSpLocks/>
            <a:stCxn id="46" idx="0"/>
            <a:endCxn id="47" idx="1"/>
          </p:cNvCxnSpPr>
          <p:nvPr/>
        </p:nvCxnSpPr>
        <p:spPr>
          <a:xfrm rot="5400000" flipH="1" flipV="1">
            <a:off x="5126371" y="3624587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BA525B0A-6FCE-9C74-6799-24CE32835FE0}"/>
              </a:ext>
            </a:extLst>
          </p:cNvPr>
          <p:cNvSpPr/>
          <p:nvPr/>
        </p:nvSpPr>
        <p:spPr>
          <a:xfrm>
            <a:off x="3878791" y="4337949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E0D1477-07D1-F53B-F224-082728B31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983" y="4113569"/>
            <a:ext cx="30938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Málaga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F7AE4EF-B95C-4D04-08E7-9D3A306D676A}"/>
              </a:ext>
            </a:extLst>
          </p:cNvPr>
          <p:cNvCxnSpPr>
            <a:cxnSpLocks/>
            <a:stCxn id="49" idx="0"/>
            <a:endCxn id="50" idx="1"/>
          </p:cNvCxnSpPr>
          <p:nvPr/>
        </p:nvCxnSpPr>
        <p:spPr>
          <a:xfrm rot="5400000" flipH="1" flipV="1">
            <a:off x="3883358" y="4191325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6589FE48-E84B-AD76-52F3-1C718A762213}"/>
              </a:ext>
            </a:extLst>
          </p:cNvPr>
          <p:cNvSpPr/>
          <p:nvPr/>
        </p:nvSpPr>
        <p:spPr>
          <a:xfrm>
            <a:off x="3297766" y="403791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394F947-ED05-E80D-4906-F4D9A6CDE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958" y="3813532"/>
            <a:ext cx="26609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Sevilla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A1F4E99F-B75B-8295-A7B0-12D9AD413737}"/>
              </a:ext>
            </a:extLst>
          </p:cNvPr>
          <p:cNvCxnSpPr>
            <a:cxnSpLocks/>
            <a:stCxn id="52" idx="0"/>
            <a:endCxn id="53" idx="1"/>
          </p:cNvCxnSpPr>
          <p:nvPr/>
        </p:nvCxnSpPr>
        <p:spPr>
          <a:xfrm rot="5400000" flipH="1" flipV="1">
            <a:off x="3302333" y="389128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5D7DF5C2-6289-2A0A-45BE-8D5BB48120FA}"/>
              </a:ext>
            </a:extLst>
          </p:cNvPr>
          <p:cNvSpPr/>
          <p:nvPr/>
        </p:nvSpPr>
        <p:spPr>
          <a:xfrm>
            <a:off x="1645178" y="440938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B0A3477-5D0A-A869-CF18-9AC0386E9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783" y="4214838"/>
            <a:ext cx="45365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Las Palmas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B173767F-C89D-1C2B-8CAF-81F54968BE0C}"/>
              </a:ext>
            </a:extLst>
          </p:cNvPr>
          <p:cNvCxnSpPr>
            <a:cxnSpLocks/>
            <a:stCxn id="55" idx="0"/>
            <a:endCxn id="56" idx="1"/>
          </p:cNvCxnSpPr>
          <p:nvPr/>
        </p:nvCxnSpPr>
        <p:spPr>
          <a:xfrm rot="5400000" flipH="1" flipV="1">
            <a:off x="1629868" y="4312472"/>
            <a:ext cx="132993" cy="60838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Las Palmas – Canary Islands</a:t>
            </a:r>
            <a:endParaRPr lang="en-US" altLang="zh-CN" dirty="0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8921B9B6-6613-0D2E-5053-101772A5A4C1}"/>
              </a:ext>
            </a:extLst>
          </p:cNvPr>
          <p:cNvSpPr>
            <a:spLocks noEditPoints="1"/>
          </p:cNvSpPr>
          <p:nvPr/>
        </p:nvSpPr>
        <p:spPr bwMode="auto">
          <a:xfrm>
            <a:off x="1187624" y="1131590"/>
            <a:ext cx="2988181" cy="3600400"/>
          </a:xfrm>
          <a:custGeom>
            <a:avLst/>
            <a:gdLst>
              <a:gd name="T0" fmla="*/ 247 w 2582"/>
              <a:gd name="T1" fmla="*/ 2414 h 3111"/>
              <a:gd name="T2" fmla="*/ 124 w 2582"/>
              <a:gd name="T3" fmla="*/ 2411 h 3111"/>
              <a:gd name="T4" fmla="*/ 39 w 2582"/>
              <a:gd name="T5" fmla="*/ 2388 h 3111"/>
              <a:gd name="T6" fmla="*/ 104 w 2582"/>
              <a:gd name="T7" fmla="*/ 2252 h 3111"/>
              <a:gd name="T8" fmla="*/ 182 w 2582"/>
              <a:gd name="T9" fmla="*/ 2085 h 3111"/>
              <a:gd name="T10" fmla="*/ 338 w 2582"/>
              <a:gd name="T11" fmla="*/ 1922 h 3111"/>
              <a:gd name="T12" fmla="*/ 397 w 2582"/>
              <a:gd name="T13" fmla="*/ 1793 h 3111"/>
              <a:gd name="T14" fmla="*/ 328 w 2582"/>
              <a:gd name="T15" fmla="*/ 1745 h 3111"/>
              <a:gd name="T16" fmla="*/ 407 w 2582"/>
              <a:gd name="T17" fmla="*/ 1616 h 3111"/>
              <a:gd name="T18" fmla="*/ 477 w 2582"/>
              <a:gd name="T19" fmla="*/ 1533 h 3111"/>
              <a:gd name="T20" fmla="*/ 543 w 2582"/>
              <a:gd name="T21" fmla="*/ 1452 h 3111"/>
              <a:gd name="T22" fmla="*/ 566 w 2582"/>
              <a:gd name="T23" fmla="*/ 1330 h 3111"/>
              <a:gd name="T24" fmla="*/ 642 w 2582"/>
              <a:gd name="T25" fmla="*/ 1259 h 3111"/>
              <a:gd name="T26" fmla="*/ 687 w 2582"/>
              <a:gd name="T27" fmla="*/ 1136 h 3111"/>
              <a:gd name="T28" fmla="*/ 726 w 2582"/>
              <a:gd name="T29" fmla="*/ 1077 h 3111"/>
              <a:gd name="T30" fmla="*/ 779 w 2582"/>
              <a:gd name="T31" fmla="*/ 1018 h 3111"/>
              <a:gd name="T32" fmla="*/ 876 w 2582"/>
              <a:gd name="T33" fmla="*/ 929 h 3111"/>
              <a:gd name="T34" fmla="*/ 949 w 2582"/>
              <a:gd name="T35" fmla="*/ 821 h 3111"/>
              <a:gd name="T36" fmla="*/ 1135 w 2582"/>
              <a:gd name="T37" fmla="*/ 824 h 3111"/>
              <a:gd name="T38" fmla="*/ 1227 w 2582"/>
              <a:gd name="T39" fmla="*/ 983 h 3111"/>
              <a:gd name="T40" fmla="*/ 1474 w 2582"/>
              <a:gd name="T41" fmla="*/ 992 h 3111"/>
              <a:gd name="T42" fmla="*/ 1649 w 2582"/>
              <a:gd name="T43" fmla="*/ 951 h 3111"/>
              <a:gd name="T44" fmla="*/ 1875 w 2582"/>
              <a:gd name="T45" fmla="*/ 759 h 3111"/>
              <a:gd name="T46" fmla="*/ 1945 w 2582"/>
              <a:gd name="T47" fmla="*/ 564 h 3111"/>
              <a:gd name="T48" fmla="*/ 1855 w 2582"/>
              <a:gd name="T49" fmla="*/ 362 h 3111"/>
              <a:gd name="T50" fmla="*/ 1845 w 2582"/>
              <a:gd name="T51" fmla="*/ 233 h 3111"/>
              <a:gd name="T52" fmla="*/ 2038 w 2582"/>
              <a:gd name="T53" fmla="*/ 155 h 3111"/>
              <a:gd name="T54" fmla="*/ 2223 w 2582"/>
              <a:gd name="T55" fmla="*/ 14 h 3111"/>
              <a:gd name="T56" fmla="*/ 2332 w 2582"/>
              <a:gd name="T57" fmla="*/ 94 h 3111"/>
              <a:gd name="T58" fmla="*/ 2465 w 2582"/>
              <a:gd name="T59" fmla="*/ 129 h 3111"/>
              <a:gd name="T60" fmla="*/ 2482 w 2582"/>
              <a:gd name="T61" fmla="*/ 294 h 3111"/>
              <a:gd name="T62" fmla="*/ 2554 w 2582"/>
              <a:gd name="T63" fmla="*/ 377 h 3111"/>
              <a:gd name="T64" fmla="*/ 2373 w 2582"/>
              <a:gd name="T65" fmla="*/ 739 h 3111"/>
              <a:gd name="T66" fmla="*/ 2134 w 2582"/>
              <a:gd name="T67" fmla="*/ 697 h 3111"/>
              <a:gd name="T68" fmla="*/ 2037 w 2582"/>
              <a:gd name="T69" fmla="*/ 938 h 3111"/>
              <a:gd name="T70" fmla="*/ 1972 w 2582"/>
              <a:gd name="T71" fmla="*/ 1085 h 3111"/>
              <a:gd name="T72" fmla="*/ 2040 w 2582"/>
              <a:gd name="T73" fmla="*/ 1197 h 3111"/>
              <a:gd name="T74" fmla="*/ 2137 w 2582"/>
              <a:gd name="T75" fmla="*/ 1393 h 3111"/>
              <a:gd name="T76" fmla="*/ 2185 w 2582"/>
              <a:gd name="T77" fmla="*/ 1634 h 3111"/>
              <a:gd name="T78" fmla="*/ 2088 w 2582"/>
              <a:gd name="T79" fmla="*/ 1880 h 3111"/>
              <a:gd name="T80" fmla="*/ 2069 w 2582"/>
              <a:gd name="T81" fmla="*/ 2101 h 3111"/>
              <a:gd name="T82" fmla="*/ 1999 w 2582"/>
              <a:gd name="T83" fmla="*/ 2287 h 3111"/>
              <a:gd name="T84" fmla="*/ 1963 w 2582"/>
              <a:gd name="T85" fmla="*/ 2529 h 3111"/>
              <a:gd name="T86" fmla="*/ 1963 w 2582"/>
              <a:gd name="T87" fmla="*/ 2700 h 3111"/>
              <a:gd name="T88" fmla="*/ 2058 w 2582"/>
              <a:gd name="T89" fmla="*/ 2806 h 3111"/>
              <a:gd name="T90" fmla="*/ 2203 w 2582"/>
              <a:gd name="T91" fmla="*/ 2993 h 3111"/>
              <a:gd name="T92" fmla="*/ 2240 w 2582"/>
              <a:gd name="T93" fmla="*/ 3092 h 3111"/>
              <a:gd name="T94" fmla="*/ 2034 w 2582"/>
              <a:gd name="T95" fmla="*/ 3056 h 3111"/>
              <a:gd name="T96" fmla="*/ 1896 w 2582"/>
              <a:gd name="T97" fmla="*/ 2879 h 3111"/>
              <a:gd name="T98" fmla="*/ 1736 w 2582"/>
              <a:gd name="T99" fmla="*/ 2884 h 3111"/>
              <a:gd name="T100" fmla="*/ 1586 w 2582"/>
              <a:gd name="T101" fmla="*/ 2917 h 3111"/>
              <a:gd name="T102" fmla="*/ 1429 w 2582"/>
              <a:gd name="T103" fmla="*/ 2979 h 3111"/>
              <a:gd name="T104" fmla="*/ 1307 w 2582"/>
              <a:gd name="T105" fmla="*/ 3068 h 3111"/>
              <a:gd name="T106" fmla="*/ 1185 w 2582"/>
              <a:gd name="T107" fmla="*/ 3036 h 3111"/>
              <a:gd name="T108" fmla="*/ 1277 w 2582"/>
              <a:gd name="T109" fmla="*/ 2976 h 3111"/>
              <a:gd name="T110" fmla="*/ 1258 w 2582"/>
              <a:gd name="T111" fmla="*/ 2855 h 3111"/>
              <a:gd name="T112" fmla="*/ 1123 w 2582"/>
              <a:gd name="T113" fmla="*/ 2771 h 3111"/>
              <a:gd name="T114" fmla="*/ 940 w 2582"/>
              <a:gd name="T115" fmla="*/ 2470 h 3111"/>
              <a:gd name="T116" fmla="*/ 702 w 2582"/>
              <a:gd name="T117" fmla="*/ 2443 h 3111"/>
              <a:gd name="T118" fmla="*/ 571 w 2582"/>
              <a:gd name="T119" fmla="*/ 2434 h 3111"/>
              <a:gd name="T120" fmla="*/ 392 w 2582"/>
              <a:gd name="T121" fmla="*/ 2460 h 3111"/>
              <a:gd name="T122" fmla="*/ 1587 w 2582"/>
              <a:gd name="T123" fmla="*/ 918 h 3111"/>
              <a:gd name="T124" fmla="*/ 1881 w 2582"/>
              <a:gd name="T125" fmla="*/ 682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82" h="3111">
                <a:moveTo>
                  <a:pt x="341" y="2466"/>
                </a:moveTo>
                <a:lnTo>
                  <a:pt x="339" y="2464"/>
                </a:lnTo>
                <a:lnTo>
                  <a:pt x="338" y="2464"/>
                </a:lnTo>
                <a:lnTo>
                  <a:pt x="338" y="2463"/>
                </a:lnTo>
                <a:lnTo>
                  <a:pt x="336" y="2463"/>
                </a:lnTo>
                <a:lnTo>
                  <a:pt x="336" y="2461"/>
                </a:lnTo>
                <a:lnTo>
                  <a:pt x="334" y="2461"/>
                </a:lnTo>
                <a:lnTo>
                  <a:pt x="333" y="2460"/>
                </a:lnTo>
                <a:lnTo>
                  <a:pt x="333" y="2461"/>
                </a:lnTo>
                <a:lnTo>
                  <a:pt x="331" y="2461"/>
                </a:lnTo>
                <a:lnTo>
                  <a:pt x="330" y="2461"/>
                </a:lnTo>
                <a:lnTo>
                  <a:pt x="328" y="2463"/>
                </a:lnTo>
                <a:lnTo>
                  <a:pt x="327" y="2464"/>
                </a:lnTo>
                <a:lnTo>
                  <a:pt x="325" y="2464"/>
                </a:lnTo>
                <a:lnTo>
                  <a:pt x="324" y="2466"/>
                </a:lnTo>
                <a:lnTo>
                  <a:pt x="322" y="2466"/>
                </a:lnTo>
                <a:lnTo>
                  <a:pt x="321" y="2467"/>
                </a:lnTo>
                <a:lnTo>
                  <a:pt x="319" y="2467"/>
                </a:lnTo>
                <a:lnTo>
                  <a:pt x="316" y="2469"/>
                </a:lnTo>
                <a:lnTo>
                  <a:pt x="315" y="2469"/>
                </a:lnTo>
                <a:lnTo>
                  <a:pt x="312" y="2470"/>
                </a:lnTo>
                <a:lnTo>
                  <a:pt x="309" y="2470"/>
                </a:lnTo>
                <a:lnTo>
                  <a:pt x="307" y="2472"/>
                </a:lnTo>
                <a:lnTo>
                  <a:pt x="306" y="2472"/>
                </a:lnTo>
                <a:lnTo>
                  <a:pt x="304" y="2472"/>
                </a:lnTo>
                <a:lnTo>
                  <a:pt x="303" y="2472"/>
                </a:lnTo>
                <a:lnTo>
                  <a:pt x="301" y="2472"/>
                </a:lnTo>
                <a:lnTo>
                  <a:pt x="298" y="2472"/>
                </a:lnTo>
                <a:lnTo>
                  <a:pt x="297" y="2472"/>
                </a:lnTo>
                <a:lnTo>
                  <a:pt x="295" y="2472"/>
                </a:lnTo>
                <a:lnTo>
                  <a:pt x="294" y="2470"/>
                </a:lnTo>
                <a:lnTo>
                  <a:pt x="294" y="2469"/>
                </a:lnTo>
                <a:lnTo>
                  <a:pt x="294" y="2467"/>
                </a:lnTo>
                <a:lnTo>
                  <a:pt x="294" y="2466"/>
                </a:lnTo>
                <a:lnTo>
                  <a:pt x="292" y="2464"/>
                </a:lnTo>
                <a:lnTo>
                  <a:pt x="292" y="2463"/>
                </a:lnTo>
                <a:lnTo>
                  <a:pt x="292" y="2461"/>
                </a:lnTo>
                <a:lnTo>
                  <a:pt x="292" y="2460"/>
                </a:lnTo>
                <a:lnTo>
                  <a:pt x="292" y="2458"/>
                </a:lnTo>
                <a:lnTo>
                  <a:pt x="292" y="2456"/>
                </a:lnTo>
                <a:lnTo>
                  <a:pt x="292" y="2455"/>
                </a:lnTo>
                <a:lnTo>
                  <a:pt x="294" y="2455"/>
                </a:lnTo>
                <a:lnTo>
                  <a:pt x="294" y="2453"/>
                </a:lnTo>
                <a:lnTo>
                  <a:pt x="294" y="2452"/>
                </a:lnTo>
                <a:lnTo>
                  <a:pt x="294" y="2450"/>
                </a:lnTo>
                <a:lnTo>
                  <a:pt x="294" y="2449"/>
                </a:lnTo>
                <a:lnTo>
                  <a:pt x="294" y="2447"/>
                </a:lnTo>
                <a:lnTo>
                  <a:pt x="294" y="2446"/>
                </a:lnTo>
                <a:lnTo>
                  <a:pt x="294" y="2444"/>
                </a:lnTo>
                <a:lnTo>
                  <a:pt x="294" y="2443"/>
                </a:lnTo>
                <a:lnTo>
                  <a:pt x="292" y="2443"/>
                </a:lnTo>
                <a:lnTo>
                  <a:pt x="292" y="2440"/>
                </a:lnTo>
                <a:lnTo>
                  <a:pt x="291" y="2438"/>
                </a:lnTo>
                <a:lnTo>
                  <a:pt x="291" y="2437"/>
                </a:lnTo>
                <a:lnTo>
                  <a:pt x="291" y="2435"/>
                </a:lnTo>
                <a:lnTo>
                  <a:pt x="291" y="2434"/>
                </a:lnTo>
                <a:lnTo>
                  <a:pt x="291" y="2432"/>
                </a:lnTo>
                <a:lnTo>
                  <a:pt x="289" y="2431"/>
                </a:lnTo>
                <a:lnTo>
                  <a:pt x="288" y="2429"/>
                </a:lnTo>
                <a:lnTo>
                  <a:pt x="286" y="2428"/>
                </a:lnTo>
                <a:lnTo>
                  <a:pt x="286" y="2426"/>
                </a:lnTo>
                <a:lnTo>
                  <a:pt x="285" y="2426"/>
                </a:lnTo>
                <a:lnTo>
                  <a:pt x="285" y="2425"/>
                </a:lnTo>
                <a:lnTo>
                  <a:pt x="283" y="2425"/>
                </a:lnTo>
                <a:lnTo>
                  <a:pt x="283" y="2423"/>
                </a:lnTo>
                <a:lnTo>
                  <a:pt x="282" y="2423"/>
                </a:lnTo>
                <a:lnTo>
                  <a:pt x="282" y="2422"/>
                </a:lnTo>
                <a:lnTo>
                  <a:pt x="282" y="2420"/>
                </a:lnTo>
                <a:lnTo>
                  <a:pt x="283" y="2419"/>
                </a:lnTo>
                <a:lnTo>
                  <a:pt x="283" y="2417"/>
                </a:lnTo>
                <a:lnTo>
                  <a:pt x="282" y="2417"/>
                </a:lnTo>
                <a:lnTo>
                  <a:pt x="278" y="2419"/>
                </a:lnTo>
                <a:lnTo>
                  <a:pt x="277" y="2419"/>
                </a:lnTo>
                <a:lnTo>
                  <a:pt x="275" y="2419"/>
                </a:lnTo>
                <a:lnTo>
                  <a:pt x="274" y="2419"/>
                </a:lnTo>
                <a:lnTo>
                  <a:pt x="272" y="2419"/>
                </a:lnTo>
                <a:lnTo>
                  <a:pt x="271" y="2419"/>
                </a:lnTo>
                <a:lnTo>
                  <a:pt x="269" y="2419"/>
                </a:lnTo>
                <a:lnTo>
                  <a:pt x="268" y="2417"/>
                </a:lnTo>
                <a:lnTo>
                  <a:pt x="266" y="2417"/>
                </a:lnTo>
                <a:lnTo>
                  <a:pt x="265" y="2416"/>
                </a:lnTo>
                <a:lnTo>
                  <a:pt x="263" y="2416"/>
                </a:lnTo>
                <a:lnTo>
                  <a:pt x="262" y="2416"/>
                </a:lnTo>
                <a:lnTo>
                  <a:pt x="260" y="2414"/>
                </a:lnTo>
                <a:lnTo>
                  <a:pt x="259" y="2414"/>
                </a:lnTo>
                <a:lnTo>
                  <a:pt x="257" y="2414"/>
                </a:lnTo>
                <a:lnTo>
                  <a:pt x="256" y="2414"/>
                </a:lnTo>
                <a:lnTo>
                  <a:pt x="254" y="2414"/>
                </a:lnTo>
                <a:lnTo>
                  <a:pt x="253" y="2414"/>
                </a:lnTo>
                <a:lnTo>
                  <a:pt x="251" y="2414"/>
                </a:lnTo>
                <a:lnTo>
                  <a:pt x="250" y="2414"/>
                </a:lnTo>
                <a:lnTo>
                  <a:pt x="248" y="2414"/>
                </a:lnTo>
                <a:lnTo>
                  <a:pt x="247" y="2414"/>
                </a:lnTo>
                <a:lnTo>
                  <a:pt x="245" y="2414"/>
                </a:lnTo>
                <a:lnTo>
                  <a:pt x="244" y="2416"/>
                </a:lnTo>
                <a:lnTo>
                  <a:pt x="242" y="2417"/>
                </a:lnTo>
                <a:lnTo>
                  <a:pt x="241" y="2417"/>
                </a:lnTo>
                <a:lnTo>
                  <a:pt x="241" y="2419"/>
                </a:lnTo>
                <a:lnTo>
                  <a:pt x="239" y="2419"/>
                </a:lnTo>
                <a:lnTo>
                  <a:pt x="238" y="2419"/>
                </a:lnTo>
                <a:lnTo>
                  <a:pt x="236" y="2420"/>
                </a:lnTo>
                <a:lnTo>
                  <a:pt x="235" y="2420"/>
                </a:lnTo>
                <a:lnTo>
                  <a:pt x="233" y="2422"/>
                </a:lnTo>
                <a:lnTo>
                  <a:pt x="232" y="2422"/>
                </a:lnTo>
                <a:lnTo>
                  <a:pt x="230" y="2423"/>
                </a:lnTo>
                <a:lnTo>
                  <a:pt x="229" y="2425"/>
                </a:lnTo>
                <a:lnTo>
                  <a:pt x="227" y="2425"/>
                </a:lnTo>
                <a:lnTo>
                  <a:pt x="227" y="2426"/>
                </a:lnTo>
                <a:lnTo>
                  <a:pt x="226" y="2426"/>
                </a:lnTo>
                <a:lnTo>
                  <a:pt x="224" y="2425"/>
                </a:lnTo>
                <a:lnTo>
                  <a:pt x="221" y="2425"/>
                </a:lnTo>
                <a:lnTo>
                  <a:pt x="219" y="2423"/>
                </a:lnTo>
                <a:lnTo>
                  <a:pt x="218" y="2423"/>
                </a:lnTo>
                <a:lnTo>
                  <a:pt x="215" y="2423"/>
                </a:lnTo>
                <a:lnTo>
                  <a:pt x="213" y="2423"/>
                </a:lnTo>
                <a:lnTo>
                  <a:pt x="212" y="2425"/>
                </a:lnTo>
                <a:lnTo>
                  <a:pt x="210" y="2425"/>
                </a:lnTo>
                <a:lnTo>
                  <a:pt x="209" y="2426"/>
                </a:lnTo>
                <a:lnTo>
                  <a:pt x="207" y="2426"/>
                </a:lnTo>
                <a:lnTo>
                  <a:pt x="206" y="2428"/>
                </a:lnTo>
                <a:lnTo>
                  <a:pt x="204" y="2429"/>
                </a:lnTo>
                <a:lnTo>
                  <a:pt x="203" y="2429"/>
                </a:lnTo>
                <a:lnTo>
                  <a:pt x="201" y="2431"/>
                </a:lnTo>
                <a:lnTo>
                  <a:pt x="200" y="2432"/>
                </a:lnTo>
                <a:lnTo>
                  <a:pt x="198" y="2432"/>
                </a:lnTo>
                <a:lnTo>
                  <a:pt x="197" y="2432"/>
                </a:lnTo>
                <a:lnTo>
                  <a:pt x="197" y="2431"/>
                </a:lnTo>
                <a:lnTo>
                  <a:pt x="195" y="2431"/>
                </a:lnTo>
                <a:lnTo>
                  <a:pt x="195" y="2429"/>
                </a:lnTo>
                <a:lnTo>
                  <a:pt x="195" y="2428"/>
                </a:lnTo>
                <a:lnTo>
                  <a:pt x="195" y="2426"/>
                </a:lnTo>
                <a:lnTo>
                  <a:pt x="195" y="2425"/>
                </a:lnTo>
                <a:lnTo>
                  <a:pt x="195" y="2423"/>
                </a:lnTo>
                <a:lnTo>
                  <a:pt x="194" y="2422"/>
                </a:lnTo>
                <a:lnTo>
                  <a:pt x="194" y="2420"/>
                </a:lnTo>
                <a:lnTo>
                  <a:pt x="195" y="2420"/>
                </a:lnTo>
                <a:lnTo>
                  <a:pt x="195" y="2419"/>
                </a:lnTo>
                <a:lnTo>
                  <a:pt x="197" y="2417"/>
                </a:lnTo>
                <a:lnTo>
                  <a:pt x="197" y="2416"/>
                </a:lnTo>
                <a:lnTo>
                  <a:pt x="197" y="2414"/>
                </a:lnTo>
                <a:lnTo>
                  <a:pt x="195" y="2414"/>
                </a:lnTo>
                <a:lnTo>
                  <a:pt x="195" y="2413"/>
                </a:lnTo>
                <a:lnTo>
                  <a:pt x="195" y="2411"/>
                </a:lnTo>
                <a:lnTo>
                  <a:pt x="194" y="2411"/>
                </a:lnTo>
                <a:lnTo>
                  <a:pt x="194" y="2410"/>
                </a:lnTo>
                <a:lnTo>
                  <a:pt x="192" y="2410"/>
                </a:lnTo>
                <a:lnTo>
                  <a:pt x="192" y="2408"/>
                </a:lnTo>
                <a:lnTo>
                  <a:pt x="191" y="2408"/>
                </a:lnTo>
                <a:lnTo>
                  <a:pt x="186" y="2408"/>
                </a:lnTo>
                <a:lnTo>
                  <a:pt x="185" y="2408"/>
                </a:lnTo>
                <a:lnTo>
                  <a:pt x="183" y="2408"/>
                </a:lnTo>
                <a:lnTo>
                  <a:pt x="182" y="2407"/>
                </a:lnTo>
                <a:lnTo>
                  <a:pt x="180" y="2407"/>
                </a:lnTo>
                <a:lnTo>
                  <a:pt x="179" y="2407"/>
                </a:lnTo>
                <a:lnTo>
                  <a:pt x="177" y="2407"/>
                </a:lnTo>
                <a:lnTo>
                  <a:pt x="176" y="2408"/>
                </a:lnTo>
                <a:lnTo>
                  <a:pt x="174" y="2408"/>
                </a:lnTo>
                <a:lnTo>
                  <a:pt x="171" y="2408"/>
                </a:lnTo>
                <a:lnTo>
                  <a:pt x="170" y="2410"/>
                </a:lnTo>
                <a:lnTo>
                  <a:pt x="168" y="2410"/>
                </a:lnTo>
                <a:lnTo>
                  <a:pt x="167" y="2410"/>
                </a:lnTo>
                <a:lnTo>
                  <a:pt x="165" y="2410"/>
                </a:lnTo>
                <a:lnTo>
                  <a:pt x="163" y="2410"/>
                </a:lnTo>
                <a:lnTo>
                  <a:pt x="162" y="2410"/>
                </a:lnTo>
                <a:lnTo>
                  <a:pt x="159" y="2410"/>
                </a:lnTo>
                <a:lnTo>
                  <a:pt x="157" y="2410"/>
                </a:lnTo>
                <a:lnTo>
                  <a:pt x="156" y="2410"/>
                </a:lnTo>
                <a:lnTo>
                  <a:pt x="154" y="2410"/>
                </a:lnTo>
                <a:lnTo>
                  <a:pt x="153" y="2408"/>
                </a:lnTo>
                <a:lnTo>
                  <a:pt x="151" y="2407"/>
                </a:lnTo>
                <a:lnTo>
                  <a:pt x="150" y="2407"/>
                </a:lnTo>
                <a:lnTo>
                  <a:pt x="148" y="2407"/>
                </a:lnTo>
                <a:lnTo>
                  <a:pt x="147" y="2407"/>
                </a:lnTo>
                <a:lnTo>
                  <a:pt x="145" y="2407"/>
                </a:lnTo>
                <a:lnTo>
                  <a:pt x="142" y="2407"/>
                </a:lnTo>
                <a:lnTo>
                  <a:pt x="141" y="2407"/>
                </a:lnTo>
                <a:lnTo>
                  <a:pt x="139" y="2405"/>
                </a:lnTo>
                <a:lnTo>
                  <a:pt x="138" y="2405"/>
                </a:lnTo>
                <a:lnTo>
                  <a:pt x="136" y="2405"/>
                </a:lnTo>
                <a:lnTo>
                  <a:pt x="135" y="2405"/>
                </a:lnTo>
                <a:lnTo>
                  <a:pt x="133" y="2407"/>
                </a:lnTo>
                <a:lnTo>
                  <a:pt x="130" y="2408"/>
                </a:lnTo>
                <a:lnTo>
                  <a:pt x="129" y="2410"/>
                </a:lnTo>
                <a:lnTo>
                  <a:pt x="127" y="2410"/>
                </a:lnTo>
                <a:lnTo>
                  <a:pt x="126" y="2411"/>
                </a:lnTo>
                <a:lnTo>
                  <a:pt x="124" y="2411"/>
                </a:lnTo>
                <a:lnTo>
                  <a:pt x="123" y="2413"/>
                </a:lnTo>
                <a:lnTo>
                  <a:pt x="121" y="2414"/>
                </a:lnTo>
                <a:lnTo>
                  <a:pt x="120" y="2416"/>
                </a:lnTo>
                <a:lnTo>
                  <a:pt x="118" y="2417"/>
                </a:lnTo>
                <a:lnTo>
                  <a:pt x="117" y="2419"/>
                </a:lnTo>
                <a:lnTo>
                  <a:pt x="115" y="2419"/>
                </a:lnTo>
                <a:lnTo>
                  <a:pt x="114" y="2420"/>
                </a:lnTo>
                <a:lnTo>
                  <a:pt x="112" y="2420"/>
                </a:lnTo>
                <a:lnTo>
                  <a:pt x="111" y="2422"/>
                </a:lnTo>
                <a:lnTo>
                  <a:pt x="107" y="2422"/>
                </a:lnTo>
                <a:lnTo>
                  <a:pt x="106" y="2423"/>
                </a:lnTo>
                <a:lnTo>
                  <a:pt x="104" y="2423"/>
                </a:lnTo>
                <a:lnTo>
                  <a:pt x="103" y="2425"/>
                </a:lnTo>
                <a:lnTo>
                  <a:pt x="101" y="2425"/>
                </a:lnTo>
                <a:lnTo>
                  <a:pt x="100" y="2426"/>
                </a:lnTo>
                <a:lnTo>
                  <a:pt x="98" y="2426"/>
                </a:lnTo>
                <a:lnTo>
                  <a:pt x="98" y="2425"/>
                </a:lnTo>
                <a:lnTo>
                  <a:pt x="97" y="2423"/>
                </a:lnTo>
                <a:lnTo>
                  <a:pt x="97" y="2422"/>
                </a:lnTo>
                <a:lnTo>
                  <a:pt x="95" y="2422"/>
                </a:lnTo>
                <a:lnTo>
                  <a:pt x="95" y="2420"/>
                </a:lnTo>
                <a:lnTo>
                  <a:pt x="95" y="2419"/>
                </a:lnTo>
                <a:lnTo>
                  <a:pt x="97" y="2417"/>
                </a:lnTo>
                <a:lnTo>
                  <a:pt x="100" y="2414"/>
                </a:lnTo>
                <a:lnTo>
                  <a:pt x="100" y="2413"/>
                </a:lnTo>
                <a:lnTo>
                  <a:pt x="101" y="2411"/>
                </a:lnTo>
                <a:lnTo>
                  <a:pt x="103" y="2411"/>
                </a:lnTo>
                <a:lnTo>
                  <a:pt x="103" y="2410"/>
                </a:lnTo>
                <a:lnTo>
                  <a:pt x="104" y="2410"/>
                </a:lnTo>
                <a:lnTo>
                  <a:pt x="104" y="2408"/>
                </a:lnTo>
                <a:lnTo>
                  <a:pt x="106" y="2407"/>
                </a:lnTo>
                <a:lnTo>
                  <a:pt x="106" y="2405"/>
                </a:lnTo>
                <a:lnTo>
                  <a:pt x="107" y="2403"/>
                </a:lnTo>
                <a:lnTo>
                  <a:pt x="107" y="2402"/>
                </a:lnTo>
                <a:lnTo>
                  <a:pt x="109" y="2402"/>
                </a:lnTo>
                <a:lnTo>
                  <a:pt x="109" y="2400"/>
                </a:lnTo>
                <a:lnTo>
                  <a:pt x="111" y="2400"/>
                </a:lnTo>
                <a:lnTo>
                  <a:pt x="111" y="2399"/>
                </a:lnTo>
                <a:lnTo>
                  <a:pt x="111" y="2397"/>
                </a:lnTo>
                <a:lnTo>
                  <a:pt x="111" y="2396"/>
                </a:lnTo>
                <a:lnTo>
                  <a:pt x="111" y="2394"/>
                </a:lnTo>
                <a:lnTo>
                  <a:pt x="111" y="2393"/>
                </a:lnTo>
                <a:lnTo>
                  <a:pt x="111" y="2391"/>
                </a:lnTo>
                <a:lnTo>
                  <a:pt x="111" y="2390"/>
                </a:lnTo>
                <a:lnTo>
                  <a:pt x="111" y="2388"/>
                </a:lnTo>
                <a:lnTo>
                  <a:pt x="111" y="2387"/>
                </a:lnTo>
                <a:lnTo>
                  <a:pt x="112" y="2387"/>
                </a:lnTo>
                <a:lnTo>
                  <a:pt x="112" y="2385"/>
                </a:lnTo>
                <a:lnTo>
                  <a:pt x="112" y="2384"/>
                </a:lnTo>
                <a:lnTo>
                  <a:pt x="111" y="2384"/>
                </a:lnTo>
                <a:lnTo>
                  <a:pt x="111" y="2382"/>
                </a:lnTo>
                <a:lnTo>
                  <a:pt x="109" y="2382"/>
                </a:lnTo>
                <a:lnTo>
                  <a:pt x="104" y="2382"/>
                </a:lnTo>
                <a:lnTo>
                  <a:pt x="103" y="2382"/>
                </a:lnTo>
                <a:lnTo>
                  <a:pt x="101" y="2384"/>
                </a:lnTo>
                <a:lnTo>
                  <a:pt x="100" y="2384"/>
                </a:lnTo>
                <a:lnTo>
                  <a:pt x="98" y="2384"/>
                </a:lnTo>
                <a:lnTo>
                  <a:pt x="95" y="2384"/>
                </a:lnTo>
                <a:lnTo>
                  <a:pt x="91" y="2384"/>
                </a:lnTo>
                <a:lnTo>
                  <a:pt x="88" y="2384"/>
                </a:lnTo>
                <a:lnTo>
                  <a:pt x="85" y="2384"/>
                </a:lnTo>
                <a:lnTo>
                  <a:pt x="83" y="2384"/>
                </a:lnTo>
                <a:lnTo>
                  <a:pt x="82" y="2384"/>
                </a:lnTo>
                <a:lnTo>
                  <a:pt x="80" y="2384"/>
                </a:lnTo>
                <a:lnTo>
                  <a:pt x="79" y="2384"/>
                </a:lnTo>
                <a:lnTo>
                  <a:pt x="77" y="2385"/>
                </a:lnTo>
                <a:lnTo>
                  <a:pt x="76" y="2385"/>
                </a:lnTo>
                <a:lnTo>
                  <a:pt x="74" y="2385"/>
                </a:lnTo>
                <a:lnTo>
                  <a:pt x="73" y="2385"/>
                </a:lnTo>
                <a:lnTo>
                  <a:pt x="71" y="2385"/>
                </a:lnTo>
                <a:lnTo>
                  <a:pt x="71" y="2387"/>
                </a:lnTo>
                <a:lnTo>
                  <a:pt x="70" y="2387"/>
                </a:lnTo>
                <a:lnTo>
                  <a:pt x="68" y="2387"/>
                </a:lnTo>
                <a:lnTo>
                  <a:pt x="67" y="2388"/>
                </a:lnTo>
                <a:lnTo>
                  <a:pt x="65" y="2388"/>
                </a:lnTo>
                <a:lnTo>
                  <a:pt x="65" y="2390"/>
                </a:lnTo>
                <a:lnTo>
                  <a:pt x="64" y="2390"/>
                </a:lnTo>
                <a:lnTo>
                  <a:pt x="62" y="2390"/>
                </a:lnTo>
                <a:lnTo>
                  <a:pt x="61" y="2390"/>
                </a:lnTo>
                <a:lnTo>
                  <a:pt x="59" y="2390"/>
                </a:lnTo>
                <a:lnTo>
                  <a:pt x="58" y="2390"/>
                </a:lnTo>
                <a:lnTo>
                  <a:pt x="56" y="2390"/>
                </a:lnTo>
                <a:lnTo>
                  <a:pt x="55" y="2391"/>
                </a:lnTo>
                <a:lnTo>
                  <a:pt x="53" y="2391"/>
                </a:lnTo>
                <a:lnTo>
                  <a:pt x="52" y="2391"/>
                </a:lnTo>
                <a:lnTo>
                  <a:pt x="50" y="2390"/>
                </a:lnTo>
                <a:lnTo>
                  <a:pt x="48" y="2390"/>
                </a:lnTo>
                <a:lnTo>
                  <a:pt x="47" y="2390"/>
                </a:lnTo>
                <a:lnTo>
                  <a:pt x="45" y="2390"/>
                </a:lnTo>
                <a:lnTo>
                  <a:pt x="44" y="2388"/>
                </a:lnTo>
                <a:lnTo>
                  <a:pt x="42" y="2388"/>
                </a:lnTo>
                <a:lnTo>
                  <a:pt x="41" y="2388"/>
                </a:lnTo>
                <a:lnTo>
                  <a:pt x="39" y="2388"/>
                </a:lnTo>
                <a:lnTo>
                  <a:pt x="38" y="2387"/>
                </a:lnTo>
                <a:lnTo>
                  <a:pt x="36" y="2385"/>
                </a:lnTo>
                <a:lnTo>
                  <a:pt x="36" y="2384"/>
                </a:lnTo>
                <a:lnTo>
                  <a:pt x="35" y="2382"/>
                </a:lnTo>
                <a:lnTo>
                  <a:pt x="35" y="2381"/>
                </a:lnTo>
                <a:lnTo>
                  <a:pt x="33" y="2379"/>
                </a:lnTo>
                <a:lnTo>
                  <a:pt x="33" y="2378"/>
                </a:lnTo>
                <a:lnTo>
                  <a:pt x="33" y="2376"/>
                </a:lnTo>
                <a:lnTo>
                  <a:pt x="33" y="2375"/>
                </a:lnTo>
                <a:lnTo>
                  <a:pt x="32" y="2373"/>
                </a:lnTo>
                <a:lnTo>
                  <a:pt x="32" y="2372"/>
                </a:lnTo>
                <a:lnTo>
                  <a:pt x="30" y="2370"/>
                </a:lnTo>
                <a:lnTo>
                  <a:pt x="30" y="2369"/>
                </a:lnTo>
                <a:lnTo>
                  <a:pt x="29" y="2369"/>
                </a:lnTo>
                <a:lnTo>
                  <a:pt x="29" y="2367"/>
                </a:lnTo>
                <a:lnTo>
                  <a:pt x="27" y="2367"/>
                </a:lnTo>
                <a:lnTo>
                  <a:pt x="27" y="2366"/>
                </a:lnTo>
                <a:lnTo>
                  <a:pt x="26" y="2366"/>
                </a:lnTo>
                <a:lnTo>
                  <a:pt x="26" y="2364"/>
                </a:lnTo>
                <a:lnTo>
                  <a:pt x="24" y="2363"/>
                </a:lnTo>
                <a:lnTo>
                  <a:pt x="23" y="2363"/>
                </a:lnTo>
                <a:lnTo>
                  <a:pt x="23" y="2361"/>
                </a:lnTo>
                <a:lnTo>
                  <a:pt x="21" y="2361"/>
                </a:lnTo>
                <a:lnTo>
                  <a:pt x="21" y="2360"/>
                </a:lnTo>
                <a:lnTo>
                  <a:pt x="20" y="2360"/>
                </a:lnTo>
                <a:lnTo>
                  <a:pt x="20" y="2358"/>
                </a:lnTo>
                <a:lnTo>
                  <a:pt x="18" y="2357"/>
                </a:lnTo>
                <a:lnTo>
                  <a:pt x="17" y="2355"/>
                </a:lnTo>
                <a:lnTo>
                  <a:pt x="15" y="2355"/>
                </a:lnTo>
                <a:lnTo>
                  <a:pt x="14" y="2352"/>
                </a:lnTo>
                <a:lnTo>
                  <a:pt x="12" y="2352"/>
                </a:lnTo>
                <a:lnTo>
                  <a:pt x="11" y="2350"/>
                </a:lnTo>
                <a:lnTo>
                  <a:pt x="9" y="2349"/>
                </a:lnTo>
                <a:lnTo>
                  <a:pt x="8" y="2349"/>
                </a:lnTo>
                <a:lnTo>
                  <a:pt x="8" y="2347"/>
                </a:lnTo>
                <a:lnTo>
                  <a:pt x="6" y="2346"/>
                </a:lnTo>
                <a:lnTo>
                  <a:pt x="6" y="2344"/>
                </a:lnTo>
                <a:lnTo>
                  <a:pt x="6" y="2343"/>
                </a:lnTo>
                <a:lnTo>
                  <a:pt x="5" y="2341"/>
                </a:lnTo>
                <a:lnTo>
                  <a:pt x="0" y="2334"/>
                </a:lnTo>
                <a:lnTo>
                  <a:pt x="0" y="2332"/>
                </a:lnTo>
                <a:lnTo>
                  <a:pt x="5" y="2329"/>
                </a:lnTo>
                <a:lnTo>
                  <a:pt x="9" y="2329"/>
                </a:lnTo>
                <a:lnTo>
                  <a:pt x="11" y="2328"/>
                </a:lnTo>
                <a:lnTo>
                  <a:pt x="12" y="2328"/>
                </a:lnTo>
                <a:lnTo>
                  <a:pt x="14" y="2326"/>
                </a:lnTo>
                <a:lnTo>
                  <a:pt x="15" y="2325"/>
                </a:lnTo>
                <a:lnTo>
                  <a:pt x="17" y="2323"/>
                </a:lnTo>
                <a:lnTo>
                  <a:pt x="18" y="2323"/>
                </a:lnTo>
                <a:lnTo>
                  <a:pt x="18" y="2320"/>
                </a:lnTo>
                <a:lnTo>
                  <a:pt x="20" y="2319"/>
                </a:lnTo>
                <a:lnTo>
                  <a:pt x="21" y="2317"/>
                </a:lnTo>
                <a:lnTo>
                  <a:pt x="23" y="2314"/>
                </a:lnTo>
                <a:lnTo>
                  <a:pt x="24" y="2311"/>
                </a:lnTo>
                <a:lnTo>
                  <a:pt x="26" y="2310"/>
                </a:lnTo>
                <a:lnTo>
                  <a:pt x="27" y="2308"/>
                </a:lnTo>
                <a:lnTo>
                  <a:pt x="30" y="2302"/>
                </a:lnTo>
                <a:lnTo>
                  <a:pt x="32" y="2301"/>
                </a:lnTo>
                <a:lnTo>
                  <a:pt x="33" y="2301"/>
                </a:lnTo>
                <a:lnTo>
                  <a:pt x="35" y="2299"/>
                </a:lnTo>
                <a:lnTo>
                  <a:pt x="36" y="2297"/>
                </a:lnTo>
                <a:lnTo>
                  <a:pt x="38" y="2297"/>
                </a:lnTo>
                <a:lnTo>
                  <a:pt x="39" y="2296"/>
                </a:lnTo>
                <a:lnTo>
                  <a:pt x="52" y="2294"/>
                </a:lnTo>
                <a:lnTo>
                  <a:pt x="55" y="2293"/>
                </a:lnTo>
                <a:lnTo>
                  <a:pt x="56" y="2293"/>
                </a:lnTo>
                <a:lnTo>
                  <a:pt x="58" y="2291"/>
                </a:lnTo>
                <a:lnTo>
                  <a:pt x="59" y="2291"/>
                </a:lnTo>
                <a:lnTo>
                  <a:pt x="59" y="2290"/>
                </a:lnTo>
                <a:lnTo>
                  <a:pt x="62" y="2288"/>
                </a:lnTo>
                <a:lnTo>
                  <a:pt x="64" y="2285"/>
                </a:lnTo>
                <a:lnTo>
                  <a:pt x="65" y="2285"/>
                </a:lnTo>
                <a:lnTo>
                  <a:pt x="67" y="2282"/>
                </a:lnTo>
                <a:lnTo>
                  <a:pt x="68" y="2282"/>
                </a:lnTo>
                <a:lnTo>
                  <a:pt x="70" y="2281"/>
                </a:lnTo>
                <a:lnTo>
                  <a:pt x="73" y="2276"/>
                </a:lnTo>
                <a:lnTo>
                  <a:pt x="74" y="2275"/>
                </a:lnTo>
                <a:lnTo>
                  <a:pt x="77" y="2273"/>
                </a:lnTo>
                <a:lnTo>
                  <a:pt x="79" y="2272"/>
                </a:lnTo>
                <a:lnTo>
                  <a:pt x="80" y="2270"/>
                </a:lnTo>
                <a:lnTo>
                  <a:pt x="83" y="2270"/>
                </a:lnTo>
                <a:lnTo>
                  <a:pt x="85" y="2269"/>
                </a:lnTo>
                <a:lnTo>
                  <a:pt x="86" y="2267"/>
                </a:lnTo>
                <a:lnTo>
                  <a:pt x="88" y="2267"/>
                </a:lnTo>
                <a:lnTo>
                  <a:pt x="89" y="2266"/>
                </a:lnTo>
                <a:lnTo>
                  <a:pt x="91" y="2264"/>
                </a:lnTo>
                <a:lnTo>
                  <a:pt x="92" y="2264"/>
                </a:lnTo>
                <a:lnTo>
                  <a:pt x="98" y="2260"/>
                </a:lnTo>
                <a:lnTo>
                  <a:pt x="100" y="2258"/>
                </a:lnTo>
                <a:lnTo>
                  <a:pt x="101" y="2255"/>
                </a:lnTo>
                <a:lnTo>
                  <a:pt x="103" y="2254"/>
                </a:lnTo>
                <a:lnTo>
                  <a:pt x="103" y="2252"/>
                </a:lnTo>
                <a:lnTo>
                  <a:pt x="104" y="2252"/>
                </a:lnTo>
                <a:lnTo>
                  <a:pt x="104" y="2251"/>
                </a:lnTo>
                <a:lnTo>
                  <a:pt x="106" y="2251"/>
                </a:lnTo>
                <a:lnTo>
                  <a:pt x="107" y="2249"/>
                </a:lnTo>
                <a:lnTo>
                  <a:pt x="109" y="2249"/>
                </a:lnTo>
                <a:lnTo>
                  <a:pt x="111" y="2248"/>
                </a:lnTo>
                <a:lnTo>
                  <a:pt x="112" y="2244"/>
                </a:lnTo>
                <a:lnTo>
                  <a:pt x="114" y="2244"/>
                </a:lnTo>
                <a:lnTo>
                  <a:pt x="114" y="2243"/>
                </a:lnTo>
                <a:lnTo>
                  <a:pt x="114" y="2241"/>
                </a:lnTo>
                <a:lnTo>
                  <a:pt x="114" y="2240"/>
                </a:lnTo>
                <a:lnTo>
                  <a:pt x="114" y="2237"/>
                </a:lnTo>
                <a:lnTo>
                  <a:pt x="114" y="2235"/>
                </a:lnTo>
                <a:lnTo>
                  <a:pt x="114" y="2234"/>
                </a:lnTo>
                <a:lnTo>
                  <a:pt x="114" y="2232"/>
                </a:lnTo>
                <a:lnTo>
                  <a:pt x="114" y="2231"/>
                </a:lnTo>
                <a:lnTo>
                  <a:pt x="115" y="2231"/>
                </a:lnTo>
                <a:lnTo>
                  <a:pt x="115" y="2229"/>
                </a:lnTo>
                <a:lnTo>
                  <a:pt x="117" y="2229"/>
                </a:lnTo>
                <a:lnTo>
                  <a:pt x="117" y="2228"/>
                </a:lnTo>
                <a:lnTo>
                  <a:pt x="118" y="2228"/>
                </a:lnTo>
                <a:lnTo>
                  <a:pt x="120" y="2228"/>
                </a:lnTo>
                <a:lnTo>
                  <a:pt x="121" y="2226"/>
                </a:lnTo>
                <a:lnTo>
                  <a:pt x="123" y="2226"/>
                </a:lnTo>
                <a:lnTo>
                  <a:pt x="124" y="2226"/>
                </a:lnTo>
                <a:lnTo>
                  <a:pt x="126" y="2225"/>
                </a:lnTo>
                <a:lnTo>
                  <a:pt x="127" y="2225"/>
                </a:lnTo>
                <a:lnTo>
                  <a:pt x="127" y="2223"/>
                </a:lnTo>
                <a:lnTo>
                  <a:pt x="129" y="2220"/>
                </a:lnTo>
                <a:lnTo>
                  <a:pt x="130" y="2219"/>
                </a:lnTo>
                <a:lnTo>
                  <a:pt x="130" y="2217"/>
                </a:lnTo>
                <a:lnTo>
                  <a:pt x="132" y="2216"/>
                </a:lnTo>
                <a:lnTo>
                  <a:pt x="132" y="2214"/>
                </a:lnTo>
                <a:lnTo>
                  <a:pt x="132" y="2213"/>
                </a:lnTo>
                <a:lnTo>
                  <a:pt x="130" y="2211"/>
                </a:lnTo>
                <a:lnTo>
                  <a:pt x="129" y="2210"/>
                </a:lnTo>
                <a:lnTo>
                  <a:pt x="129" y="2208"/>
                </a:lnTo>
                <a:lnTo>
                  <a:pt x="129" y="2207"/>
                </a:lnTo>
                <a:lnTo>
                  <a:pt x="127" y="2205"/>
                </a:lnTo>
                <a:lnTo>
                  <a:pt x="129" y="2204"/>
                </a:lnTo>
                <a:lnTo>
                  <a:pt x="129" y="2202"/>
                </a:lnTo>
                <a:lnTo>
                  <a:pt x="130" y="2199"/>
                </a:lnTo>
                <a:lnTo>
                  <a:pt x="130" y="2198"/>
                </a:lnTo>
                <a:lnTo>
                  <a:pt x="130" y="2196"/>
                </a:lnTo>
                <a:lnTo>
                  <a:pt x="129" y="2198"/>
                </a:lnTo>
                <a:lnTo>
                  <a:pt x="127" y="2198"/>
                </a:lnTo>
                <a:lnTo>
                  <a:pt x="126" y="2198"/>
                </a:lnTo>
                <a:lnTo>
                  <a:pt x="124" y="2198"/>
                </a:lnTo>
                <a:lnTo>
                  <a:pt x="123" y="2198"/>
                </a:lnTo>
                <a:lnTo>
                  <a:pt x="121" y="2199"/>
                </a:lnTo>
                <a:lnTo>
                  <a:pt x="120" y="2199"/>
                </a:lnTo>
                <a:lnTo>
                  <a:pt x="118" y="2199"/>
                </a:lnTo>
                <a:lnTo>
                  <a:pt x="117" y="2199"/>
                </a:lnTo>
                <a:lnTo>
                  <a:pt x="115" y="2198"/>
                </a:lnTo>
                <a:lnTo>
                  <a:pt x="115" y="2196"/>
                </a:lnTo>
                <a:lnTo>
                  <a:pt x="115" y="2193"/>
                </a:lnTo>
                <a:lnTo>
                  <a:pt x="115" y="2190"/>
                </a:lnTo>
                <a:lnTo>
                  <a:pt x="115" y="2188"/>
                </a:lnTo>
                <a:lnTo>
                  <a:pt x="117" y="2184"/>
                </a:lnTo>
                <a:lnTo>
                  <a:pt x="117" y="2181"/>
                </a:lnTo>
                <a:lnTo>
                  <a:pt x="117" y="2178"/>
                </a:lnTo>
                <a:lnTo>
                  <a:pt x="117" y="2176"/>
                </a:lnTo>
                <a:lnTo>
                  <a:pt x="118" y="2173"/>
                </a:lnTo>
                <a:lnTo>
                  <a:pt x="118" y="2172"/>
                </a:lnTo>
                <a:lnTo>
                  <a:pt x="120" y="2169"/>
                </a:lnTo>
                <a:lnTo>
                  <a:pt x="120" y="2167"/>
                </a:lnTo>
                <a:lnTo>
                  <a:pt x="120" y="2164"/>
                </a:lnTo>
                <a:lnTo>
                  <a:pt x="120" y="2163"/>
                </a:lnTo>
                <a:lnTo>
                  <a:pt x="121" y="2160"/>
                </a:lnTo>
                <a:lnTo>
                  <a:pt x="121" y="2157"/>
                </a:lnTo>
                <a:lnTo>
                  <a:pt x="121" y="2154"/>
                </a:lnTo>
                <a:lnTo>
                  <a:pt x="121" y="2152"/>
                </a:lnTo>
                <a:lnTo>
                  <a:pt x="123" y="2149"/>
                </a:lnTo>
                <a:lnTo>
                  <a:pt x="124" y="2148"/>
                </a:lnTo>
                <a:lnTo>
                  <a:pt x="126" y="2146"/>
                </a:lnTo>
                <a:lnTo>
                  <a:pt x="127" y="2146"/>
                </a:lnTo>
                <a:lnTo>
                  <a:pt x="127" y="2145"/>
                </a:lnTo>
                <a:lnTo>
                  <a:pt x="129" y="2143"/>
                </a:lnTo>
                <a:lnTo>
                  <a:pt x="130" y="2142"/>
                </a:lnTo>
                <a:lnTo>
                  <a:pt x="138" y="2134"/>
                </a:lnTo>
                <a:lnTo>
                  <a:pt x="141" y="2131"/>
                </a:lnTo>
                <a:lnTo>
                  <a:pt x="144" y="2126"/>
                </a:lnTo>
                <a:lnTo>
                  <a:pt x="148" y="2122"/>
                </a:lnTo>
                <a:lnTo>
                  <a:pt x="151" y="2117"/>
                </a:lnTo>
                <a:lnTo>
                  <a:pt x="156" y="2114"/>
                </a:lnTo>
                <a:lnTo>
                  <a:pt x="159" y="2110"/>
                </a:lnTo>
                <a:lnTo>
                  <a:pt x="162" y="2105"/>
                </a:lnTo>
                <a:lnTo>
                  <a:pt x="167" y="2102"/>
                </a:lnTo>
                <a:lnTo>
                  <a:pt x="170" y="2098"/>
                </a:lnTo>
                <a:lnTo>
                  <a:pt x="173" y="2096"/>
                </a:lnTo>
                <a:lnTo>
                  <a:pt x="174" y="2093"/>
                </a:lnTo>
                <a:lnTo>
                  <a:pt x="177" y="2090"/>
                </a:lnTo>
                <a:lnTo>
                  <a:pt x="180" y="2087"/>
                </a:lnTo>
                <a:lnTo>
                  <a:pt x="182" y="2085"/>
                </a:lnTo>
                <a:lnTo>
                  <a:pt x="183" y="2084"/>
                </a:lnTo>
                <a:lnTo>
                  <a:pt x="185" y="2084"/>
                </a:lnTo>
                <a:lnTo>
                  <a:pt x="186" y="2082"/>
                </a:lnTo>
                <a:lnTo>
                  <a:pt x="188" y="2081"/>
                </a:lnTo>
                <a:lnTo>
                  <a:pt x="188" y="2079"/>
                </a:lnTo>
                <a:lnTo>
                  <a:pt x="189" y="2078"/>
                </a:lnTo>
                <a:lnTo>
                  <a:pt x="191" y="2076"/>
                </a:lnTo>
                <a:lnTo>
                  <a:pt x="192" y="2075"/>
                </a:lnTo>
                <a:lnTo>
                  <a:pt x="194" y="2073"/>
                </a:lnTo>
                <a:lnTo>
                  <a:pt x="195" y="2070"/>
                </a:lnTo>
                <a:lnTo>
                  <a:pt x="197" y="2069"/>
                </a:lnTo>
                <a:lnTo>
                  <a:pt x="198" y="2067"/>
                </a:lnTo>
                <a:lnTo>
                  <a:pt x="200" y="2066"/>
                </a:lnTo>
                <a:lnTo>
                  <a:pt x="201" y="2063"/>
                </a:lnTo>
                <a:lnTo>
                  <a:pt x="204" y="2061"/>
                </a:lnTo>
                <a:lnTo>
                  <a:pt x="206" y="2058"/>
                </a:lnTo>
                <a:lnTo>
                  <a:pt x="210" y="2054"/>
                </a:lnTo>
                <a:lnTo>
                  <a:pt x="212" y="2052"/>
                </a:lnTo>
                <a:lnTo>
                  <a:pt x="213" y="2052"/>
                </a:lnTo>
                <a:lnTo>
                  <a:pt x="213" y="2051"/>
                </a:lnTo>
                <a:lnTo>
                  <a:pt x="215" y="2048"/>
                </a:lnTo>
                <a:lnTo>
                  <a:pt x="216" y="2046"/>
                </a:lnTo>
                <a:lnTo>
                  <a:pt x="218" y="2043"/>
                </a:lnTo>
                <a:lnTo>
                  <a:pt x="219" y="2042"/>
                </a:lnTo>
                <a:lnTo>
                  <a:pt x="221" y="2039"/>
                </a:lnTo>
                <a:lnTo>
                  <a:pt x="221" y="2036"/>
                </a:lnTo>
                <a:lnTo>
                  <a:pt x="223" y="2034"/>
                </a:lnTo>
                <a:lnTo>
                  <a:pt x="224" y="2031"/>
                </a:lnTo>
                <a:lnTo>
                  <a:pt x="226" y="2028"/>
                </a:lnTo>
                <a:lnTo>
                  <a:pt x="227" y="2025"/>
                </a:lnTo>
                <a:lnTo>
                  <a:pt x="227" y="2023"/>
                </a:lnTo>
                <a:lnTo>
                  <a:pt x="227" y="2022"/>
                </a:lnTo>
                <a:lnTo>
                  <a:pt x="229" y="2019"/>
                </a:lnTo>
                <a:lnTo>
                  <a:pt x="230" y="2017"/>
                </a:lnTo>
                <a:lnTo>
                  <a:pt x="230" y="2016"/>
                </a:lnTo>
                <a:lnTo>
                  <a:pt x="232" y="2014"/>
                </a:lnTo>
                <a:lnTo>
                  <a:pt x="232" y="2013"/>
                </a:lnTo>
                <a:lnTo>
                  <a:pt x="236" y="2004"/>
                </a:lnTo>
                <a:lnTo>
                  <a:pt x="238" y="2002"/>
                </a:lnTo>
                <a:lnTo>
                  <a:pt x="242" y="1999"/>
                </a:lnTo>
                <a:lnTo>
                  <a:pt x="245" y="1996"/>
                </a:lnTo>
                <a:lnTo>
                  <a:pt x="248" y="1993"/>
                </a:lnTo>
                <a:lnTo>
                  <a:pt x="253" y="1992"/>
                </a:lnTo>
                <a:lnTo>
                  <a:pt x="256" y="1989"/>
                </a:lnTo>
                <a:lnTo>
                  <a:pt x="259" y="1987"/>
                </a:lnTo>
                <a:lnTo>
                  <a:pt x="262" y="1986"/>
                </a:lnTo>
                <a:lnTo>
                  <a:pt x="265" y="1984"/>
                </a:lnTo>
                <a:lnTo>
                  <a:pt x="266" y="1983"/>
                </a:lnTo>
                <a:lnTo>
                  <a:pt x="269" y="1983"/>
                </a:lnTo>
                <a:lnTo>
                  <a:pt x="272" y="1981"/>
                </a:lnTo>
                <a:lnTo>
                  <a:pt x="275" y="1981"/>
                </a:lnTo>
                <a:lnTo>
                  <a:pt x="277" y="1979"/>
                </a:lnTo>
                <a:lnTo>
                  <a:pt x="283" y="1979"/>
                </a:lnTo>
                <a:lnTo>
                  <a:pt x="285" y="1979"/>
                </a:lnTo>
                <a:lnTo>
                  <a:pt x="285" y="1978"/>
                </a:lnTo>
                <a:lnTo>
                  <a:pt x="286" y="1978"/>
                </a:lnTo>
                <a:lnTo>
                  <a:pt x="289" y="1978"/>
                </a:lnTo>
                <a:lnTo>
                  <a:pt x="291" y="1976"/>
                </a:lnTo>
                <a:lnTo>
                  <a:pt x="292" y="1975"/>
                </a:lnTo>
                <a:lnTo>
                  <a:pt x="295" y="1975"/>
                </a:lnTo>
                <a:lnTo>
                  <a:pt x="297" y="1973"/>
                </a:lnTo>
                <a:lnTo>
                  <a:pt x="298" y="1972"/>
                </a:lnTo>
                <a:lnTo>
                  <a:pt x="298" y="1970"/>
                </a:lnTo>
                <a:lnTo>
                  <a:pt x="300" y="1969"/>
                </a:lnTo>
                <a:lnTo>
                  <a:pt x="301" y="1967"/>
                </a:lnTo>
                <a:lnTo>
                  <a:pt x="301" y="1966"/>
                </a:lnTo>
                <a:lnTo>
                  <a:pt x="301" y="1964"/>
                </a:lnTo>
                <a:lnTo>
                  <a:pt x="303" y="1963"/>
                </a:lnTo>
                <a:lnTo>
                  <a:pt x="303" y="1961"/>
                </a:lnTo>
                <a:lnTo>
                  <a:pt x="304" y="1961"/>
                </a:lnTo>
                <a:lnTo>
                  <a:pt x="304" y="1960"/>
                </a:lnTo>
                <a:lnTo>
                  <a:pt x="306" y="1958"/>
                </a:lnTo>
                <a:lnTo>
                  <a:pt x="307" y="1958"/>
                </a:lnTo>
                <a:lnTo>
                  <a:pt x="307" y="1955"/>
                </a:lnTo>
                <a:lnTo>
                  <a:pt x="310" y="1952"/>
                </a:lnTo>
                <a:lnTo>
                  <a:pt x="313" y="1949"/>
                </a:lnTo>
                <a:lnTo>
                  <a:pt x="318" y="1948"/>
                </a:lnTo>
                <a:lnTo>
                  <a:pt x="319" y="1946"/>
                </a:lnTo>
                <a:lnTo>
                  <a:pt x="321" y="1945"/>
                </a:lnTo>
                <a:lnTo>
                  <a:pt x="322" y="1943"/>
                </a:lnTo>
                <a:lnTo>
                  <a:pt x="322" y="1939"/>
                </a:lnTo>
                <a:lnTo>
                  <a:pt x="324" y="1934"/>
                </a:lnTo>
                <a:lnTo>
                  <a:pt x="324" y="1933"/>
                </a:lnTo>
                <a:lnTo>
                  <a:pt x="325" y="1933"/>
                </a:lnTo>
                <a:lnTo>
                  <a:pt x="327" y="1933"/>
                </a:lnTo>
                <a:lnTo>
                  <a:pt x="328" y="1933"/>
                </a:lnTo>
                <a:lnTo>
                  <a:pt x="330" y="1931"/>
                </a:lnTo>
                <a:lnTo>
                  <a:pt x="333" y="1930"/>
                </a:lnTo>
                <a:lnTo>
                  <a:pt x="333" y="1928"/>
                </a:lnTo>
                <a:lnTo>
                  <a:pt x="338" y="1926"/>
                </a:lnTo>
                <a:lnTo>
                  <a:pt x="338" y="1925"/>
                </a:lnTo>
                <a:lnTo>
                  <a:pt x="338" y="1923"/>
                </a:lnTo>
                <a:lnTo>
                  <a:pt x="338" y="1922"/>
                </a:lnTo>
                <a:lnTo>
                  <a:pt x="339" y="1920"/>
                </a:lnTo>
                <a:lnTo>
                  <a:pt x="341" y="1920"/>
                </a:lnTo>
                <a:lnTo>
                  <a:pt x="341" y="1919"/>
                </a:lnTo>
                <a:lnTo>
                  <a:pt x="344" y="1916"/>
                </a:lnTo>
                <a:lnTo>
                  <a:pt x="345" y="1914"/>
                </a:lnTo>
                <a:lnTo>
                  <a:pt x="348" y="1911"/>
                </a:lnTo>
                <a:lnTo>
                  <a:pt x="351" y="1908"/>
                </a:lnTo>
                <a:lnTo>
                  <a:pt x="356" y="1904"/>
                </a:lnTo>
                <a:lnTo>
                  <a:pt x="362" y="1899"/>
                </a:lnTo>
                <a:lnTo>
                  <a:pt x="363" y="1898"/>
                </a:lnTo>
                <a:lnTo>
                  <a:pt x="365" y="1896"/>
                </a:lnTo>
                <a:lnTo>
                  <a:pt x="366" y="1895"/>
                </a:lnTo>
                <a:lnTo>
                  <a:pt x="368" y="1893"/>
                </a:lnTo>
                <a:lnTo>
                  <a:pt x="369" y="1893"/>
                </a:lnTo>
                <a:lnTo>
                  <a:pt x="369" y="1892"/>
                </a:lnTo>
                <a:lnTo>
                  <a:pt x="371" y="1892"/>
                </a:lnTo>
                <a:lnTo>
                  <a:pt x="372" y="1890"/>
                </a:lnTo>
                <a:lnTo>
                  <a:pt x="374" y="1889"/>
                </a:lnTo>
                <a:lnTo>
                  <a:pt x="378" y="1884"/>
                </a:lnTo>
                <a:lnTo>
                  <a:pt x="380" y="1883"/>
                </a:lnTo>
                <a:lnTo>
                  <a:pt x="380" y="1881"/>
                </a:lnTo>
                <a:lnTo>
                  <a:pt x="381" y="1881"/>
                </a:lnTo>
                <a:lnTo>
                  <a:pt x="383" y="1880"/>
                </a:lnTo>
                <a:lnTo>
                  <a:pt x="384" y="1880"/>
                </a:lnTo>
                <a:lnTo>
                  <a:pt x="384" y="1878"/>
                </a:lnTo>
                <a:lnTo>
                  <a:pt x="386" y="1878"/>
                </a:lnTo>
                <a:lnTo>
                  <a:pt x="390" y="1872"/>
                </a:lnTo>
                <a:lnTo>
                  <a:pt x="392" y="1870"/>
                </a:lnTo>
                <a:lnTo>
                  <a:pt x="393" y="1869"/>
                </a:lnTo>
                <a:lnTo>
                  <a:pt x="395" y="1869"/>
                </a:lnTo>
                <a:lnTo>
                  <a:pt x="413" y="1863"/>
                </a:lnTo>
                <a:lnTo>
                  <a:pt x="421" y="1860"/>
                </a:lnTo>
                <a:lnTo>
                  <a:pt x="422" y="1860"/>
                </a:lnTo>
                <a:lnTo>
                  <a:pt x="422" y="1858"/>
                </a:lnTo>
                <a:lnTo>
                  <a:pt x="424" y="1858"/>
                </a:lnTo>
                <a:lnTo>
                  <a:pt x="425" y="1858"/>
                </a:lnTo>
                <a:lnTo>
                  <a:pt x="425" y="1857"/>
                </a:lnTo>
                <a:lnTo>
                  <a:pt x="427" y="1857"/>
                </a:lnTo>
                <a:lnTo>
                  <a:pt x="434" y="1851"/>
                </a:lnTo>
                <a:lnTo>
                  <a:pt x="436" y="1851"/>
                </a:lnTo>
                <a:lnTo>
                  <a:pt x="436" y="1849"/>
                </a:lnTo>
                <a:lnTo>
                  <a:pt x="437" y="1849"/>
                </a:lnTo>
                <a:lnTo>
                  <a:pt x="437" y="1848"/>
                </a:lnTo>
                <a:lnTo>
                  <a:pt x="439" y="1846"/>
                </a:lnTo>
                <a:lnTo>
                  <a:pt x="440" y="1843"/>
                </a:lnTo>
                <a:lnTo>
                  <a:pt x="440" y="1840"/>
                </a:lnTo>
                <a:lnTo>
                  <a:pt x="440" y="1837"/>
                </a:lnTo>
                <a:lnTo>
                  <a:pt x="440" y="1834"/>
                </a:lnTo>
                <a:lnTo>
                  <a:pt x="440" y="1833"/>
                </a:lnTo>
                <a:lnTo>
                  <a:pt x="440" y="1831"/>
                </a:lnTo>
                <a:lnTo>
                  <a:pt x="440" y="1830"/>
                </a:lnTo>
                <a:lnTo>
                  <a:pt x="440" y="1828"/>
                </a:lnTo>
                <a:lnTo>
                  <a:pt x="440" y="1827"/>
                </a:lnTo>
                <a:lnTo>
                  <a:pt x="440" y="1825"/>
                </a:lnTo>
                <a:lnTo>
                  <a:pt x="439" y="1824"/>
                </a:lnTo>
                <a:lnTo>
                  <a:pt x="439" y="1822"/>
                </a:lnTo>
                <a:lnTo>
                  <a:pt x="437" y="1822"/>
                </a:lnTo>
                <a:lnTo>
                  <a:pt x="437" y="1820"/>
                </a:lnTo>
                <a:lnTo>
                  <a:pt x="436" y="1820"/>
                </a:lnTo>
                <a:lnTo>
                  <a:pt x="434" y="1819"/>
                </a:lnTo>
                <a:lnTo>
                  <a:pt x="431" y="1819"/>
                </a:lnTo>
                <a:lnTo>
                  <a:pt x="431" y="1817"/>
                </a:lnTo>
                <a:lnTo>
                  <a:pt x="430" y="1817"/>
                </a:lnTo>
                <a:lnTo>
                  <a:pt x="430" y="1816"/>
                </a:lnTo>
                <a:lnTo>
                  <a:pt x="430" y="1814"/>
                </a:lnTo>
                <a:lnTo>
                  <a:pt x="430" y="1811"/>
                </a:lnTo>
                <a:lnTo>
                  <a:pt x="430" y="1810"/>
                </a:lnTo>
                <a:lnTo>
                  <a:pt x="430" y="1807"/>
                </a:lnTo>
                <a:lnTo>
                  <a:pt x="430" y="1805"/>
                </a:lnTo>
                <a:lnTo>
                  <a:pt x="430" y="1804"/>
                </a:lnTo>
                <a:lnTo>
                  <a:pt x="431" y="1801"/>
                </a:lnTo>
                <a:lnTo>
                  <a:pt x="431" y="1799"/>
                </a:lnTo>
                <a:lnTo>
                  <a:pt x="430" y="1799"/>
                </a:lnTo>
                <a:lnTo>
                  <a:pt x="428" y="1798"/>
                </a:lnTo>
                <a:lnTo>
                  <a:pt x="425" y="1798"/>
                </a:lnTo>
                <a:lnTo>
                  <a:pt x="424" y="1796"/>
                </a:lnTo>
                <a:lnTo>
                  <a:pt x="421" y="1796"/>
                </a:lnTo>
                <a:lnTo>
                  <a:pt x="419" y="1795"/>
                </a:lnTo>
                <a:lnTo>
                  <a:pt x="418" y="1795"/>
                </a:lnTo>
                <a:lnTo>
                  <a:pt x="416" y="1795"/>
                </a:lnTo>
                <a:lnTo>
                  <a:pt x="416" y="1793"/>
                </a:lnTo>
                <a:lnTo>
                  <a:pt x="415" y="1793"/>
                </a:lnTo>
                <a:lnTo>
                  <a:pt x="413" y="1793"/>
                </a:lnTo>
                <a:lnTo>
                  <a:pt x="412" y="1793"/>
                </a:lnTo>
                <a:lnTo>
                  <a:pt x="410" y="1793"/>
                </a:lnTo>
                <a:lnTo>
                  <a:pt x="407" y="1793"/>
                </a:lnTo>
                <a:lnTo>
                  <a:pt x="406" y="1793"/>
                </a:lnTo>
                <a:lnTo>
                  <a:pt x="404" y="1793"/>
                </a:lnTo>
                <a:lnTo>
                  <a:pt x="401" y="1793"/>
                </a:lnTo>
                <a:lnTo>
                  <a:pt x="401" y="1792"/>
                </a:lnTo>
                <a:lnTo>
                  <a:pt x="400" y="1792"/>
                </a:lnTo>
                <a:lnTo>
                  <a:pt x="398" y="1793"/>
                </a:lnTo>
                <a:lnTo>
                  <a:pt x="397" y="1793"/>
                </a:lnTo>
                <a:lnTo>
                  <a:pt x="397" y="1795"/>
                </a:lnTo>
                <a:lnTo>
                  <a:pt x="395" y="1796"/>
                </a:lnTo>
                <a:lnTo>
                  <a:pt x="395" y="1798"/>
                </a:lnTo>
                <a:lnTo>
                  <a:pt x="395" y="1799"/>
                </a:lnTo>
                <a:lnTo>
                  <a:pt x="395" y="1801"/>
                </a:lnTo>
                <a:lnTo>
                  <a:pt x="393" y="1801"/>
                </a:lnTo>
                <a:lnTo>
                  <a:pt x="393" y="1802"/>
                </a:lnTo>
                <a:lnTo>
                  <a:pt x="393" y="1804"/>
                </a:lnTo>
                <a:lnTo>
                  <a:pt x="393" y="1805"/>
                </a:lnTo>
                <a:lnTo>
                  <a:pt x="392" y="1807"/>
                </a:lnTo>
                <a:lnTo>
                  <a:pt x="392" y="1808"/>
                </a:lnTo>
                <a:lnTo>
                  <a:pt x="392" y="1810"/>
                </a:lnTo>
                <a:lnTo>
                  <a:pt x="390" y="1810"/>
                </a:lnTo>
                <a:lnTo>
                  <a:pt x="390" y="1811"/>
                </a:lnTo>
                <a:lnTo>
                  <a:pt x="389" y="1811"/>
                </a:lnTo>
                <a:lnTo>
                  <a:pt x="387" y="1813"/>
                </a:lnTo>
                <a:lnTo>
                  <a:pt x="386" y="1813"/>
                </a:lnTo>
                <a:lnTo>
                  <a:pt x="384" y="1813"/>
                </a:lnTo>
                <a:lnTo>
                  <a:pt x="383" y="1814"/>
                </a:lnTo>
                <a:lnTo>
                  <a:pt x="381" y="1814"/>
                </a:lnTo>
                <a:lnTo>
                  <a:pt x="380" y="1814"/>
                </a:lnTo>
                <a:lnTo>
                  <a:pt x="380" y="1816"/>
                </a:lnTo>
                <a:lnTo>
                  <a:pt x="378" y="1816"/>
                </a:lnTo>
                <a:lnTo>
                  <a:pt x="377" y="1816"/>
                </a:lnTo>
                <a:lnTo>
                  <a:pt x="375" y="1814"/>
                </a:lnTo>
                <a:lnTo>
                  <a:pt x="374" y="1814"/>
                </a:lnTo>
                <a:lnTo>
                  <a:pt x="372" y="1813"/>
                </a:lnTo>
                <a:lnTo>
                  <a:pt x="371" y="1811"/>
                </a:lnTo>
                <a:lnTo>
                  <a:pt x="369" y="1810"/>
                </a:lnTo>
                <a:lnTo>
                  <a:pt x="368" y="1808"/>
                </a:lnTo>
                <a:lnTo>
                  <a:pt x="366" y="1807"/>
                </a:lnTo>
                <a:lnTo>
                  <a:pt x="366" y="1805"/>
                </a:lnTo>
                <a:lnTo>
                  <a:pt x="365" y="1805"/>
                </a:lnTo>
                <a:lnTo>
                  <a:pt x="363" y="1804"/>
                </a:lnTo>
                <a:lnTo>
                  <a:pt x="362" y="1802"/>
                </a:lnTo>
                <a:lnTo>
                  <a:pt x="362" y="1801"/>
                </a:lnTo>
                <a:lnTo>
                  <a:pt x="360" y="1801"/>
                </a:lnTo>
                <a:lnTo>
                  <a:pt x="360" y="1799"/>
                </a:lnTo>
                <a:lnTo>
                  <a:pt x="359" y="1799"/>
                </a:lnTo>
                <a:lnTo>
                  <a:pt x="359" y="1798"/>
                </a:lnTo>
                <a:lnTo>
                  <a:pt x="359" y="1796"/>
                </a:lnTo>
                <a:lnTo>
                  <a:pt x="357" y="1796"/>
                </a:lnTo>
                <a:lnTo>
                  <a:pt x="356" y="1795"/>
                </a:lnTo>
                <a:lnTo>
                  <a:pt x="356" y="1793"/>
                </a:lnTo>
                <a:lnTo>
                  <a:pt x="354" y="1792"/>
                </a:lnTo>
                <a:lnTo>
                  <a:pt x="353" y="1790"/>
                </a:lnTo>
                <a:lnTo>
                  <a:pt x="353" y="1789"/>
                </a:lnTo>
                <a:lnTo>
                  <a:pt x="351" y="1787"/>
                </a:lnTo>
                <a:lnTo>
                  <a:pt x="350" y="1786"/>
                </a:lnTo>
                <a:lnTo>
                  <a:pt x="350" y="1784"/>
                </a:lnTo>
                <a:lnTo>
                  <a:pt x="348" y="1783"/>
                </a:lnTo>
                <a:lnTo>
                  <a:pt x="347" y="1783"/>
                </a:lnTo>
                <a:lnTo>
                  <a:pt x="347" y="1781"/>
                </a:lnTo>
                <a:lnTo>
                  <a:pt x="345" y="1780"/>
                </a:lnTo>
                <a:lnTo>
                  <a:pt x="344" y="1778"/>
                </a:lnTo>
                <a:lnTo>
                  <a:pt x="342" y="1777"/>
                </a:lnTo>
                <a:lnTo>
                  <a:pt x="342" y="1775"/>
                </a:lnTo>
                <a:lnTo>
                  <a:pt x="341" y="1775"/>
                </a:lnTo>
                <a:lnTo>
                  <a:pt x="339" y="1774"/>
                </a:lnTo>
                <a:lnTo>
                  <a:pt x="339" y="1772"/>
                </a:lnTo>
                <a:lnTo>
                  <a:pt x="338" y="1772"/>
                </a:lnTo>
                <a:lnTo>
                  <a:pt x="336" y="1771"/>
                </a:lnTo>
                <a:lnTo>
                  <a:pt x="336" y="1769"/>
                </a:lnTo>
                <a:lnTo>
                  <a:pt x="334" y="1767"/>
                </a:lnTo>
                <a:lnTo>
                  <a:pt x="333" y="1766"/>
                </a:lnTo>
                <a:lnTo>
                  <a:pt x="330" y="1763"/>
                </a:lnTo>
                <a:lnTo>
                  <a:pt x="327" y="1761"/>
                </a:lnTo>
                <a:lnTo>
                  <a:pt x="324" y="1757"/>
                </a:lnTo>
                <a:lnTo>
                  <a:pt x="319" y="1754"/>
                </a:lnTo>
                <a:lnTo>
                  <a:pt x="318" y="1751"/>
                </a:lnTo>
                <a:lnTo>
                  <a:pt x="316" y="1751"/>
                </a:lnTo>
                <a:lnTo>
                  <a:pt x="316" y="1748"/>
                </a:lnTo>
                <a:lnTo>
                  <a:pt x="315" y="1746"/>
                </a:lnTo>
                <a:lnTo>
                  <a:pt x="315" y="1745"/>
                </a:lnTo>
                <a:lnTo>
                  <a:pt x="313" y="1745"/>
                </a:lnTo>
                <a:lnTo>
                  <a:pt x="310" y="1739"/>
                </a:lnTo>
                <a:lnTo>
                  <a:pt x="309" y="1737"/>
                </a:lnTo>
                <a:lnTo>
                  <a:pt x="310" y="1736"/>
                </a:lnTo>
                <a:lnTo>
                  <a:pt x="310" y="1734"/>
                </a:lnTo>
                <a:lnTo>
                  <a:pt x="312" y="1734"/>
                </a:lnTo>
                <a:lnTo>
                  <a:pt x="313" y="1734"/>
                </a:lnTo>
                <a:lnTo>
                  <a:pt x="313" y="1736"/>
                </a:lnTo>
                <a:lnTo>
                  <a:pt x="315" y="1736"/>
                </a:lnTo>
                <a:lnTo>
                  <a:pt x="315" y="1737"/>
                </a:lnTo>
                <a:lnTo>
                  <a:pt x="316" y="1739"/>
                </a:lnTo>
                <a:lnTo>
                  <a:pt x="316" y="1740"/>
                </a:lnTo>
                <a:lnTo>
                  <a:pt x="318" y="1742"/>
                </a:lnTo>
                <a:lnTo>
                  <a:pt x="319" y="1743"/>
                </a:lnTo>
                <a:lnTo>
                  <a:pt x="321" y="1745"/>
                </a:lnTo>
                <a:lnTo>
                  <a:pt x="322" y="1745"/>
                </a:lnTo>
                <a:lnTo>
                  <a:pt x="324" y="1745"/>
                </a:lnTo>
                <a:lnTo>
                  <a:pt x="327" y="1745"/>
                </a:lnTo>
                <a:lnTo>
                  <a:pt x="328" y="1745"/>
                </a:lnTo>
                <a:lnTo>
                  <a:pt x="330" y="1745"/>
                </a:lnTo>
                <a:lnTo>
                  <a:pt x="333" y="1745"/>
                </a:lnTo>
                <a:lnTo>
                  <a:pt x="334" y="1745"/>
                </a:lnTo>
                <a:lnTo>
                  <a:pt x="336" y="1743"/>
                </a:lnTo>
                <a:lnTo>
                  <a:pt x="338" y="1743"/>
                </a:lnTo>
                <a:lnTo>
                  <a:pt x="339" y="1739"/>
                </a:lnTo>
                <a:lnTo>
                  <a:pt x="341" y="1737"/>
                </a:lnTo>
                <a:lnTo>
                  <a:pt x="341" y="1734"/>
                </a:lnTo>
                <a:lnTo>
                  <a:pt x="341" y="1733"/>
                </a:lnTo>
                <a:lnTo>
                  <a:pt x="341" y="1731"/>
                </a:lnTo>
                <a:lnTo>
                  <a:pt x="342" y="1730"/>
                </a:lnTo>
                <a:lnTo>
                  <a:pt x="344" y="1730"/>
                </a:lnTo>
                <a:lnTo>
                  <a:pt x="345" y="1728"/>
                </a:lnTo>
                <a:lnTo>
                  <a:pt x="347" y="1728"/>
                </a:lnTo>
                <a:lnTo>
                  <a:pt x="348" y="1728"/>
                </a:lnTo>
                <a:lnTo>
                  <a:pt x="350" y="1730"/>
                </a:lnTo>
                <a:lnTo>
                  <a:pt x="353" y="1728"/>
                </a:lnTo>
                <a:lnTo>
                  <a:pt x="354" y="1728"/>
                </a:lnTo>
                <a:lnTo>
                  <a:pt x="356" y="1727"/>
                </a:lnTo>
                <a:lnTo>
                  <a:pt x="356" y="1725"/>
                </a:lnTo>
                <a:lnTo>
                  <a:pt x="356" y="1724"/>
                </a:lnTo>
                <a:lnTo>
                  <a:pt x="354" y="1724"/>
                </a:lnTo>
                <a:lnTo>
                  <a:pt x="353" y="1722"/>
                </a:lnTo>
                <a:lnTo>
                  <a:pt x="351" y="1722"/>
                </a:lnTo>
                <a:lnTo>
                  <a:pt x="350" y="1721"/>
                </a:lnTo>
                <a:lnTo>
                  <a:pt x="348" y="1721"/>
                </a:lnTo>
                <a:lnTo>
                  <a:pt x="347" y="1719"/>
                </a:lnTo>
                <a:lnTo>
                  <a:pt x="345" y="1717"/>
                </a:lnTo>
                <a:lnTo>
                  <a:pt x="345" y="1716"/>
                </a:lnTo>
                <a:lnTo>
                  <a:pt x="345" y="1714"/>
                </a:lnTo>
                <a:lnTo>
                  <a:pt x="345" y="1713"/>
                </a:lnTo>
                <a:lnTo>
                  <a:pt x="345" y="1711"/>
                </a:lnTo>
                <a:lnTo>
                  <a:pt x="345" y="1710"/>
                </a:lnTo>
                <a:lnTo>
                  <a:pt x="345" y="1707"/>
                </a:lnTo>
                <a:lnTo>
                  <a:pt x="344" y="1705"/>
                </a:lnTo>
                <a:lnTo>
                  <a:pt x="344" y="1704"/>
                </a:lnTo>
                <a:lnTo>
                  <a:pt x="344" y="1702"/>
                </a:lnTo>
                <a:lnTo>
                  <a:pt x="342" y="1701"/>
                </a:lnTo>
                <a:lnTo>
                  <a:pt x="342" y="1699"/>
                </a:lnTo>
                <a:lnTo>
                  <a:pt x="342" y="1696"/>
                </a:lnTo>
                <a:lnTo>
                  <a:pt x="341" y="1695"/>
                </a:lnTo>
                <a:lnTo>
                  <a:pt x="341" y="1693"/>
                </a:lnTo>
                <a:lnTo>
                  <a:pt x="341" y="1692"/>
                </a:lnTo>
                <a:lnTo>
                  <a:pt x="339" y="1690"/>
                </a:lnTo>
                <a:lnTo>
                  <a:pt x="339" y="1684"/>
                </a:lnTo>
                <a:lnTo>
                  <a:pt x="341" y="1683"/>
                </a:lnTo>
                <a:lnTo>
                  <a:pt x="341" y="1680"/>
                </a:lnTo>
                <a:lnTo>
                  <a:pt x="341" y="1677"/>
                </a:lnTo>
                <a:lnTo>
                  <a:pt x="342" y="1675"/>
                </a:lnTo>
                <a:lnTo>
                  <a:pt x="342" y="1672"/>
                </a:lnTo>
                <a:lnTo>
                  <a:pt x="344" y="1671"/>
                </a:lnTo>
                <a:lnTo>
                  <a:pt x="345" y="1669"/>
                </a:lnTo>
                <a:lnTo>
                  <a:pt x="345" y="1668"/>
                </a:lnTo>
                <a:lnTo>
                  <a:pt x="347" y="1668"/>
                </a:lnTo>
                <a:lnTo>
                  <a:pt x="348" y="1666"/>
                </a:lnTo>
                <a:lnTo>
                  <a:pt x="353" y="1661"/>
                </a:lnTo>
                <a:lnTo>
                  <a:pt x="356" y="1658"/>
                </a:lnTo>
                <a:lnTo>
                  <a:pt x="357" y="1658"/>
                </a:lnTo>
                <a:lnTo>
                  <a:pt x="357" y="1657"/>
                </a:lnTo>
                <a:lnTo>
                  <a:pt x="359" y="1657"/>
                </a:lnTo>
                <a:lnTo>
                  <a:pt x="360" y="1655"/>
                </a:lnTo>
                <a:lnTo>
                  <a:pt x="363" y="1654"/>
                </a:lnTo>
                <a:lnTo>
                  <a:pt x="365" y="1652"/>
                </a:lnTo>
                <a:lnTo>
                  <a:pt x="366" y="1652"/>
                </a:lnTo>
                <a:lnTo>
                  <a:pt x="368" y="1651"/>
                </a:lnTo>
                <a:lnTo>
                  <a:pt x="369" y="1649"/>
                </a:lnTo>
                <a:lnTo>
                  <a:pt x="372" y="1648"/>
                </a:lnTo>
                <a:lnTo>
                  <a:pt x="374" y="1646"/>
                </a:lnTo>
                <a:lnTo>
                  <a:pt x="375" y="1645"/>
                </a:lnTo>
                <a:lnTo>
                  <a:pt x="377" y="1643"/>
                </a:lnTo>
                <a:lnTo>
                  <a:pt x="378" y="1642"/>
                </a:lnTo>
                <a:lnTo>
                  <a:pt x="380" y="1642"/>
                </a:lnTo>
                <a:lnTo>
                  <a:pt x="381" y="1640"/>
                </a:lnTo>
                <a:lnTo>
                  <a:pt x="383" y="1640"/>
                </a:lnTo>
                <a:lnTo>
                  <a:pt x="386" y="1639"/>
                </a:lnTo>
                <a:lnTo>
                  <a:pt x="387" y="1639"/>
                </a:lnTo>
                <a:lnTo>
                  <a:pt x="389" y="1639"/>
                </a:lnTo>
                <a:lnTo>
                  <a:pt x="389" y="1637"/>
                </a:lnTo>
                <a:lnTo>
                  <a:pt x="392" y="1637"/>
                </a:lnTo>
                <a:lnTo>
                  <a:pt x="393" y="1636"/>
                </a:lnTo>
                <a:lnTo>
                  <a:pt x="395" y="1634"/>
                </a:lnTo>
                <a:lnTo>
                  <a:pt x="397" y="1634"/>
                </a:lnTo>
                <a:lnTo>
                  <a:pt x="397" y="1633"/>
                </a:lnTo>
                <a:lnTo>
                  <a:pt x="398" y="1633"/>
                </a:lnTo>
                <a:lnTo>
                  <a:pt x="400" y="1631"/>
                </a:lnTo>
                <a:lnTo>
                  <a:pt x="401" y="1630"/>
                </a:lnTo>
                <a:lnTo>
                  <a:pt x="403" y="1628"/>
                </a:lnTo>
                <a:lnTo>
                  <a:pt x="404" y="1627"/>
                </a:lnTo>
                <a:lnTo>
                  <a:pt x="406" y="1624"/>
                </a:lnTo>
                <a:lnTo>
                  <a:pt x="407" y="1621"/>
                </a:lnTo>
                <a:lnTo>
                  <a:pt x="407" y="1619"/>
                </a:lnTo>
                <a:lnTo>
                  <a:pt x="407" y="1618"/>
                </a:lnTo>
                <a:lnTo>
                  <a:pt x="407" y="1616"/>
                </a:lnTo>
                <a:lnTo>
                  <a:pt x="407" y="1615"/>
                </a:lnTo>
                <a:lnTo>
                  <a:pt x="407" y="1611"/>
                </a:lnTo>
                <a:lnTo>
                  <a:pt x="407" y="1610"/>
                </a:lnTo>
                <a:lnTo>
                  <a:pt x="407" y="1608"/>
                </a:lnTo>
                <a:lnTo>
                  <a:pt x="407" y="1605"/>
                </a:lnTo>
                <a:lnTo>
                  <a:pt x="407" y="1604"/>
                </a:lnTo>
                <a:lnTo>
                  <a:pt x="407" y="1602"/>
                </a:lnTo>
                <a:lnTo>
                  <a:pt x="409" y="1601"/>
                </a:lnTo>
                <a:lnTo>
                  <a:pt x="410" y="1599"/>
                </a:lnTo>
                <a:lnTo>
                  <a:pt x="412" y="1598"/>
                </a:lnTo>
                <a:lnTo>
                  <a:pt x="413" y="1598"/>
                </a:lnTo>
                <a:lnTo>
                  <a:pt x="415" y="1599"/>
                </a:lnTo>
                <a:lnTo>
                  <a:pt x="416" y="1599"/>
                </a:lnTo>
                <a:lnTo>
                  <a:pt x="418" y="1601"/>
                </a:lnTo>
                <a:lnTo>
                  <a:pt x="421" y="1601"/>
                </a:lnTo>
                <a:lnTo>
                  <a:pt x="422" y="1602"/>
                </a:lnTo>
                <a:lnTo>
                  <a:pt x="424" y="1602"/>
                </a:lnTo>
                <a:lnTo>
                  <a:pt x="425" y="1601"/>
                </a:lnTo>
                <a:lnTo>
                  <a:pt x="427" y="1599"/>
                </a:lnTo>
                <a:lnTo>
                  <a:pt x="428" y="1599"/>
                </a:lnTo>
                <a:lnTo>
                  <a:pt x="428" y="1598"/>
                </a:lnTo>
                <a:lnTo>
                  <a:pt x="430" y="1596"/>
                </a:lnTo>
                <a:lnTo>
                  <a:pt x="430" y="1595"/>
                </a:lnTo>
                <a:lnTo>
                  <a:pt x="431" y="1593"/>
                </a:lnTo>
                <a:lnTo>
                  <a:pt x="431" y="1592"/>
                </a:lnTo>
                <a:lnTo>
                  <a:pt x="431" y="1590"/>
                </a:lnTo>
                <a:lnTo>
                  <a:pt x="431" y="1589"/>
                </a:lnTo>
                <a:lnTo>
                  <a:pt x="433" y="1587"/>
                </a:lnTo>
                <a:lnTo>
                  <a:pt x="434" y="1586"/>
                </a:lnTo>
                <a:lnTo>
                  <a:pt x="434" y="1584"/>
                </a:lnTo>
                <a:lnTo>
                  <a:pt x="436" y="1583"/>
                </a:lnTo>
                <a:lnTo>
                  <a:pt x="437" y="1581"/>
                </a:lnTo>
                <a:lnTo>
                  <a:pt x="439" y="1581"/>
                </a:lnTo>
                <a:lnTo>
                  <a:pt x="442" y="1581"/>
                </a:lnTo>
                <a:lnTo>
                  <a:pt x="443" y="1580"/>
                </a:lnTo>
                <a:lnTo>
                  <a:pt x="445" y="1580"/>
                </a:lnTo>
                <a:lnTo>
                  <a:pt x="446" y="1580"/>
                </a:lnTo>
                <a:lnTo>
                  <a:pt x="449" y="1580"/>
                </a:lnTo>
                <a:lnTo>
                  <a:pt x="451" y="1581"/>
                </a:lnTo>
                <a:lnTo>
                  <a:pt x="453" y="1581"/>
                </a:lnTo>
                <a:lnTo>
                  <a:pt x="454" y="1581"/>
                </a:lnTo>
                <a:lnTo>
                  <a:pt x="456" y="1581"/>
                </a:lnTo>
                <a:lnTo>
                  <a:pt x="457" y="1581"/>
                </a:lnTo>
                <a:lnTo>
                  <a:pt x="459" y="1581"/>
                </a:lnTo>
                <a:lnTo>
                  <a:pt x="462" y="1581"/>
                </a:lnTo>
                <a:lnTo>
                  <a:pt x="463" y="1580"/>
                </a:lnTo>
                <a:lnTo>
                  <a:pt x="465" y="1580"/>
                </a:lnTo>
                <a:lnTo>
                  <a:pt x="466" y="1578"/>
                </a:lnTo>
                <a:lnTo>
                  <a:pt x="468" y="1578"/>
                </a:lnTo>
                <a:lnTo>
                  <a:pt x="469" y="1577"/>
                </a:lnTo>
                <a:lnTo>
                  <a:pt x="471" y="1575"/>
                </a:lnTo>
                <a:lnTo>
                  <a:pt x="472" y="1572"/>
                </a:lnTo>
                <a:lnTo>
                  <a:pt x="474" y="1571"/>
                </a:lnTo>
                <a:lnTo>
                  <a:pt x="474" y="1569"/>
                </a:lnTo>
                <a:lnTo>
                  <a:pt x="472" y="1568"/>
                </a:lnTo>
                <a:lnTo>
                  <a:pt x="471" y="1566"/>
                </a:lnTo>
                <a:lnTo>
                  <a:pt x="468" y="1565"/>
                </a:lnTo>
                <a:lnTo>
                  <a:pt x="466" y="1563"/>
                </a:lnTo>
                <a:lnTo>
                  <a:pt x="463" y="1563"/>
                </a:lnTo>
                <a:lnTo>
                  <a:pt x="462" y="1562"/>
                </a:lnTo>
                <a:lnTo>
                  <a:pt x="460" y="1560"/>
                </a:lnTo>
                <a:lnTo>
                  <a:pt x="459" y="1558"/>
                </a:lnTo>
                <a:lnTo>
                  <a:pt x="457" y="1557"/>
                </a:lnTo>
                <a:lnTo>
                  <a:pt x="456" y="1555"/>
                </a:lnTo>
                <a:lnTo>
                  <a:pt x="454" y="1554"/>
                </a:lnTo>
                <a:lnTo>
                  <a:pt x="454" y="1552"/>
                </a:lnTo>
                <a:lnTo>
                  <a:pt x="454" y="1551"/>
                </a:lnTo>
                <a:lnTo>
                  <a:pt x="453" y="1549"/>
                </a:lnTo>
                <a:lnTo>
                  <a:pt x="453" y="1548"/>
                </a:lnTo>
                <a:lnTo>
                  <a:pt x="454" y="1546"/>
                </a:lnTo>
                <a:lnTo>
                  <a:pt x="454" y="1543"/>
                </a:lnTo>
                <a:lnTo>
                  <a:pt x="456" y="1542"/>
                </a:lnTo>
                <a:lnTo>
                  <a:pt x="456" y="1540"/>
                </a:lnTo>
                <a:lnTo>
                  <a:pt x="457" y="1539"/>
                </a:lnTo>
                <a:lnTo>
                  <a:pt x="459" y="1537"/>
                </a:lnTo>
                <a:lnTo>
                  <a:pt x="460" y="1536"/>
                </a:lnTo>
                <a:lnTo>
                  <a:pt x="462" y="1534"/>
                </a:lnTo>
                <a:lnTo>
                  <a:pt x="463" y="1533"/>
                </a:lnTo>
                <a:lnTo>
                  <a:pt x="465" y="1533"/>
                </a:lnTo>
                <a:lnTo>
                  <a:pt x="466" y="1530"/>
                </a:lnTo>
                <a:lnTo>
                  <a:pt x="466" y="1528"/>
                </a:lnTo>
                <a:lnTo>
                  <a:pt x="468" y="1527"/>
                </a:lnTo>
                <a:lnTo>
                  <a:pt x="469" y="1525"/>
                </a:lnTo>
                <a:lnTo>
                  <a:pt x="471" y="1525"/>
                </a:lnTo>
                <a:lnTo>
                  <a:pt x="472" y="1524"/>
                </a:lnTo>
                <a:lnTo>
                  <a:pt x="474" y="1524"/>
                </a:lnTo>
                <a:lnTo>
                  <a:pt x="475" y="1524"/>
                </a:lnTo>
                <a:lnTo>
                  <a:pt x="475" y="1525"/>
                </a:lnTo>
                <a:lnTo>
                  <a:pt x="477" y="1527"/>
                </a:lnTo>
                <a:lnTo>
                  <a:pt x="477" y="1528"/>
                </a:lnTo>
                <a:lnTo>
                  <a:pt x="477" y="1530"/>
                </a:lnTo>
                <a:lnTo>
                  <a:pt x="477" y="1531"/>
                </a:lnTo>
                <a:lnTo>
                  <a:pt x="477" y="1533"/>
                </a:lnTo>
                <a:lnTo>
                  <a:pt x="478" y="1534"/>
                </a:lnTo>
                <a:lnTo>
                  <a:pt x="478" y="1536"/>
                </a:lnTo>
                <a:lnTo>
                  <a:pt x="480" y="1536"/>
                </a:lnTo>
                <a:lnTo>
                  <a:pt x="481" y="1537"/>
                </a:lnTo>
                <a:lnTo>
                  <a:pt x="483" y="1537"/>
                </a:lnTo>
                <a:lnTo>
                  <a:pt x="484" y="1537"/>
                </a:lnTo>
                <a:lnTo>
                  <a:pt x="486" y="1537"/>
                </a:lnTo>
                <a:lnTo>
                  <a:pt x="487" y="1536"/>
                </a:lnTo>
                <a:lnTo>
                  <a:pt x="487" y="1534"/>
                </a:lnTo>
                <a:lnTo>
                  <a:pt x="489" y="1533"/>
                </a:lnTo>
                <a:lnTo>
                  <a:pt x="490" y="1531"/>
                </a:lnTo>
                <a:lnTo>
                  <a:pt x="490" y="1530"/>
                </a:lnTo>
                <a:lnTo>
                  <a:pt x="490" y="1528"/>
                </a:lnTo>
                <a:lnTo>
                  <a:pt x="492" y="1528"/>
                </a:lnTo>
                <a:lnTo>
                  <a:pt x="492" y="1527"/>
                </a:lnTo>
                <a:lnTo>
                  <a:pt x="493" y="1524"/>
                </a:lnTo>
                <a:lnTo>
                  <a:pt x="495" y="1522"/>
                </a:lnTo>
                <a:lnTo>
                  <a:pt x="496" y="1521"/>
                </a:lnTo>
                <a:lnTo>
                  <a:pt x="498" y="1519"/>
                </a:lnTo>
                <a:lnTo>
                  <a:pt x="498" y="1518"/>
                </a:lnTo>
                <a:lnTo>
                  <a:pt x="498" y="1516"/>
                </a:lnTo>
                <a:lnTo>
                  <a:pt x="499" y="1515"/>
                </a:lnTo>
                <a:lnTo>
                  <a:pt x="499" y="1512"/>
                </a:lnTo>
                <a:lnTo>
                  <a:pt x="499" y="1510"/>
                </a:lnTo>
                <a:lnTo>
                  <a:pt x="499" y="1509"/>
                </a:lnTo>
                <a:lnTo>
                  <a:pt x="499" y="1507"/>
                </a:lnTo>
                <a:lnTo>
                  <a:pt x="499" y="1505"/>
                </a:lnTo>
                <a:lnTo>
                  <a:pt x="501" y="1504"/>
                </a:lnTo>
                <a:lnTo>
                  <a:pt x="501" y="1502"/>
                </a:lnTo>
                <a:lnTo>
                  <a:pt x="501" y="1501"/>
                </a:lnTo>
                <a:lnTo>
                  <a:pt x="502" y="1499"/>
                </a:lnTo>
                <a:lnTo>
                  <a:pt x="504" y="1498"/>
                </a:lnTo>
                <a:lnTo>
                  <a:pt x="504" y="1496"/>
                </a:lnTo>
                <a:lnTo>
                  <a:pt x="505" y="1495"/>
                </a:lnTo>
                <a:lnTo>
                  <a:pt x="507" y="1492"/>
                </a:lnTo>
                <a:lnTo>
                  <a:pt x="507" y="1490"/>
                </a:lnTo>
                <a:lnTo>
                  <a:pt x="508" y="1489"/>
                </a:lnTo>
                <a:lnTo>
                  <a:pt x="508" y="1487"/>
                </a:lnTo>
                <a:lnTo>
                  <a:pt x="510" y="1484"/>
                </a:lnTo>
                <a:lnTo>
                  <a:pt x="510" y="1483"/>
                </a:lnTo>
                <a:lnTo>
                  <a:pt x="510" y="1481"/>
                </a:lnTo>
                <a:lnTo>
                  <a:pt x="508" y="1480"/>
                </a:lnTo>
                <a:lnTo>
                  <a:pt x="508" y="1478"/>
                </a:lnTo>
                <a:lnTo>
                  <a:pt x="507" y="1478"/>
                </a:lnTo>
                <a:lnTo>
                  <a:pt x="505" y="1478"/>
                </a:lnTo>
                <a:lnTo>
                  <a:pt x="504" y="1478"/>
                </a:lnTo>
                <a:lnTo>
                  <a:pt x="502" y="1477"/>
                </a:lnTo>
                <a:lnTo>
                  <a:pt x="501" y="1477"/>
                </a:lnTo>
                <a:lnTo>
                  <a:pt x="501" y="1475"/>
                </a:lnTo>
                <a:lnTo>
                  <a:pt x="499" y="1474"/>
                </a:lnTo>
                <a:lnTo>
                  <a:pt x="499" y="1472"/>
                </a:lnTo>
                <a:lnTo>
                  <a:pt x="499" y="1471"/>
                </a:lnTo>
                <a:lnTo>
                  <a:pt x="499" y="1469"/>
                </a:lnTo>
                <a:lnTo>
                  <a:pt x="499" y="1468"/>
                </a:lnTo>
                <a:lnTo>
                  <a:pt x="501" y="1468"/>
                </a:lnTo>
                <a:lnTo>
                  <a:pt x="502" y="1466"/>
                </a:lnTo>
                <a:lnTo>
                  <a:pt x="504" y="1465"/>
                </a:lnTo>
                <a:lnTo>
                  <a:pt x="505" y="1465"/>
                </a:lnTo>
                <a:lnTo>
                  <a:pt x="507" y="1463"/>
                </a:lnTo>
                <a:lnTo>
                  <a:pt x="508" y="1462"/>
                </a:lnTo>
                <a:lnTo>
                  <a:pt x="510" y="1460"/>
                </a:lnTo>
                <a:lnTo>
                  <a:pt x="510" y="1459"/>
                </a:lnTo>
                <a:lnTo>
                  <a:pt x="512" y="1459"/>
                </a:lnTo>
                <a:lnTo>
                  <a:pt x="512" y="1457"/>
                </a:lnTo>
                <a:lnTo>
                  <a:pt x="513" y="1456"/>
                </a:lnTo>
                <a:lnTo>
                  <a:pt x="515" y="1454"/>
                </a:lnTo>
                <a:lnTo>
                  <a:pt x="515" y="1452"/>
                </a:lnTo>
                <a:lnTo>
                  <a:pt x="516" y="1451"/>
                </a:lnTo>
                <a:lnTo>
                  <a:pt x="518" y="1449"/>
                </a:lnTo>
                <a:lnTo>
                  <a:pt x="519" y="1448"/>
                </a:lnTo>
                <a:lnTo>
                  <a:pt x="521" y="1448"/>
                </a:lnTo>
                <a:lnTo>
                  <a:pt x="522" y="1446"/>
                </a:lnTo>
                <a:lnTo>
                  <a:pt x="524" y="1446"/>
                </a:lnTo>
                <a:lnTo>
                  <a:pt x="525" y="1446"/>
                </a:lnTo>
                <a:lnTo>
                  <a:pt x="527" y="1446"/>
                </a:lnTo>
                <a:lnTo>
                  <a:pt x="528" y="1448"/>
                </a:lnTo>
                <a:lnTo>
                  <a:pt x="530" y="1448"/>
                </a:lnTo>
                <a:lnTo>
                  <a:pt x="531" y="1449"/>
                </a:lnTo>
                <a:lnTo>
                  <a:pt x="531" y="1452"/>
                </a:lnTo>
                <a:lnTo>
                  <a:pt x="533" y="1454"/>
                </a:lnTo>
                <a:lnTo>
                  <a:pt x="534" y="1457"/>
                </a:lnTo>
                <a:lnTo>
                  <a:pt x="536" y="1459"/>
                </a:lnTo>
                <a:lnTo>
                  <a:pt x="537" y="1460"/>
                </a:lnTo>
                <a:lnTo>
                  <a:pt x="539" y="1460"/>
                </a:lnTo>
                <a:lnTo>
                  <a:pt x="539" y="1462"/>
                </a:lnTo>
                <a:lnTo>
                  <a:pt x="540" y="1462"/>
                </a:lnTo>
                <a:lnTo>
                  <a:pt x="542" y="1462"/>
                </a:lnTo>
                <a:lnTo>
                  <a:pt x="542" y="1460"/>
                </a:lnTo>
                <a:lnTo>
                  <a:pt x="543" y="1460"/>
                </a:lnTo>
                <a:lnTo>
                  <a:pt x="543" y="1457"/>
                </a:lnTo>
                <a:lnTo>
                  <a:pt x="543" y="1456"/>
                </a:lnTo>
                <a:lnTo>
                  <a:pt x="543" y="1454"/>
                </a:lnTo>
                <a:lnTo>
                  <a:pt x="543" y="1452"/>
                </a:lnTo>
                <a:lnTo>
                  <a:pt x="543" y="1451"/>
                </a:lnTo>
                <a:lnTo>
                  <a:pt x="543" y="1448"/>
                </a:lnTo>
                <a:lnTo>
                  <a:pt x="543" y="1446"/>
                </a:lnTo>
                <a:lnTo>
                  <a:pt x="542" y="1446"/>
                </a:lnTo>
                <a:lnTo>
                  <a:pt x="540" y="1445"/>
                </a:lnTo>
                <a:lnTo>
                  <a:pt x="540" y="1443"/>
                </a:lnTo>
                <a:lnTo>
                  <a:pt x="539" y="1442"/>
                </a:lnTo>
                <a:lnTo>
                  <a:pt x="537" y="1442"/>
                </a:lnTo>
                <a:lnTo>
                  <a:pt x="534" y="1440"/>
                </a:lnTo>
                <a:lnTo>
                  <a:pt x="533" y="1439"/>
                </a:lnTo>
                <a:lnTo>
                  <a:pt x="533" y="1437"/>
                </a:lnTo>
                <a:lnTo>
                  <a:pt x="531" y="1437"/>
                </a:lnTo>
                <a:lnTo>
                  <a:pt x="531" y="1436"/>
                </a:lnTo>
                <a:lnTo>
                  <a:pt x="531" y="1434"/>
                </a:lnTo>
                <a:lnTo>
                  <a:pt x="531" y="1431"/>
                </a:lnTo>
                <a:lnTo>
                  <a:pt x="533" y="1430"/>
                </a:lnTo>
                <a:lnTo>
                  <a:pt x="531" y="1430"/>
                </a:lnTo>
                <a:lnTo>
                  <a:pt x="531" y="1428"/>
                </a:lnTo>
                <a:lnTo>
                  <a:pt x="531" y="1427"/>
                </a:lnTo>
                <a:lnTo>
                  <a:pt x="531" y="1425"/>
                </a:lnTo>
                <a:lnTo>
                  <a:pt x="531" y="1424"/>
                </a:lnTo>
                <a:lnTo>
                  <a:pt x="531" y="1421"/>
                </a:lnTo>
                <a:lnTo>
                  <a:pt x="531" y="1419"/>
                </a:lnTo>
                <a:lnTo>
                  <a:pt x="530" y="1418"/>
                </a:lnTo>
                <a:lnTo>
                  <a:pt x="530" y="1416"/>
                </a:lnTo>
                <a:lnTo>
                  <a:pt x="530" y="1415"/>
                </a:lnTo>
                <a:lnTo>
                  <a:pt x="528" y="1413"/>
                </a:lnTo>
                <a:lnTo>
                  <a:pt x="528" y="1412"/>
                </a:lnTo>
                <a:lnTo>
                  <a:pt x="528" y="1409"/>
                </a:lnTo>
                <a:lnTo>
                  <a:pt x="528" y="1407"/>
                </a:lnTo>
                <a:lnTo>
                  <a:pt x="528" y="1406"/>
                </a:lnTo>
                <a:lnTo>
                  <a:pt x="527" y="1404"/>
                </a:lnTo>
                <a:lnTo>
                  <a:pt x="527" y="1403"/>
                </a:lnTo>
                <a:lnTo>
                  <a:pt x="525" y="1401"/>
                </a:lnTo>
                <a:lnTo>
                  <a:pt x="524" y="1399"/>
                </a:lnTo>
                <a:lnTo>
                  <a:pt x="524" y="1398"/>
                </a:lnTo>
                <a:lnTo>
                  <a:pt x="522" y="1395"/>
                </a:lnTo>
                <a:lnTo>
                  <a:pt x="522" y="1393"/>
                </a:lnTo>
                <a:lnTo>
                  <a:pt x="521" y="1392"/>
                </a:lnTo>
                <a:lnTo>
                  <a:pt x="521" y="1390"/>
                </a:lnTo>
                <a:lnTo>
                  <a:pt x="521" y="1389"/>
                </a:lnTo>
                <a:lnTo>
                  <a:pt x="521" y="1387"/>
                </a:lnTo>
                <a:lnTo>
                  <a:pt x="521" y="1386"/>
                </a:lnTo>
                <a:lnTo>
                  <a:pt x="521" y="1384"/>
                </a:lnTo>
                <a:lnTo>
                  <a:pt x="521" y="1383"/>
                </a:lnTo>
                <a:lnTo>
                  <a:pt x="521" y="1381"/>
                </a:lnTo>
                <a:lnTo>
                  <a:pt x="522" y="1380"/>
                </a:lnTo>
                <a:lnTo>
                  <a:pt x="524" y="1378"/>
                </a:lnTo>
                <a:lnTo>
                  <a:pt x="524" y="1377"/>
                </a:lnTo>
                <a:lnTo>
                  <a:pt x="525" y="1375"/>
                </a:lnTo>
                <a:lnTo>
                  <a:pt x="525" y="1374"/>
                </a:lnTo>
                <a:lnTo>
                  <a:pt x="527" y="1372"/>
                </a:lnTo>
                <a:lnTo>
                  <a:pt x="527" y="1371"/>
                </a:lnTo>
                <a:lnTo>
                  <a:pt x="527" y="1368"/>
                </a:lnTo>
                <a:lnTo>
                  <a:pt x="528" y="1366"/>
                </a:lnTo>
                <a:lnTo>
                  <a:pt x="528" y="1365"/>
                </a:lnTo>
                <a:lnTo>
                  <a:pt x="528" y="1363"/>
                </a:lnTo>
                <a:lnTo>
                  <a:pt x="530" y="1362"/>
                </a:lnTo>
                <a:lnTo>
                  <a:pt x="530" y="1360"/>
                </a:lnTo>
                <a:lnTo>
                  <a:pt x="531" y="1359"/>
                </a:lnTo>
                <a:lnTo>
                  <a:pt x="531" y="1357"/>
                </a:lnTo>
                <a:lnTo>
                  <a:pt x="533" y="1357"/>
                </a:lnTo>
                <a:lnTo>
                  <a:pt x="536" y="1357"/>
                </a:lnTo>
                <a:lnTo>
                  <a:pt x="537" y="1357"/>
                </a:lnTo>
                <a:lnTo>
                  <a:pt x="539" y="1356"/>
                </a:lnTo>
                <a:lnTo>
                  <a:pt x="540" y="1356"/>
                </a:lnTo>
                <a:lnTo>
                  <a:pt x="542" y="1354"/>
                </a:lnTo>
                <a:lnTo>
                  <a:pt x="543" y="1353"/>
                </a:lnTo>
                <a:lnTo>
                  <a:pt x="545" y="1351"/>
                </a:lnTo>
                <a:lnTo>
                  <a:pt x="546" y="1350"/>
                </a:lnTo>
                <a:lnTo>
                  <a:pt x="546" y="1348"/>
                </a:lnTo>
                <a:lnTo>
                  <a:pt x="546" y="1346"/>
                </a:lnTo>
                <a:lnTo>
                  <a:pt x="546" y="1345"/>
                </a:lnTo>
                <a:lnTo>
                  <a:pt x="546" y="1343"/>
                </a:lnTo>
                <a:lnTo>
                  <a:pt x="545" y="1342"/>
                </a:lnTo>
                <a:lnTo>
                  <a:pt x="545" y="1340"/>
                </a:lnTo>
                <a:lnTo>
                  <a:pt x="545" y="1337"/>
                </a:lnTo>
                <a:lnTo>
                  <a:pt x="546" y="1336"/>
                </a:lnTo>
                <a:lnTo>
                  <a:pt x="546" y="1334"/>
                </a:lnTo>
                <a:lnTo>
                  <a:pt x="546" y="1333"/>
                </a:lnTo>
                <a:lnTo>
                  <a:pt x="548" y="1331"/>
                </a:lnTo>
                <a:lnTo>
                  <a:pt x="548" y="1330"/>
                </a:lnTo>
                <a:lnTo>
                  <a:pt x="549" y="1330"/>
                </a:lnTo>
                <a:lnTo>
                  <a:pt x="551" y="1328"/>
                </a:lnTo>
                <a:lnTo>
                  <a:pt x="552" y="1328"/>
                </a:lnTo>
                <a:lnTo>
                  <a:pt x="552" y="1327"/>
                </a:lnTo>
                <a:lnTo>
                  <a:pt x="554" y="1327"/>
                </a:lnTo>
                <a:lnTo>
                  <a:pt x="557" y="1327"/>
                </a:lnTo>
                <a:lnTo>
                  <a:pt x="558" y="1327"/>
                </a:lnTo>
                <a:lnTo>
                  <a:pt x="560" y="1328"/>
                </a:lnTo>
                <a:lnTo>
                  <a:pt x="561" y="1328"/>
                </a:lnTo>
                <a:lnTo>
                  <a:pt x="564" y="1328"/>
                </a:lnTo>
                <a:lnTo>
                  <a:pt x="566" y="1330"/>
                </a:lnTo>
                <a:lnTo>
                  <a:pt x="568" y="1330"/>
                </a:lnTo>
                <a:lnTo>
                  <a:pt x="571" y="1331"/>
                </a:lnTo>
                <a:lnTo>
                  <a:pt x="572" y="1331"/>
                </a:lnTo>
                <a:lnTo>
                  <a:pt x="574" y="1331"/>
                </a:lnTo>
                <a:lnTo>
                  <a:pt x="575" y="1333"/>
                </a:lnTo>
                <a:lnTo>
                  <a:pt x="577" y="1333"/>
                </a:lnTo>
                <a:lnTo>
                  <a:pt x="578" y="1334"/>
                </a:lnTo>
                <a:lnTo>
                  <a:pt x="580" y="1334"/>
                </a:lnTo>
                <a:lnTo>
                  <a:pt x="581" y="1336"/>
                </a:lnTo>
                <a:lnTo>
                  <a:pt x="583" y="1337"/>
                </a:lnTo>
                <a:lnTo>
                  <a:pt x="584" y="1339"/>
                </a:lnTo>
                <a:lnTo>
                  <a:pt x="590" y="1346"/>
                </a:lnTo>
                <a:lnTo>
                  <a:pt x="590" y="1348"/>
                </a:lnTo>
                <a:lnTo>
                  <a:pt x="592" y="1348"/>
                </a:lnTo>
                <a:lnTo>
                  <a:pt x="593" y="1350"/>
                </a:lnTo>
                <a:lnTo>
                  <a:pt x="595" y="1351"/>
                </a:lnTo>
                <a:lnTo>
                  <a:pt x="598" y="1351"/>
                </a:lnTo>
                <a:lnTo>
                  <a:pt x="599" y="1351"/>
                </a:lnTo>
                <a:lnTo>
                  <a:pt x="602" y="1351"/>
                </a:lnTo>
                <a:lnTo>
                  <a:pt x="608" y="1353"/>
                </a:lnTo>
                <a:lnTo>
                  <a:pt x="610" y="1353"/>
                </a:lnTo>
                <a:lnTo>
                  <a:pt x="611" y="1353"/>
                </a:lnTo>
                <a:lnTo>
                  <a:pt x="613" y="1353"/>
                </a:lnTo>
                <a:lnTo>
                  <a:pt x="614" y="1354"/>
                </a:lnTo>
                <a:lnTo>
                  <a:pt x="616" y="1354"/>
                </a:lnTo>
                <a:lnTo>
                  <a:pt x="617" y="1354"/>
                </a:lnTo>
                <a:lnTo>
                  <a:pt x="619" y="1356"/>
                </a:lnTo>
                <a:lnTo>
                  <a:pt x="620" y="1356"/>
                </a:lnTo>
                <a:lnTo>
                  <a:pt x="624" y="1356"/>
                </a:lnTo>
                <a:lnTo>
                  <a:pt x="627" y="1356"/>
                </a:lnTo>
                <a:lnTo>
                  <a:pt x="628" y="1356"/>
                </a:lnTo>
                <a:lnTo>
                  <a:pt x="630" y="1354"/>
                </a:lnTo>
                <a:lnTo>
                  <a:pt x="631" y="1354"/>
                </a:lnTo>
                <a:lnTo>
                  <a:pt x="633" y="1353"/>
                </a:lnTo>
                <a:lnTo>
                  <a:pt x="634" y="1351"/>
                </a:lnTo>
                <a:lnTo>
                  <a:pt x="634" y="1350"/>
                </a:lnTo>
                <a:lnTo>
                  <a:pt x="634" y="1348"/>
                </a:lnTo>
                <a:lnTo>
                  <a:pt x="634" y="1346"/>
                </a:lnTo>
                <a:lnTo>
                  <a:pt x="634" y="1345"/>
                </a:lnTo>
                <a:lnTo>
                  <a:pt x="634" y="1343"/>
                </a:lnTo>
                <a:lnTo>
                  <a:pt x="636" y="1343"/>
                </a:lnTo>
                <a:lnTo>
                  <a:pt x="636" y="1342"/>
                </a:lnTo>
                <a:lnTo>
                  <a:pt x="637" y="1342"/>
                </a:lnTo>
                <a:lnTo>
                  <a:pt x="637" y="1339"/>
                </a:lnTo>
                <a:lnTo>
                  <a:pt x="637" y="1337"/>
                </a:lnTo>
                <a:lnTo>
                  <a:pt x="639" y="1336"/>
                </a:lnTo>
                <a:lnTo>
                  <a:pt x="639" y="1334"/>
                </a:lnTo>
                <a:lnTo>
                  <a:pt x="639" y="1333"/>
                </a:lnTo>
                <a:lnTo>
                  <a:pt x="639" y="1331"/>
                </a:lnTo>
                <a:lnTo>
                  <a:pt x="639" y="1328"/>
                </a:lnTo>
                <a:lnTo>
                  <a:pt x="640" y="1327"/>
                </a:lnTo>
                <a:lnTo>
                  <a:pt x="640" y="1325"/>
                </a:lnTo>
                <a:lnTo>
                  <a:pt x="640" y="1324"/>
                </a:lnTo>
                <a:lnTo>
                  <a:pt x="640" y="1322"/>
                </a:lnTo>
                <a:lnTo>
                  <a:pt x="640" y="1321"/>
                </a:lnTo>
                <a:lnTo>
                  <a:pt x="639" y="1319"/>
                </a:lnTo>
                <a:lnTo>
                  <a:pt x="639" y="1318"/>
                </a:lnTo>
                <a:lnTo>
                  <a:pt x="639" y="1316"/>
                </a:lnTo>
                <a:lnTo>
                  <a:pt x="637" y="1315"/>
                </a:lnTo>
                <a:lnTo>
                  <a:pt x="637" y="1313"/>
                </a:lnTo>
                <a:lnTo>
                  <a:pt x="636" y="1312"/>
                </a:lnTo>
                <a:lnTo>
                  <a:pt x="634" y="1309"/>
                </a:lnTo>
                <a:lnTo>
                  <a:pt x="633" y="1309"/>
                </a:lnTo>
                <a:lnTo>
                  <a:pt x="633" y="1307"/>
                </a:lnTo>
                <a:lnTo>
                  <a:pt x="631" y="1306"/>
                </a:lnTo>
                <a:lnTo>
                  <a:pt x="631" y="1304"/>
                </a:lnTo>
                <a:lnTo>
                  <a:pt x="630" y="1303"/>
                </a:lnTo>
                <a:lnTo>
                  <a:pt x="630" y="1300"/>
                </a:lnTo>
                <a:lnTo>
                  <a:pt x="628" y="1298"/>
                </a:lnTo>
                <a:lnTo>
                  <a:pt x="628" y="1297"/>
                </a:lnTo>
                <a:lnTo>
                  <a:pt x="627" y="1295"/>
                </a:lnTo>
                <a:lnTo>
                  <a:pt x="627" y="1293"/>
                </a:lnTo>
                <a:lnTo>
                  <a:pt x="627" y="1292"/>
                </a:lnTo>
                <a:lnTo>
                  <a:pt x="627" y="1290"/>
                </a:lnTo>
                <a:lnTo>
                  <a:pt x="627" y="1289"/>
                </a:lnTo>
                <a:lnTo>
                  <a:pt x="628" y="1287"/>
                </a:lnTo>
                <a:lnTo>
                  <a:pt x="628" y="1286"/>
                </a:lnTo>
                <a:lnTo>
                  <a:pt x="630" y="1283"/>
                </a:lnTo>
                <a:lnTo>
                  <a:pt x="631" y="1281"/>
                </a:lnTo>
                <a:lnTo>
                  <a:pt x="631" y="1280"/>
                </a:lnTo>
                <a:lnTo>
                  <a:pt x="633" y="1278"/>
                </a:lnTo>
                <a:lnTo>
                  <a:pt x="633" y="1277"/>
                </a:lnTo>
                <a:lnTo>
                  <a:pt x="634" y="1275"/>
                </a:lnTo>
                <a:lnTo>
                  <a:pt x="636" y="1274"/>
                </a:lnTo>
                <a:lnTo>
                  <a:pt x="637" y="1271"/>
                </a:lnTo>
                <a:lnTo>
                  <a:pt x="637" y="1269"/>
                </a:lnTo>
                <a:lnTo>
                  <a:pt x="639" y="1269"/>
                </a:lnTo>
                <a:lnTo>
                  <a:pt x="639" y="1268"/>
                </a:lnTo>
                <a:lnTo>
                  <a:pt x="639" y="1266"/>
                </a:lnTo>
                <a:lnTo>
                  <a:pt x="640" y="1265"/>
                </a:lnTo>
                <a:lnTo>
                  <a:pt x="640" y="1262"/>
                </a:lnTo>
                <a:lnTo>
                  <a:pt x="640" y="1260"/>
                </a:lnTo>
                <a:lnTo>
                  <a:pt x="642" y="1259"/>
                </a:lnTo>
                <a:lnTo>
                  <a:pt x="642" y="1257"/>
                </a:lnTo>
                <a:lnTo>
                  <a:pt x="642" y="1254"/>
                </a:lnTo>
                <a:lnTo>
                  <a:pt x="643" y="1253"/>
                </a:lnTo>
                <a:lnTo>
                  <a:pt x="643" y="1251"/>
                </a:lnTo>
                <a:lnTo>
                  <a:pt x="643" y="1248"/>
                </a:lnTo>
                <a:lnTo>
                  <a:pt x="643" y="1247"/>
                </a:lnTo>
                <a:lnTo>
                  <a:pt x="645" y="1245"/>
                </a:lnTo>
                <a:lnTo>
                  <a:pt x="645" y="1244"/>
                </a:lnTo>
                <a:lnTo>
                  <a:pt x="645" y="1240"/>
                </a:lnTo>
                <a:lnTo>
                  <a:pt x="645" y="1239"/>
                </a:lnTo>
                <a:lnTo>
                  <a:pt x="645" y="1237"/>
                </a:lnTo>
                <a:lnTo>
                  <a:pt x="643" y="1236"/>
                </a:lnTo>
                <a:lnTo>
                  <a:pt x="643" y="1233"/>
                </a:lnTo>
                <a:lnTo>
                  <a:pt x="643" y="1231"/>
                </a:lnTo>
                <a:lnTo>
                  <a:pt x="643" y="1230"/>
                </a:lnTo>
                <a:lnTo>
                  <a:pt x="642" y="1228"/>
                </a:lnTo>
                <a:lnTo>
                  <a:pt x="642" y="1227"/>
                </a:lnTo>
                <a:lnTo>
                  <a:pt x="642" y="1225"/>
                </a:lnTo>
                <a:lnTo>
                  <a:pt x="643" y="1222"/>
                </a:lnTo>
                <a:lnTo>
                  <a:pt x="643" y="1221"/>
                </a:lnTo>
                <a:lnTo>
                  <a:pt x="643" y="1219"/>
                </a:lnTo>
                <a:lnTo>
                  <a:pt x="645" y="1218"/>
                </a:lnTo>
                <a:lnTo>
                  <a:pt x="646" y="1218"/>
                </a:lnTo>
                <a:lnTo>
                  <a:pt x="648" y="1216"/>
                </a:lnTo>
                <a:lnTo>
                  <a:pt x="649" y="1216"/>
                </a:lnTo>
                <a:lnTo>
                  <a:pt x="649" y="1215"/>
                </a:lnTo>
                <a:lnTo>
                  <a:pt x="651" y="1215"/>
                </a:lnTo>
                <a:lnTo>
                  <a:pt x="654" y="1215"/>
                </a:lnTo>
                <a:lnTo>
                  <a:pt x="655" y="1213"/>
                </a:lnTo>
                <a:lnTo>
                  <a:pt x="657" y="1213"/>
                </a:lnTo>
                <a:lnTo>
                  <a:pt x="660" y="1213"/>
                </a:lnTo>
                <a:lnTo>
                  <a:pt x="661" y="1212"/>
                </a:lnTo>
                <a:lnTo>
                  <a:pt x="663" y="1212"/>
                </a:lnTo>
                <a:lnTo>
                  <a:pt x="664" y="1210"/>
                </a:lnTo>
                <a:lnTo>
                  <a:pt x="666" y="1210"/>
                </a:lnTo>
                <a:lnTo>
                  <a:pt x="666" y="1209"/>
                </a:lnTo>
                <a:lnTo>
                  <a:pt x="667" y="1209"/>
                </a:lnTo>
                <a:lnTo>
                  <a:pt x="667" y="1206"/>
                </a:lnTo>
                <a:lnTo>
                  <a:pt x="667" y="1204"/>
                </a:lnTo>
                <a:lnTo>
                  <a:pt x="667" y="1203"/>
                </a:lnTo>
                <a:lnTo>
                  <a:pt x="667" y="1201"/>
                </a:lnTo>
                <a:lnTo>
                  <a:pt x="667" y="1200"/>
                </a:lnTo>
                <a:lnTo>
                  <a:pt x="666" y="1197"/>
                </a:lnTo>
                <a:lnTo>
                  <a:pt x="666" y="1195"/>
                </a:lnTo>
                <a:lnTo>
                  <a:pt x="666" y="1194"/>
                </a:lnTo>
                <a:lnTo>
                  <a:pt x="666" y="1192"/>
                </a:lnTo>
                <a:lnTo>
                  <a:pt x="667" y="1192"/>
                </a:lnTo>
                <a:lnTo>
                  <a:pt x="667" y="1191"/>
                </a:lnTo>
                <a:lnTo>
                  <a:pt x="669" y="1191"/>
                </a:lnTo>
                <a:lnTo>
                  <a:pt x="672" y="1189"/>
                </a:lnTo>
                <a:lnTo>
                  <a:pt x="673" y="1189"/>
                </a:lnTo>
                <a:lnTo>
                  <a:pt x="675" y="1189"/>
                </a:lnTo>
                <a:lnTo>
                  <a:pt x="676" y="1189"/>
                </a:lnTo>
                <a:lnTo>
                  <a:pt x="679" y="1189"/>
                </a:lnTo>
                <a:lnTo>
                  <a:pt x="681" y="1187"/>
                </a:lnTo>
                <a:lnTo>
                  <a:pt x="683" y="1187"/>
                </a:lnTo>
                <a:lnTo>
                  <a:pt x="684" y="1186"/>
                </a:lnTo>
                <a:lnTo>
                  <a:pt x="687" y="1186"/>
                </a:lnTo>
                <a:lnTo>
                  <a:pt x="689" y="1184"/>
                </a:lnTo>
                <a:lnTo>
                  <a:pt x="690" y="1184"/>
                </a:lnTo>
                <a:lnTo>
                  <a:pt x="692" y="1183"/>
                </a:lnTo>
                <a:lnTo>
                  <a:pt x="693" y="1181"/>
                </a:lnTo>
                <a:lnTo>
                  <a:pt x="696" y="1181"/>
                </a:lnTo>
                <a:lnTo>
                  <a:pt x="696" y="1180"/>
                </a:lnTo>
                <a:lnTo>
                  <a:pt x="698" y="1178"/>
                </a:lnTo>
                <a:lnTo>
                  <a:pt x="699" y="1177"/>
                </a:lnTo>
                <a:lnTo>
                  <a:pt x="701" y="1175"/>
                </a:lnTo>
                <a:lnTo>
                  <a:pt x="701" y="1172"/>
                </a:lnTo>
                <a:lnTo>
                  <a:pt x="701" y="1171"/>
                </a:lnTo>
                <a:lnTo>
                  <a:pt x="701" y="1169"/>
                </a:lnTo>
                <a:lnTo>
                  <a:pt x="701" y="1166"/>
                </a:lnTo>
                <a:lnTo>
                  <a:pt x="699" y="1165"/>
                </a:lnTo>
                <a:lnTo>
                  <a:pt x="699" y="1163"/>
                </a:lnTo>
                <a:lnTo>
                  <a:pt x="699" y="1162"/>
                </a:lnTo>
                <a:lnTo>
                  <a:pt x="699" y="1159"/>
                </a:lnTo>
                <a:lnTo>
                  <a:pt x="698" y="1159"/>
                </a:lnTo>
                <a:lnTo>
                  <a:pt x="698" y="1156"/>
                </a:lnTo>
                <a:lnTo>
                  <a:pt x="696" y="1154"/>
                </a:lnTo>
                <a:lnTo>
                  <a:pt x="696" y="1153"/>
                </a:lnTo>
                <a:lnTo>
                  <a:pt x="695" y="1151"/>
                </a:lnTo>
                <a:lnTo>
                  <a:pt x="693" y="1150"/>
                </a:lnTo>
                <a:lnTo>
                  <a:pt x="692" y="1150"/>
                </a:lnTo>
                <a:lnTo>
                  <a:pt x="690" y="1148"/>
                </a:lnTo>
                <a:lnTo>
                  <a:pt x="689" y="1148"/>
                </a:lnTo>
                <a:lnTo>
                  <a:pt x="689" y="1147"/>
                </a:lnTo>
                <a:lnTo>
                  <a:pt x="687" y="1145"/>
                </a:lnTo>
                <a:lnTo>
                  <a:pt x="687" y="1144"/>
                </a:lnTo>
                <a:lnTo>
                  <a:pt x="686" y="1142"/>
                </a:lnTo>
                <a:lnTo>
                  <a:pt x="684" y="1141"/>
                </a:lnTo>
                <a:lnTo>
                  <a:pt x="684" y="1139"/>
                </a:lnTo>
                <a:lnTo>
                  <a:pt x="684" y="1138"/>
                </a:lnTo>
                <a:lnTo>
                  <a:pt x="686" y="1136"/>
                </a:lnTo>
                <a:lnTo>
                  <a:pt x="687" y="1136"/>
                </a:lnTo>
                <a:lnTo>
                  <a:pt x="689" y="1134"/>
                </a:lnTo>
                <a:lnTo>
                  <a:pt x="690" y="1134"/>
                </a:lnTo>
                <a:lnTo>
                  <a:pt x="692" y="1133"/>
                </a:lnTo>
                <a:lnTo>
                  <a:pt x="693" y="1133"/>
                </a:lnTo>
                <a:lnTo>
                  <a:pt x="695" y="1131"/>
                </a:lnTo>
                <a:lnTo>
                  <a:pt x="698" y="1131"/>
                </a:lnTo>
                <a:lnTo>
                  <a:pt x="699" y="1131"/>
                </a:lnTo>
                <a:lnTo>
                  <a:pt x="701" y="1131"/>
                </a:lnTo>
                <a:lnTo>
                  <a:pt x="702" y="1131"/>
                </a:lnTo>
                <a:lnTo>
                  <a:pt x="704" y="1131"/>
                </a:lnTo>
                <a:lnTo>
                  <a:pt x="705" y="1131"/>
                </a:lnTo>
                <a:lnTo>
                  <a:pt x="707" y="1131"/>
                </a:lnTo>
                <a:lnTo>
                  <a:pt x="707" y="1130"/>
                </a:lnTo>
                <a:lnTo>
                  <a:pt x="708" y="1130"/>
                </a:lnTo>
                <a:lnTo>
                  <a:pt x="710" y="1128"/>
                </a:lnTo>
                <a:lnTo>
                  <a:pt x="710" y="1127"/>
                </a:lnTo>
                <a:lnTo>
                  <a:pt x="710" y="1125"/>
                </a:lnTo>
                <a:lnTo>
                  <a:pt x="710" y="1124"/>
                </a:lnTo>
                <a:lnTo>
                  <a:pt x="708" y="1122"/>
                </a:lnTo>
                <a:lnTo>
                  <a:pt x="707" y="1121"/>
                </a:lnTo>
                <a:lnTo>
                  <a:pt x="705" y="1119"/>
                </a:lnTo>
                <a:lnTo>
                  <a:pt x="705" y="1118"/>
                </a:lnTo>
                <a:lnTo>
                  <a:pt x="704" y="1118"/>
                </a:lnTo>
                <a:lnTo>
                  <a:pt x="704" y="1116"/>
                </a:lnTo>
                <a:lnTo>
                  <a:pt x="702" y="1115"/>
                </a:lnTo>
                <a:lnTo>
                  <a:pt x="701" y="1113"/>
                </a:lnTo>
                <a:lnTo>
                  <a:pt x="701" y="1112"/>
                </a:lnTo>
                <a:lnTo>
                  <a:pt x="701" y="1110"/>
                </a:lnTo>
                <a:lnTo>
                  <a:pt x="699" y="1109"/>
                </a:lnTo>
                <a:lnTo>
                  <a:pt x="699" y="1107"/>
                </a:lnTo>
                <a:lnTo>
                  <a:pt x="701" y="1106"/>
                </a:lnTo>
                <a:lnTo>
                  <a:pt x="701" y="1103"/>
                </a:lnTo>
                <a:lnTo>
                  <a:pt x="702" y="1101"/>
                </a:lnTo>
                <a:lnTo>
                  <a:pt x="704" y="1100"/>
                </a:lnTo>
                <a:lnTo>
                  <a:pt x="705" y="1098"/>
                </a:lnTo>
                <a:lnTo>
                  <a:pt x="707" y="1097"/>
                </a:lnTo>
                <a:lnTo>
                  <a:pt x="707" y="1095"/>
                </a:lnTo>
                <a:lnTo>
                  <a:pt x="711" y="1092"/>
                </a:lnTo>
                <a:lnTo>
                  <a:pt x="713" y="1091"/>
                </a:lnTo>
                <a:lnTo>
                  <a:pt x="716" y="1091"/>
                </a:lnTo>
                <a:lnTo>
                  <a:pt x="717" y="1091"/>
                </a:lnTo>
                <a:lnTo>
                  <a:pt x="719" y="1089"/>
                </a:lnTo>
                <a:lnTo>
                  <a:pt x="722" y="1091"/>
                </a:lnTo>
                <a:lnTo>
                  <a:pt x="723" y="1091"/>
                </a:lnTo>
                <a:lnTo>
                  <a:pt x="725" y="1091"/>
                </a:lnTo>
                <a:lnTo>
                  <a:pt x="726" y="1092"/>
                </a:lnTo>
                <a:lnTo>
                  <a:pt x="728" y="1092"/>
                </a:lnTo>
                <a:lnTo>
                  <a:pt x="728" y="1094"/>
                </a:lnTo>
                <a:lnTo>
                  <a:pt x="729" y="1095"/>
                </a:lnTo>
                <a:lnTo>
                  <a:pt x="729" y="1097"/>
                </a:lnTo>
                <a:lnTo>
                  <a:pt x="731" y="1098"/>
                </a:lnTo>
                <a:lnTo>
                  <a:pt x="731" y="1100"/>
                </a:lnTo>
                <a:lnTo>
                  <a:pt x="731" y="1101"/>
                </a:lnTo>
                <a:lnTo>
                  <a:pt x="732" y="1103"/>
                </a:lnTo>
                <a:lnTo>
                  <a:pt x="732" y="1106"/>
                </a:lnTo>
                <a:lnTo>
                  <a:pt x="732" y="1107"/>
                </a:lnTo>
                <a:lnTo>
                  <a:pt x="734" y="1109"/>
                </a:lnTo>
                <a:lnTo>
                  <a:pt x="734" y="1110"/>
                </a:lnTo>
                <a:lnTo>
                  <a:pt x="735" y="1112"/>
                </a:lnTo>
                <a:lnTo>
                  <a:pt x="737" y="1113"/>
                </a:lnTo>
                <a:lnTo>
                  <a:pt x="737" y="1115"/>
                </a:lnTo>
                <a:lnTo>
                  <a:pt x="739" y="1115"/>
                </a:lnTo>
                <a:lnTo>
                  <a:pt x="740" y="1115"/>
                </a:lnTo>
                <a:lnTo>
                  <a:pt x="742" y="1115"/>
                </a:lnTo>
                <a:lnTo>
                  <a:pt x="743" y="1113"/>
                </a:lnTo>
                <a:lnTo>
                  <a:pt x="745" y="1112"/>
                </a:lnTo>
                <a:lnTo>
                  <a:pt x="746" y="1110"/>
                </a:lnTo>
                <a:lnTo>
                  <a:pt x="746" y="1109"/>
                </a:lnTo>
                <a:lnTo>
                  <a:pt x="748" y="1107"/>
                </a:lnTo>
                <a:lnTo>
                  <a:pt x="749" y="1106"/>
                </a:lnTo>
                <a:lnTo>
                  <a:pt x="749" y="1104"/>
                </a:lnTo>
                <a:lnTo>
                  <a:pt x="751" y="1103"/>
                </a:lnTo>
                <a:lnTo>
                  <a:pt x="751" y="1101"/>
                </a:lnTo>
                <a:lnTo>
                  <a:pt x="752" y="1100"/>
                </a:lnTo>
                <a:lnTo>
                  <a:pt x="752" y="1098"/>
                </a:lnTo>
                <a:lnTo>
                  <a:pt x="752" y="1095"/>
                </a:lnTo>
                <a:lnTo>
                  <a:pt x="752" y="1094"/>
                </a:lnTo>
                <a:lnTo>
                  <a:pt x="752" y="1092"/>
                </a:lnTo>
                <a:lnTo>
                  <a:pt x="751" y="1091"/>
                </a:lnTo>
                <a:lnTo>
                  <a:pt x="749" y="1089"/>
                </a:lnTo>
                <a:lnTo>
                  <a:pt x="748" y="1088"/>
                </a:lnTo>
                <a:lnTo>
                  <a:pt x="746" y="1086"/>
                </a:lnTo>
                <a:lnTo>
                  <a:pt x="745" y="1085"/>
                </a:lnTo>
                <a:lnTo>
                  <a:pt x="742" y="1083"/>
                </a:lnTo>
                <a:lnTo>
                  <a:pt x="740" y="1081"/>
                </a:lnTo>
                <a:lnTo>
                  <a:pt x="739" y="1081"/>
                </a:lnTo>
                <a:lnTo>
                  <a:pt x="737" y="1080"/>
                </a:lnTo>
                <a:lnTo>
                  <a:pt x="734" y="1080"/>
                </a:lnTo>
                <a:lnTo>
                  <a:pt x="732" y="1080"/>
                </a:lnTo>
                <a:lnTo>
                  <a:pt x="729" y="1078"/>
                </a:lnTo>
                <a:lnTo>
                  <a:pt x="728" y="1078"/>
                </a:lnTo>
                <a:lnTo>
                  <a:pt x="726" y="1078"/>
                </a:lnTo>
                <a:lnTo>
                  <a:pt x="726" y="1077"/>
                </a:lnTo>
                <a:lnTo>
                  <a:pt x="725" y="1077"/>
                </a:lnTo>
                <a:lnTo>
                  <a:pt x="723" y="1075"/>
                </a:lnTo>
                <a:lnTo>
                  <a:pt x="722" y="1074"/>
                </a:lnTo>
                <a:lnTo>
                  <a:pt x="722" y="1072"/>
                </a:lnTo>
                <a:lnTo>
                  <a:pt x="720" y="1071"/>
                </a:lnTo>
                <a:lnTo>
                  <a:pt x="719" y="1069"/>
                </a:lnTo>
                <a:lnTo>
                  <a:pt x="719" y="1068"/>
                </a:lnTo>
                <a:lnTo>
                  <a:pt x="717" y="1068"/>
                </a:lnTo>
                <a:lnTo>
                  <a:pt x="717" y="1066"/>
                </a:lnTo>
                <a:lnTo>
                  <a:pt x="717" y="1065"/>
                </a:lnTo>
                <a:lnTo>
                  <a:pt x="719" y="1065"/>
                </a:lnTo>
                <a:lnTo>
                  <a:pt x="719" y="1063"/>
                </a:lnTo>
                <a:lnTo>
                  <a:pt x="720" y="1062"/>
                </a:lnTo>
                <a:lnTo>
                  <a:pt x="722" y="1060"/>
                </a:lnTo>
                <a:lnTo>
                  <a:pt x="723" y="1060"/>
                </a:lnTo>
                <a:lnTo>
                  <a:pt x="725" y="1059"/>
                </a:lnTo>
                <a:lnTo>
                  <a:pt x="726" y="1057"/>
                </a:lnTo>
                <a:lnTo>
                  <a:pt x="728" y="1056"/>
                </a:lnTo>
                <a:lnTo>
                  <a:pt x="728" y="1054"/>
                </a:lnTo>
                <a:lnTo>
                  <a:pt x="729" y="1053"/>
                </a:lnTo>
                <a:lnTo>
                  <a:pt x="729" y="1051"/>
                </a:lnTo>
                <a:lnTo>
                  <a:pt x="729" y="1050"/>
                </a:lnTo>
                <a:lnTo>
                  <a:pt x="731" y="1050"/>
                </a:lnTo>
                <a:lnTo>
                  <a:pt x="731" y="1048"/>
                </a:lnTo>
                <a:lnTo>
                  <a:pt x="731" y="1045"/>
                </a:lnTo>
                <a:lnTo>
                  <a:pt x="732" y="1044"/>
                </a:lnTo>
                <a:lnTo>
                  <a:pt x="732" y="1042"/>
                </a:lnTo>
                <a:lnTo>
                  <a:pt x="734" y="1041"/>
                </a:lnTo>
                <a:lnTo>
                  <a:pt x="734" y="1039"/>
                </a:lnTo>
                <a:lnTo>
                  <a:pt x="734" y="1038"/>
                </a:lnTo>
                <a:lnTo>
                  <a:pt x="734" y="1036"/>
                </a:lnTo>
                <a:lnTo>
                  <a:pt x="734" y="1035"/>
                </a:lnTo>
                <a:lnTo>
                  <a:pt x="732" y="1033"/>
                </a:lnTo>
                <a:lnTo>
                  <a:pt x="731" y="1033"/>
                </a:lnTo>
                <a:lnTo>
                  <a:pt x="729" y="1032"/>
                </a:lnTo>
                <a:lnTo>
                  <a:pt x="728" y="1032"/>
                </a:lnTo>
                <a:lnTo>
                  <a:pt x="726" y="1030"/>
                </a:lnTo>
                <a:lnTo>
                  <a:pt x="725" y="1028"/>
                </a:lnTo>
                <a:lnTo>
                  <a:pt x="723" y="1028"/>
                </a:lnTo>
                <a:lnTo>
                  <a:pt x="722" y="1027"/>
                </a:lnTo>
                <a:lnTo>
                  <a:pt x="720" y="1025"/>
                </a:lnTo>
                <a:lnTo>
                  <a:pt x="719" y="1024"/>
                </a:lnTo>
                <a:lnTo>
                  <a:pt x="717" y="1022"/>
                </a:lnTo>
                <a:lnTo>
                  <a:pt x="717" y="1021"/>
                </a:lnTo>
                <a:lnTo>
                  <a:pt x="716" y="1019"/>
                </a:lnTo>
                <a:lnTo>
                  <a:pt x="714" y="1019"/>
                </a:lnTo>
                <a:lnTo>
                  <a:pt x="713" y="1018"/>
                </a:lnTo>
                <a:lnTo>
                  <a:pt x="713" y="1016"/>
                </a:lnTo>
                <a:lnTo>
                  <a:pt x="713" y="1015"/>
                </a:lnTo>
                <a:lnTo>
                  <a:pt x="714" y="1013"/>
                </a:lnTo>
                <a:lnTo>
                  <a:pt x="716" y="1012"/>
                </a:lnTo>
                <a:lnTo>
                  <a:pt x="717" y="1010"/>
                </a:lnTo>
                <a:lnTo>
                  <a:pt x="719" y="1010"/>
                </a:lnTo>
                <a:lnTo>
                  <a:pt x="720" y="1009"/>
                </a:lnTo>
                <a:lnTo>
                  <a:pt x="722" y="1009"/>
                </a:lnTo>
                <a:lnTo>
                  <a:pt x="723" y="1009"/>
                </a:lnTo>
                <a:lnTo>
                  <a:pt x="726" y="1010"/>
                </a:lnTo>
                <a:lnTo>
                  <a:pt x="728" y="1012"/>
                </a:lnTo>
                <a:lnTo>
                  <a:pt x="729" y="1012"/>
                </a:lnTo>
                <a:lnTo>
                  <a:pt x="729" y="1013"/>
                </a:lnTo>
                <a:lnTo>
                  <a:pt x="731" y="1015"/>
                </a:lnTo>
                <a:lnTo>
                  <a:pt x="731" y="1016"/>
                </a:lnTo>
                <a:lnTo>
                  <a:pt x="731" y="1018"/>
                </a:lnTo>
                <a:lnTo>
                  <a:pt x="732" y="1018"/>
                </a:lnTo>
                <a:lnTo>
                  <a:pt x="732" y="1019"/>
                </a:lnTo>
                <a:lnTo>
                  <a:pt x="732" y="1021"/>
                </a:lnTo>
                <a:lnTo>
                  <a:pt x="734" y="1021"/>
                </a:lnTo>
                <a:lnTo>
                  <a:pt x="735" y="1022"/>
                </a:lnTo>
                <a:lnTo>
                  <a:pt x="737" y="1022"/>
                </a:lnTo>
                <a:lnTo>
                  <a:pt x="739" y="1022"/>
                </a:lnTo>
                <a:lnTo>
                  <a:pt x="740" y="1022"/>
                </a:lnTo>
                <a:lnTo>
                  <a:pt x="743" y="1022"/>
                </a:lnTo>
                <a:lnTo>
                  <a:pt x="745" y="1024"/>
                </a:lnTo>
                <a:lnTo>
                  <a:pt x="746" y="1024"/>
                </a:lnTo>
                <a:lnTo>
                  <a:pt x="748" y="1024"/>
                </a:lnTo>
                <a:lnTo>
                  <a:pt x="748" y="1025"/>
                </a:lnTo>
                <a:lnTo>
                  <a:pt x="751" y="1025"/>
                </a:lnTo>
                <a:lnTo>
                  <a:pt x="752" y="1025"/>
                </a:lnTo>
                <a:lnTo>
                  <a:pt x="754" y="1025"/>
                </a:lnTo>
                <a:lnTo>
                  <a:pt x="757" y="1024"/>
                </a:lnTo>
                <a:lnTo>
                  <a:pt x="758" y="1024"/>
                </a:lnTo>
                <a:lnTo>
                  <a:pt x="760" y="1024"/>
                </a:lnTo>
                <a:lnTo>
                  <a:pt x="763" y="1024"/>
                </a:lnTo>
                <a:lnTo>
                  <a:pt x="764" y="1024"/>
                </a:lnTo>
                <a:lnTo>
                  <a:pt x="767" y="1024"/>
                </a:lnTo>
                <a:lnTo>
                  <a:pt x="769" y="1024"/>
                </a:lnTo>
                <a:lnTo>
                  <a:pt x="770" y="1024"/>
                </a:lnTo>
                <a:lnTo>
                  <a:pt x="770" y="1022"/>
                </a:lnTo>
                <a:lnTo>
                  <a:pt x="773" y="1021"/>
                </a:lnTo>
                <a:lnTo>
                  <a:pt x="775" y="1021"/>
                </a:lnTo>
                <a:lnTo>
                  <a:pt x="776" y="1019"/>
                </a:lnTo>
                <a:lnTo>
                  <a:pt x="778" y="1019"/>
                </a:lnTo>
                <a:lnTo>
                  <a:pt x="779" y="1018"/>
                </a:lnTo>
                <a:lnTo>
                  <a:pt x="782" y="1018"/>
                </a:lnTo>
                <a:lnTo>
                  <a:pt x="784" y="1016"/>
                </a:lnTo>
                <a:lnTo>
                  <a:pt x="785" y="1016"/>
                </a:lnTo>
                <a:lnTo>
                  <a:pt x="787" y="1016"/>
                </a:lnTo>
                <a:lnTo>
                  <a:pt x="788" y="1015"/>
                </a:lnTo>
                <a:lnTo>
                  <a:pt x="791" y="1015"/>
                </a:lnTo>
                <a:lnTo>
                  <a:pt x="793" y="1013"/>
                </a:lnTo>
                <a:lnTo>
                  <a:pt x="794" y="1013"/>
                </a:lnTo>
                <a:lnTo>
                  <a:pt x="796" y="1013"/>
                </a:lnTo>
                <a:lnTo>
                  <a:pt x="798" y="1012"/>
                </a:lnTo>
                <a:lnTo>
                  <a:pt x="799" y="1012"/>
                </a:lnTo>
                <a:lnTo>
                  <a:pt x="801" y="1012"/>
                </a:lnTo>
                <a:lnTo>
                  <a:pt x="802" y="1010"/>
                </a:lnTo>
                <a:lnTo>
                  <a:pt x="804" y="1010"/>
                </a:lnTo>
                <a:lnTo>
                  <a:pt x="805" y="1009"/>
                </a:lnTo>
                <a:lnTo>
                  <a:pt x="805" y="1007"/>
                </a:lnTo>
                <a:lnTo>
                  <a:pt x="807" y="1007"/>
                </a:lnTo>
                <a:lnTo>
                  <a:pt x="807" y="1006"/>
                </a:lnTo>
                <a:lnTo>
                  <a:pt x="808" y="1006"/>
                </a:lnTo>
                <a:lnTo>
                  <a:pt x="808" y="1004"/>
                </a:lnTo>
                <a:lnTo>
                  <a:pt x="808" y="1003"/>
                </a:lnTo>
                <a:lnTo>
                  <a:pt x="808" y="1001"/>
                </a:lnTo>
                <a:lnTo>
                  <a:pt x="807" y="1001"/>
                </a:lnTo>
                <a:lnTo>
                  <a:pt x="807" y="1000"/>
                </a:lnTo>
                <a:lnTo>
                  <a:pt x="807" y="998"/>
                </a:lnTo>
                <a:lnTo>
                  <a:pt x="807" y="997"/>
                </a:lnTo>
                <a:lnTo>
                  <a:pt x="807" y="994"/>
                </a:lnTo>
                <a:lnTo>
                  <a:pt x="807" y="991"/>
                </a:lnTo>
                <a:lnTo>
                  <a:pt x="808" y="989"/>
                </a:lnTo>
                <a:lnTo>
                  <a:pt x="808" y="988"/>
                </a:lnTo>
                <a:lnTo>
                  <a:pt x="808" y="986"/>
                </a:lnTo>
                <a:lnTo>
                  <a:pt x="810" y="985"/>
                </a:lnTo>
                <a:lnTo>
                  <a:pt x="811" y="983"/>
                </a:lnTo>
                <a:lnTo>
                  <a:pt x="813" y="982"/>
                </a:lnTo>
                <a:lnTo>
                  <a:pt x="814" y="980"/>
                </a:lnTo>
                <a:lnTo>
                  <a:pt x="814" y="979"/>
                </a:lnTo>
                <a:lnTo>
                  <a:pt x="814" y="977"/>
                </a:lnTo>
                <a:lnTo>
                  <a:pt x="816" y="975"/>
                </a:lnTo>
                <a:lnTo>
                  <a:pt x="817" y="974"/>
                </a:lnTo>
                <a:lnTo>
                  <a:pt x="819" y="972"/>
                </a:lnTo>
                <a:lnTo>
                  <a:pt x="819" y="971"/>
                </a:lnTo>
                <a:lnTo>
                  <a:pt x="820" y="969"/>
                </a:lnTo>
                <a:lnTo>
                  <a:pt x="820" y="968"/>
                </a:lnTo>
                <a:lnTo>
                  <a:pt x="820" y="966"/>
                </a:lnTo>
                <a:lnTo>
                  <a:pt x="822" y="963"/>
                </a:lnTo>
                <a:lnTo>
                  <a:pt x="822" y="962"/>
                </a:lnTo>
                <a:lnTo>
                  <a:pt x="822" y="960"/>
                </a:lnTo>
                <a:lnTo>
                  <a:pt x="822" y="959"/>
                </a:lnTo>
                <a:lnTo>
                  <a:pt x="823" y="959"/>
                </a:lnTo>
                <a:lnTo>
                  <a:pt x="825" y="957"/>
                </a:lnTo>
                <a:lnTo>
                  <a:pt x="826" y="956"/>
                </a:lnTo>
                <a:lnTo>
                  <a:pt x="828" y="954"/>
                </a:lnTo>
                <a:lnTo>
                  <a:pt x="829" y="954"/>
                </a:lnTo>
                <a:lnTo>
                  <a:pt x="831" y="953"/>
                </a:lnTo>
                <a:lnTo>
                  <a:pt x="832" y="953"/>
                </a:lnTo>
                <a:lnTo>
                  <a:pt x="834" y="951"/>
                </a:lnTo>
                <a:lnTo>
                  <a:pt x="835" y="951"/>
                </a:lnTo>
                <a:lnTo>
                  <a:pt x="837" y="951"/>
                </a:lnTo>
                <a:lnTo>
                  <a:pt x="838" y="950"/>
                </a:lnTo>
                <a:lnTo>
                  <a:pt x="840" y="950"/>
                </a:lnTo>
                <a:lnTo>
                  <a:pt x="841" y="951"/>
                </a:lnTo>
                <a:lnTo>
                  <a:pt x="844" y="951"/>
                </a:lnTo>
                <a:lnTo>
                  <a:pt x="846" y="951"/>
                </a:lnTo>
                <a:lnTo>
                  <a:pt x="847" y="953"/>
                </a:lnTo>
                <a:lnTo>
                  <a:pt x="849" y="954"/>
                </a:lnTo>
                <a:lnTo>
                  <a:pt x="850" y="954"/>
                </a:lnTo>
                <a:lnTo>
                  <a:pt x="854" y="954"/>
                </a:lnTo>
                <a:lnTo>
                  <a:pt x="855" y="954"/>
                </a:lnTo>
                <a:lnTo>
                  <a:pt x="857" y="954"/>
                </a:lnTo>
                <a:lnTo>
                  <a:pt x="857" y="953"/>
                </a:lnTo>
                <a:lnTo>
                  <a:pt x="857" y="951"/>
                </a:lnTo>
                <a:lnTo>
                  <a:pt x="857" y="950"/>
                </a:lnTo>
                <a:lnTo>
                  <a:pt x="857" y="948"/>
                </a:lnTo>
                <a:lnTo>
                  <a:pt x="855" y="948"/>
                </a:lnTo>
                <a:lnTo>
                  <a:pt x="857" y="947"/>
                </a:lnTo>
                <a:lnTo>
                  <a:pt x="857" y="945"/>
                </a:lnTo>
                <a:lnTo>
                  <a:pt x="857" y="942"/>
                </a:lnTo>
                <a:lnTo>
                  <a:pt x="858" y="941"/>
                </a:lnTo>
                <a:lnTo>
                  <a:pt x="860" y="939"/>
                </a:lnTo>
                <a:lnTo>
                  <a:pt x="861" y="938"/>
                </a:lnTo>
                <a:lnTo>
                  <a:pt x="863" y="938"/>
                </a:lnTo>
                <a:lnTo>
                  <a:pt x="864" y="938"/>
                </a:lnTo>
                <a:lnTo>
                  <a:pt x="867" y="938"/>
                </a:lnTo>
                <a:lnTo>
                  <a:pt x="869" y="938"/>
                </a:lnTo>
                <a:lnTo>
                  <a:pt x="870" y="938"/>
                </a:lnTo>
                <a:lnTo>
                  <a:pt x="872" y="938"/>
                </a:lnTo>
                <a:lnTo>
                  <a:pt x="872" y="936"/>
                </a:lnTo>
                <a:lnTo>
                  <a:pt x="873" y="936"/>
                </a:lnTo>
                <a:lnTo>
                  <a:pt x="873" y="935"/>
                </a:lnTo>
                <a:lnTo>
                  <a:pt x="873" y="933"/>
                </a:lnTo>
                <a:lnTo>
                  <a:pt x="875" y="932"/>
                </a:lnTo>
                <a:lnTo>
                  <a:pt x="875" y="930"/>
                </a:lnTo>
                <a:lnTo>
                  <a:pt x="876" y="929"/>
                </a:lnTo>
                <a:lnTo>
                  <a:pt x="878" y="927"/>
                </a:lnTo>
                <a:lnTo>
                  <a:pt x="879" y="927"/>
                </a:lnTo>
                <a:lnTo>
                  <a:pt x="881" y="926"/>
                </a:lnTo>
                <a:lnTo>
                  <a:pt x="882" y="924"/>
                </a:lnTo>
                <a:lnTo>
                  <a:pt x="884" y="922"/>
                </a:lnTo>
                <a:lnTo>
                  <a:pt x="884" y="921"/>
                </a:lnTo>
                <a:lnTo>
                  <a:pt x="885" y="919"/>
                </a:lnTo>
                <a:lnTo>
                  <a:pt x="887" y="918"/>
                </a:lnTo>
                <a:lnTo>
                  <a:pt x="888" y="916"/>
                </a:lnTo>
                <a:lnTo>
                  <a:pt x="888" y="915"/>
                </a:lnTo>
                <a:lnTo>
                  <a:pt x="890" y="913"/>
                </a:lnTo>
                <a:lnTo>
                  <a:pt x="891" y="912"/>
                </a:lnTo>
                <a:lnTo>
                  <a:pt x="893" y="910"/>
                </a:lnTo>
                <a:lnTo>
                  <a:pt x="894" y="909"/>
                </a:lnTo>
                <a:lnTo>
                  <a:pt x="894" y="907"/>
                </a:lnTo>
                <a:lnTo>
                  <a:pt x="896" y="906"/>
                </a:lnTo>
                <a:lnTo>
                  <a:pt x="896" y="904"/>
                </a:lnTo>
                <a:lnTo>
                  <a:pt x="897" y="903"/>
                </a:lnTo>
                <a:lnTo>
                  <a:pt x="897" y="901"/>
                </a:lnTo>
                <a:lnTo>
                  <a:pt x="897" y="900"/>
                </a:lnTo>
                <a:lnTo>
                  <a:pt x="899" y="898"/>
                </a:lnTo>
                <a:lnTo>
                  <a:pt x="899" y="895"/>
                </a:lnTo>
                <a:lnTo>
                  <a:pt x="899" y="894"/>
                </a:lnTo>
                <a:lnTo>
                  <a:pt x="899" y="892"/>
                </a:lnTo>
                <a:lnTo>
                  <a:pt x="900" y="891"/>
                </a:lnTo>
                <a:lnTo>
                  <a:pt x="900" y="888"/>
                </a:lnTo>
                <a:lnTo>
                  <a:pt x="902" y="888"/>
                </a:lnTo>
                <a:lnTo>
                  <a:pt x="903" y="886"/>
                </a:lnTo>
                <a:lnTo>
                  <a:pt x="905" y="886"/>
                </a:lnTo>
                <a:lnTo>
                  <a:pt x="906" y="886"/>
                </a:lnTo>
                <a:lnTo>
                  <a:pt x="908" y="886"/>
                </a:lnTo>
                <a:lnTo>
                  <a:pt x="909" y="886"/>
                </a:lnTo>
                <a:lnTo>
                  <a:pt x="911" y="886"/>
                </a:lnTo>
                <a:lnTo>
                  <a:pt x="913" y="885"/>
                </a:lnTo>
                <a:lnTo>
                  <a:pt x="914" y="885"/>
                </a:lnTo>
                <a:lnTo>
                  <a:pt x="914" y="883"/>
                </a:lnTo>
                <a:lnTo>
                  <a:pt x="916" y="882"/>
                </a:lnTo>
                <a:lnTo>
                  <a:pt x="917" y="882"/>
                </a:lnTo>
                <a:lnTo>
                  <a:pt x="919" y="880"/>
                </a:lnTo>
                <a:lnTo>
                  <a:pt x="920" y="879"/>
                </a:lnTo>
                <a:lnTo>
                  <a:pt x="920" y="877"/>
                </a:lnTo>
                <a:lnTo>
                  <a:pt x="920" y="876"/>
                </a:lnTo>
                <a:lnTo>
                  <a:pt x="922" y="876"/>
                </a:lnTo>
                <a:lnTo>
                  <a:pt x="922" y="874"/>
                </a:lnTo>
                <a:lnTo>
                  <a:pt x="922" y="873"/>
                </a:lnTo>
                <a:lnTo>
                  <a:pt x="922" y="871"/>
                </a:lnTo>
                <a:lnTo>
                  <a:pt x="922" y="869"/>
                </a:lnTo>
                <a:lnTo>
                  <a:pt x="920" y="868"/>
                </a:lnTo>
                <a:lnTo>
                  <a:pt x="919" y="866"/>
                </a:lnTo>
                <a:lnTo>
                  <a:pt x="919" y="865"/>
                </a:lnTo>
                <a:lnTo>
                  <a:pt x="919" y="863"/>
                </a:lnTo>
                <a:lnTo>
                  <a:pt x="919" y="860"/>
                </a:lnTo>
                <a:lnTo>
                  <a:pt x="919" y="857"/>
                </a:lnTo>
                <a:lnTo>
                  <a:pt x="919" y="856"/>
                </a:lnTo>
                <a:lnTo>
                  <a:pt x="920" y="854"/>
                </a:lnTo>
                <a:lnTo>
                  <a:pt x="920" y="851"/>
                </a:lnTo>
                <a:lnTo>
                  <a:pt x="920" y="850"/>
                </a:lnTo>
                <a:lnTo>
                  <a:pt x="922" y="848"/>
                </a:lnTo>
                <a:lnTo>
                  <a:pt x="922" y="845"/>
                </a:lnTo>
                <a:lnTo>
                  <a:pt x="922" y="844"/>
                </a:lnTo>
                <a:lnTo>
                  <a:pt x="922" y="842"/>
                </a:lnTo>
                <a:lnTo>
                  <a:pt x="923" y="839"/>
                </a:lnTo>
                <a:lnTo>
                  <a:pt x="923" y="838"/>
                </a:lnTo>
                <a:lnTo>
                  <a:pt x="923" y="836"/>
                </a:lnTo>
                <a:lnTo>
                  <a:pt x="923" y="833"/>
                </a:lnTo>
                <a:lnTo>
                  <a:pt x="923" y="832"/>
                </a:lnTo>
                <a:lnTo>
                  <a:pt x="923" y="830"/>
                </a:lnTo>
                <a:lnTo>
                  <a:pt x="923" y="829"/>
                </a:lnTo>
                <a:lnTo>
                  <a:pt x="923" y="827"/>
                </a:lnTo>
                <a:lnTo>
                  <a:pt x="923" y="824"/>
                </a:lnTo>
                <a:lnTo>
                  <a:pt x="923" y="821"/>
                </a:lnTo>
                <a:lnTo>
                  <a:pt x="923" y="820"/>
                </a:lnTo>
                <a:lnTo>
                  <a:pt x="923" y="818"/>
                </a:lnTo>
                <a:lnTo>
                  <a:pt x="925" y="816"/>
                </a:lnTo>
                <a:lnTo>
                  <a:pt x="926" y="815"/>
                </a:lnTo>
                <a:lnTo>
                  <a:pt x="928" y="815"/>
                </a:lnTo>
                <a:lnTo>
                  <a:pt x="928" y="813"/>
                </a:lnTo>
                <a:lnTo>
                  <a:pt x="929" y="813"/>
                </a:lnTo>
                <a:lnTo>
                  <a:pt x="929" y="815"/>
                </a:lnTo>
                <a:lnTo>
                  <a:pt x="931" y="815"/>
                </a:lnTo>
                <a:lnTo>
                  <a:pt x="931" y="816"/>
                </a:lnTo>
                <a:lnTo>
                  <a:pt x="932" y="816"/>
                </a:lnTo>
                <a:lnTo>
                  <a:pt x="934" y="818"/>
                </a:lnTo>
                <a:lnTo>
                  <a:pt x="935" y="820"/>
                </a:lnTo>
                <a:lnTo>
                  <a:pt x="937" y="821"/>
                </a:lnTo>
                <a:lnTo>
                  <a:pt x="938" y="821"/>
                </a:lnTo>
                <a:lnTo>
                  <a:pt x="940" y="823"/>
                </a:lnTo>
                <a:lnTo>
                  <a:pt x="941" y="823"/>
                </a:lnTo>
                <a:lnTo>
                  <a:pt x="943" y="823"/>
                </a:lnTo>
                <a:lnTo>
                  <a:pt x="944" y="823"/>
                </a:lnTo>
                <a:lnTo>
                  <a:pt x="946" y="823"/>
                </a:lnTo>
                <a:lnTo>
                  <a:pt x="947" y="823"/>
                </a:lnTo>
                <a:lnTo>
                  <a:pt x="949" y="821"/>
                </a:lnTo>
                <a:lnTo>
                  <a:pt x="950" y="820"/>
                </a:lnTo>
                <a:lnTo>
                  <a:pt x="952" y="818"/>
                </a:lnTo>
                <a:lnTo>
                  <a:pt x="952" y="816"/>
                </a:lnTo>
                <a:lnTo>
                  <a:pt x="953" y="813"/>
                </a:lnTo>
                <a:lnTo>
                  <a:pt x="953" y="810"/>
                </a:lnTo>
                <a:lnTo>
                  <a:pt x="953" y="809"/>
                </a:lnTo>
                <a:lnTo>
                  <a:pt x="953" y="807"/>
                </a:lnTo>
                <a:lnTo>
                  <a:pt x="955" y="807"/>
                </a:lnTo>
                <a:lnTo>
                  <a:pt x="955" y="806"/>
                </a:lnTo>
                <a:lnTo>
                  <a:pt x="956" y="806"/>
                </a:lnTo>
                <a:lnTo>
                  <a:pt x="958" y="804"/>
                </a:lnTo>
                <a:lnTo>
                  <a:pt x="958" y="803"/>
                </a:lnTo>
                <a:lnTo>
                  <a:pt x="959" y="801"/>
                </a:lnTo>
                <a:lnTo>
                  <a:pt x="961" y="800"/>
                </a:lnTo>
                <a:lnTo>
                  <a:pt x="962" y="797"/>
                </a:lnTo>
                <a:lnTo>
                  <a:pt x="964" y="795"/>
                </a:lnTo>
                <a:lnTo>
                  <a:pt x="965" y="794"/>
                </a:lnTo>
                <a:lnTo>
                  <a:pt x="967" y="792"/>
                </a:lnTo>
                <a:lnTo>
                  <a:pt x="969" y="791"/>
                </a:lnTo>
                <a:lnTo>
                  <a:pt x="970" y="789"/>
                </a:lnTo>
                <a:lnTo>
                  <a:pt x="972" y="788"/>
                </a:lnTo>
                <a:lnTo>
                  <a:pt x="972" y="786"/>
                </a:lnTo>
                <a:lnTo>
                  <a:pt x="973" y="785"/>
                </a:lnTo>
                <a:lnTo>
                  <a:pt x="975" y="782"/>
                </a:lnTo>
                <a:lnTo>
                  <a:pt x="976" y="782"/>
                </a:lnTo>
                <a:lnTo>
                  <a:pt x="981" y="782"/>
                </a:lnTo>
                <a:lnTo>
                  <a:pt x="982" y="780"/>
                </a:lnTo>
                <a:lnTo>
                  <a:pt x="985" y="779"/>
                </a:lnTo>
                <a:lnTo>
                  <a:pt x="987" y="777"/>
                </a:lnTo>
                <a:lnTo>
                  <a:pt x="990" y="776"/>
                </a:lnTo>
                <a:lnTo>
                  <a:pt x="991" y="774"/>
                </a:lnTo>
                <a:lnTo>
                  <a:pt x="994" y="773"/>
                </a:lnTo>
                <a:lnTo>
                  <a:pt x="997" y="770"/>
                </a:lnTo>
                <a:lnTo>
                  <a:pt x="999" y="768"/>
                </a:lnTo>
                <a:lnTo>
                  <a:pt x="1002" y="767"/>
                </a:lnTo>
                <a:lnTo>
                  <a:pt x="1003" y="765"/>
                </a:lnTo>
                <a:lnTo>
                  <a:pt x="1005" y="763"/>
                </a:lnTo>
                <a:lnTo>
                  <a:pt x="1006" y="760"/>
                </a:lnTo>
                <a:lnTo>
                  <a:pt x="1009" y="759"/>
                </a:lnTo>
                <a:lnTo>
                  <a:pt x="1012" y="760"/>
                </a:lnTo>
                <a:lnTo>
                  <a:pt x="1014" y="762"/>
                </a:lnTo>
                <a:lnTo>
                  <a:pt x="1017" y="763"/>
                </a:lnTo>
                <a:lnTo>
                  <a:pt x="1020" y="765"/>
                </a:lnTo>
                <a:lnTo>
                  <a:pt x="1025" y="765"/>
                </a:lnTo>
                <a:lnTo>
                  <a:pt x="1028" y="767"/>
                </a:lnTo>
                <a:lnTo>
                  <a:pt x="1031" y="768"/>
                </a:lnTo>
                <a:lnTo>
                  <a:pt x="1034" y="770"/>
                </a:lnTo>
                <a:lnTo>
                  <a:pt x="1037" y="768"/>
                </a:lnTo>
                <a:lnTo>
                  <a:pt x="1040" y="768"/>
                </a:lnTo>
                <a:lnTo>
                  <a:pt x="1041" y="767"/>
                </a:lnTo>
                <a:lnTo>
                  <a:pt x="1046" y="767"/>
                </a:lnTo>
                <a:lnTo>
                  <a:pt x="1049" y="765"/>
                </a:lnTo>
                <a:lnTo>
                  <a:pt x="1050" y="763"/>
                </a:lnTo>
                <a:lnTo>
                  <a:pt x="1053" y="762"/>
                </a:lnTo>
                <a:lnTo>
                  <a:pt x="1056" y="760"/>
                </a:lnTo>
                <a:lnTo>
                  <a:pt x="1058" y="759"/>
                </a:lnTo>
                <a:lnTo>
                  <a:pt x="1061" y="757"/>
                </a:lnTo>
                <a:lnTo>
                  <a:pt x="1064" y="757"/>
                </a:lnTo>
                <a:lnTo>
                  <a:pt x="1067" y="756"/>
                </a:lnTo>
                <a:lnTo>
                  <a:pt x="1070" y="756"/>
                </a:lnTo>
                <a:lnTo>
                  <a:pt x="1073" y="756"/>
                </a:lnTo>
                <a:lnTo>
                  <a:pt x="1074" y="757"/>
                </a:lnTo>
                <a:lnTo>
                  <a:pt x="1076" y="757"/>
                </a:lnTo>
                <a:lnTo>
                  <a:pt x="1079" y="757"/>
                </a:lnTo>
                <a:lnTo>
                  <a:pt x="1082" y="760"/>
                </a:lnTo>
                <a:lnTo>
                  <a:pt x="1084" y="762"/>
                </a:lnTo>
                <a:lnTo>
                  <a:pt x="1087" y="763"/>
                </a:lnTo>
                <a:lnTo>
                  <a:pt x="1088" y="767"/>
                </a:lnTo>
                <a:lnTo>
                  <a:pt x="1090" y="768"/>
                </a:lnTo>
                <a:lnTo>
                  <a:pt x="1091" y="771"/>
                </a:lnTo>
                <a:lnTo>
                  <a:pt x="1093" y="774"/>
                </a:lnTo>
                <a:lnTo>
                  <a:pt x="1102" y="783"/>
                </a:lnTo>
                <a:lnTo>
                  <a:pt x="1103" y="785"/>
                </a:lnTo>
                <a:lnTo>
                  <a:pt x="1103" y="788"/>
                </a:lnTo>
                <a:lnTo>
                  <a:pt x="1105" y="789"/>
                </a:lnTo>
                <a:lnTo>
                  <a:pt x="1106" y="792"/>
                </a:lnTo>
                <a:lnTo>
                  <a:pt x="1106" y="794"/>
                </a:lnTo>
                <a:lnTo>
                  <a:pt x="1106" y="798"/>
                </a:lnTo>
                <a:lnTo>
                  <a:pt x="1106" y="800"/>
                </a:lnTo>
                <a:lnTo>
                  <a:pt x="1105" y="803"/>
                </a:lnTo>
                <a:lnTo>
                  <a:pt x="1106" y="806"/>
                </a:lnTo>
                <a:lnTo>
                  <a:pt x="1108" y="807"/>
                </a:lnTo>
                <a:lnTo>
                  <a:pt x="1111" y="809"/>
                </a:lnTo>
                <a:lnTo>
                  <a:pt x="1112" y="810"/>
                </a:lnTo>
                <a:lnTo>
                  <a:pt x="1115" y="812"/>
                </a:lnTo>
                <a:lnTo>
                  <a:pt x="1117" y="815"/>
                </a:lnTo>
                <a:lnTo>
                  <a:pt x="1117" y="816"/>
                </a:lnTo>
                <a:lnTo>
                  <a:pt x="1120" y="818"/>
                </a:lnTo>
                <a:lnTo>
                  <a:pt x="1123" y="818"/>
                </a:lnTo>
                <a:lnTo>
                  <a:pt x="1126" y="820"/>
                </a:lnTo>
                <a:lnTo>
                  <a:pt x="1129" y="821"/>
                </a:lnTo>
                <a:lnTo>
                  <a:pt x="1132" y="823"/>
                </a:lnTo>
                <a:lnTo>
                  <a:pt x="1135" y="824"/>
                </a:lnTo>
                <a:lnTo>
                  <a:pt x="1136" y="827"/>
                </a:lnTo>
                <a:lnTo>
                  <a:pt x="1136" y="829"/>
                </a:lnTo>
                <a:lnTo>
                  <a:pt x="1136" y="832"/>
                </a:lnTo>
                <a:lnTo>
                  <a:pt x="1136" y="835"/>
                </a:lnTo>
                <a:lnTo>
                  <a:pt x="1136" y="838"/>
                </a:lnTo>
                <a:lnTo>
                  <a:pt x="1135" y="841"/>
                </a:lnTo>
                <a:lnTo>
                  <a:pt x="1133" y="842"/>
                </a:lnTo>
                <a:lnTo>
                  <a:pt x="1132" y="845"/>
                </a:lnTo>
                <a:lnTo>
                  <a:pt x="1133" y="847"/>
                </a:lnTo>
                <a:lnTo>
                  <a:pt x="1133" y="851"/>
                </a:lnTo>
                <a:lnTo>
                  <a:pt x="1136" y="853"/>
                </a:lnTo>
                <a:lnTo>
                  <a:pt x="1140" y="854"/>
                </a:lnTo>
                <a:lnTo>
                  <a:pt x="1141" y="856"/>
                </a:lnTo>
                <a:lnTo>
                  <a:pt x="1143" y="859"/>
                </a:lnTo>
                <a:lnTo>
                  <a:pt x="1146" y="860"/>
                </a:lnTo>
                <a:lnTo>
                  <a:pt x="1147" y="862"/>
                </a:lnTo>
                <a:lnTo>
                  <a:pt x="1149" y="863"/>
                </a:lnTo>
                <a:lnTo>
                  <a:pt x="1152" y="865"/>
                </a:lnTo>
                <a:lnTo>
                  <a:pt x="1155" y="866"/>
                </a:lnTo>
                <a:lnTo>
                  <a:pt x="1158" y="866"/>
                </a:lnTo>
                <a:lnTo>
                  <a:pt x="1159" y="868"/>
                </a:lnTo>
                <a:lnTo>
                  <a:pt x="1159" y="871"/>
                </a:lnTo>
                <a:lnTo>
                  <a:pt x="1162" y="871"/>
                </a:lnTo>
                <a:lnTo>
                  <a:pt x="1164" y="868"/>
                </a:lnTo>
                <a:lnTo>
                  <a:pt x="1165" y="866"/>
                </a:lnTo>
                <a:lnTo>
                  <a:pt x="1168" y="866"/>
                </a:lnTo>
                <a:lnTo>
                  <a:pt x="1170" y="865"/>
                </a:lnTo>
                <a:lnTo>
                  <a:pt x="1171" y="865"/>
                </a:lnTo>
                <a:lnTo>
                  <a:pt x="1174" y="865"/>
                </a:lnTo>
                <a:lnTo>
                  <a:pt x="1177" y="865"/>
                </a:lnTo>
                <a:lnTo>
                  <a:pt x="1179" y="866"/>
                </a:lnTo>
                <a:lnTo>
                  <a:pt x="1179" y="869"/>
                </a:lnTo>
                <a:lnTo>
                  <a:pt x="1179" y="873"/>
                </a:lnTo>
                <a:lnTo>
                  <a:pt x="1179" y="876"/>
                </a:lnTo>
                <a:lnTo>
                  <a:pt x="1177" y="877"/>
                </a:lnTo>
                <a:lnTo>
                  <a:pt x="1174" y="879"/>
                </a:lnTo>
                <a:lnTo>
                  <a:pt x="1177" y="882"/>
                </a:lnTo>
                <a:lnTo>
                  <a:pt x="1180" y="882"/>
                </a:lnTo>
                <a:lnTo>
                  <a:pt x="1183" y="882"/>
                </a:lnTo>
                <a:lnTo>
                  <a:pt x="1186" y="882"/>
                </a:lnTo>
                <a:lnTo>
                  <a:pt x="1186" y="883"/>
                </a:lnTo>
                <a:lnTo>
                  <a:pt x="1189" y="886"/>
                </a:lnTo>
                <a:lnTo>
                  <a:pt x="1188" y="888"/>
                </a:lnTo>
                <a:lnTo>
                  <a:pt x="1183" y="889"/>
                </a:lnTo>
                <a:lnTo>
                  <a:pt x="1183" y="892"/>
                </a:lnTo>
                <a:lnTo>
                  <a:pt x="1183" y="894"/>
                </a:lnTo>
                <a:lnTo>
                  <a:pt x="1183" y="898"/>
                </a:lnTo>
                <a:lnTo>
                  <a:pt x="1183" y="901"/>
                </a:lnTo>
                <a:lnTo>
                  <a:pt x="1182" y="904"/>
                </a:lnTo>
                <a:lnTo>
                  <a:pt x="1182" y="907"/>
                </a:lnTo>
                <a:lnTo>
                  <a:pt x="1179" y="909"/>
                </a:lnTo>
                <a:lnTo>
                  <a:pt x="1176" y="910"/>
                </a:lnTo>
                <a:lnTo>
                  <a:pt x="1174" y="912"/>
                </a:lnTo>
                <a:lnTo>
                  <a:pt x="1173" y="915"/>
                </a:lnTo>
                <a:lnTo>
                  <a:pt x="1173" y="918"/>
                </a:lnTo>
                <a:lnTo>
                  <a:pt x="1176" y="919"/>
                </a:lnTo>
                <a:lnTo>
                  <a:pt x="1179" y="919"/>
                </a:lnTo>
                <a:lnTo>
                  <a:pt x="1182" y="919"/>
                </a:lnTo>
                <a:lnTo>
                  <a:pt x="1183" y="919"/>
                </a:lnTo>
                <a:lnTo>
                  <a:pt x="1186" y="921"/>
                </a:lnTo>
                <a:lnTo>
                  <a:pt x="1189" y="921"/>
                </a:lnTo>
                <a:lnTo>
                  <a:pt x="1192" y="919"/>
                </a:lnTo>
                <a:lnTo>
                  <a:pt x="1195" y="919"/>
                </a:lnTo>
                <a:lnTo>
                  <a:pt x="1199" y="921"/>
                </a:lnTo>
                <a:lnTo>
                  <a:pt x="1200" y="922"/>
                </a:lnTo>
                <a:lnTo>
                  <a:pt x="1202" y="924"/>
                </a:lnTo>
                <a:lnTo>
                  <a:pt x="1203" y="927"/>
                </a:lnTo>
                <a:lnTo>
                  <a:pt x="1203" y="929"/>
                </a:lnTo>
                <a:lnTo>
                  <a:pt x="1205" y="932"/>
                </a:lnTo>
                <a:lnTo>
                  <a:pt x="1205" y="935"/>
                </a:lnTo>
                <a:lnTo>
                  <a:pt x="1206" y="938"/>
                </a:lnTo>
                <a:lnTo>
                  <a:pt x="1205" y="939"/>
                </a:lnTo>
                <a:lnTo>
                  <a:pt x="1206" y="942"/>
                </a:lnTo>
                <a:lnTo>
                  <a:pt x="1209" y="942"/>
                </a:lnTo>
                <a:lnTo>
                  <a:pt x="1211" y="945"/>
                </a:lnTo>
                <a:lnTo>
                  <a:pt x="1211" y="947"/>
                </a:lnTo>
                <a:lnTo>
                  <a:pt x="1209" y="950"/>
                </a:lnTo>
                <a:lnTo>
                  <a:pt x="1208" y="951"/>
                </a:lnTo>
                <a:lnTo>
                  <a:pt x="1206" y="954"/>
                </a:lnTo>
                <a:lnTo>
                  <a:pt x="1206" y="959"/>
                </a:lnTo>
                <a:lnTo>
                  <a:pt x="1208" y="960"/>
                </a:lnTo>
                <a:lnTo>
                  <a:pt x="1208" y="962"/>
                </a:lnTo>
                <a:lnTo>
                  <a:pt x="1211" y="963"/>
                </a:lnTo>
                <a:lnTo>
                  <a:pt x="1212" y="966"/>
                </a:lnTo>
                <a:lnTo>
                  <a:pt x="1214" y="968"/>
                </a:lnTo>
                <a:lnTo>
                  <a:pt x="1215" y="969"/>
                </a:lnTo>
                <a:lnTo>
                  <a:pt x="1218" y="972"/>
                </a:lnTo>
                <a:lnTo>
                  <a:pt x="1220" y="974"/>
                </a:lnTo>
                <a:lnTo>
                  <a:pt x="1220" y="975"/>
                </a:lnTo>
                <a:lnTo>
                  <a:pt x="1221" y="977"/>
                </a:lnTo>
                <a:lnTo>
                  <a:pt x="1224" y="980"/>
                </a:lnTo>
                <a:lnTo>
                  <a:pt x="1226" y="982"/>
                </a:lnTo>
                <a:lnTo>
                  <a:pt x="1227" y="983"/>
                </a:lnTo>
                <a:lnTo>
                  <a:pt x="1229" y="986"/>
                </a:lnTo>
                <a:lnTo>
                  <a:pt x="1230" y="988"/>
                </a:lnTo>
                <a:lnTo>
                  <a:pt x="1233" y="989"/>
                </a:lnTo>
                <a:lnTo>
                  <a:pt x="1235" y="991"/>
                </a:lnTo>
                <a:lnTo>
                  <a:pt x="1238" y="992"/>
                </a:lnTo>
                <a:lnTo>
                  <a:pt x="1239" y="994"/>
                </a:lnTo>
                <a:lnTo>
                  <a:pt x="1241" y="995"/>
                </a:lnTo>
                <a:lnTo>
                  <a:pt x="1244" y="997"/>
                </a:lnTo>
                <a:lnTo>
                  <a:pt x="1247" y="998"/>
                </a:lnTo>
                <a:lnTo>
                  <a:pt x="1250" y="998"/>
                </a:lnTo>
                <a:lnTo>
                  <a:pt x="1253" y="1000"/>
                </a:lnTo>
                <a:lnTo>
                  <a:pt x="1258" y="1000"/>
                </a:lnTo>
                <a:lnTo>
                  <a:pt x="1261" y="1000"/>
                </a:lnTo>
                <a:lnTo>
                  <a:pt x="1264" y="1000"/>
                </a:lnTo>
                <a:lnTo>
                  <a:pt x="1267" y="1000"/>
                </a:lnTo>
                <a:lnTo>
                  <a:pt x="1270" y="1000"/>
                </a:lnTo>
                <a:lnTo>
                  <a:pt x="1273" y="1000"/>
                </a:lnTo>
                <a:lnTo>
                  <a:pt x="1276" y="1000"/>
                </a:lnTo>
                <a:lnTo>
                  <a:pt x="1279" y="1000"/>
                </a:lnTo>
                <a:lnTo>
                  <a:pt x="1282" y="998"/>
                </a:lnTo>
                <a:lnTo>
                  <a:pt x="1283" y="998"/>
                </a:lnTo>
                <a:lnTo>
                  <a:pt x="1286" y="998"/>
                </a:lnTo>
                <a:lnTo>
                  <a:pt x="1289" y="997"/>
                </a:lnTo>
                <a:lnTo>
                  <a:pt x="1292" y="997"/>
                </a:lnTo>
                <a:lnTo>
                  <a:pt x="1294" y="995"/>
                </a:lnTo>
                <a:lnTo>
                  <a:pt x="1297" y="995"/>
                </a:lnTo>
                <a:lnTo>
                  <a:pt x="1301" y="994"/>
                </a:lnTo>
                <a:lnTo>
                  <a:pt x="1304" y="992"/>
                </a:lnTo>
                <a:lnTo>
                  <a:pt x="1306" y="991"/>
                </a:lnTo>
                <a:lnTo>
                  <a:pt x="1309" y="989"/>
                </a:lnTo>
                <a:lnTo>
                  <a:pt x="1312" y="989"/>
                </a:lnTo>
                <a:lnTo>
                  <a:pt x="1315" y="988"/>
                </a:lnTo>
                <a:lnTo>
                  <a:pt x="1317" y="986"/>
                </a:lnTo>
                <a:lnTo>
                  <a:pt x="1320" y="986"/>
                </a:lnTo>
                <a:lnTo>
                  <a:pt x="1323" y="985"/>
                </a:lnTo>
                <a:lnTo>
                  <a:pt x="1326" y="983"/>
                </a:lnTo>
                <a:lnTo>
                  <a:pt x="1329" y="982"/>
                </a:lnTo>
                <a:lnTo>
                  <a:pt x="1330" y="982"/>
                </a:lnTo>
                <a:lnTo>
                  <a:pt x="1332" y="980"/>
                </a:lnTo>
                <a:lnTo>
                  <a:pt x="1335" y="979"/>
                </a:lnTo>
                <a:lnTo>
                  <a:pt x="1336" y="977"/>
                </a:lnTo>
                <a:lnTo>
                  <a:pt x="1339" y="975"/>
                </a:lnTo>
                <a:lnTo>
                  <a:pt x="1341" y="974"/>
                </a:lnTo>
                <a:lnTo>
                  <a:pt x="1344" y="972"/>
                </a:lnTo>
                <a:lnTo>
                  <a:pt x="1347" y="971"/>
                </a:lnTo>
                <a:lnTo>
                  <a:pt x="1350" y="971"/>
                </a:lnTo>
                <a:lnTo>
                  <a:pt x="1353" y="971"/>
                </a:lnTo>
                <a:lnTo>
                  <a:pt x="1354" y="971"/>
                </a:lnTo>
                <a:lnTo>
                  <a:pt x="1357" y="971"/>
                </a:lnTo>
                <a:lnTo>
                  <a:pt x="1360" y="971"/>
                </a:lnTo>
                <a:lnTo>
                  <a:pt x="1362" y="971"/>
                </a:lnTo>
                <a:lnTo>
                  <a:pt x="1365" y="971"/>
                </a:lnTo>
                <a:lnTo>
                  <a:pt x="1368" y="971"/>
                </a:lnTo>
                <a:lnTo>
                  <a:pt x="1371" y="972"/>
                </a:lnTo>
                <a:lnTo>
                  <a:pt x="1373" y="975"/>
                </a:lnTo>
                <a:lnTo>
                  <a:pt x="1374" y="977"/>
                </a:lnTo>
                <a:lnTo>
                  <a:pt x="1377" y="979"/>
                </a:lnTo>
                <a:lnTo>
                  <a:pt x="1380" y="980"/>
                </a:lnTo>
                <a:lnTo>
                  <a:pt x="1383" y="980"/>
                </a:lnTo>
                <a:lnTo>
                  <a:pt x="1386" y="982"/>
                </a:lnTo>
                <a:lnTo>
                  <a:pt x="1389" y="982"/>
                </a:lnTo>
                <a:lnTo>
                  <a:pt x="1391" y="982"/>
                </a:lnTo>
                <a:lnTo>
                  <a:pt x="1394" y="982"/>
                </a:lnTo>
                <a:lnTo>
                  <a:pt x="1397" y="983"/>
                </a:lnTo>
                <a:lnTo>
                  <a:pt x="1398" y="985"/>
                </a:lnTo>
                <a:lnTo>
                  <a:pt x="1401" y="986"/>
                </a:lnTo>
                <a:lnTo>
                  <a:pt x="1404" y="988"/>
                </a:lnTo>
                <a:lnTo>
                  <a:pt x="1407" y="989"/>
                </a:lnTo>
                <a:lnTo>
                  <a:pt x="1410" y="989"/>
                </a:lnTo>
                <a:lnTo>
                  <a:pt x="1412" y="991"/>
                </a:lnTo>
                <a:lnTo>
                  <a:pt x="1415" y="991"/>
                </a:lnTo>
                <a:lnTo>
                  <a:pt x="1418" y="991"/>
                </a:lnTo>
                <a:lnTo>
                  <a:pt x="1421" y="991"/>
                </a:lnTo>
                <a:lnTo>
                  <a:pt x="1424" y="991"/>
                </a:lnTo>
                <a:lnTo>
                  <a:pt x="1427" y="991"/>
                </a:lnTo>
                <a:lnTo>
                  <a:pt x="1429" y="989"/>
                </a:lnTo>
                <a:lnTo>
                  <a:pt x="1432" y="989"/>
                </a:lnTo>
                <a:lnTo>
                  <a:pt x="1435" y="989"/>
                </a:lnTo>
                <a:lnTo>
                  <a:pt x="1436" y="988"/>
                </a:lnTo>
                <a:lnTo>
                  <a:pt x="1439" y="988"/>
                </a:lnTo>
                <a:lnTo>
                  <a:pt x="1441" y="986"/>
                </a:lnTo>
                <a:lnTo>
                  <a:pt x="1444" y="986"/>
                </a:lnTo>
                <a:lnTo>
                  <a:pt x="1447" y="986"/>
                </a:lnTo>
                <a:lnTo>
                  <a:pt x="1450" y="985"/>
                </a:lnTo>
                <a:lnTo>
                  <a:pt x="1453" y="985"/>
                </a:lnTo>
                <a:lnTo>
                  <a:pt x="1456" y="985"/>
                </a:lnTo>
                <a:lnTo>
                  <a:pt x="1459" y="986"/>
                </a:lnTo>
                <a:lnTo>
                  <a:pt x="1460" y="986"/>
                </a:lnTo>
                <a:lnTo>
                  <a:pt x="1463" y="986"/>
                </a:lnTo>
                <a:lnTo>
                  <a:pt x="1465" y="988"/>
                </a:lnTo>
                <a:lnTo>
                  <a:pt x="1468" y="989"/>
                </a:lnTo>
                <a:lnTo>
                  <a:pt x="1471" y="991"/>
                </a:lnTo>
                <a:lnTo>
                  <a:pt x="1474" y="992"/>
                </a:lnTo>
                <a:lnTo>
                  <a:pt x="1477" y="992"/>
                </a:lnTo>
                <a:lnTo>
                  <a:pt x="1480" y="994"/>
                </a:lnTo>
                <a:lnTo>
                  <a:pt x="1483" y="994"/>
                </a:lnTo>
                <a:lnTo>
                  <a:pt x="1486" y="995"/>
                </a:lnTo>
                <a:lnTo>
                  <a:pt x="1488" y="995"/>
                </a:lnTo>
                <a:lnTo>
                  <a:pt x="1491" y="995"/>
                </a:lnTo>
                <a:lnTo>
                  <a:pt x="1492" y="995"/>
                </a:lnTo>
                <a:lnTo>
                  <a:pt x="1495" y="995"/>
                </a:lnTo>
                <a:lnTo>
                  <a:pt x="1497" y="995"/>
                </a:lnTo>
                <a:lnTo>
                  <a:pt x="1500" y="995"/>
                </a:lnTo>
                <a:lnTo>
                  <a:pt x="1504" y="994"/>
                </a:lnTo>
                <a:lnTo>
                  <a:pt x="1507" y="994"/>
                </a:lnTo>
                <a:lnTo>
                  <a:pt x="1510" y="992"/>
                </a:lnTo>
                <a:lnTo>
                  <a:pt x="1513" y="992"/>
                </a:lnTo>
                <a:lnTo>
                  <a:pt x="1515" y="991"/>
                </a:lnTo>
                <a:lnTo>
                  <a:pt x="1518" y="989"/>
                </a:lnTo>
                <a:lnTo>
                  <a:pt x="1519" y="988"/>
                </a:lnTo>
                <a:lnTo>
                  <a:pt x="1522" y="986"/>
                </a:lnTo>
                <a:lnTo>
                  <a:pt x="1525" y="986"/>
                </a:lnTo>
                <a:lnTo>
                  <a:pt x="1527" y="985"/>
                </a:lnTo>
                <a:lnTo>
                  <a:pt x="1528" y="983"/>
                </a:lnTo>
                <a:lnTo>
                  <a:pt x="1531" y="982"/>
                </a:lnTo>
                <a:lnTo>
                  <a:pt x="1533" y="980"/>
                </a:lnTo>
                <a:lnTo>
                  <a:pt x="1534" y="979"/>
                </a:lnTo>
                <a:lnTo>
                  <a:pt x="1537" y="977"/>
                </a:lnTo>
                <a:lnTo>
                  <a:pt x="1539" y="975"/>
                </a:lnTo>
                <a:lnTo>
                  <a:pt x="1541" y="972"/>
                </a:lnTo>
                <a:lnTo>
                  <a:pt x="1542" y="971"/>
                </a:lnTo>
                <a:lnTo>
                  <a:pt x="1544" y="969"/>
                </a:lnTo>
                <a:lnTo>
                  <a:pt x="1545" y="966"/>
                </a:lnTo>
                <a:lnTo>
                  <a:pt x="1547" y="965"/>
                </a:lnTo>
                <a:lnTo>
                  <a:pt x="1548" y="962"/>
                </a:lnTo>
                <a:lnTo>
                  <a:pt x="1550" y="960"/>
                </a:lnTo>
                <a:lnTo>
                  <a:pt x="1551" y="957"/>
                </a:lnTo>
                <a:lnTo>
                  <a:pt x="1553" y="956"/>
                </a:lnTo>
                <a:lnTo>
                  <a:pt x="1554" y="954"/>
                </a:lnTo>
                <a:lnTo>
                  <a:pt x="1556" y="951"/>
                </a:lnTo>
                <a:lnTo>
                  <a:pt x="1559" y="948"/>
                </a:lnTo>
                <a:lnTo>
                  <a:pt x="1559" y="947"/>
                </a:lnTo>
                <a:lnTo>
                  <a:pt x="1560" y="945"/>
                </a:lnTo>
                <a:lnTo>
                  <a:pt x="1563" y="944"/>
                </a:lnTo>
                <a:lnTo>
                  <a:pt x="1565" y="942"/>
                </a:lnTo>
                <a:lnTo>
                  <a:pt x="1568" y="942"/>
                </a:lnTo>
                <a:lnTo>
                  <a:pt x="1571" y="944"/>
                </a:lnTo>
                <a:lnTo>
                  <a:pt x="1574" y="942"/>
                </a:lnTo>
                <a:lnTo>
                  <a:pt x="1575" y="942"/>
                </a:lnTo>
                <a:lnTo>
                  <a:pt x="1578" y="941"/>
                </a:lnTo>
                <a:lnTo>
                  <a:pt x="1580" y="939"/>
                </a:lnTo>
                <a:lnTo>
                  <a:pt x="1581" y="936"/>
                </a:lnTo>
                <a:lnTo>
                  <a:pt x="1581" y="935"/>
                </a:lnTo>
                <a:lnTo>
                  <a:pt x="1583" y="932"/>
                </a:lnTo>
                <a:lnTo>
                  <a:pt x="1586" y="932"/>
                </a:lnTo>
                <a:lnTo>
                  <a:pt x="1587" y="935"/>
                </a:lnTo>
                <a:lnTo>
                  <a:pt x="1586" y="936"/>
                </a:lnTo>
                <a:lnTo>
                  <a:pt x="1584" y="939"/>
                </a:lnTo>
                <a:lnTo>
                  <a:pt x="1584" y="941"/>
                </a:lnTo>
                <a:lnTo>
                  <a:pt x="1586" y="942"/>
                </a:lnTo>
                <a:lnTo>
                  <a:pt x="1587" y="944"/>
                </a:lnTo>
                <a:lnTo>
                  <a:pt x="1590" y="945"/>
                </a:lnTo>
                <a:lnTo>
                  <a:pt x="1592" y="944"/>
                </a:lnTo>
                <a:lnTo>
                  <a:pt x="1592" y="941"/>
                </a:lnTo>
                <a:lnTo>
                  <a:pt x="1592" y="938"/>
                </a:lnTo>
                <a:lnTo>
                  <a:pt x="1593" y="935"/>
                </a:lnTo>
                <a:lnTo>
                  <a:pt x="1592" y="932"/>
                </a:lnTo>
                <a:lnTo>
                  <a:pt x="1593" y="930"/>
                </a:lnTo>
                <a:lnTo>
                  <a:pt x="1596" y="930"/>
                </a:lnTo>
                <a:lnTo>
                  <a:pt x="1598" y="930"/>
                </a:lnTo>
                <a:lnTo>
                  <a:pt x="1600" y="933"/>
                </a:lnTo>
                <a:lnTo>
                  <a:pt x="1598" y="935"/>
                </a:lnTo>
                <a:lnTo>
                  <a:pt x="1596" y="938"/>
                </a:lnTo>
                <a:lnTo>
                  <a:pt x="1596" y="941"/>
                </a:lnTo>
                <a:lnTo>
                  <a:pt x="1596" y="942"/>
                </a:lnTo>
                <a:lnTo>
                  <a:pt x="1596" y="945"/>
                </a:lnTo>
                <a:lnTo>
                  <a:pt x="1598" y="947"/>
                </a:lnTo>
                <a:lnTo>
                  <a:pt x="1600" y="948"/>
                </a:lnTo>
                <a:lnTo>
                  <a:pt x="1603" y="950"/>
                </a:lnTo>
                <a:lnTo>
                  <a:pt x="1604" y="951"/>
                </a:lnTo>
                <a:lnTo>
                  <a:pt x="1607" y="951"/>
                </a:lnTo>
                <a:lnTo>
                  <a:pt x="1610" y="953"/>
                </a:lnTo>
                <a:lnTo>
                  <a:pt x="1612" y="953"/>
                </a:lnTo>
                <a:lnTo>
                  <a:pt x="1615" y="953"/>
                </a:lnTo>
                <a:lnTo>
                  <a:pt x="1618" y="953"/>
                </a:lnTo>
                <a:lnTo>
                  <a:pt x="1621" y="954"/>
                </a:lnTo>
                <a:lnTo>
                  <a:pt x="1625" y="954"/>
                </a:lnTo>
                <a:lnTo>
                  <a:pt x="1627" y="954"/>
                </a:lnTo>
                <a:lnTo>
                  <a:pt x="1630" y="954"/>
                </a:lnTo>
                <a:lnTo>
                  <a:pt x="1633" y="954"/>
                </a:lnTo>
                <a:lnTo>
                  <a:pt x="1636" y="954"/>
                </a:lnTo>
                <a:lnTo>
                  <a:pt x="1639" y="953"/>
                </a:lnTo>
                <a:lnTo>
                  <a:pt x="1642" y="953"/>
                </a:lnTo>
                <a:lnTo>
                  <a:pt x="1645" y="951"/>
                </a:lnTo>
                <a:lnTo>
                  <a:pt x="1646" y="951"/>
                </a:lnTo>
                <a:lnTo>
                  <a:pt x="1649" y="951"/>
                </a:lnTo>
                <a:lnTo>
                  <a:pt x="1652" y="951"/>
                </a:lnTo>
                <a:lnTo>
                  <a:pt x="1654" y="950"/>
                </a:lnTo>
                <a:lnTo>
                  <a:pt x="1657" y="950"/>
                </a:lnTo>
                <a:lnTo>
                  <a:pt x="1659" y="948"/>
                </a:lnTo>
                <a:lnTo>
                  <a:pt x="1662" y="947"/>
                </a:lnTo>
                <a:lnTo>
                  <a:pt x="1669" y="942"/>
                </a:lnTo>
                <a:lnTo>
                  <a:pt x="1671" y="941"/>
                </a:lnTo>
                <a:lnTo>
                  <a:pt x="1674" y="939"/>
                </a:lnTo>
                <a:lnTo>
                  <a:pt x="1677" y="938"/>
                </a:lnTo>
                <a:lnTo>
                  <a:pt x="1680" y="935"/>
                </a:lnTo>
                <a:lnTo>
                  <a:pt x="1683" y="933"/>
                </a:lnTo>
                <a:lnTo>
                  <a:pt x="1686" y="930"/>
                </a:lnTo>
                <a:lnTo>
                  <a:pt x="1689" y="929"/>
                </a:lnTo>
                <a:lnTo>
                  <a:pt x="1692" y="926"/>
                </a:lnTo>
                <a:lnTo>
                  <a:pt x="1696" y="922"/>
                </a:lnTo>
                <a:lnTo>
                  <a:pt x="1699" y="921"/>
                </a:lnTo>
                <a:lnTo>
                  <a:pt x="1702" y="919"/>
                </a:lnTo>
                <a:lnTo>
                  <a:pt x="1705" y="916"/>
                </a:lnTo>
                <a:lnTo>
                  <a:pt x="1710" y="913"/>
                </a:lnTo>
                <a:lnTo>
                  <a:pt x="1713" y="912"/>
                </a:lnTo>
                <a:lnTo>
                  <a:pt x="1715" y="910"/>
                </a:lnTo>
                <a:lnTo>
                  <a:pt x="1718" y="909"/>
                </a:lnTo>
                <a:lnTo>
                  <a:pt x="1719" y="907"/>
                </a:lnTo>
                <a:lnTo>
                  <a:pt x="1722" y="906"/>
                </a:lnTo>
                <a:lnTo>
                  <a:pt x="1727" y="903"/>
                </a:lnTo>
                <a:lnTo>
                  <a:pt x="1728" y="901"/>
                </a:lnTo>
                <a:lnTo>
                  <a:pt x="1733" y="898"/>
                </a:lnTo>
                <a:lnTo>
                  <a:pt x="1736" y="895"/>
                </a:lnTo>
                <a:lnTo>
                  <a:pt x="1739" y="892"/>
                </a:lnTo>
                <a:lnTo>
                  <a:pt x="1742" y="891"/>
                </a:lnTo>
                <a:lnTo>
                  <a:pt x="1745" y="888"/>
                </a:lnTo>
                <a:lnTo>
                  <a:pt x="1746" y="886"/>
                </a:lnTo>
                <a:lnTo>
                  <a:pt x="1749" y="883"/>
                </a:lnTo>
                <a:lnTo>
                  <a:pt x="1751" y="880"/>
                </a:lnTo>
                <a:lnTo>
                  <a:pt x="1752" y="877"/>
                </a:lnTo>
                <a:lnTo>
                  <a:pt x="1752" y="876"/>
                </a:lnTo>
                <a:lnTo>
                  <a:pt x="1754" y="873"/>
                </a:lnTo>
                <a:lnTo>
                  <a:pt x="1757" y="869"/>
                </a:lnTo>
                <a:lnTo>
                  <a:pt x="1758" y="868"/>
                </a:lnTo>
                <a:lnTo>
                  <a:pt x="1761" y="866"/>
                </a:lnTo>
                <a:lnTo>
                  <a:pt x="1764" y="865"/>
                </a:lnTo>
                <a:lnTo>
                  <a:pt x="1767" y="865"/>
                </a:lnTo>
                <a:lnTo>
                  <a:pt x="1771" y="863"/>
                </a:lnTo>
                <a:lnTo>
                  <a:pt x="1774" y="863"/>
                </a:lnTo>
                <a:lnTo>
                  <a:pt x="1777" y="863"/>
                </a:lnTo>
                <a:lnTo>
                  <a:pt x="1780" y="862"/>
                </a:lnTo>
                <a:lnTo>
                  <a:pt x="1783" y="860"/>
                </a:lnTo>
                <a:lnTo>
                  <a:pt x="1784" y="859"/>
                </a:lnTo>
                <a:lnTo>
                  <a:pt x="1787" y="856"/>
                </a:lnTo>
                <a:lnTo>
                  <a:pt x="1789" y="856"/>
                </a:lnTo>
                <a:lnTo>
                  <a:pt x="1792" y="854"/>
                </a:lnTo>
                <a:lnTo>
                  <a:pt x="1793" y="853"/>
                </a:lnTo>
                <a:lnTo>
                  <a:pt x="1796" y="851"/>
                </a:lnTo>
                <a:lnTo>
                  <a:pt x="1801" y="848"/>
                </a:lnTo>
                <a:lnTo>
                  <a:pt x="1802" y="847"/>
                </a:lnTo>
                <a:lnTo>
                  <a:pt x="1805" y="845"/>
                </a:lnTo>
                <a:lnTo>
                  <a:pt x="1810" y="842"/>
                </a:lnTo>
                <a:lnTo>
                  <a:pt x="1811" y="841"/>
                </a:lnTo>
                <a:lnTo>
                  <a:pt x="1814" y="839"/>
                </a:lnTo>
                <a:lnTo>
                  <a:pt x="1817" y="836"/>
                </a:lnTo>
                <a:lnTo>
                  <a:pt x="1819" y="835"/>
                </a:lnTo>
                <a:lnTo>
                  <a:pt x="1820" y="833"/>
                </a:lnTo>
                <a:lnTo>
                  <a:pt x="1823" y="830"/>
                </a:lnTo>
                <a:lnTo>
                  <a:pt x="1825" y="829"/>
                </a:lnTo>
                <a:lnTo>
                  <a:pt x="1827" y="826"/>
                </a:lnTo>
                <a:lnTo>
                  <a:pt x="1830" y="824"/>
                </a:lnTo>
                <a:lnTo>
                  <a:pt x="1830" y="821"/>
                </a:lnTo>
                <a:lnTo>
                  <a:pt x="1831" y="818"/>
                </a:lnTo>
                <a:lnTo>
                  <a:pt x="1833" y="816"/>
                </a:lnTo>
                <a:lnTo>
                  <a:pt x="1834" y="813"/>
                </a:lnTo>
                <a:lnTo>
                  <a:pt x="1834" y="812"/>
                </a:lnTo>
                <a:lnTo>
                  <a:pt x="1836" y="809"/>
                </a:lnTo>
                <a:lnTo>
                  <a:pt x="1837" y="806"/>
                </a:lnTo>
                <a:lnTo>
                  <a:pt x="1839" y="804"/>
                </a:lnTo>
                <a:lnTo>
                  <a:pt x="1840" y="801"/>
                </a:lnTo>
                <a:lnTo>
                  <a:pt x="1842" y="798"/>
                </a:lnTo>
                <a:lnTo>
                  <a:pt x="1843" y="797"/>
                </a:lnTo>
                <a:lnTo>
                  <a:pt x="1845" y="794"/>
                </a:lnTo>
                <a:lnTo>
                  <a:pt x="1846" y="792"/>
                </a:lnTo>
                <a:lnTo>
                  <a:pt x="1849" y="789"/>
                </a:lnTo>
                <a:lnTo>
                  <a:pt x="1851" y="788"/>
                </a:lnTo>
                <a:lnTo>
                  <a:pt x="1852" y="785"/>
                </a:lnTo>
                <a:lnTo>
                  <a:pt x="1854" y="782"/>
                </a:lnTo>
                <a:lnTo>
                  <a:pt x="1855" y="780"/>
                </a:lnTo>
                <a:lnTo>
                  <a:pt x="1858" y="777"/>
                </a:lnTo>
                <a:lnTo>
                  <a:pt x="1860" y="776"/>
                </a:lnTo>
                <a:lnTo>
                  <a:pt x="1861" y="773"/>
                </a:lnTo>
                <a:lnTo>
                  <a:pt x="1864" y="771"/>
                </a:lnTo>
                <a:lnTo>
                  <a:pt x="1867" y="768"/>
                </a:lnTo>
                <a:lnTo>
                  <a:pt x="1869" y="767"/>
                </a:lnTo>
                <a:lnTo>
                  <a:pt x="1870" y="763"/>
                </a:lnTo>
                <a:lnTo>
                  <a:pt x="1873" y="760"/>
                </a:lnTo>
                <a:lnTo>
                  <a:pt x="1875" y="759"/>
                </a:lnTo>
                <a:lnTo>
                  <a:pt x="1878" y="756"/>
                </a:lnTo>
                <a:lnTo>
                  <a:pt x="1881" y="754"/>
                </a:lnTo>
                <a:lnTo>
                  <a:pt x="1882" y="753"/>
                </a:lnTo>
                <a:lnTo>
                  <a:pt x="1884" y="750"/>
                </a:lnTo>
                <a:lnTo>
                  <a:pt x="1887" y="747"/>
                </a:lnTo>
                <a:lnTo>
                  <a:pt x="1887" y="745"/>
                </a:lnTo>
                <a:lnTo>
                  <a:pt x="1890" y="742"/>
                </a:lnTo>
                <a:lnTo>
                  <a:pt x="1893" y="741"/>
                </a:lnTo>
                <a:lnTo>
                  <a:pt x="1895" y="738"/>
                </a:lnTo>
                <a:lnTo>
                  <a:pt x="1896" y="736"/>
                </a:lnTo>
                <a:lnTo>
                  <a:pt x="1899" y="733"/>
                </a:lnTo>
                <a:lnTo>
                  <a:pt x="1902" y="732"/>
                </a:lnTo>
                <a:lnTo>
                  <a:pt x="1905" y="729"/>
                </a:lnTo>
                <a:lnTo>
                  <a:pt x="1907" y="727"/>
                </a:lnTo>
                <a:lnTo>
                  <a:pt x="1910" y="726"/>
                </a:lnTo>
                <a:lnTo>
                  <a:pt x="1911" y="724"/>
                </a:lnTo>
                <a:lnTo>
                  <a:pt x="1914" y="723"/>
                </a:lnTo>
                <a:lnTo>
                  <a:pt x="1917" y="721"/>
                </a:lnTo>
                <a:lnTo>
                  <a:pt x="1920" y="718"/>
                </a:lnTo>
                <a:lnTo>
                  <a:pt x="1923" y="717"/>
                </a:lnTo>
                <a:lnTo>
                  <a:pt x="1925" y="715"/>
                </a:lnTo>
                <a:lnTo>
                  <a:pt x="1928" y="712"/>
                </a:lnTo>
                <a:lnTo>
                  <a:pt x="1931" y="709"/>
                </a:lnTo>
                <a:lnTo>
                  <a:pt x="1934" y="706"/>
                </a:lnTo>
                <a:lnTo>
                  <a:pt x="1935" y="704"/>
                </a:lnTo>
                <a:lnTo>
                  <a:pt x="1938" y="701"/>
                </a:lnTo>
                <a:lnTo>
                  <a:pt x="1940" y="700"/>
                </a:lnTo>
                <a:lnTo>
                  <a:pt x="1943" y="697"/>
                </a:lnTo>
                <a:lnTo>
                  <a:pt x="1946" y="694"/>
                </a:lnTo>
                <a:lnTo>
                  <a:pt x="1948" y="691"/>
                </a:lnTo>
                <a:lnTo>
                  <a:pt x="1949" y="688"/>
                </a:lnTo>
                <a:lnTo>
                  <a:pt x="1951" y="685"/>
                </a:lnTo>
                <a:lnTo>
                  <a:pt x="1952" y="682"/>
                </a:lnTo>
                <a:lnTo>
                  <a:pt x="1954" y="679"/>
                </a:lnTo>
                <a:lnTo>
                  <a:pt x="1955" y="676"/>
                </a:lnTo>
                <a:lnTo>
                  <a:pt x="1955" y="673"/>
                </a:lnTo>
                <a:lnTo>
                  <a:pt x="1955" y="670"/>
                </a:lnTo>
                <a:lnTo>
                  <a:pt x="1957" y="667"/>
                </a:lnTo>
                <a:lnTo>
                  <a:pt x="1957" y="664"/>
                </a:lnTo>
                <a:lnTo>
                  <a:pt x="1957" y="661"/>
                </a:lnTo>
                <a:lnTo>
                  <a:pt x="1957" y="657"/>
                </a:lnTo>
                <a:lnTo>
                  <a:pt x="1955" y="654"/>
                </a:lnTo>
                <a:lnTo>
                  <a:pt x="1955" y="651"/>
                </a:lnTo>
                <a:lnTo>
                  <a:pt x="1954" y="648"/>
                </a:lnTo>
                <a:lnTo>
                  <a:pt x="1954" y="645"/>
                </a:lnTo>
                <a:lnTo>
                  <a:pt x="1952" y="644"/>
                </a:lnTo>
                <a:lnTo>
                  <a:pt x="1949" y="641"/>
                </a:lnTo>
                <a:lnTo>
                  <a:pt x="1948" y="639"/>
                </a:lnTo>
                <a:lnTo>
                  <a:pt x="1945" y="639"/>
                </a:lnTo>
                <a:lnTo>
                  <a:pt x="1942" y="641"/>
                </a:lnTo>
                <a:lnTo>
                  <a:pt x="1940" y="642"/>
                </a:lnTo>
                <a:lnTo>
                  <a:pt x="1935" y="642"/>
                </a:lnTo>
                <a:lnTo>
                  <a:pt x="1934" y="644"/>
                </a:lnTo>
                <a:lnTo>
                  <a:pt x="1931" y="644"/>
                </a:lnTo>
                <a:lnTo>
                  <a:pt x="1928" y="644"/>
                </a:lnTo>
                <a:lnTo>
                  <a:pt x="1925" y="642"/>
                </a:lnTo>
                <a:lnTo>
                  <a:pt x="1923" y="641"/>
                </a:lnTo>
                <a:lnTo>
                  <a:pt x="1922" y="638"/>
                </a:lnTo>
                <a:lnTo>
                  <a:pt x="1922" y="635"/>
                </a:lnTo>
                <a:lnTo>
                  <a:pt x="1920" y="632"/>
                </a:lnTo>
                <a:lnTo>
                  <a:pt x="1922" y="629"/>
                </a:lnTo>
                <a:lnTo>
                  <a:pt x="1923" y="626"/>
                </a:lnTo>
                <a:lnTo>
                  <a:pt x="1926" y="623"/>
                </a:lnTo>
                <a:lnTo>
                  <a:pt x="1928" y="620"/>
                </a:lnTo>
                <a:lnTo>
                  <a:pt x="1931" y="617"/>
                </a:lnTo>
                <a:lnTo>
                  <a:pt x="1932" y="615"/>
                </a:lnTo>
                <a:lnTo>
                  <a:pt x="1934" y="612"/>
                </a:lnTo>
                <a:lnTo>
                  <a:pt x="1937" y="611"/>
                </a:lnTo>
                <a:lnTo>
                  <a:pt x="1938" y="609"/>
                </a:lnTo>
                <a:lnTo>
                  <a:pt x="1940" y="608"/>
                </a:lnTo>
                <a:lnTo>
                  <a:pt x="1943" y="606"/>
                </a:lnTo>
                <a:lnTo>
                  <a:pt x="1948" y="604"/>
                </a:lnTo>
                <a:lnTo>
                  <a:pt x="1948" y="601"/>
                </a:lnTo>
                <a:lnTo>
                  <a:pt x="1951" y="601"/>
                </a:lnTo>
                <a:lnTo>
                  <a:pt x="1954" y="600"/>
                </a:lnTo>
                <a:lnTo>
                  <a:pt x="1954" y="598"/>
                </a:lnTo>
                <a:lnTo>
                  <a:pt x="1952" y="595"/>
                </a:lnTo>
                <a:lnTo>
                  <a:pt x="1952" y="592"/>
                </a:lnTo>
                <a:lnTo>
                  <a:pt x="1955" y="591"/>
                </a:lnTo>
                <a:lnTo>
                  <a:pt x="1957" y="588"/>
                </a:lnTo>
                <a:lnTo>
                  <a:pt x="1960" y="586"/>
                </a:lnTo>
                <a:lnTo>
                  <a:pt x="1961" y="585"/>
                </a:lnTo>
                <a:lnTo>
                  <a:pt x="1963" y="582"/>
                </a:lnTo>
                <a:lnTo>
                  <a:pt x="1963" y="579"/>
                </a:lnTo>
                <a:lnTo>
                  <a:pt x="1960" y="577"/>
                </a:lnTo>
                <a:lnTo>
                  <a:pt x="1957" y="576"/>
                </a:lnTo>
                <a:lnTo>
                  <a:pt x="1954" y="576"/>
                </a:lnTo>
                <a:lnTo>
                  <a:pt x="1951" y="574"/>
                </a:lnTo>
                <a:lnTo>
                  <a:pt x="1949" y="571"/>
                </a:lnTo>
                <a:lnTo>
                  <a:pt x="1951" y="568"/>
                </a:lnTo>
                <a:lnTo>
                  <a:pt x="1951" y="565"/>
                </a:lnTo>
                <a:lnTo>
                  <a:pt x="1948" y="564"/>
                </a:lnTo>
                <a:lnTo>
                  <a:pt x="1945" y="564"/>
                </a:lnTo>
                <a:lnTo>
                  <a:pt x="1942" y="564"/>
                </a:lnTo>
                <a:lnTo>
                  <a:pt x="1942" y="561"/>
                </a:lnTo>
                <a:lnTo>
                  <a:pt x="1943" y="559"/>
                </a:lnTo>
                <a:lnTo>
                  <a:pt x="1946" y="558"/>
                </a:lnTo>
                <a:lnTo>
                  <a:pt x="1948" y="556"/>
                </a:lnTo>
                <a:lnTo>
                  <a:pt x="1948" y="553"/>
                </a:lnTo>
                <a:lnTo>
                  <a:pt x="1945" y="550"/>
                </a:lnTo>
                <a:lnTo>
                  <a:pt x="1943" y="548"/>
                </a:lnTo>
                <a:lnTo>
                  <a:pt x="1938" y="548"/>
                </a:lnTo>
                <a:lnTo>
                  <a:pt x="1935" y="547"/>
                </a:lnTo>
                <a:lnTo>
                  <a:pt x="1931" y="544"/>
                </a:lnTo>
                <a:lnTo>
                  <a:pt x="1931" y="542"/>
                </a:lnTo>
                <a:lnTo>
                  <a:pt x="1931" y="538"/>
                </a:lnTo>
                <a:lnTo>
                  <a:pt x="1932" y="535"/>
                </a:lnTo>
                <a:lnTo>
                  <a:pt x="1932" y="533"/>
                </a:lnTo>
                <a:lnTo>
                  <a:pt x="1935" y="530"/>
                </a:lnTo>
                <a:lnTo>
                  <a:pt x="1937" y="529"/>
                </a:lnTo>
                <a:lnTo>
                  <a:pt x="1938" y="526"/>
                </a:lnTo>
                <a:lnTo>
                  <a:pt x="1942" y="524"/>
                </a:lnTo>
                <a:lnTo>
                  <a:pt x="1943" y="524"/>
                </a:lnTo>
                <a:lnTo>
                  <a:pt x="1948" y="524"/>
                </a:lnTo>
                <a:lnTo>
                  <a:pt x="1954" y="523"/>
                </a:lnTo>
                <a:lnTo>
                  <a:pt x="1955" y="521"/>
                </a:lnTo>
                <a:lnTo>
                  <a:pt x="1958" y="518"/>
                </a:lnTo>
                <a:lnTo>
                  <a:pt x="1958" y="515"/>
                </a:lnTo>
                <a:lnTo>
                  <a:pt x="1960" y="511"/>
                </a:lnTo>
                <a:lnTo>
                  <a:pt x="1960" y="508"/>
                </a:lnTo>
                <a:lnTo>
                  <a:pt x="1960" y="506"/>
                </a:lnTo>
                <a:lnTo>
                  <a:pt x="1958" y="503"/>
                </a:lnTo>
                <a:lnTo>
                  <a:pt x="1957" y="498"/>
                </a:lnTo>
                <a:lnTo>
                  <a:pt x="1954" y="495"/>
                </a:lnTo>
                <a:lnTo>
                  <a:pt x="1951" y="494"/>
                </a:lnTo>
                <a:lnTo>
                  <a:pt x="1949" y="492"/>
                </a:lnTo>
                <a:lnTo>
                  <a:pt x="1946" y="488"/>
                </a:lnTo>
                <a:lnTo>
                  <a:pt x="1946" y="485"/>
                </a:lnTo>
                <a:lnTo>
                  <a:pt x="1948" y="483"/>
                </a:lnTo>
                <a:lnTo>
                  <a:pt x="1949" y="480"/>
                </a:lnTo>
                <a:lnTo>
                  <a:pt x="1951" y="479"/>
                </a:lnTo>
                <a:lnTo>
                  <a:pt x="1952" y="474"/>
                </a:lnTo>
                <a:lnTo>
                  <a:pt x="1951" y="470"/>
                </a:lnTo>
                <a:lnTo>
                  <a:pt x="1951" y="468"/>
                </a:lnTo>
                <a:lnTo>
                  <a:pt x="1952" y="465"/>
                </a:lnTo>
                <a:lnTo>
                  <a:pt x="1952" y="461"/>
                </a:lnTo>
                <a:lnTo>
                  <a:pt x="1952" y="458"/>
                </a:lnTo>
                <a:lnTo>
                  <a:pt x="1951" y="456"/>
                </a:lnTo>
                <a:lnTo>
                  <a:pt x="1948" y="455"/>
                </a:lnTo>
                <a:lnTo>
                  <a:pt x="1945" y="453"/>
                </a:lnTo>
                <a:lnTo>
                  <a:pt x="1943" y="453"/>
                </a:lnTo>
                <a:lnTo>
                  <a:pt x="1940" y="452"/>
                </a:lnTo>
                <a:lnTo>
                  <a:pt x="1938" y="450"/>
                </a:lnTo>
                <a:lnTo>
                  <a:pt x="1935" y="449"/>
                </a:lnTo>
                <a:lnTo>
                  <a:pt x="1931" y="445"/>
                </a:lnTo>
                <a:lnTo>
                  <a:pt x="1928" y="445"/>
                </a:lnTo>
                <a:lnTo>
                  <a:pt x="1923" y="444"/>
                </a:lnTo>
                <a:lnTo>
                  <a:pt x="1922" y="444"/>
                </a:lnTo>
                <a:lnTo>
                  <a:pt x="1919" y="444"/>
                </a:lnTo>
                <a:lnTo>
                  <a:pt x="1916" y="442"/>
                </a:lnTo>
                <a:lnTo>
                  <a:pt x="1913" y="441"/>
                </a:lnTo>
                <a:lnTo>
                  <a:pt x="1911" y="439"/>
                </a:lnTo>
                <a:lnTo>
                  <a:pt x="1908" y="438"/>
                </a:lnTo>
                <a:lnTo>
                  <a:pt x="1907" y="435"/>
                </a:lnTo>
                <a:lnTo>
                  <a:pt x="1905" y="432"/>
                </a:lnTo>
                <a:lnTo>
                  <a:pt x="1905" y="430"/>
                </a:lnTo>
                <a:lnTo>
                  <a:pt x="1904" y="427"/>
                </a:lnTo>
                <a:lnTo>
                  <a:pt x="1904" y="424"/>
                </a:lnTo>
                <a:lnTo>
                  <a:pt x="1902" y="423"/>
                </a:lnTo>
                <a:lnTo>
                  <a:pt x="1902" y="420"/>
                </a:lnTo>
                <a:lnTo>
                  <a:pt x="1901" y="415"/>
                </a:lnTo>
                <a:lnTo>
                  <a:pt x="1901" y="412"/>
                </a:lnTo>
                <a:lnTo>
                  <a:pt x="1901" y="411"/>
                </a:lnTo>
                <a:lnTo>
                  <a:pt x="1899" y="406"/>
                </a:lnTo>
                <a:lnTo>
                  <a:pt x="1899" y="405"/>
                </a:lnTo>
                <a:lnTo>
                  <a:pt x="1898" y="402"/>
                </a:lnTo>
                <a:lnTo>
                  <a:pt x="1896" y="400"/>
                </a:lnTo>
                <a:lnTo>
                  <a:pt x="1895" y="397"/>
                </a:lnTo>
                <a:lnTo>
                  <a:pt x="1892" y="396"/>
                </a:lnTo>
                <a:lnTo>
                  <a:pt x="1887" y="392"/>
                </a:lnTo>
                <a:lnTo>
                  <a:pt x="1884" y="391"/>
                </a:lnTo>
                <a:lnTo>
                  <a:pt x="1881" y="389"/>
                </a:lnTo>
                <a:lnTo>
                  <a:pt x="1878" y="388"/>
                </a:lnTo>
                <a:lnTo>
                  <a:pt x="1876" y="386"/>
                </a:lnTo>
                <a:lnTo>
                  <a:pt x="1875" y="383"/>
                </a:lnTo>
                <a:lnTo>
                  <a:pt x="1873" y="382"/>
                </a:lnTo>
                <a:lnTo>
                  <a:pt x="1872" y="380"/>
                </a:lnTo>
                <a:lnTo>
                  <a:pt x="1869" y="379"/>
                </a:lnTo>
                <a:lnTo>
                  <a:pt x="1864" y="377"/>
                </a:lnTo>
                <a:lnTo>
                  <a:pt x="1863" y="376"/>
                </a:lnTo>
                <a:lnTo>
                  <a:pt x="1863" y="373"/>
                </a:lnTo>
                <a:lnTo>
                  <a:pt x="1863" y="370"/>
                </a:lnTo>
                <a:lnTo>
                  <a:pt x="1861" y="368"/>
                </a:lnTo>
                <a:lnTo>
                  <a:pt x="1860" y="365"/>
                </a:lnTo>
                <a:lnTo>
                  <a:pt x="1857" y="364"/>
                </a:lnTo>
                <a:lnTo>
                  <a:pt x="1855" y="362"/>
                </a:lnTo>
                <a:lnTo>
                  <a:pt x="1854" y="359"/>
                </a:lnTo>
                <a:lnTo>
                  <a:pt x="1851" y="358"/>
                </a:lnTo>
                <a:lnTo>
                  <a:pt x="1849" y="356"/>
                </a:lnTo>
                <a:lnTo>
                  <a:pt x="1846" y="355"/>
                </a:lnTo>
                <a:lnTo>
                  <a:pt x="1845" y="352"/>
                </a:lnTo>
                <a:lnTo>
                  <a:pt x="1845" y="349"/>
                </a:lnTo>
                <a:lnTo>
                  <a:pt x="1842" y="346"/>
                </a:lnTo>
                <a:lnTo>
                  <a:pt x="1840" y="344"/>
                </a:lnTo>
                <a:lnTo>
                  <a:pt x="1837" y="343"/>
                </a:lnTo>
                <a:lnTo>
                  <a:pt x="1834" y="343"/>
                </a:lnTo>
                <a:lnTo>
                  <a:pt x="1833" y="341"/>
                </a:lnTo>
                <a:lnTo>
                  <a:pt x="1828" y="339"/>
                </a:lnTo>
                <a:lnTo>
                  <a:pt x="1825" y="339"/>
                </a:lnTo>
                <a:lnTo>
                  <a:pt x="1822" y="341"/>
                </a:lnTo>
                <a:lnTo>
                  <a:pt x="1819" y="338"/>
                </a:lnTo>
                <a:lnTo>
                  <a:pt x="1816" y="338"/>
                </a:lnTo>
                <a:lnTo>
                  <a:pt x="1811" y="339"/>
                </a:lnTo>
                <a:lnTo>
                  <a:pt x="1808" y="339"/>
                </a:lnTo>
                <a:lnTo>
                  <a:pt x="1807" y="339"/>
                </a:lnTo>
                <a:lnTo>
                  <a:pt x="1802" y="339"/>
                </a:lnTo>
                <a:lnTo>
                  <a:pt x="1799" y="339"/>
                </a:lnTo>
                <a:lnTo>
                  <a:pt x="1798" y="338"/>
                </a:lnTo>
                <a:lnTo>
                  <a:pt x="1798" y="335"/>
                </a:lnTo>
                <a:lnTo>
                  <a:pt x="1798" y="330"/>
                </a:lnTo>
                <a:lnTo>
                  <a:pt x="1801" y="326"/>
                </a:lnTo>
                <a:lnTo>
                  <a:pt x="1804" y="324"/>
                </a:lnTo>
                <a:lnTo>
                  <a:pt x="1808" y="323"/>
                </a:lnTo>
                <a:lnTo>
                  <a:pt x="1810" y="323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1"/>
                </a:lnTo>
                <a:lnTo>
                  <a:pt x="1817" y="318"/>
                </a:lnTo>
                <a:lnTo>
                  <a:pt x="1814" y="317"/>
                </a:lnTo>
                <a:lnTo>
                  <a:pt x="1813" y="314"/>
                </a:lnTo>
                <a:lnTo>
                  <a:pt x="1813" y="311"/>
                </a:lnTo>
                <a:lnTo>
                  <a:pt x="1811" y="308"/>
                </a:lnTo>
                <a:lnTo>
                  <a:pt x="1808" y="305"/>
                </a:lnTo>
                <a:lnTo>
                  <a:pt x="1808" y="303"/>
                </a:lnTo>
                <a:lnTo>
                  <a:pt x="1811" y="302"/>
                </a:lnTo>
                <a:lnTo>
                  <a:pt x="1813" y="302"/>
                </a:lnTo>
                <a:lnTo>
                  <a:pt x="1816" y="303"/>
                </a:lnTo>
                <a:lnTo>
                  <a:pt x="1819" y="303"/>
                </a:lnTo>
                <a:lnTo>
                  <a:pt x="1820" y="300"/>
                </a:lnTo>
                <a:lnTo>
                  <a:pt x="1822" y="299"/>
                </a:lnTo>
                <a:lnTo>
                  <a:pt x="1822" y="296"/>
                </a:lnTo>
                <a:lnTo>
                  <a:pt x="1823" y="293"/>
                </a:lnTo>
                <a:lnTo>
                  <a:pt x="1825" y="288"/>
                </a:lnTo>
                <a:lnTo>
                  <a:pt x="1825" y="285"/>
                </a:lnTo>
                <a:lnTo>
                  <a:pt x="1825" y="282"/>
                </a:lnTo>
                <a:lnTo>
                  <a:pt x="1825" y="280"/>
                </a:lnTo>
                <a:lnTo>
                  <a:pt x="1825" y="276"/>
                </a:lnTo>
                <a:lnTo>
                  <a:pt x="1822" y="273"/>
                </a:lnTo>
                <a:lnTo>
                  <a:pt x="1820" y="273"/>
                </a:lnTo>
                <a:lnTo>
                  <a:pt x="1819" y="271"/>
                </a:lnTo>
                <a:lnTo>
                  <a:pt x="1816" y="268"/>
                </a:lnTo>
                <a:lnTo>
                  <a:pt x="1814" y="265"/>
                </a:lnTo>
                <a:lnTo>
                  <a:pt x="1813" y="264"/>
                </a:lnTo>
                <a:lnTo>
                  <a:pt x="1810" y="262"/>
                </a:lnTo>
                <a:lnTo>
                  <a:pt x="1807" y="259"/>
                </a:lnTo>
                <a:lnTo>
                  <a:pt x="1807" y="256"/>
                </a:lnTo>
                <a:lnTo>
                  <a:pt x="1810" y="255"/>
                </a:lnTo>
                <a:lnTo>
                  <a:pt x="1813" y="255"/>
                </a:lnTo>
                <a:lnTo>
                  <a:pt x="1814" y="258"/>
                </a:lnTo>
                <a:lnTo>
                  <a:pt x="1817" y="259"/>
                </a:lnTo>
                <a:lnTo>
                  <a:pt x="1819" y="259"/>
                </a:lnTo>
                <a:lnTo>
                  <a:pt x="1822" y="258"/>
                </a:lnTo>
                <a:lnTo>
                  <a:pt x="1823" y="256"/>
                </a:lnTo>
                <a:lnTo>
                  <a:pt x="1825" y="252"/>
                </a:lnTo>
                <a:lnTo>
                  <a:pt x="1827" y="249"/>
                </a:lnTo>
                <a:lnTo>
                  <a:pt x="1828" y="247"/>
                </a:lnTo>
                <a:lnTo>
                  <a:pt x="1833" y="247"/>
                </a:lnTo>
                <a:lnTo>
                  <a:pt x="1831" y="250"/>
                </a:lnTo>
                <a:lnTo>
                  <a:pt x="1830" y="252"/>
                </a:lnTo>
                <a:lnTo>
                  <a:pt x="1830" y="256"/>
                </a:lnTo>
                <a:lnTo>
                  <a:pt x="1831" y="259"/>
                </a:lnTo>
                <a:lnTo>
                  <a:pt x="1833" y="258"/>
                </a:lnTo>
                <a:lnTo>
                  <a:pt x="1833" y="253"/>
                </a:lnTo>
                <a:lnTo>
                  <a:pt x="1833" y="250"/>
                </a:lnTo>
                <a:lnTo>
                  <a:pt x="1833" y="249"/>
                </a:lnTo>
                <a:lnTo>
                  <a:pt x="1834" y="246"/>
                </a:lnTo>
                <a:lnTo>
                  <a:pt x="1836" y="243"/>
                </a:lnTo>
                <a:lnTo>
                  <a:pt x="1837" y="241"/>
                </a:lnTo>
                <a:lnTo>
                  <a:pt x="1842" y="243"/>
                </a:lnTo>
                <a:lnTo>
                  <a:pt x="1846" y="244"/>
                </a:lnTo>
                <a:lnTo>
                  <a:pt x="1848" y="247"/>
                </a:lnTo>
                <a:lnTo>
                  <a:pt x="1849" y="249"/>
                </a:lnTo>
                <a:lnTo>
                  <a:pt x="1852" y="249"/>
                </a:lnTo>
                <a:lnTo>
                  <a:pt x="1852" y="246"/>
                </a:lnTo>
                <a:lnTo>
                  <a:pt x="1852" y="243"/>
                </a:lnTo>
                <a:lnTo>
                  <a:pt x="1851" y="241"/>
                </a:lnTo>
                <a:lnTo>
                  <a:pt x="1848" y="238"/>
                </a:lnTo>
                <a:lnTo>
                  <a:pt x="1846" y="235"/>
                </a:lnTo>
                <a:lnTo>
                  <a:pt x="1845" y="233"/>
                </a:lnTo>
                <a:lnTo>
                  <a:pt x="1843" y="230"/>
                </a:lnTo>
                <a:lnTo>
                  <a:pt x="1843" y="226"/>
                </a:lnTo>
                <a:lnTo>
                  <a:pt x="1846" y="224"/>
                </a:lnTo>
                <a:lnTo>
                  <a:pt x="1851" y="224"/>
                </a:lnTo>
                <a:lnTo>
                  <a:pt x="1854" y="221"/>
                </a:lnTo>
                <a:lnTo>
                  <a:pt x="1854" y="218"/>
                </a:lnTo>
                <a:lnTo>
                  <a:pt x="1857" y="215"/>
                </a:lnTo>
                <a:lnTo>
                  <a:pt x="1860" y="214"/>
                </a:lnTo>
                <a:lnTo>
                  <a:pt x="1863" y="214"/>
                </a:lnTo>
                <a:lnTo>
                  <a:pt x="1866" y="211"/>
                </a:lnTo>
                <a:lnTo>
                  <a:pt x="1866" y="208"/>
                </a:lnTo>
                <a:lnTo>
                  <a:pt x="1867" y="205"/>
                </a:lnTo>
                <a:lnTo>
                  <a:pt x="1869" y="203"/>
                </a:lnTo>
                <a:lnTo>
                  <a:pt x="1873" y="203"/>
                </a:lnTo>
                <a:lnTo>
                  <a:pt x="1875" y="206"/>
                </a:lnTo>
                <a:lnTo>
                  <a:pt x="1878" y="208"/>
                </a:lnTo>
                <a:lnTo>
                  <a:pt x="1881" y="208"/>
                </a:lnTo>
                <a:lnTo>
                  <a:pt x="1884" y="206"/>
                </a:lnTo>
                <a:lnTo>
                  <a:pt x="1881" y="205"/>
                </a:lnTo>
                <a:lnTo>
                  <a:pt x="1881" y="202"/>
                </a:lnTo>
                <a:lnTo>
                  <a:pt x="1882" y="200"/>
                </a:lnTo>
                <a:lnTo>
                  <a:pt x="1886" y="199"/>
                </a:lnTo>
                <a:lnTo>
                  <a:pt x="1889" y="200"/>
                </a:lnTo>
                <a:lnTo>
                  <a:pt x="1893" y="202"/>
                </a:lnTo>
                <a:lnTo>
                  <a:pt x="1896" y="200"/>
                </a:lnTo>
                <a:lnTo>
                  <a:pt x="1901" y="200"/>
                </a:lnTo>
                <a:lnTo>
                  <a:pt x="1902" y="200"/>
                </a:lnTo>
                <a:lnTo>
                  <a:pt x="1905" y="200"/>
                </a:lnTo>
                <a:lnTo>
                  <a:pt x="1907" y="202"/>
                </a:lnTo>
                <a:lnTo>
                  <a:pt x="1907" y="205"/>
                </a:lnTo>
                <a:lnTo>
                  <a:pt x="1908" y="208"/>
                </a:lnTo>
                <a:lnTo>
                  <a:pt x="1911" y="211"/>
                </a:lnTo>
                <a:lnTo>
                  <a:pt x="1913" y="211"/>
                </a:lnTo>
                <a:lnTo>
                  <a:pt x="1913" y="209"/>
                </a:lnTo>
                <a:lnTo>
                  <a:pt x="1913" y="206"/>
                </a:lnTo>
                <a:lnTo>
                  <a:pt x="1911" y="203"/>
                </a:lnTo>
                <a:lnTo>
                  <a:pt x="1914" y="200"/>
                </a:lnTo>
                <a:lnTo>
                  <a:pt x="1917" y="199"/>
                </a:lnTo>
                <a:lnTo>
                  <a:pt x="1920" y="196"/>
                </a:lnTo>
                <a:lnTo>
                  <a:pt x="1923" y="196"/>
                </a:lnTo>
                <a:lnTo>
                  <a:pt x="1923" y="191"/>
                </a:lnTo>
                <a:lnTo>
                  <a:pt x="1925" y="190"/>
                </a:lnTo>
                <a:lnTo>
                  <a:pt x="1928" y="188"/>
                </a:lnTo>
                <a:lnTo>
                  <a:pt x="1931" y="188"/>
                </a:lnTo>
                <a:lnTo>
                  <a:pt x="1934" y="187"/>
                </a:lnTo>
                <a:lnTo>
                  <a:pt x="1934" y="185"/>
                </a:lnTo>
                <a:lnTo>
                  <a:pt x="1934" y="182"/>
                </a:lnTo>
                <a:lnTo>
                  <a:pt x="1935" y="180"/>
                </a:lnTo>
                <a:lnTo>
                  <a:pt x="1938" y="182"/>
                </a:lnTo>
                <a:lnTo>
                  <a:pt x="1942" y="179"/>
                </a:lnTo>
                <a:lnTo>
                  <a:pt x="1943" y="177"/>
                </a:lnTo>
                <a:lnTo>
                  <a:pt x="1946" y="176"/>
                </a:lnTo>
                <a:lnTo>
                  <a:pt x="1949" y="177"/>
                </a:lnTo>
                <a:lnTo>
                  <a:pt x="1949" y="180"/>
                </a:lnTo>
                <a:lnTo>
                  <a:pt x="1954" y="180"/>
                </a:lnTo>
                <a:lnTo>
                  <a:pt x="1957" y="180"/>
                </a:lnTo>
                <a:lnTo>
                  <a:pt x="1960" y="180"/>
                </a:lnTo>
                <a:lnTo>
                  <a:pt x="1963" y="182"/>
                </a:lnTo>
                <a:lnTo>
                  <a:pt x="1964" y="184"/>
                </a:lnTo>
                <a:lnTo>
                  <a:pt x="1966" y="185"/>
                </a:lnTo>
                <a:lnTo>
                  <a:pt x="1969" y="187"/>
                </a:lnTo>
                <a:lnTo>
                  <a:pt x="1970" y="188"/>
                </a:lnTo>
                <a:lnTo>
                  <a:pt x="1973" y="188"/>
                </a:lnTo>
                <a:lnTo>
                  <a:pt x="1975" y="185"/>
                </a:lnTo>
                <a:lnTo>
                  <a:pt x="1978" y="184"/>
                </a:lnTo>
                <a:lnTo>
                  <a:pt x="1979" y="187"/>
                </a:lnTo>
                <a:lnTo>
                  <a:pt x="1981" y="188"/>
                </a:lnTo>
                <a:lnTo>
                  <a:pt x="1984" y="190"/>
                </a:lnTo>
                <a:lnTo>
                  <a:pt x="1987" y="188"/>
                </a:lnTo>
                <a:lnTo>
                  <a:pt x="1988" y="185"/>
                </a:lnTo>
                <a:lnTo>
                  <a:pt x="1990" y="184"/>
                </a:lnTo>
                <a:lnTo>
                  <a:pt x="1993" y="179"/>
                </a:lnTo>
                <a:lnTo>
                  <a:pt x="1994" y="177"/>
                </a:lnTo>
                <a:lnTo>
                  <a:pt x="1996" y="174"/>
                </a:lnTo>
                <a:lnTo>
                  <a:pt x="1997" y="171"/>
                </a:lnTo>
                <a:lnTo>
                  <a:pt x="1999" y="168"/>
                </a:lnTo>
                <a:lnTo>
                  <a:pt x="2002" y="165"/>
                </a:lnTo>
                <a:lnTo>
                  <a:pt x="2004" y="164"/>
                </a:lnTo>
                <a:lnTo>
                  <a:pt x="2007" y="167"/>
                </a:lnTo>
                <a:lnTo>
                  <a:pt x="2008" y="168"/>
                </a:lnTo>
                <a:lnTo>
                  <a:pt x="2013" y="167"/>
                </a:lnTo>
                <a:lnTo>
                  <a:pt x="2016" y="165"/>
                </a:lnTo>
                <a:lnTo>
                  <a:pt x="2019" y="165"/>
                </a:lnTo>
                <a:lnTo>
                  <a:pt x="2022" y="168"/>
                </a:lnTo>
                <a:lnTo>
                  <a:pt x="2025" y="167"/>
                </a:lnTo>
                <a:lnTo>
                  <a:pt x="2026" y="164"/>
                </a:lnTo>
                <a:lnTo>
                  <a:pt x="2026" y="161"/>
                </a:lnTo>
                <a:lnTo>
                  <a:pt x="2026" y="158"/>
                </a:lnTo>
                <a:lnTo>
                  <a:pt x="2031" y="156"/>
                </a:lnTo>
                <a:lnTo>
                  <a:pt x="2034" y="158"/>
                </a:lnTo>
                <a:lnTo>
                  <a:pt x="2035" y="158"/>
                </a:lnTo>
                <a:lnTo>
                  <a:pt x="2040" y="156"/>
                </a:lnTo>
                <a:lnTo>
                  <a:pt x="2038" y="155"/>
                </a:lnTo>
                <a:lnTo>
                  <a:pt x="2035" y="152"/>
                </a:lnTo>
                <a:lnTo>
                  <a:pt x="2037" y="149"/>
                </a:lnTo>
                <a:lnTo>
                  <a:pt x="2041" y="149"/>
                </a:lnTo>
                <a:lnTo>
                  <a:pt x="2044" y="150"/>
                </a:lnTo>
                <a:lnTo>
                  <a:pt x="2044" y="147"/>
                </a:lnTo>
                <a:lnTo>
                  <a:pt x="2041" y="146"/>
                </a:lnTo>
                <a:lnTo>
                  <a:pt x="2040" y="144"/>
                </a:lnTo>
                <a:lnTo>
                  <a:pt x="2038" y="138"/>
                </a:lnTo>
                <a:lnTo>
                  <a:pt x="2040" y="137"/>
                </a:lnTo>
                <a:lnTo>
                  <a:pt x="2041" y="134"/>
                </a:lnTo>
                <a:lnTo>
                  <a:pt x="2044" y="132"/>
                </a:lnTo>
                <a:lnTo>
                  <a:pt x="2047" y="129"/>
                </a:lnTo>
                <a:lnTo>
                  <a:pt x="2049" y="127"/>
                </a:lnTo>
                <a:lnTo>
                  <a:pt x="2052" y="126"/>
                </a:lnTo>
                <a:lnTo>
                  <a:pt x="2055" y="124"/>
                </a:lnTo>
                <a:lnTo>
                  <a:pt x="2058" y="121"/>
                </a:lnTo>
                <a:lnTo>
                  <a:pt x="2060" y="118"/>
                </a:lnTo>
                <a:lnTo>
                  <a:pt x="2061" y="115"/>
                </a:lnTo>
                <a:lnTo>
                  <a:pt x="2063" y="114"/>
                </a:lnTo>
                <a:lnTo>
                  <a:pt x="2064" y="111"/>
                </a:lnTo>
                <a:lnTo>
                  <a:pt x="2064" y="109"/>
                </a:lnTo>
                <a:lnTo>
                  <a:pt x="2067" y="106"/>
                </a:lnTo>
                <a:lnTo>
                  <a:pt x="2069" y="105"/>
                </a:lnTo>
                <a:lnTo>
                  <a:pt x="2072" y="100"/>
                </a:lnTo>
                <a:lnTo>
                  <a:pt x="2073" y="99"/>
                </a:lnTo>
                <a:lnTo>
                  <a:pt x="2075" y="96"/>
                </a:lnTo>
                <a:lnTo>
                  <a:pt x="2078" y="94"/>
                </a:lnTo>
                <a:lnTo>
                  <a:pt x="2079" y="94"/>
                </a:lnTo>
                <a:lnTo>
                  <a:pt x="2082" y="96"/>
                </a:lnTo>
                <a:lnTo>
                  <a:pt x="2085" y="96"/>
                </a:lnTo>
                <a:lnTo>
                  <a:pt x="2088" y="96"/>
                </a:lnTo>
                <a:lnTo>
                  <a:pt x="2093" y="96"/>
                </a:lnTo>
                <a:lnTo>
                  <a:pt x="2096" y="97"/>
                </a:lnTo>
                <a:lnTo>
                  <a:pt x="2099" y="97"/>
                </a:lnTo>
                <a:lnTo>
                  <a:pt x="2099" y="99"/>
                </a:lnTo>
                <a:lnTo>
                  <a:pt x="2103" y="97"/>
                </a:lnTo>
                <a:lnTo>
                  <a:pt x="2109" y="99"/>
                </a:lnTo>
                <a:lnTo>
                  <a:pt x="2113" y="100"/>
                </a:lnTo>
                <a:lnTo>
                  <a:pt x="2116" y="102"/>
                </a:lnTo>
                <a:lnTo>
                  <a:pt x="2119" y="102"/>
                </a:lnTo>
                <a:lnTo>
                  <a:pt x="2123" y="103"/>
                </a:lnTo>
                <a:lnTo>
                  <a:pt x="2126" y="103"/>
                </a:lnTo>
                <a:lnTo>
                  <a:pt x="2129" y="102"/>
                </a:lnTo>
                <a:lnTo>
                  <a:pt x="2132" y="102"/>
                </a:lnTo>
                <a:lnTo>
                  <a:pt x="2134" y="99"/>
                </a:lnTo>
                <a:lnTo>
                  <a:pt x="2135" y="94"/>
                </a:lnTo>
                <a:lnTo>
                  <a:pt x="2137" y="93"/>
                </a:lnTo>
                <a:lnTo>
                  <a:pt x="2138" y="90"/>
                </a:lnTo>
                <a:lnTo>
                  <a:pt x="2140" y="87"/>
                </a:lnTo>
                <a:lnTo>
                  <a:pt x="2143" y="85"/>
                </a:lnTo>
                <a:lnTo>
                  <a:pt x="2144" y="84"/>
                </a:lnTo>
                <a:lnTo>
                  <a:pt x="2149" y="82"/>
                </a:lnTo>
                <a:lnTo>
                  <a:pt x="2150" y="81"/>
                </a:lnTo>
                <a:lnTo>
                  <a:pt x="2153" y="76"/>
                </a:lnTo>
                <a:lnTo>
                  <a:pt x="2155" y="73"/>
                </a:lnTo>
                <a:lnTo>
                  <a:pt x="2155" y="71"/>
                </a:lnTo>
                <a:lnTo>
                  <a:pt x="2158" y="68"/>
                </a:lnTo>
                <a:lnTo>
                  <a:pt x="2161" y="67"/>
                </a:lnTo>
                <a:lnTo>
                  <a:pt x="2162" y="65"/>
                </a:lnTo>
                <a:lnTo>
                  <a:pt x="2165" y="64"/>
                </a:lnTo>
                <a:lnTo>
                  <a:pt x="2167" y="61"/>
                </a:lnTo>
                <a:lnTo>
                  <a:pt x="2168" y="59"/>
                </a:lnTo>
                <a:lnTo>
                  <a:pt x="2170" y="55"/>
                </a:lnTo>
                <a:lnTo>
                  <a:pt x="2172" y="55"/>
                </a:lnTo>
                <a:lnTo>
                  <a:pt x="2175" y="52"/>
                </a:lnTo>
                <a:lnTo>
                  <a:pt x="2178" y="49"/>
                </a:lnTo>
                <a:lnTo>
                  <a:pt x="2179" y="44"/>
                </a:lnTo>
                <a:lnTo>
                  <a:pt x="2179" y="41"/>
                </a:lnTo>
                <a:lnTo>
                  <a:pt x="2181" y="40"/>
                </a:lnTo>
                <a:lnTo>
                  <a:pt x="2184" y="38"/>
                </a:lnTo>
                <a:lnTo>
                  <a:pt x="2187" y="38"/>
                </a:lnTo>
                <a:lnTo>
                  <a:pt x="2188" y="35"/>
                </a:lnTo>
                <a:lnTo>
                  <a:pt x="2191" y="32"/>
                </a:lnTo>
                <a:lnTo>
                  <a:pt x="2194" y="31"/>
                </a:lnTo>
                <a:lnTo>
                  <a:pt x="2196" y="31"/>
                </a:lnTo>
                <a:lnTo>
                  <a:pt x="2199" y="28"/>
                </a:lnTo>
                <a:lnTo>
                  <a:pt x="2199" y="23"/>
                </a:lnTo>
                <a:lnTo>
                  <a:pt x="2199" y="20"/>
                </a:lnTo>
                <a:lnTo>
                  <a:pt x="2200" y="17"/>
                </a:lnTo>
                <a:lnTo>
                  <a:pt x="2200" y="15"/>
                </a:lnTo>
                <a:lnTo>
                  <a:pt x="2203" y="12"/>
                </a:lnTo>
                <a:lnTo>
                  <a:pt x="2205" y="12"/>
                </a:lnTo>
                <a:lnTo>
                  <a:pt x="2208" y="12"/>
                </a:lnTo>
                <a:lnTo>
                  <a:pt x="2209" y="14"/>
                </a:lnTo>
                <a:lnTo>
                  <a:pt x="2211" y="15"/>
                </a:lnTo>
                <a:lnTo>
                  <a:pt x="2212" y="15"/>
                </a:lnTo>
                <a:lnTo>
                  <a:pt x="2214" y="14"/>
                </a:lnTo>
                <a:lnTo>
                  <a:pt x="2215" y="12"/>
                </a:lnTo>
                <a:lnTo>
                  <a:pt x="2217" y="12"/>
                </a:lnTo>
                <a:lnTo>
                  <a:pt x="2220" y="12"/>
                </a:lnTo>
                <a:lnTo>
                  <a:pt x="2221" y="12"/>
                </a:lnTo>
                <a:lnTo>
                  <a:pt x="2223" y="12"/>
                </a:lnTo>
                <a:lnTo>
                  <a:pt x="2223" y="14"/>
                </a:lnTo>
                <a:lnTo>
                  <a:pt x="2224" y="12"/>
                </a:lnTo>
                <a:lnTo>
                  <a:pt x="2226" y="14"/>
                </a:lnTo>
                <a:lnTo>
                  <a:pt x="2226" y="15"/>
                </a:lnTo>
                <a:lnTo>
                  <a:pt x="2224" y="18"/>
                </a:lnTo>
                <a:lnTo>
                  <a:pt x="2223" y="18"/>
                </a:lnTo>
                <a:lnTo>
                  <a:pt x="2223" y="21"/>
                </a:lnTo>
                <a:lnTo>
                  <a:pt x="2224" y="23"/>
                </a:lnTo>
                <a:lnTo>
                  <a:pt x="2226" y="24"/>
                </a:lnTo>
                <a:lnTo>
                  <a:pt x="2228" y="26"/>
                </a:lnTo>
                <a:lnTo>
                  <a:pt x="2231" y="23"/>
                </a:lnTo>
                <a:lnTo>
                  <a:pt x="2232" y="26"/>
                </a:lnTo>
                <a:lnTo>
                  <a:pt x="2235" y="28"/>
                </a:lnTo>
                <a:lnTo>
                  <a:pt x="2240" y="28"/>
                </a:lnTo>
                <a:lnTo>
                  <a:pt x="2241" y="26"/>
                </a:lnTo>
                <a:lnTo>
                  <a:pt x="2241" y="21"/>
                </a:lnTo>
                <a:lnTo>
                  <a:pt x="2243" y="20"/>
                </a:lnTo>
                <a:lnTo>
                  <a:pt x="2243" y="18"/>
                </a:lnTo>
                <a:lnTo>
                  <a:pt x="2243" y="17"/>
                </a:lnTo>
                <a:lnTo>
                  <a:pt x="2241" y="15"/>
                </a:lnTo>
                <a:lnTo>
                  <a:pt x="2241" y="12"/>
                </a:lnTo>
                <a:lnTo>
                  <a:pt x="2240" y="9"/>
                </a:lnTo>
                <a:lnTo>
                  <a:pt x="2240" y="6"/>
                </a:lnTo>
                <a:lnTo>
                  <a:pt x="2240" y="5"/>
                </a:lnTo>
                <a:lnTo>
                  <a:pt x="2241" y="3"/>
                </a:lnTo>
                <a:lnTo>
                  <a:pt x="2243" y="2"/>
                </a:lnTo>
                <a:lnTo>
                  <a:pt x="2243" y="0"/>
                </a:lnTo>
                <a:lnTo>
                  <a:pt x="2244" y="0"/>
                </a:lnTo>
                <a:lnTo>
                  <a:pt x="2246" y="2"/>
                </a:lnTo>
                <a:lnTo>
                  <a:pt x="2247" y="3"/>
                </a:lnTo>
                <a:lnTo>
                  <a:pt x="2246" y="6"/>
                </a:lnTo>
                <a:lnTo>
                  <a:pt x="2247" y="6"/>
                </a:lnTo>
                <a:lnTo>
                  <a:pt x="2246" y="8"/>
                </a:lnTo>
                <a:lnTo>
                  <a:pt x="2246" y="11"/>
                </a:lnTo>
                <a:lnTo>
                  <a:pt x="2246" y="12"/>
                </a:lnTo>
                <a:lnTo>
                  <a:pt x="2246" y="14"/>
                </a:lnTo>
                <a:lnTo>
                  <a:pt x="2247" y="11"/>
                </a:lnTo>
                <a:lnTo>
                  <a:pt x="2247" y="9"/>
                </a:lnTo>
                <a:lnTo>
                  <a:pt x="2249" y="8"/>
                </a:lnTo>
                <a:lnTo>
                  <a:pt x="2250" y="8"/>
                </a:lnTo>
                <a:lnTo>
                  <a:pt x="2252" y="8"/>
                </a:lnTo>
                <a:lnTo>
                  <a:pt x="2250" y="9"/>
                </a:lnTo>
                <a:lnTo>
                  <a:pt x="2250" y="11"/>
                </a:lnTo>
                <a:lnTo>
                  <a:pt x="2252" y="12"/>
                </a:lnTo>
                <a:lnTo>
                  <a:pt x="2253" y="15"/>
                </a:lnTo>
                <a:lnTo>
                  <a:pt x="2255" y="17"/>
                </a:lnTo>
                <a:lnTo>
                  <a:pt x="2256" y="17"/>
                </a:lnTo>
                <a:lnTo>
                  <a:pt x="2258" y="15"/>
                </a:lnTo>
                <a:lnTo>
                  <a:pt x="2259" y="17"/>
                </a:lnTo>
                <a:lnTo>
                  <a:pt x="2261" y="17"/>
                </a:lnTo>
                <a:lnTo>
                  <a:pt x="2262" y="18"/>
                </a:lnTo>
                <a:lnTo>
                  <a:pt x="2262" y="21"/>
                </a:lnTo>
                <a:lnTo>
                  <a:pt x="2262" y="23"/>
                </a:lnTo>
                <a:lnTo>
                  <a:pt x="2264" y="26"/>
                </a:lnTo>
                <a:lnTo>
                  <a:pt x="2264" y="31"/>
                </a:lnTo>
                <a:lnTo>
                  <a:pt x="2264" y="34"/>
                </a:lnTo>
                <a:lnTo>
                  <a:pt x="2264" y="38"/>
                </a:lnTo>
                <a:lnTo>
                  <a:pt x="2264" y="40"/>
                </a:lnTo>
                <a:lnTo>
                  <a:pt x="2264" y="43"/>
                </a:lnTo>
                <a:lnTo>
                  <a:pt x="2262" y="47"/>
                </a:lnTo>
                <a:lnTo>
                  <a:pt x="2261" y="50"/>
                </a:lnTo>
                <a:lnTo>
                  <a:pt x="2259" y="52"/>
                </a:lnTo>
                <a:lnTo>
                  <a:pt x="2259" y="53"/>
                </a:lnTo>
                <a:lnTo>
                  <a:pt x="2259" y="56"/>
                </a:lnTo>
                <a:lnTo>
                  <a:pt x="2261" y="59"/>
                </a:lnTo>
                <a:lnTo>
                  <a:pt x="2264" y="61"/>
                </a:lnTo>
                <a:lnTo>
                  <a:pt x="2267" y="61"/>
                </a:lnTo>
                <a:lnTo>
                  <a:pt x="2270" y="62"/>
                </a:lnTo>
                <a:lnTo>
                  <a:pt x="2271" y="61"/>
                </a:lnTo>
                <a:lnTo>
                  <a:pt x="2277" y="61"/>
                </a:lnTo>
                <a:lnTo>
                  <a:pt x="2282" y="62"/>
                </a:lnTo>
                <a:lnTo>
                  <a:pt x="2287" y="62"/>
                </a:lnTo>
                <a:lnTo>
                  <a:pt x="2290" y="61"/>
                </a:lnTo>
                <a:lnTo>
                  <a:pt x="2293" y="59"/>
                </a:lnTo>
                <a:lnTo>
                  <a:pt x="2296" y="58"/>
                </a:lnTo>
                <a:lnTo>
                  <a:pt x="2299" y="59"/>
                </a:lnTo>
                <a:lnTo>
                  <a:pt x="2302" y="59"/>
                </a:lnTo>
                <a:lnTo>
                  <a:pt x="2305" y="61"/>
                </a:lnTo>
                <a:lnTo>
                  <a:pt x="2308" y="64"/>
                </a:lnTo>
                <a:lnTo>
                  <a:pt x="2309" y="67"/>
                </a:lnTo>
                <a:lnTo>
                  <a:pt x="2311" y="70"/>
                </a:lnTo>
                <a:lnTo>
                  <a:pt x="2315" y="71"/>
                </a:lnTo>
                <a:lnTo>
                  <a:pt x="2317" y="73"/>
                </a:lnTo>
                <a:lnTo>
                  <a:pt x="2317" y="76"/>
                </a:lnTo>
                <a:lnTo>
                  <a:pt x="2318" y="79"/>
                </a:lnTo>
                <a:lnTo>
                  <a:pt x="2318" y="81"/>
                </a:lnTo>
                <a:lnTo>
                  <a:pt x="2318" y="84"/>
                </a:lnTo>
                <a:lnTo>
                  <a:pt x="2318" y="87"/>
                </a:lnTo>
                <a:lnTo>
                  <a:pt x="2320" y="90"/>
                </a:lnTo>
                <a:lnTo>
                  <a:pt x="2321" y="91"/>
                </a:lnTo>
                <a:lnTo>
                  <a:pt x="2323" y="91"/>
                </a:lnTo>
                <a:lnTo>
                  <a:pt x="2326" y="94"/>
                </a:lnTo>
                <a:lnTo>
                  <a:pt x="2329" y="94"/>
                </a:lnTo>
                <a:lnTo>
                  <a:pt x="2332" y="94"/>
                </a:lnTo>
                <a:lnTo>
                  <a:pt x="2333" y="94"/>
                </a:lnTo>
                <a:lnTo>
                  <a:pt x="2336" y="94"/>
                </a:lnTo>
                <a:lnTo>
                  <a:pt x="2339" y="94"/>
                </a:lnTo>
                <a:lnTo>
                  <a:pt x="2341" y="93"/>
                </a:lnTo>
                <a:lnTo>
                  <a:pt x="2344" y="93"/>
                </a:lnTo>
                <a:lnTo>
                  <a:pt x="2347" y="93"/>
                </a:lnTo>
                <a:lnTo>
                  <a:pt x="2353" y="93"/>
                </a:lnTo>
                <a:lnTo>
                  <a:pt x="2355" y="93"/>
                </a:lnTo>
                <a:lnTo>
                  <a:pt x="2358" y="91"/>
                </a:lnTo>
                <a:lnTo>
                  <a:pt x="2356" y="88"/>
                </a:lnTo>
                <a:lnTo>
                  <a:pt x="2355" y="87"/>
                </a:lnTo>
                <a:lnTo>
                  <a:pt x="2353" y="84"/>
                </a:lnTo>
                <a:lnTo>
                  <a:pt x="2350" y="81"/>
                </a:lnTo>
                <a:lnTo>
                  <a:pt x="2346" y="79"/>
                </a:lnTo>
                <a:lnTo>
                  <a:pt x="2344" y="78"/>
                </a:lnTo>
                <a:lnTo>
                  <a:pt x="2343" y="76"/>
                </a:lnTo>
                <a:lnTo>
                  <a:pt x="2343" y="73"/>
                </a:lnTo>
                <a:lnTo>
                  <a:pt x="2344" y="71"/>
                </a:lnTo>
                <a:lnTo>
                  <a:pt x="2346" y="67"/>
                </a:lnTo>
                <a:lnTo>
                  <a:pt x="2344" y="64"/>
                </a:lnTo>
                <a:lnTo>
                  <a:pt x="2343" y="61"/>
                </a:lnTo>
                <a:lnTo>
                  <a:pt x="2341" y="59"/>
                </a:lnTo>
                <a:lnTo>
                  <a:pt x="2341" y="55"/>
                </a:lnTo>
                <a:lnTo>
                  <a:pt x="2343" y="56"/>
                </a:lnTo>
                <a:lnTo>
                  <a:pt x="2344" y="59"/>
                </a:lnTo>
                <a:lnTo>
                  <a:pt x="2346" y="59"/>
                </a:lnTo>
                <a:lnTo>
                  <a:pt x="2349" y="61"/>
                </a:lnTo>
                <a:lnTo>
                  <a:pt x="2350" y="62"/>
                </a:lnTo>
                <a:lnTo>
                  <a:pt x="2353" y="65"/>
                </a:lnTo>
                <a:lnTo>
                  <a:pt x="2356" y="65"/>
                </a:lnTo>
                <a:lnTo>
                  <a:pt x="2358" y="67"/>
                </a:lnTo>
                <a:lnTo>
                  <a:pt x="2359" y="68"/>
                </a:lnTo>
                <a:lnTo>
                  <a:pt x="2359" y="70"/>
                </a:lnTo>
                <a:lnTo>
                  <a:pt x="2359" y="74"/>
                </a:lnTo>
                <a:lnTo>
                  <a:pt x="2359" y="78"/>
                </a:lnTo>
                <a:lnTo>
                  <a:pt x="2362" y="79"/>
                </a:lnTo>
                <a:lnTo>
                  <a:pt x="2365" y="81"/>
                </a:lnTo>
                <a:lnTo>
                  <a:pt x="2365" y="85"/>
                </a:lnTo>
                <a:lnTo>
                  <a:pt x="2368" y="87"/>
                </a:lnTo>
                <a:lnTo>
                  <a:pt x="2373" y="87"/>
                </a:lnTo>
                <a:lnTo>
                  <a:pt x="2377" y="85"/>
                </a:lnTo>
                <a:lnTo>
                  <a:pt x="2380" y="88"/>
                </a:lnTo>
                <a:lnTo>
                  <a:pt x="2382" y="90"/>
                </a:lnTo>
                <a:lnTo>
                  <a:pt x="2385" y="91"/>
                </a:lnTo>
                <a:lnTo>
                  <a:pt x="2386" y="91"/>
                </a:lnTo>
                <a:lnTo>
                  <a:pt x="2386" y="93"/>
                </a:lnTo>
                <a:lnTo>
                  <a:pt x="2389" y="93"/>
                </a:lnTo>
                <a:lnTo>
                  <a:pt x="2392" y="93"/>
                </a:lnTo>
                <a:lnTo>
                  <a:pt x="2394" y="93"/>
                </a:lnTo>
                <a:lnTo>
                  <a:pt x="2397" y="91"/>
                </a:lnTo>
                <a:lnTo>
                  <a:pt x="2400" y="91"/>
                </a:lnTo>
                <a:lnTo>
                  <a:pt x="2402" y="91"/>
                </a:lnTo>
                <a:lnTo>
                  <a:pt x="2405" y="94"/>
                </a:lnTo>
                <a:lnTo>
                  <a:pt x="2406" y="97"/>
                </a:lnTo>
                <a:lnTo>
                  <a:pt x="2408" y="100"/>
                </a:lnTo>
                <a:lnTo>
                  <a:pt x="2411" y="99"/>
                </a:lnTo>
                <a:lnTo>
                  <a:pt x="2412" y="97"/>
                </a:lnTo>
                <a:lnTo>
                  <a:pt x="2415" y="96"/>
                </a:lnTo>
                <a:lnTo>
                  <a:pt x="2417" y="93"/>
                </a:lnTo>
                <a:lnTo>
                  <a:pt x="2420" y="90"/>
                </a:lnTo>
                <a:lnTo>
                  <a:pt x="2421" y="88"/>
                </a:lnTo>
                <a:lnTo>
                  <a:pt x="2423" y="87"/>
                </a:lnTo>
                <a:lnTo>
                  <a:pt x="2426" y="87"/>
                </a:lnTo>
                <a:lnTo>
                  <a:pt x="2427" y="88"/>
                </a:lnTo>
                <a:lnTo>
                  <a:pt x="2430" y="90"/>
                </a:lnTo>
                <a:lnTo>
                  <a:pt x="2435" y="90"/>
                </a:lnTo>
                <a:lnTo>
                  <a:pt x="2436" y="90"/>
                </a:lnTo>
                <a:lnTo>
                  <a:pt x="2438" y="90"/>
                </a:lnTo>
                <a:lnTo>
                  <a:pt x="2439" y="91"/>
                </a:lnTo>
                <a:lnTo>
                  <a:pt x="2442" y="93"/>
                </a:lnTo>
                <a:lnTo>
                  <a:pt x="2444" y="94"/>
                </a:lnTo>
                <a:lnTo>
                  <a:pt x="2445" y="97"/>
                </a:lnTo>
                <a:lnTo>
                  <a:pt x="2447" y="100"/>
                </a:lnTo>
                <a:lnTo>
                  <a:pt x="2447" y="102"/>
                </a:lnTo>
                <a:lnTo>
                  <a:pt x="2448" y="105"/>
                </a:lnTo>
                <a:lnTo>
                  <a:pt x="2453" y="105"/>
                </a:lnTo>
                <a:lnTo>
                  <a:pt x="2454" y="103"/>
                </a:lnTo>
                <a:lnTo>
                  <a:pt x="2456" y="100"/>
                </a:lnTo>
                <a:lnTo>
                  <a:pt x="2458" y="99"/>
                </a:lnTo>
                <a:lnTo>
                  <a:pt x="2461" y="99"/>
                </a:lnTo>
                <a:lnTo>
                  <a:pt x="2464" y="99"/>
                </a:lnTo>
                <a:lnTo>
                  <a:pt x="2467" y="100"/>
                </a:lnTo>
                <a:lnTo>
                  <a:pt x="2468" y="103"/>
                </a:lnTo>
                <a:lnTo>
                  <a:pt x="2468" y="105"/>
                </a:lnTo>
                <a:lnTo>
                  <a:pt x="2468" y="108"/>
                </a:lnTo>
                <a:lnTo>
                  <a:pt x="2467" y="111"/>
                </a:lnTo>
                <a:lnTo>
                  <a:pt x="2465" y="114"/>
                </a:lnTo>
                <a:lnTo>
                  <a:pt x="2464" y="117"/>
                </a:lnTo>
                <a:lnTo>
                  <a:pt x="2462" y="118"/>
                </a:lnTo>
                <a:lnTo>
                  <a:pt x="2462" y="121"/>
                </a:lnTo>
                <a:lnTo>
                  <a:pt x="2464" y="124"/>
                </a:lnTo>
                <a:lnTo>
                  <a:pt x="2464" y="126"/>
                </a:lnTo>
                <a:lnTo>
                  <a:pt x="2465" y="129"/>
                </a:lnTo>
                <a:lnTo>
                  <a:pt x="2465" y="132"/>
                </a:lnTo>
                <a:lnTo>
                  <a:pt x="2467" y="135"/>
                </a:lnTo>
                <a:lnTo>
                  <a:pt x="2468" y="137"/>
                </a:lnTo>
                <a:lnTo>
                  <a:pt x="2471" y="140"/>
                </a:lnTo>
                <a:lnTo>
                  <a:pt x="2473" y="141"/>
                </a:lnTo>
                <a:lnTo>
                  <a:pt x="2474" y="144"/>
                </a:lnTo>
                <a:lnTo>
                  <a:pt x="2477" y="146"/>
                </a:lnTo>
                <a:lnTo>
                  <a:pt x="2479" y="147"/>
                </a:lnTo>
                <a:lnTo>
                  <a:pt x="2480" y="149"/>
                </a:lnTo>
                <a:lnTo>
                  <a:pt x="2483" y="150"/>
                </a:lnTo>
                <a:lnTo>
                  <a:pt x="2485" y="153"/>
                </a:lnTo>
                <a:lnTo>
                  <a:pt x="2488" y="155"/>
                </a:lnTo>
                <a:lnTo>
                  <a:pt x="2489" y="156"/>
                </a:lnTo>
                <a:lnTo>
                  <a:pt x="2492" y="156"/>
                </a:lnTo>
                <a:lnTo>
                  <a:pt x="2495" y="158"/>
                </a:lnTo>
                <a:lnTo>
                  <a:pt x="2497" y="159"/>
                </a:lnTo>
                <a:lnTo>
                  <a:pt x="2500" y="161"/>
                </a:lnTo>
                <a:lnTo>
                  <a:pt x="2501" y="164"/>
                </a:lnTo>
                <a:lnTo>
                  <a:pt x="2501" y="165"/>
                </a:lnTo>
                <a:lnTo>
                  <a:pt x="2503" y="170"/>
                </a:lnTo>
                <a:lnTo>
                  <a:pt x="2504" y="173"/>
                </a:lnTo>
                <a:lnTo>
                  <a:pt x="2504" y="176"/>
                </a:lnTo>
                <a:lnTo>
                  <a:pt x="2506" y="177"/>
                </a:lnTo>
                <a:lnTo>
                  <a:pt x="2506" y="180"/>
                </a:lnTo>
                <a:lnTo>
                  <a:pt x="2507" y="184"/>
                </a:lnTo>
                <a:lnTo>
                  <a:pt x="2509" y="187"/>
                </a:lnTo>
                <a:lnTo>
                  <a:pt x="2512" y="190"/>
                </a:lnTo>
                <a:lnTo>
                  <a:pt x="2514" y="191"/>
                </a:lnTo>
                <a:lnTo>
                  <a:pt x="2515" y="194"/>
                </a:lnTo>
                <a:lnTo>
                  <a:pt x="2514" y="197"/>
                </a:lnTo>
                <a:lnTo>
                  <a:pt x="2514" y="200"/>
                </a:lnTo>
                <a:lnTo>
                  <a:pt x="2514" y="205"/>
                </a:lnTo>
                <a:lnTo>
                  <a:pt x="2512" y="206"/>
                </a:lnTo>
                <a:lnTo>
                  <a:pt x="2512" y="209"/>
                </a:lnTo>
                <a:lnTo>
                  <a:pt x="2510" y="211"/>
                </a:lnTo>
                <a:lnTo>
                  <a:pt x="2510" y="214"/>
                </a:lnTo>
                <a:lnTo>
                  <a:pt x="2510" y="217"/>
                </a:lnTo>
                <a:lnTo>
                  <a:pt x="2512" y="220"/>
                </a:lnTo>
                <a:lnTo>
                  <a:pt x="2510" y="223"/>
                </a:lnTo>
                <a:lnTo>
                  <a:pt x="2510" y="226"/>
                </a:lnTo>
                <a:lnTo>
                  <a:pt x="2509" y="229"/>
                </a:lnTo>
                <a:lnTo>
                  <a:pt x="2509" y="233"/>
                </a:lnTo>
                <a:lnTo>
                  <a:pt x="2507" y="235"/>
                </a:lnTo>
                <a:lnTo>
                  <a:pt x="2507" y="238"/>
                </a:lnTo>
                <a:lnTo>
                  <a:pt x="2504" y="240"/>
                </a:lnTo>
                <a:lnTo>
                  <a:pt x="2501" y="241"/>
                </a:lnTo>
                <a:lnTo>
                  <a:pt x="2500" y="244"/>
                </a:lnTo>
                <a:lnTo>
                  <a:pt x="2498" y="246"/>
                </a:lnTo>
                <a:lnTo>
                  <a:pt x="2495" y="247"/>
                </a:lnTo>
                <a:lnTo>
                  <a:pt x="2492" y="247"/>
                </a:lnTo>
                <a:lnTo>
                  <a:pt x="2489" y="247"/>
                </a:lnTo>
                <a:lnTo>
                  <a:pt x="2486" y="247"/>
                </a:lnTo>
                <a:lnTo>
                  <a:pt x="2485" y="252"/>
                </a:lnTo>
                <a:lnTo>
                  <a:pt x="2486" y="255"/>
                </a:lnTo>
                <a:lnTo>
                  <a:pt x="2489" y="255"/>
                </a:lnTo>
                <a:lnTo>
                  <a:pt x="2492" y="256"/>
                </a:lnTo>
                <a:lnTo>
                  <a:pt x="2494" y="258"/>
                </a:lnTo>
                <a:lnTo>
                  <a:pt x="2491" y="259"/>
                </a:lnTo>
                <a:lnTo>
                  <a:pt x="2488" y="262"/>
                </a:lnTo>
                <a:lnTo>
                  <a:pt x="2486" y="264"/>
                </a:lnTo>
                <a:lnTo>
                  <a:pt x="2485" y="262"/>
                </a:lnTo>
                <a:lnTo>
                  <a:pt x="2485" y="259"/>
                </a:lnTo>
                <a:lnTo>
                  <a:pt x="2482" y="258"/>
                </a:lnTo>
                <a:lnTo>
                  <a:pt x="2479" y="259"/>
                </a:lnTo>
                <a:lnTo>
                  <a:pt x="2477" y="262"/>
                </a:lnTo>
                <a:lnTo>
                  <a:pt x="2476" y="264"/>
                </a:lnTo>
                <a:lnTo>
                  <a:pt x="2476" y="267"/>
                </a:lnTo>
                <a:lnTo>
                  <a:pt x="2477" y="270"/>
                </a:lnTo>
                <a:lnTo>
                  <a:pt x="2479" y="271"/>
                </a:lnTo>
                <a:lnTo>
                  <a:pt x="2477" y="274"/>
                </a:lnTo>
                <a:lnTo>
                  <a:pt x="2476" y="276"/>
                </a:lnTo>
                <a:lnTo>
                  <a:pt x="2473" y="277"/>
                </a:lnTo>
                <a:lnTo>
                  <a:pt x="2471" y="279"/>
                </a:lnTo>
                <a:lnTo>
                  <a:pt x="2470" y="282"/>
                </a:lnTo>
                <a:lnTo>
                  <a:pt x="2468" y="283"/>
                </a:lnTo>
                <a:lnTo>
                  <a:pt x="2467" y="286"/>
                </a:lnTo>
                <a:lnTo>
                  <a:pt x="2465" y="290"/>
                </a:lnTo>
                <a:lnTo>
                  <a:pt x="2467" y="291"/>
                </a:lnTo>
                <a:lnTo>
                  <a:pt x="2468" y="293"/>
                </a:lnTo>
                <a:lnTo>
                  <a:pt x="2471" y="293"/>
                </a:lnTo>
                <a:lnTo>
                  <a:pt x="2474" y="291"/>
                </a:lnTo>
                <a:lnTo>
                  <a:pt x="2477" y="291"/>
                </a:lnTo>
                <a:lnTo>
                  <a:pt x="2480" y="291"/>
                </a:lnTo>
                <a:lnTo>
                  <a:pt x="2483" y="291"/>
                </a:lnTo>
                <a:lnTo>
                  <a:pt x="2485" y="291"/>
                </a:lnTo>
                <a:lnTo>
                  <a:pt x="2488" y="291"/>
                </a:lnTo>
                <a:lnTo>
                  <a:pt x="2491" y="291"/>
                </a:lnTo>
                <a:lnTo>
                  <a:pt x="2492" y="294"/>
                </a:lnTo>
                <a:lnTo>
                  <a:pt x="2491" y="296"/>
                </a:lnTo>
                <a:lnTo>
                  <a:pt x="2489" y="296"/>
                </a:lnTo>
                <a:lnTo>
                  <a:pt x="2486" y="296"/>
                </a:lnTo>
                <a:lnTo>
                  <a:pt x="2483" y="296"/>
                </a:lnTo>
                <a:lnTo>
                  <a:pt x="2482" y="294"/>
                </a:lnTo>
                <a:lnTo>
                  <a:pt x="2479" y="294"/>
                </a:lnTo>
                <a:lnTo>
                  <a:pt x="2477" y="296"/>
                </a:lnTo>
                <a:lnTo>
                  <a:pt x="2473" y="297"/>
                </a:lnTo>
                <a:lnTo>
                  <a:pt x="2471" y="296"/>
                </a:lnTo>
                <a:lnTo>
                  <a:pt x="2468" y="296"/>
                </a:lnTo>
                <a:lnTo>
                  <a:pt x="2465" y="297"/>
                </a:lnTo>
                <a:lnTo>
                  <a:pt x="2464" y="300"/>
                </a:lnTo>
                <a:lnTo>
                  <a:pt x="2465" y="302"/>
                </a:lnTo>
                <a:lnTo>
                  <a:pt x="2468" y="303"/>
                </a:lnTo>
                <a:lnTo>
                  <a:pt x="2471" y="305"/>
                </a:lnTo>
                <a:lnTo>
                  <a:pt x="2473" y="306"/>
                </a:lnTo>
                <a:lnTo>
                  <a:pt x="2476" y="306"/>
                </a:lnTo>
                <a:lnTo>
                  <a:pt x="2479" y="305"/>
                </a:lnTo>
                <a:lnTo>
                  <a:pt x="2480" y="305"/>
                </a:lnTo>
                <a:lnTo>
                  <a:pt x="2483" y="305"/>
                </a:lnTo>
                <a:lnTo>
                  <a:pt x="2488" y="306"/>
                </a:lnTo>
                <a:lnTo>
                  <a:pt x="2489" y="308"/>
                </a:lnTo>
                <a:lnTo>
                  <a:pt x="2486" y="311"/>
                </a:lnTo>
                <a:lnTo>
                  <a:pt x="2483" y="311"/>
                </a:lnTo>
                <a:lnTo>
                  <a:pt x="2480" y="311"/>
                </a:lnTo>
                <a:lnTo>
                  <a:pt x="2477" y="311"/>
                </a:lnTo>
                <a:lnTo>
                  <a:pt x="2476" y="312"/>
                </a:lnTo>
                <a:lnTo>
                  <a:pt x="2473" y="312"/>
                </a:lnTo>
                <a:lnTo>
                  <a:pt x="2470" y="314"/>
                </a:lnTo>
                <a:lnTo>
                  <a:pt x="2468" y="317"/>
                </a:lnTo>
                <a:lnTo>
                  <a:pt x="2468" y="318"/>
                </a:lnTo>
                <a:lnTo>
                  <a:pt x="2470" y="321"/>
                </a:lnTo>
                <a:lnTo>
                  <a:pt x="2470" y="323"/>
                </a:lnTo>
                <a:lnTo>
                  <a:pt x="2473" y="324"/>
                </a:lnTo>
                <a:lnTo>
                  <a:pt x="2476" y="323"/>
                </a:lnTo>
                <a:lnTo>
                  <a:pt x="2477" y="323"/>
                </a:lnTo>
                <a:lnTo>
                  <a:pt x="2477" y="326"/>
                </a:lnTo>
                <a:lnTo>
                  <a:pt x="2474" y="327"/>
                </a:lnTo>
                <a:lnTo>
                  <a:pt x="2473" y="330"/>
                </a:lnTo>
                <a:lnTo>
                  <a:pt x="2474" y="333"/>
                </a:lnTo>
                <a:lnTo>
                  <a:pt x="2476" y="335"/>
                </a:lnTo>
                <a:lnTo>
                  <a:pt x="2476" y="336"/>
                </a:lnTo>
                <a:lnTo>
                  <a:pt x="2473" y="338"/>
                </a:lnTo>
                <a:lnTo>
                  <a:pt x="2471" y="339"/>
                </a:lnTo>
                <a:lnTo>
                  <a:pt x="2470" y="343"/>
                </a:lnTo>
                <a:lnTo>
                  <a:pt x="2471" y="346"/>
                </a:lnTo>
                <a:lnTo>
                  <a:pt x="2471" y="347"/>
                </a:lnTo>
                <a:lnTo>
                  <a:pt x="2473" y="349"/>
                </a:lnTo>
                <a:lnTo>
                  <a:pt x="2476" y="349"/>
                </a:lnTo>
                <a:lnTo>
                  <a:pt x="2477" y="349"/>
                </a:lnTo>
                <a:lnTo>
                  <a:pt x="2480" y="349"/>
                </a:lnTo>
                <a:lnTo>
                  <a:pt x="2482" y="350"/>
                </a:lnTo>
                <a:lnTo>
                  <a:pt x="2486" y="350"/>
                </a:lnTo>
                <a:lnTo>
                  <a:pt x="2488" y="350"/>
                </a:lnTo>
                <a:lnTo>
                  <a:pt x="2492" y="353"/>
                </a:lnTo>
                <a:lnTo>
                  <a:pt x="2492" y="355"/>
                </a:lnTo>
                <a:lnTo>
                  <a:pt x="2494" y="356"/>
                </a:lnTo>
                <a:lnTo>
                  <a:pt x="2495" y="356"/>
                </a:lnTo>
                <a:lnTo>
                  <a:pt x="2498" y="353"/>
                </a:lnTo>
                <a:lnTo>
                  <a:pt x="2500" y="355"/>
                </a:lnTo>
                <a:lnTo>
                  <a:pt x="2501" y="356"/>
                </a:lnTo>
                <a:lnTo>
                  <a:pt x="2501" y="359"/>
                </a:lnTo>
                <a:lnTo>
                  <a:pt x="2504" y="359"/>
                </a:lnTo>
                <a:lnTo>
                  <a:pt x="2506" y="356"/>
                </a:lnTo>
                <a:lnTo>
                  <a:pt x="2507" y="352"/>
                </a:lnTo>
                <a:lnTo>
                  <a:pt x="2507" y="350"/>
                </a:lnTo>
                <a:lnTo>
                  <a:pt x="2509" y="347"/>
                </a:lnTo>
                <a:lnTo>
                  <a:pt x="2510" y="347"/>
                </a:lnTo>
                <a:lnTo>
                  <a:pt x="2512" y="347"/>
                </a:lnTo>
                <a:lnTo>
                  <a:pt x="2515" y="346"/>
                </a:lnTo>
                <a:lnTo>
                  <a:pt x="2518" y="344"/>
                </a:lnTo>
                <a:lnTo>
                  <a:pt x="2521" y="343"/>
                </a:lnTo>
                <a:lnTo>
                  <a:pt x="2523" y="341"/>
                </a:lnTo>
                <a:lnTo>
                  <a:pt x="2526" y="341"/>
                </a:lnTo>
                <a:lnTo>
                  <a:pt x="2526" y="343"/>
                </a:lnTo>
                <a:lnTo>
                  <a:pt x="2523" y="346"/>
                </a:lnTo>
                <a:lnTo>
                  <a:pt x="2523" y="349"/>
                </a:lnTo>
                <a:lnTo>
                  <a:pt x="2524" y="347"/>
                </a:lnTo>
                <a:lnTo>
                  <a:pt x="2527" y="347"/>
                </a:lnTo>
                <a:lnTo>
                  <a:pt x="2530" y="347"/>
                </a:lnTo>
                <a:lnTo>
                  <a:pt x="2533" y="346"/>
                </a:lnTo>
                <a:lnTo>
                  <a:pt x="2536" y="346"/>
                </a:lnTo>
                <a:lnTo>
                  <a:pt x="2539" y="347"/>
                </a:lnTo>
                <a:lnTo>
                  <a:pt x="2539" y="350"/>
                </a:lnTo>
                <a:lnTo>
                  <a:pt x="2538" y="353"/>
                </a:lnTo>
                <a:lnTo>
                  <a:pt x="2538" y="355"/>
                </a:lnTo>
                <a:lnTo>
                  <a:pt x="2536" y="358"/>
                </a:lnTo>
                <a:lnTo>
                  <a:pt x="2538" y="361"/>
                </a:lnTo>
                <a:lnTo>
                  <a:pt x="2536" y="364"/>
                </a:lnTo>
                <a:lnTo>
                  <a:pt x="2533" y="364"/>
                </a:lnTo>
                <a:lnTo>
                  <a:pt x="2532" y="365"/>
                </a:lnTo>
                <a:lnTo>
                  <a:pt x="2530" y="365"/>
                </a:lnTo>
                <a:lnTo>
                  <a:pt x="2530" y="367"/>
                </a:lnTo>
                <a:lnTo>
                  <a:pt x="2532" y="367"/>
                </a:lnTo>
                <a:lnTo>
                  <a:pt x="2539" y="371"/>
                </a:lnTo>
                <a:lnTo>
                  <a:pt x="2541" y="371"/>
                </a:lnTo>
                <a:lnTo>
                  <a:pt x="2542" y="371"/>
                </a:lnTo>
                <a:lnTo>
                  <a:pt x="2554" y="377"/>
                </a:lnTo>
                <a:lnTo>
                  <a:pt x="2556" y="377"/>
                </a:lnTo>
                <a:lnTo>
                  <a:pt x="2569" y="383"/>
                </a:lnTo>
                <a:lnTo>
                  <a:pt x="2573" y="385"/>
                </a:lnTo>
                <a:lnTo>
                  <a:pt x="2574" y="385"/>
                </a:lnTo>
                <a:lnTo>
                  <a:pt x="2576" y="386"/>
                </a:lnTo>
                <a:lnTo>
                  <a:pt x="2577" y="386"/>
                </a:lnTo>
                <a:lnTo>
                  <a:pt x="2577" y="383"/>
                </a:lnTo>
                <a:lnTo>
                  <a:pt x="2577" y="382"/>
                </a:lnTo>
                <a:lnTo>
                  <a:pt x="2580" y="382"/>
                </a:lnTo>
                <a:lnTo>
                  <a:pt x="2579" y="389"/>
                </a:lnTo>
                <a:lnTo>
                  <a:pt x="2582" y="391"/>
                </a:lnTo>
                <a:lnTo>
                  <a:pt x="2580" y="399"/>
                </a:lnTo>
                <a:lnTo>
                  <a:pt x="2582" y="420"/>
                </a:lnTo>
                <a:lnTo>
                  <a:pt x="2582" y="438"/>
                </a:lnTo>
                <a:lnTo>
                  <a:pt x="2582" y="450"/>
                </a:lnTo>
                <a:lnTo>
                  <a:pt x="2579" y="453"/>
                </a:lnTo>
                <a:lnTo>
                  <a:pt x="2579" y="458"/>
                </a:lnTo>
                <a:lnTo>
                  <a:pt x="2556" y="638"/>
                </a:lnTo>
                <a:lnTo>
                  <a:pt x="2551" y="638"/>
                </a:lnTo>
                <a:lnTo>
                  <a:pt x="2574" y="464"/>
                </a:lnTo>
                <a:lnTo>
                  <a:pt x="2574" y="462"/>
                </a:lnTo>
                <a:lnTo>
                  <a:pt x="2568" y="461"/>
                </a:lnTo>
                <a:lnTo>
                  <a:pt x="2569" y="453"/>
                </a:lnTo>
                <a:lnTo>
                  <a:pt x="2562" y="450"/>
                </a:lnTo>
                <a:lnTo>
                  <a:pt x="2544" y="444"/>
                </a:lnTo>
                <a:lnTo>
                  <a:pt x="2533" y="441"/>
                </a:lnTo>
                <a:lnTo>
                  <a:pt x="2517" y="435"/>
                </a:lnTo>
                <a:lnTo>
                  <a:pt x="2509" y="433"/>
                </a:lnTo>
                <a:lnTo>
                  <a:pt x="2495" y="432"/>
                </a:lnTo>
                <a:lnTo>
                  <a:pt x="2495" y="430"/>
                </a:lnTo>
                <a:lnTo>
                  <a:pt x="2486" y="426"/>
                </a:lnTo>
                <a:lnTo>
                  <a:pt x="2473" y="424"/>
                </a:lnTo>
                <a:lnTo>
                  <a:pt x="2465" y="426"/>
                </a:lnTo>
                <a:lnTo>
                  <a:pt x="2461" y="430"/>
                </a:lnTo>
                <a:lnTo>
                  <a:pt x="2458" y="442"/>
                </a:lnTo>
                <a:lnTo>
                  <a:pt x="2456" y="459"/>
                </a:lnTo>
                <a:lnTo>
                  <a:pt x="2454" y="465"/>
                </a:lnTo>
                <a:lnTo>
                  <a:pt x="2453" y="474"/>
                </a:lnTo>
                <a:lnTo>
                  <a:pt x="2448" y="491"/>
                </a:lnTo>
                <a:lnTo>
                  <a:pt x="2447" y="502"/>
                </a:lnTo>
                <a:lnTo>
                  <a:pt x="2445" y="509"/>
                </a:lnTo>
                <a:lnTo>
                  <a:pt x="2445" y="520"/>
                </a:lnTo>
                <a:lnTo>
                  <a:pt x="2448" y="521"/>
                </a:lnTo>
                <a:lnTo>
                  <a:pt x="2448" y="527"/>
                </a:lnTo>
                <a:lnTo>
                  <a:pt x="2444" y="527"/>
                </a:lnTo>
                <a:lnTo>
                  <a:pt x="2438" y="571"/>
                </a:lnTo>
                <a:lnTo>
                  <a:pt x="2435" y="580"/>
                </a:lnTo>
                <a:lnTo>
                  <a:pt x="2435" y="594"/>
                </a:lnTo>
                <a:lnTo>
                  <a:pt x="2433" y="606"/>
                </a:lnTo>
                <a:lnTo>
                  <a:pt x="2426" y="614"/>
                </a:lnTo>
                <a:lnTo>
                  <a:pt x="2421" y="638"/>
                </a:lnTo>
                <a:lnTo>
                  <a:pt x="2411" y="653"/>
                </a:lnTo>
                <a:lnTo>
                  <a:pt x="2398" y="661"/>
                </a:lnTo>
                <a:lnTo>
                  <a:pt x="2395" y="671"/>
                </a:lnTo>
                <a:lnTo>
                  <a:pt x="2379" y="786"/>
                </a:lnTo>
                <a:lnTo>
                  <a:pt x="2379" y="789"/>
                </a:lnTo>
                <a:lnTo>
                  <a:pt x="2364" y="886"/>
                </a:lnTo>
                <a:lnTo>
                  <a:pt x="2346" y="1007"/>
                </a:lnTo>
                <a:lnTo>
                  <a:pt x="2388" y="1056"/>
                </a:lnTo>
                <a:lnTo>
                  <a:pt x="2382" y="1104"/>
                </a:lnTo>
                <a:lnTo>
                  <a:pt x="2374" y="1156"/>
                </a:lnTo>
                <a:lnTo>
                  <a:pt x="2361" y="1245"/>
                </a:lnTo>
                <a:lnTo>
                  <a:pt x="2356" y="1244"/>
                </a:lnTo>
                <a:lnTo>
                  <a:pt x="2370" y="1156"/>
                </a:lnTo>
                <a:lnTo>
                  <a:pt x="2368" y="1156"/>
                </a:lnTo>
                <a:lnTo>
                  <a:pt x="2368" y="1151"/>
                </a:lnTo>
                <a:lnTo>
                  <a:pt x="2370" y="1151"/>
                </a:lnTo>
                <a:lnTo>
                  <a:pt x="2385" y="1057"/>
                </a:lnTo>
                <a:lnTo>
                  <a:pt x="2338" y="1006"/>
                </a:lnTo>
                <a:lnTo>
                  <a:pt x="2338" y="1003"/>
                </a:lnTo>
                <a:lnTo>
                  <a:pt x="2341" y="1004"/>
                </a:lnTo>
                <a:lnTo>
                  <a:pt x="2341" y="1000"/>
                </a:lnTo>
                <a:lnTo>
                  <a:pt x="2355" y="918"/>
                </a:lnTo>
                <a:lnTo>
                  <a:pt x="2353" y="916"/>
                </a:lnTo>
                <a:lnTo>
                  <a:pt x="2350" y="915"/>
                </a:lnTo>
                <a:lnTo>
                  <a:pt x="2352" y="912"/>
                </a:lnTo>
                <a:lnTo>
                  <a:pt x="2347" y="910"/>
                </a:lnTo>
                <a:lnTo>
                  <a:pt x="2346" y="921"/>
                </a:lnTo>
                <a:lnTo>
                  <a:pt x="2343" y="919"/>
                </a:lnTo>
                <a:lnTo>
                  <a:pt x="2362" y="794"/>
                </a:lnTo>
                <a:lnTo>
                  <a:pt x="2364" y="783"/>
                </a:lnTo>
                <a:lnTo>
                  <a:pt x="2365" y="783"/>
                </a:lnTo>
                <a:lnTo>
                  <a:pt x="2364" y="789"/>
                </a:lnTo>
                <a:lnTo>
                  <a:pt x="2365" y="789"/>
                </a:lnTo>
                <a:lnTo>
                  <a:pt x="2365" y="795"/>
                </a:lnTo>
                <a:lnTo>
                  <a:pt x="2370" y="795"/>
                </a:lnTo>
                <a:lnTo>
                  <a:pt x="2373" y="795"/>
                </a:lnTo>
                <a:lnTo>
                  <a:pt x="2379" y="745"/>
                </a:lnTo>
                <a:lnTo>
                  <a:pt x="2377" y="744"/>
                </a:lnTo>
                <a:lnTo>
                  <a:pt x="2377" y="742"/>
                </a:lnTo>
                <a:lnTo>
                  <a:pt x="2376" y="742"/>
                </a:lnTo>
                <a:lnTo>
                  <a:pt x="2376" y="741"/>
                </a:lnTo>
                <a:lnTo>
                  <a:pt x="2373" y="739"/>
                </a:lnTo>
                <a:lnTo>
                  <a:pt x="2373" y="741"/>
                </a:lnTo>
                <a:lnTo>
                  <a:pt x="2370" y="741"/>
                </a:lnTo>
                <a:lnTo>
                  <a:pt x="2370" y="736"/>
                </a:lnTo>
                <a:lnTo>
                  <a:pt x="2371" y="735"/>
                </a:lnTo>
                <a:lnTo>
                  <a:pt x="2373" y="735"/>
                </a:lnTo>
                <a:lnTo>
                  <a:pt x="2373" y="738"/>
                </a:lnTo>
                <a:lnTo>
                  <a:pt x="2376" y="738"/>
                </a:lnTo>
                <a:lnTo>
                  <a:pt x="2377" y="738"/>
                </a:lnTo>
                <a:lnTo>
                  <a:pt x="2377" y="736"/>
                </a:lnTo>
                <a:lnTo>
                  <a:pt x="2380" y="733"/>
                </a:lnTo>
                <a:lnTo>
                  <a:pt x="2382" y="730"/>
                </a:lnTo>
                <a:lnTo>
                  <a:pt x="2386" y="697"/>
                </a:lnTo>
                <a:lnTo>
                  <a:pt x="2386" y="695"/>
                </a:lnTo>
                <a:lnTo>
                  <a:pt x="2388" y="694"/>
                </a:lnTo>
                <a:lnTo>
                  <a:pt x="2388" y="692"/>
                </a:lnTo>
                <a:lnTo>
                  <a:pt x="2386" y="689"/>
                </a:lnTo>
                <a:lnTo>
                  <a:pt x="2383" y="686"/>
                </a:lnTo>
                <a:lnTo>
                  <a:pt x="2394" y="615"/>
                </a:lnTo>
                <a:lnTo>
                  <a:pt x="2398" y="583"/>
                </a:lnTo>
                <a:lnTo>
                  <a:pt x="2400" y="583"/>
                </a:lnTo>
                <a:lnTo>
                  <a:pt x="2403" y="568"/>
                </a:lnTo>
                <a:lnTo>
                  <a:pt x="2406" y="570"/>
                </a:lnTo>
                <a:lnTo>
                  <a:pt x="2414" y="520"/>
                </a:lnTo>
                <a:lnTo>
                  <a:pt x="2417" y="500"/>
                </a:lnTo>
                <a:lnTo>
                  <a:pt x="2397" y="497"/>
                </a:lnTo>
                <a:lnTo>
                  <a:pt x="2397" y="498"/>
                </a:lnTo>
                <a:lnTo>
                  <a:pt x="2394" y="515"/>
                </a:lnTo>
                <a:lnTo>
                  <a:pt x="2394" y="518"/>
                </a:lnTo>
                <a:lnTo>
                  <a:pt x="2394" y="520"/>
                </a:lnTo>
                <a:lnTo>
                  <a:pt x="2391" y="520"/>
                </a:lnTo>
                <a:lnTo>
                  <a:pt x="2389" y="520"/>
                </a:lnTo>
                <a:lnTo>
                  <a:pt x="2386" y="520"/>
                </a:lnTo>
                <a:lnTo>
                  <a:pt x="2385" y="527"/>
                </a:lnTo>
                <a:lnTo>
                  <a:pt x="2383" y="532"/>
                </a:lnTo>
                <a:lnTo>
                  <a:pt x="2377" y="573"/>
                </a:lnTo>
                <a:lnTo>
                  <a:pt x="2347" y="568"/>
                </a:lnTo>
                <a:lnTo>
                  <a:pt x="2336" y="639"/>
                </a:lnTo>
                <a:lnTo>
                  <a:pt x="2335" y="639"/>
                </a:lnTo>
                <a:lnTo>
                  <a:pt x="2302" y="635"/>
                </a:lnTo>
                <a:lnTo>
                  <a:pt x="2300" y="641"/>
                </a:lnTo>
                <a:lnTo>
                  <a:pt x="2297" y="644"/>
                </a:lnTo>
                <a:lnTo>
                  <a:pt x="2294" y="641"/>
                </a:lnTo>
                <a:lnTo>
                  <a:pt x="2282" y="651"/>
                </a:lnTo>
                <a:lnTo>
                  <a:pt x="2235" y="692"/>
                </a:lnTo>
                <a:lnTo>
                  <a:pt x="2238" y="697"/>
                </a:lnTo>
                <a:lnTo>
                  <a:pt x="2237" y="698"/>
                </a:lnTo>
                <a:lnTo>
                  <a:pt x="2238" y="700"/>
                </a:lnTo>
                <a:lnTo>
                  <a:pt x="2234" y="703"/>
                </a:lnTo>
                <a:lnTo>
                  <a:pt x="2280" y="756"/>
                </a:lnTo>
                <a:lnTo>
                  <a:pt x="2294" y="771"/>
                </a:lnTo>
                <a:lnTo>
                  <a:pt x="2294" y="773"/>
                </a:lnTo>
                <a:lnTo>
                  <a:pt x="2293" y="788"/>
                </a:lnTo>
                <a:lnTo>
                  <a:pt x="2287" y="829"/>
                </a:lnTo>
                <a:lnTo>
                  <a:pt x="2285" y="841"/>
                </a:lnTo>
                <a:lnTo>
                  <a:pt x="2282" y="842"/>
                </a:lnTo>
                <a:lnTo>
                  <a:pt x="2234" y="786"/>
                </a:lnTo>
                <a:lnTo>
                  <a:pt x="2229" y="789"/>
                </a:lnTo>
                <a:lnTo>
                  <a:pt x="2224" y="826"/>
                </a:lnTo>
                <a:lnTo>
                  <a:pt x="2221" y="850"/>
                </a:lnTo>
                <a:lnTo>
                  <a:pt x="2218" y="851"/>
                </a:lnTo>
                <a:lnTo>
                  <a:pt x="2217" y="854"/>
                </a:lnTo>
                <a:lnTo>
                  <a:pt x="2218" y="856"/>
                </a:lnTo>
                <a:lnTo>
                  <a:pt x="2261" y="904"/>
                </a:lnTo>
                <a:lnTo>
                  <a:pt x="2273" y="918"/>
                </a:lnTo>
                <a:lnTo>
                  <a:pt x="2264" y="974"/>
                </a:lnTo>
                <a:lnTo>
                  <a:pt x="2256" y="1025"/>
                </a:lnTo>
                <a:lnTo>
                  <a:pt x="2253" y="1047"/>
                </a:lnTo>
                <a:lnTo>
                  <a:pt x="2247" y="1091"/>
                </a:lnTo>
                <a:lnTo>
                  <a:pt x="2244" y="1091"/>
                </a:lnTo>
                <a:lnTo>
                  <a:pt x="2246" y="1080"/>
                </a:lnTo>
                <a:lnTo>
                  <a:pt x="2240" y="1077"/>
                </a:lnTo>
                <a:lnTo>
                  <a:pt x="2228" y="1075"/>
                </a:lnTo>
                <a:lnTo>
                  <a:pt x="2150" y="1065"/>
                </a:lnTo>
                <a:lnTo>
                  <a:pt x="2149" y="1074"/>
                </a:lnTo>
                <a:lnTo>
                  <a:pt x="2147" y="1074"/>
                </a:lnTo>
                <a:lnTo>
                  <a:pt x="2146" y="1074"/>
                </a:lnTo>
                <a:lnTo>
                  <a:pt x="2146" y="1072"/>
                </a:lnTo>
                <a:lnTo>
                  <a:pt x="2147" y="1069"/>
                </a:lnTo>
                <a:lnTo>
                  <a:pt x="2173" y="904"/>
                </a:lnTo>
                <a:lnTo>
                  <a:pt x="2167" y="904"/>
                </a:lnTo>
                <a:lnTo>
                  <a:pt x="2168" y="894"/>
                </a:lnTo>
                <a:lnTo>
                  <a:pt x="2175" y="894"/>
                </a:lnTo>
                <a:lnTo>
                  <a:pt x="2202" y="715"/>
                </a:lnTo>
                <a:lnTo>
                  <a:pt x="2194" y="714"/>
                </a:lnTo>
                <a:lnTo>
                  <a:pt x="2196" y="707"/>
                </a:lnTo>
                <a:lnTo>
                  <a:pt x="2150" y="700"/>
                </a:lnTo>
                <a:lnTo>
                  <a:pt x="2137" y="800"/>
                </a:lnTo>
                <a:lnTo>
                  <a:pt x="2122" y="797"/>
                </a:lnTo>
                <a:lnTo>
                  <a:pt x="2119" y="797"/>
                </a:lnTo>
                <a:lnTo>
                  <a:pt x="2128" y="735"/>
                </a:lnTo>
                <a:lnTo>
                  <a:pt x="2128" y="732"/>
                </a:lnTo>
                <a:lnTo>
                  <a:pt x="2132" y="704"/>
                </a:lnTo>
                <a:lnTo>
                  <a:pt x="2134" y="697"/>
                </a:lnTo>
                <a:lnTo>
                  <a:pt x="2108" y="694"/>
                </a:lnTo>
                <a:lnTo>
                  <a:pt x="2105" y="709"/>
                </a:lnTo>
                <a:lnTo>
                  <a:pt x="2102" y="733"/>
                </a:lnTo>
                <a:lnTo>
                  <a:pt x="2105" y="742"/>
                </a:lnTo>
                <a:lnTo>
                  <a:pt x="2103" y="753"/>
                </a:lnTo>
                <a:lnTo>
                  <a:pt x="2093" y="751"/>
                </a:lnTo>
                <a:lnTo>
                  <a:pt x="2094" y="741"/>
                </a:lnTo>
                <a:lnTo>
                  <a:pt x="2100" y="732"/>
                </a:lnTo>
                <a:lnTo>
                  <a:pt x="2106" y="694"/>
                </a:lnTo>
                <a:lnTo>
                  <a:pt x="2081" y="689"/>
                </a:lnTo>
                <a:lnTo>
                  <a:pt x="2078" y="714"/>
                </a:lnTo>
                <a:lnTo>
                  <a:pt x="2069" y="767"/>
                </a:lnTo>
                <a:lnTo>
                  <a:pt x="2050" y="763"/>
                </a:lnTo>
                <a:lnTo>
                  <a:pt x="2060" y="707"/>
                </a:lnTo>
                <a:lnTo>
                  <a:pt x="2063" y="686"/>
                </a:lnTo>
                <a:lnTo>
                  <a:pt x="2035" y="682"/>
                </a:lnTo>
                <a:lnTo>
                  <a:pt x="2031" y="682"/>
                </a:lnTo>
                <a:lnTo>
                  <a:pt x="2026" y="682"/>
                </a:lnTo>
                <a:lnTo>
                  <a:pt x="2017" y="680"/>
                </a:lnTo>
                <a:lnTo>
                  <a:pt x="2010" y="732"/>
                </a:lnTo>
                <a:lnTo>
                  <a:pt x="2014" y="733"/>
                </a:lnTo>
                <a:lnTo>
                  <a:pt x="2014" y="732"/>
                </a:lnTo>
                <a:lnTo>
                  <a:pt x="2011" y="754"/>
                </a:lnTo>
                <a:lnTo>
                  <a:pt x="2016" y="754"/>
                </a:lnTo>
                <a:lnTo>
                  <a:pt x="2014" y="762"/>
                </a:lnTo>
                <a:lnTo>
                  <a:pt x="2035" y="789"/>
                </a:lnTo>
                <a:lnTo>
                  <a:pt x="2037" y="789"/>
                </a:lnTo>
                <a:lnTo>
                  <a:pt x="2037" y="795"/>
                </a:lnTo>
                <a:lnTo>
                  <a:pt x="2073" y="795"/>
                </a:lnTo>
                <a:lnTo>
                  <a:pt x="2073" y="798"/>
                </a:lnTo>
                <a:lnTo>
                  <a:pt x="2078" y="804"/>
                </a:lnTo>
                <a:lnTo>
                  <a:pt x="2113" y="851"/>
                </a:lnTo>
                <a:lnTo>
                  <a:pt x="2111" y="853"/>
                </a:lnTo>
                <a:lnTo>
                  <a:pt x="2094" y="832"/>
                </a:lnTo>
                <a:lnTo>
                  <a:pt x="2085" y="838"/>
                </a:lnTo>
                <a:lnTo>
                  <a:pt x="2084" y="835"/>
                </a:lnTo>
                <a:lnTo>
                  <a:pt x="2078" y="839"/>
                </a:lnTo>
                <a:lnTo>
                  <a:pt x="2108" y="882"/>
                </a:lnTo>
                <a:lnTo>
                  <a:pt x="2106" y="883"/>
                </a:lnTo>
                <a:lnTo>
                  <a:pt x="2075" y="839"/>
                </a:lnTo>
                <a:lnTo>
                  <a:pt x="2044" y="798"/>
                </a:lnTo>
                <a:lnTo>
                  <a:pt x="2038" y="798"/>
                </a:lnTo>
                <a:lnTo>
                  <a:pt x="2002" y="800"/>
                </a:lnTo>
                <a:lnTo>
                  <a:pt x="1999" y="818"/>
                </a:lnTo>
                <a:lnTo>
                  <a:pt x="2001" y="818"/>
                </a:lnTo>
                <a:lnTo>
                  <a:pt x="2001" y="820"/>
                </a:lnTo>
                <a:lnTo>
                  <a:pt x="1999" y="820"/>
                </a:lnTo>
                <a:lnTo>
                  <a:pt x="1999" y="823"/>
                </a:lnTo>
                <a:lnTo>
                  <a:pt x="1973" y="857"/>
                </a:lnTo>
                <a:lnTo>
                  <a:pt x="1972" y="886"/>
                </a:lnTo>
                <a:lnTo>
                  <a:pt x="2002" y="888"/>
                </a:lnTo>
                <a:lnTo>
                  <a:pt x="2002" y="892"/>
                </a:lnTo>
                <a:lnTo>
                  <a:pt x="2004" y="892"/>
                </a:lnTo>
                <a:lnTo>
                  <a:pt x="2004" y="873"/>
                </a:lnTo>
                <a:lnTo>
                  <a:pt x="2005" y="873"/>
                </a:lnTo>
                <a:lnTo>
                  <a:pt x="2005" y="891"/>
                </a:lnTo>
                <a:lnTo>
                  <a:pt x="2014" y="892"/>
                </a:lnTo>
                <a:lnTo>
                  <a:pt x="2014" y="874"/>
                </a:lnTo>
                <a:lnTo>
                  <a:pt x="2016" y="874"/>
                </a:lnTo>
                <a:lnTo>
                  <a:pt x="2014" y="892"/>
                </a:lnTo>
                <a:lnTo>
                  <a:pt x="2025" y="892"/>
                </a:lnTo>
                <a:lnTo>
                  <a:pt x="2026" y="892"/>
                </a:lnTo>
                <a:lnTo>
                  <a:pt x="2028" y="841"/>
                </a:lnTo>
                <a:lnTo>
                  <a:pt x="2038" y="841"/>
                </a:lnTo>
                <a:lnTo>
                  <a:pt x="2037" y="932"/>
                </a:lnTo>
                <a:lnTo>
                  <a:pt x="2035" y="933"/>
                </a:lnTo>
                <a:lnTo>
                  <a:pt x="2004" y="932"/>
                </a:lnTo>
                <a:lnTo>
                  <a:pt x="2001" y="932"/>
                </a:lnTo>
                <a:lnTo>
                  <a:pt x="1997" y="932"/>
                </a:lnTo>
                <a:lnTo>
                  <a:pt x="1996" y="932"/>
                </a:lnTo>
                <a:lnTo>
                  <a:pt x="1994" y="932"/>
                </a:lnTo>
                <a:lnTo>
                  <a:pt x="1993" y="933"/>
                </a:lnTo>
                <a:lnTo>
                  <a:pt x="1991" y="935"/>
                </a:lnTo>
                <a:lnTo>
                  <a:pt x="1988" y="939"/>
                </a:lnTo>
                <a:lnTo>
                  <a:pt x="1997" y="939"/>
                </a:lnTo>
                <a:lnTo>
                  <a:pt x="1996" y="942"/>
                </a:lnTo>
                <a:lnTo>
                  <a:pt x="1991" y="942"/>
                </a:lnTo>
                <a:lnTo>
                  <a:pt x="1996" y="942"/>
                </a:lnTo>
                <a:lnTo>
                  <a:pt x="1996" y="944"/>
                </a:lnTo>
                <a:lnTo>
                  <a:pt x="1988" y="944"/>
                </a:lnTo>
                <a:lnTo>
                  <a:pt x="1988" y="948"/>
                </a:lnTo>
                <a:lnTo>
                  <a:pt x="1994" y="948"/>
                </a:lnTo>
                <a:lnTo>
                  <a:pt x="1991" y="953"/>
                </a:lnTo>
                <a:lnTo>
                  <a:pt x="1990" y="953"/>
                </a:lnTo>
                <a:lnTo>
                  <a:pt x="1988" y="960"/>
                </a:lnTo>
                <a:lnTo>
                  <a:pt x="2025" y="962"/>
                </a:lnTo>
                <a:lnTo>
                  <a:pt x="2031" y="948"/>
                </a:lnTo>
                <a:lnTo>
                  <a:pt x="2028" y="947"/>
                </a:lnTo>
                <a:lnTo>
                  <a:pt x="2031" y="941"/>
                </a:lnTo>
                <a:lnTo>
                  <a:pt x="2031" y="942"/>
                </a:lnTo>
                <a:lnTo>
                  <a:pt x="2032" y="941"/>
                </a:lnTo>
                <a:lnTo>
                  <a:pt x="2034" y="939"/>
                </a:lnTo>
                <a:lnTo>
                  <a:pt x="2037" y="938"/>
                </a:lnTo>
                <a:lnTo>
                  <a:pt x="2038" y="939"/>
                </a:lnTo>
                <a:lnTo>
                  <a:pt x="2035" y="941"/>
                </a:lnTo>
                <a:lnTo>
                  <a:pt x="2035" y="942"/>
                </a:lnTo>
                <a:lnTo>
                  <a:pt x="2035" y="947"/>
                </a:lnTo>
                <a:lnTo>
                  <a:pt x="2028" y="966"/>
                </a:lnTo>
                <a:lnTo>
                  <a:pt x="2026" y="968"/>
                </a:lnTo>
                <a:lnTo>
                  <a:pt x="2025" y="968"/>
                </a:lnTo>
                <a:lnTo>
                  <a:pt x="2023" y="965"/>
                </a:lnTo>
                <a:lnTo>
                  <a:pt x="1999" y="965"/>
                </a:lnTo>
                <a:lnTo>
                  <a:pt x="1994" y="965"/>
                </a:lnTo>
                <a:lnTo>
                  <a:pt x="1993" y="965"/>
                </a:lnTo>
                <a:lnTo>
                  <a:pt x="1990" y="965"/>
                </a:lnTo>
                <a:lnTo>
                  <a:pt x="1985" y="965"/>
                </a:lnTo>
                <a:lnTo>
                  <a:pt x="1982" y="965"/>
                </a:lnTo>
                <a:lnTo>
                  <a:pt x="1979" y="963"/>
                </a:lnTo>
                <a:lnTo>
                  <a:pt x="1975" y="963"/>
                </a:lnTo>
                <a:lnTo>
                  <a:pt x="1972" y="962"/>
                </a:lnTo>
                <a:lnTo>
                  <a:pt x="1967" y="960"/>
                </a:lnTo>
                <a:lnTo>
                  <a:pt x="1966" y="962"/>
                </a:lnTo>
                <a:lnTo>
                  <a:pt x="1963" y="965"/>
                </a:lnTo>
                <a:lnTo>
                  <a:pt x="1961" y="968"/>
                </a:lnTo>
                <a:lnTo>
                  <a:pt x="1960" y="969"/>
                </a:lnTo>
                <a:lnTo>
                  <a:pt x="1958" y="972"/>
                </a:lnTo>
                <a:lnTo>
                  <a:pt x="1957" y="974"/>
                </a:lnTo>
                <a:lnTo>
                  <a:pt x="1957" y="977"/>
                </a:lnTo>
                <a:lnTo>
                  <a:pt x="1957" y="980"/>
                </a:lnTo>
                <a:lnTo>
                  <a:pt x="1955" y="983"/>
                </a:lnTo>
                <a:lnTo>
                  <a:pt x="1955" y="985"/>
                </a:lnTo>
                <a:lnTo>
                  <a:pt x="1955" y="988"/>
                </a:lnTo>
                <a:lnTo>
                  <a:pt x="1955" y="991"/>
                </a:lnTo>
                <a:lnTo>
                  <a:pt x="1954" y="994"/>
                </a:lnTo>
                <a:lnTo>
                  <a:pt x="1954" y="997"/>
                </a:lnTo>
                <a:lnTo>
                  <a:pt x="1954" y="1000"/>
                </a:lnTo>
                <a:lnTo>
                  <a:pt x="1954" y="1001"/>
                </a:lnTo>
                <a:lnTo>
                  <a:pt x="1954" y="1006"/>
                </a:lnTo>
                <a:lnTo>
                  <a:pt x="1954" y="1007"/>
                </a:lnTo>
                <a:lnTo>
                  <a:pt x="1954" y="1009"/>
                </a:lnTo>
                <a:lnTo>
                  <a:pt x="1955" y="1013"/>
                </a:lnTo>
                <a:lnTo>
                  <a:pt x="1955" y="1016"/>
                </a:lnTo>
                <a:lnTo>
                  <a:pt x="1955" y="1021"/>
                </a:lnTo>
                <a:lnTo>
                  <a:pt x="1958" y="1035"/>
                </a:lnTo>
                <a:lnTo>
                  <a:pt x="1973" y="1030"/>
                </a:lnTo>
                <a:lnTo>
                  <a:pt x="1973" y="1033"/>
                </a:lnTo>
                <a:lnTo>
                  <a:pt x="1975" y="1035"/>
                </a:lnTo>
                <a:lnTo>
                  <a:pt x="1976" y="1035"/>
                </a:lnTo>
                <a:lnTo>
                  <a:pt x="1993" y="1035"/>
                </a:lnTo>
                <a:lnTo>
                  <a:pt x="2025" y="1033"/>
                </a:lnTo>
                <a:lnTo>
                  <a:pt x="2026" y="1033"/>
                </a:lnTo>
                <a:lnTo>
                  <a:pt x="2031" y="1033"/>
                </a:lnTo>
                <a:lnTo>
                  <a:pt x="2032" y="1033"/>
                </a:lnTo>
                <a:lnTo>
                  <a:pt x="2035" y="1033"/>
                </a:lnTo>
                <a:lnTo>
                  <a:pt x="2046" y="1059"/>
                </a:lnTo>
                <a:lnTo>
                  <a:pt x="2047" y="1059"/>
                </a:lnTo>
                <a:lnTo>
                  <a:pt x="2047" y="1060"/>
                </a:lnTo>
                <a:lnTo>
                  <a:pt x="2049" y="1060"/>
                </a:lnTo>
                <a:lnTo>
                  <a:pt x="2049" y="1062"/>
                </a:lnTo>
                <a:lnTo>
                  <a:pt x="2049" y="1063"/>
                </a:lnTo>
                <a:lnTo>
                  <a:pt x="2047" y="1063"/>
                </a:lnTo>
                <a:lnTo>
                  <a:pt x="2046" y="1063"/>
                </a:lnTo>
                <a:lnTo>
                  <a:pt x="2046" y="1062"/>
                </a:lnTo>
                <a:lnTo>
                  <a:pt x="2034" y="1036"/>
                </a:lnTo>
                <a:lnTo>
                  <a:pt x="2034" y="1035"/>
                </a:lnTo>
                <a:lnTo>
                  <a:pt x="2031" y="1035"/>
                </a:lnTo>
                <a:lnTo>
                  <a:pt x="2023" y="1035"/>
                </a:lnTo>
                <a:lnTo>
                  <a:pt x="2013" y="1036"/>
                </a:lnTo>
                <a:lnTo>
                  <a:pt x="1993" y="1038"/>
                </a:lnTo>
                <a:lnTo>
                  <a:pt x="1964" y="1038"/>
                </a:lnTo>
                <a:lnTo>
                  <a:pt x="1964" y="1044"/>
                </a:lnTo>
                <a:lnTo>
                  <a:pt x="1966" y="1044"/>
                </a:lnTo>
                <a:lnTo>
                  <a:pt x="1966" y="1051"/>
                </a:lnTo>
                <a:lnTo>
                  <a:pt x="1970" y="1051"/>
                </a:lnTo>
                <a:lnTo>
                  <a:pt x="1972" y="1051"/>
                </a:lnTo>
                <a:lnTo>
                  <a:pt x="1972" y="1053"/>
                </a:lnTo>
                <a:lnTo>
                  <a:pt x="1964" y="1051"/>
                </a:lnTo>
                <a:lnTo>
                  <a:pt x="1964" y="1053"/>
                </a:lnTo>
                <a:lnTo>
                  <a:pt x="1967" y="1053"/>
                </a:lnTo>
                <a:lnTo>
                  <a:pt x="1967" y="1054"/>
                </a:lnTo>
                <a:lnTo>
                  <a:pt x="1966" y="1053"/>
                </a:lnTo>
                <a:lnTo>
                  <a:pt x="1966" y="1056"/>
                </a:lnTo>
                <a:lnTo>
                  <a:pt x="1964" y="1056"/>
                </a:lnTo>
                <a:lnTo>
                  <a:pt x="1964" y="1059"/>
                </a:lnTo>
                <a:lnTo>
                  <a:pt x="1964" y="1060"/>
                </a:lnTo>
                <a:lnTo>
                  <a:pt x="1964" y="1066"/>
                </a:lnTo>
                <a:lnTo>
                  <a:pt x="1961" y="1068"/>
                </a:lnTo>
                <a:lnTo>
                  <a:pt x="1963" y="1071"/>
                </a:lnTo>
                <a:lnTo>
                  <a:pt x="1964" y="1069"/>
                </a:lnTo>
                <a:lnTo>
                  <a:pt x="1969" y="1077"/>
                </a:lnTo>
                <a:lnTo>
                  <a:pt x="1964" y="1080"/>
                </a:lnTo>
                <a:lnTo>
                  <a:pt x="1966" y="1081"/>
                </a:lnTo>
                <a:lnTo>
                  <a:pt x="1967" y="1081"/>
                </a:lnTo>
                <a:lnTo>
                  <a:pt x="1969" y="1081"/>
                </a:lnTo>
                <a:lnTo>
                  <a:pt x="1970" y="1080"/>
                </a:lnTo>
                <a:lnTo>
                  <a:pt x="1972" y="1085"/>
                </a:lnTo>
                <a:lnTo>
                  <a:pt x="1969" y="1085"/>
                </a:lnTo>
                <a:lnTo>
                  <a:pt x="1970" y="1088"/>
                </a:lnTo>
                <a:lnTo>
                  <a:pt x="1969" y="1088"/>
                </a:lnTo>
                <a:lnTo>
                  <a:pt x="1999" y="1154"/>
                </a:lnTo>
                <a:lnTo>
                  <a:pt x="2002" y="1154"/>
                </a:lnTo>
                <a:lnTo>
                  <a:pt x="2011" y="1154"/>
                </a:lnTo>
                <a:lnTo>
                  <a:pt x="2016" y="1091"/>
                </a:lnTo>
                <a:lnTo>
                  <a:pt x="2010" y="1091"/>
                </a:lnTo>
                <a:lnTo>
                  <a:pt x="2007" y="1085"/>
                </a:lnTo>
                <a:lnTo>
                  <a:pt x="2011" y="1085"/>
                </a:lnTo>
                <a:lnTo>
                  <a:pt x="2014" y="1085"/>
                </a:lnTo>
                <a:lnTo>
                  <a:pt x="2017" y="1085"/>
                </a:lnTo>
                <a:lnTo>
                  <a:pt x="2017" y="1081"/>
                </a:lnTo>
                <a:lnTo>
                  <a:pt x="2017" y="1078"/>
                </a:lnTo>
                <a:lnTo>
                  <a:pt x="2017" y="1075"/>
                </a:lnTo>
                <a:lnTo>
                  <a:pt x="2019" y="1071"/>
                </a:lnTo>
                <a:lnTo>
                  <a:pt x="2019" y="1069"/>
                </a:lnTo>
                <a:lnTo>
                  <a:pt x="2022" y="1066"/>
                </a:lnTo>
                <a:lnTo>
                  <a:pt x="2025" y="1065"/>
                </a:lnTo>
                <a:lnTo>
                  <a:pt x="2026" y="1063"/>
                </a:lnTo>
                <a:lnTo>
                  <a:pt x="2029" y="1062"/>
                </a:lnTo>
                <a:lnTo>
                  <a:pt x="2031" y="1060"/>
                </a:lnTo>
                <a:lnTo>
                  <a:pt x="2034" y="1060"/>
                </a:lnTo>
                <a:lnTo>
                  <a:pt x="2034" y="1062"/>
                </a:lnTo>
                <a:lnTo>
                  <a:pt x="2032" y="1065"/>
                </a:lnTo>
                <a:lnTo>
                  <a:pt x="2029" y="1065"/>
                </a:lnTo>
                <a:lnTo>
                  <a:pt x="2026" y="1066"/>
                </a:lnTo>
                <a:lnTo>
                  <a:pt x="2025" y="1068"/>
                </a:lnTo>
                <a:lnTo>
                  <a:pt x="2023" y="1069"/>
                </a:lnTo>
                <a:lnTo>
                  <a:pt x="2023" y="1072"/>
                </a:lnTo>
                <a:lnTo>
                  <a:pt x="2023" y="1077"/>
                </a:lnTo>
                <a:lnTo>
                  <a:pt x="2023" y="1078"/>
                </a:lnTo>
                <a:lnTo>
                  <a:pt x="2022" y="1081"/>
                </a:lnTo>
                <a:lnTo>
                  <a:pt x="2022" y="1085"/>
                </a:lnTo>
                <a:lnTo>
                  <a:pt x="2022" y="1088"/>
                </a:lnTo>
                <a:lnTo>
                  <a:pt x="2022" y="1091"/>
                </a:lnTo>
                <a:lnTo>
                  <a:pt x="2022" y="1094"/>
                </a:lnTo>
                <a:lnTo>
                  <a:pt x="2022" y="1097"/>
                </a:lnTo>
                <a:lnTo>
                  <a:pt x="2022" y="1098"/>
                </a:lnTo>
                <a:lnTo>
                  <a:pt x="2022" y="1101"/>
                </a:lnTo>
                <a:lnTo>
                  <a:pt x="2022" y="1104"/>
                </a:lnTo>
                <a:lnTo>
                  <a:pt x="2020" y="1107"/>
                </a:lnTo>
                <a:lnTo>
                  <a:pt x="2020" y="1110"/>
                </a:lnTo>
                <a:lnTo>
                  <a:pt x="2020" y="1115"/>
                </a:lnTo>
                <a:lnTo>
                  <a:pt x="2020" y="1118"/>
                </a:lnTo>
                <a:lnTo>
                  <a:pt x="2020" y="1121"/>
                </a:lnTo>
                <a:lnTo>
                  <a:pt x="2019" y="1125"/>
                </a:lnTo>
                <a:lnTo>
                  <a:pt x="2019" y="1130"/>
                </a:lnTo>
                <a:lnTo>
                  <a:pt x="2019" y="1133"/>
                </a:lnTo>
                <a:lnTo>
                  <a:pt x="2019" y="1134"/>
                </a:lnTo>
                <a:lnTo>
                  <a:pt x="2019" y="1136"/>
                </a:lnTo>
                <a:lnTo>
                  <a:pt x="2019" y="1139"/>
                </a:lnTo>
                <a:lnTo>
                  <a:pt x="2019" y="1142"/>
                </a:lnTo>
                <a:lnTo>
                  <a:pt x="2019" y="1145"/>
                </a:lnTo>
                <a:lnTo>
                  <a:pt x="2017" y="1148"/>
                </a:lnTo>
                <a:lnTo>
                  <a:pt x="2017" y="1153"/>
                </a:lnTo>
                <a:lnTo>
                  <a:pt x="2017" y="1159"/>
                </a:lnTo>
                <a:lnTo>
                  <a:pt x="2022" y="1162"/>
                </a:lnTo>
                <a:lnTo>
                  <a:pt x="2020" y="1163"/>
                </a:lnTo>
                <a:lnTo>
                  <a:pt x="2022" y="1163"/>
                </a:lnTo>
                <a:lnTo>
                  <a:pt x="2023" y="1163"/>
                </a:lnTo>
                <a:lnTo>
                  <a:pt x="2025" y="1166"/>
                </a:lnTo>
                <a:lnTo>
                  <a:pt x="2028" y="1169"/>
                </a:lnTo>
                <a:lnTo>
                  <a:pt x="2032" y="1175"/>
                </a:lnTo>
                <a:lnTo>
                  <a:pt x="2035" y="1178"/>
                </a:lnTo>
                <a:lnTo>
                  <a:pt x="2035" y="1180"/>
                </a:lnTo>
                <a:lnTo>
                  <a:pt x="2034" y="1180"/>
                </a:lnTo>
                <a:lnTo>
                  <a:pt x="2020" y="1166"/>
                </a:lnTo>
                <a:lnTo>
                  <a:pt x="2019" y="1166"/>
                </a:lnTo>
                <a:lnTo>
                  <a:pt x="2017" y="1191"/>
                </a:lnTo>
                <a:lnTo>
                  <a:pt x="2017" y="1194"/>
                </a:lnTo>
                <a:lnTo>
                  <a:pt x="2019" y="1195"/>
                </a:lnTo>
                <a:lnTo>
                  <a:pt x="2022" y="1197"/>
                </a:lnTo>
                <a:lnTo>
                  <a:pt x="2023" y="1200"/>
                </a:lnTo>
                <a:lnTo>
                  <a:pt x="2026" y="1201"/>
                </a:lnTo>
                <a:lnTo>
                  <a:pt x="2028" y="1203"/>
                </a:lnTo>
                <a:lnTo>
                  <a:pt x="2031" y="1206"/>
                </a:lnTo>
                <a:lnTo>
                  <a:pt x="2032" y="1207"/>
                </a:lnTo>
                <a:lnTo>
                  <a:pt x="2034" y="1209"/>
                </a:lnTo>
                <a:lnTo>
                  <a:pt x="2035" y="1206"/>
                </a:lnTo>
                <a:lnTo>
                  <a:pt x="2035" y="1203"/>
                </a:lnTo>
                <a:lnTo>
                  <a:pt x="2035" y="1200"/>
                </a:lnTo>
                <a:lnTo>
                  <a:pt x="2035" y="1197"/>
                </a:lnTo>
                <a:lnTo>
                  <a:pt x="2035" y="1194"/>
                </a:lnTo>
                <a:lnTo>
                  <a:pt x="2037" y="1183"/>
                </a:lnTo>
                <a:lnTo>
                  <a:pt x="2038" y="1181"/>
                </a:lnTo>
                <a:lnTo>
                  <a:pt x="2040" y="1181"/>
                </a:lnTo>
                <a:lnTo>
                  <a:pt x="2041" y="1183"/>
                </a:lnTo>
                <a:lnTo>
                  <a:pt x="2041" y="1184"/>
                </a:lnTo>
                <a:lnTo>
                  <a:pt x="2041" y="1187"/>
                </a:lnTo>
                <a:lnTo>
                  <a:pt x="2041" y="1189"/>
                </a:lnTo>
                <a:lnTo>
                  <a:pt x="2041" y="1192"/>
                </a:lnTo>
                <a:lnTo>
                  <a:pt x="2040" y="1197"/>
                </a:lnTo>
                <a:lnTo>
                  <a:pt x="2040" y="1198"/>
                </a:lnTo>
                <a:lnTo>
                  <a:pt x="2040" y="1201"/>
                </a:lnTo>
                <a:lnTo>
                  <a:pt x="2040" y="1206"/>
                </a:lnTo>
                <a:lnTo>
                  <a:pt x="2040" y="1209"/>
                </a:lnTo>
                <a:lnTo>
                  <a:pt x="2040" y="1212"/>
                </a:lnTo>
                <a:lnTo>
                  <a:pt x="2040" y="1215"/>
                </a:lnTo>
                <a:lnTo>
                  <a:pt x="2041" y="1218"/>
                </a:lnTo>
                <a:lnTo>
                  <a:pt x="2043" y="1219"/>
                </a:lnTo>
                <a:lnTo>
                  <a:pt x="2046" y="1222"/>
                </a:lnTo>
                <a:lnTo>
                  <a:pt x="2047" y="1224"/>
                </a:lnTo>
                <a:lnTo>
                  <a:pt x="2050" y="1227"/>
                </a:lnTo>
                <a:lnTo>
                  <a:pt x="2052" y="1228"/>
                </a:lnTo>
                <a:lnTo>
                  <a:pt x="2053" y="1231"/>
                </a:lnTo>
                <a:lnTo>
                  <a:pt x="2055" y="1233"/>
                </a:lnTo>
                <a:lnTo>
                  <a:pt x="2055" y="1234"/>
                </a:lnTo>
                <a:lnTo>
                  <a:pt x="2057" y="1237"/>
                </a:lnTo>
                <a:lnTo>
                  <a:pt x="2058" y="1239"/>
                </a:lnTo>
                <a:lnTo>
                  <a:pt x="2060" y="1240"/>
                </a:lnTo>
                <a:lnTo>
                  <a:pt x="2063" y="1240"/>
                </a:lnTo>
                <a:lnTo>
                  <a:pt x="2063" y="1234"/>
                </a:lnTo>
                <a:lnTo>
                  <a:pt x="2064" y="1228"/>
                </a:lnTo>
                <a:lnTo>
                  <a:pt x="2064" y="1222"/>
                </a:lnTo>
                <a:lnTo>
                  <a:pt x="2064" y="1218"/>
                </a:lnTo>
                <a:lnTo>
                  <a:pt x="2064" y="1215"/>
                </a:lnTo>
                <a:lnTo>
                  <a:pt x="2066" y="1212"/>
                </a:lnTo>
                <a:lnTo>
                  <a:pt x="2069" y="1213"/>
                </a:lnTo>
                <a:lnTo>
                  <a:pt x="2069" y="1216"/>
                </a:lnTo>
                <a:lnTo>
                  <a:pt x="2069" y="1221"/>
                </a:lnTo>
                <a:lnTo>
                  <a:pt x="2067" y="1224"/>
                </a:lnTo>
                <a:lnTo>
                  <a:pt x="2067" y="1227"/>
                </a:lnTo>
                <a:lnTo>
                  <a:pt x="2067" y="1230"/>
                </a:lnTo>
                <a:lnTo>
                  <a:pt x="2067" y="1233"/>
                </a:lnTo>
                <a:lnTo>
                  <a:pt x="2067" y="1236"/>
                </a:lnTo>
                <a:lnTo>
                  <a:pt x="2067" y="1240"/>
                </a:lnTo>
                <a:lnTo>
                  <a:pt x="2067" y="1245"/>
                </a:lnTo>
                <a:lnTo>
                  <a:pt x="2067" y="1248"/>
                </a:lnTo>
                <a:lnTo>
                  <a:pt x="2067" y="1250"/>
                </a:lnTo>
                <a:lnTo>
                  <a:pt x="2067" y="1251"/>
                </a:lnTo>
                <a:lnTo>
                  <a:pt x="2070" y="1254"/>
                </a:lnTo>
                <a:lnTo>
                  <a:pt x="2072" y="1257"/>
                </a:lnTo>
                <a:lnTo>
                  <a:pt x="2072" y="1259"/>
                </a:lnTo>
                <a:lnTo>
                  <a:pt x="2073" y="1262"/>
                </a:lnTo>
                <a:lnTo>
                  <a:pt x="2075" y="1265"/>
                </a:lnTo>
                <a:lnTo>
                  <a:pt x="2076" y="1268"/>
                </a:lnTo>
                <a:lnTo>
                  <a:pt x="2078" y="1269"/>
                </a:lnTo>
                <a:lnTo>
                  <a:pt x="2078" y="1272"/>
                </a:lnTo>
                <a:lnTo>
                  <a:pt x="2079" y="1277"/>
                </a:lnTo>
                <a:lnTo>
                  <a:pt x="2081" y="1280"/>
                </a:lnTo>
                <a:lnTo>
                  <a:pt x="2082" y="1283"/>
                </a:lnTo>
                <a:lnTo>
                  <a:pt x="2082" y="1284"/>
                </a:lnTo>
                <a:lnTo>
                  <a:pt x="2085" y="1287"/>
                </a:lnTo>
                <a:lnTo>
                  <a:pt x="2085" y="1290"/>
                </a:lnTo>
                <a:lnTo>
                  <a:pt x="2087" y="1292"/>
                </a:lnTo>
                <a:lnTo>
                  <a:pt x="2087" y="1293"/>
                </a:lnTo>
                <a:lnTo>
                  <a:pt x="2088" y="1295"/>
                </a:lnTo>
                <a:lnTo>
                  <a:pt x="2090" y="1298"/>
                </a:lnTo>
                <a:lnTo>
                  <a:pt x="2091" y="1301"/>
                </a:lnTo>
                <a:lnTo>
                  <a:pt x="2093" y="1306"/>
                </a:lnTo>
                <a:lnTo>
                  <a:pt x="2094" y="1307"/>
                </a:lnTo>
                <a:lnTo>
                  <a:pt x="2096" y="1310"/>
                </a:lnTo>
                <a:lnTo>
                  <a:pt x="2097" y="1313"/>
                </a:lnTo>
                <a:lnTo>
                  <a:pt x="2099" y="1316"/>
                </a:lnTo>
                <a:lnTo>
                  <a:pt x="2100" y="1318"/>
                </a:lnTo>
                <a:lnTo>
                  <a:pt x="2102" y="1321"/>
                </a:lnTo>
                <a:lnTo>
                  <a:pt x="2102" y="1322"/>
                </a:lnTo>
                <a:lnTo>
                  <a:pt x="2103" y="1325"/>
                </a:lnTo>
                <a:lnTo>
                  <a:pt x="2105" y="1327"/>
                </a:lnTo>
                <a:lnTo>
                  <a:pt x="2106" y="1330"/>
                </a:lnTo>
                <a:lnTo>
                  <a:pt x="2106" y="1333"/>
                </a:lnTo>
                <a:lnTo>
                  <a:pt x="2108" y="1334"/>
                </a:lnTo>
                <a:lnTo>
                  <a:pt x="2109" y="1337"/>
                </a:lnTo>
                <a:lnTo>
                  <a:pt x="2111" y="1340"/>
                </a:lnTo>
                <a:lnTo>
                  <a:pt x="2113" y="1342"/>
                </a:lnTo>
                <a:lnTo>
                  <a:pt x="2114" y="1345"/>
                </a:lnTo>
                <a:lnTo>
                  <a:pt x="2116" y="1350"/>
                </a:lnTo>
                <a:lnTo>
                  <a:pt x="2116" y="1351"/>
                </a:lnTo>
                <a:lnTo>
                  <a:pt x="2117" y="1354"/>
                </a:lnTo>
                <a:lnTo>
                  <a:pt x="2119" y="1357"/>
                </a:lnTo>
                <a:lnTo>
                  <a:pt x="2120" y="1360"/>
                </a:lnTo>
                <a:lnTo>
                  <a:pt x="2122" y="1362"/>
                </a:lnTo>
                <a:lnTo>
                  <a:pt x="2123" y="1365"/>
                </a:lnTo>
                <a:lnTo>
                  <a:pt x="2123" y="1366"/>
                </a:lnTo>
                <a:lnTo>
                  <a:pt x="2125" y="1369"/>
                </a:lnTo>
                <a:lnTo>
                  <a:pt x="2126" y="1372"/>
                </a:lnTo>
                <a:lnTo>
                  <a:pt x="2128" y="1374"/>
                </a:lnTo>
                <a:lnTo>
                  <a:pt x="2128" y="1377"/>
                </a:lnTo>
                <a:lnTo>
                  <a:pt x="2129" y="1378"/>
                </a:lnTo>
                <a:lnTo>
                  <a:pt x="2131" y="1381"/>
                </a:lnTo>
                <a:lnTo>
                  <a:pt x="2132" y="1384"/>
                </a:lnTo>
                <a:lnTo>
                  <a:pt x="2134" y="1386"/>
                </a:lnTo>
                <a:lnTo>
                  <a:pt x="2134" y="1389"/>
                </a:lnTo>
                <a:lnTo>
                  <a:pt x="2135" y="1392"/>
                </a:lnTo>
                <a:lnTo>
                  <a:pt x="2137" y="1393"/>
                </a:lnTo>
                <a:lnTo>
                  <a:pt x="2138" y="1396"/>
                </a:lnTo>
                <a:lnTo>
                  <a:pt x="2140" y="1399"/>
                </a:lnTo>
                <a:lnTo>
                  <a:pt x="2141" y="1403"/>
                </a:lnTo>
                <a:lnTo>
                  <a:pt x="2143" y="1406"/>
                </a:lnTo>
                <a:lnTo>
                  <a:pt x="2143" y="1407"/>
                </a:lnTo>
                <a:lnTo>
                  <a:pt x="2144" y="1407"/>
                </a:lnTo>
                <a:lnTo>
                  <a:pt x="2144" y="1410"/>
                </a:lnTo>
                <a:lnTo>
                  <a:pt x="2146" y="1413"/>
                </a:lnTo>
                <a:lnTo>
                  <a:pt x="2147" y="1415"/>
                </a:lnTo>
                <a:lnTo>
                  <a:pt x="2149" y="1416"/>
                </a:lnTo>
                <a:lnTo>
                  <a:pt x="2150" y="1419"/>
                </a:lnTo>
                <a:lnTo>
                  <a:pt x="2150" y="1422"/>
                </a:lnTo>
                <a:lnTo>
                  <a:pt x="2152" y="1425"/>
                </a:lnTo>
                <a:lnTo>
                  <a:pt x="2153" y="1427"/>
                </a:lnTo>
                <a:lnTo>
                  <a:pt x="2155" y="1430"/>
                </a:lnTo>
                <a:lnTo>
                  <a:pt x="2156" y="1431"/>
                </a:lnTo>
                <a:lnTo>
                  <a:pt x="2156" y="1434"/>
                </a:lnTo>
                <a:lnTo>
                  <a:pt x="2158" y="1436"/>
                </a:lnTo>
                <a:lnTo>
                  <a:pt x="2158" y="1439"/>
                </a:lnTo>
                <a:lnTo>
                  <a:pt x="2158" y="1442"/>
                </a:lnTo>
                <a:lnTo>
                  <a:pt x="2156" y="1443"/>
                </a:lnTo>
                <a:lnTo>
                  <a:pt x="2155" y="1446"/>
                </a:lnTo>
                <a:lnTo>
                  <a:pt x="2153" y="1448"/>
                </a:lnTo>
                <a:lnTo>
                  <a:pt x="2152" y="1451"/>
                </a:lnTo>
                <a:lnTo>
                  <a:pt x="2150" y="1452"/>
                </a:lnTo>
                <a:lnTo>
                  <a:pt x="2149" y="1456"/>
                </a:lnTo>
                <a:lnTo>
                  <a:pt x="2149" y="1457"/>
                </a:lnTo>
                <a:lnTo>
                  <a:pt x="2149" y="1460"/>
                </a:lnTo>
                <a:lnTo>
                  <a:pt x="2150" y="1462"/>
                </a:lnTo>
                <a:lnTo>
                  <a:pt x="2150" y="1465"/>
                </a:lnTo>
                <a:lnTo>
                  <a:pt x="2152" y="1466"/>
                </a:lnTo>
                <a:lnTo>
                  <a:pt x="2152" y="1469"/>
                </a:lnTo>
                <a:lnTo>
                  <a:pt x="2153" y="1472"/>
                </a:lnTo>
                <a:lnTo>
                  <a:pt x="2153" y="1475"/>
                </a:lnTo>
                <a:lnTo>
                  <a:pt x="2155" y="1478"/>
                </a:lnTo>
                <a:lnTo>
                  <a:pt x="2156" y="1481"/>
                </a:lnTo>
                <a:lnTo>
                  <a:pt x="2156" y="1483"/>
                </a:lnTo>
                <a:lnTo>
                  <a:pt x="2158" y="1486"/>
                </a:lnTo>
                <a:lnTo>
                  <a:pt x="2158" y="1489"/>
                </a:lnTo>
                <a:lnTo>
                  <a:pt x="2158" y="1492"/>
                </a:lnTo>
                <a:lnTo>
                  <a:pt x="2159" y="1495"/>
                </a:lnTo>
                <a:lnTo>
                  <a:pt x="2159" y="1498"/>
                </a:lnTo>
                <a:lnTo>
                  <a:pt x="2161" y="1502"/>
                </a:lnTo>
                <a:lnTo>
                  <a:pt x="2161" y="1504"/>
                </a:lnTo>
                <a:lnTo>
                  <a:pt x="2162" y="1507"/>
                </a:lnTo>
                <a:lnTo>
                  <a:pt x="2164" y="1510"/>
                </a:lnTo>
                <a:lnTo>
                  <a:pt x="2164" y="1513"/>
                </a:lnTo>
                <a:lnTo>
                  <a:pt x="2165" y="1516"/>
                </a:lnTo>
                <a:lnTo>
                  <a:pt x="2165" y="1519"/>
                </a:lnTo>
                <a:lnTo>
                  <a:pt x="2167" y="1522"/>
                </a:lnTo>
                <a:lnTo>
                  <a:pt x="2168" y="1525"/>
                </a:lnTo>
                <a:lnTo>
                  <a:pt x="2168" y="1528"/>
                </a:lnTo>
                <a:lnTo>
                  <a:pt x="2170" y="1530"/>
                </a:lnTo>
                <a:lnTo>
                  <a:pt x="2170" y="1533"/>
                </a:lnTo>
                <a:lnTo>
                  <a:pt x="2172" y="1536"/>
                </a:lnTo>
                <a:lnTo>
                  <a:pt x="2172" y="1537"/>
                </a:lnTo>
                <a:lnTo>
                  <a:pt x="2173" y="1540"/>
                </a:lnTo>
                <a:lnTo>
                  <a:pt x="2173" y="1545"/>
                </a:lnTo>
                <a:lnTo>
                  <a:pt x="2173" y="1546"/>
                </a:lnTo>
                <a:lnTo>
                  <a:pt x="2175" y="1549"/>
                </a:lnTo>
                <a:lnTo>
                  <a:pt x="2175" y="1552"/>
                </a:lnTo>
                <a:lnTo>
                  <a:pt x="2176" y="1554"/>
                </a:lnTo>
                <a:lnTo>
                  <a:pt x="2176" y="1557"/>
                </a:lnTo>
                <a:lnTo>
                  <a:pt x="2178" y="1560"/>
                </a:lnTo>
                <a:lnTo>
                  <a:pt x="2178" y="1563"/>
                </a:lnTo>
                <a:lnTo>
                  <a:pt x="2179" y="1565"/>
                </a:lnTo>
                <a:lnTo>
                  <a:pt x="2179" y="1568"/>
                </a:lnTo>
                <a:lnTo>
                  <a:pt x="2179" y="1571"/>
                </a:lnTo>
                <a:lnTo>
                  <a:pt x="2181" y="1575"/>
                </a:lnTo>
                <a:lnTo>
                  <a:pt x="2178" y="1577"/>
                </a:lnTo>
                <a:lnTo>
                  <a:pt x="2178" y="1578"/>
                </a:lnTo>
                <a:lnTo>
                  <a:pt x="2179" y="1581"/>
                </a:lnTo>
                <a:lnTo>
                  <a:pt x="2182" y="1580"/>
                </a:lnTo>
                <a:lnTo>
                  <a:pt x="2184" y="1586"/>
                </a:lnTo>
                <a:lnTo>
                  <a:pt x="2184" y="1589"/>
                </a:lnTo>
                <a:lnTo>
                  <a:pt x="2184" y="1590"/>
                </a:lnTo>
                <a:lnTo>
                  <a:pt x="2182" y="1593"/>
                </a:lnTo>
                <a:lnTo>
                  <a:pt x="2182" y="1595"/>
                </a:lnTo>
                <a:lnTo>
                  <a:pt x="2182" y="1598"/>
                </a:lnTo>
                <a:lnTo>
                  <a:pt x="2182" y="1601"/>
                </a:lnTo>
                <a:lnTo>
                  <a:pt x="2184" y="1604"/>
                </a:lnTo>
                <a:lnTo>
                  <a:pt x="2182" y="1607"/>
                </a:lnTo>
                <a:lnTo>
                  <a:pt x="2182" y="1610"/>
                </a:lnTo>
                <a:lnTo>
                  <a:pt x="2182" y="1611"/>
                </a:lnTo>
                <a:lnTo>
                  <a:pt x="2182" y="1613"/>
                </a:lnTo>
                <a:lnTo>
                  <a:pt x="2182" y="1616"/>
                </a:lnTo>
                <a:lnTo>
                  <a:pt x="2182" y="1619"/>
                </a:lnTo>
                <a:lnTo>
                  <a:pt x="2182" y="1622"/>
                </a:lnTo>
                <a:lnTo>
                  <a:pt x="2182" y="1624"/>
                </a:lnTo>
                <a:lnTo>
                  <a:pt x="2182" y="1627"/>
                </a:lnTo>
                <a:lnTo>
                  <a:pt x="2182" y="1630"/>
                </a:lnTo>
                <a:lnTo>
                  <a:pt x="2184" y="1633"/>
                </a:lnTo>
                <a:lnTo>
                  <a:pt x="2185" y="1634"/>
                </a:lnTo>
                <a:lnTo>
                  <a:pt x="2187" y="1636"/>
                </a:lnTo>
                <a:lnTo>
                  <a:pt x="2188" y="1637"/>
                </a:lnTo>
                <a:lnTo>
                  <a:pt x="2190" y="1640"/>
                </a:lnTo>
                <a:lnTo>
                  <a:pt x="2188" y="1642"/>
                </a:lnTo>
                <a:lnTo>
                  <a:pt x="2187" y="1643"/>
                </a:lnTo>
                <a:lnTo>
                  <a:pt x="2185" y="1646"/>
                </a:lnTo>
                <a:lnTo>
                  <a:pt x="2184" y="1648"/>
                </a:lnTo>
                <a:lnTo>
                  <a:pt x="2182" y="1651"/>
                </a:lnTo>
                <a:lnTo>
                  <a:pt x="2182" y="1654"/>
                </a:lnTo>
                <a:lnTo>
                  <a:pt x="2182" y="1655"/>
                </a:lnTo>
                <a:lnTo>
                  <a:pt x="2181" y="1658"/>
                </a:lnTo>
                <a:lnTo>
                  <a:pt x="2181" y="1661"/>
                </a:lnTo>
                <a:lnTo>
                  <a:pt x="2181" y="1664"/>
                </a:lnTo>
                <a:lnTo>
                  <a:pt x="2182" y="1668"/>
                </a:lnTo>
                <a:lnTo>
                  <a:pt x="2182" y="1669"/>
                </a:lnTo>
                <a:lnTo>
                  <a:pt x="2182" y="1672"/>
                </a:lnTo>
                <a:lnTo>
                  <a:pt x="2182" y="1675"/>
                </a:lnTo>
                <a:lnTo>
                  <a:pt x="2182" y="1678"/>
                </a:lnTo>
                <a:lnTo>
                  <a:pt x="2182" y="1680"/>
                </a:lnTo>
                <a:lnTo>
                  <a:pt x="2182" y="1683"/>
                </a:lnTo>
                <a:lnTo>
                  <a:pt x="2182" y="1686"/>
                </a:lnTo>
                <a:lnTo>
                  <a:pt x="2182" y="1689"/>
                </a:lnTo>
                <a:lnTo>
                  <a:pt x="2182" y="1692"/>
                </a:lnTo>
                <a:lnTo>
                  <a:pt x="2182" y="1695"/>
                </a:lnTo>
                <a:lnTo>
                  <a:pt x="2179" y="1701"/>
                </a:lnTo>
                <a:lnTo>
                  <a:pt x="2178" y="1704"/>
                </a:lnTo>
                <a:lnTo>
                  <a:pt x="2178" y="1705"/>
                </a:lnTo>
                <a:lnTo>
                  <a:pt x="2176" y="1708"/>
                </a:lnTo>
                <a:lnTo>
                  <a:pt x="2175" y="1711"/>
                </a:lnTo>
                <a:lnTo>
                  <a:pt x="2175" y="1716"/>
                </a:lnTo>
                <a:lnTo>
                  <a:pt x="2173" y="1719"/>
                </a:lnTo>
                <a:lnTo>
                  <a:pt x="2172" y="1724"/>
                </a:lnTo>
                <a:lnTo>
                  <a:pt x="2170" y="1727"/>
                </a:lnTo>
                <a:lnTo>
                  <a:pt x="2168" y="1730"/>
                </a:lnTo>
                <a:lnTo>
                  <a:pt x="2168" y="1733"/>
                </a:lnTo>
                <a:lnTo>
                  <a:pt x="2167" y="1736"/>
                </a:lnTo>
                <a:lnTo>
                  <a:pt x="2165" y="1739"/>
                </a:lnTo>
                <a:lnTo>
                  <a:pt x="2164" y="1742"/>
                </a:lnTo>
                <a:lnTo>
                  <a:pt x="2162" y="1745"/>
                </a:lnTo>
                <a:lnTo>
                  <a:pt x="2162" y="1748"/>
                </a:lnTo>
                <a:lnTo>
                  <a:pt x="2161" y="1752"/>
                </a:lnTo>
                <a:lnTo>
                  <a:pt x="2161" y="1755"/>
                </a:lnTo>
                <a:lnTo>
                  <a:pt x="2159" y="1758"/>
                </a:lnTo>
                <a:lnTo>
                  <a:pt x="2158" y="1760"/>
                </a:lnTo>
                <a:lnTo>
                  <a:pt x="2158" y="1763"/>
                </a:lnTo>
                <a:lnTo>
                  <a:pt x="2156" y="1764"/>
                </a:lnTo>
                <a:lnTo>
                  <a:pt x="2155" y="1767"/>
                </a:lnTo>
                <a:lnTo>
                  <a:pt x="2155" y="1769"/>
                </a:lnTo>
                <a:lnTo>
                  <a:pt x="2153" y="1772"/>
                </a:lnTo>
                <a:lnTo>
                  <a:pt x="2152" y="1775"/>
                </a:lnTo>
                <a:lnTo>
                  <a:pt x="2150" y="1778"/>
                </a:lnTo>
                <a:lnTo>
                  <a:pt x="2150" y="1780"/>
                </a:lnTo>
                <a:lnTo>
                  <a:pt x="2149" y="1783"/>
                </a:lnTo>
                <a:lnTo>
                  <a:pt x="2147" y="1786"/>
                </a:lnTo>
                <a:lnTo>
                  <a:pt x="2146" y="1790"/>
                </a:lnTo>
                <a:lnTo>
                  <a:pt x="2144" y="1793"/>
                </a:lnTo>
                <a:lnTo>
                  <a:pt x="2144" y="1795"/>
                </a:lnTo>
                <a:lnTo>
                  <a:pt x="2144" y="1798"/>
                </a:lnTo>
                <a:lnTo>
                  <a:pt x="2144" y="1801"/>
                </a:lnTo>
                <a:lnTo>
                  <a:pt x="2144" y="1804"/>
                </a:lnTo>
                <a:lnTo>
                  <a:pt x="2144" y="1807"/>
                </a:lnTo>
                <a:lnTo>
                  <a:pt x="2144" y="1810"/>
                </a:lnTo>
                <a:lnTo>
                  <a:pt x="2144" y="1814"/>
                </a:lnTo>
                <a:lnTo>
                  <a:pt x="2144" y="1819"/>
                </a:lnTo>
                <a:lnTo>
                  <a:pt x="2144" y="1822"/>
                </a:lnTo>
                <a:lnTo>
                  <a:pt x="2144" y="1825"/>
                </a:lnTo>
                <a:lnTo>
                  <a:pt x="2144" y="1828"/>
                </a:lnTo>
                <a:lnTo>
                  <a:pt x="2143" y="1831"/>
                </a:lnTo>
                <a:lnTo>
                  <a:pt x="2143" y="1834"/>
                </a:lnTo>
                <a:lnTo>
                  <a:pt x="2141" y="1837"/>
                </a:lnTo>
                <a:lnTo>
                  <a:pt x="2140" y="1839"/>
                </a:lnTo>
                <a:lnTo>
                  <a:pt x="2138" y="1840"/>
                </a:lnTo>
                <a:lnTo>
                  <a:pt x="2137" y="1843"/>
                </a:lnTo>
                <a:lnTo>
                  <a:pt x="2135" y="1845"/>
                </a:lnTo>
                <a:lnTo>
                  <a:pt x="2131" y="1846"/>
                </a:lnTo>
                <a:lnTo>
                  <a:pt x="2129" y="1848"/>
                </a:lnTo>
                <a:lnTo>
                  <a:pt x="2126" y="1849"/>
                </a:lnTo>
                <a:lnTo>
                  <a:pt x="2125" y="1849"/>
                </a:lnTo>
                <a:lnTo>
                  <a:pt x="2122" y="1852"/>
                </a:lnTo>
                <a:lnTo>
                  <a:pt x="2119" y="1854"/>
                </a:lnTo>
                <a:lnTo>
                  <a:pt x="2116" y="1855"/>
                </a:lnTo>
                <a:lnTo>
                  <a:pt x="2113" y="1858"/>
                </a:lnTo>
                <a:lnTo>
                  <a:pt x="2111" y="1860"/>
                </a:lnTo>
                <a:lnTo>
                  <a:pt x="2108" y="1861"/>
                </a:lnTo>
                <a:lnTo>
                  <a:pt x="2106" y="1863"/>
                </a:lnTo>
                <a:lnTo>
                  <a:pt x="2105" y="1866"/>
                </a:lnTo>
                <a:lnTo>
                  <a:pt x="2102" y="1867"/>
                </a:lnTo>
                <a:lnTo>
                  <a:pt x="2100" y="1869"/>
                </a:lnTo>
                <a:lnTo>
                  <a:pt x="2099" y="1870"/>
                </a:lnTo>
                <a:lnTo>
                  <a:pt x="2096" y="1872"/>
                </a:lnTo>
                <a:lnTo>
                  <a:pt x="2094" y="1875"/>
                </a:lnTo>
                <a:lnTo>
                  <a:pt x="2091" y="1878"/>
                </a:lnTo>
                <a:lnTo>
                  <a:pt x="2088" y="1880"/>
                </a:lnTo>
                <a:lnTo>
                  <a:pt x="2087" y="1883"/>
                </a:lnTo>
                <a:lnTo>
                  <a:pt x="2084" y="1884"/>
                </a:lnTo>
                <a:lnTo>
                  <a:pt x="2082" y="1886"/>
                </a:lnTo>
                <a:lnTo>
                  <a:pt x="2081" y="1887"/>
                </a:lnTo>
                <a:lnTo>
                  <a:pt x="2078" y="1890"/>
                </a:lnTo>
                <a:lnTo>
                  <a:pt x="2076" y="1892"/>
                </a:lnTo>
                <a:lnTo>
                  <a:pt x="2075" y="1895"/>
                </a:lnTo>
                <a:lnTo>
                  <a:pt x="2075" y="1896"/>
                </a:lnTo>
                <a:lnTo>
                  <a:pt x="2073" y="1899"/>
                </a:lnTo>
                <a:lnTo>
                  <a:pt x="2072" y="1902"/>
                </a:lnTo>
                <a:lnTo>
                  <a:pt x="2070" y="1904"/>
                </a:lnTo>
                <a:lnTo>
                  <a:pt x="2070" y="1905"/>
                </a:lnTo>
                <a:lnTo>
                  <a:pt x="2069" y="1907"/>
                </a:lnTo>
                <a:lnTo>
                  <a:pt x="2069" y="1908"/>
                </a:lnTo>
                <a:lnTo>
                  <a:pt x="2067" y="1911"/>
                </a:lnTo>
                <a:lnTo>
                  <a:pt x="2067" y="1914"/>
                </a:lnTo>
                <a:lnTo>
                  <a:pt x="2066" y="1917"/>
                </a:lnTo>
                <a:lnTo>
                  <a:pt x="2064" y="1920"/>
                </a:lnTo>
                <a:lnTo>
                  <a:pt x="2064" y="1923"/>
                </a:lnTo>
                <a:lnTo>
                  <a:pt x="2063" y="1925"/>
                </a:lnTo>
                <a:lnTo>
                  <a:pt x="2063" y="1928"/>
                </a:lnTo>
                <a:lnTo>
                  <a:pt x="2061" y="1931"/>
                </a:lnTo>
                <a:lnTo>
                  <a:pt x="2061" y="1934"/>
                </a:lnTo>
                <a:lnTo>
                  <a:pt x="2060" y="1937"/>
                </a:lnTo>
                <a:lnTo>
                  <a:pt x="2060" y="1940"/>
                </a:lnTo>
                <a:lnTo>
                  <a:pt x="2058" y="1942"/>
                </a:lnTo>
                <a:lnTo>
                  <a:pt x="2057" y="1945"/>
                </a:lnTo>
                <a:lnTo>
                  <a:pt x="2057" y="1946"/>
                </a:lnTo>
                <a:lnTo>
                  <a:pt x="2055" y="1949"/>
                </a:lnTo>
                <a:lnTo>
                  <a:pt x="2055" y="1952"/>
                </a:lnTo>
                <a:lnTo>
                  <a:pt x="2053" y="1955"/>
                </a:lnTo>
                <a:lnTo>
                  <a:pt x="2053" y="1958"/>
                </a:lnTo>
                <a:lnTo>
                  <a:pt x="2052" y="1961"/>
                </a:lnTo>
                <a:lnTo>
                  <a:pt x="2052" y="1964"/>
                </a:lnTo>
                <a:lnTo>
                  <a:pt x="2050" y="1967"/>
                </a:lnTo>
                <a:lnTo>
                  <a:pt x="2050" y="1969"/>
                </a:lnTo>
                <a:lnTo>
                  <a:pt x="2050" y="1973"/>
                </a:lnTo>
                <a:lnTo>
                  <a:pt x="2050" y="1976"/>
                </a:lnTo>
                <a:lnTo>
                  <a:pt x="2052" y="1981"/>
                </a:lnTo>
                <a:lnTo>
                  <a:pt x="2052" y="1984"/>
                </a:lnTo>
                <a:lnTo>
                  <a:pt x="2053" y="1986"/>
                </a:lnTo>
                <a:lnTo>
                  <a:pt x="2055" y="1989"/>
                </a:lnTo>
                <a:lnTo>
                  <a:pt x="2057" y="1990"/>
                </a:lnTo>
                <a:lnTo>
                  <a:pt x="2058" y="1992"/>
                </a:lnTo>
                <a:lnTo>
                  <a:pt x="2061" y="1993"/>
                </a:lnTo>
                <a:lnTo>
                  <a:pt x="2063" y="1995"/>
                </a:lnTo>
                <a:lnTo>
                  <a:pt x="2066" y="1996"/>
                </a:lnTo>
                <a:lnTo>
                  <a:pt x="2069" y="1996"/>
                </a:lnTo>
                <a:lnTo>
                  <a:pt x="2070" y="1998"/>
                </a:lnTo>
                <a:lnTo>
                  <a:pt x="2072" y="1999"/>
                </a:lnTo>
                <a:lnTo>
                  <a:pt x="2072" y="2001"/>
                </a:lnTo>
                <a:lnTo>
                  <a:pt x="2072" y="2004"/>
                </a:lnTo>
                <a:lnTo>
                  <a:pt x="2070" y="2002"/>
                </a:lnTo>
                <a:lnTo>
                  <a:pt x="2069" y="1999"/>
                </a:lnTo>
                <a:lnTo>
                  <a:pt x="2066" y="1999"/>
                </a:lnTo>
                <a:lnTo>
                  <a:pt x="2063" y="1999"/>
                </a:lnTo>
                <a:lnTo>
                  <a:pt x="2061" y="2001"/>
                </a:lnTo>
                <a:lnTo>
                  <a:pt x="2060" y="2002"/>
                </a:lnTo>
                <a:lnTo>
                  <a:pt x="2060" y="2005"/>
                </a:lnTo>
                <a:lnTo>
                  <a:pt x="2058" y="2007"/>
                </a:lnTo>
                <a:lnTo>
                  <a:pt x="2058" y="2010"/>
                </a:lnTo>
                <a:lnTo>
                  <a:pt x="2057" y="2013"/>
                </a:lnTo>
                <a:lnTo>
                  <a:pt x="2055" y="2016"/>
                </a:lnTo>
                <a:lnTo>
                  <a:pt x="2055" y="2017"/>
                </a:lnTo>
                <a:lnTo>
                  <a:pt x="2055" y="2020"/>
                </a:lnTo>
                <a:lnTo>
                  <a:pt x="2053" y="2025"/>
                </a:lnTo>
                <a:lnTo>
                  <a:pt x="2053" y="2026"/>
                </a:lnTo>
                <a:lnTo>
                  <a:pt x="2055" y="2029"/>
                </a:lnTo>
                <a:lnTo>
                  <a:pt x="2055" y="2032"/>
                </a:lnTo>
                <a:lnTo>
                  <a:pt x="2057" y="2034"/>
                </a:lnTo>
                <a:lnTo>
                  <a:pt x="2057" y="2037"/>
                </a:lnTo>
                <a:lnTo>
                  <a:pt x="2058" y="2039"/>
                </a:lnTo>
                <a:lnTo>
                  <a:pt x="2058" y="2043"/>
                </a:lnTo>
                <a:lnTo>
                  <a:pt x="2058" y="2045"/>
                </a:lnTo>
                <a:lnTo>
                  <a:pt x="2058" y="2048"/>
                </a:lnTo>
                <a:lnTo>
                  <a:pt x="2060" y="2051"/>
                </a:lnTo>
                <a:lnTo>
                  <a:pt x="2060" y="2052"/>
                </a:lnTo>
                <a:lnTo>
                  <a:pt x="2060" y="2057"/>
                </a:lnTo>
                <a:lnTo>
                  <a:pt x="2060" y="2060"/>
                </a:lnTo>
                <a:lnTo>
                  <a:pt x="2060" y="2063"/>
                </a:lnTo>
                <a:lnTo>
                  <a:pt x="2060" y="2066"/>
                </a:lnTo>
                <a:lnTo>
                  <a:pt x="2060" y="2069"/>
                </a:lnTo>
                <a:lnTo>
                  <a:pt x="2060" y="2072"/>
                </a:lnTo>
                <a:lnTo>
                  <a:pt x="2061" y="2075"/>
                </a:lnTo>
                <a:lnTo>
                  <a:pt x="2061" y="2078"/>
                </a:lnTo>
                <a:lnTo>
                  <a:pt x="2063" y="2079"/>
                </a:lnTo>
                <a:lnTo>
                  <a:pt x="2064" y="2082"/>
                </a:lnTo>
                <a:lnTo>
                  <a:pt x="2064" y="2085"/>
                </a:lnTo>
                <a:lnTo>
                  <a:pt x="2066" y="2089"/>
                </a:lnTo>
                <a:lnTo>
                  <a:pt x="2066" y="2090"/>
                </a:lnTo>
                <a:lnTo>
                  <a:pt x="2067" y="2095"/>
                </a:lnTo>
                <a:lnTo>
                  <a:pt x="2067" y="2098"/>
                </a:lnTo>
                <a:lnTo>
                  <a:pt x="2069" y="2101"/>
                </a:lnTo>
                <a:lnTo>
                  <a:pt x="2070" y="2104"/>
                </a:lnTo>
                <a:lnTo>
                  <a:pt x="2072" y="2107"/>
                </a:lnTo>
                <a:lnTo>
                  <a:pt x="2073" y="2110"/>
                </a:lnTo>
                <a:lnTo>
                  <a:pt x="2076" y="2113"/>
                </a:lnTo>
                <a:lnTo>
                  <a:pt x="2078" y="2113"/>
                </a:lnTo>
                <a:lnTo>
                  <a:pt x="2081" y="2114"/>
                </a:lnTo>
                <a:lnTo>
                  <a:pt x="2084" y="2116"/>
                </a:lnTo>
                <a:lnTo>
                  <a:pt x="2085" y="2117"/>
                </a:lnTo>
                <a:lnTo>
                  <a:pt x="2085" y="2120"/>
                </a:lnTo>
                <a:lnTo>
                  <a:pt x="2085" y="2123"/>
                </a:lnTo>
                <a:lnTo>
                  <a:pt x="2084" y="2126"/>
                </a:lnTo>
                <a:lnTo>
                  <a:pt x="2084" y="2128"/>
                </a:lnTo>
                <a:lnTo>
                  <a:pt x="2084" y="2131"/>
                </a:lnTo>
                <a:lnTo>
                  <a:pt x="2084" y="2134"/>
                </a:lnTo>
                <a:lnTo>
                  <a:pt x="2084" y="2137"/>
                </a:lnTo>
                <a:lnTo>
                  <a:pt x="2084" y="2140"/>
                </a:lnTo>
                <a:lnTo>
                  <a:pt x="2084" y="2142"/>
                </a:lnTo>
                <a:lnTo>
                  <a:pt x="2081" y="2142"/>
                </a:lnTo>
                <a:lnTo>
                  <a:pt x="2079" y="2140"/>
                </a:lnTo>
                <a:lnTo>
                  <a:pt x="2081" y="2137"/>
                </a:lnTo>
                <a:lnTo>
                  <a:pt x="2081" y="2135"/>
                </a:lnTo>
                <a:lnTo>
                  <a:pt x="2079" y="2132"/>
                </a:lnTo>
                <a:lnTo>
                  <a:pt x="2079" y="2129"/>
                </a:lnTo>
                <a:lnTo>
                  <a:pt x="2076" y="2129"/>
                </a:lnTo>
                <a:lnTo>
                  <a:pt x="2075" y="2129"/>
                </a:lnTo>
                <a:lnTo>
                  <a:pt x="2072" y="2131"/>
                </a:lnTo>
                <a:lnTo>
                  <a:pt x="2069" y="2129"/>
                </a:lnTo>
                <a:lnTo>
                  <a:pt x="2067" y="2129"/>
                </a:lnTo>
                <a:lnTo>
                  <a:pt x="2064" y="2129"/>
                </a:lnTo>
                <a:lnTo>
                  <a:pt x="2064" y="2132"/>
                </a:lnTo>
                <a:lnTo>
                  <a:pt x="2064" y="2135"/>
                </a:lnTo>
                <a:lnTo>
                  <a:pt x="2063" y="2137"/>
                </a:lnTo>
                <a:lnTo>
                  <a:pt x="2063" y="2140"/>
                </a:lnTo>
                <a:lnTo>
                  <a:pt x="2061" y="2143"/>
                </a:lnTo>
                <a:lnTo>
                  <a:pt x="2060" y="2145"/>
                </a:lnTo>
                <a:lnTo>
                  <a:pt x="2060" y="2148"/>
                </a:lnTo>
                <a:lnTo>
                  <a:pt x="2058" y="2151"/>
                </a:lnTo>
                <a:lnTo>
                  <a:pt x="2058" y="2154"/>
                </a:lnTo>
                <a:lnTo>
                  <a:pt x="2060" y="2157"/>
                </a:lnTo>
                <a:lnTo>
                  <a:pt x="2060" y="2160"/>
                </a:lnTo>
                <a:lnTo>
                  <a:pt x="2060" y="2163"/>
                </a:lnTo>
                <a:lnTo>
                  <a:pt x="2058" y="2166"/>
                </a:lnTo>
                <a:lnTo>
                  <a:pt x="2055" y="2169"/>
                </a:lnTo>
                <a:lnTo>
                  <a:pt x="2055" y="2173"/>
                </a:lnTo>
                <a:lnTo>
                  <a:pt x="2053" y="2175"/>
                </a:lnTo>
                <a:lnTo>
                  <a:pt x="2052" y="2178"/>
                </a:lnTo>
                <a:lnTo>
                  <a:pt x="2052" y="2181"/>
                </a:lnTo>
                <a:lnTo>
                  <a:pt x="2050" y="2184"/>
                </a:lnTo>
                <a:lnTo>
                  <a:pt x="2049" y="2187"/>
                </a:lnTo>
                <a:lnTo>
                  <a:pt x="2046" y="2188"/>
                </a:lnTo>
                <a:lnTo>
                  <a:pt x="2044" y="2191"/>
                </a:lnTo>
                <a:lnTo>
                  <a:pt x="2043" y="2193"/>
                </a:lnTo>
                <a:lnTo>
                  <a:pt x="2040" y="2195"/>
                </a:lnTo>
                <a:lnTo>
                  <a:pt x="2038" y="2196"/>
                </a:lnTo>
                <a:lnTo>
                  <a:pt x="2035" y="2198"/>
                </a:lnTo>
                <a:lnTo>
                  <a:pt x="2032" y="2198"/>
                </a:lnTo>
                <a:lnTo>
                  <a:pt x="2031" y="2198"/>
                </a:lnTo>
                <a:lnTo>
                  <a:pt x="2028" y="2199"/>
                </a:lnTo>
                <a:lnTo>
                  <a:pt x="2026" y="2201"/>
                </a:lnTo>
                <a:lnTo>
                  <a:pt x="2023" y="2202"/>
                </a:lnTo>
                <a:lnTo>
                  <a:pt x="2022" y="2204"/>
                </a:lnTo>
                <a:lnTo>
                  <a:pt x="2020" y="2207"/>
                </a:lnTo>
                <a:lnTo>
                  <a:pt x="2019" y="2208"/>
                </a:lnTo>
                <a:lnTo>
                  <a:pt x="2017" y="2210"/>
                </a:lnTo>
                <a:lnTo>
                  <a:pt x="2016" y="2211"/>
                </a:lnTo>
                <a:lnTo>
                  <a:pt x="2014" y="2214"/>
                </a:lnTo>
                <a:lnTo>
                  <a:pt x="2013" y="2216"/>
                </a:lnTo>
                <a:lnTo>
                  <a:pt x="2011" y="2219"/>
                </a:lnTo>
                <a:lnTo>
                  <a:pt x="2010" y="2220"/>
                </a:lnTo>
                <a:lnTo>
                  <a:pt x="2008" y="2223"/>
                </a:lnTo>
                <a:lnTo>
                  <a:pt x="2007" y="2225"/>
                </a:lnTo>
                <a:lnTo>
                  <a:pt x="2007" y="2228"/>
                </a:lnTo>
                <a:lnTo>
                  <a:pt x="2007" y="2231"/>
                </a:lnTo>
                <a:lnTo>
                  <a:pt x="2007" y="2235"/>
                </a:lnTo>
                <a:lnTo>
                  <a:pt x="2005" y="2237"/>
                </a:lnTo>
                <a:lnTo>
                  <a:pt x="2004" y="2240"/>
                </a:lnTo>
                <a:lnTo>
                  <a:pt x="2002" y="2241"/>
                </a:lnTo>
                <a:lnTo>
                  <a:pt x="2001" y="2244"/>
                </a:lnTo>
                <a:lnTo>
                  <a:pt x="1999" y="2246"/>
                </a:lnTo>
                <a:lnTo>
                  <a:pt x="1999" y="2249"/>
                </a:lnTo>
                <a:lnTo>
                  <a:pt x="1999" y="2252"/>
                </a:lnTo>
                <a:lnTo>
                  <a:pt x="1999" y="2254"/>
                </a:lnTo>
                <a:lnTo>
                  <a:pt x="1999" y="2258"/>
                </a:lnTo>
                <a:lnTo>
                  <a:pt x="1999" y="2260"/>
                </a:lnTo>
                <a:lnTo>
                  <a:pt x="1999" y="2263"/>
                </a:lnTo>
                <a:lnTo>
                  <a:pt x="1999" y="2266"/>
                </a:lnTo>
                <a:lnTo>
                  <a:pt x="1999" y="2267"/>
                </a:lnTo>
                <a:lnTo>
                  <a:pt x="1999" y="2270"/>
                </a:lnTo>
                <a:lnTo>
                  <a:pt x="1999" y="2275"/>
                </a:lnTo>
                <a:lnTo>
                  <a:pt x="1999" y="2278"/>
                </a:lnTo>
                <a:lnTo>
                  <a:pt x="1999" y="2281"/>
                </a:lnTo>
                <a:lnTo>
                  <a:pt x="1999" y="2284"/>
                </a:lnTo>
                <a:lnTo>
                  <a:pt x="1999" y="2287"/>
                </a:lnTo>
                <a:lnTo>
                  <a:pt x="1999" y="2290"/>
                </a:lnTo>
                <a:lnTo>
                  <a:pt x="1997" y="2293"/>
                </a:lnTo>
                <a:lnTo>
                  <a:pt x="1996" y="2294"/>
                </a:lnTo>
                <a:lnTo>
                  <a:pt x="1994" y="2297"/>
                </a:lnTo>
                <a:lnTo>
                  <a:pt x="1993" y="2301"/>
                </a:lnTo>
                <a:lnTo>
                  <a:pt x="1991" y="2304"/>
                </a:lnTo>
                <a:lnTo>
                  <a:pt x="1988" y="2305"/>
                </a:lnTo>
                <a:lnTo>
                  <a:pt x="1987" y="2308"/>
                </a:lnTo>
                <a:lnTo>
                  <a:pt x="1985" y="2310"/>
                </a:lnTo>
                <a:lnTo>
                  <a:pt x="1984" y="2313"/>
                </a:lnTo>
                <a:lnTo>
                  <a:pt x="1982" y="2314"/>
                </a:lnTo>
                <a:lnTo>
                  <a:pt x="1979" y="2317"/>
                </a:lnTo>
                <a:lnTo>
                  <a:pt x="1978" y="2319"/>
                </a:lnTo>
                <a:lnTo>
                  <a:pt x="1976" y="2320"/>
                </a:lnTo>
                <a:lnTo>
                  <a:pt x="1975" y="2323"/>
                </a:lnTo>
                <a:lnTo>
                  <a:pt x="1973" y="2325"/>
                </a:lnTo>
                <a:lnTo>
                  <a:pt x="1970" y="2328"/>
                </a:lnTo>
                <a:lnTo>
                  <a:pt x="1969" y="2331"/>
                </a:lnTo>
                <a:lnTo>
                  <a:pt x="1967" y="2332"/>
                </a:lnTo>
                <a:lnTo>
                  <a:pt x="1967" y="2334"/>
                </a:lnTo>
                <a:lnTo>
                  <a:pt x="1967" y="2337"/>
                </a:lnTo>
                <a:lnTo>
                  <a:pt x="1969" y="2340"/>
                </a:lnTo>
                <a:lnTo>
                  <a:pt x="1970" y="2340"/>
                </a:lnTo>
                <a:lnTo>
                  <a:pt x="1973" y="2341"/>
                </a:lnTo>
                <a:lnTo>
                  <a:pt x="1976" y="2341"/>
                </a:lnTo>
                <a:lnTo>
                  <a:pt x="1976" y="2344"/>
                </a:lnTo>
                <a:lnTo>
                  <a:pt x="1975" y="2347"/>
                </a:lnTo>
                <a:lnTo>
                  <a:pt x="1972" y="2350"/>
                </a:lnTo>
                <a:lnTo>
                  <a:pt x="1969" y="2354"/>
                </a:lnTo>
                <a:lnTo>
                  <a:pt x="1966" y="2355"/>
                </a:lnTo>
                <a:lnTo>
                  <a:pt x="1963" y="2360"/>
                </a:lnTo>
                <a:lnTo>
                  <a:pt x="1961" y="2361"/>
                </a:lnTo>
                <a:lnTo>
                  <a:pt x="1960" y="2364"/>
                </a:lnTo>
                <a:lnTo>
                  <a:pt x="1957" y="2367"/>
                </a:lnTo>
                <a:lnTo>
                  <a:pt x="1955" y="2369"/>
                </a:lnTo>
                <a:lnTo>
                  <a:pt x="1954" y="2372"/>
                </a:lnTo>
                <a:lnTo>
                  <a:pt x="1951" y="2373"/>
                </a:lnTo>
                <a:lnTo>
                  <a:pt x="1949" y="2375"/>
                </a:lnTo>
                <a:lnTo>
                  <a:pt x="1946" y="2376"/>
                </a:lnTo>
                <a:lnTo>
                  <a:pt x="1945" y="2379"/>
                </a:lnTo>
                <a:lnTo>
                  <a:pt x="1943" y="2381"/>
                </a:lnTo>
                <a:lnTo>
                  <a:pt x="1942" y="2382"/>
                </a:lnTo>
                <a:lnTo>
                  <a:pt x="1940" y="2385"/>
                </a:lnTo>
                <a:lnTo>
                  <a:pt x="1938" y="2388"/>
                </a:lnTo>
                <a:lnTo>
                  <a:pt x="1937" y="2390"/>
                </a:lnTo>
                <a:lnTo>
                  <a:pt x="1935" y="2393"/>
                </a:lnTo>
                <a:lnTo>
                  <a:pt x="1935" y="2396"/>
                </a:lnTo>
                <a:lnTo>
                  <a:pt x="1934" y="2399"/>
                </a:lnTo>
                <a:lnTo>
                  <a:pt x="1934" y="2402"/>
                </a:lnTo>
                <a:lnTo>
                  <a:pt x="1932" y="2405"/>
                </a:lnTo>
                <a:lnTo>
                  <a:pt x="1932" y="2407"/>
                </a:lnTo>
                <a:lnTo>
                  <a:pt x="1931" y="2410"/>
                </a:lnTo>
                <a:lnTo>
                  <a:pt x="1931" y="2413"/>
                </a:lnTo>
                <a:lnTo>
                  <a:pt x="1931" y="2417"/>
                </a:lnTo>
                <a:lnTo>
                  <a:pt x="1931" y="2419"/>
                </a:lnTo>
                <a:lnTo>
                  <a:pt x="1931" y="2420"/>
                </a:lnTo>
                <a:lnTo>
                  <a:pt x="1931" y="2423"/>
                </a:lnTo>
                <a:lnTo>
                  <a:pt x="1931" y="2426"/>
                </a:lnTo>
                <a:lnTo>
                  <a:pt x="1932" y="2429"/>
                </a:lnTo>
                <a:lnTo>
                  <a:pt x="1932" y="2432"/>
                </a:lnTo>
                <a:lnTo>
                  <a:pt x="1932" y="2435"/>
                </a:lnTo>
                <a:lnTo>
                  <a:pt x="1932" y="2438"/>
                </a:lnTo>
                <a:lnTo>
                  <a:pt x="1932" y="2441"/>
                </a:lnTo>
                <a:lnTo>
                  <a:pt x="1934" y="2444"/>
                </a:lnTo>
                <a:lnTo>
                  <a:pt x="1934" y="2447"/>
                </a:lnTo>
                <a:lnTo>
                  <a:pt x="1934" y="2452"/>
                </a:lnTo>
                <a:lnTo>
                  <a:pt x="1935" y="2455"/>
                </a:lnTo>
                <a:lnTo>
                  <a:pt x="1935" y="2458"/>
                </a:lnTo>
                <a:lnTo>
                  <a:pt x="1937" y="2461"/>
                </a:lnTo>
                <a:lnTo>
                  <a:pt x="1937" y="2464"/>
                </a:lnTo>
                <a:lnTo>
                  <a:pt x="1938" y="2467"/>
                </a:lnTo>
                <a:lnTo>
                  <a:pt x="1940" y="2472"/>
                </a:lnTo>
                <a:lnTo>
                  <a:pt x="1942" y="2475"/>
                </a:lnTo>
                <a:lnTo>
                  <a:pt x="1942" y="2476"/>
                </a:lnTo>
                <a:lnTo>
                  <a:pt x="1943" y="2479"/>
                </a:lnTo>
                <a:lnTo>
                  <a:pt x="1946" y="2482"/>
                </a:lnTo>
                <a:lnTo>
                  <a:pt x="1948" y="2484"/>
                </a:lnTo>
                <a:lnTo>
                  <a:pt x="1949" y="2487"/>
                </a:lnTo>
                <a:lnTo>
                  <a:pt x="1949" y="2490"/>
                </a:lnTo>
                <a:lnTo>
                  <a:pt x="1951" y="2494"/>
                </a:lnTo>
                <a:lnTo>
                  <a:pt x="1952" y="2497"/>
                </a:lnTo>
                <a:lnTo>
                  <a:pt x="1952" y="2499"/>
                </a:lnTo>
                <a:lnTo>
                  <a:pt x="1952" y="2502"/>
                </a:lnTo>
                <a:lnTo>
                  <a:pt x="1954" y="2503"/>
                </a:lnTo>
                <a:lnTo>
                  <a:pt x="1954" y="2506"/>
                </a:lnTo>
                <a:lnTo>
                  <a:pt x="1955" y="2509"/>
                </a:lnTo>
                <a:lnTo>
                  <a:pt x="1957" y="2513"/>
                </a:lnTo>
                <a:lnTo>
                  <a:pt x="1957" y="2516"/>
                </a:lnTo>
                <a:lnTo>
                  <a:pt x="1958" y="2519"/>
                </a:lnTo>
                <a:lnTo>
                  <a:pt x="1960" y="2522"/>
                </a:lnTo>
                <a:lnTo>
                  <a:pt x="1961" y="2525"/>
                </a:lnTo>
                <a:lnTo>
                  <a:pt x="1961" y="2526"/>
                </a:lnTo>
                <a:lnTo>
                  <a:pt x="1963" y="2529"/>
                </a:lnTo>
                <a:lnTo>
                  <a:pt x="1964" y="2532"/>
                </a:lnTo>
                <a:lnTo>
                  <a:pt x="1966" y="2534"/>
                </a:lnTo>
                <a:lnTo>
                  <a:pt x="1967" y="2537"/>
                </a:lnTo>
                <a:lnTo>
                  <a:pt x="1969" y="2540"/>
                </a:lnTo>
                <a:lnTo>
                  <a:pt x="1970" y="2543"/>
                </a:lnTo>
                <a:lnTo>
                  <a:pt x="1972" y="2544"/>
                </a:lnTo>
                <a:lnTo>
                  <a:pt x="1975" y="2547"/>
                </a:lnTo>
                <a:lnTo>
                  <a:pt x="1976" y="2549"/>
                </a:lnTo>
                <a:lnTo>
                  <a:pt x="1979" y="2552"/>
                </a:lnTo>
                <a:lnTo>
                  <a:pt x="1981" y="2553"/>
                </a:lnTo>
                <a:lnTo>
                  <a:pt x="1984" y="2556"/>
                </a:lnTo>
                <a:lnTo>
                  <a:pt x="1985" y="2558"/>
                </a:lnTo>
                <a:lnTo>
                  <a:pt x="1988" y="2558"/>
                </a:lnTo>
                <a:lnTo>
                  <a:pt x="1991" y="2559"/>
                </a:lnTo>
                <a:lnTo>
                  <a:pt x="1994" y="2561"/>
                </a:lnTo>
                <a:lnTo>
                  <a:pt x="1997" y="2561"/>
                </a:lnTo>
                <a:lnTo>
                  <a:pt x="1999" y="2562"/>
                </a:lnTo>
                <a:lnTo>
                  <a:pt x="2002" y="2562"/>
                </a:lnTo>
                <a:lnTo>
                  <a:pt x="2005" y="2562"/>
                </a:lnTo>
                <a:lnTo>
                  <a:pt x="2007" y="2561"/>
                </a:lnTo>
                <a:lnTo>
                  <a:pt x="2007" y="2558"/>
                </a:lnTo>
                <a:lnTo>
                  <a:pt x="2007" y="2553"/>
                </a:lnTo>
                <a:lnTo>
                  <a:pt x="2008" y="2550"/>
                </a:lnTo>
                <a:lnTo>
                  <a:pt x="2010" y="2550"/>
                </a:lnTo>
                <a:lnTo>
                  <a:pt x="2010" y="2553"/>
                </a:lnTo>
                <a:lnTo>
                  <a:pt x="2011" y="2556"/>
                </a:lnTo>
                <a:lnTo>
                  <a:pt x="2011" y="2559"/>
                </a:lnTo>
                <a:lnTo>
                  <a:pt x="2011" y="2562"/>
                </a:lnTo>
                <a:lnTo>
                  <a:pt x="2011" y="2566"/>
                </a:lnTo>
                <a:lnTo>
                  <a:pt x="2011" y="2569"/>
                </a:lnTo>
                <a:lnTo>
                  <a:pt x="2011" y="2572"/>
                </a:lnTo>
                <a:lnTo>
                  <a:pt x="2011" y="2575"/>
                </a:lnTo>
                <a:lnTo>
                  <a:pt x="2013" y="2576"/>
                </a:lnTo>
                <a:lnTo>
                  <a:pt x="2014" y="2579"/>
                </a:lnTo>
                <a:lnTo>
                  <a:pt x="2016" y="2581"/>
                </a:lnTo>
                <a:lnTo>
                  <a:pt x="2019" y="2582"/>
                </a:lnTo>
                <a:lnTo>
                  <a:pt x="2020" y="2585"/>
                </a:lnTo>
                <a:lnTo>
                  <a:pt x="2020" y="2587"/>
                </a:lnTo>
                <a:lnTo>
                  <a:pt x="2020" y="2590"/>
                </a:lnTo>
                <a:lnTo>
                  <a:pt x="2022" y="2593"/>
                </a:lnTo>
                <a:lnTo>
                  <a:pt x="2022" y="2596"/>
                </a:lnTo>
                <a:lnTo>
                  <a:pt x="2023" y="2599"/>
                </a:lnTo>
                <a:lnTo>
                  <a:pt x="2023" y="2602"/>
                </a:lnTo>
                <a:lnTo>
                  <a:pt x="2023" y="2605"/>
                </a:lnTo>
                <a:lnTo>
                  <a:pt x="2022" y="2608"/>
                </a:lnTo>
                <a:lnTo>
                  <a:pt x="2022" y="2611"/>
                </a:lnTo>
                <a:lnTo>
                  <a:pt x="2020" y="2612"/>
                </a:lnTo>
                <a:lnTo>
                  <a:pt x="2020" y="2615"/>
                </a:lnTo>
                <a:lnTo>
                  <a:pt x="2020" y="2619"/>
                </a:lnTo>
                <a:lnTo>
                  <a:pt x="2020" y="2622"/>
                </a:lnTo>
                <a:lnTo>
                  <a:pt x="2020" y="2623"/>
                </a:lnTo>
                <a:lnTo>
                  <a:pt x="2019" y="2626"/>
                </a:lnTo>
                <a:lnTo>
                  <a:pt x="2016" y="2626"/>
                </a:lnTo>
                <a:lnTo>
                  <a:pt x="2013" y="2625"/>
                </a:lnTo>
                <a:lnTo>
                  <a:pt x="2011" y="2625"/>
                </a:lnTo>
                <a:lnTo>
                  <a:pt x="2011" y="2628"/>
                </a:lnTo>
                <a:lnTo>
                  <a:pt x="2014" y="2629"/>
                </a:lnTo>
                <a:lnTo>
                  <a:pt x="2014" y="2632"/>
                </a:lnTo>
                <a:lnTo>
                  <a:pt x="2013" y="2634"/>
                </a:lnTo>
                <a:lnTo>
                  <a:pt x="2013" y="2637"/>
                </a:lnTo>
                <a:lnTo>
                  <a:pt x="2013" y="2638"/>
                </a:lnTo>
                <a:lnTo>
                  <a:pt x="2013" y="2640"/>
                </a:lnTo>
                <a:lnTo>
                  <a:pt x="2011" y="2643"/>
                </a:lnTo>
                <a:lnTo>
                  <a:pt x="2008" y="2644"/>
                </a:lnTo>
                <a:lnTo>
                  <a:pt x="2007" y="2646"/>
                </a:lnTo>
                <a:lnTo>
                  <a:pt x="2005" y="2649"/>
                </a:lnTo>
                <a:lnTo>
                  <a:pt x="2004" y="2650"/>
                </a:lnTo>
                <a:lnTo>
                  <a:pt x="2002" y="2652"/>
                </a:lnTo>
                <a:lnTo>
                  <a:pt x="2001" y="2655"/>
                </a:lnTo>
                <a:lnTo>
                  <a:pt x="1999" y="2656"/>
                </a:lnTo>
                <a:lnTo>
                  <a:pt x="1997" y="2658"/>
                </a:lnTo>
                <a:lnTo>
                  <a:pt x="1994" y="2661"/>
                </a:lnTo>
                <a:lnTo>
                  <a:pt x="1993" y="2662"/>
                </a:lnTo>
                <a:lnTo>
                  <a:pt x="1990" y="2665"/>
                </a:lnTo>
                <a:lnTo>
                  <a:pt x="1987" y="2667"/>
                </a:lnTo>
                <a:lnTo>
                  <a:pt x="1984" y="2668"/>
                </a:lnTo>
                <a:lnTo>
                  <a:pt x="1979" y="2668"/>
                </a:lnTo>
                <a:lnTo>
                  <a:pt x="1978" y="2670"/>
                </a:lnTo>
                <a:lnTo>
                  <a:pt x="1975" y="2672"/>
                </a:lnTo>
                <a:lnTo>
                  <a:pt x="1972" y="2673"/>
                </a:lnTo>
                <a:lnTo>
                  <a:pt x="1970" y="2676"/>
                </a:lnTo>
                <a:lnTo>
                  <a:pt x="1969" y="2678"/>
                </a:lnTo>
                <a:lnTo>
                  <a:pt x="1967" y="2681"/>
                </a:lnTo>
                <a:lnTo>
                  <a:pt x="1966" y="2682"/>
                </a:lnTo>
                <a:lnTo>
                  <a:pt x="1964" y="2682"/>
                </a:lnTo>
                <a:lnTo>
                  <a:pt x="1964" y="2684"/>
                </a:lnTo>
                <a:lnTo>
                  <a:pt x="1963" y="2684"/>
                </a:lnTo>
                <a:lnTo>
                  <a:pt x="1961" y="2687"/>
                </a:lnTo>
                <a:lnTo>
                  <a:pt x="1961" y="2690"/>
                </a:lnTo>
                <a:lnTo>
                  <a:pt x="1961" y="2693"/>
                </a:lnTo>
                <a:lnTo>
                  <a:pt x="1961" y="2696"/>
                </a:lnTo>
                <a:lnTo>
                  <a:pt x="1963" y="2697"/>
                </a:lnTo>
                <a:lnTo>
                  <a:pt x="1963" y="2700"/>
                </a:lnTo>
                <a:lnTo>
                  <a:pt x="1964" y="2703"/>
                </a:lnTo>
                <a:lnTo>
                  <a:pt x="1966" y="2706"/>
                </a:lnTo>
                <a:lnTo>
                  <a:pt x="1967" y="2708"/>
                </a:lnTo>
                <a:lnTo>
                  <a:pt x="1969" y="2711"/>
                </a:lnTo>
                <a:lnTo>
                  <a:pt x="1970" y="2714"/>
                </a:lnTo>
                <a:lnTo>
                  <a:pt x="1972" y="2717"/>
                </a:lnTo>
                <a:lnTo>
                  <a:pt x="1972" y="2720"/>
                </a:lnTo>
                <a:lnTo>
                  <a:pt x="1972" y="2721"/>
                </a:lnTo>
                <a:lnTo>
                  <a:pt x="1972" y="2725"/>
                </a:lnTo>
                <a:lnTo>
                  <a:pt x="1972" y="2728"/>
                </a:lnTo>
                <a:lnTo>
                  <a:pt x="1973" y="2731"/>
                </a:lnTo>
                <a:lnTo>
                  <a:pt x="1975" y="2734"/>
                </a:lnTo>
                <a:lnTo>
                  <a:pt x="1975" y="2735"/>
                </a:lnTo>
                <a:lnTo>
                  <a:pt x="1976" y="2738"/>
                </a:lnTo>
                <a:lnTo>
                  <a:pt x="1978" y="2741"/>
                </a:lnTo>
                <a:lnTo>
                  <a:pt x="1979" y="2743"/>
                </a:lnTo>
                <a:lnTo>
                  <a:pt x="1981" y="2744"/>
                </a:lnTo>
                <a:lnTo>
                  <a:pt x="1982" y="2747"/>
                </a:lnTo>
                <a:lnTo>
                  <a:pt x="1984" y="2749"/>
                </a:lnTo>
                <a:lnTo>
                  <a:pt x="1985" y="2752"/>
                </a:lnTo>
                <a:lnTo>
                  <a:pt x="1987" y="2752"/>
                </a:lnTo>
                <a:lnTo>
                  <a:pt x="1990" y="2752"/>
                </a:lnTo>
                <a:lnTo>
                  <a:pt x="1993" y="2752"/>
                </a:lnTo>
                <a:lnTo>
                  <a:pt x="1996" y="2753"/>
                </a:lnTo>
                <a:lnTo>
                  <a:pt x="1999" y="2755"/>
                </a:lnTo>
                <a:lnTo>
                  <a:pt x="2002" y="2756"/>
                </a:lnTo>
                <a:lnTo>
                  <a:pt x="2004" y="2759"/>
                </a:lnTo>
                <a:lnTo>
                  <a:pt x="2005" y="2761"/>
                </a:lnTo>
                <a:lnTo>
                  <a:pt x="2007" y="2764"/>
                </a:lnTo>
                <a:lnTo>
                  <a:pt x="2008" y="2767"/>
                </a:lnTo>
                <a:lnTo>
                  <a:pt x="2010" y="2768"/>
                </a:lnTo>
                <a:lnTo>
                  <a:pt x="2011" y="2770"/>
                </a:lnTo>
                <a:lnTo>
                  <a:pt x="2013" y="2773"/>
                </a:lnTo>
                <a:lnTo>
                  <a:pt x="2014" y="2774"/>
                </a:lnTo>
                <a:lnTo>
                  <a:pt x="2017" y="2776"/>
                </a:lnTo>
                <a:lnTo>
                  <a:pt x="2019" y="2779"/>
                </a:lnTo>
                <a:lnTo>
                  <a:pt x="2020" y="2781"/>
                </a:lnTo>
                <a:lnTo>
                  <a:pt x="2023" y="2784"/>
                </a:lnTo>
                <a:lnTo>
                  <a:pt x="2026" y="2785"/>
                </a:lnTo>
                <a:lnTo>
                  <a:pt x="2028" y="2787"/>
                </a:lnTo>
                <a:lnTo>
                  <a:pt x="2031" y="2785"/>
                </a:lnTo>
                <a:lnTo>
                  <a:pt x="2034" y="2784"/>
                </a:lnTo>
                <a:lnTo>
                  <a:pt x="2035" y="2782"/>
                </a:lnTo>
                <a:lnTo>
                  <a:pt x="2038" y="2781"/>
                </a:lnTo>
                <a:lnTo>
                  <a:pt x="2040" y="2779"/>
                </a:lnTo>
                <a:lnTo>
                  <a:pt x="2043" y="2778"/>
                </a:lnTo>
                <a:lnTo>
                  <a:pt x="2044" y="2776"/>
                </a:lnTo>
                <a:lnTo>
                  <a:pt x="2047" y="2774"/>
                </a:lnTo>
                <a:lnTo>
                  <a:pt x="2049" y="2773"/>
                </a:lnTo>
                <a:lnTo>
                  <a:pt x="2052" y="2771"/>
                </a:lnTo>
                <a:lnTo>
                  <a:pt x="2053" y="2770"/>
                </a:lnTo>
                <a:lnTo>
                  <a:pt x="2057" y="2768"/>
                </a:lnTo>
                <a:lnTo>
                  <a:pt x="2058" y="2765"/>
                </a:lnTo>
                <a:lnTo>
                  <a:pt x="2061" y="2764"/>
                </a:lnTo>
                <a:lnTo>
                  <a:pt x="2064" y="2764"/>
                </a:lnTo>
                <a:lnTo>
                  <a:pt x="2066" y="2764"/>
                </a:lnTo>
                <a:lnTo>
                  <a:pt x="2069" y="2767"/>
                </a:lnTo>
                <a:lnTo>
                  <a:pt x="2070" y="2768"/>
                </a:lnTo>
                <a:lnTo>
                  <a:pt x="2072" y="2770"/>
                </a:lnTo>
                <a:lnTo>
                  <a:pt x="2073" y="2773"/>
                </a:lnTo>
                <a:lnTo>
                  <a:pt x="2076" y="2774"/>
                </a:lnTo>
                <a:lnTo>
                  <a:pt x="2078" y="2776"/>
                </a:lnTo>
                <a:lnTo>
                  <a:pt x="2079" y="2778"/>
                </a:lnTo>
                <a:lnTo>
                  <a:pt x="2081" y="2781"/>
                </a:lnTo>
                <a:lnTo>
                  <a:pt x="2082" y="2784"/>
                </a:lnTo>
                <a:lnTo>
                  <a:pt x="2081" y="2785"/>
                </a:lnTo>
                <a:lnTo>
                  <a:pt x="2079" y="2787"/>
                </a:lnTo>
                <a:lnTo>
                  <a:pt x="2076" y="2785"/>
                </a:lnTo>
                <a:lnTo>
                  <a:pt x="2075" y="2782"/>
                </a:lnTo>
                <a:lnTo>
                  <a:pt x="2073" y="2779"/>
                </a:lnTo>
                <a:lnTo>
                  <a:pt x="2072" y="2778"/>
                </a:lnTo>
                <a:lnTo>
                  <a:pt x="2069" y="2776"/>
                </a:lnTo>
                <a:lnTo>
                  <a:pt x="2067" y="2773"/>
                </a:lnTo>
                <a:lnTo>
                  <a:pt x="2064" y="2773"/>
                </a:lnTo>
                <a:lnTo>
                  <a:pt x="2063" y="2773"/>
                </a:lnTo>
                <a:lnTo>
                  <a:pt x="2060" y="2773"/>
                </a:lnTo>
                <a:lnTo>
                  <a:pt x="2058" y="2774"/>
                </a:lnTo>
                <a:lnTo>
                  <a:pt x="2058" y="2778"/>
                </a:lnTo>
                <a:lnTo>
                  <a:pt x="2061" y="2779"/>
                </a:lnTo>
                <a:lnTo>
                  <a:pt x="2063" y="2781"/>
                </a:lnTo>
                <a:lnTo>
                  <a:pt x="2064" y="2784"/>
                </a:lnTo>
                <a:lnTo>
                  <a:pt x="2066" y="2785"/>
                </a:lnTo>
                <a:lnTo>
                  <a:pt x="2067" y="2787"/>
                </a:lnTo>
                <a:lnTo>
                  <a:pt x="2069" y="2788"/>
                </a:lnTo>
                <a:lnTo>
                  <a:pt x="2069" y="2791"/>
                </a:lnTo>
                <a:lnTo>
                  <a:pt x="2069" y="2793"/>
                </a:lnTo>
                <a:lnTo>
                  <a:pt x="2067" y="2796"/>
                </a:lnTo>
                <a:lnTo>
                  <a:pt x="2066" y="2797"/>
                </a:lnTo>
                <a:lnTo>
                  <a:pt x="2063" y="2799"/>
                </a:lnTo>
                <a:lnTo>
                  <a:pt x="2061" y="2800"/>
                </a:lnTo>
                <a:lnTo>
                  <a:pt x="2060" y="2803"/>
                </a:lnTo>
                <a:lnTo>
                  <a:pt x="2060" y="2805"/>
                </a:lnTo>
                <a:lnTo>
                  <a:pt x="2058" y="2806"/>
                </a:lnTo>
                <a:lnTo>
                  <a:pt x="2057" y="2808"/>
                </a:lnTo>
                <a:lnTo>
                  <a:pt x="2055" y="2811"/>
                </a:lnTo>
                <a:lnTo>
                  <a:pt x="2053" y="2814"/>
                </a:lnTo>
                <a:lnTo>
                  <a:pt x="2055" y="2815"/>
                </a:lnTo>
                <a:lnTo>
                  <a:pt x="2058" y="2817"/>
                </a:lnTo>
                <a:lnTo>
                  <a:pt x="2060" y="2820"/>
                </a:lnTo>
                <a:lnTo>
                  <a:pt x="2061" y="2821"/>
                </a:lnTo>
                <a:lnTo>
                  <a:pt x="2063" y="2823"/>
                </a:lnTo>
                <a:lnTo>
                  <a:pt x="2064" y="2824"/>
                </a:lnTo>
                <a:lnTo>
                  <a:pt x="2067" y="2826"/>
                </a:lnTo>
                <a:lnTo>
                  <a:pt x="2069" y="2829"/>
                </a:lnTo>
                <a:lnTo>
                  <a:pt x="2070" y="2831"/>
                </a:lnTo>
                <a:lnTo>
                  <a:pt x="2072" y="2834"/>
                </a:lnTo>
                <a:lnTo>
                  <a:pt x="2075" y="2837"/>
                </a:lnTo>
                <a:lnTo>
                  <a:pt x="2078" y="2840"/>
                </a:lnTo>
                <a:lnTo>
                  <a:pt x="2079" y="2841"/>
                </a:lnTo>
                <a:lnTo>
                  <a:pt x="2082" y="2843"/>
                </a:lnTo>
                <a:lnTo>
                  <a:pt x="2082" y="2846"/>
                </a:lnTo>
                <a:lnTo>
                  <a:pt x="2082" y="2847"/>
                </a:lnTo>
                <a:lnTo>
                  <a:pt x="2081" y="2850"/>
                </a:lnTo>
                <a:lnTo>
                  <a:pt x="2079" y="2852"/>
                </a:lnTo>
                <a:lnTo>
                  <a:pt x="2079" y="2855"/>
                </a:lnTo>
                <a:lnTo>
                  <a:pt x="2081" y="2856"/>
                </a:lnTo>
                <a:lnTo>
                  <a:pt x="2082" y="2858"/>
                </a:lnTo>
                <a:lnTo>
                  <a:pt x="2085" y="2859"/>
                </a:lnTo>
                <a:lnTo>
                  <a:pt x="2087" y="2861"/>
                </a:lnTo>
                <a:lnTo>
                  <a:pt x="2090" y="2862"/>
                </a:lnTo>
                <a:lnTo>
                  <a:pt x="2091" y="2864"/>
                </a:lnTo>
                <a:lnTo>
                  <a:pt x="2094" y="2865"/>
                </a:lnTo>
                <a:lnTo>
                  <a:pt x="2096" y="2867"/>
                </a:lnTo>
                <a:lnTo>
                  <a:pt x="2097" y="2868"/>
                </a:lnTo>
                <a:lnTo>
                  <a:pt x="2100" y="2871"/>
                </a:lnTo>
                <a:lnTo>
                  <a:pt x="2102" y="2873"/>
                </a:lnTo>
                <a:lnTo>
                  <a:pt x="2102" y="2876"/>
                </a:lnTo>
                <a:lnTo>
                  <a:pt x="2103" y="2877"/>
                </a:lnTo>
                <a:lnTo>
                  <a:pt x="2103" y="2879"/>
                </a:lnTo>
                <a:lnTo>
                  <a:pt x="2105" y="2880"/>
                </a:lnTo>
                <a:lnTo>
                  <a:pt x="2105" y="2884"/>
                </a:lnTo>
                <a:lnTo>
                  <a:pt x="2106" y="2887"/>
                </a:lnTo>
                <a:lnTo>
                  <a:pt x="2106" y="2888"/>
                </a:lnTo>
                <a:lnTo>
                  <a:pt x="2108" y="2891"/>
                </a:lnTo>
                <a:lnTo>
                  <a:pt x="2108" y="2894"/>
                </a:lnTo>
                <a:lnTo>
                  <a:pt x="2109" y="2896"/>
                </a:lnTo>
                <a:lnTo>
                  <a:pt x="2109" y="2899"/>
                </a:lnTo>
                <a:lnTo>
                  <a:pt x="2109" y="2900"/>
                </a:lnTo>
                <a:lnTo>
                  <a:pt x="2111" y="2903"/>
                </a:lnTo>
                <a:lnTo>
                  <a:pt x="2111" y="2906"/>
                </a:lnTo>
                <a:lnTo>
                  <a:pt x="2113" y="2908"/>
                </a:lnTo>
                <a:lnTo>
                  <a:pt x="2114" y="2911"/>
                </a:lnTo>
                <a:lnTo>
                  <a:pt x="2114" y="2914"/>
                </a:lnTo>
                <a:lnTo>
                  <a:pt x="2116" y="2917"/>
                </a:lnTo>
                <a:lnTo>
                  <a:pt x="2116" y="2920"/>
                </a:lnTo>
                <a:lnTo>
                  <a:pt x="2116" y="2923"/>
                </a:lnTo>
                <a:lnTo>
                  <a:pt x="2119" y="2924"/>
                </a:lnTo>
                <a:lnTo>
                  <a:pt x="2120" y="2927"/>
                </a:lnTo>
                <a:lnTo>
                  <a:pt x="2123" y="2927"/>
                </a:lnTo>
                <a:lnTo>
                  <a:pt x="2125" y="2929"/>
                </a:lnTo>
                <a:lnTo>
                  <a:pt x="2128" y="2930"/>
                </a:lnTo>
                <a:lnTo>
                  <a:pt x="2129" y="2932"/>
                </a:lnTo>
                <a:lnTo>
                  <a:pt x="2132" y="2933"/>
                </a:lnTo>
                <a:lnTo>
                  <a:pt x="2134" y="2935"/>
                </a:lnTo>
                <a:lnTo>
                  <a:pt x="2135" y="2938"/>
                </a:lnTo>
                <a:lnTo>
                  <a:pt x="2137" y="2940"/>
                </a:lnTo>
                <a:lnTo>
                  <a:pt x="2138" y="2943"/>
                </a:lnTo>
                <a:lnTo>
                  <a:pt x="2140" y="2946"/>
                </a:lnTo>
                <a:lnTo>
                  <a:pt x="2143" y="2949"/>
                </a:lnTo>
                <a:lnTo>
                  <a:pt x="2144" y="2950"/>
                </a:lnTo>
                <a:lnTo>
                  <a:pt x="2147" y="2953"/>
                </a:lnTo>
                <a:lnTo>
                  <a:pt x="2149" y="2955"/>
                </a:lnTo>
                <a:lnTo>
                  <a:pt x="2152" y="2956"/>
                </a:lnTo>
                <a:lnTo>
                  <a:pt x="2153" y="2958"/>
                </a:lnTo>
                <a:lnTo>
                  <a:pt x="2156" y="2959"/>
                </a:lnTo>
                <a:lnTo>
                  <a:pt x="2158" y="2962"/>
                </a:lnTo>
                <a:lnTo>
                  <a:pt x="2159" y="2964"/>
                </a:lnTo>
                <a:lnTo>
                  <a:pt x="2162" y="2967"/>
                </a:lnTo>
                <a:lnTo>
                  <a:pt x="2164" y="2968"/>
                </a:lnTo>
                <a:lnTo>
                  <a:pt x="2165" y="2970"/>
                </a:lnTo>
                <a:lnTo>
                  <a:pt x="2168" y="2971"/>
                </a:lnTo>
                <a:lnTo>
                  <a:pt x="2170" y="2973"/>
                </a:lnTo>
                <a:lnTo>
                  <a:pt x="2172" y="2974"/>
                </a:lnTo>
                <a:lnTo>
                  <a:pt x="2175" y="2976"/>
                </a:lnTo>
                <a:lnTo>
                  <a:pt x="2176" y="2977"/>
                </a:lnTo>
                <a:lnTo>
                  <a:pt x="2179" y="2979"/>
                </a:lnTo>
                <a:lnTo>
                  <a:pt x="2181" y="2980"/>
                </a:lnTo>
                <a:lnTo>
                  <a:pt x="2184" y="2982"/>
                </a:lnTo>
                <a:lnTo>
                  <a:pt x="2187" y="2985"/>
                </a:lnTo>
                <a:lnTo>
                  <a:pt x="2188" y="2986"/>
                </a:lnTo>
                <a:lnTo>
                  <a:pt x="2190" y="2990"/>
                </a:lnTo>
                <a:lnTo>
                  <a:pt x="2193" y="2991"/>
                </a:lnTo>
                <a:lnTo>
                  <a:pt x="2196" y="2993"/>
                </a:lnTo>
                <a:lnTo>
                  <a:pt x="2197" y="2991"/>
                </a:lnTo>
                <a:lnTo>
                  <a:pt x="2200" y="2991"/>
                </a:lnTo>
                <a:lnTo>
                  <a:pt x="2203" y="2993"/>
                </a:lnTo>
                <a:lnTo>
                  <a:pt x="2205" y="2994"/>
                </a:lnTo>
                <a:lnTo>
                  <a:pt x="2208" y="2997"/>
                </a:lnTo>
                <a:lnTo>
                  <a:pt x="2211" y="2999"/>
                </a:lnTo>
                <a:lnTo>
                  <a:pt x="2212" y="3000"/>
                </a:lnTo>
                <a:lnTo>
                  <a:pt x="2215" y="3002"/>
                </a:lnTo>
                <a:lnTo>
                  <a:pt x="2217" y="3005"/>
                </a:lnTo>
                <a:lnTo>
                  <a:pt x="2218" y="3006"/>
                </a:lnTo>
                <a:lnTo>
                  <a:pt x="2220" y="3009"/>
                </a:lnTo>
                <a:lnTo>
                  <a:pt x="2223" y="3011"/>
                </a:lnTo>
                <a:lnTo>
                  <a:pt x="2224" y="3012"/>
                </a:lnTo>
                <a:lnTo>
                  <a:pt x="2226" y="3015"/>
                </a:lnTo>
                <a:lnTo>
                  <a:pt x="2228" y="3017"/>
                </a:lnTo>
                <a:lnTo>
                  <a:pt x="2231" y="3018"/>
                </a:lnTo>
                <a:lnTo>
                  <a:pt x="2232" y="3018"/>
                </a:lnTo>
                <a:lnTo>
                  <a:pt x="2237" y="3020"/>
                </a:lnTo>
                <a:lnTo>
                  <a:pt x="2238" y="3020"/>
                </a:lnTo>
                <a:lnTo>
                  <a:pt x="2241" y="3021"/>
                </a:lnTo>
                <a:lnTo>
                  <a:pt x="2244" y="3023"/>
                </a:lnTo>
                <a:lnTo>
                  <a:pt x="2246" y="3024"/>
                </a:lnTo>
                <a:lnTo>
                  <a:pt x="2249" y="3027"/>
                </a:lnTo>
                <a:lnTo>
                  <a:pt x="2250" y="3029"/>
                </a:lnTo>
                <a:lnTo>
                  <a:pt x="2250" y="3032"/>
                </a:lnTo>
                <a:lnTo>
                  <a:pt x="2249" y="3035"/>
                </a:lnTo>
                <a:lnTo>
                  <a:pt x="2247" y="3036"/>
                </a:lnTo>
                <a:lnTo>
                  <a:pt x="2249" y="3039"/>
                </a:lnTo>
                <a:lnTo>
                  <a:pt x="2250" y="3041"/>
                </a:lnTo>
                <a:lnTo>
                  <a:pt x="2253" y="3043"/>
                </a:lnTo>
                <a:lnTo>
                  <a:pt x="2255" y="3044"/>
                </a:lnTo>
                <a:lnTo>
                  <a:pt x="2256" y="3046"/>
                </a:lnTo>
                <a:lnTo>
                  <a:pt x="2259" y="3047"/>
                </a:lnTo>
                <a:lnTo>
                  <a:pt x="2262" y="3049"/>
                </a:lnTo>
                <a:lnTo>
                  <a:pt x="2264" y="3052"/>
                </a:lnTo>
                <a:lnTo>
                  <a:pt x="2267" y="3052"/>
                </a:lnTo>
                <a:lnTo>
                  <a:pt x="2268" y="3053"/>
                </a:lnTo>
                <a:lnTo>
                  <a:pt x="2271" y="3055"/>
                </a:lnTo>
                <a:lnTo>
                  <a:pt x="2273" y="3056"/>
                </a:lnTo>
                <a:lnTo>
                  <a:pt x="2276" y="3058"/>
                </a:lnTo>
                <a:lnTo>
                  <a:pt x="2277" y="3061"/>
                </a:lnTo>
                <a:lnTo>
                  <a:pt x="2280" y="3061"/>
                </a:lnTo>
                <a:lnTo>
                  <a:pt x="2282" y="3062"/>
                </a:lnTo>
                <a:lnTo>
                  <a:pt x="2285" y="3064"/>
                </a:lnTo>
                <a:lnTo>
                  <a:pt x="2287" y="3065"/>
                </a:lnTo>
                <a:lnTo>
                  <a:pt x="2290" y="3067"/>
                </a:lnTo>
                <a:lnTo>
                  <a:pt x="2291" y="3068"/>
                </a:lnTo>
                <a:lnTo>
                  <a:pt x="2294" y="3070"/>
                </a:lnTo>
                <a:lnTo>
                  <a:pt x="2293" y="3071"/>
                </a:lnTo>
                <a:lnTo>
                  <a:pt x="2291" y="3071"/>
                </a:lnTo>
                <a:lnTo>
                  <a:pt x="2290" y="3073"/>
                </a:lnTo>
                <a:lnTo>
                  <a:pt x="2288" y="3074"/>
                </a:lnTo>
                <a:lnTo>
                  <a:pt x="2287" y="3074"/>
                </a:lnTo>
                <a:lnTo>
                  <a:pt x="2283" y="3076"/>
                </a:lnTo>
                <a:lnTo>
                  <a:pt x="2282" y="3077"/>
                </a:lnTo>
                <a:lnTo>
                  <a:pt x="2280" y="3079"/>
                </a:lnTo>
                <a:lnTo>
                  <a:pt x="2279" y="3079"/>
                </a:lnTo>
                <a:lnTo>
                  <a:pt x="2277" y="3080"/>
                </a:lnTo>
                <a:lnTo>
                  <a:pt x="2276" y="3080"/>
                </a:lnTo>
                <a:lnTo>
                  <a:pt x="2276" y="3082"/>
                </a:lnTo>
                <a:lnTo>
                  <a:pt x="2274" y="3082"/>
                </a:lnTo>
                <a:lnTo>
                  <a:pt x="2274" y="3083"/>
                </a:lnTo>
                <a:lnTo>
                  <a:pt x="2273" y="3083"/>
                </a:lnTo>
                <a:lnTo>
                  <a:pt x="2271" y="3083"/>
                </a:lnTo>
                <a:lnTo>
                  <a:pt x="2271" y="3085"/>
                </a:lnTo>
                <a:lnTo>
                  <a:pt x="2270" y="3085"/>
                </a:lnTo>
                <a:lnTo>
                  <a:pt x="2268" y="3085"/>
                </a:lnTo>
                <a:lnTo>
                  <a:pt x="2268" y="3086"/>
                </a:lnTo>
                <a:lnTo>
                  <a:pt x="2267" y="3086"/>
                </a:lnTo>
                <a:lnTo>
                  <a:pt x="2265" y="3086"/>
                </a:lnTo>
                <a:lnTo>
                  <a:pt x="2265" y="3088"/>
                </a:lnTo>
                <a:lnTo>
                  <a:pt x="2264" y="3088"/>
                </a:lnTo>
                <a:lnTo>
                  <a:pt x="2262" y="3088"/>
                </a:lnTo>
                <a:lnTo>
                  <a:pt x="2262" y="3089"/>
                </a:lnTo>
                <a:lnTo>
                  <a:pt x="2261" y="3089"/>
                </a:lnTo>
                <a:lnTo>
                  <a:pt x="2261" y="3091"/>
                </a:lnTo>
                <a:lnTo>
                  <a:pt x="2259" y="3091"/>
                </a:lnTo>
                <a:lnTo>
                  <a:pt x="2258" y="3091"/>
                </a:lnTo>
                <a:lnTo>
                  <a:pt x="2258" y="3092"/>
                </a:lnTo>
                <a:lnTo>
                  <a:pt x="2256" y="3092"/>
                </a:lnTo>
                <a:lnTo>
                  <a:pt x="2256" y="3094"/>
                </a:lnTo>
                <a:lnTo>
                  <a:pt x="2255" y="3094"/>
                </a:lnTo>
                <a:lnTo>
                  <a:pt x="2255" y="3096"/>
                </a:lnTo>
                <a:lnTo>
                  <a:pt x="2253" y="3096"/>
                </a:lnTo>
                <a:lnTo>
                  <a:pt x="2252" y="3096"/>
                </a:lnTo>
                <a:lnTo>
                  <a:pt x="2252" y="3097"/>
                </a:lnTo>
                <a:lnTo>
                  <a:pt x="2250" y="3097"/>
                </a:lnTo>
                <a:lnTo>
                  <a:pt x="2249" y="3097"/>
                </a:lnTo>
                <a:lnTo>
                  <a:pt x="2247" y="3096"/>
                </a:lnTo>
                <a:lnTo>
                  <a:pt x="2246" y="3096"/>
                </a:lnTo>
                <a:lnTo>
                  <a:pt x="2244" y="3096"/>
                </a:lnTo>
                <a:lnTo>
                  <a:pt x="2244" y="3094"/>
                </a:lnTo>
                <a:lnTo>
                  <a:pt x="2243" y="3094"/>
                </a:lnTo>
                <a:lnTo>
                  <a:pt x="2241" y="3094"/>
                </a:lnTo>
                <a:lnTo>
                  <a:pt x="2241" y="3092"/>
                </a:lnTo>
                <a:lnTo>
                  <a:pt x="2240" y="3092"/>
                </a:lnTo>
                <a:lnTo>
                  <a:pt x="2240" y="3091"/>
                </a:lnTo>
                <a:lnTo>
                  <a:pt x="2238" y="3091"/>
                </a:lnTo>
                <a:lnTo>
                  <a:pt x="2238" y="3089"/>
                </a:lnTo>
                <a:lnTo>
                  <a:pt x="2237" y="3089"/>
                </a:lnTo>
                <a:lnTo>
                  <a:pt x="2235" y="3089"/>
                </a:lnTo>
                <a:lnTo>
                  <a:pt x="2235" y="3088"/>
                </a:lnTo>
                <a:lnTo>
                  <a:pt x="2234" y="3088"/>
                </a:lnTo>
                <a:lnTo>
                  <a:pt x="2232" y="3088"/>
                </a:lnTo>
                <a:lnTo>
                  <a:pt x="2232" y="3086"/>
                </a:lnTo>
                <a:lnTo>
                  <a:pt x="2231" y="3086"/>
                </a:lnTo>
                <a:lnTo>
                  <a:pt x="2229" y="3086"/>
                </a:lnTo>
                <a:lnTo>
                  <a:pt x="2229" y="3085"/>
                </a:lnTo>
                <a:lnTo>
                  <a:pt x="2228" y="3085"/>
                </a:lnTo>
                <a:lnTo>
                  <a:pt x="2226" y="3085"/>
                </a:lnTo>
                <a:lnTo>
                  <a:pt x="2226" y="3086"/>
                </a:lnTo>
                <a:lnTo>
                  <a:pt x="2224" y="3086"/>
                </a:lnTo>
                <a:lnTo>
                  <a:pt x="2223" y="3086"/>
                </a:lnTo>
                <a:lnTo>
                  <a:pt x="2221" y="3086"/>
                </a:lnTo>
                <a:lnTo>
                  <a:pt x="2221" y="3088"/>
                </a:lnTo>
                <a:lnTo>
                  <a:pt x="2220" y="3088"/>
                </a:lnTo>
                <a:lnTo>
                  <a:pt x="2218" y="3088"/>
                </a:lnTo>
                <a:lnTo>
                  <a:pt x="2217" y="3089"/>
                </a:lnTo>
                <a:lnTo>
                  <a:pt x="2215" y="3089"/>
                </a:lnTo>
                <a:lnTo>
                  <a:pt x="2214" y="3089"/>
                </a:lnTo>
                <a:lnTo>
                  <a:pt x="2214" y="3091"/>
                </a:lnTo>
                <a:lnTo>
                  <a:pt x="2212" y="3091"/>
                </a:lnTo>
                <a:lnTo>
                  <a:pt x="2211" y="3091"/>
                </a:lnTo>
                <a:lnTo>
                  <a:pt x="2209" y="3092"/>
                </a:lnTo>
                <a:lnTo>
                  <a:pt x="2208" y="3092"/>
                </a:lnTo>
                <a:lnTo>
                  <a:pt x="2206" y="3092"/>
                </a:lnTo>
                <a:lnTo>
                  <a:pt x="2206" y="3094"/>
                </a:lnTo>
                <a:lnTo>
                  <a:pt x="2205" y="3094"/>
                </a:lnTo>
                <a:lnTo>
                  <a:pt x="2203" y="3094"/>
                </a:lnTo>
                <a:lnTo>
                  <a:pt x="2202" y="3094"/>
                </a:lnTo>
                <a:lnTo>
                  <a:pt x="2202" y="3096"/>
                </a:lnTo>
                <a:lnTo>
                  <a:pt x="2200" y="3096"/>
                </a:lnTo>
                <a:lnTo>
                  <a:pt x="2199" y="3096"/>
                </a:lnTo>
                <a:lnTo>
                  <a:pt x="2199" y="3097"/>
                </a:lnTo>
                <a:lnTo>
                  <a:pt x="2197" y="3097"/>
                </a:lnTo>
                <a:lnTo>
                  <a:pt x="2196" y="3097"/>
                </a:lnTo>
                <a:lnTo>
                  <a:pt x="2194" y="3097"/>
                </a:lnTo>
                <a:lnTo>
                  <a:pt x="2194" y="3099"/>
                </a:lnTo>
                <a:lnTo>
                  <a:pt x="2193" y="3099"/>
                </a:lnTo>
                <a:lnTo>
                  <a:pt x="2191" y="3099"/>
                </a:lnTo>
                <a:lnTo>
                  <a:pt x="2190" y="3100"/>
                </a:lnTo>
                <a:lnTo>
                  <a:pt x="2188" y="3100"/>
                </a:lnTo>
                <a:lnTo>
                  <a:pt x="2187" y="3100"/>
                </a:lnTo>
                <a:lnTo>
                  <a:pt x="2185" y="3102"/>
                </a:lnTo>
                <a:lnTo>
                  <a:pt x="2184" y="3102"/>
                </a:lnTo>
                <a:lnTo>
                  <a:pt x="2184" y="3103"/>
                </a:lnTo>
                <a:lnTo>
                  <a:pt x="2182" y="3103"/>
                </a:lnTo>
                <a:lnTo>
                  <a:pt x="2181" y="3103"/>
                </a:lnTo>
                <a:lnTo>
                  <a:pt x="2181" y="3105"/>
                </a:lnTo>
                <a:lnTo>
                  <a:pt x="2178" y="3106"/>
                </a:lnTo>
                <a:lnTo>
                  <a:pt x="2175" y="3108"/>
                </a:lnTo>
                <a:lnTo>
                  <a:pt x="2170" y="3109"/>
                </a:lnTo>
                <a:lnTo>
                  <a:pt x="2167" y="3111"/>
                </a:lnTo>
                <a:lnTo>
                  <a:pt x="2162" y="3111"/>
                </a:lnTo>
                <a:lnTo>
                  <a:pt x="2158" y="3111"/>
                </a:lnTo>
                <a:lnTo>
                  <a:pt x="2152" y="3109"/>
                </a:lnTo>
                <a:lnTo>
                  <a:pt x="2146" y="3108"/>
                </a:lnTo>
                <a:lnTo>
                  <a:pt x="2141" y="3106"/>
                </a:lnTo>
                <a:lnTo>
                  <a:pt x="2135" y="3105"/>
                </a:lnTo>
                <a:lnTo>
                  <a:pt x="2129" y="3102"/>
                </a:lnTo>
                <a:lnTo>
                  <a:pt x="2122" y="3099"/>
                </a:lnTo>
                <a:lnTo>
                  <a:pt x="2116" y="3097"/>
                </a:lnTo>
                <a:lnTo>
                  <a:pt x="2109" y="3094"/>
                </a:lnTo>
                <a:lnTo>
                  <a:pt x="2103" y="3092"/>
                </a:lnTo>
                <a:lnTo>
                  <a:pt x="2099" y="3091"/>
                </a:lnTo>
                <a:lnTo>
                  <a:pt x="2094" y="3089"/>
                </a:lnTo>
                <a:lnTo>
                  <a:pt x="2091" y="3089"/>
                </a:lnTo>
                <a:lnTo>
                  <a:pt x="2088" y="3089"/>
                </a:lnTo>
                <a:lnTo>
                  <a:pt x="2085" y="3091"/>
                </a:lnTo>
                <a:lnTo>
                  <a:pt x="2081" y="3091"/>
                </a:lnTo>
                <a:lnTo>
                  <a:pt x="2078" y="3089"/>
                </a:lnTo>
                <a:lnTo>
                  <a:pt x="2076" y="3089"/>
                </a:lnTo>
                <a:lnTo>
                  <a:pt x="2073" y="3088"/>
                </a:lnTo>
                <a:lnTo>
                  <a:pt x="2072" y="3086"/>
                </a:lnTo>
                <a:lnTo>
                  <a:pt x="2070" y="3085"/>
                </a:lnTo>
                <a:lnTo>
                  <a:pt x="2067" y="3083"/>
                </a:lnTo>
                <a:lnTo>
                  <a:pt x="2064" y="3080"/>
                </a:lnTo>
                <a:lnTo>
                  <a:pt x="2061" y="3077"/>
                </a:lnTo>
                <a:lnTo>
                  <a:pt x="2060" y="3074"/>
                </a:lnTo>
                <a:lnTo>
                  <a:pt x="2057" y="3071"/>
                </a:lnTo>
                <a:lnTo>
                  <a:pt x="2055" y="3070"/>
                </a:lnTo>
                <a:lnTo>
                  <a:pt x="2052" y="3068"/>
                </a:lnTo>
                <a:lnTo>
                  <a:pt x="2049" y="3067"/>
                </a:lnTo>
                <a:lnTo>
                  <a:pt x="2046" y="3065"/>
                </a:lnTo>
                <a:lnTo>
                  <a:pt x="2043" y="3064"/>
                </a:lnTo>
                <a:lnTo>
                  <a:pt x="2041" y="3061"/>
                </a:lnTo>
                <a:lnTo>
                  <a:pt x="2038" y="3059"/>
                </a:lnTo>
                <a:lnTo>
                  <a:pt x="2035" y="3058"/>
                </a:lnTo>
                <a:lnTo>
                  <a:pt x="2034" y="3056"/>
                </a:lnTo>
                <a:lnTo>
                  <a:pt x="2031" y="3053"/>
                </a:lnTo>
                <a:lnTo>
                  <a:pt x="2028" y="3052"/>
                </a:lnTo>
                <a:lnTo>
                  <a:pt x="2026" y="3049"/>
                </a:lnTo>
                <a:lnTo>
                  <a:pt x="2023" y="3047"/>
                </a:lnTo>
                <a:lnTo>
                  <a:pt x="2020" y="3046"/>
                </a:lnTo>
                <a:lnTo>
                  <a:pt x="2017" y="3043"/>
                </a:lnTo>
                <a:lnTo>
                  <a:pt x="2014" y="3041"/>
                </a:lnTo>
                <a:lnTo>
                  <a:pt x="2011" y="3039"/>
                </a:lnTo>
                <a:lnTo>
                  <a:pt x="2007" y="3038"/>
                </a:lnTo>
                <a:lnTo>
                  <a:pt x="2002" y="3038"/>
                </a:lnTo>
                <a:lnTo>
                  <a:pt x="1999" y="3036"/>
                </a:lnTo>
                <a:lnTo>
                  <a:pt x="1994" y="3036"/>
                </a:lnTo>
                <a:lnTo>
                  <a:pt x="1991" y="3036"/>
                </a:lnTo>
                <a:lnTo>
                  <a:pt x="1988" y="3038"/>
                </a:lnTo>
                <a:lnTo>
                  <a:pt x="1985" y="3038"/>
                </a:lnTo>
                <a:lnTo>
                  <a:pt x="1982" y="3039"/>
                </a:lnTo>
                <a:lnTo>
                  <a:pt x="1979" y="3041"/>
                </a:lnTo>
                <a:lnTo>
                  <a:pt x="1976" y="3041"/>
                </a:lnTo>
                <a:lnTo>
                  <a:pt x="1973" y="3041"/>
                </a:lnTo>
                <a:lnTo>
                  <a:pt x="1972" y="3041"/>
                </a:lnTo>
                <a:lnTo>
                  <a:pt x="1969" y="3041"/>
                </a:lnTo>
                <a:lnTo>
                  <a:pt x="1967" y="3041"/>
                </a:lnTo>
                <a:lnTo>
                  <a:pt x="1964" y="3041"/>
                </a:lnTo>
                <a:lnTo>
                  <a:pt x="1961" y="3041"/>
                </a:lnTo>
                <a:lnTo>
                  <a:pt x="1960" y="3039"/>
                </a:lnTo>
                <a:lnTo>
                  <a:pt x="1957" y="3038"/>
                </a:lnTo>
                <a:lnTo>
                  <a:pt x="1954" y="3038"/>
                </a:lnTo>
                <a:lnTo>
                  <a:pt x="1951" y="3036"/>
                </a:lnTo>
                <a:lnTo>
                  <a:pt x="1948" y="3035"/>
                </a:lnTo>
                <a:lnTo>
                  <a:pt x="1946" y="3033"/>
                </a:lnTo>
                <a:lnTo>
                  <a:pt x="1943" y="3032"/>
                </a:lnTo>
                <a:lnTo>
                  <a:pt x="1942" y="3029"/>
                </a:lnTo>
                <a:lnTo>
                  <a:pt x="1940" y="3026"/>
                </a:lnTo>
                <a:lnTo>
                  <a:pt x="1938" y="3024"/>
                </a:lnTo>
                <a:lnTo>
                  <a:pt x="1937" y="3023"/>
                </a:lnTo>
                <a:lnTo>
                  <a:pt x="1935" y="3021"/>
                </a:lnTo>
                <a:lnTo>
                  <a:pt x="1935" y="3020"/>
                </a:lnTo>
                <a:lnTo>
                  <a:pt x="1932" y="3017"/>
                </a:lnTo>
                <a:lnTo>
                  <a:pt x="1931" y="3015"/>
                </a:lnTo>
                <a:lnTo>
                  <a:pt x="1929" y="3012"/>
                </a:lnTo>
                <a:lnTo>
                  <a:pt x="1926" y="3009"/>
                </a:lnTo>
                <a:lnTo>
                  <a:pt x="1925" y="3005"/>
                </a:lnTo>
                <a:lnTo>
                  <a:pt x="1923" y="3000"/>
                </a:lnTo>
                <a:lnTo>
                  <a:pt x="1922" y="2997"/>
                </a:lnTo>
                <a:lnTo>
                  <a:pt x="1920" y="2993"/>
                </a:lnTo>
                <a:lnTo>
                  <a:pt x="1920" y="2988"/>
                </a:lnTo>
                <a:lnTo>
                  <a:pt x="1919" y="2982"/>
                </a:lnTo>
                <a:lnTo>
                  <a:pt x="1917" y="2976"/>
                </a:lnTo>
                <a:lnTo>
                  <a:pt x="1916" y="2970"/>
                </a:lnTo>
                <a:lnTo>
                  <a:pt x="1916" y="2967"/>
                </a:lnTo>
                <a:lnTo>
                  <a:pt x="1916" y="2965"/>
                </a:lnTo>
                <a:lnTo>
                  <a:pt x="1914" y="2962"/>
                </a:lnTo>
                <a:lnTo>
                  <a:pt x="1914" y="2959"/>
                </a:lnTo>
                <a:lnTo>
                  <a:pt x="1914" y="2956"/>
                </a:lnTo>
                <a:lnTo>
                  <a:pt x="1913" y="2955"/>
                </a:lnTo>
                <a:lnTo>
                  <a:pt x="1914" y="2952"/>
                </a:lnTo>
                <a:lnTo>
                  <a:pt x="1914" y="2950"/>
                </a:lnTo>
                <a:lnTo>
                  <a:pt x="1914" y="2949"/>
                </a:lnTo>
                <a:lnTo>
                  <a:pt x="1914" y="2946"/>
                </a:lnTo>
                <a:lnTo>
                  <a:pt x="1916" y="2941"/>
                </a:lnTo>
                <a:lnTo>
                  <a:pt x="1917" y="2940"/>
                </a:lnTo>
                <a:lnTo>
                  <a:pt x="1917" y="2937"/>
                </a:lnTo>
                <a:lnTo>
                  <a:pt x="1917" y="2935"/>
                </a:lnTo>
                <a:lnTo>
                  <a:pt x="1917" y="2933"/>
                </a:lnTo>
                <a:lnTo>
                  <a:pt x="1917" y="2929"/>
                </a:lnTo>
                <a:lnTo>
                  <a:pt x="1917" y="2927"/>
                </a:lnTo>
                <a:lnTo>
                  <a:pt x="1919" y="2924"/>
                </a:lnTo>
                <a:lnTo>
                  <a:pt x="1919" y="2921"/>
                </a:lnTo>
                <a:lnTo>
                  <a:pt x="1919" y="2918"/>
                </a:lnTo>
                <a:lnTo>
                  <a:pt x="1920" y="2914"/>
                </a:lnTo>
                <a:lnTo>
                  <a:pt x="1920" y="2912"/>
                </a:lnTo>
                <a:lnTo>
                  <a:pt x="1920" y="2908"/>
                </a:lnTo>
                <a:lnTo>
                  <a:pt x="1920" y="2906"/>
                </a:lnTo>
                <a:lnTo>
                  <a:pt x="1920" y="2905"/>
                </a:lnTo>
                <a:lnTo>
                  <a:pt x="1920" y="2903"/>
                </a:lnTo>
                <a:lnTo>
                  <a:pt x="1920" y="2902"/>
                </a:lnTo>
                <a:lnTo>
                  <a:pt x="1919" y="2900"/>
                </a:lnTo>
                <a:lnTo>
                  <a:pt x="1919" y="2899"/>
                </a:lnTo>
                <a:lnTo>
                  <a:pt x="1919" y="2897"/>
                </a:lnTo>
                <a:lnTo>
                  <a:pt x="1917" y="2896"/>
                </a:lnTo>
                <a:lnTo>
                  <a:pt x="1917" y="2894"/>
                </a:lnTo>
                <a:lnTo>
                  <a:pt x="1916" y="2894"/>
                </a:lnTo>
                <a:lnTo>
                  <a:pt x="1916" y="2893"/>
                </a:lnTo>
                <a:lnTo>
                  <a:pt x="1914" y="2891"/>
                </a:lnTo>
                <a:lnTo>
                  <a:pt x="1913" y="2888"/>
                </a:lnTo>
                <a:lnTo>
                  <a:pt x="1911" y="2887"/>
                </a:lnTo>
                <a:lnTo>
                  <a:pt x="1910" y="2885"/>
                </a:lnTo>
                <a:lnTo>
                  <a:pt x="1908" y="2884"/>
                </a:lnTo>
                <a:lnTo>
                  <a:pt x="1907" y="2882"/>
                </a:lnTo>
                <a:lnTo>
                  <a:pt x="1907" y="2880"/>
                </a:lnTo>
                <a:lnTo>
                  <a:pt x="1905" y="2880"/>
                </a:lnTo>
                <a:lnTo>
                  <a:pt x="1898" y="2879"/>
                </a:lnTo>
                <a:lnTo>
                  <a:pt x="1896" y="2879"/>
                </a:lnTo>
                <a:lnTo>
                  <a:pt x="1895" y="2879"/>
                </a:lnTo>
                <a:lnTo>
                  <a:pt x="1893" y="2879"/>
                </a:lnTo>
                <a:lnTo>
                  <a:pt x="1890" y="2879"/>
                </a:lnTo>
                <a:lnTo>
                  <a:pt x="1889" y="2879"/>
                </a:lnTo>
                <a:lnTo>
                  <a:pt x="1886" y="2879"/>
                </a:lnTo>
                <a:lnTo>
                  <a:pt x="1882" y="2879"/>
                </a:lnTo>
                <a:lnTo>
                  <a:pt x="1879" y="2877"/>
                </a:lnTo>
                <a:lnTo>
                  <a:pt x="1878" y="2877"/>
                </a:lnTo>
                <a:lnTo>
                  <a:pt x="1876" y="2876"/>
                </a:lnTo>
                <a:lnTo>
                  <a:pt x="1875" y="2876"/>
                </a:lnTo>
                <a:lnTo>
                  <a:pt x="1873" y="2874"/>
                </a:lnTo>
                <a:lnTo>
                  <a:pt x="1872" y="2874"/>
                </a:lnTo>
                <a:lnTo>
                  <a:pt x="1870" y="2873"/>
                </a:lnTo>
                <a:lnTo>
                  <a:pt x="1869" y="2871"/>
                </a:lnTo>
                <a:lnTo>
                  <a:pt x="1867" y="2871"/>
                </a:lnTo>
                <a:lnTo>
                  <a:pt x="1866" y="2870"/>
                </a:lnTo>
                <a:lnTo>
                  <a:pt x="1864" y="2868"/>
                </a:lnTo>
                <a:lnTo>
                  <a:pt x="1863" y="2865"/>
                </a:lnTo>
                <a:lnTo>
                  <a:pt x="1860" y="2864"/>
                </a:lnTo>
                <a:lnTo>
                  <a:pt x="1860" y="2862"/>
                </a:lnTo>
                <a:lnTo>
                  <a:pt x="1858" y="2862"/>
                </a:lnTo>
                <a:lnTo>
                  <a:pt x="1857" y="2861"/>
                </a:lnTo>
                <a:lnTo>
                  <a:pt x="1855" y="2859"/>
                </a:lnTo>
                <a:lnTo>
                  <a:pt x="1854" y="2859"/>
                </a:lnTo>
                <a:lnTo>
                  <a:pt x="1852" y="2858"/>
                </a:lnTo>
                <a:lnTo>
                  <a:pt x="1851" y="2858"/>
                </a:lnTo>
                <a:lnTo>
                  <a:pt x="1849" y="2858"/>
                </a:lnTo>
                <a:lnTo>
                  <a:pt x="1848" y="2858"/>
                </a:lnTo>
                <a:lnTo>
                  <a:pt x="1846" y="2859"/>
                </a:lnTo>
                <a:lnTo>
                  <a:pt x="1845" y="2859"/>
                </a:lnTo>
                <a:lnTo>
                  <a:pt x="1843" y="2859"/>
                </a:lnTo>
                <a:lnTo>
                  <a:pt x="1842" y="2859"/>
                </a:lnTo>
                <a:lnTo>
                  <a:pt x="1840" y="2861"/>
                </a:lnTo>
                <a:lnTo>
                  <a:pt x="1837" y="2862"/>
                </a:lnTo>
                <a:lnTo>
                  <a:pt x="1836" y="2862"/>
                </a:lnTo>
                <a:lnTo>
                  <a:pt x="1833" y="2864"/>
                </a:lnTo>
                <a:lnTo>
                  <a:pt x="1831" y="2864"/>
                </a:lnTo>
                <a:lnTo>
                  <a:pt x="1830" y="2865"/>
                </a:lnTo>
                <a:lnTo>
                  <a:pt x="1827" y="2865"/>
                </a:lnTo>
                <a:lnTo>
                  <a:pt x="1827" y="2867"/>
                </a:lnTo>
                <a:lnTo>
                  <a:pt x="1823" y="2867"/>
                </a:lnTo>
                <a:lnTo>
                  <a:pt x="1822" y="2868"/>
                </a:lnTo>
                <a:lnTo>
                  <a:pt x="1820" y="2868"/>
                </a:lnTo>
                <a:lnTo>
                  <a:pt x="1819" y="2868"/>
                </a:lnTo>
                <a:lnTo>
                  <a:pt x="1816" y="2867"/>
                </a:lnTo>
                <a:lnTo>
                  <a:pt x="1814" y="2865"/>
                </a:lnTo>
                <a:lnTo>
                  <a:pt x="1813" y="2864"/>
                </a:lnTo>
                <a:lnTo>
                  <a:pt x="1811" y="2864"/>
                </a:lnTo>
                <a:lnTo>
                  <a:pt x="1810" y="2864"/>
                </a:lnTo>
                <a:lnTo>
                  <a:pt x="1808" y="2862"/>
                </a:lnTo>
                <a:lnTo>
                  <a:pt x="1807" y="2862"/>
                </a:lnTo>
                <a:lnTo>
                  <a:pt x="1804" y="2861"/>
                </a:lnTo>
                <a:lnTo>
                  <a:pt x="1802" y="2861"/>
                </a:lnTo>
                <a:lnTo>
                  <a:pt x="1801" y="2861"/>
                </a:lnTo>
                <a:lnTo>
                  <a:pt x="1799" y="2862"/>
                </a:lnTo>
                <a:lnTo>
                  <a:pt x="1796" y="2862"/>
                </a:lnTo>
                <a:lnTo>
                  <a:pt x="1795" y="2864"/>
                </a:lnTo>
                <a:lnTo>
                  <a:pt x="1793" y="2864"/>
                </a:lnTo>
                <a:lnTo>
                  <a:pt x="1792" y="2864"/>
                </a:lnTo>
                <a:lnTo>
                  <a:pt x="1792" y="2865"/>
                </a:lnTo>
                <a:lnTo>
                  <a:pt x="1789" y="2865"/>
                </a:lnTo>
                <a:lnTo>
                  <a:pt x="1787" y="2867"/>
                </a:lnTo>
                <a:lnTo>
                  <a:pt x="1786" y="2868"/>
                </a:lnTo>
                <a:lnTo>
                  <a:pt x="1784" y="2868"/>
                </a:lnTo>
                <a:lnTo>
                  <a:pt x="1781" y="2871"/>
                </a:lnTo>
                <a:lnTo>
                  <a:pt x="1780" y="2873"/>
                </a:lnTo>
                <a:lnTo>
                  <a:pt x="1777" y="2874"/>
                </a:lnTo>
                <a:lnTo>
                  <a:pt x="1775" y="2874"/>
                </a:lnTo>
                <a:lnTo>
                  <a:pt x="1774" y="2874"/>
                </a:lnTo>
                <a:lnTo>
                  <a:pt x="1772" y="2874"/>
                </a:lnTo>
                <a:lnTo>
                  <a:pt x="1769" y="2874"/>
                </a:lnTo>
                <a:lnTo>
                  <a:pt x="1767" y="2874"/>
                </a:lnTo>
                <a:lnTo>
                  <a:pt x="1764" y="2871"/>
                </a:lnTo>
                <a:lnTo>
                  <a:pt x="1763" y="2871"/>
                </a:lnTo>
                <a:lnTo>
                  <a:pt x="1761" y="2871"/>
                </a:lnTo>
                <a:lnTo>
                  <a:pt x="1760" y="2873"/>
                </a:lnTo>
                <a:lnTo>
                  <a:pt x="1760" y="2874"/>
                </a:lnTo>
                <a:lnTo>
                  <a:pt x="1758" y="2874"/>
                </a:lnTo>
                <a:lnTo>
                  <a:pt x="1758" y="2876"/>
                </a:lnTo>
                <a:lnTo>
                  <a:pt x="1758" y="2879"/>
                </a:lnTo>
                <a:lnTo>
                  <a:pt x="1757" y="2880"/>
                </a:lnTo>
                <a:lnTo>
                  <a:pt x="1755" y="2882"/>
                </a:lnTo>
                <a:lnTo>
                  <a:pt x="1754" y="2882"/>
                </a:lnTo>
                <a:lnTo>
                  <a:pt x="1751" y="2884"/>
                </a:lnTo>
                <a:lnTo>
                  <a:pt x="1749" y="2884"/>
                </a:lnTo>
                <a:lnTo>
                  <a:pt x="1746" y="2884"/>
                </a:lnTo>
                <a:lnTo>
                  <a:pt x="1745" y="2884"/>
                </a:lnTo>
                <a:lnTo>
                  <a:pt x="1743" y="2884"/>
                </a:lnTo>
                <a:lnTo>
                  <a:pt x="1742" y="2884"/>
                </a:lnTo>
                <a:lnTo>
                  <a:pt x="1740" y="2884"/>
                </a:lnTo>
                <a:lnTo>
                  <a:pt x="1740" y="2882"/>
                </a:lnTo>
                <a:lnTo>
                  <a:pt x="1739" y="2882"/>
                </a:lnTo>
                <a:lnTo>
                  <a:pt x="1736" y="2884"/>
                </a:lnTo>
                <a:lnTo>
                  <a:pt x="1734" y="2884"/>
                </a:lnTo>
                <a:lnTo>
                  <a:pt x="1733" y="2884"/>
                </a:lnTo>
                <a:lnTo>
                  <a:pt x="1733" y="2885"/>
                </a:lnTo>
                <a:lnTo>
                  <a:pt x="1731" y="2885"/>
                </a:lnTo>
                <a:lnTo>
                  <a:pt x="1731" y="2888"/>
                </a:lnTo>
                <a:lnTo>
                  <a:pt x="1730" y="2890"/>
                </a:lnTo>
                <a:lnTo>
                  <a:pt x="1730" y="2893"/>
                </a:lnTo>
                <a:lnTo>
                  <a:pt x="1730" y="2894"/>
                </a:lnTo>
                <a:lnTo>
                  <a:pt x="1728" y="2894"/>
                </a:lnTo>
                <a:lnTo>
                  <a:pt x="1728" y="2896"/>
                </a:lnTo>
                <a:lnTo>
                  <a:pt x="1727" y="2897"/>
                </a:lnTo>
                <a:lnTo>
                  <a:pt x="1725" y="2897"/>
                </a:lnTo>
                <a:lnTo>
                  <a:pt x="1724" y="2899"/>
                </a:lnTo>
                <a:lnTo>
                  <a:pt x="1722" y="2899"/>
                </a:lnTo>
                <a:lnTo>
                  <a:pt x="1721" y="2899"/>
                </a:lnTo>
                <a:lnTo>
                  <a:pt x="1719" y="2899"/>
                </a:lnTo>
                <a:lnTo>
                  <a:pt x="1716" y="2899"/>
                </a:lnTo>
                <a:lnTo>
                  <a:pt x="1715" y="2899"/>
                </a:lnTo>
                <a:lnTo>
                  <a:pt x="1713" y="2899"/>
                </a:lnTo>
                <a:lnTo>
                  <a:pt x="1712" y="2899"/>
                </a:lnTo>
                <a:lnTo>
                  <a:pt x="1710" y="2899"/>
                </a:lnTo>
                <a:lnTo>
                  <a:pt x="1708" y="2900"/>
                </a:lnTo>
                <a:lnTo>
                  <a:pt x="1707" y="2902"/>
                </a:lnTo>
                <a:lnTo>
                  <a:pt x="1705" y="2902"/>
                </a:lnTo>
                <a:lnTo>
                  <a:pt x="1704" y="2903"/>
                </a:lnTo>
                <a:lnTo>
                  <a:pt x="1702" y="2905"/>
                </a:lnTo>
                <a:lnTo>
                  <a:pt x="1701" y="2906"/>
                </a:lnTo>
                <a:lnTo>
                  <a:pt x="1699" y="2908"/>
                </a:lnTo>
                <a:lnTo>
                  <a:pt x="1699" y="2909"/>
                </a:lnTo>
                <a:lnTo>
                  <a:pt x="1698" y="2909"/>
                </a:lnTo>
                <a:lnTo>
                  <a:pt x="1696" y="2911"/>
                </a:lnTo>
                <a:lnTo>
                  <a:pt x="1695" y="2911"/>
                </a:lnTo>
                <a:lnTo>
                  <a:pt x="1693" y="2911"/>
                </a:lnTo>
                <a:lnTo>
                  <a:pt x="1692" y="2912"/>
                </a:lnTo>
                <a:lnTo>
                  <a:pt x="1690" y="2912"/>
                </a:lnTo>
                <a:lnTo>
                  <a:pt x="1689" y="2912"/>
                </a:lnTo>
                <a:lnTo>
                  <a:pt x="1686" y="2912"/>
                </a:lnTo>
                <a:lnTo>
                  <a:pt x="1684" y="2912"/>
                </a:lnTo>
                <a:lnTo>
                  <a:pt x="1683" y="2912"/>
                </a:lnTo>
                <a:lnTo>
                  <a:pt x="1681" y="2912"/>
                </a:lnTo>
                <a:lnTo>
                  <a:pt x="1680" y="2912"/>
                </a:lnTo>
                <a:lnTo>
                  <a:pt x="1678" y="2912"/>
                </a:lnTo>
                <a:lnTo>
                  <a:pt x="1677" y="2912"/>
                </a:lnTo>
                <a:lnTo>
                  <a:pt x="1675" y="2912"/>
                </a:lnTo>
                <a:lnTo>
                  <a:pt x="1672" y="2914"/>
                </a:lnTo>
                <a:lnTo>
                  <a:pt x="1671" y="2912"/>
                </a:lnTo>
                <a:lnTo>
                  <a:pt x="1669" y="2912"/>
                </a:lnTo>
                <a:lnTo>
                  <a:pt x="1668" y="2912"/>
                </a:lnTo>
                <a:lnTo>
                  <a:pt x="1665" y="2914"/>
                </a:lnTo>
                <a:lnTo>
                  <a:pt x="1662" y="2914"/>
                </a:lnTo>
                <a:lnTo>
                  <a:pt x="1660" y="2915"/>
                </a:lnTo>
                <a:lnTo>
                  <a:pt x="1659" y="2915"/>
                </a:lnTo>
                <a:lnTo>
                  <a:pt x="1657" y="2917"/>
                </a:lnTo>
                <a:lnTo>
                  <a:pt x="1656" y="2917"/>
                </a:lnTo>
                <a:lnTo>
                  <a:pt x="1654" y="2917"/>
                </a:lnTo>
                <a:lnTo>
                  <a:pt x="1652" y="2917"/>
                </a:lnTo>
                <a:lnTo>
                  <a:pt x="1651" y="2915"/>
                </a:lnTo>
                <a:lnTo>
                  <a:pt x="1649" y="2915"/>
                </a:lnTo>
                <a:lnTo>
                  <a:pt x="1648" y="2912"/>
                </a:lnTo>
                <a:lnTo>
                  <a:pt x="1646" y="2912"/>
                </a:lnTo>
                <a:lnTo>
                  <a:pt x="1645" y="2912"/>
                </a:lnTo>
                <a:lnTo>
                  <a:pt x="1643" y="2912"/>
                </a:lnTo>
                <a:lnTo>
                  <a:pt x="1642" y="2912"/>
                </a:lnTo>
                <a:lnTo>
                  <a:pt x="1640" y="2912"/>
                </a:lnTo>
                <a:lnTo>
                  <a:pt x="1639" y="2912"/>
                </a:lnTo>
                <a:lnTo>
                  <a:pt x="1637" y="2912"/>
                </a:lnTo>
                <a:lnTo>
                  <a:pt x="1636" y="2911"/>
                </a:lnTo>
                <a:lnTo>
                  <a:pt x="1634" y="2911"/>
                </a:lnTo>
                <a:lnTo>
                  <a:pt x="1633" y="2911"/>
                </a:lnTo>
                <a:lnTo>
                  <a:pt x="1631" y="2909"/>
                </a:lnTo>
                <a:lnTo>
                  <a:pt x="1630" y="2909"/>
                </a:lnTo>
                <a:lnTo>
                  <a:pt x="1627" y="2908"/>
                </a:lnTo>
                <a:lnTo>
                  <a:pt x="1624" y="2908"/>
                </a:lnTo>
                <a:lnTo>
                  <a:pt x="1622" y="2908"/>
                </a:lnTo>
                <a:lnTo>
                  <a:pt x="1619" y="2906"/>
                </a:lnTo>
                <a:lnTo>
                  <a:pt x="1616" y="2906"/>
                </a:lnTo>
                <a:lnTo>
                  <a:pt x="1613" y="2905"/>
                </a:lnTo>
                <a:lnTo>
                  <a:pt x="1610" y="2905"/>
                </a:lnTo>
                <a:lnTo>
                  <a:pt x="1607" y="2903"/>
                </a:lnTo>
                <a:lnTo>
                  <a:pt x="1606" y="2903"/>
                </a:lnTo>
                <a:lnTo>
                  <a:pt x="1604" y="2905"/>
                </a:lnTo>
                <a:lnTo>
                  <a:pt x="1603" y="2905"/>
                </a:lnTo>
                <a:lnTo>
                  <a:pt x="1600" y="2905"/>
                </a:lnTo>
                <a:lnTo>
                  <a:pt x="1600" y="2906"/>
                </a:lnTo>
                <a:lnTo>
                  <a:pt x="1598" y="2906"/>
                </a:lnTo>
                <a:lnTo>
                  <a:pt x="1598" y="2908"/>
                </a:lnTo>
                <a:lnTo>
                  <a:pt x="1596" y="2908"/>
                </a:lnTo>
                <a:lnTo>
                  <a:pt x="1595" y="2911"/>
                </a:lnTo>
                <a:lnTo>
                  <a:pt x="1593" y="2911"/>
                </a:lnTo>
                <a:lnTo>
                  <a:pt x="1593" y="2912"/>
                </a:lnTo>
                <a:lnTo>
                  <a:pt x="1590" y="2914"/>
                </a:lnTo>
                <a:lnTo>
                  <a:pt x="1587" y="2915"/>
                </a:lnTo>
                <a:lnTo>
                  <a:pt x="1586" y="2917"/>
                </a:lnTo>
                <a:lnTo>
                  <a:pt x="1583" y="2917"/>
                </a:lnTo>
                <a:lnTo>
                  <a:pt x="1581" y="2918"/>
                </a:lnTo>
                <a:lnTo>
                  <a:pt x="1580" y="2918"/>
                </a:lnTo>
                <a:lnTo>
                  <a:pt x="1578" y="2920"/>
                </a:lnTo>
                <a:lnTo>
                  <a:pt x="1577" y="2920"/>
                </a:lnTo>
                <a:lnTo>
                  <a:pt x="1575" y="2921"/>
                </a:lnTo>
                <a:lnTo>
                  <a:pt x="1574" y="2923"/>
                </a:lnTo>
                <a:lnTo>
                  <a:pt x="1572" y="2923"/>
                </a:lnTo>
                <a:lnTo>
                  <a:pt x="1571" y="2923"/>
                </a:lnTo>
                <a:lnTo>
                  <a:pt x="1569" y="2924"/>
                </a:lnTo>
                <a:lnTo>
                  <a:pt x="1568" y="2926"/>
                </a:lnTo>
                <a:lnTo>
                  <a:pt x="1566" y="2926"/>
                </a:lnTo>
                <a:lnTo>
                  <a:pt x="1562" y="2927"/>
                </a:lnTo>
                <a:lnTo>
                  <a:pt x="1562" y="2929"/>
                </a:lnTo>
                <a:lnTo>
                  <a:pt x="1560" y="2929"/>
                </a:lnTo>
                <a:lnTo>
                  <a:pt x="1559" y="2930"/>
                </a:lnTo>
                <a:lnTo>
                  <a:pt x="1554" y="2930"/>
                </a:lnTo>
                <a:lnTo>
                  <a:pt x="1550" y="2932"/>
                </a:lnTo>
                <a:lnTo>
                  <a:pt x="1544" y="2933"/>
                </a:lnTo>
                <a:lnTo>
                  <a:pt x="1539" y="2933"/>
                </a:lnTo>
                <a:lnTo>
                  <a:pt x="1536" y="2933"/>
                </a:lnTo>
                <a:lnTo>
                  <a:pt x="1531" y="2932"/>
                </a:lnTo>
                <a:lnTo>
                  <a:pt x="1528" y="2930"/>
                </a:lnTo>
                <a:lnTo>
                  <a:pt x="1527" y="2930"/>
                </a:lnTo>
                <a:lnTo>
                  <a:pt x="1525" y="2929"/>
                </a:lnTo>
                <a:lnTo>
                  <a:pt x="1524" y="2927"/>
                </a:lnTo>
                <a:lnTo>
                  <a:pt x="1522" y="2926"/>
                </a:lnTo>
                <a:lnTo>
                  <a:pt x="1521" y="2924"/>
                </a:lnTo>
                <a:lnTo>
                  <a:pt x="1519" y="2923"/>
                </a:lnTo>
                <a:lnTo>
                  <a:pt x="1518" y="2923"/>
                </a:lnTo>
                <a:lnTo>
                  <a:pt x="1518" y="2921"/>
                </a:lnTo>
                <a:lnTo>
                  <a:pt x="1516" y="2921"/>
                </a:lnTo>
                <a:lnTo>
                  <a:pt x="1515" y="2921"/>
                </a:lnTo>
                <a:lnTo>
                  <a:pt x="1513" y="2923"/>
                </a:lnTo>
                <a:lnTo>
                  <a:pt x="1512" y="2924"/>
                </a:lnTo>
                <a:lnTo>
                  <a:pt x="1510" y="2924"/>
                </a:lnTo>
                <a:lnTo>
                  <a:pt x="1509" y="2926"/>
                </a:lnTo>
                <a:lnTo>
                  <a:pt x="1507" y="2927"/>
                </a:lnTo>
                <a:lnTo>
                  <a:pt x="1506" y="2929"/>
                </a:lnTo>
                <a:lnTo>
                  <a:pt x="1503" y="2930"/>
                </a:lnTo>
                <a:lnTo>
                  <a:pt x="1501" y="2932"/>
                </a:lnTo>
                <a:lnTo>
                  <a:pt x="1500" y="2932"/>
                </a:lnTo>
                <a:lnTo>
                  <a:pt x="1498" y="2935"/>
                </a:lnTo>
                <a:lnTo>
                  <a:pt x="1497" y="2938"/>
                </a:lnTo>
                <a:lnTo>
                  <a:pt x="1497" y="2940"/>
                </a:lnTo>
                <a:lnTo>
                  <a:pt x="1495" y="2941"/>
                </a:lnTo>
                <a:lnTo>
                  <a:pt x="1494" y="2943"/>
                </a:lnTo>
                <a:lnTo>
                  <a:pt x="1492" y="2944"/>
                </a:lnTo>
                <a:lnTo>
                  <a:pt x="1492" y="2946"/>
                </a:lnTo>
                <a:lnTo>
                  <a:pt x="1491" y="2947"/>
                </a:lnTo>
                <a:lnTo>
                  <a:pt x="1489" y="2947"/>
                </a:lnTo>
                <a:lnTo>
                  <a:pt x="1488" y="2949"/>
                </a:lnTo>
                <a:lnTo>
                  <a:pt x="1486" y="2949"/>
                </a:lnTo>
                <a:lnTo>
                  <a:pt x="1485" y="2949"/>
                </a:lnTo>
                <a:lnTo>
                  <a:pt x="1483" y="2949"/>
                </a:lnTo>
                <a:lnTo>
                  <a:pt x="1480" y="2949"/>
                </a:lnTo>
                <a:lnTo>
                  <a:pt x="1478" y="2949"/>
                </a:lnTo>
                <a:lnTo>
                  <a:pt x="1477" y="2950"/>
                </a:lnTo>
                <a:lnTo>
                  <a:pt x="1475" y="2952"/>
                </a:lnTo>
                <a:lnTo>
                  <a:pt x="1475" y="2953"/>
                </a:lnTo>
                <a:lnTo>
                  <a:pt x="1474" y="2955"/>
                </a:lnTo>
                <a:lnTo>
                  <a:pt x="1474" y="2958"/>
                </a:lnTo>
                <a:lnTo>
                  <a:pt x="1472" y="2959"/>
                </a:lnTo>
                <a:lnTo>
                  <a:pt x="1471" y="2959"/>
                </a:lnTo>
                <a:lnTo>
                  <a:pt x="1468" y="2959"/>
                </a:lnTo>
                <a:lnTo>
                  <a:pt x="1466" y="2959"/>
                </a:lnTo>
                <a:lnTo>
                  <a:pt x="1465" y="2959"/>
                </a:lnTo>
                <a:lnTo>
                  <a:pt x="1463" y="2959"/>
                </a:lnTo>
                <a:lnTo>
                  <a:pt x="1462" y="2959"/>
                </a:lnTo>
                <a:lnTo>
                  <a:pt x="1460" y="2959"/>
                </a:lnTo>
                <a:lnTo>
                  <a:pt x="1459" y="2958"/>
                </a:lnTo>
                <a:lnTo>
                  <a:pt x="1457" y="2956"/>
                </a:lnTo>
                <a:lnTo>
                  <a:pt x="1454" y="2956"/>
                </a:lnTo>
                <a:lnTo>
                  <a:pt x="1451" y="2955"/>
                </a:lnTo>
                <a:lnTo>
                  <a:pt x="1448" y="2958"/>
                </a:lnTo>
                <a:lnTo>
                  <a:pt x="1447" y="2958"/>
                </a:lnTo>
                <a:lnTo>
                  <a:pt x="1445" y="2959"/>
                </a:lnTo>
                <a:lnTo>
                  <a:pt x="1444" y="2961"/>
                </a:lnTo>
                <a:lnTo>
                  <a:pt x="1442" y="2961"/>
                </a:lnTo>
                <a:lnTo>
                  <a:pt x="1441" y="2962"/>
                </a:lnTo>
                <a:lnTo>
                  <a:pt x="1439" y="2962"/>
                </a:lnTo>
                <a:lnTo>
                  <a:pt x="1436" y="2964"/>
                </a:lnTo>
                <a:lnTo>
                  <a:pt x="1435" y="2965"/>
                </a:lnTo>
                <a:lnTo>
                  <a:pt x="1433" y="2965"/>
                </a:lnTo>
                <a:lnTo>
                  <a:pt x="1433" y="2967"/>
                </a:lnTo>
                <a:lnTo>
                  <a:pt x="1432" y="2968"/>
                </a:lnTo>
                <a:lnTo>
                  <a:pt x="1430" y="2970"/>
                </a:lnTo>
                <a:lnTo>
                  <a:pt x="1430" y="2971"/>
                </a:lnTo>
                <a:lnTo>
                  <a:pt x="1430" y="2973"/>
                </a:lnTo>
                <a:lnTo>
                  <a:pt x="1430" y="2974"/>
                </a:lnTo>
                <a:lnTo>
                  <a:pt x="1430" y="2976"/>
                </a:lnTo>
                <a:lnTo>
                  <a:pt x="1430" y="2977"/>
                </a:lnTo>
                <a:lnTo>
                  <a:pt x="1429" y="2979"/>
                </a:lnTo>
                <a:lnTo>
                  <a:pt x="1429" y="2980"/>
                </a:lnTo>
                <a:lnTo>
                  <a:pt x="1429" y="2982"/>
                </a:lnTo>
                <a:lnTo>
                  <a:pt x="1427" y="2985"/>
                </a:lnTo>
                <a:lnTo>
                  <a:pt x="1426" y="2986"/>
                </a:lnTo>
                <a:lnTo>
                  <a:pt x="1424" y="2988"/>
                </a:lnTo>
                <a:lnTo>
                  <a:pt x="1418" y="2993"/>
                </a:lnTo>
                <a:lnTo>
                  <a:pt x="1416" y="2994"/>
                </a:lnTo>
                <a:lnTo>
                  <a:pt x="1415" y="2996"/>
                </a:lnTo>
                <a:lnTo>
                  <a:pt x="1413" y="2997"/>
                </a:lnTo>
                <a:lnTo>
                  <a:pt x="1412" y="2999"/>
                </a:lnTo>
                <a:lnTo>
                  <a:pt x="1410" y="3000"/>
                </a:lnTo>
                <a:lnTo>
                  <a:pt x="1410" y="3002"/>
                </a:lnTo>
                <a:lnTo>
                  <a:pt x="1409" y="3002"/>
                </a:lnTo>
                <a:lnTo>
                  <a:pt x="1409" y="3003"/>
                </a:lnTo>
                <a:lnTo>
                  <a:pt x="1409" y="3005"/>
                </a:lnTo>
                <a:lnTo>
                  <a:pt x="1407" y="3006"/>
                </a:lnTo>
                <a:lnTo>
                  <a:pt x="1407" y="3008"/>
                </a:lnTo>
                <a:lnTo>
                  <a:pt x="1407" y="3011"/>
                </a:lnTo>
                <a:lnTo>
                  <a:pt x="1407" y="3012"/>
                </a:lnTo>
                <a:lnTo>
                  <a:pt x="1407" y="3014"/>
                </a:lnTo>
                <a:lnTo>
                  <a:pt x="1406" y="3015"/>
                </a:lnTo>
                <a:lnTo>
                  <a:pt x="1406" y="3018"/>
                </a:lnTo>
                <a:lnTo>
                  <a:pt x="1406" y="3020"/>
                </a:lnTo>
                <a:lnTo>
                  <a:pt x="1406" y="3021"/>
                </a:lnTo>
                <a:lnTo>
                  <a:pt x="1406" y="3023"/>
                </a:lnTo>
                <a:lnTo>
                  <a:pt x="1406" y="3024"/>
                </a:lnTo>
                <a:lnTo>
                  <a:pt x="1406" y="3026"/>
                </a:lnTo>
                <a:lnTo>
                  <a:pt x="1406" y="3027"/>
                </a:lnTo>
                <a:lnTo>
                  <a:pt x="1404" y="3029"/>
                </a:lnTo>
                <a:lnTo>
                  <a:pt x="1403" y="3029"/>
                </a:lnTo>
                <a:lnTo>
                  <a:pt x="1401" y="3030"/>
                </a:lnTo>
                <a:lnTo>
                  <a:pt x="1400" y="3030"/>
                </a:lnTo>
                <a:lnTo>
                  <a:pt x="1398" y="3030"/>
                </a:lnTo>
                <a:lnTo>
                  <a:pt x="1397" y="3030"/>
                </a:lnTo>
                <a:lnTo>
                  <a:pt x="1395" y="3030"/>
                </a:lnTo>
                <a:lnTo>
                  <a:pt x="1392" y="3030"/>
                </a:lnTo>
                <a:lnTo>
                  <a:pt x="1391" y="3030"/>
                </a:lnTo>
                <a:lnTo>
                  <a:pt x="1388" y="3029"/>
                </a:lnTo>
                <a:lnTo>
                  <a:pt x="1386" y="3029"/>
                </a:lnTo>
                <a:lnTo>
                  <a:pt x="1385" y="3029"/>
                </a:lnTo>
                <a:lnTo>
                  <a:pt x="1382" y="3029"/>
                </a:lnTo>
                <a:lnTo>
                  <a:pt x="1380" y="3027"/>
                </a:lnTo>
                <a:lnTo>
                  <a:pt x="1379" y="3027"/>
                </a:lnTo>
                <a:lnTo>
                  <a:pt x="1377" y="3027"/>
                </a:lnTo>
                <a:lnTo>
                  <a:pt x="1374" y="3029"/>
                </a:lnTo>
                <a:lnTo>
                  <a:pt x="1373" y="3029"/>
                </a:lnTo>
                <a:lnTo>
                  <a:pt x="1370" y="3029"/>
                </a:lnTo>
                <a:lnTo>
                  <a:pt x="1368" y="3029"/>
                </a:lnTo>
                <a:lnTo>
                  <a:pt x="1366" y="3029"/>
                </a:lnTo>
                <a:lnTo>
                  <a:pt x="1365" y="3029"/>
                </a:lnTo>
                <a:lnTo>
                  <a:pt x="1363" y="3029"/>
                </a:lnTo>
                <a:lnTo>
                  <a:pt x="1362" y="3029"/>
                </a:lnTo>
                <a:lnTo>
                  <a:pt x="1360" y="3029"/>
                </a:lnTo>
                <a:lnTo>
                  <a:pt x="1360" y="3030"/>
                </a:lnTo>
                <a:lnTo>
                  <a:pt x="1359" y="3032"/>
                </a:lnTo>
                <a:lnTo>
                  <a:pt x="1359" y="3033"/>
                </a:lnTo>
                <a:lnTo>
                  <a:pt x="1359" y="3035"/>
                </a:lnTo>
                <a:lnTo>
                  <a:pt x="1359" y="3036"/>
                </a:lnTo>
                <a:lnTo>
                  <a:pt x="1359" y="3038"/>
                </a:lnTo>
                <a:lnTo>
                  <a:pt x="1359" y="3041"/>
                </a:lnTo>
                <a:lnTo>
                  <a:pt x="1359" y="3043"/>
                </a:lnTo>
                <a:lnTo>
                  <a:pt x="1359" y="3044"/>
                </a:lnTo>
                <a:lnTo>
                  <a:pt x="1357" y="3046"/>
                </a:lnTo>
                <a:lnTo>
                  <a:pt x="1357" y="3049"/>
                </a:lnTo>
                <a:lnTo>
                  <a:pt x="1357" y="3050"/>
                </a:lnTo>
                <a:lnTo>
                  <a:pt x="1356" y="3052"/>
                </a:lnTo>
                <a:lnTo>
                  <a:pt x="1356" y="3053"/>
                </a:lnTo>
                <a:lnTo>
                  <a:pt x="1354" y="3055"/>
                </a:lnTo>
                <a:lnTo>
                  <a:pt x="1353" y="3055"/>
                </a:lnTo>
                <a:lnTo>
                  <a:pt x="1351" y="3056"/>
                </a:lnTo>
                <a:lnTo>
                  <a:pt x="1350" y="3058"/>
                </a:lnTo>
                <a:lnTo>
                  <a:pt x="1347" y="3058"/>
                </a:lnTo>
                <a:lnTo>
                  <a:pt x="1345" y="3058"/>
                </a:lnTo>
                <a:lnTo>
                  <a:pt x="1344" y="3058"/>
                </a:lnTo>
                <a:lnTo>
                  <a:pt x="1342" y="3058"/>
                </a:lnTo>
                <a:lnTo>
                  <a:pt x="1339" y="3058"/>
                </a:lnTo>
                <a:lnTo>
                  <a:pt x="1338" y="3056"/>
                </a:lnTo>
                <a:lnTo>
                  <a:pt x="1336" y="3056"/>
                </a:lnTo>
                <a:lnTo>
                  <a:pt x="1335" y="3056"/>
                </a:lnTo>
                <a:lnTo>
                  <a:pt x="1333" y="3056"/>
                </a:lnTo>
                <a:lnTo>
                  <a:pt x="1330" y="3056"/>
                </a:lnTo>
                <a:lnTo>
                  <a:pt x="1327" y="3058"/>
                </a:lnTo>
                <a:lnTo>
                  <a:pt x="1324" y="3059"/>
                </a:lnTo>
                <a:lnTo>
                  <a:pt x="1323" y="3059"/>
                </a:lnTo>
                <a:lnTo>
                  <a:pt x="1321" y="3061"/>
                </a:lnTo>
                <a:lnTo>
                  <a:pt x="1320" y="3062"/>
                </a:lnTo>
                <a:lnTo>
                  <a:pt x="1318" y="3064"/>
                </a:lnTo>
                <a:lnTo>
                  <a:pt x="1317" y="3065"/>
                </a:lnTo>
                <a:lnTo>
                  <a:pt x="1315" y="3067"/>
                </a:lnTo>
                <a:lnTo>
                  <a:pt x="1314" y="3067"/>
                </a:lnTo>
                <a:lnTo>
                  <a:pt x="1310" y="3068"/>
                </a:lnTo>
                <a:lnTo>
                  <a:pt x="1309" y="3068"/>
                </a:lnTo>
                <a:lnTo>
                  <a:pt x="1307" y="3068"/>
                </a:lnTo>
                <a:lnTo>
                  <a:pt x="1306" y="3068"/>
                </a:lnTo>
                <a:lnTo>
                  <a:pt x="1304" y="3068"/>
                </a:lnTo>
                <a:lnTo>
                  <a:pt x="1303" y="3068"/>
                </a:lnTo>
                <a:lnTo>
                  <a:pt x="1301" y="3067"/>
                </a:lnTo>
                <a:lnTo>
                  <a:pt x="1298" y="3067"/>
                </a:lnTo>
                <a:lnTo>
                  <a:pt x="1297" y="3067"/>
                </a:lnTo>
                <a:lnTo>
                  <a:pt x="1295" y="3067"/>
                </a:lnTo>
                <a:lnTo>
                  <a:pt x="1294" y="3065"/>
                </a:lnTo>
                <a:lnTo>
                  <a:pt x="1292" y="3065"/>
                </a:lnTo>
                <a:lnTo>
                  <a:pt x="1291" y="3064"/>
                </a:lnTo>
                <a:lnTo>
                  <a:pt x="1289" y="3062"/>
                </a:lnTo>
                <a:lnTo>
                  <a:pt x="1288" y="3061"/>
                </a:lnTo>
                <a:lnTo>
                  <a:pt x="1286" y="3059"/>
                </a:lnTo>
                <a:lnTo>
                  <a:pt x="1285" y="3058"/>
                </a:lnTo>
                <a:lnTo>
                  <a:pt x="1283" y="3058"/>
                </a:lnTo>
                <a:lnTo>
                  <a:pt x="1282" y="3058"/>
                </a:lnTo>
                <a:lnTo>
                  <a:pt x="1280" y="3056"/>
                </a:lnTo>
                <a:lnTo>
                  <a:pt x="1279" y="3056"/>
                </a:lnTo>
                <a:lnTo>
                  <a:pt x="1277" y="3056"/>
                </a:lnTo>
                <a:lnTo>
                  <a:pt x="1276" y="3058"/>
                </a:lnTo>
                <a:lnTo>
                  <a:pt x="1274" y="3058"/>
                </a:lnTo>
                <a:lnTo>
                  <a:pt x="1273" y="3059"/>
                </a:lnTo>
                <a:lnTo>
                  <a:pt x="1271" y="3059"/>
                </a:lnTo>
                <a:lnTo>
                  <a:pt x="1270" y="3061"/>
                </a:lnTo>
                <a:lnTo>
                  <a:pt x="1268" y="3062"/>
                </a:lnTo>
                <a:lnTo>
                  <a:pt x="1268" y="3064"/>
                </a:lnTo>
                <a:lnTo>
                  <a:pt x="1267" y="3065"/>
                </a:lnTo>
                <a:lnTo>
                  <a:pt x="1267" y="3067"/>
                </a:lnTo>
                <a:lnTo>
                  <a:pt x="1265" y="3067"/>
                </a:lnTo>
                <a:lnTo>
                  <a:pt x="1264" y="3068"/>
                </a:lnTo>
                <a:lnTo>
                  <a:pt x="1262" y="3068"/>
                </a:lnTo>
                <a:lnTo>
                  <a:pt x="1261" y="3068"/>
                </a:lnTo>
                <a:lnTo>
                  <a:pt x="1259" y="3067"/>
                </a:lnTo>
                <a:lnTo>
                  <a:pt x="1259" y="3065"/>
                </a:lnTo>
                <a:lnTo>
                  <a:pt x="1258" y="3064"/>
                </a:lnTo>
                <a:lnTo>
                  <a:pt x="1258" y="3061"/>
                </a:lnTo>
                <a:lnTo>
                  <a:pt x="1258" y="3059"/>
                </a:lnTo>
                <a:lnTo>
                  <a:pt x="1256" y="3058"/>
                </a:lnTo>
                <a:lnTo>
                  <a:pt x="1255" y="3056"/>
                </a:lnTo>
                <a:lnTo>
                  <a:pt x="1253" y="3056"/>
                </a:lnTo>
                <a:lnTo>
                  <a:pt x="1251" y="3056"/>
                </a:lnTo>
                <a:lnTo>
                  <a:pt x="1250" y="3056"/>
                </a:lnTo>
                <a:lnTo>
                  <a:pt x="1247" y="3056"/>
                </a:lnTo>
                <a:lnTo>
                  <a:pt x="1245" y="3058"/>
                </a:lnTo>
                <a:lnTo>
                  <a:pt x="1244" y="3058"/>
                </a:lnTo>
                <a:lnTo>
                  <a:pt x="1242" y="3059"/>
                </a:lnTo>
                <a:lnTo>
                  <a:pt x="1239" y="3059"/>
                </a:lnTo>
                <a:lnTo>
                  <a:pt x="1238" y="3061"/>
                </a:lnTo>
                <a:lnTo>
                  <a:pt x="1236" y="3061"/>
                </a:lnTo>
                <a:lnTo>
                  <a:pt x="1235" y="3062"/>
                </a:lnTo>
                <a:lnTo>
                  <a:pt x="1232" y="3062"/>
                </a:lnTo>
                <a:lnTo>
                  <a:pt x="1230" y="3064"/>
                </a:lnTo>
                <a:lnTo>
                  <a:pt x="1229" y="3064"/>
                </a:lnTo>
                <a:lnTo>
                  <a:pt x="1227" y="3064"/>
                </a:lnTo>
                <a:lnTo>
                  <a:pt x="1224" y="3064"/>
                </a:lnTo>
                <a:lnTo>
                  <a:pt x="1223" y="3064"/>
                </a:lnTo>
                <a:lnTo>
                  <a:pt x="1221" y="3064"/>
                </a:lnTo>
                <a:lnTo>
                  <a:pt x="1218" y="3064"/>
                </a:lnTo>
                <a:lnTo>
                  <a:pt x="1217" y="3064"/>
                </a:lnTo>
                <a:lnTo>
                  <a:pt x="1215" y="3064"/>
                </a:lnTo>
                <a:lnTo>
                  <a:pt x="1214" y="3064"/>
                </a:lnTo>
                <a:lnTo>
                  <a:pt x="1212" y="3064"/>
                </a:lnTo>
                <a:lnTo>
                  <a:pt x="1211" y="3065"/>
                </a:lnTo>
                <a:lnTo>
                  <a:pt x="1209" y="3065"/>
                </a:lnTo>
                <a:lnTo>
                  <a:pt x="1208" y="3067"/>
                </a:lnTo>
                <a:lnTo>
                  <a:pt x="1206" y="3067"/>
                </a:lnTo>
                <a:lnTo>
                  <a:pt x="1205" y="3067"/>
                </a:lnTo>
                <a:lnTo>
                  <a:pt x="1203" y="3065"/>
                </a:lnTo>
                <a:lnTo>
                  <a:pt x="1202" y="3065"/>
                </a:lnTo>
                <a:lnTo>
                  <a:pt x="1202" y="3064"/>
                </a:lnTo>
                <a:lnTo>
                  <a:pt x="1200" y="3062"/>
                </a:lnTo>
                <a:lnTo>
                  <a:pt x="1199" y="3061"/>
                </a:lnTo>
                <a:lnTo>
                  <a:pt x="1197" y="3061"/>
                </a:lnTo>
                <a:lnTo>
                  <a:pt x="1195" y="3059"/>
                </a:lnTo>
                <a:lnTo>
                  <a:pt x="1195" y="3058"/>
                </a:lnTo>
                <a:lnTo>
                  <a:pt x="1194" y="3056"/>
                </a:lnTo>
                <a:lnTo>
                  <a:pt x="1191" y="3055"/>
                </a:lnTo>
                <a:lnTo>
                  <a:pt x="1189" y="3055"/>
                </a:lnTo>
                <a:lnTo>
                  <a:pt x="1188" y="3053"/>
                </a:lnTo>
                <a:lnTo>
                  <a:pt x="1186" y="3052"/>
                </a:lnTo>
                <a:lnTo>
                  <a:pt x="1185" y="3050"/>
                </a:lnTo>
                <a:lnTo>
                  <a:pt x="1183" y="3050"/>
                </a:lnTo>
                <a:lnTo>
                  <a:pt x="1183" y="3049"/>
                </a:lnTo>
                <a:lnTo>
                  <a:pt x="1183" y="3047"/>
                </a:lnTo>
                <a:lnTo>
                  <a:pt x="1183" y="3046"/>
                </a:lnTo>
                <a:lnTo>
                  <a:pt x="1185" y="3046"/>
                </a:lnTo>
                <a:lnTo>
                  <a:pt x="1185" y="3044"/>
                </a:lnTo>
                <a:lnTo>
                  <a:pt x="1185" y="3043"/>
                </a:lnTo>
                <a:lnTo>
                  <a:pt x="1185" y="3041"/>
                </a:lnTo>
                <a:lnTo>
                  <a:pt x="1186" y="3039"/>
                </a:lnTo>
                <a:lnTo>
                  <a:pt x="1186" y="3038"/>
                </a:lnTo>
                <a:lnTo>
                  <a:pt x="1186" y="3036"/>
                </a:lnTo>
                <a:lnTo>
                  <a:pt x="1185" y="3036"/>
                </a:lnTo>
                <a:lnTo>
                  <a:pt x="1185" y="3035"/>
                </a:lnTo>
                <a:lnTo>
                  <a:pt x="1183" y="3033"/>
                </a:lnTo>
                <a:lnTo>
                  <a:pt x="1185" y="3032"/>
                </a:lnTo>
                <a:lnTo>
                  <a:pt x="1185" y="3030"/>
                </a:lnTo>
                <a:lnTo>
                  <a:pt x="1186" y="3029"/>
                </a:lnTo>
                <a:lnTo>
                  <a:pt x="1186" y="3027"/>
                </a:lnTo>
                <a:lnTo>
                  <a:pt x="1188" y="3027"/>
                </a:lnTo>
                <a:lnTo>
                  <a:pt x="1189" y="3026"/>
                </a:lnTo>
                <a:lnTo>
                  <a:pt x="1189" y="3024"/>
                </a:lnTo>
                <a:lnTo>
                  <a:pt x="1191" y="3023"/>
                </a:lnTo>
                <a:lnTo>
                  <a:pt x="1191" y="3021"/>
                </a:lnTo>
                <a:lnTo>
                  <a:pt x="1191" y="3020"/>
                </a:lnTo>
                <a:lnTo>
                  <a:pt x="1191" y="3018"/>
                </a:lnTo>
                <a:lnTo>
                  <a:pt x="1189" y="3017"/>
                </a:lnTo>
                <a:lnTo>
                  <a:pt x="1189" y="3015"/>
                </a:lnTo>
                <a:lnTo>
                  <a:pt x="1188" y="3015"/>
                </a:lnTo>
                <a:lnTo>
                  <a:pt x="1188" y="3014"/>
                </a:lnTo>
                <a:lnTo>
                  <a:pt x="1188" y="3012"/>
                </a:lnTo>
                <a:lnTo>
                  <a:pt x="1188" y="3011"/>
                </a:lnTo>
                <a:lnTo>
                  <a:pt x="1188" y="3009"/>
                </a:lnTo>
                <a:lnTo>
                  <a:pt x="1186" y="3009"/>
                </a:lnTo>
                <a:lnTo>
                  <a:pt x="1186" y="3008"/>
                </a:lnTo>
                <a:lnTo>
                  <a:pt x="1186" y="3006"/>
                </a:lnTo>
                <a:lnTo>
                  <a:pt x="1186" y="3005"/>
                </a:lnTo>
                <a:lnTo>
                  <a:pt x="1185" y="3003"/>
                </a:lnTo>
                <a:lnTo>
                  <a:pt x="1185" y="3002"/>
                </a:lnTo>
                <a:lnTo>
                  <a:pt x="1185" y="3000"/>
                </a:lnTo>
                <a:lnTo>
                  <a:pt x="1186" y="3000"/>
                </a:lnTo>
                <a:lnTo>
                  <a:pt x="1186" y="2999"/>
                </a:lnTo>
                <a:lnTo>
                  <a:pt x="1188" y="2999"/>
                </a:lnTo>
                <a:lnTo>
                  <a:pt x="1189" y="2997"/>
                </a:lnTo>
                <a:lnTo>
                  <a:pt x="1191" y="2996"/>
                </a:lnTo>
                <a:lnTo>
                  <a:pt x="1192" y="2996"/>
                </a:lnTo>
                <a:lnTo>
                  <a:pt x="1192" y="2994"/>
                </a:lnTo>
                <a:lnTo>
                  <a:pt x="1194" y="2994"/>
                </a:lnTo>
                <a:lnTo>
                  <a:pt x="1195" y="2993"/>
                </a:lnTo>
                <a:lnTo>
                  <a:pt x="1195" y="2991"/>
                </a:lnTo>
                <a:lnTo>
                  <a:pt x="1197" y="2991"/>
                </a:lnTo>
                <a:lnTo>
                  <a:pt x="1197" y="2990"/>
                </a:lnTo>
                <a:lnTo>
                  <a:pt x="1199" y="2990"/>
                </a:lnTo>
                <a:lnTo>
                  <a:pt x="1200" y="2990"/>
                </a:lnTo>
                <a:lnTo>
                  <a:pt x="1200" y="2991"/>
                </a:lnTo>
                <a:lnTo>
                  <a:pt x="1202" y="2991"/>
                </a:lnTo>
                <a:lnTo>
                  <a:pt x="1203" y="2991"/>
                </a:lnTo>
                <a:lnTo>
                  <a:pt x="1203" y="2993"/>
                </a:lnTo>
                <a:lnTo>
                  <a:pt x="1205" y="2993"/>
                </a:lnTo>
                <a:lnTo>
                  <a:pt x="1206" y="2993"/>
                </a:lnTo>
                <a:lnTo>
                  <a:pt x="1208" y="2993"/>
                </a:lnTo>
                <a:lnTo>
                  <a:pt x="1209" y="2993"/>
                </a:lnTo>
                <a:lnTo>
                  <a:pt x="1209" y="2994"/>
                </a:lnTo>
                <a:lnTo>
                  <a:pt x="1211" y="2994"/>
                </a:lnTo>
                <a:lnTo>
                  <a:pt x="1212" y="2994"/>
                </a:lnTo>
                <a:lnTo>
                  <a:pt x="1214" y="2994"/>
                </a:lnTo>
                <a:lnTo>
                  <a:pt x="1214" y="2996"/>
                </a:lnTo>
                <a:lnTo>
                  <a:pt x="1215" y="2996"/>
                </a:lnTo>
                <a:lnTo>
                  <a:pt x="1217" y="2996"/>
                </a:lnTo>
                <a:lnTo>
                  <a:pt x="1217" y="2997"/>
                </a:lnTo>
                <a:lnTo>
                  <a:pt x="1218" y="2997"/>
                </a:lnTo>
                <a:lnTo>
                  <a:pt x="1220" y="2997"/>
                </a:lnTo>
                <a:lnTo>
                  <a:pt x="1221" y="2999"/>
                </a:lnTo>
                <a:lnTo>
                  <a:pt x="1223" y="2999"/>
                </a:lnTo>
                <a:lnTo>
                  <a:pt x="1224" y="2999"/>
                </a:lnTo>
                <a:lnTo>
                  <a:pt x="1226" y="2999"/>
                </a:lnTo>
                <a:lnTo>
                  <a:pt x="1227" y="3000"/>
                </a:lnTo>
                <a:lnTo>
                  <a:pt x="1229" y="3000"/>
                </a:lnTo>
                <a:lnTo>
                  <a:pt x="1230" y="3000"/>
                </a:lnTo>
                <a:lnTo>
                  <a:pt x="1232" y="3000"/>
                </a:lnTo>
                <a:lnTo>
                  <a:pt x="1233" y="2999"/>
                </a:lnTo>
                <a:lnTo>
                  <a:pt x="1235" y="2999"/>
                </a:lnTo>
                <a:lnTo>
                  <a:pt x="1236" y="2999"/>
                </a:lnTo>
                <a:lnTo>
                  <a:pt x="1238" y="2999"/>
                </a:lnTo>
                <a:lnTo>
                  <a:pt x="1239" y="2999"/>
                </a:lnTo>
                <a:lnTo>
                  <a:pt x="1241" y="2997"/>
                </a:lnTo>
                <a:lnTo>
                  <a:pt x="1242" y="2997"/>
                </a:lnTo>
                <a:lnTo>
                  <a:pt x="1244" y="2997"/>
                </a:lnTo>
                <a:lnTo>
                  <a:pt x="1245" y="2997"/>
                </a:lnTo>
                <a:lnTo>
                  <a:pt x="1247" y="2996"/>
                </a:lnTo>
                <a:lnTo>
                  <a:pt x="1248" y="2996"/>
                </a:lnTo>
                <a:lnTo>
                  <a:pt x="1250" y="2996"/>
                </a:lnTo>
                <a:lnTo>
                  <a:pt x="1251" y="2996"/>
                </a:lnTo>
                <a:lnTo>
                  <a:pt x="1253" y="2994"/>
                </a:lnTo>
                <a:lnTo>
                  <a:pt x="1255" y="2994"/>
                </a:lnTo>
                <a:lnTo>
                  <a:pt x="1256" y="2994"/>
                </a:lnTo>
                <a:lnTo>
                  <a:pt x="1258" y="2993"/>
                </a:lnTo>
                <a:lnTo>
                  <a:pt x="1261" y="2991"/>
                </a:lnTo>
                <a:lnTo>
                  <a:pt x="1265" y="2986"/>
                </a:lnTo>
                <a:lnTo>
                  <a:pt x="1270" y="2982"/>
                </a:lnTo>
                <a:lnTo>
                  <a:pt x="1271" y="2979"/>
                </a:lnTo>
                <a:lnTo>
                  <a:pt x="1273" y="2979"/>
                </a:lnTo>
                <a:lnTo>
                  <a:pt x="1273" y="2977"/>
                </a:lnTo>
                <a:lnTo>
                  <a:pt x="1274" y="2977"/>
                </a:lnTo>
                <a:lnTo>
                  <a:pt x="1276" y="2976"/>
                </a:lnTo>
                <a:lnTo>
                  <a:pt x="1277" y="2976"/>
                </a:lnTo>
                <a:lnTo>
                  <a:pt x="1277" y="2974"/>
                </a:lnTo>
                <a:lnTo>
                  <a:pt x="1279" y="2974"/>
                </a:lnTo>
                <a:lnTo>
                  <a:pt x="1279" y="2973"/>
                </a:lnTo>
                <a:lnTo>
                  <a:pt x="1280" y="2973"/>
                </a:lnTo>
                <a:lnTo>
                  <a:pt x="1280" y="2971"/>
                </a:lnTo>
                <a:lnTo>
                  <a:pt x="1282" y="2970"/>
                </a:lnTo>
                <a:lnTo>
                  <a:pt x="1282" y="2968"/>
                </a:lnTo>
                <a:lnTo>
                  <a:pt x="1283" y="2967"/>
                </a:lnTo>
                <a:lnTo>
                  <a:pt x="1285" y="2965"/>
                </a:lnTo>
                <a:lnTo>
                  <a:pt x="1285" y="2964"/>
                </a:lnTo>
                <a:lnTo>
                  <a:pt x="1286" y="2962"/>
                </a:lnTo>
                <a:lnTo>
                  <a:pt x="1288" y="2961"/>
                </a:lnTo>
                <a:lnTo>
                  <a:pt x="1289" y="2959"/>
                </a:lnTo>
                <a:lnTo>
                  <a:pt x="1291" y="2958"/>
                </a:lnTo>
                <a:lnTo>
                  <a:pt x="1292" y="2958"/>
                </a:lnTo>
                <a:lnTo>
                  <a:pt x="1294" y="2956"/>
                </a:lnTo>
                <a:lnTo>
                  <a:pt x="1295" y="2956"/>
                </a:lnTo>
                <a:lnTo>
                  <a:pt x="1297" y="2955"/>
                </a:lnTo>
                <a:lnTo>
                  <a:pt x="1297" y="2953"/>
                </a:lnTo>
                <a:lnTo>
                  <a:pt x="1298" y="2953"/>
                </a:lnTo>
                <a:lnTo>
                  <a:pt x="1298" y="2952"/>
                </a:lnTo>
                <a:lnTo>
                  <a:pt x="1300" y="2950"/>
                </a:lnTo>
                <a:lnTo>
                  <a:pt x="1300" y="2949"/>
                </a:lnTo>
                <a:lnTo>
                  <a:pt x="1300" y="2947"/>
                </a:lnTo>
                <a:lnTo>
                  <a:pt x="1301" y="2946"/>
                </a:lnTo>
                <a:lnTo>
                  <a:pt x="1301" y="2944"/>
                </a:lnTo>
                <a:lnTo>
                  <a:pt x="1301" y="2943"/>
                </a:lnTo>
                <a:lnTo>
                  <a:pt x="1301" y="2941"/>
                </a:lnTo>
                <a:lnTo>
                  <a:pt x="1301" y="2940"/>
                </a:lnTo>
                <a:lnTo>
                  <a:pt x="1301" y="2938"/>
                </a:lnTo>
                <a:lnTo>
                  <a:pt x="1301" y="2937"/>
                </a:lnTo>
                <a:lnTo>
                  <a:pt x="1301" y="2935"/>
                </a:lnTo>
                <a:lnTo>
                  <a:pt x="1300" y="2933"/>
                </a:lnTo>
                <a:lnTo>
                  <a:pt x="1300" y="2932"/>
                </a:lnTo>
                <a:lnTo>
                  <a:pt x="1300" y="2930"/>
                </a:lnTo>
                <a:lnTo>
                  <a:pt x="1298" y="2930"/>
                </a:lnTo>
                <a:lnTo>
                  <a:pt x="1298" y="2929"/>
                </a:lnTo>
                <a:lnTo>
                  <a:pt x="1298" y="2927"/>
                </a:lnTo>
                <a:lnTo>
                  <a:pt x="1298" y="2926"/>
                </a:lnTo>
                <a:lnTo>
                  <a:pt x="1298" y="2924"/>
                </a:lnTo>
                <a:lnTo>
                  <a:pt x="1298" y="2923"/>
                </a:lnTo>
                <a:lnTo>
                  <a:pt x="1298" y="2921"/>
                </a:lnTo>
                <a:lnTo>
                  <a:pt x="1298" y="2920"/>
                </a:lnTo>
                <a:lnTo>
                  <a:pt x="1298" y="2918"/>
                </a:lnTo>
                <a:lnTo>
                  <a:pt x="1298" y="2917"/>
                </a:lnTo>
                <a:lnTo>
                  <a:pt x="1298" y="2915"/>
                </a:lnTo>
                <a:lnTo>
                  <a:pt x="1297" y="2914"/>
                </a:lnTo>
                <a:lnTo>
                  <a:pt x="1297" y="2912"/>
                </a:lnTo>
                <a:lnTo>
                  <a:pt x="1297" y="2911"/>
                </a:lnTo>
                <a:lnTo>
                  <a:pt x="1297" y="2909"/>
                </a:lnTo>
                <a:lnTo>
                  <a:pt x="1295" y="2908"/>
                </a:lnTo>
                <a:lnTo>
                  <a:pt x="1295" y="2906"/>
                </a:lnTo>
                <a:lnTo>
                  <a:pt x="1294" y="2903"/>
                </a:lnTo>
                <a:lnTo>
                  <a:pt x="1294" y="2902"/>
                </a:lnTo>
                <a:lnTo>
                  <a:pt x="1292" y="2902"/>
                </a:lnTo>
                <a:lnTo>
                  <a:pt x="1292" y="2900"/>
                </a:lnTo>
                <a:lnTo>
                  <a:pt x="1291" y="2899"/>
                </a:lnTo>
                <a:lnTo>
                  <a:pt x="1289" y="2897"/>
                </a:lnTo>
                <a:lnTo>
                  <a:pt x="1289" y="2896"/>
                </a:lnTo>
                <a:lnTo>
                  <a:pt x="1288" y="2894"/>
                </a:lnTo>
                <a:lnTo>
                  <a:pt x="1288" y="2893"/>
                </a:lnTo>
                <a:lnTo>
                  <a:pt x="1286" y="2891"/>
                </a:lnTo>
                <a:lnTo>
                  <a:pt x="1286" y="2890"/>
                </a:lnTo>
                <a:lnTo>
                  <a:pt x="1285" y="2888"/>
                </a:lnTo>
                <a:lnTo>
                  <a:pt x="1285" y="2887"/>
                </a:lnTo>
                <a:lnTo>
                  <a:pt x="1285" y="2885"/>
                </a:lnTo>
                <a:lnTo>
                  <a:pt x="1283" y="2885"/>
                </a:lnTo>
                <a:lnTo>
                  <a:pt x="1283" y="2884"/>
                </a:lnTo>
                <a:lnTo>
                  <a:pt x="1282" y="2884"/>
                </a:lnTo>
                <a:lnTo>
                  <a:pt x="1282" y="2882"/>
                </a:lnTo>
                <a:lnTo>
                  <a:pt x="1280" y="2880"/>
                </a:lnTo>
                <a:lnTo>
                  <a:pt x="1280" y="2877"/>
                </a:lnTo>
                <a:lnTo>
                  <a:pt x="1279" y="2876"/>
                </a:lnTo>
                <a:lnTo>
                  <a:pt x="1279" y="2874"/>
                </a:lnTo>
                <a:lnTo>
                  <a:pt x="1277" y="2873"/>
                </a:lnTo>
                <a:lnTo>
                  <a:pt x="1277" y="2871"/>
                </a:lnTo>
                <a:lnTo>
                  <a:pt x="1276" y="2871"/>
                </a:lnTo>
                <a:lnTo>
                  <a:pt x="1274" y="2871"/>
                </a:lnTo>
                <a:lnTo>
                  <a:pt x="1274" y="2870"/>
                </a:lnTo>
                <a:lnTo>
                  <a:pt x="1273" y="2870"/>
                </a:lnTo>
                <a:lnTo>
                  <a:pt x="1271" y="2868"/>
                </a:lnTo>
                <a:lnTo>
                  <a:pt x="1270" y="2867"/>
                </a:lnTo>
                <a:lnTo>
                  <a:pt x="1270" y="2865"/>
                </a:lnTo>
                <a:lnTo>
                  <a:pt x="1268" y="2864"/>
                </a:lnTo>
                <a:lnTo>
                  <a:pt x="1267" y="2862"/>
                </a:lnTo>
                <a:lnTo>
                  <a:pt x="1265" y="2861"/>
                </a:lnTo>
                <a:lnTo>
                  <a:pt x="1265" y="2859"/>
                </a:lnTo>
                <a:lnTo>
                  <a:pt x="1264" y="2859"/>
                </a:lnTo>
                <a:lnTo>
                  <a:pt x="1262" y="2858"/>
                </a:lnTo>
                <a:lnTo>
                  <a:pt x="1261" y="2858"/>
                </a:lnTo>
                <a:lnTo>
                  <a:pt x="1259" y="2856"/>
                </a:lnTo>
                <a:lnTo>
                  <a:pt x="1258" y="2856"/>
                </a:lnTo>
                <a:lnTo>
                  <a:pt x="1258" y="2855"/>
                </a:lnTo>
                <a:lnTo>
                  <a:pt x="1256" y="2855"/>
                </a:lnTo>
                <a:lnTo>
                  <a:pt x="1256" y="2853"/>
                </a:lnTo>
                <a:lnTo>
                  <a:pt x="1256" y="2852"/>
                </a:lnTo>
                <a:lnTo>
                  <a:pt x="1256" y="2850"/>
                </a:lnTo>
                <a:lnTo>
                  <a:pt x="1255" y="2849"/>
                </a:lnTo>
                <a:lnTo>
                  <a:pt x="1255" y="2847"/>
                </a:lnTo>
                <a:lnTo>
                  <a:pt x="1253" y="2846"/>
                </a:lnTo>
                <a:lnTo>
                  <a:pt x="1251" y="2844"/>
                </a:lnTo>
                <a:lnTo>
                  <a:pt x="1250" y="2843"/>
                </a:lnTo>
                <a:lnTo>
                  <a:pt x="1247" y="2841"/>
                </a:lnTo>
                <a:lnTo>
                  <a:pt x="1244" y="2840"/>
                </a:lnTo>
                <a:lnTo>
                  <a:pt x="1242" y="2838"/>
                </a:lnTo>
                <a:lnTo>
                  <a:pt x="1241" y="2837"/>
                </a:lnTo>
                <a:lnTo>
                  <a:pt x="1239" y="2835"/>
                </a:lnTo>
                <a:lnTo>
                  <a:pt x="1238" y="2835"/>
                </a:lnTo>
                <a:lnTo>
                  <a:pt x="1236" y="2834"/>
                </a:lnTo>
                <a:lnTo>
                  <a:pt x="1235" y="2832"/>
                </a:lnTo>
                <a:lnTo>
                  <a:pt x="1233" y="2832"/>
                </a:lnTo>
                <a:lnTo>
                  <a:pt x="1233" y="2831"/>
                </a:lnTo>
                <a:lnTo>
                  <a:pt x="1232" y="2829"/>
                </a:lnTo>
                <a:lnTo>
                  <a:pt x="1230" y="2829"/>
                </a:lnTo>
                <a:lnTo>
                  <a:pt x="1230" y="2827"/>
                </a:lnTo>
                <a:lnTo>
                  <a:pt x="1229" y="2827"/>
                </a:lnTo>
                <a:lnTo>
                  <a:pt x="1229" y="2826"/>
                </a:lnTo>
                <a:lnTo>
                  <a:pt x="1227" y="2826"/>
                </a:lnTo>
                <a:lnTo>
                  <a:pt x="1227" y="2824"/>
                </a:lnTo>
                <a:lnTo>
                  <a:pt x="1226" y="2824"/>
                </a:lnTo>
                <a:lnTo>
                  <a:pt x="1226" y="2823"/>
                </a:lnTo>
                <a:lnTo>
                  <a:pt x="1224" y="2823"/>
                </a:lnTo>
                <a:lnTo>
                  <a:pt x="1224" y="2821"/>
                </a:lnTo>
                <a:lnTo>
                  <a:pt x="1223" y="2823"/>
                </a:lnTo>
                <a:lnTo>
                  <a:pt x="1221" y="2823"/>
                </a:lnTo>
                <a:lnTo>
                  <a:pt x="1211" y="2824"/>
                </a:lnTo>
                <a:lnTo>
                  <a:pt x="1209" y="2824"/>
                </a:lnTo>
                <a:lnTo>
                  <a:pt x="1208" y="2824"/>
                </a:lnTo>
                <a:lnTo>
                  <a:pt x="1206" y="2824"/>
                </a:lnTo>
                <a:lnTo>
                  <a:pt x="1205" y="2824"/>
                </a:lnTo>
                <a:lnTo>
                  <a:pt x="1202" y="2824"/>
                </a:lnTo>
                <a:lnTo>
                  <a:pt x="1199" y="2823"/>
                </a:lnTo>
                <a:lnTo>
                  <a:pt x="1197" y="2823"/>
                </a:lnTo>
                <a:lnTo>
                  <a:pt x="1195" y="2823"/>
                </a:lnTo>
                <a:lnTo>
                  <a:pt x="1195" y="2824"/>
                </a:lnTo>
                <a:lnTo>
                  <a:pt x="1194" y="2824"/>
                </a:lnTo>
                <a:lnTo>
                  <a:pt x="1191" y="2824"/>
                </a:lnTo>
                <a:lnTo>
                  <a:pt x="1188" y="2824"/>
                </a:lnTo>
                <a:lnTo>
                  <a:pt x="1186" y="2824"/>
                </a:lnTo>
                <a:lnTo>
                  <a:pt x="1185" y="2826"/>
                </a:lnTo>
                <a:lnTo>
                  <a:pt x="1183" y="2826"/>
                </a:lnTo>
                <a:lnTo>
                  <a:pt x="1182" y="2826"/>
                </a:lnTo>
                <a:lnTo>
                  <a:pt x="1173" y="2829"/>
                </a:lnTo>
                <a:lnTo>
                  <a:pt x="1171" y="2831"/>
                </a:lnTo>
                <a:lnTo>
                  <a:pt x="1170" y="2831"/>
                </a:lnTo>
                <a:lnTo>
                  <a:pt x="1168" y="2831"/>
                </a:lnTo>
                <a:lnTo>
                  <a:pt x="1167" y="2831"/>
                </a:lnTo>
                <a:lnTo>
                  <a:pt x="1165" y="2831"/>
                </a:lnTo>
                <a:lnTo>
                  <a:pt x="1159" y="2827"/>
                </a:lnTo>
                <a:lnTo>
                  <a:pt x="1152" y="2831"/>
                </a:lnTo>
                <a:lnTo>
                  <a:pt x="1150" y="2831"/>
                </a:lnTo>
                <a:lnTo>
                  <a:pt x="1149" y="2829"/>
                </a:lnTo>
                <a:lnTo>
                  <a:pt x="1149" y="2826"/>
                </a:lnTo>
                <a:lnTo>
                  <a:pt x="1147" y="2824"/>
                </a:lnTo>
                <a:lnTo>
                  <a:pt x="1147" y="2823"/>
                </a:lnTo>
                <a:lnTo>
                  <a:pt x="1146" y="2821"/>
                </a:lnTo>
                <a:lnTo>
                  <a:pt x="1144" y="2820"/>
                </a:lnTo>
                <a:lnTo>
                  <a:pt x="1143" y="2817"/>
                </a:lnTo>
                <a:lnTo>
                  <a:pt x="1141" y="2815"/>
                </a:lnTo>
                <a:lnTo>
                  <a:pt x="1140" y="2811"/>
                </a:lnTo>
                <a:lnTo>
                  <a:pt x="1135" y="2805"/>
                </a:lnTo>
                <a:lnTo>
                  <a:pt x="1135" y="2803"/>
                </a:lnTo>
                <a:lnTo>
                  <a:pt x="1133" y="2802"/>
                </a:lnTo>
                <a:lnTo>
                  <a:pt x="1133" y="2800"/>
                </a:lnTo>
                <a:lnTo>
                  <a:pt x="1132" y="2799"/>
                </a:lnTo>
                <a:lnTo>
                  <a:pt x="1132" y="2797"/>
                </a:lnTo>
                <a:lnTo>
                  <a:pt x="1130" y="2797"/>
                </a:lnTo>
                <a:lnTo>
                  <a:pt x="1130" y="2796"/>
                </a:lnTo>
                <a:lnTo>
                  <a:pt x="1130" y="2794"/>
                </a:lnTo>
                <a:lnTo>
                  <a:pt x="1129" y="2794"/>
                </a:lnTo>
                <a:lnTo>
                  <a:pt x="1129" y="2793"/>
                </a:lnTo>
                <a:lnTo>
                  <a:pt x="1129" y="2791"/>
                </a:lnTo>
                <a:lnTo>
                  <a:pt x="1127" y="2790"/>
                </a:lnTo>
                <a:lnTo>
                  <a:pt x="1127" y="2788"/>
                </a:lnTo>
                <a:lnTo>
                  <a:pt x="1127" y="2787"/>
                </a:lnTo>
                <a:lnTo>
                  <a:pt x="1127" y="2785"/>
                </a:lnTo>
                <a:lnTo>
                  <a:pt x="1126" y="2785"/>
                </a:lnTo>
                <a:lnTo>
                  <a:pt x="1126" y="2784"/>
                </a:lnTo>
                <a:lnTo>
                  <a:pt x="1124" y="2784"/>
                </a:lnTo>
                <a:lnTo>
                  <a:pt x="1124" y="2782"/>
                </a:lnTo>
                <a:lnTo>
                  <a:pt x="1123" y="2781"/>
                </a:lnTo>
                <a:lnTo>
                  <a:pt x="1123" y="2779"/>
                </a:lnTo>
                <a:lnTo>
                  <a:pt x="1123" y="2778"/>
                </a:lnTo>
                <a:lnTo>
                  <a:pt x="1121" y="2778"/>
                </a:lnTo>
                <a:lnTo>
                  <a:pt x="1123" y="2773"/>
                </a:lnTo>
                <a:lnTo>
                  <a:pt x="1123" y="2771"/>
                </a:lnTo>
                <a:lnTo>
                  <a:pt x="1123" y="2770"/>
                </a:lnTo>
                <a:lnTo>
                  <a:pt x="1123" y="2768"/>
                </a:lnTo>
                <a:lnTo>
                  <a:pt x="1123" y="2767"/>
                </a:lnTo>
                <a:lnTo>
                  <a:pt x="1121" y="2764"/>
                </a:lnTo>
                <a:lnTo>
                  <a:pt x="1121" y="2752"/>
                </a:lnTo>
                <a:lnTo>
                  <a:pt x="1121" y="2750"/>
                </a:lnTo>
                <a:lnTo>
                  <a:pt x="1121" y="2749"/>
                </a:lnTo>
                <a:lnTo>
                  <a:pt x="1121" y="2747"/>
                </a:lnTo>
                <a:lnTo>
                  <a:pt x="1121" y="2746"/>
                </a:lnTo>
                <a:lnTo>
                  <a:pt x="1121" y="2744"/>
                </a:lnTo>
                <a:lnTo>
                  <a:pt x="1120" y="2744"/>
                </a:lnTo>
                <a:lnTo>
                  <a:pt x="1118" y="2744"/>
                </a:lnTo>
                <a:lnTo>
                  <a:pt x="1118" y="2746"/>
                </a:lnTo>
                <a:lnTo>
                  <a:pt x="1114" y="2747"/>
                </a:lnTo>
                <a:lnTo>
                  <a:pt x="1109" y="2744"/>
                </a:lnTo>
                <a:lnTo>
                  <a:pt x="1103" y="2746"/>
                </a:lnTo>
                <a:lnTo>
                  <a:pt x="1102" y="2744"/>
                </a:lnTo>
                <a:lnTo>
                  <a:pt x="1099" y="2743"/>
                </a:lnTo>
                <a:lnTo>
                  <a:pt x="1091" y="2740"/>
                </a:lnTo>
                <a:lnTo>
                  <a:pt x="1090" y="2738"/>
                </a:lnTo>
                <a:lnTo>
                  <a:pt x="1088" y="2738"/>
                </a:lnTo>
                <a:lnTo>
                  <a:pt x="1087" y="2737"/>
                </a:lnTo>
                <a:lnTo>
                  <a:pt x="1085" y="2737"/>
                </a:lnTo>
                <a:lnTo>
                  <a:pt x="1084" y="2735"/>
                </a:lnTo>
                <a:lnTo>
                  <a:pt x="1082" y="2734"/>
                </a:lnTo>
                <a:lnTo>
                  <a:pt x="1082" y="2732"/>
                </a:lnTo>
                <a:lnTo>
                  <a:pt x="1080" y="2731"/>
                </a:lnTo>
                <a:lnTo>
                  <a:pt x="1079" y="2731"/>
                </a:lnTo>
                <a:lnTo>
                  <a:pt x="1077" y="2729"/>
                </a:lnTo>
                <a:lnTo>
                  <a:pt x="1076" y="2728"/>
                </a:lnTo>
                <a:lnTo>
                  <a:pt x="1076" y="2726"/>
                </a:lnTo>
                <a:lnTo>
                  <a:pt x="1076" y="2725"/>
                </a:lnTo>
                <a:lnTo>
                  <a:pt x="1074" y="2721"/>
                </a:lnTo>
                <a:lnTo>
                  <a:pt x="1071" y="2717"/>
                </a:lnTo>
                <a:lnTo>
                  <a:pt x="1070" y="2714"/>
                </a:lnTo>
                <a:lnTo>
                  <a:pt x="1068" y="2712"/>
                </a:lnTo>
                <a:lnTo>
                  <a:pt x="1067" y="2709"/>
                </a:lnTo>
                <a:lnTo>
                  <a:pt x="1065" y="2708"/>
                </a:lnTo>
                <a:lnTo>
                  <a:pt x="1064" y="2706"/>
                </a:lnTo>
                <a:lnTo>
                  <a:pt x="1064" y="2705"/>
                </a:lnTo>
                <a:lnTo>
                  <a:pt x="1062" y="2705"/>
                </a:lnTo>
                <a:lnTo>
                  <a:pt x="1062" y="2703"/>
                </a:lnTo>
                <a:lnTo>
                  <a:pt x="1061" y="2702"/>
                </a:lnTo>
                <a:lnTo>
                  <a:pt x="1061" y="2700"/>
                </a:lnTo>
                <a:lnTo>
                  <a:pt x="1059" y="2700"/>
                </a:lnTo>
                <a:lnTo>
                  <a:pt x="1059" y="2699"/>
                </a:lnTo>
                <a:lnTo>
                  <a:pt x="1058" y="2699"/>
                </a:lnTo>
                <a:lnTo>
                  <a:pt x="1058" y="2697"/>
                </a:lnTo>
                <a:lnTo>
                  <a:pt x="1056" y="2697"/>
                </a:lnTo>
                <a:lnTo>
                  <a:pt x="1055" y="2696"/>
                </a:lnTo>
                <a:lnTo>
                  <a:pt x="1053" y="2694"/>
                </a:lnTo>
                <a:lnTo>
                  <a:pt x="1052" y="2694"/>
                </a:lnTo>
                <a:lnTo>
                  <a:pt x="1052" y="2693"/>
                </a:lnTo>
                <a:lnTo>
                  <a:pt x="1050" y="2693"/>
                </a:lnTo>
                <a:lnTo>
                  <a:pt x="1050" y="2691"/>
                </a:lnTo>
                <a:lnTo>
                  <a:pt x="1049" y="2688"/>
                </a:lnTo>
                <a:lnTo>
                  <a:pt x="1049" y="2687"/>
                </a:lnTo>
                <a:lnTo>
                  <a:pt x="1049" y="2685"/>
                </a:lnTo>
                <a:lnTo>
                  <a:pt x="1047" y="2685"/>
                </a:lnTo>
                <a:lnTo>
                  <a:pt x="1046" y="2684"/>
                </a:lnTo>
                <a:lnTo>
                  <a:pt x="1044" y="2684"/>
                </a:lnTo>
                <a:lnTo>
                  <a:pt x="1038" y="2682"/>
                </a:lnTo>
                <a:lnTo>
                  <a:pt x="1037" y="2681"/>
                </a:lnTo>
                <a:lnTo>
                  <a:pt x="1035" y="2681"/>
                </a:lnTo>
                <a:lnTo>
                  <a:pt x="1034" y="2681"/>
                </a:lnTo>
                <a:lnTo>
                  <a:pt x="1025" y="2682"/>
                </a:lnTo>
                <a:lnTo>
                  <a:pt x="1025" y="2681"/>
                </a:lnTo>
                <a:lnTo>
                  <a:pt x="1025" y="2679"/>
                </a:lnTo>
                <a:lnTo>
                  <a:pt x="1025" y="2678"/>
                </a:lnTo>
                <a:lnTo>
                  <a:pt x="1025" y="2676"/>
                </a:lnTo>
                <a:lnTo>
                  <a:pt x="1025" y="2675"/>
                </a:lnTo>
                <a:lnTo>
                  <a:pt x="1025" y="2672"/>
                </a:lnTo>
                <a:lnTo>
                  <a:pt x="1025" y="2670"/>
                </a:lnTo>
                <a:lnTo>
                  <a:pt x="1025" y="2668"/>
                </a:lnTo>
                <a:lnTo>
                  <a:pt x="1025" y="2667"/>
                </a:lnTo>
                <a:lnTo>
                  <a:pt x="1025" y="2664"/>
                </a:lnTo>
                <a:lnTo>
                  <a:pt x="1023" y="2662"/>
                </a:lnTo>
                <a:lnTo>
                  <a:pt x="1023" y="2661"/>
                </a:lnTo>
                <a:lnTo>
                  <a:pt x="1006" y="2609"/>
                </a:lnTo>
                <a:lnTo>
                  <a:pt x="1005" y="2582"/>
                </a:lnTo>
                <a:lnTo>
                  <a:pt x="1005" y="2558"/>
                </a:lnTo>
                <a:lnTo>
                  <a:pt x="1005" y="2555"/>
                </a:lnTo>
                <a:lnTo>
                  <a:pt x="994" y="2543"/>
                </a:lnTo>
                <a:lnTo>
                  <a:pt x="972" y="2522"/>
                </a:lnTo>
                <a:lnTo>
                  <a:pt x="969" y="2517"/>
                </a:lnTo>
                <a:lnTo>
                  <a:pt x="967" y="2516"/>
                </a:lnTo>
                <a:lnTo>
                  <a:pt x="965" y="2513"/>
                </a:lnTo>
                <a:lnTo>
                  <a:pt x="964" y="2511"/>
                </a:lnTo>
                <a:lnTo>
                  <a:pt x="962" y="2508"/>
                </a:lnTo>
                <a:lnTo>
                  <a:pt x="959" y="2503"/>
                </a:lnTo>
                <a:lnTo>
                  <a:pt x="952" y="2488"/>
                </a:lnTo>
                <a:lnTo>
                  <a:pt x="947" y="2481"/>
                </a:lnTo>
                <a:lnTo>
                  <a:pt x="940" y="2470"/>
                </a:lnTo>
                <a:lnTo>
                  <a:pt x="911" y="2405"/>
                </a:lnTo>
                <a:lnTo>
                  <a:pt x="905" y="2391"/>
                </a:lnTo>
                <a:lnTo>
                  <a:pt x="896" y="2375"/>
                </a:lnTo>
                <a:lnTo>
                  <a:pt x="894" y="2372"/>
                </a:lnTo>
                <a:lnTo>
                  <a:pt x="894" y="2370"/>
                </a:lnTo>
                <a:lnTo>
                  <a:pt x="894" y="2369"/>
                </a:lnTo>
                <a:lnTo>
                  <a:pt x="893" y="2367"/>
                </a:lnTo>
                <a:lnTo>
                  <a:pt x="893" y="2366"/>
                </a:lnTo>
                <a:lnTo>
                  <a:pt x="893" y="2358"/>
                </a:lnTo>
                <a:lnTo>
                  <a:pt x="893" y="2357"/>
                </a:lnTo>
                <a:lnTo>
                  <a:pt x="893" y="2355"/>
                </a:lnTo>
                <a:lnTo>
                  <a:pt x="894" y="2352"/>
                </a:lnTo>
                <a:lnTo>
                  <a:pt x="894" y="2349"/>
                </a:lnTo>
                <a:lnTo>
                  <a:pt x="894" y="2344"/>
                </a:lnTo>
                <a:lnTo>
                  <a:pt x="894" y="2341"/>
                </a:lnTo>
                <a:lnTo>
                  <a:pt x="894" y="2340"/>
                </a:lnTo>
                <a:lnTo>
                  <a:pt x="894" y="2338"/>
                </a:lnTo>
                <a:lnTo>
                  <a:pt x="894" y="2337"/>
                </a:lnTo>
                <a:lnTo>
                  <a:pt x="893" y="2337"/>
                </a:lnTo>
                <a:lnTo>
                  <a:pt x="893" y="2335"/>
                </a:lnTo>
                <a:lnTo>
                  <a:pt x="891" y="2335"/>
                </a:lnTo>
                <a:lnTo>
                  <a:pt x="890" y="2334"/>
                </a:lnTo>
                <a:lnTo>
                  <a:pt x="888" y="2335"/>
                </a:lnTo>
                <a:lnTo>
                  <a:pt x="885" y="2340"/>
                </a:lnTo>
                <a:lnTo>
                  <a:pt x="882" y="2350"/>
                </a:lnTo>
                <a:lnTo>
                  <a:pt x="882" y="2352"/>
                </a:lnTo>
                <a:lnTo>
                  <a:pt x="881" y="2354"/>
                </a:lnTo>
                <a:lnTo>
                  <a:pt x="879" y="2355"/>
                </a:lnTo>
                <a:lnTo>
                  <a:pt x="873" y="2367"/>
                </a:lnTo>
                <a:lnTo>
                  <a:pt x="863" y="2375"/>
                </a:lnTo>
                <a:lnTo>
                  <a:pt x="861" y="2375"/>
                </a:lnTo>
                <a:lnTo>
                  <a:pt x="855" y="2379"/>
                </a:lnTo>
                <a:lnTo>
                  <a:pt x="854" y="2381"/>
                </a:lnTo>
                <a:lnTo>
                  <a:pt x="852" y="2382"/>
                </a:lnTo>
                <a:lnTo>
                  <a:pt x="850" y="2382"/>
                </a:lnTo>
                <a:lnTo>
                  <a:pt x="844" y="2384"/>
                </a:lnTo>
                <a:lnTo>
                  <a:pt x="837" y="2384"/>
                </a:lnTo>
                <a:lnTo>
                  <a:pt x="835" y="2384"/>
                </a:lnTo>
                <a:lnTo>
                  <a:pt x="834" y="2384"/>
                </a:lnTo>
                <a:lnTo>
                  <a:pt x="832" y="2385"/>
                </a:lnTo>
                <a:lnTo>
                  <a:pt x="829" y="2385"/>
                </a:lnTo>
                <a:lnTo>
                  <a:pt x="823" y="2387"/>
                </a:lnTo>
                <a:lnTo>
                  <a:pt x="817" y="2388"/>
                </a:lnTo>
                <a:lnTo>
                  <a:pt x="805" y="2391"/>
                </a:lnTo>
                <a:lnTo>
                  <a:pt x="798" y="2393"/>
                </a:lnTo>
                <a:lnTo>
                  <a:pt x="794" y="2394"/>
                </a:lnTo>
                <a:lnTo>
                  <a:pt x="784" y="2394"/>
                </a:lnTo>
                <a:lnTo>
                  <a:pt x="773" y="2394"/>
                </a:lnTo>
                <a:lnTo>
                  <a:pt x="760" y="2394"/>
                </a:lnTo>
                <a:lnTo>
                  <a:pt x="758" y="2394"/>
                </a:lnTo>
                <a:lnTo>
                  <a:pt x="757" y="2394"/>
                </a:lnTo>
                <a:lnTo>
                  <a:pt x="755" y="2394"/>
                </a:lnTo>
                <a:lnTo>
                  <a:pt x="754" y="2394"/>
                </a:lnTo>
                <a:lnTo>
                  <a:pt x="752" y="2394"/>
                </a:lnTo>
                <a:lnTo>
                  <a:pt x="751" y="2394"/>
                </a:lnTo>
                <a:lnTo>
                  <a:pt x="749" y="2396"/>
                </a:lnTo>
                <a:lnTo>
                  <a:pt x="748" y="2396"/>
                </a:lnTo>
                <a:lnTo>
                  <a:pt x="746" y="2396"/>
                </a:lnTo>
                <a:lnTo>
                  <a:pt x="745" y="2397"/>
                </a:lnTo>
                <a:lnTo>
                  <a:pt x="743" y="2397"/>
                </a:lnTo>
                <a:lnTo>
                  <a:pt x="742" y="2399"/>
                </a:lnTo>
                <a:lnTo>
                  <a:pt x="740" y="2399"/>
                </a:lnTo>
                <a:lnTo>
                  <a:pt x="739" y="2400"/>
                </a:lnTo>
                <a:lnTo>
                  <a:pt x="737" y="2402"/>
                </a:lnTo>
                <a:lnTo>
                  <a:pt x="737" y="2403"/>
                </a:lnTo>
                <a:lnTo>
                  <a:pt x="735" y="2403"/>
                </a:lnTo>
                <a:lnTo>
                  <a:pt x="734" y="2410"/>
                </a:lnTo>
                <a:lnTo>
                  <a:pt x="732" y="2416"/>
                </a:lnTo>
                <a:lnTo>
                  <a:pt x="731" y="2419"/>
                </a:lnTo>
                <a:lnTo>
                  <a:pt x="731" y="2420"/>
                </a:lnTo>
                <a:lnTo>
                  <a:pt x="729" y="2420"/>
                </a:lnTo>
                <a:lnTo>
                  <a:pt x="728" y="2422"/>
                </a:lnTo>
                <a:lnTo>
                  <a:pt x="728" y="2423"/>
                </a:lnTo>
                <a:lnTo>
                  <a:pt x="726" y="2423"/>
                </a:lnTo>
                <a:lnTo>
                  <a:pt x="723" y="2426"/>
                </a:lnTo>
                <a:lnTo>
                  <a:pt x="722" y="2426"/>
                </a:lnTo>
                <a:lnTo>
                  <a:pt x="720" y="2428"/>
                </a:lnTo>
                <a:lnTo>
                  <a:pt x="719" y="2429"/>
                </a:lnTo>
                <a:lnTo>
                  <a:pt x="717" y="2429"/>
                </a:lnTo>
                <a:lnTo>
                  <a:pt x="717" y="2431"/>
                </a:lnTo>
                <a:lnTo>
                  <a:pt x="716" y="2432"/>
                </a:lnTo>
                <a:lnTo>
                  <a:pt x="714" y="2434"/>
                </a:lnTo>
                <a:lnTo>
                  <a:pt x="713" y="2434"/>
                </a:lnTo>
                <a:lnTo>
                  <a:pt x="713" y="2435"/>
                </a:lnTo>
                <a:lnTo>
                  <a:pt x="711" y="2437"/>
                </a:lnTo>
                <a:lnTo>
                  <a:pt x="710" y="2438"/>
                </a:lnTo>
                <a:lnTo>
                  <a:pt x="708" y="2440"/>
                </a:lnTo>
                <a:lnTo>
                  <a:pt x="707" y="2440"/>
                </a:lnTo>
                <a:lnTo>
                  <a:pt x="707" y="2441"/>
                </a:lnTo>
                <a:lnTo>
                  <a:pt x="705" y="2441"/>
                </a:lnTo>
                <a:lnTo>
                  <a:pt x="704" y="2441"/>
                </a:lnTo>
                <a:lnTo>
                  <a:pt x="702" y="2441"/>
                </a:lnTo>
                <a:lnTo>
                  <a:pt x="702" y="2443"/>
                </a:lnTo>
                <a:lnTo>
                  <a:pt x="699" y="2443"/>
                </a:lnTo>
                <a:lnTo>
                  <a:pt x="698" y="2443"/>
                </a:lnTo>
                <a:lnTo>
                  <a:pt x="696" y="2443"/>
                </a:lnTo>
                <a:lnTo>
                  <a:pt x="695" y="2444"/>
                </a:lnTo>
                <a:lnTo>
                  <a:pt x="693" y="2444"/>
                </a:lnTo>
                <a:lnTo>
                  <a:pt x="692" y="2444"/>
                </a:lnTo>
                <a:lnTo>
                  <a:pt x="690" y="2444"/>
                </a:lnTo>
                <a:lnTo>
                  <a:pt x="690" y="2443"/>
                </a:lnTo>
                <a:lnTo>
                  <a:pt x="689" y="2443"/>
                </a:lnTo>
                <a:lnTo>
                  <a:pt x="690" y="2441"/>
                </a:lnTo>
                <a:lnTo>
                  <a:pt x="690" y="2440"/>
                </a:lnTo>
                <a:lnTo>
                  <a:pt x="692" y="2438"/>
                </a:lnTo>
                <a:lnTo>
                  <a:pt x="692" y="2437"/>
                </a:lnTo>
                <a:lnTo>
                  <a:pt x="692" y="2435"/>
                </a:lnTo>
                <a:lnTo>
                  <a:pt x="692" y="2434"/>
                </a:lnTo>
                <a:lnTo>
                  <a:pt x="692" y="2432"/>
                </a:lnTo>
                <a:lnTo>
                  <a:pt x="692" y="2431"/>
                </a:lnTo>
                <a:lnTo>
                  <a:pt x="690" y="2431"/>
                </a:lnTo>
                <a:lnTo>
                  <a:pt x="690" y="2432"/>
                </a:lnTo>
                <a:lnTo>
                  <a:pt x="689" y="2432"/>
                </a:lnTo>
                <a:lnTo>
                  <a:pt x="687" y="2432"/>
                </a:lnTo>
                <a:lnTo>
                  <a:pt x="687" y="2434"/>
                </a:lnTo>
                <a:lnTo>
                  <a:pt x="686" y="2434"/>
                </a:lnTo>
                <a:lnTo>
                  <a:pt x="684" y="2434"/>
                </a:lnTo>
                <a:lnTo>
                  <a:pt x="684" y="2432"/>
                </a:lnTo>
                <a:lnTo>
                  <a:pt x="684" y="2431"/>
                </a:lnTo>
                <a:lnTo>
                  <a:pt x="686" y="2429"/>
                </a:lnTo>
                <a:lnTo>
                  <a:pt x="687" y="2429"/>
                </a:lnTo>
                <a:lnTo>
                  <a:pt x="687" y="2428"/>
                </a:lnTo>
                <a:lnTo>
                  <a:pt x="689" y="2426"/>
                </a:lnTo>
                <a:lnTo>
                  <a:pt x="689" y="2425"/>
                </a:lnTo>
                <a:lnTo>
                  <a:pt x="690" y="2423"/>
                </a:lnTo>
                <a:lnTo>
                  <a:pt x="689" y="2423"/>
                </a:lnTo>
                <a:lnTo>
                  <a:pt x="689" y="2422"/>
                </a:lnTo>
                <a:lnTo>
                  <a:pt x="687" y="2422"/>
                </a:lnTo>
                <a:lnTo>
                  <a:pt x="686" y="2422"/>
                </a:lnTo>
                <a:lnTo>
                  <a:pt x="684" y="2422"/>
                </a:lnTo>
                <a:lnTo>
                  <a:pt x="684" y="2423"/>
                </a:lnTo>
                <a:lnTo>
                  <a:pt x="683" y="2423"/>
                </a:lnTo>
                <a:lnTo>
                  <a:pt x="681" y="2425"/>
                </a:lnTo>
                <a:lnTo>
                  <a:pt x="678" y="2425"/>
                </a:lnTo>
                <a:lnTo>
                  <a:pt x="675" y="2426"/>
                </a:lnTo>
                <a:lnTo>
                  <a:pt x="670" y="2428"/>
                </a:lnTo>
                <a:lnTo>
                  <a:pt x="669" y="2428"/>
                </a:lnTo>
                <a:lnTo>
                  <a:pt x="667" y="2429"/>
                </a:lnTo>
                <a:lnTo>
                  <a:pt x="666" y="2429"/>
                </a:lnTo>
                <a:lnTo>
                  <a:pt x="664" y="2431"/>
                </a:lnTo>
                <a:lnTo>
                  <a:pt x="663" y="2431"/>
                </a:lnTo>
                <a:lnTo>
                  <a:pt x="661" y="2431"/>
                </a:lnTo>
                <a:lnTo>
                  <a:pt x="660" y="2431"/>
                </a:lnTo>
                <a:lnTo>
                  <a:pt x="658" y="2431"/>
                </a:lnTo>
                <a:lnTo>
                  <a:pt x="658" y="2432"/>
                </a:lnTo>
                <a:lnTo>
                  <a:pt x="657" y="2431"/>
                </a:lnTo>
                <a:lnTo>
                  <a:pt x="655" y="2431"/>
                </a:lnTo>
                <a:lnTo>
                  <a:pt x="654" y="2429"/>
                </a:lnTo>
                <a:lnTo>
                  <a:pt x="651" y="2429"/>
                </a:lnTo>
                <a:lnTo>
                  <a:pt x="649" y="2429"/>
                </a:lnTo>
                <a:lnTo>
                  <a:pt x="645" y="2429"/>
                </a:lnTo>
                <a:lnTo>
                  <a:pt x="639" y="2429"/>
                </a:lnTo>
                <a:lnTo>
                  <a:pt x="637" y="2429"/>
                </a:lnTo>
                <a:lnTo>
                  <a:pt x="631" y="2429"/>
                </a:lnTo>
                <a:lnTo>
                  <a:pt x="627" y="2429"/>
                </a:lnTo>
                <a:lnTo>
                  <a:pt x="624" y="2429"/>
                </a:lnTo>
                <a:lnTo>
                  <a:pt x="622" y="2429"/>
                </a:lnTo>
                <a:lnTo>
                  <a:pt x="619" y="2429"/>
                </a:lnTo>
                <a:lnTo>
                  <a:pt x="617" y="2429"/>
                </a:lnTo>
                <a:lnTo>
                  <a:pt x="616" y="2429"/>
                </a:lnTo>
                <a:lnTo>
                  <a:pt x="614" y="2429"/>
                </a:lnTo>
                <a:lnTo>
                  <a:pt x="614" y="2431"/>
                </a:lnTo>
                <a:lnTo>
                  <a:pt x="613" y="2431"/>
                </a:lnTo>
                <a:lnTo>
                  <a:pt x="611" y="2431"/>
                </a:lnTo>
                <a:lnTo>
                  <a:pt x="610" y="2431"/>
                </a:lnTo>
                <a:lnTo>
                  <a:pt x="610" y="2432"/>
                </a:lnTo>
                <a:lnTo>
                  <a:pt x="608" y="2432"/>
                </a:lnTo>
                <a:lnTo>
                  <a:pt x="607" y="2432"/>
                </a:lnTo>
                <a:lnTo>
                  <a:pt x="605" y="2432"/>
                </a:lnTo>
                <a:lnTo>
                  <a:pt x="604" y="2434"/>
                </a:lnTo>
                <a:lnTo>
                  <a:pt x="602" y="2434"/>
                </a:lnTo>
                <a:lnTo>
                  <a:pt x="601" y="2434"/>
                </a:lnTo>
                <a:lnTo>
                  <a:pt x="599" y="2434"/>
                </a:lnTo>
                <a:lnTo>
                  <a:pt x="598" y="2434"/>
                </a:lnTo>
                <a:lnTo>
                  <a:pt x="596" y="2435"/>
                </a:lnTo>
                <a:lnTo>
                  <a:pt x="595" y="2435"/>
                </a:lnTo>
                <a:lnTo>
                  <a:pt x="593" y="2435"/>
                </a:lnTo>
                <a:lnTo>
                  <a:pt x="590" y="2435"/>
                </a:lnTo>
                <a:lnTo>
                  <a:pt x="586" y="2435"/>
                </a:lnTo>
                <a:lnTo>
                  <a:pt x="581" y="2435"/>
                </a:lnTo>
                <a:lnTo>
                  <a:pt x="578" y="2435"/>
                </a:lnTo>
                <a:lnTo>
                  <a:pt x="578" y="2434"/>
                </a:lnTo>
                <a:lnTo>
                  <a:pt x="575" y="2434"/>
                </a:lnTo>
                <a:lnTo>
                  <a:pt x="574" y="2434"/>
                </a:lnTo>
                <a:lnTo>
                  <a:pt x="572" y="2434"/>
                </a:lnTo>
                <a:lnTo>
                  <a:pt x="571" y="2434"/>
                </a:lnTo>
                <a:lnTo>
                  <a:pt x="564" y="2432"/>
                </a:lnTo>
                <a:lnTo>
                  <a:pt x="561" y="2432"/>
                </a:lnTo>
                <a:lnTo>
                  <a:pt x="558" y="2432"/>
                </a:lnTo>
                <a:lnTo>
                  <a:pt x="555" y="2431"/>
                </a:lnTo>
                <a:lnTo>
                  <a:pt x="554" y="2431"/>
                </a:lnTo>
                <a:lnTo>
                  <a:pt x="552" y="2431"/>
                </a:lnTo>
                <a:lnTo>
                  <a:pt x="551" y="2429"/>
                </a:lnTo>
                <a:lnTo>
                  <a:pt x="549" y="2429"/>
                </a:lnTo>
                <a:lnTo>
                  <a:pt x="548" y="2429"/>
                </a:lnTo>
                <a:lnTo>
                  <a:pt x="546" y="2429"/>
                </a:lnTo>
                <a:lnTo>
                  <a:pt x="545" y="2428"/>
                </a:lnTo>
                <a:lnTo>
                  <a:pt x="543" y="2428"/>
                </a:lnTo>
                <a:lnTo>
                  <a:pt x="542" y="2426"/>
                </a:lnTo>
                <a:lnTo>
                  <a:pt x="540" y="2426"/>
                </a:lnTo>
                <a:lnTo>
                  <a:pt x="539" y="2426"/>
                </a:lnTo>
                <a:lnTo>
                  <a:pt x="536" y="2425"/>
                </a:lnTo>
                <a:lnTo>
                  <a:pt x="534" y="2425"/>
                </a:lnTo>
                <a:lnTo>
                  <a:pt x="533" y="2423"/>
                </a:lnTo>
                <a:lnTo>
                  <a:pt x="531" y="2423"/>
                </a:lnTo>
                <a:lnTo>
                  <a:pt x="528" y="2423"/>
                </a:lnTo>
                <a:lnTo>
                  <a:pt x="525" y="2423"/>
                </a:lnTo>
                <a:lnTo>
                  <a:pt x="522" y="2423"/>
                </a:lnTo>
                <a:lnTo>
                  <a:pt x="516" y="2423"/>
                </a:lnTo>
                <a:lnTo>
                  <a:pt x="508" y="2426"/>
                </a:lnTo>
                <a:lnTo>
                  <a:pt x="507" y="2426"/>
                </a:lnTo>
                <a:lnTo>
                  <a:pt x="505" y="2426"/>
                </a:lnTo>
                <a:lnTo>
                  <a:pt x="505" y="2428"/>
                </a:lnTo>
                <a:lnTo>
                  <a:pt x="504" y="2428"/>
                </a:lnTo>
                <a:lnTo>
                  <a:pt x="502" y="2429"/>
                </a:lnTo>
                <a:lnTo>
                  <a:pt x="501" y="2431"/>
                </a:lnTo>
                <a:lnTo>
                  <a:pt x="499" y="2431"/>
                </a:lnTo>
                <a:lnTo>
                  <a:pt x="498" y="2432"/>
                </a:lnTo>
                <a:lnTo>
                  <a:pt x="496" y="2432"/>
                </a:lnTo>
                <a:lnTo>
                  <a:pt x="496" y="2434"/>
                </a:lnTo>
                <a:lnTo>
                  <a:pt x="492" y="2437"/>
                </a:lnTo>
                <a:lnTo>
                  <a:pt x="490" y="2437"/>
                </a:lnTo>
                <a:lnTo>
                  <a:pt x="487" y="2440"/>
                </a:lnTo>
                <a:lnTo>
                  <a:pt x="484" y="2441"/>
                </a:lnTo>
                <a:lnTo>
                  <a:pt x="483" y="2441"/>
                </a:lnTo>
                <a:lnTo>
                  <a:pt x="483" y="2443"/>
                </a:lnTo>
                <a:lnTo>
                  <a:pt x="481" y="2443"/>
                </a:lnTo>
                <a:lnTo>
                  <a:pt x="480" y="2443"/>
                </a:lnTo>
                <a:lnTo>
                  <a:pt x="478" y="2443"/>
                </a:lnTo>
                <a:lnTo>
                  <a:pt x="477" y="2444"/>
                </a:lnTo>
                <a:lnTo>
                  <a:pt x="475" y="2444"/>
                </a:lnTo>
                <a:lnTo>
                  <a:pt x="472" y="2444"/>
                </a:lnTo>
                <a:lnTo>
                  <a:pt x="468" y="2446"/>
                </a:lnTo>
                <a:lnTo>
                  <a:pt x="465" y="2446"/>
                </a:lnTo>
                <a:lnTo>
                  <a:pt x="463" y="2446"/>
                </a:lnTo>
                <a:lnTo>
                  <a:pt x="462" y="2446"/>
                </a:lnTo>
                <a:lnTo>
                  <a:pt x="460" y="2447"/>
                </a:lnTo>
                <a:lnTo>
                  <a:pt x="459" y="2447"/>
                </a:lnTo>
                <a:lnTo>
                  <a:pt x="457" y="2447"/>
                </a:lnTo>
                <a:lnTo>
                  <a:pt x="456" y="2447"/>
                </a:lnTo>
                <a:lnTo>
                  <a:pt x="454" y="2447"/>
                </a:lnTo>
                <a:lnTo>
                  <a:pt x="453" y="2447"/>
                </a:lnTo>
                <a:lnTo>
                  <a:pt x="451" y="2447"/>
                </a:lnTo>
                <a:lnTo>
                  <a:pt x="448" y="2447"/>
                </a:lnTo>
                <a:lnTo>
                  <a:pt x="446" y="2447"/>
                </a:lnTo>
                <a:lnTo>
                  <a:pt x="445" y="2447"/>
                </a:lnTo>
                <a:lnTo>
                  <a:pt x="443" y="2449"/>
                </a:lnTo>
                <a:lnTo>
                  <a:pt x="442" y="2449"/>
                </a:lnTo>
                <a:lnTo>
                  <a:pt x="440" y="2450"/>
                </a:lnTo>
                <a:lnTo>
                  <a:pt x="434" y="2452"/>
                </a:lnTo>
                <a:lnTo>
                  <a:pt x="431" y="2452"/>
                </a:lnTo>
                <a:lnTo>
                  <a:pt x="430" y="2453"/>
                </a:lnTo>
                <a:lnTo>
                  <a:pt x="428" y="2453"/>
                </a:lnTo>
                <a:lnTo>
                  <a:pt x="428" y="2455"/>
                </a:lnTo>
                <a:lnTo>
                  <a:pt x="425" y="2455"/>
                </a:lnTo>
                <a:lnTo>
                  <a:pt x="424" y="2455"/>
                </a:lnTo>
                <a:lnTo>
                  <a:pt x="422" y="2455"/>
                </a:lnTo>
                <a:lnTo>
                  <a:pt x="421" y="2455"/>
                </a:lnTo>
                <a:lnTo>
                  <a:pt x="419" y="2455"/>
                </a:lnTo>
                <a:lnTo>
                  <a:pt x="419" y="2453"/>
                </a:lnTo>
                <a:lnTo>
                  <a:pt x="418" y="2453"/>
                </a:lnTo>
                <a:lnTo>
                  <a:pt x="416" y="2453"/>
                </a:lnTo>
                <a:lnTo>
                  <a:pt x="415" y="2453"/>
                </a:lnTo>
                <a:lnTo>
                  <a:pt x="413" y="2455"/>
                </a:lnTo>
                <a:lnTo>
                  <a:pt x="412" y="2455"/>
                </a:lnTo>
                <a:lnTo>
                  <a:pt x="410" y="2456"/>
                </a:lnTo>
                <a:lnTo>
                  <a:pt x="409" y="2456"/>
                </a:lnTo>
                <a:lnTo>
                  <a:pt x="407" y="2456"/>
                </a:lnTo>
                <a:lnTo>
                  <a:pt x="406" y="2456"/>
                </a:lnTo>
                <a:lnTo>
                  <a:pt x="404" y="2456"/>
                </a:lnTo>
                <a:lnTo>
                  <a:pt x="403" y="2456"/>
                </a:lnTo>
                <a:lnTo>
                  <a:pt x="401" y="2456"/>
                </a:lnTo>
                <a:lnTo>
                  <a:pt x="400" y="2458"/>
                </a:lnTo>
                <a:lnTo>
                  <a:pt x="398" y="2458"/>
                </a:lnTo>
                <a:lnTo>
                  <a:pt x="398" y="2460"/>
                </a:lnTo>
                <a:lnTo>
                  <a:pt x="397" y="2460"/>
                </a:lnTo>
                <a:lnTo>
                  <a:pt x="395" y="2460"/>
                </a:lnTo>
                <a:lnTo>
                  <a:pt x="393" y="2460"/>
                </a:lnTo>
                <a:lnTo>
                  <a:pt x="392" y="2460"/>
                </a:lnTo>
                <a:lnTo>
                  <a:pt x="390" y="2460"/>
                </a:lnTo>
                <a:lnTo>
                  <a:pt x="390" y="2461"/>
                </a:lnTo>
                <a:lnTo>
                  <a:pt x="389" y="2461"/>
                </a:lnTo>
                <a:lnTo>
                  <a:pt x="387" y="2463"/>
                </a:lnTo>
                <a:lnTo>
                  <a:pt x="386" y="2463"/>
                </a:lnTo>
                <a:lnTo>
                  <a:pt x="386" y="2464"/>
                </a:lnTo>
                <a:lnTo>
                  <a:pt x="384" y="2464"/>
                </a:lnTo>
                <a:lnTo>
                  <a:pt x="384" y="2466"/>
                </a:lnTo>
                <a:lnTo>
                  <a:pt x="383" y="2466"/>
                </a:lnTo>
                <a:lnTo>
                  <a:pt x="381" y="2466"/>
                </a:lnTo>
                <a:lnTo>
                  <a:pt x="381" y="2467"/>
                </a:lnTo>
                <a:lnTo>
                  <a:pt x="380" y="2467"/>
                </a:lnTo>
                <a:lnTo>
                  <a:pt x="380" y="2469"/>
                </a:lnTo>
                <a:lnTo>
                  <a:pt x="378" y="2469"/>
                </a:lnTo>
                <a:lnTo>
                  <a:pt x="378" y="2470"/>
                </a:lnTo>
                <a:lnTo>
                  <a:pt x="377" y="2470"/>
                </a:lnTo>
                <a:lnTo>
                  <a:pt x="375" y="2470"/>
                </a:lnTo>
                <a:lnTo>
                  <a:pt x="371" y="2469"/>
                </a:lnTo>
                <a:lnTo>
                  <a:pt x="369" y="2469"/>
                </a:lnTo>
                <a:lnTo>
                  <a:pt x="368" y="2469"/>
                </a:lnTo>
                <a:lnTo>
                  <a:pt x="366" y="2469"/>
                </a:lnTo>
                <a:lnTo>
                  <a:pt x="365" y="2469"/>
                </a:lnTo>
                <a:lnTo>
                  <a:pt x="363" y="2469"/>
                </a:lnTo>
                <a:lnTo>
                  <a:pt x="362" y="2469"/>
                </a:lnTo>
                <a:lnTo>
                  <a:pt x="360" y="2469"/>
                </a:lnTo>
                <a:lnTo>
                  <a:pt x="359" y="2467"/>
                </a:lnTo>
                <a:lnTo>
                  <a:pt x="357" y="2467"/>
                </a:lnTo>
                <a:lnTo>
                  <a:pt x="356" y="2467"/>
                </a:lnTo>
                <a:lnTo>
                  <a:pt x="354" y="2467"/>
                </a:lnTo>
                <a:lnTo>
                  <a:pt x="353" y="2467"/>
                </a:lnTo>
                <a:lnTo>
                  <a:pt x="351" y="2467"/>
                </a:lnTo>
                <a:lnTo>
                  <a:pt x="350" y="2467"/>
                </a:lnTo>
                <a:lnTo>
                  <a:pt x="348" y="2467"/>
                </a:lnTo>
                <a:lnTo>
                  <a:pt x="347" y="2467"/>
                </a:lnTo>
                <a:lnTo>
                  <a:pt x="342" y="2466"/>
                </a:lnTo>
                <a:lnTo>
                  <a:pt x="341" y="2466"/>
                </a:lnTo>
                <a:close/>
                <a:moveTo>
                  <a:pt x="1329" y="963"/>
                </a:moveTo>
                <a:lnTo>
                  <a:pt x="1330" y="963"/>
                </a:lnTo>
                <a:lnTo>
                  <a:pt x="1330" y="966"/>
                </a:lnTo>
                <a:lnTo>
                  <a:pt x="1329" y="966"/>
                </a:lnTo>
                <a:lnTo>
                  <a:pt x="1329" y="963"/>
                </a:lnTo>
                <a:close/>
                <a:moveTo>
                  <a:pt x="1392" y="971"/>
                </a:moveTo>
                <a:lnTo>
                  <a:pt x="1394" y="971"/>
                </a:lnTo>
                <a:lnTo>
                  <a:pt x="1395" y="972"/>
                </a:lnTo>
                <a:lnTo>
                  <a:pt x="1394" y="974"/>
                </a:lnTo>
                <a:lnTo>
                  <a:pt x="1391" y="972"/>
                </a:lnTo>
                <a:lnTo>
                  <a:pt x="1392" y="971"/>
                </a:lnTo>
                <a:close/>
                <a:moveTo>
                  <a:pt x="1314" y="957"/>
                </a:moveTo>
                <a:lnTo>
                  <a:pt x="1315" y="957"/>
                </a:lnTo>
                <a:lnTo>
                  <a:pt x="1318" y="959"/>
                </a:lnTo>
                <a:lnTo>
                  <a:pt x="1315" y="962"/>
                </a:lnTo>
                <a:lnTo>
                  <a:pt x="1312" y="962"/>
                </a:lnTo>
                <a:lnTo>
                  <a:pt x="1312" y="960"/>
                </a:lnTo>
                <a:lnTo>
                  <a:pt x="1314" y="957"/>
                </a:lnTo>
                <a:close/>
                <a:moveTo>
                  <a:pt x="1332" y="947"/>
                </a:moveTo>
                <a:lnTo>
                  <a:pt x="1333" y="950"/>
                </a:lnTo>
                <a:lnTo>
                  <a:pt x="1332" y="950"/>
                </a:lnTo>
                <a:lnTo>
                  <a:pt x="1330" y="951"/>
                </a:lnTo>
                <a:lnTo>
                  <a:pt x="1330" y="948"/>
                </a:lnTo>
                <a:lnTo>
                  <a:pt x="1332" y="947"/>
                </a:lnTo>
                <a:close/>
                <a:moveTo>
                  <a:pt x="1348" y="948"/>
                </a:moveTo>
                <a:lnTo>
                  <a:pt x="1348" y="950"/>
                </a:lnTo>
                <a:lnTo>
                  <a:pt x="1345" y="951"/>
                </a:lnTo>
                <a:lnTo>
                  <a:pt x="1344" y="948"/>
                </a:lnTo>
                <a:lnTo>
                  <a:pt x="1347" y="947"/>
                </a:lnTo>
                <a:lnTo>
                  <a:pt x="1348" y="948"/>
                </a:lnTo>
                <a:close/>
                <a:moveTo>
                  <a:pt x="1442" y="956"/>
                </a:moveTo>
                <a:lnTo>
                  <a:pt x="1442" y="954"/>
                </a:lnTo>
                <a:lnTo>
                  <a:pt x="1444" y="953"/>
                </a:lnTo>
                <a:lnTo>
                  <a:pt x="1445" y="951"/>
                </a:lnTo>
                <a:lnTo>
                  <a:pt x="1447" y="951"/>
                </a:lnTo>
                <a:lnTo>
                  <a:pt x="1448" y="950"/>
                </a:lnTo>
                <a:lnTo>
                  <a:pt x="1451" y="947"/>
                </a:lnTo>
                <a:lnTo>
                  <a:pt x="1453" y="945"/>
                </a:lnTo>
                <a:lnTo>
                  <a:pt x="1456" y="945"/>
                </a:lnTo>
                <a:lnTo>
                  <a:pt x="1456" y="948"/>
                </a:lnTo>
                <a:lnTo>
                  <a:pt x="1454" y="950"/>
                </a:lnTo>
                <a:lnTo>
                  <a:pt x="1451" y="951"/>
                </a:lnTo>
                <a:lnTo>
                  <a:pt x="1448" y="953"/>
                </a:lnTo>
                <a:lnTo>
                  <a:pt x="1447" y="954"/>
                </a:lnTo>
                <a:lnTo>
                  <a:pt x="1445" y="956"/>
                </a:lnTo>
                <a:lnTo>
                  <a:pt x="1442" y="956"/>
                </a:lnTo>
                <a:close/>
                <a:moveTo>
                  <a:pt x="1587" y="918"/>
                </a:moveTo>
                <a:lnTo>
                  <a:pt x="1589" y="916"/>
                </a:lnTo>
                <a:lnTo>
                  <a:pt x="1590" y="913"/>
                </a:lnTo>
                <a:lnTo>
                  <a:pt x="1592" y="912"/>
                </a:lnTo>
                <a:lnTo>
                  <a:pt x="1595" y="913"/>
                </a:lnTo>
                <a:lnTo>
                  <a:pt x="1595" y="916"/>
                </a:lnTo>
                <a:lnTo>
                  <a:pt x="1593" y="918"/>
                </a:lnTo>
                <a:lnTo>
                  <a:pt x="1592" y="921"/>
                </a:lnTo>
                <a:lnTo>
                  <a:pt x="1590" y="921"/>
                </a:lnTo>
                <a:lnTo>
                  <a:pt x="1587" y="921"/>
                </a:lnTo>
                <a:lnTo>
                  <a:pt x="1587" y="918"/>
                </a:lnTo>
                <a:close/>
                <a:moveTo>
                  <a:pt x="1742" y="841"/>
                </a:moveTo>
                <a:lnTo>
                  <a:pt x="1739" y="844"/>
                </a:lnTo>
                <a:lnTo>
                  <a:pt x="1736" y="845"/>
                </a:lnTo>
                <a:lnTo>
                  <a:pt x="1733" y="845"/>
                </a:lnTo>
                <a:lnTo>
                  <a:pt x="1731" y="844"/>
                </a:lnTo>
                <a:lnTo>
                  <a:pt x="1731" y="841"/>
                </a:lnTo>
                <a:lnTo>
                  <a:pt x="1734" y="839"/>
                </a:lnTo>
                <a:lnTo>
                  <a:pt x="1737" y="838"/>
                </a:lnTo>
                <a:lnTo>
                  <a:pt x="1739" y="838"/>
                </a:lnTo>
                <a:lnTo>
                  <a:pt x="1743" y="836"/>
                </a:lnTo>
                <a:lnTo>
                  <a:pt x="1745" y="835"/>
                </a:lnTo>
                <a:lnTo>
                  <a:pt x="1746" y="833"/>
                </a:lnTo>
                <a:lnTo>
                  <a:pt x="1748" y="830"/>
                </a:lnTo>
                <a:lnTo>
                  <a:pt x="1749" y="827"/>
                </a:lnTo>
                <a:lnTo>
                  <a:pt x="1751" y="826"/>
                </a:lnTo>
                <a:lnTo>
                  <a:pt x="1752" y="829"/>
                </a:lnTo>
                <a:lnTo>
                  <a:pt x="1752" y="832"/>
                </a:lnTo>
                <a:lnTo>
                  <a:pt x="1751" y="833"/>
                </a:lnTo>
                <a:lnTo>
                  <a:pt x="1751" y="838"/>
                </a:lnTo>
                <a:lnTo>
                  <a:pt x="1748" y="839"/>
                </a:lnTo>
                <a:lnTo>
                  <a:pt x="1745" y="841"/>
                </a:lnTo>
                <a:lnTo>
                  <a:pt x="1742" y="841"/>
                </a:lnTo>
                <a:close/>
                <a:moveTo>
                  <a:pt x="1763" y="818"/>
                </a:moveTo>
                <a:lnTo>
                  <a:pt x="1766" y="818"/>
                </a:lnTo>
                <a:lnTo>
                  <a:pt x="1769" y="821"/>
                </a:lnTo>
                <a:lnTo>
                  <a:pt x="1769" y="823"/>
                </a:lnTo>
                <a:lnTo>
                  <a:pt x="1766" y="824"/>
                </a:lnTo>
                <a:lnTo>
                  <a:pt x="1763" y="823"/>
                </a:lnTo>
                <a:lnTo>
                  <a:pt x="1760" y="824"/>
                </a:lnTo>
                <a:lnTo>
                  <a:pt x="1757" y="821"/>
                </a:lnTo>
                <a:lnTo>
                  <a:pt x="1758" y="818"/>
                </a:lnTo>
                <a:lnTo>
                  <a:pt x="1760" y="818"/>
                </a:lnTo>
                <a:lnTo>
                  <a:pt x="1763" y="818"/>
                </a:lnTo>
                <a:close/>
                <a:moveTo>
                  <a:pt x="1783" y="807"/>
                </a:moveTo>
                <a:lnTo>
                  <a:pt x="1783" y="806"/>
                </a:lnTo>
                <a:lnTo>
                  <a:pt x="1784" y="804"/>
                </a:lnTo>
                <a:lnTo>
                  <a:pt x="1786" y="803"/>
                </a:lnTo>
                <a:lnTo>
                  <a:pt x="1789" y="804"/>
                </a:lnTo>
                <a:lnTo>
                  <a:pt x="1789" y="806"/>
                </a:lnTo>
                <a:lnTo>
                  <a:pt x="1786" y="810"/>
                </a:lnTo>
                <a:lnTo>
                  <a:pt x="1783" y="812"/>
                </a:lnTo>
                <a:lnTo>
                  <a:pt x="1781" y="810"/>
                </a:lnTo>
                <a:lnTo>
                  <a:pt x="1783" y="807"/>
                </a:lnTo>
                <a:close/>
                <a:moveTo>
                  <a:pt x="1805" y="783"/>
                </a:moveTo>
                <a:lnTo>
                  <a:pt x="1802" y="785"/>
                </a:lnTo>
                <a:lnTo>
                  <a:pt x="1799" y="786"/>
                </a:lnTo>
                <a:lnTo>
                  <a:pt x="1798" y="785"/>
                </a:lnTo>
                <a:lnTo>
                  <a:pt x="1798" y="780"/>
                </a:lnTo>
                <a:lnTo>
                  <a:pt x="1799" y="777"/>
                </a:lnTo>
                <a:lnTo>
                  <a:pt x="1802" y="774"/>
                </a:lnTo>
                <a:lnTo>
                  <a:pt x="1804" y="773"/>
                </a:lnTo>
                <a:lnTo>
                  <a:pt x="1807" y="770"/>
                </a:lnTo>
                <a:lnTo>
                  <a:pt x="1808" y="768"/>
                </a:lnTo>
                <a:lnTo>
                  <a:pt x="1810" y="765"/>
                </a:lnTo>
                <a:lnTo>
                  <a:pt x="1810" y="762"/>
                </a:lnTo>
                <a:lnTo>
                  <a:pt x="1811" y="759"/>
                </a:lnTo>
                <a:lnTo>
                  <a:pt x="1813" y="756"/>
                </a:lnTo>
                <a:lnTo>
                  <a:pt x="1816" y="754"/>
                </a:lnTo>
                <a:lnTo>
                  <a:pt x="1817" y="753"/>
                </a:lnTo>
                <a:lnTo>
                  <a:pt x="1820" y="753"/>
                </a:lnTo>
                <a:lnTo>
                  <a:pt x="1822" y="753"/>
                </a:lnTo>
                <a:lnTo>
                  <a:pt x="1823" y="751"/>
                </a:lnTo>
                <a:lnTo>
                  <a:pt x="1823" y="748"/>
                </a:lnTo>
                <a:lnTo>
                  <a:pt x="1825" y="745"/>
                </a:lnTo>
                <a:lnTo>
                  <a:pt x="1827" y="744"/>
                </a:lnTo>
                <a:lnTo>
                  <a:pt x="1828" y="741"/>
                </a:lnTo>
                <a:lnTo>
                  <a:pt x="1830" y="739"/>
                </a:lnTo>
                <a:lnTo>
                  <a:pt x="1833" y="739"/>
                </a:lnTo>
                <a:lnTo>
                  <a:pt x="1836" y="738"/>
                </a:lnTo>
                <a:lnTo>
                  <a:pt x="1836" y="736"/>
                </a:lnTo>
                <a:lnTo>
                  <a:pt x="1836" y="733"/>
                </a:lnTo>
                <a:lnTo>
                  <a:pt x="1837" y="730"/>
                </a:lnTo>
                <a:lnTo>
                  <a:pt x="1839" y="729"/>
                </a:lnTo>
                <a:lnTo>
                  <a:pt x="1840" y="727"/>
                </a:lnTo>
                <a:lnTo>
                  <a:pt x="1842" y="724"/>
                </a:lnTo>
                <a:lnTo>
                  <a:pt x="1843" y="721"/>
                </a:lnTo>
                <a:lnTo>
                  <a:pt x="1846" y="720"/>
                </a:lnTo>
                <a:lnTo>
                  <a:pt x="1848" y="715"/>
                </a:lnTo>
                <a:lnTo>
                  <a:pt x="1851" y="714"/>
                </a:lnTo>
                <a:lnTo>
                  <a:pt x="1854" y="712"/>
                </a:lnTo>
                <a:lnTo>
                  <a:pt x="1855" y="709"/>
                </a:lnTo>
                <a:lnTo>
                  <a:pt x="1858" y="706"/>
                </a:lnTo>
                <a:lnTo>
                  <a:pt x="1860" y="703"/>
                </a:lnTo>
                <a:lnTo>
                  <a:pt x="1863" y="701"/>
                </a:lnTo>
                <a:lnTo>
                  <a:pt x="1864" y="700"/>
                </a:lnTo>
                <a:lnTo>
                  <a:pt x="1866" y="697"/>
                </a:lnTo>
                <a:lnTo>
                  <a:pt x="1867" y="695"/>
                </a:lnTo>
                <a:lnTo>
                  <a:pt x="1869" y="694"/>
                </a:lnTo>
                <a:lnTo>
                  <a:pt x="1872" y="692"/>
                </a:lnTo>
                <a:lnTo>
                  <a:pt x="1873" y="689"/>
                </a:lnTo>
                <a:lnTo>
                  <a:pt x="1876" y="686"/>
                </a:lnTo>
                <a:lnTo>
                  <a:pt x="1878" y="685"/>
                </a:lnTo>
                <a:lnTo>
                  <a:pt x="1881" y="682"/>
                </a:lnTo>
                <a:lnTo>
                  <a:pt x="1886" y="679"/>
                </a:lnTo>
                <a:lnTo>
                  <a:pt x="1887" y="677"/>
                </a:lnTo>
                <a:lnTo>
                  <a:pt x="1890" y="676"/>
                </a:lnTo>
                <a:lnTo>
                  <a:pt x="1892" y="674"/>
                </a:lnTo>
                <a:lnTo>
                  <a:pt x="1895" y="674"/>
                </a:lnTo>
                <a:lnTo>
                  <a:pt x="1896" y="676"/>
                </a:lnTo>
                <a:lnTo>
                  <a:pt x="1896" y="679"/>
                </a:lnTo>
                <a:lnTo>
                  <a:pt x="1893" y="682"/>
                </a:lnTo>
                <a:lnTo>
                  <a:pt x="1892" y="683"/>
                </a:lnTo>
                <a:lnTo>
                  <a:pt x="1890" y="686"/>
                </a:lnTo>
                <a:lnTo>
                  <a:pt x="1887" y="689"/>
                </a:lnTo>
                <a:lnTo>
                  <a:pt x="1886" y="691"/>
                </a:lnTo>
                <a:lnTo>
                  <a:pt x="1882" y="694"/>
                </a:lnTo>
                <a:lnTo>
                  <a:pt x="1881" y="697"/>
                </a:lnTo>
                <a:lnTo>
                  <a:pt x="1879" y="700"/>
                </a:lnTo>
                <a:lnTo>
                  <a:pt x="1876" y="701"/>
                </a:lnTo>
                <a:lnTo>
                  <a:pt x="1873" y="704"/>
                </a:lnTo>
                <a:lnTo>
                  <a:pt x="1872" y="707"/>
                </a:lnTo>
                <a:lnTo>
                  <a:pt x="1869" y="710"/>
                </a:lnTo>
                <a:lnTo>
                  <a:pt x="1866" y="714"/>
                </a:lnTo>
                <a:lnTo>
                  <a:pt x="1864" y="715"/>
                </a:lnTo>
                <a:lnTo>
                  <a:pt x="1861" y="718"/>
                </a:lnTo>
                <a:lnTo>
                  <a:pt x="1860" y="723"/>
                </a:lnTo>
                <a:lnTo>
                  <a:pt x="1858" y="724"/>
                </a:lnTo>
                <a:lnTo>
                  <a:pt x="1855" y="727"/>
                </a:lnTo>
                <a:lnTo>
                  <a:pt x="1852" y="730"/>
                </a:lnTo>
                <a:lnTo>
                  <a:pt x="1851" y="733"/>
                </a:lnTo>
                <a:lnTo>
                  <a:pt x="1849" y="735"/>
                </a:lnTo>
                <a:lnTo>
                  <a:pt x="1848" y="736"/>
                </a:lnTo>
                <a:lnTo>
                  <a:pt x="1845" y="739"/>
                </a:lnTo>
                <a:lnTo>
                  <a:pt x="1845" y="744"/>
                </a:lnTo>
                <a:lnTo>
                  <a:pt x="1843" y="745"/>
                </a:lnTo>
                <a:lnTo>
                  <a:pt x="1842" y="747"/>
                </a:lnTo>
                <a:lnTo>
                  <a:pt x="1839" y="748"/>
                </a:lnTo>
                <a:lnTo>
                  <a:pt x="1836" y="750"/>
                </a:lnTo>
                <a:lnTo>
                  <a:pt x="1834" y="751"/>
                </a:lnTo>
                <a:lnTo>
                  <a:pt x="1833" y="754"/>
                </a:lnTo>
                <a:lnTo>
                  <a:pt x="1830" y="757"/>
                </a:lnTo>
                <a:lnTo>
                  <a:pt x="1828" y="760"/>
                </a:lnTo>
                <a:lnTo>
                  <a:pt x="1811" y="780"/>
                </a:lnTo>
                <a:lnTo>
                  <a:pt x="1810" y="782"/>
                </a:lnTo>
                <a:lnTo>
                  <a:pt x="1807" y="783"/>
                </a:lnTo>
                <a:lnTo>
                  <a:pt x="1805" y="783"/>
                </a:lnTo>
                <a:close/>
                <a:moveTo>
                  <a:pt x="1917" y="515"/>
                </a:moveTo>
                <a:lnTo>
                  <a:pt x="1920" y="514"/>
                </a:lnTo>
                <a:lnTo>
                  <a:pt x="1922" y="515"/>
                </a:lnTo>
                <a:lnTo>
                  <a:pt x="1923" y="517"/>
                </a:lnTo>
                <a:lnTo>
                  <a:pt x="1925" y="518"/>
                </a:lnTo>
                <a:lnTo>
                  <a:pt x="1925" y="520"/>
                </a:lnTo>
                <a:lnTo>
                  <a:pt x="1925" y="523"/>
                </a:lnTo>
                <a:lnTo>
                  <a:pt x="1922" y="523"/>
                </a:lnTo>
                <a:lnTo>
                  <a:pt x="1917" y="520"/>
                </a:lnTo>
                <a:lnTo>
                  <a:pt x="1916" y="517"/>
                </a:lnTo>
                <a:lnTo>
                  <a:pt x="1917" y="515"/>
                </a:lnTo>
                <a:close/>
                <a:moveTo>
                  <a:pt x="2517" y="262"/>
                </a:moveTo>
                <a:lnTo>
                  <a:pt x="2515" y="264"/>
                </a:lnTo>
                <a:lnTo>
                  <a:pt x="2512" y="264"/>
                </a:lnTo>
                <a:lnTo>
                  <a:pt x="2510" y="261"/>
                </a:lnTo>
                <a:lnTo>
                  <a:pt x="2512" y="259"/>
                </a:lnTo>
                <a:lnTo>
                  <a:pt x="2514" y="258"/>
                </a:lnTo>
                <a:lnTo>
                  <a:pt x="2517" y="256"/>
                </a:lnTo>
                <a:lnTo>
                  <a:pt x="2520" y="255"/>
                </a:lnTo>
                <a:lnTo>
                  <a:pt x="2521" y="253"/>
                </a:lnTo>
                <a:lnTo>
                  <a:pt x="2524" y="253"/>
                </a:lnTo>
                <a:lnTo>
                  <a:pt x="2527" y="253"/>
                </a:lnTo>
                <a:lnTo>
                  <a:pt x="2527" y="256"/>
                </a:lnTo>
                <a:lnTo>
                  <a:pt x="2526" y="258"/>
                </a:lnTo>
                <a:lnTo>
                  <a:pt x="2524" y="261"/>
                </a:lnTo>
                <a:lnTo>
                  <a:pt x="2523" y="261"/>
                </a:lnTo>
                <a:lnTo>
                  <a:pt x="2520" y="261"/>
                </a:lnTo>
                <a:lnTo>
                  <a:pt x="2517" y="262"/>
                </a:lnTo>
                <a:close/>
                <a:moveTo>
                  <a:pt x="2539" y="226"/>
                </a:moveTo>
                <a:lnTo>
                  <a:pt x="2542" y="229"/>
                </a:lnTo>
                <a:lnTo>
                  <a:pt x="2538" y="230"/>
                </a:lnTo>
                <a:lnTo>
                  <a:pt x="2536" y="230"/>
                </a:lnTo>
                <a:lnTo>
                  <a:pt x="2535" y="229"/>
                </a:lnTo>
                <a:lnTo>
                  <a:pt x="2538" y="227"/>
                </a:lnTo>
                <a:lnTo>
                  <a:pt x="2539" y="226"/>
                </a:lnTo>
                <a:close/>
                <a:moveTo>
                  <a:pt x="2371" y="61"/>
                </a:moveTo>
                <a:lnTo>
                  <a:pt x="2374" y="61"/>
                </a:lnTo>
                <a:lnTo>
                  <a:pt x="2374" y="62"/>
                </a:lnTo>
                <a:lnTo>
                  <a:pt x="2374" y="65"/>
                </a:lnTo>
                <a:lnTo>
                  <a:pt x="2371" y="65"/>
                </a:lnTo>
                <a:lnTo>
                  <a:pt x="2371" y="62"/>
                </a:lnTo>
                <a:lnTo>
                  <a:pt x="2371" y="6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735EA86D-2AC4-7DBF-7C59-1309E0928E71}"/>
              </a:ext>
            </a:extLst>
          </p:cNvPr>
          <p:cNvSpPr>
            <a:spLocks noEditPoints="1"/>
          </p:cNvSpPr>
          <p:nvPr/>
        </p:nvSpPr>
        <p:spPr bwMode="auto">
          <a:xfrm>
            <a:off x="4968197" y="1131590"/>
            <a:ext cx="2988181" cy="3600400"/>
          </a:xfrm>
          <a:custGeom>
            <a:avLst/>
            <a:gdLst>
              <a:gd name="T0" fmla="*/ 247 w 2582"/>
              <a:gd name="T1" fmla="*/ 2414 h 3111"/>
              <a:gd name="T2" fmla="*/ 124 w 2582"/>
              <a:gd name="T3" fmla="*/ 2411 h 3111"/>
              <a:gd name="T4" fmla="*/ 39 w 2582"/>
              <a:gd name="T5" fmla="*/ 2388 h 3111"/>
              <a:gd name="T6" fmla="*/ 104 w 2582"/>
              <a:gd name="T7" fmla="*/ 2252 h 3111"/>
              <a:gd name="T8" fmla="*/ 182 w 2582"/>
              <a:gd name="T9" fmla="*/ 2085 h 3111"/>
              <a:gd name="T10" fmla="*/ 338 w 2582"/>
              <a:gd name="T11" fmla="*/ 1922 h 3111"/>
              <a:gd name="T12" fmla="*/ 397 w 2582"/>
              <a:gd name="T13" fmla="*/ 1793 h 3111"/>
              <a:gd name="T14" fmla="*/ 328 w 2582"/>
              <a:gd name="T15" fmla="*/ 1745 h 3111"/>
              <a:gd name="T16" fmla="*/ 407 w 2582"/>
              <a:gd name="T17" fmla="*/ 1616 h 3111"/>
              <a:gd name="T18" fmla="*/ 477 w 2582"/>
              <a:gd name="T19" fmla="*/ 1533 h 3111"/>
              <a:gd name="T20" fmla="*/ 543 w 2582"/>
              <a:gd name="T21" fmla="*/ 1452 h 3111"/>
              <a:gd name="T22" fmla="*/ 566 w 2582"/>
              <a:gd name="T23" fmla="*/ 1330 h 3111"/>
              <a:gd name="T24" fmla="*/ 642 w 2582"/>
              <a:gd name="T25" fmla="*/ 1259 h 3111"/>
              <a:gd name="T26" fmla="*/ 687 w 2582"/>
              <a:gd name="T27" fmla="*/ 1136 h 3111"/>
              <a:gd name="T28" fmla="*/ 726 w 2582"/>
              <a:gd name="T29" fmla="*/ 1077 h 3111"/>
              <a:gd name="T30" fmla="*/ 779 w 2582"/>
              <a:gd name="T31" fmla="*/ 1018 h 3111"/>
              <a:gd name="T32" fmla="*/ 876 w 2582"/>
              <a:gd name="T33" fmla="*/ 929 h 3111"/>
              <a:gd name="T34" fmla="*/ 949 w 2582"/>
              <a:gd name="T35" fmla="*/ 821 h 3111"/>
              <a:gd name="T36" fmla="*/ 1135 w 2582"/>
              <a:gd name="T37" fmla="*/ 824 h 3111"/>
              <a:gd name="T38" fmla="*/ 1227 w 2582"/>
              <a:gd name="T39" fmla="*/ 983 h 3111"/>
              <a:gd name="T40" fmla="*/ 1474 w 2582"/>
              <a:gd name="T41" fmla="*/ 992 h 3111"/>
              <a:gd name="T42" fmla="*/ 1649 w 2582"/>
              <a:gd name="T43" fmla="*/ 951 h 3111"/>
              <a:gd name="T44" fmla="*/ 1875 w 2582"/>
              <a:gd name="T45" fmla="*/ 759 h 3111"/>
              <a:gd name="T46" fmla="*/ 1945 w 2582"/>
              <a:gd name="T47" fmla="*/ 564 h 3111"/>
              <a:gd name="T48" fmla="*/ 1855 w 2582"/>
              <a:gd name="T49" fmla="*/ 362 h 3111"/>
              <a:gd name="T50" fmla="*/ 1845 w 2582"/>
              <a:gd name="T51" fmla="*/ 233 h 3111"/>
              <a:gd name="T52" fmla="*/ 2038 w 2582"/>
              <a:gd name="T53" fmla="*/ 155 h 3111"/>
              <a:gd name="T54" fmla="*/ 2223 w 2582"/>
              <a:gd name="T55" fmla="*/ 14 h 3111"/>
              <a:gd name="T56" fmla="*/ 2332 w 2582"/>
              <a:gd name="T57" fmla="*/ 94 h 3111"/>
              <a:gd name="T58" fmla="*/ 2465 w 2582"/>
              <a:gd name="T59" fmla="*/ 129 h 3111"/>
              <a:gd name="T60" fmla="*/ 2482 w 2582"/>
              <a:gd name="T61" fmla="*/ 294 h 3111"/>
              <a:gd name="T62" fmla="*/ 2554 w 2582"/>
              <a:gd name="T63" fmla="*/ 377 h 3111"/>
              <a:gd name="T64" fmla="*/ 2373 w 2582"/>
              <a:gd name="T65" fmla="*/ 739 h 3111"/>
              <a:gd name="T66" fmla="*/ 2134 w 2582"/>
              <a:gd name="T67" fmla="*/ 697 h 3111"/>
              <a:gd name="T68" fmla="*/ 2037 w 2582"/>
              <a:gd name="T69" fmla="*/ 938 h 3111"/>
              <a:gd name="T70" fmla="*/ 1972 w 2582"/>
              <a:gd name="T71" fmla="*/ 1085 h 3111"/>
              <a:gd name="T72" fmla="*/ 2040 w 2582"/>
              <a:gd name="T73" fmla="*/ 1197 h 3111"/>
              <a:gd name="T74" fmla="*/ 2137 w 2582"/>
              <a:gd name="T75" fmla="*/ 1393 h 3111"/>
              <a:gd name="T76" fmla="*/ 2185 w 2582"/>
              <a:gd name="T77" fmla="*/ 1634 h 3111"/>
              <a:gd name="T78" fmla="*/ 2088 w 2582"/>
              <a:gd name="T79" fmla="*/ 1880 h 3111"/>
              <a:gd name="T80" fmla="*/ 2069 w 2582"/>
              <a:gd name="T81" fmla="*/ 2101 h 3111"/>
              <a:gd name="T82" fmla="*/ 1999 w 2582"/>
              <a:gd name="T83" fmla="*/ 2287 h 3111"/>
              <a:gd name="T84" fmla="*/ 1963 w 2582"/>
              <a:gd name="T85" fmla="*/ 2529 h 3111"/>
              <a:gd name="T86" fmla="*/ 1963 w 2582"/>
              <a:gd name="T87" fmla="*/ 2700 h 3111"/>
              <a:gd name="T88" fmla="*/ 2058 w 2582"/>
              <a:gd name="T89" fmla="*/ 2806 h 3111"/>
              <a:gd name="T90" fmla="*/ 2203 w 2582"/>
              <a:gd name="T91" fmla="*/ 2993 h 3111"/>
              <a:gd name="T92" fmla="*/ 2240 w 2582"/>
              <a:gd name="T93" fmla="*/ 3092 h 3111"/>
              <a:gd name="T94" fmla="*/ 2034 w 2582"/>
              <a:gd name="T95" fmla="*/ 3056 h 3111"/>
              <a:gd name="T96" fmla="*/ 1896 w 2582"/>
              <a:gd name="T97" fmla="*/ 2879 h 3111"/>
              <a:gd name="T98" fmla="*/ 1736 w 2582"/>
              <a:gd name="T99" fmla="*/ 2884 h 3111"/>
              <a:gd name="T100" fmla="*/ 1586 w 2582"/>
              <a:gd name="T101" fmla="*/ 2917 h 3111"/>
              <a:gd name="T102" fmla="*/ 1429 w 2582"/>
              <a:gd name="T103" fmla="*/ 2979 h 3111"/>
              <a:gd name="T104" fmla="*/ 1307 w 2582"/>
              <a:gd name="T105" fmla="*/ 3068 h 3111"/>
              <a:gd name="T106" fmla="*/ 1185 w 2582"/>
              <a:gd name="T107" fmla="*/ 3036 h 3111"/>
              <a:gd name="T108" fmla="*/ 1277 w 2582"/>
              <a:gd name="T109" fmla="*/ 2976 h 3111"/>
              <a:gd name="T110" fmla="*/ 1258 w 2582"/>
              <a:gd name="T111" fmla="*/ 2855 h 3111"/>
              <a:gd name="T112" fmla="*/ 1123 w 2582"/>
              <a:gd name="T113" fmla="*/ 2771 h 3111"/>
              <a:gd name="T114" fmla="*/ 940 w 2582"/>
              <a:gd name="T115" fmla="*/ 2470 h 3111"/>
              <a:gd name="T116" fmla="*/ 702 w 2582"/>
              <a:gd name="T117" fmla="*/ 2443 h 3111"/>
              <a:gd name="T118" fmla="*/ 571 w 2582"/>
              <a:gd name="T119" fmla="*/ 2434 h 3111"/>
              <a:gd name="T120" fmla="*/ 392 w 2582"/>
              <a:gd name="T121" fmla="*/ 2460 h 3111"/>
              <a:gd name="T122" fmla="*/ 1587 w 2582"/>
              <a:gd name="T123" fmla="*/ 918 h 3111"/>
              <a:gd name="T124" fmla="*/ 1881 w 2582"/>
              <a:gd name="T125" fmla="*/ 682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82" h="3111">
                <a:moveTo>
                  <a:pt x="341" y="2466"/>
                </a:moveTo>
                <a:lnTo>
                  <a:pt x="339" y="2464"/>
                </a:lnTo>
                <a:lnTo>
                  <a:pt x="338" y="2464"/>
                </a:lnTo>
                <a:lnTo>
                  <a:pt x="338" y="2463"/>
                </a:lnTo>
                <a:lnTo>
                  <a:pt x="336" y="2463"/>
                </a:lnTo>
                <a:lnTo>
                  <a:pt x="336" y="2461"/>
                </a:lnTo>
                <a:lnTo>
                  <a:pt x="334" y="2461"/>
                </a:lnTo>
                <a:lnTo>
                  <a:pt x="333" y="2460"/>
                </a:lnTo>
                <a:lnTo>
                  <a:pt x="333" y="2461"/>
                </a:lnTo>
                <a:lnTo>
                  <a:pt x="331" y="2461"/>
                </a:lnTo>
                <a:lnTo>
                  <a:pt x="330" y="2461"/>
                </a:lnTo>
                <a:lnTo>
                  <a:pt x="328" y="2463"/>
                </a:lnTo>
                <a:lnTo>
                  <a:pt x="327" y="2464"/>
                </a:lnTo>
                <a:lnTo>
                  <a:pt x="325" y="2464"/>
                </a:lnTo>
                <a:lnTo>
                  <a:pt x="324" y="2466"/>
                </a:lnTo>
                <a:lnTo>
                  <a:pt x="322" y="2466"/>
                </a:lnTo>
                <a:lnTo>
                  <a:pt x="321" y="2467"/>
                </a:lnTo>
                <a:lnTo>
                  <a:pt x="319" y="2467"/>
                </a:lnTo>
                <a:lnTo>
                  <a:pt x="316" y="2469"/>
                </a:lnTo>
                <a:lnTo>
                  <a:pt x="315" y="2469"/>
                </a:lnTo>
                <a:lnTo>
                  <a:pt x="312" y="2470"/>
                </a:lnTo>
                <a:lnTo>
                  <a:pt x="309" y="2470"/>
                </a:lnTo>
                <a:lnTo>
                  <a:pt x="307" y="2472"/>
                </a:lnTo>
                <a:lnTo>
                  <a:pt x="306" y="2472"/>
                </a:lnTo>
                <a:lnTo>
                  <a:pt x="304" y="2472"/>
                </a:lnTo>
                <a:lnTo>
                  <a:pt x="303" y="2472"/>
                </a:lnTo>
                <a:lnTo>
                  <a:pt x="301" y="2472"/>
                </a:lnTo>
                <a:lnTo>
                  <a:pt x="298" y="2472"/>
                </a:lnTo>
                <a:lnTo>
                  <a:pt x="297" y="2472"/>
                </a:lnTo>
                <a:lnTo>
                  <a:pt x="295" y="2472"/>
                </a:lnTo>
                <a:lnTo>
                  <a:pt x="294" y="2470"/>
                </a:lnTo>
                <a:lnTo>
                  <a:pt x="294" y="2469"/>
                </a:lnTo>
                <a:lnTo>
                  <a:pt x="294" y="2467"/>
                </a:lnTo>
                <a:lnTo>
                  <a:pt x="294" y="2466"/>
                </a:lnTo>
                <a:lnTo>
                  <a:pt x="292" y="2464"/>
                </a:lnTo>
                <a:lnTo>
                  <a:pt x="292" y="2463"/>
                </a:lnTo>
                <a:lnTo>
                  <a:pt x="292" y="2461"/>
                </a:lnTo>
                <a:lnTo>
                  <a:pt x="292" y="2460"/>
                </a:lnTo>
                <a:lnTo>
                  <a:pt x="292" y="2458"/>
                </a:lnTo>
                <a:lnTo>
                  <a:pt x="292" y="2456"/>
                </a:lnTo>
                <a:lnTo>
                  <a:pt x="292" y="2455"/>
                </a:lnTo>
                <a:lnTo>
                  <a:pt x="294" y="2455"/>
                </a:lnTo>
                <a:lnTo>
                  <a:pt x="294" y="2453"/>
                </a:lnTo>
                <a:lnTo>
                  <a:pt x="294" y="2452"/>
                </a:lnTo>
                <a:lnTo>
                  <a:pt x="294" y="2450"/>
                </a:lnTo>
                <a:lnTo>
                  <a:pt x="294" y="2449"/>
                </a:lnTo>
                <a:lnTo>
                  <a:pt x="294" y="2447"/>
                </a:lnTo>
                <a:lnTo>
                  <a:pt x="294" y="2446"/>
                </a:lnTo>
                <a:lnTo>
                  <a:pt x="294" y="2444"/>
                </a:lnTo>
                <a:lnTo>
                  <a:pt x="294" y="2443"/>
                </a:lnTo>
                <a:lnTo>
                  <a:pt x="292" y="2443"/>
                </a:lnTo>
                <a:lnTo>
                  <a:pt x="292" y="2440"/>
                </a:lnTo>
                <a:lnTo>
                  <a:pt x="291" y="2438"/>
                </a:lnTo>
                <a:lnTo>
                  <a:pt x="291" y="2437"/>
                </a:lnTo>
                <a:lnTo>
                  <a:pt x="291" y="2435"/>
                </a:lnTo>
                <a:lnTo>
                  <a:pt x="291" y="2434"/>
                </a:lnTo>
                <a:lnTo>
                  <a:pt x="291" y="2432"/>
                </a:lnTo>
                <a:lnTo>
                  <a:pt x="289" y="2431"/>
                </a:lnTo>
                <a:lnTo>
                  <a:pt x="288" y="2429"/>
                </a:lnTo>
                <a:lnTo>
                  <a:pt x="286" y="2428"/>
                </a:lnTo>
                <a:lnTo>
                  <a:pt x="286" y="2426"/>
                </a:lnTo>
                <a:lnTo>
                  <a:pt x="285" y="2426"/>
                </a:lnTo>
                <a:lnTo>
                  <a:pt x="285" y="2425"/>
                </a:lnTo>
                <a:lnTo>
                  <a:pt x="283" y="2425"/>
                </a:lnTo>
                <a:lnTo>
                  <a:pt x="283" y="2423"/>
                </a:lnTo>
                <a:lnTo>
                  <a:pt x="282" y="2423"/>
                </a:lnTo>
                <a:lnTo>
                  <a:pt x="282" y="2422"/>
                </a:lnTo>
                <a:lnTo>
                  <a:pt x="282" y="2420"/>
                </a:lnTo>
                <a:lnTo>
                  <a:pt x="283" y="2419"/>
                </a:lnTo>
                <a:lnTo>
                  <a:pt x="283" y="2417"/>
                </a:lnTo>
                <a:lnTo>
                  <a:pt x="282" y="2417"/>
                </a:lnTo>
                <a:lnTo>
                  <a:pt x="278" y="2419"/>
                </a:lnTo>
                <a:lnTo>
                  <a:pt x="277" y="2419"/>
                </a:lnTo>
                <a:lnTo>
                  <a:pt x="275" y="2419"/>
                </a:lnTo>
                <a:lnTo>
                  <a:pt x="274" y="2419"/>
                </a:lnTo>
                <a:lnTo>
                  <a:pt x="272" y="2419"/>
                </a:lnTo>
                <a:lnTo>
                  <a:pt x="271" y="2419"/>
                </a:lnTo>
                <a:lnTo>
                  <a:pt x="269" y="2419"/>
                </a:lnTo>
                <a:lnTo>
                  <a:pt x="268" y="2417"/>
                </a:lnTo>
                <a:lnTo>
                  <a:pt x="266" y="2417"/>
                </a:lnTo>
                <a:lnTo>
                  <a:pt x="265" y="2416"/>
                </a:lnTo>
                <a:lnTo>
                  <a:pt x="263" y="2416"/>
                </a:lnTo>
                <a:lnTo>
                  <a:pt x="262" y="2416"/>
                </a:lnTo>
                <a:lnTo>
                  <a:pt x="260" y="2414"/>
                </a:lnTo>
                <a:lnTo>
                  <a:pt x="259" y="2414"/>
                </a:lnTo>
                <a:lnTo>
                  <a:pt x="257" y="2414"/>
                </a:lnTo>
                <a:lnTo>
                  <a:pt x="256" y="2414"/>
                </a:lnTo>
                <a:lnTo>
                  <a:pt x="254" y="2414"/>
                </a:lnTo>
                <a:lnTo>
                  <a:pt x="253" y="2414"/>
                </a:lnTo>
                <a:lnTo>
                  <a:pt x="251" y="2414"/>
                </a:lnTo>
                <a:lnTo>
                  <a:pt x="250" y="2414"/>
                </a:lnTo>
                <a:lnTo>
                  <a:pt x="248" y="2414"/>
                </a:lnTo>
                <a:lnTo>
                  <a:pt x="247" y="2414"/>
                </a:lnTo>
                <a:lnTo>
                  <a:pt x="245" y="2414"/>
                </a:lnTo>
                <a:lnTo>
                  <a:pt x="244" y="2416"/>
                </a:lnTo>
                <a:lnTo>
                  <a:pt x="242" y="2417"/>
                </a:lnTo>
                <a:lnTo>
                  <a:pt x="241" y="2417"/>
                </a:lnTo>
                <a:lnTo>
                  <a:pt x="241" y="2419"/>
                </a:lnTo>
                <a:lnTo>
                  <a:pt x="239" y="2419"/>
                </a:lnTo>
                <a:lnTo>
                  <a:pt x="238" y="2419"/>
                </a:lnTo>
                <a:lnTo>
                  <a:pt x="236" y="2420"/>
                </a:lnTo>
                <a:lnTo>
                  <a:pt x="235" y="2420"/>
                </a:lnTo>
                <a:lnTo>
                  <a:pt x="233" y="2422"/>
                </a:lnTo>
                <a:lnTo>
                  <a:pt x="232" y="2422"/>
                </a:lnTo>
                <a:lnTo>
                  <a:pt x="230" y="2423"/>
                </a:lnTo>
                <a:lnTo>
                  <a:pt x="229" y="2425"/>
                </a:lnTo>
                <a:lnTo>
                  <a:pt x="227" y="2425"/>
                </a:lnTo>
                <a:lnTo>
                  <a:pt x="227" y="2426"/>
                </a:lnTo>
                <a:lnTo>
                  <a:pt x="226" y="2426"/>
                </a:lnTo>
                <a:lnTo>
                  <a:pt x="224" y="2425"/>
                </a:lnTo>
                <a:lnTo>
                  <a:pt x="221" y="2425"/>
                </a:lnTo>
                <a:lnTo>
                  <a:pt x="219" y="2423"/>
                </a:lnTo>
                <a:lnTo>
                  <a:pt x="218" y="2423"/>
                </a:lnTo>
                <a:lnTo>
                  <a:pt x="215" y="2423"/>
                </a:lnTo>
                <a:lnTo>
                  <a:pt x="213" y="2423"/>
                </a:lnTo>
                <a:lnTo>
                  <a:pt x="212" y="2425"/>
                </a:lnTo>
                <a:lnTo>
                  <a:pt x="210" y="2425"/>
                </a:lnTo>
                <a:lnTo>
                  <a:pt x="209" y="2426"/>
                </a:lnTo>
                <a:lnTo>
                  <a:pt x="207" y="2426"/>
                </a:lnTo>
                <a:lnTo>
                  <a:pt x="206" y="2428"/>
                </a:lnTo>
                <a:lnTo>
                  <a:pt x="204" y="2429"/>
                </a:lnTo>
                <a:lnTo>
                  <a:pt x="203" y="2429"/>
                </a:lnTo>
                <a:lnTo>
                  <a:pt x="201" y="2431"/>
                </a:lnTo>
                <a:lnTo>
                  <a:pt x="200" y="2432"/>
                </a:lnTo>
                <a:lnTo>
                  <a:pt x="198" y="2432"/>
                </a:lnTo>
                <a:lnTo>
                  <a:pt x="197" y="2432"/>
                </a:lnTo>
                <a:lnTo>
                  <a:pt x="197" y="2431"/>
                </a:lnTo>
                <a:lnTo>
                  <a:pt x="195" y="2431"/>
                </a:lnTo>
                <a:lnTo>
                  <a:pt x="195" y="2429"/>
                </a:lnTo>
                <a:lnTo>
                  <a:pt x="195" y="2428"/>
                </a:lnTo>
                <a:lnTo>
                  <a:pt x="195" y="2426"/>
                </a:lnTo>
                <a:lnTo>
                  <a:pt x="195" y="2425"/>
                </a:lnTo>
                <a:lnTo>
                  <a:pt x="195" y="2423"/>
                </a:lnTo>
                <a:lnTo>
                  <a:pt x="194" y="2422"/>
                </a:lnTo>
                <a:lnTo>
                  <a:pt x="194" y="2420"/>
                </a:lnTo>
                <a:lnTo>
                  <a:pt x="195" y="2420"/>
                </a:lnTo>
                <a:lnTo>
                  <a:pt x="195" y="2419"/>
                </a:lnTo>
                <a:lnTo>
                  <a:pt x="197" y="2417"/>
                </a:lnTo>
                <a:lnTo>
                  <a:pt x="197" y="2416"/>
                </a:lnTo>
                <a:lnTo>
                  <a:pt x="197" y="2414"/>
                </a:lnTo>
                <a:lnTo>
                  <a:pt x="195" y="2414"/>
                </a:lnTo>
                <a:lnTo>
                  <a:pt x="195" y="2413"/>
                </a:lnTo>
                <a:lnTo>
                  <a:pt x="195" y="2411"/>
                </a:lnTo>
                <a:lnTo>
                  <a:pt x="194" y="2411"/>
                </a:lnTo>
                <a:lnTo>
                  <a:pt x="194" y="2410"/>
                </a:lnTo>
                <a:lnTo>
                  <a:pt x="192" y="2410"/>
                </a:lnTo>
                <a:lnTo>
                  <a:pt x="192" y="2408"/>
                </a:lnTo>
                <a:lnTo>
                  <a:pt x="191" y="2408"/>
                </a:lnTo>
                <a:lnTo>
                  <a:pt x="186" y="2408"/>
                </a:lnTo>
                <a:lnTo>
                  <a:pt x="185" y="2408"/>
                </a:lnTo>
                <a:lnTo>
                  <a:pt x="183" y="2408"/>
                </a:lnTo>
                <a:lnTo>
                  <a:pt x="182" y="2407"/>
                </a:lnTo>
                <a:lnTo>
                  <a:pt x="180" y="2407"/>
                </a:lnTo>
                <a:lnTo>
                  <a:pt x="179" y="2407"/>
                </a:lnTo>
                <a:lnTo>
                  <a:pt x="177" y="2407"/>
                </a:lnTo>
                <a:lnTo>
                  <a:pt x="176" y="2408"/>
                </a:lnTo>
                <a:lnTo>
                  <a:pt x="174" y="2408"/>
                </a:lnTo>
                <a:lnTo>
                  <a:pt x="171" y="2408"/>
                </a:lnTo>
                <a:lnTo>
                  <a:pt x="170" y="2410"/>
                </a:lnTo>
                <a:lnTo>
                  <a:pt x="168" y="2410"/>
                </a:lnTo>
                <a:lnTo>
                  <a:pt x="167" y="2410"/>
                </a:lnTo>
                <a:lnTo>
                  <a:pt x="165" y="2410"/>
                </a:lnTo>
                <a:lnTo>
                  <a:pt x="163" y="2410"/>
                </a:lnTo>
                <a:lnTo>
                  <a:pt x="162" y="2410"/>
                </a:lnTo>
                <a:lnTo>
                  <a:pt x="159" y="2410"/>
                </a:lnTo>
                <a:lnTo>
                  <a:pt x="157" y="2410"/>
                </a:lnTo>
                <a:lnTo>
                  <a:pt x="156" y="2410"/>
                </a:lnTo>
                <a:lnTo>
                  <a:pt x="154" y="2410"/>
                </a:lnTo>
                <a:lnTo>
                  <a:pt x="153" y="2408"/>
                </a:lnTo>
                <a:lnTo>
                  <a:pt x="151" y="2407"/>
                </a:lnTo>
                <a:lnTo>
                  <a:pt x="150" y="2407"/>
                </a:lnTo>
                <a:lnTo>
                  <a:pt x="148" y="2407"/>
                </a:lnTo>
                <a:lnTo>
                  <a:pt x="147" y="2407"/>
                </a:lnTo>
                <a:lnTo>
                  <a:pt x="145" y="2407"/>
                </a:lnTo>
                <a:lnTo>
                  <a:pt x="142" y="2407"/>
                </a:lnTo>
                <a:lnTo>
                  <a:pt x="141" y="2407"/>
                </a:lnTo>
                <a:lnTo>
                  <a:pt x="139" y="2405"/>
                </a:lnTo>
                <a:lnTo>
                  <a:pt x="138" y="2405"/>
                </a:lnTo>
                <a:lnTo>
                  <a:pt x="136" y="2405"/>
                </a:lnTo>
                <a:lnTo>
                  <a:pt x="135" y="2405"/>
                </a:lnTo>
                <a:lnTo>
                  <a:pt x="133" y="2407"/>
                </a:lnTo>
                <a:lnTo>
                  <a:pt x="130" y="2408"/>
                </a:lnTo>
                <a:lnTo>
                  <a:pt x="129" y="2410"/>
                </a:lnTo>
                <a:lnTo>
                  <a:pt x="127" y="2410"/>
                </a:lnTo>
                <a:lnTo>
                  <a:pt x="126" y="2411"/>
                </a:lnTo>
                <a:lnTo>
                  <a:pt x="124" y="2411"/>
                </a:lnTo>
                <a:lnTo>
                  <a:pt x="123" y="2413"/>
                </a:lnTo>
                <a:lnTo>
                  <a:pt x="121" y="2414"/>
                </a:lnTo>
                <a:lnTo>
                  <a:pt x="120" y="2416"/>
                </a:lnTo>
                <a:lnTo>
                  <a:pt x="118" y="2417"/>
                </a:lnTo>
                <a:lnTo>
                  <a:pt x="117" y="2419"/>
                </a:lnTo>
                <a:lnTo>
                  <a:pt x="115" y="2419"/>
                </a:lnTo>
                <a:lnTo>
                  <a:pt x="114" y="2420"/>
                </a:lnTo>
                <a:lnTo>
                  <a:pt x="112" y="2420"/>
                </a:lnTo>
                <a:lnTo>
                  <a:pt x="111" y="2422"/>
                </a:lnTo>
                <a:lnTo>
                  <a:pt x="107" y="2422"/>
                </a:lnTo>
                <a:lnTo>
                  <a:pt x="106" y="2423"/>
                </a:lnTo>
                <a:lnTo>
                  <a:pt x="104" y="2423"/>
                </a:lnTo>
                <a:lnTo>
                  <a:pt x="103" y="2425"/>
                </a:lnTo>
                <a:lnTo>
                  <a:pt x="101" y="2425"/>
                </a:lnTo>
                <a:lnTo>
                  <a:pt x="100" y="2426"/>
                </a:lnTo>
                <a:lnTo>
                  <a:pt x="98" y="2426"/>
                </a:lnTo>
                <a:lnTo>
                  <a:pt x="98" y="2425"/>
                </a:lnTo>
                <a:lnTo>
                  <a:pt x="97" y="2423"/>
                </a:lnTo>
                <a:lnTo>
                  <a:pt x="97" y="2422"/>
                </a:lnTo>
                <a:lnTo>
                  <a:pt x="95" y="2422"/>
                </a:lnTo>
                <a:lnTo>
                  <a:pt x="95" y="2420"/>
                </a:lnTo>
                <a:lnTo>
                  <a:pt x="95" y="2419"/>
                </a:lnTo>
                <a:lnTo>
                  <a:pt x="97" y="2417"/>
                </a:lnTo>
                <a:lnTo>
                  <a:pt x="100" y="2414"/>
                </a:lnTo>
                <a:lnTo>
                  <a:pt x="100" y="2413"/>
                </a:lnTo>
                <a:lnTo>
                  <a:pt x="101" y="2411"/>
                </a:lnTo>
                <a:lnTo>
                  <a:pt x="103" y="2411"/>
                </a:lnTo>
                <a:lnTo>
                  <a:pt x="103" y="2410"/>
                </a:lnTo>
                <a:lnTo>
                  <a:pt x="104" y="2410"/>
                </a:lnTo>
                <a:lnTo>
                  <a:pt x="104" y="2408"/>
                </a:lnTo>
                <a:lnTo>
                  <a:pt x="106" y="2407"/>
                </a:lnTo>
                <a:lnTo>
                  <a:pt x="106" y="2405"/>
                </a:lnTo>
                <a:lnTo>
                  <a:pt x="107" y="2403"/>
                </a:lnTo>
                <a:lnTo>
                  <a:pt x="107" y="2402"/>
                </a:lnTo>
                <a:lnTo>
                  <a:pt x="109" y="2402"/>
                </a:lnTo>
                <a:lnTo>
                  <a:pt x="109" y="2400"/>
                </a:lnTo>
                <a:lnTo>
                  <a:pt x="111" y="2400"/>
                </a:lnTo>
                <a:lnTo>
                  <a:pt x="111" y="2399"/>
                </a:lnTo>
                <a:lnTo>
                  <a:pt x="111" y="2397"/>
                </a:lnTo>
                <a:lnTo>
                  <a:pt x="111" y="2396"/>
                </a:lnTo>
                <a:lnTo>
                  <a:pt x="111" y="2394"/>
                </a:lnTo>
                <a:lnTo>
                  <a:pt x="111" y="2393"/>
                </a:lnTo>
                <a:lnTo>
                  <a:pt x="111" y="2391"/>
                </a:lnTo>
                <a:lnTo>
                  <a:pt x="111" y="2390"/>
                </a:lnTo>
                <a:lnTo>
                  <a:pt x="111" y="2388"/>
                </a:lnTo>
                <a:lnTo>
                  <a:pt x="111" y="2387"/>
                </a:lnTo>
                <a:lnTo>
                  <a:pt x="112" y="2387"/>
                </a:lnTo>
                <a:lnTo>
                  <a:pt x="112" y="2385"/>
                </a:lnTo>
                <a:lnTo>
                  <a:pt x="112" y="2384"/>
                </a:lnTo>
                <a:lnTo>
                  <a:pt x="111" y="2384"/>
                </a:lnTo>
                <a:lnTo>
                  <a:pt x="111" y="2382"/>
                </a:lnTo>
                <a:lnTo>
                  <a:pt x="109" y="2382"/>
                </a:lnTo>
                <a:lnTo>
                  <a:pt x="104" y="2382"/>
                </a:lnTo>
                <a:lnTo>
                  <a:pt x="103" y="2382"/>
                </a:lnTo>
                <a:lnTo>
                  <a:pt x="101" y="2384"/>
                </a:lnTo>
                <a:lnTo>
                  <a:pt x="100" y="2384"/>
                </a:lnTo>
                <a:lnTo>
                  <a:pt x="98" y="2384"/>
                </a:lnTo>
                <a:lnTo>
                  <a:pt x="95" y="2384"/>
                </a:lnTo>
                <a:lnTo>
                  <a:pt x="91" y="2384"/>
                </a:lnTo>
                <a:lnTo>
                  <a:pt x="88" y="2384"/>
                </a:lnTo>
                <a:lnTo>
                  <a:pt x="85" y="2384"/>
                </a:lnTo>
                <a:lnTo>
                  <a:pt x="83" y="2384"/>
                </a:lnTo>
                <a:lnTo>
                  <a:pt x="82" y="2384"/>
                </a:lnTo>
                <a:lnTo>
                  <a:pt x="80" y="2384"/>
                </a:lnTo>
                <a:lnTo>
                  <a:pt x="79" y="2384"/>
                </a:lnTo>
                <a:lnTo>
                  <a:pt x="77" y="2385"/>
                </a:lnTo>
                <a:lnTo>
                  <a:pt x="76" y="2385"/>
                </a:lnTo>
                <a:lnTo>
                  <a:pt x="74" y="2385"/>
                </a:lnTo>
                <a:lnTo>
                  <a:pt x="73" y="2385"/>
                </a:lnTo>
                <a:lnTo>
                  <a:pt x="71" y="2385"/>
                </a:lnTo>
                <a:lnTo>
                  <a:pt x="71" y="2387"/>
                </a:lnTo>
                <a:lnTo>
                  <a:pt x="70" y="2387"/>
                </a:lnTo>
                <a:lnTo>
                  <a:pt x="68" y="2387"/>
                </a:lnTo>
                <a:lnTo>
                  <a:pt x="67" y="2388"/>
                </a:lnTo>
                <a:lnTo>
                  <a:pt x="65" y="2388"/>
                </a:lnTo>
                <a:lnTo>
                  <a:pt x="65" y="2390"/>
                </a:lnTo>
                <a:lnTo>
                  <a:pt x="64" y="2390"/>
                </a:lnTo>
                <a:lnTo>
                  <a:pt x="62" y="2390"/>
                </a:lnTo>
                <a:lnTo>
                  <a:pt x="61" y="2390"/>
                </a:lnTo>
                <a:lnTo>
                  <a:pt x="59" y="2390"/>
                </a:lnTo>
                <a:lnTo>
                  <a:pt x="58" y="2390"/>
                </a:lnTo>
                <a:lnTo>
                  <a:pt x="56" y="2390"/>
                </a:lnTo>
                <a:lnTo>
                  <a:pt x="55" y="2391"/>
                </a:lnTo>
                <a:lnTo>
                  <a:pt x="53" y="2391"/>
                </a:lnTo>
                <a:lnTo>
                  <a:pt x="52" y="2391"/>
                </a:lnTo>
                <a:lnTo>
                  <a:pt x="50" y="2390"/>
                </a:lnTo>
                <a:lnTo>
                  <a:pt x="48" y="2390"/>
                </a:lnTo>
                <a:lnTo>
                  <a:pt x="47" y="2390"/>
                </a:lnTo>
                <a:lnTo>
                  <a:pt x="45" y="2390"/>
                </a:lnTo>
                <a:lnTo>
                  <a:pt x="44" y="2388"/>
                </a:lnTo>
                <a:lnTo>
                  <a:pt x="42" y="2388"/>
                </a:lnTo>
                <a:lnTo>
                  <a:pt x="41" y="2388"/>
                </a:lnTo>
                <a:lnTo>
                  <a:pt x="39" y="2388"/>
                </a:lnTo>
                <a:lnTo>
                  <a:pt x="38" y="2387"/>
                </a:lnTo>
                <a:lnTo>
                  <a:pt x="36" y="2385"/>
                </a:lnTo>
                <a:lnTo>
                  <a:pt x="36" y="2384"/>
                </a:lnTo>
                <a:lnTo>
                  <a:pt x="35" y="2382"/>
                </a:lnTo>
                <a:lnTo>
                  <a:pt x="35" y="2381"/>
                </a:lnTo>
                <a:lnTo>
                  <a:pt x="33" y="2379"/>
                </a:lnTo>
                <a:lnTo>
                  <a:pt x="33" y="2378"/>
                </a:lnTo>
                <a:lnTo>
                  <a:pt x="33" y="2376"/>
                </a:lnTo>
                <a:lnTo>
                  <a:pt x="33" y="2375"/>
                </a:lnTo>
                <a:lnTo>
                  <a:pt x="32" y="2373"/>
                </a:lnTo>
                <a:lnTo>
                  <a:pt x="32" y="2372"/>
                </a:lnTo>
                <a:lnTo>
                  <a:pt x="30" y="2370"/>
                </a:lnTo>
                <a:lnTo>
                  <a:pt x="30" y="2369"/>
                </a:lnTo>
                <a:lnTo>
                  <a:pt x="29" y="2369"/>
                </a:lnTo>
                <a:lnTo>
                  <a:pt x="29" y="2367"/>
                </a:lnTo>
                <a:lnTo>
                  <a:pt x="27" y="2367"/>
                </a:lnTo>
                <a:lnTo>
                  <a:pt x="27" y="2366"/>
                </a:lnTo>
                <a:lnTo>
                  <a:pt x="26" y="2366"/>
                </a:lnTo>
                <a:lnTo>
                  <a:pt x="26" y="2364"/>
                </a:lnTo>
                <a:lnTo>
                  <a:pt x="24" y="2363"/>
                </a:lnTo>
                <a:lnTo>
                  <a:pt x="23" y="2363"/>
                </a:lnTo>
                <a:lnTo>
                  <a:pt x="23" y="2361"/>
                </a:lnTo>
                <a:lnTo>
                  <a:pt x="21" y="2361"/>
                </a:lnTo>
                <a:lnTo>
                  <a:pt x="21" y="2360"/>
                </a:lnTo>
                <a:lnTo>
                  <a:pt x="20" y="2360"/>
                </a:lnTo>
                <a:lnTo>
                  <a:pt x="20" y="2358"/>
                </a:lnTo>
                <a:lnTo>
                  <a:pt x="18" y="2357"/>
                </a:lnTo>
                <a:lnTo>
                  <a:pt x="17" y="2355"/>
                </a:lnTo>
                <a:lnTo>
                  <a:pt x="15" y="2355"/>
                </a:lnTo>
                <a:lnTo>
                  <a:pt x="14" y="2352"/>
                </a:lnTo>
                <a:lnTo>
                  <a:pt x="12" y="2352"/>
                </a:lnTo>
                <a:lnTo>
                  <a:pt x="11" y="2350"/>
                </a:lnTo>
                <a:lnTo>
                  <a:pt x="9" y="2349"/>
                </a:lnTo>
                <a:lnTo>
                  <a:pt x="8" y="2349"/>
                </a:lnTo>
                <a:lnTo>
                  <a:pt x="8" y="2347"/>
                </a:lnTo>
                <a:lnTo>
                  <a:pt x="6" y="2346"/>
                </a:lnTo>
                <a:lnTo>
                  <a:pt x="6" y="2344"/>
                </a:lnTo>
                <a:lnTo>
                  <a:pt x="6" y="2343"/>
                </a:lnTo>
                <a:lnTo>
                  <a:pt x="5" y="2341"/>
                </a:lnTo>
                <a:lnTo>
                  <a:pt x="0" y="2334"/>
                </a:lnTo>
                <a:lnTo>
                  <a:pt x="0" y="2332"/>
                </a:lnTo>
                <a:lnTo>
                  <a:pt x="5" y="2329"/>
                </a:lnTo>
                <a:lnTo>
                  <a:pt x="9" y="2329"/>
                </a:lnTo>
                <a:lnTo>
                  <a:pt x="11" y="2328"/>
                </a:lnTo>
                <a:lnTo>
                  <a:pt x="12" y="2328"/>
                </a:lnTo>
                <a:lnTo>
                  <a:pt x="14" y="2326"/>
                </a:lnTo>
                <a:lnTo>
                  <a:pt x="15" y="2325"/>
                </a:lnTo>
                <a:lnTo>
                  <a:pt x="17" y="2323"/>
                </a:lnTo>
                <a:lnTo>
                  <a:pt x="18" y="2323"/>
                </a:lnTo>
                <a:lnTo>
                  <a:pt x="18" y="2320"/>
                </a:lnTo>
                <a:lnTo>
                  <a:pt x="20" y="2319"/>
                </a:lnTo>
                <a:lnTo>
                  <a:pt x="21" y="2317"/>
                </a:lnTo>
                <a:lnTo>
                  <a:pt x="23" y="2314"/>
                </a:lnTo>
                <a:lnTo>
                  <a:pt x="24" y="2311"/>
                </a:lnTo>
                <a:lnTo>
                  <a:pt x="26" y="2310"/>
                </a:lnTo>
                <a:lnTo>
                  <a:pt x="27" y="2308"/>
                </a:lnTo>
                <a:lnTo>
                  <a:pt x="30" y="2302"/>
                </a:lnTo>
                <a:lnTo>
                  <a:pt x="32" y="2301"/>
                </a:lnTo>
                <a:lnTo>
                  <a:pt x="33" y="2301"/>
                </a:lnTo>
                <a:lnTo>
                  <a:pt x="35" y="2299"/>
                </a:lnTo>
                <a:lnTo>
                  <a:pt x="36" y="2297"/>
                </a:lnTo>
                <a:lnTo>
                  <a:pt x="38" y="2297"/>
                </a:lnTo>
                <a:lnTo>
                  <a:pt x="39" y="2296"/>
                </a:lnTo>
                <a:lnTo>
                  <a:pt x="52" y="2294"/>
                </a:lnTo>
                <a:lnTo>
                  <a:pt x="55" y="2293"/>
                </a:lnTo>
                <a:lnTo>
                  <a:pt x="56" y="2293"/>
                </a:lnTo>
                <a:lnTo>
                  <a:pt x="58" y="2291"/>
                </a:lnTo>
                <a:lnTo>
                  <a:pt x="59" y="2291"/>
                </a:lnTo>
                <a:lnTo>
                  <a:pt x="59" y="2290"/>
                </a:lnTo>
                <a:lnTo>
                  <a:pt x="62" y="2288"/>
                </a:lnTo>
                <a:lnTo>
                  <a:pt x="64" y="2285"/>
                </a:lnTo>
                <a:lnTo>
                  <a:pt x="65" y="2285"/>
                </a:lnTo>
                <a:lnTo>
                  <a:pt x="67" y="2282"/>
                </a:lnTo>
                <a:lnTo>
                  <a:pt x="68" y="2282"/>
                </a:lnTo>
                <a:lnTo>
                  <a:pt x="70" y="2281"/>
                </a:lnTo>
                <a:lnTo>
                  <a:pt x="73" y="2276"/>
                </a:lnTo>
                <a:lnTo>
                  <a:pt x="74" y="2275"/>
                </a:lnTo>
                <a:lnTo>
                  <a:pt x="77" y="2273"/>
                </a:lnTo>
                <a:lnTo>
                  <a:pt x="79" y="2272"/>
                </a:lnTo>
                <a:lnTo>
                  <a:pt x="80" y="2270"/>
                </a:lnTo>
                <a:lnTo>
                  <a:pt x="83" y="2270"/>
                </a:lnTo>
                <a:lnTo>
                  <a:pt x="85" y="2269"/>
                </a:lnTo>
                <a:lnTo>
                  <a:pt x="86" y="2267"/>
                </a:lnTo>
                <a:lnTo>
                  <a:pt x="88" y="2267"/>
                </a:lnTo>
                <a:lnTo>
                  <a:pt x="89" y="2266"/>
                </a:lnTo>
                <a:lnTo>
                  <a:pt x="91" y="2264"/>
                </a:lnTo>
                <a:lnTo>
                  <a:pt x="92" y="2264"/>
                </a:lnTo>
                <a:lnTo>
                  <a:pt x="98" y="2260"/>
                </a:lnTo>
                <a:lnTo>
                  <a:pt x="100" y="2258"/>
                </a:lnTo>
                <a:lnTo>
                  <a:pt x="101" y="2255"/>
                </a:lnTo>
                <a:lnTo>
                  <a:pt x="103" y="2254"/>
                </a:lnTo>
                <a:lnTo>
                  <a:pt x="103" y="2252"/>
                </a:lnTo>
                <a:lnTo>
                  <a:pt x="104" y="2252"/>
                </a:lnTo>
                <a:lnTo>
                  <a:pt x="104" y="2251"/>
                </a:lnTo>
                <a:lnTo>
                  <a:pt x="106" y="2251"/>
                </a:lnTo>
                <a:lnTo>
                  <a:pt x="107" y="2249"/>
                </a:lnTo>
                <a:lnTo>
                  <a:pt x="109" y="2249"/>
                </a:lnTo>
                <a:lnTo>
                  <a:pt x="111" y="2248"/>
                </a:lnTo>
                <a:lnTo>
                  <a:pt x="112" y="2244"/>
                </a:lnTo>
                <a:lnTo>
                  <a:pt x="114" y="2244"/>
                </a:lnTo>
                <a:lnTo>
                  <a:pt x="114" y="2243"/>
                </a:lnTo>
                <a:lnTo>
                  <a:pt x="114" y="2241"/>
                </a:lnTo>
                <a:lnTo>
                  <a:pt x="114" y="2240"/>
                </a:lnTo>
                <a:lnTo>
                  <a:pt x="114" y="2237"/>
                </a:lnTo>
                <a:lnTo>
                  <a:pt x="114" y="2235"/>
                </a:lnTo>
                <a:lnTo>
                  <a:pt x="114" y="2234"/>
                </a:lnTo>
                <a:lnTo>
                  <a:pt x="114" y="2232"/>
                </a:lnTo>
                <a:lnTo>
                  <a:pt x="114" y="2231"/>
                </a:lnTo>
                <a:lnTo>
                  <a:pt x="115" y="2231"/>
                </a:lnTo>
                <a:lnTo>
                  <a:pt x="115" y="2229"/>
                </a:lnTo>
                <a:lnTo>
                  <a:pt x="117" y="2229"/>
                </a:lnTo>
                <a:lnTo>
                  <a:pt x="117" y="2228"/>
                </a:lnTo>
                <a:lnTo>
                  <a:pt x="118" y="2228"/>
                </a:lnTo>
                <a:lnTo>
                  <a:pt x="120" y="2228"/>
                </a:lnTo>
                <a:lnTo>
                  <a:pt x="121" y="2226"/>
                </a:lnTo>
                <a:lnTo>
                  <a:pt x="123" y="2226"/>
                </a:lnTo>
                <a:lnTo>
                  <a:pt x="124" y="2226"/>
                </a:lnTo>
                <a:lnTo>
                  <a:pt x="126" y="2225"/>
                </a:lnTo>
                <a:lnTo>
                  <a:pt x="127" y="2225"/>
                </a:lnTo>
                <a:lnTo>
                  <a:pt x="127" y="2223"/>
                </a:lnTo>
                <a:lnTo>
                  <a:pt x="129" y="2220"/>
                </a:lnTo>
                <a:lnTo>
                  <a:pt x="130" y="2219"/>
                </a:lnTo>
                <a:lnTo>
                  <a:pt x="130" y="2217"/>
                </a:lnTo>
                <a:lnTo>
                  <a:pt x="132" y="2216"/>
                </a:lnTo>
                <a:lnTo>
                  <a:pt x="132" y="2214"/>
                </a:lnTo>
                <a:lnTo>
                  <a:pt x="132" y="2213"/>
                </a:lnTo>
                <a:lnTo>
                  <a:pt x="130" y="2211"/>
                </a:lnTo>
                <a:lnTo>
                  <a:pt x="129" y="2210"/>
                </a:lnTo>
                <a:lnTo>
                  <a:pt x="129" y="2208"/>
                </a:lnTo>
                <a:lnTo>
                  <a:pt x="129" y="2207"/>
                </a:lnTo>
                <a:lnTo>
                  <a:pt x="127" y="2205"/>
                </a:lnTo>
                <a:lnTo>
                  <a:pt x="129" y="2204"/>
                </a:lnTo>
                <a:lnTo>
                  <a:pt x="129" y="2202"/>
                </a:lnTo>
                <a:lnTo>
                  <a:pt x="130" y="2199"/>
                </a:lnTo>
                <a:lnTo>
                  <a:pt x="130" y="2198"/>
                </a:lnTo>
                <a:lnTo>
                  <a:pt x="130" y="2196"/>
                </a:lnTo>
                <a:lnTo>
                  <a:pt x="129" y="2198"/>
                </a:lnTo>
                <a:lnTo>
                  <a:pt x="127" y="2198"/>
                </a:lnTo>
                <a:lnTo>
                  <a:pt x="126" y="2198"/>
                </a:lnTo>
                <a:lnTo>
                  <a:pt x="124" y="2198"/>
                </a:lnTo>
                <a:lnTo>
                  <a:pt x="123" y="2198"/>
                </a:lnTo>
                <a:lnTo>
                  <a:pt x="121" y="2199"/>
                </a:lnTo>
                <a:lnTo>
                  <a:pt x="120" y="2199"/>
                </a:lnTo>
                <a:lnTo>
                  <a:pt x="118" y="2199"/>
                </a:lnTo>
                <a:lnTo>
                  <a:pt x="117" y="2199"/>
                </a:lnTo>
                <a:lnTo>
                  <a:pt x="115" y="2198"/>
                </a:lnTo>
                <a:lnTo>
                  <a:pt x="115" y="2196"/>
                </a:lnTo>
                <a:lnTo>
                  <a:pt x="115" y="2193"/>
                </a:lnTo>
                <a:lnTo>
                  <a:pt x="115" y="2190"/>
                </a:lnTo>
                <a:lnTo>
                  <a:pt x="115" y="2188"/>
                </a:lnTo>
                <a:lnTo>
                  <a:pt x="117" y="2184"/>
                </a:lnTo>
                <a:lnTo>
                  <a:pt x="117" y="2181"/>
                </a:lnTo>
                <a:lnTo>
                  <a:pt x="117" y="2178"/>
                </a:lnTo>
                <a:lnTo>
                  <a:pt x="117" y="2176"/>
                </a:lnTo>
                <a:lnTo>
                  <a:pt x="118" y="2173"/>
                </a:lnTo>
                <a:lnTo>
                  <a:pt x="118" y="2172"/>
                </a:lnTo>
                <a:lnTo>
                  <a:pt x="120" y="2169"/>
                </a:lnTo>
                <a:lnTo>
                  <a:pt x="120" y="2167"/>
                </a:lnTo>
                <a:lnTo>
                  <a:pt x="120" y="2164"/>
                </a:lnTo>
                <a:lnTo>
                  <a:pt x="120" y="2163"/>
                </a:lnTo>
                <a:lnTo>
                  <a:pt x="121" y="2160"/>
                </a:lnTo>
                <a:lnTo>
                  <a:pt x="121" y="2157"/>
                </a:lnTo>
                <a:lnTo>
                  <a:pt x="121" y="2154"/>
                </a:lnTo>
                <a:lnTo>
                  <a:pt x="121" y="2152"/>
                </a:lnTo>
                <a:lnTo>
                  <a:pt x="123" y="2149"/>
                </a:lnTo>
                <a:lnTo>
                  <a:pt x="124" y="2148"/>
                </a:lnTo>
                <a:lnTo>
                  <a:pt x="126" y="2146"/>
                </a:lnTo>
                <a:lnTo>
                  <a:pt x="127" y="2146"/>
                </a:lnTo>
                <a:lnTo>
                  <a:pt x="127" y="2145"/>
                </a:lnTo>
                <a:lnTo>
                  <a:pt x="129" y="2143"/>
                </a:lnTo>
                <a:lnTo>
                  <a:pt x="130" y="2142"/>
                </a:lnTo>
                <a:lnTo>
                  <a:pt x="138" y="2134"/>
                </a:lnTo>
                <a:lnTo>
                  <a:pt x="141" y="2131"/>
                </a:lnTo>
                <a:lnTo>
                  <a:pt x="144" y="2126"/>
                </a:lnTo>
                <a:lnTo>
                  <a:pt x="148" y="2122"/>
                </a:lnTo>
                <a:lnTo>
                  <a:pt x="151" y="2117"/>
                </a:lnTo>
                <a:lnTo>
                  <a:pt x="156" y="2114"/>
                </a:lnTo>
                <a:lnTo>
                  <a:pt x="159" y="2110"/>
                </a:lnTo>
                <a:lnTo>
                  <a:pt x="162" y="2105"/>
                </a:lnTo>
                <a:lnTo>
                  <a:pt x="167" y="2102"/>
                </a:lnTo>
                <a:lnTo>
                  <a:pt x="170" y="2098"/>
                </a:lnTo>
                <a:lnTo>
                  <a:pt x="173" y="2096"/>
                </a:lnTo>
                <a:lnTo>
                  <a:pt x="174" y="2093"/>
                </a:lnTo>
                <a:lnTo>
                  <a:pt x="177" y="2090"/>
                </a:lnTo>
                <a:lnTo>
                  <a:pt x="180" y="2087"/>
                </a:lnTo>
                <a:lnTo>
                  <a:pt x="182" y="2085"/>
                </a:lnTo>
                <a:lnTo>
                  <a:pt x="183" y="2084"/>
                </a:lnTo>
                <a:lnTo>
                  <a:pt x="185" y="2084"/>
                </a:lnTo>
                <a:lnTo>
                  <a:pt x="186" y="2082"/>
                </a:lnTo>
                <a:lnTo>
                  <a:pt x="188" y="2081"/>
                </a:lnTo>
                <a:lnTo>
                  <a:pt x="188" y="2079"/>
                </a:lnTo>
                <a:lnTo>
                  <a:pt x="189" y="2078"/>
                </a:lnTo>
                <a:lnTo>
                  <a:pt x="191" y="2076"/>
                </a:lnTo>
                <a:lnTo>
                  <a:pt x="192" y="2075"/>
                </a:lnTo>
                <a:lnTo>
                  <a:pt x="194" y="2073"/>
                </a:lnTo>
                <a:lnTo>
                  <a:pt x="195" y="2070"/>
                </a:lnTo>
                <a:lnTo>
                  <a:pt x="197" y="2069"/>
                </a:lnTo>
                <a:lnTo>
                  <a:pt x="198" y="2067"/>
                </a:lnTo>
                <a:lnTo>
                  <a:pt x="200" y="2066"/>
                </a:lnTo>
                <a:lnTo>
                  <a:pt x="201" y="2063"/>
                </a:lnTo>
                <a:lnTo>
                  <a:pt x="204" y="2061"/>
                </a:lnTo>
                <a:lnTo>
                  <a:pt x="206" y="2058"/>
                </a:lnTo>
                <a:lnTo>
                  <a:pt x="210" y="2054"/>
                </a:lnTo>
                <a:lnTo>
                  <a:pt x="212" y="2052"/>
                </a:lnTo>
                <a:lnTo>
                  <a:pt x="213" y="2052"/>
                </a:lnTo>
                <a:lnTo>
                  <a:pt x="213" y="2051"/>
                </a:lnTo>
                <a:lnTo>
                  <a:pt x="215" y="2048"/>
                </a:lnTo>
                <a:lnTo>
                  <a:pt x="216" y="2046"/>
                </a:lnTo>
                <a:lnTo>
                  <a:pt x="218" y="2043"/>
                </a:lnTo>
                <a:lnTo>
                  <a:pt x="219" y="2042"/>
                </a:lnTo>
                <a:lnTo>
                  <a:pt x="221" y="2039"/>
                </a:lnTo>
                <a:lnTo>
                  <a:pt x="221" y="2036"/>
                </a:lnTo>
                <a:lnTo>
                  <a:pt x="223" y="2034"/>
                </a:lnTo>
                <a:lnTo>
                  <a:pt x="224" y="2031"/>
                </a:lnTo>
                <a:lnTo>
                  <a:pt x="226" y="2028"/>
                </a:lnTo>
                <a:lnTo>
                  <a:pt x="227" y="2025"/>
                </a:lnTo>
                <a:lnTo>
                  <a:pt x="227" y="2023"/>
                </a:lnTo>
                <a:lnTo>
                  <a:pt x="227" y="2022"/>
                </a:lnTo>
                <a:lnTo>
                  <a:pt x="229" y="2019"/>
                </a:lnTo>
                <a:lnTo>
                  <a:pt x="230" y="2017"/>
                </a:lnTo>
                <a:lnTo>
                  <a:pt x="230" y="2016"/>
                </a:lnTo>
                <a:lnTo>
                  <a:pt x="232" y="2014"/>
                </a:lnTo>
                <a:lnTo>
                  <a:pt x="232" y="2013"/>
                </a:lnTo>
                <a:lnTo>
                  <a:pt x="236" y="2004"/>
                </a:lnTo>
                <a:lnTo>
                  <a:pt x="238" y="2002"/>
                </a:lnTo>
                <a:lnTo>
                  <a:pt x="242" y="1999"/>
                </a:lnTo>
                <a:lnTo>
                  <a:pt x="245" y="1996"/>
                </a:lnTo>
                <a:lnTo>
                  <a:pt x="248" y="1993"/>
                </a:lnTo>
                <a:lnTo>
                  <a:pt x="253" y="1992"/>
                </a:lnTo>
                <a:lnTo>
                  <a:pt x="256" y="1989"/>
                </a:lnTo>
                <a:lnTo>
                  <a:pt x="259" y="1987"/>
                </a:lnTo>
                <a:lnTo>
                  <a:pt x="262" y="1986"/>
                </a:lnTo>
                <a:lnTo>
                  <a:pt x="265" y="1984"/>
                </a:lnTo>
                <a:lnTo>
                  <a:pt x="266" y="1983"/>
                </a:lnTo>
                <a:lnTo>
                  <a:pt x="269" y="1983"/>
                </a:lnTo>
                <a:lnTo>
                  <a:pt x="272" y="1981"/>
                </a:lnTo>
                <a:lnTo>
                  <a:pt x="275" y="1981"/>
                </a:lnTo>
                <a:lnTo>
                  <a:pt x="277" y="1979"/>
                </a:lnTo>
                <a:lnTo>
                  <a:pt x="283" y="1979"/>
                </a:lnTo>
                <a:lnTo>
                  <a:pt x="285" y="1979"/>
                </a:lnTo>
                <a:lnTo>
                  <a:pt x="285" y="1978"/>
                </a:lnTo>
                <a:lnTo>
                  <a:pt x="286" y="1978"/>
                </a:lnTo>
                <a:lnTo>
                  <a:pt x="289" y="1978"/>
                </a:lnTo>
                <a:lnTo>
                  <a:pt x="291" y="1976"/>
                </a:lnTo>
                <a:lnTo>
                  <a:pt x="292" y="1975"/>
                </a:lnTo>
                <a:lnTo>
                  <a:pt x="295" y="1975"/>
                </a:lnTo>
                <a:lnTo>
                  <a:pt x="297" y="1973"/>
                </a:lnTo>
                <a:lnTo>
                  <a:pt x="298" y="1972"/>
                </a:lnTo>
                <a:lnTo>
                  <a:pt x="298" y="1970"/>
                </a:lnTo>
                <a:lnTo>
                  <a:pt x="300" y="1969"/>
                </a:lnTo>
                <a:lnTo>
                  <a:pt x="301" y="1967"/>
                </a:lnTo>
                <a:lnTo>
                  <a:pt x="301" y="1966"/>
                </a:lnTo>
                <a:lnTo>
                  <a:pt x="301" y="1964"/>
                </a:lnTo>
                <a:lnTo>
                  <a:pt x="303" y="1963"/>
                </a:lnTo>
                <a:lnTo>
                  <a:pt x="303" y="1961"/>
                </a:lnTo>
                <a:lnTo>
                  <a:pt x="304" y="1961"/>
                </a:lnTo>
                <a:lnTo>
                  <a:pt x="304" y="1960"/>
                </a:lnTo>
                <a:lnTo>
                  <a:pt x="306" y="1958"/>
                </a:lnTo>
                <a:lnTo>
                  <a:pt x="307" y="1958"/>
                </a:lnTo>
                <a:lnTo>
                  <a:pt x="307" y="1955"/>
                </a:lnTo>
                <a:lnTo>
                  <a:pt x="310" y="1952"/>
                </a:lnTo>
                <a:lnTo>
                  <a:pt x="313" y="1949"/>
                </a:lnTo>
                <a:lnTo>
                  <a:pt x="318" y="1948"/>
                </a:lnTo>
                <a:lnTo>
                  <a:pt x="319" y="1946"/>
                </a:lnTo>
                <a:lnTo>
                  <a:pt x="321" y="1945"/>
                </a:lnTo>
                <a:lnTo>
                  <a:pt x="322" y="1943"/>
                </a:lnTo>
                <a:lnTo>
                  <a:pt x="322" y="1939"/>
                </a:lnTo>
                <a:lnTo>
                  <a:pt x="324" y="1934"/>
                </a:lnTo>
                <a:lnTo>
                  <a:pt x="324" y="1933"/>
                </a:lnTo>
                <a:lnTo>
                  <a:pt x="325" y="1933"/>
                </a:lnTo>
                <a:lnTo>
                  <a:pt x="327" y="1933"/>
                </a:lnTo>
                <a:lnTo>
                  <a:pt x="328" y="1933"/>
                </a:lnTo>
                <a:lnTo>
                  <a:pt x="330" y="1931"/>
                </a:lnTo>
                <a:lnTo>
                  <a:pt x="333" y="1930"/>
                </a:lnTo>
                <a:lnTo>
                  <a:pt x="333" y="1928"/>
                </a:lnTo>
                <a:lnTo>
                  <a:pt x="338" y="1926"/>
                </a:lnTo>
                <a:lnTo>
                  <a:pt x="338" y="1925"/>
                </a:lnTo>
                <a:lnTo>
                  <a:pt x="338" y="1923"/>
                </a:lnTo>
                <a:lnTo>
                  <a:pt x="338" y="1922"/>
                </a:lnTo>
                <a:lnTo>
                  <a:pt x="339" y="1920"/>
                </a:lnTo>
                <a:lnTo>
                  <a:pt x="341" y="1920"/>
                </a:lnTo>
                <a:lnTo>
                  <a:pt x="341" y="1919"/>
                </a:lnTo>
                <a:lnTo>
                  <a:pt x="344" y="1916"/>
                </a:lnTo>
                <a:lnTo>
                  <a:pt x="345" y="1914"/>
                </a:lnTo>
                <a:lnTo>
                  <a:pt x="348" y="1911"/>
                </a:lnTo>
                <a:lnTo>
                  <a:pt x="351" y="1908"/>
                </a:lnTo>
                <a:lnTo>
                  <a:pt x="356" y="1904"/>
                </a:lnTo>
                <a:lnTo>
                  <a:pt x="362" y="1899"/>
                </a:lnTo>
                <a:lnTo>
                  <a:pt x="363" y="1898"/>
                </a:lnTo>
                <a:lnTo>
                  <a:pt x="365" y="1896"/>
                </a:lnTo>
                <a:lnTo>
                  <a:pt x="366" y="1895"/>
                </a:lnTo>
                <a:lnTo>
                  <a:pt x="368" y="1893"/>
                </a:lnTo>
                <a:lnTo>
                  <a:pt x="369" y="1893"/>
                </a:lnTo>
                <a:lnTo>
                  <a:pt x="369" y="1892"/>
                </a:lnTo>
                <a:lnTo>
                  <a:pt x="371" y="1892"/>
                </a:lnTo>
                <a:lnTo>
                  <a:pt x="372" y="1890"/>
                </a:lnTo>
                <a:lnTo>
                  <a:pt x="374" y="1889"/>
                </a:lnTo>
                <a:lnTo>
                  <a:pt x="378" y="1884"/>
                </a:lnTo>
                <a:lnTo>
                  <a:pt x="380" y="1883"/>
                </a:lnTo>
                <a:lnTo>
                  <a:pt x="380" y="1881"/>
                </a:lnTo>
                <a:lnTo>
                  <a:pt x="381" y="1881"/>
                </a:lnTo>
                <a:lnTo>
                  <a:pt x="383" y="1880"/>
                </a:lnTo>
                <a:lnTo>
                  <a:pt x="384" y="1880"/>
                </a:lnTo>
                <a:lnTo>
                  <a:pt x="384" y="1878"/>
                </a:lnTo>
                <a:lnTo>
                  <a:pt x="386" y="1878"/>
                </a:lnTo>
                <a:lnTo>
                  <a:pt x="390" y="1872"/>
                </a:lnTo>
                <a:lnTo>
                  <a:pt x="392" y="1870"/>
                </a:lnTo>
                <a:lnTo>
                  <a:pt x="393" y="1869"/>
                </a:lnTo>
                <a:lnTo>
                  <a:pt x="395" y="1869"/>
                </a:lnTo>
                <a:lnTo>
                  <a:pt x="413" y="1863"/>
                </a:lnTo>
                <a:lnTo>
                  <a:pt x="421" y="1860"/>
                </a:lnTo>
                <a:lnTo>
                  <a:pt x="422" y="1860"/>
                </a:lnTo>
                <a:lnTo>
                  <a:pt x="422" y="1858"/>
                </a:lnTo>
                <a:lnTo>
                  <a:pt x="424" y="1858"/>
                </a:lnTo>
                <a:lnTo>
                  <a:pt x="425" y="1858"/>
                </a:lnTo>
                <a:lnTo>
                  <a:pt x="425" y="1857"/>
                </a:lnTo>
                <a:lnTo>
                  <a:pt x="427" y="1857"/>
                </a:lnTo>
                <a:lnTo>
                  <a:pt x="434" y="1851"/>
                </a:lnTo>
                <a:lnTo>
                  <a:pt x="436" y="1851"/>
                </a:lnTo>
                <a:lnTo>
                  <a:pt x="436" y="1849"/>
                </a:lnTo>
                <a:lnTo>
                  <a:pt x="437" y="1849"/>
                </a:lnTo>
                <a:lnTo>
                  <a:pt x="437" y="1848"/>
                </a:lnTo>
                <a:lnTo>
                  <a:pt x="439" y="1846"/>
                </a:lnTo>
                <a:lnTo>
                  <a:pt x="440" y="1843"/>
                </a:lnTo>
                <a:lnTo>
                  <a:pt x="440" y="1840"/>
                </a:lnTo>
                <a:lnTo>
                  <a:pt x="440" y="1837"/>
                </a:lnTo>
                <a:lnTo>
                  <a:pt x="440" y="1834"/>
                </a:lnTo>
                <a:lnTo>
                  <a:pt x="440" y="1833"/>
                </a:lnTo>
                <a:lnTo>
                  <a:pt x="440" y="1831"/>
                </a:lnTo>
                <a:lnTo>
                  <a:pt x="440" y="1830"/>
                </a:lnTo>
                <a:lnTo>
                  <a:pt x="440" y="1828"/>
                </a:lnTo>
                <a:lnTo>
                  <a:pt x="440" y="1827"/>
                </a:lnTo>
                <a:lnTo>
                  <a:pt x="440" y="1825"/>
                </a:lnTo>
                <a:lnTo>
                  <a:pt x="439" y="1824"/>
                </a:lnTo>
                <a:lnTo>
                  <a:pt x="439" y="1822"/>
                </a:lnTo>
                <a:lnTo>
                  <a:pt x="437" y="1822"/>
                </a:lnTo>
                <a:lnTo>
                  <a:pt x="437" y="1820"/>
                </a:lnTo>
                <a:lnTo>
                  <a:pt x="436" y="1820"/>
                </a:lnTo>
                <a:lnTo>
                  <a:pt x="434" y="1819"/>
                </a:lnTo>
                <a:lnTo>
                  <a:pt x="431" y="1819"/>
                </a:lnTo>
                <a:lnTo>
                  <a:pt x="431" y="1817"/>
                </a:lnTo>
                <a:lnTo>
                  <a:pt x="430" y="1817"/>
                </a:lnTo>
                <a:lnTo>
                  <a:pt x="430" y="1816"/>
                </a:lnTo>
                <a:lnTo>
                  <a:pt x="430" y="1814"/>
                </a:lnTo>
                <a:lnTo>
                  <a:pt x="430" y="1811"/>
                </a:lnTo>
                <a:lnTo>
                  <a:pt x="430" y="1810"/>
                </a:lnTo>
                <a:lnTo>
                  <a:pt x="430" y="1807"/>
                </a:lnTo>
                <a:lnTo>
                  <a:pt x="430" y="1805"/>
                </a:lnTo>
                <a:lnTo>
                  <a:pt x="430" y="1804"/>
                </a:lnTo>
                <a:lnTo>
                  <a:pt x="431" y="1801"/>
                </a:lnTo>
                <a:lnTo>
                  <a:pt x="431" y="1799"/>
                </a:lnTo>
                <a:lnTo>
                  <a:pt x="430" y="1799"/>
                </a:lnTo>
                <a:lnTo>
                  <a:pt x="428" y="1798"/>
                </a:lnTo>
                <a:lnTo>
                  <a:pt x="425" y="1798"/>
                </a:lnTo>
                <a:lnTo>
                  <a:pt x="424" y="1796"/>
                </a:lnTo>
                <a:lnTo>
                  <a:pt x="421" y="1796"/>
                </a:lnTo>
                <a:lnTo>
                  <a:pt x="419" y="1795"/>
                </a:lnTo>
                <a:lnTo>
                  <a:pt x="418" y="1795"/>
                </a:lnTo>
                <a:lnTo>
                  <a:pt x="416" y="1795"/>
                </a:lnTo>
                <a:lnTo>
                  <a:pt x="416" y="1793"/>
                </a:lnTo>
                <a:lnTo>
                  <a:pt x="415" y="1793"/>
                </a:lnTo>
                <a:lnTo>
                  <a:pt x="413" y="1793"/>
                </a:lnTo>
                <a:lnTo>
                  <a:pt x="412" y="1793"/>
                </a:lnTo>
                <a:lnTo>
                  <a:pt x="410" y="1793"/>
                </a:lnTo>
                <a:lnTo>
                  <a:pt x="407" y="1793"/>
                </a:lnTo>
                <a:lnTo>
                  <a:pt x="406" y="1793"/>
                </a:lnTo>
                <a:lnTo>
                  <a:pt x="404" y="1793"/>
                </a:lnTo>
                <a:lnTo>
                  <a:pt x="401" y="1793"/>
                </a:lnTo>
                <a:lnTo>
                  <a:pt x="401" y="1792"/>
                </a:lnTo>
                <a:lnTo>
                  <a:pt x="400" y="1792"/>
                </a:lnTo>
                <a:lnTo>
                  <a:pt x="398" y="1793"/>
                </a:lnTo>
                <a:lnTo>
                  <a:pt x="397" y="1793"/>
                </a:lnTo>
                <a:lnTo>
                  <a:pt x="397" y="1795"/>
                </a:lnTo>
                <a:lnTo>
                  <a:pt x="395" y="1796"/>
                </a:lnTo>
                <a:lnTo>
                  <a:pt x="395" y="1798"/>
                </a:lnTo>
                <a:lnTo>
                  <a:pt x="395" y="1799"/>
                </a:lnTo>
                <a:lnTo>
                  <a:pt x="395" y="1801"/>
                </a:lnTo>
                <a:lnTo>
                  <a:pt x="393" y="1801"/>
                </a:lnTo>
                <a:lnTo>
                  <a:pt x="393" y="1802"/>
                </a:lnTo>
                <a:lnTo>
                  <a:pt x="393" y="1804"/>
                </a:lnTo>
                <a:lnTo>
                  <a:pt x="393" y="1805"/>
                </a:lnTo>
                <a:lnTo>
                  <a:pt x="392" y="1807"/>
                </a:lnTo>
                <a:lnTo>
                  <a:pt x="392" y="1808"/>
                </a:lnTo>
                <a:lnTo>
                  <a:pt x="392" y="1810"/>
                </a:lnTo>
                <a:lnTo>
                  <a:pt x="390" y="1810"/>
                </a:lnTo>
                <a:lnTo>
                  <a:pt x="390" y="1811"/>
                </a:lnTo>
                <a:lnTo>
                  <a:pt x="389" y="1811"/>
                </a:lnTo>
                <a:lnTo>
                  <a:pt x="387" y="1813"/>
                </a:lnTo>
                <a:lnTo>
                  <a:pt x="386" y="1813"/>
                </a:lnTo>
                <a:lnTo>
                  <a:pt x="384" y="1813"/>
                </a:lnTo>
                <a:lnTo>
                  <a:pt x="383" y="1814"/>
                </a:lnTo>
                <a:lnTo>
                  <a:pt x="381" y="1814"/>
                </a:lnTo>
                <a:lnTo>
                  <a:pt x="380" y="1814"/>
                </a:lnTo>
                <a:lnTo>
                  <a:pt x="380" y="1816"/>
                </a:lnTo>
                <a:lnTo>
                  <a:pt x="378" y="1816"/>
                </a:lnTo>
                <a:lnTo>
                  <a:pt x="377" y="1816"/>
                </a:lnTo>
                <a:lnTo>
                  <a:pt x="375" y="1814"/>
                </a:lnTo>
                <a:lnTo>
                  <a:pt x="374" y="1814"/>
                </a:lnTo>
                <a:lnTo>
                  <a:pt x="372" y="1813"/>
                </a:lnTo>
                <a:lnTo>
                  <a:pt x="371" y="1811"/>
                </a:lnTo>
                <a:lnTo>
                  <a:pt x="369" y="1810"/>
                </a:lnTo>
                <a:lnTo>
                  <a:pt x="368" y="1808"/>
                </a:lnTo>
                <a:lnTo>
                  <a:pt x="366" y="1807"/>
                </a:lnTo>
                <a:lnTo>
                  <a:pt x="366" y="1805"/>
                </a:lnTo>
                <a:lnTo>
                  <a:pt x="365" y="1805"/>
                </a:lnTo>
                <a:lnTo>
                  <a:pt x="363" y="1804"/>
                </a:lnTo>
                <a:lnTo>
                  <a:pt x="362" y="1802"/>
                </a:lnTo>
                <a:lnTo>
                  <a:pt x="362" y="1801"/>
                </a:lnTo>
                <a:lnTo>
                  <a:pt x="360" y="1801"/>
                </a:lnTo>
                <a:lnTo>
                  <a:pt x="360" y="1799"/>
                </a:lnTo>
                <a:lnTo>
                  <a:pt x="359" y="1799"/>
                </a:lnTo>
                <a:lnTo>
                  <a:pt x="359" y="1798"/>
                </a:lnTo>
                <a:lnTo>
                  <a:pt x="359" y="1796"/>
                </a:lnTo>
                <a:lnTo>
                  <a:pt x="357" y="1796"/>
                </a:lnTo>
                <a:lnTo>
                  <a:pt x="356" y="1795"/>
                </a:lnTo>
                <a:lnTo>
                  <a:pt x="356" y="1793"/>
                </a:lnTo>
                <a:lnTo>
                  <a:pt x="354" y="1792"/>
                </a:lnTo>
                <a:lnTo>
                  <a:pt x="353" y="1790"/>
                </a:lnTo>
                <a:lnTo>
                  <a:pt x="353" y="1789"/>
                </a:lnTo>
                <a:lnTo>
                  <a:pt x="351" y="1787"/>
                </a:lnTo>
                <a:lnTo>
                  <a:pt x="350" y="1786"/>
                </a:lnTo>
                <a:lnTo>
                  <a:pt x="350" y="1784"/>
                </a:lnTo>
                <a:lnTo>
                  <a:pt x="348" y="1783"/>
                </a:lnTo>
                <a:lnTo>
                  <a:pt x="347" y="1783"/>
                </a:lnTo>
                <a:lnTo>
                  <a:pt x="347" y="1781"/>
                </a:lnTo>
                <a:lnTo>
                  <a:pt x="345" y="1780"/>
                </a:lnTo>
                <a:lnTo>
                  <a:pt x="344" y="1778"/>
                </a:lnTo>
                <a:lnTo>
                  <a:pt x="342" y="1777"/>
                </a:lnTo>
                <a:lnTo>
                  <a:pt x="342" y="1775"/>
                </a:lnTo>
                <a:lnTo>
                  <a:pt x="341" y="1775"/>
                </a:lnTo>
                <a:lnTo>
                  <a:pt x="339" y="1774"/>
                </a:lnTo>
                <a:lnTo>
                  <a:pt x="339" y="1772"/>
                </a:lnTo>
                <a:lnTo>
                  <a:pt x="338" y="1772"/>
                </a:lnTo>
                <a:lnTo>
                  <a:pt x="336" y="1771"/>
                </a:lnTo>
                <a:lnTo>
                  <a:pt x="336" y="1769"/>
                </a:lnTo>
                <a:lnTo>
                  <a:pt x="334" y="1767"/>
                </a:lnTo>
                <a:lnTo>
                  <a:pt x="333" y="1766"/>
                </a:lnTo>
                <a:lnTo>
                  <a:pt x="330" y="1763"/>
                </a:lnTo>
                <a:lnTo>
                  <a:pt x="327" y="1761"/>
                </a:lnTo>
                <a:lnTo>
                  <a:pt x="324" y="1757"/>
                </a:lnTo>
                <a:lnTo>
                  <a:pt x="319" y="1754"/>
                </a:lnTo>
                <a:lnTo>
                  <a:pt x="318" y="1751"/>
                </a:lnTo>
                <a:lnTo>
                  <a:pt x="316" y="1751"/>
                </a:lnTo>
                <a:lnTo>
                  <a:pt x="316" y="1748"/>
                </a:lnTo>
                <a:lnTo>
                  <a:pt x="315" y="1746"/>
                </a:lnTo>
                <a:lnTo>
                  <a:pt x="315" y="1745"/>
                </a:lnTo>
                <a:lnTo>
                  <a:pt x="313" y="1745"/>
                </a:lnTo>
                <a:lnTo>
                  <a:pt x="310" y="1739"/>
                </a:lnTo>
                <a:lnTo>
                  <a:pt x="309" y="1737"/>
                </a:lnTo>
                <a:lnTo>
                  <a:pt x="310" y="1736"/>
                </a:lnTo>
                <a:lnTo>
                  <a:pt x="310" y="1734"/>
                </a:lnTo>
                <a:lnTo>
                  <a:pt x="312" y="1734"/>
                </a:lnTo>
                <a:lnTo>
                  <a:pt x="313" y="1734"/>
                </a:lnTo>
                <a:lnTo>
                  <a:pt x="313" y="1736"/>
                </a:lnTo>
                <a:lnTo>
                  <a:pt x="315" y="1736"/>
                </a:lnTo>
                <a:lnTo>
                  <a:pt x="315" y="1737"/>
                </a:lnTo>
                <a:lnTo>
                  <a:pt x="316" y="1739"/>
                </a:lnTo>
                <a:lnTo>
                  <a:pt x="316" y="1740"/>
                </a:lnTo>
                <a:lnTo>
                  <a:pt x="318" y="1742"/>
                </a:lnTo>
                <a:lnTo>
                  <a:pt x="319" y="1743"/>
                </a:lnTo>
                <a:lnTo>
                  <a:pt x="321" y="1745"/>
                </a:lnTo>
                <a:lnTo>
                  <a:pt x="322" y="1745"/>
                </a:lnTo>
                <a:lnTo>
                  <a:pt x="324" y="1745"/>
                </a:lnTo>
                <a:lnTo>
                  <a:pt x="327" y="1745"/>
                </a:lnTo>
                <a:lnTo>
                  <a:pt x="328" y="1745"/>
                </a:lnTo>
                <a:lnTo>
                  <a:pt x="330" y="1745"/>
                </a:lnTo>
                <a:lnTo>
                  <a:pt x="333" y="1745"/>
                </a:lnTo>
                <a:lnTo>
                  <a:pt x="334" y="1745"/>
                </a:lnTo>
                <a:lnTo>
                  <a:pt x="336" y="1743"/>
                </a:lnTo>
                <a:lnTo>
                  <a:pt x="338" y="1743"/>
                </a:lnTo>
                <a:lnTo>
                  <a:pt x="339" y="1739"/>
                </a:lnTo>
                <a:lnTo>
                  <a:pt x="341" y="1737"/>
                </a:lnTo>
                <a:lnTo>
                  <a:pt x="341" y="1734"/>
                </a:lnTo>
                <a:lnTo>
                  <a:pt x="341" y="1733"/>
                </a:lnTo>
                <a:lnTo>
                  <a:pt x="341" y="1731"/>
                </a:lnTo>
                <a:lnTo>
                  <a:pt x="342" y="1730"/>
                </a:lnTo>
                <a:lnTo>
                  <a:pt x="344" y="1730"/>
                </a:lnTo>
                <a:lnTo>
                  <a:pt x="345" y="1728"/>
                </a:lnTo>
                <a:lnTo>
                  <a:pt x="347" y="1728"/>
                </a:lnTo>
                <a:lnTo>
                  <a:pt x="348" y="1728"/>
                </a:lnTo>
                <a:lnTo>
                  <a:pt x="350" y="1730"/>
                </a:lnTo>
                <a:lnTo>
                  <a:pt x="353" y="1728"/>
                </a:lnTo>
                <a:lnTo>
                  <a:pt x="354" y="1728"/>
                </a:lnTo>
                <a:lnTo>
                  <a:pt x="356" y="1727"/>
                </a:lnTo>
                <a:lnTo>
                  <a:pt x="356" y="1725"/>
                </a:lnTo>
                <a:lnTo>
                  <a:pt x="356" y="1724"/>
                </a:lnTo>
                <a:lnTo>
                  <a:pt x="354" y="1724"/>
                </a:lnTo>
                <a:lnTo>
                  <a:pt x="353" y="1722"/>
                </a:lnTo>
                <a:lnTo>
                  <a:pt x="351" y="1722"/>
                </a:lnTo>
                <a:lnTo>
                  <a:pt x="350" y="1721"/>
                </a:lnTo>
                <a:lnTo>
                  <a:pt x="348" y="1721"/>
                </a:lnTo>
                <a:lnTo>
                  <a:pt x="347" y="1719"/>
                </a:lnTo>
                <a:lnTo>
                  <a:pt x="345" y="1717"/>
                </a:lnTo>
                <a:lnTo>
                  <a:pt x="345" y="1716"/>
                </a:lnTo>
                <a:lnTo>
                  <a:pt x="345" y="1714"/>
                </a:lnTo>
                <a:lnTo>
                  <a:pt x="345" y="1713"/>
                </a:lnTo>
                <a:lnTo>
                  <a:pt x="345" y="1711"/>
                </a:lnTo>
                <a:lnTo>
                  <a:pt x="345" y="1710"/>
                </a:lnTo>
                <a:lnTo>
                  <a:pt x="345" y="1707"/>
                </a:lnTo>
                <a:lnTo>
                  <a:pt x="344" y="1705"/>
                </a:lnTo>
                <a:lnTo>
                  <a:pt x="344" y="1704"/>
                </a:lnTo>
                <a:lnTo>
                  <a:pt x="344" y="1702"/>
                </a:lnTo>
                <a:lnTo>
                  <a:pt x="342" y="1701"/>
                </a:lnTo>
                <a:lnTo>
                  <a:pt x="342" y="1699"/>
                </a:lnTo>
                <a:lnTo>
                  <a:pt x="342" y="1696"/>
                </a:lnTo>
                <a:lnTo>
                  <a:pt x="341" y="1695"/>
                </a:lnTo>
                <a:lnTo>
                  <a:pt x="341" y="1693"/>
                </a:lnTo>
                <a:lnTo>
                  <a:pt x="341" y="1692"/>
                </a:lnTo>
                <a:lnTo>
                  <a:pt x="339" y="1690"/>
                </a:lnTo>
                <a:lnTo>
                  <a:pt x="339" y="1684"/>
                </a:lnTo>
                <a:lnTo>
                  <a:pt x="341" y="1683"/>
                </a:lnTo>
                <a:lnTo>
                  <a:pt x="341" y="1680"/>
                </a:lnTo>
                <a:lnTo>
                  <a:pt x="341" y="1677"/>
                </a:lnTo>
                <a:lnTo>
                  <a:pt x="342" y="1675"/>
                </a:lnTo>
                <a:lnTo>
                  <a:pt x="342" y="1672"/>
                </a:lnTo>
                <a:lnTo>
                  <a:pt x="344" y="1671"/>
                </a:lnTo>
                <a:lnTo>
                  <a:pt x="345" y="1669"/>
                </a:lnTo>
                <a:lnTo>
                  <a:pt x="345" y="1668"/>
                </a:lnTo>
                <a:lnTo>
                  <a:pt x="347" y="1668"/>
                </a:lnTo>
                <a:lnTo>
                  <a:pt x="348" y="1666"/>
                </a:lnTo>
                <a:lnTo>
                  <a:pt x="353" y="1661"/>
                </a:lnTo>
                <a:lnTo>
                  <a:pt x="356" y="1658"/>
                </a:lnTo>
                <a:lnTo>
                  <a:pt x="357" y="1658"/>
                </a:lnTo>
                <a:lnTo>
                  <a:pt x="357" y="1657"/>
                </a:lnTo>
                <a:lnTo>
                  <a:pt x="359" y="1657"/>
                </a:lnTo>
                <a:lnTo>
                  <a:pt x="360" y="1655"/>
                </a:lnTo>
                <a:lnTo>
                  <a:pt x="363" y="1654"/>
                </a:lnTo>
                <a:lnTo>
                  <a:pt x="365" y="1652"/>
                </a:lnTo>
                <a:lnTo>
                  <a:pt x="366" y="1652"/>
                </a:lnTo>
                <a:lnTo>
                  <a:pt x="368" y="1651"/>
                </a:lnTo>
                <a:lnTo>
                  <a:pt x="369" y="1649"/>
                </a:lnTo>
                <a:lnTo>
                  <a:pt x="372" y="1648"/>
                </a:lnTo>
                <a:lnTo>
                  <a:pt x="374" y="1646"/>
                </a:lnTo>
                <a:lnTo>
                  <a:pt x="375" y="1645"/>
                </a:lnTo>
                <a:lnTo>
                  <a:pt x="377" y="1643"/>
                </a:lnTo>
                <a:lnTo>
                  <a:pt x="378" y="1642"/>
                </a:lnTo>
                <a:lnTo>
                  <a:pt x="380" y="1642"/>
                </a:lnTo>
                <a:lnTo>
                  <a:pt x="381" y="1640"/>
                </a:lnTo>
                <a:lnTo>
                  <a:pt x="383" y="1640"/>
                </a:lnTo>
                <a:lnTo>
                  <a:pt x="386" y="1639"/>
                </a:lnTo>
                <a:lnTo>
                  <a:pt x="387" y="1639"/>
                </a:lnTo>
                <a:lnTo>
                  <a:pt x="389" y="1639"/>
                </a:lnTo>
                <a:lnTo>
                  <a:pt x="389" y="1637"/>
                </a:lnTo>
                <a:lnTo>
                  <a:pt x="392" y="1637"/>
                </a:lnTo>
                <a:lnTo>
                  <a:pt x="393" y="1636"/>
                </a:lnTo>
                <a:lnTo>
                  <a:pt x="395" y="1634"/>
                </a:lnTo>
                <a:lnTo>
                  <a:pt x="397" y="1634"/>
                </a:lnTo>
                <a:lnTo>
                  <a:pt x="397" y="1633"/>
                </a:lnTo>
                <a:lnTo>
                  <a:pt x="398" y="1633"/>
                </a:lnTo>
                <a:lnTo>
                  <a:pt x="400" y="1631"/>
                </a:lnTo>
                <a:lnTo>
                  <a:pt x="401" y="1630"/>
                </a:lnTo>
                <a:lnTo>
                  <a:pt x="403" y="1628"/>
                </a:lnTo>
                <a:lnTo>
                  <a:pt x="404" y="1627"/>
                </a:lnTo>
                <a:lnTo>
                  <a:pt x="406" y="1624"/>
                </a:lnTo>
                <a:lnTo>
                  <a:pt x="407" y="1621"/>
                </a:lnTo>
                <a:lnTo>
                  <a:pt x="407" y="1619"/>
                </a:lnTo>
                <a:lnTo>
                  <a:pt x="407" y="1618"/>
                </a:lnTo>
                <a:lnTo>
                  <a:pt x="407" y="1616"/>
                </a:lnTo>
                <a:lnTo>
                  <a:pt x="407" y="1615"/>
                </a:lnTo>
                <a:lnTo>
                  <a:pt x="407" y="1611"/>
                </a:lnTo>
                <a:lnTo>
                  <a:pt x="407" y="1610"/>
                </a:lnTo>
                <a:lnTo>
                  <a:pt x="407" y="1608"/>
                </a:lnTo>
                <a:lnTo>
                  <a:pt x="407" y="1605"/>
                </a:lnTo>
                <a:lnTo>
                  <a:pt x="407" y="1604"/>
                </a:lnTo>
                <a:lnTo>
                  <a:pt x="407" y="1602"/>
                </a:lnTo>
                <a:lnTo>
                  <a:pt x="409" y="1601"/>
                </a:lnTo>
                <a:lnTo>
                  <a:pt x="410" y="1599"/>
                </a:lnTo>
                <a:lnTo>
                  <a:pt x="412" y="1598"/>
                </a:lnTo>
                <a:lnTo>
                  <a:pt x="413" y="1598"/>
                </a:lnTo>
                <a:lnTo>
                  <a:pt x="415" y="1599"/>
                </a:lnTo>
                <a:lnTo>
                  <a:pt x="416" y="1599"/>
                </a:lnTo>
                <a:lnTo>
                  <a:pt x="418" y="1601"/>
                </a:lnTo>
                <a:lnTo>
                  <a:pt x="421" y="1601"/>
                </a:lnTo>
                <a:lnTo>
                  <a:pt x="422" y="1602"/>
                </a:lnTo>
                <a:lnTo>
                  <a:pt x="424" y="1602"/>
                </a:lnTo>
                <a:lnTo>
                  <a:pt x="425" y="1601"/>
                </a:lnTo>
                <a:lnTo>
                  <a:pt x="427" y="1599"/>
                </a:lnTo>
                <a:lnTo>
                  <a:pt x="428" y="1599"/>
                </a:lnTo>
                <a:lnTo>
                  <a:pt x="428" y="1598"/>
                </a:lnTo>
                <a:lnTo>
                  <a:pt x="430" y="1596"/>
                </a:lnTo>
                <a:lnTo>
                  <a:pt x="430" y="1595"/>
                </a:lnTo>
                <a:lnTo>
                  <a:pt x="431" y="1593"/>
                </a:lnTo>
                <a:lnTo>
                  <a:pt x="431" y="1592"/>
                </a:lnTo>
                <a:lnTo>
                  <a:pt x="431" y="1590"/>
                </a:lnTo>
                <a:lnTo>
                  <a:pt x="431" y="1589"/>
                </a:lnTo>
                <a:lnTo>
                  <a:pt x="433" y="1587"/>
                </a:lnTo>
                <a:lnTo>
                  <a:pt x="434" y="1586"/>
                </a:lnTo>
                <a:lnTo>
                  <a:pt x="434" y="1584"/>
                </a:lnTo>
                <a:lnTo>
                  <a:pt x="436" y="1583"/>
                </a:lnTo>
                <a:lnTo>
                  <a:pt x="437" y="1581"/>
                </a:lnTo>
                <a:lnTo>
                  <a:pt x="439" y="1581"/>
                </a:lnTo>
                <a:lnTo>
                  <a:pt x="442" y="1581"/>
                </a:lnTo>
                <a:lnTo>
                  <a:pt x="443" y="1580"/>
                </a:lnTo>
                <a:lnTo>
                  <a:pt x="445" y="1580"/>
                </a:lnTo>
                <a:lnTo>
                  <a:pt x="446" y="1580"/>
                </a:lnTo>
                <a:lnTo>
                  <a:pt x="449" y="1580"/>
                </a:lnTo>
                <a:lnTo>
                  <a:pt x="451" y="1581"/>
                </a:lnTo>
                <a:lnTo>
                  <a:pt x="453" y="1581"/>
                </a:lnTo>
                <a:lnTo>
                  <a:pt x="454" y="1581"/>
                </a:lnTo>
                <a:lnTo>
                  <a:pt x="456" y="1581"/>
                </a:lnTo>
                <a:lnTo>
                  <a:pt x="457" y="1581"/>
                </a:lnTo>
                <a:lnTo>
                  <a:pt x="459" y="1581"/>
                </a:lnTo>
                <a:lnTo>
                  <a:pt x="462" y="1581"/>
                </a:lnTo>
                <a:lnTo>
                  <a:pt x="463" y="1580"/>
                </a:lnTo>
                <a:lnTo>
                  <a:pt x="465" y="1580"/>
                </a:lnTo>
                <a:lnTo>
                  <a:pt x="466" y="1578"/>
                </a:lnTo>
                <a:lnTo>
                  <a:pt x="468" y="1578"/>
                </a:lnTo>
                <a:lnTo>
                  <a:pt x="469" y="1577"/>
                </a:lnTo>
                <a:lnTo>
                  <a:pt x="471" y="1575"/>
                </a:lnTo>
                <a:lnTo>
                  <a:pt x="472" y="1572"/>
                </a:lnTo>
                <a:lnTo>
                  <a:pt x="474" y="1571"/>
                </a:lnTo>
                <a:lnTo>
                  <a:pt x="474" y="1569"/>
                </a:lnTo>
                <a:lnTo>
                  <a:pt x="472" y="1568"/>
                </a:lnTo>
                <a:lnTo>
                  <a:pt x="471" y="1566"/>
                </a:lnTo>
                <a:lnTo>
                  <a:pt x="468" y="1565"/>
                </a:lnTo>
                <a:lnTo>
                  <a:pt x="466" y="1563"/>
                </a:lnTo>
                <a:lnTo>
                  <a:pt x="463" y="1563"/>
                </a:lnTo>
                <a:lnTo>
                  <a:pt x="462" y="1562"/>
                </a:lnTo>
                <a:lnTo>
                  <a:pt x="460" y="1560"/>
                </a:lnTo>
                <a:lnTo>
                  <a:pt x="459" y="1558"/>
                </a:lnTo>
                <a:lnTo>
                  <a:pt x="457" y="1557"/>
                </a:lnTo>
                <a:lnTo>
                  <a:pt x="456" y="1555"/>
                </a:lnTo>
                <a:lnTo>
                  <a:pt x="454" y="1554"/>
                </a:lnTo>
                <a:lnTo>
                  <a:pt x="454" y="1552"/>
                </a:lnTo>
                <a:lnTo>
                  <a:pt x="454" y="1551"/>
                </a:lnTo>
                <a:lnTo>
                  <a:pt x="453" y="1549"/>
                </a:lnTo>
                <a:lnTo>
                  <a:pt x="453" y="1548"/>
                </a:lnTo>
                <a:lnTo>
                  <a:pt x="454" y="1546"/>
                </a:lnTo>
                <a:lnTo>
                  <a:pt x="454" y="1543"/>
                </a:lnTo>
                <a:lnTo>
                  <a:pt x="456" y="1542"/>
                </a:lnTo>
                <a:lnTo>
                  <a:pt x="456" y="1540"/>
                </a:lnTo>
                <a:lnTo>
                  <a:pt x="457" y="1539"/>
                </a:lnTo>
                <a:lnTo>
                  <a:pt x="459" y="1537"/>
                </a:lnTo>
                <a:lnTo>
                  <a:pt x="460" y="1536"/>
                </a:lnTo>
                <a:lnTo>
                  <a:pt x="462" y="1534"/>
                </a:lnTo>
                <a:lnTo>
                  <a:pt x="463" y="1533"/>
                </a:lnTo>
                <a:lnTo>
                  <a:pt x="465" y="1533"/>
                </a:lnTo>
                <a:lnTo>
                  <a:pt x="466" y="1530"/>
                </a:lnTo>
                <a:lnTo>
                  <a:pt x="466" y="1528"/>
                </a:lnTo>
                <a:lnTo>
                  <a:pt x="468" y="1527"/>
                </a:lnTo>
                <a:lnTo>
                  <a:pt x="469" y="1525"/>
                </a:lnTo>
                <a:lnTo>
                  <a:pt x="471" y="1525"/>
                </a:lnTo>
                <a:lnTo>
                  <a:pt x="472" y="1524"/>
                </a:lnTo>
                <a:lnTo>
                  <a:pt x="474" y="1524"/>
                </a:lnTo>
                <a:lnTo>
                  <a:pt x="475" y="1524"/>
                </a:lnTo>
                <a:lnTo>
                  <a:pt x="475" y="1525"/>
                </a:lnTo>
                <a:lnTo>
                  <a:pt x="477" y="1527"/>
                </a:lnTo>
                <a:lnTo>
                  <a:pt x="477" y="1528"/>
                </a:lnTo>
                <a:lnTo>
                  <a:pt x="477" y="1530"/>
                </a:lnTo>
                <a:lnTo>
                  <a:pt x="477" y="1531"/>
                </a:lnTo>
                <a:lnTo>
                  <a:pt x="477" y="1533"/>
                </a:lnTo>
                <a:lnTo>
                  <a:pt x="478" y="1534"/>
                </a:lnTo>
                <a:lnTo>
                  <a:pt x="478" y="1536"/>
                </a:lnTo>
                <a:lnTo>
                  <a:pt x="480" y="1536"/>
                </a:lnTo>
                <a:lnTo>
                  <a:pt x="481" y="1537"/>
                </a:lnTo>
                <a:lnTo>
                  <a:pt x="483" y="1537"/>
                </a:lnTo>
                <a:lnTo>
                  <a:pt x="484" y="1537"/>
                </a:lnTo>
                <a:lnTo>
                  <a:pt x="486" y="1537"/>
                </a:lnTo>
                <a:lnTo>
                  <a:pt x="487" y="1536"/>
                </a:lnTo>
                <a:lnTo>
                  <a:pt x="487" y="1534"/>
                </a:lnTo>
                <a:lnTo>
                  <a:pt x="489" y="1533"/>
                </a:lnTo>
                <a:lnTo>
                  <a:pt x="490" y="1531"/>
                </a:lnTo>
                <a:lnTo>
                  <a:pt x="490" y="1530"/>
                </a:lnTo>
                <a:lnTo>
                  <a:pt x="490" y="1528"/>
                </a:lnTo>
                <a:lnTo>
                  <a:pt x="492" y="1528"/>
                </a:lnTo>
                <a:lnTo>
                  <a:pt x="492" y="1527"/>
                </a:lnTo>
                <a:lnTo>
                  <a:pt x="493" y="1524"/>
                </a:lnTo>
                <a:lnTo>
                  <a:pt x="495" y="1522"/>
                </a:lnTo>
                <a:lnTo>
                  <a:pt x="496" y="1521"/>
                </a:lnTo>
                <a:lnTo>
                  <a:pt x="498" y="1519"/>
                </a:lnTo>
                <a:lnTo>
                  <a:pt x="498" y="1518"/>
                </a:lnTo>
                <a:lnTo>
                  <a:pt x="498" y="1516"/>
                </a:lnTo>
                <a:lnTo>
                  <a:pt x="499" y="1515"/>
                </a:lnTo>
                <a:lnTo>
                  <a:pt x="499" y="1512"/>
                </a:lnTo>
                <a:lnTo>
                  <a:pt x="499" y="1510"/>
                </a:lnTo>
                <a:lnTo>
                  <a:pt x="499" y="1509"/>
                </a:lnTo>
                <a:lnTo>
                  <a:pt x="499" y="1507"/>
                </a:lnTo>
                <a:lnTo>
                  <a:pt x="499" y="1505"/>
                </a:lnTo>
                <a:lnTo>
                  <a:pt x="501" y="1504"/>
                </a:lnTo>
                <a:lnTo>
                  <a:pt x="501" y="1502"/>
                </a:lnTo>
                <a:lnTo>
                  <a:pt x="501" y="1501"/>
                </a:lnTo>
                <a:lnTo>
                  <a:pt x="502" y="1499"/>
                </a:lnTo>
                <a:lnTo>
                  <a:pt x="504" y="1498"/>
                </a:lnTo>
                <a:lnTo>
                  <a:pt x="504" y="1496"/>
                </a:lnTo>
                <a:lnTo>
                  <a:pt x="505" y="1495"/>
                </a:lnTo>
                <a:lnTo>
                  <a:pt x="507" y="1492"/>
                </a:lnTo>
                <a:lnTo>
                  <a:pt x="507" y="1490"/>
                </a:lnTo>
                <a:lnTo>
                  <a:pt x="508" y="1489"/>
                </a:lnTo>
                <a:lnTo>
                  <a:pt x="508" y="1487"/>
                </a:lnTo>
                <a:lnTo>
                  <a:pt x="510" y="1484"/>
                </a:lnTo>
                <a:lnTo>
                  <a:pt x="510" y="1483"/>
                </a:lnTo>
                <a:lnTo>
                  <a:pt x="510" y="1481"/>
                </a:lnTo>
                <a:lnTo>
                  <a:pt x="508" y="1480"/>
                </a:lnTo>
                <a:lnTo>
                  <a:pt x="508" y="1478"/>
                </a:lnTo>
                <a:lnTo>
                  <a:pt x="507" y="1478"/>
                </a:lnTo>
                <a:lnTo>
                  <a:pt x="505" y="1478"/>
                </a:lnTo>
                <a:lnTo>
                  <a:pt x="504" y="1478"/>
                </a:lnTo>
                <a:lnTo>
                  <a:pt x="502" y="1477"/>
                </a:lnTo>
                <a:lnTo>
                  <a:pt x="501" y="1477"/>
                </a:lnTo>
                <a:lnTo>
                  <a:pt x="501" y="1475"/>
                </a:lnTo>
                <a:lnTo>
                  <a:pt x="499" y="1474"/>
                </a:lnTo>
                <a:lnTo>
                  <a:pt x="499" y="1472"/>
                </a:lnTo>
                <a:lnTo>
                  <a:pt x="499" y="1471"/>
                </a:lnTo>
                <a:lnTo>
                  <a:pt x="499" y="1469"/>
                </a:lnTo>
                <a:lnTo>
                  <a:pt x="499" y="1468"/>
                </a:lnTo>
                <a:lnTo>
                  <a:pt x="501" y="1468"/>
                </a:lnTo>
                <a:lnTo>
                  <a:pt x="502" y="1466"/>
                </a:lnTo>
                <a:lnTo>
                  <a:pt x="504" y="1465"/>
                </a:lnTo>
                <a:lnTo>
                  <a:pt x="505" y="1465"/>
                </a:lnTo>
                <a:lnTo>
                  <a:pt x="507" y="1463"/>
                </a:lnTo>
                <a:lnTo>
                  <a:pt x="508" y="1462"/>
                </a:lnTo>
                <a:lnTo>
                  <a:pt x="510" y="1460"/>
                </a:lnTo>
                <a:lnTo>
                  <a:pt x="510" y="1459"/>
                </a:lnTo>
                <a:lnTo>
                  <a:pt x="512" y="1459"/>
                </a:lnTo>
                <a:lnTo>
                  <a:pt x="512" y="1457"/>
                </a:lnTo>
                <a:lnTo>
                  <a:pt x="513" y="1456"/>
                </a:lnTo>
                <a:lnTo>
                  <a:pt x="515" y="1454"/>
                </a:lnTo>
                <a:lnTo>
                  <a:pt x="515" y="1452"/>
                </a:lnTo>
                <a:lnTo>
                  <a:pt x="516" y="1451"/>
                </a:lnTo>
                <a:lnTo>
                  <a:pt x="518" y="1449"/>
                </a:lnTo>
                <a:lnTo>
                  <a:pt x="519" y="1448"/>
                </a:lnTo>
                <a:lnTo>
                  <a:pt x="521" y="1448"/>
                </a:lnTo>
                <a:lnTo>
                  <a:pt x="522" y="1446"/>
                </a:lnTo>
                <a:lnTo>
                  <a:pt x="524" y="1446"/>
                </a:lnTo>
                <a:lnTo>
                  <a:pt x="525" y="1446"/>
                </a:lnTo>
                <a:lnTo>
                  <a:pt x="527" y="1446"/>
                </a:lnTo>
                <a:lnTo>
                  <a:pt x="528" y="1448"/>
                </a:lnTo>
                <a:lnTo>
                  <a:pt x="530" y="1448"/>
                </a:lnTo>
                <a:lnTo>
                  <a:pt x="531" y="1449"/>
                </a:lnTo>
                <a:lnTo>
                  <a:pt x="531" y="1452"/>
                </a:lnTo>
                <a:lnTo>
                  <a:pt x="533" y="1454"/>
                </a:lnTo>
                <a:lnTo>
                  <a:pt x="534" y="1457"/>
                </a:lnTo>
                <a:lnTo>
                  <a:pt x="536" y="1459"/>
                </a:lnTo>
                <a:lnTo>
                  <a:pt x="537" y="1460"/>
                </a:lnTo>
                <a:lnTo>
                  <a:pt x="539" y="1460"/>
                </a:lnTo>
                <a:lnTo>
                  <a:pt x="539" y="1462"/>
                </a:lnTo>
                <a:lnTo>
                  <a:pt x="540" y="1462"/>
                </a:lnTo>
                <a:lnTo>
                  <a:pt x="542" y="1462"/>
                </a:lnTo>
                <a:lnTo>
                  <a:pt x="542" y="1460"/>
                </a:lnTo>
                <a:lnTo>
                  <a:pt x="543" y="1460"/>
                </a:lnTo>
                <a:lnTo>
                  <a:pt x="543" y="1457"/>
                </a:lnTo>
                <a:lnTo>
                  <a:pt x="543" y="1456"/>
                </a:lnTo>
                <a:lnTo>
                  <a:pt x="543" y="1454"/>
                </a:lnTo>
                <a:lnTo>
                  <a:pt x="543" y="1452"/>
                </a:lnTo>
                <a:lnTo>
                  <a:pt x="543" y="1451"/>
                </a:lnTo>
                <a:lnTo>
                  <a:pt x="543" y="1448"/>
                </a:lnTo>
                <a:lnTo>
                  <a:pt x="543" y="1446"/>
                </a:lnTo>
                <a:lnTo>
                  <a:pt x="542" y="1446"/>
                </a:lnTo>
                <a:lnTo>
                  <a:pt x="540" y="1445"/>
                </a:lnTo>
                <a:lnTo>
                  <a:pt x="540" y="1443"/>
                </a:lnTo>
                <a:lnTo>
                  <a:pt x="539" y="1442"/>
                </a:lnTo>
                <a:lnTo>
                  <a:pt x="537" y="1442"/>
                </a:lnTo>
                <a:lnTo>
                  <a:pt x="534" y="1440"/>
                </a:lnTo>
                <a:lnTo>
                  <a:pt x="533" y="1439"/>
                </a:lnTo>
                <a:lnTo>
                  <a:pt x="533" y="1437"/>
                </a:lnTo>
                <a:lnTo>
                  <a:pt x="531" y="1437"/>
                </a:lnTo>
                <a:lnTo>
                  <a:pt x="531" y="1436"/>
                </a:lnTo>
                <a:lnTo>
                  <a:pt x="531" y="1434"/>
                </a:lnTo>
                <a:lnTo>
                  <a:pt x="531" y="1431"/>
                </a:lnTo>
                <a:lnTo>
                  <a:pt x="533" y="1430"/>
                </a:lnTo>
                <a:lnTo>
                  <a:pt x="531" y="1430"/>
                </a:lnTo>
                <a:lnTo>
                  <a:pt x="531" y="1428"/>
                </a:lnTo>
                <a:lnTo>
                  <a:pt x="531" y="1427"/>
                </a:lnTo>
                <a:lnTo>
                  <a:pt x="531" y="1425"/>
                </a:lnTo>
                <a:lnTo>
                  <a:pt x="531" y="1424"/>
                </a:lnTo>
                <a:lnTo>
                  <a:pt x="531" y="1421"/>
                </a:lnTo>
                <a:lnTo>
                  <a:pt x="531" y="1419"/>
                </a:lnTo>
                <a:lnTo>
                  <a:pt x="530" y="1418"/>
                </a:lnTo>
                <a:lnTo>
                  <a:pt x="530" y="1416"/>
                </a:lnTo>
                <a:lnTo>
                  <a:pt x="530" y="1415"/>
                </a:lnTo>
                <a:lnTo>
                  <a:pt x="528" y="1413"/>
                </a:lnTo>
                <a:lnTo>
                  <a:pt x="528" y="1412"/>
                </a:lnTo>
                <a:lnTo>
                  <a:pt x="528" y="1409"/>
                </a:lnTo>
                <a:lnTo>
                  <a:pt x="528" y="1407"/>
                </a:lnTo>
                <a:lnTo>
                  <a:pt x="528" y="1406"/>
                </a:lnTo>
                <a:lnTo>
                  <a:pt x="527" y="1404"/>
                </a:lnTo>
                <a:lnTo>
                  <a:pt x="527" y="1403"/>
                </a:lnTo>
                <a:lnTo>
                  <a:pt x="525" y="1401"/>
                </a:lnTo>
                <a:lnTo>
                  <a:pt x="524" y="1399"/>
                </a:lnTo>
                <a:lnTo>
                  <a:pt x="524" y="1398"/>
                </a:lnTo>
                <a:lnTo>
                  <a:pt x="522" y="1395"/>
                </a:lnTo>
                <a:lnTo>
                  <a:pt x="522" y="1393"/>
                </a:lnTo>
                <a:lnTo>
                  <a:pt x="521" y="1392"/>
                </a:lnTo>
                <a:lnTo>
                  <a:pt x="521" y="1390"/>
                </a:lnTo>
                <a:lnTo>
                  <a:pt x="521" y="1389"/>
                </a:lnTo>
                <a:lnTo>
                  <a:pt x="521" y="1387"/>
                </a:lnTo>
                <a:lnTo>
                  <a:pt x="521" y="1386"/>
                </a:lnTo>
                <a:lnTo>
                  <a:pt x="521" y="1384"/>
                </a:lnTo>
                <a:lnTo>
                  <a:pt x="521" y="1383"/>
                </a:lnTo>
                <a:lnTo>
                  <a:pt x="521" y="1381"/>
                </a:lnTo>
                <a:lnTo>
                  <a:pt x="522" y="1380"/>
                </a:lnTo>
                <a:lnTo>
                  <a:pt x="524" y="1378"/>
                </a:lnTo>
                <a:lnTo>
                  <a:pt x="524" y="1377"/>
                </a:lnTo>
                <a:lnTo>
                  <a:pt x="525" y="1375"/>
                </a:lnTo>
                <a:lnTo>
                  <a:pt x="525" y="1374"/>
                </a:lnTo>
                <a:lnTo>
                  <a:pt x="527" y="1372"/>
                </a:lnTo>
                <a:lnTo>
                  <a:pt x="527" y="1371"/>
                </a:lnTo>
                <a:lnTo>
                  <a:pt x="527" y="1368"/>
                </a:lnTo>
                <a:lnTo>
                  <a:pt x="528" y="1366"/>
                </a:lnTo>
                <a:lnTo>
                  <a:pt x="528" y="1365"/>
                </a:lnTo>
                <a:lnTo>
                  <a:pt x="528" y="1363"/>
                </a:lnTo>
                <a:lnTo>
                  <a:pt x="530" y="1362"/>
                </a:lnTo>
                <a:lnTo>
                  <a:pt x="530" y="1360"/>
                </a:lnTo>
                <a:lnTo>
                  <a:pt x="531" y="1359"/>
                </a:lnTo>
                <a:lnTo>
                  <a:pt x="531" y="1357"/>
                </a:lnTo>
                <a:lnTo>
                  <a:pt x="533" y="1357"/>
                </a:lnTo>
                <a:lnTo>
                  <a:pt x="536" y="1357"/>
                </a:lnTo>
                <a:lnTo>
                  <a:pt x="537" y="1357"/>
                </a:lnTo>
                <a:lnTo>
                  <a:pt x="539" y="1356"/>
                </a:lnTo>
                <a:lnTo>
                  <a:pt x="540" y="1356"/>
                </a:lnTo>
                <a:lnTo>
                  <a:pt x="542" y="1354"/>
                </a:lnTo>
                <a:lnTo>
                  <a:pt x="543" y="1353"/>
                </a:lnTo>
                <a:lnTo>
                  <a:pt x="545" y="1351"/>
                </a:lnTo>
                <a:lnTo>
                  <a:pt x="546" y="1350"/>
                </a:lnTo>
                <a:lnTo>
                  <a:pt x="546" y="1348"/>
                </a:lnTo>
                <a:lnTo>
                  <a:pt x="546" y="1346"/>
                </a:lnTo>
                <a:lnTo>
                  <a:pt x="546" y="1345"/>
                </a:lnTo>
                <a:lnTo>
                  <a:pt x="546" y="1343"/>
                </a:lnTo>
                <a:lnTo>
                  <a:pt x="545" y="1342"/>
                </a:lnTo>
                <a:lnTo>
                  <a:pt x="545" y="1340"/>
                </a:lnTo>
                <a:lnTo>
                  <a:pt x="545" y="1337"/>
                </a:lnTo>
                <a:lnTo>
                  <a:pt x="546" y="1336"/>
                </a:lnTo>
                <a:lnTo>
                  <a:pt x="546" y="1334"/>
                </a:lnTo>
                <a:lnTo>
                  <a:pt x="546" y="1333"/>
                </a:lnTo>
                <a:lnTo>
                  <a:pt x="548" y="1331"/>
                </a:lnTo>
                <a:lnTo>
                  <a:pt x="548" y="1330"/>
                </a:lnTo>
                <a:lnTo>
                  <a:pt x="549" y="1330"/>
                </a:lnTo>
                <a:lnTo>
                  <a:pt x="551" y="1328"/>
                </a:lnTo>
                <a:lnTo>
                  <a:pt x="552" y="1328"/>
                </a:lnTo>
                <a:lnTo>
                  <a:pt x="552" y="1327"/>
                </a:lnTo>
                <a:lnTo>
                  <a:pt x="554" y="1327"/>
                </a:lnTo>
                <a:lnTo>
                  <a:pt x="557" y="1327"/>
                </a:lnTo>
                <a:lnTo>
                  <a:pt x="558" y="1327"/>
                </a:lnTo>
                <a:lnTo>
                  <a:pt x="560" y="1328"/>
                </a:lnTo>
                <a:lnTo>
                  <a:pt x="561" y="1328"/>
                </a:lnTo>
                <a:lnTo>
                  <a:pt x="564" y="1328"/>
                </a:lnTo>
                <a:lnTo>
                  <a:pt x="566" y="1330"/>
                </a:lnTo>
                <a:lnTo>
                  <a:pt x="568" y="1330"/>
                </a:lnTo>
                <a:lnTo>
                  <a:pt x="571" y="1331"/>
                </a:lnTo>
                <a:lnTo>
                  <a:pt x="572" y="1331"/>
                </a:lnTo>
                <a:lnTo>
                  <a:pt x="574" y="1331"/>
                </a:lnTo>
                <a:lnTo>
                  <a:pt x="575" y="1333"/>
                </a:lnTo>
                <a:lnTo>
                  <a:pt x="577" y="1333"/>
                </a:lnTo>
                <a:lnTo>
                  <a:pt x="578" y="1334"/>
                </a:lnTo>
                <a:lnTo>
                  <a:pt x="580" y="1334"/>
                </a:lnTo>
                <a:lnTo>
                  <a:pt x="581" y="1336"/>
                </a:lnTo>
                <a:lnTo>
                  <a:pt x="583" y="1337"/>
                </a:lnTo>
                <a:lnTo>
                  <a:pt x="584" y="1339"/>
                </a:lnTo>
                <a:lnTo>
                  <a:pt x="590" y="1346"/>
                </a:lnTo>
                <a:lnTo>
                  <a:pt x="590" y="1348"/>
                </a:lnTo>
                <a:lnTo>
                  <a:pt x="592" y="1348"/>
                </a:lnTo>
                <a:lnTo>
                  <a:pt x="593" y="1350"/>
                </a:lnTo>
                <a:lnTo>
                  <a:pt x="595" y="1351"/>
                </a:lnTo>
                <a:lnTo>
                  <a:pt x="598" y="1351"/>
                </a:lnTo>
                <a:lnTo>
                  <a:pt x="599" y="1351"/>
                </a:lnTo>
                <a:lnTo>
                  <a:pt x="602" y="1351"/>
                </a:lnTo>
                <a:lnTo>
                  <a:pt x="608" y="1353"/>
                </a:lnTo>
                <a:lnTo>
                  <a:pt x="610" y="1353"/>
                </a:lnTo>
                <a:lnTo>
                  <a:pt x="611" y="1353"/>
                </a:lnTo>
                <a:lnTo>
                  <a:pt x="613" y="1353"/>
                </a:lnTo>
                <a:lnTo>
                  <a:pt x="614" y="1354"/>
                </a:lnTo>
                <a:lnTo>
                  <a:pt x="616" y="1354"/>
                </a:lnTo>
                <a:lnTo>
                  <a:pt x="617" y="1354"/>
                </a:lnTo>
                <a:lnTo>
                  <a:pt x="619" y="1356"/>
                </a:lnTo>
                <a:lnTo>
                  <a:pt x="620" y="1356"/>
                </a:lnTo>
                <a:lnTo>
                  <a:pt x="624" y="1356"/>
                </a:lnTo>
                <a:lnTo>
                  <a:pt x="627" y="1356"/>
                </a:lnTo>
                <a:lnTo>
                  <a:pt x="628" y="1356"/>
                </a:lnTo>
                <a:lnTo>
                  <a:pt x="630" y="1354"/>
                </a:lnTo>
                <a:lnTo>
                  <a:pt x="631" y="1354"/>
                </a:lnTo>
                <a:lnTo>
                  <a:pt x="633" y="1353"/>
                </a:lnTo>
                <a:lnTo>
                  <a:pt x="634" y="1351"/>
                </a:lnTo>
                <a:lnTo>
                  <a:pt x="634" y="1350"/>
                </a:lnTo>
                <a:lnTo>
                  <a:pt x="634" y="1348"/>
                </a:lnTo>
                <a:lnTo>
                  <a:pt x="634" y="1346"/>
                </a:lnTo>
                <a:lnTo>
                  <a:pt x="634" y="1345"/>
                </a:lnTo>
                <a:lnTo>
                  <a:pt x="634" y="1343"/>
                </a:lnTo>
                <a:lnTo>
                  <a:pt x="636" y="1343"/>
                </a:lnTo>
                <a:lnTo>
                  <a:pt x="636" y="1342"/>
                </a:lnTo>
                <a:lnTo>
                  <a:pt x="637" y="1342"/>
                </a:lnTo>
                <a:lnTo>
                  <a:pt x="637" y="1339"/>
                </a:lnTo>
                <a:lnTo>
                  <a:pt x="637" y="1337"/>
                </a:lnTo>
                <a:lnTo>
                  <a:pt x="639" y="1336"/>
                </a:lnTo>
                <a:lnTo>
                  <a:pt x="639" y="1334"/>
                </a:lnTo>
                <a:lnTo>
                  <a:pt x="639" y="1333"/>
                </a:lnTo>
                <a:lnTo>
                  <a:pt x="639" y="1331"/>
                </a:lnTo>
                <a:lnTo>
                  <a:pt x="639" y="1328"/>
                </a:lnTo>
                <a:lnTo>
                  <a:pt x="640" y="1327"/>
                </a:lnTo>
                <a:lnTo>
                  <a:pt x="640" y="1325"/>
                </a:lnTo>
                <a:lnTo>
                  <a:pt x="640" y="1324"/>
                </a:lnTo>
                <a:lnTo>
                  <a:pt x="640" y="1322"/>
                </a:lnTo>
                <a:lnTo>
                  <a:pt x="640" y="1321"/>
                </a:lnTo>
                <a:lnTo>
                  <a:pt x="639" y="1319"/>
                </a:lnTo>
                <a:lnTo>
                  <a:pt x="639" y="1318"/>
                </a:lnTo>
                <a:lnTo>
                  <a:pt x="639" y="1316"/>
                </a:lnTo>
                <a:lnTo>
                  <a:pt x="637" y="1315"/>
                </a:lnTo>
                <a:lnTo>
                  <a:pt x="637" y="1313"/>
                </a:lnTo>
                <a:lnTo>
                  <a:pt x="636" y="1312"/>
                </a:lnTo>
                <a:lnTo>
                  <a:pt x="634" y="1309"/>
                </a:lnTo>
                <a:lnTo>
                  <a:pt x="633" y="1309"/>
                </a:lnTo>
                <a:lnTo>
                  <a:pt x="633" y="1307"/>
                </a:lnTo>
                <a:lnTo>
                  <a:pt x="631" y="1306"/>
                </a:lnTo>
                <a:lnTo>
                  <a:pt x="631" y="1304"/>
                </a:lnTo>
                <a:lnTo>
                  <a:pt x="630" y="1303"/>
                </a:lnTo>
                <a:lnTo>
                  <a:pt x="630" y="1300"/>
                </a:lnTo>
                <a:lnTo>
                  <a:pt x="628" y="1298"/>
                </a:lnTo>
                <a:lnTo>
                  <a:pt x="628" y="1297"/>
                </a:lnTo>
                <a:lnTo>
                  <a:pt x="627" y="1295"/>
                </a:lnTo>
                <a:lnTo>
                  <a:pt x="627" y="1293"/>
                </a:lnTo>
                <a:lnTo>
                  <a:pt x="627" y="1292"/>
                </a:lnTo>
                <a:lnTo>
                  <a:pt x="627" y="1290"/>
                </a:lnTo>
                <a:lnTo>
                  <a:pt x="627" y="1289"/>
                </a:lnTo>
                <a:lnTo>
                  <a:pt x="628" y="1287"/>
                </a:lnTo>
                <a:lnTo>
                  <a:pt x="628" y="1286"/>
                </a:lnTo>
                <a:lnTo>
                  <a:pt x="630" y="1283"/>
                </a:lnTo>
                <a:lnTo>
                  <a:pt x="631" y="1281"/>
                </a:lnTo>
                <a:lnTo>
                  <a:pt x="631" y="1280"/>
                </a:lnTo>
                <a:lnTo>
                  <a:pt x="633" y="1278"/>
                </a:lnTo>
                <a:lnTo>
                  <a:pt x="633" y="1277"/>
                </a:lnTo>
                <a:lnTo>
                  <a:pt x="634" y="1275"/>
                </a:lnTo>
                <a:lnTo>
                  <a:pt x="636" y="1274"/>
                </a:lnTo>
                <a:lnTo>
                  <a:pt x="637" y="1271"/>
                </a:lnTo>
                <a:lnTo>
                  <a:pt x="637" y="1269"/>
                </a:lnTo>
                <a:lnTo>
                  <a:pt x="639" y="1269"/>
                </a:lnTo>
                <a:lnTo>
                  <a:pt x="639" y="1268"/>
                </a:lnTo>
                <a:lnTo>
                  <a:pt x="639" y="1266"/>
                </a:lnTo>
                <a:lnTo>
                  <a:pt x="640" y="1265"/>
                </a:lnTo>
                <a:lnTo>
                  <a:pt x="640" y="1262"/>
                </a:lnTo>
                <a:lnTo>
                  <a:pt x="640" y="1260"/>
                </a:lnTo>
                <a:lnTo>
                  <a:pt x="642" y="1259"/>
                </a:lnTo>
                <a:lnTo>
                  <a:pt x="642" y="1257"/>
                </a:lnTo>
                <a:lnTo>
                  <a:pt x="642" y="1254"/>
                </a:lnTo>
                <a:lnTo>
                  <a:pt x="643" y="1253"/>
                </a:lnTo>
                <a:lnTo>
                  <a:pt x="643" y="1251"/>
                </a:lnTo>
                <a:lnTo>
                  <a:pt x="643" y="1248"/>
                </a:lnTo>
                <a:lnTo>
                  <a:pt x="643" y="1247"/>
                </a:lnTo>
                <a:lnTo>
                  <a:pt x="645" y="1245"/>
                </a:lnTo>
                <a:lnTo>
                  <a:pt x="645" y="1244"/>
                </a:lnTo>
                <a:lnTo>
                  <a:pt x="645" y="1240"/>
                </a:lnTo>
                <a:lnTo>
                  <a:pt x="645" y="1239"/>
                </a:lnTo>
                <a:lnTo>
                  <a:pt x="645" y="1237"/>
                </a:lnTo>
                <a:lnTo>
                  <a:pt x="643" y="1236"/>
                </a:lnTo>
                <a:lnTo>
                  <a:pt x="643" y="1233"/>
                </a:lnTo>
                <a:lnTo>
                  <a:pt x="643" y="1231"/>
                </a:lnTo>
                <a:lnTo>
                  <a:pt x="643" y="1230"/>
                </a:lnTo>
                <a:lnTo>
                  <a:pt x="642" y="1228"/>
                </a:lnTo>
                <a:lnTo>
                  <a:pt x="642" y="1227"/>
                </a:lnTo>
                <a:lnTo>
                  <a:pt x="642" y="1225"/>
                </a:lnTo>
                <a:lnTo>
                  <a:pt x="643" y="1222"/>
                </a:lnTo>
                <a:lnTo>
                  <a:pt x="643" y="1221"/>
                </a:lnTo>
                <a:lnTo>
                  <a:pt x="643" y="1219"/>
                </a:lnTo>
                <a:lnTo>
                  <a:pt x="645" y="1218"/>
                </a:lnTo>
                <a:lnTo>
                  <a:pt x="646" y="1218"/>
                </a:lnTo>
                <a:lnTo>
                  <a:pt x="648" y="1216"/>
                </a:lnTo>
                <a:lnTo>
                  <a:pt x="649" y="1216"/>
                </a:lnTo>
                <a:lnTo>
                  <a:pt x="649" y="1215"/>
                </a:lnTo>
                <a:lnTo>
                  <a:pt x="651" y="1215"/>
                </a:lnTo>
                <a:lnTo>
                  <a:pt x="654" y="1215"/>
                </a:lnTo>
                <a:lnTo>
                  <a:pt x="655" y="1213"/>
                </a:lnTo>
                <a:lnTo>
                  <a:pt x="657" y="1213"/>
                </a:lnTo>
                <a:lnTo>
                  <a:pt x="660" y="1213"/>
                </a:lnTo>
                <a:lnTo>
                  <a:pt x="661" y="1212"/>
                </a:lnTo>
                <a:lnTo>
                  <a:pt x="663" y="1212"/>
                </a:lnTo>
                <a:lnTo>
                  <a:pt x="664" y="1210"/>
                </a:lnTo>
                <a:lnTo>
                  <a:pt x="666" y="1210"/>
                </a:lnTo>
                <a:lnTo>
                  <a:pt x="666" y="1209"/>
                </a:lnTo>
                <a:lnTo>
                  <a:pt x="667" y="1209"/>
                </a:lnTo>
                <a:lnTo>
                  <a:pt x="667" y="1206"/>
                </a:lnTo>
                <a:lnTo>
                  <a:pt x="667" y="1204"/>
                </a:lnTo>
                <a:lnTo>
                  <a:pt x="667" y="1203"/>
                </a:lnTo>
                <a:lnTo>
                  <a:pt x="667" y="1201"/>
                </a:lnTo>
                <a:lnTo>
                  <a:pt x="667" y="1200"/>
                </a:lnTo>
                <a:lnTo>
                  <a:pt x="666" y="1197"/>
                </a:lnTo>
                <a:lnTo>
                  <a:pt x="666" y="1195"/>
                </a:lnTo>
                <a:lnTo>
                  <a:pt x="666" y="1194"/>
                </a:lnTo>
                <a:lnTo>
                  <a:pt x="666" y="1192"/>
                </a:lnTo>
                <a:lnTo>
                  <a:pt x="667" y="1192"/>
                </a:lnTo>
                <a:lnTo>
                  <a:pt x="667" y="1191"/>
                </a:lnTo>
                <a:lnTo>
                  <a:pt x="669" y="1191"/>
                </a:lnTo>
                <a:lnTo>
                  <a:pt x="672" y="1189"/>
                </a:lnTo>
                <a:lnTo>
                  <a:pt x="673" y="1189"/>
                </a:lnTo>
                <a:lnTo>
                  <a:pt x="675" y="1189"/>
                </a:lnTo>
                <a:lnTo>
                  <a:pt x="676" y="1189"/>
                </a:lnTo>
                <a:lnTo>
                  <a:pt x="679" y="1189"/>
                </a:lnTo>
                <a:lnTo>
                  <a:pt x="681" y="1187"/>
                </a:lnTo>
                <a:lnTo>
                  <a:pt x="683" y="1187"/>
                </a:lnTo>
                <a:lnTo>
                  <a:pt x="684" y="1186"/>
                </a:lnTo>
                <a:lnTo>
                  <a:pt x="687" y="1186"/>
                </a:lnTo>
                <a:lnTo>
                  <a:pt x="689" y="1184"/>
                </a:lnTo>
                <a:lnTo>
                  <a:pt x="690" y="1184"/>
                </a:lnTo>
                <a:lnTo>
                  <a:pt x="692" y="1183"/>
                </a:lnTo>
                <a:lnTo>
                  <a:pt x="693" y="1181"/>
                </a:lnTo>
                <a:lnTo>
                  <a:pt x="696" y="1181"/>
                </a:lnTo>
                <a:lnTo>
                  <a:pt x="696" y="1180"/>
                </a:lnTo>
                <a:lnTo>
                  <a:pt x="698" y="1178"/>
                </a:lnTo>
                <a:lnTo>
                  <a:pt x="699" y="1177"/>
                </a:lnTo>
                <a:lnTo>
                  <a:pt x="701" y="1175"/>
                </a:lnTo>
                <a:lnTo>
                  <a:pt x="701" y="1172"/>
                </a:lnTo>
                <a:lnTo>
                  <a:pt x="701" y="1171"/>
                </a:lnTo>
                <a:lnTo>
                  <a:pt x="701" y="1169"/>
                </a:lnTo>
                <a:lnTo>
                  <a:pt x="701" y="1166"/>
                </a:lnTo>
                <a:lnTo>
                  <a:pt x="699" y="1165"/>
                </a:lnTo>
                <a:lnTo>
                  <a:pt x="699" y="1163"/>
                </a:lnTo>
                <a:lnTo>
                  <a:pt x="699" y="1162"/>
                </a:lnTo>
                <a:lnTo>
                  <a:pt x="699" y="1159"/>
                </a:lnTo>
                <a:lnTo>
                  <a:pt x="698" y="1159"/>
                </a:lnTo>
                <a:lnTo>
                  <a:pt x="698" y="1156"/>
                </a:lnTo>
                <a:lnTo>
                  <a:pt x="696" y="1154"/>
                </a:lnTo>
                <a:lnTo>
                  <a:pt x="696" y="1153"/>
                </a:lnTo>
                <a:lnTo>
                  <a:pt x="695" y="1151"/>
                </a:lnTo>
                <a:lnTo>
                  <a:pt x="693" y="1150"/>
                </a:lnTo>
                <a:lnTo>
                  <a:pt x="692" y="1150"/>
                </a:lnTo>
                <a:lnTo>
                  <a:pt x="690" y="1148"/>
                </a:lnTo>
                <a:lnTo>
                  <a:pt x="689" y="1148"/>
                </a:lnTo>
                <a:lnTo>
                  <a:pt x="689" y="1147"/>
                </a:lnTo>
                <a:lnTo>
                  <a:pt x="687" y="1145"/>
                </a:lnTo>
                <a:lnTo>
                  <a:pt x="687" y="1144"/>
                </a:lnTo>
                <a:lnTo>
                  <a:pt x="686" y="1142"/>
                </a:lnTo>
                <a:lnTo>
                  <a:pt x="684" y="1141"/>
                </a:lnTo>
                <a:lnTo>
                  <a:pt x="684" y="1139"/>
                </a:lnTo>
                <a:lnTo>
                  <a:pt x="684" y="1138"/>
                </a:lnTo>
                <a:lnTo>
                  <a:pt x="686" y="1136"/>
                </a:lnTo>
                <a:lnTo>
                  <a:pt x="687" y="1136"/>
                </a:lnTo>
                <a:lnTo>
                  <a:pt x="689" y="1134"/>
                </a:lnTo>
                <a:lnTo>
                  <a:pt x="690" y="1134"/>
                </a:lnTo>
                <a:lnTo>
                  <a:pt x="692" y="1133"/>
                </a:lnTo>
                <a:lnTo>
                  <a:pt x="693" y="1133"/>
                </a:lnTo>
                <a:lnTo>
                  <a:pt x="695" y="1131"/>
                </a:lnTo>
                <a:lnTo>
                  <a:pt x="698" y="1131"/>
                </a:lnTo>
                <a:lnTo>
                  <a:pt x="699" y="1131"/>
                </a:lnTo>
                <a:lnTo>
                  <a:pt x="701" y="1131"/>
                </a:lnTo>
                <a:lnTo>
                  <a:pt x="702" y="1131"/>
                </a:lnTo>
                <a:lnTo>
                  <a:pt x="704" y="1131"/>
                </a:lnTo>
                <a:lnTo>
                  <a:pt x="705" y="1131"/>
                </a:lnTo>
                <a:lnTo>
                  <a:pt x="707" y="1131"/>
                </a:lnTo>
                <a:lnTo>
                  <a:pt x="707" y="1130"/>
                </a:lnTo>
                <a:lnTo>
                  <a:pt x="708" y="1130"/>
                </a:lnTo>
                <a:lnTo>
                  <a:pt x="710" y="1128"/>
                </a:lnTo>
                <a:lnTo>
                  <a:pt x="710" y="1127"/>
                </a:lnTo>
                <a:lnTo>
                  <a:pt x="710" y="1125"/>
                </a:lnTo>
                <a:lnTo>
                  <a:pt x="710" y="1124"/>
                </a:lnTo>
                <a:lnTo>
                  <a:pt x="708" y="1122"/>
                </a:lnTo>
                <a:lnTo>
                  <a:pt x="707" y="1121"/>
                </a:lnTo>
                <a:lnTo>
                  <a:pt x="705" y="1119"/>
                </a:lnTo>
                <a:lnTo>
                  <a:pt x="705" y="1118"/>
                </a:lnTo>
                <a:lnTo>
                  <a:pt x="704" y="1118"/>
                </a:lnTo>
                <a:lnTo>
                  <a:pt x="704" y="1116"/>
                </a:lnTo>
                <a:lnTo>
                  <a:pt x="702" y="1115"/>
                </a:lnTo>
                <a:lnTo>
                  <a:pt x="701" y="1113"/>
                </a:lnTo>
                <a:lnTo>
                  <a:pt x="701" y="1112"/>
                </a:lnTo>
                <a:lnTo>
                  <a:pt x="701" y="1110"/>
                </a:lnTo>
                <a:lnTo>
                  <a:pt x="699" y="1109"/>
                </a:lnTo>
                <a:lnTo>
                  <a:pt x="699" y="1107"/>
                </a:lnTo>
                <a:lnTo>
                  <a:pt x="701" y="1106"/>
                </a:lnTo>
                <a:lnTo>
                  <a:pt x="701" y="1103"/>
                </a:lnTo>
                <a:lnTo>
                  <a:pt x="702" y="1101"/>
                </a:lnTo>
                <a:lnTo>
                  <a:pt x="704" y="1100"/>
                </a:lnTo>
                <a:lnTo>
                  <a:pt x="705" y="1098"/>
                </a:lnTo>
                <a:lnTo>
                  <a:pt x="707" y="1097"/>
                </a:lnTo>
                <a:lnTo>
                  <a:pt x="707" y="1095"/>
                </a:lnTo>
                <a:lnTo>
                  <a:pt x="711" y="1092"/>
                </a:lnTo>
                <a:lnTo>
                  <a:pt x="713" y="1091"/>
                </a:lnTo>
                <a:lnTo>
                  <a:pt x="716" y="1091"/>
                </a:lnTo>
                <a:lnTo>
                  <a:pt x="717" y="1091"/>
                </a:lnTo>
                <a:lnTo>
                  <a:pt x="719" y="1089"/>
                </a:lnTo>
                <a:lnTo>
                  <a:pt x="722" y="1091"/>
                </a:lnTo>
                <a:lnTo>
                  <a:pt x="723" y="1091"/>
                </a:lnTo>
                <a:lnTo>
                  <a:pt x="725" y="1091"/>
                </a:lnTo>
                <a:lnTo>
                  <a:pt x="726" y="1092"/>
                </a:lnTo>
                <a:lnTo>
                  <a:pt x="728" y="1092"/>
                </a:lnTo>
                <a:lnTo>
                  <a:pt x="728" y="1094"/>
                </a:lnTo>
                <a:lnTo>
                  <a:pt x="729" y="1095"/>
                </a:lnTo>
                <a:lnTo>
                  <a:pt x="729" y="1097"/>
                </a:lnTo>
                <a:lnTo>
                  <a:pt x="731" y="1098"/>
                </a:lnTo>
                <a:lnTo>
                  <a:pt x="731" y="1100"/>
                </a:lnTo>
                <a:lnTo>
                  <a:pt x="731" y="1101"/>
                </a:lnTo>
                <a:lnTo>
                  <a:pt x="732" y="1103"/>
                </a:lnTo>
                <a:lnTo>
                  <a:pt x="732" y="1106"/>
                </a:lnTo>
                <a:lnTo>
                  <a:pt x="732" y="1107"/>
                </a:lnTo>
                <a:lnTo>
                  <a:pt x="734" y="1109"/>
                </a:lnTo>
                <a:lnTo>
                  <a:pt x="734" y="1110"/>
                </a:lnTo>
                <a:lnTo>
                  <a:pt x="735" y="1112"/>
                </a:lnTo>
                <a:lnTo>
                  <a:pt x="737" y="1113"/>
                </a:lnTo>
                <a:lnTo>
                  <a:pt x="737" y="1115"/>
                </a:lnTo>
                <a:lnTo>
                  <a:pt x="739" y="1115"/>
                </a:lnTo>
                <a:lnTo>
                  <a:pt x="740" y="1115"/>
                </a:lnTo>
                <a:lnTo>
                  <a:pt x="742" y="1115"/>
                </a:lnTo>
                <a:lnTo>
                  <a:pt x="743" y="1113"/>
                </a:lnTo>
                <a:lnTo>
                  <a:pt x="745" y="1112"/>
                </a:lnTo>
                <a:lnTo>
                  <a:pt x="746" y="1110"/>
                </a:lnTo>
                <a:lnTo>
                  <a:pt x="746" y="1109"/>
                </a:lnTo>
                <a:lnTo>
                  <a:pt x="748" y="1107"/>
                </a:lnTo>
                <a:lnTo>
                  <a:pt x="749" y="1106"/>
                </a:lnTo>
                <a:lnTo>
                  <a:pt x="749" y="1104"/>
                </a:lnTo>
                <a:lnTo>
                  <a:pt x="751" y="1103"/>
                </a:lnTo>
                <a:lnTo>
                  <a:pt x="751" y="1101"/>
                </a:lnTo>
                <a:lnTo>
                  <a:pt x="752" y="1100"/>
                </a:lnTo>
                <a:lnTo>
                  <a:pt x="752" y="1098"/>
                </a:lnTo>
                <a:lnTo>
                  <a:pt x="752" y="1095"/>
                </a:lnTo>
                <a:lnTo>
                  <a:pt x="752" y="1094"/>
                </a:lnTo>
                <a:lnTo>
                  <a:pt x="752" y="1092"/>
                </a:lnTo>
                <a:lnTo>
                  <a:pt x="751" y="1091"/>
                </a:lnTo>
                <a:lnTo>
                  <a:pt x="749" y="1089"/>
                </a:lnTo>
                <a:lnTo>
                  <a:pt x="748" y="1088"/>
                </a:lnTo>
                <a:lnTo>
                  <a:pt x="746" y="1086"/>
                </a:lnTo>
                <a:lnTo>
                  <a:pt x="745" y="1085"/>
                </a:lnTo>
                <a:lnTo>
                  <a:pt x="742" y="1083"/>
                </a:lnTo>
                <a:lnTo>
                  <a:pt x="740" y="1081"/>
                </a:lnTo>
                <a:lnTo>
                  <a:pt x="739" y="1081"/>
                </a:lnTo>
                <a:lnTo>
                  <a:pt x="737" y="1080"/>
                </a:lnTo>
                <a:lnTo>
                  <a:pt x="734" y="1080"/>
                </a:lnTo>
                <a:lnTo>
                  <a:pt x="732" y="1080"/>
                </a:lnTo>
                <a:lnTo>
                  <a:pt x="729" y="1078"/>
                </a:lnTo>
                <a:lnTo>
                  <a:pt x="728" y="1078"/>
                </a:lnTo>
                <a:lnTo>
                  <a:pt x="726" y="1078"/>
                </a:lnTo>
                <a:lnTo>
                  <a:pt x="726" y="1077"/>
                </a:lnTo>
                <a:lnTo>
                  <a:pt x="725" y="1077"/>
                </a:lnTo>
                <a:lnTo>
                  <a:pt x="723" y="1075"/>
                </a:lnTo>
                <a:lnTo>
                  <a:pt x="722" y="1074"/>
                </a:lnTo>
                <a:lnTo>
                  <a:pt x="722" y="1072"/>
                </a:lnTo>
                <a:lnTo>
                  <a:pt x="720" y="1071"/>
                </a:lnTo>
                <a:lnTo>
                  <a:pt x="719" y="1069"/>
                </a:lnTo>
                <a:lnTo>
                  <a:pt x="719" y="1068"/>
                </a:lnTo>
                <a:lnTo>
                  <a:pt x="717" y="1068"/>
                </a:lnTo>
                <a:lnTo>
                  <a:pt x="717" y="1066"/>
                </a:lnTo>
                <a:lnTo>
                  <a:pt x="717" y="1065"/>
                </a:lnTo>
                <a:lnTo>
                  <a:pt x="719" y="1065"/>
                </a:lnTo>
                <a:lnTo>
                  <a:pt x="719" y="1063"/>
                </a:lnTo>
                <a:lnTo>
                  <a:pt x="720" y="1062"/>
                </a:lnTo>
                <a:lnTo>
                  <a:pt x="722" y="1060"/>
                </a:lnTo>
                <a:lnTo>
                  <a:pt x="723" y="1060"/>
                </a:lnTo>
                <a:lnTo>
                  <a:pt x="725" y="1059"/>
                </a:lnTo>
                <a:lnTo>
                  <a:pt x="726" y="1057"/>
                </a:lnTo>
                <a:lnTo>
                  <a:pt x="728" y="1056"/>
                </a:lnTo>
                <a:lnTo>
                  <a:pt x="728" y="1054"/>
                </a:lnTo>
                <a:lnTo>
                  <a:pt x="729" y="1053"/>
                </a:lnTo>
                <a:lnTo>
                  <a:pt x="729" y="1051"/>
                </a:lnTo>
                <a:lnTo>
                  <a:pt x="729" y="1050"/>
                </a:lnTo>
                <a:lnTo>
                  <a:pt x="731" y="1050"/>
                </a:lnTo>
                <a:lnTo>
                  <a:pt x="731" y="1048"/>
                </a:lnTo>
                <a:lnTo>
                  <a:pt x="731" y="1045"/>
                </a:lnTo>
                <a:lnTo>
                  <a:pt x="732" y="1044"/>
                </a:lnTo>
                <a:lnTo>
                  <a:pt x="732" y="1042"/>
                </a:lnTo>
                <a:lnTo>
                  <a:pt x="734" y="1041"/>
                </a:lnTo>
                <a:lnTo>
                  <a:pt x="734" y="1039"/>
                </a:lnTo>
                <a:lnTo>
                  <a:pt x="734" y="1038"/>
                </a:lnTo>
                <a:lnTo>
                  <a:pt x="734" y="1036"/>
                </a:lnTo>
                <a:lnTo>
                  <a:pt x="734" y="1035"/>
                </a:lnTo>
                <a:lnTo>
                  <a:pt x="732" y="1033"/>
                </a:lnTo>
                <a:lnTo>
                  <a:pt x="731" y="1033"/>
                </a:lnTo>
                <a:lnTo>
                  <a:pt x="729" y="1032"/>
                </a:lnTo>
                <a:lnTo>
                  <a:pt x="728" y="1032"/>
                </a:lnTo>
                <a:lnTo>
                  <a:pt x="726" y="1030"/>
                </a:lnTo>
                <a:lnTo>
                  <a:pt x="725" y="1028"/>
                </a:lnTo>
                <a:lnTo>
                  <a:pt x="723" y="1028"/>
                </a:lnTo>
                <a:lnTo>
                  <a:pt x="722" y="1027"/>
                </a:lnTo>
                <a:lnTo>
                  <a:pt x="720" y="1025"/>
                </a:lnTo>
                <a:lnTo>
                  <a:pt x="719" y="1024"/>
                </a:lnTo>
                <a:lnTo>
                  <a:pt x="717" y="1022"/>
                </a:lnTo>
                <a:lnTo>
                  <a:pt x="717" y="1021"/>
                </a:lnTo>
                <a:lnTo>
                  <a:pt x="716" y="1019"/>
                </a:lnTo>
                <a:lnTo>
                  <a:pt x="714" y="1019"/>
                </a:lnTo>
                <a:lnTo>
                  <a:pt x="713" y="1018"/>
                </a:lnTo>
                <a:lnTo>
                  <a:pt x="713" y="1016"/>
                </a:lnTo>
                <a:lnTo>
                  <a:pt x="713" y="1015"/>
                </a:lnTo>
                <a:lnTo>
                  <a:pt x="714" y="1013"/>
                </a:lnTo>
                <a:lnTo>
                  <a:pt x="716" y="1012"/>
                </a:lnTo>
                <a:lnTo>
                  <a:pt x="717" y="1010"/>
                </a:lnTo>
                <a:lnTo>
                  <a:pt x="719" y="1010"/>
                </a:lnTo>
                <a:lnTo>
                  <a:pt x="720" y="1009"/>
                </a:lnTo>
                <a:lnTo>
                  <a:pt x="722" y="1009"/>
                </a:lnTo>
                <a:lnTo>
                  <a:pt x="723" y="1009"/>
                </a:lnTo>
                <a:lnTo>
                  <a:pt x="726" y="1010"/>
                </a:lnTo>
                <a:lnTo>
                  <a:pt x="728" y="1012"/>
                </a:lnTo>
                <a:lnTo>
                  <a:pt x="729" y="1012"/>
                </a:lnTo>
                <a:lnTo>
                  <a:pt x="729" y="1013"/>
                </a:lnTo>
                <a:lnTo>
                  <a:pt x="731" y="1015"/>
                </a:lnTo>
                <a:lnTo>
                  <a:pt x="731" y="1016"/>
                </a:lnTo>
                <a:lnTo>
                  <a:pt x="731" y="1018"/>
                </a:lnTo>
                <a:lnTo>
                  <a:pt x="732" y="1018"/>
                </a:lnTo>
                <a:lnTo>
                  <a:pt x="732" y="1019"/>
                </a:lnTo>
                <a:lnTo>
                  <a:pt x="732" y="1021"/>
                </a:lnTo>
                <a:lnTo>
                  <a:pt x="734" y="1021"/>
                </a:lnTo>
                <a:lnTo>
                  <a:pt x="735" y="1022"/>
                </a:lnTo>
                <a:lnTo>
                  <a:pt x="737" y="1022"/>
                </a:lnTo>
                <a:lnTo>
                  <a:pt x="739" y="1022"/>
                </a:lnTo>
                <a:lnTo>
                  <a:pt x="740" y="1022"/>
                </a:lnTo>
                <a:lnTo>
                  <a:pt x="743" y="1022"/>
                </a:lnTo>
                <a:lnTo>
                  <a:pt x="745" y="1024"/>
                </a:lnTo>
                <a:lnTo>
                  <a:pt x="746" y="1024"/>
                </a:lnTo>
                <a:lnTo>
                  <a:pt x="748" y="1024"/>
                </a:lnTo>
                <a:lnTo>
                  <a:pt x="748" y="1025"/>
                </a:lnTo>
                <a:lnTo>
                  <a:pt x="751" y="1025"/>
                </a:lnTo>
                <a:lnTo>
                  <a:pt x="752" y="1025"/>
                </a:lnTo>
                <a:lnTo>
                  <a:pt x="754" y="1025"/>
                </a:lnTo>
                <a:lnTo>
                  <a:pt x="757" y="1024"/>
                </a:lnTo>
                <a:lnTo>
                  <a:pt x="758" y="1024"/>
                </a:lnTo>
                <a:lnTo>
                  <a:pt x="760" y="1024"/>
                </a:lnTo>
                <a:lnTo>
                  <a:pt x="763" y="1024"/>
                </a:lnTo>
                <a:lnTo>
                  <a:pt x="764" y="1024"/>
                </a:lnTo>
                <a:lnTo>
                  <a:pt x="767" y="1024"/>
                </a:lnTo>
                <a:lnTo>
                  <a:pt x="769" y="1024"/>
                </a:lnTo>
                <a:lnTo>
                  <a:pt x="770" y="1024"/>
                </a:lnTo>
                <a:lnTo>
                  <a:pt x="770" y="1022"/>
                </a:lnTo>
                <a:lnTo>
                  <a:pt x="773" y="1021"/>
                </a:lnTo>
                <a:lnTo>
                  <a:pt x="775" y="1021"/>
                </a:lnTo>
                <a:lnTo>
                  <a:pt x="776" y="1019"/>
                </a:lnTo>
                <a:lnTo>
                  <a:pt x="778" y="1019"/>
                </a:lnTo>
                <a:lnTo>
                  <a:pt x="779" y="1018"/>
                </a:lnTo>
                <a:lnTo>
                  <a:pt x="782" y="1018"/>
                </a:lnTo>
                <a:lnTo>
                  <a:pt x="784" y="1016"/>
                </a:lnTo>
                <a:lnTo>
                  <a:pt x="785" y="1016"/>
                </a:lnTo>
                <a:lnTo>
                  <a:pt x="787" y="1016"/>
                </a:lnTo>
                <a:lnTo>
                  <a:pt x="788" y="1015"/>
                </a:lnTo>
                <a:lnTo>
                  <a:pt x="791" y="1015"/>
                </a:lnTo>
                <a:lnTo>
                  <a:pt x="793" y="1013"/>
                </a:lnTo>
                <a:lnTo>
                  <a:pt x="794" y="1013"/>
                </a:lnTo>
                <a:lnTo>
                  <a:pt x="796" y="1013"/>
                </a:lnTo>
                <a:lnTo>
                  <a:pt x="798" y="1012"/>
                </a:lnTo>
                <a:lnTo>
                  <a:pt x="799" y="1012"/>
                </a:lnTo>
                <a:lnTo>
                  <a:pt x="801" y="1012"/>
                </a:lnTo>
                <a:lnTo>
                  <a:pt x="802" y="1010"/>
                </a:lnTo>
                <a:lnTo>
                  <a:pt x="804" y="1010"/>
                </a:lnTo>
                <a:lnTo>
                  <a:pt x="805" y="1009"/>
                </a:lnTo>
                <a:lnTo>
                  <a:pt x="805" y="1007"/>
                </a:lnTo>
                <a:lnTo>
                  <a:pt x="807" y="1007"/>
                </a:lnTo>
                <a:lnTo>
                  <a:pt x="807" y="1006"/>
                </a:lnTo>
                <a:lnTo>
                  <a:pt x="808" y="1006"/>
                </a:lnTo>
                <a:lnTo>
                  <a:pt x="808" y="1004"/>
                </a:lnTo>
                <a:lnTo>
                  <a:pt x="808" y="1003"/>
                </a:lnTo>
                <a:lnTo>
                  <a:pt x="808" y="1001"/>
                </a:lnTo>
                <a:lnTo>
                  <a:pt x="807" y="1001"/>
                </a:lnTo>
                <a:lnTo>
                  <a:pt x="807" y="1000"/>
                </a:lnTo>
                <a:lnTo>
                  <a:pt x="807" y="998"/>
                </a:lnTo>
                <a:lnTo>
                  <a:pt x="807" y="997"/>
                </a:lnTo>
                <a:lnTo>
                  <a:pt x="807" y="994"/>
                </a:lnTo>
                <a:lnTo>
                  <a:pt x="807" y="991"/>
                </a:lnTo>
                <a:lnTo>
                  <a:pt x="808" y="989"/>
                </a:lnTo>
                <a:lnTo>
                  <a:pt x="808" y="988"/>
                </a:lnTo>
                <a:lnTo>
                  <a:pt x="808" y="986"/>
                </a:lnTo>
                <a:lnTo>
                  <a:pt x="810" y="985"/>
                </a:lnTo>
                <a:lnTo>
                  <a:pt x="811" y="983"/>
                </a:lnTo>
                <a:lnTo>
                  <a:pt x="813" y="982"/>
                </a:lnTo>
                <a:lnTo>
                  <a:pt x="814" y="980"/>
                </a:lnTo>
                <a:lnTo>
                  <a:pt x="814" y="979"/>
                </a:lnTo>
                <a:lnTo>
                  <a:pt x="814" y="977"/>
                </a:lnTo>
                <a:lnTo>
                  <a:pt x="816" y="975"/>
                </a:lnTo>
                <a:lnTo>
                  <a:pt x="817" y="974"/>
                </a:lnTo>
                <a:lnTo>
                  <a:pt x="819" y="972"/>
                </a:lnTo>
                <a:lnTo>
                  <a:pt x="819" y="971"/>
                </a:lnTo>
                <a:lnTo>
                  <a:pt x="820" y="969"/>
                </a:lnTo>
                <a:lnTo>
                  <a:pt x="820" y="968"/>
                </a:lnTo>
                <a:lnTo>
                  <a:pt x="820" y="966"/>
                </a:lnTo>
                <a:lnTo>
                  <a:pt x="822" y="963"/>
                </a:lnTo>
                <a:lnTo>
                  <a:pt x="822" y="962"/>
                </a:lnTo>
                <a:lnTo>
                  <a:pt x="822" y="960"/>
                </a:lnTo>
                <a:lnTo>
                  <a:pt x="822" y="959"/>
                </a:lnTo>
                <a:lnTo>
                  <a:pt x="823" y="959"/>
                </a:lnTo>
                <a:lnTo>
                  <a:pt x="825" y="957"/>
                </a:lnTo>
                <a:lnTo>
                  <a:pt x="826" y="956"/>
                </a:lnTo>
                <a:lnTo>
                  <a:pt x="828" y="954"/>
                </a:lnTo>
                <a:lnTo>
                  <a:pt x="829" y="954"/>
                </a:lnTo>
                <a:lnTo>
                  <a:pt x="831" y="953"/>
                </a:lnTo>
                <a:lnTo>
                  <a:pt x="832" y="953"/>
                </a:lnTo>
                <a:lnTo>
                  <a:pt x="834" y="951"/>
                </a:lnTo>
                <a:lnTo>
                  <a:pt x="835" y="951"/>
                </a:lnTo>
                <a:lnTo>
                  <a:pt x="837" y="951"/>
                </a:lnTo>
                <a:lnTo>
                  <a:pt x="838" y="950"/>
                </a:lnTo>
                <a:lnTo>
                  <a:pt x="840" y="950"/>
                </a:lnTo>
                <a:lnTo>
                  <a:pt x="841" y="951"/>
                </a:lnTo>
                <a:lnTo>
                  <a:pt x="844" y="951"/>
                </a:lnTo>
                <a:lnTo>
                  <a:pt x="846" y="951"/>
                </a:lnTo>
                <a:lnTo>
                  <a:pt x="847" y="953"/>
                </a:lnTo>
                <a:lnTo>
                  <a:pt x="849" y="954"/>
                </a:lnTo>
                <a:lnTo>
                  <a:pt x="850" y="954"/>
                </a:lnTo>
                <a:lnTo>
                  <a:pt x="854" y="954"/>
                </a:lnTo>
                <a:lnTo>
                  <a:pt x="855" y="954"/>
                </a:lnTo>
                <a:lnTo>
                  <a:pt x="857" y="954"/>
                </a:lnTo>
                <a:lnTo>
                  <a:pt x="857" y="953"/>
                </a:lnTo>
                <a:lnTo>
                  <a:pt x="857" y="951"/>
                </a:lnTo>
                <a:lnTo>
                  <a:pt x="857" y="950"/>
                </a:lnTo>
                <a:lnTo>
                  <a:pt x="857" y="948"/>
                </a:lnTo>
                <a:lnTo>
                  <a:pt x="855" y="948"/>
                </a:lnTo>
                <a:lnTo>
                  <a:pt x="857" y="947"/>
                </a:lnTo>
                <a:lnTo>
                  <a:pt x="857" y="945"/>
                </a:lnTo>
                <a:lnTo>
                  <a:pt x="857" y="942"/>
                </a:lnTo>
                <a:lnTo>
                  <a:pt x="858" y="941"/>
                </a:lnTo>
                <a:lnTo>
                  <a:pt x="860" y="939"/>
                </a:lnTo>
                <a:lnTo>
                  <a:pt x="861" y="938"/>
                </a:lnTo>
                <a:lnTo>
                  <a:pt x="863" y="938"/>
                </a:lnTo>
                <a:lnTo>
                  <a:pt x="864" y="938"/>
                </a:lnTo>
                <a:lnTo>
                  <a:pt x="867" y="938"/>
                </a:lnTo>
                <a:lnTo>
                  <a:pt x="869" y="938"/>
                </a:lnTo>
                <a:lnTo>
                  <a:pt x="870" y="938"/>
                </a:lnTo>
                <a:lnTo>
                  <a:pt x="872" y="938"/>
                </a:lnTo>
                <a:lnTo>
                  <a:pt x="872" y="936"/>
                </a:lnTo>
                <a:lnTo>
                  <a:pt x="873" y="936"/>
                </a:lnTo>
                <a:lnTo>
                  <a:pt x="873" y="935"/>
                </a:lnTo>
                <a:lnTo>
                  <a:pt x="873" y="933"/>
                </a:lnTo>
                <a:lnTo>
                  <a:pt x="875" y="932"/>
                </a:lnTo>
                <a:lnTo>
                  <a:pt x="875" y="930"/>
                </a:lnTo>
                <a:lnTo>
                  <a:pt x="876" y="929"/>
                </a:lnTo>
                <a:lnTo>
                  <a:pt x="878" y="927"/>
                </a:lnTo>
                <a:lnTo>
                  <a:pt x="879" y="927"/>
                </a:lnTo>
                <a:lnTo>
                  <a:pt x="881" y="926"/>
                </a:lnTo>
                <a:lnTo>
                  <a:pt x="882" y="924"/>
                </a:lnTo>
                <a:lnTo>
                  <a:pt x="884" y="922"/>
                </a:lnTo>
                <a:lnTo>
                  <a:pt x="884" y="921"/>
                </a:lnTo>
                <a:lnTo>
                  <a:pt x="885" y="919"/>
                </a:lnTo>
                <a:lnTo>
                  <a:pt x="887" y="918"/>
                </a:lnTo>
                <a:lnTo>
                  <a:pt x="888" y="916"/>
                </a:lnTo>
                <a:lnTo>
                  <a:pt x="888" y="915"/>
                </a:lnTo>
                <a:lnTo>
                  <a:pt x="890" y="913"/>
                </a:lnTo>
                <a:lnTo>
                  <a:pt x="891" y="912"/>
                </a:lnTo>
                <a:lnTo>
                  <a:pt x="893" y="910"/>
                </a:lnTo>
                <a:lnTo>
                  <a:pt x="894" y="909"/>
                </a:lnTo>
                <a:lnTo>
                  <a:pt x="894" y="907"/>
                </a:lnTo>
                <a:lnTo>
                  <a:pt x="896" y="906"/>
                </a:lnTo>
                <a:lnTo>
                  <a:pt x="896" y="904"/>
                </a:lnTo>
                <a:lnTo>
                  <a:pt x="897" y="903"/>
                </a:lnTo>
                <a:lnTo>
                  <a:pt x="897" y="901"/>
                </a:lnTo>
                <a:lnTo>
                  <a:pt x="897" y="900"/>
                </a:lnTo>
                <a:lnTo>
                  <a:pt x="899" y="898"/>
                </a:lnTo>
                <a:lnTo>
                  <a:pt x="899" y="895"/>
                </a:lnTo>
                <a:lnTo>
                  <a:pt x="899" y="894"/>
                </a:lnTo>
                <a:lnTo>
                  <a:pt x="899" y="892"/>
                </a:lnTo>
                <a:lnTo>
                  <a:pt x="900" y="891"/>
                </a:lnTo>
                <a:lnTo>
                  <a:pt x="900" y="888"/>
                </a:lnTo>
                <a:lnTo>
                  <a:pt x="902" y="888"/>
                </a:lnTo>
                <a:lnTo>
                  <a:pt x="903" y="886"/>
                </a:lnTo>
                <a:lnTo>
                  <a:pt x="905" y="886"/>
                </a:lnTo>
                <a:lnTo>
                  <a:pt x="906" y="886"/>
                </a:lnTo>
                <a:lnTo>
                  <a:pt x="908" y="886"/>
                </a:lnTo>
                <a:lnTo>
                  <a:pt x="909" y="886"/>
                </a:lnTo>
                <a:lnTo>
                  <a:pt x="911" y="886"/>
                </a:lnTo>
                <a:lnTo>
                  <a:pt x="913" y="885"/>
                </a:lnTo>
                <a:lnTo>
                  <a:pt x="914" y="885"/>
                </a:lnTo>
                <a:lnTo>
                  <a:pt x="914" y="883"/>
                </a:lnTo>
                <a:lnTo>
                  <a:pt x="916" y="882"/>
                </a:lnTo>
                <a:lnTo>
                  <a:pt x="917" y="882"/>
                </a:lnTo>
                <a:lnTo>
                  <a:pt x="919" y="880"/>
                </a:lnTo>
                <a:lnTo>
                  <a:pt x="920" y="879"/>
                </a:lnTo>
                <a:lnTo>
                  <a:pt x="920" y="877"/>
                </a:lnTo>
                <a:lnTo>
                  <a:pt x="920" y="876"/>
                </a:lnTo>
                <a:lnTo>
                  <a:pt x="922" y="876"/>
                </a:lnTo>
                <a:lnTo>
                  <a:pt x="922" y="874"/>
                </a:lnTo>
                <a:lnTo>
                  <a:pt x="922" y="873"/>
                </a:lnTo>
                <a:lnTo>
                  <a:pt x="922" y="871"/>
                </a:lnTo>
                <a:lnTo>
                  <a:pt x="922" y="869"/>
                </a:lnTo>
                <a:lnTo>
                  <a:pt x="920" y="868"/>
                </a:lnTo>
                <a:lnTo>
                  <a:pt x="919" y="866"/>
                </a:lnTo>
                <a:lnTo>
                  <a:pt x="919" y="865"/>
                </a:lnTo>
                <a:lnTo>
                  <a:pt x="919" y="863"/>
                </a:lnTo>
                <a:lnTo>
                  <a:pt x="919" y="860"/>
                </a:lnTo>
                <a:lnTo>
                  <a:pt x="919" y="857"/>
                </a:lnTo>
                <a:lnTo>
                  <a:pt x="919" y="856"/>
                </a:lnTo>
                <a:lnTo>
                  <a:pt x="920" y="854"/>
                </a:lnTo>
                <a:lnTo>
                  <a:pt x="920" y="851"/>
                </a:lnTo>
                <a:lnTo>
                  <a:pt x="920" y="850"/>
                </a:lnTo>
                <a:lnTo>
                  <a:pt x="922" y="848"/>
                </a:lnTo>
                <a:lnTo>
                  <a:pt x="922" y="845"/>
                </a:lnTo>
                <a:lnTo>
                  <a:pt x="922" y="844"/>
                </a:lnTo>
                <a:lnTo>
                  <a:pt x="922" y="842"/>
                </a:lnTo>
                <a:lnTo>
                  <a:pt x="923" y="839"/>
                </a:lnTo>
                <a:lnTo>
                  <a:pt x="923" y="838"/>
                </a:lnTo>
                <a:lnTo>
                  <a:pt x="923" y="836"/>
                </a:lnTo>
                <a:lnTo>
                  <a:pt x="923" y="833"/>
                </a:lnTo>
                <a:lnTo>
                  <a:pt x="923" y="832"/>
                </a:lnTo>
                <a:lnTo>
                  <a:pt x="923" y="830"/>
                </a:lnTo>
                <a:lnTo>
                  <a:pt x="923" y="829"/>
                </a:lnTo>
                <a:lnTo>
                  <a:pt x="923" y="827"/>
                </a:lnTo>
                <a:lnTo>
                  <a:pt x="923" y="824"/>
                </a:lnTo>
                <a:lnTo>
                  <a:pt x="923" y="821"/>
                </a:lnTo>
                <a:lnTo>
                  <a:pt x="923" y="820"/>
                </a:lnTo>
                <a:lnTo>
                  <a:pt x="923" y="818"/>
                </a:lnTo>
                <a:lnTo>
                  <a:pt x="925" y="816"/>
                </a:lnTo>
                <a:lnTo>
                  <a:pt x="926" y="815"/>
                </a:lnTo>
                <a:lnTo>
                  <a:pt x="928" y="815"/>
                </a:lnTo>
                <a:lnTo>
                  <a:pt x="928" y="813"/>
                </a:lnTo>
                <a:lnTo>
                  <a:pt x="929" y="813"/>
                </a:lnTo>
                <a:lnTo>
                  <a:pt x="929" y="815"/>
                </a:lnTo>
                <a:lnTo>
                  <a:pt x="931" y="815"/>
                </a:lnTo>
                <a:lnTo>
                  <a:pt x="931" y="816"/>
                </a:lnTo>
                <a:lnTo>
                  <a:pt x="932" y="816"/>
                </a:lnTo>
                <a:lnTo>
                  <a:pt x="934" y="818"/>
                </a:lnTo>
                <a:lnTo>
                  <a:pt x="935" y="820"/>
                </a:lnTo>
                <a:lnTo>
                  <a:pt x="937" y="821"/>
                </a:lnTo>
                <a:lnTo>
                  <a:pt x="938" y="821"/>
                </a:lnTo>
                <a:lnTo>
                  <a:pt x="940" y="823"/>
                </a:lnTo>
                <a:lnTo>
                  <a:pt x="941" y="823"/>
                </a:lnTo>
                <a:lnTo>
                  <a:pt x="943" y="823"/>
                </a:lnTo>
                <a:lnTo>
                  <a:pt x="944" y="823"/>
                </a:lnTo>
                <a:lnTo>
                  <a:pt x="946" y="823"/>
                </a:lnTo>
                <a:lnTo>
                  <a:pt x="947" y="823"/>
                </a:lnTo>
                <a:lnTo>
                  <a:pt x="949" y="821"/>
                </a:lnTo>
                <a:lnTo>
                  <a:pt x="950" y="820"/>
                </a:lnTo>
                <a:lnTo>
                  <a:pt x="952" y="818"/>
                </a:lnTo>
                <a:lnTo>
                  <a:pt x="952" y="816"/>
                </a:lnTo>
                <a:lnTo>
                  <a:pt x="953" y="813"/>
                </a:lnTo>
                <a:lnTo>
                  <a:pt x="953" y="810"/>
                </a:lnTo>
                <a:lnTo>
                  <a:pt x="953" y="809"/>
                </a:lnTo>
                <a:lnTo>
                  <a:pt x="953" y="807"/>
                </a:lnTo>
                <a:lnTo>
                  <a:pt x="955" y="807"/>
                </a:lnTo>
                <a:lnTo>
                  <a:pt x="955" y="806"/>
                </a:lnTo>
                <a:lnTo>
                  <a:pt x="956" y="806"/>
                </a:lnTo>
                <a:lnTo>
                  <a:pt x="958" y="804"/>
                </a:lnTo>
                <a:lnTo>
                  <a:pt x="958" y="803"/>
                </a:lnTo>
                <a:lnTo>
                  <a:pt x="959" y="801"/>
                </a:lnTo>
                <a:lnTo>
                  <a:pt x="961" y="800"/>
                </a:lnTo>
                <a:lnTo>
                  <a:pt x="962" y="797"/>
                </a:lnTo>
                <a:lnTo>
                  <a:pt x="964" y="795"/>
                </a:lnTo>
                <a:lnTo>
                  <a:pt x="965" y="794"/>
                </a:lnTo>
                <a:lnTo>
                  <a:pt x="967" y="792"/>
                </a:lnTo>
                <a:lnTo>
                  <a:pt x="969" y="791"/>
                </a:lnTo>
                <a:lnTo>
                  <a:pt x="970" y="789"/>
                </a:lnTo>
                <a:lnTo>
                  <a:pt x="972" y="788"/>
                </a:lnTo>
                <a:lnTo>
                  <a:pt x="972" y="786"/>
                </a:lnTo>
                <a:lnTo>
                  <a:pt x="973" y="785"/>
                </a:lnTo>
                <a:lnTo>
                  <a:pt x="975" y="782"/>
                </a:lnTo>
                <a:lnTo>
                  <a:pt x="976" y="782"/>
                </a:lnTo>
                <a:lnTo>
                  <a:pt x="981" y="782"/>
                </a:lnTo>
                <a:lnTo>
                  <a:pt x="982" y="780"/>
                </a:lnTo>
                <a:lnTo>
                  <a:pt x="985" y="779"/>
                </a:lnTo>
                <a:lnTo>
                  <a:pt x="987" y="777"/>
                </a:lnTo>
                <a:lnTo>
                  <a:pt x="990" y="776"/>
                </a:lnTo>
                <a:lnTo>
                  <a:pt x="991" y="774"/>
                </a:lnTo>
                <a:lnTo>
                  <a:pt x="994" y="773"/>
                </a:lnTo>
                <a:lnTo>
                  <a:pt x="997" y="770"/>
                </a:lnTo>
                <a:lnTo>
                  <a:pt x="999" y="768"/>
                </a:lnTo>
                <a:lnTo>
                  <a:pt x="1002" y="767"/>
                </a:lnTo>
                <a:lnTo>
                  <a:pt x="1003" y="765"/>
                </a:lnTo>
                <a:lnTo>
                  <a:pt x="1005" y="763"/>
                </a:lnTo>
                <a:lnTo>
                  <a:pt x="1006" y="760"/>
                </a:lnTo>
                <a:lnTo>
                  <a:pt x="1009" y="759"/>
                </a:lnTo>
                <a:lnTo>
                  <a:pt x="1012" y="760"/>
                </a:lnTo>
                <a:lnTo>
                  <a:pt x="1014" y="762"/>
                </a:lnTo>
                <a:lnTo>
                  <a:pt x="1017" y="763"/>
                </a:lnTo>
                <a:lnTo>
                  <a:pt x="1020" y="765"/>
                </a:lnTo>
                <a:lnTo>
                  <a:pt x="1025" y="765"/>
                </a:lnTo>
                <a:lnTo>
                  <a:pt x="1028" y="767"/>
                </a:lnTo>
                <a:lnTo>
                  <a:pt x="1031" y="768"/>
                </a:lnTo>
                <a:lnTo>
                  <a:pt x="1034" y="770"/>
                </a:lnTo>
                <a:lnTo>
                  <a:pt x="1037" y="768"/>
                </a:lnTo>
                <a:lnTo>
                  <a:pt x="1040" y="768"/>
                </a:lnTo>
                <a:lnTo>
                  <a:pt x="1041" y="767"/>
                </a:lnTo>
                <a:lnTo>
                  <a:pt x="1046" y="767"/>
                </a:lnTo>
                <a:lnTo>
                  <a:pt x="1049" y="765"/>
                </a:lnTo>
                <a:lnTo>
                  <a:pt x="1050" y="763"/>
                </a:lnTo>
                <a:lnTo>
                  <a:pt x="1053" y="762"/>
                </a:lnTo>
                <a:lnTo>
                  <a:pt x="1056" y="760"/>
                </a:lnTo>
                <a:lnTo>
                  <a:pt x="1058" y="759"/>
                </a:lnTo>
                <a:lnTo>
                  <a:pt x="1061" y="757"/>
                </a:lnTo>
                <a:lnTo>
                  <a:pt x="1064" y="757"/>
                </a:lnTo>
                <a:lnTo>
                  <a:pt x="1067" y="756"/>
                </a:lnTo>
                <a:lnTo>
                  <a:pt x="1070" y="756"/>
                </a:lnTo>
                <a:lnTo>
                  <a:pt x="1073" y="756"/>
                </a:lnTo>
                <a:lnTo>
                  <a:pt x="1074" y="757"/>
                </a:lnTo>
                <a:lnTo>
                  <a:pt x="1076" y="757"/>
                </a:lnTo>
                <a:lnTo>
                  <a:pt x="1079" y="757"/>
                </a:lnTo>
                <a:lnTo>
                  <a:pt x="1082" y="760"/>
                </a:lnTo>
                <a:lnTo>
                  <a:pt x="1084" y="762"/>
                </a:lnTo>
                <a:lnTo>
                  <a:pt x="1087" y="763"/>
                </a:lnTo>
                <a:lnTo>
                  <a:pt x="1088" y="767"/>
                </a:lnTo>
                <a:lnTo>
                  <a:pt x="1090" y="768"/>
                </a:lnTo>
                <a:lnTo>
                  <a:pt x="1091" y="771"/>
                </a:lnTo>
                <a:lnTo>
                  <a:pt x="1093" y="774"/>
                </a:lnTo>
                <a:lnTo>
                  <a:pt x="1102" y="783"/>
                </a:lnTo>
                <a:lnTo>
                  <a:pt x="1103" y="785"/>
                </a:lnTo>
                <a:lnTo>
                  <a:pt x="1103" y="788"/>
                </a:lnTo>
                <a:lnTo>
                  <a:pt x="1105" y="789"/>
                </a:lnTo>
                <a:lnTo>
                  <a:pt x="1106" y="792"/>
                </a:lnTo>
                <a:lnTo>
                  <a:pt x="1106" y="794"/>
                </a:lnTo>
                <a:lnTo>
                  <a:pt x="1106" y="798"/>
                </a:lnTo>
                <a:lnTo>
                  <a:pt x="1106" y="800"/>
                </a:lnTo>
                <a:lnTo>
                  <a:pt x="1105" y="803"/>
                </a:lnTo>
                <a:lnTo>
                  <a:pt x="1106" y="806"/>
                </a:lnTo>
                <a:lnTo>
                  <a:pt x="1108" y="807"/>
                </a:lnTo>
                <a:lnTo>
                  <a:pt x="1111" y="809"/>
                </a:lnTo>
                <a:lnTo>
                  <a:pt x="1112" y="810"/>
                </a:lnTo>
                <a:lnTo>
                  <a:pt x="1115" y="812"/>
                </a:lnTo>
                <a:lnTo>
                  <a:pt x="1117" y="815"/>
                </a:lnTo>
                <a:lnTo>
                  <a:pt x="1117" y="816"/>
                </a:lnTo>
                <a:lnTo>
                  <a:pt x="1120" y="818"/>
                </a:lnTo>
                <a:lnTo>
                  <a:pt x="1123" y="818"/>
                </a:lnTo>
                <a:lnTo>
                  <a:pt x="1126" y="820"/>
                </a:lnTo>
                <a:lnTo>
                  <a:pt x="1129" y="821"/>
                </a:lnTo>
                <a:lnTo>
                  <a:pt x="1132" y="823"/>
                </a:lnTo>
                <a:lnTo>
                  <a:pt x="1135" y="824"/>
                </a:lnTo>
                <a:lnTo>
                  <a:pt x="1136" y="827"/>
                </a:lnTo>
                <a:lnTo>
                  <a:pt x="1136" y="829"/>
                </a:lnTo>
                <a:lnTo>
                  <a:pt x="1136" y="832"/>
                </a:lnTo>
                <a:lnTo>
                  <a:pt x="1136" y="835"/>
                </a:lnTo>
                <a:lnTo>
                  <a:pt x="1136" y="838"/>
                </a:lnTo>
                <a:lnTo>
                  <a:pt x="1135" y="841"/>
                </a:lnTo>
                <a:lnTo>
                  <a:pt x="1133" y="842"/>
                </a:lnTo>
                <a:lnTo>
                  <a:pt x="1132" y="845"/>
                </a:lnTo>
                <a:lnTo>
                  <a:pt x="1133" y="847"/>
                </a:lnTo>
                <a:lnTo>
                  <a:pt x="1133" y="851"/>
                </a:lnTo>
                <a:lnTo>
                  <a:pt x="1136" y="853"/>
                </a:lnTo>
                <a:lnTo>
                  <a:pt x="1140" y="854"/>
                </a:lnTo>
                <a:lnTo>
                  <a:pt x="1141" y="856"/>
                </a:lnTo>
                <a:lnTo>
                  <a:pt x="1143" y="859"/>
                </a:lnTo>
                <a:lnTo>
                  <a:pt x="1146" y="860"/>
                </a:lnTo>
                <a:lnTo>
                  <a:pt x="1147" y="862"/>
                </a:lnTo>
                <a:lnTo>
                  <a:pt x="1149" y="863"/>
                </a:lnTo>
                <a:lnTo>
                  <a:pt x="1152" y="865"/>
                </a:lnTo>
                <a:lnTo>
                  <a:pt x="1155" y="866"/>
                </a:lnTo>
                <a:lnTo>
                  <a:pt x="1158" y="866"/>
                </a:lnTo>
                <a:lnTo>
                  <a:pt x="1159" y="868"/>
                </a:lnTo>
                <a:lnTo>
                  <a:pt x="1159" y="871"/>
                </a:lnTo>
                <a:lnTo>
                  <a:pt x="1162" y="871"/>
                </a:lnTo>
                <a:lnTo>
                  <a:pt x="1164" y="868"/>
                </a:lnTo>
                <a:lnTo>
                  <a:pt x="1165" y="866"/>
                </a:lnTo>
                <a:lnTo>
                  <a:pt x="1168" y="866"/>
                </a:lnTo>
                <a:lnTo>
                  <a:pt x="1170" y="865"/>
                </a:lnTo>
                <a:lnTo>
                  <a:pt x="1171" y="865"/>
                </a:lnTo>
                <a:lnTo>
                  <a:pt x="1174" y="865"/>
                </a:lnTo>
                <a:lnTo>
                  <a:pt x="1177" y="865"/>
                </a:lnTo>
                <a:lnTo>
                  <a:pt x="1179" y="866"/>
                </a:lnTo>
                <a:lnTo>
                  <a:pt x="1179" y="869"/>
                </a:lnTo>
                <a:lnTo>
                  <a:pt x="1179" y="873"/>
                </a:lnTo>
                <a:lnTo>
                  <a:pt x="1179" y="876"/>
                </a:lnTo>
                <a:lnTo>
                  <a:pt x="1177" y="877"/>
                </a:lnTo>
                <a:lnTo>
                  <a:pt x="1174" y="879"/>
                </a:lnTo>
                <a:lnTo>
                  <a:pt x="1177" y="882"/>
                </a:lnTo>
                <a:lnTo>
                  <a:pt x="1180" y="882"/>
                </a:lnTo>
                <a:lnTo>
                  <a:pt x="1183" y="882"/>
                </a:lnTo>
                <a:lnTo>
                  <a:pt x="1186" y="882"/>
                </a:lnTo>
                <a:lnTo>
                  <a:pt x="1186" y="883"/>
                </a:lnTo>
                <a:lnTo>
                  <a:pt x="1189" y="886"/>
                </a:lnTo>
                <a:lnTo>
                  <a:pt x="1188" y="888"/>
                </a:lnTo>
                <a:lnTo>
                  <a:pt x="1183" y="889"/>
                </a:lnTo>
                <a:lnTo>
                  <a:pt x="1183" y="892"/>
                </a:lnTo>
                <a:lnTo>
                  <a:pt x="1183" y="894"/>
                </a:lnTo>
                <a:lnTo>
                  <a:pt x="1183" y="898"/>
                </a:lnTo>
                <a:lnTo>
                  <a:pt x="1183" y="901"/>
                </a:lnTo>
                <a:lnTo>
                  <a:pt x="1182" y="904"/>
                </a:lnTo>
                <a:lnTo>
                  <a:pt x="1182" y="907"/>
                </a:lnTo>
                <a:lnTo>
                  <a:pt x="1179" y="909"/>
                </a:lnTo>
                <a:lnTo>
                  <a:pt x="1176" y="910"/>
                </a:lnTo>
                <a:lnTo>
                  <a:pt x="1174" y="912"/>
                </a:lnTo>
                <a:lnTo>
                  <a:pt x="1173" y="915"/>
                </a:lnTo>
                <a:lnTo>
                  <a:pt x="1173" y="918"/>
                </a:lnTo>
                <a:lnTo>
                  <a:pt x="1176" y="919"/>
                </a:lnTo>
                <a:lnTo>
                  <a:pt x="1179" y="919"/>
                </a:lnTo>
                <a:lnTo>
                  <a:pt x="1182" y="919"/>
                </a:lnTo>
                <a:lnTo>
                  <a:pt x="1183" y="919"/>
                </a:lnTo>
                <a:lnTo>
                  <a:pt x="1186" y="921"/>
                </a:lnTo>
                <a:lnTo>
                  <a:pt x="1189" y="921"/>
                </a:lnTo>
                <a:lnTo>
                  <a:pt x="1192" y="919"/>
                </a:lnTo>
                <a:lnTo>
                  <a:pt x="1195" y="919"/>
                </a:lnTo>
                <a:lnTo>
                  <a:pt x="1199" y="921"/>
                </a:lnTo>
                <a:lnTo>
                  <a:pt x="1200" y="922"/>
                </a:lnTo>
                <a:lnTo>
                  <a:pt x="1202" y="924"/>
                </a:lnTo>
                <a:lnTo>
                  <a:pt x="1203" y="927"/>
                </a:lnTo>
                <a:lnTo>
                  <a:pt x="1203" y="929"/>
                </a:lnTo>
                <a:lnTo>
                  <a:pt x="1205" y="932"/>
                </a:lnTo>
                <a:lnTo>
                  <a:pt x="1205" y="935"/>
                </a:lnTo>
                <a:lnTo>
                  <a:pt x="1206" y="938"/>
                </a:lnTo>
                <a:lnTo>
                  <a:pt x="1205" y="939"/>
                </a:lnTo>
                <a:lnTo>
                  <a:pt x="1206" y="942"/>
                </a:lnTo>
                <a:lnTo>
                  <a:pt x="1209" y="942"/>
                </a:lnTo>
                <a:lnTo>
                  <a:pt x="1211" y="945"/>
                </a:lnTo>
                <a:lnTo>
                  <a:pt x="1211" y="947"/>
                </a:lnTo>
                <a:lnTo>
                  <a:pt x="1209" y="950"/>
                </a:lnTo>
                <a:lnTo>
                  <a:pt x="1208" y="951"/>
                </a:lnTo>
                <a:lnTo>
                  <a:pt x="1206" y="954"/>
                </a:lnTo>
                <a:lnTo>
                  <a:pt x="1206" y="959"/>
                </a:lnTo>
                <a:lnTo>
                  <a:pt x="1208" y="960"/>
                </a:lnTo>
                <a:lnTo>
                  <a:pt x="1208" y="962"/>
                </a:lnTo>
                <a:lnTo>
                  <a:pt x="1211" y="963"/>
                </a:lnTo>
                <a:lnTo>
                  <a:pt x="1212" y="966"/>
                </a:lnTo>
                <a:lnTo>
                  <a:pt x="1214" y="968"/>
                </a:lnTo>
                <a:lnTo>
                  <a:pt x="1215" y="969"/>
                </a:lnTo>
                <a:lnTo>
                  <a:pt x="1218" y="972"/>
                </a:lnTo>
                <a:lnTo>
                  <a:pt x="1220" y="974"/>
                </a:lnTo>
                <a:lnTo>
                  <a:pt x="1220" y="975"/>
                </a:lnTo>
                <a:lnTo>
                  <a:pt x="1221" y="977"/>
                </a:lnTo>
                <a:lnTo>
                  <a:pt x="1224" y="980"/>
                </a:lnTo>
                <a:lnTo>
                  <a:pt x="1226" y="982"/>
                </a:lnTo>
                <a:lnTo>
                  <a:pt x="1227" y="983"/>
                </a:lnTo>
                <a:lnTo>
                  <a:pt x="1229" y="986"/>
                </a:lnTo>
                <a:lnTo>
                  <a:pt x="1230" y="988"/>
                </a:lnTo>
                <a:lnTo>
                  <a:pt x="1233" y="989"/>
                </a:lnTo>
                <a:lnTo>
                  <a:pt x="1235" y="991"/>
                </a:lnTo>
                <a:lnTo>
                  <a:pt x="1238" y="992"/>
                </a:lnTo>
                <a:lnTo>
                  <a:pt x="1239" y="994"/>
                </a:lnTo>
                <a:lnTo>
                  <a:pt x="1241" y="995"/>
                </a:lnTo>
                <a:lnTo>
                  <a:pt x="1244" y="997"/>
                </a:lnTo>
                <a:lnTo>
                  <a:pt x="1247" y="998"/>
                </a:lnTo>
                <a:lnTo>
                  <a:pt x="1250" y="998"/>
                </a:lnTo>
                <a:lnTo>
                  <a:pt x="1253" y="1000"/>
                </a:lnTo>
                <a:lnTo>
                  <a:pt x="1258" y="1000"/>
                </a:lnTo>
                <a:lnTo>
                  <a:pt x="1261" y="1000"/>
                </a:lnTo>
                <a:lnTo>
                  <a:pt x="1264" y="1000"/>
                </a:lnTo>
                <a:lnTo>
                  <a:pt x="1267" y="1000"/>
                </a:lnTo>
                <a:lnTo>
                  <a:pt x="1270" y="1000"/>
                </a:lnTo>
                <a:lnTo>
                  <a:pt x="1273" y="1000"/>
                </a:lnTo>
                <a:lnTo>
                  <a:pt x="1276" y="1000"/>
                </a:lnTo>
                <a:lnTo>
                  <a:pt x="1279" y="1000"/>
                </a:lnTo>
                <a:lnTo>
                  <a:pt x="1282" y="998"/>
                </a:lnTo>
                <a:lnTo>
                  <a:pt x="1283" y="998"/>
                </a:lnTo>
                <a:lnTo>
                  <a:pt x="1286" y="998"/>
                </a:lnTo>
                <a:lnTo>
                  <a:pt x="1289" y="997"/>
                </a:lnTo>
                <a:lnTo>
                  <a:pt x="1292" y="997"/>
                </a:lnTo>
                <a:lnTo>
                  <a:pt x="1294" y="995"/>
                </a:lnTo>
                <a:lnTo>
                  <a:pt x="1297" y="995"/>
                </a:lnTo>
                <a:lnTo>
                  <a:pt x="1301" y="994"/>
                </a:lnTo>
                <a:lnTo>
                  <a:pt x="1304" y="992"/>
                </a:lnTo>
                <a:lnTo>
                  <a:pt x="1306" y="991"/>
                </a:lnTo>
                <a:lnTo>
                  <a:pt x="1309" y="989"/>
                </a:lnTo>
                <a:lnTo>
                  <a:pt x="1312" y="989"/>
                </a:lnTo>
                <a:lnTo>
                  <a:pt x="1315" y="988"/>
                </a:lnTo>
                <a:lnTo>
                  <a:pt x="1317" y="986"/>
                </a:lnTo>
                <a:lnTo>
                  <a:pt x="1320" y="986"/>
                </a:lnTo>
                <a:lnTo>
                  <a:pt x="1323" y="985"/>
                </a:lnTo>
                <a:lnTo>
                  <a:pt x="1326" y="983"/>
                </a:lnTo>
                <a:lnTo>
                  <a:pt x="1329" y="982"/>
                </a:lnTo>
                <a:lnTo>
                  <a:pt x="1330" y="982"/>
                </a:lnTo>
                <a:lnTo>
                  <a:pt x="1332" y="980"/>
                </a:lnTo>
                <a:lnTo>
                  <a:pt x="1335" y="979"/>
                </a:lnTo>
                <a:lnTo>
                  <a:pt x="1336" y="977"/>
                </a:lnTo>
                <a:lnTo>
                  <a:pt x="1339" y="975"/>
                </a:lnTo>
                <a:lnTo>
                  <a:pt x="1341" y="974"/>
                </a:lnTo>
                <a:lnTo>
                  <a:pt x="1344" y="972"/>
                </a:lnTo>
                <a:lnTo>
                  <a:pt x="1347" y="971"/>
                </a:lnTo>
                <a:lnTo>
                  <a:pt x="1350" y="971"/>
                </a:lnTo>
                <a:lnTo>
                  <a:pt x="1353" y="971"/>
                </a:lnTo>
                <a:lnTo>
                  <a:pt x="1354" y="971"/>
                </a:lnTo>
                <a:lnTo>
                  <a:pt x="1357" y="971"/>
                </a:lnTo>
                <a:lnTo>
                  <a:pt x="1360" y="971"/>
                </a:lnTo>
                <a:lnTo>
                  <a:pt x="1362" y="971"/>
                </a:lnTo>
                <a:lnTo>
                  <a:pt x="1365" y="971"/>
                </a:lnTo>
                <a:lnTo>
                  <a:pt x="1368" y="971"/>
                </a:lnTo>
                <a:lnTo>
                  <a:pt x="1371" y="972"/>
                </a:lnTo>
                <a:lnTo>
                  <a:pt x="1373" y="975"/>
                </a:lnTo>
                <a:lnTo>
                  <a:pt x="1374" y="977"/>
                </a:lnTo>
                <a:lnTo>
                  <a:pt x="1377" y="979"/>
                </a:lnTo>
                <a:lnTo>
                  <a:pt x="1380" y="980"/>
                </a:lnTo>
                <a:lnTo>
                  <a:pt x="1383" y="980"/>
                </a:lnTo>
                <a:lnTo>
                  <a:pt x="1386" y="982"/>
                </a:lnTo>
                <a:lnTo>
                  <a:pt x="1389" y="982"/>
                </a:lnTo>
                <a:lnTo>
                  <a:pt x="1391" y="982"/>
                </a:lnTo>
                <a:lnTo>
                  <a:pt x="1394" y="982"/>
                </a:lnTo>
                <a:lnTo>
                  <a:pt x="1397" y="983"/>
                </a:lnTo>
                <a:lnTo>
                  <a:pt x="1398" y="985"/>
                </a:lnTo>
                <a:lnTo>
                  <a:pt x="1401" y="986"/>
                </a:lnTo>
                <a:lnTo>
                  <a:pt x="1404" y="988"/>
                </a:lnTo>
                <a:lnTo>
                  <a:pt x="1407" y="989"/>
                </a:lnTo>
                <a:lnTo>
                  <a:pt x="1410" y="989"/>
                </a:lnTo>
                <a:lnTo>
                  <a:pt x="1412" y="991"/>
                </a:lnTo>
                <a:lnTo>
                  <a:pt x="1415" y="991"/>
                </a:lnTo>
                <a:lnTo>
                  <a:pt x="1418" y="991"/>
                </a:lnTo>
                <a:lnTo>
                  <a:pt x="1421" y="991"/>
                </a:lnTo>
                <a:lnTo>
                  <a:pt x="1424" y="991"/>
                </a:lnTo>
                <a:lnTo>
                  <a:pt x="1427" y="991"/>
                </a:lnTo>
                <a:lnTo>
                  <a:pt x="1429" y="989"/>
                </a:lnTo>
                <a:lnTo>
                  <a:pt x="1432" y="989"/>
                </a:lnTo>
                <a:lnTo>
                  <a:pt x="1435" y="989"/>
                </a:lnTo>
                <a:lnTo>
                  <a:pt x="1436" y="988"/>
                </a:lnTo>
                <a:lnTo>
                  <a:pt x="1439" y="988"/>
                </a:lnTo>
                <a:lnTo>
                  <a:pt x="1441" y="986"/>
                </a:lnTo>
                <a:lnTo>
                  <a:pt x="1444" y="986"/>
                </a:lnTo>
                <a:lnTo>
                  <a:pt x="1447" y="986"/>
                </a:lnTo>
                <a:lnTo>
                  <a:pt x="1450" y="985"/>
                </a:lnTo>
                <a:lnTo>
                  <a:pt x="1453" y="985"/>
                </a:lnTo>
                <a:lnTo>
                  <a:pt x="1456" y="985"/>
                </a:lnTo>
                <a:lnTo>
                  <a:pt x="1459" y="986"/>
                </a:lnTo>
                <a:lnTo>
                  <a:pt x="1460" y="986"/>
                </a:lnTo>
                <a:lnTo>
                  <a:pt x="1463" y="986"/>
                </a:lnTo>
                <a:lnTo>
                  <a:pt x="1465" y="988"/>
                </a:lnTo>
                <a:lnTo>
                  <a:pt x="1468" y="989"/>
                </a:lnTo>
                <a:lnTo>
                  <a:pt x="1471" y="991"/>
                </a:lnTo>
                <a:lnTo>
                  <a:pt x="1474" y="992"/>
                </a:lnTo>
                <a:lnTo>
                  <a:pt x="1477" y="992"/>
                </a:lnTo>
                <a:lnTo>
                  <a:pt x="1480" y="994"/>
                </a:lnTo>
                <a:lnTo>
                  <a:pt x="1483" y="994"/>
                </a:lnTo>
                <a:lnTo>
                  <a:pt x="1486" y="995"/>
                </a:lnTo>
                <a:lnTo>
                  <a:pt x="1488" y="995"/>
                </a:lnTo>
                <a:lnTo>
                  <a:pt x="1491" y="995"/>
                </a:lnTo>
                <a:lnTo>
                  <a:pt x="1492" y="995"/>
                </a:lnTo>
                <a:lnTo>
                  <a:pt x="1495" y="995"/>
                </a:lnTo>
                <a:lnTo>
                  <a:pt x="1497" y="995"/>
                </a:lnTo>
                <a:lnTo>
                  <a:pt x="1500" y="995"/>
                </a:lnTo>
                <a:lnTo>
                  <a:pt x="1504" y="994"/>
                </a:lnTo>
                <a:lnTo>
                  <a:pt x="1507" y="994"/>
                </a:lnTo>
                <a:lnTo>
                  <a:pt x="1510" y="992"/>
                </a:lnTo>
                <a:lnTo>
                  <a:pt x="1513" y="992"/>
                </a:lnTo>
                <a:lnTo>
                  <a:pt x="1515" y="991"/>
                </a:lnTo>
                <a:lnTo>
                  <a:pt x="1518" y="989"/>
                </a:lnTo>
                <a:lnTo>
                  <a:pt x="1519" y="988"/>
                </a:lnTo>
                <a:lnTo>
                  <a:pt x="1522" y="986"/>
                </a:lnTo>
                <a:lnTo>
                  <a:pt x="1525" y="986"/>
                </a:lnTo>
                <a:lnTo>
                  <a:pt x="1527" y="985"/>
                </a:lnTo>
                <a:lnTo>
                  <a:pt x="1528" y="983"/>
                </a:lnTo>
                <a:lnTo>
                  <a:pt x="1531" y="982"/>
                </a:lnTo>
                <a:lnTo>
                  <a:pt x="1533" y="980"/>
                </a:lnTo>
                <a:lnTo>
                  <a:pt x="1534" y="979"/>
                </a:lnTo>
                <a:lnTo>
                  <a:pt x="1537" y="977"/>
                </a:lnTo>
                <a:lnTo>
                  <a:pt x="1539" y="975"/>
                </a:lnTo>
                <a:lnTo>
                  <a:pt x="1541" y="972"/>
                </a:lnTo>
                <a:lnTo>
                  <a:pt x="1542" y="971"/>
                </a:lnTo>
                <a:lnTo>
                  <a:pt x="1544" y="969"/>
                </a:lnTo>
                <a:lnTo>
                  <a:pt x="1545" y="966"/>
                </a:lnTo>
                <a:lnTo>
                  <a:pt x="1547" y="965"/>
                </a:lnTo>
                <a:lnTo>
                  <a:pt x="1548" y="962"/>
                </a:lnTo>
                <a:lnTo>
                  <a:pt x="1550" y="960"/>
                </a:lnTo>
                <a:lnTo>
                  <a:pt x="1551" y="957"/>
                </a:lnTo>
                <a:lnTo>
                  <a:pt x="1553" y="956"/>
                </a:lnTo>
                <a:lnTo>
                  <a:pt x="1554" y="954"/>
                </a:lnTo>
                <a:lnTo>
                  <a:pt x="1556" y="951"/>
                </a:lnTo>
                <a:lnTo>
                  <a:pt x="1559" y="948"/>
                </a:lnTo>
                <a:lnTo>
                  <a:pt x="1559" y="947"/>
                </a:lnTo>
                <a:lnTo>
                  <a:pt x="1560" y="945"/>
                </a:lnTo>
                <a:lnTo>
                  <a:pt x="1563" y="944"/>
                </a:lnTo>
                <a:lnTo>
                  <a:pt x="1565" y="942"/>
                </a:lnTo>
                <a:lnTo>
                  <a:pt x="1568" y="942"/>
                </a:lnTo>
                <a:lnTo>
                  <a:pt x="1571" y="944"/>
                </a:lnTo>
                <a:lnTo>
                  <a:pt x="1574" y="942"/>
                </a:lnTo>
                <a:lnTo>
                  <a:pt x="1575" y="942"/>
                </a:lnTo>
                <a:lnTo>
                  <a:pt x="1578" y="941"/>
                </a:lnTo>
                <a:lnTo>
                  <a:pt x="1580" y="939"/>
                </a:lnTo>
                <a:lnTo>
                  <a:pt x="1581" y="936"/>
                </a:lnTo>
                <a:lnTo>
                  <a:pt x="1581" y="935"/>
                </a:lnTo>
                <a:lnTo>
                  <a:pt x="1583" y="932"/>
                </a:lnTo>
                <a:lnTo>
                  <a:pt x="1586" y="932"/>
                </a:lnTo>
                <a:lnTo>
                  <a:pt x="1587" y="935"/>
                </a:lnTo>
                <a:lnTo>
                  <a:pt x="1586" y="936"/>
                </a:lnTo>
                <a:lnTo>
                  <a:pt x="1584" y="939"/>
                </a:lnTo>
                <a:lnTo>
                  <a:pt x="1584" y="941"/>
                </a:lnTo>
                <a:lnTo>
                  <a:pt x="1586" y="942"/>
                </a:lnTo>
                <a:lnTo>
                  <a:pt x="1587" y="944"/>
                </a:lnTo>
                <a:lnTo>
                  <a:pt x="1590" y="945"/>
                </a:lnTo>
                <a:lnTo>
                  <a:pt x="1592" y="944"/>
                </a:lnTo>
                <a:lnTo>
                  <a:pt x="1592" y="941"/>
                </a:lnTo>
                <a:lnTo>
                  <a:pt x="1592" y="938"/>
                </a:lnTo>
                <a:lnTo>
                  <a:pt x="1593" y="935"/>
                </a:lnTo>
                <a:lnTo>
                  <a:pt x="1592" y="932"/>
                </a:lnTo>
                <a:lnTo>
                  <a:pt x="1593" y="930"/>
                </a:lnTo>
                <a:lnTo>
                  <a:pt x="1596" y="930"/>
                </a:lnTo>
                <a:lnTo>
                  <a:pt x="1598" y="930"/>
                </a:lnTo>
                <a:lnTo>
                  <a:pt x="1600" y="933"/>
                </a:lnTo>
                <a:lnTo>
                  <a:pt x="1598" y="935"/>
                </a:lnTo>
                <a:lnTo>
                  <a:pt x="1596" y="938"/>
                </a:lnTo>
                <a:lnTo>
                  <a:pt x="1596" y="941"/>
                </a:lnTo>
                <a:lnTo>
                  <a:pt x="1596" y="942"/>
                </a:lnTo>
                <a:lnTo>
                  <a:pt x="1596" y="945"/>
                </a:lnTo>
                <a:lnTo>
                  <a:pt x="1598" y="947"/>
                </a:lnTo>
                <a:lnTo>
                  <a:pt x="1600" y="948"/>
                </a:lnTo>
                <a:lnTo>
                  <a:pt x="1603" y="950"/>
                </a:lnTo>
                <a:lnTo>
                  <a:pt x="1604" y="951"/>
                </a:lnTo>
                <a:lnTo>
                  <a:pt x="1607" y="951"/>
                </a:lnTo>
                <a:lnTo>
                  <a:pt x="1610" y="953"/>
                </a:lnTo>
                <a:lnTo>
                  <a:pt x="1612" y="953"/>
                </a:lnTo>
                <a:lnTo>
                  <a:pt x="1615" y="953"/>
                </a:lnTo>
                <a:lnTo>
                  <a:pt x="1618" y="953"/>
                </a:lnTo>
                <a:lnTo>
                  <a:pt x="1621" y="954"/>
                </a:lnTo>
                <a:lnTo>
                  <a:pt x="1625" y="954"/>
                </a:lnTo>
                <a:lnTo>
                  <a:pt x="1627" y="954"/>
                </a:lnTo>
                <a:lnTo>
                  <a:pt x="1630" y="954"/>
                </a:lnTo>
                <a:lnTo>
                  <a:pt x="1633" y="954"/>
                </a:lnTo>
                <a:lnTo>
                  <a:pt x="1636" y="954"/>
                </a:lnTo>
                <a:lnTo>
                  <a:pt x="1639" y="953"/>
                </a:lnTo>
                <a:lnTo>
                  <a:pt x="1642" y="953"/>
                </a:lnTo>
                <a:lnTo>
                  <a:pt x="1645" y="951"/>
                </a:lnTo>
                <a:lnTo>
                  <a:pt x="1646" y="951"/>
                </a:lnTo>
                <a:lnTo>
                  <a:pt x="1649" y="951"/>
                </a:lnTo>
                <a:lnTo>
                  <a:pt x="1652" y="951"/>
                </a:lnTo>
                <a:lnTo>
                  <a:pt x="1654" y="950"/>
                </a:lnTo>
                <a:lnTo>
                  <a:pt x="1657" y="950"/>
                </a:lnTo>
                <a:lnTo>
                  <a:pt x="1659" y="948"/>
                </a:lnTo>
                <a:lnTo>
                  <a:pt x="1662" y="947"/>
                </a:lnTo>
                <a:lnTo>
                  <a:pt x="1669" y="942"/>
                </a:lnTo>
                <a:lnTo>
                  <a:pt x="1671" y="941"/>
                </a:lnTo>
                <a:lnTo>
                  <a:pt x="1674" y="939"/>
                </a:lnTo>
                <a:lnTo>
                  <a:pt x="1677" y="938"/>
                </a:lnTo>
                <a:lnTo>
                  <a:pt x="1680" y="935"/>
                </a:lnTo>
                <a:lnTo>
                  <a:pt x="1683" y="933"/>
                </a:lnTo>
                <a:lnTo>
                  <a:pt x="1686" y="930"/>
                </a:lnTo>
                <a:lnTo>
                  <a:pt x="1689" y="929"/>
                </a:lnTo>
                <a:lnTo>
                  <a:pt x="1692" y="926"/>
                </a:lnTo>
                <a:lnTo>
                  <a:pt x="1696" y="922"/>
                </a:lnTo>
                <a:lnTo>
                  <a:pt x="1699" y="921"/>
                </a:lnTo>
                <a:lnTo>
                  <a:pt x="1702" y="919"/>
                </a:lnTo>
                <a:lnTo>
                  <a:pt x="1705" y="916"/>
                </a:lnTo>
                <a:lnTo>
                  <a:pt x="1710" y="913"/>
                </a:lnTo>
                <a:lnTo>
                  <a:pt x="1713" y="912"/>
                </a:lnTo>
                <a:lnTo>
                  <a:pt x="1715" y="910"/>
                </a:lnTo>
                <a:lnTo>
                  <a:pt x="1718" y="909"/>
                </a:lnTo>
                <a:lnTo>
                  <a:pt x="1719" y="907"/>
                </a:lnTo>
                <a:lnTo>
                  <a:pt x="1722" y="906"/>
                </a:lnTo>
                <a:lnTo>
                  <a:pt x="1727" y="903"/>
                </a:lnTo>
                <a:lnTo>
                  <a:pt x="1728" y="901"/>
                </a:lnTo>
                <a:lnTo>
                  <a:pt x="1733" y="898"/>
                </a:lnTo>
                <a:lnTo>
                  <a:pt x="1736" y="895"/>
                </a:lnTo>
                <a:lnTo>
                  <a:pt x="1739" y="892"/>
                </a:lnTo>
                <a:lnTo>
                  <a:pt x="1742" y="891"/>
                </a:lnTo>
                <a:lnTo>
                  <a:pt x="1745" y="888"/>
                </a:lnTo>
                <a:lnTo>
                  <a:pt x="1746" y="886"/>
                </a:lnTo>
                <a:lnTo>
                  <a:pt x="1749" y="883"/>
                </a:lnTo>
                <a:lnTo>
                  <a:pt x="1751" y="880"/>
                </a:lnTo>
                <a:lnTo>
                  <a:pt x="1752" y="877"/>
                </a:lnTo>
                <a:lnTo>
                  <a:pt x="1752" y="876"/>
                </a:lnTo>
                <a:lnTo>
                  <a:pt x="1754" y="873"/>
                </a:lnTo>
                <a:lnTo>
                  <a:pt x="1757" y="869"/>
                </a:lnTo>
                <a:lnTo>
                  <a:pt x="1758" y="868"/>
                </a:lnTo>
                <a:lnTo>
                  <a:pt x="1761" y="866"/>
                </a:lnTo>
                <a:lnTo>
                  <a:pt x="1764" y="865"/>
                </a:lnTo>
                <a:lnTo>
                  <a:pt x="1767" y="865"/>
                </a:lnTo>
                <a:lnTo>
                  <a:pt x="1771" y="863"/>
                </a:lnTo>
                <a:lnTo>
                  <a:pt x="1774" y="863"/>
                </a:lnTo>
                <a:lnTo>
                  <a:pt x="1777" y="863"/>
                </a:lnTo>
                <a:lnTo>
                  <a:pt x="1780" y="862"/>
                </a:lnTo>
                <a:lnTo>
                  <a:pt x="1783" y="860"/>
                </a:lnTo>
                <a:lnTo>
                  <a:pt x="1784" y="859"/>
                </a:lnTo>
                <a:lnTo>
                  <a:pt x="1787" y="856"/>
                </a:lnTo>
                <a:lnTo>
                  <a:pt x="1789" y="856"/>
                </a:lnTo>
                <a:lnTo>
                  <a:pt x="1792" y="854"/>
                </a:lnTo>
                <a:lnTo>
                  <a:pt x="1793" y="853"/>
                </a:lnTo>
                <a:lnTo>
                  <a:pt x="1796" y="851"/>
                </a:lnTo>
                <a:lnTo>
                  <a:pt x="1801" y="848"/>
                </a:lnTo>
                <a:lnTo>
                  <a:pt x="1802" y="847"/>
                </a:lnTo>
                <a:lnTo>
                  <a:pt x="1805" y="845"/>
                </a:lnTo>
                <a:lnTo>
                  <a:pt x="1810" y="842"/>
                </a:lnTo>
                <a:lnTo>
                  <a:pt x="1811" y="841"/>
                </a:lnTo>
                <a:lnTo>
                  <a:pt x="1814" y="839"/>
                </a:lnTo>
                <a:lnTo>
                  <a:pt x="1817" y="836"/>
                </a:lnTo>
                <a:lnTo>
                  <a:pt x="1819" y="835"/>
                </a:lnTo>
                <a:lnTo>
                  <a:pt x="1820" y="833"/>
                </a:lnTo>
                <a:lnTo>
                  <a:pt x="1823" y="830"/>
                </a:lnTo>
                <a:lnTo>
                  <a:pt x="1825" y="829"/>
                </a:lnTo>
                <a:lnTo>
                  <a:pt x="1827" y="826"/>
                </a:lnTo>
                <a:lnTo>
                  <a:pt x="1830" y="824"/>
                </a:lnTo>
                <a:lnTo>
                  <a:pt x="1830" y="821"/>
                </a:lnTo>
                <a:lnTo>
                  <a:pt x="1831" y="818"/>
                </a:lnTo>
                <a:lnTo>
                  <a:pt x="1833" y="816"/>
                </a:lnTo>
                <a:lnTo>
                  <a:pt x="1834" y="813"/>
                </a:lnTo>
                <a:lnTo>
                  <a:pt x="1834" y="812"/>
                </a:lnTo>
                <a:lnTo>
                  <a:pt x="1836" y="809"/>
                </a:lnTo>
                <a:lnTo>
                  <a:pt x="1837" y="806"/>
                </a:lnTo>
                <a:lnTo>
                  <a:pt x="1839" y="804"/>
                </a:lnTo>
                <a:lnTo>
                  <a:pt x="1840" y="801"/>
                </a:lnTo>
                <a:lnTo>
                  <a:pt x="1842" y="798"/>
                </a:lnTo>
                <a:lnTo>
                  <a:pt x="1843" y="797"/>
                </a:lnTo>
                <a:lnTo>
                  <a:pt x="1845" y="794"/>
                </a:lnTo>
                <a:lnTo>
                  <a:pt x="1846" y="792"/>
                </a:lnTo>
                <a:lnTo>
                  <a:pt x="1849" y="789"/>
                </a:lnTo>
                <a:lnTo>
                  <a:pt x="1851" y="788"/>
                </a:lnTo>
                <a:lnTo>
                  <a:pt x="1852" y="785"/>
                </a:lnTo>
                <a:lnTo>
                  <a:pt x="1854" y="782"/>
                </a:lnTo>
                <a:lnTo>
                  <a:pt x="1855" y="780"/>
                </a:lnTo>
                <a:lnTo>
                  <a:pt x="1858" y="777"/>
                </a:lnTo>
                <a:lnTo>
                  <a:pt x="1860" y="776"/>
                </a:lnTo>
                <a:lnTo>
                  <a:pt x="1861" y="773"/>
                </a:lnTo>
                <a:lnTo>
                  <a:pt x="1864" y="771"/>
                </a:lnTo>
                <a:lnTo>
                  <a:pt x="1867" y="768"/>
                </a:lnTo>
                <a:lnTo>
                  <a:pt x="1869" y="767"/>
                </a:lnTo>
                <a:lnTo>
                  <a:pt x="1870" y="763"/>
                </a:lnTo>
                <a:lnTo>
                  <a:pt x="1873" y="760"/>
                </a:lnTo>
                <a:lnTo>
                  <a:pt x="1875" y="759"/>
                </a:lnTo>
                <a:lnTo>
                  <a:pt x="1878" y="756"/>
                </a:lnTo>
                <a:lnTo>
                  <a:pt x="1881" y="754"/>
                </a:lnTo>
                <a:lnTo>
                  <a:pt x="1882" y="753"/>
                </a:lnTo>
                <a:lnTo>
                  <a:pt x="1884" y="750"/>
                </a:lnTo>
                <a:lnTo>
                  <a:pt x="1887" y="747"/>
                </a:lnTo>
                <a:lnTo>
                  <a:pt x="1887" y="745"/>
                </a:lnTo>
                <a:lnTo>
                  <a:pt x="1890" y="742"/>
                </a:lnTo>
                <a:lnTo>
                  <a:pt x="1893" y="741"/>
                </a:lnTo>
                <a:lnTo>
                  <a:pt x="1895" y="738"/>
                </a:lnTo>
                <a:lnTo>
                  <a:pt x="1896" y="736"/>
                </a:lnTo>
                <a:lnTo>
                  <a:pt x="1899" y="733"/>
                </a:lnTo>
                <a:lnTo>
                  <a:pt x="1902" y="732"/>
                </a:lnTo>
                <a:lnTo>
                  <a:pt x="1905" y="729"/>
                </a:lnTo>
                <a:lnTo>
                  <a:pt x="1907" y="727"/>
                </a:lnTo>
                <a:lnTo>
                  <a:pt x="1910" y="726"/>
                </a:lnTo>
                <a:lnTo>
                  <a:pt x="1911" y="724"/>
                </a:lnTo>
                <a:lnTo>
                  <a:pt x="1914" y="723"/>
                </a:lnTo>
                <a:lnTo>
                  <a:pt x="1917" y="721"/>
                </a:lnTo>
                <a:lnTo>
                  <a:pt x="1920" y="718"/>
                </a:lnTo>
                <a:lnTo>
                  <a:pt x="1923" y="717"/>
                </a:lnTo>
                <a:lnTo>
                  <a:pt x="1925" y="715"/>
                </a:lnTo>
                <a:lnTo>
                  <a:pt x="1928" y="712"/>
                </a:lnTo>
                <a:lnTo>
                  <a:pt x="1931" y="709"/>
                </a:lnTo>
                <a:lnTo>
                  <a:pt x="1934" y="706"/>
                </a:lnTo>
                <a:lnTo>
                  <a:pt x="1935" y="704"/>
                </a:lnTo>
                <a:lnTo>
                  <a:pt x="1938" y="701"/>
                </a:lnTo>
                <a:lnTo>
                  <a:pt x="1940" y="700"/>
                </a:lnTo>
                <a:lnTo>
                  <a:pt x="1943" y="697"/>
                </a:lnTo>
                <a:lnTo>
                  <a:pt x="1946" y="694"/>
                </a:lnTo>
                <a:lnTo>
                  <a:pt x="1948" y="691"/>
                </a:lnTo>
                <a:lnTo>
                  <a:pt x="1949" y="688"/>
                </a:lnTo>
                <a:lnTo>
                  <a:pt x="1951" y="685"/>
                </a:lnTo>
                <a:lnTo>
                  <a:pt x="1952" y="682"/>
                </a:lnTo>
                <a:lnTo>
                  <a:pt x="1954" y="679"/>
                </a:lnTo>
                <a:lnTo>
                  <a:pt x="1955" y="676"/>
                </a:lnTo>
                <a:lnTo>
                  <a:pt x="1955" y="673"/>
                </a:lnTo>
                <a:lnTo>
                  <a:pt x="1955" y="670"/>
                </a:lnTo>
                <a:lnTo>
                  <a:pt x="1957" y="667"/>
                </a:lnTo>
                <a:lnTo>
                  <a:pt x="1957" y="664"/>
                </a:lnTo>
                <a:lnTo>
                  <a:pt x="1957" y="661"/>
                </a:lnTo>
                <a:lnTo>
                  <a:pt x="1957" y="657"/>
                </a:lnTo>
                <a:lnTo>
                  <a:pt x="1955" y="654"/>
                </a:lnTo>
                <a:lnTo>
                  <a:pt x="1955" y="651"/>
                </a:lnTo>
                <a:lnTo>
                  <a:pt x="1954" y="648"/>
                </a:lnTo>
                <a:lnTo>
                  <a:pt x="1954" y="645"/>
                </a:lnTo>
                <a:lnTo>
                  <a:pt x="1952" y="644"/>
                </a:lnTo>
                <a:lnTo>
                  <a:pt x="1949" y="641"/>
                </a:lnTo>
                <a:lnTo>
                  <a:pt x="1948" y="639"/>
                </a:lnTo>
                <a:lnTo>
                  <a:pt x="1945" y="639"/>
                </a:lnTo>
                <a:lnTo>
                  <a:pt x="1942" y="641"/>
                </a:lnTo>
                <a:lnTo>
                  <a:pt x="1940" y="642"/>
                </a:lnTo>
                <a:lnTo>
                  <a:pt x="1935" y="642"/>
                </a:lnTo>
                <a:lnTo>
                  <a:pt x="1934" y="644"/>
                </a:lnTo>
                <a:lnTo>
                  <a:pt x="1931" y="644"/>
                </a:lnTo>
                <a:lnTo>
                  <a:pt x="1928" y="644"/>
                </a:lnTo>
                <a:lnTo>
                  <a:pt x="1925" y="642"/>
                </a:lnTo>
                <a:lnTo>
                  <a:pt x="1923" y="641"/>
                </a:lnTo>
                <a:lnTo>
                  <a:pt x="1922" y="638"/>
                </a:lnTo>
                <a:lnTo>
                  <a:pt x="1922" y="635"/>
                </a:lnTo>
                <a:lnTo>
                  <a:pt x="1920" y="632"/>
                </a:lnTo>
                <a:lnTo>
                  <a:pt x="1922" y="629"/>
                </a:lnTo>
                <a:lnTo>
                  <a:pt x="1923" y="626"/>
                </a:lnTo>
                <a:lnTo>
                  <a:pt x="1926" y="623"/>
                </a:lnTo>
                <a:lnTo>
                  <a:pt x="1928" y="620"/>
                </a:lnTo>
                <a:lnTo>
                  <a:pt x="1931" y="617"/>
                </a:lnTo>
                <a:lnTo>
                  <a:pt x="1932" y="615"/>
                </a:lnTo>
                <a:lnTo>
                  <a:pt x="1934" y="612"/>
                </a:lnTo>
                <a:lnTo>
                  <a:pt x="1937" y="611"/>
                </a:lnTo>
                <a:lnTo>
                  <a:pt x="1938" y="609"/>
                </a:lnTo>
                <a:lnTo>
                  <a:pt x="1940" y="608"/>
                </a:lnTo>
                <a:lnTo>
                  <a:pt x="1943" y="606"/>
                </a:lnTo>
                <a:lnTo>
                  <a:pt x="1948" y="604"/>
                </a:lnTo>
                <a:lnTo>
                  <a:pt x="1948" y="601"/>
                </a:lnTo>
                <a:lnTo>
                  <a:pt x="1951" y="601"/>
                </a:lnTo>
                <a:lnTo>
                  <a:pt x="1954" y="600"/>
                </a:lnTo>
                <a:lnTo>
                  <a:pt x="1954" y="598"/>
                </a:lnTo>
                <a:lnTo>
                  <a:pt x="1952" y="595"/>
                </a:lnTo>
                <a:lnTo>
                  <a:pt x="1952" y="592"/>
                </a:lnTo>
                <a:lnTo>
                  <a:pt x="1955" y="591"/>
                </a:lnTo>
                <a:lnTo>
                  <a:pt x="1957" y="588"/>
                </a:lnTo>
                <a:lnTo>
                  <a:pt x="1960" y="586"/>
                </a:lnTo>
                <a:lnTo>
                  <a:pt x="1961" y="585"/>
                </a:lnTo>
                <a:lnTo>
                  <a:pt x="1963" y="582"/>
                </a:lnTo>
                <a:lnTo>
                  <a:pt x="1963" y="579"/>
                </a:lnTo>
                <a:lnTo>
                  <a:pt x="1960" y="577"/>
                </a:lnTo>
                <a:lnTo>
                  <a:pt x="1957" y="576"/>
                </a:lnTo>
                <a:lnTo>
                  <a:pt x="1954" y="576"/>
                </a:lnTo>
                <a:lnTo>
                  <a:pt x="1951" y="574"/>
                </a:lnTo>
                <a:lnTo>
                  <a:pt x="1949" y="571"/>
                </a:lnTo>
                <a:lnTo>
                  <a:pt x="1951" y="568"/>
                </a:lnTo>
                <a:lnTo>
                  <a:pt x="1951" y="565"/>
                </a:lnTo>
                <a:lnTo>
                  <a:pt x="1948" y="564"/>
                </a:lnTo>
                <a:lnTo>
                  <a:pt x="1945" y="564"/>
                </a:lnTo>
                <a:lnTo>
                  <a:pt x="1942" y="564"/>
                </a:lnTo>
                <a:lnTo>
                  <a:pt x="1942" y="561"/>
                </a:lnTo>
                <a:lnTo>
                  <a:pt x="1943" y="559"/>
                </a:lnTo>
                <a:lnTo>
                  <a:pt x="1946" y="558"/>
                </a:lnTo>
                <a:lnTo>
                  <a:pt x="1948" y="556"/>
                </a:lnTo>
                <a:lnTo>
                  <a:pt x="1948" y="553"/>
                </a:lnTo>
                <a:lnTo>
                  <a:pt x="1945" y="550"/>
                </a:lnTo>
                <a:lnTo>
                  <a:pt x="1943" y="548"/>
                </a:lnTo>
                <a:lnTo>
                  <a:pt x="1938" y="548"/>
                </a:lnTo>
                <a:lnTo>
                  <a:pt x="1935" y="547"/>
                </a:lnTo>
                <a:lnTo>
                  <a:pt x="1931" y="544"/>
                </a:lnTo>
                <a:lnTo>
                  <a:pt x="1931" y="542"/>
                </a:lnTo>
                <a:lnTo>
                  <a:pt x="1931" y="538"/>
                </a:lnTo>
                <a:lnTo>
                  <a:pt x="1932" y="535"/>
                </a:lnTo>
                <a:lnTo>
                  <a:pt x="1932" y="533"/>
                </a:lnTo>
                <a:lnTo>
                  <a:pt x="1935" y="530"/>
                </a:lnTo>
                <a:lnTo>
                  <a:pt x="1937" y="529"/>
                </a:lnTo>
                <a:lnTo>
                  <a:pt x="1938" y="526"/>
                </a:lnTo>
                <a:lnTo>
                  <a:pt x="1942" y="524"/>
                </a:lnTo>
                <a:lnTo>
                  <a:pt x="1943" y="524"/>
                </a:lnTo>
                <a:lnTo>
                  <a:pt x="1948" y="524"/>
                </a:lnTo>
                <a:lnTo>
                  <a:pt x="1954" y="523"/>
                </a:lnTo>
                <a:lnTo>
                  <a:pt x="1955" y="521"/>
                </a:lnTo>
                <a:lnTo>
                  <a:pt x="1958" y="518"/>
                </a:lnTo>
                <a:lnTo>
                  <a:pt x="1958" y="515"/>
                </a:lnTo>
                <a:lnTo>
                  <a:pt x="1960" y="511"/>
                </a:lnTo>
                <a:lnTo>
                  <a:pt x="1960" y="508"/>
                </a:lnTo>
                <a:lnTo>
                  <a:pt x="1960" y="506"/>
                </a:lnTo>
                <a:lnTo>
                  <a:pt x="1958" y="503"/>
                </a:lnTo>
                <a:lnTo>
                  <a:pt x="1957" y="498"/>
                </a:lnTo>
                <a:lnTo>
                  <a:pt x="1954" y="495"/>
                </a:lnTo>
                <a:lnTo>
                  <a:pt x="1951" y="494"/>
                </a:lnTo>
                <a:lnTo>
                  <a:pt x="1949" y="492"/>
                </a:lnTo>
                <a:lnTo>
                  <a:pt x="1946" y="488"/>
                </a:lnTo>
                <a:lnTo>
                  <a:pt x="1946" y="485"/>
                </a:lnTo>
                <a:lnTo>
                  <a:pt x="1948" y="483"/>
                </a:lnTo>
                <a:lnTo>
                  <a:pt x="1949" y="480"/>
                </a:lnTo>
                <a:lnTo>
                  <a:pt x="1951" y="479"/>
                </a:lnTo>
                <a:lnTo>
                  <a:pt x="1952" y="474"/>
                </a:lnTo>
                <a:lnTo>
                  <a:pt x="1951" y="470"/>
                </a:lnTo>
                <a:lnTo>
                  <a:pt x="1951" y="468"/>
                </a:lnTo>
                <a:lnTo>
                  <a:pt x="1952" y="465"/>
                </a:lnTo>
                <a:lnTo>
                  <a:pt x="1952" y="461"/>
                </a:lnTo>
                <a:lnTo>
                  <a:pt x="1952" y="458"/>
                </a:lnTo>
                <a:lnTo>
                  <a:pt x="1951" y="456"/>
                </a:lnTo>
                <a:lnTo>
                  <a:pt x="1948" y="455"/>
                </a:lnTo>
                <a:lnTo>
                  <a:pt x="1945" y="453"/>
                </a:lnTo>
                <a:lnTo>
                  <a:pt x="1943" y="453"/>
                </a:lnTo>
                <a:lnTo>
                  <a:pt x="1940" y="452"/>
                </a:lnTo>
                <a:lnTo>
                  <a:pt x="1938" y="450"/>
                </a:lnTo>
                <a:lnTo>
                  <a:pt x="1935" y="449"/>
                </a:lnTo>
                <a:lnTo>
                  <a:pt x="1931" y="445"/>
                </a:lnTo>
                <a:lnTo>
                  <a:pt x="1928" y="445"/>
                </a:lnTo>
                <a:lnTo>
                  <a:pt x="1923" y="444"/>
                </a:lnTo>
                <a:lnTo>
                  <a:pt x="1922" y="444"/>
                </a:lnTo>
                <a:lnTo>
                  <a:pt x="1919" y="444"/>
                </a:lnTo>
                <a:lnTo>
                  <a:pt x="1916" y="442"/>
                </a:lnTo>
                <a:lnTo>
                  <a:pt x="1913" y="441"/>
                </a:lnTo>
                <a:lnTo>
                  <a:pt x="1911" y="439"/>
                </a:lnTo>
                <a:lnTo>
                  <a:pt x="1908" y="438"/>
                </a:lnTo>
                <a:lnTo>
                  <a:pt x="1907" y="435"/>
                </a:lnTo>
                <a:lnTo>
                  <a:pt x="1905" y="432"/>
                </a:lnTo>
                <a:lnTo>
                  <a:pt x="1905" y="430"/>
                </a:lnTo>
                <a:lnTo>
                  <a:pt x="1904" y="427"/>
                </a:lnTo>
                <a:lnTo>
                  <a:pt x="1904" y="424"/>
                </a:lnTo>
                <a:lnTo>
                  <a:pt x="1902" y="423"/>
                </a:lnTo>
                <a:lnTo>
                  <a:pt x="1902" y="420"/>
                </a:lnTo>
                <a:lnTo>
                  <a:pt x="1901" y="415"/>
                </a:lnTo>
                <a:lnTo>
                  <a:pt x="1901" y="412"/>
                </a:lnTo>
                <a:lnTo>
                  <a:pt x="1901" y="411"/>
                </a:lnTo>
                <a:lnTo>
                  <a:pt x="1899" y="406"/>
                </a:lnTo>
                <a:lnTo>
                  <a:pt x="1899" y="405"/>
                </a:lnTo>
                <a:lnTo>
                  <a:pt x="1898" y="402"/>
                </a:lnTo>
                <a:lnTo>
                  <a:pt x="1896" y="400"/>
                </a:lnTo>
                <a:lnTo>
                  <a:pt x="1895" y="397"/>
                </a:lnTo>
                <a:lnTo>
                  <a:pt x="1892" y="396"/>
                </a:lnTo>
                <a:lnTo>
                  <a:pt x="1887" y="392"/>
                </a:lnTo>
                <a:lnTo>
                  <a:pt x="1884" y="391"/>
                </a:lnTo>
                <a:lnTo>
                  <a:pt x="1881" y="389"/>
                </a:lnTo>
                <a:lnTo>
                  <a:pt x="1878" y="388"/>
                </a:lnTo>
                <a:lnTo>
                  <a:pt x="1876" y="386"/>
                </a:lnTo>
                <a:lnTo>
                  <a:pt x="1875" y="383"/>
                </a:lnTo>
                <a:lnTo>
                  <a:pt x="1873" y="382"/>
                </a:lnTo>
                <a:lnTo>
                  <a:pt x="1872" y="380"/>
                </a:lnTo>
                <a:lnTo>
                  <a:pt x="1869" y="379"/>
                </a:lnTo>
                <a:lnTo>
                  <a:pt x="1864" y="377"/>
                </a:lnTo>
                <a:lnTo>
                  <a:pt x="1863" y="376"/>
                </a:lnTo>
                <a:lnTo>
                  <a:pt x="1863" y="373"/>
                </a:lnTo>
                <a:lnTo>
                  <a:pt x="1863" y="370"/>
                </a:lnTo>
                <a:lnTo>
                  <a:pt x="1861" y="368"/>
                </a:lnTo>
                <a:lnTo>
                  <a:pt x="1860" y="365"/>
                </a:lnTo>
                <a:lnTo>
                  <a:pt x="1857" y="364"/>
                </a:lnTo>
                <a:lnTo>
                  <a:pt x="1855" y="362"/>
                </a:lnTo>
                <a:lnTo>
                  <a:pt x="1854" y="359"/>
                </a:lnTo>
                <a:lnTo>
                  <a:pt x="1851" y="358"/>
                </a:lnTo>
                <a:lnTo>
                  <a:pt x="1849" y="356"/>
                </a:lnTo>
                <a:lnTo>
                  <a:pt x="1846" y="355"/>
                </a:lnTo>
                <a:lnTo>
                  <a:pt x="1845" y="352"/>
                </a:lnTo>
                <a:lnTo>
                  <a:pt x="1845" y="349"/>
                </a:lnTo>
                <a:lnTo>
                  <a:pt x="1842" y="346"/>
                </a:lnTo>
                <a:lnTo>
                  <a:pt x="1840" y="344"/>
                </a:lnTo>
                <a:lnTo>
                  <a:pt x="1837" y="343"/>
                </a:lnTo>
                <a:lnTo>
                  <a:pt x="1834" y="343"/>
                </a:lnTo>
                <a:lnTo>
                  <a:pt x="1833" y="341"/>
                </a:lnTo>
                <a:lnTo>
                  <a:pt x="1828" y="339"/>
                </a:lnTo>
                <a:lnTo>
                  <a:pt x="1825" y="339"/>
                </a:lnTo>
                <a:lnTo>
                  <a:pt x="1822" y="341"/>
                </a:lnTo>
                <a:lnTo>
                  <a:pt x="1819" y="338"/>
                </a:lnTo>
                <a:lnTo>
                  <a:pt x="1816" y="338"/>
                </a:lnTo>
                <a:lnTo>
                  <a:pt x="1811" y="339"/>
                </a:lnTo>
                <a:lnTo>
                  <a:pt x="1808" y="339"/>
                </a:lnTo>
                <a:lnTo>
                  <a:pt x="1807" y="339"/>
                </a:lnTo>
                <a:lnTo>
                  <a:pt x="1802" y="339"/>
                </a:lnTo>
                <a:lnTo>
                  <a:pt x="1799" y="339"/>
                </a:lnTo>
                <a:lnTo>
                  <a:pt x="1798" y="338"/>
                </a:lnTo>
                <a:lnTo>
                  <a:pt x="1798" y="335"/>
                </a:lnTo>
                <a:lnTo>
                  <a:pt x="1798" y="330"/>
                </a:lnTo>
                <a:lnTo>
                  <a:pt x="1801" y="326"/>
                </a:lnTo>
                <a:lnTo>
                  <a:pt x="1804" y="324"/>
                </a:lnTo>
                <a:lnTo>
                  <a:pt x="1808" y="323"/>
                </a:lnTo>
                <a:lnTo>
                  <a:pt x="1810" y="323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1"/>
                </a:lnTo>
                <a:lnTo>
                  <a:pt x="1817" y="318"/>
                </a:lnTo>
                <a:lnTo>
                  <a:pt x="1814" y="317"/>
                </a:lnTo>
                <a:lnTo>
                  <a:pt x="1813" y="314"/>
                </a:lnTo>
                <a:lnTo>
                  <a:pt x="1813" y="311"/>
                </a:lnTo>
                <a:lnTo>
                  <a:pt x="1811" y="308"/>
                </a:lnTo>
                <a:lnTo>
                  <a:pt x="1808" y="305"/>
                </a:lnTo>
                <a:lnTo>
                  <a:pt x="1808" y="303"/>
                </a:lnTo>
                <a:lnTo>
                  <a:pt x="1811" y="302"/>
                </a:lnTo>
                <a:lnTo>
                  <a:pt x="1813" y="302"/>
                </a:lnTo>
                <a:lnTo>
                  <a:pt x="1816" y="303"/>
                </a:lnTo>
                <a:lnTo>
                  <a:pt x="1819" y="303"/>
                </a:lnTo>
                <a:lnTo>
                  <a:pt x="1820" y="300"/>
                </a:lnTo>
                <a:lnTo>
                  <a:pt x="1822" y="299"/>
                </a:lnTo>
                <a:lnTo>
                  <a:pt x="1822" y="296"/>
                </a:lnTo>
                <a:lnTo>
                  <a:pt x="1823" y="293"/>
                </a:lnTo>
                <a:lnTo>
                  <a:pt x="1825" y="288"/>
                </a:lnTo>
                <a:lnTo>
                  <a:pt x="1825" y="285"/>
                </a:lnTo>
                <a:lnTo>
                  <a:pt x="1825" y="282"/>
                </a:lnTo>
                <a:lnTo>
                  <a:pt x="1825" y="280"/>
                </a:lnTo>
                <a:lnTo>
                  <a:pt x="1825" y="276"/>
                </a:lnTo>
                <a:lnTo>
                  <a:pt x="1822" y="273"/>
                </a:lnTo>
                <a:lnTo>
                  <a:pt x="1820" y="273"/>
                </a:lnTo>
                <a:lnTo>
                  <a:pt x="1819" y="271"/>
                </a:lnTo>
                <a:lnTo>
                  <a:pt x="1816" y="268"/>
                </a:lnTo>
                <a:lnTo>
                  <a:pt x="1814" y="265"/>
                </a:lnTo>
                <a:lnTo>
                  <a:pt x="1813" y="264"/>
                </a:lnTo>
                <a:lnTo>
                  <a:pt x="1810" y="262"/>
                </a:lnTo>
                <a:lnTo>
                  <a:pt x="1807" y="259"/>
                </a:lnTo>
                <a:lnTo>
                  <a:pt x="1807" y="256"/>
                </a:lnTo>
                <a:lnTo>
                  <a:pt x="1810" y="255"/>
                </a:lnTo>
                <a:lnTo>
                  <a:pt x="1813" y="255"/>
                </a:lnTo>
                <a:lnTo>
                  <a:pt x="1814" y="258"/>
                </a:lnTo>
                <a:lnTo>
                  <a:pt x="1817" y="259"/>
                </a:lnTo>
                <a:lnTo>
                  <a:pt x="1819" y="259"/>
                </a:lnTo>
                <a:lnTo>
                  <a:pt x="1822" y="258"/>
                </a:lnTo>
                <a:lnTo>
                  <a:pt x="1823" y="256"/>
                </a:lnTo>
                <a:lnTo>
                  <a:pt x="1825" y="252"/>
                </a:lnTo>
                <a:lnTo>
                  <a:pt x="1827" y="249"/>
                </a:lnTo>
                <a:lnTo>
                  <a:pt x="1828" y="247"/>
                </a:lnTo>
                <a:lnTo>
                  <a:pt x="1833" y="247"/>
                </a:lnTo>
                <a:lnTo>
                  <a:pt x="1831" y="250"/>
                </a:lnTo>
                <a:lnTo>
                  <a:pt x="1830" y="252"/>
                </a:lnTo>
                <a:lnTo>
                  <a:pt x="1830" y="256"/>
                </a:lnTo>
                <a:lnTo>
                  <a:pt x="1831" y="259"/>
                </a:lnTo>
                <a:lnTo>
                  <a:pt x="1833" y="258"/>
                </a:lnTo>
                <a:lnTo>
                  <a:pt x="1833" y="253"/>
                </a:lnTo>
                <a:lnTo>
                  <a:pt x="1833" y="250"/>
                </a:lnTo>
                <a:lnTo>
                  <a:pt x="1833" y="249"/>
                </a:lnTo>
                <a:lnTo>
                  <a:pt x="1834" y="246"/>
                </a:lnTo>
                <a:lnTo>
                  <a:pt x="1836" y="243"/>
                </a:lnTo>
                <a:lnTo>
                  <a:pt x="1837" y="241"/>
                </a:lnTo>
                <a:lnTo>
                  <a:pt x="1842" y="243"/>
                </a:lnTo>
                <a:lnTo>
                  <a:pt x="1846" y="244"/>
                </a:lnTo>
                <a:lnTo>
                  <a:pt x="1848" y="247"/>
                </a:lnTo>
                <a:lnTo>
                  <a:pt x="1849" y="249"/>
                </a:lnTo>
                <a:lnTo>
                  <a:pt x="1852" y="249"/>
                </a:lnTo>
                <a:lnTo>
                  <a:pt x="1852" y="246"/>
                </a:lnTo>
                <a:lnTo>
                  <a:pt x="1852" y="243"/>
                </a:lnTo>
                <a:lnTo>
                  <a:pt x="1851" y="241"/>
                </a:lnTo>
                <a:lnTo>
                  <a:pt x="1848" y="238"/>
                </a:lnTo>
                <a:lnTo>
                  <a:pt x="1846" y="235"/>
                </a:lnTo>
                <a:lnTo>
                  <a:pt x="1845" y="233"/>
                </a:lnTo>
                <a:lnTo>
                  <a:pt x="1843" y="230"/>
                </a:lnTo>
                <a:lnTo>
                  <a:pt x="1843" y="226"/>
                </a:lnTo>
                <a:lnTo>
                  <a:pt x="1846" y="224"/>
                </a:lnTo>
                <a:lnTo>
                  <a:pt x="1851" y="224"/>
                </a:lnTo>
                <a:lnTo>
                  <a:pt x="1854" y="221"/>
                </a:lnTo>
                <a:lnTo>
                  <a:pt x="1854" y="218"/>
                </a:lnTo>
                <a:lnTo>
                  <a:pt x="1857" y="215"/>
                </a:lnTo>
                <a:lnTo>
                  <a:pt x="1860" y="214"/>
                </a:lnTo>
                <a:lnTo>
                  <a:pt x="1863" y="214"/>
                </a:lnTo>
                <a:lnTo>
                  <a:pt x="1866" y="211"/>
                </a:lnTo>
                <a:lnTo>
                  <a:pt x="1866" y="208"/>
                </a:lnTo>
                <a:lnTo>
                  <a:pt x="1867" y="205"/>
                </a:lnTo>
                <a:lnTo>
                  <a:pt x="1869" y="203"/>
                </a:lnTo>
                <a:lnTo>
                  <a:pt x="1873" y="203"/>
                </a:lnTo>
                <a:lnTo>
                  <a:pt x="1875" y="206"/>
                </a:lnTo>
                <a:lnTo>
                  <a:pt x="1878" y="208"/>
                </a:lnTo>
                <a:lnTo>
                  <a:pt x="1881" y="208"/>
                </a:lnTo>
                <a:lnTo>
                  <a:pt x="1884" y="206"/>
                </a:lnTo>
                <a:lnTo>
                  <a:pt x="1881" y="205"/>
                </a:lnTo>
                <a:lnTo>
                  <a:pt x="1881" y="202"/>
                </a:lnTo>
                <a:lnTo>
                  <a:pt x="1882" y="200"/>
                </a:lnTo>
                <a:lnTo>
                  <a:pt x="1886" y="199"/>
                </a:lnTo>
                <a:lnTo>
                  <a:pt x="1889" y="200"/>
                </a:lnTo>
                <a:lnTo>
                  <a:pt x="1893" y="202"/>
                </a:lnTo>
                <a:lnTo>
                  <a:pt x="1896" y="200"/>
                </a:lnTo>
                <a:lnTo>
                  <a:pt x="1901" y="200"/>
                </a:lnTo>
                <a:lnTo>
                  <a:pt x="1902" y="200"/>
                </a:lnTo>
                <a:lnTo>
                  <a:pt x="1905" y="200"/>
                </a:lnTo>
                <a:lnTo>
                  <a:pt x="1907" y="202"/>
                </a:lnTo>
                <a:lnTo>
                  <a:pt x="1907" y="205"/>
                </a:lnTo>
                <a:lnTo>
                  <a:pt x="1908" y="208"/>
                </a:lnTo>
                <a:lnTo>
                  <a:pt x="1911" y="211"/>
                </a:lnTo>
                <a:lnTo>
                  <a:pt x="1913" y="211"/>
                </a:lnTo>
                <a:lnTo>
                  <a:pt x="1913" y="209"/>
                </a:lnTo>
                <a:lnTo>
                  <a:pt x="1913" y="206"/>
                </a:lnTo>
                <a:lnTo>
                  <a:pt x="1911" y="203"/>
                </a:lnTo>
                <a:lnTo>
                  <a:pt x="1914" y="200"/>
                </a:lnTo>
                <a:lnTo>
                  <a:pt x="1917" y="199"/>
                </a:lnTo>
                <a:lnTo>
                  <a:pt x="1920" y="196"/>
                </a:lnTo>
                <a:lnTo>
                  <a:pt x="1923" y="196"/>
                </a:lnTo>
                <a:lnTo>
                  <a:pt x="1923" y="191"/>
                </a:lnTo>
                <a:lnTo>
                  <a:pt x="1925" y="190"/>
                </a:lnTo>
                <a:lnTo>
                  <a:pt x="1928" y="188"/>
                </a:lnTo>
                <a:lnTo>
                  <a:pt x="1931" y="188"/>
                </a:lnTo>
                <a:lnTo>
                  <a:pt x="1934" y="187"/>
                </a:lnTo>
                <a:lnTo>
                  <a:pt x="1934" y="185"/>
                </a:lnTo>
                <a:lnTo>
                  <a:pt x="1934" y="182"/>
                </a:lnTo>
                <a:lnTo>
                  <a:pt x="1935" y="180"/>
                </a:lnTo>
                <a:lnTo>
                  <a:pt x="1938" y="182"/>
                </a:lnTo>
                <a:lnTo>
                  <a:pt x="1942" y="179"/>
                </a:lnTo>
                <a:lnTo>
                  <a:pt x="1943" y="177"/>
                </a:lnTo>
                <a:lnTo>
                  <a:pt x="1946" y="176"/>
                </a:lnTo>
                <a:lnTo>
                  <a:pt x="1949" y="177"/>
                </a:lnTo>
                <a:lnTo>
                  <a:pt x="1949" y="180"/>
                </a:lnTo>
                <a:lnTo>
                  <a:pt x="1954" y="180"/>
                </a:lnTo>
                <a:lnTo>
                  <a:pt x="1957" y="180"/>
                </a:lnTo>
                <a:lnTo>
                  <a:pt x="1960" y="180"/>
                </a:lnTo>
                <a:lnTo>
                  <a:pt x="1963" y="182"/>
                </a:lnTo>
                <a:lnTo>
                  <a:pt x="1964" y="184"/>
                </a:lnTo>
                <a:lnTo>
                  <a:pt x="1966" y="185"/>
                </a:lnTo>
                <a:lnTo>
                  <a:pt x="1969" y="187"/>
                </a:lnTo>
                <a:lnTo>
                  <a:pt x="1970" y="188"/>
                </a:lnTo>
                <a:lnTo>
                  <a:pt x="1973" y="188"/>
                </a:lnTo>
                <a:lnTo>
                  <a:pt x="1975" y="185"/>
                </a:lnTo>
                <a:lnTo>
                  <a:pt x="1978" y="184"/>
                </a:lnTo>
                <a:lnTo>
                  <a:pt x="1979" y="187"/>
                </a:lnTo>
                <a:lnTo>
                  <a:pt x="1981" y="188"/>
                </a:lnTo>
                <a:lnTo>
                  <a:pt x="1984" y="190"/>
                </a:lnTo>
                <a:lnTo>
                  <a:pt x="1987" y="188"/>
                </a:lnTo>
                <a:lnTo>
                  <a:pt x="1988" y="185"/>
                </a:lnTo>
                <a:lnTo>
                  <a:pt x="1990" y="184"/>
                </a:lnTo>
                <a:lnTo>
                  <a:pt x="1993" y="179"/>
                </a:lnTo>
                <a:lnTo>
                  <a:pt x="1994" y="177"/>
                </a:lnTo>
                <a:lnTo>
                  <a:pt x="1996" y="174"/>
                </a:lnTo>
                <a:lnTo>
                  <a:pt x="1997" y="171"/>
                </a:lnTo>
                <a:lnTo>
                  <a:pt x="1999" y="168"/>
                </a:lnTo>
                <a:lnTo>
                  <a:pt x="2002" y="165"/>
                </a:lnTo>
                <a:lnTo>
                  <a:pt x="2004" y="164"/>
                </a:lnTo>
                <a:lnTo>
                  <a:pt x="2007" y="167"/>
                </a:lnTo>
                <a:lnTo>
                  <a:pt x="2008" y="168"/>
                </a:lnTo>
                <a:lnTo>
                  <a:pt x="2013" y="167"/>
                </a:lnTo>
                <a:lnTo>
                  <a:pt x="2016" y="165"/>
                </a:lnTo>
                <a:lnTo>
                  <a:pt x="2019" y="165"/>
                </a:lnTo>
                <a:lnTo>
                  <a:pt x="2022" y="168"/>
                </a:lnTo>
                <a:lnTo>
                  <a:pt x="2025" y="167"/>
                </a:lnTo>
                <a:lnTo>
                  <a:pt x="2026" y="164"/>
                </a:lnTo>
                <a:lnTo>
                  <a:pt x="2026" y="161"/>
                </a:lnTo>
                <a:lnTo>
                  <a:pt x="2026" y="158"/>
                </a:lnTo>
                <a:lnTo>
                  <a:pt x="2031" y="156"/>
                </a:lnTo>
                <a:lnTo>
                  <a:pt x="2034" y="158"/>
                </a:lnTo>
                <a:lnTo>
                  <a:pt x="2035" y="158"/>
                </a:lnTo>
                <a:lnTo>
                  <a:pt x="2040" y="156"/>
                </a:lnTo>
                <a:lnTo>
                  <a:pt x="2038" y="155"/>
                </a:lnTo>
                <a:lnTo>
                  <a:pt x="2035" y="152"/>
                </a:lnTo>
                <a:lnTo>
                  <a:pt x="2037" y="149"/>
                </a:lnTo>
                <a:lnTo>
                  <a:pt x="2041" y="149"/>
                </a:lnTo>
                <a:lnTo>
                  <a:pt x="2044" y="150"/>
                </a:lnTo>
                <a:lnTo>
                  <a:pt x="2044" y="147"/>
                </a:lnTo>
                <a:lnTo>
                  <a:pt x="2041" y="146"/>
                </a:lnTo>
                <a:lnTo>
                  <a:pt x="2040" y="144"/>
                </a:lnTo>
                <a:lnTo>
                  <a:pt x="2038" y="138"/>
                </a:lnTo>
                <a:lnTo>
                  <a:pt x="2040" y="137"/>
                </a:lnTo>
                <a:lnTo>
                  <a:pt x="2041" y="134"/>
                </a:lnTo>
                <a:lnTo>
                  <a:pt x="2044" y="132"/>
                </a:lnTo>
                <a:lnTo>
                  <a:pt x="2047" y="129"/>
                </a:lnTo>
                <a:lnTo>
                  <a:pt x="2049" y="127"/>
                </a:lnTo>
                <a:lnTo>
                  <a:pt x="2052" y="126"/>
                </a:lnTo>
                <a:lnTo>
                  <a:pt x="2055" y="124"/>
                </a:lnTo>
                <a:lnTo>
                  <a:pt x="2058" y="121"/>
                </a:lnTo>
                <a:lnTo>
                  <a:pt x="2060" y="118"/>
                </a:lnTo>
                <a:lnTo>
                  <a:pt x="2061" y="115"/>
                </a:lnTo>
                <a:lnTo>
                  <a:pt x="2063" y="114"/>
                </a:lnTo>
                <a:lnTo>
                  <a:pt x="2064" y="111"/>
                </a:lnTo>
                <a:lnTo>
                  <a:pt x="2064" y="109"/>
                </a:lnTo>
                <a:lnTo>
                  <a:pt x="2067" y="106"/>
                </a:lnTo>
                <a:lnTo>
                  <a:pt x="2069" y="105"/>
                </a:lnTo>
                <a:lnTo>
                  <a:pt x="2072" y="100"/>
                </a:lnTo>
                <a:lnTo>
                  <a:pt x="2073" y="99"/>
                </a:lnTo>
                <a:lnTo>
                  <a:pt x="2075" y="96"/>
                </a:lnTo>
                <a:lnTo>
                  <a:pt x="2078" y="94"/>
                </a:lnTo>
                <a:lnTo>
                  <a:pt x="2079" y="94"/>
                </a:lnTo>
                <a:lnTo>
                  <a:pt x="2082" y="96"/>
                </a:lnTo>
                <a:lnTo>
                  <a:pt x="2085" y="96"/>
                </a:lnTo>
                <a:lnTo>
                  <a:pt x="2088" y="96"/>
                </a:lnTo>
                <a:lnTo>
                  <a:pt x="2093" y="96"/>
                </a:lnTo>
                <a:lnTo>
                  <a:pt x="2096" y="97"/>
                </a:lnTo>
                <a:lnTo>
                  <a:pt x="2099" y="97"/>
                </a:lnTo>
                <a:lnTo>
                  <a:pt x="2099" y="99"/>
                </a:lnTo>
                <a:lnTo>
                  <a:pt x="2103" y="97"/>
                </a:lnTo>
                <a:lnTo>
                  <a:pt x="2109" y="99"/>
                </a:lnTo>
                <a:lnTo>
                  <a:pt x="2113" y="100"/>
                </a:lnTo>
                <a:lnTo>
                  <a:pt x="2116" y="102"/>
                </a:lnTo>
                <a:lnTo>
                  <a:pt x="2119" y="102"/>
                </a:lnTo>
                <a:lnTo>
                  <a:pt x="2123" y="103"/>
                </a:lnTo>
                <a:lnTo>
                  <a:pt x="2126" y="103"/>
                </a:lnTo>
                <a:lnTo>
                  <a:pt x="2129" y="102"/>
                </a:lnTo>
                <a:lnTo>
                  <a:pt x="2132" y="102"/>
                </a:lnTo>
                <a:lnTo>
                  <a:pt x="2134" y="99"/>
                </a:lnTo>
                <a:lnTo>
                  <a:pt x="2135" y="94"/>
                </a:lnTo>
                <a:lnTo>
                  <a:pt x="2137" y="93"/>
                </a:lnTo>
                <a:lnTo>
                  <a:pt x="2138" y="90"/>
                </a:lnTo>
                <a:lnTo>
                  <a:pt x="2140" y="87"/>
                </a:lnTo>
                <a:lnTo>
                  <a:pt x="2143" y="85"/>
                </a:lnTo>
                <a:lnTo>
                  <a:pt x="2144" y="84"/>
                </a:lnTo>
                <a:lnTo>
                  <a:pt x="2149" y="82"/>
                </a:lnTo>
                <a:lnTo>
                  <a:pt x="2150" y="81"/>
                </a:lnTo>
                <a:lnTo>
                  <a:pt x="2153" y="76"/>
                </a:lnTo>
                <a:lnTo>
                  <a:pt x="2155" y="73"/>
                </a:lnTo>
                <a:lnTo>
                  <a:pt x="2155" y="71"/>
                </a:lnTo>
                <a:lnTo>
                  <a:pt x="2158" y="68"/>
                </a:lnTo>
                <a:lnTo>
                  <a:pt x="2161" y="67"/>
                </a:lnTo>
                <a:lnTo>
                  <a:pt x="2162" y="65"/>
                </a:lnTo>
                <a:lnTo>
                  <a:pt x="2165" y="64"/>
                </a:lnTo>
                <a:lnTo>
                  <a:pt x="2167" y="61"/>
                </a:lnTo>
                <a:lnTo>
                  <a:pt x="2168" y="59"/>
                </a:lnTo>
                <a:lnTo>
                  <a:pt x="2170" y="55"/>
                </a:lnTo>
                <a:lnTo>
                  <a:pt x="2172" y="55"/>
                </a:lnTo>
                <a:lnTo>
                  <a:pt x="2175" y="52"/>
                </a:lnTo>
                <a:lnTo>
                  <a:pt x="2178" y="49"/>
                </a:lnTo>
                <a:lnTo>
                  <a:pt x="2179" y="44"/>
                </a:lnTo>
                <a:lnTo>
                  <a:pt x="2179" y="41"/>
                </a:lnTo>
                <a:lnTo>
                  <a:pt x="2181" y="40"/>
                </a:lnTo>
                <a:lnTo>
                  <a:pt x="2184" y="38"/>
                </a:lnTo>
                <a:lnTo>
                  <a:pt x="2187" y="38"/>
                </a:lnTo>
                <a:lnTo>
                  <a:pt x="2188" y="35"/>
                </a:lnTo>
                <a:lnTo>
                  <a:pt x="2191" y="32"/>
                </a:lnTo>
                <a:lnTo>
                  <a:pt x="2194" y="31"/>
                </a:lnTo>
                <a:lnTo>
                  <a:pt x="2196" y="31"/>
                </a:lnTo>
                <a:lnTo>
                  <a:pt x="2199" y="28"/>
                </a:lnTo>
                <a:lnTo>
                  <a:pt x="2199" y="23"/>
                </a:lnTo>
                <a:lnTo>
                  <a:pt x="2199" y="20"/>
                </a:lnTo>
                <a:lnTo>
                  <a:pt x="2200" y="17"/>
                </a:lnTo>
                <a:lnTo>
                  <a:pt x="2200" y="15"/>
                </a:lnTo>
                <a:lnTo>
                  <a:pt x="2203" y="12"/>
                </a:lnTo>
                <a:lnTo>
                  <a:pt x="2205" y="12"/>
                </a:lnTo>
                <a:lnTo>
                  <a:pt x="2208" y="12"/>
                </a:lnTo>
                <a:lnTo>
                  <a:pt x="2209" y="14"/>
                </a:lnTo>
                <a:lnTo>
                  <a:pt x="2211" y="15"/>
                </a:lnTo>
                <a:lnTo>
                  <a:pt x="2212" y="15"/>
                </a:lnTo>
                <a:lnTo>
                  <a:pt x="2214" y="14"/>
                </a:lnTo>
                <a:lnTo>
                  <a:pt x="2215" y="12"/>
                </a:lnTo>
                <a:lnTo>
                  <a:pt x="2217" y="12"/>
                </a:lnTo>
                <a:lnTo>
                  <a:pt x="2220" y="12"/>
                </a:lnTo>
                <a:lnTo>
                  <a:pt x="2221" y="12"/>
                </a:lnTo>
                <a:lnTo>
                  <a:pt x="2223" y="12"/>
                </a:lnTo>
                <a:lnTo>
                  <a:pt x="2223" y="14"/>
                </a:lnTo>
                <a:lnTo>
                  <a:pt x="2224" y="12"/>
                </a:lnTo>
                <a:lnTo>
                  <a:pt x="2226" y="14"/>
                </a:lnTo>
                <a:lnTo>
                  <a:pt x="2226" y="15"/>
                </a:lnTo>
                <a:lnTo>
                  <a:pt x="2224" y="18"/>
                </a:lnTo>
                <a:lnTo>
                  <a:pt x="2223" y="18"/>
                </a:lnTo>
                <a:lnTo>
                  <a:pt x="2223" y="21"/>
                </a:lnTo>
                <a:lnTo>
                  <a:pt x="2224" y="23"/>
                </a:lnTo>
                <a:lnTo>
                  <a:pt x="2226" y="24"/>
                </a:lnTo>
                <a:lnTo>
                  <a:pt x="2228" y="26"/>
                </a:lnTo>
                <a:lnTo>
                  <a:pt x="2231" y="23"/>
                </a:lnTo>
                <a:lnTo>
                  <a:pt x="2232" y="26"/>
                </a:lnTo>
                <a:lnTo>
                  <a:pt x="2235" y="28"/>
                </a:lnTo>
                <a:lnTo>
                  <a:pt x="2240" y="28"/>
                </a:lnTo>
                <a:lnTo>
                  <a:pt x="2241" y="26"/>
                </a:lnTo>
                <a:lnTo>
                  <a:pt x="2241" y="21"/>
                </a:lnTo>
                <a:lnTo>
                  <a:pt x="2243" y="20"/>
                </a:lnTo>
                <a:lnTo>
                  <a:pt x="2243" y="18"/>
                </a:lnTo>
                <a:lnTo>
                  <a:pt x="2243" y="17"/>
                </a:lnTo>
                <a:lnTo>
                  <a:pt x="2241" y="15"/>
                </a:lnTo>
                <a:lnTo>
                  <a:pt x="2241" y="12"/>
                </a:lnTo>
                <a:lnTo>
                  <a:pt x="2240" y="9"/>
                </a:lnTo>
                <a:lnTo>
                  <a:pt x="2240" y="6"/>
                </a:lnTo>
                <a:lnTo>
                  <a:pt x="2240" y="5"/>
                </a:lnTo>
                <a:lnTo>
                  <a:pt x="2241" y="3"/>
                </a:lnTo>
                <a:lnTo>
                  <a:pt x="2243" y="2"/>
                </a:lnTo>
                <a:lnTo>
                  <a:pt x="2243" y="0"/>
                </a:lnTo>
                <a:lnTo>
                  <a:pt x="2244" y="0"/>
                </a:lnTo>
                <a:lnTo>
                  <a:pt x="2246" y="2"/>
                </a:lnTo>
                <a:lnTo>
                  <a:pt x="2247" y="3"/>
                </a:lnTo>
                <a:lnTo>
                  <a:pt x="2246" y="6"/>
                </a:lnTo>
                <a:lnTo>
                  <a:pt x="2247" y="6"/>
                </a:lnTo>
                <a:lnTo>
                  <a:pt x="2246" y="8"/>
                </a:lnTo>
                <a:lnTo>
                  <a:pt x="2246" y="11"/>
                </a:lnTo>
                <a:lnTo>
                  <a:pt x="2246" y="12"/>
                </a:lnTo>
                <a:lnTo>
                  <a:pt x="2246" y="14"/>
                </a:lnTo>
                <a:lnTo>
                  <a:pt x="2247" y="11"/>
                </a:lnTo>
                <a:lnTo>
                  <a:pt x="2247" y="9"/>
                </a:lnTo>
                <a:lnTo>
                  <a:pt x="2249" y="8"/>
                </a:lnTo>
                <a:lnTo>
                  <a:pt x="2250" y="8"/>
                </a:lnTo>
                <a:lnTo>
                  <a:pt x="2252" y="8"/>
                </a:lnTo>
                <a:lnTo>
                  <a:pt x="2250" y="9"/>
                </a:lnTo>
                <a:lnTo>
                  <a:pt x="2250" y="11"/>
                </a:lnTo>
                <a:lnTo>
                  <a:pt x="2252" y="12"/>
                </a:lnTo>
                <a:lnTo>
                  <a:pt x="2253" y="15"/>
                </a:lnTo>
                <a:lnTo>
                  <a:pt x="2255" y="17"/>
                </a:lnTo>
                <a:lnTo>
                  <a:pt x="2256" y="17"/>
                </a:lnTo>
                <a:lnTo>
                  <a:pt x="2258" y="15"/>
                </a:lnTo>
                <a:lnTo>
                  <a:pt x="2259" y="17"/>
                </a:lnTo>
                <a:lnTo>
                  <a:pt x="2261" y="17"/>
                </a:lnTo>
                <a:lnTo>
                  <a:pt x="2262" y="18"/>
                </a:lnTo>
                <a:lnTo>
                  <a:pt x="2262" y="21"/>
                </a:lnTo>
                <a:lnTo>
                  <a:pt x="2262" y="23"/>
                </a:lnTo>
                <a:lnTo>
                  <a:pt x="2264" y="26"/>
                </a:lnTo>
                <a:lnTo>
                  <a:pt x="2264" y="31"/>
                </a:lnTo>
                <a:lnTo>
                  <a:pt x="2264" y="34"/>
                </a:lnTo>
                <a:lnTo>
                  <a:pt x="2264" y="38"/>
                </a:lnTo>
                <a:lnTo>
                  <a:pt x="2264" y="40"/>
                </a:lnTo>
                <a:lnTo>
                  <a:pt x="2264" y="43"/>
                </a:lnTo>
                <a:lnTo>
                  <a:pt x="2262" y="47"/>
                </a:lnTo>
                <a:lnTo>
                  <a:pt x="2261" y="50"/>
                </a:lnTo>
                <a:lnTo>
                  <a:pt x="2259" y="52"/>
                </a:lnTo>
                <a:lnTo>
                  <a:pt x="2259" y="53"/>
                </a:lnTo>
                <a:lnTo>
                  <a:pt x="2259" y="56"/>
                </a:lnTo>
                <a:lnTo>
                  <a:pt x="2261" y="59"/>
                </a:lnTo>
                <a:lnTo>
                  <a:pt x="2264" y="61"/>
                </a:lnTo>
                <a:lnTo>
                  <a:pt x="2267" y="61"/>
                </a:lnTo>
                <a:lnTo>
                  <a:pt x="2270" y="62"/>
                </a:lnTo>
                <a:lnTo>
                  <a:pt x="2271" y="61"/>
                </a:lnTo>
                <a:lnTo>
                  <a:pt x="2277" y="61"/>
                </a:lnTo>
                <a:lnTo>
                  <a:pt x="2282" y="62"/>
                </a:lnTo>
                <a:lnTo>
                  <a:pt x="2287" y="62"/>
                </a:lnTo>
                <a:lnTo>
                  <a:pt x="2290" y="61"/>
                </a:lnTo>
                <a:lnTo>
                  <a:pt x="2293" y="59"/>
                </a:lnTo>
                <a:lnTo>
                  <a:pt x="2296" y="58"/>
                </a:lnTo>
                <a:lnTo>
                  <a:pt x="2299" y="59"/>
                </a:lnTo>
                <a:lnTo>
                  <a:pt x="2302" y="59"/>
                </a:lnTo>
                <a:lnTo>
                  <a:pt x="2305" y="61"/>
                </a:lnTo>
                <a:lnTo>
                  <a:pt x="2308" y="64"/>
                </a:lnTo>
                <a:lnTo>
                  <a:pt x="2309" y="67"/>
                </a:lnTo>
                <a:lnTo>
                  <a:pt x="2311" y="70"/>
                </a:lnTo>
                <a:lnTo>
                  <a:pt x="2315" y="71"/>
                </a:lnTo>
                <a:lnTo>
                  <a:pt x="2317" y="73"/>
                </a:lnTo>
                <a:lnTo>
                  <a:pt x="2317" y="76"/>
                </a:lnTo>
                <a:lnTo>
                  <a:pt x="2318" y="79"/>
                </a:lnTo>
                <a:lnTo>
                  <a:pt x="2318" y="81"/>
                </a:lnTo>
                <a:lnTo>
                  <a:pt x="2318" y="84"/>
                </a:lnTo>
                <a:lnTo>
                  <a:pt x="2318" y="87"/>
                </a:lnTo>
                <a:lnTo>
                  <a:pt x="2320" y="90"/>
                </a:lnTo>
                <a:lnTo>
                  <a:pt x="2321" y="91"/>
                </a:lnTo>
                <a:lnTo>
                  <a:pt x="2323" y="91"/>
                </a:lnTo>
                <a:lnTo>
                  <a:pt x="2326" y="94"/>
                </a:lnTo>
                <a:lnTo>
                  <a:pt x="2329" y="94"/>
                </a:lnTo>
                <a:lnTo>
                  <a:pt x="2332" y="94"/>
                </a:lnTo>
                <a:lnTo>
                  <a:pt x="2333" y="94"/>
                </a:lnTo>
                <a:lnTo>
                  <a:pt x="2336" y="94"/>
                </a:lnTo>
                <a:lnTo>
                  <a:pt x="2339" y="94"/>
                </a:lnTo>
                <a:lnTo>
                  <a:pt x="2341" y="93"/>
                </a:lnTo>
                <a:lnTo>
                  <a:pt x="2344" y="93"/>
                </a:lnTo>
                <a:lnTo>
                  <a:pt x="2347" y="93"/>
                </a:lnTo>
                <a:lnTo>
                  <a:pt x="2353" y="93"/>
                </a:lnTo>
                <a:lnTo>
                  <a:pt x="2355" y="93"/>
                </a:lnTo>
                <a:lnTo>
                  <a:pt x="2358" y="91"/>
                </a:lnTo>
                <a:lnTo>
                  <a:pt x="2356" y="88"/>
                </a:lnTo>
                <a:lnTo>
                  <a:pt x="2355" y="87"/>
                </a:lnTo>
                <a:lnTo>
                  <a:pt x="2353" y="84"/>
                </a:lnTo>
                <a:lnTo>
                  <a:pt x="2350" y="81"/>
                </a:lnTo>
                <a:lnTo>
                  <a:pt x="2346" y="79"/>
                </a:lnTo>
                <a:lnTo>
                  <a:pt x="2344" y="78"/>
                </a:lnTo>
                <a:lnTo>
                  <a:pt x="2343" y="76"/>
                </a:lnTo>
                <a:lnTo>
                  <a:pt x="2343" y="73"/>
                </a:lnTo>
                <a:lnTo>
                  <a:pt x="2344" y="71"/>
                </a:lnTo>
                <a:lnTo>
                  <a:pt x="2346" y="67"/>
                </a:lnTo>
                <a:lnTo>
                  <a:pt x="2344" y="64"/>
                </a:lnTo>
                <a:lnTo>
                  <a:pt x="2343" y="61"/>
                </a:lnTo>
                <a:lnTo>
                  <a:pt x="2341" y="59"/>
                </a:lnTo>
                <a:lnTo>
                  <a:pt x="2341" y="55"/>
                </a:lnTo>
                <a:lnTo>
                  <a:pt x="2343" y="56"/>
                </a:lnTo>
                <a:lnTo>
                  <a:pt x="2344" y="59"/>
                </a:lnTo>
                <a:lnTo>
                  <a:pt x="2346" y="59"/>
                </a:lnTo>
                <a:lnTo>
                  <a:pt x="2349" y="61"/>
                </a:lnTo>
                <a:lnTo>
                  <a:pt x="2350" y="62"/>
                </a:lnTo>
                <a:lnTo>
                  <a:pt x="2353" y="65"/>
                </a:lnTo>
                <a:lnTo>
                  <a:pt x="2356" y="65"/>
                </a:lnTo>
                <a:lnTo>
                  <a:pt x="2358" y="67"/>
                </a:lnTo>
                <a:lnTo>
                  <a:pt x="2359" y="68"/>
                </a:lnTo>
                <a:lnTo>
                  <a:pt x="2359" y="70"/>
                </a:lnTo>
                <a:lnTo>
                  <a:pt x="2359" y="74"/>
                </a:lnTo>
                <a:lnTo>
                  <a:pt x="2359" y="78"/>
                </a:lnTo>
                <a:lnTo>
                  <a:pt x="2362" y="79"/>
                </a:lnTo>
                <a:lnTo>
                  <a:pt x="2365" y="81"/>
                </a:lnTo>
                <a:lnTo>
                  <a:pt x="2365" y="85"/>
                </a:lnTo>
                <a:lnTo>
                  <a:pt x="2368" y="87"/>
                </a:lnTo>
                <a:lnTo>
                  <a:pt x="2373" y="87"/>
                </a:lnTo>
                <a:lnTo>
                  <a:pt x="2377" y="85"/>
                </a:lnTo>
                <a:lnTo>
                  <a:pt x="2380" y="88"/>
                </a:lnTo>
                <a:lnTo>
                  <a:pt x="2382" y="90"/>
                </a:lnTo>
                <a:lnTo>
                  <a:pt x="2385" y="91"/>
                </a:lnTo>
                <a:lnTo>
                  <a:pt x="2386" y="91"/>
                </a:lnTo>
                <a:lnTo>
                  <a:pt x="2386" y="93"/>
                </a:lnTo>
                <a:lnTo>
                  <a:pt x="2389" y="93"/>
                </a:lnTo>
                <a:lnTo>
                  <a:pt x="2392" y="93"/>
                </a:lnTo>
                <a:lnTo>
                  <a:pt x="2394" y="93"/>
                </a:lnTo>
                <a:lnTo>
                  <a:pt x="2397" y="91"/>
                </a:lnTo>
                <a:lnTo>
                  <a:pt x="2400" y="91"/>
                </a:lnTo>
                <a:lnTo>
                  <a:pt x="2402" y="91"/>
                </a:lnTo>
                <a:lnTo>
                  <a:pt x="2405" y="94"/>
                </a:lnTo>
                <a:lnTo>
                  <a:pt x="2406" y="97"/>
                </a:lnTo>
                <a:lnTo>
                  <a:pt x="2408" y="100"/>
                </a:lnTo>
                <a:lnTo>
                  <a:pt x="2411" y="99"/>
                </a:lnTo>
                <a:lnTo>
                  <a:pt x="2412" y="97"/>
                </a:lnTo>
                <a:lnTo>
                  <a:pt x="2415" y="96"/>
                </a:lnTo>
                <a:lnTo>
                  <a:pt x="2417" y="93"/>
                </a:lnTo>
                <a:lnTo>
                  <a:pt x="2420" y="90"/>
                </a:lnTo>
                <a:lnTo>
                  <a:pt x="2421" y="88"/>
                </a:lnTo>
                <a:lnTo>
                  <a:pt x="2423" y="87"/>
                </a:lnTo>
                <a:lnTo>
                  <a:pt x="2426" y="87"/>
                </a:lnTo>
                <a:lnTo>
                  <a:pt x="2427" y="88"/>
                </a:lnTo>
                <a:lnTo>
                  <a:pt x="2430" y="90"/>
                </a:lnTo>
                <a:lnTo>
                  <a:pt x="2435" y="90"/>
                </a:lnTo>
                <a:lnTo>
                  <a:pt x="2436" y="90"/>
                </a:lnTo>
                <a:lnTo>
                  <a:pt x="2438" y="90"/>
                </a:lnTo>
                <a:lnTo>
                  <a:pt x="2439" y="91"/>
                </a:lnTo>
                <a:lnTo>
                  <a:pt x="2442" y="93"/>
                </a:lnTo>
                <a:lnTo>
                  <a:pt x="2444" y="94"/>
                </a:lnTo>
                <a:lnTo>
                  <a:pt x="2445" y="97"/>
                </a:lnTo>
                <a:lnTo>
                  <a:pt x="2447" y="100"/>
                </a:lnTo>
                <a:lnTo>
                  <a:pt x="2447" y="102"/>
                </a:lnTo>
                <a:lnTo>
                  <a:pt x="2448" y="105"/>
                </a:lnTo>
                <a:lnTo>
                  <a:pt x="2453" y="105"/>
                </a:lnTo>
                <a:lnTo>
                  <a:pt x="2454" y="103"/>
                </a:lnTo>
                <a:lnTo>
                  <a:pt x="2456" y="100"/>
                </a:lnTo>
                <a:lnTo>
                  <a:pt x="2458" y="99"/>
                </a:lnTo>
                <a:lnTo>
                  <a:pt x="2461" y="99"/>
                </a:lnTo>
                <a:lnTo>
                  <a:pt x="2464" y="99"/>
                </a:lnTo>
                <a:lnTo>
                  <a:pt x="2467" y="100"/>
                </a:lnTo>
                <a:lnTo>
                  <a:pt x="2468" y="103"/>
                </a:lnTo>
                <a:lnTo>
                  <a:pt x="2468" y="105"/>
                </a:lnTo>
                <a:lnTo>
                  <a:pt x="2468" y="108"/>
                </a:lnTo>
                <a:lnTo>
                  <a:pt x="2467" y="111"/>
                </a:lnTo>
                <a:lnTo>
                  <a:pt x="2465" y="114"/>
                </a:lnTo>
                <a:lnTo>
                  <a:pt x="2464" y="117"/>
                </a:lnTo>
                <a:lnTo>
                  <a:pt x="2462" y="118"/>
                </a:lnTo>
                <a:lnTo>
                  <a:pt x="2462" y="121"/>
                </a:lnTo>
                <a:lnTo>
                  <a:pt x="2464" y="124"/>
                </a:lnTo>
                <a:lnTo>
                  <a:pt x="2464" y="126"/>
                </a:lnTo>
                <a:lnTo>
                  <a:pt x="2465" y="129"/>
                </a:lnTo>
                <a:lnTo>
                  <a:pt x="2465" y="132"/>
                </a:lnTo>
                <a:lnTo>
                  <a:pt x="2467" y="135"/>
                </a:lnTo>
                <a:lnTo>
                  <a:pt x="2468" y="137"/>
                </a:lnTo>
                <a:lnTo>
                  <a:pt x="2471" y="140"/>
                </a:lnTo>
                <a:lnTo>
                  <a:pt x="2473" y="141"/>
                </a:lnTo>
                <a:lnTo>
                  <a:pt x="2474" y="144"/>
                </a:lnTo>
                <a:lnTo>
                  <a:pt x="2477" y="146"/>
                </a:lnTo>
                <a:lnTo>
                  <a:pt x="2479" y="147"/>
                </a:lnTo>
                <a:lnTo>
                  <a:pt x="2480" y="149"/>
                </a:lnTo>
                <a:lnTo>
                  <a:pt x="2483" y="150"/>
                </a:lnTo>
                <a:lnTo>
                  <a:pt x="2485" y="153"/>
                </a:lnTo>
                <a:lnTo>
                  <a:pt x="2488" y="155"/>
                </a:lnTo>
                <a:lnTo>
                  <a:pt x="2489" y="156"/>
                </a:lnTo>
                <a:lnTo>
                  <a:pt x="2492" y="156"/>
                </a:lnTo>
                <a:lnTo>
                  <a:pt x="2495" y="158"/>
                </a:lnTo>
                <a:lnTo>
                  <a:pt x="2497" y="159"/>
                </a:lnTo>
                <a:lnTo>
                  <a:pt x="2500" y="161"/>
                </a:lnTo>
                <a:lnTo>
                  <a:pt x="2501" y="164"/>
                </a:lnTo>
                <a:lnTo>
                  <a:pt x="2501" y="165"/>
                </a:lnTo>
                <a:lnTo>
                  <a:pt x="2503" y="170"/>
                </a:lnTo>
                <a:lnTo>
                  <a:pt x="2504" y="173"/>
                </a:lnTo>
                <a:lnTo>
                  <a:pt x="2504" y="176"/>
                </a:lnTo>
                <a:lnTo>
                  <a:pt x="2506" y="177"/>
                </a:lnTo>
                <a:lnTo>
                  <a:pt x="2506" y="180"/>
                </a:lnTo>
                <a:lnTo>
                  <a:pt x="2507" y="184"/>
                </a:lnTo>
                <a:lnTo>
                  <a:pt x="2509" y="187"/>
                </a:lnTo>
                <a:lnTo>
                  <a:pt x="2512" y="190"/>
                </a:lnTo>
                <a:lnTo>
                  <a:pt x="2514" y="191"/>
                </a:lnTo>
                <a:lnTo>
                  <a:pt x="2515" y="194"/>
                </a:lnTo>
                <a:lnTo>
                  <a:pt x="2514" y="197"/>
                </a:lnTo>
                <a:lnTo>
                  <a:pt x="2514" y="200"/>
                </a:lnTo>
                <a:lnTo>
                  <a:pt x="2514" y="205"/>
                </a:lnTo>
                <a:lnTo>
                  <a:pt x="2512" y="206"/>
                </a:lnTo>
                <a:lnTo>
                  <a:pt x="2512" y="209"/>
                </a:lnTo>
                <a:lnTo>
                  <a:pt x="2510" y="211"/>
                </a:lnTo>
                <a:lnTo>
                  <a:pt x="2510" y="214"/>
                </a:lnTo>
                <a:lnTo>
                  <a:pt x="2510" y="217"/>
                </a:lnTo>
                <a:lnTo>
                  <a:pt x="2512" y="220"/>
                </a:lnTo>
                <a:lnTo>
                  <a:pt x="2510" y="223"/>
                </a:lnTo>
                <a:lnTo>
                  <a:pt x="2510" y="226"/>
                </a:lnTo>
                <a:lnTo>
                  <a:pt x="2509" y="229"/>
                </a:lnTo>
                <a:lnTo>
                  <a:pt x="2509" y="233"/>
                </a:lnTo>
                <a:lnTo>
                  <a:pt x="2507" y="235"/>
                </a:lnTo>
                <a:lnTo>
                  <a:pt x="2507" y="238"/>
                </a:lnTo>
                <a:lnTo>
                  <a:pt x="2504" y="240"/>
                </a:lnTo>
                <a:lnTo>
                  <a:pt x="2501" y="241"/>
                </a:lnTo>
                <a:lnTo>
                  <a:pt x="2500" y="244"/>
                </a:lnTo>
                <a:lnTo>
                  <a:pt x="2498" y="246"/>
                </a:lnTo>
                <a:lnTo>
                  <a:pt x="2495" y="247"/>
                </a:lnTo>
                <a:lnTo>
                  <a:pt x="2492" y="247"/>
                </a:lnTo>
                <a:lnTo>
                  <a:pt x="2489" y="247"/>
                </a:lnTo>
                <a:lnTo>
                  <a:pt x="2486" y="247"/>
                </a:lnTo>
                <a:lnTo>
                  <a:pt x="2485" y="252"/>
                </a:lnTo>
                <a:lnTo>
                  <a:pt x="2486" y="255"/>
                </a:lnTo>
                <a:lnTo>
                  <a:pt x="2489" y="255"/>
                </a:lnTo>
                <a:lnTo>
                  <a:pt x="2492" y="256"/>
                </a:lnTo>
                <a:lnTo>
                  <a:pt x="2494" y="258"/>
                </a:lnTo>
                <a:lnTo>
                  <a:pt x="2491" y="259"/>
                </a:lnTo>
                <a:lnTo>
                  <a:pt x="2488" y="262"/>
                </a:lnTo>
                <a:lnTo>
                  <a:pt x="2486" y="264"/>
                </a:lnTo>
                <a:lnTo>
                  <a:pt x="2485" y="262"/>
                </a:lnTo>
                <a:lnTo>
                  <a:pt x="2485" y="259"/>
                </a:lnTo>
                <a:lnTo>
                  <a:pt x="2482" y="258"/>
                </a:lnTo>
                <a:lnTo>
                  <a:pt x="2479" y="259"/>
                </a:lnTo>
                <a:lnTo>
                  <a:pt x="2477" y="262"/>
                </a:lnTo>
                <a:lnTo>
                  <a:pt x="2476" y="264"/>
                </a:lnTo>
                <a:lnTo>
                  <a:pt x="2476" y="267"/>
                </a:lnTo>
                <a:lnTo>
                  <a:pt x="2477" y="270"/>
                </a:lnTo>
                <a:lnTo>
                  <a:pt x="2479" y="271"/>
                </a:lnTo>
                <a:lnTo>
                  <a:pt x="2477" y="274"/>
                </a:lnTo>
                <a:lnTo>
                  <a:pt x="2476" y="276"/>
                </a:lnTo>
                <a:lnTo>
                  <a:pt x="2473" y="277"/>
                </a:lnTo>
                <a:lnTo>
                  <a:pt x="2471" y="279"/>
                </a:lnTo>
                <a:lnTo>
                  <a:pt x="2470" y="282"/>
                </a:lnTo>
                <a:lnTo>
                  <a:pt x="2468" y="283"/>
                </a:lnTo>
                <a:lnTo>
                  <a:pt x="2467" y="286"/>
                </a:lnTo>
                <a:lnTo>
                  <a:pt x="2465" y="290"/>
                </a:lnTo>
                <a:lnTo>
                  <a:pt x="2467" y="291"/>
                </a:lnTo>
                <a:lnTo>
                  <a:pt x="2468" y="293"/>
                </a:lnTo>
                <a:lnTo>
                  <a:pt x="2471" y="293"/>
                </a:lnTo>
                <a:lnTo>
                  <a:pt x="2474" y="291"/>
                </a:lnTo>
                <a:lnTo>
                  <a:pt x="2477" y="291"/>
                </a:lnTo>
                <a:lnTo>
                  <a:pt x="2480" y="291"/>
                </a:lnTo>
                <a:lnTo>
                  <a:pt x="2483" y="291"/>
                </a:lnTo>
                <a:lnTo>
                  <a:pt x="2485" y="291"/>
                </a:lnTo>
                <a:lnTo>
                  <a:pt x="2488" y="291"/>
                </a:lnTo>
                <a:lnTo>
                  <a:pt x="2491" y="291"/>
                </a:lnTo>
                <a:lnTo>
                  <a:pt x="2492" y="294"/>
                </a:lnTo>
                <a:lnTo>
                  <a:pt x="2491" y="296"/>
                </a:lnTo>
                <a:lnTo>
                  <a:pt x="2489" y="296"/>
                </a:lnTo>
                <a:lnTo>
                  <a:pt x="2486" y="296"/>
                </a:lnTo>
                <a:lnTo>
                  <a:pt x="2483" y="296"/>
                </a:lnTo>
                <a:lnTo>
                  <a:pt x="2482" y="294"/>
                </a:lnTo>
                <a:lnTo>
                  <a:pt x="2479" y="294"/>
                </a:lnTo>
                <a:lnTo>
                  <a:pt x="2477" y="296"/>
                </a:lnTo>
                <a:lnTo>
                  <a:pt x="2473" y="297"/>
                </a:lnTo>
                <a:lnTo>
                  <a:pt x="2471" y="296"/>
                </a:lnTo>
                <a:lnTo>
                  <a:pt x="2468" y="296"/>
                </a:lnTo>
                <a:lnTo>
                  <a:pt x="2465" y="297"/>
                </a:lnTo>
                <a:lnTo>
                  <a:pt x="2464" y="300"/>
                </a:lnTo>
                <a:lnTo>
                  <a:pt x="2465" y="302"/>
                </a:lnTo>
                <a:lnTo>
                  <a:pt x="2468" y="303"/>
                </a:lnTo>
                <a:lnTo>
                  <a:pt x="2471" y="305"/>
                </a:lnTo>
                <a:lnTo>
                  <a:pt x="2473" y="306"/>
                </a:lnTo>
                <a:lnTo>
                  <a:pt x="2476" y="306"/>
                </a:lnTo>
                <a:lnTo>
                  <a:pt x="2479" y="305"/>
                </a:lnTo>
                <a:lnTo>
                  <a:pt x="2480" y="305"/>
                </a:lnTo>
                <a:lnTo>
                  <a:pt x="2483" y="305"/>
                </a:lnTo>
                <a:lnTo>
                  <a:pt x="2488" y="306"/>
                </a:lnTo>
                <a:lnTo>
                  <a:pt x="2489" y="308"/>
                </a:lnTo>
                <a:lnTo>
                  <a:pt x="2486" y="311"/>
                </a:lnTo>
                <a:lnTo>
                  <a:pt x="2483" y="311"/>
                </a:lnTo>
                <a:lnTo>
                  <a:pt x="2480" y="311"/>
                </a:lnTo>
                <a:lnTo>
                  <a:pt x="2477" y="311"/>
                </a:lnTo>
                <a:lnTo>
                  <a:pt x="2476" y="312"/>
                </a:lnTo>
                <a:lnTo>
                  <a:pt x="2473" y="312"/>
                </a:lnTo>
                <a:lnTo>
                  <a:pt x="2470" y="314"/>
                </a:lnTo>
                <a:lnTo>
                  <a:pt x="2468" y="317"/>
                </a:lnTo>
                <a:lnTo>
                  <a:pt x="2468" y="318"/>
                </a:lnTo>
                <a:lnTo>
                  <a:pt x="2470" y="321"/>
                </a:lnTo>
                <a:lnTo>
                  <a:pt x="2470" y="323"/>
                </a:lnTo>
                <a:lnTo>
                  <a:pt x="2473" y="324"/>
                </a:lnTo>
                <a:lnTo>
                  <a:pt x="2476" y="323"/>
                </a:lnTo>
                <a:lnTo>
                  <a:pt x="2477" y="323"/>
                </a:lnTo>
                <a:lnTo>
                  <a:pt x="2477" y="326"/>
                </a:lnTo>
                <a:lnTo>
                  <a:pt x="2474" y="327"/>
                </a:lnTo>
                <a:lnTo>
                  <a:pt x="2473" y="330"/>
                </a:lnTo>
                <a:lnTo>
                  <a:pt x="2474" y="333"/>
                </a:lnTo>
                <a:lnTo>
                  <a:pt x="2476" y="335"/>
                </a:lnTo>
                <a:lnTo>
                  <a:pt x="2476" y="336"/>
                </a:lnTo>
                <a:lnTo>
                  <a:pt x="2473" y="338"/>
                </a:lnTo>
                <a:lnTo>
                  <a:pt x="2471" y="339"/>
                </a:lnTo>
                <a:lnTo>
                  <a:pt x="2470" y="343"/>
                </a:lnTo>
                <a:lnTo>
                  <a:pt x="2471" y="346"/>
                </a:lnTo>
                <a:lnTo>
                  <a:pt x="2471" y="347"/>
                </a:lnTo>
                <a:lnTo>
                  <a:pt x="2473" y="349"/>
                </a:lnTo>
                <a:lnTo>
                  <a:pt x="2476" y="349"/>
                </a:lnTo>
                <a:lnTo>
                  <a:pt x="2477" y="349"/>
                </a:lnTo>
                <a:lnTo>
                  <a:pt x="2480" y="349"/>
                </a:lnTo>
                <a:lnTo>
                  <a:pt x="2482" y="350"/>
                </a:lnTo>
                <a:lnTo>
                  <a:pt x="2486" y="350"/>
                </a:lnTo>
                <a:lnTo>
                  <a:pt x="2488" y="350"/>
                </a:lnTo>
                <a:lnTo>
                  <a:pt x="2492" y="353"/>
                </a:lnTo>
                <a:lnTo>
                  <a:pt x="2492" y="355"/>
                </a:lnTo>
                <a:lnTo>
                  <a:pt x="2494" y="356"/>
                </a:lnTo>
                <a:lnTo>
                  <a:pt x="2495" y="356"/>
                </a:lnTo>
                <a:lnTo>
                  <a:pt x="2498" y="353"/>
                </a:lnTo>
                <a:lnTo>
                  <a:pt x="2500" y="355"/>
                </a:lnTo>
                <a:lnTo>
                  <a:pt x="2501" y="356"/>
                </a:lnTo>
                <a:lnTo>
                  <a:pt x="2501" y="359"/>
                </a:lnTo>
                <a:lnTo>
                  <a:pt x="2504" y="359"/>
                </a:lnTo>
                <a:lnTo>
                  <a:pt x="2506" y="356"/>
                </a:lnTo>
                <a:lnTo>
                  <a:pt x="2507" y="352"/>
                </a:lnTo>
                <a:lnTo>
                  <a:pt x="2507" y="350"/>
                </a:lnTo>
                <a:lnTo>
                  <a:pt x="2509" y="347"/>
                </a:lnTo>
                <a:lnTo>
                  <a:pt x="2510" y="347"/>
                </a:lnTo>
                <a:lnTo>
                  <a:pt x="2512" y="347"/>
                </a:lnTo>
                <a:lnTo>
                  <a:pt x="2515" y="346"/>
                </a:lnTo>
                <a:lnTo>
                  <a:pt x="2518" y="344"/>
                </a:lnTo>
                <a:lnTo>
                  <a:pt x="2521" y="343"/>
                </a:lnTo>
                <a:lnTo>
                  <a:pt x="2523" y="341"/>
                </a:lnTo>
                <a:lnTo>
                  <a:pt x="2526" y="341"/>
                </a:lnTo>
                <a:lnTo>
                  <a:pt x="2526" y="343"/>
                </a:lnTo>
                <a:lnTo>
                  <a:pt x="2523" y="346"/>
                </a:lnTo>
                <a:lnTo>
                  <a:pt x="2523" y="349"/>
                </a:lnTo>
                <a:lnTo>
                  <a:pt x="2524" y="347"/>
                </a:lnTo>
                <a:lnTo>
                  <a:pt x="2527" y="347"/>
                </a:lnTo>
                <a:lnTo>
                  <a:pt x="2530" y="347"/>
                </a:lnTo>
                <a:lnTo>
                  <a:pt x="2533" y="346"/>
                </a:lnTo>
                <a:lnTo>
                  <a:pt x="2536" y="346"/>
                </a:lnTo>
                <a:lnTo>
                  <a:pt x="2539" y="347"/>
                </a:lnTo>
                <a:lnTo>
                  <a:pt x="2539" y="350"/>
                </a:lnTo>
                <a:lnTo>
                  <a:pt x="2538" y="353"/>
                </a:lnTo>
                <a:lnTo>
                  <a:pt x="2538" y="355"/>
                </a:lnTo>
                <a:lnTo>
                  <a:pt x="2536" y="358"/>
                </a:lnTo>
                <a:lnTo>
                  <a:pt x="2538" y="361"/>
                </a:lnTo>
                <a:lnTo>
                  <a:pt x="2536" y="364"/>
                </a:lnTo>
                <a:lnTo>
                  <a:pt x="2533" y="364"/>
                </a:lnTo>
                <a:lnTo>
                  <a:pt x="2532" y="365"/>
                </a:lnTo>
                <a:lnTo>
                  <a:pt x="2530" y="365"/>
                </a:lnTo>
                <a:lnTo>
                  <a:pt x="2530" y="367"/>
                </a:lnTo>
                <a:lnTo>
                  <a:pt x="2532" y="367"/>
                </a:lnTo>
                <a:lnTo>
                  <a:pt x="2539" y="371"/>
                </a:lnTo>
                <a:lnTo>
                  <a:pt x="2541" y="371"/>
                </a:lnTo>
                <a:lnTo>
                  <a:pt x="2542" y="371"/>
                </a:lnTo>
                <a:lnTo>
                  <a:pt x="2554" y="377"/>
                </a:lnTo>
                <a:lnTo>
                  <a:pt x="2556" y="377"/>
                </a:lnTo>
                <a:lnTo>
                  <a:pt x="2569" y="383"/>
                </a:lnTo>
                <a:lnTo>
                  <a:pt x="2573" y="385"/>
                </a:lnTo>
                <a:lnTo>
                  <a:pt x="2574" y="385"/>
                </a:lnTo>
                <a:lnTo>
                  <a:pt x="2576" y="386"/>
                </a:lnTo>
                <a:lnTo>
                  <a:pt x="2577" y="386"/>
                </a:lnTo>
                <a:lnTo>
                  <a:pt x="2577" y="383"/>
                </a:lnTo>
                <a:lnTo>
                  <a:pt x="2577" y="382"/>
                </a:lnTo>
                <a:lnTo>
                  <a:pt x="2580" y="382"/>
                </a:lnTo>
                <a:lnTo>
                  <a:pt x="2579" y="389"/>
                </a:lnTo>
                <a:lnTo>
                  <a:pt x="2582" y="391"/>
                </a:lnTo>
                <a:lnTo>
                  <a:pt x="2580" y="399"/>
                </a:lnTo>
                <a:lnTo>
                  <a:pt x="2582" y="420"/>
                </a:lnTo>
                <a:lnTo>
                  <a:pt x="2582" y="438"/>
                </a:lnTo>
                <a:lnTo>
                  <a:pt x="2582" y="450"/>
                </a:lnTo>
                <a:lnTo>
                  <a:pt x="2579" y="453"/>
                </a:lnTo>
                <a:lnTo>
                  <a:pt x="2579" y="458"/>
                </a:lnTo>
                <a:lnTo>
                  <a:pt x="2556" y="638"/>
                </a:lnTo>
                <a:lnTo>
                  <a:pt x="2551" y="638"/>
                </a:lnTo>
                <a:lnTo>
                  <a:pt x="2574" y="464"/>
                </a:lnTo>
                <a:lnTo>
                  <a:pt x="2574" y="462"/>
                </a:lnTo>
                <a:lnTo>
                  <a:pt x="2568" y="461"/>
                </a:lnTo>
                <a:lnTo>
                  <a:pt x="2569" y="453"/>
                </a:lnTo>
                <a:lnTo>
                  <a:pt x="2562" y="450"/>
                </a:lnTo>
                <a:lnTo>
                  <a:pt x="2544" y="444"/>
                </a:lnTo>
                <a:lnTo>
                  <a:pt x="2533" y="441"/>
                </a:lnTo>
                <a:lnTo>
                  <a:pt x="2517" y="435"/>
                </a:lnTo>
                <a:lnTo>
                  <a:pt x="2509" y="433"/>
                </a:lnTo>
                <a:lnTo>
                  <a:pt x="2495" y="432"/>
                </a:lnTo>
                <a:lnTo>
                  <a:pt x="2495" y="430"/>
                </a:lnTo>
                <a:lnTo>
                  <a:pt x="2486" y="426"/>
                </a:lnTo>
                <a:lnTo>
                  <a:pt x="2473" y="424"/>
                </a:lnTo>
                <a:lnTo>
                  <a:pt x="2465" y="426"/>
                </a:lnTo>
                <a:lnTo>
                  <a:pt x="2461" y="430"/>
                </a:lnTo>
                <a:lnTo>
                  <a:pt x="2458" y="442"/>
                </a:lnTo>
                <a:lnTo>
                  <a:pt x="2456" y="459"/>
                </a:lnTo>
                <a:lnTo>
                  <a:pt x="2454" y="465"/>
                </a:lnTo>
                <a:lnTo>
                  <a:pt x="2453" y="474"/>
                </a:lnTo>
                <a:lnTo>
                  <a:pt x="2448" y="491"/>
                </a:lnTo>
                <a:lnTo>
                  <a:pt x="2447" y="502"/>
                </a:lnTo>
                <a:lnTo>
                  <a:pt x="2445" y="509"/>
                </a:lnTo>
                <a:lnTo>
                  <a:pt x="2445" y="520"/>
                </a:lnTo>
                <a:lnTo>
                  <a:pt x="2448" y="521"/>
                </a:lnTo>
                <a:lnTo>
                  <a:pt x="2448" y="527"/>
                </a:lnTo>
                <a:lnTo>
                  <a:pt x="2444" y="527"/>
                </a:lnTo>
                <a:lnTo>
                  <a:pt x="2438" y="571"/>
                </a:lnTo>
                <a:lnTo>
                  <a:pt x="2435" y="580"/>
                </a:lnTo>
                <a:lnTo>
                  <a:pt x="2435" y="594"/>
                </a:lnTo>
                <a:lnTo>
                  <a:pt x="2433" y="606"/>
                </a:lnTo>
                <a:lnTo>
                  <a:pt x="2426" y="614"/>
                </a:lnTo>
                <a:lnTo>
                  <a:pt x="2421" y="638"/>
                </a:lnTo>
                <a:lnTo>
                  <a:pt x="2411" y="653"/>
                </a:lnTo>
                <a:lnTo>
                  <a:pt x="2398" y="661"/>
                </a:lnTo>
                <a:lnTo>
                  <a:pt x="2395" y="671"/>
                </a:lnTo>
                <a:lnTo>
                  <a:pt x="2379" y="786"/>
                </a:lnTo>
                <a:lnTo>
                  <a:pt x="2379" y="789"/>
                </a:lnTo>
                <a:lnTo>
                  <a:pt x="2364" y="886"/>
                </a:lnTo>
                <a:lnTo>
                  <a:pt x="2346" y="1007"/>
                </a:lnTo>
                <a:lnTo>
                  <a:pt x="2388" y="1056"/>
                </a:lnTo>
                <a:lnTo>
                  <a:pt x="2382" y="1104"/>
                </a:lnTo>
                <a:lnTo>
                  <a:pt x="2374" y="1156"/>
                </a:lnTo>
                <a:lnTo>
                  <a:pt x="2361" y="1245"/>
                </a:lnTo>
                <a:lnTo>
                  <a:pt x="2356" y="1244"/>
                </a:lnTo>
                <a:lnTo>
                  <a:pt x="2370" y="1156"/>
                </a:lnTo>
                <a:lnTo>
                  <a:pt x="2368" y="1156"/>
                </a:lnTo>
                <a:lnTo>
                  <a:pt x="2368" y="1151"/>
                </a:lnTo>
                <a:lnTo>
                  <a:pt x="2370" y="1151"/>
                </a:lnTo>
                <a:lnTo>
                  <a:pt x="2385" y="1057"/>
                </a:lnTo>
                <a:lnTo>
                  <a:pt x="2338" y="1006"/>
                </a:lnTo>
                <a:lnTo>
                  <a:pt x="2338" y="1003"/>
                </a:lnTo>
                <a:lnTo>
                  <a:pt x="2341" y="1004"/>
                </a:lnTo>
                <a:lnTo>
                  <a:pt x="2341" y="1000"/>
                </a:lnTo>
                <a:lnTo>
                  <a:pt x="2355" y="918"/>
                </a:lnTo>
                <a:lnTo>
                  <a:pt x="2353" y="916"/>
                </a:lnTo>
                <a:lnTo>
                  <a:pt x="2350" y="915"/>
                </a:lnTo>
                <a:lnTo>
                  <a:pt x="2352" y="912"/>
                </a:lnTo>
                <a:lnTo>
                  <a:pt x="2347" y="910"/>
                </a:lnTo>
                <a:lnTo>
                  <a:pt x="2346" y="921"/>
                </a:lnTo>
                <a:lnTo>
                  <a:pt x="2343" y="919"/>
                </a:lnTo>
                <a:lnTo>
                  <a:pt x="2362" y="794"/>
                </a:lnTo>
                <a:lnTo>
                  <a:pt x="2364" y="783"/>
                </a:lnTo>
                <a:lnTo>
                  <a:pt x="2365" y="783"/>
                </a:lnTo>
                <a:lnTo>
                  <a:pt x="2364" y="789"/>
                </a:lnTo>
                <a:lnTo>
                  <a:pt x="2365" y="789"/>
                </a:lnTo>
                <a:lnTo>
                  <a:pt x="2365" y="795"/>
                </a:lnTo>
                <a:lnTo>
                  <a:pt x="2370" y="795"/>
                </a:lnTo>
                <a:lnTo>
                  <a:pt x="2373" y="795"/>
                </a:lnTo>
                <a:lnTo>
                  <a:pt x="2379" y="745"/>
                </a:lnTo>
                <a:lnTo>
                  <a:pt x="2377" y="744"/>
                </a:lnTo>
                <a:lnTo>
                  <a:pt x="2377" y="742"/>
                </a:lnTo>
                <a:lnTo>
                  <a:pt x="2376" y="742"/>
                </a:lnTo>
                <a:lnTo>
                  <a:pt x="2376" y="741"/>
                </a:lnTo>
                <a:lnTo>
                  <a:pt x="2373" y="739"/>
                </a:lnTo>
                <a:lnTo>
                  <a:pt x="2373" y="741"/>
                </a:lnTo>
                <a:lnTo>
                  <a:pt x="2370" y="741"/>
                </a:lnTo>
                <a:lnTo>
                  <a:pt x="2370" y="736"/>
                </a:lnTo>
                <a:lnTo>
                  <a:pt x="2371" y="735"/>
                </a:lnTo>
                <a:lnTo>
                  <a:pt x="2373" y="735"/>
                </a:lnTo>
                <a:lnTo>
                  <a:pt x="2373" y="738"/>
                </a:lnTo>
                <a:lnTo>
                  <a:pt x="2376" y="738"/>
                </a:lnTo>
                <a:lnTo>
                  <a:pt x="2377" y="738"/>
                </a:lnTo>
                <a:lnTo>
                  <a:pt x="2377" y="736"/>
                </a:lnTo>
                <a:lnTo>
                  <a:pt x="2380" y="733"/>
                </a:lnTo>
                <a:lnTo>
                  <a:pt x="2382" y="730"/>
                </a:lnTo>
                <a:lnTo>
                  <a:pt x="2386" y="697"/>
                </a:lnTo>
                <a:lnTo>
                  <a:pt x="2386" y="695"/>
                </a:lnTo>
                <a:lnTo>
                  <a:pt x="2388" y="694"/>
                </a:lnTo>
                <a:lnTo>
                  <a:pt x="2388" y="692"/>
                </a:lnTo>
                <a:lnTo>
                  <a:pt x="2386" y="689"/>
                </a:lnTo>
                <a:lnTo>
                  <a:pt x="2383" y="686"/>
                </a:lnTo>
                <a:lnTo>
                  <a:pt x="2394" y="615"/>
                </a:lnTo>
                <a:lnTo>
                  <a:pt x="2398" y="583"/>
                </a:lnTo>
                <a:lnTo>
                  <a:pt x="2400" y="583"/>
                </a:lnTo>
                <a:lnTo>
                  <a:pt x="2403" y="568"/>
                </a:lnTo>
                <a:lnTo>
                  <a:pt x="2406" y="570"/>
                </a:lnTo>
                <a:lnTo>
                  <a:pt x="2414" y="520"/>
                </a:lnTo>
                <a:lnTo>
                  <a:pt x="2417" y="500"/>
                </a:lnTo>
                <a:lnTo>
                  <a:pt x="2397" y="497"/>
                </a:lnTo>
                <a:lnTo>
                  <a:pt x="2397" y="498"/>
                </a:lnTo>
                <a:lnTo>
                  <a:pt x="2394" y="515"/>
                </a:lnTo>
                <a:lnTo>
                  <a:pt x="2394" y="518"/>
                </a:lnTo>
                <a:lnTo>
                  <a:pt x="2394" y="520"/>
                </a:lnTo>
                <a:lnTo>
                  <a:pt x="2391" y="520"/>
                </a:lnTo>
                <a:lnTo>
                  <a:pt x="2389" y="520"/>
                </a:lnTo>
                <a:lnTo>
                  <a:pt x="2386" y="520"/>
                </a:lnTo>
                <a:lnTo>
                  <a:pt x="2385" y="527"/>
                </a:lnTo>
                <a:lnTo>
                  <a:pt x="2383" y="532"/>
                </a:lnTo>
                <a:lnTo>
                  <a:pt x="2377" y="573"/>
                </a:lnTo>
                <a:lnTo>
                  <a:pt x="2347" y="568"/>
                </a:lnTo>
                <a:lnTo>
                  <a:pt x="2336" y="639"/>
                </a:lnTo>
                <a:lnTo>
                  <a:pt x="2335" y="639"/>
                </a:lnTo>
                <a:lnTo>
                  <a:pt x="2302" y="635"/>
                </a:lnTo>
                <a:lnTo>
                  <a:pt x="2300" y="641"/>
                </a:lnTo>
                <a:lnTo>
                  <a:pt x="2297" y="644"/>
                </a:lnTo>
                <a:lnTo>
                  <a:pt x="2294" y="641"/>
                </a:lnTo>
                <a:lnTo>
                  <a:pt x="2282" y="651"/>
                </a:lnTo>
                <a:lnTo>
                  <a:pt x="2235" y="692"/>
                </a:lnTo>
                <a:lnTo>
                  <a:pt x="2238" y="697"/>
                </a:lnTo>
                <a:lnTo>
                  <a:pt x="2237" y="698"/>
                </a:lnTo>
                <a:lnTo>
                  <a:pt x="2238" y="700"/>
                </a:lnTo>
                <a:lnTo>
                  <a:pt x="2234" y="703"/>
                </a:lnTo>
                <a:lnTo>
                  <a:pt x="2280" y="756"/>
                </a:lnTo>
                <a:lnTo>
                  <a:pt x="2294" y="771"/>
                </a:lnTo>
                <a:lnTo>
                  <a:pt x="2294" y="773"/>
                </a:lnTo>
                <a:lnTo>
                  <a:pt x="2293" y="788"/>
                </a:lnTo>
                <a:lnTo>
                  <a:pt x="2287" y="829"/>
                </a:lnTo>
                <a:lnTo>
                  <a:pt x="2285" y="841"/>
                </a:lnTo>
                <a:lnTo>
                  <a:pt x="2282" y="842"/>
                </a:lnTo>
                <a:lnTo>
                  <a:pt x="2234" y="786"/>
                </a:lnTo>
                <a:lnTo>
                  <a:pt x="2229" y="789"/>
                </a:lnTo>
                <a:lnTo>
                  <a:pt x="2224" y="826"/>
                </a:lnTo>
                <a:lnTo>
                  <a:pt x="2221" y="850"/>
                </a:lnTo>
                <a:lnTo>
                  <a:pt x="2218" y="851"/>
                </a:lnTo>
                <a:lnTo>
                  <a:pt x="2217" y="854"/>
                </a:lnTo>
                <a:lnTo>
                  <a:pt x="2218" y="856"/>
                </a:lnTo>
                <a:lnTo>
                  <a:pt x="2261" y="904"/>
                </a:lnTo>
                <a:lnTo>
                  <a:pt x="2273" y="918"/>
                </a:lnTo>
                <a:lnTo>
                  <a:pt x="2264" y="974"/>
                </a:lnTo>
                <a:lnTo>
                  <a:pt x="2256" y="1025"/>
                </a:lnTo>
                <a:lnTo>
                  <a:pt x="2253" y="1047"/>
                </a:lnTo>
                <a:lnTo>
                  <a:pt x="2247" y="1091"/>
                </a:lnTo>
                <a:lnTo>
                  <a:pt x="2244" y="1091"/>
                </a:lnTo>
                <a:lnTo>
                  <a:pt x="2246" y="1080"/>
                </a:lnTo>
                <a:lnTo>
                  <a:pt x="2240" y="1077"/>
                </a:lnTo>
                <a:lnTo>
                  <a:pt x="2228" y="1075"/>
                </a:lnTo>
                <a:lnTo>
                  <a:pt x="2150" y="1065"/>
                </a:lnTo>
                <a:lnTo>
                  <a:pt x="2149" y="1074"/>
                </a:lnTo>
                <a:lnTo>
                  <a:pt x="2147" y="1074"/>
                </a:lnTo>
                <a:lnTo>
                  <a:pt x="2146" y="1074"/>
                </a:lnTo>
                <a:lnTo>
                  <a:pt x="2146" y="1072"/>
                </a:lnTo>
                <a:lnTo>
                  <a:pt x="2147" y="1069"/>
                </a:lnTo>
                <a:lnTo>
                  <a:pt x="2173" y="904"/>
                </a:lnTo>
                <a:lnTo>
                  <a:pt x="2167" y="904"/>
                </a:lnTo>
                <a:lnTo>
                  <a:pt x="2168" y="894"/>
                </a:lnTo>
                <a:lnTo>
                  <a:pt x="2175" y="894"/>
                </a:lnTo>
                <a:lnTo>
                  <a:pt x="2202" y="715"/>
                </a:lnTo>
                <a:lnTo>
                  <a:pt x="2194" y="714"/>
                </a:lnTo>
                <a:lnTo>
                  <a:pt x="2196" y="707"/>
                </a:lnTo>
                <a:lnTo>
                  <a:pt x="2150" y="700"/>
                </a:lnTo>
                <a:lnTo>
                  <a:pt x="2137" y="800"/>
                </a:lnTo>
                <a:lnTo>
                  <a:pt x="2122" y="797"/>
                </a:lnTo>
                <a:lnTo>
                  <a:pt x="2119" y="797"/>
                </a:lnTo>
                <a:lnTo>
                  <a:pt x="2128" y="735"/>
                </a:lnTo>
                <a:lnTo>
                  <a:pt x="2128" y="732"/>
                </a:lnTo>
                <a:lnTo>
                  <a:pt x="2132" y="704"/>
                </a:lnTo>
                <a:lnTo>
                  <a:pt x="2134" y="697"/>
                </a:lnTo>
                <a:lnTo>
                  <a:pt x="2108" y="694"/>
                </a:lnTo>
                <a:lnTo>
                  <a:pt x="2105" y="709"/>
                </a:lnTo>
                <a:lnTo>
                  <a:pt x="2102" y="733"/>
                </a:lnTo>
                <a:lnTo>
                  <a:pt x="2105" y="742"/>
                </a:lnTo>
                <a:lnTo>
                  <a:pt x="2103" y="753"/>
                </a:lnTo>
                <a:lnTo>
                  <a:pt x="2093" y="751"/>
                </a:lnTo>
                <a:lnTo>
                  <a:pt x="2094" y="741"/>
                </a:lnTo>
                <a:lnTo>
                  <a:pt x="2100" y="732"/>
                </a:lnTo>
                <a:lnTo>
                  <a:pt x="2106" y="694"/>
                </a:lnTo>
                <a:lnTo>
                  <a:pt x="2081" y="689"/>
                </a:lnTo>
                <a:lnTo>
                  <a:pt x="2078" y="714"/>
                </a:lnTo>
                <a:lnTo>
                  <a:pt x="2069" y="767"/>
                </a:lnTo>
                <a:lnTo>
                  <a:pt x="2050" y="763"/>
                </a:lnTo>
                <a:lnTo>
                  <a:pt x="2060" y="707"/>
                </a:lnTo>
                <a:lnTo>
                  <a:pt x="2063" y="686"/>
                </a:lnTo>
                <a:lnTo>
                  <a:pt x="2035" y="682"/>
                </a:lnTo>
                <a:lnTo>
                  <a:pt x="2031" y="682"/>
                </a:lnTo>
                <a:lnTo>
                  <a:pt x="2026" y="682"/>
                </a:lnTo>
                <a:lnTo>
                  <a:pt x="2017" y="680"/>
                </a:lnTo>
                <a:lnTo>
                  <a:pt x="2010" y="732"/>
                </a:lnTo>
                <a:lnTo>
                  <a:pt x="2014" y="733"/>
                </a:lnTo>
                <a:lnTo>
                  <a:pt x="2014" y="732"/>
                </a:lnTo>
                <a:lnTo>
                  <a:pt x="2011" y="754"/>
                </a:lnTo>
                <a:lnTo>
                  <a:pt x="2016" y="754"/>
                </a:lnTo>
                <a:lnTo>
                  <a:pt x="2014" y="762"/>
                </a:lnTo>
                <a:lnTo>
                  <a:pt x="2035" y="789"/>
                </a:lnTo>
                <a:lnTo>
                  <a:pt x="2037" y="789"/>
                </a:lnTo>
                <a:lnTo>
                  <a:pt x="2037" y="795"/>
                </a:lnTo>
                <a:lnTo>
                  <a:pt x="2073" y="795"/>
                </a:lnTo>
                <a:lnTo>
                  <a:pt x="2073" y="798"/>
                </a:lnTo>
                <a:lnTo>
                  <a:pt x="2078" y="804"/>
                </a:lnTo>
                <a:lnTo>
                  <a:pt x="2113" y="851"/>
                </a:lnTo>
                <a:lnTo>
                  <a:pt x="2111" y="853"/>
                </a:lnTo>
                <a:lnTo>
                  <a:pt x="2094" y="832"/>
                </a:lnTo>
                <a:lnTo>
                  <a:pt x="2085" y="838"/>
                </a:lnTo>
                <a:lnTo>
                  <a:pt x="2084" y="835"/>
                </a:lnTo>
                <a:lnTo>
                  <a:pt x="2078" y="839"/>
                </a:lnTo>
                <a:lnTo>
                  <a:pt x="2108" y="882"/>
                </a:lnTo>
                <a:lnTo>
                  <a:pt x="2106" y="883"/>
                </a:lnTo>
                <a:lnTo>
                  <a:pt x="2075" y="839"/>
                </a:lnTo>
                <a:lnTo>
                  <a:pt x="2044" y="798"/>
                </a:lnTo>
                <a:lnTo>
                  <a:pt x="2038" y="798"/>
                </a:lnTo>
                <a:lnTo>
                  <a:pt x="2002" y="800"/>
                </a:lnTo>
                <a:lnTo>
                  <a:pt x="1999" y="818"/>
                </a:lnTo>
                <a:lnTo>
                  <a:pt x="2001" y="818"/>
                </a:lnTo>
                <a:lnTo>
                  <a:pt x="2001" y="820"/>
                </a:lnTo>
                <a:lnTo>
                  <a:pt x="1999" y="820"/>
                </a:lnTo>
                <a:lnTo>
                  <a:pt x="1999" y="823"/>
                </a:lnTo>
                <a:lnTo>
                  <a:pt x="1973" y="857"/>
                </a:lnTo>
                <a:lnTo>
                  <a:pt x="1972" y="886"/>
                </a:lnTo>
                <a:lnTo>
                  <a:pt x="2002" y="888"/>
                </a:lnTo>
                <a:lnTo>
                  <a:pt x="2002" y="892"/>
                </a:lnTo>
                <a:lnTo>
                  <a:pt x="2004" y="892"/>
                </a:lnTo>
                <a:lnTo>
                  <a:pt x="2004" y="873"/>
                </a:lnTo>
                <a:lnTo>
                  <a:pt x="2005" y="873"/>
                </a:lnTo>
                <a:lnTo>
                  <a:pt x="2005" y="891"/>
                </a:lnTo>
                <a:lnTo>
                  <a:pt x="2014" y="892"/>
                </a:lnTo>
                <a:lnTo>
                  <a:pt x="2014" y="874"/>
                </a:lnTo>
                <a:lnTo>
                  <a:pt x="2016" y="874"/>
                </a:lnTo>
                <a:lnTo>
                  <a:pt x="2014" y="892"/>
                </a:lnTo>
                <a:lnTo>
                  <a:pt x="2025" y="892"/>
                </a:lnTo>
                <a:lnTo>
                  <a:pt x="2026" y="892"/>
                </a:lnTo>
                <a:lnTo>
                  <a:pt x="2028" y="841"/>
                </a:lnTo>
                <a:lnTo>
                  <a:pt x="2038" y="841"/>
                </a:lnTo>
                <a:lnTo>
                  <a:pt x="2037" y="932"/>
                </a:lnTo>
                <a:lnTo>
                  <a:pt x="2035" y="933"/>
                </a:lnTo>
                <a:lnTo>
                  <a:pt x="2004" y="932"/>
                </a:lnTo>
                <a:lnTo>
                  <a:pt x="2001" y="932"/>
                </a:lnTo>
                <a:lnTo>
                  <a:pt x="1997" y="932"/>
                </a:lnTo>
                <a:lnTo>
                  <a:pt x="1996" y="932"/>
                </a:lnTo>
                <a:lnTo>
                  <a:pt x="1994" y="932"/>
                </a:lnTo>
                <a:lnTo>
                  <a:pt x="1993" y="933"/>
                </a:lnTo>
                <a:lnTo>
                  <a:pt x="1991" y="935"/>
                </a:lnTo>
                <a:lnTo>
                  <a:pt x="1988" y="939"/>
                </a:lnTo>
                <a:lnTo>
                  <a:pt x="1997" y="939"/>
                </a:lnTo>
                <a:lnTo>
                  <a:pt x="1996" y="942"/>
                </a:lnTo>
                <a:lnTo>
                  <a:pt x="1991" y="942"/>
                </a:lnTo>
                <a:lnTo>
                  <a:pt x="1996" y="942"/>
                </a:lnTo>
                <a:lnTo>
                  <a:pt x="1996" y="944"/>
                </a:lnTo>
                <a:lnTo>
                  <a:pt x="1988" y="944"/>
                </a:lnTo>
                <a:lnTo>
                  <a:pt x="1988" y="948"/>
                </a:lnTo>
                <a:lnTo>
                  <a:pt x="1994" y="948"/>
                </a:lnTo>
                <a:lnTo>
                  <a:pt x="1991" y="953"/>
                </a:lnTo>
                <a:lnTo>
                  <a:pt x="1990" y="953"/>
                </a:lnTo>
                <a:lnTo>
                  <a:pt x="1988" y="960"/>
                </a:lnTo>
                <a:lnTo>
                  <a:pt x="2025" y="962"/>
                </a:lnTo>
                <a:lnTo>
                  <a:pt x="2031" y="948"/>
                </a:lnTo>
                <a:lnTo>
                  <a:pt x="2028" y="947"/>
                </a:lnTo>
                <a:lnTo>
                  <a:pt x="2031" y="941"/>
                </a:lnTo>
                <a:lnTo>
                  <a:pt x="2031" y="942"/>
                </a:lnTo>
                <a:lnTo>
                  <a:pt x="2032" y="941"/>
                </a:lnTo>
                <a:lnTo>
                  <a:pt x="2034" y="939"/>
                </a:lnTo>
                <a:lnTo>
                  <a:pt x="2037" y="938"/>
                </a:lnTo>
                <a:lnTo>
                  <a:pt x="2038" y="939"/>
                </a:lnTo>
                <a:lnTo>
                  <a:pt x="2035" y="941"/>
                </a:lnTo>
                <a:lnTo>
                  <a:pt x="2035" y="942"/>
                </a:lnTo>
                <a:lnTo>
                  <a:pt x="2035" y="947"/>
                </a:lnTo>
                <a:lnTo>
                  <a:pt x="2028" y="966"/>
                </a:lnTo>
                <a:lnTo>
                  <a:pt x="2026" y="968"/>
                </a:lnTo>
                <a:lnTo>
                  <a:pt x="2025" y="968"/>
                </a:lnTo>
                <a:lnTo>
                  <a:pt x="2023" y="965"/>
                </a:lnTo>
                <a:lnTo>
                  <a:pt x="1999" y="965"/>
                </a:lnTo>
                <a:lnTo>
                  <a:pt x="1994" y="965"/>
                </a:lnTo>
                <a:lnTo>
                  <a:pt x="1993" y="965"/>
                </a:lnTo>
                <a:lnTo>
                  <a:pt x="1990" y="965"/>
                </a:lnTo>
                <a:lnTo>
                  <a:pt x="1985" y="965"/>
                </a:lnTo>
                <a:lnTo>
                  <a:pt x="1982" y="965"/>
                </a:lnTo>
                <a:lnTo>
                  <a:pt x="1979" y="963"/>
                </a:lnTo>
                <a:lnTo>
                  <a:pt x="1975" y="963"/>
                </a:lnTo>
                <a:lnTo>
                  <a:pt x="1972" y="962"/>
                </a:lnTo>
                <a:lnTo>
                  <a:pt x="1967" y="960"/>
                </a:lnTo>
                <a:lnTo>
                  <a:pt x="1966" y="962"/>
                </a:lnTo>
                <a:lnTo>
                  <a:pt x="1963" y="965"/>
                </a:lnTo>
                <a:lnTo>
                  <a:pt x="1961" y="968"/>
                </a:lnTo>
                <a:lnTo>
                  <a:pt x="1960" y="969"/>
                </a:lnTo>
                <a:lnTo>
                  <a:pt x="1958" y="972"/>
                </a:lnTo>
                <a:lnTo>
                  <a:pt x="1957" y="974"/>
                </a:lnTo>
                <a:lnTo>
                  <a:pt x="1957" y="977"/>
                </a:lnTo>
                <a:lnTo>
                  <a:pt x="1957" y="980"/>
                </a:lnTo>
                <a:lnTo>
                  <a:pt x="1955" y="983"/>
                </a:lnTo>
                <a:lnTo>
                  <a:pt x="1955" y="985"/>
                </a:lnTo>
                <a:lnTo>
                  <a:pt x="1955" y="988"/>
                </a:lnTo>
                <a:lnTo>
                  <a:pt x="1955" y="991"/>
                </a:lnTo>
                <a:lnTo>
                  <a:pt x="1954" y="994"/>
                </a:lnTo>
                <a:lnTo>
                  <a:pt x="1954" y="997"/>
                </a:lnTo>
                <a:lnTo>
                  <a:pt x="1954" y="1000"/>
                </a:lnTo>
                <a:lnTo>
                  <a:pt x="1954" y="1001"/>
                </a:lnTo>
                <a:lnTo>
                  <a:pt x="1954" y="1006"/>
                </a:lnTo>
                <a:lnTo>
                  <a:pt x="1954" y="1007"/>
                </a:lnTo>
                <a:lnTo>
                  <a:pt x="1954" y="1009"/>
                </a:lnTo>
                <a:lnTo>
                  <a:pt x="1955" y="1013"/>
                </a:lnTo>
                <a:lnTo>
                  <a:pt x="1955" y="1016"/>
                </a:lnTo>
                <a:lnTo>
                  <a:pt x="1955" y="1021"/>
                </a:lnTo>
                <a:lnTo>
                  <a:pt x="1958" y="1035"/>
                </a:lnTo>
                <a:lnTo>
                  <a:pt x="1973" y="1030"/>
                </a:lnTo>
                <a:lnTo>
                  <a:pt x="1973" y="1033"/>
                </a:lnTo>
                <a:lnTo>
                  <a:pt x="1975" y="1035"/>
                </a:lnTo>
                <a:lnTo>
                  <a:pt x="1976" y="1035"/>
                </a:lnTo>
                <a:lnTo>
                  <a:pt x="1993" y="1035"/>
                </a:lnTo>
                <a:lnTo>
                  <a:pt x="2025" y="1033"/>
                </a:lnTo>
                <a:lnTo>
                  <a:pt x="2026" y="1033"/>
                </a:lnTo>
                <a:lnTo>
                  <a:pt x="2031" y="1033"/>
                </a:lnTo>
                <a:lnTo>
                  <a:pt x="2032" y="1033"/>
                </a:lnTo>
                <a:lnTo>
                  <a:pt x="2035" y="1033"/>
                </a:lnTo>
                <a:lnTo>
                  <a:pt x="2046" y="1059"/>
                </a:lnTo>
                <a:lnTo>
                  <a:pt x="2047" y="1059"/>
                </a:lnTo>
                <a:lnTo>
                  <a:pt x="2047" y="1060"/>
                </a:lnTo>
                <a:lnTo>
                  <a:pt x="2049" y="1060"/>
                </a:lnTo>
                <a:lnTo>
                  <a:pt x="2049" y="1062"/>
                </a:lnTo>
                <a:lnTo>
                  <a:pt x="2049" y="1063"/>
                </a:lnTo>
                <a:lnTo>
                  <a:pt x="2047" y="1063"/>
                </a:lnTo>
                <a:lnTo>
                  <a:pt x="2046" y="1063"/>
                </a:lnTo>
                <a:lnTo>
                  <a:pt x="2046" y="1062"/>
                </a:lnTo>
                <a:lnTo>
                  <a:pt x="2034" y="1036"/>
                </a:lnTo>
                <a:lnTo>
                  <a:pt x="2034" y="1035"/>
                </a:lnTo>
                <a:lnTo>
                  <a:pt x="2031" y="1035"/>
                </a:lnTo>
                <a:lnTo>
                  <a:pt x="2023" y="1035"/>
                </a:lnTo>
                <a:lnTo>
                  <a:pt x="2013" y="1036"/>
                </a:lnTo>
                <a:lnTo>
                  <a:pt x="1993" y="1038"/>
                </a:lnTo>
                <a:lnTo>
                  <a:pt x="1964" y="1038"/>
                </a:lnTo>
                <a:lnTo>
                  <a:pt x="1964" y="1044"/>
                </a:lnTo>
                <a:lnTo>
                  <a:pt x="1966" y="1044"/>
                </a:lnTo>
                <a:lnTo>
                  <a:pt x="1966" y="1051"/>
                </a:lnTo>
                <a:lnTo>
                  <a:pt x="1970" y="1051"/>
                </a:lnTo>
                <a:lnTo>
                  <a:pt x="1972" y="1051"/>
                </a:lnTo>
                <a:lnTo>
                  <a:pt x="1972" y="1053"/>
                </a:lnTo>
                <a:lnTo>
                  <a:pt x="1964" y="1051"/>
                </a:lnTo>
                <a:lnTo>
                  <a:pt x="1964" y="1053"/>
                </a:lnTo>
                <a:lnTo>
                  <a:pt x="1967" y="1053"/>
                </a:lnTo>
                <a:lnTo>
                  <a:pt x="1967" y="1054"/>
                </a:lnTo>
                <a:lnTo>
                  <a:pt x="1966" y="1053"/>
                </a:lnTo>
                <a:lnTo>
                  <a:pt x="1966" y="1056"/>
                </a:lnTo>
                <a:lnTo>
                  <a:pt x="1964" y="1056"/>
                </a:lnTo>
                <a:lnTo>
                  <a:pt x="1964" y="1059"/>
                </a:lnTo>
                <a:lnTo>
                  <a:pt x="1964" y="1060"/>
                </a:lnTo>
                <a:lnTo>
                  <a:pt x="1964" y="1066"/>
                </a:lnTo>
                <a:lnTo>
                  <a:pt x="1961" y="1068"/>
                </a:lnTo>
                <a:lnTo>
                  <a:pt x="1963" y="1071"/>
                </a:lnTo>
                <a:lnTo>
                  <a:pt x="1964" y="1069"/>
                </a:lnTo>
                <a:lnTo>
                  <a:pt x="1969" y="1077"/>
                </a:lnTo>
                <a:lnTo>
                  <a:pt x="1964" y="1080"/>
                </a:lnTo>
                <a:lnTo>
                  <a:pt x="1966" y="1081"/>
                </a:lnTo>
                <a:lnTo>
                  <a:pt x="1967" y="1081"/>
                </a:lnTo>
                <a:lnTo>
                  <a:pt x="1969" y="1081"/>
                </a:lnTo>
                <a:lnTo>
                  <a:pt x="1970" y="1080"/>
                </a:lnTo>
                <a:lnTo>
                  <a:pt x="1972" y="1085"/>
                </a:lnTo>
                <a:lnTo>
                  <a:pt x="1969" y="1085"/>
                </a:lnTo>
                <a:lnTo>
                  <a:pt x="1970" y="1088"/>
                </a:lnTo>
                <a:lnTo>
                  <a:pt x="1969" y="1088"/>
                </a:lnTo>
                <a:lnTo>
                  <a:pt x="1999" y="1154"/>
                </a:lnTo>
                <a:lnTo>
                  <a:pt x="2002" y="1154"/>
                </a:lnTo>
                <a:lnTo>
                  <a:pt x="2011" y="1154"/>
                </a:lnTo>
                <a:lnTo>
                  <a:pt x="2016" y="1091"/>
                </a:lnTo>
                <a:lnTo>
                  <a:pt x="2010" y="1091"/>
                </a:lnTo>
                <a:lnTo>
                  <a:pt x="2007" y="1085"/>
                </a:lnTo>
                <a:lnTo>
                  <a:pt x="2011" y="1085"/>
                </a:lnTo>
                <a:lnTo>
                  <a:pt x="2014" y="1085"/>
                </a:lnTo>
                <a:lnTo>
                  <a:pt x="2017" y="1085"/>
                </a:lnTo>
                <a:lnTo>
                  <a:pt x="2017" y="1081"/>
                </a:lnTo>
                <a:lnTo>
                  <a:pt x="2017" y="1078"/>
                </a:lnTo>
                <a:lnTo>
                  <a:pt x="2017" y="1075"/>
                </a:lnTo>
                <a:lnTo>
                  <a:pt x="2019" y="1071"/>
                </a:lnTo>
                <a:lnTo>
                  <a:pt x="2019" y="1069"/>
                </a:lnTo>
                <a:lnTo>
                  <a:pt x="2022" y="1066"/>
                </a:lnTo>
                <a:lnTo>
                  <a:pt x="2025" y="1065"/>
                </a:lnTo>
                <a:lnTo>
                  <a:pt x="2026" y="1063"/>
                </a:lnTo>
                <a:lnTo>
                  <a:pt x="2029" y="1062"/>
                </a:lnTo>
                <a:lnTo>
                  <a:pt x="2031" y="1060"/>
                </a:lnTo>
                <a:lnTo>
                  <a:pt x="2034" y="1060"/>
                </a:lnTo>
                <a:lnTo>
                  <a:pt x="2034" y="1062"/>
                </a:lnTo>
                <a:lnTo>
                  <a:pt x="2032" y="1065"/>
                </a:lnTo>
                <a:lnTo>
                  <a:pt x="2029" y="1065"/>
                </a:lnTo>
                <a:lnTo>
                  <a:pt x="2026" y="1066"/>
                </a:lnTo>
                <a:lnTo>
                  <a:pt x="2025" y="1068"/>
                </a:lnTo>
                <a:lnTo>
                  <a:pt x="2023" y="1069"/>
                </a:lnTo>
                <a:lnTo>
                  <a:pt x="2023" y="1072"/>
                </a:lnTo>
                <a:lnTo>
                  <a:pt x="2023" y="1077"/>
                </a:lnTo>
                <a:lnTo>
                  <a:pt x="2023" y="1078"/>
                </a:lnTo>
                <a:lnTo>
                  <a:pt x="2022" y="1081"/>
                </a:lnTo>
                <a:lnTo>
                  <a:pt x="2022" y="1085"/>
                </a:lnTo>
                <a:lnTo>
                  <a:pt x="2022" y="1088"/>
                </a:lnTo>
                <a:lnTo>
                  <a:pt x="2022" y="1091"/>
                </a:lnTo>
                <a:lnTo>
                  <a:pt x="2022" y="1094"/>
                </a:lnTo>
                <a:lnTo>
                  <a:pt x="2022" y="1097"/>
                </a:lnTo>
                <a:lnTo>
                  <a:pt x="2022" y="1098"/>
                </a:lnTo>
                <a:lnTo>
                  <a:pt x="2022" y="1101"/>
                </a:lnTo>
                <a:lnTo>
                  <a:pt x="2022" y="1104"/>
                </a:lnTo>
                <a:lnTo>
                  <a:pt x="2020" y="1107"/>
                </a:lnTo>
                <a:lnTo>
                  <a:pt x="2020" y="1110"/>
                </a:lnTo>
                <a:lnTo>
                  <a:pt x="2020" y="1115"/>
                </a:lnTo>
                <a:lnTo>
                  <a:pt x="2020" y="1118"/>
                </a:lnTo>
                <a:lnTo>
                  <a:pt x="2020" y="1121"/>
                </a:lnTo>
                <a:lnTo>
                  <a:pt x="2019" y="1125"/>
                </a:lnTo>
                <a:lnTo>
                  <a:pt x="2019" y="1130"/>
                </a:lnTo>
                <a:lnTo>
                  <a:pt x="2019" y="1133"/>
                </a:lnTo>
                <a:lnTo>
                  <a:pt x="2019" y="1134"/>
                </a:lnTo>
                <a:lnTo>
                  <a:pt x="2019" y="1136"/>
                </a:lnTo>
                <a:lnTo>
                  <a:pt x="2019" y="1139"/>
                </a:lnTo>
                <a:lnTo>
                  <a:pt x="2019" y="1142"/>
                </a:lnTo>
                <a:lnTo>
                  <a:pt x="2019" y="1145"/>
                </a:lnTo>
                <a:lnTo>
                  <a:pt x="2017" y="1148"/>
                </a:lnTo>
                <a:lnTo>
                  <a:pt x="2017" y="1153"/>
                </a:lnTo>
                <a:lnTo>
                  <a:pt x="2017" y="1159"/>
                </a:lnTo>
                <a:lnTo>
                  <a:pt x="2022" y="1162"/>
                </a:lnTo>
                <a:lnTo>
                  <a:pt x="2020" y="1163"/>
                </a:lnTo>
                <a:lnTo>
                  <a:pt x="2022" y="1163"/>
                </a:lnTo>
                <a:lnTo>
                  <a:pt x="2023" y="1163"/>
                </a:lnTo>
                <a:lnTo>
                  <a:pt x="2025" y="1166"/>
                </a:lnTo>
                <a:lnTo>
                  <a:pt x="2028" y="1169"/>
                </a:lnTo>
                <a:lnTo>
                  <a:pt x="2032" y="1175"/>
                </a:lnTo>
                <a:lnTo>
                  <a:pt x="2035" y="1178"/>
                </a:lnTo>
                <a:lnTo>
                  <a:pt x="2035" y="1180"/>
                </a:lnTo>
                <a:lnTo>
                  <a:pt x="2034" y="1180"/>
                </a:lnTo>
                <a:lnTo>
                  <a:pt x="2020" y="1166"/>
                </a:lnTo>
                <a:lnTo>
                  <a:pt x="2019" y="1166"/>
                </a:lnTo>
                <a:lnTo>
                  <a:pt x="2017" y="1191"/>
                </a:lnTo>
                <a:lnTo>
                  <a:pt x="2017" y="1194"/>
                </a:lnTo>
                <a:lnTo>
                  <a:pt x="2019" y="1195"/>
                </a:lnTo>
                <a:lnTo>
                  <a:pt x="2022" y="1197"/>
                </a:lnTo>
                <a:lnTo>
                  <a:pt x="2023" y="1200"/>
                </a:lnTo>
                <a:lnTo>
                  <a:pt x="2026" y="1201"/>
                </a:lnTo>
                <a:lnTo>
                  <a:pt x="2028" y="1203"/>
                </a:lnTo>
                <a:lnTo>
                  <a:pt x="2031" y="1206"/>
                </a:lnTo>
                <a:lnTo>
                  <a:pt x="2032" y="1207"/>
                </a:lnTo>
                <a:lnTo>
                  <a:pt x="2034" y="1209"/>
                </a:lnTo>
                <a:lnTo>
                  <a:pt x="2035" y="1206"/>
                </a:lnTo>
                <a:lnTo>
                  <a:pt x="2035" y="1203"/>
                </a:lnTo>
                <a:lnTo>
                  <a:pt x="2035" y="1200"/>
                </a:lnTo>
                <a:lnTo>
                  <a:pt x="2035" y="1197"/>
                </a:lnTo>
                <a:lnTo>
                  <a:pt x="2035" y="1194"/>
                </a:lnTo>
                <a:lnTo>
                  <a:pt x="2037" y="1183"/>
                </a:lnTo>
                <a:lnTo>
                  <a:pt x="2038" y="1181"/>
                </a:lnTo>
                <a:lnTo>
                  <a:pt x="2040" y="1181"/>
                </a:lnTo>
                <a:lnTo>
                  <a:pt x="2041" y="1183"/>
                </a:lnTo>
                <a:lnTo>
                  <a:pt x="2041" y="1184"/>
                </a:lnTo>
                <a:lnTo>
                  <a:pt x="2041" y="1187"/>
                </a:lnTo>
                <a:lnTo>
                  <a:pt x="2041" y="1189"/>
                </a:lnTo>
                <a:lnTo>
                  <a:pt x="2041" y="1192"/>
                </a:lnTo>
                <a:lnTo>
                  <a:pt x="2040" y="1197"/>
                </a:lnTo>
                <a:lnTo>
                  <a:pt x="2040" y="1198"/>
                </a:lnTo>
                <a:lnTo>
                  <a:pt x="2040" y="1201"/>
                </a:lnTo>
                <a:lnTo>
                  <a:pt x="2040" y="1206"/>
                </a:lnTo>
                <a:lnTo>
                  <a:pt x="2040" y="1209"/>
                </a:lnTo>
                <a:lnTo>
                  <a:pt x="2040" y="1212"/>
                </a:lnTo>
                <a:lnTo>
                  <a:pt x="2040" y="1215"/>
                </a:lnTo>
                <a:lnTo>
                  <a:pt x="2041" y="1218"/>
                </a:lnTo>
                <a:lnTo>
                  <a:pt x="2043" y="1219"/>
                </a:lnTo>
                <a:lnTo>
                  <a:pt x="2046" y="1222"/>
                </a:lnTo>
                <a:lnTo>
                  <a:pt x="2047" y="1224"/>
                </a:lnTo>
                <a:lnTo>
                  <a:pt x="2050" y="1227"/>
                </a:lnTo>
                <a:lnTo>
                  <a:pt x="2052" y="1228"/>
                </a:lnTo>
                <a:lnTo>
                  <a:pt x="2053" y="1231"/>
                </a:lnTo>
                <a:lnTo>
                  <a:pt x="2055" y="1233"/>
                </a:lnTo>
                <a:lnTo>
                  <a:pt x="2055" y="1234"/>
                </a:lnTo>
                <a:lnTo>
                  <a:pt x="2057" y="1237"/>
                </a:lnTo>
                <a:lnTo>
                  <a:pt x="2058" y="1239"/>
                </a:lnTo>
                <a:lnTo>
                  <a:pt x="2060" y="1240"/>
                </a:lnTo>
                <a:lnTo>
                  <a:pt x="2063" y="1240"/>
                </a:lnTo>
                <a:lnTo>
                  <a:pt x="2063" y="1234"/>
                </a:lnTo>
                <a:lnTo>
                  <a:pt x="2064" y="1228"/>
                </a:lnTo>
                <a:lnTo>
                  <a:pt x="2064" y="1222"/>
                </a:lnTo>
                <a:lnTo>
                  <a:pt x="2064" y="1218"/>
                </a:lnTo>
                <a:lnTo>
                  <a:pt x="2064" y="1215"/>
                </a:lnTo>
                <a:lnTo>
                  <a:pt x="2066" y="1212"/>
                </a:lnTo>
                <a:lnTo>
                  <a:pt x="2069" y="1213"/>
                </a:lnTo>
                <a:lnTo>
                  <a:pt x="2069" y="1216"/>
                </a:lnTo>
                <a:lnTo>
                  <a:pt x="2069" y="1221"/>
                </a:lnTo>
                <a:lnTo>
                  <a:pt x="2067" y="1224"/>
                </a:lnTo>
                <a:lnTo>
                  <a:pt x="2067" y="1227"/>
                </a:lnTo>
                <a:lnTo>
                  <a:pt x="2067" y="1230"/>
                </a:lnTo>
                <a:lnTo>
                  <a:pt x="2067" y="1233"/>
                </a:lnTo>
                <a:lnTo>
                  <a:pt x="2067" y="1236"/>
                </a:lnTo>
                <a:lnTo>
                  <a:pt x="2067" y="1240"/>
                </a:lnTo>
                <a:lnTo>
                  <a:pt x="2067" y="1245"/>
                </a:lnTo>
                <a:lnTo>
                  <a:pt x="2067" y="1248"/>
                </a:lnTo>
                <a:lnTo>
                  <a:pt x="2067" y="1250"/>
                </a:lnTo>
                <a:lnTo>
                  <a:pt x="2067" y="1251"/>
                </a:lnTo>
                <a:lnTo>
                  <a:pt x="2070" y="1254"/>
                </a:lnTo>
                <a:lnTo>
                  <a:pt x="2072" y="1257"/>
                </a:lnTo>
                <a:lnTo>
                  <a:pt x="2072" y="1259"/>
                </a:lnTo>
                <a:lnTo>
                  <a:pt x="2073" y="1262"/>
                </a:lnTo>
                <a:lnTo>
                  <a:pt x="2075" y="1265"/>
                </a:lnTo>
                <a:lnTo>
                  <a:pt x="2076" y="1268"/>
                </a:lnTo>
                <a:lnTo>
                  <a:pt x="2078" y="1269"/>
                </a:lnTo>
                <a:lnTo>
                  <a:pt x="2078" y="1272"/>
                </a:lnTo>
                <a:lnTo>
                  <a:pt x="2079" y="1277"/>
                </a:lnTo>
                <a:lnTo>
                  <a:pt x="2081" y="1280"/>
                </a:lnTo>
                <a:lnTo>
                  <a:pt x="2082" y="1283"/>
                </a:lnTo>
                <a:lnTo>
                  <a:pt x="2082" y="1284"/>
                </a:lnTo>
                <a:lnTo>
                  <a:pt x="2085" y="1287"/>
                </a:lnTo>
                <a:lnTo>
                  <a:pt x="2085" y="1290"/>
                </a:lnTo>
                <a:lnTo>
                  <a:pt x="2087" y="1292"/>
                </a:lnTo>
                <a:lnTo>
                  <a:pt x="2087" y="1293"/>
                </a:lnTo>
                <a:lnTo>
                  <a:pt x="2088" y="1295"/>
                </a:lnTo>
                <a:lnTo>
                  <a:pt x="2090" y="1298"/>
                </a:lnTo>
                <a:lnTo>
                  <a:pt x="2091" y="1301"/>
                </a:lnTo>
                <a:lnTo>
                  <a:pt x="2093" y="1306"/>
                </a:lnTo>
                <a:lnTo>
                  <a:pt x="2094" y="1307"/>
                </a:lnTo>
                <a:lnTo>
                  <a:pt x="2096" y="1310"/>
                </a:lnTo>
                <a:lnTo>
                  <a:pt x="2097" y="1313"/>
                </a:lnTo>
                <a:lnTo>
                  <a:pt x="2099" y="1316"/>
                </a:lnTo>
                <a:lnTo>
                  <a:pt x="2100" y="1318"/>
                </a:lnTo>
                <a:lnTo>
                  <a:pt x="2102" y="1321"/>
                </a:lnTo>
                <a:lnTo>
                  <a:pt x="2102" y="1322"/>
                </a:lnTo>
                <a:lnTo>
                  <a:pt x="2103" y="1325"/>
                </a:lnTo>
                <a:lnTo>
                  <a:pt x="2105" y="1327"/>
                </a:lnTo>
                <a:lnTo>
                  <a:pt x="2106" y="1330"/>
                </a:lnTo>
                <a:lnTo>
                  <a:pt x="2106" y="1333"/>
                </a:lnTo>
                <a:lnTo>
                  <a:pt x="2108" y="1334"/>
                </a:lnTo>
                <a:lnTo>
                  <a:pt x="2109" y="1337"/>
                </a:lnTo>
                <a:lnTo>
                  <a:pt x="2111" y="1340"/>
                </a:lnTo>
                <a:lnTo>
                  <a:pt x="2113" y="1342"/>
                </a:lnTo>
                <a:lnTo>
                  <a:pt x="2114" y="1345"/>
                </a:lnTo>
                <a:lnTo>
                  <a:pt x="2116" y="1350"/>
                </a:lnTo>
                <a:lnTo>
                  <a:pt x="2116" y="1351"/>
                </a:lnTo>
                <a:lnTo>
                  <a:pt x="2117" y="1354"/>
                </a:lnTo>
                <a:lnTo>
                  <a:pt x="2119" y="1357"/>
                </a:lnTo>
                <a:lnTo>
                  <a:pt x="2120" y="1360"/>
                </a:lnTo>
                <a:lnTo>
                  <a:pt x="2122" y="1362"/>
                </a:lnTo>
                <a:lnTo>
                  <a:pt x="2123" y="1365"/>
                </a:lnTo>
                <a:lnTo>
                  <a:pt x="2123" y="1366"/>
                </a:lnTo>
                <a:lnTo>
                  <a:pt x="2125" y="1369"/>
                </a:lnTo>
                <a:lnTo>
                  <a:pt x="2126" y="1372"/>
                </a:lnTo>
                <a:lnTo>
                  <a:pt x="2128" y="1374"/>
                </a:lnTo>
                <a:lnTo>
                  <a:pt x="2128" y="1377"/>
                </a:lnTo>
                <a:lnTo>
                  <a:pt x="2129" y="1378"/>
                </a:lnTo>
                <a:lnTo>
                  <a:pt x="2131" y="1381"/>
                </a:lnTo>
                <a:lnTo>
                  <a:pt x="2132" y="1384"/>
                </a:lnTo>
                <a:lnTo>
                  <a:pt x="2134" y="1386"/>
                </a:lnTo>
                <a:lnTo>
                  <a:pt x="2134" y="1389"/>
                </a:lnTo>
                <a:lnTo>
                  <a:pt x="2135" y="1392"/>
                </a:lnTo>
                <a:lnTo>
                  <a:pt x="2137" y="1393"/>
                </a:lnTo>
                <a:lnTo>
                  <a:pt x="2138" y="1396"/>
                </a:lnTo>
                <a:lnTo>
                  <a:pt x="2140" y="1399"/>
                </a:lnTo>
                <a:lnTo>
                  <a:pt x="2141" y="1403"/>
                </a:lnTo>
                <a:lnTo>
                  <a:pt x="2143" y="1406"/>
                </a:lnTo>
                <a:lnTo>
                  <a:pt x="2143" y="1407"/>
                </a:lnTo>
                <a:lnTo>
                  <a:pt x="2144" y="1407"/>
                </a:lnTo>
                <a:lnTo>
                  <a:pt x="2144" y="1410"/>
                </a:lnTo>
                <a:lnTo>
                  <a:pt x="2146" y="1413"/>
                </a:lnTo>
                <a:lnTo>
                  <a:pt x="2147" y="1415"/>
                </a:lnTo>
                <a:lnTo>
                  <a:pt x="2149" y="1416"/>
                </a:lnTo>
                <a:lnTo>
                  <a:pt x="2150" y="1419"/>
                </a:lnTo>
                <a:lnTo>
                  <a:pt x="2150" y="1422"/>
                </a:lnTo>
                <a:lnTo>
                  <a:pt x="2152" y="1425"/>
                </a:lnTo>
                <a:lnTo>
                  <a:pt x="2153" y="1427"/>
                </a:lnTo>
                <a:lnTo>
                  <a:pt x="2155" y="1430"/>
                </a:lnTo>
                <a:lnTo>
                  <a:pt x="2156" y="1431"/>
                </a:lnTo>
                <a:lnTo>
                  <a:pt x="2156" y="1434"/>
                </a:lnTo>
                <a:lnTo>
                  <a:pt x="2158" y="1436"/>
                </a:lnTo>
                <a:lnTo>
                  <a:pt x="2158" y="1439"/>
                </a:lnTo>
                <a:lnTo>
                  <a:pt x="2158" y="1442"/>
                </a:lnTo>
                <a:lnTo>
                  <a:pt x="2156" y="1443"/>
                </a:lnTo>
                <a:lnTo>
                  <a:pt x="2155" y="1446"/>
                </a:lnTo>
                <a:lnTo>
                  <a:pt x="2153" y="1448"/>
                </a:lnTo>
                <a:lnTo>
                  <a:pt x="2152" y="1451"/>
                </a:lnTo>
                <a:lnTo>
                  <a:pt x="2150" y="1452"/>
                </a:lnTo>
                <a:lnTo>
                  <a:pt x="2149" y="1456"/>
                </a:lnTo>
                <a:lnTo>
                  <a:pt x="2149" y="1457"/>
                </a:lnTo>
                <a:lnTo>
                  <a:pt x="2149" y="1460"/>
                </a:lnTo>
                <a:lnTo>
                  <a:pt x="2150" y="1462"/>
                </a:lnTo>
                <a:lnTo>
                  <a:pt x="2150" y="1465"/>
                </a:lnTo>
                <a:lnTo>
                  <a:pt x="2152" y="1466"/>
                </a:lnTo>
                <a:lnTo>
                  <a:pt x="2152" y="1469"/>
                </a:lnTo>
                <a:lnTo>
                  <a:pt x="2153" y="1472"/>
                </a:lnTo>
                <a:lnTo>
                  <a:pt x="2153" y="1475"/>
                </a:lnTo>
                <a:lnTo>
                  <a:pt x="2155" y="1478"/>
                </a:lnTo>
                <a:lnTo>
                  <a:pt x="2156" y="1481"/>
                </a:lnTo>
                <a:lnTo>
                  <a:pt x="2156" y="1483"/>
                </a:lnTo>
                <a:lnTo>
                  <a:pt x="2158" y="1486"/>
                </a:lnTo>
                <a:lnTo>
                  <a:pt x="2158" y="1489"/>
                </a:lnTo>
                <a:lnTo>
                  <a:pt x="2158" y="1492"/>
                </a:lnTo>
                <a:lnTo>
                  <a:pt x="2159" y="1495"/>
                </a:lnTo>
                <a:lnTo>
                  <a:pt x="2159" y="1498"/>
                </a:lnTo>
                <a:lnTo>
                  <a:pt x="2161" y="1502"/>
                </a:lnTo>
                <a:lnTo>
                  <a:pt x="2161" y="1504"/>
                </a:lnTo>
                <a:lnTo>
                  <a:pt x="2162" y="1507"/>
                </a:lnTo>
                <a:lnTo>
                  <a:pt x="2164" y="1510"/>
                </a:lnTo>
                <a:lnTo>
                  <a:pt x="2164" y="1513"/>
                </a:lnTo>
                <a:lnTo>
                  <a:pt x="2165" y="1516"/>
                </a:lnTo>
                <a:lnTo>
                  <a:pt x="2165" y="1519"/>
                </a:lnTo>
                <a:lnTo>
                  <a:pt x="2167" y="1522"/>
                </a:lnTo>
                <a:lnTo>
                  <a:pt x="2168" y="1525"/>
                </a:lnTo>
                <a:lnTo>
                  <a:pt x="2168" y="1528"/>
                </a:lnTo>
                <a:lnTo>
                  <a:pt x="2170" y="1530"/>
                </a:lnTo>
                <a:lnTo>
                  <a:pt x="2170" y="1533"/>
                </a:lnTo>
                <a:lnTo>
                  <a:pt x="2172" y="1536"/>
                </a:lnTo>
                <a:lnTo>
                  <a:pt x="2172" y="1537"/>
                </a:lnTo>
                <a:lnTo>
                  <a:pt x="2173" y="1540"/>
                </a:lnTo>
                <a:lnTo>
                  <a:pt x="2173" y="1545"/>
                </a:lnTo>
                <a:lnTo>
                  <a:pt x="2173" y="1546"/>
                </a:lnTo>
                <a:lnTo>
                  <a:pt x="2175" y="1549"/>
                </a:lnTo>
                <a:lnTo>
                  <a:pt x="2175" y="1552"/>
                </a:lnTo>
                <a:lnTo>
                  <a:pt x="2176" y="1554"/>
                </a:lnTo>
                <a:lnTo>
                  <a:pt x="2176" y="1557"/>
                </a:lnTo>
                <a:lnTo>
                  <a:pt x="2178" y="1560"/>
                </a:lnTo>
                <a:lnTo>
                  <a:pt x="2178" y="1563"/>
                </a:lnTo>
                <a:lnTo>
                  <a:pt x="2179" y="1565"/>
                </a:lnTo>
                <a:lnTo>
                  <a:pt x="2179" y="1568"/>
                </a:lnTo>
                <a:lnTo>
                  <a:pt x="2179" y="1571"/>
                </a:lnTo>
                <a:lnTo>
                  <a:pt x="2181" y="1575"/>
                </a:lnTo>
                <a:lnTo>
                  <a:pt x="2178" y="1577"/>
                </a:lnTo>
                <a:lnTo>
                  <a:pt x="2178" y="1578"/>
                </a:lnTo>
                <a:lnTo>
                  <a:pt x="2179" y="1581"/>
                </a:lnTo>
                <a:lnTo>
                  <a:pt x="2182" y="1580"/>
                </a:lnTo>
                <a:lnTo>
                  <a:pt x="2184" y="1586"/>
                </a:lnTo>
                <a:lnTo>
                  <a:pt x="2184" y="1589"/>
                </a:lnTo>
                <a:lnTo>
                  <a:pt x="2184" y="1590"/>
                </a:lnTo>
                <a:lnTo>
                  <a:pt x="2182" y="1593"/>
                </a:lnTo>
                <a:lnTo>
                  <a:pt x="2182" y="1595"/>
                </a:lnTo>
                <a:lnTo>
                  <a:pt x="2182" y="1598"/>
                </a:lnTo>
                <a:lnTo>
                  <a:pt x="2182" y="1601"/>
                </a:lnTo>
                <a:lnTo>
                  <a:pt x="2184" y="1604"/>
                </a:lnTo>
                <a:lnTo>
                  <a:pt x="2182" y="1607"/>
                </a:lnTo>
                <a:lnTo>
                  <a:pt x="2182" y="1610"/>
                </a:lnTo>
                <a:lnTo>
                  <a:pt x="2182" y="1611"/>
                </a:lnTo>
                <a:lnTo>
                  <a:pt x="2182" y="1613"/>
                </a:lnTo>
                <a:lnTo>
                  <a:pt x="2182" y="1616"/>
                </a:lnTo>
                <a:lnTo>
                  <a:pt x="2182" y="1619"/>
                </a:lnTo>
                <a:lnTo>
                  <a:pt x="2182" y="1622"/>
                </a:lnTo>
                <a:lnTo>
                  <a:pt x="2182" y="1624"/>
                </a:lnTo>
                <a:lnTo>
                  <a:pt x="2182" y="1627"/>
                </a:lnTo>
                <a:lnTo>
                  <a:pt x="2182" y="1630"/>
                </a:lnTo>
                <a:lnTo>
                  <a:pt x="2184" y="1633"/>
                </a:lnTo>
                <a:lnTo>
                  <a:pt x="2185" y="1634"/>
                </a:lnTo>
                <a:lnTo>
                  <a:pt x="2187" y="1636"/>
                </a:lnTo>
                <a:lnTo>
                  <a:pt x="2188" y="1637"/>
                </a:lnTo>
                <a:lnTo>
                  <a:pt x="2190" y="1640"/>
                </a:lnTo>
                <a:lnTo>
                  <a:pt x="2188" y="1642"/>
                </a:lnTo>
                <a:lnTo>
                  <a:pt x="2187" y="1643"/>
                </a:lnTo>
                <a:lnTo>
                  <a:pt x="2185" y="1646"/>
                </a:lnTo>
                <a:lnTo>
                  <a:pt x="2184" y="1648"/>
                </a:lnTo>
                <a:lnTo>
                  <a:pt x="2182" y="1651"/>
                </a:lnTo>
                <a:lnTo>
                  <a:pt x="2182" y="1654"/>
                </a:lnTo>
                <a:lnTo>
                  <a:pt x="2182" y="1655"/>
                </a:lnTo>
                <a:lnTo>
                  <a:pt x="2181" y="1658"/>
                </a:lnTo>
                <a:lnTo>
                  <a:pt x="2181" y="1661"/>
                </a:lnTo>
                <a:lnTo>
                  <a:pt x="2181" y="1664"/>
                </a:lnTo>
                <a:lnTo>
                  <a:pt x="2182" y="1668"/>
                </a:lnTo>
                <a:lnTo>
                  <a:pt x="2182" y="1669"/>
                </a:lnTo>
                <a:lnTo>
                  <a:pt x="2182" y="1672"/>
                </a:lnTo>
                <a:lnTo>
                  <a:pt x="2182" y="1675"/>
                </a:lnTo>
                <a:lnTo>
                  <a:pt x="2182" y="1678"/>
                </a:lnTo>
                <a:lnTo>
                  <a:pt x="2182" y="1680"/>
                </a:lnTo>
                <a:lnTo>
                  <a:pt x="2182" y="1683"/>
                </a:lnTo>
                <a:lnTo>
                  <a:pt x="2182" y="1686"/>
                </a:lnTo>
                <a:lnTo>
                  <a:pt x="2182" y="1689"/>
                </a:lnTo>
                <a:lnTo>
                  <a:pt x="2182" y="1692"/>
                </a:lnTo>
                <a:lnTo>
                  <a:pt x="2182" y="1695"/>
                </a:lnTo>
                <a:lnTo>
                  <a:pt x="2179" y="1701"/>
                </a:lnTo>
                <a:lnTo>
                  <a:pt x="2178" y="1704"/>
                </a:lnTo>
                <a:lnTo>
                  <a:pt x="2178" y="1705"/>
                </a:lnTo>
                <a:lnTo>
                  <a:pt x="2176" y="1708"/>
                </a:lnTo>
                <a:lnTo>
                  <a:pt x="2175" y="1711"/>
                </a:lnTo>
                <a:lnTo>
                  <a:pt x="2175" y="1716"/>
                </a:lnTo>
                <a:lnTo>
                  <a:pt x="2173" y="1719"/>
                </a:lnTo>
                <a:lnTo>
                  <a:pt x="2172" y="1724"/>
                </a:lnTo>
                <a:lnTo>
                  <a:pt x="2170" y="1727"/>
                </a:lnTo>
                <a:lnTo>
                  <a:pt x="2168" y="1730"/>
                </a:lnTo>
                <a:lnTo>
                  <a:pt x="2168" y="1733"/>
                </a:lnTo>
                <a:lnTo>
                  <a:pt x="2167" y="1736"/>
                </a:lnTo>
                <a:lnTo>
                  <a:pt x="2165" y="1739"/>
                </a:lnTo>
                <a:lnTo>
                  <a:pt x="2164" y="1742"/>
                </a:lnTo>
                <a:lnTo>
                  <a:pt x="2162" y="1745"/>
                </a:lnTo>
                <a:lnTo>
                  <a:pt x="2162" y="1748"/>
                </a:lnTo>
                <a:lnTo>
                  <a:pt x="2161" y="1752"/>
                </a:lnTo>
                <a:lnTo>
                  <a:pt x="2161" y="1755"/>
                </a:lnTo>
                <a:lnTo>
                  <a:pt x="2159" y="1758"/>
                </a:lnTo>
                <a:lnTo>
                  <a:pt x="2158" y="1760"/>
                </a:lnTo>
                <a:lnTo>
                  <a:pt x="2158" y="1763"/>
                </a:lnTo>
                <a:lnTo>
                  <a:pt x="2156" y="1764"/>
                </a:lnTo>
                <a:lnTo>
                  <a:pt x="2155" y="1767"/>
                </a:lnTo>
                <a:lnTo>
                  <a:pt x="2155" y="1769"/>
                </a:lnTo>
                <a:lnTo>
                  <a:pt x="2153" y="1772"/>
                </a:lnTo>
                <a:lnTo>
                  <a:pt x="2152" y="1775"/>
                </a:lnTo>
                <a:lnTo>
                  <a:pt x="2150" y="1778"/>
                </a:lnTo>
                <a:lnTo>
                  <a:pt x="2150" y="1780"/>
                </a:lnTo>
                <a:lnTo>
                  <a:pt x="2149" y="1783"/>
                </a:lnTo>
                <a:lnTo>
                  <a:pt x="2147" y="1786"/>
                </a:lnTo>
                <a:lnTo>
                  <a:pt x="2146" y="1790"/>
                </a:lnTo>
                <a:lnTo>
                  <a:pt x="2144" y="1793"/>
                </a:lnTo>
                <a:lnTo>
                  <a:pt x="2144" y="1795"/>
                </a:lnTo>
                <a:lnTo>
                  <a:pt x="2144" y="1798"/>
                </a:lnTo>
                <a:lnTo>
                  <a:pt x="2144" y="1801"/>
                </a:lnTo>
                <a:lnTo>
                  <a:pt x="2144" y="1804"/>
                </a:lnTo>
                <a:lnTo>
                  <a:pt x="2144" y="1807"/>
                </a:lnTo>
                <a:lnTo>
                  <a:pt x="2144" y="1810"/>
                </a:lnTo>
                <a:lnTo>
                  <a:pt x="2144" y="1814"/>
                </a:lnTo>
                <a:lnTo>
                  <a:pt x="2144" y="1819"/>
                </a:lnTo>
                <a:lnTo>
                  <a:pt x="2144" y="1822"/>
                </a:lnTo>
                <a:lnTo>
                  <a:pt x="2144" y="1825"/>
                </a:lnTo>
                <a:lnTo>
                  <a:pt x="2144" y="1828"/>
                </a:lnTo>
                <a:lnTo>
                  <a:pt x="2143" y="1831"/>
                </a:lnTo>
                <a:lnTo>
                  <a:pt x="2143" y="1834"/>
                </a:lnTo>
                <a:lnTo>
                  <a:pt x="2141" y="1837"/>
                </a:lnTo>
                <a:lnTo>
                  <a:pt x="2140" y="1839"/>
                </a:lnTo>
                <a:lnTo>
                  <a:pt x="2138" y="1840"/>
                </a:lnTo>
                <a:lnTo>
                  <a:pt x="2137" y="1843"/>
                </a:lnTo>
                <a:lnTo>
                  <a:pt x="2135" y="1845"/>
                </a:lnTo>
                <a:lnTo>
                  <a:pt x="2131" y="1846"/>
                </a:lnTo>
                <a:lnTo>
                  <a:pt x="2129" y="1848"/>
                </a:lnTo>
                <a:lnTo>
                  <a:pt x="2126" y="1849"/>
                </a:lnTo>
                <a:lnTo>
                  <a:pt x="2125" y="1849"/>
                </a:lnTo>
                <a:lnTo>
                  <a:pt x="2122" y="1852"/>
                </a:lnTo>
                <a:lnTo>
                  <a:pt x="2119" y="1854"/>
                </a:lnTo>
                <a:lnTo>
                  <a:pt x="2116" y="1855"/>
                </a:lnTo>
                <a:lnTo>
                  <a:pt x="2113" y="1858"/>
                </a:lnTo>
                <a:lnTo>
                  <a:pt x="2111" y="1860"/>
                </a:lnTo>
                <a:lnTo>
                  <a:pt x="2108" y="1861"/>
                </a:lnTo>
                <a:lnTo>
                  <a:pt x="2106" y="1863"/>
                </a:lnTo>
                <a:lnTo>
                  <a:pt x="2105" y="1866"/>
                </a:lnTo>
                <a:lnTo>
                  <a:pt x="2102" y="1867"/>
                </a:lnTo>
                <a:lnTo>
                  <a:pt x="2100" y="1869"/>
                </a:lnTo>
                <a:lnTo>
                  <a:pt x="2099" y="1870"/>
                </a:lnTo>
                <a:lnTo>
                  <a:pt x="2096" y="1872"/>
                </a:lnTo>
                <a:lnTo>
                  <a:pt x="2094" y="1875"/>
                </a:lnTo>
                <a:lnTo>
                  <a:pt x="2091" y="1878"/>
                </a:lnTo>
                <a:lnTo>
                  <a:pt x="2088" y="1880"/>
                </a:lnTo>
                <a:lnTo>
                  <a:pt x="2087" y="1883"/>
                </a:lnTo>
                <a:lnTo>
                  <a:pt x="2084" y="1884"/>
                </a:lnTo>
                <a:lnTo>
                  <a:pt x="2082" y="1886"/>
                </a:lnTo>
                <a:lnTo>
                  <a:pt x="2081" y="1887"/>
                </a:lnTo>
                <a:lnTo>
                  <a:pt x="2078" y="1890"/>
                </a:lnTo>
                <a:lnTo>
                  <a:pt x="2076" y="1892"/>
                </a:lnTo>
                <a:lnTo>
                  <a:pt x="2075" y="1895"/>
                </a:lnTo>
                <a:lnTo>
                  <a:pt x="2075" y="1896"/>
                </a:lnTo>
                <a:lnTo>
                  <a:pt x="2073" y="1899"/>
                </a:lnTo>
                <a:lnTo>
                  <a:pt x="2072" y="1902"/>
                </a:lnTo>
                <a:lnTo>
                  <a:pt x="2070" y="1904"/>
                </a:lnTo>
                <a:lnTo>
                  <a:pt x="2070" y="1905"/>
                </a:lnTo>
                <a:lnTo>
                  <a:pt x="2069" y="1907"/>
                </a:lnTo>
                <a:lnTo>
                  <a:pt x="2069" y="1908"/>
                </a:lnTo>
                <a:lnTo>
                  <a:pt x="2067" y="1911"/>
                </a:lnTo>
                <a:lnTo>
                  <a:pt x="2067" y="1914"/>
                </a:lnTo>
                <a:lnTo>
                  <a:pt x="2066" y="1917"/>
                </a:lnTo>
                <a:lnTo>
                  <a:pt x="2064" y="1920"/>
                </a:lnTo>
                <a:lnTo>
                  <a:pt x="2064" y="1923"/>
                </a:lnTo>
                <a:lnTo>
                  <a:pt x="2063" y="1925"/>
                </a:lnTo>
                <a:lnTo>
                  <a:pt x="2063" y="1928"/>
                </a:lnTo>
                <a:lnTo>
                  <a:pt x="2061" y="1931"/>
                </a:lnTo>
                <a:lnTo>
                  <a:pt x="2061" y="1934"/>
                </a:lnTo>
                <a:lnTo>
                  <a:pt x="2060" y="1937"/>
                </a:lnTo>
                <a:lnTo>
                  <a:pt x="2060" y="1940"/>
                </a:lnTo>
                <a:lnTo>
                  <a:pt x="2058" y="1942"/>
                </a:lnTo>
                <a:lnTo>
                  <a:pt x="2057" y="1945"/>
                </a:lnTo>
                <a:lnTo>
                  <a:pt x="2057" y="1946"/>
                </a:lnTo>
                <a:lnTo>
                  <a:pt x="2055" y="1949"/>
                </a:lnTo>
                <a:lnTo>
                  <a:pt x="2055" y="1952"/>
                </a:lnTo>
                <a:lnTo>
                  <a:pt x="2053" y="1955"/>
                </a:lnTo>
                <a:lnTo>
                  <a:pt x="2053" y="1958"/>
                </a:lnTo>
                <a:lnTo>
                  <a:pt x="2052" y="1961"/>
                </a:lnTo>
                <a:lnTo>
                  <a:pt x="2052" y="1964"/>
                </a:lnTo>
                <a:lnTo>
                  <a:pt x="2050" y="1967"/>
                </a:lnTo>
                <a:lnTo>
                  <a:pt x="2050" y="1969"/>
                </a:lnTo>
                <a:lnTo>
                  <a:pt x="2050" y="1973"/>
                </a:lnTo>
                <a:lnTo>
                  <a:pt x="2050" y="1976"/>
                </a:lnTo>
                <a:lnTo>
                  <a:pt x="2052" y="1981"/>
                </a:lnTo>
                <a:lnTo>
                  <a:pt x="2052" y="1984"/>
                </a:lnTo>
                <a:lnTo>
                  <a:pt x="2053" y="1986"/>
                </a:lnTo>
                <a:lnTo>
                  <a:pt x="2055" y="1989"/>
                </a:lnTo>
                <a:lnTo>
                  <a:pt x="2057" y="1990"/>
                </a:lnTo>
                <a:lnTo>
                  <a:pt x="2058" y="1992"/>
                </a:lnTo>
                <a:lnTo>
                  <a:pt x="2061" y="1993"/>
                </a:lnTo>
                <a:lnTo>
                  <a:pt x="2063" y="1995"/>
                </a:lnTo>
                <a:lnTo>
                  <a:pt x="2066" y="1996"/>
                </a:lnTo>
                <a:lnTo>
                  <a:pt x="2069" y="1996"/>
                </a:lnTo>
                <a:lnTo>
                  <a:pt x="2070" y="1998"/>
                </a:lnTo>
                <a:lnTo>
                  <a:pt x="2072" y="1999"/>
                </a:lnTo>
                <a:lnTo>
                  <a:pt x="2072" y="2001"/>
                </a:lnTo>
                <a:lnTo>
                  <a:pt x="2072" y="2004"/>
                </a:lnTo>
                <a:lnTo>
                  <a:pt x="2070" y="2002"/>
                </a:lnTo>
                <a:lnTo>
                  <a:pt x="2069" y="1999"/>
                </a:lnTo>
                <a:lnTo>
                  <a:pt x="2066" y="1999"/>
                </a:lnTo>
                <a:lnTo>
                  <a:pt x="2063" y="1999"/>
                </a:lnTo>
                <a:lnTo>
                  <a:pt x="2061" y="2001"/>
                </a:lnTo>
                <a:lnTo>
                  <a:pt x="2060" y="2002"/>
                </a:lnTo>
                <a:lnTo>
                  <a:pt x="2060" y="2005"/>
                </a:lnTo>
                <a:lnTo>
                  <a:pt x="2058" y="2007"/>
                </a:lnTo>
                <a:lnTo>
                  <a:pt x="2058" y="2010"/>
                </a:lnTo>
                <a:lnTo>
                  <a:pt x="2057" y="2013"/>
                </a:lnTo>
                <a:lnTo>
                  <a:pt x="2055" y="2016"/>
                </a:lnTo>
                <a:lnTo>
                  <a:pt x="2055" y="2017"/>
                </a:lnTo>
                <a:lnTo>
                  <a:pt x="2055" y="2020"/>
                </a:lnTo>
                <a:lnTo>
                  <a:pt x="2053" y="2025"/>
                </a:lnTo>
                <a:lnTo>
                  <a:pt x="2053" y="2026"/>
                </a:lnTo>
                <a:lnTo>
                  <a:pt x="2055" y="2029"/>
                </a:lnTo>
                <a:lnTo>
                  <a:pt x="2055" y="2032"/>
                </a:lnTo>
                <a:lnTo>
                  <a:pt x="2057" y="2034"/>
                </a:lnTo>
                <a:lnTo>
                  <a:pt x="2057" y="2037"/>
                </a:lnTo>
                <a:lnTo>
                  <a:pt x="2058" y="2039"/>
                </a:lnTo>
                <a:lnTo>
                  <a:pt x="2058" y="2043"/>
                </a:lnTo>
                <a:lnTo>
                  <a:pt x="2058" y="2045"/>
                </a:lnTo>
                <a:lnTo>
                  <a:pt x="2058" y="2048"/>
                </a:lnTo>
                <a:lnTo>
                  <a:pt x="2060" y="2051"/>
                </a:lnTo>
                <a:lnTo>
                  <a:pt x="2060" y="2052"/>
                </a:lnTo>
                <a:lnTo>
                  <a:pt x="2060" y="2057"/>
                </a:lnTo>
                <a:lnTo>
                  <a:pt x="2060" y="2060"/>
                </a:lnTo>
                <a:lnTo>
                  <a:pt x="2060" y="2063"/>
                </a:lnTo>
                <a:lnTo>
                  <a:pt x="2060" y="2066"/>
                </a:lnTo>
                <a:lnTo>
                  <a:pt x="2060" y="2069"/>
                </a:lnTo>
                <a:lnTo>
                  <a:pt x="2060" y="2072"/>
                </a:lnTo>
                <a:lnTo>
                  <a:pt x="2061" y="2075"/>
                </a:lnTo>
                <a:lnTo>
                  <a:pt x="2061" y="2078"/>
                </a:lnTo>
                <a:lnTo>
                  <a:pt x="2063" y="2079"/>
                </a:lnTo>
                <a:lnTo>
                  <a:pt x="2064" y="2082"/>
                </a:lnTo>
                <a:lnTo>
                  <a:pt x="2064" y="2085"/>
                </a:lnTo>
                <a:lnTo>
                  <a:pt x="2066" y="2089"/>
                </a:lnTo>
                <a:lnTo>
                  <a:pt x="2066" y="2090"/>
                </a:lnTo>
                <a:lnTo>
                  <a:pt x="2067" y="2095"/>
                </a:lnTo>
                <a:lnTo>
                  <a:pt x="2067" y="2098"/>
                </a:lnTo>
                <a:lnTo>
                  <a:pt x="2069" y="2101"/>
                </a:lnTo>
                <a:lnTo>
                  <a:pt x="2070" y="2104"/>
                </a:lnTo>
                <a:lnTo>
                  <a:pt x="2072" y="2107"/>
                </a:lnTo>
                <a:lnTo>
                  <a:pt x="2073" y="2110"/>
                </a:lnTo>
                <a:lnTo>
                  <a:pt x="2076" y="2113"/>
                </a:lnTo>
                <a:lnTo>
                  <a:pt x="2078" y="2113"/>
                </a:lnTo>
                <a:lnTo>
                  <a:pt x="2081" y="2114"/>
                </a:lnTo>
                <a:lnTo>
                  <a:pt x="2084" y="2116"/>
                </a:lnTo>
                <a:lnTo>
                  <a:pt x="2085" y="2117"/>
                </a:lnTo>
                <a:lnTo>
                  <a:pt x="2085" y="2120"/>
                </a:lnTo>
                <a:lnTo>
                  <a:pt x="2085" y="2123"/>
                </a:lnTo>
                <a:lnTo>
                  <a:pt x="2084" y="2126"/>
                </a:lnTo>
                <a:lnTo>
                  <a:pt x="2084" y="2128"/>
                </a:lnTo>
                <a:lnTo>
                  <a:pt x="2084" y="2131"/>
                </a:lnTo>
                <a:lnTo>
                  <a:pt x="2084" y="2134"/>
                </a:lnTo>
                <a:lnTo>
                  <a:pt x="2084" y="2137"/>
                </a:lnTo>
                <a:lnTo>
                  <a:pt x="2084" y="2140"/>
                </a:lnTo>
                <a:lnTo>
                  <a:pt x="2084" y="2142"/>
                </a:lnTo>
                <a:lnTo>
                  <a:pt x="2081" y="2142"/>
                </a:lnTo>
                <a:lnTo>
                  <a:pt x="2079" y="2140"/>
                </a:lnTo>
                <a:lnTo>
                  <a:pt x="2081" y="2137"/>
                </a:lnTo>
                <a:lnTo>
                  <a:pt x="2081" y="2135"/>
                </a:lnTo>
                <a:lnTo>
                  <a:pt x="2079" y="2132"/>
                </a:lnTo>
                <a:lnTo>
                  <a:pt x="2079" y="2129"/>
                </a:lnTo>
                <a:lnTo>
                  <a:pt x="2076" y="2129"/>
                </a:lnTo>
                <a:lnTo>
                  <a:pt x="2075" y="2129"/>
                </a:lnTo>
                <a:lnTo>
                  <a:pt x="2072" y="2131"/>
                </a:lnTo>
                <a:lnTo>
                  <a:pt x="2069" y="2129"/>
                </a:lnTo>
                <a:lnTo>
                  <a:pt x="2067" y="2129"/>
                </a:lnTo>
                <a:lnTo>
                  <a:pt x="2064" y="2129"/>
                </a:lnTo>
                <a:lnTo>
                  <a:pt x="2064" y="2132"/>
                </a:lnTo>
                <a:lnTo>
                  <a:pt x="2064" y="2135"/>
                </a:lnTo>
                <a:lnTo>
                  <a:pt x="2063" y="2137"/>
                </a:lnTo>
                <a:lnTo>
                  <a:pt x="2063" y="2140"/>
                </a:lnTo>
                <a:lnTo>
                  <a:pt x="2061" y="2143"/>
                </a:lnTo>
                <a:lnTo>
                  <a:pt x="2060" y="2145"/>
                </a:lnTo>
                <a:lnTo>
                  <a:pt x="2060" y="2148"/>
                </a:lnTo>
                <a:lnTo>
                  <a:pt x="2058" y="2151"/>
                </a:lnTo>
                <a:lnTo>
                  <a:pt x="2058" y="2154"/>
                </a:lnTo>
                <a:lnTo>
                  <a:pt x="2060" y="2157"/>
                </a:lnTo>
                <a:lnTo>
                  <a:pt x="2060" y="2160"/>
                </a:lnTo>
                <a:lnTo>
                  <a:pt x="2060" y="2163"/>
                </a:lnTo>
                <a:lnTo>
                  <a:pt x="2058" y="2166"/>
                </a:lnTo>
                <a:lnTo>
                  <a:pt x="2055" y="2169"/>
                </a:lnTo>
                <a:lnTo>
                  <a:pt x="2055" y="2173"/>
                </a:lnTo>
                <a:lnTo>
                  <a:pt x="2053" y="2175"/>
                </a:lnTo>
                <a:lnTo>
                  <a:pt x="2052" y="2178"/>
                </a:lnTo>
                <a:lnTo>
                  <a:pt x="2052" y="2181"/>
                </a:lnTo>
                <a:lnTo>
                  <a:pt x="2050" y="2184"/>
                </a:lnTo>
                <a:lnTo>
                  <a:pt x="2049" y="2187"/>
                </a:lnTo>
                <a:lnTo>
                  <a:pt x="2046" y="2188"/>
                </a:lnTo>
                <a:lnTo>
                  <a:pt x="2044" y="2191"/>
                </a:lnTo>
                <a:lnTo>
                  <a:pt x="2043" y="2193"/>
                </a:lnTo>
                <a:lnTo>
                  <a:pt x="2040" y="2195"/>
                </a:lnTo>
                <a:lnTo>
                  <a:pt x="2038" y="2196"/>
                </a:lnTo>
                <a:lnTo>
                  <a:pt x="2035" y="2198"/>
                </a:lnTo>
                <a:lnTo>
                  <a:pt x="2032" y="2198"/>
                </a:lnTo>
                <a:lnTo>
                  <a:pt x="2031" y="2198"/>
                </a:lnTo>
                <a:lnTo>
                  <a:pt x="2028" y="2199"/>
                </a:lnTo>
                <a:lnTo>
                  <a:pt x="2026" y="2201"/>
                </a:lnTo>
                <a:lnTo>
                  <a:pt x="2023" y="2202"/>
                </a:lnTo>
                <a:lnTo>
                  <a:pt x="2022" y="2204"/>
                </a:lnTo>
                <a:lnTo>
                  <a:pt x="2020" y="2207"/>
                </a:lnTo>
                <a:lnTo>
                  <a:pt x="2019" y="2208"/>
                </a:lnTo>
                <a:lnTo>
                  <a:pt x="2017" y="2210"/>
                </a:lnTo>
                <a:lnTo>
                  <a:pt x="2016" y="2211"/>
                </a:lnTo>
                <a:lnTo>
                  <a:pt x="2014" y="2214"/>
                </a:lnTo>
                <a:lnTo>
                  <a:pt x="2013" y="2216"/>
                </a:lnTo>
                <a:lnTo>
                  <a:pt x="2011" y="2219"/>
                </a:lnTo>
                <a:lnTo>
                  <a:pt x="2010" y="2220"/>
                </a:lnTo>
                <a:lnTo>
                  <a:pt x="2008" y="2223"/>
                </a:lnTo>
                <a:lnTo>
                  <a:pt x="2007" y="2225"/>
                </a:lnTo>
                <a:lnTo>
                  <a:pt x="2007" y="2228"/>
                </a:lnTo>
                <a:lnTo>
                  <a:pt x="2007" y="2231"/>
                </a:lnTo>
                <a:lnTo>
                  <a:pt x="2007" y="2235"/>
                </a:lnTo>
                <a:lnTo>
                  <a:pt x="2005" y="2237"/>
                </a:lnTo>
                <a:lnTo>
                  <a:pt x="2004" y="2240"/>
                </a:lnTo>
                <a:lnTo>
                  <a:pt x="2002" y="2241"/>
                </a:lnTo>
                <a:lnTo>
                  <a:pt x="2001" y="2244"/>
                </a:lnTo>
                <a:lnTo>
                  <a:pt x="1999" y="2246"/>
                </a:lnTo>
                <a:lnTo>
                  <a:pt x="1999" y="2249"/>
                </a:lnTo>
                <a:lnTo>
                  <a:pt x="1999" y="2252"/>
                </a:lnTo>
                <a:lnTo>
                  <a:pt x="1999" y="2254"/>
                </a:lnTo>
                <a:lnTo>
                  <a:pt x="1999" y="2258"/>
                </a:lnTo>
                <a:lnTo>
                  <a:pt x="1999" y="2260"/>
                </a:lnTo>
                <a:lnTo>
                  <a:pt x="1999" y="2263"/>
                </a:lnTo>
                <a:lnTo>
                  <a:pt x="1999" y="2266"/>
                </a:lnTo>
                <a:lnTo>
                  <a:pt x="1999" y="2267"/>
                </a:lnTo>
                <a:lnTo>
                  <a:pt x="1999" y="2270"/>
                </a:lnTo>
                <a:lnTo>
                  <a:pt x="1999" y="2275"/>
                </a:lnTo>
                <a:lnTo>
                  <a:pt x="1999" y="2278"/>
                </a:lnTo>
                <a:lnTo>
                  <a:pt x="1999" y="2281"/>
                </a:lnTo>
                <a:lnTo>
                  <a:pt x="1999" y="2284"/>
                </a:lnTo>
                <a:lnTo>
                  <a:pt x="1999" y="2287"/>
                </a:lnTo>
                <a:lnTo>
                  <a:pt x="1999" y="2290"/>
                </a:lnTo>
                <a:lnTo>
                  <a:pt x="1997" y="2293"/>
                </a:lnTo>
                <a:lnTo>
                  <a:pt x="1996" y="2294"/>
                </a:lnTo>
                <a:lnTo>
                  <a:pt x="1994" y="2297"/>
                </a:lnTo>
                <a:lnTo>
                  <a:pt x="1993" y="2301"/>
                </a:lnTo>
                <a:lnTo>
                  <a:pt x="1991" y="2304"/>
                </a:lnTo>
                <a:lnTo>
                  <a:pt x="1988" y="2305"/>
                </a:lnTo>
                <a:lnTo>
                  <a:pt x="1987" y="2308"/>
                </a:lnTo>
                <a:lnTo>
                  <a:pt x="1985" y="2310"/>
                </a:lnTo>
                <a:lnTo>
                  <a:pt x="1984" y="2313"/>
                </a:lnTo>
                <a:lnTo>
                  <a:pt x="1982" y="2314"/>
                </a:lnTo>
                <a:lnTo>
                  <a:pt x="1979" y="2317"/>
                </a:lnTo>
                <a:lnTo>
                  <a:pt x="1978" y="2319"/>
                </a:lnTo>
                <a:lnTo>
                  <a:pt x="1976" y="2320"/>
                </a:lnTo>
                <a:lnTo>
                  <a:pt x="1975" y="2323"/>
                </a:lnTo>
                <a:lnTo>
                  <a:pt x="1973" y="2325"/>
                </a:lnTo>
                <a:lnTo>
                  <a:pt x="1970" y="2328"/>
                </a:lnTo>
                <a:lnTo>
                  <a:pt x="1969" y="2331"/>
                </a:lnTo>
                <a:lnTo>
                  <a:pt x="1967" y="2332"/>
                </a:lnTo>
                <a:lnTo>
                  <a:pt x="1967" y="2334"/>
                </a:lnTo>
                <a:lnTo>
                  <a:pt x="1967" y="2337"/>
                </a:lnTo>
                <a:lnTo>
                  <a:pt x="1969" y="2340"/>
                </a:lnTo>
                <a:lnTo>
                  <a:pt x="1970" y="2340"/>
                </a:lnTo>
                <a:lnTo>
                  <a:pt x="1973" y="2341"/>
                </a:lnTo>
                <a:lnTo>
                  <a:pt x="1976" y="2341"/>
                </a:lnTo>
                <a:lnTo>
                  <a:pt x="1976" y="2344"/>
                </a:lnTo>
                <a:lnTo>
                  <a:pt x="1975" y="2347"/>
                </a:lnTo>
                <a:lnTo>
                  <a:pt x="1972" y="2350"/>
                </a:lnTo>
                <a:lnTo>
                  <a:pt x="1969" y="2354"/>
                </a:lnTo>
                <a:lnTo>
                  <a:pt x="1966" y="2355"/>
                </a:lnTo>
                <a:lnTo>
                  <a:pt x="1963" y="2360"/>
                </a:lnTo>
                <a:lnTo>
                  <a:pt x="1961" y="2361"/>
                </a:lnTo>
                <a:lnTo>
                  <a:pt x="1960" y="2364"/>
                </a:lnTo>
                <a:lnTo>
                  <a:pt x="1957" y="2367"/>
                </a:lnTo>
                <a:lnTo>
                  <a:pt x="1955" y="2369"/>
                </a:lnTo>
                <a:lnTo>
                  <a:pt x="1954" y="2372"/>
                </a:lnTo>
                <a:lnTo>
                  <a:pt x="1951" y="2373"/>
                </a:lnTo>
                <a:lnTo>
                  <a:pt x="1949" y="2375"/>
                </a:lnTo>
                <a:lnTo>
                  <a:pt x="1946" y="2376"/>
                </a:lnTo>
                <a:lnTo>
                  <a:pt x="1945" y="2379"/>
                </a:lnTo>
                <a:lnTo>
                  <a:pt x="1943" y="2381"/>
                </a:lnTo>
                <a:lnTo>
                  <a:pt x="1942" y="2382"/>
                </a:lnTo>
                <a:lnTo>
                  <a:pt x="1940" y="2385"/>
                </a:lnTo>
                <a:lnTo>
                  <a:pt x="1938" y="2388"/>
                </a:lnTo>
                <a:lnTo>
                  <a:pt x="1937" y="2390"/>
                </a:lnTo>
                <a:lnTo>
                  <a:pt x="1935" y="2393"/>
                </a:lnTo>
                <a:lnTo>
                  <a:pt x="1935" y="2396"/>
                </a:lnTo>
                <a:lnTo>
                  <a:pt x="1934" y="2399"/>
                </a:lnTo>
                <a:lnTo>
                  <a:pt x="1934" y="2402"/>
                </a:lnTo>
                <a:lnTo>
                  <a:pt x="1932" y="2405"/>
                </a:lnTo>
                <a:lnTo>
                  <a:pt x="1932" y="2407"/>
                </a:lnTo>
                <a:lnTo>
                  <a:pt x="1931" y="2410"/>
                </a:lnTo>
                <a:lnTo>
                  <a:pt x="1931" y="2413"/>
                </a:lnTo>
                <a:lnTo>
                  <a:pt x="1931" y="2417"/>
                </a:lnTo>
                <a:lnTo>
                  <a:pt x="1931" y="2419"/>
                </a:lnTo>
                <a:lnTo>
                  <a:pt x="1931" y="2420"/>
                </a:lnTo>
                <a:lnTo>
                  <a:pt x="1931" y="2423"/>
                </a:lnTo>
                <a:lnTo>
                  <a:pt x="1931" y="2426"/>
                </a:lnTo>
                <a:lnTo>
                  <a:pt x="1932" y="2429"/>
                </a:lnTo>
                <a:lnTo>
                  <a:pt x="1932" y="2432"/>
                </a:lnTo>
                <a:lnTo>
                  <a:pt x="1932" y="2435"/>
                </a:lnTo>
                <a:lnTo>
                  <a:pt x="1932" y="2438"/>
                </a:lnTo>
                <a:lnTo>
                  <a:pt x="1932" y="2441"/>
                </a:lnTo>
                <a:lnTo>
                  <a:pt x="1934" y="2444"/>
                </a:lnTo>
                <a:lnTo>
                  <a:pt x="1934" y="2447"/>
                </a:lnTo>
                <a:lnTo>
                  <a:pt x="1934" y="2452"/>
                </a:lnTo>
                <a:lnTo>
                  <a:pt x="1935" y="2455"/>
                </a:lnTo>
                <a:lnTo>
                  <a:pt x="1935" y="2458"/>
                </a:lnTo>
                <a:lnTo>
                  <a:pt x="1937" y="2461"/>
                </a:lnTo>
                <a:lnTo>
                  <a:pt x="1937" y="2464"/>
                </a:lnTo>
                <a:lnTo>
                  <a:pt x="1938" y="2467"/>
                </a:lnTo>
                <a:lnTo>
                  <a:pt x="1940" y="2472"/>
                </a:lnTo>
                <a:lnTo>
                  <a:pt x="1942" y="2475"/>
                </a:lnTo>
                <a:lnTo>
                  <a:pt x="1942" y="2476"/>
                </a:lnTo>
                <a:lnTo>
                  <a:pt x="1943" y="2479"/>
                </a:lnTo>
                <a:lnTo>
                  <a:pt x="1946" y="2482"/>
                </a:lnTo>
                <a:lnTo>
                  <a:pt x="1948" y="2484"/>
                </a:lnTo>
                <a:lnTo>
                  <a:pt x="1949" y="2487"/>
                </a:lnTo>
                <a:lnTo>
                  <a:pt x="1949" y="2490"/>
                </a:lnTo>
                <a:lnTo>
                  <a:pt x="1951" y="2494"/>
                </a:lnTo>
                <a:lnTo>
                  <a:pt x="1952" y="2497"/>
                </a:lnTo>
                <a:lnTo>
                  <a:pt x="1952" y="2499"/>
                </a:lnTo>
                <a:lnTo>
                  <a:pt x="1952" y="2502"/>
                </a:lnTo>
                <a:lnTo>
                  <a:pt x="1954" y="2503"/>
                </a:lnTo>
                <a:lnTo>
                  <a:pt x="1954" y="2506"/>
                </a:lnTo>
                <a:lnTo>
                  <a:pt x="1955" y="2509"/>
                </a:lnTo>
                <a:lnTo>
                  <a:pt x="1957" y="2513"/>
                </a:lnTo>
                <a:lnTo>
                  <a:pt x="1957" y="2516"/>
                </a:lnTo>
                <a:lnTo>
                  <a:pt x="1958" y="2519"/>
                </a:lnTo>
                <a:lnTo>
                  <a:pt x="1960" y="2522"/>
                </a:lnTo>
                <a:lnTo>
                  <a:pt x="1961" y="2525"/>
                </a:lnTo>
                <a:lnTo>
                  <a:pt x="1961" y="2526"/>
                </a:lnTo>
                <a:lnTo>
                  <a:pt x="1963" y="2529"/>
                </a:lnTo>
                <a:lnTo>
                  <a:pt x="1964" y="2532"/>
                </a:lnTo>
                <a:lnTo>
                  <a:pt x="1966" y="2534"/>
                </a:lnTo>
                <a:lnTo>
                  <a:pt x="1967" y="2537"/>
                </a:lnTo>
                <a:lnTo>
                  <a:pt x="1969" y="2540"/>
                </a:lnTo>
                <a:lnTo>
                  <a:pt x="1970" y="2543"/>
                </a:lnTo>
                <a:lnTo>
                  <a:pt x="1972" y="2544"/>
                </a:lnTo>
                <a:lnTo>
                  <a:pt x="1975" y="2547"/>
                </a:lnTo>
                <a:lnTo>
                  <a:pt x="1976" y="2549"/>
                </a:lnTo>
                <a:lnTo>
                  <a:pt x="1979" y="2552"/>
                </a:lnTo>
                <a:lnTo>
                  <a:pt x="1981" y="2553"/>
                </a:lnTo>
                <a:lnTo>
                  <a:pt x="1984" y="2556"/>
                </a:lnTo>
                <a:lnTo>
                  <a:pt x="1985" y="2558"/>
                </a:lnTo>
                <a:lnTo>
                  <a:pt x="1988" y="2558"/>
                </a:lnTo>
                <a:lnTo>
                  <a:pt x="1991" y="2559"/>
                </a:lnTo>
                <a:lnTo>
                  <a:pt x="1994" y="2561"/>
                </a:lnTo>
                <a:lnTo>
                  <a:pt x="1997" y="2561"/>
                </a:lnTo>
                <a:lnTo>
                  <a:pt x="1999" y="2562"/>
                </a:lnTo>
                <a:lnTo>
                  <a:pt x="2002" y="2562"/>
                </a:lnTo>
                <a:lnTo>
                  <a:pt x="2005" y="2562"/>
                </a:lnTo>
                <a:lnTo>
                  <a:pt x="2007" y="2561"/>
                </a:lnTo>
                <a:lnTo>
                  <a:pt x="2007" y="2558"/>
                </a:lnTo>
                <a:lnTo>
                  <a:pt x="2007" y="2553"/>
                </a:lnTo>
                <a:lnTo>
                  <a:pt x="2008" y="2550"/>
                </a:lnTo>
                <a:lnTo>
                  <a:pt x="2010" y="2550"/>
                </a:lnTo>
                <a:lnTo>
                  <a:pt x="2010" y="2553"/>
                </a:lnTo>
                <a:lnTo>
                  <a:pt x="2011" y="2556"/>
                </a:lnTo>
                <a:lnTo>
                  <a:pt x="2011" y="2559"/>
                </a:lnTo>
                <a:lnTo>
                  <a:pt x="2011" y="2562"/>
                </a:lnTo>
                <a:lnTo>
                  <a:pt x="2011" y="2566"/>
                </a:lnTo>
                <a:lnTo>
                  <a:pt x="2011" y="2569"/>
                </a:lnTo>
                <a:lnTo>
                  <a:pt x="2011" y="2572"/>
                </a:lnTo>
                <a:lnTo>
                  <a:pt x="2011" y="2575"/>
                </a:lnTo>
                <a:lnTo>
                  <a:pt x="2013" y="2576"/>
                </a:lnTo>
                <a:lnTo>
                  <a:pt x="2014" y="2579"/>
                </a:lnTo>
                <a:lnTo>
                  <a:pt x="2016" y="2581"/>
                </a:lnTo>
                <a:lnTo>
                  <a:pt x="2019" y="2582"/>
                </a:lnTo>
                <a:lnTo>
                  <a:pt x="2020" y="2585"/>
                </a:lnTo>
                <a:lnTo>
                  <a:pt x="2020" y="2587"/>
                </a:lnTo>
                <a:lnTo>
                  <a:pt x="2020" y="2590"/>
                </a:lnTo>
                <a:lnTo>
                  <a:pt x="2022" y="2593"/>
                </a:lnTo>
                <a:lnTo>
                  <a:pt x="2022" y="2596"/>
                </a:lnTo>
                <a:lnTo>
                  <a:pt x="2023" y="2599"/>
                </a:lnTo>
                <a:lnTo>
                  <a:pt x="2023" y="2602"/>
                </a:lnTo>
                <a:lnTo>
                  <a:pt x="2023" y="2605"/>
                </a:lnTo>
                <a:lnTo>
                  <a:pt x="2022" y="2608"/>
                </a:lnTo>
                <a:lnTo>
                  <a:pt x="2022" y="2611"/>
                </a:lnTo>
                <a:lnTo>
                  <a:pt x="2020" y="2612"/>
                </a:lnTo>
                <a:lnTo>
                  <a:pt x="2020" y="2615"/>
                </a:lnTo>
                <a:lnTo>
                  <a:pt x="2020" y="2619"/>
                </a:lnTo>
                <a:lnTo>
                  <a:pt x="2020" y="2622"/>
                </a:lnTo>
                <a:lnTo>
                  <a:pt x="2020" y="2623"/>
                </a:lnTo>
                <a:lnTo>
                  <a:pt x="2019" y="2626"/>
                </a:lnTo>
                <a:lnTo>
                  <a:pt x="2016" y="2626"/>
                </a:lnTo>
                <a:lnTo>
                  <a:pt x="2013" y="2625"/>
                </a:lnTo>
                <a:lnTo>
                  <a:pt x="2011" y="2625"/>
                </a:lnTo>
                <a:lnTo>
                  <a:pt x="2011" y="2628"/>
                </a:lnTo>
                <a:lnTo>
                  <a:pt x="2014" y="2629"/>
                </a:lnTo>
                <a:lnTo>
                  <a:pt x="2014" y="2632"/>
                </a:lnTo>
                <a:lnTo>
                  <a:pt x="2013" y="2634"/>
                </a:lnTo>
                <a:lnTo>
                  <a:pt x="2013" y="2637"/>
                </a:lnTo>
                <a:lnTo>
                  <a:pt x="2013" y="2638"/>
                </a:lnTo>
                <a:lnTo>
                  <a:pt x="2013" y="2640"/>
                </a:lnTo>
                <a:lnTo>
                  <a:pt x="2011" y="2643"/>
                </a:lnTo>
                <a:lnTo>
                  <a:pt x="2008" y="2644"/>
                </a:lnTo>
                <a:lnTo>
                  <a:pt x="2007" y="2646"/>
                </a:lnTo>
                <a:lnTo>
                  <a:pt x="2005" y="2649"/>
                </a:lnTo>
                <a:lnTo>
                  <a:pt x="2004" y="2650"/>
                </a:lnTo>
                <a:lnTo>
                  <a:pt x="2002" y="2652"/>
                </a:lnTo>
                <a:lnTo>
                  <a:pt x="2001" y="2655"/>
                </a:lnTo>
                <a:lnTo>
                  <a:pt x="1999" y="2656"/>
                </a:lnTo>
                <a:lnTo>
                  <a:pt x="1997" y="2658"/>
                </a:lnTo>
                <a:lnTo>
                  <a:pt x="1994" y="2661"/>
                </a:lnTo>
                <a:lnTo>
                  <a:pt x="1993" y="2662"/>
                </a:lnTo>
                <a:lnTo>
                  <a:pt x="1990" y="2665"/>
                </a:lnTo>
                <a:lnTo>
                  <a:pt x="1987" y="2667"/>
                </a:lnTo>
                <a:lnTo>
                  <a:pt x="1984" y="2668"/>
                </a:lnTo>
                <a:lnTo>
                  <a:pt x="1979" y="2668"/>
                </a:lnTo>
                <a:lnTo>
                  <a:pt x="1978" y="2670"/>
                </a:lnTo>
                <a:lnTo>
                  <a:pt x="1975" y="2672"/>
                </a:lnTo>
                <a:lnTo>
                  <a:pt x="1972" y="2673"/>
                </a:lnTo>
                <a:lnTo>
                  <a:pt x="1970" y="2676"/>
                </a:lnTo>
                <a:lnTo>
                  <a:pt x="1969" y="2678"/>
                </a:lnTo>
                <a:lnTo>
                  <a:pt x="1967" y="2681"/>
                </a:lnTo>
                <a:lnTo>
                  <a:pt x="1966" y="2682"/>
                </a:lnTo>
                <a:lnTo>
                  <a:pt x="1964" y="2682"/>
                </a:lnTo>
                <a:lnTo>
                  <a:pt x="1964" y="2684"/>
                </a:lnTo>
                <a:lnTo>
                  <a:pt x="1963" y="2684"/>
                </a:lnTo>
                <a:lnTo>
                  <a:pt x="1961" y="2687"/>
                </a:lnTo>
                <a:lnTo>
                  <a:pt x="1961" y="2690"/>
                </a:lnTo>
                <a:lnTo>
                  <a:pt x="1961" y="2693"/>
                </a:lnTo>
                <a:lnTo>
                  <a:pt x="1961" y="2696"/>
                </a:lnTo>
                <a:lnTo>
                  <a:pt x="1963" y="2697"/>
                </a:lnTo>
                <a:lnTo>
                  <a:pt x="1963" y="2700"/>
                </a:lnTo>
                <a:lnTo>
                  <a:pt x="1964" y="2703"/>
                </a:lnTo>
                <a:lnTo>
                  <a:pt x="1966" y="2706"/>
                </a:lnTo>
                <a:lnTo>
                  <a:pt x="1967" y="2708"/>
                </a:lnTo>
                <a:lnTo>
                  <a:pt x="1969" y="2711"/>
                </a:lnTo>
                <a:lnTo>
                  <a:pt x="1970" y="2714"/>
                </a:lnTo>
                <a:lnTo>
                  <a:pt x="1972" y="2717"/>
                </a:lnTo>
                <a:lnTo>
                  <a:pt x="1972" y="2720"/>
                </a:lnTo>
                <a:lnTo>
                  <a:pt x="1972" y="2721"/>
                </a:lnTo>
                <a:lnTo>
                  <a:pt x="1972" y="2725"/>
                </a:lnTo>
                <a:lnTo>
                  <a:pt x="1972" y="2728"/>
                </a:lnTo>
                <a:lnTo>
                  <a:pt x="1973" y="2731"/>
                </a:lnTo>
                <a:lnTo>
                  <a:pt x="1975" y="2734"/>
                </a:lnTo>
                <a:lnTo>
                  <a:pt x="1975" y="2735"/>
                </a:lnTo>
                <a:lnTo>
                  <a:pt x="1976" y="2738"/>
                </a:lnTo>
                <a:lnTo>
                  <a:pt x="1978" y="2741"/>
                </a:lnTo>
                <a:lnTo>
                  <a:pt x="1979" y="2743"/>
                </a:lnTo>
                <a:lnTo>
                  <a:pt x="1981" y="2744"/>
                </a:lnTo>
                <a:lnTo>
                  <a:pt x="1982" y="2747"/>
                </a:lnTo>
                <a:lnTo>
                  <a:pt x="1984" y="2749"/>
                </a:lnTo>
                <a:lnTo>
                  <a:pt x="1985" y="2752"/>
                </a:lnTo>
                <a:lnTo>
                  <a:pt x="1987" y="2752"/>
                </a:lnTo>
                <a:lnTo>
                  <a:pt x="1990" y="2752"/>
                </a:lnTo>
                <a:lnTo>
                  <a:pt x="1993" y="2752"/>
                </a:lnTo>
                <a:lnTo>
                  <a:pt x="1996" y="2753"/>
                </a:lnTo>
                <a:lnTo>
                  <a:pt x="1999" y="2755"/>
                </a:lnTo>
                <a:lnTo>
                  <a:pt x="2002" y="2756"/>
                </a:lnTo>
                <a:lnTo>
                  <a:pt x="2004" y="2759"/>
                </a:lnTo>
                <a:lnTo>
                  <a:pt x="2005" y="2761"/>
                </a:lnTo>
                <a:lnTo>
                  <a:pt x="2007" y="2764"/>
                </a:lnTo>
                <a:lnTo>
                  <a:pt x="2008" y="2767"/>
                </a:lnTo>
                <a:lnTo>
                  <a:pt x="2010" y="2768"/>
                </a:lnTo>
                <a:lnTo>
                  <a:pt x="2011" y="2770"/>
                </a:lnTo>
                <a:lnTo>
                  <a:pt x="2013" y="2773"/>
                </a:lnTo>
                <a:lnTo>
                  <a:pt x="2014" y="2774"/>
                </a:lnTo>
                <a:lnTo>
                  <a:pt x="2017" y="2776"/>
                </a:lnTo>
                <a:lnTo>
                  <a:pt x="2019" y="2779"/>
                </a:lnTo>
                <a:lnTo>
                  <a:pt x="2020" y="2781"/>
                </a:lnTo>
                <a:lnTo>
                  <a:pt x="2023" y="2784"/>
                </a:lnTo>
                <a:lnTo>
                  <a:pt x="2026" y="2785"/>
                </a:lnTo>
                <a:lnTo>
                  <a:pt x="2028" y="2787"/>
                </a:lnTo>
                <a:lnTo>
                  <a:pt x="2031" y="2785"/>
                </a:lnTo>
                <a:lnTo>
                  <a:pt x="2034" y="2784"/>
                </a:lnTo>
                <a:lnTo>
                  <a:pt x="2035" y="2782"/>
                </a:lnTo>
                <a:lnTo>
                  <a:pt x="2038" y="2781"/>
                </a:lnTo>
                <a:lnTo>
                  <a:pt x="2040" y="2779"/>
                </a:lnTo>
                <a:lnTo>
                  <a:pt x="2043" y="2778"/>
                </a:lnTo>
                <a:lnTo>
                  <a:pt x="2044" y="2776"/>
                </a:lnTo>
                <a:lnTo>
                  <a:pt x="2047" y="2774"/>
                </a:lnTo>
                <a:lnTo>
                  <a:pt x="2049" y="2773"/>
                </a:lnTo>
                <a:lnTo>
                  <a:pt x="2052" y="2771"/>
                </a:lnTo>
                <a:lnTo>
                  <a:pt x="2053" y="2770"/>
                </a:lnTo>
                <a:lnTo>
                  <a:pt x="2057" y="2768"/>
                </a:lnTo>
                <a:lnTo>
                  <a:pt x="2058" y="2765"/>
                </a:lnTo>
                <a:lnTo>
                  <a:pt x="2061" y="2764"/>
                </a:lnTo>
                <a:lnTo>
                  <a:pt x="2064" y="2764"/>
                </a:lnTo>
                <a:lnTo>
                  <a:pt x="2066" y="2764"/>
                </a:lnTo>
                <a:lnTo>
                  <a:pt x="2069" y="2767"/>
                </a:lnTo>
                <a:lnTo>
                  <a:pt x="2070" y="2768"/>
                </a:lnTo>
                <a:lnTo>
                  <a:pt x="2072" y="2770"/>
                </a:lnTo>
                <a:lnTo>
                  <a:pt x="2073" y="2773"/>
                </a:lnTo>
                <a:lnTo>
                  <a:pt x="2076" y="2774"/>
                </a:lnTo>
                <a:lnTo>
                  <a:pt x="2078" y="2776"/>
                </a:lnTo>
                <a:lnTo>
                  <a:pt x="2079" y="2778"/>
                </a:lnTo>
                <a:lnTo>
                  <a:pt x="2081" y="2781"/>
                </a:lnTo>
                <a:lnTo>
                  <a:pt x="2082" y="2784"/>
                </a:lnTo>
                <a:lnTo>
                  <a:pt x="2081" y="2785"/>
                </a:lnTo>
                <a:lnTo>
                  <a:pt x="2079" y="2787"/>
                </a:lnTo>
                <a:lnTo>
                  <a:pt x="2076" y="2785"/>
                </a:lnTo>
                <a:lnTo>
                  <a:pt x="2075" y="2782"/>
                </a:lnTo>
                <a:lnTo>
                  <a:pt x="2073" y="2779"/>
                </a:lnTo>
                <a:lnTo>
                  <a:pt x="2072" y="2778"/>
                </a:lnTo>
                <a:lnTo>
                  <a:pt x="2069" y="2776"/>
                </a:lnTo>
                <a:lnTo>
                  <a:pt x="2067" y="2773"/>
                </a:lnTo>
                <a:lnTo>
                  <a:pt x="2064" y="2773"/>
                </a:lnTo>
                <a:lnTo>
                  <a:pt x="2063" y="2773"/>
                </a:lnTo>
                <a:lnTo>
                  <a:pt x="2060" y="2773"/>
                </a:lnTo>
                <a:lnTo>
                  <a:pt x="2058" y="2774"/>
                </a:lnTo>
                <a:lnTo>
                  <a:pt x="2058" y="2778"/>
                </a:lnTo>
                <a:lnTo>
                  <a:pt x="2061" y="2779"/>
                </a:lnTo>
                <a:lnTo>
                  <a:pt x="2063" y="2781"/>
                </a:lnTo>
                <a:lnTo>
                  <a:pt x="2064" y="2784"/>
                </a:lnTo>
                <a:lnTo>
                  <a:pt x="2066" y="2785"/>
                </a:lnTo>
                <a:lnTo>
                  <a:pt x="2067" y="2787"/>
                </a:lnTo>
                <a:lnTo>
                  <a:pt x="2069" y="2788"/>
                </a:lnTo>
                <a:lnTo>
                  <a:pt x="2069" y="2791"/>
                </a:lnTo>
                <a:lnTo>
                  <a:pt x="2069" y="2793"/>
                </a:lnTo>
                <a:lnTo>
                  <a:pt x="2067" y="2796"/>
                </a:lnTo>
                <a:lnTo>
                  <a:pt x="2066" y="2797"/>
                </a:lnTo>
                <a:lnTo>
                  <a:pt x="2063" y="2799"/>
                </a:lnTo>
                <a:lnTo>
                  <a:pt x="2061" y="2800"/>
                </a:lnTo>
                <a:lnTo>
                  <a:pt x="2060" y="2803"/>
                </a:lnTo>
                <a:lnTo>
                  <a:pt x="2060" y="2805"/>
                </a:lnTo>
                <a:lnTo>
                  <a:pt x="2058" y="2806"/>
                </a:lnTo>
                <a:lnTo>
                  <a:pt x="2057" y="2808"/>
                </a:lnTo>
                <a:lnTo>
                  <a:pt x="2055" y="2811"/>
                </a:lnTo>
                <a:lnTo>
                  <a:pt x="2053" y="2814"/>
                </a:lnTo>
                <a:lnTo>
                  <a:pt x="2055" y="2815"/>
                </a:lnTo>
                <a:lnTo>
                  <a:pt x="2058" y="2817"/>
                </a:lnTo>
                <a:lnTo>
                  <a:pt x="2060" y="2820"/>
                </a:lnTo>
                <a:lnTo>
                  <a:pt x="2061" y="2821"/>
                </a:lnTo>
                <a:lnTo>
                  <a:pt x="2063" y="2823"/>
                </a:lnTo>
                <a:lnTo>
                  <a:pt x="2064" y="2824"/>
                </a:lnTo>
                <a:lnTo>
                  <a:pt x="2067" y="2826"/>
                </a:lnTo>
                <a:lnTo>
                  <a:pt x="2069" y="2829"/>
                </a:lnTo>
                <a:lnTo>
                  <a:pt x="2070" y="2831"/>
                </a:lnTo>
                <a:lnTo>
                  <a:pt x="2072" y="2834"/>
                </a:lnTo>
                <a:lnTo>
                  <a:pt x="2075" y="2837"/>
                </a:lnTo>
                <a:lnTo>
                  <a:pt x="2078" y="2840"/>
                </a:lnTo>
                <a:lnTo>
                  <a:pt x="2079" y="2841"/>
                </a:lnTo>
                <a:lnTo>
                  <a:pt x="2082" y="2843"/>
                </a:lnTo>
                <a:lnTo>
                  <a:pt x="2082" y="2846"/>
                </a:lnTo>
                <a:lnTo>
                  <a:pt x="2082" y="2847"/>
                </a:lnTo>
                <a:lnTo>
                  <a:pt x="2081" y="2850"/>
                </a:lnTo>
                <a:lnTo>
                  <a:pt x="2079" y="2852"/>
                </a:lnTo>
                <a:lnTo>
                  <a:pt x="2079" y="2855"/>
                </a:lnTo>
                <a:lnTo>
                  <a:pt x="2081" y="2856"/>
                </a:lnTo>
                <a:lnTo>
                  <a:pt x="2082" y="2858"/>
                </a:lnTo>
                <a:lnTo>
                  <a:pt x="2085" y="2859"/>
                </a:lnTo>
                <a:lnTo>
                  <a:pt x="2087" y="2861"/>
                </a:lnTo>
                <a:lnTo>
                  <a:pt x="2090" y="2862"/>
                </a:lnTo>
                <a:lnTo>
                  <a:pt x="2091" y="2864"/>
                </a:lnTo>
                <a:lnTo>
                  <a:pt x="2094" y="2865"/>
                </a:lnTo>
                <a:lnTo>
                  <a:pt x="2096" y="2867"/>
                </a:lnTo>
                <a:lnTo>
                  <a:pt x="2097" y="2868"/>
                </a:lnTo>
                <a:lnTo>
                  <a:pt x="2100" y="2871"/>
                </a:lnTo>
                <a:lnTo>
                  <a:pt x="2102" y="2873"/>
                </a:lnTo>
                <a:lnTo>
                  <a:pt x="2102" y="2876"/>
                </a:lnTo>
                <a:lnTo>
                  <a:pt x="2103" y="2877"/>
                </a:lnTo>
                <a:lnTo>
                  <a:pt x="2103" y="2879"/>
                </a:lnTo>
                <a:lnTo>
                  <a:pt x="2105" y="2880"/>
                </a:lnTo>
                <a:lnTo>
                  <a:pt x="2105" y="2884"/>
                </a:lnTo>
                <a:lnTo>
                  <a:pt x="2106" y="2887"/>
                </a:lnTo>
                <a:lnTo>
                  <a:pt x="2106" y="2888"/>
                </a:lnTo>
                <a:lnTo>
                  <a:pt x="2108" y="2891"/>
                </a:lnTo>
                <a:lnTo>
                  <a:pt x="2108" y="2894"/>
                </a:lnTo>
                <a:lnTo>
                  <a:pt x="2109" y="2896"/>
                </a:lnTo>
                <a:lnTo>
                  <a:pt x="2109" y="2899"/>
                </a:lnTo>
                <a:lnTo>
                  <a:pt x="2109" y="2900"/>
                </a:lnTo>
                <a:lnTo>
                  <a:pt x="2111" y="2903"/>
                </a:lnTo>
                <a:lnTo>
                  <a:pt x="2111" y="2906"/>
                </a:lnTo>
                <a:lnTo>
                  <a:pt x="2113" y="2908"/>
                </a:lnTo>
                <a:lnTo>
                  <a:pt x="2114" y="2911"/>
                </a:lnTo>
                <a:lnTo>
                  <a:pt x="2114" y="2914"/>
                </a:lnTo>
                <a:lnTo>
                  <a:pt x="2116" y="2917"/>
                </a:lnTo>
                <a:lnTo>
                  <a:pt x="2116" y="2920"/>
                </a:lnTo>
                <a:lnTo>
                  <a:pt x="2116" y="2923"/>
                </a:lnTo>
                <a:lnTo>
                  <a:pt x="2119" y="2924"/>
                </a:lnTo>
                <a:lnTo>
                  <a:pt x="2120" y="2927"/>
                </a:lnTo>
                <a:lnTo>
                  <a:pt x="2123" y="2927"/>
                </a:lnTo>
                <a:lnTo>
                  <a:pt x="2125" y="2929"/>
                </a:lnTo>
                <a:lnTo>
                  <a:pt x="2128" y="2930"/>
                </a:lnTo>
                <a:lnTo>
                  <a:pt x="2129" y="2932"/>
                </a:lnTo>
                <a:lnTo>
                  <a:pt x="2132" y="2933"/>
                </a:lnTo>
                <a:lnTo>
                  <a:pt x="2134" y="2935"/>
                </a:lnTo>
                <a:lnTo>
                  <a:pt x="2135" y="2938"/>
                </a:lnTo>
                <a:lnTo>
                  <a:pt x="2137" y="2940"/>
                </a:lnTo>
                <a:lnTo>
                  <a:pt x="2138" y="2943"/>
                </a:lnTo>
                <a:lnTo>
                  <a:pt x="2140" y="2946"/>
                </a:lnTo>
                <a:lnTo>
                  <a:pt x="2143" y="2949"/>
                </a:lnTo>
                <a:lnTo>
                  <a:pt x="2144" y="2950"/>
                </a:lnTo>
                <a:lnTo>
                  <a:pt x="2147" y="2953"/>
                </a:lnTo>
                <a:lnTo>
                  <a:pt x="2149" y="2955"/>
                </a:lnTo>
                <a:lnTo>
                  <a:pt x="2152" y="2956"/>
                </a:lnTo>
                <a:lnTo>
                  <a:pt x="2153" y="2958"/>
                </a:lnTo>
                <a:lnTo>
                  <a:pt x="2156" y="2959"/>
                </a:lnTo>
                <a:lnTo>
                  <a:pt x="2158" y="2962"/>
                </a:lnTo>
                <a:lnTo>
                  <a:pt x="2159" y="2964"/>
                </a:lnTo>
                <a:lnTo>
                  <a:pt x="2162" y="2967"/>
                </a:lnTo>
                <a:lnTo>
                  <a:pt x="2164" y="2968"/>
                </a:lnTo>
                <a:lnTo>
                  <a:pt x="2165" y="2970"/>
                </a:lnTo>
                <a:lnTo>
                  <a:pt x="2168" y="2971"/>
                </a:lnTo>
                <a:lnTo>
                  <a:pt x="2170" y="2973"/>
                </a:lnTo>
                <a:lnTo>
                  <a:pt x="2172" y="2974"/>
                </a:lnTo>
                <a:lnTo>
                  <a:pt x="2175" y="2976"/>
                </a:lnTo>
                <a:lnTo>
                  <a:pt x="2176" y="2977"/>
                </a:lnTo>
                <a:lnTo>
                  <a:pt x="2179" y="2979"/>
                </a:lnTo>
                <a:lnTo>
                  <a:pt x="2181" y="2980"/>
                </a:lnTo>
                <a:lnTo>
                  <a:pt x="2184" y="2982"/>
                </a:lnTo>
                <a:lnTo>
                  <a:pt x="2187" y="2985"/>
                </a:lnTo>
                <a:lnTo>
                  <a:pt x="2188" y="2986"/>
                </a:lnTo>
                <a:lnTo>
                  <a:pt x="2190" y="2990"/>
                </a:lnTo>
                <a:lnTo>
                  <a:pt x="2193" y="2991"/>
                </a:lnTo>
                <a:lnTo>
                  <a:pt x="2196" y="2993"/>
                </a:lnTo>
                <a:lnTo>
                  <a:pt x="2197" y="2991"/>
                </a:lnTo>
                <a:lnTo>
                  <a:pt x="2200" y="2991"/>
                </a:lnTo>
                <a:lnTo>
                  <a:pt x="2203" y="2993"/>
                </a:lnTo>
                <a:lnTo>
                  <a:pt x="2205" y="2994"/>
                </a:lnTo>
                <a:lnTo>
                  <a:pt x="2208" y="2997"/>
                </a:lnTo>
                <a:lnTo>
                  <a:pt x="2211" y="2999"/>
                </a:lnTo>
                <a:lnTo>
                  <a:pt x="2212" y="3000"/>
                </a:lnTo>
                <a:lnTo>
                  <a:pt x="2215" y="3002"/>
                </a:lnTo>
                <a:lnTo>
                  <a:pt x="2217" y="3005"/>
                </a:lnTo>
                <a:lnTo>
                  <a:pt x="2218" y="3006"/>
                </a:lnTo>
                <a:lnTo>
                  <a:pt x="2220" y="3009"/>
                </a:lnTo>
                <a:lnTo>
                  <a:pt x="2223" y="3011"/>
                </a:lnTo>
                <a:lnTo>
                  <a:pt x="2224" y="3012"/>
                </a:lnTo>
                <a:lnTo>
                  <a:pt x="2226" y="3015"/>
                </a:lnTo>
                <a:lnTo>
                  <a:pt x="2228" y="3017"/>
                </a:lnTo>
                <a:lnTo>
                  <a:pt x="2231" y="3018"/>
                </a:lnTo>
                <a:lnTo>
                  <a:pt x="2232" y="3018"/>
                </a:lnTo>
                <a:lnTo>
                  <a:pt x="2237" y="3020"/>
                </a:lnTo>
                <a:lnTo>
                  <a:pt x="2238" y="3020"/>
                </a:lnTo>
                <a:lnTo>
                  <a:pt x="2241" y="3021"/>
                </a:lnTo>
                <a:lnTo>
                  <a:pt x="2244" y="3023"/>
                </a:lnTo>
                <a:lnTo>
                  <a:pt x="2246" y="3024"/>
                </a:lnTo>
                <a:lnTo>
                  <a:pt x="2249" y="3027"/>
                </a:lnTo>
                <a:lnTo>
                  <a:pt x="2250" y="3029"/>
                </a:lnTo>
                <a:lnTo>
                  <a:pt x="2250" y="3032"/>
                </a:lnTo>
                <a:lnTo>
                  <a:pt x="2249" y="3035"/>
                </a:lnTo>
                <a:lnTo>
                  <a:pt x="2247" y="3036"/>
                </a:lnTo>
                <a:lnTo>
                  <a:pt x="2249" y="3039"/>
                </a:lnTo>
                <a:lnTo>
                  <a:pt x="2250" y="3041"/>
                </a:lnTo>
                <a:lnTo>
                  <a:pt x="2253" y="3043"/>
                </a:lnTo>
                <a:lnTo>
                  <a:pt x="2255" y="3044"/>
                </a:lnTo>
                <a:lnTo>
                  <a:pt x="2256" y="3046"/>
                </a:lnTo>
                <a:lnTo>
                  <a:pt x="2259" y="3047"/>
                </a:lnTo>
                <a:lnTo>
                  <a:pt x="2262" y="3049"/>
                </a:lnTo>
                <a:lnTo>
                  <a:pt x="2264" y="3052"/>
                </a:lnTo>
                <a:lnTo>
                  <a:pt x="2267" y="3052"/>
                </a:lnTo>
                <a:lnTo>
                  <a:pt x="2268" y="3053"/>
                </a:lnTo>
                <a:lnTo>
                  <a:pt x="2271" y="3055"/>
                </a:lnTo>
                <a:lnTo>
                  <a:pt x="2273" y="3056"/>
                </a:lnTo>
                <a:lnTo>
                  <a:pt x="2276" y="3058"/>
                </a:lnTo>
                <a:lnTo>
                  <a:pt x="2277" y="3061"/>
                </a:lnTo>
                <a:lnTo>
                  <a:pt x="2280" y="3061"/>
                </a:lnTo>
                <a:lnTo>
                  <a:pt x="2282" y="3062"/>
                </a:lnTo>
                <a:lnTo>
                  <a:pt x="2285" y="3064"/>
                </a:lnTo>
                <a:lnTo>
                  <a:pt x="2287" y="3065"/>
                </a:lnTo>
                <a:lnTo>
                  <a:pt x="2290" y="3067"/>
                </a:lnTo>
                <a:lnTo>
                  <a:pt x="2291" y="3068"/>
                </a:lnTo>
                <a:lnTo>
                  <a:pt x="2294" y="3070"/>
                </a:lnTo>
                <a:lnTo>
                  <a:pt x="2293" y="3071"/>
                </a:lnTo>
                <a:lnTo>
                  <a:pt x="2291" y="3071"/>
                </a:lnTo>
                <a:lnTo>
                  <a:pt x="2290" y="3073"/>
                </a:lnTo>
                <a:lnTo>
                  <a:pt x="2288" y="3074"/>
                </a:lnTo>
                <a:lnTo>
                  <a:pt x="2287" y="3074"/>
                </a:lnTo>
                <a:lnTo>
                  <a:pt x="2283" y="3076"/>
                </a:lnTo>
                <a:lnTo>
                  <a:pt x="2282" y="3077"/>
                </a:lnTo>
                <a:lnTo>
                  <a:pt x="2280" y="3079"/>
                </a:lnTo>
                <a:lnTo>
                  <a:pt x="2279" y="3079"/>
                </a:lnTo>
                <a:lnTo>
                  <a:pt x="2277" y="3080"/>
                </a:lnTo>
                <a:lnTo>
                  <a:pt x="2276" y="3080"/>
                </a:lnTo>
                <a:lnTo>
                  <a:pt x="2276" y="3082"/>
                </a:lnTo>
                <a:lnTo>
                  <a:pt x="2274" y="3082"/>
                </a:lnTo>
                <a:lnTo>
                  <a:pt x="2274" y="3083"/>
                </a:lnTo>
                <a:lnTo>
                  <a:pt x="2273" y="3083"/>
                </a:lnTo>
                <a:lnTo>
                  <a:pt x="2271" y="3083"/>
                </a:lnTo>
                <a:lnTo>
                  <a:pt x="2271" y="3085"/>
                </a:lnTo>
                <a:lnTo>
                  <a:pt x="2270" y="3085"/>
                </a:lnTo>
                <a:lnTo>
                  <a:pt x="2268" y="3085"/>
                </a:lnTo>
                <a:lnTo>
                  <a:pt x="2268" y="3086"/>
                </a:lnTo>
                <a:lnTo>
                  <a:pt x="2267" y="3086"/>
                </a:lnTo>
                <a:lnTo>
                  <a:pt x="2265" y="3086"/>
                </a:lnTo>
                <a:lnTo>
                  <a:pt x="2265" y="3088"/>
                </a:lnTo>
                <a:lnTo>
                  <a:pt x="2264" y="3088"/>
                </a:lnTo>
                <a:lnTo>
                  <a:pt x="2262" y="3088"/>
                </a:lnTo>
                <a:lnTo>
                  <a:pt x="2262" y="3089"/>
                </a:lnTo>
                <a:lnTo>
                  <a:pt x="2261" y="3089"/>
                </a:lnTo>
                <a:lnTo>
                  <a:pt x="2261" y="3091"/>
                </a:lnTo>
                <a:lnTo>
                  <a:pt x="2259" y="3091"/>
                </a:lnTo>
                <a:lnTo>
                  <a:pt x="2258" y="3091"/>
                </a:lnTo>
                <a:lnTo>
                  <a:pt x="2258" y="3092"/>
                </a:lnTo>
                <a:lnTo>
                  <a:pt x="2256" y="3092"/>
                </a:lnTo>
                <a:lnTo>
                  <a:pt x="2256" y="3094"/>
                </a:lnTo>
                <a:lnTo>
                  <a:pt x="2255" y="3094"/>
                </a:lnTo>
                <a:lnTo>
                  <a:pt x="2255" y="3096"/>
                </a:lnTo>
                <a:lnTo>
                  <a:pt x="2253" y="3096"/>
                </a:lnTo>
                <a:lnTo>
                  <a:pt x="2252" y="3096"/>
                </a:lnTo>
                <a:lnTo>
                  <a:pt x="2252" y="3097"/>
                </a:lnTo>
                <a:lnTo>
                  <a:pt x="2250" y="3097"/>
                </a:lnTo>
                <a:lnTo>
                  <a:pt x="2249" y="3097"/>
                </a:lnTo>
                <a:lnTo>
                  <a:pt x="2247" y="3096"/>
                </a:lnTo>
                <a:lnTo>
                  <a:pt x="2246" y="3096"/>
                </a:lnTo>
                <a:lnTo>
                  <a:pt x="2244" y="3096"/>
                </a:lnTo>
                <a:lnTo>
                  <a:pt x="2244" y="3094"/>
                </a:lnTo>
                <a:lnTo>
                  <a:pt x="2243" y="3094"/>
                </a:lnTo>
                <a:lnTo>
                  <a:pt x="2241" y="3094"/>
                </a:lnTo>
                <a:lnTo>
                  <a:pt x="2241" y="3092"/>
                </a:lnTo>
                <a:lnTo>
                  <a:pt x="2240" y="3092"/>
                </a:lnTo>
                <a:lnTo>
                  <a:pt x="2240" y="3091"/>
                </a:lnTo>
                <a:lnTo>
                  <a:pt x="2238" y="3091"/>
                </a:lnTo>
                <a:lnTo>
                  <a:pt x="2238" y="3089"/>
                </a:lnTo>
                <a:lnTo>
                  <a:pt x="2237" y="3089"/>
                </a:lnTo>
                <a:lnTo>
                  <a:pt x="2235" y="3089"/>
                </a:lnTo>
                <a:lnTo>
                  <a:pt x="2235" y="3088"/>
                </a:lnTo>
                <a:lnTo>
                  <a:pt x="2234" y="3088"/>
                </a:lnTo>
                <a:lnTo>
                  <a:pt x="2232" y="3088"/>
                </a:lnTo>
                <a:lnTo>
                  <a:pt x="2232" y="3086"/>
                </a:lnTo>
                <a:lnTo>
                  <a:pt x="2231" y="3086"/>
                </a:lnTo>
                <a:lnTo>
                  <a:pt x="2229" y="3086"/>
                </a:lnTo>
                <a:lnTo>
                  <a:pt x="2229" y="3085"/>
                </a:lnTo>
                <a:lnTo>
                  <a:pt x="2228" y="3085"/>
                </a:lnTo>
                <a:lnTo>
                  <a:pt x="2226" y="3085"/>
                </a:lnTo>
                <a:lnTo>
                  <a:pt x="2226" y="3086"/>
                </a:lnTo>
                <a:lnTo>
                  <a:pt x="2224" y="3086"/>
                </a:lnTo>
                <a:lnTo>
                  <a:pt x="2223" y="3086"/>
                </a:lnTo>
                <a:lnTo>
                  <a:pt x="2221" y="3086"/>
                </a:lnTo>
                <a:lnTo>
                  <a:pt x="2221" y="3088"/>
                </a:lnTo>
                <a:lnTo>
                  <a:pt x="2220" y="3088"/>
                </a:lnTo>
                <a:lnTo>
                  <a:pt x="2218" y="3088"/>
                </a:lnTo>
                <a:lnTo>
                  <a:pt x="2217" y="3089"/>
                </a:lnTo>
                <a:lnTo>
                  <a:pt x="2215" y="3089"/>
                </a:lnTo>
                <a:lnTo>
                  <a:pt x="2214" y="3089"/>
                </a:lnTo>
                <a:lnTo>
                  <a:pt x="2214" y="3091"/>
                </a:lnTo>
                <a:lnTo>
                  <a:pt x="2212" y="3091"/>
                </a:lnTo>
                <a:lnTo>
                  <a:pt x="2211" y="3091"/>
                </a:lnTo>
                <a:lnTo>
                  <a:pt x="2209" y="3092"/>
                </a:lnTo>
                <a:lnTo>
                  <a:pt x="2208" y="3092"/>
                </a:lnTo>
                <a:lnTo>
                  <a:pt x="2206" y="3092"/>
                </a:lnTo>
                <a:lnTo>
                  <a:pt x="2206" y="3094"/>
                </a:lnTo>
                <a:lnTo>
                  <a:pt x="2205" y="3094"/>
                </a:lnTo>
                <a:lnTo>
                  <a:pt x="2203" y="3094"/>
                </a:lnTo>
                <a:lnTo>
                  <a:pt x="2202" y="3094"/>
                </a:lnTo>
                <a:lnTo>
                  <a:pt x="2202" y="3096"/>
                </a:lnTo>
                <a:lnTo>
                  <a:pt x="2200" y="3096"/>
                </a:lnTo>
                <a:lnTo>
                  <a:pt x="2199" y="3096"/>
                </a:lnTo>
                <a:lnTo>
                  <a:pt x="2199" y="3097"/>
                </a:lnTo>
                <a:lnTo>
                  <a:pt x="2197" y="3097"/>
                </a:lnTo>
                <a:lnTo>
                  <a:pt x="2196" y="3097"/>
                </a:lnTo>
                <a:lnTo>
                  <a:pt x="2194" y="3097"/>
                </a:lnTo>
                <a:lnTo>
                  <a:pt x="2194" y="3099"/>
                </a:lnTo>
                <a:lnTo>
                  <a:pt x="2193" y="3099"/>
                </a:lnTo>
                <a:lnTo>
                  <a:pt x="2191" y="3099"/>
                </a:lnTo>
                <a:lnTo>
                  <a:pt x="2190" y="3100"/>
                </a:lnTo>
                <a:lnTo>
                  <a:pt x="2188" y="3100"/>
                </a:lnTo>
                <a:lnTo>
                  <a:pt x="2187" y="3100"/>
                </a:lnTo>
                <a:lnTo>
                  <a:pt x="2185" y="3102"/>
                </a:lnTo>
                <a:lnTo>
                  <a:pt x="2184" y="3102"/>
                </a:lnTo>
                <a:lnTo>
                  <a:pt x="2184" y="3103"/>
                </a:lnTo>
                <a:lnTo>
                  <a:pt x="2182" y="3103"/>
                </a:lnTo>
                <a:lnTo>
                  <a:pt x="2181" y="3103"/>
                </a:lnTo>
                <a:lnTo>
                  <a:pt x="2181" y="3105"/>
                </a:lnTo>
                <a:lnTo>
                  <a:pt x="2178" y="3106"/>
                </a:lnTo>
                <a:lnTo>
                  <a:pt x="2175" y="3108"/>
                </a:lnTo>
                <a:lnTo>
                  <a:pt x="2170" y="3109"/>
                </a:lnTo>
                <a:lnTo>
                  <a:pt x="2167" y="3111"/>
                </a:lnTo>
                <a:lnTo>
                  <a:pt x="2162" y="3111"/>
                </a:lnTo>
                <a:lnTo>
                  <a:pt x="2158" y="3111"/>
                </a:lnTo>
                <a:lnTo>
                  <a:pt x="2152" y="3109"/>
                </a:lnTo>
                <a:lnTo>
                  <a:pt x="2146" y="3108"/>
                </a:lnTo>
                <a:lnTo>
                  <a:pt x="2141" y="3106"/>
                </a:lnTo>
                <a:lnTo>
                  <a:pt x="2135" y="3105"/>
                </a:lnTo>
                <a:lnTo>
                  <a:pt x="2129" y="3102"/>
                </a:lnTo>
                <a:lnTo>
                  <a:pt x="2122" y="3099"/>
                </a:lnTo>
                <a:lnTo>
                  <a:pt x="2116" y="3097"/>
                </a:lnTo>
                <a:lnTo>
                  <a:pt x="2109" y="3094"/>
                </a:lnTo>
                <a:lnTo>
                  <a:pt x="2103" y="3092"/>
                </a:lnTo>
                <a:lnTo>
                  <a:pt x="2099" y="3091"/>
                </a:lnTo>
                <a:lnTo>
                  <a:pt x="2094" y="3089"/>
                </a:lnTo>
                <a:lnTo>
                  <a:pt x="2091" y="3089"/>
                </a:lnTo>
                <a:lnTo>
                  <a:pt x="2088" y="3089"/>
                </a:lnTo>
                <a:lnTo>
                  <a:pt x="2085" y="3091"/>
                </a:lnTo>
                <a:lnTo>
                  <a:pt x="2081" y="3091"/>
                </a:lnTo>
                <a:lnTo>
                  <a:pt x="2078" y="3089"/>
                </a:lnTo>
                <a:lnTo>
                  <a:pt x="2076" y="3089"/>
                </a:lnTo>
                <a:lnTo>
                  <a:pt x="2073" y="3088"/>
                </a:lnTo>
                <a:lnTo>
                  <a:pt x="2072" y="3086"/>
                </a:lnTo>
                <a:lnTo>
                  <a:pt x="2070" y="3085"/>
                </a:lnTo>
                <a:lnTo>
                  <a:pt x="2067" y="3083"/>
                </a:lnTo>
                <a:lnTo>
                  <a:pt x="2064" y="3080"/>
                </a:lnTo>
                <a:lnTo>
                  <a:pt x="2061" y="3077"/>
                </a:lnTo>
                <a:lnTo>
                  <a:pt x="2060" y="3074"/>
                </a:lnTo>
                <a:lnTo>
                  <a:pt x="2057" y="3071"/>
                </a:lnTo>
                <a:lnTo>
                  <a:pt x="2055" y="3070"/>
                </a:lnTo>
                <a:lnTo>
                  <a:pt x="2052" y="3068"/>
                </a:lnTo>
                <a:lnTo>
                  <a:pt x="2049" y="3067"/>
                </a:lnTo>
                <a:lnTo>
                  <a:pt x="2046" y="3065"/>
                </a:lnTo>
                <a:lnTo>
                  <a:pt x="2043" y="3064"/>
                </a:lnTo>
                <a:lnTo>
                  <a:pt x="2041" y="3061"/>
                </a:lnTo>
                <a:lnTo>
                  <a:pt x="2038" y="3059"/>
                </a:lnTo>
                <a:lnTo>
                  <a:pt x="2035" y="3058"/>
                </a:lnTo>
                <a:lnTo>
                  <a:pt x="2034" y="3056"/>
                </a:lnTo>
                <a:lnTo>
                  <a:pt x="2031" y="3053"/>
                </a:lnTo>
                <a:lnTo>
                  <a:pt x="2028" y="3052"/>
                </a:lnTo>
                <a:lnTo>
                  <a:pt x="2026" y="3049"/>
                </a:lnTo>
                <a:lnTo>
                  <a:pt x="2023" y="3047"/>
                </a:lnTo>
                <a:lnTo>
                  <a:pt x="2020" y="3046"/>
                </a:lnTo>
                <a:lnTo>
                  <a:pt x="2017" y="3043"/>
                </a:lnTo>
                <a:lnTo>
                  <a:pt x="2014" y="3041"/>
                </a:lnTo>
                <a:lnTo>
                  <a:pt x="2011" y="3039"/>
                </a:lnTo>
                <a:lnTo>
                  <a:pt x="2007" y="3038"/>
                </a:lnTo>
                <a:lnTo>
                  <a:pt x="2002" y="3038"/>
                </a:lnTo>
                <a:lnTo>
                  <a:pt x="1999" y="3036"/>
                </a:lnTo>
                <a:lnTo>
                  <a:pt x="1994" y="3036"/>
                </a:lnTo>
                <a:lnTo>
                  <a:pt x="1991" y="3036"/>
                </a:lnTo>
                <a:lnTo>
                  <a:pt x="1988" y="3038"/>
                </a:lnTo>
                <a:lnTo>
                  <a:pt x="1985" y="3038"/>
                </a:lnTo>
                <a:lnTo>
                  <a:pt x="1982" y="3039"/>
                </a:lnTo>
                <a:lnTo>
                  <a:pt x="1979" y="3041"/>
                </a:lnTo>
                <a:lnTo>
                  <a:pt x="1976" y="3041"/>
                </a:lnTo>
                <a:lnTo>
                  <a:pt x="1973" y="3041"/>
                </a:lnTo>
                <a:lnTo>
                  <a:pt x="1972" y="3041"/>
                </a:lnTo>
                <a:lnTo>
                  <a:pt x="1969" y="3041"/>
                </a:lnTo>
                <a:lnTo>
                  <a:pt x="1967" y="3041"/>
                </a:lnTo>
                <a:lnTo>
                  <a:pt x="1964" y="3041"/>
                </a:lnTo>
                <a:lnTo>
                  <a:pt x="1961" y="3041"/>
                </a:lnTo>
                <a:lnTo>
                  <a:pt x="1960" y="3039"/>
                </a:lnTo>
                <a:lnTo>
                  <a:pt x="1957" y="3038"/>
                </a:lnTo>
                <a:lnTo>
                  <a:pt x="1954" y="3038"/>
                </a:lnTo>
                <a:lnTo>
                  <a:pt x="1951" y="3036"/>
                </a:lnTo>
                <a:lnTo>
                  <a:pt x="1948" y="3035"/>
                </a:lnTo>
                <a:lnTo>
                  <a:pt x="1946" y="3033"/>
                </a:lnTo>
                <a:lnTo>
                  <a:pt x="1943" y="3032"/>
                </a:lnTo>
                <a:lnTo>
                  <a:pt x="1942" y="3029"/>
                </a:lnTo>
                <a:lnTo>
                  <a:pt x="1940" y="3026"/>
                </a:lnTo>
                <a:lnTo>
                  <a:pt x="1938" y="3024"/>
                </a:lnTo>
                <a:lnTo>
                  <a:pt x="1937" y="3023"/>
                </a:lnTo>
                <a:lnTo>
                  <a:pt x="1935" y="3021"/>
                </a:lnTo>
                <a:lnTo>
                  <a:pt x="1935" y="3020"/>
                </a:lnTo>
                <a:lnTo>
                  <a:pt x="1932" y="3017"/>
                </a:lnTo>
                <a:lnTo>
                  <a:pt x="1931" y="3015"/>
                </a:lnTo>
                <a:lnTo>
                  <a:pt x="1929" y="3012"/>
                </a:lnTo>
                <a:lnTo>
                  <a:pt x="1926" y="3009"/>
                </a:lnTo>
                <a:lnTo>
                  <a:pt x="1925" y="3005"/>
                </a:lnTo>
                <a:lnTo>
                  <a:pt x="1923" y="3000"/>
                </a:lnTo>
                <a:lnTo>
                  <a:pt x="1922" y="2997"/>
                </a:lnTo>
                <a:lnTo>
                  <a:pt x="1920" y="2993"/>
                </a:lnTo>
                <a:lnTo>
                  <a:pt x="1920" y="2988"/>
                </a:lnTo>
                <a:lnTo>
                  <a:pt x="1919" y="2982"/>
                </a:lnTo>
                <a:lnTo>
                  <a:pt x="1917" y="2976"/>
                </a:lnTo>
                <a:lnTo>
                  <a:pt x="1916" y="2970"/>
                </a:lnTo>
                <a:lnTo>
                  <a:pt x="1916" y="2967"/>
                </a:lnTo>
                <a:lnTo>
                  <a:pt x="1916" y="2965"/>
                </a:lnTo>
                <a:lnTo>
                  <a:pt x="1914" y="2962"/>
                </a:lnTo>
                <a:lnTo>
                  <a:pt x="1914" y="2959"/>
                </a:lnTo>
                <a:lnTo>
                  <a:pt x="1914" y="2956"/>
                </a:lnTo>
                <a:lnTo>
                  <a:pt x="1913" y="2955"/>
                </a:lnTo>
                <a:lnTo>
                  <a:pt x="1914" y="2952"/>
                </a:lnTo>
                <a:lnTo>
                  <a:pt x="1914" y="2950"/>
                </a:lnTo>
                <a:lnTo>
                  <a:pt x="1914" y="2949"/>
                </a:lnTo>
                <a:lnTo>
                  <a:pt x="1914" y="2946"/>
                </a:lnTo>
                <a:lnTo>
                  <a:pt x="1916" y="2941"/>
                </a:lnTo>
                <a:lnTo>
                  <a:pt x="1917" y="2940"/>
                </a:lnTo>
                <a:lnTo>
                  <a:pt x="1917" y="2937"/>
                </a:lnTo>
                <a:lnTo>
                  <a:pt x="1917" y="2935"/>
                </a:lnTo>
                <a:lnTo>
                  <a:pt x="1917" y="2933"/>
                </a:lnTo>
                <a:lnTo>
                  <a:pt x="1917" y="2929"/>
                </a:lnTo>
                <a:lnTo>
                  <a:pt x="1917" y="2927"/>
                </a:lnTo>
                <a:lnTo>
                  <a:pt x="1919" y="2924"/>
                </a:lnTo>
                <a:lnTo>
                  <a:pt x="1919" y="2921"/>
                </a:lnTo>
                <a:lnTo>
                  <a:pt x="1919" y="2918"/>
                </a:lnTo>
                <a:lnTo>
                  <a:pt x="1920" y="2914"/>
                </a:lnTo>
                <a:lnTo>
                  <a:pt x="1920" y="2912"/>
                </a:lnTo>
                <a:lnTo>
                  <a:pt x="1920" y="2908"/>
                </a:lnTo>
                <a:lnTo>
                  <a:pt x="1920" y="2906"/>
                </a:lnTo>
                <a:lnTo>
                  <a:pt x="1920" y="2905"/>
                </a:lnTo>
                <a:lnTo>
                  <a:pt x="1920" y="2903"/>
                </a:lnTo>
                <a:lnTo>
                  <a:pt x="1920" y="2902"/>
                </a:lnTo>
                <a:lnTo>
                  <a:pt x="1919" y="2900"/>
                </a:lnTo>
                <a:lnTo>
                  <a:pt x="1919" y="2899"/>
                </a:lnTo>
                <a:lnTo>
                  <a:pt x="1919" y="2897"/>
                </a:lnTo>
                <a:lnTo>
                  <a:pt x="1917" y="2896"/>
                </a:lnTo>
                <a:lnTo>
                  <a:pt x="1917" y="2894"/>
                </a:lnTo>
                <a:lnTo>
                  <a:pt x="1916" y="2894"/>
                </a:lnTo>
                <a:lnTo>
                  <a:pt x="1916" y="2893"/>
                </a:lnTo>
                <a:lnTo>
                  <a:pt x="1914" y="2891"/>
                </a:lnTo>
                <a:lnTo>
                  <a:pt x="1913" y="2888"/>
                </a:lnTo>
                <a:lnTo>
                  <a:pt x="1911" y="2887"/>
                </a:lnTo>
                <a:lnTo>
                  <a:pt x="1910" y="2885"/>
                </a:lnTo>
                <a:lnTo>
                  <a:pt x="1908" y="2884"/>
                </a:lnTo>
                <a:lnTo>
                  <a:pt x="1907" y="2882"/>
                </a:lnTo>
                <a:lnTo>
                  <a:pt x="1907" y="2880"/>
                </a:lnTo>
                <a:lnTo>
                  <a:pt x="1905" y="2880"/>
                </a:lnTo>
                <a:lnTo>
                  <a:pt x="1898" y="2879"/>
                </a:lnTo>
                <a:lnTo>
                  <a:pt x="1896" y="2879"/>
                </a:lnTo>
                <a:lnTo>
                  <a:pt x="1895" y="2879"/>
                </a:lnTo>
                <a:lnTo>
                  <a:pt x="1893" y="2879"/>
                </a:lnTo>
                <a:lnTo>
                  <a:pt x="1890" y="2879"/>
                </a:lnTo>
                <a:lnTo>
                  <a:pt x="1889" y="2879"/>
                </a:lnTo>
                <a:lnTo>
                  <a:pt x="1886" y="2879"/>
                </a:lnTo>
                <a:lnTo>
                  <a:pt x="1882" y="2879"/>
                </a:lnTo>
                <a:lnTo>
                  <a:pt x="1879" y="2877"/>
                </a:lnTo>
                <a:lnTo>
                  <a:pt x="1878" y="2877"/>
                </a:lnTo>
                <a:lnTo>
                  <a:pt x="1876" y="2876"/>
                </a:lnTo>
                <a:lnTo>
                  <a:pt x="1875" y="2876"/>
                </a:lnTo>
                <a:lnTo>
                  <a:pt x="1873" y="2874"/>
                </a:lnTo>
                <a:lnTo>
                  <a:pt x="1872" y="2874"/>
                </a:lnTo>
                <a:lnTo>
                  <a:pt x="1870" y="2873"/>
                </a:lnTo>
                <a:lnTo>
                  <a:pt x="1869" y="2871"/>
                </a:lnTo>
                <a:lnTo>
                  <a:pt x="1867" y="2871"/>
                </a:lnTo>
                <a:lnTo>
                  <a:pt x="1866" y="2870"/>
                </a:lnTo>
                <a:lnTo>
                  <a:pt x="1864" y="2868"/>
                </a:lnTo>
                <a:lnTo>
                  <a:pt x="1863" y="2865"/>
                </a:lnTo>
                <a:lnTo>
                  <a:pt x="1860" y="2864"/>
                </a:lnTo>
                <a:lnTo>
                  <a:pt x="1860" y="2862"/>
                </a:lnTo>
                <a:lnTo>
                  <a:pt x="1858" y="2862"/>
                </a:lnTo>
                <a:lnTo>
                  <a:pt x="1857" y="2861"/>
                </a:lnTo>
                <a:lnTo>
                  <a:pt x="1855" y="2859"/>
                </a:lnTo>
                <a:lnTo>
                  <a:pt x="1854" y="2859"/>
                </a:lnTo>
                <a:lnTo>
                  <a:pt x="1852" y="2858"/>
                </a:lnTo>
                <a:lnTo>
                  <a:pt x="1851" y="2858"/>
                </a:lnTo>
                <a:lnTo>
                  <a:pt x="1849" y="2858"/>
                </a:lnTo>
                <a:lnTo>
                  <a:pt x="1848" y="2858"/>
                </a:lnTo>
                <a:lnTo>
                  <a:pt x="1846" y="2859"/>
                </a:lnTo>
                <a:lnTo>
                  <a:pt x="1845" y="2859"/>
                </a:lnTo>
                <a:lnTo>
                  <a:pt x="1843" y="2859"/>
                </a:lnTo>
                <a:lnTo>
                  <a:pt x="1842" y="2859"/>
                </a:lnTo>
                <a:lnTo>
                  <a:pt x="1840" y="2861"/>
                </a:lnTo>
                <a:lnTo>
                  <a:pt x="1837" y="2862"/>
                </a:lnTo>
                <a:lnTo>
                  <a:pt x="1836" y="2862"/>
                </a:lnTo>
                <a:lnTo>
                  <a:pt x="1833" y="2864"/>
                </a:lnTo>
                <a:lnTo>
                  <a:pt x="1831" y="2864"/>
                </a:lnTo>
                <a:lnTo>
                  <a:pt x="1830" y="2865"/>
                </a:lnTo>
                <a:lnTo>
                  <a:pt x="1827" y="2865"/>
                </a:lnTo>
                <a:lnTo>
                  <a:pt x="1827" y="2867"/>
                </a:lnTo>
                <a:lnTo>
                  <a:pt x="1823" y="2867"/>
                </a:lnTo>
                <a:lnTo>
                  <a:pt x="1822" y="2868"/>
                </a:lnTo>
                <a:lnTo>
                  <a:pt x="1820" y="2868"/>
                </a:lnTo>
                <a:lnTo>
                  <a:pt x="1819" y="2868"/>
                </a:lnTo>
                <a:lnTo>
                  <a:pt x="1816" y="2867"/>
                </a:lnTo>
                <a:lnTo>
                  <a:pt x="1814" y="2865"/>
                </a:lnTo>
                <a:lnTo>
                  <a:pt x="1813" y="2864"/>
                </a:lnTo>
                <a:lnTo>
                  <a:pt x="1811" y="2864"/>
                </a:lnTo>
                <a:lnTo>
                  <a:pt x="1810" y="2864"/>
                </a:lnTo>
                <a:lnTo>
                  <a:pt x="1808" y="2862"/>
                </a:lnTo>
                <a:lnTo>
                  <a:pt x="1807" y="2862"/>
                </a:lnTo>
                <a:lnTo>
                  <a:pt x="1804" y="2861"/>
                </a:lnTo>
                <a:lnTo>
                  <a:pt x="1802" y="2861"/>
                </a:lnTo>
                <a:lnTo>
                  <a:pt x="1801" y="2861"/>
                </a:lnTo>
                <a:lnTo>
                  <a:pt x="1799" y="2862"/>
                </a:lnTo>
                <a:lnTo>
                  <a:pt x="1796" y="2862"/>
                </a:lnTo>
                <a:lnTo>
                  <a:pt x="1795" y="2864"/>
                </a:lnTo>
                <a:lnTo>
                  <a:pt x="1793" y="2864"/>
                </a:lnTo>
                <a:lnTo>
                  <a:pt x="1792" y="2864"/>
                </a:lnTo>
                <a:lnTo>
                  <a:pt x="1792" y="2865"/>
                </a:lnTo>
                <a:lnTo>
                  <a:pt x="1789" y="2865"/>
                </a:lnTo>
                <a:lnTo>
                  <a:pt x="1787" y="2867"/>
                </a:lnTo>
                <a:lnTo>
                  <a:pt x="1786" y="2868"/>
                </a:lnTo>
                <a:lnTo>
                  <a:pt x="1784" y="2868"/>
                </a:lnTo>
                <a:lnTo>
                  <a:pt x="1781" y="2871"/>
                </a:lnTo>
                <a:lnTo>
                  <a:pt x="1780" y="2873"/>
                </a:lnTo>
                <a:lnTo>
                  <a:pt x="1777" y="2874"/>
                </a:lnTo>
                <a:lnTo>
                  <a:pt x="1775" y="2874"/>
                </a:lnTo>
                <a:lnTo>
                  <a:pt x="1774" y="2874"/>
                </a:lnTo>
                <a:lnTo>
                  <a:pt x="1772" y="2874"/>
                </a:lnTo>
                <a:lnTo>
                  <a:pt x="1769" y="2874"/>
                </a:lnTo>
                <a:lnTo>
                  <a:pt x="1767" y="2874"/>
                </a:lnTo>
                <a:lnTo>
                  <a:pt x="1764" y="2871"/>
                </a:lnTo>
                <a:lnTo>
                  <a:pt x="1763" y="2871"/>
                </a:lnTo>
                <a:lnTo>
                  <a:pt x="1761" y="2871"/>
                </a:lnTo>
                <a:lnTo>
                  <a:pt x="1760" y="2873"/>
                </a:lnTo>
                <a:lnTo>
                  <a:pt x="1760" y="2874"/>
                </a:lnTo>
                <a:lnTo>
                  <a:pt x="1758" y="2874"/>
                </a:lnTo>
                <a:lnTo>
                  <a:pt x="1758" y="2876"/>
                </a:lnTo>
                <a:lnTo>
                  <a:pt x="1758" y="2879"/>
                </a:lnTo>
                <a:lnTo>
                  <a:pt x="1757" y="2880"/>
                </a:lnTo>
                <a:lnTo>
                  <a:pt x="1755" y="2882"/>
                </a:lnTo>
                <a:lnTo>
                  <a:pt x="1754" y="2882"/>
                </a:lnTo>
                <a:lnTo>
                  <a:pt x="1751" y="2884"/>
                </a:lnTo>
                <a:lnTo>
                  <a:pt x="1749" y="2884"/>
                </a:lnTo>
                <a:lnTo>
                  <a:pt x="1746" y="2884"/>
                </a:lnTo>
                <a:lnTo>
                  <a:pt x="1745" y="2884"/>
                </a:lnTo>
                <a:lnTo>
                  <a:pt x="1743" y="2884"/>
                </a:lnTo>
                <a:lnTo>
                  <a:pt x="1742" y="2884"/>
                </a:lnTo>
                <a:lnTo>
                  <a:pt x="1740" y="2884"/>
                </a:lnTo>
                <a:lnTo>
                  <a:pt x="1740" y="2882"/>
                </a:lnTo>
                <a:lnTo>
                  <a:pt x="1739" y="2882"/>
                </a:lnTo>
                <a:lnTo>
                  <a:pt x="1736" y="2884"/>
                </a:lnTo>
                <a:lnTo>
                  <a:pt x="1734" y="2884"/>
                </a:lnTo>
                <a:lnTo>
                  <a:pt x="1733" y="2884"/>
                </a:lnTo>
                <a:lnTo>
                  <a:pt x="1733" y="2885"/>
                </a:lnTo>
                <a:lnTo>
                  <a:pt x="1731" y="2885"/>
                </a:lnTo>
                <a:lnTo>
                  <a:pt x="1731" y="2888"/>
                </a:lnTo>
                <a:lnTo>
                  <a:pt x="1730" y="2890"/>
                </a:lnTo>
                <a:lnTo>
                  <a:pt x="1730" y="2893"/>
                </a:lnTo>
                <a:lnTo>
                  <a:pt x="1730" y="2894"/>
                </a:lnTo>
                <a:lnTo>
                  <a:pt x="1728" y="2894"/>
                </a:lnTo>
                <a:lnTo>
                  <a:pt x="1728" y="2896"/>
                </a:lnTo>
                <a:lnTo>
                  <a:pt x="1727" y="2897"/>
                </a:lnTo>
                <a:lnTo>
                  <a:pt x="1725" y="2897"/>
                </a:lnTo>
                <a:lnTo>
                  <a:pt x="1724" y="2899"/>
                </a:lnTo>
                <a:lnTo>
                  <a:pt x="1722" y="2899"/>
                </a:lnTo>
                <a:lnTo>
                  <a:pt x="1721" y="2899"/>
                </a:lnTo>
                <a:lnTo>
                  <a:pt x="1719" y="2899"/>
                </a:lnTo>
                <a:lnTo>
                  <a:pt x="1716" y="2899"/>
                </a:lnTo>
                <a:lnTo>
                  <a:pt x="1715" y="2899"/>
                </a:lnTo>
                <a:lnTo>
                  <a:pt x="1713" y="2899"/>
                </a:lnTo>
                <a:lnTo>
                  <a:pt x="1712" y="2899"/>
                </a:lnTo>
                <a:lnTo>
                  <a:pt x="1710" y="2899"/>
                </a:lnTo>
                <a:lnTo>
                  <a:pt x="1708" y="2900"/>
                </a:lnTo>
                <a:lnTo>
                  <a:pt x="1707" y="2902"/>
                </a:lnTo>
                <a:lnTo>
                  <a:pt x="1705" y="2902"/>
                </a:lnTo>
                <a:lnTo>
                  <a:pt x="1704" y="2903"/>
                </a:lnTo>
                <a:lnTo>
                  <a:pt x="1702" y="2905"/>
                </a:lnTo>
                <a:lnTo>
                  <a:pt x="1701" y="2906"/>
                </a:lnTo>
                <a:lnTo>
                  <a:pt x="1699" y="2908"/>
                </a:lnTo>
                <a:lnTo>
                  <a:pt x="1699" y="2909"/>
                </a:lnTo>
                <a:lnTo>
                  <a:pt x="1698" y="2909"/>
                </a:lnTo>
                <a:lnTo>
                  <a:pt x="1696" y="2911"/>
                </a:lnTo>
                <a:lnTo>
                  <a:pt x="1695" y="2911"/>
                </a:lnTo>
                <a:lnTo>
                  <a:pt x="1693" y="2911"/>
                </a:lnTo>
                <a:lnTo>
                  <a:pt x="1692" y="2912"/>
                </a:lnTo>
                <a:lnTo>
                  <a:pt x="1690" y="2912"/>
                </a:lnTo>
                <a:lnTo>
                  <a:pt x="1689" y="2912"/>
                </a:lnTo>
                <a:lnTo>
                  <a:pt x="1686" y="2912"/>
                </a:lnTo>
                <a:lnTo>
                  <a:pt x="1684" y="2912"/>
                </a:lnTo>
                <a:lnTo>
                  <a:pt x="1683" y="2912"/>
                </a:lnTo>
                <a:lnTo>
                  <a:pt x="1681" y="2912"/>
                </a:lnTo>
                <a:lnTo>
                  <a:pt x="1680" y="2912"/>
                </a:lnTo>
                <a:lnTo>
                  <a:pt x="1678" y="2912"/>
                </a:lnTo>
                <a:lnTo>
                  <a:pt x="1677" y="2912"/>
                </a:lnTo>
                <a:lnTo>
                  <a:pt x="1675" y="2912"/>
                </a:lnTo>
                <a:lnTo>
                  <a:pt x="1672" y="2914"/>
                </a:lnTo>
                <a:lnTo>
                  <a:pt x="1671" y="2912"/>
                </a:lnTo>
                <a:lnTo>
                  <a:pt x="1669" y="2912"/>
                </a:lnTo>
                <a:lnTo>
                  <a:pt x="1668" y="2912"/>
                </a:lnTo>
                <a:lnTo>
                  <a:pt x="1665" y="2914"/>
                </a:lnTo>
                <a:lnTo>
                  <a:pt x="1662" y="2914"/>
                </a:lnTo>
                <a:lnTo>
                  <a:pt x="1660" y="2915"/>
                </a:lnTo>
                <a:lnTo>
                  <a:pt x="1659" y="2915"/>
                </a:lnTo>
                <a:lnTo>
                  <a:pt x="1657" y="2917"/>
                </a:lnTo>
                <a:lnTo>
                  <a:pt x="1656" y="2917"/>
                </a:lnTo>
                <a:lnTo>
                  <a:pt x="1654" y="2917"/>
                </a:lnTo>
                <a:lnTo>
                  <a:pt x="1652" y="2917"/>
                </a:lnTo>
                <a:lnTo>
                  <a:pt x="1651" y="2915"/>
                </a:lnTo>
                <a:lnTo>
                  <a:pt x="1649" y="2915"/>
                </a:lnTo>
                <a:lnTo>
                  <a:pt x="1648" y="2912"/>
                </a:lnTo>
                <a:lnTo>
                  <a:pt x="1646" y="2912"/>
                </a:lnTo>
                <a:lnTo>
                  <a:pt x="1645" y="2912"/>
                </a:lnTo>
                <a:lnTo>
                  <a:pt x="1643" y="2912"/>
                </a:lnTo>
                <a:lnTo>
                  <a:pt x="1642" y="2912"/>
                </a:lnTo>
                <a:lnTo>
                  <a:pt x="1640" y="2912"/>
                </a:lnTo>
                <a:lnTo>
                  <a:pt x="1639" y="2912"/>
                </a:lnTo>
                <a:lnTo>
                  <a:pt x="1637" y="2912"/>
                </a:lnTo>
                <a:lnTo>
                  <a:pt x="1636" y="2911"/>
                </a:lnTo>
                <a:lnTo>
                  <a:pt x="1634" y="2911"/>
                </a:lnTo>
                <a:lnTo>
                  <a:pt x="1633" y="2911"/>
                </a:lnTo>
                <a:lnTo>
                  <a:pt x="1631" y="2909"/>
                </a:lnTo>
                <a:lnTo>
                  <a:pt x="1630" y="2909"/>
                </a:lnTo>
                <a:lnTo>
                  <a:pt x="1627" y="2908"/>
                </a:lnTo>
                <a:lnTo>
                  <a:pt x="1624" y="2908"/>
                </a:lnTo>
                <a:lnTo>
                  <a:pt x="1622" y="2908"/>
                </a:lnTo>
                <a:lnTo>
                  <a:pt x="1619" y="2906"/>
                </a:lnTo>
                <a:lnTo>
                  <a:pt x="1616" y="2906"/>
                </a:lnTo>
                <a:lnTo>
                  <a:pt x="1613" y="2905"/>
                </a:lnTo>
                <a:lnTo>
                  <a:pt x="1610" y="2905"/>
                </a:lnTo>
                <a:lnTo>
                  <a:pt x="1607" y="2903"/>
                </a:lnTo>
                <a:lnTo>
                  <a:pt x="1606" y="2903"/>
                </a:lnTo>
                <a:lnTo>
                  <a:pt x="1604" y="2905"/>
                </a:lnTo>
                <a:lnTo>
                  <a:pt x="1603" y="2905"/>
                </a:lnTo>
                <a:lnTo>
                  <a:pt x="1600" y="2905"/>
                </a:lnTo>
                <a:lnTo>
                  <a:pt x="1600" y="2906"/>
                </a:lnTo>
                <a:lnTo>
                  <a:pt x="1598" y="2906"/>
                </a:lnTo>
                <a:lnTo>
                  <a:pt x="1598" y="2908"/>
                </a:lnTo>
                <a:lnTo>
                  <a:pt x="1596" y="2908"/>
                </a:lnTo>
                <a:lnTo>
                  <a:pt x="1595" y="2911"/>
                </a:lnTo>
                <a:lnTo>
                  <a:pt x="1593" y="2911"/>
                </a:lnTo>
                <a:lnTo>
                  <a:pt x="1593" y="2912"/>
                </a:lnTo>
                <a:lnTo>
                  <a:pt x="1590" y="2914"/>
                </a:lnTo>
                <a:lnTo>
                  <a:pt x="1587" y="2915"/>
                </a:lnTo>
                <a:lnTo>
                  <a:pt x="1586" y="2917"/>
                </a:lnTo>
                <a:lnTo>
                  <a:pt x="1583" y="2917"/>
                </a:lnTo>
                <a:lnTo>
                  <a:pt x="1581" y="2918"/>
                </a:lnTo>
                <a:lnTo>
                  <a:pt x="1580" y="2918"/>
                </a:lnTo>
                <a:lnTo>
                  <a:pt x="1578" y="2920"/>
                </a:lnTo>
                <a:lnTo>
                  <a:pt x="1577" y="2920"/>
                </a:lnTo>
                <a:lnTo>
                  <a:pt x="1575" y="2921"/>
                </a:lnTo>
                <a:lnTo>
                  <a:pt x="1574" y="2923"/>
                </a:lnTo>
                <a:lnTo>
                  <a:pt x="1572" y="2923"/>
                </a:lnTo>
                <a:lnTo>
                  <a:pt x="1571" y="2923"/>
                </a:lnTo>
                <a:lnTo>
                  <a:pt x="1569" y="2924"/>
                </a:lnTo>
                <a:lnTo>
                  <a:pt x="1568" y="2926"/>
                </a:lnTo>
                <a:lnTo>
                  <a:pt x="1566" y="2926"/>
                </a:lnTo>
                <a:lnTo>
                  <a:pt x="1562" y="2927"/>
                </a:lnTo>
                <a:lnTo>
                  <a:pt x="1562" y="2929"/>
                </a:lnTo>
                <a:lnTo>
                  <a:pt x="1560" y="2929"/>
                </a:lnTo>
                <a:lnTo>
                  <a:pt x="1559" y="2930"/>
                </a:lnTo>
                <a:lnTo>
                  <a:pt x="1554" y="2930"/>
                </a:lnTo>
                <a:lnTo>
                  <a:pt x="1550" y="2932"/>
                </a:lnTo>
                <a:lnTo>
                  <a:pt x="1544" y="2933"/>
                </a:lnTo>
                <a:lnTo>
                  <a:pt x="1539" y="2933"/>
                </a:lnTo>
                <a:lnTo>
                  <a:pt x="1536" y="2933"/>
                </a:lnTo>
                <a:lnTo>
                  <a:pt x="1531" y="2932"/>
                </a:lnTo>
                <a:lnTo>
                  <a:pt x="1528" y="2930"/>
                </a:lnTo>
                <a:lnTo>
                  <a:pt x="1527" y="2930"/>
                </a:lnTo>
                <a:lnTo>
                  <a:pt x="1525" y="2929"/>
                </a:lnTo>
                <a:lnTo>
                  <a:pt x="1524" y="2927"/>
                </a:lnTo>
                <a:lnTo>
                  <a:pt x="1522" y="2926"/>
                </a:lnTo>
                <a:lnTo>
                  <a:pt x="1521" y="2924"/>
                </a:lnTo>
                <a:lnTo>
                  <a:pt x="1519" y="2923"/>
                </a:lnTo>
                <a:lnTo>
                  <a:pt x="1518" y="2923"/>
                </a:lnTo>
                <a:lnTo>
                  <a:pt x="1518" y="2921"/>
                </a:lnTo>
                <a:lnTo>
                  <a:pt x="1516" y="2921"/>
                </a:lnTo>
                <a:lnTo>
                  <a:pt x="1515" y="2921"/>
                </a:lnTo>
                <a:lnTo>
                  <a:pt x="1513" y="2923"/>
                </a:lnTo>
                <a:lnTo>
                  <a:pt x="1512" y="2924"/>
                </a:lnTo>
                <a:lnTo>
                  <a:pt x="1510" y="2924"/>
                </a:lnTo>
                <a:lnTo>
                  <a:pt x="1509" y="2926"/>
                </a:lnTo>
                <a:lnTo>
                  <a:pt x="1507" y="2927"/>
                </a:lnTo>
                <a:lnTo>
                  <a:pt x="1506" y="2929"/>
                </a:lnTo>
                <a:lnTo>
                  <a:pt x="1503" y="2930"/>
                </a:lnTo>
                <a:lnTo>
                  <a:pt x="1501" y="2932"/>
                </a:lnTo>
                <a:lnTo>
                  <a:pt x="1500" y="2932"/>
                </a:lnTo>
                <a:lnTo>
                  <a:pt x="1498" y="2935"/>
                </a:lnTo>
                <a:lnTo>
                  <a:pt x="1497" y="2938"/>
                </a:lnTo>
                <a:lnTo>
                  <a:pt x="1497" y="2940"/>
                </a:lnTo>
                <a:lnTo>
                  <a:pt x="1495" y="2941"/>
                </a:lnTo>
                <a:lnTo>
                  <a:pt x="1494" y="2943"/>
                </a:lnTo>
                <a:lnTo>
                  <a:pt x="1492" y="2944"/>
                </a:lnTo>
                <a:lnTo>
                  <a:pt x="1492" y="2946"/>
                </a:lnTo>
                <a:lnTo>
                  <a:pt x="1491" y="2947"/>
                </a:lnTo>
                <a:lnTo>
                  <a:pt x="1489" y="2947"/>
                </a:lnTo>
                <a:lnTo>
                  <a:pt x="1488" y="2949"/>
                </a:lnTo>
                <a:lnTo>
                  <a:pt x="1486" y="2949"/>
                </a:lnTo>
                <a:lnTo>
                  <a:pt x="1485" y="2949"/>
                </a:lnTo>
                <a:lnTo>
                  <a:pt x="1483" y="2949"/>
                </a:lnTo>
                <a:lnTo>
                  <a:pt x="1480" y="2949"/>
                </a:lnTo>
                <a:lnTo>
                  <a:pt x="1478" y="2949"/>
                </a:lnTo>
                <a:lnTo>
                  <a:pt x="1477" y="2950"/>
                </a:lnTo>
                <a:lnTo>
                  <a:pt x="1475" y="2952"/>
                </a:lnTo>
                <a:lnTo>
                  <a:pt x="1475" y="2953"/>
                </a:lnTo>
                <a:lnTo>
                  <a:pt x="1474" y="2955"/>
                </a:lnTo>
                <a:lnTo>
                  <a:pt x="1474" y="2958"/>
                </a:lnTo>
                <a:lnTo>
                  <a:pt x="1472" y="2959"/>
                </a:lnTo>
                <a:lnTo>
                  <a:pt x="1471" y="2959"/>
                </a:lnTo>
                <a:lnTo>
                  <a:pt x="1468" y="2959"/>
                </a:lnTo>
                <a:lnTo>
                  <a:pt x="1466" y="2959"/>
                </a:lnTo>
                <a:lnTo>
                  <a:pt x="1465" y="2959"/>
                </a:lnTo>
                <a:lnTo>
                  <a:pt x="1463" y="2959"/>
                </a:lnTo>
                <a:lnTo>
                  <a:pt x="1462" y="2959"/>
                </a:lnTo>
                <a:lnTo>
                  <a:pt x="1460" y="2959"/>
                </a:lnTo>
                <a:lnTo>
                  <a:pt x="1459" y="2958"/>
                </a:lnTo>
                <a:lnTo>
                  <a:pt x="1457" y="2956"/>
                </a:lnTo>
                <a:lnTo>
                  <a:pt x="1454" y="2956"/>
                </a:lnTo>
                <a:lnTo>
                  <a:pt x="1451" y="2955"/>
                </a:lnTo>
                <a:lnTo>
                  <a:pt x="1448" y="2958"/>
                </a:lnTo>
                <a:lnTo>
                  <a:pt x="1447" y="2958"/>
                </a:lnTo>
                <a:lnTo>
                  <a:pt x="1445" y="2959"/>
                </a:lnTo>
                <a:lnTo>
                  <a:pt x="1444" y="2961"/>
                </a:lnTo>
                <a:lnTo>
                  <a:pt x="1442" y="2961"/>
                </a:lnTo>
                <a:lnTo>
                  <a:pt x="1441" y="2962"/>
                </a:lnTo>
                <a:lnTo>
                  <a:pt x="1439" y="2962"/>
                </a:lnTo>
                <a:lnTo>
                  <a:pt x="1436" y="2964"/>
                </a:lnTo>
                <a:lnTo>
                  <a:pt x="1435" y="2965"/>
                </a:lnTo>
                <a:lnTo>
                  <a:pt x="1433" y="2965"/>
                </a:lnTo>
                <a:lnTo>
                  <a:pt x="1433" y="2967"/>
                </a:lnTo>
                <a:lnTo>
                  <a:pt x="1432" y="2968"/>
                </a:lnTo>
                <a:lnTo>
                  <a:pt x="1430" y="2970"/>
                </a:lnTo>
                <a:lnTo>
                  <a:pt x="1430" y="2971"/>
                </a:lnTo>
                <a:lnTo>
                  <a:pt x="1430" y="2973"/>
                </a:lnTo>
                <a:lnTo>
                  <a:pt x="1430" y="2974"/>
                </a:lnTo>
                <a:lnTo>
                  <a:pt x="1430" y="2976"/>
                </a:lnTo>
                <a:lnTo>
                  <a:pt x="1430" y="2977"/>
                </a:lnTo>
                <a:lnTo>
                  <a:pt x="1429" y="2979"/>
                </a:lnTo>
                <a:lnTo>
                  <a:pt x="1429" y="2980"/>
                </a:lnTo>
                <a:lnTo>
                  <a:pt x="1429" y="2982"/>
                </a:lnTo>
                <a:lnTo>
                  <a:pt x="1427" y="2985"/>
                </a:lnTo>
                <a:lnTo>
                  <a:pt x="1426" y="2986"/>
                </a:lnTo>
                <a:lnTo>
                  <a:pt x="1424" y="2988"/>
                </a:lnTo>
                <a:lnTo>
                  <a:pt x="1418" y="2993"/>
                </a:lnTo>
                <a:lnTo>
                  <a:pt x="1416" y="2994"/>
                </a:lnTo>
                <a:lnTo>
                  <a:pt x="1415" y="2996"/>
                </a:lnTo>
                <a:lnTo>
                  <a:pt x="1413" y="2997"/>
                </a:lnTo>
                <a:lnTo>
                  <a:pt x="1412" y="2999"/>
                </a:lnTo>
                <a:lnTo>
                  <a:pt x="1410" y="3000"/>
                </a:lnTo>
                <a:lnTo>
                  <a:pt x="1410" y="3002"/>
                </a:lnTo>
                <a:lnTo>
                  <a:pt x="1409" y="3002"/>
                </a:lnTo>
                <a:lnTo>
                  <a:pt x="1409" y="3003"/>
                </a:lnTo>
                <a:lnTo>
                  <a:pt x="1409" y="3005"/>
                </a:lnTo>
                <a:lnTo>
                  <a:pt x="1407" y="3006"/>
                </a:lnTo>
                <a:lnTo>
                  <a:pt x="1407" y="3008"/>
                </a:lnTo>
                <a:lnTo>
                  <a:pt x="1407" y="3011"/>
                </a:lnTo>
                <a:lnTo>
                  <a:pt x="1407" y="3012"/>
                </a:lnTo>
                <a:lnTo>
                  <a:pt x="1407" y="3014"/>
                </a:lnTo>
                <a:lnTo>
                  <a:pt x="1406" y="3015"/>
                </a:lnTo>
                <a:lnTo>
                  <a:pt x="1406" y="3018"/>
                </a:lnTo>
                <a:lnTo>
                  <a:pt x="1406" y="3020"/>
                </a:lnTo>
                <a:lnTo>
                  <a:pt x="1406" y="3021"/>
                </a:lnTo>
                <a:lnTo>
                  <a:pt x="1406" y="3023"/>
                </a:lnTo>
                <a:lnTo>
                  <a:pt x="1406" y="3024"/>
                </a:lnTo>
                <a:lnTo>
                  <a:pt x="1406" y="3026"/>
                </a:lnTo>
                <a:lnTo>
                  <a:pt x="1406" y="3027"/>
                </a:lnTo>
                <a:lnTo>
                  <a:pt x="1404" y="3029"/>
                </a:lnTo>
                <a:lnTo>
                  <a:pt x="1403" y="3029"/>
                </a:lnTo>
                <a:lnTo>
                  <a:pt x="1401" y="3030"/>
                </a:lnTo>
                <a:lnTo>
                  <a:pt x="1400" y="3030"/>
                </a:lnTo>
                <a:lnTo>
                  <a:pt x="1398" y="3030"/>
                </a:lnTo>
                <a:lnTo>
                  <a:pt x="1397" y="3030"/>
                </a:lnTo>
                <a:lnTo>
                  <a:pt x="1395" y="3030"/>
                </a:lnTo>
                <a:lnTo>
                  <a:pt x="1392" y="3030"/>
                </a:lnTo>
                <a:lnTo>
                  <a:pt x="1391" y="3030"/>
                </a:lnTo>
                <a:lnTo>
                  <a:pt x="1388" y="3029"/>
                </a:lnTo>
                <a:lnTo>
                  <a:pt x="1386" y="3029"/>
                </a:lnTo>
                <a:lnTo>
                  <a:pt x="1385" y="3029"/>
                </a:lnTo>
                <a:lnTo>
                  <a:pt x="1382" y="3029"/>
                </a:lnTo>
                <a:lnTo>
                  <a:pt x="1380" y="3027"/>
                </a:lnTo>
                <a:lnTo>
                  <a:pt x="1379" y="3027"/>
                </a:lnTo>
                <a:lnTo>
                  <a:pt x="1377" y="3027"/>
                </a:lnTo>
                <a:lnTo>
                  <a:pt x="1374" y="3029"/>
                </a:lnTo>
                <a:lnTo>
                  <a:pt x="1373" y="3029"/>
                </a:lnTo>
                <a:lnTo>
                  <a:pt x="1370" y="3029"/>
                </a:lnTo>
                <a:lnTo>
                  <a:pt x="1368" y="3029"/>
                </a:lnTo>
                <a:lnTo>
                  <a:pt x="1366" y="3029"/>
                </a:lnTo>
                <a:lnTo>
                  <a:pt x="1365" y="3029"/>
                </a:lnTo>
                <a:lnTo>
                  <a:pt x="1363" y="3029"/>
                </a:lnTo>
                <a:lnTo>
                  <a:pt x="1362" y="3029"/>
                </a:lnTo>
                <a:lnTo>
                  <a:pt x="1360" y="3029"/>
                </a:lnTo>
                <a:lnTo>
                  <a:pt x="1360" y="3030"/>
                </a:lnTo>
                <a:lnTo>
                  <a:pt x="1359" y="3032"/>
                </a:lnTo>
                <a:lnTo>
                  <a:pt x="1359" y="3033"/>
                </a:lnTo>
                <a:lnTo>
                  <a:pt x="1359" y="3035"/>
                </a:lnTo>
                <a:lnTo>
                  <a:pt x="1359" y="3036"/>
                </a:lnTo>
                <a:lnTo>
                  <a:pt x="1359" y="3038"/>
                </a:lnTo>
                <a:lnTo>
                  <a:pt x="1359" y="3041"/>
                </a:lnTo>
                <a:lnTo>
                  <a:pt x="1359" y="3043"/>
                </a:lnTo>
                <a:lnTo>
                  <a:pt x="1359" y="3044"/>
                </a:lnTo>
                <a:lnTo>
                  <a:pt x="1357" y="3046"/>
                </a:lnTo>
                <a:lnTo>
                  <a:pt x="1357" y="3049"/>
                </a:lnTo>
                <a:lnTo>
                  <a:pt x="1357" y="3050"/>
                </a:lnTo>
                <a:lnTo>
                  <a:pt x="1356" y="3052"/>
                </a:lnTo>
                <a:lnTo>
                  <a:pt x="1356" y="3053"/>
                </a:lnTo>
                <a:lnTo>
                  <a:pt x="1354" y="3055"/>
                </a:lnTo>
                <a:lnTo>
                  <a:pt x="1353" y="3055"/>
                </a:lnTo>
                <a:lnTo>
                  <a:pt x="1351" y="3056"/>
                </a:lnTo>
                <a:lnTo>
                  <a:pt x="1350" y="3058"/>
                </a:lnTo>
                <a:lnTo>
                  <a:pt x="1347" y="3058"/>
                </a:lnTo>
                <a:lnTo>
                  <a:pt x="1345" y="3058"/>
                </a:lnTo>
                <a:lnTo>
                  <a:pt x="1344" y="3058"/>
                </a:lnTo>
                <a:lnTo>
                  <a:pt x="1342" y="3058"/>
                </a:lnTo>
                <a:lnTo>
                  <a:pt x="1339" y="3058"/>
                </a:lnTo>
                <a:lnTo>
                  <a:pt x="1338" y="3056"/>
                </a:lnTo>
                <a:lnTo>
                  <a:pt x="1336" y="3056"/>
                </a:lnTo>
                <a:lnTo>
                  <a:pt x="1335" y="3056"/>
                </a:lnTo>
                <a:lnTo>
                  <a:pt x="1333" y="3056"/>
                </a:lnTo>
                <a:lnTo>
                  <a:pt x="1330" y="3056"/>
                </a:lnTo>
                <a:lnTo>
                  <a:pt x="1327" y="3058"/>
                </a:lnTo>
                <a:lnTo>
                  <a:pt x="1324" y="3059"/>
                </a:lnTo>
                <a:lnTo>
                  <a:pt x="1323" y="3059"/>
                </a:lnTo>
                <a:lnTo>
                  <a:pt x="1321" y="3061"/>
                </a:lnTo>
                <a:lnTo>
                  <a:pt x="1320" y="3062"/>
                </a:lnTo>
                <a:lnTo>
                  <a:pt x="1318" y="3064"/>
                </a:lnTo>
                <a:lnTo>
                  <a:pt x="1317" y="3065"/>
                </a:lnTo>
                <a:lnTo>
                  <a:pt x="1315" y="3067"/>
                </a:lnTo>
                <a:lnTo>
                  <a:pt x="1314" y="3067"/>
                </a:lnTo>
                <a:lnTo>
                  <a:pt x="1310" y="3068"/>
                </a:lnTo>
                <a:lnTo>
                  <a:pt x="1309" y="3068"/>
                </a:lnTo>
                <a:lnTo>
                  <a:pt x="1307" y="3068"/>
                </a:lnTo>
                <a:lnTo>
                  <a:pt x="1306" y="3068"/>
                </a:lnTo>
                <a:lnTo>
                  <a:pt x="1304" y="3068"/>
                </a:lnTo>
                <a:lnTo>
                  <a:pt x="1303" y="3068"/>
                </a:lnTo>
                <a:lnTo>
                  <a:pt x="1301" y="3067"/>
                </a:lnTo>
                <a:lnTo>
                  <a:pt x="1298" y="3067"/>
                </a:lnTo>
                <a:lnTo>
                  <a:pt x="1297" y="3067"/>
                </a:lnTo>
                <a:lnTo>
                  <a:pt x="1295" y="3067"/>
                </a:lnTo>
                <a:lnTo>
                  <a:pt x="1294" y="3065"/>
                </a:lnTo>
                <a:lnTo>
                  <a:pt x="1292" y="3065"/>
                </a:lnTo>
                <a:lnTo>
                  <a:pt x="1291" y="3064"/>
                </a:lnTo>
                <a:lnTo>
                  <a:pt x="1289" y="3062"/>
                </a:lnTo>
                <a:lnTo>
                  <a:pt x="1288" y="3061"/>
                </a:lnTo>
                <a:lnTo>
                  <a:pt x="1286" y="3059"/>
                </a:lnTo>
                <a:lnTo>
                  <a:pt x="1285" y="3058"/>
                </a:lnTo>
                <a:lnTo>
                  <a:pt x="1283" y="3058"/>
                </a:lnTo>
                <a:lnTo>
                  <a:pt x="1282" y="3058"/>
                </a:lnTo>
                <a:lnTo>
                  <a:pt x="1280" y="3056"/>
                </a:lnTo>
                <a:lnTo>
                  <a:pt x="1279" y="3056"/>
                </a:lnTo>
                <a:lnTo>
                  <a:pt x="1277" y="3056"/>
                </a:lnTo>
                <a:lnTo>
                  <a:pt x="1276" y="3058"/>
                </a:lnTo>
                <a:lnTo>
                  <a:pt x="1274" y="3058"/>
                </a:lnTo>
                <a:lnTo>
                  <a:pt x="1273" y="3059"/>
                </a:lnTo>
                <a:lnTo>
                  <a:pt x="1271" y="3059"/>
                </a:lnTo>
                <a:lnTo>
                  <a:pt x="1270" y="3061"/>
                </a:lnTo>
                <a:lnTo>
                  <a:pt x="1268" y="3062"/>
                </a:lnTo>
                <a:lnTo>
                  <a:pt x="1268" y="3064"/>
                </a:lnTo>
                <a:lnTo>
                  <a:pt x="1267" y="3065"/>
                </a:lnTo>
                <a:lnTo>
                  <a:pt x="1267" y="3067"/>
                </a:lnTo>
                <a:lnTo>
                  <a:pt x="1265" y="3067"/>
                </a:lnTo>
                <a:lnTo>
                  <a:pt x="1264" y="3068"/>
                </a:lnTo>
                <a:lnTo>
                  <a:pt x="1262" y="3068"/>
                </a:lnTo>
                <a:lnTo>
                  <a:pt x="1261" y="3068"/>
                </a:lnTo>
                <a:lnTo>
                  <a:pt x="1259" y="3067"/>
                </a:lnTo>
                <a:lnTo>
                  <a:pt x="1259" y="3065"/>
                </a:lnTo>
                <a:lnTo>
                  <a:pt x="1258" y="3064"/>
                </a:lnTo>
                <a:lnTo>
                  <a:pt x="1258" y="3061"/>
                </a:lnTo>
                <a:lnTo>
                  <a:pt x="1258" y="3059"/>
                </a:lnTo>
                <a:lnTo>
                  <a:pt x="1256" y="3058"/>
                </a:lnTo>
                <a:lnTo>
                  <a:pt x="1255" y="3056"/>
                </a:lnTo>
                <a:lnTo>
                  <a:pt x="1253" y="3056"/>
                </a:lnTo>
                <a:lnTo>
                  <a:pt x="1251" y="3056"/>
                </a:lnTo>
                <a:lnTo>
                  <a:pt x="1250" y="3056"/>
                </a:lnTo>
                <a:lnTo>
                  <a:pt x="1247" y="3056"/>
                </a:lnTo>
                <a:lnTo>
                  <a:pt x="1245" y="3058"/>
                </a:lnTo>
                <a:lnTo>
                  <a:pt x="1244" y="3058"/>
                </a:lnTo>
                <a:lnTo>
                  <a:pt x="1242" y="3059"/>
                </a:lnTo>
                <a:lnTo>
                  <a:pt x="1239" y="3059"/>
                </a:lnTo>
                <a:lnTo>
                  <a:pt x="1238" y="3061"/>
                </a:lnTo>
                <a:lnTo>
                  <a:pt x="1236" y="3061"/>
                </a:lnTo>
                <a:lnTo>
                  <a:pt x="1235" y="3062"/>
                </a:lnTo>
                <a:lnTo>
                  <a:pt x="1232" y="3062"/>
                </a:lnTo>
                <a:lnTo>
                  <a:pt x="1230" y="3064"/>
                </a:lnTo>
                <a:lnTo>
                  <a:pt x="1229" y="3064"/>
                </a:lnTo>
                <a:lnTo>
                  <a:pt x="1227" y="3064"/>
                </a:lnTo>
                <a:lnTo>
                  <a:pt x="1224" y="3064"/>
                </a:lnTo>
                <a:lnTo>
                  <a:pt x="1223" y="3064"/>
                </a:lnTo>
                <a:lnTo>
                  <a:pt x="1221" y="3064"/>
                </a:lnTo>
                <a:lnTo>
                  <a:pt x="1218" y="3064"/>
                </a:lnTo>
                <a:lnTo>
                  <a:pt x="1217" y="3064"/>
                </a:lnTo>
                <a:lnTo>
                  <a:pt x="1215" y="3064"/>
                </a:lnTo>
                <a:lnTo>
                  <a:pt x="1214" y="3064"/>
                </a:lnTo>
                <a:lnTo>
                  <a:pt x="1212" y="3064"/>
                </a:lnTo>
                <a:lnTo>
                  <a:pt x="1211" y="3065"/>
                </a:lnTo>
                <a:lnTo>
                  <a:pt x="1209" y="3065"/>
                </a:lnTo>
                <a:lnTo>
                  <a:pt x="1208" y="3067"/>
                </a:lnTo>
                <a:lnTo>
                  <a:pt x="1206" y="3067"/>
                </a:lnTo>
                <a:lnTo>
                  <a:pt x="1205" y="3067"/>
                </a:lnTo>
                <a:lnTo>
                  <a:pt x="1203" y="3065"/>
                </a:lnTo>
                <a:lnTo>
                  <a:pt x="1202" y="3065"/>
                </a:lnTo>
                <a:lnTo>
                  <a:pt x="1202" y="3064"/>
                </a:lnTo>
                <a:lnTo>
                  <a:pt x="1200" y="3062"/>
                </a:lnTo>
                <a:lnTo>
                  <a:pt x="1199" y="3061"/>
                </a:lnTo>
                <a:lnTo>
                  <a:pt x="1197" y="3061"/>
                </a:lnTo>
                <a:lnTo>
                  <a:pt x="1195" y="3059"/>
                </a:lnTo>
                <a:lnTo>
                  <a:pt x="1195" y="3058"/>
                </a:lnTo>
                <a:lnTo>
                  <a:pt x="1194" y="3056"/>
                </a:lnTo>
                <a:lnTo>
                  <a:pt x="1191" y="3055"/>
                </a:lnTo>
                <a:lnTo>
                  <a:pt x="1189" y="3055"/>
                </a:lnTo>
                <a:lnTo>
                  <a:pt x="1188" y="3053"/>
                </a:lnTo>
                <a:lnTo>
                  <a:pt x="1186" y="3052"/>
                </a:lnTo>
                <a:lnTo>
                  <a:pt x="1185" y="3050"/>
                </a:lnTo>
                <a:lnTo>
                  <a:pt x="1183" y="3050"/>
                </a:lnTo>
                <a:lnTo>
                  <a:pt x="1183" y="3049"/>
                </a:lnTo>
                <a:lnTo>
                  <a:pt x="1183" y="3047"/>
                </a:lnTo>
                <a:lnTo>
                  <a:pt x="1183" y="3046"/>
                </a:lnTo>
                <a:lnTo>
                  <a:pt x="1185" y="3046"/>
                </a:lnTo>
                <a:lnTo>
                  <a:pt x="1185" y="3044"/>
                </a:lnTo>
                <a:lnTo>
                  <a:pt x="1185" y="3043"/>
                </a:lnTo>
                <a:lnTo>
                  <a:pt x="1185" y="3041"/>
                </a:lnTo>
                <a:lnTo>
                  <a:pt x="1186" y="3039"/>
                </a:lnTo>
                <a:lnTo>
                  <a:pt x="1186" y="3038"/>
                </a:lnTo>
                <a:lnTo>
                  <a:pt x="1186" y="3036"/>
                </a:lnTo>
                <a:lnTo>
                  <a:pt x="1185" y="3036"/>
                </a:lnTo>
                <a:lnTo>
                  <a:pt x="1185" y="3035"/>
                </a:lnTo>
                <a:lnTo>
                  <a:pt x="1183" y="3033"/>
                </a:lnTo>
                <a:lnTo>
                  <a:pt x="1185" y="3032"/>
                </a:lnTo>
                <a:lnTo>
                  <a:pt x="1185" y="3030"/>
                </a:lnTo>
                <a:lnTo>
                  <a:pt x="1186" y="3029"/>
                </a:lnTo>
                <a:lnTo>
                  <a:pt x="1186" y="3027"/>
                </a:lnTo>
                <a:lnTo>
                  <a:pt x="1188" y="3027"/>
                </a:lnTo>
                <a:lnTo>
                  <a:pt x="1189" y="3026"/>
                </a:lnTo>
                <a:lnTo>
                  <a:pt x="1189" y="3024"/>
                </a:lnTo>
                <a:lnTo>
                  <a:pt x="1191" y="3023"/>
                </a:lnTo>
                <a:lnTo>
                  <a:pt x="1191" y="3021"/>
                </a:lnTo>
                <a:lnTo>
                  <a:pt x="1191" y="3020"/>
                </a:lnTo>
                <a:lnTo>
                  <a:pt x="1191" y="3018"/>
                </a:lnTo>
                <a:lnTo>
                  <a:pt x="1189" y="3017"/>
                </a:lnTo>
                <a:lnTo>
                  <a:pt x="1189" y="3015"/>
                </a:lnTo>
                <a:lnTo>
                  <a:pt x="1188" y="3015"/>
                </a:lnTo>
                <a:lnTo>
                  <a:pt x="1188" y="3014"/>
                </a:lnTo>
                <a:lnTo>
                  <a:pt x="1188" y="3012"/>
                </a:lnTo>
                <a:lnTo>
                  <a:pt x="1188" y="3011"/>
                </a:lnTo>
                <a:lnTo>
                  <a:pt x="1188" y="3009"/>
                </a:lnTo>
                <a:lnTo>
                  <a:pt x="1186" y="3009"/>
                </a:lnTo>
                <a:lnTo>
                  <a:pt x="1186" y="3008"/>
                </a:lnTo>
                <a:lnTo>
                  <a:pt x="1186" y="3006"/>
                </a:lnTo>
                <a:lnTo>
                  <a:pt x="1186" y="3005"/>
                </a:lnTo>
                <a:lnTo>
                  <a:pt x="1185" y="3003"/>
                </a:lnTo>
                <a:lnTo>
                  <a:pt x="1185" y="3002"/>
                </a:lnTo>
                <a:lnTo>
                  <a:pt x="1185" y="3000"/>
                </a:lnTo>
                <a:lnTo>
                  <a:pt x="1186" y="3000"/>
                </a:lnTo>
                <a:lnTo>
                  <a:pt x="1186" y="2999"/>
                </a:lnTo>
                <a:lnTo>
                  <a:pt x="1188" y="2999"/>
                </a:lnTo>
                <a:lnTo>
                  <a:pt x="1189" y="2997"/>
                </a:lnTo>
                <a:lnTo>
                  <a:pt x="1191" y="2996"/>
                </a:lnTo>
                <a:lnTo>
                  <a:pt x="1192" y="2996"/>
                </a:lnTo>
                <a:lnTo>
                  <a:pt x="1192" y="2994"/>
                </a:lnTo>
                <a:lnTo>
                  <a:pt x="1194" y="2994"/>
                </a:lnTo>
                <a:lnTo>
                  <a:pt x="1195" y="2993"/>
                </a:lnTo>
                <a:lnTo>
                  <a:pt x="1195" y="2991"/>
                </a:lnTo>
                <a:lnTo>
                  <a:pt x="1197" y="2991"/>
                </a:lnTo>
                <a:lnTo>
                  <a:pt x="1197" y="2990"/>
                </a:lnTo>
                <a:lnTo>
                  <a:pt x="1199" y="2990"/>
                </a:lnTo>
                <a:lnTo>
                  <a:pt x="1200" y="2990"/>
                </a:lnTo>
                <a:lnTo>
                  <a:pt x="1200" y="2991"/>
                </a:lnTo>
                <a:lnTo>
                  <a:pt x="1202" y="2991"/>
                </a:lnTo>
                <a:lnTo>
                  <a:pt x="1203" y="2991"/>
                </a:lnTo>
                <a:lnTo>
                  <a:pt x="1203" y="2993"/>
                </a:lnTo>
                <a:lnTo>
                  <a:pt x="1205" y="2993"/>
                </a:lnTo>
                <a:lnTo>
                  <a:pt x="1206" y="2993"/>
                </a:lnTo>
                <a:lnTo>
                  <a:pt x="1208" y="2993"/>
                </a:lnTo>
                <a:lnTo>
                  <a:pt x="1209" y="2993"/>
                </a:lnTo>
                <a:lnTo>
                  <a:pt x="1209" y="2994"/>
                </a:lnTo>
                <a:lnTo>
                  <a:pt x="1211" y="2994"/>
                </a:lnTo>
                <a:lnTo>
                  <a:pt x="1212" y="2994"/>
                </a:lnTo>
                <a:lnTo>
                  <a:pt x="1214" y="2994"/>
                </a:lnTo>
                <a:lnTo>
                  <a:pt x="1214" y="2996"/>
                </a:lnTo>
                <a:lnTo>
                  <a:pt x="1215" y="2996"/>
                </a:lnTo>
                <a:lnTo>
                  <a:pt x="1217" y="2996"/>
                </a:lnTo>
                <a:lnTo>
                  <a:pt x="1217" y="2997"/>
                </a:lnTo>
                <a:lnTo>
                  <a:pt x="1218" y="2997"/>
                </a:lnTo>
                <a:lnTo>
                  <a:pt x="1220" y="2997"/>
                </a:lnTo>
                <a:lnTo>
                  <a:pt x="1221" y="2999"/>
                </a:lnTo>
                <a:lnTo>
                  <a:pt x="1223" y="2999"/>
                </a:lnTo>
                <a:lnTo>
                  <a:pt x="1224" y="2999"/>
                </a:lnTo>
                <a:lnTo>
                  <a:pt x="1226" y="2999"/>
                </a:lnTo>
                <a:lnTo>
                  <a:pt x="1227" y="3000"/>
                </a:lnTo>
                <a:lnTo>
                  <a:pt x="1229" y="3000"/>
                </a:lnTo>
                <a:lnTo>
                  <a:pt x="1230" y="3000"/>
                </a:lnTo>
                <a:lnTo>
                  <a:pt x="1232" y="3000"/>
                </a:lnTo>
                <a:lnTo>
                  <a:pt x="1233" y="2999"/>
                </a:lnTo>
                <a:lnTo>
                  <a:pt x="1235" y="2999"/>
                </a:lnTo>
                <a:lnTo>
                  <a:pt x="1236" y="2999"/>
                </a:lnTo>
                <a:lnTo>
                  <a:pt x="1238" y="2999"/>
                </a:lnTo>
                <a:lnTo>
                  <a:pt x="1239" y="2999"/>
                </a:lnTo>
                <a:lnTo>
                  <a:pt x="1241" y="2997"/>
                </a:lnTo>
                <a:lnTo>
                  <a:pt x="1242" y="2997"/>
                </a:lnTo>
                <a:lnTo>
                  <a:pt x="1244" y="2997"/>
                </a:lnTo>
                <a:lnTo>
                  <a:pt x="1245" y="2997"/>
                </a:lnTo>
                <a:lnTo>
                  <a:pt x="1247" y="2996"/>
                </a:lnTo>
                <a:lnTo>
                  <a:pt x="1248" y="2996"/>
                </a:lnTo>
                <a:lnTo>
                  <a:pt x="1250" y="2996"/>
                </a:lnTo>
                <a:lnTo>
                  <a:pt x="1251" y="2996"/>
                </a:lnTo>
                <a:lnTo>
                  <a:pt x="1253" y="2994"/>
                </a:lnTo>
                <a:lnTo>
                  <a:pt x="1255" y="2994"/>
                </a:lnTo>
                <a:lnTo>
                  <a:pt x="1256" y="2994"/>
                </a:lnTo>
                <a:lnTo>
                  <a:pt x="1258" y="2993"/>
                </a:lnTo>
                <a:lnTo>
                  <a:pt x="1261" y="2991"/>
                </a:lnTo>
                <a:lnTo>
                  <a:pt x="1265" y="2986"/>
                </a:lnTo>
                <a:lnTo>
                  <a:pt x="1270" y="2982"/>
                </a:lnTo>
                <a:lnTo>
                  <a:pt x="1271" y="2979"/>
                </a:lnTo>
                <a:lnTo>
                  <a:pt x="1273" y="2979"/>
                </a:lnTo>
                <a:lnTo>
                  <a:pt x="1273" y="2977"/>
                </a:lnTo>
                <a:lnTo>
                  <a:pt x="1274" y="2977"/>
                </a:lnTo>
                <a:lnTo>
                  <a:pt x="1276" y="2976"/>
                </a:lnTo>
                <a:lnTo>
                  <a:pt x="1277" y="2976"/>
                </a:lnTo>
                <a:lnTo>
                  <a:pt x="1277" y="2974"/>
                </a:lnTo>
                <a:lnTo>
                  <a:pt x="1279" y="2974"/>
                </a:lnTo>
                <a:lnTo>
                  <a:pt x="1279" y="2973"/>
                </a:lnTo>
                <a:lnTo>
                  <a:pt x="1280" y="2973"/>
                </a:lnTo>
                <a:lnTo>
                  <a:pt x="1280" y="2971"/>
                </a:lnTo>
                <a:lnTo>
                  <a:pt x="1282" y="2970"/>
                </a:lnTo>
                <a:lnTo>
                  <a:pt x="1282" y="2968"/>
                </a:lnTo>
                <a:lnTo>
                  <a:pt x="1283" y="2967"/>
                </a:lnTo>
                <a:lnTo>
                  <a:pt x="1285" y="2965"/>
                </a:lnTo>
                <a:lnTo>
                  <a:pt x="1285" y="2964"/>
                </a:lnTo>
                <a:lnTo>
                  <a:pt x="1286" y="2962"/>
                </a:lnTo>
                <a:lnTo>
                  <a:pt x="1288" y="2961"/>
                </a:lnTo>
                <a:lnTo>
                  <a:pt x="1289" y="2959"/>
                </a:lnTo>
                <a:lnTo>
                  <a:pt x="1291" y="2958"/>
                </a:lnTo>
                <a:lnTo>
                  <a:pt x="1292" y="2958"/>
                </a:lnTo>
                <a:lnTo>
                  <a:pt x="1294" y="2956"/>
                </a:lnTo>
                <a:lnTo>
                  <a:pt x="1295" y="2956"/>
                </a:lnTo>
                <a:lnTo>
                  <a:pt x="1297" y="2955"/>
                </a:lnTo>
                <a:lnTo>
                  <a:pt x="1297" y="2953"/>
                </a:lnTo>
                <a:lnTo>
                  <a:pt x="1298" y="2953"/>
                </a:lnTo>
                <a:lnTo>
                  <a:pt x="1298" y="2952"/>
                </a:lnTo>
                <a:lnTo>
                  <a:pt x="1300" y="2950"/>
                </a:lnTo>
                <a:lnTo>
                  <a:pt x="1300" y="2949"/>
                </a:lnTo>
                <a:lnTo>
                  <a:pt x="1300" y="2947"/>
                </a:lnTo>
                <a:lnTo>
                  <a:pt x="1301" y="2946"/>
                </a:lnTo>
                <a:lnTo>
                  <a:pt x="1301" y="2944"/>
                </a:lnTo>
                <a:lnTo>
                  <a:pt x="1301" y="2943"/>
                </a:lnTo>
                <a:lnTo>
                  <a:pt x="1301" y="2941"/>
                </a:lnTo>
                <a:lnTo>
                  <a:pt x="1301" y="2940"/>
                </a:lnTo>
                <a:lnTo>
                  <a:pt x="1301" y="2938"/>
                </a:lnTo>
                <a:lnTo>
                  <a:pt x="1301" y="2937"/>
                </a:lnTo>
                <a:lnTo>
                  <a:pt x="1301" y="2935"/>
                </a:lnTo>
                <a:lnTo>
                  <a:pt x="1300" y="2933"/>
                </a:lnTo>
                <a:lnTo>
                  <a:pt x="1300" y="2932"/>
                </a:lnTo>
                <a:lnTo>
                  <a:pt x="1300" y="2930"/>
                </a:lnTo>
                <a:lnTo>
                  <a:pt x="1298" y="2930"/>
                </a:lnTo>
                <a:lnTo>
                  <a:pt x="1298" y="2929"/>
                </a:lnTo>
                <a:lnTo>
                  <a:pt x="1298" y="2927"/>
                </a:lnTo>
                <a:lnTo>
                  <a:pt x="1298" y="2926"/>
                </a:lnTo>
                <a:lnTo>
                  <a:pt x="1298" y="2924"/>
                </a:lnTo>
                <a:lnTo>
                  <a:pt x="1298" y="2923"/>
                </a:lnTo>
                <a:lnTo>
                  <a:pt x="1298" y="2921"/>
                </a:lnTo>
                <a:lnTo>
                  <a:pt x="1298" y="2920"/>
                </a:lnTo>
                <a:lnTo>
                  <a:pt x="1298" y="2918"/>
                </a:lnTo>
                <a:lnTo>
                  <a:pt x="1298" y="2917"/>
                </a:lnTo>
                <a:lnTo>
                  <a:pt x="1298" y="2915"/>
                </a:lnTo>
                <a:lnTo>
                  <a:pt x="1297" y="2914"/>
                </a:lnTo>
                <a:lnTo>
                  <a:pt x="1297" y="2912"/>
                </a:lnTo>
                <a:lnTo>
                  <a:pt x="1297" y="2911"/>
                </a:lnTo>
                <a:lnTo>
                  <a:pt x="1297" y="2909"/>
                </a:lnTo>
                <a:lnTo>
                  <a:pt x="1295" y="2908"/>
                </a:lnTo>
                <a:lnTo>
                  <a:pt x="1295" y="2906"/>
                </a:lnTo>
                <a:lnTo>
                  <a:pt x="1294" y="2903"/>
                </a:lnTo>
                <a:lnTo>
                  <a:pt x="1294" y="2902"/>
                </a:lnTo>
                <a:lnTo>
                  <a:pt x="1292" y="2902"/>
                </a:lnTo>
                <a:lnTo>
                  <a:pt x="1292" y="2900"/>
                </a:lnTo>
                <a:lnTo>
                  <a:pt x="1291" y="2899"/>
                </a:lnTo>
                <a:lnTo>
                  <a:pt x="1289" y="2897"/>
                </a:lnTo>
                <a:lnTo>
                  <a:pt x="1289" y="2896"/>
                </a:lnTo>
                <a:lnTo>
                  <a:pt x="1288" y="2894"/>
                </a:lnTo>
                <a:lnTo>
                  <a:pt x="1288" y="2893"/>
                </a:lnTo>
                <a:lnTo>
                  <a:pt x="1286" y="2891"/>
                </a:lnTo>
                <a:lnTo>
                  <a:pt x="1286" y="2890"/>
                </a:lnTo>
                <a:lnTo>
                  <a:pt x="1285" y="2888"/>
                </a:lnTo>
                <a:lnTo>
                  <a:pt x="1285" y="2887"/>
                </a:lnTo>
                <a:lnTo>
                  <a:pt x="1285" y="2885"/>
                </a:lnTo>
                <a:lnTo>
                  <a:pt x="1283" y="2885"/>
                </a:lnTo>
                <a:lnTo>
                  <a:pt x="1283" y="2884"/>
                </a:lnTo>
                <a:lnTo>
                  <a:pt x="1282" y="2884"/>
                </a:lnTo>
                <a:lnTo>
                  <a:pt x="1282" y="2882"/>
                </a:lnTo>
                <a:lnTo>
                  <a:pt x="1280" y="2880"/>
                </a:lnTo>
                <a:lnTo>
                  <a:pt x="1280" y="2877"/>
                </a:lnTo>
                <a:lnTo>
                  <a:pt x="1279" y="2876"/>
                </a:lnTo>
                <a:lnTo>
                  <a:pt x="1279" y="2874"/>
                </a:lnTo>
                <a:lnTo>
                  <a:pt x="1277" y="2873"/>
                </a:lnTo>
                <a:lnTo>
                  <a:pt x="1277" y="2871"/>
                </a:lnTo>
                <a:lnTo>
                  <a:pt x="1276" y="2871"/>
                </a:lnTo>
                <a:lnTo>
                  <a:pt x="1274" y="2871"/>
                </a:lnTo>
                <a:lnTo>
                  <a:pt x="1274" y="2870"/>
                </a:lnTo>
                <a:lnTo>
                  <a:pt x="1273" y="2870"/>
                </a:lnTo>
                <a:lnTo>
                  <a:pt x="1271" y="2868"/>
                </a:lnTo>
                <a:lnTo>
                  <a:pt x="1270" y="2867"/>
                </a:lnTo>
                <a:lnTo>
                  <a:pt x="1270" y="2865"/>
                </a:lnTo>
                <a:lnTo>
                  <a:pt x="1268" y="2864"/>
                </a:lnTo>
                <a:lnTo>
                  <a:pt x="1267" y="2862"/>
                </a:lnTo>
                <a:lnTo>
                  <a:pt x="1265" y="2861"/>
                </a:lnTo>
                <a:lnTo>
                  <a:pt x="1265" y="2859"/>
                </a:lnTo>
                <a:lnTo>
                  <a:pt x="1264" y="2859"/>
                </a:lnTo>
                <a:lnTo>
                  <a:pt x="1262" y="2858"/>
                </a:lnTo>
                <a:lnTo>
                  <a:pt x="1261" y="2858"/>
                </a:lnTo>
                <a:lnTo>
                  <a:pt x="1259" y="2856"/>
                </a:lnTo>
                <a:lnTo>
                  <a:pt x="1258" y="2856"/>
                </a:lnTo>
                <a:lnTo>
                  <a:pt x="1258" y="2855"/>
                </a:lnTo>
                <a:lnTo>
                  <a:pt x="1256" y="2855"/>
                </a:lnTo>
                <a:lnTo>
                  <a:pt x="1256" y="2853"/>
                </a:lnTo>
                <a:lnTo>
                  <a:pt x="1256" y="2852"/>
                </a:lnTo>
                <a:lnTo>
                  <a:pt x="1256" y="2850"/>
                </a:lnTo>
                <a:lnTo>
                  <a:pt x="1255" y="2849"/>
                </a:lnTo>
                <a:lnTo>
                  <a:pt x="1255" y="2847"/>
                </a:lnTo>
                <a:lnTo>
                  <a:pt x="1253" y="2846"/>
                </a:lnTo>
                <a:lnTo>
                  <a:pt x="1251" y="2844"/>
                </a:lnTo>
                <a:lnTo>
                  <a:pt x="1250" y="2843"/>
                </a:lnTo>
                <a:lnTo>
                  <a:pt x="1247" y="2841"/>
                </a:lnTo>
                <a:lnTo>
                  <a:pt x="1244" y="2840"/>
                </a:lnTo>
                <a:lnTo>
                  <a:pt x="1242" y="2838"/>
                </a:lnTo>
                <a:lnTo>
                  <a:pt x="1241" y="2837"/>
                </a:lnTo>
                <a:lnTo>
                  <a:pt x="1239" y="2835"/>
                </a:lnTo>
                <a:lnTo>
                  <a:pt x="1238" y="2835"/>
                </a:lnTo>
                <a:lnTo>
                  <a:pt x="1236" y="2834"/>
                </a:lnTo>
                <a:lnTo>
                  <a:pt x="1235" y="2832"/>
                </a:lnTo>
                <a:lnTo>
                  <a:pt x="1233" y="2832"/>
                </a:lnTo>
                <a:lnTo>
                  <a:pt x="1233" y="2831"/>
                </a:lnTo>
                <a:lnTo>
                  <a:pt x="1232" y="2829"/>
                </a:lnTo>
                <a:lnTo>
                  <a:pt x="1230" y="2829"/>
                </a:lnTo>
                <a:lnTo>
                  <a:pt x="1230" y="2827"/>
                </a:lnTo>
                <a:lnTo>
                  <a:pt x="1229" y="2827"/>
                </a:lnTo>
                <a:lnTo>
                  <a:pt x="1229" y="2826"/>
                </a:lnTo>
                <a:lnTo>
                  <a:pt x="1227" y="2826"/>
                </a:lnTo>
                <a:lnTo>
                  <a:pt x="1227" y="2824"/>
                </a:lnTo>
                <a:lnTo>
                  <a:pt x="1226" y="2824"/>
                </a:lnTo>
                <a:lnTo>
                  <a:pt x="1226" y="2823"/>
                </a:lnTo>
                <a:lnTo>
                  <a:pt x="1224" y="2823"/>
                </a:lnTo>
                <a:lnTo>
                  <a:pt x="1224" y="2821"/>
                </a:lnTo>
                <a:lnTo>
                  <a:pt x="1223" y="2823"/>
                </a:lnTo>
                <a:lnTo>
                  <a:pt x="1221" y="2823"/>
                </a:lnTo>
                <a:lnTo>
                  <a:pt x="1211" y="2824"/>
                </a:lnTo>
                <a:lnTo>
                  <a:pt x="1209" y="2824"/>
                </a:lnTo>
                <a:lnTo>
                  <a:pt x="1208" y="2824"/>
                </a:lnTo>
                <a:lnTo>
                  <a:pt x="1206" y="2824"/>
                </a:lnTo>
                <a:lnTo>
                  <a:pt x="1205" y="2824"/>
                </a:lnTo>
                <a:lnTo>
                  <a:pt x="1202" y="2824"/>
                </a:lnTo>
                <a:lnTo>
                  <a:pt x="1199" y="2823"/>
                </a:lnTo>
                <a:lnTo>
                  <a:pt x="1197" y="2823"/>
                </a:lnTo>
                <a:lnTo>
                  <a:pt x="1195" y="2823"/>
                </a:lnTo>
                <a:lnTo>
                  <a:pt x="1195" y="2824"/>
                </a:lnTo>
                <a:lnTo>
                  <a:pt x="1194" y="2824"/>
                </a:lnTo>
                <a:lnTo>
                  <a:pt x="1191" y="2824"/>
                </a:lnTo>
                <a:lnTo>
                  <a:pt x="1188" y="2824"/>
                </a:lnTo>
                <a:lnTo>
                  <a:pt x="1186" y="2824"/>
                </a:lnTo>
                <a:lnTo>
                  <a:pt x="1185" y="2826"/>
                </a:lnTo>
                <a:lnTo>
                  <a:pt x="1183" y="2826"/>
                </a:lnTo>
                <a:lnTo>
                  <a:pt x="1182" y="2826"/>
                </a:lnTo>
                <a:lnTo>
                  <a:pt x="1173" y="2829"/>
                </a:lnTo>
                <a:lnTo>
                  <a:pt x="1171" y="2831"/>
                </a:lnTo>
                <a:lnTo>
                  <a:pt x="1170" y="2831"/>
                </a:lnTo>
                <a:lnTo>
                  <a:pt x="1168" y="2831"/>
                </a:lnTo>
                <a:lnTo>
                  <a:pt x="1167" y="2831"/>
                </a:lnTo>
                <a:lnTo>
                  <a:pt x="1165" y="2831"/>
                </a:lnTo>
                <a:lnTo>
                  <a:pt x="1159" y="2827"/>
                </a:lnTo>
                <a:lnTo>
                  <a:pt x="1152" y="2831"/>
                </a:lnTo>
                <a:lnTo>
                  <a:pt x="1150" y="2831"/>
                </a:lnTo>
                <a:lnTo>
                  <a:pt x="1149" y="2829"/>
                </a:lnTo>
                <a:lnTo>
                  <a:pt x="1149" y="2826"/>
                </a:lnTo>
                <a:lnTo>
                  <a:pt x="1147" y="2824"/>
                </a:lnTo>
                <a:lnTo>
                  <a:pt x="1147" y="2823"/>
                </a:lnTo>
                <a:lnTo>
                  <a:pt x="1146" y="2821"/>
                </a:lnTo>
                <a:lnTo>
                  <a:pt x="1144" y="2820"/>
                </a:lnTo>
                <a:lnTo>
                  <a:pt x="1143" y="2817"/>
                </a:lnTo>
                <a:lnTo>
                  <a:pt x="1141" y="2815"/>
                </a:lnTo>
                <a:lnTo>
                  <a:pt x="1140" y="2811"/>
                </a:lnTo>
                <a:lnTo>
                  <a:pt x="1135" y="2805"/>
                </a:lnTo>
                <a:lnTo>
                  <a:pt x="1135" y="2803"/>
                </a:lnTo>
                <a:lnTo>
                  <a:pt x="1133" y="2802"/>
                </a:lnTo>
                <a:lnTo>
                  <a:pt x="1133" y="2800"/>
                </a:lnTo>
                <a:lnTo>
                  <a:pt x="1132" y="2799"/>
                </a:lnTo>
                <a:lnTo>
                  <a:pt x="1132" y="2797"/>
                </a:lnTo>
                <a:lnTo>
                  <a:pt x="1130" y="2797"/>
                </a:lnTo>
                <a:lnTo>
                  <a:pt x="1130" y="2796"/>
                </a:lnTo>
                <a:lnTo>
                  <a:pt x="1130" y="2794"/>
                </a:lnTo>
                <a:lnTo>
                  <a:pt x="1129" y="2794"/>
                </a:lnTo>
                <a:lnTo>
                  <a:pt x="1129" y="2793"/>
                </a:lnTo>
                <a:lnTo>
                  <a:pt x="1129" y="2791"/>
                </a:lnTo>
                <a:lnTo>
                  <a:pt x="1127" y="2790"/>
                </a:lnTo>
                <a:lnTo>
                  <a:pt x="1127" y="2788"/>
                </a:lnTo>
                <a:lnTo>
                  <a:pt x="1127" y="2787"/>
                </a:lnTo>
                <a:lnTo>
                  <a:pt x="1127" y="2785"/>
                </a:lnTo>
                <a:lnTo>
                  <a:pt x="1126" y="2785"/>
                </a:lnTo>
                <a:lnTo>
                  <a:pt x="1126" y="2784"/>
                </a:lnTo>
                <a:lnTo>
                  <a:pt x="1124" y="2784"/>
                </a:lnTo>
                <a:lnTo>
                  <a:pt x="1124" y="2782"/>
                </a:lnTo>
                <a:lnTo>
                  <a:pt x="1123" y="2781"/>
                </a:lnTo>
                <a:lnTo>
                  <a:pt x="1123" y="2779"/>
                </a:lnTo>
                <a:lnTo>
                  <a:pt x="1123" y="2778"/>
                </a:lnTo>
                <a:lnTo>
                  <a:pt x="1121" y="2778"/>
                </a:lnTo>
                <a:lnTo>
                  <a:pt x="1123" y="2773"/>
                </a:lnTo>
                <a:lnTo>
                  <a:pt x="1123" y="2771"/>
                </a:lnTo>
                <a:lnTo>
                  <a:pt x="1123" y="2770"/>
                </a:lnTo>
                <a:lnTo>
                  <a:pt x="1123" y="2768"/>
                </a:lnTo>
                <a:lnTo>
                  <a:pt x="1123" y="2767"/>
                </a:lnTo>
                <a:lnTo>
                  <a:pt x="1121" y="2764"/>
                </a:lnTo>
                <a:lnTo>
                  <a:pt x="1121" y="2752"/>
                </a:lnTo>
                <a:lnTo>
                  <a:pt x="1121" y="2750"/>
                </a:lnTo>
                <a:lnTo>
                  <a:pt x="1121" y="2749"/>
                </a:lnTo>
                <a:lnTo>
                  <a:pt x="1121" y="2747"/>
                </a:lnTo>
                <a:lnTo>
                  <a:pt x="1121" y="2746"/>
                </a:lnTo>
                <a:lnTo>
                  <a:pt x="1121" y="2744"/>
                </a:lnTo>
                <a:lnTo>
                  <a:pt x="1120" y="2744"/>
                </a:lnTo>
                <a:lnTo>
                  <a:pt x="1118" y="2744"/>
                </a:lnTo>
                <a:lnTo>
                  <a:pt x="1118" y="2746"/>
                </a:lnTo>
                <a:lnTo>
                  <a:pt x="1114" y="2747"/>
                </a:lnTo>
                <a:lnTo>
                  <a:pt x="1109" y="2744"/>
                </a:lnTo>
                <a:lnTo>
                  <a:pt x="1103" y="2746"/>
                </a:lnTo>
                <a:lnTo>
                  <a:pt x="1102" y="2744"/>
                </a:lnTo>
                <a:lnTo>
                  <a:pt x="1099" y="2743"/>
                </a:lnTo>
                <a:lnTo>
                  <a:pt x="1091" y="2740"/>
                </a:lnTo>
                <a:lnTo>
                  <a:pt x="1090" y="2738"/>
                </a:lnTo>
                <a:lnTo>
                  <a:pt x="1088" y="2738"/>
                </a:lnTo>
                <a:lnTo>
                  <a:pt x="1087" y="2737"/>
                </a:lnTo>
                <a:lnTo>
                  <a:pt x="1085" y="2737"/>
                </a:lnTo>
                <a:lnTo>
                  <a:pt x="1084" y="2735"/>
                </a:lnTo>
                <a:lnTo>
                  <a:pt x="1082" y="2734"/>
                </a:lnTo>
                <a:lnTo>
                  <a:pt x="1082" y="2732"/>
                </a:lnTo>
                <a:lnTo>
                  <a:pt x="1080" y="2731"/>
                </a:lnTo>
                <a:lnTo>
                  <a:pt x="1079" y="2731"/>
                </a:lnTo>
                <a:lnTo>
                  <a:pt x="1077" y="2729"/>
                </a:lnTo>
                <a:lnTo>
                  <a:pt x="1076" y="2728"/>
                </a:lnTo>
                <a:lnTo>
                  <a:pt x="1076" y="2726"/>
                </a:lnTo>
                <a:lnTo>
                  <a:pt x="1076" y="2725"/>
                </a:lnTo>
                <a:lnTo>
                  <a:pt x="1074" y="2721"/>
                </a:lnTo>
                <a:lnTo>
                  <a:pt x="1071" y="2717"/>
                </a:lnTo>
                <a:lnTo>
                  <a:pt x="1070" y="2714"/>
                </a:lnTo>
                <a:lnTo>
                  <a:pt x="1068" y="2712"/>
                </a:lnTo>
                <a:lnTo>
                  <a:pt x="1067" y="2709"/>
                </a:lnTo>
                <a:lnTo>
                  <a:pt x="1065" y="2708"/>
                </a:lnTo>
                <a:lnTo>
                  <a:pt x="1064" y="2706"/>
                </a:lnTo>
                <a:lnTo>
                  <a:pt x="1064" y="2705"/>
                </a:lnTo>
                <a:lnTo>
                  <a:pt x="1062" y="2705"/>
                </a:lnTo>
                <a:lnTo>
                  <a:pt x="1062" y="2703"/>
                </a:lnTo>
                <a:lnTo>
                  <a:pt x="1061" y="2702"/>
                </a:lnTo>
                <a:lnTo>
                  <a:pt x="1061" y="2700"/>
                </a:lnTo>
                <a:lnTo>
                  <a:pt x="1059" y="2700"/>
                </a:lnTo>
                <a:lnTo>
                  <a:pt x="1059" y="2699"/>
                </a:lnTo>
                <a:lnTo>
                  <a:pt x="1058" y="2699"/>
                </a:lnTo>
                <a:lnTo>
                  <a:pt x="1058" y="2697"/>
                </a:lnTo>
                <a:lnTo>
                  <a:pt x="1056" y="2697"/>
                </a:lnTo>
                <a:lnTo>
                  <a:pt x="1055" y="2696"/>
                </a:lnTo>
                <a:lnTo>
                  <a:pt x="1053" y="2694"/>
                </a:lnTo>
                <a:lnTo>
                  <a:pt x="1052" y="2694"/>
                </a:lnTo>
                <a:lnTo>
                  <a:pt x="1052" y="2693"/>
                </a:lnTo>
                <a:lnTo>
                  <a:pt x="1050" y="2693"/>
                </a:lnTo>
                <a:lnTo>
                  <a:pt x="1050" y="2691"/>
                </a:lnTo>
                <a:lnTo>
                  <a:pt x="1049" y="2688"/>
                </a:lnTo>
                <a:lnTo>
                  <a:pt x="1049" y="2687"/>
                </a:lnTo>
                <a:lnTo>
                  <a:pt x="1049" y="2685"/>
                </a:lnTo>
                <a:lnTo>
                  <a:pt x="1047" y="2685"/>
                </a:lnTo>
                <a:lnTo>
                  <a:pt x="1046" y="2684"/>
                </a:lnTo>
                <a:lnTo>
                  <a:pt x="1044" y="2684"/>
                </a:lnTo>
                <a:lnTo>
                  <a:pt x="1038" y="2682"/>
                </a:lnTo>
                <a:lnTo>
                  <a:pt x="1037" y="2681"/>
                </a:lnTo>
                <a:lnTo>
                  <a:pt x="1035" y="2681"/>
                </a:lnTo>
                <a:lnTo>
                  <a:pt x="1034" y="2681"/>
                </a:lnTo>
                <a:lnTo>
                  <a:pt x="1025" y="2682"/>
                </a:lnTo>
                <a:lnTo>
                  <a:pt x="1025" y="2681"/>
                </a:lnTo>
                <a:lnTo>
                  <a:pt x="1025" y="2679"/>
                </a:lnTo>
                <a:lnTo>
                  <a:pt x="1025" y="2678"/>
                </a:lnTo>
                <a:lnTo>
                  <a:pt x="1025" y="2676"/>
                </a:lnTo>
                <a:lnTo>
                  <a:pt x="1025" y="2675"/>
                </a:lnTo>
                <a:lnTo>
                  <a:pt x="1025" y="2672"/>
                </a:lnTo>
                <a:lnTo>
                  <a:pt x="1025" y="2670"/>
                </a:lnTo>
                <a:lnTo>
                  <a:pt x="1025" y="2668"/>
                </a:lnTo>
                <a:lnTo>
                  <a:pt x="1025" y="2667"/>
                </a:lnTo>
                <a:lnTo>
                  <a:pt x="1025" y="2664"/>
                </a:lnTo>
                <a:lnTo>
                  <a:pt x="1023" y="2662"/>
                </a:lnTo>
                <a:lnTo>
                  <a:pt x="1023" y="2661"/>
                </a:lnTo>
                <a:lnTo>
                  <a:pt x="1006" y="2609"/>
                </a:lnTo>
                <a:lnTo>
                  <a:pt x="1005" y="2582"/>
                </a:lnTo>
                <a:lnTo>
                  <a:pt x="1005" y="2558"/>
                </a:lnTo>
                <a:lnTo>
                  <a:pt x="1005" y="2555"/>
                </a:lnTo>
                <a:lnTo>
                  <a:pt x="994" y="2543"/>
                </a:lnTo>
                <a:lnTo>
                  <a:pt x="972" y="2522"/>
                </a:lnTo>
                <a:lnTo>
                  <a:pt x="969" y="2517"/>
                </a:lnTo>
                <a:lnTo>
                  <a:pt x="967" y="2516"/>
                </a:lnTo>
                <a:lnTo>
                  <a:pt x="965" y="2513"/>
                </a:lnTo>
                <a:lnTo>
                  <a:pt x="964" y="2511"/>
                </a:lnTo>
                <a:lnTo>
                  <a:pt x="962" y="2508"/>
                </a:lnTo>
                <a:lnTo>
                  <a:pt x="959" y="2503"/>
                </a:lnTo>
                <a:lnTo>
                  <a:pt x="952" y="2488"/>
                </a:lnTo>
                <a:lnTo>
                  <a:pt x="947" y="2481"/>
                </a:lnTo>
                <a:lnTo>
                  <a:pt x="940" y="2470"/>
                </a:lnTo>
                <a:lnTo>
                  <a:pt x="911" y="2405"/>
                </a:lnTo>
                <a:lnTo>
                  <a:pt x="905" y="2391"/>
                </a:lnTo>
                <a:lnTo>
                  <a:pt x="896" y="2375"/>
                </a:lnTo>
                <a:lnTo>
                  <a:pt x="894" y="2372"/>
                </a:lnTo>
                <a:lnTo>
                  <a:pt x="894" y="2370"/>
                </a:lnTo>
                <a:lnTo>
                  <a:pt x="894" y="2369"/>
                </a:lnTo>
                <a:lnTo>
                  <a:pt x="893" y="2367"/>
                </a:lnTo>
                <a:lnTo>
                  <a:pt x="893" y="2366"/>
                </a:lnTo>
                <a:lnTo>
                  <a:pt x="893" y="2358"/>
                </a:lnTo>
                <a:lnTo>
                  <a:pt x="893" y="2357"/>
                </a:lnTo>
                <a:lnTo>
                  <a:pt x="893" y="2355"/>
                </a:lnTo>
                <a:lnTo>
                  <a:pt x="894" y="2352"/>
                </a:lnTo>
                <a:lnTo>
                  <a:pt x="894" y="2349"/>
                </a:lnTo>
                <a:lnTo>
                  <a:pt x="894" y="2344"/>
                </a:lnTo>
                <a:lnTo>
                  <a:pt x="894" y="2341"/>
                </a:lnTo>
                <a:lnTo>
                  <a:pt x="894" y="2340"/>
                </a:lnTo>
                <a:lnTo>
                  <a:pt x="894" y="2338"/>
                </a:lnTo>
                <a:lnTo>
                  <a:pt x="894" y="2337"/>
                </a:lnTo>
                <a:lnTo>
                  <a:pt x="893" y="2337"/>
                </a:lnTo>
                <a:lnTo>
                  <a:pt x="893" y="2335"/>
                </a:lnTo>
                <a:lnTo>
                  <a:pt x="891" y="2335"/>
                </a:lnTo>
                <a:lnTo>
                  <a:pt x="890" y="2334"/>
                </a:lnTo>
                <a:lnTo>
                  <a:pt x="888" y="2335"/>
                </a:lnTo>
                <a:lnTo>
                  <a:pt x="885" y="2340"/>
                </a:lnTo>
                <a:lnTo>
                  <a:pt x="882" y="2350"/>
                </a:lnTo>
                <a:lnTo>
                  <a:pt x="882" y="2352"/>
                </a:lnTo>
                <a:lnTo>
                  <a:pt x="881" y="2354"/>
                </a:lnTo>
                <a:lnTo>
                  <a:pt x="879" y="2355"/>
                </a:lnTo>
                <a:lnTo>
                  <a:pt x="873" y="2367"/>
                </a:lnTo>
                <a:lnTo>
                  <a:pt x="863" y="2375"/>
                </a:lnTo>
                <a:lnTo>
                  <a:pt x="861" y="2375"/>
                </a:lnTo>
                <a:lnTo>
                  <a:pt x="855" y="2379"/>
                </a:lnTo>
                <a:lnTo>
                  <a:pt x="854" y="2381"/>
                </a:lnTo>
                <a:lnTo>
                  <a:pt x="852" y="2382"/>
                </a:lnTo>
                <a:lnTo>
                  <a:pt x="850" y="2382"/>
                </a:lnTo>
                <a:lnTo>
                  <a:pt x="844" y="2384"/>
                </a:lnTo>
                <a:lnTo>
                  <a:pt x="837" y="2384"/>
                </a:lnTo>
                <a:lnTo>
                  <a:pt x="835" y="2384"/>
                </a:lnTo>
                <a:lnTo>
                  <a:pt x="834" y="2384"/>
                </a:lnTo>
                <a:lnTo>
                  <a:pt x="832" y="2385"/>
                </a:lnTo>
                <a:lnTo>
                  <a:pt x="829" y="2385"/>
                </a:lnTo>
                <a:lnTo>
                  <a:pt x="823" y="2387"/>
                </a:lnTo>
                <a:lnTo>
                  <a:pt x="817" y="2388"/>
                </a:lnTo>
                <a:lnTo>
                  <a:pt x="805" y="2391"/>
                </a:lnTo>
                <a:lnTo>
                  <a:pt x="798" y="2393"/>
                </a:lnTo>
                <a:lnTo>
                  <a:pt x="794" y="2394"/>
                </a:lnTo>
                <a:lnTo>
                  <a:pt x="784" y="2394"/>
                </a:lnTo>
                <a:lnTo>
                  <a:pt x="773" y="2394"/>
                </a:lnTo>
                <a:lnTo>
                  <a:pt x="760" y="2394"/>
                </a:lnTo>
                <a:lnTo>
                  <a:pt x="758" y="2394"/>
                </a:lnTo>
                <a:lnTo>
                  <a:pt x="757" y="2394"/>
                </a:lnTo>
                <a:lnTo>
                  <a:pt x="755" y="2394"/>
                </a:lnTo>
                <a:lnTo>
                  <a:pt x="754" y="2394"/>
                </a:lnTo>
                <a:lnTo>
                  <a:pt x="752" y="2394"/>
                </a:lnTo>
                <a:lnTo>
                  <a:pt x="751" y="2394"/>
                </a:lnTo>
                <a:lnTo>
                  <a:pt x="749" y="2396"/>
                </a:lnTo>
                <a:lnTo>
                  <a:pt x="748" y="2396"/>
                </a:lnTo>
                <a:lnTo>
                  <a:pt x="746" y="2396"/>
                </a:lnTo>
                <a:lnTo>
                  <a:pt x="745" y="2397"/>
                </a:lnTo>
                <a:lnTo>
                  <a:pt x="743" y="2397"/>
                </a:lnTo>
                <a:lnTo>
                  <a:pt x="742" y="2399"/>
                </a:lnTo>
                <a:lnTo>
                  <a:pt x="740" y="2399"/>
                </a:lnTo>
                <a:lnTo>
                  <a:pt x="739" y="2400"/>
                </a:lnTo>
                <a:lnTo>
                  <a:pt x="737" y="2402"/>
                </a:lnTo>
                <a:lnTo>
                  <a:pt x="737" y="2403"/>
                </a:lnTo>
                <a:lnTo>
                  <a:pt x="735" y="2403"/>
                </a:lnTo>
                <a:lnTo>
                  <a:pt x="734" y="2410"/>
                </a:lnTo>
                <a:lnTo>
                  <a:pt x="732" y="2416"/>
                </a:lnTo>
                <a:lnTo>
                  <a:pt x="731" y="2419"/>
                </a:lnTo>
                <a:lnTo>
                  <a:pt x="731" y="2420"/>
                </a:lnTo>
                <a:lnTo>
                  <a:pt x="729" y="2420"/>
                </a:lnTo>
                <a:lnTo>
                  <a:pt x="728" y="2422"/>
                </a:lnTo>
                <a:lnTo>
                  <a:pt x="728" y="2423"/>
                </a:lnTo>
                <a:lnTo>
                  <a:pt x="726" y="2423"/>
                </a:lnTo>
                <a:lnTo>
                  <a:pt x="723" y="2426"/>
                </a:lnTo>
                <a:lnTo>
                  <a:pt x="722" y="2426"/>
                </a:lnTo>
                <a:lnTo>
                  <a:pt x="720" y="2428"/>
                </a:lnTo>
                <a:lnTo>
                  <a:pt x="719" y="2429"/>
                </a:lnTo>
                <a:lnTo>
                  <a:pt x="717" y="2429"/>
                </a:lnTo>
                <a:lnTo>
                  <a:pt x="717" y="2431"/>
                </a:lnTo>
                <a:lnTo>
                  <a:pt x="716" y="2432"/>
                </a:lnTo>
                <a:lnTo>
                  <a:pt x="714" y="2434"/>
                </a:lnTo>
                <a:lnTo>
                  <a:pt x="713" y="2434"/>
                </a:lnTo>
                <a:lnTo>
                  <a:pt x="713" y="2435"/>
                </a:lnTo>
                <a:lnTo>
                  <a:pt x="711" y="2437"/>
                </a:lnTo>
                <a:lnTo>
                  <a:pt x="710" y="2438"/>
                </a:lnTo>
                <a:lnTo>
                  <a:pt x="708" y="2440"/>
                </a:lnTo>
                <a:lnTo>
                  <a:pt x="707" y="2440"/>
                </a:lnTo>
                <a:lnTo>
                  <a:pt x="707" y="2441"/>
                </a:lnTo>
                <a:lnTo>
                  <a:pt x="705" y="2441"/>
                </a:lnTo>
                <a:lnTo>
                  <a:pt x="704" y="2441"/>
                </a:lnTo>
                <a:lnTo>
                  <a:pt x="702" y="2441"/>
                </a:lnTo>
                <a:lnTo>
                  <a:pt x="702" y="2443"/>
                </a:lnTo>
                <a:lnTo>
                  <a:pt x="699" y="2443"/>
                </a:lnTo>
                <a:lnTo>
                  <a:pt x="698" y="2443"/>
                </a:lnTo>
                <a:lnTo>
                  <a:pt x="696" y="2443"/>
                </a:lnTo>
                <a:lnTo>
                  <a:pt x="695" y="2444"/>
                </a:lnTo>
                <a:lnTo>
                  <a:pt x="693" y="2444"/>
                </a:lnTo>
                <a:lnTo>
                  <a:pt x="692" y="2444"/>
                </a:lnTo>
                <a:lnTo>
                  <a:pt x="690" y="2444"/>
                </a:lnTo>
                <a:lnTo>
                  <a:pt x="690" y="2443"/>
                </a:lnTo>
                <a:lnTo>
                  <a:pt x="689" y="2443"/>
                </a:lnTo>
                <a:lnTo>
                  <a:pt x="690" y="2441"/>
                </a:lnTo>
                <a:lnTo>
                  <a:pt x="690" y="2440"/>
                </a:lnTo>
                <a:lnTo>
                  <a:pt x="692" y="2438"/>
                </a:lnTo>
                <a:lnTo>
                  <a:pt x="692" y="2437"/>
                </a:lnTo>
                <a:lnTo>
                  <a:pt x="692" y="2435"/>
                </a:lnTo>
                <a:lnTo>
                  <a:pt x="692" y="2434"/>
                </a:lnTo>
                <a:lnTo>
                  <a:pt x="692" y="2432"/>
                </a:lnTo>
                <a:lnTo>
                  <a:pt x="692" y="2431"/>
                </a:lnTo>
                <a:lnTo>
                  <a:pt x="690" y="2431"/>
                </a:lnTo>
                <a:lnTo>
                  <a:pt x="690" y="2432"/>
                </a:lnTo>
                <a:lnTo>
                  <a:pt x="689" y="2432"/>
                </a:lnTo>
                <a:lnTo>
                  <a:pt x="687" y="2432"/>
                </a:lnTo>
                <a:lnTo>
                  <a:pt x="687" y="2434"/>
                </a:lnTo>
                <a:lnTo>
                  <a:pt x="686" y="2434"/>
                </a:lnTo>
                <a:lnTo>
                  <a:pt x="684" y="2434"/>
                </a:lnTo>
                <a:lnTo>
                  <a:pt x="684" y="2432"/>
                </a:lnTo>
                <a:lnTo>
                  <a:pt x="684" y="2431"/>
                </a:lnTo>
                <a:lnTo>
                  <a:pt x="686" y="2429"/>
                </a:lnTo>
                <a:lnTo>
                  <a:pt x="687" y="2429"/>
                </a:lnTo>
                <a:lnTo>
                  <a:pt x="687" y="2428"/>
                </a:lnTo>
                <a:lnTo>
                  <a:pt x="689" y="2426"/>
                </a:lnTo>
                <a:lnTo>
                  <a:pt x="689" y="2425"/>
                </a:lnTo>
                <a:lnTo>
                  <a:pt x="690" y="2423"/>
                </a:lnTo>
                <a:lnTo>
                  <a:pt x="689" y="2423"/>
                </a:lnTo>
                <a:lnTo>
                  <a:pt x="689" y="2422"/>
                </a:lnTo>
                <a:lnTo>
                  <a:pt x="687" y="2422"/>
                </a:lnTo>
                <a:lnTo>
                  <a:pt x="686" y="2422"/>
                </a:lnTo>
                <a:lnTo>
                  <a:pt x="684" y="2422"/>
                </a:lnTo>
                <a:lnTo>
                  <a:pt x="684" y="2423"/>
                </a:lnTo>
                <a:lnTo>
                  <a:pt x="683" y="2423"/>
                </a:lnTo>
                <a:lnTo>
                  <a:pt x="681" y="2425"/>
                </a:lnTo>
                <a:lnTo>
                  <a:pt x="678" y="2425"/>
                </a:lnTo>
                <a:lnTo>
                  <a:pt x="675" y="2426"/>
                </a:lnTo>
                <a:lnTo>
                  <a:pt x="670" y="2428"/>
                </a:lnTo>
                <a:lnTo>
                  <a:pt x="669" y="2428"/>
                </a:lnTo>
                <a:lnTo>
                  <a:pt x="667" y="2429"/>
                </a:lnTo>
                <a:lnTo>
                  <a:pt x="666" y="2429"/>
                </a:lnTo>
                <a:lnTo>
                  <a:pt x="664" y="2431"/>
                </a:lnTo>
                <a:lnTo>
                  <a:pt x="663" y="2431"/>
                </a:lnTo>
                <a:lnTo>
                  <a:pt x="661" y="2431"/>
                </a:lnTo>
                <a:lnTo>
                  <a:pt x="660" y="2431"/>
                </a:lnTo>
                <a:lnTo>
                  <a:pt x="658" y="2431"/>
                </a:lnTo>
                <a:lnTo>
                  <a:pt x="658" y="2432"/>
                </a:lnTo>
                <a:lnTo>
                  <a:pt x="657" y="2431"/>
                </a:lnTo>
                <a:lnTo>
                  <a:pt x="655" y="2431"/>
                </a:lnTo>
                <a:lnTo>
                  <a:pt x="654" y="2429"/>
                </a:lnTo>
                <a:lnTo>
                  <a:pt x="651" y="2429"/>
                </a:lnTo>
                <a:lnTo>
                  <a:pt x="649" y="2429"/>
                </a:lnTo>
                <a:lnTo>
                  <a:pt x="645" y="2429"/>
                </a:lnTo>
                <a:lnTo>
                  <a:pt x="639" y="2429"/>
                </a:lnTo>
                <a:lnTo>
                  <a:pt x="637" y="2429"/>
                </a:lnTo>
                <a:lnTo>
                  <a:pt x="631" y="2429"/>
                </a:lnTo>
                <a:lnTo>
                  <a:pt x="627" y="2429"/>
                </a:lnTo>
                <a:lnTo>
                  <a:pt x="624" y="2429"/>
                </a:lnTo>
                <a:lnTo>
                  <a:pt x="622" y="2429"/>
                </a:lnTo>
                <a:lnTo>
                  <a:pt x="619" y="2429"/>
                </a:lnTo>
                <a:lnTo>
                  <a:pt x="617" y="2429"/>
                </a:lnTo>
                <a:lnTo>
                  <a:pt x="616" y="2429"/>
                </a:lnTo>
                <a:lnTo>
                  <a:pt x="614" y="2429"/>
                </a:lnTo>
                <a:lnTo>
                  <a:pt x="614" y="2431"/>
                </a:lnTo>
                <a:lnTo>
                  <a:pt x="613" y="2431"/>
                </a:lnTo>
                <a:lnTo>
                  <a:pt x="611" y="2431"/>
                </a:lnTo>
                <a:lnTo>
                  <a:pt x="610" y="2431"/>
                </a:lnTo>
                <a:lnTo>
                  <a:pt x="610" y="2432"/>
                </a:lnTo>
                <a:lnTo>
                  <a:pt x="608" y="2432"/>
                </a:lnTo>
                <a:lnTo>
                  <a:pt x="607" y="2432"/>
                </a:lnTo>
                <a:lnTo>
                  <a:pt x="605" y="2432"/>
                </a:lnTo>
                <a:lnTo>
                  <a:pt x="604" y="2434"/>
                </a:lnTo>
                <a:lnTo>
                  <a:pt x="602" y="2434"/>
                </a:lnTo>
                <a:lnTo>
                  <a:pt x="601" y="2434"/>
                </a:lnTo>
                <a:lnTo>
                  <a:pt x="599" y="2434"/>
                </a:lnTo>
                <a:lnTo>
                  <a:pt x="598" y="2434"/>
                </a:lnTo>
                <a:lnTo>
                  <a:pt x="596" y="2435"/>
                </a:lnTo>
                <a:lnTo>
                  <a:pt x="595" y="2435"/>
                </a:lnTo>
                <a:lnTo>
                  <a:pt x="593" y="2435"/>
                </a:lnTo>
                <a:lnTo>
                  <a:pt x="590" y="2435"/>
                </a:lnTo>
                <a:lnTo>
                  <a:pt x="586" y="2435"/>
                </a:lnTo>
                <a:lnTo>
                  <a:pt x="581" y="2435"/>
                </a:lnTo>
                <a:lnTo>
                  <a:pt x="578" y="2435"/>
                </a:lnTo>
                <a:lnTo>
                  <a:pt x="578" y="2434"/>
                </a:lnTo>
                <a:lnTo>
                  <a:pt x="575" y="2434"/>
                </a:lnTo>
                <a:lnTo>
                  <a:pt x="574" y="2434"/>
                </a:lnTo>
                <a:lnTo>
                  <a:pt x="572" y="2434"/>
                </a:lnTo>
                <a:lnTo>
                  <a:pt x="571" y="2434"/>
                </a:lnTo>
                <a:lnTo>
                  <a:pt x="564" y="2432"/>
                </a:lnTo>
                <a:lnTo>
                  <a:pt x="561" y="2432"/>
                </a:lnTo>
                <a:lnTo>
                  <a:pt x="558" y="2432"/>
                </a:lnTo>
                <a:lnTo>
                  <a:pt x="555" y="2431"/>
                </a:lnTo>
                <a:lnTo>
                  <a:pt x="554" y="2431"/>
                </a:lnTo>
                <a:lnTo>
                  <a:pt x="552" y="2431"/>
                </a:lnTo>
                <a:lnTo>
                  <a:pt x="551" y="2429"/>
                </a:lnTo>
                <a:lnTo>
                  <a:pt x="549" y="2429"/>
                </a:lnTo>
                <a:lnTo>
                  <a:pt x="548" y="2429"/>
                </a:lnTo>
                <a:lnTo>
                  <a:pt x="546" y="2429"/>
                </a:lnTo>
                <a:lnTo>
                  <a:pt x="545" y="2428"/>
                </a:lnTo>
                <a:lnTo>
                  <a:pt x="543" y="2428"/>
                </a:lnTo>
                <a:lnTo>
                  <a:pt x="542" y="2426"/>
                </a:lnTo>
                <a:lnTo>
                  <a:pt x="540" y="2426"/>
                </a:lnTo>
                <a:lnTo>
                  <a:pt x="539" y="2426"/>
                </a:lnTo>
                <a:lnTo>
                  <a:pt x="536" y="2425"/>
                </a:lnTo>
                <a:lnTo>
                  <a:pt x="534" y="2425"/>
                </a:lnTo>
                <a:lnTo>
                  <a:pt x="533" y="2423"/>
                </a:lnTo>
                <a:lnTo>
                  <a:pt x="531" y="2423"/>
                </a:lnTo>
                <a:lnTo>
                  <a:pt x="528" y="2423"/>
                </a:lnTo>
                <a:lnTo>
                  <a:pt x="525" y="2423"/>
                </a:lnTo>
                <a:lnTo>
                  <a:pt x="522" y="2423"/>
                </a:lnTo>
                <a:lnTo>
                  <a:pt x="516" y="2423"/>
                </a:lnTo>
                <a:lnTo>
                  <a:pt x="508" y="2426"/>
                </a:lnTo>
                <a:lnTo>
                  <a:pt x="507" y="2426"/>
                </a:lnTo>
                <a:lnTo>
                  <a:pt x="505" y="2426"/>
                </a:lnTo>
                <a:lnTo>
                  <a:pt x="505" y="2428"/>
                </a:lnTo>
                <a:lnTo>
                  <a:pt x="504" y="2428"/>
                </a:lnTo>
                <a:lnTo>
                  <a:pt x="502" y="2429"/>
                </a:lnTo>
                <a:lnTo>
                  <a:pt x="501" y="2431"/>
                </a:lnTo>
                <a:lnTo>
                  <a:pt x="499" y="2431"/>
                </a:lnTo>
                <a:lnTo>
                  <a:pt x="498" y="2432"/>
                </a:lnTo>
                <a:lnTo>
                  <a:pt x="496" y="2432"/>
                </a:lnTo>
                <a:lnTo>
                  <a:pt x="496" y="2434"/>
                </a:lnTo>
                <a:lnTo>
                  <a:pt x="492" y="2437"/>
                </a:lnTo>
                <a:lnTo>
                  <a:pt x="490" y="2437"/>
                </a:lnTo>
                <a:lnTo>
                  <a:pt x="487" y="2440"/>
                </a:lnTo>
                <a:lnTo>
                  <a:pt x="484" y="2441"/>
                </a:lnTo>
                <a:lnTo>
                  <a:pt x="483" y="2441"/>
                </a:lnTo>
                <a:lnTo>
                  <a:pt x="483" y="2443"/>
                </a:lnTo>
                <a:lnTo>
                  <a:pt x="481" y="2443"/>
                </a:lnTo>
                <a:lnTo>
                  <a:pt x="480" y="2443"/>
                </a:lnTo>
                <a:lnTo>
                  <a:pt x="478" y="2443"/>
                </a:lnTo>
                <a:lnTo>
                  <a:pt x="477" y="2444"/>
                </a:lnTo>
                <a:lnTo>
                  <a:pt x="475" y="2444"/>
                </a:lnTo>
                <a:lnTo>
                  <a:pt x="472" y="2444"/>
                </a:lnTo>
                <a:lnTo>
                  <a:pt x="468" y="2446"/>
                </a:lnTo>
                <a:lnTo>
                  <a:pt x="465" y="2446"/>
                </a:lnTo>
                <a:lnTo>
                  <a:pt x="463" y="2446"/>
                </a:lnTo>
                <a:lnTo>
                  <a:pt x="462" y="2446"/>
                </a:lnTo>
                <a:lnTo>
                  <a:pt x="460" y="2447"/>
                </a:lnTo>
                <a:lnTo>
                  <a:pt x="459" y="2447"/>
                </a:lnTo>
                <a:lnTo>
                  <a:pt x="457" y="2447"/>
                </a:lnTo>
                <a:lnTo>
                  <a:pt x="456" y="2447"/>
                </a:lnTo>
                <a:lnTo>
                  <a:pt x="454" y="2447"/>
                </a:lnTo>
                <a:lnTo>
                  <a:pt x="453" y="2447"/>
                </a:lnTo>
                <a:lnTo>
                  <a:pt x="451" y="2447"/>
                </a:lnTo>
                <a:lnTo>
                  <a:pt x="448" y="2447"/>
                </a:lnTo>
                <a:lnTo>
                  <a:pt x="446" y="2447"/>
                </a:lnTo>
                <a:lnTo>
                  <a:pt x="445" y="2447"/>
                </a:lnTo>
                <a:lnTo>
                  <a:pt x="443" y="2449"/>
                </a:lnTo>
                <a:lnTo>
                  <a:pt x="442" y="2449"/>
                </a:lnTo>
                <a:lnTo>
                  <a:pt x="440" y="2450"/>
                </a:lnTo>
                <a:lnTo>
                  <a:pt x="434" y="2452"/>
                </a:lnTo>
                <a:lnTo>
                  <a:pt x="431" y="2452"/>
                </a:lnTo>
                <a:lnTo>
                  <a:pt x="430" y="2453"/>
                </a:lnTo>
                <a:lnTo>
                  <a:pt x="428" y="2453"/>
                </a:lnTo>
                <a:lnTo>
                  <a:pt x="428" y="2455"/>
                </a:lnTo>
                <a:lnTo>
                  <a:pt x="425" y="2455"/>
                </a:lnTo>
                <a:lnTo>
                  <a:pt x="424" y="2455"/>
                </a:lnTo>
                <a:lnTo>
                  <a:pt x="422" y="2455"/>
                </a:lnTo>
                <a:lnTo>
                  <a:pt x="421" y="2455"/>
                </a:lnTo>
                <a:lnTo>
                  <a:pt x="419" y="2455"/>
                </a:lnTo>
                <a:lnTo>
                  <a:pt x="419" y="2453"/>
                </a:lnTo>
                <a:lnTo>
                  <a:pt x="418" y="2453"/>
                </a:lnTo>
                <a:lnTo>
                  <a:pt x="416" y="2453"/>
                </a:lnTo>
                <a:lnTo>
                  <a:pt x="415" y="2453"/>
                </a:lnTo>
                <a:lnTo>
                  <a:pt x="413" y="2455"/>
                </a:lnTo>
                <a:lnTo>
                  <a:pt x="412" y="2455"/>
                </a:lnTo>
                <a:lnTo>
                  <a:pt x="410" y="2456"/>
                </a:lnTo>
                <a:lnTo>
                  <a:pt x="409" y="2456"/>
                </a:lnTo>
                <a:lnTo>
                  <a:pt x="407" y="2456"/>
                </a:lnTo>
                <a:lnTo>
                  <a:pt x="406" y="2456"/>
                </a:lnTo>
                <a:lnTo>
                  <a:pt x="404" y="2456"/>
                </a:lnTo>
                <a:lnTo>
                  <a:pt x="403" y="2456"/>
                </a:lnTo>
                <a:lnTo>
                  <a:pt x="401" y="2456"/>
                </a:lnTo>
                <a:lnTo>
                  <a:pt x="400" y="2458"/>
                </a:lnTo>
                <a:lnTo>
                  <a:pt x="398" y="2458"/>
                </a:lnTo>
                <a:lnTo>
                  <a:pt x="398" y="2460"/>
                </a:lnTo>
                <a:lnTo>
                  <a:pt x="397" y="2460"/>
                </a:lnTo>
                <a:lnTo>
                  <a:pt x="395" y="2460"/>
                </a:lnTo>
                <a:lnTo>
                  <a:pt x="393" y="2460"/>
                </a:lnTo>
                <a:lnTo>
                  <a:pt x="392" y="2460"/>
                </a:lnTo>
                <a:lnTo>
                  <a:pt x="390" y="2460"/>
                </a:lnTo>
                <a:lnTo>
                  <a:pt x="390" y="2461"/>
                </a:lnTo>
                <a:lnTo>
                  <a:pt x="389" y="2461"/>
                </a:lnTo>
                <a:lnTo>
                  <a:pt x="387" y="2463"/>
                </a:lnTo>
                <a:lnTo>
                  <a:pt x="386" y="2463"/>
                </a:lnTo>
                <a:lnTo>
                  <a:pt x="386" y="2464"/>
                </a:lnTo>
                <a:lnTo>
                  <a:pt x="384" y="2464"/>
                </a:lnTo>
                <a:lnTo>
                  <a:pt x="384" y="2466"/>
                </a:lnTo>
                <a:lnTo>
                  <a:pt x="383" y="2466"/>
                </a:lnTo>
                <a:lnTo>
                  <a:pt x="381" y="2466"/>
                </a:lnTo>
                <a:lnTo>
                  <a:pt x="381" y="2467"/>
                </a:lnTo>
                <a:lnTo>
                  <a:pt x="380" y="2467"/>
                </a:lnTo>
                <a:lnTo>
                  <a:pt x="380" y="2469"/>
                </a:lnTo>
                <a:lnTo>
                  <a:pt x="378" y="2469"/>
                </a:lnTo>
                <a:lnTo>
                  <a:pt x="378" y="2470"/>
                </a:lnTo>
                <a:lnTo>
                  <a:pt x="377" y="2470"/>
                </a:lnTo>
                <a:lnTo>
                  <a:pt x="375" y="2470"/>
                </a:lnTo>
                <a:lnTo>
                  <a:pt x="371" y="2469"/>
                </a:lnTo>
                <a:lnTo>
                  <a:pt x="369" y="2469"/>
                </a:lnTo>
                <a:lnTo>
                  <a:pt x="368" y="2469"/>
                </a:lnTo>
                <a:lnTo>
                  <a:pt x="366" y="2469"/>
                </a:lnTo>
                <a:lnTo>
                  <a:pt x="365" y="2469"/>
                </a:lnTo>
                <a:lnTo>
                  <a:pt x="363" y="2469"/>
                </a:lnTo>
                <a:lnTo>
                  <a:pt x="362" y="2469"/>
                </a:lnTo>
                <a:lnTo>
                  <a:pt x="360" y="2469"/>
                </a:lnTo>
                <a:lnTo>
                  <a:pt x="359" y="2467"/>
                </a:lnTo>
                <a:lnTo>
                  <a:pt x="357" y="2467"/>
                </a:lnTo>
                <a:lnTo>
                  <a:pt x="356" y="2467"/>
                </a:lnTo>
                <a:lnTo>
                  <a:pt x="354" y="2467"/>
                </a:lnTo>
                <a:lnTo>
                  <a:pt x="353" y="2467"/>
                </a:lnTo>
                <a:lnTo>
                  <a:pt x="351" y="2467"/>
                </a:lnTo>
                <a:lnTo>
                  <a:pt x="350" y="2467"/>
                </a:lnTo>
                <a:lnTo>
                  <a:pt x="348" y="2467"/>
                </a:lnTo>
                <a:lnTo>
                  <a:pt x="347" y="2467"/>
                </a:lnTo>
                <a:lnTo>
                  <a:pt x="342" y="2466"/>
                </a:lnTo>
                <a:lnTo>
                  <a:pt x="341" y="2466"/>
                </a:lnTo>
                <a:close/>
                <a:moveTo>
                  <a:pt x="1329" y="963"/>
                </a:moveTo>
                <a:lnTo>
                  <a:pt x="1330" y="963"/>
                </a:lnTo>
                <a:lnTo>
                  <a:pt x="1330" y="966"/>
                </a:lnTo>
                <a:lnTo>
                  <a:pt x="1329" y="966"/>
                </a:lnTo>
                <a:lnTo>
                  <a:pt x="1329" y="963"/>
                </a:lnTo>
                <a:close/>
                <a:moveTo>
                  <a:pt x="1392" y="971"/>
                </a:moveTo>
                <a:lnTo>
                  <a:pt x="1394" y="971"/>
                </a:lnTo>
                <a:lnTo>
                  <a:pt x="1395" y="972"/>
                </a:lnTo>
                <a:lnTo>
                  <a:pt x="1394" y="974"/>
                </a:lnTo>
                <a:lnTo>
                  <a:pt x="1391" y="972"/>
                </a:lnTo>
                <a:lnTo>
                  <a:pt x="1392" y="971"/>
                </a:lnTo>
                <a:close/>
                <a:moveTo>
                  <a:pt x="1314" y="957"/>
                </a:moveTo>
                <a:lnTo>
                  <a:pt x="1315" y="957"/>
                </a:lnTo>
                <a:lnTo>
                  <a:pt x="1318" y="959"/>
                </a:lnTo>
                <a:lnTo>
                  <a:pt x="1315" y="962"/>
                </a:lnTo>
                <a:lnTo>
                  <a:pt x="1312" y="962"/>
                </a:lnTo>
                <a:lnTo>
                  <a:pt x="1312" y="960"/>
                </a:lnTo>
                <a:lnTo>
                  <a:pt x="1314" y="957"/>
                </a:lnTo>
                <a:close/>
                <a:moveTo>
                  <a:pt x="1332" y="947"/>
                </a:moveTo>
                <a:lnTo>
                  <a:pt x="1333" y="950"/>
                </a:lnTo>
                <a:lnTo>
                  <a:pt x="1332" y="950"/>
                </a:lnTo>
                <a:lnTo>
                  <a:pt x="1330" y="951"/>
                </a:lnTo>
                <a:lnTo>
                  <a:pt x="1330" y="948"/>
                </a:lnTo>
                <a:lnTo>
                  <a:pt x="1332" y="947"/>
                </a:lnTo>
                <a:close/>
                <a:moveTo>
                  <a:pt x="1348" y="948"/>
                </a:moveTo>
                <a:lnTo>
                  <a:pt x="1348" y="950"/>
                </a:lnTo>
                <a:lnTo>
                  <a:pt x="1345" y="951"/>
                </a:lnTo>
                <a:lnTo>
                  <a:pt x="1344" y="948"/>
                </a:lnTo>
                <a:lnTo>
                  <a:pt x="1347" y="947"/>
                </a:lnTo>
                <a:lnTo>
                  <a:pt x="1348" y="948"/>
                </a:lnTo>
                <a:close/>
                <a:moveTo>
                  <a:pt x="1442" y="956"/>
                </a:moveTo>
                <a:lnTo>
                  <a:pt x="1442" y="954"/>
                </a:lnTo>
                <a:lnTo>
                  <a:pt x="1444" y="953"/>
                </a:lnTo>
                <a:lnTo>
                  <a:pt x="1445" y="951"/>
                </a:lnTo>
                <a:lnTo>
                  <a:pt x="1447" y="951"/>
                </a:lnTo>
                <a:lnTo>
                  <a:pt x="1448" y="950"/>
                </a:lnTo>
                <a:lnTo>
                  <a:pt x="1451" y="947"/>
                </a:lnTo>
                <a:lnTo>
                  <a:pt x="1453" y="945"/>
                </a:lnTo>
                <a:lnTo>
                  <a:pt x="1456" y="945"/>
                </a:lnTo>
                <a:lnTo>
                  <a:pt x="1456" y="948"/>
                </a:lnTo>
                <a:lnTo>
                  <a:pt x="1454" y="950"/>
                </a:lnTo>
                <a:lnTo>
                  <a:pt x="1451" y="951"/>
                </a:lnTo>
                <a:lnTo>
                  <a:pt x="1448" y="953"/>
                </a:lnTo>
                <a:lnTo>
                  <a:pt x="1447" y="954"/>
                </a:lnTo>
                <a:lnTo>
                  <a:pt x="1445" y="956"/>
                </a:lnTo>
                <a:lnTo>
                  <a:pt x="1442" y="956"/>
                </a:lnTo>
                <a:close/>
                <a:moveTo>
                  <a:pt x="1587" y="918"/>
                </a:moveTo>
                <a:lnTo>
                  <a:pt x="1589" y="916"/>
                </a:lnTo>
                <a:lnTo>
                  <a:pt x="1590" y="913"/>
                </a:lnTo>
                <a:lnTo>
                  <a:pt x="1592" y="912"/>
                </a:lnTo>
                <a:lnTo>
                  <a:pt x="1595" y="913"/>
                </a:lnTo>
                <a:lnTo>
                  <a:pt x="1595" y="916"/>
                </a:lnTo>
                <a:lnTo>
                  <a:pt x="1593" y="918"/>
                </a:lnTo>
                <a:lnTo>
                  <a:pt x="1592" y="921"/>
                </a:lnTo>
                <a:lnTo>
                  <a:pt x="1590" y="921"/>
                </a:lnTo>
                <a:lnTo>
                  <a:pt x="1587" y="921"/>
                </a:lnTo>
                <a:lnTo>
                  <a:pt x="1587" y="918"/>
                </a:lnTo>
                <a:close/>
                <a:moveTo>
                  <a:pt x="1742" y="841"/>
                </a:moveTo>
                <a:lnTo>
                  <a:pt x="1739" y="844"/>
                </a:lnTo>
                <a:lnTo>
                  <a:pt x="1736" y="845"/>
                </a:lnTo>
                <a:lnTo>
                  <a:pt x="1733" y="845"/>
                </a:lnTo>
                <a:lnTo>
                  <a:pt x="1731" y="844"/>
                </a:lnTo>
                <a:lnTo>
                  <a:pt x="1731" y="841"/>
                </a:lnTo>
                <a:lnTo>
                  <a:pt x="1734" y="839"/>
                </a:lnTo>
                <a:lnTo>
                  <a:pt x="1737" y="838"/>
                </a:lnTo>
                <a:lnTo>
                  <a:pt x="1739" y="838"/>
                </a:lnTo>
                <a:lnTo>
                  <a:pt x="1743" y="836"/>
                </a:lnTo>
                <a:lnTo>
                  <a:pt x="1745" y="835"/>
                </a:lnTo>
                <a:lnTo>
                  <a:pt x="1746" y="833"/>
                </a:lnTo>
                <a:lnTo>
                  <a:pt x="1748" y="830"/>
                </a:lnTo>
                <a:lnTo>
                  <a:pt x="1749" y="827"/>
                </a:lnTo>
                <a:lnTo>
                  <a:pt x="1751" y="826"/>
                </a:lnTo>
                <a:lnTo>
                  <a:pt x="1752" y="829"/>
                </a:lnTo>
                <a:lnTo>
                  <a:pt x="1752" y="832"/>
                </a:lnTo>
                <a:lnTo>
                  <a:pt x="1751" y="833"/>
                </a:lnTo>
                <a:lnTo>
                  <a:pt x="1751" y="838"/>
                </a:lnTo>
                <a:lnTo>
                  <a:pt x="1748" y="839"/>
                </a:lnTo>
                <a:lnTo>
                  <a:pt x="1745" y="841"/>
                </a:lnTo>
                <a:lnTo>
                  <a:pt x="1742" y="841"/>
                </a:lnTo>
                <a:close/>
                <a:moveTo>
                  <a:pt x="1763" y="818"/>
                </a:moveTo>
                <a:lnTo>
                  <a:pt x="1766" y="818"/>
                </a:lnTo>
                <a:lnTo>
                  <a:pt x="1769" y="821"/>
                </a:lnTo>
                <a:lnTo>
                  <a:pt x="1769" y="823"/>
                </a:lnTo>
                <a:lnTo>
                  <a:pt x="1766" y="824"/>
                </a:lnTo>
                <a:lnTo>
                  <a:pt x="1763" y="823"/>
                </a:lnTo>
                <a:lnTo>
                  <a:pt x="1760" y="824"/>
                </a:lnTo>
                <a:lnTo>
                  <a:pt x="1757" y="821"/>
                </a:lnTo>
                <a:lnTo>
                  <a:pt x="1758" y="818"/>
                </a:lnTo>
                <a:lnTo>
                  <a:pt x="1760" y="818"/>
                </a:lnTo>
                <a:lnTo>
                  <a:pt x="1763" y="818"/>
                </a:lnTo>
                <a:close/>
                <a:moveTo>
                  <a:pt x="1783" y="807"/>
                </a:moveTo>
                <a:lnTo>
                  <a:pt x="1783" y="806"/>
                </a:lnTo>
                <a:lnTo>
                  <a:pt x="1784" y="804"/>
                </a:lnTo>
                <a:lnTo>
                  <a:pt x="1786" y="803"/>
                </a:lnTo>
                <a:lnTo>
                  <a:pt x="1789" y="804"/>
                </a:lnTo>
                <a:lnTo>
                  <a:pt x="1789" y="806"/>
                </a:lnTo>
                <a:lnTo>
                  <a:pt x="1786" y="810"/>
                </a:lnTo>
                <a:lnTo>
                  <a:pt x="1783" y="812"/>
                </a:lnTo>
                <a:lnTo>
                  <a:pt x="1781" y="810"/>
                </a:lnTo>
                <a:lnTo>
                  <a:pt x="1783" y="807"/>
                </a:lnTo>
                <a:close/>
                <a:moveTo>
                  <a:pt x="1805" y="783"/>
                </a:moveTo>
                <a:lnTo>
                  <a:pt x="1802" y="785"/>
                </a:lnTo>
                <a:lnTo>
                  <a:pt x="1799" y="786"/>
                </a:lnTo>
                <a:lnTo>
                  <a:pt x="1798" y="785"/>
                </a:lnTo>
                <a:lnTo>
                  <a:pt x="1798" y="780"/>
                </a:lnTo>
                <a:lnTo>
                  <a:pt x="1799" y="777"/>
                </a:lnTo>
                <a:lnTo>
                  <a:pt x="1802" y="774"/>
                </a:lnTo>
                <a:lnTo>
                  <a:pt x="1804" y="773"/>
                </a:lnTo>
                <a:lnTo>
                  <a:pt x="1807" y="770"/>
                </a:lnTo>
                <a:lnTo>
                  <a:pt x="1808" y="768"/>
                </a:lnTo>
                <a:lnTo>
                  <a:pt x="1810" y="765"/>
                </a:lnTo>
                <a:lnTo>
                  <a:pt x="1810" y="762"/>
                </a:lnTo>
                <a:lnTo>
                  <a:pt x="1811" y="759"/>
                </a:lnTo>
                <a:lnTo>
                  <a:pt x="1813" y="756"/>
                </a:lnTo>
                <a:lnTo>
                  <a:pt x="1816" y="754"/>
                </a:lnTo>
                <a:lnTo>
                  <a:pt x="1817" y="753"/>
                </a:lnTo>
                <a:lnTo>
                  <a:pt x="1820" y="753"/>
                </a:lnTo>
                <a:lnTo>
                  <a:pt x="1822" y="753"/>
                </a:lnTo>
                <a:lnTo>
                  <a:pt x="1823" y="751"/>
                </a:lnTo>
                <a:lnTo>
                  <a:pt x="1823" y="748"/>
                </a:lnTo>
                <a:lnTo>
                  <a:pt x="1825" y="745"/>
                </a:lnTo>
                <a:lnTo>
                  <a:pt x="1827" y="744"/>
                </a:lnTo>
                <a:lnTo>
                  <a:pt x="1828" y="741"/>
                </a:lnTo>
                <a:lnTo>
                  <a:pt x="1830" y="739"/>
                </a:lnTo>
                <a:lnTo>
                  <a:pt x="1833" y="739"/>
                </a:lnTo>
                <a:lnTo>
                  <a:pt x="1836" y="738"/>
                </a:lnTo>
                <a:lnTo>
                  <a:pt x="1836" y="736"/>
                </a:lnTo>
                <a:lnTo>
                  <a:pt x="1836" y="733"/>
                </a:lnTo>
                <a:lnTo>
                  <a:pt x="1837" y="730"/>
                </a:lnTo>
                <a:lnTo>
                  <a:pt x="1839" y="729"/>
                </a:lnTo>
                <a:lnTo>
                  <a:pt x="1840" y="727"/>
                </a:lnTo>
                <a:lnTo>
                  <a:pt x="1842" y="724"/>
                </a:lnTo>
                <a:lnTo>
                  <a:pt x="1843" y="721"/>
                </a:lnTo>
                <a:lnTo>
                  <a:pt x="1846" y="720"/>
                </a:lnTo>
                <a:lnTo>
                  <a:pt x="1848" y="715"/>
                </a:lnTo>
                <a:lnTo>
                  <a:pt x="1851" y="714"/>
                </a:lnTo>
                <a:lnTo>
                  <a:pt x="1854" y="712"/>
                </a:lnTo>
                <a:lnTo>
                  <a:pt x="1855" y="709"/>
                </a:lnTo>
                <a:lnTo>
                  <a:pt x="1858" y="706"/>
                </a:lnTo>
                <a:lnTo>
                  <a:pt x="1860" y="703"/>
                </a:lnTo>
                <a:lnTo>
                  <a:pt x="1863" y="701"/>
                </a:lnTo>
                <a:lnTo>
                  <a:pt x="1864" y="700"/>
                </a:lnTo>
                <a:lnTo>
                  <a:pt x="1866" y="697"/>
                </a:lnTo>
                <a:lnTo>
                  <a:pt x="1867" y="695"/>
                </a:lnTo>
                <a:lnTo>
                  <a:pt x="1869" y="694"/>
                </a:lnTo>
                <a:lnTo>
                  <a:pt x="1872" y="692"/>
                </a:lnTo>
                <a:lnTo>
                  <a:pt x="1873" y="689"/>
                </a:lnTo>
                <a:lnTo>
                  <a:pt x="1876" y="686"/>
                </a:lnTo>
                <a:lnTo>
                  <a:pt x="1878" y="685"/>
                </a:lnTo>
                <a:lnTo>
                  <a:pt x="1881" y="682"/>
                </a:lnTo>
                <a:lnTo>
                  <a:pt x="1886" y="679"/>
                </a:lnTo>
                <a:lnTo>
                  <a:pt x="1887" y="677"/>
                </a:lnTo>
                <a:lnTo>
                  <a:pt x="1890" y="676"/>
                </a:lnTo>
                <a:lnTo>
                  <a:pt x="1892" y="674"/>
                </a:lnTo>
                <a:lnTo>
                  <a:pt x="1895" y="674"/>
                </a:lnTo>
                <a:lnTo>
                  <a:pt x="1896" y="676"/>
                </a:lnTo>
                <a:lnTo>
                  <a:pt x="1896" y="679"/>
                </a:lnTo>
                <a:lnTo>
                  <a:pt x="1893" y="682"/>
                </a:lnTo>
                <a:lnTo>
                  <a:pt x="1892" y="683"/>
                </a:lnTo>
                <a:lnTo>
                  <a:pt x="1890" y="686"/>
                </a:lnTo>
                <a:lnTo>
                  <a:pt x="1887" y="689"/>
                </a:lnTo>
                <a:lnTo>
                  <a:pt x="1886" y="691"/>
                </a:lnTo>
                <a:lnTo>
                  <a:pt x="1882" y="694"/>
                </a:lnTo>
                <a:lnTo>
                  <a:pt x="1881" y="697"/>
                </a:lnTo>
                <a:lnTo>
                  <a:pt x="1879" y="700"/>
                </a:lnTo>
                <a:lnTo>
                  <a:pt x="1876" y="701"/>
                </a:lnTo>
                <a:lnTo>
                  <a:pt x="1873" y="704"/>
                </a:lnTo>
                <a:lnTo>
                  <a:pt x="1872" y="707"/>
                </a:lnTo>
                <a:lnTo>
                  <a:pt x="1869" y="710"/>
                </a:lnTo>
                <a:lnTo>
                  <a:pt x="1866" y="714"/>
                </a:lnTo>
                <a:lnTo>
                  <a:pt x="1864" y="715"/>
                </a:lnTo>
                <a:lnTo>
                  <a:pt x="1861" y="718"/>
                </a:lnTo>
                <a:lnTo>
                  <a:pt x="1860" y="723"/>
                </a:lnTo>
                <a:lnTo>
                  <a:pt x="1858" y="724"/>
                </a:lnTo>
                <a:lnTo>
                  <a:pt x="1855" y="727"/>
                </a:lnTo>
                <a:lnTo>
                  <a:pt x="1852" y="730"/>
                </a:lnTo>
                <a:lnTo>
                  <a:pt x="1851" y="733"/>
                </a:lnTo>
                <a:lnTo>
                  <a:pt x="1849" y="735"/>
                </a:lnTo>
                <a:lnTo>
                  <a:pt x="1848" y="736"/>
                </a:lnTo>
                <a:lnTo>
                  <a:pt x="1845" y="739"/>
                </a:lnTo>
                <a:lnTo>
                  <a:pt x="1845" y="744"/>
                </a:lnTo>
                <a:lnTo>
                  <a:pt x="1843" y="745"/>
                </a:lnTo>
                <a:lnTo>
                  <a:pt x="1842" y="747"/>
                </a:lnTo>
                <a:lnTo>
                  <a:pt x="1839" y="748"/>
                </a:lnTo>
                <a:lnTo>
                  <a:pt x="1836" y="750"/>
                </a:lnTo>
                <a:lnTo>
                  <a:pt x="1834" y="751"/>
                </a:lnTo>
                <a:lnTo>
                  <a:pt x="1833" y="754"/>
                </a:lnTo>
                <a:lnTo>
                  <a:pt x="1830" y="757"/>
                </a:lnTo>
                <a:lnTo>
                  <a:pt x="1828" y="760"/>
                </a:lnTo>
                <a:lnTo>
                  <a:pt x="1811" y="780"/>
                </a:lnTo>
                <a:lnTo>
                  <a:pt x="1810" y="782"/>
                </a:lnTo>
                <a:lnTo>
                  <a:pt x="1807" y="783"/>
                </a:lnTo>
                <a:lnTo>
                  <a:pt x="1805" y="783"/>
                </a:lnTo>
                <a:close/>
                <a:moveTo>
                  <a:pt x="1917" y="515"/>
                </a:moveTo>
                <a:lnTo>
                  <a:pt x="1920" y="514"/>
                </a:lnTo>
                <a:lnTo>
                  <a:pt x="1922" y="515"/>
                </a:lnTo>
                <a:lnTo>
                  <a:pt x="1923" y="517"/>
                </a:lnTo>
                <a:lnTo>
                  <a:pt x="1925" y="518"/>
                </a:lnTo>
                <a:lnTo>
                  <a:pt x="1925" y="520"/>
                </a:lnTo>
                <a:lnTo>
                  <a:pt x="1925" y="523"/>
                </a:lnTo>
                <a:lnTo>
                  <a:pt x="1922" y="523"/>
                </a:lnTo>
                <a:lnTo>
                  <a:pt x="1917" y="520"/>
                </a:lnTo>
                <a:lnTo>
                  <a:pt x="1916" y="517"/>
                </a:lnTo>
                <a:lnTo>
                  <a:pt x="1917" y="515"/>
                </a:lnTo>
                <a:close/>
                <a:moveTo>
                  <a:pt x="2517" y="262"/>
                </a:moveTo>
                <a:lnTo>
                  <a:pt x="2515" y="264"/>
                </a:lnTo>
                <a:lnTo>
                  <a:pt x="2512" y="264"/>
                </a:lnTo>
                <a:lnTo>
                  <a:pt x="2510" y="261"/>
                </a:lnTo>
                <a:lnTo>
                  <a:pt x="2512" y="259"/>
                </a:lnTo>
                <a:lnTo>
                  <a:pt x="2514" y="258"/>
                </a:lnTo>
                <a:lnTo>
                  <a:pt x="2517" y="256"/>
                </a:lnTo>
                <a:lnTo>
                  <a:pt x="2520" y="255"/>
                </a:lnTo>
                <a:lnTo>
                  <a:pt x="2521" y="253"/>
                </a:lnTo>
                <a:lnTo>
                  <a:pt x="2524" y="253"/>
                </a:lnTo>
                <a:lnTo>
                  <a:pt x="2527" y="253"/>
                </a:lnTo>
                <a:lnTo>
                  <a:pt x="2527" y="256"/>
                </a:lnTo>
                <a:lnTo>
                  <a:pt x="2526" y="258"/>
                </a:lnTo>
                <a:lnTo>
                  <a:pt x="2524" y="261"/>
                </a:lnTo>
                <a:lnTo>
                  <a:pt x="2523" y="261"/>
                </a:lnTo>
                <a:lnTo>
                  <a:pt x="2520" y="261"/>
                </a:lnTo>
                <a:lnTo>
                  <a:pt x="2517" y="262"/>
                </a:lnTo>
                <a:close/>
                <a:moveTo>
                  <a:pt x="2539" y="226"/>
                </a:moveTo>
                <a:lnTo>
                  <a:pt x="2542" y="229"/>
                </a:lnTo>
                <a:lnTo>
                  <a:pt x="2538" y="230"/>
                </a:lnTo>
                <a:lnTo>
                  <a:pt x="2536" y="230"/>
                </a:lnTo>
                <a:lnTo>
                  <a:pt x="2535" y="229"/>
                </a:lnTo>
                <a:lnTo>
                  <a:pt x="2538" y="227"/>
                </a:lnTo>
                <a:lnTo>
                  <a:pt x="2539" y="226"/>
                </a:lnTo>
                <a:close/>
                <a:moveTo>
                  <a:pt x="2371" y="61"/>
                </a:moveTo>
                <a:lnTo>
                  <a:pt x="2374" y="61"/>
                </a:lnTo>
                <a:lnTo>
                  <a:pt x="2374" y="62"/>
                </a:lnTo>
                <a:lnTo>
                  <a:pt x="2374" y="65"/>
                </a:lnTo>
                <a:lnTo>
                  <a:pt x="2371" y="65"/>
                </a:lnTo>
                <a:lnTo>
                  <a:pt x="2371" y="62"/>
                </a:lnTo>
                <a:lnTo>
                  <a:pt x="2371" y="6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Bilbao – Basque Country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9CCD2BB-7B63-5571-EA56-ACB3F9510217}"/>
              </a:ext>
            </a:extLst>
          </p:cNvPr>
          <p:cNvSpPr>
            <a:spLocks/>
          </p:cNvSpPr>
          <p:nvPr/>
        </p:nvSpPr>
        <p:spPr bwMode="auto">
          <a:xfrm>
            <a:off x="899592" y="1203598"/>
            <a:ext cx="3372532" cy="3542606"/>
          </a:xfrm>
          <a:custGeom>
            <a:avLst/>
            <a:gdLst>
              <a:gd name="T0" fmla="*/ 276 w 2796"/>
              <a:gd name="T1" fmla="*/ 1614 h 2937"/>
              <a:gd name="T2" fmla="*/ 354 w 2796"/>
              <a:gd name="T3" fmla="*/ 1422 h 2937"/>
              <a:gd name="T4" fmla="*/ 353 w 2796"/>
              <a:gd name="T5" fmla="*/ 1237 h 2937"/>
              <a:gd name="T6" fmla="*/ 319 w 2796"/>
              <a:gd name="T7" fmla="*/ 1035 h 2937"/>
              <a:gd name="T8" fmla="*/ 223 w 2796"/>
              <a:gd name="T9" fmla="*/ 791 h 2937"/>
              <a:gd name="T10" fmla="*/ 223 w 2796"/>
              <a:gd name="T11" fmla="*/ 619 h 2937"/>
              <a:gd name="T12" fmla="*/ 322 w 2796"/>
              <a:gd name="T13" fmla="*/ 469 h 2937"/>
              <a:gd name="T14" fmla="*/ 385 w 2796"/>
              <a:gd name="T15" fmla="*/ 243 h 2937"/>
              <a:gd name="T16" fmla="*/ 431 w 2796"/>
              <a:gd name="T17" fmla="*/ 50 h 2937"/>
              <a:gd name="T18" fmla="*/ 1024 w 2796"/>
              <a:gd name="T19" fmla="*/ 258 h 2937"/>
              <a:gd name="T20" fmla="*/ 1347 w 2796"/>
              <a:gd name="T21" fmla="*/ 597 h 2937"/>
              <a:gd name="T22" fmla="*/ 1864 w 2796"/>
              <a:gd name="T23" fmla="*/ 533 h 2937"/>
              <a:gd name="T24" fmla="*/ 2003 w 2796"/>
              <a:gd name="T25" fmla="*/ 339 h 2937"/>
              <a:gd name="T26" fmla="*/ 1995 w 2796"/>
              <a:gd name="T27" fmla="*/ 354 h 2937"/>
              <a:gd name="T28" fmla="*/ 1991 w 2796"/>
              <a:gd name="T29" fmla="*/ 371 h 2937"/>
              <a:gd name="T30" fmla="*/ 2113 w 2796"/>
              <a:gd name="T31" fmla="*/ 456 h 2937"/>
              <a:gd name="T32" fmla="*/ 2220 w 2796"/>
              <a:gd name="T33" fmla="*/ 861 h 2937"/>
              <a:gd name="T34" fmla="*/ 2794 w 2796"/>
              <a:gd name="T35" fmla="*/ 1061 h 2937"/>
              <a:gd name="T36" fmla="*/ 2791 w 2796"/>
              <a:gd name="T37" fmla="*/ 1098 h 2937"/>
              <a:gd name="T38" fmla="*/ 2787 w 2796"/>
              <a:gd name="T39" fmla="*/ 1137 h 2937"/>
              <a:gd name="T40" fmla="*/ 2760 w 2796"/>
              <a:gd name="T41" fmla="*/ 1236 h 2937"/>
              <a:gd name="T42" fmla="*/ 2746 w 2796"/>
              <a:gd name="T43" fmla="*/ 1243 h 2937"/>
              <a:gd name="T44" fmla="*/ 2737 w 2796"/>
              <a:gd name="T45" fmla="*/ 1254 h 2937"/>
              <a:gd name="T46" fmla="*/ 2725 w 2796"/>
              <a:gd name="T47" fmla="*/ 1266 h 2937"/>
              <a:gd name="T48" fmla="*/ 2717 w 2796"/>
              <a:gd name="T49" fmla="*/ 1279 h 2937"/>
              <a:gd name="T50" fmla="*/ 2679 w 2796"/>
              <a:gd name="T51" fmla="*/ 1279 h 2937"/>
              <a:gd name="T52" fmla="*/ 2676 w 2796"/>
              <a:gd name="T53" fmla="*/ 1327 h 2937"/>
              <a:gd name="T54" fmla="*/ 2676 w 2796"/>
              <a:gd name="T55" fmla="*/ 1375 h 2937"/>
              <a:gd name="T56" fmla="*/ 2666 w 2796"/>
              <a:gd name="T57" fmla="*/ 1390 h 2937"/>
              <a:gd name="T58" fmla="*/ 2653 w 2796"/>
              <a:gd name="T59" fmla="*/ 1397 h 2937"/>
              <a:gd name="T60" fmla="*/ 2638 w 2796"/>
              <a:gd name="T61" fmla="*/ 1408 h 2937"/>
              <a:gd name="T62" fmla="*/ 2626 w 2796"/>
              <a:gd name="T63" fmla="*/ 1417 h 2937"/>
              <a:gd name="T64" fmla="*/ 2616 w 2796"/>
              <a:gd name="T65" fmla="*/ 1429 h 2937"/>
              <a:gd name="T66" fmla="*/ 2609 w 2796"/>
              <a:gd name="T67" fmla="*/ 1441 h 2937"/>
              <a:gd name="T68" fmla="*/ 2596 w 2796"/>
              <a:gd name="T69" fmla="*/ 1449 h 2937"/>
              <a:gd name="T70" fmla="*/ 2584 w 2796"/>
              <a:gd name="T71" fmla="*/ 1459 h 2937"/>
              <a:gd name="T72" fmla="*/ 2516 w 2796"/>
              <a:gd name="T73" fmla="*/ 1492 h 2937"/>
              <a:gd name="T74" fmla="*/ 2482 w 2796"/>
              <a:gd name="T75" fmla="*/ 1479 h 2937"/>
              <a:gd name="T76" fmla="*/ 2435 w 2796"/>
              <a:gd name="T77" fmla="*/ 1479 h 2937"/>
              <a:gd name="T78" fmla="*/ 2382 w 2796"/>
              <a:gd name="T79" fmla="*/ 1514 h 2937"/>
              <a:gd name="T80" fmla="*/ 2342 w 2796"/>
              <a:gd name="T81" fmla="*/ 1562 h 2937"/>
              <a:gd name="T82" fmla="*/ 2316 w 2796"/>
              <a:gd name="T83" fmla="*/ 1611 h 2937"/>
              <a:gd name="T84" fmla="*/ 2254 w 2796"/>
              <a:gd name="T85" fmla="*/ 1692 h 2937"/>
              <a:gd name="T86" fmla="*/ 2217 w 2796"/>
              <a:gd name="T87" fmla="*/ 1733 h 2937"/>
              <a:gd name="T88" fmla="*/ 2168 w 2796"/>
              <a:gd name="T89" fmla="*/ 1775 h 2937"/>
              <a:gd name="T90" fmla="*/ 2039 w 2796"/>
              <a:gd name="T91" fmla="*/ 1785 h 2937"/>
              <a:gd name="T92" fmla="*/ 1889 w 2796"/>
              <a:gd name="T93" fmla="*/ 1779 h 2937"/>
              <a:gd name="T94" fmla="*/ 1848 w 2796"/>
              <a:gd name="T95" fmla="*/ 1823 h 2937"/>
              <a:gd name="T96" fmla="*/ 1814 w 2796"/>
              <a:gd name="T97" fmla="*/ 1855 h 2937"/>
              <a:gd name="T98" fmla="*/ 1764 w 2796"/>
              <a:gd name="T99" fmla="*/ 2038 h 2937"/>
              <a:gd name="T100" fmla="*/ 1937 w 2796"/>
              <a:gd name="T101" fmla="*/ 2251 h 2937"/>
              <a:gd name="T102" fmla="*/ 1958 w 2796"/>
              <a:gd name="T103" fmla="*/ 2298 h 2937"/>
              <a:gd name="T104" fmla="*/ 1990 w 2796"/>
              <a:gd name="T105" fmla="*/ 2315 h 2937"/>
              <a:gd name="T106" fmla="*/ 2018 w 2796"/>
              <a:gd name="T107" fmla="*/ 2371 h 2937"/>
              <a:gd name="T108" fmla="*/ 1886 w 2796"/>
              <a:gd name="T109" fmla="*/ 2791 h 2937"/>
              <a:gd name="T110" fmla="*/ 1227 w 2796"/>
              <a:gd name="T111" fmla="*/ 2826 h 2937"/>
              <a:gd name="T112" fmla="*/ 991 w 2796"/>
              <a:gd name="T113" fmla="*/ 2557 h 2937"/>
              <a:gd name="T114" fmla="*/ 214 w 2796"/>
              <a:gd name="T115" fmla="*/ 2043 h 2937"/>
              <a:gd name="T116" fmla="*/ 42 w 2796"/>
              <a:gd name="T117" fmla="*/ 1777 h 2937"/>
              <a:gd name="T118" fmla="*/ 89 w 2796"/>
              <a:gd name="T119" fmla="*/ 1717 h 2937"/>
              <a:gd name="T120" fmla="*/ 130 w 2796"/>
              <a:gd name="T121" fmla="*/ 1695 h 2937"/>
              <a:gd name="T122" fmla="*/ 193 w 2796"/>
              <a:gd name="T123" fmla="*/ 1701 h 2937"/>
              <a:gd name="T124" fmla="*/ 217 w 2796"/>
              <a:gd name="T125" fmla="*/ 1664 h 2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96" h="2937">
                <a:moveTo>
                  <a:pt x="217" y="1657"/>
                </a:moveTo>
                <a:lnTo>
                  <a:pt x="221" y="1648"/>
                </a:lnTo>
                <a:lnTo>
                  <a:pt x="234" y="1641"/>
                </a:lnTo>
                <a:lnTo>
                  <a:pt x="246" y="1636"/>
                </a:lnTo>
                <a:lnTo>
                  <a:pt x="251" y="1633"/>
                </a:lnTo>
                <a:lnTo>
                  <a:pt x="257" y="1628"/>
                </a:lnTo>
                <a:lnTo>
                  <a:pt x="260" y="1627"/>
                </a:lnTo>
                <a:lnTo>
                  <a:pt x="262" y="1625"/>
                </a:lnTo>
                <a:lnTo>
                  <a:pt x="276" y="1614"/>
                </a:lnTo>
                <a:lnTo>
                  <a:pt x="288" y="1601"/>
                </a:lnTo>
                <a:lnTo>
                  <a:pt x="303" y="1585"/>
                </a:lnTo>
                <a:lnTo>
                  <a:pt x="310" y="1578"/>
                </a:lnTo>
                <a:lnTo>
                  <a:pt x="314" y="1567"/>
                </a:lnTo>
                <a:lnTo>
                  <a:pt x="305" y="1540"/>
                </a:lnTo>
                <a:lnTo>
                  <a:pt x="298" y="1518"/>
                </a:lnTo>
                <a:lnTo>
                  <a:pt x="311" y="1477"/>
                </a:lnTo>
                <a:lnTo>
                  <a:pt x="336" y="1445"/>
                </a:lnTo>
                <a:lnTo>
                  <a:pt x="354" y="1422"/>
                </a:lnTo>
                <a:lnTo>
                  <a:pt x="379" y="1355"/>
                </a:lnTo>
                <a:lnTo>
                  <a:pt x="399" y="1327"/>
                </a:lnTo>
                <a:lnTo>
                  <a:pt x="402" y="1319"/>
                </a:lnTo>
                <a:lnTo>
                  <a:pt x="404" y="1313"/>
                </a:lnTo>
                <a:lnTo>
                  <a:pt x="404" y="1311"/>
                </a:lnTo>
                <a:lnTo>
                  <a:pt x="400" y="1297"/>
                </a:lnTo>
                <a:lnTo>
                  <a:pt x="393" y="1285"/>
                </a:lnTo>
                <a:lnTo>
                  <a:pt x="385" y="1271"/>
                </a:lnTo>
                <a:lnTo>
                  <a:pt x="353" y="1237"/>
                </a:lnTo>
                <a:lnTo>
                  <a:pt x="282" y="1177"/>
                </a:lnTo>
                <a:lnTo>
                  <a:pt x="271" y="1162"/>
                </a:lnTo>
                <a:lnTo>
                  <a:pt x="258" y="1135"/>
                </a:lnTo>
                <a:lnTo>
                  <a:pt x="257" y="1106"/>
                </a:lnTo>
                <a:lnTo>
                  <a:pt x="261" y="1097"/>
                </a:lnTo>
                <a:lnTo>
                  <a:pt x="263" y="1090"/>
                </a:lnTo>
                <a:lnTo>
                  <a:pt x="267" y="1084"/>
                </a:lnTo>
                <a:lnTo>
                  <a:pt x="278" y="1072"/>
                </a:lnTo>
                <a:lnTo>
                  <a:pt x="319" y="1035"/>
                </a:lnTo>
                <a:lnTo>
                  <a:pt x="325" y="1028"/>
                </a:lnTo>
                <a:lnTo>
                  <a:pt x="326" y="1021"/>
                </a:lnTo>
                <a:lnTo>
                  <a:pt x="326" y="1020"/>
                </a:lnTo>
                <a:lnTo>
                  <a:pt x="327" y="1015"/>
                </a:lnTo>
                <a:lnTo>
                  <a:pt x="325" y="1001"/>
                </a:lnTo>
                <a:lnTo>
                  <a:pt x="309" y="956"/>
                </a:lnTo>
                <a:lnTo>
                  <a:pt x="276" y="877"/>
                </a:lnTo>
                <a:lnTo>
                  <a:pt x="236" y="818"/>
                </a:lnTo>
                <a:lnTo>
                  <a:pt x="223" y="791"/>
                </a:lnTo>
                <a:lnTo>
                  <a:pt x="220" y="779"/>
                </a:lnTo>
                <a:lnTo>
                  <a:pt x="230" y="737"/>
                </a:lnTo>
                <a:lnTo>
                  <a:pt x="233" y="727"/>
                </a:lnTo>
                <a:lnTo>
                  <a:pt x="241" y="701"/>
                </a:lnTo>
                <a:lnTo>
                  <a:pt x="242" y="700"/>
                </a:lnTo>
                <a:lnTo>
                  <a:pt x="244" y="699"/>
                </a:lnTo>
                <a:lnTo>
                  <a:pt x="246" y="667"/>
                </a:lnTo>
                <a:lnTo>
                  <a:pt x="235" y="645"/>
                </a:lnTo>
                <a:lnTo>
                  <a:pt x="223" y="619"/>
                </a:lnTo>
                <a:lnTo>
                  <a:pt x="221" y="609"/>
                </a:lnTo>
                <a:lnTo>
                  <a:pt x="236" y="561"/>
                </a:lnTo>
                <a:lnTo>
                  <a:pt x="252" y="531"/>
                </a:lnTo>
                <a:lnTo>
                  <a:pt x="258" y="522"/>
                </a:lnTo>
                <a:lnTo>
                  <a:pt x="273" y="507"/>
                </a:lnTo>
                <a:lnTo>
                  <a:pt x="281" y="501"/>
                </a:lnTo>
                <a:lnTo>
                  <a:pt x="284" y="498"/>
                </a:lnTo>
                <a:lnTo>
                  <a:pt x="313" y="475"/>
                </a:lnTo>
                <a:lnTo>
                  <a:pt x="322" y="469"/>
                </a:lnTo>
                <a:lnTo>
                  <a:pt x="340" y="458"/>
                </a:lnTo>
                <a:lnTo>
                  <a:pt x="358" y="444"/>
                </a:lnTo>
                <a:lnTo>
                  <a:pt x="363" y="438"/>
                </a:lnTo>
                <a:lnTo>
                  <a:pt x="365" y="431"/>
                </a:lnTo>
                <a:lnTo>
                  <a:pt x="370" y="418"/>
                </a:lnTo>
                <a:lnTo>
                  <a:pt x="372" y="394"/>
                </a:lnTo>
                <a:lnTo>
                  <a:pt x="373" y="374"/>
                </a:lnTo>
                <a:lnTo>
                  <a:pt x="370" y="301"/>
                </a:lnTo>
                <a:lnTo>
                  <a:pt x="385" y="243"/>
                </a:lnTo>
                <a:lnTo>
                  <a:pt x="388" y="232"/>
                </a:lnTo>
                <a:lnTo>
                  <a:pt x="388" y="226"/>
                </a:lnTo>
                <a:lnTo>
                  <a:pt x="385" y="220"/>
                </a:lnTo>
                <a:lnTo>
                  <a:pt x="367" y="168"/>
                </a:lnTo>
                <a:lnTo>
                  <a:pt x="348" y="120"/>
                </a:lnTo>
                <a:lnTo>
                  <a:pt x="340" y="98"/>
                </a:lnTo>
                <a:lnTo>
                  <a:pt x="341" y="97"/>
                </a:lnTo>
                <a:lnTo>
                  <a:pt x="384" y="75"/>
                </a:lnTo>
                <a:lnTo>
                  <a:pt x="431" y="50"/>
                </a:lnTo>
                <a:lnTo>
                  <a:pt x="468" y="28"/>
                </a:lnTo>
                <a:lnTo>
                  <a:pt x="509" y="0"/>
                </a:lnTo>
                <a:lnTo>
                  <a:pt x="571" y="142"/>
                </a:lnTo>
                <a:lnTo>
                  <a:pt x="636" y="152"/>
                </a:lnTo>
                <a:lnTo>
                  <a:pt x="762" y="172"/>
                </a:lnTo>
                <a:lnTo>
                  <a:pt x="854" y="299"/>
                </a:lnTo>
                <a:lnTo>
                  <a:pt x="945" y="205"/>
                </a:lnTo>
                <a:lnTo>
                  <a:pt x="997" y="211"/>
                </a:lnTo>
                <a:lnTo>
                  <a:pt x="1024" y="258"/>
                </a:lnTo>
                <a:lnTo>
                  <a:pt x="1019" y="270"/>
                </a:lnTo>
                <a:lnTo>
                  <a:pt x="993" y="337"/>
                </a:lnTo>
                <a:lnTo>
                  <a:pt x="979" y="363"/>
                </a:lnTo>
                <a:lnTo>
                  <a:pt x="972" y="408"/>
                </a:lnTo>
                <a:lnTo>
                  <a:pt x="1025" y="476"/>
                </a:lnTo>
                <a:lnTo>
                  <a:pt x="1100" y="539"/>
                </a:lnTo>
                <a:lnTo>
                  <a:pt x="1104" y="543"/>
                </a:lnTo>
                <a:lnTo>
                  <a:pt x="1222" y="554"/>
                </a:lnTo>
                <a:lnTo>
                  <a:pt x="1347" y="597"/>
                </a:lnTo>
                <a:lnTo>
                  <a:pt x="1438" y="599"/>
                </a:lnTo>
                <a:lnTo>
                  <a:pt x="1520" y="623"/>
                </a:lnTo>
                <a:lnTo>
                  <a:pt x="1652" y="687"/>
                </a:lnTo>
                <a:lnTo>
                  <a:pt x="1732" y="725"/>
                </a:lnTo>
                <a:lnTo>
                  <a:pt x="1799" y="754"/>
                </a:lnTo>
                <a:lnTo>
                  <a:pt x="1828" y="635"/>
                </a:lnTo>
                <a:lnTo>
                  <a:pt x="1830" y="598"/>
                </a:lnTo>
                <a:lnTo>
                  <a:pt x="1857" y="586"/>
                </a:lnTo>
                <a:lnTo>
                  <a:pt x="1864" y="533"/>
                </a:lnTo>
                <a:lnTo>
                  <a:pt x="1872" y="513"/>
                </a:lnTo>
                <a:lnTo>
                  <a:pt x="1859" y="474"/>
                </a:lnTo>
                <a:lnTo>
                  <a:pt x="1832" y="426"/>
                </a:lnTo>
                <a:lnTo>
                  <a:pt x="1817" y="357"/>
                </a:lnTo>
                <a:lnTo>
                  <a:pt x="1822" y="326"/>
                </a:lnTo>
                <a:lnTo>
                  <a:pt x="1938" y="325"/>
                </a:lnTo>
                <a:lnTo>
                  <a:pt x="1987" y="317"/>
                </a:lnTo>
                <a:lnTo>
                  <a:pt x="1995" y="333"/>
                </a:lnTo>
                <a:lnTo>
                  <a:pt x="2003" y="339"/>
                </a:lnTo>
                <a:lnTo>
                  <a:pt x="2002" y="343"/>
                </a:lnTo>
                <a:lnTo>
                  <a:pt x="2001" y="344"/>
                </a:lnTo>
                <a:lnTo>
                  <a:pt x="1999" y="344"/>
                </a:lnTo>
                <a:lnTo>
                  <a:pt x="1999" y="346"/>
                </a:lnTo>
                <a:lnTo>
                  <a:pt x="1998" y="347"/>
                </a:lnTo>
                <a:lnTo>
                  <a:pt x="1998" y="348"/>
                </a:lnTo>
                <a:lnTo>
                  <a:pt x="1996" y="350"/>
                </a:lnTo>
                <a:lnTo>
                  <a:pt x="1995" y="352"/>
                </a:lnTo>
                <a:lnTo>
                  <a:pt x="1995" y="354"/>
                </a:lnTo>
                <a:lnTo>
                  <a:pt x="1995" y="357"/>
                </a:lnTo>
                <a:lnTo>
                  <a:pt x="1995" y="362"/>
                </a:lnTo>
                <a:lnTo>
                  <a:pt x="1995" y="363"/>
                </a:lnTo>
                <a:lnTo>
                  <a:pt x="1995" y="365"/>
                </a:lnTo>
                <a:lnTo>
                  <a:pt x="1993" y="366"/>
                </a:lnTo>
                <a:lnTo>
                  <a:pt x="1993" y="368"/>
                </a:lnTo>
                <a:lnTo>
                  <a:pt x="1992" y="369"/>
                </a:lnTo>
                <a:lnTo>
                  <a:pt x="1991" y="370"/>
                </a:lnTo>
                <a:lnTo>
                  <a:pt x="1991" y="371"/>
                </a:lnTo>
                <a:lnTo>
                  <a:pt x="1991" y="373"/>
                </a:lnTo>
                <a:lnTo>
                  <a:pt x="1990" y="376"/>
                </a:lnTo>
                <a:lnTo>
                  <a:pt x="1992" y="376"/>
                </a:lnTo>
                <a:lnTo>
                  <a:pt x="2013" y="379"/>
                </a:lnTo>
                <a:lnTo>
                  <a:pt x="2020" y="383"/>
                </a:lnTo>
                <a:lnTo>
                  <a:pt x="2049" y="400"/>
                </a:lnTo>
                <a:lnTo>
                  <a:pt x="2071" y="445"/>
                </a:lnTo>
                <a:lnTo>
                  <a:pt x="2094" y="439"/>
                </a:lnTo>
                <a:lnTo>
                  <a:pt x="2113" y="456"/>
                </a:lnTo>
                <a:lnTo>
                  <a:pt x="2114" y="465"/>
                </a:lnTo>
                <a:lnTo>
                  <a:pt x="2145" y="499"/>
                </a:lnTo>
                <a:lnTo>
                  <a:pt x="2184" y="507"/>
                </a:lnTo>
                <a:lnTo>
                  <a:pt x="2265" y="589"/>
                </a:lnTo>
                <a:lnTo>
                  <a:pt x="2301" y="624"/>
                </a:lnTo>
                <a:lnTo>
                  <a:pt x="2250" y="694"/>
                </a:lnTo>
                <a:lnTo>
                  <a:pt x="2242" y="752"/>
                </a:lnTo>
                <a:lnTo>
                  <a:pt x="2222" y="845"/>
                </a:lnTo>
                <a:lnTo>
                  <a:pt x="2220" y="861"/>
                </a:lnTo>
                <a:lnTo>
                  <a:pt x="2287" y="876"/>
                </a:lnTo>
                <a:lnTo>
                  <a:pt x="2406" y="892"/>
                </a:lnTo>
                <a:lnTo>
                  <a:pt x="2438" y="898"/>
                </a:lnTo>
                <a:lnTo>
                  <a:pt x="2462" y="903"/>
                </a:lnTo>
                <a:lnTo>
                  <a:pt x="2601" y="971"/>
                </a:lnTo>
                <a:lnTo>
                  <a:pt x="2721" y="1040"/>
                </a:lnTo>
                <a:lnTo>
                  <a:pt x="2796" y="1053"/>
                </a:lnTo>
                <a:lnTo>
                  <a:pt x="2796" y="1057"/>
                </a:lnTo>
                <a:lnTo>
                  <a:pt x="2794" y="1061"/>
                </a:lnTo>
                <a:lnTo>
                  <a:pt x="2793" y="1074"/>
                </a:lnTo>
                <a:lnTo>
                  <a:pt x="2793" y="1077"/>
                </a:lnTo>
                <a:lnTo>
                  <a:pt x="2793" y="1083"/>
                </a:lnTo>
                <a:lnTo>
                  <a:pt x="2792" y="1085"/>
                </a:lnTo>
                <a:lnTo>
                  <a:pt x="2792" y="1089"/>
                </a:lnTo>
                <a:lnTo>
                  <a:pt x="2792" y="1093"/>
                </a:lnTo>
                <a:lnTo>
                  <a:pt x="2792" y="1095"/>
                </a:lnTo>
                <a:lnTo>
                  <a:pt x="2791" y="1097"/>
                </a:lnTo>
                <a:lnTo>
                  <a:pt x="2791" y="1098"/>
                </a:lnTo>
                <a:lnTo>
                  <a:pt x="2791" y="1100"/>
                </a:lnTo>
                <a:lnTo>
                  <a:pt x="2791" y="1104"/>
                </a:lnTo>
                <a:lnTo>
                  <a:pt x="2789" y="1108"/>
                </a:lnTo>
                <a:lnTo>
                  <a:pt x="2789" y="1113"/>
                </a:lnTo>
                <a:lnTo>
                  <a:pt x="2789" y="1117"/>
                </a:lnTo>
                <a:lnTo>
                  <a:pt x="2788" y="1124"/>
                </a:lnTo>
                <a:lnTo>
                  <a:pt x="2788" y="1132"/>
                </a:lnTo>
                <a:lnTo>
                  <a:pt x="2787" y="1136"/>
                </a:lnTo>
                <a:lnTo>
                  <a:pt x="2787" y="1137"/>
                </a:lnTo>
                <a:lnTo>
                  <a:pt x="2787" y="1138"/>
                </a:lnTo>
                <a:lnTo>
                  <a:pt x="2787" y="1141"/>
                </a:lnTo>
                <a:lnTo>
                  <a:pt x="2766" y="1228"/>
                </a:lnTo>
                <a:lnTo>
                  <a:pt x="2766" y="1230"/>
                </a:lnTo>
                <a:lnTo>
                  <a:pt x="2765" y="1231"/>
                </a:lnTo>
                <a:lnTo>
                  <a:pt x="2764" y="1232"/>
                </a:lnTo>
                <a:lnTo>
                  <a:pt x="2762" y="1233"/>
                </a:lnTo>
                <a:lnTo>
                  <a:pt x="2761" y="1234"/>
                </a:lnTo>
                <a:lnTo>
                  <a:pt x="2760" y="1236"/>
                </a:lnTo>
                <a:lnTo>
                  <a:pt x="2757" y="1236"/>
                </a:lnTo>
                <a:lnTo>
                  <a:pt x="2756" y="1237"/>
                </a:lnTo>
                <a:lnTo>
                  <a:pt x="2755" y="1237"/>
                </a:lnTo>
                <a:lnTo>
                  <a:pt x="2754" y="1238"/>
                </a:lnTo>
                <a:lnTo>
                  <a:pt x="2751" y="1239"/>
                </a:lnTo>
                <a:lnTo>
                  <a:pt x="2750" y="1239"/>
                </a:lnTo>
                <a:lnTo>
                  <a:pt x="2749" y="1241"/>
                </a:lnTo>
                <a:lnTo>
                  <a:pt x="2748" y="1242"/>
                </a:lnTo>
                <a:lnTo>
                  <a:pt x="2746" y="1243"/>
                </a:lnTo>
                <a:lnTo>
                  <a:pt x="2745" y="1243"/>
                </a:lnTo>
                <a:lnTo>
                  <a:pt x="2743" y="1244"/>
                </a:lnTo>
                <a:lnTo>
                  <a:pt x="2741" y="1246"/>
                </a:lnTo>
                <a:lnTo>
                  <a:pt x="2741" y="1247"/>
                </a:lnTo>
                <a:lnTo>
                  <a:pt x="2740" y="1248"/>
                </a:lnTo>
                <a:lnTo>
                  <a:pt x="2739" y="1250"/>
                </a:lnTo>
                <a:lnTo>
                  <a:pt x="2739" y="1252"/>
                </a:lnTo>
                <a:lnTo>
                  <a:pt x="2738" y="1253"/>
                </a:lnTo>
                <a:lnTo>
                  <a:pt x="2737" y="1254"/>
                </a:lnTo>
                <a:lnTo>
                  <a:pt x="2737" y="1255"/>
                </a:lnTo>
                <a:lnTo>
                  <a:pt x="2735" y="1257"/>
                </a:lnTo>
                <a:lnTo>
                  <a:pt x="2734" y="1258"/>
                </a:lnTo>
                <a:lnTo>
                  <a:pt x="2733" y="1259"/>
                </a:lnTo>
                <a:lnTo>
                  <a:pt x="2730" y="1262"/>
                </a:lnTo>
                <a:lnTo>
                  <a:pt x="2729" y="1263"/>
                </a:lnTo>
                <a:lnTo>
                  <a:pt x="2728" y="1264"/>
                </a:lnTo>
                <a:lnTo>
                  <a:pt x="2727" y="1265"/>
                </a:lnTo>
                <a:lnTo>
                  <a:pt x="2725" y="1266"/>
                </a:lnTo>
                <a:lnTo>
                  <a:pt x="2724" y="1268"/>
                </a:lnTo>
                <a:lnTo>
                  <a:pt x="2724" y="1269"/>
                </a:lnTo>
                <a:lnTo>
                  <a:pt x="2723" y="1271"/>
                </a:lnTo>
                <a:lnTo>
                  <a:pt x="2723" y="1273"/>
                </a:lnTo>
                <a:lnTo>
                  <a:pt x="2722" y="1274"/>
                </a:lnTo>
                <a:lnTo>
                  <a:pt x="2721" y="1275"/>
                </a:lnTo>
                <a:lnTo>
                  <a:pt x="2719" y="1276"/>
                </a:lnTo>
                <a:lnTo>
                  <a:pt x="2718" y="1278"/>
                </a:lnTo>
                <a:lnTo>
                  <a:pt x="2717" y="1279"/>
                </a:lnTo>
                <a:lnTo>
                  <a:pt x="2714" y="1280"/>
                </a:lnTo>
                <a:lnTo>
                  <a:pt x="2705" y="1280"/>
                </a:lnTo>
                <a:lnTo>
                  <a:pt x="2702" y="1279"/>
                </a:lnTo>
                <a:lnTo>
                  <a:pt x="2690" y="1279"/>
                </a:lnTo>
                <a:lnTo>
                  <a:pt x="2689" y="1279"/>
                </a:lnTo>
                <a:lnTo>
                  <a:pt x="2687" y="1279"/>
                </a:lnTo>
                <a:lnTo>
                  <a:pt x="2684" y="1279"/>
                </a:lnTo>
                <a:lnTo>
                  <a:pt x="2682" y="1279"/>
                </a:lnTo>
                <a:lnTo>
                  <a:pt x="2679" y="1279"/>
                </a:lnTo>
                <a:lnTo>
                  <a:pt x="2675" y="1278"/>
                </a:lnTo>
                <a:lnTo>
                  <a:pt x="2675" y="1285"/>
                </a:lnTo>
                <a:lnTo>
                  <a:pt x="2676" y="1300"/>
                </a:lnTo>
                <a:lnTo>
                  <a:pt x="2676" y="1307"/>
                </a:lnTo>
                <a:lnTo>
                  <a:pt x="2676" y="1308"/>
                </a:lnTo>
                <a:lnTo>
                  <a:pt x="2676" y="1313"/>
                </a:lnTo>
                <a:lnTo>
                  <a:pt x="2676" y="1317"/>
                </a:lnTo>
                <a:lnTo>
                  <a:pt x="2676" y="1322"/>
                </a:lnTo>
                <a:lnTo>
                  <a:pt x="2676" y="1327"/>
                </a:lnTo>
                <a:lnTo>
                  <a:pt x="2676" y="1333"/>
                </a:lnTo>
                <a:lnTo>
                  <a:pt x="2676" y="1334"/>
                </a:lnTo>
                <a:lnTo>
                  <a:pt x="2676" y="1338"/>
                </a:lnTo>
                <a:lnTo>
                  <a:pt x="2676" y="1340"/>
                </a:lnTo>
                <a:lnTo>
                  <a:pt x="2676" y="1345"/>
                </a:lnTo>
                <a:lnTo>
                  <a:pt x="2676" y="1354"/>
                </a:lnTo>
                <a:lnTo>
                  <a:pt x="2676" y="1361"/>
                </a:lnTo>
                <a:lnTo>
                  <a:pt x="2676" y="1367"/>
                </a:lnTo>
                <a:lnTo>
                  <a:pt x="2676" y="1375"/>
                </a:lnTo>
                <a:lnTo>
                  <a:pt x="2676" y="1381"/>
                </a:lnTo>
                <a:lnTo>
                  <a:pt x="2676" y="1383"/>
                </a:lnTo>
                <a:lnTo>
                  <a:pt x="2676" y="1386"/>
                </a:lnTo>
                <a:lnTo>
                  <a:pt x="2674" y="1385"/>
                </a:lnTo>
                <a:lnTo>
                  <a:pt x="2673" y="1386"/>
                </a:lnTo>
                <a:lnTo>
                  <a:pt x="2671" y="1387"/>
                </a:lnTo>
                <a:lnTo>
                  <a:pt x="2669" y="1388"/>
                </a:lnTo>
                <a:lnTo>
                  <a:pt x="2668" y="1388"/>
                </a:lnTo>
                <a:lnTo>
                  <a:pt x="2666" y="1390"/>
                </a:lnTo>
                <a:lnTo>
                  <a:pt x="2665" y="1391"/>
                </a:lnTo>
                <a:lnTo>
                  <a:pt x="2664" y="1391"/>
                </a:lnTo>
                <a:lnTo>
                  <a:pt x="2661" y="1392"/>
                </a:lnTo>
                <a:lnTo>
                  <a:pt x="2660" y="1393"/>
                </a:lnTo>
                <a:lnTo>
                  <a:pt x="2659" y="1393"/>
                </a:lnTo>
                <a:lnTo>
                  <a:pt x="2657" y="1394"/>
                </a:lnTo>
                <a:lnTo>
                  <a:pt x="2655" y="1396"/>
                </a:lnTo>
                <a:lnTo>
                  <a:pt x="2654" y="1397"/>
                </a:lnTo>
                <a:lnTo>
                  <a:pt x="2653" y="1397"/>
                </a:lnTo>
                <a:lnTo>
                  <a:pt x="2649" y="1399"/>
                </a:lnTo>
                <a:lnTo>
                  <a:pt x="2648" y="1401"/>
                </a:lnTo>
                <a:lnTo>
                  <a:pt x="2647" y="1402"/>
                </a:lnTo>
                <a:lnTo>
                  <a:pt x="2645" y="1403"/>
                </a:lnTo>
                <a:lnTo>
                  <a:pt x="2644" y="1404"/>
                </a:lnTo>
                <a:lnTo>
                  <a:pt x="2643" y="1404"/>
                </a:lnTo>
                <a:lnTo>
                  <a:pt x="2641" y="1406"/>
                </a:lnTo>
                <a:lnTo>
                  <a:pt x="2639" y="1407"/>
                </a:lnTo>
                <a:lnTo>
                  <a:pt x="2638" y="1408"/>
                </a:lnTo>
                <a:lnTo>
                  <a:pt x="2637" y="1409"/>
                </a:lnTo>
                <a:lnTo>
                  <a:pt x="2636" y="1409"/>
                </a:lnTo>
                <a:lnTo>
                  <a:pt x="2634" y="1410"/>
                </a:lnTo>
                <a:lnTo>
                  <a:pt x="2632" y="1412"/>
                </a:lnTo>
                <a:lnTo>
                  <a:pt x="2631" y="1412"/>
                </a:lnTo>
                <a:lnTo>
                  <a:pt x="2629" y="1413"/>
                </a:lnTo>
                <a:lnTo>
                  <a:pt x="2628" y="1414"/>
                </a:lnTo>
                <a:lnTo>
                  <a:pt x="2627" y="1415"/>
                </a:lnTo>
                <a:lnTo>
                  <a:pt x="2626" y="1417"/>
                </a:lnTo>
                <a:lnTo>
                  <a:pt x="2626" y="1418"/>
                </a:lnTo>
                <a:lnTo>
                  <a:pt x="2625" y="1420"/>
                </a:lnTo>
                <a:lnTo>
                  <a:pt x="2623" y="1422"/>
                </a:lnTo>
                <a:lnTo>
                  <a:pt x="2622" y="1423"/>
                </a:lnTo>
                <a:lnTo>
                  <a:pt x="2621" y="1424"/>
                </a:lnTo>
                <a:lnTo>
                  <a:pt x="2620" y="1425"/>
                </a:lnTo>
                <a:lnTo>
                  <a:pt x="2618" y="1426"/>
                </a:lnTo>
                <a:lnTo>
                  <a:pt x="2617" y="1428"/>
                </a:lnTo>
                <a:lnTo>
                  <a:pt x="2616" y="1429"/>
                </a:lnTo>
                <a:lnTo>
                  <a:pt x="2615" y="1430"/>
                </a:lnTo>
                <a:lnTo>
                  <a:pt x="2615" y="1431"/>
                </a:lnTo>
                <a:lnTo>
                  <a:pt x="2613" y="1433"/>
                </a:lnTo>
                <a:lnTo>
                  <a:pt x="2612" y="1434"/>
                </a:lnTo>
                <a:lnTo>
                  <a:pt x="2611" y="1436"/>
                </a:lnTo>
                <a:lnTo>
                  <a:pt x="2611" y="1438"/>
                </a:lnTo>
                <a:lnTo>
                  <a:pt x="2610" y="1439"/>
                </a:lnTo>
                <a:lnTo>
                  <a:pt x="2609" y="1440"/>
                </a:lnTo>
                <a:lnTo>
                  <a:pt x="2609" y="1441"/>
                </a:lnTo>
                <a:lnTo>
                  <a:pt x="2607" y="1444"/>
                </a:lnTo>
                <a:lnTo>
                  <a:pt x="2606" y="1445"/>
                </a:lnTo>
                <a:lnTo>
                  <a:pt x="2605" y="1446"/>
                </a:lnTo>
                <a:lnTo>
                  <a:pt x="2604" y="1446"/>
                </a:lnTo>
                <a:lnTo>
                  <a:pt x="2602" y="1447"/>
                </a:lnTo>
                <a:lnTo>
                  <a:pt x="2600" y="1447"/>
                </a:lnTo>
                <a:lnTo>
                  <a:pt x="2599" y="1449"/>
                </a:lnTo>
                <a:lnTo>
                  <a:pt x="2597" y="1449"/>
                </a:lnTo>
                <a:lnTo>
                  <a:pt x="2596" y="1449"/>
                </a:lnTo>
                <a:lnTo>
                  <a:pt x="2594" y="1450"/>
                </a:lnTo>
                <a:lnTo>
                  <a:pt x="2593" y="1451"/>
                </a:lnTo>
                <a:lnTo>
                  <a:pt x="2591" y="1451"/>
                </a:lnTo>
                <a:lnTo>
                  <a:pt x="2590" y="1452"/>
                </a:lnTo>
                <a:lnTo>
                  <a:pt x="2589" y="1454"/>
                </a:lnTo>
                <a:lnTo>
                  <a:pt x="2588" y="1456"/>
                </a:lnTo>
                <a:lnTo>
                  <a:pt x="2586" y="1457"/>
                </a:lnTo>
                <a:lnTo>
                  <a:pt x="2585" y="1457"/>
                </a:lnTo>
                <a:lnTo>
                  <a:pt x="2584" y="1459"/>
                </a:lnTo>
                <a:lnTo>
                  <a:pt x="2581" y="1461"/>
                </a:lnTo>
                <a:lnTo>
                  <a:pt x="2545" y="1494"/>
                </a:lnTo>
                <a:lnTo>
                  <a:pt x="2529" y="1508"/>
                </a:lnTo>
                <a:lnTo>
                  <a:pt x="2527" y="1504"/>
                </a:lnTo>
                <a:lnTo>
                  <a:pt x="2525" y="1502"/>
                </a:lnTo>
                <a:lnTo>
                  <a:pt x="2524" y="1502"/>
                </a:lnTo>
                <a:lnTo>
                  <a:pt x="2522" y="1499"/>
                </a:lnTo>
                <a:lnTo>
                  <a:pt x="2522" y="1498"/>
                </a:lnTo>
                <a:lnTo>
                  <a:pt x="2516" y="1492"/>
                </a:lnTo>
                <a:lnTo>
                  <a:pt x="2514" y="1489"/>
                </a:lnTo>
                <a:lnTo>
                  <a:pt x="2511" y="1488"/>
                </a:lnTo>
                <a:lnTo>
                  <a:pt x="2506" y="1486"/>
                </a:lnTo>
                <a:lnTo>
                  <a:pt x="2505" y="1484"/>
                </a:lnTo>
                <a:lnTo>
                  <a:pt x="2502" y="1483"/>
                </a:lnTo>
                <a:lnTo>
                  <a:pt x="2498" y="1482"/>
                </a:lnTo>
                <a:lnTo>
                  <a:pt x="2493" y="1481"/>
                </a:lnTo>
                <a:lnTo>
                  <a:pt x="2488" y="1479"/>
                </a:lnTo>
                <a:lnTo>
                  <a:pt x="2482" y="1479"/>
                </a:lnTo>
                <a:lnTo>
                  <a:pt x="2477" y="1478"/>
                </a:lnTo>
                <a:lnTo>
                  <a:pt x="2471" y="1478"/>
                </a:lnTo>
                <a:lnTo>
                  <a:pt x="2465" y="1478"/>
                </a:lnTo>
                <a:lnTo>
                  <a:pt x="2458" y="1477"/>
                </a:lnTo>
                <a:lnTo>
                  <a:pt x="2451" y="1477"/>
                </a:lnTo>
                <a:lnTo>
                  <a:pt x="2445" y="1477"/>
                </a:lnTo>
                <a:lnTo>
                  <a:pt x="2442" y="1478"/>
                </a:lnTo>
                <a:lnTo>
                  <a:pt x="2439" y="1478"/>
                </a:lnTo>
                <a:lnTo>
                  <a:pt x="2435" y="1479"/>
                </a:lnTo>
                <a:lnTo>
                  <a:pt x="2429" y="1483"/>
                </a:lnTo>
                <a:lnTo>
                  <a:pt x="2422" y="1486"/>
                </a:lnTo>
                <a:lnTo>
                  <a:pt x="2415" y="1489"/>
                </a:lnTo>
                <a:lnTo>
                  <a:pt x="2408" y="1493"/>
                </a:lnTo>
                <a:lnTo>
                  <a:pt x="2403" y="1497"/>
                </a:lnTo>
                <a:lnTo>
                  <a:pt x="2398" y="1500"/>
                </a:lnTo>
                <a:lnTo>
                  <a:pt x="2397" y="1502"/>
                </a:lnTo>
                <a:lnTo>
                  <a:pt x="2387" y="1510"/>
                </a:lnTo>
                <a:lnTo>
                  <a:pt x="2382" y="1514"/>
                </a:lnTo>
                <a:lnTo>
                  <a:pt x="2377" y="1519"/>
                </a:lnTo>
                <a:lnTo>
                  <a:pt x="2372" y="1524"/>
                </a:lnTo>
                <a:lnTo>
                  <a:pt x="2366" y="1531"/>
                </a:lnTo>
                <a:lnTo>
                  <a:pt x="2362" y="1535"/>
                </a:lnTo>
                <a:lnTo>
                  <a:pt x="2356" y="1542"/>
                </a:lnTo>
                <a:lnTo>
                  <a:pt x="2354" y="1546"/>
                </a:lnTo>
                <a:lnTo>
                  <a:pt x="2350" y="1550"/>
                </a:lnTo>
                <a:lnTo>
                  <a:pt x="2345" y="1557"/>
                </a:lnTo>
                <a:lnTo>
                  <a:pt x="2342" y="1562"/>
                </a:lnTo>
                <a:lnTo>
                  <a:pt x="2339" y="1567"/>
                </a:lnTo>
                <a:lnTo>
                  <a:pt x="2338" y="1568"/>
                </a:lnTo>
                <a:lnTo>
                  <a:pt x="2332" y="1579"/>
                </a:lnTo>
                <a:lnTo>
                  <a:pt x="2332" y="1580"/>
                </a:lnTo>
                <a:lnTo>
                  <a:pt x="2327" y="1589"/>
                </a:lnTo>
                <a:lnTo>
                  <a:pt x="2324" y="1594"/>
                </a:lnTo>
                <a:lnTo>
                  <a:pt x="2323" y="1598"/>
                </a:lnTo>
                <a:lnTo>
                  <a:pt x="2321" y="1603"/>
                </a:lnTo>
                <a:lnTo>
                  <a:pt x="2316" y="1611"/>
                </a:lnTo>
                <a:lnTo>
                  <a:pt x="2316" y="1612"/>
                </a:lnTo>
                <a:lnTo>
                  <a:pt x="2306" y="1627"/>
                </a:lnTo>
                <a:lnTo>
                  <a:pt x="2280" y="1663"/>
                </a:lnTo>
                <a:lnTo>
                  <a:pt x="2273" y="1674"/>
                </a:lnTo>
                <a:lnTo>
                  <a:pt x="2268" y="1680"/>
                </a:lnTo>
                <a:lnTo>
                  <a:pt x="2263" y="1685"/>
                </a:lnTo>
                <a:lnTo>
                  <a:pt x="2259" y="1689"/>
                </a:lnTo>
                <a:lnTo>
                  <a:pt x="2258" y="1690"/>
                </a:lnTo>
                <a:lnTo>
                  <a:pt x="2254" y="1692"/>
                </a:lnTo>
                <a:lnTo>
                  <a:pt x="2253" y="1694"/>
                </a:lnTo>
                <a:lnTo>
                  <a:pt x="2244" y="1701"/>
                </a:lnTo>
                <a:lnTo>
                  <a:pt x="2237" y="1708"/>
                </a:lnTo>
                <a:lnTo>
                  <a:pt x="2235" y="1711"/>
                </a:lnTo>
                <a:lnTo>
                  <a:pt x="2232" y="1715"/>
                </a:lnTo>
                <a:lnTo>
                  <a:pt x="2231" y="1716"/>
                </a:lnTo>
                <a:lnTo>
                  <a:pt x="2219" y="1731"/>
                </a:lnTo>
                <a:lnTo>
                  <a:pt x="2217" y="1732"/>
                </a:lnTo>
                <a:lnTo>
                  <a:pt x="2217" y="1733"/>
                </a:lnTo>
                <a:lnTo>
                  <a:pt x="2189" y="1759"/>
                </a:lnTo>
                <a:lnTo>
                  <a:pt x="2187" y="1760"/>
                </a:lnTo>
                <a:lnTo>
                  <a:pt x="2183" y="1764"/>
                </a:lnTo>
                <a:lnTo>
                  <a:pt x="2179" y="1766"/>
                </a:lnTo>
                <a:lnTo>
                  <a:pt x="2178" y="1768"/>
                </a:lnTo>
                <a:lnTo>
                  <a:pt x="2178" y="1769"/>
                </a:lnTo>
                <a:lnTo>
                  <a:pt x="2177" y="1769"/>
                </a:lnTo>
                <a:lnTo>
                  <a:pt x="2175" y="1770"/>
                </a:lnTo>
                <a:lnTo>
                  <a:pt x="2168" y="1775"/>
                </a:lnTo>
                <a:lnTo>
                  <a:pt x="2163" y="1779"/>
                </a:lnTo>
                <a:lnTo>
                  <a:pt x="2159" y="1780"/>
                </a:lnTo>
                <a:lnTo>
                  <a:pt x="2155" y="1781"/>
                </a:lnTo>
                <a:lnTo>
                  <a:pt x="2151" y="1781"/>
                </a:lnTo>
                <a:lnTo>
                  <a:pt x="2146" y="1782"/>
                </a:lnTo>
                <a:lnTo>
                  <a:pt x="2142" y="1782"/>
                </a:lnTo>
                <a:lnTo>
                  <a:pt x="2135" y="1781"/>
                </a:lnTo>
                <a:lnTo>
                  <a:pt x="2119" y="1785"/>
                </a:lnTo>
                <a:lnTo>
                  <a:pt x="2039" y="1785"/>
                </a:lnTo>
                <a:lnTo>
                  <a:pt x="1948" y="1771"/>
                </a:lnTo>
                <a:lnTo>
                  <a:pt x="1927" y="1769"/>
                </a:lnTo>
                <a:lnTo>
                  <a:pt x="1920" y="1770"/>
                </a:lnTo>
                <a:lnTo>
                  <a:pt x="1911" y="1771"/>
                </a:lnTo>
                <a:lnTo>
                  <a:pt x="1905" y="1772"/>
                </a:lnTo>
                <a:lnTo>
                  <a:pt x="1900" y="1774"/>
                </a:lnTo>
                <a:lnTo>
                  <a:pt x="1896" y="1776"/>
                </a:lnTo>
                <a:lnTo>
                  <a:pt x="1895" y="1776"/>
                </a:lnTo>
                <a:lnTo>
                  <a:pt x="1889" y="1779"/>
                </a:lnTo>
                <a:lnTo>
                  <a:pt x="1884" y="1781"/>
                </a:lnTo>
                <a:lnTo>
                  <a:pt x="1881" y="1784"/>
                </a:lnTo>
                <a:lnTo>
                  <a:pt x="1880" y="1784"/>
                </a:lnTo>
                <a:lnTo>
                  <a:pt x="1869" y="1793"/>
                </a:lnTo>
                <a:lnTo>
                  <a:pt x="1865" y="1798"/>
                </a:lnTo>
                <a:lnTo>
                  <a:pt x="1862" y="1802"/>
                </a:lnTo>
                <a:lnTo>
                  <a:pt x="1852" y="1818"/>
                </a:lnTo>
                <a:lnTo>
                  <a:pt x="1852" y="1819"/>
                </a:lnTo>
                <a:lnTo>
                  <a:pt x="1848" y="1823"/>
                </a:lnTo>
                <a:lnTo>
                  <a:pt x="1846" y="1827"/>
                </a:lnTo>
                <a:lnTo>
                  <a:pt x="1842" y="1830"/>
                </a:lnTo>
                <a:lnTo>
                  <a:pt x="1838" y="1834"/>
                </a:lnTo>
                <a:lnTo>
                  <a:pt x="1838" y="1835"/>
                </a:lnTo>
                <a:lnTo>
                  <a:pt x="1833" y="1839"/>
                </a:lnTo>
                <a:lnTo>
                  <a:pt x="1831" y="1841"/>
                </a:lnTo>
                <a:lnTo>
                  <a:pt x="1826" y="1845"/>
                </a:lnTo>
                <a:lnTo>
                  <a:pt x="1822" y="1848"/>
                </a:lnTo>
                <a:lnTo>
                  <a:pt x="1814" y="1855"/>
                </a:lnTo>
                <a:lnTo>
                  <a:pt x="1808" y="1860"/>
                </a:lnTo>
                <a:lnTo>
                  <a:pt x="1762" y="1883"/>
                </a:lnTo>
                <a:lnTo>
                  <a:pt x="1726" y="1896"/>
                </a:lnTo>
                <a:lnTo>
                  <a:pt x="1752" y="1953"/>
                </a:lnTo>
                <a:lnTo>
                  <a:pt x="1737" y="1973"/>
                </a:lnTo>
                <a:lnTo>
                  <a:pt x="1737" y="1979"/>
                </a:lnTo>
                <a:lnTo>
                  <a:pt x="1744" y="1988"/>
                </a:lnTo>
                <a:lnTo>
                  <a:pt x="1756" y="2022"/>
                </a:lnTo>
                <a:lnTo>
                  <a:pt x="1764" y="2038"/>
                </a:lnTo>
                <a:lnTo>
                  <a:pt x="1779" y="2061"/>
                </a:lnTo>
                <a:lnTo>
                  <a:pt x="1792" y="2097"/>
                </a:lnTo>
                <a:lnTo>
                  <a:pt x="1816" y="2127"/>
                </a:lnTo>
                <a:lnTo>
                  <a:pt x="1828" y="2137"/>
                </a:lnTo>
                <a:lnTo>
                  <a:pt x="1862" y="2157"/>
                </a:lnTo>
                <a:lnTo>
                  <a:pt x="1880" y="2189"/>
                </a:lnTo>
                <a:lnTo>
                  <a:pt x="1917" y="2211"/>
                </a:lnTo>
                <a:lnTo>
                  <a:pt x="1922" y="2218"/>
                </a:lnTo>
                <a:lnTo>
                  <a:pt x="1937" y="2251"/>
                </a:lnTo>
                <a:lnTo>
                  <a:pt x="1934" y="2258"/>
                </a:lnTo>
                <a:lnTo>
                  <a:pt x="1931" y="2260"/>
                </a:lnTo>
                <a:lnTo>
                  <a:pt x="1936" y="2275"/>
                </a:lnTo>
                <a:lnTo>
                  <a:pt x="1938" y="2278"/>
                </a:lnTo>
                <a:lnTo>
                  <a:pt x="1940" y="2282"/>
                </a:lnTo>
                <a:lnTo>
                  <a:pt x="1943" y="2285"/>
                </a:lnTo>
                <a:lnTo>
                  <a:pt x="1945" y="2287"/>
                </a:lnTo>
                <a:lnTo>
                  <a:pt x="1950" y="2291"/>
                </a:lnTo>
                <a:lnTo>
                  <a:pt x="1958" y="2298"/>
                </a:lnTo>
                <a:lnTo>
                  <a:pt x="1963" y="2299"/>
                </a:lnTo>
                <a:lnTo>
                  <a:pt x="1967" y="2303"/>
                </a:lnTo>
                <a:lnTo>
                  <a:pt x="1971" y="2304"/>
                </a:lnTo>
                <a:lnTo>
                  <a:pt x="1975" y="2306"/>
                </a:lnTo>
                <a:lnTo>
                  <a:pt x="1979" y="2308"/>
                </a:lnTo>
                <a:lnTo>
                  <a:pt x="1980" y="2308"/>
                </a:lnTo>
                <a:lnTo>
                  <a:pt x="1983" y="2310"/>
                </a:lnTo>
                <a:lnTo>
                  <a:pt x="1986" y="2312"/>
                </a:lnTo>
                <a:lnTo>
                  <a:pt x="1990" y="2315"/>
                </a:lnTo>
                <a:lnTo>
                  <a:pt x="1992" y="2318"/>
                </a:lnTo>
                <a:lnTo>
                  <a:pt x="1995" y="2322"/>
                </a:lnTo>
                <a:lnTo>
                  <a:pt x="1998" y="2326"/>
                </a:lnTo>
                <a:lnTo>
                  <a:pt x="2001" y="2330"/>
                </a:lnTo>
                <a:lnTo>
                  <a:pt x="2003" y="2336"/>
                </a:lnTo>
                <a:lnTo>
                  <a:pt x="2006" y="2341"/>
                </a:lnTo>
                <a:lnTo>
                  <a:pt x="2008" y="2347"/>
                </a:lnTo>
                <a:lnTo>
                  <a:pt x="2013" y="2356"/>
                </a:lnTo>
                <a:lnTo>
                  <a:pt x="2018" y="2371"/>
                </a:lnTo>
                <a:lnTo>
                  <a:pt x="2027" y="2389"/>
                </a:lnTo>
                <a:lnTo>
                  <a:pt x="2054" y="2421"/>
                </a:lnTo>
                <a:lnTo>
                  <a:pt x="2104" y="2457"/>
                </a:lnTo>
                <a:lnTo>
                  <a:pt x="2127" y="2483"/>
                </a:lnTo>
                <a:lnTo>
                  <a:pt x="2110" y="2522"/>
                </a:lnTo>
                <a:lnTo>
                  <a:pt x="2066" y="2597"/>
                </a:lnTo>
                <a:lnTo>
                  <a:pt x="2028" y="2725"/>
                </a:lnTo>
                <a:lnTo>
                  <a:pt x="1938" y="2762"/>
                </a:lnTo>
                <a:lnTo>
                  <a:pt x="1886" y="2791"/>
                </a:lnTo>
                <a:lnTo>
                  <a:pt x="1779" y="2830"/>
                </a:lnTo>
                <a:lnTo>
                  <a:pt x="1672" y="2874"/>
                </a:lnTo>
                <a:lnTo>
                  <a:pt x="1618" y="2900"/>
                </a:lnTo>
                <a:lnTo>
                  <a:pt x="1516" y="2937"/>
                </a:lnTo>
                <a:lnTo>
                  <a:pt x="1451" y="2885"/>
                </a:lnTo>
                <a:lnTo>
                  <a:pt x="1365" y="2868"/>
                </a:lnTo>
                <a:lnTo>
                  <a:pt x="1283" y="2835"/>
                </a:lnTo>
                <a:lnTo>
                  <a:pt x="1265" y="2832"/>
                </a:lnTo>
                <a:lnTo>
                  <a:pt x="1227" y="2826"/>
                </a:lnTo>
                <a:lnTo>
                  <a:pt x="1146" y="2812"/>
                </a:lnTo>
                <a:lnTo>
                  <a:pt x="1109" y="2802"/>
                </a:lnTo>
                <a:lnTo>
                  <a:pt x="1062" y="2802"/>
                </a:lnTo>
                <a:lnTo>
                  <a:pt x="1053" y="2776"/>
                </a:lnTo>
                <a:lnTo>
                  <a:pt x="1027" y="2751"/>
                </a:lnTo>
                <a:lnTo>
                  <a:pt x="1019" y="2660"/>
                </a:lnTo>
                <a:lnTo>
                  <a:pt x="1019" y="2583"/>
                </a:lnTo>
                <a:lnTo>
                  <a:pt x="1011" y="2571"/>
                </a:lnTo>
                <a:lnTo>
                  <a:pt x="991" y="2557"/>
                </a:lnTo>
                <a:lnTo>
                  <a:pt x="962" y="2530"/>
                </a:lnTo>
                <a:lnTo>
                  <a:pt x="952" y="2516"/>
                </a:lnTo>
                <a:lnTo>
                  <a:pt x="935" y="2503"/>
                </a:lnTo>
                <a:lnTo>
                  <a:pt x="876" y="2488"/>
                </a:lnTo>
                <a:lnTo>
                  <a:pt x="656" y="2320"/>
                </a:lnTo>
                <a:lnTo>
                  <a:pt x="523" y="2297"/>
                </a:lnTo>
                <a:lnTo>
                  <a:pt x="452" y="2274"/>
                </a:lnTo>
                <a:lnTo>
                  <a:pt x="340" y="2190"/>
                </a:lnTo>
                <a:lnTo>
                  <a:pt x="214" y="2043"/>
                </a:lnTo>
                <a:lnTo>
                  <a:pt x="37" y="1844"/>
                </a:lnTo>
                <a:lnTo>
                  <a:pt x="0" y="1779"/>
                </a:lnTo>
                <a:lnTo>
                  <a:pt x="0" y="1774"/>
                </a:lnTo>
                <a:lnTo>
                  <a:pt x="26" y="1781"/>
                </a:lnTo>
                <a:lnTo>
                  <a:pt x="28" y="1782"/>
                </a:lnTo>
                <a:lnTo>
                  <a:pt x="33" y="1781"/>
                </a:lnTo>
                <a:lnTo>
                  <a:pt x="34" y="1781"/>
                </a:lnTo>
                <a:lnTo>
                  <a:pt x="38" y="1780"/>
                </a:lnTo>
                <a:lnTo>
                  <a:pt x="42" y="1777"/>
                </a:lnTo>
                <a:lnTo>
                  <a:pt x="47" y="1774"/>
                </a:lnTo>
                <a:lnTo>
                  <a:pt x="52" y="1770"/>
                </a:lnTo>
                <a:lnTo>
                  <a:pt x="57" y="1765"/>
                </a:lnTo>
                <a:lnTo>
                  <a:pt x="62" y="1759"/>
                </a:lnTo>
                <a:lnTo>
                  <a:pt x="68" y="1749"/>
                </a:lnTo>
                <a:lnTo>
                  <a:pt x="73" y="1740"/>
                </a:lnTo>
                <a:lnTo>
                  <a:pt x="80" y="1731"/>
                </a:lnTo>
                <a:lnTo>
                  <a:pt x="84" y="1724"/>
                </a:lnTo>
                <a:lnTo>
                  <a:pt x="89" y="1717"/>
                </a:lnTo>
                <a:lnTo>
                  <a:pt x="95" y="1711"/>
                </a:lnTo>
                <a:lnTo>
                  <a:pt x="100" y="1706"/>
                </a:lnTo>
                <a:lnTo>
                  <a:pt x="103" y="1705"/>
                </a:lnTo>
                <a:lnTo>
                  <a:pt x="106" y="1704"/>
                </a:lnTo>
                <a:lnTo>
                  <a:pt x="110" y="1701"/>
                </a:lnTo>
                <a:lnTo>
                  <a:pt x="112" y="1700"/>
                </a:lnTo>
                <a:lnTo>
                  <a:pt x="116" y="1699"/>
                </a:lnTo>
                <a:lnTo>
                  <a:pt x="126" y="1696"/>
                </a:lnTo>
                <a:lnTo>
                  <a:pt x="130" y="1695"/>
                </a:lnTo>
                <a:lnTo>
                  <a:pt x="135" y="1695"/>
                </a:lnTo>
                <a:lnTo>
                  <a:pt x="143" y="1694"/>
                </a:lnTo>
                <a:lnTo>
                  <a:pt x="149" y="1694"/>
                </a:lnTo>
                <a:lnTo>
                  <a:pt x="155" y="1696"/>
                </a:lnTo>
                <a:lnTo>
                  <a:pt x="162" y="1696"/>
                </a:lnTo>
                <a:lnTo>
                  <a:pt x="171" y="1697"/>
                </a:lnTo>
                <a:lnTo>
                  <a:pt x="178" y="1699"/>
                </a:lnTo>
                <a:lnTo>
                  <a:pt x="187" y="1700"/>
                </a:lnTo>
                <a:lnTo>
                  <a:pt x="193" y="1701"/>
                </a:lnTo>
                <a:lnTo>
                  <a:pt x="198" y="1699"/>
                </a:lnTo>
                <a:lnTo>
                  <a:pt x="204" y="1695"/>
                </a:lnTo>
                <a:lnTo>
                  <a:pt x="208" y="1690"/>
                </a:lnTo>
                <a:lnTo>
                  <a:pt x="212" y="1686"/>
                </a:lnTo>
                <a:lnTo>
                  <a:pt x="214" y="1681"/>
                </a:lnTo>
                <a:lnTo>
                  <a:pt x="215" y="1676"/>
                </a:lnTo>
                <a:lnTo>
                  <a:pt x="217" y="1670"/>
                </a:lnTo>
                <a:lnTo>
                  <a:pt x="217" y="1668"/>
                </a:lnTo>
                <a:lnTo>
                  <a:pt x="217" y="1664"/>
                </a:lnTo>
                <a:lnTo>
                  <a:pt x="217" y="165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223AA9C-C25D-D394-BED7-721427A93E50}"/>
              </a:ext>
            </a:extLst>
          </p:cNvPr>
          <p:cNvSpPr>
            <a:spLocks/>
          </p:cNvSpPr>
          <p:nvPr/>
        </p:nvSpPr>
        <p:spPr bwMode="auto">
          <a:xfrm>
            <a:off x="4871876" y="1203598"/>
            <a:ext cx="3372532" cy="3542606"/>
          </a:xfrm>
          <a:custGeom>
            <a:avLst/>
            <a:gdLst>
              <a:gd name="T0" fmla="*/ 276 w 2796"/>
              <a:gd name="T1" fmla="*/ 1614 h 2937"/>
              <a:gd name="T2" fmla="*/ 354 w 2796"/>
              <a:gd name="T3" fmla="*/ 1422 h 2937"/>
              <a:gd name="T4" fmla="*/ 353 w 2796"/>
              <a:gd name="T5" fmla="*/ 1237 h 2937"/>
              <a:gd name="T6" fmla="*/ 319 w 2796"/>
              <a:gd name="T7" fmla="*/ 1035 h 2937"/>
              <a:gd name="T8" fmla="*/ 223 w 2796"/>
              <a:gd name="T9" fmla="*/ 791 h 2937"/>
              <a:gd name="T10" fmla="*/ 223 w 2796"/>
              <a:gd name="T11" fmla="*/ 619 h 2937"/>
              <a:gd name="T12" fmla="*/ 322 w 2796"/>
              <a:gd name="T13" fmla="*/ 469 h 2937"/>
              <a:gd name="T14" fmla="*/ 385 w 2796"/>
              <a:gd name="T15" fmla="*/ 243 h 2937"/>
              <a:gd name="T16" fmla="*/ 431 w 2796"/>
              <a:gd name="T17" fmla="*/ 50 h 2937"/>
              <a:gd name="T18" fmla="*/ 1024 w 2796"/>
              <a:gd name="T19" fmla="*/ 258 h 2937"/>
              <a:gd name="T20" fmla="*/ 1347 w 2796"/>
              <a:gd name="T21" fmla="*/ 597 h 2937"/>
              <a:gd name="T22" fmla="*/ 1864 w 2796"/>
              <a:gd name="T23" fmla="*/ 533 h 2937"/>
              <a:gd name="T24" fmla="*/ 2003 w 2796"/>
              <a:gd name="T25" fmla="*/ 339 h 2937"/>
              <a:gd name="T26" fmla="*/ 1995 w 2796"/>
              <a:gd name="T27" fmla="*/ 354 h 2937"/>
              <a:gd name="T28" fmla="*/ 1991 w 2796"/>
              <a:gd name="T29" fmla="*/ 371 h 2937"/>
              <a:gd name="T30" fmla="*/ 2113 w 2796"/>
              <a:gd name="T31" fmla="*/ 456 h 2937"/>
              <a:gd name="T32" fmla="*/ 2220 w 2796"/>
              <a:gd name="T33" fmla="*/ 861 h 2937"/>
              <a:gd name="T34" fmla="*/ 2794 w 2796"/>
              <a:gd name="T35" fmla="*/ 1061 h 2937"/>
              <a:gd name="T36" fmla="*/ 2791 w 2796"/>
              <a:gd name="T37" fmla="*/ 1098 h 2937"/>
              <a:gd name="T38" fmla="*/ 2787 w 2796"/>
              <a:gd name="T39" fmla="*/ 1137 h 2937"/>
              <a:gd name="T40" fmla="*/ 2760 w 2796"/>
              <a:gd name="T41" fmla="*/ 1236 h 2937"/>
              <a:gd name="T42" fmla="*/ 2746 w 2796"/>
              <a:gd name="T43" fmla="*/ 1243 h 2937"/>
              <a:gd name="T44" fmla="*/ 2737 w 2796"/>
              <a:gd name="T45" fmla="*/ 1254 h 2937"/>
              <a:gd name="T46" fmla="*/ 2725 w 2796"/>
              <a:gd name="T47" fmla="*/ 1266 h 2937"/>
              <a:gd name="T48" fmla="*/ 2717 w 2796"/>
              <a:gd name="T49" fmla="*/ 1279 h 2937"/>
              <a:gd name="T50" fmla="*/ 2679 w 2796"/>
              <a:gd name="T51" fmla="*/ 1279 h 2937"/>
              <a:gd name="T52" fmla="*/ 2676 w 2796"/>
              <a:gd name="T53" fmla="*/ 1327 h 2937"/>
              <a:gd name="T54" fmla="*/ 2676 w 2796"/>
              <a:gd name="T55" fmla="*/ 1375 h 2937"/>
              <a:gd name="T56" fmla="*/ 2666 w 2796"/>
              <a:gd name="T57" fmla="*/ 1390 h 2937"/>
              <a:gd name="T58" fmla="*/ 2653 w 2796"/>
              <a:gd name="T59" fmla="*/ 1397 h 2937"/>
              <a:gd name="T60" fmla="*/ 2638 w 2796"/>
              <a:gd name="T61" fmla="*/ 1408 h 2937"/>
              <a:gd name="T62" fmla="*/ 2626 w 2796"/>
              <a:gd name="T63" fmla="*/ 1417 h 2937"/>
              <a:gd name="T64" fmla="*/ 2616 w 2796"/>
              <a:gd name="T65" fmla="*/ 1429 h 2937"/>
              <a:gd name="T66" fmla="*/ 2609 w 2796"/>
              <a:gd name="T67" fmla="*/ 1441 h 2937"/>
              <a:gd name="T68" fmla="*/ 2596 w 2796"/>
              <a:gd name="T69" fmla="*/ 1449 h 2937"/>
              <a:gd name="T70" fmla="*/ 2584 w 2796"/>
              <a:gd name="T71" fmla="*/ 1459 h 2937"/>
              <a:gd name="T72" fmla="*/ 2516 w 2796"/>
              <a:gd name="T73" fmla="*/ 1492 h 2937"/>
              <a:gd name="T74" fmla="*/ 2482 w 2796"/>
              <a:gd name="T75" fmla="*/ 1479 h 2937"/>
              <a:gd name="T76" fmla="*/ 2435 w 2796"/>
              <a:gd name="T77" fmla="*/ 1479 h 2937"/>
              <a:gd name="T78" fmla="*/ 2382 w 2796"/>
              <a:gd name="T79" fmla="*/ 1514 h 2937"/>
              <a:gd name="T80" fmla="*/ 2342 w 2796"/>
              <a:gd name="T81" fmla="*/ 1562 h 2937"/>
              <a:gd name="T82" fmla="*/ 2316 w 2796"/>
              <a:gd name="T83" fmla="*/ 1611 h 2937"/>
              <a:gd name="T84" fmla="*/ 2254 w 2796"/>
              <a:gd name="T85" fmla="*/ 1692 h 2937"/>
              <a:gd name="T86" fmla="*/ 2217 w 2796"/>
              <a:gd name="T87" fmla="*/ 1733 h 2937"/>
              <a:gd name="T88" fmla="*/ 2168 w 2796"/>
              <a:gd name="T89" fmla="*/ 1775 h 2937"/>
              <a:gd name="T90" fmla="*/ 2039 w 2796"/>
              <a:gd name="T91" fmla="*/ 1785 h 2937"/>
              <a:gd name="T92" fmla="*/ 1889 w 2796"/>
              <a:gd name="T93" fmla="*/ 1779 h 2937"/>
              <a:gd name="T94" fmla="*/ 1848 w 2796"/>
              <a:gd name="T95" fmla="*/ 1823 h 2937"/>
              <a:gd name="T96" fmla="*/ 1814 w 2796"/>
              <a:gd name="T97" fmla="*/ 1855 h 2937"/>
              <a:gd name="T98" fmla="*/ 1764 w 2796"/>
              <a:gd name="T99" fmla="*/ 2038 h 2937"/>
              <a:gd name="T100" fmla="*/ 1937 w 2796"/>
              <a:gd name="T101" fmla="*/ 2251 h 2937"/>
              <a:gd name="T102" fmla="*/ 1958 w 2796"/>
              <a:gd name="T103" fmla="*/ 2298 h 2937"/>
              <a:gd name="T104" fmla="*/ 1990 w 2796"/>
              <a:gd name="T105" fmla="*/ 2315 h 2937"/>
              <a:gd name="T106" fmla="*/ 2018 w 2796"/>
              <a:gd name="T107" fmla="*/ 2371 h 2937"/>
              <a:gd name="T108" fmla="*/ 1886 w 2796"/>
              <a:gd name="T109" fmla="*/ 2791 h 2937"/>
              <a:gd name="T110" fmla="*/ 1227 w 2796"/>
              <a:gd name="T111" fmla="*/ 2826 h 2937"/>
              <a:gd name="T112" fmla="*/ 991 w 2796"/>
              <a:gd name="T113" fmla="*/ 2557 h 2937"/>
              <a:gd name="T114" fmla="*/ 214 w 2796"/>
              <a:gd name="T115" fmla="*/ 2043 h 2937"/>
              <a:gd name="T116" fmla="*/ 42 w 2796"/>
              <a:gd name="T117" fmla="*/ 1777 h 2937"/>
              <a:gd name="T118" fmla="*/ 89 w 2796"/>
              <a:gd name="T119" fmla="*/ 1717 h 2937"/>
              <a:gd name="T120" fmla="*/ 130 w 2796"/>
              <a:gd name="T121" fmla="*/ 1695 h 2937"/>
              <a:gd name="T122" fmla="*/ 193 w 2796"/>
              <a:gd name="T123" fmla="*/ 1701 h 2937"/>
              <a:gd name="T124" fmla="*/ 217 w 2796"/>
              <a:gd name="T125" fmla="*/ 1664 h 2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96" h="2937">
                <a:moveTo>
                  <a:pt x="217" y="1657"/>
                </a:moveTo>
                <a:lnTo>
                  <a:pt x="221" y="1648"/>
                </a:lnTo>
                <a:lnTo>
                  <a:pt x="234" y="1641"/>
                </a:lnTo>
                <a:lnTo>
                  <a:pt x="246" y="1636"/>
                </a:lnTo>
                <a:lnTo>
                  <a:pt x="251" y="1633"/>
                </a:lnTo>
                <a:lnTo>
                  <a:pt x="257" y="1628"/>
                </a:lnTo>
                <a:lnTo>
                  <a:pt x="260" y="1627"/>
                </a:lnTo>
                <a:lnTo>
                  <a:pt x="262" y="1625"/>
                </a:lnTo>
                <a:lnTo>
                  <a:pt x="276" y="1614"/>
                </a:lnTo>
                <a:lnTo>
                  <a:pt x="288" y="1601"/>
                </a:lnTo>
                <a:lnTo>
                  <a:pt x="303" y="1585"/>
                </a:lnTo>
                <a:lnTo>
                  <a:pt x="310" y="1578"/>
                </a:lnTo>
                <a:lnTo>
                  <a:pt x="314" y="1567"/>
                </a:lnTo>
                <a:lnTo>
                  <a:pt x="305" y="1540"/>
                </a:lnTo>
                <a:lnTo>
                  <a:pt x="298" y="1518"/>
                </a:lnTo>
                <a:lnTo>
                  <a:pt x="311" y="1477"/>
                </a:lnTo>
                <a:lnTo>
                  <a:pt x="336" y="1445"/>
                </a:lnTo>
                <a:lnTo>
                  <a:pt x="354" y="1422"/>
                </a:lnTo>
                <a:lnTo>
                  <a:pt x="379" y="1355"/>
                </a:lnTo>
                <a:lnTo>
                  <a:pt x="399" y="1327"/>
                </a:lnTo>
                <a:lnTo>
                  <a:pt x="402" y="1319"/>
                </a:lnTo>
                <a:lnTo>
                  <a:pt x="404" y="1313"/>
                </a:lnTo>
                <a:lnTo>
                  <a:pt x="404" y="1311"/>
                </a:lnTo>
                <a:lnTo>
                  <a:pt x="400" y="1297"/>
                </a:lnTo>
                <a:lnTo>
                  <a:pt x="393" y="1285"/>
                </a:lnTo>
                <a:lnTo>
                  <a:pt x="385" y="1271"/>
                </a:lnTo>
                <a:lnTo>
                  <a:pt x="353" y="1237"/>
                </a:lnTo>
                <a:lnTo>
                  <a:pt x="282" y="1177"/>
                </a:lnTo>
                <a:lnTo>
                  <a:pt x="271" y="1162"/>
                </a:lnTo>
                <a:lnTo>
                  <a:pt x="258" y="1135"/>
                </a:lnTo>
                <a:lnTo>
                  <a:pt x="257" y="1106"/>
                </a:lnTo>
                <a:lnTo>
                  <a:pt x="261" y="1097"/>
                </a:lnTo>
                <a:lnTo>
                  <a:pt x="263" y="1090"/>
                </a:lnTo>
                <a:lnTo>
                  <a:pt x="267" y="1084"/>
                </a:lnTo>
                <a:lnTo>
                  <a:pt x="278" y="1072"/>
                </a:lnTo>
                <a:lnTo>
                  <a:pt x="319" y="1035"/>
                </a:lnTo>
                <a:lnTo>
                  <a:pt x="325" y="1028"/>
                </a:lnTo>
                <a:lnTo>
                  <a:pt x="326" y="1021"/>
                </a:lnTo>
                <a:lnTo>
                  <a:pt x="326" y="1020"/>
                </a:lnTo>
                <a:lnTo>
                  <a:pt x="327" y="1015"/>
                </a:lnTo>
                <a:lnTo>
                  <a:pt x="325" y="1001"/>
                </a:lnTo>
                <a:lnTo>
                  <a:pt x="309" y="956"/>
                </a:lnTo>
                <a:lnTo>
                  <a:pt x="276" y="877"/>
                </a:lnTo>
                <a:lnTo>
                  <a:pt x="236" y="818"/>
                </a:lnTo>
                <a:lnTo>
                  <a:pt x="223" y="791"/>
                </a:lnTo>
                <a:lnTo>
                  <a:pt x="220" y="779"/>
                </a:lnTo>
                <a:lnTo>
                  <a:pt x="230" y="737"/>
                </a:lnTo>
                <a:lnTo>
                  <a:pt x="233" y="727"/>
                </a:lnTo>
                <a:lnTo>
                  <a:pt x="241" y="701"/>
                </a:lnTo>
                <a:lnTo>
                  <a:pt x="242" y="700"/>
                </a:lnTo>
                <a:lnTo>
                  <a:pt x="244" y="699"/>
                </a:lnTo>
                <a:lnTo>
                  <a:pt x="246" y="667"/>
                </a:lnTo>
                <a:lnTo>
                  <a:pt x="235" y="645"/>
                </a:lnTo>
                <a:lnTo>
                  <a:pt x="223" y="619"/>
                </a:lnTo>
                <a:lnTo>
                  <a:pt x="221" y="609"/>
                </a:lnTo>
                <a:lnTo>
                  <a:pt x="236" y="561"/>
                </a:lnTo>
                <a:lnTo>
                  <a:pt x="252" y="531"/>
                </a:lnTo>
                <a:lnTo>
                  <a:pt x="258" y="522"/>
                </a:lnTo>
                <a:lnTo>
                  <a:pt x="273" y="507"/>
                </a:lnTo>
                <a:lnTo>
                  <a:pt x="281" y="501"/>
                </a:lnTo>
                <a:lnTo>
                  <a:pt x="284" y="498"/>
                </a:lnTo>
                <a:lnTo>
                  <a:pt x="313" y="475"/>
                </a:lnTo>
                <a:lnTo>
                  <a:pt x="322" y="469"/>
                </a:lnTo>
                <a:lnTo>
                  <a:pt x="340" y="458"/>
                </a:lnTo>
                <a:lnTo>
                  <a:pt x="358" y="444"/>
                </a:lnTo>
                <a:lnTo>
                  <a:pt x="363" y="438"/>
                </a:lnTo>
                <a:lnTo>
                  <a:pt x="365" y="431"/>
                </a:lnTo>
                <a:lnTo>
                  <a:pt x="370" y="418"/>
                </a:lnTo>
                <a:lnTo>
                  <a:pt x="372" y="394"/>
                </a:lnTo>
                <a:lnTo>
                  <a:pt x="373" y="374"/>
                </a:lnTo>
                <a:lnTo>
                  <a:pt x="370" y="301"/>
                </a:lnTo>
                <a:lnTo>
                  <a:pt x="385" y="243"/>
                </a:lnTo>
                <a:lnTo>
                  <a:pt x="388" y="232"/>
                </a:lnTo>
                <a:lnTo>
                  <a:pt x="388" y="226"/>
                </a:lnTo>
                <a:lnTo>
                  <a:pt x="385" y="220"/>
                </a:lnTo>
                <a:lnTo>
                  <a:pt x="367" y="168"/>
                </a:lnTo>
                <a:lnTo>
                  <a:pt x="348" y="120"/>
                </a:lnTo>
                <a:lnTo>
                  <a:pt x="340" y="98"/>
                </a:lnTo>
                <a:lnTo>
                  <a:pt x="341" y="97"/>
                </a:lnTo>
                <a:lnTo>
                  <a:pt x="384" y="75"/>
                </a:lnTo>
                <a:lnTo>
                  <a:pt x="431" y="50"/>
                </a:lnTo>
                <a:lnTo>
                  <a:pt x="468" y="28"/>
                </a:lnTo>
                <a:lnTo>
                  <a:pt x="509" y="0"/>
                </a:lnTo>
                <a:lnTo>
                  <a:pt x="571" y="142"/>
                </a:lnTo>
                <a:lnTo>
                  <a:pt x="636" y="152"/>
                </a:lnTo>
                <a:lnTo>
                  <a:pt x="762" y="172"/>
                </a:lnTo>
                <a:lnTo>
                  <a:pt x="854" y="299"/>
                </a:lnTo>
                <a:lnTo>
                  <a:pt x="945" y="205"/>
                </a:lnTo>
                <a:lnTo>
                  <a:pt x="997" y="211"/>
                </a:lnTo>
                <a:lnTo>
                  <a:pt x="1024" y="258"/>
                </a:lnTo>
                <a:lnTo>
                  <a:pt x="1019" y="270"/>
                </a:lnTo>
                <a:lnTo>
                  <a:pt x="993" y="337"/>
                </a:lnTo>
                <a:lnTo>
                  <a:pt x="979" y="363"/>
                </a:lnTo>
                <a:lnTo>
                  <a:pt x="972" y="408"/>
                </a:lnTo>
                <a:lnTo>
                  <a:pt x="1025" y="476"/>
                </a:lnTo>
                <a:lnTo>
                  <a:pt x="1100" y="539"/>
                </a:lnTo>
                <a:lnTo>
                  <a:pt x="1104" y="543"/>
                </a:lnTo>
                <a:lnTo>
                  <a:pt x="1222" y="554"/>
                </a:lnTo>
                <a:lnTo>
                  <a:pt x="1347" y="597"/>
                </a:lnTo>
                <a:lnTo>
                  <a:pt x="1438" y="599"/>
                </a:lnTo>
                <a:lnTo>
                  <a:pt x="1520" y="623"/>
                </a:lnTo>
                <a:lnTo>
                  <a:pt x="1652" y="687"/>
                </a:lnTo>
                <a:lnTo>
                  <a:pt x="1732" y="725"/>
                </a:lnTo>
                <a:lnTo>
                  <a:pt x="1799" y="754"/>
                </a:lnTo>
                <a:lnTo>
                  <a:pt x="1828" y="635"/>
                </a:lnTo>
                <a:lnTo>
                  <a:pt x="1830" y="598"/>
                </a:lnTo>
                <a:lnTo>
                  <a:pt x="1857" y="586"/>
                </a:lnTo>
                <a:lnTo>
                  <a:pt x="1864" y="533"/>
                </a:lnTo>
                <a:lnTo>
                  <a:pt x="1872" y="513"/>
                </a:lnTo>
                <a:lnTo>
                  <a:pt x="1859" y="474"/>
                </a:lnTo>
                <a:lnTo>
                  <a:pt x="1832" y="426"/>
                </a:lnTo>
                <a:lnTo>
                  <a:pt x="1817" y="357"/>
                </a:lnTo>
                <a:lnTo>
                  <a:pt x="1822" y="326"/>
                </a:lnTo>
                <a:lnTo>
                  <a:pt x="1938" y="325"/>
                </a:lnTo>
                <a:lnTo>
                  <a:pt x="1987" y="317"/>
                </a:lnTo>
                <a:lnTo>
                  <a:pt x="1995" y="333"/>
                </a:lnTo>
                <a:lnTo>
                  <a:pt x="2003" y="339"/>
                </a:lnTo>
                <a:lnTo>
                  <a:pt x="2002" y="343"/>
                </a:lnTo>
                <a:lnTo>
                  <a:pt x="2001" y="344"/>
                </a:lnTo>
                <a:lnTo>
                  <a:pt x="1999" y="344"/>
                </a:lnTo>
                <a:lnTo>
                  <a:pt x="1999" y="346"/>
                </a:lnTo>
                <a:lnTo>
                  <a:pt x="1998" y="347"/>
                </a:lnTo>
                <a:lnTo>
                  <a:pt x="1998" y="348"/>
                </a:lnTo>
                <a:lnTo>
                  <a:pt x="1996" y="350"/>
                </a:lnTo>
                <a:lnTo>
                  <a:pt x="1995" y="352"/>
                </a:lnTo>
                <a:lnTo>
                  <a:pt x="1995" y="354"/>
                </a:lnTo>
                <a:lnTo>
                  <a:pt x="1995" y="357"/>
                </a:lnTo>
                <a:lnTo>
                  <a:pt x="1995" y="362"/>
                </a:lnTo>
                <a:lnTo>
                  <a:pt x="1995" y="363"/>
                </a:lnTo>
                <a:lnTo>
                  <a:pt x="1995" y="365"/>
                </a:lnTo>
                <a:lnTo>
                  <a:pt x="1993" y="366"/>
                </a:lnTo>
                <a:lnTo>
                  <a:pt x="1993" y="368"/>
                </a:lnTo>
                <a:lnTo>
                  <a:pt x="1992" y="369"/>
                </a:lnTo>
                <a:lnTo>
                  <a:pt x="1991" y="370"/>
                </a:lnTo>
                <a:lnTo>
                  <a:pt x="1991" y="371"/>
                </a:lnTo>
                <a:lnTo>
                  <a:pt x="1991" y="373"/>
                </a:lnTo>
                <a:lnTo>
                  <a:pt x="1990" y="376"/>
                </a:lnTo>
                <a:lnTo>
                  <a:pt x="1992" y="376"/>
                </a:lnTo>
                <a:lnTo>
                  <a:pt x="2013" y="379"/>
                </a:lnTo>
                <a:lnTo>
                  <a:pt x="2020" y="383"/>
                </a:lnTo>
                <a:lnTo>
                  <a:pt x="2049" y="400"/>
                </a:lnTo>
                <a:lnTo>
                  <a:pt x="2071" y="445"/>
                </a:lnTo>
                <a:lnTo>
                  <a:pt x="2094" y="439"/>
                </a:lnTo>
                <a:lnTo>
                  <a:pt x="2113" y="456"/>
                </a:lnTo>
                <a:lnTo>
                  <a:pt x="2114" y="465"/>
                </a:lnTo>
                <a:lnTo>
                  <a:pt x="2145" y="499"/>
                </a:lnTo>
                <a:lnTo>
                  <a:pt x="2184" y="507"/>
                </a:lnTo>
                <a:lnTo>
                  <a:pt x="2265" y="589"/>
                </a:lnTo>
                <a:lnTo>
                  <a:pt x="2301" y="624"/>
                </a:lnTo>
                <a:lnTo>
                  <a:pt x="2250" y="694"/>
                </a:lnTo>
                <a:lnTo>
                  <a:pt x="2242" y="752"/>
                </a:lnTo>
                <a:lnTo>
                  <a:pt x="2222" y="845"/>
                </a:lnTo>
                <a:lnTo>
                  <a:pt x="2220" y="861"/>
                </a:lnTo>
                <a:lnTo>
                  <a:pt x="2287" y="876"/>
                </a:lnTo>
                <a:lnTo>
                  <a:pt x="2406" y="892"/>
                </a:lnTo>
                <a:lnTo>
                  <a:pt x="2438" y="898"/>
                </a:lnTo>
                <a:lnTo>
                  <a:pt x="2462" y="903"/>
                </a:lnTo>
                <a:lnTo>
                  <a:pt x="2601" y="971"/>
                </a:lnTo>
                <a:lnTo>
                  <a:pt x="2721" y="1040"/>
                </a:lnTo>
                <a:lnTo>
                  <a:pt x="2796" y="1053"/>
                </a:lnTo>
                <a:lnTo>
                  <a:pt x="2796" y="1057"/>
                </a:lnTo>
                <a:lnTo>
                  <a:pt x="2794" y="1061"/>
                </a:lnTo>
                <a:lnTo>
                  <a:pt x="2793" y="1074"/>
                </a:lnTo>
                <a:lnTo>
                  <a:pt x="2793" y="1077"/>
                </a:lnTo>
                <a:lnTo>
                  <a:pt x="2793" y="1083"/>
                </a:lnTo>
                <a:lnTo>
                  <a:pt x="2792" y="1085"/>
                </a:lnTo>
                <a:lnTo>
                  <a:pt x="2792" y="1089"/>
                </a:lnTo>
                <a:lnTo>
                  <a:pt x="2792" y="1093"/>
                </a:lnTo>
                <a:lnTo>
                  <a:pt x="2792" y="1095"/>
                </a:lnTo>
                <a:lnTo>
                  <a:pt x="2791" y="1097"/>
                </a:lnTo>
                <a:lnTo>
                  <a:pt x="2791" y="1098"/>
                </a:lnTo>
                <a:lnTo>
                  <a:pt x="2791" y="1100"/>
                </a:lnTo>
                <a:lnTo>
                  <a:pt x="2791" y="1104"/>
                </a:lnTo>
                <a:lnTo>
                  <a:pt x="2789" y="1108"/>
                </a:lnTo>
                <a:lnTo>
                  <a:pt x="2789" y="1113"/>
                </a:lnTo>
                <a:lnTo>
                  <a:pt x="2789" y="1117"/>
                </a:lnTo>
                <a:lnTo>
                  <a:pt x="2788" y="1124"/>
                </a:lnTo>
                <a:lnTo>
                  <a:pt x="2788" y="1132"/>
                </a:lnTo>
                <a:lnTo>
                  <a:pt x="2787" y="1136"/>
                </a:lnTo>
                <a:lnTo>
                  <a:pt x="2787" y="1137"/>
                </a:lnTo>
                <a:lnTo>
                  <a:pt x="2787" y="1138"/>
                </a:lnTo>
                <a:lnTo>
                  <a:pt x="2787" y="1141"/>
                </a:lnTo>
                <a:lnTo>
                  <a:pt x="2766" y="1228"/>
                </a:lnTo>
                <a:lnTo>
                  <a:pt x="2766" y="1230"/>
                </a:lnTo>
                <a:lnTo>
                  <a:pt x="2765" y="1231"/>
                </a:lnTo>
                <a:lnTo>
                  <a:pt x="2764" y="1232"/>
                </a:lnTo>
                <a:lnTo>
                  <a:pt x="2762" y="1233"/>
                </a:lnTo>
                <a:lnTo>
                  <a:pt x="2761" y="1234"/>
                </a:lnTo>
                <a:lnTo>
                  <a:pt x="2760" y="1236"/>
                </a:lnTo>
                <a:lnTo>
                  <a:pt x="2757" y="1236"/>
                </a:lnTo>
                <a:lnTo>
                  <a:pt x="2756" y="1237"/>
                </a:lnTo>
                <a:lnTo>
                  <a:pt x="2755" y="1237"/>
                </a:lnTo>
                <a:lnTo>
                  <a:pt x="2754" y="1238"/>
                </a:lnTo>
                <a:lnTo>
                  <a:pt x="2751" y="1239"/>
                </a:lnTo>
                <a:lnTo>
                  <a:pt x="2750" y="1239"/>
                </a:lnTo>
                <a:lnTo>
                  <a:pt x="2749" y="1241"/>
                </a:lnTo>
                <a:lnTo>
                  <a:pt x="2748" y="1242"/>
                </a:lnTo>
                <a:lnTo>
                  <a:pt x="2746" y="1243"/>
                </a:lnTo>
                <a:lnTo>
                  <a:pt x="2745" y="1243"/>
                </a:lnTo>
                <a:lnTo>
                  <a:pt x="2743" y="1244"/>
                </a:lnTo>
                <a:lnTo>
                  <a:pt x="2741" y="1246"/>
                </a:lnTo>
                <a:lnTo>
                  <a:pt x="2741" y="1247"/>
                </a:lnTo>
                <a:lnTo>
                  <a:pt x="2740" y="1248"/>
                </a:lnTo>
                <a:lnTo>
                  <a:pt x="2739" y="1250"/>
                </a:lnTo>
                <a:lnTo>
                  <a:pt x="2739" y="1252"/>
                </a:lnTo>
                <a:lnTo>
                  <a:pt x="2738" y="1253"/>
                </a:lnTo>
                <a:lnTo>
                  <a:pt x="2737" y="1254"/>
                </a:lnTo>
                <a:lnTo>
                  <a:pt x="2737" y="1255"/>
                </a:lnTo>
                <a:lnTo>
                  <a:pt x="2735" y="1257"/>
                </a:lnTo>
                <a:lnTo>
                  <a:pt x="2734" y="1258"/>
                </a:lnTo>
                <a:lnTo>
                  <a:pt x="2733" y="1259"/>
                </a:lnTo>
                <a:lnTo>
                  <a:pt x="2730" y="1262"/>
                </a:lnTo>
                <a:lnTo>
                  <a:pt x="2729" y="1263"/>
                </a:lnTo>
                <a:lnTo>
                  <a:pt x="2728" y="1264"/>
                </a:lnTo>
                <a:lnTo>
                  <a:pt x="2727" y="1265"/>
                </a:lnTo>
                <a:lnTo>
                  <a:pt x="2725" y="1266"/>
                </a:lnTo>
                <a:lnTo>
                  <a:pt x="2724" y="1268"/>
                </a:lnTo>
                <a:lnTo>
                  <a:pt x="2724" y="1269"/>
                </a:lnTo>
                <a:lnTo>
                  <a:pt x="2723" y="1271"/>
                </a:lnTo>
                <a:lnTo>
                  <a:pt x="2723" y="1273"/>
                </a:lnTo>
                <a:lnTo>
                  <a:pt x="2722" y="1274"/>
                </a:lnTo>
                <a:lnTo>
                  <a:pt x="2721" y="1275"/>
                </a:lnTo>
                <a:lnTo>
                  <a:pt x="2719" y="1276"/>
                </a:lnTo>
                <a:lnTo>
                  <a:pt x="2718" y="1278"/>
                </a:lnTo>
                <a:lnTo>
                  <a:pt x="2717" y="1279"/>
                </a:lnTo>
                <a:lnTo>
                  <a:pt x="2714" y="1280"/>
                </a:lnTo>
                <a:lnTo>
                  <a:pt x="2705" y="1280"/>
                </a:lnTo>
                <a:lnTo>
                  <a:pt x="2702" y="1279"/>
                </a:lnTo>
                <a:lnTo>
                  <a:pt x="2690" y="1279"/>
                </a:lnTo>
                <a:lnTo>
                  <a:pt x="2689" y="1279"/>
                </a:lnTo>
                <a:lnTo>
                  <a:pt x="2687" y="1279"/>
                </a:lnTo>
                <a:lnTo>
                  <a:pt x="2684" y="1279"/>
                </a:lnTo>
                <a:lnTo>
                  <a:pt x="2682" y="1279"/>
                </a:lnTo>
                <a:lnTo>
                  <a:pt x="2679" y="1279"/>
                </a:lnTo>
                <a:lnTo>
                  <a:pt x="2675" y="1278"/>
                </a:lnTo>
                <a:lnTo>
                  <a:pt x="2675" y="1285"/>
                </a:lnTo>
                <a:lnTo>
                  <a:pt x="2676" y="1300"/>
                </a:lnTo>
                <a:lnTo>
                  <a:pt x="2676" y="1307"/>
                </a:lnTo>
                <a:lnTo>
                  <a:pt x="2676" y="1308"/>
                </a:lnTo>
                <a:lnTo>
                  <a:pt x="2676" y="1313"/>
                </a:lnTo>
                <a:lnTo>
                  <a:pt x="2676" y="1317"/>
                </a:lnTo>
                <a:lnTo>
                  <a:pt x="2676" y="1322"/>
                </a:lnTo>
                <a:lnTo>
                  <a:pt x="2676" y="1327"/>
                </a:lnTo>
                <a:lnTo>
                  <a:pt x="2676" y="1333"/>
                </a:lnTo>
                <a:lnTo>
                  <a:pt x="2676" y="1334"/>
                </a:lnTo>
                <a:lnTo>
                  <a:pt x="2676" y="1338"/>
                </a:lnTo>
                <a:lnTo>
                  <a:pt x="2676" y="1340"/>
                </a:lnTo>
                <a:lnTo>
                  <a:pt x="2676" y="1345"/>
                </a:lnTo>
                <a:lnTo>
                  <a:pt x="2676" y="1354"/>
                </a:lnTo>
                <a:lnTo>
                  <a:pt x="2676" y="1361"/>
                </a:lnTo>
                <a:lnTo>
                  <a:pt x="2676" y="1367"/>
                </a:lnTo>
                <a:lnTo>
                  <a:pt x="2676" y="1375"/>
                </a:lnTo>
                <a:lnTo>
                  <a:pt x="2676" y="1381"/>
                </a:lnTo>
                <a:lnTo>
                  <a:pt x="2676" y="1383"/>
                </a:lnTo>
                <a:lnTo>
                  <a:pt x="2676" y="1386"/>
                </a:lnTo>
                <a:lnTo>
                  <a:pt x="2674" y="1385"/>
                </a:lnTo>
                <a:lnTo>
                  <a:pt x="2673" y="1386"/>
                </a:lnTo>
                <a:lnTo>
                  <a:pt x="2671" y="1387"/>
                </a:lnTo>
                <a:lnTo>
                  <a:pt x="2669" y="1388"/>
                </a:lnTo>
                <a:lnTo>
                  <a:pt x="2668" y="1388"/>
                </a:lnTo>
                <a:lnTo>
                  <a:pt x="2666" y="1390"/>
                </a:lnTo>
                <a:lnTo>
                  <a:pt x="2665" y="1391"/>
                </a:lnTo>
                <a:lnTo>
                  <a:pt x="2664" y="1391"/>
                </a:lnTo>
                <a:lnTo>
                  <a:pt x="2661" y="1392"/>
                </a:lnTo>
                <a:lnTo>
                  <a:pt x="2660" y="1393"/>
                </a:lnTo>
                <a:lnTo>
                  <a:pt x="2659" y="1393"/>
                </a:lnTo>
                <a:lnTo>
                  <a:pt x="2657" y="1394"/>
                </a:lnTo>
                <a:lnTo>
                  <a:pt x="2655" y="1396"/>
                </a:lnTo>
                <a:lnTo>
                  <a:pt x="2654" y="1397"/>
                </a:lnTo>
                <a:lnTo>
                  <a:pt x="2653" y="1397"/>
                </a:lnTo>
                <a:lnTo>
                  <a:pt x="2649" y="1399"/>
                </a:lnTo>
                <a:lnTo>
                  <a:pt x="2648" y="1401"/>
                </a:lnTo>
                <a:lnTo>
                  <a:pt x="2647" y="1402"/>
                </a:lnTo>
                <a:lnTo>
                  <a:pt x="2645" y="1403"/>
                </a:lnTo>
                <a:lnTo>
                  <a:pt x="2644" y="1404"/>
                </a:lnTo>
                <a:lnTo>
                  <a:pt x="2643" y="1404"/>
                </a:lnTo>
                <a:lnTo>
                  <a:pt x="2641" y="1406"/>
                </a:lnTo>
                <a:lnTo>
                  <a:pt x="2639" y="1407"/>
                </a:lnTo>
                <a:lnTo>
                  <a:pt x="2638" y="1408"/>
                </a:lnTo>
                <a:lnTo>
                  <a:pt x="2637" y="1409"/>
                </a:lnTo>
                <a:lnTo>
                  <a:pt x="2636" y="1409"/>
                </a:lnTo>
                <a:lnTo>
                  <a:pt x="2634" y="1410"/>
                </a:lnTo>
                <a:lnTo>
                  <a:pt x="2632" y="1412"/>
                </a:lnTo>
                <a:lnTo>
                  <a:pt x="2631" y="1412"/>
                </a:lnTo>
                <a:lnTo>
                  <a:pt x="2629" y="1413"/>
                </a:lnTo>
                <a:lnTo>
                  <a:pt x="2628" y="1414"/>
                </a:lnTo>
                <a:lnTo>
                  <a:pt x="2627" y="1415"/>
                </a:lnTo>
                <a:lnTo>
                  <a:pt x="2626" y="1417"/>
                </a:lnTo>
                <a:lnTo>
                  <a:pt x="2626" y="1418"/>
                </a:lnTo>
                <a:lnTo>
                  <a:pt x="2625" y="1420"/>
                </a:lnTo>
                <a:lnTo>
                  <a:pt x="2623" y="1422"/>
                </a:lnTo>
                <a:lnTo>
                  <a:pt x="2622" y="1423"/>
                </a:lnTo>
                <a:lnTo>
                  <a:pt x="2621" y="1424"/>
                </a:lnTo>
                <a:lnTo>
                  <a:pt x="2620" y="1425"/>
                </a:lnTo>
                <a:lnTo>
                  <a:pt x="2618" y="1426"/>
                </a:lnTo>
                <a:lnTo>
                  <a:pt x="2617" y="1428"/>
                </a:lnTo>
                <a:lnTo>
                  <a:pt x="2616" y="1429"/>
                </a:lnTo>
                <a:lnTo>
                  <a:pt x="2615" y="1430"/>
                </a:lnTo>
                <a:lnTo>
                  <a:pt x="2615" y="1431"/>
                </a:lnTo>
                <a:lnTo>
                  <a:pt x="2613" y="1433"/>
                </a:lnTo>
                <a:lnTo>
                  <a:pt x="2612" y="1434"/>
                </a:lnTo>
                <a:lnTo>
                  <a:pt x="2611" y="1436"/>
                </a:lnTo>
                <a:lnTo>
                  <a:pt x="2611" y="1438"/>
                </a:lnTo>
                <a:lnTo>
                  <a:pt x="2610" y="1439"/>
                </a:lnTo>
                <a:lnTo>
                  <a:pt x="2609" y="1440"/>
                </a:lnTo>
                <a:lnTo>
                  <a:pt x="2609" y="1441"/>
                </a:lnTo>
                <a:lnTo>
                  <a:pt x="2607" y="1444"/>
                </a:lnTo>
                <a:lnTo>
                  <a:pt x="2606" y="1445"/>
                </a:lnTo>
                <a:lnTo>
                  <a:pt x="2605" y="1446"/>
                </a:lnTo>
                <a:lnTo>
                  <a:pt x="2604" y="1446"/>
                </a:lnTo>
                <a:lnTo>
                  <a:pt x="2602" y="1447"/>
                </a:lnTo>
                <a:lnTo>
                  <a:pt x="2600" y="1447"/>
                </a:lnTo>
                <a:lnTo>
                  <a:pt x="2599" y="1449"/>
                </a:lnTo>
                <a:lnTo>
                  <a:pt x="2597" y="1449"/>
                </a:lnTo>
                <a:lnTo>
                  <a:pt x="2596" y="1449"/>
                </a:lnTo>
                <a:lnTo>
                  <a:pt x="2594" y="1450"/>
                </a:lnTo>
                <a:lnTo>
                  <a:pt x="2593" y="1451"/>
                </a:lnTo>
                <a:lnTo>
                  <a:pt x="2591" y="1451"/>
                </a:lnTo>
                <a:lnTo>
                  <a:pt x="2590" y="1452"/>
                </a:lnTo>
                <a:lnTo>
                  <a:pt x="2589" y="1454"/>
                </a:lnTo>
                <a:lnTo>
                  <a:pt x="2588" y="1456"/>
                </a:lnTo>
                <a:lnTo>
                  <a:pt x="2586" y="1457"/>
                </a:lnTo>
                <a:lnTo>
                  <a:pt x="2585" y="1457"/>
                </a:lnTo>
                <a:lnTo>
                  <a:pt x="2584" y="1459"/>
                </a:lnTo>
                <a:lnTo>
                  <a:pt x="2581" y="1461"/>
                </a:lnTo>
                <a:lnTo>
                  <a:pt x="2545" y="1494"/>
                </a:lnTo>
                <a:lnTo>
                  <a:pt x="2529" y="1508"/>
                </a:lnTo>
                <a:lnTo>
                  <a:pt x="2527" y="1504"/>
                </a:lnTo>
                <a:lnTo>
                  <a:pt x="2525" y="1502"/>
                </a:lnTo>
                <a:lnTo>
                  <a:pt x="2524" y="1502"/>
                </a:lnTo>
                <a:lnTo>
                  <a:pt x="2522" y="1499"/>
                </a:lnTo>
                <a:lnTo>
                  <a:pt x="2522" y="1498"/>
                </a:lnTo>
                <a:lnTo>
                  <a:pt x="2516" y="1492"/>
                </a:lnTo>
                <a:lnTo>
                  <a:pt x="2514" y="1489"/>
                </a:lnTo>
                <a:lnTo>
                  <a:pt x="2511" y="1488"/>
                </a:lnTo>
                <a:lnTo>
                  <a:pt x="2506" y="1486"/>
                </a:lnTo>
                <a:lnTo>
                  <a:pt x="2505" y="1484"/>
                </a:lnTo>
                <a:lnTo>
                  <a:pt x="2502" y="1483"/>
                </a:lnTo>
                <a:lnTo>
                  <a:pt x="2498" y="1482"/>
                </a:lnTo>
                <a:lnTo>
                  <a:pt x="2493" y="1481"/>
                </a:lnTo>
                <a:lnTo>
                  <a:pt x="2488" y="1479"/>
                </a:lnTo>
                <a:lnTo>
                  <a:pt x="2482" y="1479"/>
                </a:lnTo>
                <a:lnTo>
                  <a:pt x="2477" y="1478"/>
                </a:lnTo>
                <a:lnTo>
                  <a:pt x="2471" y="1478"/>
                </a:lnTo>
                <a:lnTo>
                  <a:pt x="2465" y="1478"/>
                </a:lnTo>
                <a:lnTo>
                  <a:pt x="2458" y="1477"/>
                </a:lnTo>
                <a:lnTo>
                  <a:pt x="2451" y="1477"/>
                </a:lnTo>
                <a:lnTo>
                  <a:pt x="2445" y="1477"/>
                </a:lnTo>
                <a:lnTo>
                  <a:pt x="2442" y="1478"/>
                </a:lnTo>
                <a:lnTo>
                  <a:pt x="2439" y="1478"/>
                </a:lnTo>
                <a:lnTo>
                  <a:pt x="2435" y="1479"/>
                </a:lnTo>
                <a:lnTo>
                  <a:pt x="2429" y="1483"/>
                </a:lnTo>
                <a:lnTo>
                  <a:pt x="2422" y="1486"/>
                </a:lnTo>
                <a:lnTo>
                  <a:pt x="2415" y="1489"/>
                </a:lnTo>
                <a:lnTo>
                  <a:pt x="2408" y="1493"/>
                </a:lnTo>
                <a:lnTo>
                  <a:pt x="2403" y="1497"/>
                </a:lnTo>
                <a:lnTo>
                  <a:pt x="2398" y="1500"/>
                </a:lnTo>
                <a:lnTo>
                  <a:pt x="2397" y="1502"/>
                </a:lnTo>
                <a:lnTo>
                  <a:pt x="2387" y="1510"/>
                </a:lnTo>
                <a:lnTo>
                  <a:pt x="2382" y="1514"/>
                </a:lnTo>
                <a:lnTo>
                  <a:pt x="2377" y="1519"/>
                </a:lnTo>
                <a:lnTo>
                  <a:pt x="2372" y="1524"/>
                </a:lnTo>
                <a:lnTo>
                  <a:pt x="2366" y="1531"/>
                </a:lnTo>
                <a:lnTo>
                  <a:pt x="2362" y="1535"/>
                </a:lnTo>
                <a:lnTo>
                  <a:pt x="2356" y="1542"/>
                </a:lnTo>
                <a:lnTo>
                  <a:pt x="2354" y="1546"/>
                </a:lnTo>
                <a:lnTo>
                  <a:pt x="2350" y="1550"/>
                </a:lnTo>
                <a:lnTo>
                  <a:pt x="2345" y="1557"/>
                </a:lnTo>
                <a:lnTo>
                  <a:pt x="2342" y="1562"/>
                </a:lnTo>
                <a:lnTo>
                  <a:pt x="2339" y="1567"/>
                </a:lnTo>
                <a:lnTo>
                  <a:pt x="2338" y="1568"/>
                </a:lnTo>
                <a:lnTo>
                  <a:pt x="2332" y="1579"/>
                </a:lnTo>
                <a:lnTo>
                  <a:pt x="2332" y="1580"/>
                </a:lnTo>
                <a:lnTo>
                  <a:pt x="2327" y="1589"/>
                </a:lnTo>
                <a:lnTo>
                  <a:pt x="2324" y="1594"/>
                </a:lnTo>
                <a:lnTo>
                  <a:pt x="2323" y="1598"/>
                </a:lnTo>
                <a:lnTo>
                  <a:pt x="2321" y="1603"/>
                </a:lnTo>
                <a:lnTo>
                  <a:pt x="2316" y="1611"/>
                </a:lnTo>
                <a:lnTo>
                  <a:pt x="2316" y="1612"/>
                </a:lnTo>
                <a:lnTo>
                  <a:pt x="2306" y="1627"/>
                </a:lnTo>
                <a:lnTo>
                  <a:pt x="2280" y="1663"/>
                </a:lnTo>
                <a:lnTo>
                  <a:pt x="2273" y="1674"/>
                </a:lnTo>
                <a:lnTo>
                  <a:pt x="2268" y="1680"/>
                </a:lnTo>
                <a:lnTo>
                  <a:pt x="2263" y="1685"/>
                </a:lnTo>
                <a:lnTo>
                  <a:pt x="2259" y="1689"/>
                </a:lnTo>
                <a:lnTo>
                  <a:pt x="2258" y="1690"/>
                </a:lnTo>
                <a:lnTo>
                  <a:pt x="2254" y="1692"/>
                </a:lnTo>
                <a:lnTo>
                  <a:pt x="2253" y="1694"/>
                </a:lnTo>
                <a:lnTo>
                  <a:pt x="2244" y="1701"/>
                </a:lnTo>
                <a:lnTo>
                  <a:pt x="2237" y="1708"/>
                </a:lnTo>
                <a:lnTo>
                  <a:pt x="2235" y="1711"/>
                </a:lnTo>
                <a:lnTo>
                  <a:pt x="2232" y="1715"/>
                </a:lnTo>
                <a:lnTo>
                  <a:pt x="2231" y="1716"/>
                </a:lnTo>
                <a:lnTo>
                  <a:pt x="2219" y="1731"/>
                </a:lnTo>
                <a:lnTo>
                  <a:pt x="2217" y="1732"/>
                </a:lnTo>
                <a:lnTo>
                  <a:pt x="2217" y="1733"/>
                </a:lnTo>
                <a:lnTo>
                  <a:pt x="2189" y="1759"/>
                </a:lnTo>
                <a:lnTo>
                  <a:pt x="2187" y="1760"/>
                </a:lnTo>
                <a:lnTo>
                  <a:pt x="2183" y="1764"/>
                </a:lnTo>
                <a:lnTo>
                  <a:pt x="2179" y="1766"/>
                </a:lnTo>
                <a:lnTo>
                  <a:pt x="2178" y="1768"/>
                </a:lnTo>
                <a:lnTo>
                  <a:pt x="2178" y="1769"/>
                </a:lnTo>
                <a:lnTo>
                  <a:pt x="2177" y="1769"/>
                </a:lnTo>
                <a:lnTo>
                  <a:pt x="2175" y="1770"/>
                </a:lnTo>
                <a:lnTo>
                  <a:pt x="2168" y="1775"/>
                </a:lnTo>
                <a:lnTo>
                  <a:pt x="2163" y="1779"/>
                </a:lnTo>
                <a:lnTo>
                  <a:pt x="2159" y="1780"/>
                </a:lnTo>
                <a:lnTo>
                  <a:pt x="2155" y="1781"/>
                </a:lnTo>
                <a:lnTo>
                  <a:pt x="2151" y="1781"/>
                </a:lnTo>
                <a:lnTo>
                  <a:pt x="2146" y="1782"/>
                </a:lnTo>
                <a:lnTo>
                  <a:pt x="2142" y="1782"/>
                </a:lnTo>
                <a:lnTo>
                  <a:pt x="2135" y="1781"/>
                </a:lnTo>
                <a:lnTo>
                  <a:pt x="2119" y="1785"/>
                </a:lnTo>
                <a:lnTo>
                  <a:pt x="2039" y="1785"/>
                </a:lnTo>
                <a:lnTo>
                  <a:pt x="1948" y="1771"/>
                </a:lnTo>
                <a:lnTo>
                  <a:pt x="1927" y="1769"/>
                </a:lnTo>
                <a:lnTo>
                  <a:pt x="1920" y="1770"/>
                </a:lnTo>
                <a:lnTo>
                  <a:pt x="1911" y="1771"/>
                </a:lnTo>
                <a:lnTo>
                  <a:pt x="1905" y="1772"/>
                </a:lnTo>
                <a:lnTo>
                  <a:pt x="1900" y="1774"/>
                </a:lnTo>
                <a:lnTo>
                  <a:pt x="1896" y="1776"/>
                </a:lnTo>
                <a:lnTo>
                  <a:pt x="1895" y="1776"/>
                </a:lnTo>
                <a:lnTo>
                  <a:pt x="1889" y="1779"/>
                </a:lnTo>
                <a:lnTo>
                  <a:pt x="1884" y="1781"/>
                </a:lnTo>
                <a:lnTo>
                  <a:pt x="1881" y="1784"/>
                </a:lnTo>
                <a:lnTo>
                  <a:pt x="1880" y="1784"/>
                </a:lnTo>
                <a:lnTo>
                  <a:pt x="1869" y="1793"/>
                </a:lnTo>
                <a:lnTo>
                  <a:pt x="1865" y="1798"/>
                </a:lnTo>
                <a:lnTo>
                  <a:pt x="1862" y="1802"/>
                </a:lnTo>
                <a:lnTo>
                  <a:pt x="1852" y="1818"/>
                </a:lnTo>
                <a:lnTo>
                  <a:pt x="1852" y="1819"/>
                </a:lnTo>
                <a:lnTo>
                  <a:pt x="1848" y="1823"/>
                </a:lnTo>
                <a:lnTo>
                  <a:pt x="1846" y="1827"/>
                </a:lnTo>
                <a:lnTo>
                  <a:pt x="1842" y="1830"/>
                </a:lnTo>
                <a:lnTo>
                  <a:pt x="1838" y="1834"/>
                </a:lnTo>
                <a:lnTo>
                  <a:pt x="1838" y="1835"/>
                </a:lnTo>
                <a:lnTo>
                  <a:pt x="1833" y="1839"/>
                </a:lnTo>
                <a:lnTo>
                  <a:pt x="1831" y="1841"/>
                </a:lnTo>
                <a:lnTo>
                  <a:pt x="1826" y="1845"/>
                </a:lnTo>
                <a:lnTo>
                  <a:pt x="1822" y="1848"/>
                </a:lnTo>
                <a:lnTo>
                  <a:pt x="1814" y="1855"/>
                </a:lnTo>
                <a:lnTo>
                  <a:pt x="1808" y="1860"/>
                </a:lnTo>
                <a:lnTo>
                  <a:pt x="1762" y="1883"/>
                </a:lnTo>
                <a:lnTo>
                  <a:pt x="1726" y="1896"/>
                </a:lnTo>
                <a:lnTo>
                  <a:pt x="1752" y="1953"/>
                </a:lnTo>
                <a:lnTo>
                  <a:pt x="1737" y="1973"/>
                </a:lnTo>
                <a:lnTo>
                  <a:pt x="1737" y="1979"/>
                </a:lnTo>
                <a:lnTo>
                  <a:pt x="1744" y="1988"/>
                </a:lnTo>
                <a:lnTo>
                  <a:pt x="1756" y="2022"/>
                </a:lnTo>
                <a:lnTo>
                  <a:pt x="1764" y="2038"/>
                </a:lnTo>
                <a:lnTo>
                  <a:pt x="1779" y="2061"/>
                </a:lnTo>
                <a:lnTo>
                  <a:pt x="1792" y="2097"/>
                </a:lnTo>
                <a:lnTo>
                  <a:pt x="1816" y="2127"/>
                </a:lnTo>
                <a:lnTo>
                  <a:pt x="1828" y="2137"/>
                </a:lnTo>
                <a:lnTo>
                  <a:pt x="1862" y="2157"/>
                </a:lnTo>
                <a:lnTo>
                  <a:pt x="1880" y="2189"/>
                </a:lnTo>
                <a:lnTo>
                  <a:pt x="1917" y="2211"/>
                </a:lnTo>
                <a:lnTo>
                  <a:pt x="1922" y="2218"/>
                </a:lnTo>
                <a:lnTo>
                  <a:pt x="1937" y="2251"/>
                </a:lnTo>
                <a:lnTo>
                  <a:pt x="1934" y="2258"/>
                </a:lnTo>
                <a:lnTo>
                  <a:pt x="1931" y="2260"/>
                </a:lnTo>
                <a:lnTo>
                  <a:pt x="1936" y="2275"/>
                </a:lnTo>
                <a:lnTo>
                  <a:pt x="1938" y="2278"/>
                </a:lnTo>
                <a:lnTo>
                  <a:pt x="1940" y="2282"/>
                </a:lnTo>
                <a:lnTo>
                  <a:pt x="1943" y="2285"/>
                </a:lnTo>
                <a:lnTo>
                  <a:pt x="1945" y="2287"/>
                </a:lnTo>
                <a:lnTo>
                  <a:pt x="1950" y="2291"/>
                </a:lnTo>
                <a:lnTo>
                  <a:pt x="1958" y="2298"/>
                </a:lnTo>
                <a:lnTo>
                  <a:pt x="1963" y="2299"/>
                </a:lnTo>
                <a:lnTo>
                  <a:pt x="1967" y="2303"/>
                </a:lnTo>
                <a:lnTo>
                  <a:pt x="1971" y="2304"/>
                </a:lnTo>
                <a:lnTo>
                  <a:pt x="1975" y="2306"/>
                </a:lnTo>
                <a:lnTo>
                  <a:pt x="1979" y="2308"/>
                </a:lnTo>
                <a:lnTo>
                  <a:pt x="1980" y="2308"/>
                </a:lnTo>
                <a:lnTo>
                  <a:pt x="1983" y="2310"/>
                </a:lnTo>
                <a:lnTo>
                  <a:pt x="1986" y="2312"/>
                </a:lnTo>
                <a:lnTo>
                  <a:pt x="1990" y="2315"/>
                </a:lnTo>
                <a:lnTo>
                  <a:pt x="1992" y="2318"/>
                </a:lnTo>
                <a:lnTo>
                  <a:pt x="1995" y="2322"/>
                </a:lnTo>
                <a:lnTo>
                  <a:pt x="1998" y="2326"/>
                </a:lnTo>
                <a:lnTo>
                  <a:pt x="2001" y="2330"/>
                </a:lnTo>
                <a:lnTo>
                  <a:pt x="2003" y="2336"/>
                </a:lnTo>
                <a:lnTo>
                  <a:pt x="2006" y="2341"/>
                </a:lnTo>
                <a:lnTo>
                  <a:pt x="2008" y="2347"/>
                </a:lnTo>
                <a:lnTo>
                  <a:pt x="2013" y="2356"/>
                </a:lnTo>
                <a:lnTo>
                  <a:pt x="2018" y="2371"/>
                </a:lnTo>
                <a:lnTo>
                  <a:pt x="2027" y="2389"/>
                </a:lnTo>
                <a:lnTo>
                  <a:pt x="2054" y="2421"/>
                </a:lnTo>
                <a:lnTo>
                  <a:pt x="2104" y="2457"/>
                </a:lnTo>
                <a:lnTo>
                  <a:pt x="2127" y="2483"/>
                </a:lnTo>
                <a:lnTo>
                  <a:pt x="2110" y="2522"/>
                </a:lnTo>
                <a:lnTo>
                  <a:pt x="2066" y="2597"/>
                </a:lnTo>
                <a:lnTo>
                  <a:pt x="2028" y="2725"/>
                </a:lnTo>
                <a:lnTo>
                  <a:pt x="1938" y="2762"/>
                </a:lnTo>
                <a:lnTo>
                  <a:pt x="1886" y="2791"/>
                </a:lnTo>
                <a:lnTo>
                  <a:pt x="1779" y="2830"/>
                </a:lnTo>
                <a:lnTo>
                  <a:pt x="1672" y="2874"/>
                </a:lnTo>
                <a:lnTo>
                  <a:pt x="1618" y="2900"/>
                </a:lnTo>
                <a:lnTo>
                  <a:pt x="1516" y="2937"/>
                </a:lnTo>
                <a:lnTo>
                  <a:pt x="1451" y="2885"/>
                </a:lnTo>
                <a:lnTo>
                  <a:pt x="1365" y="2868"/>
                </a:lnTo>
                <a:lnTo>
                  <a:pt x="1283" y="2835"/>
                </a:lnTo>
                <a:lnTo>
                  <a:pt x="1265" y="2832"/>
                </a:lnTo>
                <a:lnTo>
                  <a:pt x="1227" y="2826"/>
                </a:lnTo>
                <a:lnTo>
                  <a:pt x="1146" y="2812"/>
                </a:lnTo>
                <a:lnTo>
                  <a:pt x="1109" y="2802"/>
                </a:lnTo>
                <a:lnTo>
                  <a:pt x="1062" y="2802"/>
                </a:lnTo>
                <a:lnTo>
                  <a:pt x="1053" y="2776"/>
                </a:lnTo>
                <a:lnTo>
                  <a:pt x="1027" y="2751"/>
                </a:lnTo>
                <a:lnTo>
                  <a:pt x="1019" y="2660"/>
                </a:lnTo>
                <a:lnTo>
                  <a:pt x="1019" y="2583"/>
                </a:lnTo>
                <a:lnTo>
                  <a:pt x="1011" y="2571"/>
                </a:lnTo>
                <a:lnTo>
                  <a:pt x="991" y="2557"/>
                </a:lnTo>
                <a:lnTo>
                  <a:pt x="962" y="2530"/>
                </a:lnTo>
                <a:lnTo>
                  <a:pt x="952" y="2516"/>
                </a:lnTo>
                <a:lnTo>
                  <a:pt x="935" y="2503"/>
                </a:lnTo>
                <a:lnTo>
                  <a:pt x="876" y="2488"/>
                </a:lnTo>
                <a:lnTo>
                  <a:pt x="656" y="2320"/>
                </a:lnTo>
                <a:lnTo>
                  <a:pt x="523" y="2297"/>
                </a:lnTo>
                <a:lnTo>
                  <a:pt x="452" y="2274"/>
                </a:lnTo>
                <a:lnTo>
                  <a:pt x="340" y="2190"/>
                </a:lnTo>
                <a:lnTo>
                  <a:pt x="214" y="2043"/>
                </a:lnTo>
                <a:lnTo>
                  <a:pt x="37" y="1844"/>
                </a:lnTo>
                <a:lnTo>
                  <a:pt x="0" y="1779"/>
                </a:lnTo>
                <a:lnTo>
                  <a:pt x="0" y="1774"/>
                </a:lnTo>
                <a:lnTo>
                  <a:pt x="26" y="1781"/>
                </a:lnTo>
                <a:lnTo>
                  <a:pt x="28" y="1782"/>
                </a:lnTo>
                <a:lnTo>
                  <a:pt x="33" y="1781"/>
                </a:lnTo>
                <a:lnTo>
                  <a:pt x="34" y="1781"/>
                </a:lnTo>
                <a:lnTo>
                  <a:pt x="38" y="1780"/>
                </a:lnTo>
                <a:lnTo>
                  <a:pt x="42" y="1777"/>
                </a:lnTo>
                <a:lnTo>
                  <a:pt x="47" y="1774"/>
                </a:lnTo>
                <a:lnTo>
                  <a:pt x="52" y="1770"/>
                </a:lnTo>
                <a:lnTo>
                  <a:pt x="57" y="1765"/>
                </a:lnTo>
                <a:lnTo>
                  <a:pt x="62" y="1759"/>
                </a:lnTo>
                <a:lnTo>
                  <a:pt x="68" y="1749"/>
                </a:lnTo>
                <a:lnTo>
                  <a:pt x="73" y="1740"/>
                </a:lnTo>
                <a:lnTo>
                  <a:pt x="80" y="1731"/>
                </a:lnTo>
                <a:lnTo>
                  <a:pt x="84" y="1724"/>
                </a:lnTo>
                <a:lnTo>
                  <a:pt x="89" y="1717"/>
                </a:lnTo>
                <a:lnTo>
                  <a:pt x="95" y="1711"/>
                </a:lnTo>
                <a:lnTo>
                  <a:pt x="100" y="1706"/>
                </a:lnTo>
                <a:lnTo>
                  <a:pt x="103" y="1705"/>
                </a:lnTo>
                <a:lnTo>
                  <a:pt x="106" y="1704"/>
                </a:lnTo>
                <a:lnTo>
                  <a:pt x="110" y="1701"/>
                </a:lnTo>
                <a:lnTo>
                  <a:pt x="112" y="1700"/>
                </a:lnTo>
                <a:lnTo>
                  <a:pt x="116" y="1699"/>
                </a:lnTo>
                <a:lnTo>
                  <a:pt x="126" y="1696"/>
                </a:lnTo>
                <a:lnTo>
                  <a:pt x="130" y="1695"/>
                </a:lnTo>
                <a:lnTo>
                  <a:pt x="135" y="1695"/>
                </a:lnTo>
                <a:lnTo>
                  <a:pt x="143" y="1694"/>
                </a:lnTo>
                <a:lnTo>
                  <a:pt x="149" y="1694"/>
                </a:lnTo>
                <a:lnTo>
                  <a:pt x="155" y="1696"/>
                </a:lnTo>
                <a:lnTo>
                  <a:pt x="162" y="1696"/>
                </a:lnTo>
                <a:lnTo>
                  <a:pt x="171" y="1697"/>
                </a:lnTo>
                <a:lnTo>
                  <a:pt x="178" y="1699"/>
                </a:lnTo>
                <a:lnTo>
                  <a:pt x="187" y="1700"/>
                </a:lnTo>
                <a:lnTo>
                  <a:pt x="193" y="1701"/>
                </a:lnTo>
                <a:lnTo>
                  <a:pt x="198" y="1699"/>
                </a:lnTo>
                <a:lnTo>
                  <a:pt x="204" y="1695"/>
                </a:lnTo>
                <a:lnTo>
                  <a:pt x="208" y="1690"/>
                </a:lnTo>
                <a:lnTo>
                  <a:pt x="212" y="1686"/>
                </a:lnTo>
                <a:lnTo>
                  <a:pt x="214" y="1681"/>
                </a:lnTo>
                <a:lnTo>
                  <a:pt x="215" y="1676"/>
                </a:lnTo>
                <a:lnTo>
                  <a:pt x="217" y="1670"/>
                </a:lnTo>
                <a:lnTo>
                  <a:pt x="217" y="1668"/>
                </a:lnTo>
                <a:lnTo>
                  <a:pt x="217" y="1664"/>
                </a:lnTo>
                <a:lnTo>
                  <a:pt x="217" y="165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Madrid – Community of Madrid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FA9FFF4-E983-8458-78A2-67CBA94C82F3}"/>
              </a:ext>
            </a:extLst>
          </p:cNvPr>
          <p:cNvSpPr>
            <a:spLocks/>
          </p:cNvSpPr>
          <p:nvPr/>
        </p:nvSpPr>
        <p:spPr bwMode="auto">
          <a:xfrm>
            <a:off x="1043608" y="1131590"/>
            <a:ext cx="3150217" cy="3687515"/>
          </a:xfrm>
          <a:custGeom>
            <a:avLst/>
            <a:gdLst>
              <a:gd name="T0" fmla="*/ 58 w 2826"/>
              <a:gd name="T1" fmla="*/ 568 h 3308"/>
              <a:gd name="T2" fmla="*/ 165 w 2826"/>
              <a:gd name="T3" fmla="*/ 510 h 3308"/>
              <a:gd name="T4" fmla="*/ 295 w 2826"/>
              <a:gd name="T5" fmla="*/ 527 h 3308"/>
              <a:gd name="T6" fmla="*/ 555 w 2826"/>
              <a:gd name="T7" fmla="*/ 482 h 3308"/>
              <a:gd name="T8" fmla="*/ 596 w 2826"/>
              <a:gd name="T9" fmla="*/ 338 h 3308"/>
              <a:gd name="T10" fmla="*/ 656 w 2826"/>
              <a:gd name="T11" fmla="*/ 430 h 3308"/>
              <a:gd name="T12" fmla="*/ 892 w 2826"/>
              <a:gd name="T13" fmla="*/ 431 h 3308"/>
              <a:gd name="T14" fmla="*/ 1172 w 2826"/>
              <a:gd name="T15" fmla="*/ 576 h 3308"/>
              <a:gd name="T16" fmla="*/ 1420 w 2826"/>
              <a:gd name="T17" fmla="*/ 567 h 3308"/>
              <a:gd name="T18" fmla="*/ 1527 w 2826"/>
              <a:gd name="T19" fmla="*/ 381 h 3308"/>
              <a:gd name="T20" fmla="*/ 1650 w 2826"/>
              <a:gd name="T21" fmla="*/ 261 h 3308"/>
              <a:gd name="T22" fmla="*/ 1730 w 2826"/>
              <a:gd name="T23" fmla="*/ 38 h 3308"/>
              <a:gd name="T24" fmla="*/ 1896 w 2826"/>
              <a:gd name="T25" fmla="*/ 48 h 3308"/>
              <a:gd name="T26" fmla="*/ 1981 w 2826"/>
              <a:gd name="T27" fmla="*/ 239 h 3308"/>
              <a:gd name="T28" fmla="*/ 2090 w 2826"/>
              <a:gd name="T29" fmla="*/ 426 h 3308"/>
              <a:gd name="T30" fmla="*/ 2185 w 2826"/>
              <a:gd name="T31" fmla="*/ 523 h 3308"/>
              <a:gd name="T32" fmla="*/ 2021 w 2826"/>
              <a:gd name="T33" fmla="*/ 685 h 3308"/>
              <a:gd name="T34" fmla="*/ 1808 w 2826"/>
              <a:gd name="T35" fmla="*/ 643 h 3308"/>
              <a:gd name="T36" fmla="*/ 1754 w 2826"/>
              <a:gd name="T37" fmla="*/ 530 h 3308"/>
              <a:gd name="T38" fmla="*/ 1559 w 2826"/>
              <a:gd name="T39" fmla="*/ 596 h 3308"/>
              <a:gd name="T40" fmla="*/ 1453 w 2826"/>
              <a:gd name="T41" fmla="*/ 665 h 3308"/>
              <a:gd name="T42" fmla="*/ 1507 w 2826"/>
              <a:gd name="T43" fmla="*/ 738 h 3308"/>
              <a:gd name="T44" fmla="*/ 1577 w 2826"/>
              <a:gd name="T45" fmla="*/ 933 h 3308"/>
              <a:gd name="T46" fmla="*/ 1634 w 2826"/>
              <a:gd name="T47" fmla="*/ 1045 h 3308"/>
              <a:gd name="T48" fmla="*/ 1700 w 2826"/>
              <a:gd name="T49" fmla="*/ 1203 h 3308"/>
              <a:gd name="T50" fmla="*/ 1870 w 2826"/>
              <a:gd name="T51" fmla="*/ 1352 h 3308"/>
              <a:gd name="T52" fmla="*/ 2007 w 2826"/>
              <a:gd name="T53" fmla="*/ 1337 h 3308"/>
              <a:gd name="T54" fmla="*/ 2077 w 2826"/>
              <a:gd name="T55" fmla="*/ 1324 h 3308"/>
              <a:gd name="T56" fmla="*/ 2153 w 2826"/>
              <a:gd name="T57" fmla="*/ 1377 h 3308"/>
              <a:gd name="T58" fmla="*/ 2221 w 2826"/>
              <a:gd name="T59" fmla="*/ 1419 h 3308"/>
              <a:gd name="T60" fmla="*/ 2558 w 2826"/>
              <a:gd name="T61" fmla="*/ 1436 h 3308"/>
              <a:gd name="T62" fmla="*/ 2650 w 2826"/>
              <a:gd name="T63" fmla="*/ 1545 h 3308"/>
              <a:gd name="T64" fmla="*/ 2701 w 2826"/>
              <a:gd name="T65" fmla="*/ 1680 h 3308"/>
              <a:gd name="T66" fmla="*/ 2758 w 2826"/>
              <a:gd name="T67" fmla="*/ 1773 h 3308"/>
              <a:gd name="T68" fmla="*/ 2730 w 2826"/>
              <a:gd name="T69" fmla="*/ 1885 h 3308"/>
              <a:gd name="T70" fmla="*/ 2673 w 2826"/>
              <a:gd name="T71" fmla="*/ 1987 h 3308"/>
              <a:gd name="T72" fmla="*/ 2376 w 2826"/>
              <a:gd name="T73" fmla="*/ 2162 h 3308"/>
              <a:gd name="T74" fmla="*/ 2518 w 2826"/>
              <a:gd name="T75" fmla="*/ 2300 h 3308"/>
              <a:gd name="T76" fmla="*/ 2666 w 2826"/>
              <a:gd name="T77" fmla="*/ 2314 h 3308"/>
              <a:gd name="T78" fmla="*/ 2766 w 2826"/>
              <a:gd name="T79" fmla="*/ 2262 h 3308"/>
              <a:gd name="T80" fmla="*/ 2817 w 2826"/>
              <a:gd name="T81" fmla="*/ 2357 h 3308"/>
              <a:gd name="T82" fmla="*/ 2817 w 2826"/>
              <a:gd name="T83" fmla="*/ 2444 h 3308"/>
              <a:gd name="T84" fmla="*/ 2570 w 2826"/>
              <a:gd name="T85" fmla="*/ 2669 h 3308"/>
              <a:gd name="T86" fmla="*/ 2539 w 2826"/>
              <a:gd name="T87" fmla="*/ 2853 h 3308"/>
              <a:gd name="T88" fmla="*/ 2238 w 2826"/>
              <a:gd name="T89" fmla="*/ 3306 h 3308"/>
              <a:gd name="T90" fmla="*/ 1950 w 2826"/>
              <a:gd name="T91" fmla="*/ 3205 h 3308"/>
              <a:gd name="T92" fmla="*/ 1856 w 2826"/>
              <a:gd name="T93" fmla="*/ 3117 h 3308"/>
              <a:gd name="T94" fmla="*/ 1705 w 2826"/>
              <a:gd name="T95" fmla="*/ 3145 h 3308"/>
              <a:gd name="T96" fmla="*/ 1587 w 2826"/>
              <a:gd name="T97" fmla="*/ 3173 h 3308"/>
              <a:gd name="T98" fmla="*/ 1204 w 2826"/>
              <a:gd name="T99" fmla="*/ 2796 h 3308"/>
              <a:gd name="T100" fmla="*/ 731 w 2826"/>
              <a:gd name="T101" fmla="*/ 2822 h 3308"/>
              <a:gd name="T102" fmla="*/ 584 w 2826"/>
              <a:gd name="T103" fmla="*/ 2765 h 3308"/>
              <a:gd name="T104" fmla="*/ 440 w 2826"/>
              <a:gd name="T105" fmla="*/ 2519 h 3308"/>
              <a:gd name="T106" fmla="*/ 487 w 2826"/>
              <a:gd name="T107" fmla="*/ 2464 h 3308"/>
              <a:gd name="T108" fmla="*/ 898 w 2826"/>
              <a:gd name="T109" fmla="*/ 1990 h 3308"/>
              <a:gd name="T110" fmla="*/ 396 w 2826"/>
              <a:gd name="T111" fmla="*/ 1680 h 3308"/>
              <a:gd name="T112" fmla="*/ 421 w 2826"/>
              <a:gd name="T113" fmla="*/ 1528 h 3308"/>
              <a:gd name="T114" fmla="*/ 285 w 2826"/>
              <a:gd name="T115" fmla="*/ 1254 h 3308"/>
              <a:gd name="T116" fmla="*/ 203 w 2826"/>
              <a:gd name="T117" fmla="*/ 1090 h 3308"/>
              <a:gd name="T118" fmla="*/ 165 w 2826"/>
              <a:gd name="T119" fmla="*/ 975 h 3308"/>
              <a:gd name="T120" fmla="*/ 117 w 2826"/>
              <a:gd name="T121" fmla="*/ 861 h 3308"/>
              <a:gd name="T122" fmla="*/ 37 w 2826"/>
              <a:gd name="T123" fmla="*/ 788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26" h="3308">
                <a:moveTo>
                  <a:pt x="26" y="686"/>
                </a:moveTo>
                <a:lnTo>
                  <a:pt x="27" y="685"/>
                </a:lnTo>
                <a:lnTo>
                  <a:pt x="28" y="681"/>
                </a:lnTo>
                <a:lnTo>
                  <a:pt x="28" y="680"/>
                </a:lnTo>
                <a:lnTo>
                  <a:pt x="29" y="679"/>
                </a:lnTo>
                <a:lnTo>
                  <a:pt x="29" y="674"/>
                </a:lnTo>
                <a:lnTo>
                  <a:pt x="32" y="670"/>
                </a:lnTo>
                <a:lnTo>
                  <a:pt x="32" y="666"/>
                </a:lnTo>
                <a:lnTo>
                  <a:pt x="33" y="663"/>
                </a:lnTo>
                <a:lnTo>
                  <a:pt x="34" y="661"/>
                </a:lnTo>
                <a:lnTo>
                  <a:pt x="34" y="658"/>
                </a:lnTo>
                <a:lnTo>
                  <a:pt x="35" y="656"/>
                </a:lnTo>
                <a:lnTo>
                  <a:pt x="35" y="655"/>
                </a:lnTo>
                <a:lnTo>
                  <a:pt x="35" y="654"/>
                </a:lnTo>
                <a:lnTo>
                  <a:pt x="37" y="650"/>
                </a:lnTo>
                <a:lnTo>
                  <a:pt x="38" y="645"/>
                </a:lnTo>
                <a:lnTo>
                  <a:pt x="39" y="643"/>
                </a:lnTo>
                <a:lnTo>
                  <a:pt x="40" y="640"/>
                </a:lnTo>
                <a:lnTo>
                  <a:pt x="40" y="637"/>
                </a:lnTo>
                <a:lnTo>
                  <a:pt x="40" y="636"/>
                </a:lnTo>
                <a:lnTo>
                  <a:pt x="40" y="633"/>
                </a:lnTo>
                <a:lnTo>
                  <a:pt x="40" y="632"/>
                </a:lnTo>
                <a:lnTo>
                  <a:pt x="39" y="629"/>
                </a:lnTo>
                <a:lnTo>
                  <a:pt x="39" y="628"/>
                </a:lnTo>
                <a:lnTo>
                  <a:pt x="38" y="624"/>
                </a:lnTo>
                <a:lnTo>
                  <a:pt x="37" y="621"/>
                </a:lnTo>
                <a:lnTo>
                  <a:pt x="37" y="620"/>
                </a:lnTo>
                <a:lnTo>
                  <a:pt x="37" y="618"/>
                </a:lnTo>
                <a:lnTo>
                  <a:pt x="37" y="617"/>
                </a:lnTo>
                <a:lnTo>
                  <a:pt x="38" y="616"/>
                </a:lnTo>
                <a:lnTo>
                  <a:pt x="38" y="615"/>
                </a:lnTo>
                <a:lnTo>
                  <a:pt x="39" y="613"/>
                </a:lnTo>
                <a:lnTo>
                  <a:pt x="39" y="612"/>
                </a:lnTo>
                <a:lnTo>
                  <a:pt x="40" y="610"/>
                </a:lnTo>
                <a:lnTo>
                  <a:pt x="42" y="608"/>
                </a:lnTo>
                <a:lnTo>
                  <a:pt x="42" y="606"/>
                </a:lnTo>
                <a:lnTo>
                  <a:pt x="43" y="606"/>
                </a:lnTo>
                <a:lnTo>
                  <a:pt x="42" y="605"/>
                </a:lnTo>
                <a:lnTo>
                  <a:pt x="42" y="604"/>
                </a:lnTo>
                <a:lnTo>
                  <a:pt x="40" y="601"/>
                </a:lnTo>
                <a:lnTo>
                  <a:pt x="40" y="599"/>
                </a:lnTo>
                <a:lnTo>
                  <a:pt x="39" y="597"/>
                </a:lnTo>
                <a:lnTo>
                  <a:pt x="39" y="596"/>
                </a:lnTo>
                <a:lnTo>
                  <a:pt x="39" y="595"/>
                </a:lnTo>
                <a:lnTo>
                  <a:pt x="40" y="591"/>
                </a:lnTo>
                <a:lnTo>
                  <a:pt x="40" y="589"/>
                </a:lnTo>
                <a:lnTo>
                  <a:pt x="40" y="588"/>
                </a:lnTo>
                <a:lnTo>
                  <a:pt x="40" y="585"/>
                </a:lnTo>
                <a:lnTo>
                  <a:pt x="40" y="583"/>
                </a:lnTo>
                <a:lnTo>
                  <a:pt x="40" y="580"/>
                </a:lnTo>
                <a:lnTo>
                  <a:pt x="40" y="579"/>
                </a:lnTo>
                <a:lnTo>
                  <a:pt x="40" y="578"/>
                </a:lnTo>
                <a:lnTo>
                  <a:pt x="42" y="578"/>
                </a:lnTo>
                <a:lnTo>
                  <a:pt x="44" y="576"/>
                </a:lnTo>
                <a:lnTo>
                  <a:pt x="46" y="575"/>
                </a:lnTo>
                <a:lnTo>
                  <a:pt x="50" y="573"/>
                </a:lnTo>
                <a:lnTo>
                  <a:pt x="53" y="572"/>
                </a:lnTo>
                <a:lnTo>
                  <a:pt x="54" y="570"/>
                </a:lnTo>
                <a:lnTo>
                  <a:pt x="56" y="569"/>
                </a:lnTo>
                <a:lnTo>
                  <a:pt x="58" y="568"/>
                </a:lnTo>
                <a:lnTo>
                  <a:pt x="59" y="567"/>
                </a:lnTo>
                <a:lnTo>
                  <a:pt x="61" y="565"/>
                </a:lnTo>
                <a:lnTo>
                  <a:pt x="64" y="564"/>
                </a:lnTo>
                <a:lnTo>
                  <a:pt x="66" y="563"/>
                </a:lnTo>
                <a:lnTo>
                  <a:pt x="67" y="560"/>
                </a:lnTo>
                <a:lnTo>
                  <a:pt x="69" y="560"/>
                </a:lnTo>
                <a:lnTo>
                  <a:pt x="70" y="559"/>
                </a:lnTo>
                <a:lnTo>
                  <a:pt x="71" y="559"/>
                </a:lnTo>
                <a:lnTo>
                  <a:pt x="72" y="557"/>
                </a:lnTo>
                <a:lnTo>
                  <a:pt x="74" y="555"/>
                </a:lnTo>
                <a:lnTo>
                  <a:pt x="75" y="555"/>
                </a:lnTo>
                <a:lnTo>
                  <a:pt x="76" y="554"/>
                </a:lnTo>
                <a:lnTo>
                  <a:pt x="77" y="554"/>
                </a:lnTo>
                <a:lnTo>
                  <a:pt x="80" y="552"/>
                </a:lnTo>
                <a:lnTo>
                  <a:pt x="81" y="551"/>
                </a:lnTo>
                <a:lnTo>
                  <a:pt x="82" y="549"/>
                </a:lnTo>
                <a:lnTo>
                  <a:pt x="85" y="549"/>
                </a:lnTo>
                <a:lnTo>
                  <a:pt x="87" y="548"/>
                </a:lnTo>
                <a:lnTo>
                  <a:pt x="90" y="546"/>
                </a:lnTo>
                <a:lnTo>
                  <a:pt x="92" y="544"/>
                </a:lnTo>
                <a:lnTo>
                  <a:pt x="93" y="543"/>
                </a:lnTo>
                <a:lnTo>
                  <a:pt x="96" y="541"/>
                </a:lnTo>
                <a:lnTo>
                  <a:pt x="98" y="538"/>
                </a:lnTo>
                <a:lnTo>
                  <a:pt x="98" y="536"/>
                </a:lnTo>
                <a:lnTo>
                  <a:pt x="97" y="535"/>
                </a:lnTo>
                <a:lnTo>
                  <a:pt x="98" y="533"/>
                </a:lnTo>
                <a:lnTo>
                  <a:pt x="98" y="531"/>
                </a:lnTo>
                <a:lnTo>
                  <a:pt x="99" y="530"/>
                </a:lnTo>
                <a:lnTo>
                  <a:pt x="102" y="528"/>
                </a:lnTo>
                <a:lnTo>
                  <a:pt x="104" y="527"/>
                </a:lnTo>
                <a:lnTo>
                  <a:pt x="107" y="526"/>
                </a:lnTo>
                <a:lnTo>
                  <a:pt x="108" y="525"/>
                </a:lnTo>
                <a:lnTo>
                  <a:pt x="109" y="523"/>
                </a:lnTo>
                <a:lnTo>
                  <a:pt x="110" y="522"/>
                </a:lnTo>
                <a:lnTo>
                  <a:pt x="112" y="522"/>
                </a:lnTo>
                <a:lnTo>
                  <a:pt x="114" y="521"/>
                </a:lnTo>
                <a:lnTo>
                  <a:pt x="115" y="520"/>
                </a:lnTo>
                <a:lnTo>
                  <a:pt x="118" y="520"/>
                </a:lnTo>
                <a:lnTo>
                  <a:pt x="119" y="520"/>
                </a:lnTo>
                <a:lnTo>
                  <a:pt x="122" y="519"/>
                </a:lnTo>
                <a:lnTo>
                  <a:pt x="123" y="519"/>
                </a:lnTo>
                <a:lnTo>
                  <a:pt x="124" y="519"/>
                </a:lnTo>
                <a:lnTo>
                  <a:pt x="126" y="519"/>
                </a:lnTo>
                <a:lnTo>
                  <a:pt x="130" y="517"/>
                </a:lnTo>
                <a:lnTo>
                  <a:pt x="131" y="517"/>
                </a:lnTo>
                <a:lnTo>
                  <a:pt x="134" y="517"/>
                </a:lnTo>
                <a:lnTo>
                  <a:pt x="136" y="516"/>
                </a:lnTo>
                <a:lnTo>
                  <a:pt x="138" y="516"/>
                </a:lnTo>
                <a:lnTo>
                  <a:pt x="139" y="515"/>
                </a:lnTo>
                <a:lnTo>
                  <a:pt x="144" y="514"/>
                </a:lnTo>
                <a:lnTo>
                  <a:pt x="146" y="512"/>
                </a:lnTo>
                <a:lnTo>
                  <a:pt x="149" y="512"/>
                </a:lnTo>
                <a:lnTo>
                  <a:pt x="151" y="511"/>
                </a:lnTo>
                <a:lnTo>
                  <a:pt x="154" y="511"/>
                </a:lnTo>
                <a:lnTo>
                  <a:pt x="155" y="511"/>
                </a:lnTo>
                <a:lnTo>
                  <a:pt x="157" y="510"/>
                </a:lnTo>
                <a:lnTo>
                  <a:pt x="160" y="510"/>
                </a:lnTo>
                <a:lnTo>
                  <a:pt x="161" y="510"/>
                </a:lnTo>
                <a:lnTo>
                  <a:pt x="163" y="510"/>
                </a:lnTo>
                <a:lnTo>
                  <a:pt x="165" y="510"/>
                </a:lnTo>
                <a:lnTo>
                  <a:pt x="166" y="510"/>
                </a:lnTo>
                <a:lnTo>
                  <a:pt x="168" y="511"/>
                </a:lnTo>
                <a:lnTo>
                  <a:pt x="171" y="512"/>
                </a:lnTo>
                <a:lnTo>
                  <a:pt x="173" y="512"/>
                </a:lnTo>
                <a:lnTo>
                  <a:pt x="176" y="514"/>
                </a:lnTo>
                <a:lnTo>
                  <a:pt x="176" y="515"/>
                </a:lnTo>
                <a:lnTo>
                  <a:pt x="177" y="515"/>
                </a:lnTo>
                <a:lnTo>
                  <a:pt x="178" y="516"/>
                </a:lnTo>
                <a:lnTo>
                  <a:pt x="178" y="517"/>
                </a:lnTo>
                <a:lnTo>
                  <a:pt x="179" y="519"/>
                </a:lnTo>
                <a:lnTo>
                  <a:pt x="179" y="520"/>
                </a:lnTo>
                <a:lnTo>
                  <a:pt x="182" y="522"/>
                </a:lnTo>
                <a:lnTo>
                  <a:pt x="183" y="525"/>
                </a:lnTo>
                <a:lnTo>
                  <a:pt x="183" y="527"/>
                </a:lnTo>
                <a:lnTo>
                  <a:pt x="185" y="530"/>
                </a:lnTo>
                <a:lnTo>
                  <a:pt x="188" y="531"/>
                </a:lnTo>
                <a:lnTo>
                  <a:pt x="190" y="533"/>
                </a:lnTo>
                <a:lnTo>
                  <a:pt x="193" y="536"/>
                </a:lnTo>
                <a:lnTo>
                  <a:pt x="194" y="536"/>
                </a:lnTo>
                <a:lnTo>
                  <a:pt x="197" y="537"/>
                </a:lnTo>
                <a:lnTo>
                  <a:pt x="200" y="538"/>
                </a:lnTo>
                <a:lnTo>
                  <a:pt x="203" y="539"/>
                </a:lnTo>
                <a:lnTo>
                  <a:pt x="206" y="541"/>
                </a:lnTo>
                <a:lnTo>
                  <a:pt x="211" y="542"/>
                </a:lnTo>
                <a:lnTo>
                  <a:pt x="213" y="543"/>
                </a:lnTo>
                <a:lnTo>
                  <a:pt x="215" y="544"/>
                </a:lnTo>
                <a:lnTo>
                  <a:pt x="216" y="546"/>
                </a:lnTo>
                <a:lnTo>
                  <a:pt x="220" y="548"/>
                </a:lnTo>
                <a:lnTo>
                  <a:pt x="221" y="549"/>
                </a:lnTo>
                <a:lnTo>
                  <a:pt x="222" y="549"/>
                </a:lnTo>
                <a:lnTo>
                  <a:pt x="226" y="551"/>
                </a:lnTo>
                <a:lnTo>
                  <a:pt x="230" y="552"/>
                </a:lnTo>
                <a:lnTo>
                  <a:pt x="232" y="552"/>
                </a:lnTo>
                <a:lnTo>
                  <a:pt x="233" y="552"/>
                </a:lnTo>
                <a:lnTo>
                  <a:pt x="236" y="552"/>
                </a:lnTo>
                <a:lnTo>
                  <a:pt x="238" y="552"/>
                </a:lnTo>
                <a:lnTo>
                  <a:pt x="242" y="551"/>
                </a:lnTo>
                <a:lnTo>
                  <a:pt x="249" y="551"/>
                </a:lnTo>
                <a:lnTo>
                  <a:pt x="251" y="551"/>
                </a:lnTo>
                <a:lnTo>
                  <a:pt x="256" y="549"/>
                </a:lnTo>
                <a:lnTo>
                  <a:pt x="259" y="552"/>
                </a:lnTo>
                <a:lnTo>
                  <a:pt x="261" y="551"/>
                </a:lnTo>
                <a:lnTo>
                  <a:pt x="262" y="549"/>
                </a:lnTo>
                <a:lnTo>
                  <a:pt x="264" y="547"/>
                </a:lnTo>
                <a:lnTo>
                  <a:pt x="265" y="547"/>
                </a:lnTo>
                <a:lnTo>
                  <a:pt x="265" y="546"/>
                </a:lnTo>
                <a:lnTo>
                  <a:pt x="269" y="543"/>
                </a:lnTo>
                <a:lnTo>
                  <a:pt x="270" y="542"/>
                </a:lnTo>
                <a:lnTo>
                  <a:pt x="274" y="541"/>
                </a:lnTo>
                <a:lnTo>
                  <a:pt x="275" y="539"/>
                </a:lnTo>
                <a:lnTo>
                  <a:pt x="277" y="539"/>
                </a:lnTo>
                <a:lnTo>
                  <a:pt x="279" y="538"/>
                </a:lnTo>
                <a:lnTo>
                  <a:pt x="280" y="537"/>
                </a:lnTo>
                <a:lnTo>
                  <a:pt x="284" y="535"/>
                </a:lnTo>
                <a:lnTo>
                  <a:pt x="286" y="533"/>
                </a:lnTo>
                <a:lnTo>
                  <a:pt x="288" y="532"/>
                </a:lnTo>
                <a:lnTo>
                  <a:pt x="290" y="531"/>
                </a:lnTo>
                <a:lnTo>
                  <a:pt x="293" y="528"/>
                </a:lnTo>
                <a:lnTo>
                  <a:pt x="294" y="528"/>
                </a:lnTo>
                <a:lnTo>
                  <a:pt x="295" y="527"/>
                </a:lnTo>
                <a:lnTo>
                  <a:pt x="301" y="523"/>
                </a:lnTo>
                <a:lnTo>
                  <a:pt x="306" y="522"/>
                </a:lnTo>
                <a:lnTo>
                  <a:pt x="310" y="522"/>
                </a:lnTo>
                <a:lnTo>
                  <a:pt x="311" y="522"/>
                </a:lnTo>
                <a:lnTo>
                  <a:pt x="315" y="521"/>
                </a:lnTo>
                <a:lnTo>
                  <a:pt x="317" y="521"/>
                </a:lnTo>
                <a:lnTo>
                  <a:pt x="322" y="520"/>
                </a:lnTo>
                <a:lnTo>
                  <a:pt x="325" y="519"/>
                </a:lnTo>
                <a:lnTo>
                  <a:pt x="329" y="517"/>
                </a:lnTo>
                <a:lnTo>
                  <a:pt x="333" y="516"/>
                </a:lnTo>
                <a:lnTo>
                  <a:pt x="338" y="512"/>
                </a:lnTo>
                <a:lnTo>
                  <a:pt x="341" y="511"/>
                </a:lnTo>
                <a:lnTo>
                  <a:pt x="345" y="509"/>
                </a:lnTo>
                <a:lnTo>
                  <a:pt x="347" y="507"/>
                </a:lnTo>
                <a:lnTo>
                  <a:pt x="349" y="507"/>
                </a:lnTo>
                <a:lnTo>
                  <a:pt x="352" y="506"/>
                </a:lnTo>
                <a:lnTo>
                  <a:pt x="354" y="506"/>
                </a:lnTo>
                <a:lnTo>
                  <a:pt x="360" y="505"/>
                </a:lnTo>
                <a:lnTo>
                  <a:pt x="363" y="505"/>
                </a:lnTo>
                <a:lnTo>
                  <a:pt x="369" y="507"/>
                </a:lnTo>
                <a:lnTo>
                  <a:pt x="375" y="511"/>
                </a:lnTo>
                <a:lnTo>
                  <a:pt x="385" y="515"/>
                </a:lnTo>
                <a:lnTo>
                  <a:pt x="391" y="519"/>
                </a:lnTo>
                <a:lnTo>
                  <a:pt x="397" y="516"/>
                </a:lnTo>
                <a:lnTo>
                  <a:pt x="398" y="516"/>
                </a:lnTo>
                <a:lnTo>
                  <a:pt x="402" y="514"/>
                </a:lnTo>
                <a:lnTo>
                  <a:pt x="405" y="512"/>
                </a:lnTo>
                <a:lnTo>
                  <a:pt x="408" y="511"/>
                </a:lnTo>
                <a:lnTo>
                  <a:pt x="408" y="510"/>
                </a:lnTo>
                <a:lnTo>
                  <a:pt x="413" y="506"/>
                </a:lnTo>
                <a:lnTo>
                  <a:pt x="416" y="504"/>
                </a:lnTo>
                <a:lnTo>
                  <a:pt x="421" y="500"/>
                </a:lnTo>
                <a:lnTo>
                  <a:pt x="423" y="496"/>
                </a:lnTo>
                <a:lnTo>
                  <a:pt x="424" y="496"/>
                </a:lnTo>
                <a:lnTo>
                  <a:pt x="428" y="495"/>
                </a:lnTo>
                <a:lnTo>
                  <a:pt x="429" y="495"/>
                </a:lnTo>
                <a:lnTo>
                  <a:pt x="432" y="494"/>
                </a:lnTo>
                <a:lnTo>
                  <a:pt x="434" y="493"/>
                </a:lnTo>
                <a:lnTo>
                  <a:pt x="438" y="493"/>
                </a:lnTo>
                <a:lnTo>
                  <a:pt x="443" y="493"/>
                </a:lnTo>
                <a:lnTo>
                  <a:pt x="448" y="491"/>
                </a:lnTo>
                <a:lnTo>
                  <a:pt x="449" y="491"/>
                </a:lnTo>
                <a:lnTo>
                  <a:pt x="453" y="490"/>
                </a:lnTo>
                <a:lnTo>
                  <a:pt x="457" y="488"/>
                </a:lnTo>
                <a:lnTo>
                  <a:pt x="460" y="488"/>
                </a:lnTo>
                <a:lnTo>
                  <a:pt x="464" y="485"/>
                </a:lnTo>
                <a:lnTo>
                  <a:pt x="467" y="485"/>
                </a:lnTo>
                <a:lnTo>
                  <a:pt x="468" y="485"/>
                </a:lnTo>
                <a:lnTo>
                  <a:pt x="471" y="484"/>
                </a:lnTo>
                <a:lnTo>
                  <a:pt x="477" y="484"/>
                </a:lnTo>
                <a:lnTo>
                  <a:pt x="488" y="485"/>
                </a:lnTo>
                <a:lnTo>
                  <a:pt x="494" y="487"/>
                </a:lnTo>
                <a:lnTo>
                  <a:pt x="504" y="488"/>
                </a:lnTo>
                <a:lnTo>
                  <a:pt x="509" y="487"/>
                </a:lnTo>
                <a:lnTo>
                  <a:pt x="513" y="485"/>
                </a:lnTo>
                <a:lnTo>
                  <a:pt x="516" y="484"/>
                </a:lnTo>
                <a:lnTo>
                  <a:pt x="523" y="482"/>
                </a:lnTo>
                <a:lnTo>
                  <a:pt x="534" y="482"/>
                </a:lnTo>
                <a:lnTo>
                  <a:pt x="545" y="482"/>
                </a:lnTo>
                <a:lnTo>
                  <a:pt x="555" y="482"/>
                </a:lnTo>
                <a:lnTo>
                  <a:pt x="568" y="478"/>
                </a:lnTo>
                <a:lnTo>
                  <a:pt x="572" y="471"/>
                </a:lnTo>
                <a:lnTo>
                  <a:pt x="582" y="463"/>
                </a:lnTo>
                <a:lnTo>
                  <a:pt x="592" y="458"/>
                </a:lnTo>
                <a:lnTo>
                  <a:pt x="617" y="442"/>
                </a:lnTo>
                <a:lnTo>
                  <a:pt x="624" y="439"/>
                </a:lnTo>
                <a:lnTo>
                  <a:pt x="630" y="435"/>
                </a:lnTo>
                <a:lnTo>
                  <a:pt x="631" y="434"/>
                </a:lnTo>
                <a:lnTo>
                  <a:pt x="632" y="434"/>
                </a:lnTo>
                <a:lnTo>
                  <a:pt x="630" y="429"/>
                </a:lnTo>
                <a:lnTo>
                  <a:pt x="625" y="419"/>
                </a:lnTo>
                <a:lnTo>
                  <a:pt x="619" y="407"/>
                </a:lnTo>
                <a:lnTo>
                  <a:pt x="611" y="392"/>
                </a:lnTo>
                <a:lnTo>
                  <a:pt x="610" y="389"/>
                </a:lnTo>
                <a:lnTo>
                  <a:pt x="609" y="386"/>
                </a:lnTo>
                <a:lnTo>
                  <a:pt x="608" y="384"/>
                </a:lnTo>
                <a:lnTo>
                  <a:pt x="606" y="382"/>
                </a:lnTo>
                <a:lnTo>
                  <a:pt x="606" y="381"/>
                </a:lnTo>
                <a:lnTo>
                  <a:pt x="605" y="378"/>
                </a:lnTo>
                <a:lnTo>
                  <a:pt x="604" y="376"/>
                </a:lnTo>
                <a:lnTo>
                  <a:pt x="604" y="375"/>
                </a:lnTo>
                <a:lnTo>
                  <a:pt x="604" y="373"/>
                </a:lnTo>
                <a:lnTo>
                  <a:pt x="603" y="375"/>
                </a:lnTo>
                <a:lnTo>
                  <a:pt x="603" y="373"/>
                </a:lnTo>
                <a:lnTo>
                  <a:pt x="604" y="372"/>
                </a:lnTo>
                <a:lnTo>
                  <a:pt x="603" y="371"/>
                </a:lnTo>
                <a:lnTo>
                  <a:pt x="601" y="367"/>
                </a:lnTo>
                <a:lnTo>
                  <a:pt x="601" y="366"/>
                </a:lnTo>
                <a:lnTo>
                  <a:pt x="600" y="366"/>
                </a:lnTo>
                <a:lnTo>
                  <a:pt x="600" y="365"/>
                </a:lnTo>
                <a:lnTo>
                  <a:pt x="599" y="365"/>
                </a:lnTo>
                <a:lnTo>
                  <a:pt x="599" y="363"/>
                </a:lnTo>
                <a:lnTo>
                  <a:pt x="598" y="363"/>
                </a:lnTo>
                <a:lnTo>
                  <a:pt x="598" y="362"/>
                </a:lnTo>
                <a:lnTo>
                  <a:pt x="596" y="362"/>
                </a:lnTo>
                <a:lnTo>
                  <a:pt x="595" y="361"/>
                </a:lnTo>
                <a:lnTo>
                  <a:pt x="594" y="361"/>
                </a:lnTo>
                <a:lnTo>
                  <a:pt x="593" y="361"/>
                </a:lnTo>
                <a:lnTo>
                  <a:pt x="592" y="360"/>
                </a:lnTo>
                <a:lnTo>
                  <a:pt x="590" y="360"/>
                </a:lnTo>
                <a:lnTo>
                  <a:pt x="588" y="357"/>
                </a:lnTo>
                <a:lnTo>
                  <a:pt x="584" y="355"/>
                </a:lnTo>
                <a:lnTo>
                  <a:pt x="583" y="354"/>
                </a:lnTo>
                <a:lnTo>
                  <a:pt x="580" y="351"/>
                </a:lnTo>
                <a:lnTo>
                  <a:pt x="580" y="350"/>
                </a:lnTo>
                <a:lnTo>
                  <a:pt x="580" y="349"/>
                </a:lnTo>
                <a:lnTo>
                  <a:pt x="582" y="349"/>
                </a:lnTo>
                <a:lnTo>
                  <a:pt x="583" y="347"/>
                </a:lnTo>
                <a:lnTo>
                  <a:pt x="584" y="347"/>
                </a:lnTo>
                <a:lnTo>
                  <a:pt x="585" y="346"/>
                </a:lnTo>
                <a:lnTo>
                  <a:pt x="587" y="346"/>
                </a:lnTo>
                <a:lnTo>
                  <a:pt x="588" y="345"/>
                </a:lnTo>
                <a:lnTo>
                  <a:pt x="589" y="345"/>
                </a:lnTo>
                <a:lnTo>
                  <a:pt x="590" y="345"/>
                </a:lnTo>
                <a:lnTo>
                  <a:pt x="592" y="344"/>
                </a:lnTo>
                <a:lnTo>
                  <a:pt x="593" y="343"/>
                </a:lnTo>
                <a:lnTo>
                  <a:pt x="594" y="340"/>
                </a:lnTo>
                <a:lnTo>
                  <a:pt x="594" y="339"/>
                </a:lnTo>
                <a:lnTo>
                  <a:pt x="595" y="339"/>
                </a:lnTo>
                <a:lnTo>
                  <a:pt x="596" y="338"/>
                </a:lnTo>
                <a:lnTo>
                  <a:pt x="598" y="338"/>
                </a:lnTo>
                <a:lnTo>
                  <a:pt x="599" y="338"/>
                </a:lnTo>
                <a:lnTo>
                  <a:pt x="600" y="338"/>
                </a:lnTo>
                <a:lnTo>
                  <a:pt x="601" y="338"/>
                </a:lnTo>
                <a:lnTo>
                  <a:pt x="603" y="338"/>
                </a:lnTo>
                <a:lnTo>
                  <a:pt x="603" y="336"/>
                </a:lnTo>
                <a:lnTo>
                  <a:pt x="603" y="335"/>
                </a:lnTo>
                <a:lnTo>
                  <a:pt x="604" y="334"/>
                </a:lnTo>
                <a:lnTo>
                  <a:pt x="605" y="334"/>
                </a:lnTo>
                <a:lnTo>
                  <a:pt x="606" y="334"/>
                </a:lnTo>
                <a:lnTo>
                  <a:pt x="606" y="335"/>
                </a:lnTo>
                <a:lnTo>
                  <a:pt x="606" y="338"/>
                </a:lnTo>
                <a:lnTo>
                  <a:pt x="608" y="338"/>
                </a:lnTo>
                <a:lnTo>
                  <a:pt x="608" y="339"/>
                </a:lnTo>
                <a:lnTo>
                  <a:pt x="609" y="339"/>
                </a:lnTo>
                <a:lnTo>
                  <a:pt x="611" y="340"/>
                </a:lnTo>
                <a:lnTo>
                  <a:pt x="614" y="340"/>
                </a:lnTo>
                <a:lnTo>
                  <a:pt x="615" y="340"/>
                </a:lnTo>
                <a:lnTo>
                  <a:pt x="616" y="340"/>
                </a:lnTo>
                <a:lnTo>
                  <a:pt x="617" y="340"/>
                </a:lnTo>
                <a:lnTo>
                  <a:pt x="619" y="340"/>
                </a:lnTo>
                <a:lnTo>
                  <a:pt x="621" y="340"/>
                </a:lnTo>
                <a:lnTo>
                  <a:pt x="622" y="340"/>
                </a:lnTo>
                <a:lnTo>
                  <a:pt x="625" y="339"/>
                </a:lnTo>
                <a:lnTo>
                  <a:pt x="627" y="338"/>
                </a:lnTo>
                <a:lnTo>
                  <a:pt x="628" y="338"/>
                </a:lnTo>
                <a:lnTo>
                  <a:pt x="631" y="338"/>
                </a:lnTo>
                <a:lnTo>
                  <a:pt x="631" y="339"/>
                </a:lnTo>
                <a:lnTo>
                  <a:pt x="631" y="340"/>
                </a:lnTo>
                <a:lnTo>
                  <a:pt x="631" y="341"/>
                </a:lnTo>
                <a:lnTo>
                  <a:pt x="628" y="345"/>
                </a:lnTo>
                <a:lnTo>
                  <a:pt x="628" y="346"/>
                </a:lnTo>
                <a:lnTo>
                  <a:pt x="630" y="349"/>
                </a:lnTo>
                <a:lnTo>
                  <a:pt x="630" y="352"/>
                </a:lnTo>
                <a:lnTo>
                  <a:pt x="631" y="354"/>
                </a:lnTo>
                <a:lnTo>
                  <a:pt x="632" y="354"/>
                </a:lnTo>
                <a:lnTo>
                  <a:pt x="633" y="354"/>
                </a:lnTo>
                <a:lnTo>
                  <a:pt x="633" y="355"/>
                </a:lnTo>
                <a:lnTo>
                  <a:pt x="635" y="356"/>
                </a:lnTo>
                <a:lnTo>
                  <a:pt x="640" y="360"/>
                </a:lnTo>
                <a:lnTo>
                  <a:pt x="641" y="360"/>
                </a:lnTo>
                <a:lnTo>
                  <a:pt x="647" y="363"/>
                </a:lnTo>
                <a:lnTo>
                  <a:pt x="652" y="365"/>
                </a:lnTo>
                <a:lnTo>
                  <a:pt x="654" y="366"/>
                </a:lnTo>
                <a:lnTo>
                  <a:pt x="660" y="370"/>
                </a:lnTo>
                <a:lnTo>
                  <a:pt x="664" y="368"/>
                </a:lnTo>
                <a:lnTo>
                  <a:pt x="674" y="373"/>
                </a:lnTo>
                <a:lnTo>
                  <a:pt x="675" y="384"/>
                </a:lnTo>
                <a:lnTo>
                  <a:pt x="673" y="389"/>
                </a:lnTo>
                <a:lnTo>
                  <a:pt x="670" y="395"/>
                </a:lnTo>
                <a:lnTo>
                  <a:pt x="669" y="398"/>
                </a:lnTo>
                <a:lnTo>
                  <a:pt x="667" y="403"/>
                </a:lnTo>
                <a:lnTo>
                  <a:pt x="665" y="405"/>
                </a:lnTo>
                <a:lnTo>
                  <a:pt x="664" y="410"/>
                </a:lnTo>
                <a:lnTo>
                  <a:pt x="662" y="414"/>
                </a:lnTo>
                <a:lnTo>
                  <a:pt x="660" y="418"/>
                </a:lnTo>
                <a:lnTo>
                  <a:pt x="659" y="420"/>
                </a:lnTo>
                <a:lnTo>
                  <a:pt x="658" y="423"/>
                </a:lnTo>
                <a:lnTo>
                  <a:pt x="658" y="425"/>
                </a:lnTo>
                <a:lnTo>
                  <a:pt x="656" y="430"/>
                </a:lnTo>
                <a:lnTo>
                  <a:pt x="656" y="431"/>
                </a:lnTo>
                <a:lnTo>
                  <a:pt x="654" y="431"/>
                </a:lnTo>
                <a:lnTo>
                  <a:pt x="654" y="434"/>
                </a:lnTo>
                <a:lnTo>
                  <a:pt x="653" y="436"/>
                </a:lnTo>
                <a:lnTo>
                  <a:pt x="652" y="439"/>
                </a:lnTo>
                <a:lnTo>
                  <a:pt x="651" y="442"/>
                </a:lnTo>
                <a:lnTo>
                  <a:pt x="652" y="443"/>
                </a:lnTo>
                <a:lnTo>
                  <a:pt x="654" y="443"/>
                </a:lnTo>
                <a:lnTo>
                  <a:pt x="658" y="443"/>
                </a:lnTo>
                <a:lnTo>
                  <a:pt x="669" y="443"/>
                </a:lnTo>
                <a:lnTo>
                  <a:pt x="674" y="445"/>
                </a:lnTo>
                <a:lnTo>
                  <a:pt x="678" y="446"/>
                </a:lnTo>
                <a:lnTo>
                  <a:pt x="679" y="446"/>
                </a:lnTo>
                <a:lnTo>
                  <a:pt x="684" y="447"/>
                </a:lnTo>
                <a:lnTo>
                  <a:pt x="689" y="443"/>
                </a:lnTo>
                <a:lnTo>
                  <a:pt x="694" y="440"/>
                </a:lnTo>
                <a:lnTo>
                  <a:pt x="695" y="439"/>
                </a:lnTo>
                <a:lnTo>
                  <a:pt x="699" y="435"/>
                </a:lnTo>
                <a:lnTo>
                  <a:pt x="702" y="434"/>
                </a:lnTo>
                <a:lnTo>
                  <a:pt x="707" y="434"/>
                </a:lnTo>
                <a:lnTo>
                  <a:pt x="710" y="434"/>
                </a:lnTo>
                <a:lnTo>
                  <a:pt x="713" y="434"/>
                </a:lnTo>
                <a:lnTo>
                  <a:pt x="720" y="434"/>
                </a:lnTo>
                <a:lnTo>
                  <a:pt x="722" y="435"/>
                </a:lnTo>
                <a:lnTo>
                  <a:pt x="732" y="437"/>
                </a:lnTo>
                <a:lnTo>
                  <a:pt x="737" y="439"/>
                </a:lnTo>
                <a:lnTo>
                  <a:pt x="738" y="440"/>
                </a:lnTo>
                <a:lnTo>
                  <a:pt x="745" y="441"/>
                </a:lnTo>
                <a:lnTo>
                  <a:pt x="747" y="441"/>
                </a:lnTo>
                <a:lnTo>
                  <a:pt x="752" y="442"/>
                </a:lnTo>
                <a:lnTo>
                  <a:pt x="754" y="442"/>
                </a:lnTo>
                <a:lnTo>
                  <a:pt x="761" y="441"/>
                </a:lnTo>
                <a:lnTo>
                  <a:pt x="769" y="437"/>
                </a:lnTo>
                <a:lnTo>
                  <a:pt x="775" y="432"/>
                </a:lnTo>
                <a:lnTo>
                  <a:pt x="781" y="429"/>
                </a:lnTo>
                <a:lnTo>
                  <a:pt x="787" y="429"/>
                </a:lnTo>
                <a:lnTo>
                  <a:pt x="792" y="427"/>
                </a:lnTo>
                <a:lnTo>
                  <a:pt x="796" y="421"/>
                </a:lnTo>
                <a:lnTo>
                  <a:pt x="799" y="418"/>
                </a:lnTo>
                <a:lnTo>
                  <a:pt x="803" y="415"/>
                </a:lnTo>
                <a:lnTo>
                  <a:pt x="808" y="415"/>
                </a:lnTo>
                <a:lnTo>
                  <a:pt x="813" y="418"/>
                </a:lnTo>
                <a:lnTo>
                  <a:pt x="817" y="424"/>
                </a:lnTo>
                <a:lnTo>
                  <a:pt x="822" y="424"/>
                </a:lnTo>
                <a:lnTo>
                  <a:pt x="827" y="423"/>
                </a:lnTo>
                <a:lnTo>
                  <a:pt x="831" y="420"/>
                </a:lnTo>
                <a:lnTo>
                  <a:pt x="838" y="415"/>
                </a:lnTo>
                <a:lnTo>
                  <a:pt x="843" y="415"/>
                </a:lnTo>
                <a:lnTo>
                  <a:pt x="851" y="419"/>
                </a:lnTo>
                <a:lnTo>
                  <a:pt x="856" y="420"/>
                </a:lnTo>
                <a:lnTo>
                  <a:pt x="862" y="423"/>
                </a:lnTo>
                <a:lnTo>
                  <a:pt x="865" y="424"/>
                </a:lnTo>
                <a:lnTo>
                  <a:pt x="867" y="425"/>
                </a:lnTo>
                <a:lnTo>
                  <a:pt x="870" y="426"/>
                </a:lnTo>
                <a:lnTo>
                  <a:pt x="873" y="427"/>
                </a:lnTo>
                <a:lnTo>
                  <a:pt x="877" y="427"/>
                </a:lnTo>
                <a:lnTo>
                  <a:pt x="881" y="429"/>
                </a:lnTo>
                <a:lnTo>
                  <a:pt x="884" y="430"/>
                </a:lnTo>
                <a:lnTo>
                  <a:pt x="887" y="431"/>
                </a:lnTo>
                <a:lnTo>
                  <a:pt x="892" y="431"/>
                </a:lnTo>
                <a:lnTo>
                  <a:pt x="895" y="432"/>
                </a:lnTo>
                <a:lnTo>
                  <a:pt x="898" y="432"/>
                </a:lnTo>
                <a:lnTo>
                  <a:pt x="902" y="432"/>
                </a:lnTo>
                <a:lnTo>
                  <a:pt x="903" y="434"/>
                </a:lnTo>
                <a:lnTo>
                  <a:pt x="907" y="434"/>
                </a:lnTo>
                <a:lnTo>
                  <a:pt x="910" y="435"/>
                </a:lnTo>
                <a:lnTo>
                  <a:pt x="913" y="435"/>
                </a:lnTo>
                <a:lnTo>
                  <a:pt x="920" y="436"/>
                </a:lnTo>
                <a:lnTo>
                  <a:pt x="924" y="437"/>
                </a:lnTo>
                <a:lnTo>
                  <a:pt x="926" y="440"/>
                </a:lnTo>
                <a:lnTo>
                  <a:pt x="934" y="445"/>
                </a:lnTo>
                <a:lnTo>
                  <a:pt x="936" y="446"/>
                </a:lnTo>
                <a:lnTo>
                  <a:pt x="941" y="448"/>
                </a:lnTo>
                <a:lnTo>
                  <a:pt x="942" y="448"/>
                </a:lnTo>
                <a:lnTo>
                  <a:pt x="950" y="450"/>
                </a:lnTo>
                <a:lnTo>
                  <a:pt x="952" y="450"/>
                </a:lnTo>
                <a:lnTo>
                  <a:pt x="955" y="451"/>
                </a:lnTo>
                <a:lnTo>
                  <a:pt x="958" y="452"/>
                </a:lnTo>
                <a:lnTo>
                  <a:pt x="966" y="455"/>
                </a:lnTo>
                <a:lnTo>
                  <a:pt x="971" y="457"/>
                </a:lnTo>
                <a:lnTo>
                  <a:pt x="975" y="459"/>
                </a:lnTo>
                <a:lnTo>
                  <a:pt x="977" y="461"/>
                </a:lnTo>
                <a:lnTo>
                  <a:pt x="980" y="462"/>
                </a:lnTo>
                <a:lnTo>
                  <a:pt x="983" y="462"/>
                </a:lnTo>
                <a:lnTo>
                  <a:pt x="987" y="464"/>
                </a:lnTo>
                <a:lnTo>
                  <a:pt x="988" y="466"/>
                </a:lnTo>
                <a:lnTo>
                  <a:pt x="989" y="467"/>
                </a:lnTo>
                <a:lnTo>
                  <a:pt x="989" y="468"/>
                </a:lnTo>
                <a:lnTo>
                  <a:pt x="990" y="469"/>
                </a:lnTo>
                <a:lnTo>
                  <a:pt x="994" y="472"/>
                </a:lnTo>
                <a:lnTo>
                  <a:pt x="999" y="472"/>
                </a:lnTo>
                <a:lnTo>
                  <a:pt x="1000" y="472"/>
                </a:lnTo>
                <a:lnTo>
                  <a:pt x="1001" y="472"/>
                </a:lnTo>
                <a:lnTo>
                  <a:pt x="1004" y="473"/>
                </a:lnTo>
                <a:lnTo>
                  <a:pt x="1025" y="483"/>
                </a:lnTo>
                <a:lnTo>
                  <a:pt x="1031" y="485"/>
                </a:lnTo>
                <a:lnTo>
                  <a:pt x="1036" y="485"/>
                </a:lnTo>
                <a:lnTo>
                  <a:pt x="1041" y="489"/>
                </a:lnTo>
                <a:lnTo>
                  <a:pt x="1054" y="505"/>
                </a:lnTo>
                <a:lnTo>
                  <a:pt x="1057" y="507"/>
                </a:lnTo>
                <a:lnTo>
                  <a:pt x="1064" y="505"/>
                </a:lnTo>
                <a:lnTo>
                  <a:pt x="1090" y="510"/>
                </a:lnTo>
                <a:lnTo>
                  <a:pt x="1094" y="514"/>
                </a:lnTo>
                <a:lnTo>
                  <a:pt x="1101" y="516"/>
                </a:lnTo>
                <a:lnTo>
                  <a:pt x="1106" y="519"/>
                </a:lnTo>
                <a:lnTo>
                  <a:pt x="1117" y="522"/>
                </a:lnTo>
                <a:lnTo>
                  <a:pt x="1128" y="526"/>
                </a:lnTo>
                <a:lnTo>
                  <a:pt x="1137" y="539"/>
                </a:lnTo>
                <a:lnTo>
                  <a:pt x="1140" y="552"/>
                </a:lnTo>
                <a:lnTo>
                  <a:pt x="1142" y="554"/>
                </a:lnTo>
                <a:lnTo>
                  <a:pt x="1145" y="563"/>
                </a:lnTo>
                <a:lnTo>
                  <a:pt x="1148" y="568"/>
                </a:lnTo>
                <a:lnTo>
                  <a:pt x="1151" y="570"/>
                </a:lnTo>
                <a:lnTo>
                  <a:pt x="1155" y="572"/>
                </a:lnTo>
                <a:lnTo>
                  <a:pt x="1160" y="574"/>
                </a:lnTo>
                <a:lnTo>
                  <a:pt x="1166" y="575"/>
                </a:lnTo>
                <a:lnTo>
                  <a:pt x="1169" y="575"/>
                </a:lnTo>
                <a:lnTo>
                  <a:pt x="1170" y="575"/>
                </a:lnTo>
                <a:lnTo>
                  <a:pt x="1171" y="576"/>
                </a:lnTo>
                <a:lnTo>
                  <a:pt x="1172" y="576"/>
                </a:lnTo>
                <a:lnTo>
                  <a:pt x="1176" y="578"/>
                </a:lnTo>
                <a:lnTo>
                  <a:pt x="1177" y="578"/>
                </a:lnTo>
                <a:lnTo>
                  <a:pt x="1180" y="579"/>
                </a:lnTo>
                <a:lnTo>
                  <a:pt x="1182" y="579"/>
                </a:lnTo>
                <a:lnTo>
                  <a:pt x="1183" y="579"/>
                </a:lnTo>
                <a:lnTo>
                  <a:pt x="1186" y="580"/>
                </a:lnTo>
                <a:lnTo>
                  <a:pt x="1190" y="579"/>
                </a:lnTo>
                <a:lnTo>
                  <a:pt x="1193" y="579"/>
                </a:lnTo>
                <a:lnTo>
                  <a:pt x="1202" y="580"/>
                </a:lnTo>
                <a:lnTo>
                  <a:pt x="1206" y="580"/>
                </a:lnTo>
                <a:lnTo>
                  <a:pt x="1207" y="581"/>
                </a:lnTo>
                <a:lnTo>
                  <a:pt x="1208" y="581"/>
                </a:lnTo>
                <a:lnTo>
                  <a:pt x="1210" y="581"/>
                </a:lnTo>
                <a:lnTo>
                  <a:pt x="1212" y="581"/>
                </a:lnTo>
                <a:lnTo>
                  <a:pt x="1217" y="584"/>
                </a:lnTo>
                <a:lnTo>
                  <a:pt x="1224" y="588"/>
                </a:lnTo>
                <a:lnTo>
                  <a:pt x="1228" y="589"/>
                </a:lnTo>
                <a:lnTo>
                  <a:pt x="1230" y="590"/>
                </a:lnTo>
                <a:lnTo>
                  <a:pt x="1235" y="591"/>
                </a:lnTo>
                <a:lnTo>
                  <a:pt x="1238" y="592"/>
                </a:lnTo>
                <a:lnTo>
                  <a:pt x="1240" y="594"/>
                </a:lnTo>
                <a:lnTo>
                  <a:pt x="1247" y="596"/>
                </a:lnTo>
                <a:lnTo>
                  <a:pt x="1251" y="597"/>
                </a:lnTo>
                <a:lnTo>
                  <a:pt x="1258" y="600"/>
                </a:lnTo>
                <a:lnTo>
                  <a:pt x="1260" y="601"/>
                </a:lnTo>
                <a:lnTo>
                  <a:pt x="1271" y="605"/>
                </a:lnTo>
                <a:lnTo>
                  <a:pt x="1276" y="606"/>
                </a:lnTo>
                <a:lnTo>
                  <a:pt x="1281" y="610"/>
                </a:lnTo>
                <a:lnTo>
                  <a:pt x="1290" y="611"/>
                </a:lnTo>
                <a:lnTo>
                  <a:pt x="1297" y="608"/>
                </a:lnTo>
                <a:lnTo>
                  <a:pt x="1299" y="607"/>
                </a:lnTo>
                <a:lnTo>
                  <a:pt x="1308" y="604"/>
                </a:lnTo>
                <a:lnTo>
                  <a:pt x="1313" y="604"/>
                </a:lnTo>
                <a:lnTo>
                  <a:pt x="1316" y="605"/>
                </a:lnTo>
                <a:lnTo>
                  <a:pt x="1327" y="606"/>
                </a:lnTo>
                <a:lnTo>
                  <a:pt x="1334" y="602"/>
                </a:lnTo>
                <a:lnTo>
                  <a:pt x="1340" y="600"/>
                </a:lnTo>
                <a:lnTo>
                  <a:pt x="1350" y="602"/>
                </a:lnTo>
                <a:lnTo>
                  <a:pt x="1351" y="602"/>
                </a:lnTo>
                <a:lnTo>
                  <a:pt x="1352" y="602"/>
                </a:lnTo>
                <a:lnTo>
                  <a:pt x="1353" y="602"/>
                </a:lnTo>
                <a:lnTo>
                  <a:pt x="1354" y="601"/>
                </a:lnTo>
                <a:lnTo>
                  <a:pt x="1356" y="601"/>
                </a:lnTo>
                <a:lnTo>
                  <a:pt x="1373" y="597"/>
                </a:lnTo>
                <a:lnTo>
                  <a:pt x="1379" y="595"/>
                </a:lnTo>
                <a:lnTo>
                  <a:pt x="1380" y="601"/>
                </a:lnTo>
                <a:lnTo>
                  <a:pt x="1394" y="602"/>
                </a:lnTo>
                <a:lnTo>
                  <a:pt x="1397" y="602"/>
                </a:lnTo>
                <a:lnTo>
                  <a:pt x="1397" y="597"/>
                </a:lnTo>
                <a:lnTo>
                  <a:pt x="1397" y="595"/>
                </a:lnTo>
                <a:lnTo>
                  <a:pt x="1397" y="585"/>
                </a:lnTo>
                <a:lnTo>
                  <a:pt x="1399" y="585"/>
                </a:lnTo>
                <a:lnTo>
                  <a:pt x="1400" y="584"/>
                </a:lnTo>
                <a:lnTo>
                  <a:pt x="1402" y="583"/>
                </a:lnTo>
                <a:lnTo>
                  <a:pt x="1405" y="580"/>
                </a:lnTo>
                <a:lnTo>
                  <a:pt x="1407" y="579"/>
                </a:lnTo>
                <a:lnTo>
                  <a:pt x="1410" y="575"/>
                </a:lnTo>
                <a:lnTo>
                  <a:pt x="1413" y="573"/>
                </a:lnTo>
                <a:lnTo>
                  <a:pt x="1416" y="570"/>
                </a:lnTo>
                <a:lnTo>
                  <a:pt x="1420" y="567"/>
                </a:lnTo>
                <a:lnTo>
                  <a:pt x="1422" y="564"/>
                </a:lnTo>
                <a:lnTo>
                  <a:pt x="1423" y="564"/>
                </a:lnTo>
                <a:lnTo>
                  <a:pt x="1423" y="563"/>
                </a:lnTo>
                <a:lnTo>
                  <a:pt x="1425" y="563"/>
                </a:lnTo>
                <a:lnTo>
                  <a:pt x="1425" y="562"/>
                </a:lnTo>
                <a:lnTo>
                  <a:pt x="1427" y="560"/>
                </a:lnTo>
                <a:lnTo>
                  <a:pt x="1428" y="560"/>
                </a:lnTo>
                <a:lnTo>
                  <a:pt x="1429" y="559"/>
                </a:lnTo>
                <a:lnTo>
                  <a:pt x="1432" y="557"/>
                </a:lnTo>
                <a:lnTo>
                  <a:pt x="1436" y="555"/>
                </a:lnTo>
                <a:lnTo>
                  <a:pt x="1436" y="554"/>
                </a:lnTo>
                <a:lnTo>
                  <a:pt x="1439" y="552"/>
                </a:lnTo>
                <a:lnTo>
                  <a:pt x="1443" y="551"/>
                </a:lnTo>
                <a:lnTo>
                  <a:pt x="1445" y="548"/>
                </a:lnTo>
                <a:lnTo>
                  <a:pt x="1448" y="547"/>
                </a:lnTo>
                <a:lnTo>
                  <a:pt x="1452" y="544"/>
                </a:lnTo>
                <a:lnTo>
                  <a:pt x="1454" y="542"/>
                </a:lnTo>
                <a:lnTo>
                  <a:pt x="1458" y="539"/>
                </a:lnTo>
                <a:lnTo>
                  <a:pt x="1460" y="538"/>
                </a:lnTo>
                <a:lnTo>
                  <a:pt x="1461" y="537"/>
                </a:lnTo>
                <a:lnTo>
                  <a:pt x="1463" y="536"/>
                </a:lnTo>
                <a:lnTo>
                  <a:pt x="1465" y="535"/>
                </a:lnTo>
                <a:lnTo>
                  <a:pt x="1466" y="533"/>
                </a:lnTo>
                <a:lnTo>
                  <a:pt x="1468" y="532"/>
                </a:lnTo>
                <a:lnTo>
                  <a:pt x="1468" y="530"/>
                </a:lnTo>
                <a:lnTo>
                  <a:pt x="1469" y="528"/>
                </a:lnTo>
                <a:lnTo>
                  <a:pt x="1471" y="525"/>
                </a:lnTo>
                <a:lnTo>
                  <a:pt x="1473" y="521"/>
                </a:lnTo>
                <a:lnTo>
                  <a:pt x="1474" y="519"/>
                </a:lnTo>
                <a:lnTo>
                  <a:pt x="1475" y="515"/>
                </a:lnTo>
                <a:lnTo>
                  <a:pt x="1476" y="512"/>
                </a:lnTo>
                <a:lnTo>
                  <a:pt x="1477" y="510"/>
                </a:lnTo>
                <a:lnTo>
                  <a:pt x="1477" y="507"/>
                </a:lnTo>
                <a:lnTo>
                  <a:pt x="1479" y="505"/>
                </a:lnTo>
                <a:lnTo>
                  <a:pt x="1480" y="504"/>
                </a:lnTo>
                <a:lnTo>
                  <a:pt x="1481" y="501"/>
                </a:lnTo>
                <a:lnTo>
                  <a:pt x="1482" y="499"/>
                </a:lnTo>
                <a:lnTo>
                  <a:pt x="1482" y="496"/>
                </a:lnTo>
                <a:lnTo>
                  <a:pt x="1484" y="494"/>
                </a:lnTo>
                <a:lnTo>
                  <a:pt x="1492" y="474"/>
                </a:lnTo>
                <a:lnTo>
                  <a:pt x="1493" y="473"/>
                </a:lnTo>
                <a:lnTo>
                  <a:pt x="1498" y="459"/>
                </a:lnTo>
                <a:lnTo>
                  <a:pt x="1500" y="458"/>
                </a:lnTo>
                <a:lnTo>
                  <a:pt x="1500" y="456"/>
                </a:lnTo>
                <a:lnTo>
                  <a:pt x="1501" y="456"/>
                </a:lnTo>
                <a:lnTo>
                  <a:pt x="1501" y="453"/>
                </a:lnTo>
                <a:lnTo>
                  <a:pt x="1502" y="451"/>
                </a:lnTo>
                <a:lnTo>
                  <a:pt x="1508" y="425"/>
                </a:lnTo>
                <a:lnTo>
                  <a:pt x="1509" y="421"/>
                </a:lnTo>
                <a:lnTo>
                  <a:pt x="1509" y="420"/>
                </a:lnTo>
                <a:lnTo>
                  <a:pt x="1511" y="419"/>
                </a:lnTo>
                <a:lnTo>
                  <a:pt x="1511" y="416"/>
                </a:lnTo>
                <a:lnTo>
                  <a:pt x="1512" y="415"/>
                </a:lnTo>
                <a:lnTo>
                  <a:pt x="1512" y="414"/>
                </a:lnTo>
                <a:lnTo>
                  <a:pt x="1518" y="400"/>
                </a:lnTo>
                <a:lnTo>
                  <a:pt x="1521" y="397"/>
                </a:lnTo>
                <a:lnTo>
                  <a:pt x="1522" y="392"/>
                </a:lnTo>
                <a:lnTo>
                  <a:pt x="1523" y="389"/>
                </a:lnTo>
                <a:lnTo>
                  <a:pt x="1527" y="382"/>
                </a:lnTo>
                <a:lnTo>
                  <a:pt x="1527" y="381"/>
                </a:lnTo>
                <a:lnTo>
                  <a:pt x="1528" y="379"/>
                </a:lnTo>
                <a:lnTo>
                  <a:pt x="1528" y="378"/>
                </a:lnTo>
                <a:lnTo>
                  <a:pt x="1529" y="376"/>
                </a:lnTo>
                <a:lnTo>
                  <a:pt x="1530" y="372"/>
                </a:lnTo>
                <a:lnTo>
                  <a:pt x="1532" y="370"/>
                </a:lnTo>
                <a:lnTo>
                  <a:pt x="1533" y="367"/>
                </a:lnTo>
                <a:lnTo>
                  <a:pt x="1534" y="365"/>
                </a:lnTo>
                <a:lnTo>
                  <a:pt x="1535" y="363"/>
                </a:lnTo>
                <a:lnTo>
                  <a:pt x="1537" y="362"/>
                </a:lnTo>
                <a:lnTo>
                  <a:pt x="1541" y="357"/>
                </a:lnTo>
                <a:lnTo>
                  <a:pt x="1544" y="354"/>
                </a:lnTo>
                <a:lnTo>
                  <a:pt x="1548" y="350"/>
                </a:lnTo>
                <a:lnTo>
                  <a:pt x="1550" y="349"/>
                </a:lnTo>
                <a:lnTo>
                  <a:pt x="1553" y="346"/>
                </a:lnTo>
                <a:lnTo>
                  <a:pt x="1554" y="345"/>
                </a:lnTo>
                <a:lnTo>
                  <a:pt x="1556" y="344"/>
                </a:lnTo>
                <a:lnTo>
                  <a:pt x="1560" y="341"/>
                </a:lnTo>
                <a:lnTo>
                  <a:pt x="1562" y="340"/>
                </a:lnTo>
                <a:lnTo>
                  <a:pt x="1565" y="339"/>
                </a:lnTo>
                <a:lnTo>
                  <a:pt x="1570" y="336"/>
                </a:lnTo>
                <a:lnTo>
                  <a:pt x="1572" y="335"/>
                </a:lnTo>
                <a:lnTo>
                  <a:pt x="1573" y="335"/>
                </a:lnTo>
                <a:lnTo>
                  <a:pt x="1576" y="333"/>
                </a:lnTo>
                <a:lnTo>
                  <a:pt x="1581" y="331"/>
                </a:lnTo>
                <a:lnTo>
                  <a:pt x="1583" y="330"/>
                </a:lnTo>
                <a:lnTo>
                  <a:pt x="1586" y="328"/>
                </a:lnTo>
                <a:lnTo>
                  <a:pt x="1588" y="327"/>
                </a:lnTo>
                <a:lnTo>
                  <a:pt x="1591" y="325"/>
                </a:lnTo>
                <a:lnTo>
                  <a:pt x="1592" y="325"/>
                </a:lnTo>
                <a:lnTo>
                  <a:pt x="1593" y="324"/>
                </a:lnTo>
                <a:lnTo>
                  <a:pt x="1594" y="323"/>
                </a:lnTo>
                <a:lnTo>
                  <a:pt x="1596" y="322"/>
                </a:lnTo>
                <a:lnTo>
                  <a:pt x="1597" y="322"/>
                </a:lnTo>
                <a:lnTo>
                  <a:pt x="1597" y="320"/>
                </a:lnTo>
                <a:lnTo>
                  <a:pt x="1598" y="318"/>
                </a:lnTo>
                <a:lnTo>
                  <a:pt x="1601" y="315"/>
                </a:lnTo>
                <a:lnTo>
                  <a:pt x="1602" y="314"/>
                </a:lnTo>
                <a:lnTo>
                  <a:pt x="1603" y="312"/>
                </a:lnTo>
                <a:lnTo>
                  <a:pt x="1604" y="309"/>
                </a:lnTo>
                <a:lnTo>
                  <a:pt x="1608" y="304"/>
                </a:lnTo>
                <a:lnTo>
                  <a:pt x="1612" y="298"/>
                </a:lnTo>
                <a:lnTo>
                  <a:pt x="1615" y="293"/>
                </a:lnTo>
                <a:lnTo>
                  <a:pt x="1615" y="292"/>
                </a:lnTo>
                <a:lnTo>
                  <a:pt x="1618" y="290"/>
                </a:lnTo>
                <a:lnTo>
                  <a:pt x="1619" y="287"/>
                </a:lnTo>
                <a:lnTo>
                  <a:pt x="1619" y="286"/>
                </a:lnTo>
                <a:lnTo>
                  <a:pt x="1620" y="285"/>
                </a:lnTo>
                <a:lnTo>
                  <a:pt x="1621" y="282"/>
                </a:lnTo>
                <a:lnTo>
                  <a:pt x="1623" y="282"/>
                </a:lnTo>
                <a:lnTo>
                  <a:pt x="1624" y="280"/>
                </a:lnTo>
                <a:lnTo>
                  <a:pt x="1626" y="276"/>
                </a:lnTo>
                <a:lnTo>
                  <a:pt x="1629" y="272"/>
                </a:lnTo>
                <a:lnTo>
                  <a:pt x="1630" y="270"/>
                </a:lnTo>
                <a:lnTo>
                  <a:pt x="1631" y="269"/>
                </a:lnTo>
                <a:lnTo>
                  <a:pt x="1633" y="269"/>
                </a:lnTo>
                <a:lnTo>
                  <a:pt x="1634" y="267"/>
                </a:lnTo>
                <a:lnTo>
                  <a:pt x="1639" y="265"/>
                </a:lnTo>
                <a:lnTo>
                  <a:pt x="1640" y="265"/>
                </a:lnTo>
                <a:lnTo>
                  <a:pt x="1644" y="264"/>
                </a:lnTo>
                <a:lnTo>
                  <a:pt x="1650" y="261"/>
                </a:lnTo>
                <a:lnTo>
                  <a:pt x="1652" y="260"/>
                </a:lnTo>
                <a:lnTo>
                  <a:pt x="1655" y="259"/>
                </a:lnTo>
                <a:lnTo>
                  <a:pt x="1656" y="259"/>
                </a:lnTo>
                <a:lnTo>
                  <a:pt x="1657" y="259"/>
                </a:lnTo>
                <a:lnTo>
                  <a:pt x="1658" y="258"/>
                </a:lnTo>
                <a:lnTo>
                  <a:pt x="1660" y="256"/>
                </a:lnTo>
                <a:lnTo>
                  <a:pt x="1678" y="245"/>
                </a:lnTo>
                <a:lnTo>
                  <a:pt x="1690" y="237"/>
                </a:lnTo>
                <a:lnTo>
                  <a:pt x="1692" y="235"/>
                </a:lnTo>
                <a:lnTo>
                  <a:pt x="1693" y="234"/>
                </a:lnTo>
                <a:lnTo>
                  <a:pt x="1693" y="232"/>
                </a:lnTo>
                <a:lnTo>
                  <a:pt x="1693" y="228"/>
                </a:lnTo>
                <a:lnTo>
                  <a:pt x="1693" y="227"/>
                </a:lnTo>
                <a:lnTo>
                  <a:pt x="1692" y="221"/>
                </a:lnTo>
                <a:lnTo>
                  <a:pt x="1692" y="217"/>
                </a:lnTo>
                <a:lnTo>
                  <a:pt x="1690" y="214"/>
                </a:lnTo>
                <a:lnTo>
                  <a:pt x="1690" y="213"/>
                </a:lnTo>
                <a:lnTo>
                  <a:pt x="1690" y="210"/>
                </a:lnTo>
                <a:lnTo>
                  <a:pt x="1690" y="207"/>
                </a:lnTo>
                <a:lnTo>
                  <a:pt x="1689" y="206"/>
                </a:lnTo>
                <a:lnTo>
                  <a:pt x="1689" y="205"/>
                </a:lnTo>
                <a:lnTo>
                  <a:pt x="1689" y="203"/>
                </a:lnTo>
                <a:lnTo>
                  <a:pt x="1687" y="198"/>
                </a:lnTo>
                <a:lnTo>
                  <a:pt x="1687" y="197"/>
                </a:lnTo>
                <a:lnTo>
                  <a:pt x="1684" y="191"/>
                </a:lnTo>
                <a:lnTo>
                  <a:pt x="1680" y="180"/>
                </a:lnTo>
                <a:lnTo>
                  <a:pt x="1679" y="176"/>
                </a:lnTo>
                <a:lnTo>
                  <a:pt x="1678" y="174"/>
                </a:lnTo>
                <a:lnTo>
                  <a:pt x="1678" y="171"/>
                </a:lnTo>
                <a:lnTo>
                  <a:pt x="1678" y="163"/>
                </a:lnTo>
                <a:lnTo>
                  <a:pt x="1678" y="159"/>
                </a:lnTo>
                <a:lnTo>
                  <a:pt x="1679" y="150"/>
                </a:lnTo>
                <a:lnTo>
                  <a:pt x="1679" y="147"/>
                </a:lnTo>
                <a:lnTo>
                  <a:pt x="1679" y="144"/>
                </a:lnTo>
                <a:lnTo>
                  <a:pt x="1682" y="137"/>
                </a:lnTo>
                <a:lnTo>
                  <a:pt x="1685" y="127"/>
                </a:lnTo>
                <a:lnTo>
                  <a:pt x="1687" y="123"/>
                </a:lnTo>
                <a:lnTo>
                  <a:pt x="1687" y="121"/>
                </a:lnTo>
                <a:lnTo>
                  <a:pt x="1688" y="120"/>
                </a:lnTo>
                <a:lnTo>
                  <a:pt x="1699" y="95"/>
                </a:lnTo>
                <a:lnTo>
                  <a:pt x="1701" y="91"/>
                </a:lnTo>
                <a:lnTo>
                  <a:pt x="1709" y="78"/>
                </a:lnTo>
                <a:lnTo>
                  <a:pt x="1710" y="77"/>
                </a:lnTo>
                <a:lnTo>
                  <a:pt x="1711" y="74"/>
                </a:lnTo>
                <a:lnTo>
                  <a:pt x="1717" y="64"/>
                </a:lnTo>
                <a:lnTo>
                  <a:pt x="1719" y="62"/>
                </a:lnTo>
                <a:lnTo>
                  <a:pt x="1720" y="62"/>
                </a:lnTo>
                <a:lnTo>
                  <a:pt x="1721" y="59"/>
                </a:lnTo>
                <a:lnTo>
                  <a:pt x="1724" y="54"/>
                </a:lnTo>
                <a:lnTo>
                  <a:pt x="1725" y="54"/>
                </a:lnTo>
                <a:lnTo>
                  <a:pt x="1725" y="53"/>
                </a:lnTo>
                <a:lnTo>
                  <a:pt x="1726" y="52"/>
                </a:lnTo>
                <a:lnTo>
                  <a:pt x="1726" y="51"/>
                </a:lnTo>
                <a:lnTo>
                  <a:pt x="1726" y="50"/>
                </a:lnTo>
                <a:lnTo>
                  <a:pt x="1726" y="48"/>
                </a:lnTo>
                <a:lnTo>
                  <a:pt x="1727" y="45"/>
                </a:lnTo>
                <a:lnTo>
                  <a:pt x="1727" y="43"/>
                </a:lnTo>
                <a:lnTo>
                  <a:pt x="1728" y="41"/>
                </a:lnTo>
                <a:lnTo>
                  <a:pt x="1730" y="40"/>
                </a:lnTo>
                <a:lnTo>
                  <a:pt x="1730" y="38"/>
                </a:lnTo>
                <a:lnTo>
                  <a:pt x="1732" y="36"/>
                </a:lnTo>
                <a:lnTo>
                  <a:pt x="1735" y="33"/>
                </a:lnTo>
                <a:lnTo>
                  <a:pt x="1737" y="31"/>
                </a:lnTo>
                <a:lnTo>
                  <a:pt x="1740" y="29"/>
                </a:lnTo>
                <a:lnTo>
                  <a:pt x="1741" y="27"/>
                </a:lnTo>
                <a:lnTo>
                  <a:pt x="1744" y="22"/>
                </a:lnTo>
                <a:lnTo>
                  <a:pt x="1747" y="20"/>
                </a:lnTo>
                <a:lnTo>
                  <a:pt x="1748" y="20"/>
                </a:lnTo>
                <a:lnTo>
                  <a:pt x="1748" y="19"/>
                </a:lnTo>
                <a:lnTo>
                  <a:pt x="1751" y="17"/>
                </a:lnTo>
                <a:lnTo>
                  <a:pt x="1754" y="13"/>
                </a:lnTo>
                <a:lnTo>
                  <a:pt x="1758" y="11"/>
                </a:lnTo>
                <a:lnTo>
                  <a:pt x="1760" y="10"/>
                </a:lnTo>
                <a:lnTo>
                  <a:pt x="1763" y="9"/>
                </a:lnTo>
                <a:lnTo>
                  <a:pt x="1765" y="8"/>
                </a:lnTo>
                <a:lnTo>
                  <a:pt x="1768" y="6"/>
                </a:lnTo>
                <a:lnTo>
                  <a:pt x="1769" y="5"/>
                </a:lnTo>
                <a:lnTo>
                  <a:pt x="1772" y="4"/>
                </a:lnTo>
                <a:lnTo>
                  <a:pt x="1774" y="1"/>
                </a:lnTo>
                <a:lnTo>
                  <a:pt x="1774" y="0"/>
                </a:lnTo>
                <a:lnTo>
                  <a:pt x="1775" y="0"/>
                </a:lnTo>
                <a:lnTo>
                  <a:pt x="1778" y="1"/>
                </a:lnTo>
                <a:lnTo>
                  <a:pt x="1781" y="1"/>
                </a:lnTo>
                <a:lnTo>
                  <a:pt x="1791" y="4"/>
                </a:lnTo>
                <a:lnTo>
                  <a:pt x="1797" y="5"/>
                </a:lnTo>
                <a:lnTo>
                  <a:pt x="1799" y="6"/>
                </a:lnTo>
                <a:lnTo>
                  <a:pt x="1802" y="6"/>
                </a:lnTo>
                <a:lnTo>
                  <a:pt x="1804" y="8"/>
                </a:lnTo>
                <a:lnTo>
                  <a:pt x="1807" y="9"/>
                </a:lnTo>
                <a:lnTo>
                  <a:pt x="1808" y="9"/>
                </a:lnTo>
                <a:lnTo>
                  <a:pt x="1812" y="11"/>
                </a:lnTo>
                <a:lnTo>
                  <a:pt x="1817" y="14"/>
                </a:lnTo>
                <a:lnTo>
                  <a:pt x="1822" y="16"/>
                </a:lnTo>
                <a:lnTo>
                  <a:pt x="1826" y="17"/>
                </a:lnTo>
                <a:lnTo>
                  <a:pt x="1827" y="19"/>
                </a:lnTo>
                <a:lnTo>
                  <a:pt x="1828" y="19"/>
                </a:lnTo>
                <a:lnTo>
                  <a:pt x="1828" y="20"/>
                </a:lnTo>
                <a:lnTo>
                  <a:pt x="1829" y="20"/>
                </a:lnTo>
                <a:lnTo>
                  <a:pt x="1831" y="21"/>
                </a:lnTo>
                <a:lnTo>
                  <a:pt x="1832" y="22"/>
                </a:lnTo>
                <a:lnTo>
                  <a:pt x="1834" y="26"/>
                </a:lnTo>
                <a:lnTo>
                  <a:pt x="1837" y="29"/>
                </a:lnTo>
                <a:lnTo>
                  <a:pt x="1840" y="32"/>
                </a:lnTo>
                <a:lnTo>
                  <a:pt x="1840" y="33"/>
                </a:lnTo>
                <a:lnTo>
                  <a:pt x="1842" y="33"/>
                </a:lnTo>
                <a:lnTo>
                  <a:pt x="1842" y="35"/>
                </a:lnTo>
                <a:lnTo>
                  <a:pt x="1843" y="35"/>
                </a:lnTo>
                <a:lnTo>
                  <a:pt x="1850" y="42"/>
                </a:lnTo>
                <a:lnTo>
                  <a:pt x="1855" y="47"/>
                </a:lnTo>
                <a:lnTo>
                  <a:pt x="1856" y="48"/>
                </a:lnTo>
                <a:lnTo>
                  <a:pt x="1858" y="50"/>
                </a:lnTo>
                <a:lnTo>
                  <a:pt x="1861" y="52"/>
                </a:lnTo>
                <a:lnTo>
                  <a:pt x="1876" y="53"/>
                </a:lnTo>
                <a:lnTo>
                  <a:pt x="1880" y="52"/>
                </a:lnTo>
                <a:lnTo>
                  <a:pt x="1885" y="51"/>
                </a:lnTo>
                <a:lnTo>
                  <a:pt x="1888" y="50"/>
                </a:lnTo>
                <a:lnTo>
                  <a:pt x="1892" y="50"/>
                </a:lnTo>
                <a:lnTo>
                  <a:pt x="1893" y="48"/>
                </a:lnTo>
                <a:lnTo>
                  <a:pt x="1895" y="48"/>
                </a:lnTo>
                <a:lnTo>
                  <a:pt x="1896" y="48"/>
                </a:lnTo>
                <a:lnTo>
                  <a:pt x="1903" y="50"/>
                </a:lnTo>
                <a:lnTo>
                  <a:pt x="1906" y="51"/>
                </a:lnTo>
                <a:lnTo>
                  <a:pt x="1907" y="52"/>
                </a:lnTo>
                <a:lnTo>
                  <a:pt x="1912" y="54"/>
                </a:lnTo>
                <a:lnTo>
                  <a:pt x="1913" y="56"/>
                </a:lnTo>
                <a:lnTo>
                  <a:pt x="1913" y="57"/>
                </a:lnTo>
                <a:lnTo>
                  <a:pt x="1916" y="61"/>
                </a:lnTo>
                <a:lnTo>
                  <a:pt x="1918" y="63"/>
                </a:lnTo>
                <a:lnTo>
                  <a:pt x="1918" y="64"/>
                </a:lnTo>
                <a:lnTo>
                  <a:pt x="1919" y="66"/>
                </a:lnTo>
                <a:lnTo>
                  <a:pt x="1920" y="66"/>
                </a:lnTo>
                <a:lnTo>
                  <a:pt x="1920" y="69"/>
                </a:lnTo>
                <a:lnTo>
                  <a:pt x="1922" y="70"/>
                </a:lnTo>
                <a:lnTo>
                  <a:pt x="1922" y="74"/>
                </a:lnTo>
                <a:lnTo>
                  <a:pt x="1923" y="77"/>
                </a:lnTo>
                <a:lnTo>
                  <a:pt x="1923" y="79"/>
                </a:lnTo>
                <a:lnTo>
                  <a:pt x="1924" y="82"/>
                </a:lnTo>
                <a:lnTo>
                  <a:pt x="1924" y="83"/>
                </a:lnTo>
                <a:lnTo>
                  <a:pt x="1925" y="85"/>
                </a:lnTo>
                <a:lnTo>
                  <a:pt x="1927" y="85"/>
                </a:lnTo>
                <a:lnTo>
                  <a:pt x="1927" y="86"/>
                </a:lnTo>
                <a:lnTo>
                  <a:pt x="1929" y="89"/>
                </a:lnTo>
                <a:lnTo>
                  <a:pt x="1930" y="91"/>
                </a:lnTo>
                <a:lnTo>
                  <a:pt x="1932" y="93"/>
                </a:lnTo>
                <a:lnTo>
                  <a:pt x="1933" y="94"/>
                </a:lnTo>
                <a:lnTo>
                  <a:pt x="1934" y="95"/>
                </a:lnTo>
                <a:lnTo>
                  <a:pt x="1935" y="98"/>
                </a:lnTo>
                <a:lnTo>
                  <a:pt x="1936" y="98"/>
                </a:lnTo>
                <a:lnTo>
                  <a:pt x="1936" y="99"/>
                </a:lnTo>
                <a:lnTo>
                  <a:pt x="1938" y="100"/>
                </a:lnTo>
                <a:lnTo>
                  <a:pt x="1941" y="110"/>
                </a:lnTo>
                <a:lnTo>
                  <a:pt x="1946" y="120"/>
                </a:lnTo>
                <a:lnTo>
                  <a:pt x="1948" y="123"/>
                </a:lnTo>
                <a:lnTo>
                  <a:pt x="1949" y="126"/>
                </a:lnTo>
                <a:lnTo>
                  <a:pt x="1950" y="127"/>
                </a:lnTo>
                <a:lnTo>
                  <a:pt x="1952" y="131"/>
                </a:lnTo>
                <a:lnTo>
                  <a:pt x="1956" y="134"/>
                </a:lnTo>
                <a:lnTo>
                  <a:pt x="1956" y="136"/>
                </a:lnTo>
                <a:lnTo>
                  <a:pt x="1959" y="138"/>
                </a:lnTo>
                <a:lnTo>
                  <a:pt x="1962" y="143"/>
                </a:lnTo>
                <a:lnTo>
                  <a:pt x="1966" y="146"/>
                </a:lnTo>
                <a:lnTo>
                  <a:pt x="1970" y="150"/>
                </a:lnTo>
                <a:lnTo>
                  <a:pt x="1972" y="155"/>
                </a:lnTo>
                <a:lnTo>
                  <a:pt x="1973" y="159"/>
                </a:lnTo>
                <a:lnTo>
                  <a:pt x="1973" y="163"/>
                </a:lnTo>
                <a:lnTo>
                  <a:pt x="1973" y="165"/>
                </a:lnTo>
                <a:lnTo>
                  <a:pt x="1972" y="169"/>
                </a:lnTo>
                <a:lnTo>
                  <a:pt x="1971" y="171"/>
                </a:lnTo>
                <a:lnTo>
                  <a:pt x="1970" y="175"/>
                </a:lnTo>
                <a:lnTo>
                  <a:pt x="1971" y="179"/>
                </a:lnTo>
                <a:lnTo>
                  <a:pt x="1975" y="190"/>
                </a:lnTo>
                <a:lnTo>
                  <a:pt x="1976" y="195"/>
                </a:lnTo>
                <a:lnTo>
                  <a:pt x="1979" y="210"/>
                </a:lnTo>
                <a:lnTo>
                  <a:pt x="1979" y="212"/>
                </a:lnTo>
                <a:lnTo>
                  <a:pt x="1977" y="218"/>
                </a:lnTo>
                <a:lnTo>
                  <a:pt x="1975" y="227"/>
                </a:lnTo>
                <a:lnTo>
                  <a:pt x="1976" y="228"/>
                </a:lnTo>
                <a:lnTo>
                  <a:pt x="1978" y="233"/>
                </a:lnTo>
                <a:lnTo>
                  <a:pt x="1981" y="237"/>
                </a:lnTo>
                <a:lnTo>
                  <a:pt x="1981" y="239"/>
                </a:lnTo>
                <a:lnTo>
                  <a:pt x="1982" y="244"/>
                </a:lnTo>
                <a:lnTo>
                  <a:pt x="1982" y="249"/>
                </a:lnTo>
                <a:lnTo>
                  <a:pt x="1982" y="251"/>
                </a:lnTo>
                <a:lnTo>
                  <a:pt x="1982" y="253"/>
                </a:lnTo>
                <a:lnTo>
                  <a:pt x="1983" y="255"/>
                </a:lnTo>
                <a:lnTo>
                  <a:pt x="1984" y="256"/>
                </a:lnTo>
                <a:lnTo>
                  <a:pt x="1988" y="259"/>
                </a:lnTo>
                <a:lnTo>
                  <a:pt x="1991" y="261"/>
                </a:lnTo>
                <a:lnTo>
                  <a:pt x="1994" y="264"/>
                </a:lnTo>
                <a:lnTo>
                  <a:pt x="1995" y="264"/>
                </a:lnTo>
                <a:lnTo>
                  <a:pt x="2000" y="265"/>
                </a:lnTo>
                <a:lnTo>
                  <a:pt x="2002" y="265"/>
                </a:lnTo>
                <a:lnTo>
                  <a:pt x="2003" y="265"/>
                </a:lnTo>
                <a:lnTo>
                  <a:pt x="2008" y="266"/>
                </a:lnTo>
                <a:lnTo>
                  <a:pt x="2010" y="266"/>
                </a:lnTo>
                <a:lnTo>
                  <a:pt x="2015" y="267"/>
                </a:lnTo>
                <a:lnTo>
                  <a:pt x="2016" y="267"/>
                </a:lnTo>
                <a:lnTo>
                  <a:pt x="2018" y="267"/>
                </a:lnTo>
                <a:lnTo>
                  <a:pt x="2019" y="269"/>
                </a:lnTo>
                <a:lnTo>
                  <a:pt x="2020" y="269"/>
                </a:lnTo>
                <a:lnTo>
                  <a:pt x="2020" y="270"/>
                </a:lnTo>
                <a:lnTo>
                  <a:pt x="2023" y="271"/>
                </a:lnTo>
                <a:lnTo>
                  <a:pt x="2027" y="274"/>
                </a:lnTo>
                <a:lnTo>
                  <a:pt x="2032" y="281"/>
                </a:lnTo>
                <a:lnTo>
                  <a:pt x="2034" y="283"/>
                </a:lnTo>
                <a:lnTo>
                  <a:pt x="2036" y="290"/>
                </a:lnTo>
                <a:lnTo>
                  <a:pt x="2036" y="291"/>
                </a:lnTo>
                <a:lnTo>
                  <a:pt x="2037" y="291"/>
                </a:lnTo>
                <a:lnTo>
                  <a:pt x="2037" y="293"/>
                </a:lnTo>
                <a:lnTo>
                  <a:pt x="2042" y="304"/>
                </a:lnTo>
                <a:lnTo>
                  <a:pt x="2043" y="306"/>
                </a:lnTo>
                <a:lnTo>
                  <a:pt x="2043" y="307"/>
                </a:lnTo>
                <a:lnTo>
                  <a:pt x="2045" y="309"/>
                </a:lnTo>
                <a:lnTo>
                  <a:pt x="2046" y="311"/>
                </a:lnTo>
                <a:lnTo>
                  <a:pt x="2047" y="312"/>
                </a:lnTo>
                <a:lnTo>
                  <a:pt x="2048" y="314"/>
                </a:lnTo>
                <a:lnTo>
                  <a:pt x="2050" y="314"/>
                </a:lnTo>
                <a:lnTo>
                  <a:pt x="2053" y="315"/>
                </a:lnTo>
                <a:lnTo>
                  <a:pt x="2058" y="318"/>
                </a:lnTo>
                <a:lnTo>
                  <a:pt x="2061" y="319"/>
                </a:lnTo>
                <a:lnTo>
                  <a:pt x="2062" y="320"/>
                </a:lnTo>
                <a:lnTo>
                  <a:pt x="2062" y="323"/>
                </a:lnTo>
                <a:lnTo>
                  <a:pt x="2063" y="325"/>
                </a:lnTo>
                <a:lnTo>
                  <a:pt x="2064" y="331"/>
                </a:lnTo>
                <a:lnTo>
                  <a:pt x="2063" y="331"/>
                </a:lnTo>
                <a:lnTo>
                  <a:pt x="2063" y="334"/>
                </a:lnTo>
                <a:lnTo>
                  <a:pt x="2061" y="338"/>
                </a:lnTo>
                <a:lnTo>
                  <a:pt x="2059" y="343"/>
                </a:lnTo>
                <a:lnTo>
                  <a:pt x="2068" y="356"/>
                </a:lnTo>
                <a:lnTo>
                  <a:pt x="2072" y="363"/>
                </a:lnTo>
                <a:lnTo>
                  <a:pt x="2069" y="372"/>
                </a:lnTo>
                <a:lnTo>
                  <a:pt x="2069" y="381"/>
                </a:lnTo>
                <a:lnTo>
                  <a:pt x="2071" y="387"/>
                </a:lnTo>
                <a:lnTo>
                  <a:pt x="2074" y="394"/>
                </a:lnTo>
                <a:lnTo>
                  <a:pt x="2074" y="395"/>
                </a:lnTo>
                <a:lnTo>
                  <a:pt x="2077" y="402"/>
                </a:lnTo>
                <a:lnTo>
                  <a:pt x="2074" y="411"/>
                </a:lnTo>
                <a:lnTo>
                  <a:pt x="2075" y="418"/>
                </a:lnTo>
                <a:lnTo>
                  <a:pt x="2083" y="425"/>
                </a:lnTo>
                <a:lnTo>
                  <a:pt x="2090" y="426"/>
                </a:lnTo>
                <a:lnTo>
                  <a:pt x="2101" y="434"/>
                </a:lnTo>
                <a:lnTo>
                  <a:pt x="2111" y="437"/>
                </a:lnTo>
                <a:lnTo>
                  <a:pt x="2119" y="445"/>
                </a:lnTo>
                <a:lnTo>
                  <a:pt x="2133" y="448"/>
                </a:lnTo>
                <a:lnTo>
                  <a:pt x="2137" y="453"/>
                </a:lnTo>
                <a:lnTo>
                  <a:pt x="2137" y="455"/>
                </a:lnTo>
                <a:lnTo>
                  <a:pt x="2138" y="455"/>
                </a:lnTo>
                <a:lnTo>
                  <a:pt x="2138" y="456"/>
                </a:lnTo>
                <a:lnTo>
                  <a:pt x="2139" y="457"/>
                </a:lnTo>
                <a:lnTo>
                  <a:pt x="2141" y="458"/>
                </a:lnTo>
                <a:lnTo>
                  <a:pt x="2142" y="459"/>
                </a:lnTo>
                <a:lnTo>
                  <a:pt x="2146" y="462"/>
                </a:lnTo>
                <a:lnTo>
                  <a:pt x="2146" y="463"/>
                </a:lnTo>
                <a:lnTo>
                  <a:pt x="2147" y="463"/>
                </a:lnTo>
                <a:lnTo>
                  <a:pt x="2147" y="464"/>
                </a:lnTo>
                <a:lnTo>
                  <a:pt x="2152" y="466"/>
                </a:lnTo>
                <a:lnTo>
                  <a:pt x="2159" y="467"/>
                </a:lnTo>
                <a:lnTo>
                  <a:pt x="2159" y="468"/>
                </a:lnTo>
                <a:lnTo>
                  <a:pt x="2160" y="468"/>
                </a:lnTo>
                <a:lnTo>
                  <a:pt x="2160" y="469"/>
                </a:lnTo>
                <a:lnTo>
                  <a:pt x="2162" y="471"/>
                </a:lnTo>
                <a:lnTo>
                  <a:pt x="2164" y="474"/>
                </a:lnTo>
                <a:lnTo>
                  <a:pt x="2163" y="480"/>
                </a:lnTo>
                <a:lnTo>
                  <a:pt x="2163" y="482"/>
                </a:lnTo>
                <a:lnTo>
                  <a:pt x="2163" y="483"/>
                </a:lnTo>
                <a:lnTo>
                  <a:pt x="2163" y="484"/>
                </a:lnTo>
                <a:lnTo>
                  <a:pt x="2163" y="487"/>
                </a:lnTo>
                <a:lnTo>
                  <a:pt x="2163" y="488"/>
                </a:lnTo>
                <a:lnTo>
                  <a:pt x="2163" y="489"/>
                </a:lnTo>
                <a:lnTo>
                  <a:pt x="2164" y="490"/>
                </a:lnTo>
                <a:lnTo>
                  <a:pt x="2164" y="491"/>
                </a:lnTo>
                <a:lnTo>
                  <a:pt x="2165" y="491"/>
                </a:lnTo>
                <a:lnTo>
                  <a:pt x="2165" y="493"/>
                </a:lnTo>
                <a:lnTo>
                  <a:pt x="2167" y="494"/>
                </a:lnTo>
                <a:lnTo>
                  <a:pt x="2167" y="495"/>
                </a:lnTo>
                <a:lnTo>
                  <a:pt x="2168" y="495"/>
                </a:lnTo>
                <a:lnTo>
                  <a:pt x="2168" y="496"/>
                </a:lnTo>
                <a:lnTo>
                  <a:pt x="2169" y="496"/>
                </a:lnTo>
                <a:lnTo>
                  <a:pt x="2169" y="498"/>
                </a:lnTo>
                <a:lnTo>
                  <a:pt x="2170" y="498"/>
                </a:lnTo>
                <a:lnTo>
                  <a:pt x="2170" y="499"/>
                </a:lnTo>
                <a:lnTo>
                  <a:pt x="2171" y="499"/>
                </a:lnTo>
                <a:lnTo>
                  <a:pt x="2171" y="500"/>
                </a:lnTo>
                <a:lnTo>
                  <a:pt x="2173" y="500"/>
                </a:lnTo>
                <a:lnTo>
                  <a:pt x="2174" y="501"/>
                </a:lnTo>
                <a:lnTo>
                  <a:pt x="2174" y="503"/>
                </a:lnTo>
                <a:lnTo>
                  <a:pt x="2176" y="504"/>
                </a:lnTo>
                <a:lnTo>
                  <a:pt x="2179" y="505"/>
                </a:lnTo>
                <a:lnTo>
                  <a:pt x="2185" y="507"/>
                </a:lnTo>
                <a:lnTo>
                  <a:pt x="2185" y="509"/>
                </a:lnTo>
                <a:lnTo>
                  <a:pt x="2186" y="510"/>
                </a:lnTo>
                <a:lnTo>
                  <a:pt x="2186" y="511"/>
                </a:lnTo>
                <a:lnTo>
                  <a:pt x="2186" y="514"/>
                </a:lnTo>
                <a:lnTo>
                  <a:pt x="2186" y="515"/>
                </a:lnTo>
                <a:lnTo>
                  <a:pt x="2185" y="516"/>
                </a:lnTo>
                <a:lnTo>
                  <a:pt x="2185" y="517"/>
                </a:lnTo>
                <a:lnTo>
                  <a:pt x="2185" y="519"/>
                </a:lnTo>
                <a:lnTo>
                  <a:pt x="2185" y="520"/>
                </a:lnTo>
                <a:lnTo>
                  <a:pt x="2185" y="522"/>
                </a:lnTo>
                <a:lnTo>
                  <a:pt x="2185" y="523"/>
                </a:lnTo>
                <a:lnTo>
                  <a:pt x="2184" y="526"/>
                </a:lnTo>
                <a:lnTo>
                  <a:pt x="2184" y="527"/>
                </a:lnTo>
                <a:lnTo>
                  <a:pt x="2184" y="528"/>
                </a:lnTo>
                <a:lnTo>
                  <a:pt x="2183" y="531"/>
                </a:lnTo>
                <a:lnTo>
                  <a:pt x="2180" y="536"/>
                </a:lnTo>
                <a:lnTo>
                  <a:pt x="2179" y="538"/>
                </a:lnTo>
                <a:lnTo>
                  <a:pt x="2176" y="542"/>
                </a:lnTo>
                <a:lnTo>
                  <a:pt x="2174" y="544"/>
                </a:lnTo>
                <a:lnTo>
                  <a:pt x="2174" y="546"/>
                </a:lnTo>
                <a:lnTo>
                  <a:pt x="2170" y="547"/>
                </a:lnTo>
                <a:lnTo>
                  <a:pt x="2169" y="548"/>
                </a:lnTo>
                <a:lnTo>
                  <a:pt x="2168" y="548"/>
                </a:lnTo>
                <a:lnTo>
                  <a:pt x="2167" y="549"/>
                </a:lnTo>
                <a:lnTo>
                  <a:pt x="2165" y="551"/>
                </a:lnTo>
                <a:lnTo>
                  <a:pt x="2164" y="552"/>
                </a:lnTo>
                <a:lnTo>
                  <a:pt x="2163" y="553"/>
                </a:lnTo>
                <a:lnTo>
                  <a:pt x="2163" y="554"/>
                </a:lnTo>
                <a:lnTo>
                  <a:pt x="2162" y="554"/>
                </a:lnTo>
                <a:lnTo>
                  <a:pt x="2160" y="555"/>
                </a:lnTo>
                <a:lnTo>
                  <a:pt x="2160" y="557"/>
                </a:lnTo>
                <a:lnTo>
                  <a:pt x="2160" y="559"/>
                </a:lnTo>
                <a:lnTo>
                  <a:pt x="2159" y="562"/>
                </a:lnTo>
                <a:lnTo>
                  <a:pt x="2158" y="563"/>
                </a:lnTo>
                <a:lnTo>
                  <a:pt x="2157" y="568"/>
                </a:lnTo>
                <a:lnTo>
                  <a:pt x="2154" y="572"/>
                </a:lnTo>
                <a:lnTo>
                  <a:pt x="2154" y="574"/>
                </a:lnTo>
                <a:lnTo>
                  <a:pt x="2153" y="575"/>
                </a:lnTo>
                <a:lnTo>
                  <a:pt x="2153" y="578"/>
                </a:lnTo>
                <a:lnTo>
                  <a:pt x="2152" y="579"/>
                </a:lnTo>
                <a:lnTo>
                  <a:pt x="2151" y="580"/>
                </a:lnTo>
                <a:lnTo>
                  <a:pt x="2151" y="581"/>
                </a:lnTo>
                <a:lnTo>
                  <a:pt x="2136" y="594"/>
                </a:lnTo>
                <a:lnTo>
                  <a:pt x="2135" y="594"/>
                </a:lnTo>
                <a:lnTo>
                  <a:pt x="2133" y="592"/>
                </a:lnTo>
                <a:lnTo>
                  <a:pt x="2132" y="595"/>
                </a:lnTo>
                <a:lnTo>
                  <a:pt x="2131" y="596"/>
                </a:lnTo>
                <a:lnTo>
                  <a:pt x="2128" y="599"/>
                </a:lnTo>
                <a:lnTo>
                  <a:pt x="2127" y="600"/>
                </a:lnTo>
                <a:lnTo>
                  <a:pt x="2126" y="600"/>
                </a:lnTo>
                <a:lnTo>
                  <a:pt x="2126" y="601"/>
                </a:lnTo>
                <a:lnTo>
                  <a:pt x="2125" y="601"/>
                </a:lnTo>
                <a:lnTo>
                  <a:pt x="2117" y="607"/>
                </a:lnTo>
                <a:lnTo>
                  <a:pt x="2109" y="613"/>
                </a:lnTo>
                <a:lnTo>
                  <a:pt x="2100" y="617"/>
                </a:lnTo>
                <a:lnTo>
                  <a:pt x="2098" y="617"/>
                </a:lnTo>
                <a:lnTo>
                  <a:pt x="2090" y="621"/>
                </a:lnTo>
                <a:lnTo>
                  <a:pt x="2085" y="622"/>
                </a:lnTo>
                <a:lnTo>
                  <a:pt x="2075" y="627"/>
                </a:lnTo>
                <a:lnTo>
                  <a:pt x="2061" y="642"/>
                </a:lnTo>
                <a:lnTo>
                  <a:pt x="2057" y="645"/>
                </a:lnTo>
                <a:lnTo>
                  <a:pt x="2053" y="650"/>
                </a:lnTo>
                <a:lnTo>
                  <a:pt x="2050" y="654"/>
                </a:lnTo>
                <a:lnTo>
                  <a:pt x="2043" y="660"/>
                </a:lnTo>
                <a:lnTo>
                  <a:pt x="2037" y="668"/>
                </a:lnTo>
                <a:lnTo>
                  <a:pt x="2036" y="669"/>
                </a:lnTo>
                <a:lnTo>
                  <a:pt x="2035" y="670"/>
                </a:lnTo>
                <a:lnTo>
                  <a:pt x="2030" y="675"/>
                </a:lnTo>
                <a:lnTo>
                  <a:pt x="2027" y="679"/>
                </a:lnTo>
                <a:lnTo>
                  <a:pt x="2025" y="681"/>
                </a:lnTo>
                <a:lnTo>
                  <a:pt x="2021" y="685"/>
                </a:lnTo>
                <a:lnTo>
                  <a:pt x="2020" y="686"/>
                </a:lnTo>
                <a:lnTo>
                  <a:pt x="2019" y="687"/>
                </a:lnTo>
                <a:lnTo>
                  <a:pt x="2018" y="687"/>
                </a:lnTo>
                <a:lnTo>
                  <a:pt x="2015" y="690"/>
                </a:lnTo>
                <a:lnTo>
                  <a:pt x="2009" y="696"/>
                </a:lnTo>
                <a:lnTo>
                  <a:pt x="1999" y="697"/>
                </a:lnTo>
                <a:lnTo>
                  <a:pt x="1987" y="696"/>
                </a:lnTo>
                <a:lnTo>
                  <a:pt x="1981" y="695"/>
                </a:lnTo>
                <a:lnTo>
                  <a:pt x="1978" y="693"/>
                </a:lnTo>
                <a:lnTo>
                  <a:pt x="1973" y="690"/>
                </a:lnTo>
                <a:lnTo>
                  <a:pt x="1970" y="687"/>
                </a:lnTo>
                <a:lnTo>
                  <a:pt x="1967" y="686"/>
                </a:lnTo>
                <a:lnTo>
                  <a:pt x="1962" y="684"/>
                </a:lnTo>
                <a:lnTo>
                  <a:pt x="1960" y="685"/>
                </a:lnTo>
                <a:lnTo>
                  <a:pt x="1957" y="686"/>
                </a:lnTo>
                <a:lnTo>
                  <a:pt x="1952" y="687"/>
                </a:lnTo>
                <a:lnTo>
                  <a:pt x="1951" y="687"/>
                </a:lnTo>
                <a:lnTo>
                  <a:pt x="1949" y="687"/>
                </a:lnTo>
                <a:lnTo>
                  <a:pt x="1946" y="687"/>
                </a:lnTo>
                <a:lnTo>
                  <a:pt x="1944" y="687"/>
                </a:lnTo>
                <a:lnTo>
                  <a:pt x="1943" y="687"/>
                </a:lnTo>
                <a:lnTo>
                  <a:pt x="1941" y="687"/>
                </a:lnTo>
                <a:lnTo>
                  <a:pt x="1940" y="687"/>
                </a:lnTo>
                <a:lnTo>
                  <a:pt x="1936" y="687"/>
                </a:lnTo>
                <a:lnTo>
                  <a:pt x="1933" y="687"/>
                </a:lnTo>
                <a:lnTo>
                  <a:pt x="1930" y="687"/>
                </a:lnTo>
                <a:lnTo>
                  <a:pt x="1923" y="686"/>
                </a:lnTo>
                <a:lnTo>
                  <a:pt x="1919" y="685"/>
                </a:lnTo>
                <a:lnTo>
                  <a:pt x="1917" y="685"/>
                </a:lnTo>
                <a:lnTo>
                  <a:pt x="1907" y="684"/>
                </a:lnTo>
                <a:lnTo>
                  <a:pt x="1897" y="681"/>
                </a:lnTo>
                <a:lnTo>
                  <a:pt x="1891" y="677"/>
                </a:lnTo>
                <a:lnTo>
                  <a:pt x="1887" y="676"/>
                </a:lnTo>
                <a:lnTo>
                  <a:pt x="1884" y="674"/>
                </a:lnTo>
                <a:lnTo>
                  <a:pt x="1879" y="671"/>
                </a:lnTo>
                <a:lnTo>
                  <a:pt x="1877" y="670"/>
                </a:lnTo>
                <a:lnTo>
                  <a:pt x="1875" y="669"/>
                </a:lnTo>
                <a:lnTo>
                  <a:pt x="1866" y="666"/>
                </a:lnTo>
                <a:lnTo>
                  <a:pt x="1859" y="664"/>
                </a:lnTo>
                <a:lnTo>
                  <a:pt x="1858" y="664"/>
                </a:lnTo>
                <a:lnTo>
                  <a:pt x="1854" y="664"/>
                </a:lnTo>
                <a:lnTo>
                  <a:pt x="1849" y="664"/>
                </a:lnTo>
                <a:lnTo>
                  <a:pt x="1845" y="663"/>
                </a:lnTo>
                <a:lnTo>
                  <a:pt x="1842" y="663"/>
                </a:lnTo>
                <a:lnTo>
                  <a:pt x="1838" y="663"/>
                </a:lnTo>
                <a:lnTo>
                  <a:pt x="1836" y="663"/>
                </a:lnTo>
                <a:lnTo>
                  <a:pt x="1833" y="663"/>
                </a:lnTo>
                <a:lnTo>
                  <a:pt x="1829" y="661"/>
                </a:lnTo>
                <a:lnTo>
                  <a:pt x="1823" y="660"/>
                </a:lnTo>
                <a:lnTo>
                  <a:pt x="1822" y="660"/>
                </a:lnTo>
                <a:lnTo>
                  <a:pt x="1820" y="660"/>
                </a:lnTo>
                <a:lnTo>
                  <a:pt x="1817" y="658"/>
                </a:lnTo>
                <a:lnTo>
                  <a:pt x="1815" y="656"/>
                </a:lnTo>
                <a:lnTo>
                  <a:pt x="1813" y="654"/>
                </a:lnTo>
                <a:lnTo>
                  <a:pt x="1812" y="653"/>
                </a:lnTo>
                <a:lnTo>
                  <a:pt x="1812" y="652"/>
                </a:lnTo>
                <a:lnTo>
                  <a:pt x="1811" y="649"/>
                </a:lnTo>
                <a:lnTo>
                  <a:pt x="1810" y="648"/>
                </a:lnTo>
                <a:lnTo>
                  <a:pt x="1808" y="645"/>
                </a:lnTo>
                <a:lnTo>
                  <a:pt x="1808" y="643"/>
                </a:lnTo>
                <a:lnTo>
                  <a:pt x="1807" y="640"/>
                </a:lnTo>
                <a:lnTo>
                  <a:pt x="1806" y="638"/>
                </a:lnTo>
                <a:lnTo>
                  <a:pt x="1805" y="637"/>
                </a:lnTo>
                <a:lnTo>
                  <a:pt x="1805" y="636"/>
                </a:lnTo>
                <a:lnTo>
                  <a:pt x="1804" y="633"/>
                </a:lnTo>
                <a:lnTo>
                  <a:pt x="1802" y="632"/>
                </a:lnTo>
                <a:lnTo>
                  <a:pt x="1802" y="629"/>
                </a:lnTo>
                <a:lnTo>
                  <a:pt x="1801" y="628"/>
                </a:lnTo>
                <a:lnTo>
                  <a:pt x="1800" y="626"/>
                </a:lnTo>
                <a:lnTo>
                  <a:pt x="1800" y="624"/>
                </a:lnTo>
                <a:lnTo>
                  <a:pt x="1799" y="623"/>
                </a:lnTo>
                <a:lnTo>
                  <a:pt x="1799" y="622"/>
                </a:lnTo>
                <a:lnTo>
                  <a:pt x="1797" y="620"/>
                </a:lnTo>
                <a:lnTo>
                  <a:pt x="1797" y="617"/>
                </a:lnTo>
                <a:lnTo>
                  <a:pt x="1796" y="616"/>
                </a:lnTo>
                <a:lnTo>
                  <a:pt x="1796" y="612"/>
                </a:lnTo>
                <a:lnTo>
                  <a:pt x="1795" y="610"/>
                </a:lnTo>
                <a:lnTo>
                  <a:pt x="1795" y="608"/>
                </a:lnTo>
                <a:lnTo>
                  <a:pt x="1794" y="607"/>
                </a:lnTo>
                <a:lnTo>
                  <a:pt x="1794" y="606"/>
                </a:lnTo>
                <a:lnTo>
                  <a:pt x="1794" y="604"/>
                </a:lnTo>
                <a:lnTo>
                  <a:pt x="1792" y="602"/>
                </a:lnTo>
                <a:lnTo>
                  <a:pt x="1791" y="597"/>
                </a:lnTo>
                <a:lnTo>
                  <a:pt x="1791" y="596"/>
                </a:lnTo>
                <a:lnTo>
                  <a:pt x="1791" y="595"/>
                </a:lnTo>
                <a:lnTo>
                  <a:pt x="1790" y="590"/>
                </a:lnTo>
                <a:lnTo>
                  <a:pt x="1789" y="588"/>
                </a:lnTo>
                <a:lnTo>
                  <a:pt x="1789" y="586"/>
                </a:lnTo>
                <a:lnTo>
                  <a:pt x="1788" y="584"/>
                </a:lnTo>
                <a:lnTo>
                  <a:pt x="1788" y="583"/>
                </a:lnTo>
                <a:lnTo>
                  <a:pt x="1788" y="581"/>
                </a:lnTo>
                <a:lnTo>
                  <a:pt x="1786" y="579"/>
                </a:lnTo>
                <a:lnTo>
                  <a:pt x="1786" y="578"/>
                </a:lnTo>
                <a:lnTo>
                  <a:pt x="1785" y="575"/>
                </a:lnTo>
                <a:lnTo>
                  <a:pt x="1785" y="574"/>
                </a:lnTo>
                <a:lnTo>
                  <a:pt x="1785" y="573"/>
                </a:lnTo>
                <a:lnTo>
                  <a:pt x="1785" y="572"/>
                </a:lnTo>
                <a:lnTo>
                  <a:pt x="1784" y="570"/>
                </a:lnTo>
                <a:lnTo>
                  <a:pt x="1784" y="569"/>
                </a:lnTo>
                <a:lnTo>
                  <a:pt x="1783" y="568"/>
                </a:lnTo>
                <a:lnTo>
                  <a:pt x="1783" y="565"/>
                </a:lnTo>
                <a:lnTo>
                  <a:pt x="1781" y="563"/>
                </a:lnTo>
                <a:lnTo>
                  <a:pt x="1781" y="562"/>
                </a:lnTo>
                <a:lnTo>
                  <a:pt x="1780" y="560"/>
                </a:lnTo>
                <a:lnTo>
                  <a:pt x="1780" y="559"/>
                </a:lnTo>
                <a:lnTo>
                  <a:pt x="1779" y="558"/>
                </a:lnTo>
                <a:lnTo>
                  <a:pt x="1779" y="555"/>
                </a:lnTo>
                <a:lnTo>
                  <a:pt x="1778" y="553"/>
                </a:lnTo>
                <a:lnTo>
                  <a:pt x="1776" y="552"/>
                </a:lnTo>
                <a:lnTo>
                  <a:pt x="1775" y="549"/>
                </a:lnTo>
                <a:lnTo>
                  <a:pt x="1774" y="547"/>
                </a:lnTo>
                <a:lnTo>
                  <a:pt x="1773" y="546"/>
                </a:lnTo>
                <a:lnTo>
                  <a:pt x="1772" y="543"/>
                </a:lnTo>
                <a:lnTo>
                  <a:pt x="1764" y="538"/>
                </a:lnTo>
                <a:lnTo>
                  <a:pt x="1762" y="536"/>
                </a:lnTo>
                <a:lnTo>
                  <a:pt x="1760" y="536"/>
                </a:lnTo>
                <a:lnTo>
                  <a:pt x="1760" y="535"/>
                </a:lnTo>
                <a:lnTo>
                  <a:pt x="1758" y="533"/>
                </a:lnTo>
                <a:lnTo>
                  <a:pt x="1756" y="532"/>
                </a:lnTo>
                <a:lnTo>
                  <a:pt x="1754" y="530"/>
                </a:lnTo>
                <a:lnTo>
                  <a:pt x="1752" y="528"/>
                </a:lnTo>
                <a:lnTo>
                  <a:pt x="1751" y="527"/>
                </a:lnTo>
                <a:lnTo>
                  <a:pt x="1748" y="525"/>
                </a:lnTo>
                <a:lnTo>
                  <a:pt x="1746" y="522"/>
                </a:lnTo>
                <a:lnTo>
                  <a:pt x="1742" y="519"/>
                </a:lnTo>
                <a:lnTo>
                  <a:pt x="1741" y="516"/>
                </a:lnTo>
                <a:lnTo>
                  <a:pt x="1736" y="515"/>
                </a:lnTo>
                <a:lnTo>
                  <a:pt x="1735" y="514"/>
                </a:lnTo>
                <a:lnTo>
                  <a:pt x="1732" y="514"/>
                </a:lnTo>
                <a:lnTo>
                  <a:pt x="1730" y="512"/>
                </a:lnTo>
                <a:lnTo>
                  <a:pt x="1727" y="511"/>
                </a:lnTo>
                <a:lnTo>
                  <a:pt x="1725" y="511"/>
                </a:lnTo>
                <a:lnTo>
                  <a:pt x="1715" y="509"/>
                </a:lnTo>
                <a:lnTo>
                  <a:pt x="1714" y="509"/>
                </a:lnTo>
                <a:lnTo>
                  <a:pt x="1711" y="509"/>
                </a:lnTo>
                <a:lnTo>
                  <a:pt x="1709" y="510"/>
                </a:lnTo>
                <a:lnTo>
                  <a:pt x="1706" y="509"/>
                </a:lnTo>
                <a:lnTo>
                  <a:pt x="1705" y="510"/>
                </a:lnTo>
                <a:lnTo>
                  <a:pt x="1704" y="510"/>
                </a:lnTo>
                <a:lnTo>
                  <a:pt x="1703" y="510"/>
                </a:lnTo>
                <a:lnTo>
                  <a:pt x="1701" y="510"/>
                </a:lnTo>
                <a:lnTo>
                  <a:pt x="1700" y="510"/>
                </a:lnTo>
                <a:lnTo>
                  <a:pt x="1699" y="510"/>
                </a:lnTo>
                <a:lnTo>
                  <a:pt x="1696" y="510"/>
                </a:lnTo>
                <a:lnTo>
                  <a:pt x="1693" y="511"/>
                </a:lnTo>
                <a:lnTo>
                  <a:pt x="1692" y="511"/>
                </a:lnTo>
                <a:lnTo>
                  <a:pt x="1690" y="511"/>
                </a:lnTo>
                <a:lnTo>
                  <a:pt x="1689" y="511"/>
                </a:lnTo>
                <a:lnTo>
                  <a:pt x="1688" y="511"/>
                </a:lnTo>
                <a:lnTo>
                  <a:pt x="1687" y="512"/>
                </a:lnTo>
                <a:lnTo>
                  <a:pt x="1683" y="515"/>
                </a:lnTo>
                <a:lnTo>
                  <a:pt x="1676" y="520"/>
                </a:lnTo>
                <a:lnTo>
                  <a:pt x="1674" y="520"/>
                </a:lnTo>
                <a:lnTo>
                  <a:pt x="1635" y="544"/>
                </a:lnTo>
                <a:lnTo>
                  <a:pt x="1633" y="546"/>
                </a:lnTo>
                <a:lnTo>
                  <a:pt x="1626" y="549"/>
                </a:lnTo>
                <a:lnTo>
                  <a:pt x="1621" y="553"/>
                </a:lnTo>
                <a:lnTo>
                  <a:pt x="1619" y="554"/>
                </a:lnTo>
                <a:lnTo>
                  <a:pt x="1614" y="558"/>
                </a:lnTo>
                <a:lnTo>
                  <a:pt x="1612" y="559"/>
                </a:lnTo>
                <a:lnTo>
                  <a:pt x="1609" y="562"/>
                </a:lnTo>
                <a:lnTo>
                  <a:pt x="1605" y="564"/>
                </a:lnTo>
                <a:lnTo>
                  <a:pt x="1603" y="565"/>
                </a:lnTo>
                <a:lnTo>
                  <a:pt x="1602" y="567"/>
                </a:lnTo>
                <a:lnTo>
                  <a:pt x="1599" y="567"/>
                </a:lnTo>
                <a:lnTo>
                  <a:pt x="1596" y="569"/>
                </a:lnTo>
                <a:lnTo>
                  <a:pt x="1592" y="572"/>
                </a:lnTo>
                <a:lnTo>
                  <a:pt x="1589" y="574"/>
                </a:lnTo>
                <a:lnTo>
                  <a:pt x="1585" y="576"/>
                </a:lnTo>
                <a:lnTo>
                  <a:pt x="1581" y="579"/>
                </a:lnTo>
                <a:lnTo>
                  <a:pt x="1573" y="583"/>
                </a:lnTo>
                <a:lnTo>
                  <a:pt x="1573" y="584"/>
                </a:lnTo>
                <a:lnTo>
                  <a:pt x="1571" y="586"/>
                </a:lnTo>
                <a:lnTo>
                  <a:pt x="1569" y="588"/>
                </a:lnTo>
                <a:lnTo>
                  <a:pt x="1566" y="589"/>
                </a:lnTo>
                <a:lnTo>
                  <a:pt x="1565" y="590"/>
                </a:lnTo>
                <a:lnTo>
                  <a:pt x="1564" y="592"/>
                </a:lnTo>
                <a:lnTo>
                  <a:pt x="1561" y="594"/>
                </a:lnTo>
                <a:lnTo>
                  <a:pt x="1559" y="595"/>
                </a:lnTo>
                <a:lnTo>
                  <a:pt x="1559" y="596"/>
                </a:lnTo>
                <a:lnTo>
                  <a:pt x="1554" y="599"/>
                </a:lnTo>
                <a:lnTo>
                  <a:pt x="1546" y="604"/>
                </a:lnTo>
                <a:lnTo>
                  <a:pt x="1535" y="607"/>
                </a:lnTo>
                <a:lnTo>
                  <a:pt x="1534" y="607"/>
                </a:lnTo>
                <a:lnTo>
                  <a:pt x="1533" y="607"/>
                </a:lnTo>
                <a:lnTo>
                  <a:pt x="1532" y="607"/>
                </a:lnTo>
                <a:lnTo>
                  <a:pt x="1528" y="606"/>
                </a:lnTo>
                <a:lnTo>
                  <a:pt x="1527" y="606"/>
                </a:lnTo>
                <a:lnTo>
                  <a:pt x="1525" y="606"/>
                </a:lnTo>
                <a:lnTo>
                  <a:pt x="1524" y="607"/>
                </a:lnTo>
                <a:lnTo>
                  <a:pt x="1519" y="611"/>
                </a:lnTo>
                <a:lnTo>
                  <a:pt x="1517" y="615"/>
                </a:lnTo>
                <a:lnTo>
                  <a:pt x="1511" y="622"/>
                </a:lnTo>
                <a:lnTo>
                  <a:pt x="1509" y="623"/>
                </a:lnTo>
                <a:lnTo>
                  <a:pt x="1506" y="624"/>
                </a:lnTo>
                <a:lnTo>
                  <a:pt x="1501" y="627"/>
                </a:lnTo>
                <a:lnTo>
                  <a:pt x="1501" y="628"/>
                </a:lnTo>
                <a:lnTo>
                  <a:pt x="1496" y="629"/>
                </a:lnTo>
                <a:lnTo>
                  <a:pt x="1489" y="632"/>
                </a:lnTo>
                <a:lnTo>
                  <a:pt x="1486" y="633"/>
                </a:lnTo>
                <a:lnTo>
                  <a:pt x="1481" y="634"/>
                </a:lnTo>
                <a:lnTo>
                  <a:pt x="1477" y="634"/>
                </a:lnTo>
                <a:lnTo>
                  <a:pt x="1471" y="636"/>
                </a:lnTo>
                <a:lnTo>
                  <a:pt x="1470" y="636"/>
                </a:lnTo>
                <a:lnTo>
                  <a:pt x="1466" y="638"/>
                </a:lnTo>
                <a:lnTo>
                  <a:pt x="1461" y="639"/>
                </a:lnTo>
                <a:lnTo>
                  <a:pt x="1458" y="640"/>
                </a:lnTo>
                <a:lnTo>
                  <a:pt x="1453" y="642"/>
                </a:lnTo>
                <a:lnTo>
                  <a:pt x="1448" y="644"/>
                </a:lnTo>
                <a:lnTo>
                  <a:pt x="1443" y="647"/>
                </a:lnTo>
                <a:lnTo>
                  <a:pt x="1436" y="647"/>
                </a:lnTo>
                <a:lnTo>
                  <a:pt x="1431" y="647"/>
                </a:lnTo>
                <a:lnTo>
                  <a:pt x="1427" y="647"/>
                </a:lnTo>
                <a:lnTo>
                  <a:pt x="1426" y="647"/>
                </a:lnTo>
                <a:lnTo>
                  <a:pt x="1426" y="649"/>
                </a:lnTo>
                <a:lnTo>
                  <a:pt x="1427" y="649"/>
                </a:lnTo>
                <a:lnTo>
                  <a:pt x="1431" y="649"/>
                </a:lnTo>
                <a:lnTo>
                  <a:pt x="1432" y="649"/>
                </a:lnTo>
                <a:lnTo>
                  <a:pt x="1434" y="649"/>
                </a:lnTo>
                <a:lnTo>
                  <a:pt x="1436" y="649"/>
                </a:lnTo>
                <a:lnTo>
                  <a:pt x="1437" y="649"/>
                </a:lnTo>
                <a:lnTo>
                  <a:pt x="1437" y="650"/>
                </a:lnTo>
                <a:lnTo>
                  <a:pt x="1438" y="650"/>
                </a:lnTo>
                <a:lnTo>
                  <a:pt x="1439" y="652"/>
                </a:lnTo>
                <a:lnTo>
                  <a:pt x="1441" y="653"/>
                </a:lnTo>
                <a:lnTo>
                  <a:pt x="1443" y="654"/>
                </a:lnTo>
                <a:lnTo>
                  <a:pt x="1443" y="655"/>
                </a:lnTo>
                <a:lnTo>
                  <a:pt x="1444" y="655"/>
                </a:lnTo>
                <a:lnTo>
                  <a:pt x="1445" y="656"/>
                </a:lnTo>
                <a:lnTo>
                  <a:pt x="1445" y="658"/>
                </a:lnTo>
                <a:lnTo>
                  <a:pt x="1447" y="658"/>
                </a:lnTo>
                <a:lnTo>
                  <a:pt x="1447" y="659"/>
                </a:lnTo>
                <a:lnTo>
                  <a:pt x="1448" y="660"/>
                </a:lnTo>
                <a:lnTo>
                  <a:pt x="1449" y="661"/>
                </a:lnTo>
                <a:lnTo>
                  <a:pt x="1450" y="661"/>
                </a:lnTo>
                <a:lnTo>
                  <a:pt x="1450" y="663"/>
                </a:lnTo>
                <a:lnTo>
                  <a:pt x="1452" y="663"/>
                </a:lnTo>
                <a:lnTo>
                  <a:pt x="1452" y="664"/>
                </a:lnTo>
                <a:lnTo>
                  <a:pt x="1453" y="664"/>
                </a:lnTo>
                <a:lnTo>
                  <a:pt x="1453" y="665"/>
                </a:lnTo>
                <a:lnTo>
                  <a:pt x="1454" y="666"/>
                </a:lnTo>
                <a:lnTo>
                  <a:pt x="1455" y="668"/>
                </a:lnTo>
                <a:lnTo>
                  <a:pt x="1455" y="669"/>
                </a:lnTo>
                <a:lnTo>
                  <a:pt x="1457" y="670"/>
                </a:lnTo>
                <a:lnTo>
                  <a:pt x="1458" y="671"/>
                </a:lnTo>
                <a:lnTo>
                  <a:pt x="1459" y="672"/>
                </a:lnTo>
                <a:lnTo>
                  <a:pt x="1459" y="674"/>
                </a:lnTo>
                <a:lnTo>
                  <a:pt x="1459" y="675"/>
                </a:lnTo>
                <a:lnTo>
                  <a:pt x="1459" y="676"/>
                </a:lnTo>
                <a:lnTo>
                  <a:pt x="1459" y="677"/>
                </a:lnTo>
                <a:lnTo>
                  <a:pt x="1459" y="679"/>
                </a:lnTo>
                <a:lnTo>
                  <a:pt x="1459" y="680"/>
                </a:lnTo>
                <a:lnTo>
                  <a:pt x="1460" y="680"/>
                </a:lnTo>
                <a:lnTo>
                  <a:pt x="1460" y="681"/>
                </a:lnTo>
                <a:lnTo>
                  <a:pt x="1460" y="682"/>
                </a:lnTo>
                <a:lnTo>
                  <a:pt x="1460" y="684"/>
                </a:lnTo>
                <a:lnTo>
                  <a:pt x="1461" y="684"/>
                </a:lnTo>
                <a:lnTo>
                  <a:pt x="1461" y="685"/>
                </a:lnTo>
                <a:lnTo>
                  <a:pt x="1463" y="686"/>
                </a:lnTo>
                <a:lnTo>
                  <a:pt x="1465" y="688"/>
                </a:lnTo>
                <a:lnTo>
                  <a:pt x="1466" y="688"/>
                </a:lnTo>
                <a:lnTo>
                  <a:pt x="1466" y="690"/>
                </a:lnTo>
                <a:lnTo>
                  <a:pt x="1468" y="691"/>
                </a:lnTo>
                <a:lnTo>
                  <a:pt x="1473" y="693"/>
                </a:lnTo>
                <a:lnTo>
                  <a:pt x="1476" y="695"/>
                </a:lnTo>
                <a:lnTo>
                  <a:pt x="1476" y="696"/>
                </a:lnTo>
                <a:lnTo>
                  <a:pt x="1477" y="696"/>
                </a:lnTo>
                <a:lnTo>
                  <a:pt x="1479" y="698"/>
                </a:lnTo>
                <a:lnTo>
                  <a:pt x="1480" y="700"/>
                </a:lnTo>
                <a:lnTo>
                  <a:pt x="1482" y="704"/>
                </a:lnTo>
                <a:lnTo>
                  <a:pt x="1484" y="706"/>
                </a:lnTo>
                <a:lnTo>
                  <a:pt x="1485" y="707"/>
                </a:lnTo>
                <a:lnTo>
                  <a:pt x="1486" y="709"/>
                </a:lnTo>
                <a:lnTo>
                  <a:pt x="1487" y="712"/>
                </a:lnTo>
                <a:lnTo>
                  <a:pt x="1489" y="712"/>
                </a:lnTo>
                <a:lnTo>
                  <a:pt x="1490" y="713"/>
                </a:lnTo>
                <a:lnTo>
                  <a:pt x="1490" y="714"/>
                </a:lnTo>
                <a:lnTo>
                  <a:pt x="1491" y="714"/>
                </a:lnTo>
                <a:lnTo>
                  <a:pt x="1491" y="716"/>
                </a:lnTo>
                <a:lnTo>
                  <a:pt x="1492" y="716"/>
                </a:lnTo>
                <a:lnTo>
                  <a:pt x="1493" y="717"/>
                </a:lnTo>
                <a:lnTo>
                  <a:pt x="1495" y="717"/>
                </a:lnTo>
                <a:lnTo>
                  <a:pt x="1495" y="718"/>
                </a:lnTo>
                <a:lnTo>
                  <a:pt x="1495" y="720"/>
                </a:lnTo>
                <a:lnTo>
                  <a:pt x="1495" y="722"/>
                </a:lnTo>
                <a:lnTo>
                  <a:pt x="1496" y="723"/>
                </a:lnTo>
                <a:lnTo>
                  <a:pt x="1496" y="724"/>
                </a:lnTo>
                <a:lnTo>
                  <a:pt x="1496" y="725"/>
                </a:lnTo>
                <a:lnTo>
                  <a:pt x="1497" y="725"/>
                </a:lnTo>
                <a:lnTo>
                  <a:pt x="1498" y="728"/>
                </a:lnTo>
                <a:lnTo>
                  <a:pt x="1498" y="729"/>
                </a:lnTo>
                <a:lnTo>
                  <a:pt x="1501" y="732"/>
                </a:lnTo>
                <a:lnTo>
                  <a:pt x="1501" y="733"/>
                </a:lnTo>
                <a:lnTo>
                  <a:pt x="1502" y="734"/>
                </a:lnTo>
                <a:lnTo>
                  <a:pt x="1503" y="735"/>
                </a:lnTo>
                <a:lnTo>
                  <a:pt x="1505" y="735"/>
                </a:lnTo>
                <a:lnTo>
                  <a:pt x="1506" y="735"/>
                </a:lnTo>
                <a:lnTo>
                  <a:pt x="1506" y="736"/>
                </a:lnTo>
                <a:lnTo>
                  <a:pt x="1507" y="736"/>
                </a:lnTo>
                <a:lnTo>
                  <a:pt x="1507" y="738"/>
                </a:lnTo>
                <a:lnTo>
                  <a:pt x="1508" y="740"/>
                </a:lnTo>
                <a:lnTo>
                  <a:pt x="1509" y="740"/>
                </a:lnTo>
                <a:lnTo>
                  <a:pt x="1509" y="739"/>
                </a:lnTo>
                <a:lnTo>
                  <a:pt x="1509" y="738"/>
                </a:lnTo>
                <a:lnTo>
                  <a:pt x="1511" y="736"/>
                </a:lnTo>
                <a:lnTo>
                  <a:pt x="1511" y="735"/>
                </a:lnTo>
                <a:lnTo>
                  <a:pt x="1512" y="734"/>
                </a:lnTo>
                <a:lnTo>
                  <a:pt x="1512" y="733"/>
                </a:lnTo>
                <a:lnTo>
                  <a:pt x="1513" y="733"/>
                </a:lnTo>
                <a:lnTo>
                  <a:pt x="1514" y="732"/>
                </a:lnTo>
                <a:lnTo>
                  <a:pt x="1516" y="730"/>
                </a:lnTo>
                <a:lnTo>
                  <a:pt x="1517" y="730"/>
                </a:lnTo>
                <a:lnTo>
                  <a:pt x="1518" y="729"/>
                </a:lnTo>
                <a:lnTo>
                  <a:pt x="1519" y="729"/>
                </a:lnTo>
                <a:lnTo>
                  <a:pt x="1518" y="730"/>
                </a:lnTo>
                <a:lnTo>
                  <a:pt x="1518" y="732"/>
                </a:lnTo>
                <a:lnTo>
                  <a:pt x="1518" y="733"/>
                </a:lnTo>
                <a:lnTo>
                  <a:pt x="1518" y="734"/>
                </a:lnTo>
                <a:lnTo>
                  <a:pt x="1518" y="735"/>
                </a:lnTo>
                <a:lnTo>
                  <a:pt x="1518" y="736"/>
                </a:lnTo>
                <a:lnTo>
                  <a:pt x="1518" y="738"/>
                </a:lnTo>
                <a:lnTo>
                  <a:pt x="1518" y="741"/>
                </a:lnTo>
                <a:lnTo>
                  <a:pt x="1518" y="743"/>
                </a:lnTo>
                <a:lnTo>
                  <a:pt x="1518" y="744"/>
                </a:lnTo>
                <a:lnTo>
                  <a:pt x="1518" y="745"/>
                </a:lnTo>
                <a:lnTo>
                  <a:pt x="1518" y="746"/>
                </a:lnTo>
                <a:lnTo>
                  <a:pt x="1519" y="748"/>
                </a:lnTo>
                <a:lnTo>
                  <a:pt x="1519" y="749"/>
                </a:lnTo>
                <a:lnTo>
                  <a:pt x="1519" y="750"/>
                </a:lnTo>
                <a:lnTo>
                  <a:pt x="1521" y="752"/>
                </a:lnTo>
                <a:lnTo>
                  <a:pt x="1521" y="754"/>
                </a:lnTo>
                <a:lnTo>
                  <a:pt x="1522" y="756"/>
                </a:lnTo>
                <a:lnTo>
                  <a:pt x="1522" y="757"/>
                </a:lnTo>
                <a:lnTo>
                  <a:pt x="1523" y="759"/>
                </a:lnTo>
                <a:lnTo>
                  <a:pt x="1523" y="760"/>
                </a:lnTo>
                <a:lnTo>
                  <a:pt x="1523" y="761"/>
                </a:lnTo>
                <a:lnTo>
                  <a:pt x="1530" y="783"/>
                </a:lnTo>
                <a:lnTo>
                  <a:pt x="1538" y="800"/>
                </a:lnTo>
                <a:lnTo>
                  <a:pt x="1540" y="808"/>
                </a:lnTo>
                <a:lnTo>
                  <a:pt x="1546" y="836"/>
                </a:lnTo>
                <a:lnTo>
                  <a:pt x="1554" y="851"/>
                </a:lnTo>
                <a:lnTo>
                  <a:pt x="1572" y="894"/>
                </a:lnTo>
                <a:lnTo>
                  <a:pt x="1575" y="903"/>
                </a:lnTo>
                <a:lnTo>
                  <a:pt x="1575" y="904"/>
                </a:lnTo>
                <a:lnTo>
                  <a:pt x="1575" y="905"/>
                </a:lnTo>
                <a:lnTo>
                  <a:pt x="1573" y="906"/>
                </a:lnTo>
                <a:lnTo>
                  <a:pt x="1573" y="910"/>
                </a:lnTo>
                <a:lnTo>
                  <a:pt x="1573" y="911"/>
                </a:lnTo>
                <a:lnTo>
                  <a:pt x="1573" y="913"/>
                </a:lnTo>
                <a:lnTo>
                  <a:pt x="1572" y="916"/>
                </a:lnTo>
                <a:lnTo>
                  <a:pt x="1572" y="919"/>
                </a:lnTo>
                <a:lnTo>
                  <a:pt x="1572" y="920"/>
                </a:lnTo>
                <a:lnTo>
                  <a:pt x="1572" y="922"/>
                </a:lnTo>
                <a:lnTo>
                  <a:pt x="1573" y="924"/>
                </a:lnTo>
                <a:lnTo>
                  <a:pt x="1575" y="925"/>
                </a:lnTo>
                <a:lnTo>
                  <a:pt x="1576" y="927"/>
                </a:lnTo>
                <a:lnTo>
                  <a:pt x="1576" y="929"/>
                </a:lnTo>
                <a:lnTo>
                  <a:pt x="1576" y="930"/>
                </a:lnTo>
                <a:lnTo>
                  <a:pt x="1576" y="932"/>
                </a:lnTo>
                <a:lnTo>
                  <a:pt x="1577" y="933"/>
                </a:lnTo>
                <a:lnTo>
                  <a:pt x="1577" y="935"/>
                </a:lnTo>
                <a:lnTo>
                  <a:pt x="1578" y="936"/>
                </a:lnTo>
                <a:lnTo>
                  <a:pt x="1580" y="937"/>
                </a:lnTo>
                <a:lnTo>
                  <a:pt x="1581" y="938"/>
                </a:lnTo>
                <a:lnTo>
                  <a:pt x="1582" y="940"/>
                </a:lnTo>
                <a:lnTo>
                  <a:pt x="1585" y="942"/>
                </a:lnTo>
                <a:lnTo>
                  <a:pt x="1586" y="943"/>
                </a:lnTo>
                <a:lnTo>
                  <a:pt x="1588" y="945"/>
                </a:lnTo>
                <a:lnTo>
                  <a:pt x="1589" y="945"/>
                </a:lnTo>
                <a:lnTo>
                  <a:pt x="1589" y="946"/>
                </a:lnTo>
                <a:lnTo>
                  <a:pt x="1591" y="947"/>
                </a:lnTo>
                <a:lnTo>
                  <a:pt x="1591" y="949"/>
                </a:lnTo>
                <a:lnTo>
                  <a:pt x="1592" y="951"/>
                </a:lnTo>
                <a:lnTo>
                  <a:pt x="1593" y="953"/>
                </a:lnTo>
                <a:lnTo>
                  <a:pt x="1594" y="954"/>
                </a:lnTo>
                <a:lnTo>
                  <a:pt x="1596" y="956"/>
                </a:lnTo>
                <a:lnTo>
                  <a:pt x="1596" y="957"/>
                </a:lnTo>
                <a:lnTo>
                  <a:pt x="1597" y="958"/>
                </a:lnTo>
                <a:lnTo>
                  <a:pt x="1598" y="959"/>
                </a:lnTo>
                <a:lnTo>
                  <a:pt x="1598" y="961"/>
                </a:lnTo>
                <a:lnTo>
                  <a:pt x="1599" y="961"/>
                </a:lnTo>
                <a:lnTo>
                  <a:pt x="1601" y="963"/>
                </a:lnTo>
                <a:lnTo>
                  <a:pt x="1601" y="964"/>
                </a:lnTo>
                <a:lnTo>
                  <a:pt x="1602" y="967"/>
                </a:lnTo>
                <a:lnTo>
                  <a:pt x="1601" y="978"/>
                </a:lnTo>
                <a:lnTo>
                  <a:pt x="1604" y="997"/>
                </a:lnTo>
                <a:lnTo>
                  <a:pt x="1604" y="999"/>
                </a:lnTo>
                <a:lnTo>
                  <a:pt x="1605" y="1001"/>
                </a:lnTo>
                <a:lnTo>
                  <a:pt x="1607" y="1002"/>
                </a:lnTo>
                <a:lnTo>
                  <a:pt x="1608" y="1004"/>
                </a:lnTo>
                <a:lnTo>
                  <a:pt x="1608" y="1005"/>
                </a:lnTo>
                <a:lnTo>
                  <a:pt x="1609" y="1006"/>
                </a:lnTo>
                <a:lnTo>
                  <a:pt x="1610" y="1009"/>
                </a:lnTo>
                <a:lnTo>
                  <a:pt x="1612" y="1011"/>
                </a:lnTo>
                <a:lnTo>
                  <a:pt x="1614" y="1013"/>
                </a:lnTo>
                <a:lnTo>
                  <a:pt x="1614" y="1015"/>
                </a:lnTo>
                <a:lnTo>
                  <a:pt x="1615" y="1016"/>
                </a:lnTo>
                <a:lnTo>
                  <a:pt x="1617" y="1017"/>
                </a:lnTo>
                <a:lnTo>
                  <a:pt x="1618" y="1018"/>
                </a:lnTo>
                <a:lnTo>
                  <a:pt x="1619" y="1018"/>
                </a:lnTo>
                <a:lnTo>
                  <a:pt x="1620" y="1020"/>
                </a:lnTo>
                <a:lnTo>
                  <a:pt x="1621" y="1021"/>
                </a:lnTo>
                <a:lnTo>
                  <a:pt x="1623" y="1022"/>
                </a:lnTo>
                <a:lnTo>
                  <a:pt x="1624" y="1023"/>
                </a:lnTo>
                <a:lnTo>
                  <a:pt x="1624" y="1025"/>
                </a:lnTo>
                <a:lnTo>
                  <a:pt x="1625" y="1025"/>
                </a:lnTo>
                <a:lnTo>
                  <a:pt x="1626" y="1029"/>
                </a:lnTo>
                <a:lnTo>
                  <a:pt x="1628" y="1031"/>
                </a:lnTo>
                <a:lnTo>
                  <a:pt x="1629" y="1032"/>
                </a:lnTo>
                <a:lnTo>
                  <a:pt x="1629" y="1033"/>
                </a:lnTo>
                <a:lnTo>
                  <a:pt x="1630" y="1034"/>
                </a:lnTo>
                <a:lnTo>
                  <a:pt x="1630" y="1036"/>
                </a:lnTo>
                <a:lnTo>
                  <a:pt x="1631" y="1037"/>
                </a:lnTo>
                <a:lnTo>
                  <a:pt x="1631" y="1038"/>
                </a:lnTo>
                <a:lnTo>
                  <a:pt x="1633" y="1039"/>
                </a:lnTo>
                <a:lnTo>
                  <a:pt x="1633" y="1041"/>
                </a:lnTo>
                <a:lnTo>
                  <a:pt x="1633" y="1042"/>
                </a:lnTo>
                <a:lnTo>
                  <a:pt x="1633" y="1043"/>
                </a:lnTo>
                <a:lnTo>
                  <a:pt x="1634" y="1044"/>
                </a:lnTo>
                <a:lnTo>
                  <a:pt x="1634" y="1045"/>
                </a:lnTo>
                <a:lnTo>
                  <a:pt x="1634" y="1047"/>
                </a:lnTo>
                <a:lnTo>
                  <a:pt x="1635" y="1048"/>
                </a:lnTo>
                <a:lnTo>
                  <a:pt x="1635" y="1049"/>
                </a:lnTo>
                <a:lnTo>
                  <a:pt x="1636" y="1050"/>
                </a:lnTo>
                <a:lnTo>
                  <a:pt x="1637" y="1052"/>
                </a:lnTo>
                <a:lnTo>
                  <a:pt x="1639" y="1053"/>
                </a:lnTo>
                <a:lnTo>
                  <a:pt x="1641" y="1054"/>
                </a:lnTo>
                <a:lnTo>
                  <a:pt x="1642" y="1055"/>
                </a:lnTo>
                <a:lnTo>
                  <a:pt x="1644" y="1055"/>
                </a:lnTo>
                <a:lnTo>
                  <a:pt x="1645" y="1057"/>
                </a:lnTo>
                <a:lnTo>
                  <a:pt x="1647" y="1057"/>
                </a:lnTo>
                <a:lnTo>
                  <a:pt x="1649" y="1057"/>
                </a:lnTo>
                <a:lnTo>
                  <a:pt x="1650" y="1058"/>
                </a:lnTo>
                <a:lnTo>
                  <a:pt x="1651" y="1058"/>
                </a:lnTo>
                <a:lnTo>
                  <a:pt x="1652" y="1059"/>
                </a:lnTo>
                <a:lnTo>
                  <a:pt x="1653" y="1060"/>
                </a:lnTo>
                <a:lnTo>
                  <a:pt x="1653" y="1061"/>
                </a:lnTo>
                <a:lnTo>
                  <a:pt x="1655" y="1063"/>
                </a:lnTo>
                <a:lnTo>
                  <a:pt x="1655" y="1064"/>
                </a:lnTo>
                <a:lnTo>
                  <a:pt x="1656" y="1065"/>
                </a:lnTo>
                <a:lnTo>
                  <a:pt x="1657" y="1068"/>
                </a:lnTo>
                <a:lnTo>
                  <a:pt x="1658" y="1069"/>
                </a:lnTo>
                <a:lnTo>
                  <a:pt x="1660" y="1070"/>
                </a:lnTo>
                <a:lnTo>
                  <a:pt x="1660" y="1071"/>
                </a:lnTo>
                <a:lnTo>
                  <a:pt x="1661" y="1073"/>
                </a:lnTo>
                <a:lnTo>
                  <a:pt x="1661" y="1074"/>
                </a:lnTo>
                <a:lnTo>
                  <a:pt x="1661" y="1075"/>
                </a:lnTo>
                <a:lnTo>
                  <a:pt x="1662" y="1076"/>
                </a:lnTo>
                <a:lnTo>
                  <a:pt x="1662" y="1077"/>
                </a:lnTo>
                <a:lnTo>
                  <a:pt x="1663" y="1079"/>
                </a:lnTo>
                <a:lnTo>
                  <a:pt x="1664" y="1080"/>
                </a:lnTo>
                <a:lnTo>
                  <a:pt x="1666" y="1081"/>
                </a:lnTo>
                <a:lnTo>
                  <a:pt x="1666" y="1082"/>
                </a:lnTo>
                <a:lnTo>
                  <a:pt x="1667" y="1084"/>
                </a:lnTo>
                <a:lnTo>
                  <a:pt x="1667" y="1085"/>
                </a:lnTo>
                <a:lnTo>
                  <a:pt x="1668" y="1085"/>
                </a:lnTo>
                <a:lnTo>
                  <a:pt x="1671" y="1087"/>
                </a:lnTo>
                <a:lnTo>
                  <a:pt x="1672" y="1089"/>
                </a:lnTo>
                <a:lnTo>
                  <a:pt x="1660" y="1111"/>
                </a:lnTo>
                <a:lnTo>
                  <a:pt x="1650" y="1123"/>
                </a:lnTo>
                <a:lnTo>
                  <a:pt x="1624" y="1148"/>
                </a:lnTo>
                <a:lnTo>
                  <a:pt x="1618" y="1160"/>
                </a:lnTo>
                <a:lnTo>
                  <a:pt x="1612" y="1162"/>
                </a:lnTo>
                <a:lnTo>
                  <a:pt x="1624" y="1171"/>
                </a:lnTo>
                <a:lnTo>
                  <a:pt x="1629" y="1176"/>
                </a:lnTo>
                <a:lnTo>
                  <a:pt x="1651" y="1188"/>
                </a:lnTo>
                <a:lnTo>
                  <a:pt x="1667" y="1185"/>
                </a:lnTo>
                <a:lnTo>
                  <a:pt x="1685" y="1182"/>
                </a:lnTo>
                <a:lnTo>
                  <a:pt x="1698" y="1187"/>
                </a:lnTo>
                <a:lnTo>
                  <a:pt x="1698" y="1190"/>
                </a:lnTo>
                <a:lnTo>
                  <a:pt x="1698" y="1191"/>
                </a:lnTo>
                <a:lnTo>
                  <a:pt x="1698" y="1192"/>
                </a:lnTo>
                <a:lnTo>
                  <a:pt x="1698" y="1193"/>
                </a:lnTo>
                <a:lnTo>
                  <a:pt x="1699" y="1194"/>
                </a:lnTo>
                <a:lnTo>
                  <a:pt x="1699" y="1196"/>
                </a:lnTo>
                <a:lnTo>
                  <a:pt x="1700" y="1198"/>
                </a:lnTo>
                <a:lnTo>
                  <a:pt x="1700" y="1199"/>
                </a:lnTo>
                <a:lnTo>
                  <a:pt x="1700" y="1201"/>
                </a:lnTo>
                <a:lnTo>
                  <a:pt x="1700" y="1202"/>
                </a:lnTo>
                <a:lnTo>
                  <a:pt x="1700" y="1203"/>
                </a:lnTo>
                <a:lnTo>
                  <a:pt x="1700" y="1204"/>
                </a:lnTo>
                <a:lnTo>
                  <a:pt x="1700" y="1207"/>
                </a:lnTo>
                <a:lnTo>
                  <a:pt x="1699" y="1210"/>
                </a:lnTo>
                <a:lnTo>
                  <a:pt x="1698" y="1212"/>
                </a:lnTo>
                <a:lnTo>
                  <a:pt x="1698" y="1214"/>
                </a:lnTo>
                <a:lnTo>
                  <a:pt x="1698" y="1215"/>
                </a:lnTo>
                <a:lnTo>
                  <a:pt x="1698" y="1217"/>
                </a:lnTo>
                <a:lnTo>
                  <a:pt x="1696" y="1218"/>
                </a:lnTo>
                <a:lnTo>
                  <a:pt x="1696" y="1219"/>
                </a:lnTo>
                <a:lnTo>
                  <a:pt x="1695" y="1220"/>
                </a:lnTo>
                <a:lnTo>
                  <a:pt x="1696" y="1220"/>
                </a:lnTo>
                <a:lnTo>
                  <a:pt x="1721" y="1231"/>
                </a:lnTo>
                <a:lnTo>
                  <a:pt x="1732" y="1258"/>
                </a:lnTo>
                <a:lnTo>
                  <a:pt x="1749" y="1295"/>
                </a:lnTo>
                <a:lnTo>
                  <a:pt x="1754" y="1315"/>
                </a:lnTo>
                <a:lnTo>
                  <a:pt x="1759" y="1318"/>
                </a:lnTo>
                <a:lnTo>
                  <a:pt x="1773" y="1300"/>
                </a:lnTo>
                <a:lnTo>
                  <a:pt x="1785" y="1304"/>
                </a:lnTo>
                <a:lnTo>
                  <a:pt x="1801" y="1318"/>
                </a:lnTo>
                <a:lnTo>
                  <a:pt x="1801" y="1320"/>
                </a:lnTo>
                <a:lnTo>
                  <a:pt x="1802" y="1320"/>
                </a:lnTo>
                <a:lnTo>
                  <a:pt x="1804" y="1320"/>
                </a:lnTo>
                <a:lnTo>
                  <a:pt x="1805" y="1320"/>
                </a:lnTo>
                <a:lnTo>
                  <a:pt x="1806" y="1321"/>
                </a:lnTo>
                <a:lnTo>
                  <a:pt x="1807" y="1321"/>
                </a:lnTo>
                <a:lnTo>
                  <a:pt x="1813" y="1322"/>
                </a:lnTo>
                <a:lnTo>
                  <a:pt x="1816" y="1322"/>
                </a:lnTo>
                <a:lnTo>
                  <a:pt x="1821" y="1322"/>
                </a:lnTo>
                <a:lnTo>
                  <a:pt x="1822" y="1324"/>
                </a:lnTo>
                <a:lnTo>
                  <a:pt x="1826" y="1324"/>
                </a:lnTo>
                <a:lnTo>
                  <a:pt x="1827" y="1324"/>
                </a:lnTo>
                <a:lnTo>
                  <a:pt x="1828" y="1324"/>
                </a:lnTo>
                <a:lnTo>
                  <a:pt x="1828" y="1325"/>
                </a:lnTo>
                <a:lnTo>
                  <a:pt x="1829" y="1325"/>
                </a:lnTo>
                <a:lnTo>
                  <a:pt x="1831" y="1325"/>
                </a:lnTo>
                <a:lnTo>
                  <a:pt x="1833" y="1326"/>
                </a:lnTo>
                <a:lnTo>
                  <a:pt x="1834" y="1327"/>
                </a:lnTo>
                <a:lnTo>
                  <a:pt x="1836" y="1327"/>
                </a:lnTo>
                <a:lnTo>
                  <a:pt x="1836" y="1329"/>
                </a:lnTo>
                <a:lnTo>
                  <a:pt x="1837" y="1329"/>
                </a:lnTo>
                <a:lnTo>
                  <a:pt x="1838" y="1331"/>
                </a:lnTo>
                <a:lnTo>
                  <a:pt x="1842" y="1335"/>
                </a:lnTo>
                <a:lnTo>
                  <a:pt x="1844" y="1338"/>
                </a:lnTo>
                <a:lnTo>
                  <a:pt x="1845" y="1340"/>
                </a:lnTo>
                <a:lnTo>
                  <a:pt x="1847" y="1342"/>
                </a:lnTo>
                <a:lnTo>
                  <a:pt x="1848" y="1343"/>
                </a:lnTo>
                <a:lnTo>
                  <a:pt x="1849" y="1346"/>
                </a:lnTo>
                <a:lnTo>
                  <a:pt x="1850" y="1347"/>
                </a:lnTo>
                <a:lnTo>
                  <a:pt x="1852" y="1347"/>
                </a:lnTo>
                <a:lnTo>
                  <a:pt x="1852" y="1348"/>
                </a:lnTo>
                <a:lnTo>
                  <a:pt x="1853" y="1348"/>
                </a:lnTo>
                <a:lnTo>
                  <a:pt x="1854" y="1350"/>
                </a:lnTo>
                <a:lnTo>
                  <a:pt x="1858" y="1352"/>
                </a:lnTo>
                <a:lnTo>
                  <a:pt x="1859" y="1353"/>
                </a:lnTo>
                <a:lnTo>
                  <a:pt x="1863" y="1351"/>
                </a:lnTo>
                <a:lnTo>
                  <a:pt x="1864" y="1351"/>
                </a:lnTo>
                <a:lnTo>
                  <a:pt x="1866" y="1352"/>
                </a:lnTo>
                <a:lnTo>
                  <a:pt x="1868" y="1352"/>
                </a:lnTo>
                <a:lnTo>
                  <a:pt x="1869" y="1352"/>
                </a:lnTo>
                <a:lnTo>
                  <a:pt x="1870" y="1352"/>
                </a:lnTo>
                <a:lnTo>
                  <a:pt x="1871" y="1352"/>
                </a:lnTo>
                <a:lnTo>
                  <a:pt x="1872" y="1352"/>
                </a:lnTo>
                <a:lnTo>
                  <a:pt x="1875" y="1351"/>
                </a:lnTo>
                <a:lnTo>
                  <a:pt x="1876" y="1350"/>
                </a:lnTo>
                <a:lnTo>
                  <a:pt x="1877" y="1350"/>
                </a:lnTo>
                <a:lnTo>
                  <a:pt x="1879" y="1350"/>
                </a:lnTo>
                <a:lnTo>
                  <a:pt x="1880" y="1350"/>
                </a:lnTo>
                <a:lnTo>
                  <a:pt x="1881" y="1350"/>
                </a:lnTo>
                <a:lnTo>
                  <a:pt x="1882" y="1350"/>
                </a:lnTo>
                <a:lnTo>
                  <a:pt x="1884" y="1350"/>
                </a:lnTo>
                <a:lnTo>
                  <a:pt x="1885" y="1350"/>
                </a:lnTo>
                <a:lnTo>
                  <a:pt x="1886" y="1351"/>
                </a:lnTo>
                <a:lnTo>
                  <a:pt x="1887" y="1351"/>
                </a:lnTo>
                <a:lnTo>
                  <a:pt x="1887" y="1352"/>
                </a:lnTo>
                <a:lnTo>
                  <a:pt x="1900" y="1353"/>
                </a:lnTo>
                <a:lnTo>
                  <a:pt x="1944" y="1353"/>
                </a:lnTo>
                <a:lnTo>
                  <a:pt x="1946" y="1354"/>
                </a:lnTo>
                <a:lnTo>
                  <a:pt x="1948" y="1354"/>
                </a:lnTo>
                <a:lnTo>
                  <a:pt x="1949" y="1354"/>
                </a:lnTo>
                <a:lnTo>
                  <a:pt x="1950" y="1354"/>
                </a:lnTo>
                <a:lnTo>
                  <a:pt x="1951" y="1353"/>
                </a:lnTo>
                <a:lnTo>
                  <a:pt x="1952" y="1352"/>
                </a:lnTo>
                <a:lnTo>
                  <a:pt x="1954" y="1351"/>
                </a:lnTo>
                <a:lnTo>
                  <a:pt x="1955" y="1350"/>
                </a:lnTo>
                <a:lnTo>
                  <a:pt x="1956" y="1350"/>
                </a:lnTo>
                <a:lnTo>
                  <a:pt x="1957" y="1350"/>
                </a:lnTo>
                <a:lnTo>
                  <a:pt x="1960" y="1348"/>
                </a:lnTo>
                <a:lnTo>
                  <a:pt x="1961" y="1347"/>
                </a:lnTo>
                <a:lnTo>
                  <a:pt x="1963" y="1347"/>
                </a:lnTo>
                <a:lnTo>
                  <a:pt x="1965" y="1347"/>
                </a:lnTo>
                <a:lnTo>
                  <a:pt x="1966" y="1347"/>
                </a:lnTo>
                <a:lnTo>
                  <a:pt x="1968" y="1347"/>
                </a:lnTo>
                <a:lnTo>
                  <a:pt x="1972" y="1347"/>
                </a:lnTo>
                <a:lnTo>
                  <a:pt x="1973" y="1347"/>
                </a:lnTo>
                <a:lnTo>
                  <a:pt x="1975" y="1347"/>
                </a:lnTo>
                <a:lnTo>
                  <a:pt x="1976" y="1347"/>
                </a:lnTo>
                <a:lnTo>
                  <a:pt x="1977" y="1348"/>
                </a:lnTo>
                <a:lnTo>
                  <a:pt x="1978" y="1348"/>
                </a:lnTo>
                <a:lnTo>
                  <a:pt x="1979" y="1348"/>
                </a:lnTo>
                <a:lnTo>
                  <a:pt x="1981" y="1347"/>
                </a:lnTo>
                <a:lnTo>
                  <a:pt x="1982" y="1347"/>
                </a:lnTo>
                <a:lnTo>
                  <a:pt x="1983" y="1347"/>
                </a:lnTo>
                <a:lnTo>
                  <a:pt x="1984" y="1347"/>
                </a:lnTo>
                <a:lnTo>
                  <a:pt x="1986" y="1347"/>
                </a:lnTo>
                <a:lnTo>
                  <a:pt x="1987" y="1347"/>
                </a:lnTo>
                <a:lnTo>
                  <a:pt x="1988" y="1346"/>
                </a:lnTo>
                <a:lnTo>
                  <a:pt x="1991" y="1345"/>
                </a:lnTo>
                <a:lnTo>
                  <a:pt x="1991" y="1343"/>
                </a:lnTo>
                <a:lnTo>
                  <a:pt x="1992" y="1343"/>
                </a:lnTo>
                <a:lnTo>
                  <a:pt x="1993" y="1342"/>
                </a:lnTo>
                <a:lnTo>
                  <a:pt x="1994" y="1342"/>
                </a:lnTo>
                <a:lnTo>
                  <a:pt x="1997" y="1341"/>
                </a:lnTo>
                <a:lnTo>
                  <a:pt x="1998" y="1340"/>
                </a:lnTo>
                <a:lnTo>
                  <a:pt x="1999" y="1340"/>
                </a:lnTo>
                <a:lnTo>
                  <a:pt x="2000" y="1338"/>
                </a:lnTo>
                <a:lnTo>
                  <a:pt x="2003" y="1338"/>
                </a:lnTo>
                <a:lnTo>
                  <a:pt x="2003" y="1337"/>
                </a:lnTo>
                <a:lnTo>
                  <a:pt x="2004" y="1337"/>
                </a:lnTo>
                <a:lnTo>
                  <a:pt x="2005" y="1337"/>
                </a:lnTo>
                <a:lnTo>
                  <a:pt x="2007" y="1337"/>
                </a:lnTo>
                <a:lnTo>
                  <a:pt x="2008" y="1337"/>
                </a:lnTo>
                <a:lnTo>
                  <a:pt x="2009" y="1337"/>
                </a:lnTo>
                <a:lnTo>
                  <a:pt x="2010" y="1337"/>
                </a:lnTo>
                <a:lnTo>
                  <a:pt x="2011" y="1337"/>
                </a:lnTo>
                <a:lnTo>
                  <a:pt x="2013" y="1337"/>
                </a:lnTo>
                <a:lnTo>
                  <a:pt x="2014" y="1337"/>
                </a:lnTo>
                <a:lnTo>
                  <a:pt x="2015" y="1338"/>
                </a:lnTo>
                <a:lnTo>
                  <a:pt x="2016" y="1338"/>
                </a:lnTo>
                <a:lnTo>
                  <a:pt x="2018" y="1340"/>
                </a:lnTo>
                <a:lnTo>
                  <a:pt x="2019" y="1340"/>
                </a:lnTo>
                <a:lnTo>
                  <a:pt x="2020" y="1341"/>
                </a:lnTo>
                <a:lnTo>
                  <a:pt x="2021" y="1341"/>
                </a:lnTo>
                <a:lnTo>
                  <a:pt x="2023" y="1341"/>
                </a:lnTo>
                <a:lnTo>
                  <a:pt x="2024" y="1341"/>
                </a:lnTo>
                <a:lnTo>
                  <a:pt x="2025" y="1341"/>
                </a:lnTo>
                <a:lnTo>
                  <a:pt x="2026" y="1341"/>
                </a:lnTo>
                <a:lnTo>
                  <a:pt x="2027" y="1340"/>
                </a:lnTo>
                <a:lnTo>
                  <a:pt x="2029" y="1340"/>
                </a:lnTo>
                <a:lnTo>
                  <a:pt x="2030" y="1338"/>
                </a:lnTo>
                <a:lnTo>
                  <a:pt x="2031" y="1338"/>
                </a:lnTo>
                <a:lnTo>
                  <a:pt x="2031" y="1337"/>
                </a:lnTo>
                <a:lnTo>
                  <a:pt x="2032" y="1337"/>
                </a:lnTo>
                <a:lnTo>
                  <a:pt x="2034" y="1336"/>
                </a:lnTo>
                <a:lnTo>
                  <a:pt x="2034" y="1335"/>
                </a:lnTo>
                <a:lnTo>
                  <a:pt x="2035" y="1334"/>
                </a:lnTo>
                <a:lnTo>
                  <a:pt x="2036" y="1332"/>
                </a:lnTo>
                <a:lnTo>
                  <a:pt x="2037" y="1331"/>
                </a:lnTo>
                <a:lnTo>
                  <a:pt x="2039" y="1331"/>
                </a:lnTo>
                <a:lnTo>
                  <a:pt x="2040" y="1330"/>
                </a:lnTo>
                <a:lnTo>
                  <a:pt x="2041" y="1330"/>
                </a:lnTo>
                <a:lnTo>
                  <a:pt x="2042" y="1330"/>
                </a:lnTo>
                <a:lnTo>
                  <a:pt x="2043" y="1330"/>
                </a:lnTo>
                <a:lnTo>
                  <a:pt x="2045" y="1330"/>
                </a:lnTo>
                <a:lnTo>
                  <a:pt x="2046" y="1329"/>
                </a:lnTo>
                <a:lnTo>
                  <a:pt x="2047" y="1329"/>
                </a:lnTo>
                <a:lnTo>
                  <a:pt x="2048" y="1329"/>
                </a:lnTo>
                <a:lnTo>
                  <a:pt x="2050" y="1329"/>
                </a:lnTo>
                <a:lnTo>
                  <a:pt x="2051" y="1329"/>
                </a:lnTo>
                <a:lnTo>
                  <a:pt x="2052" y="1329"/>
                </a:lnTo>
                <a:lnTo>
                  <a:pt x="2053" y="1329"/>
                </a:lnTo>
                <a:lnTo>
                  <a:pt x="2055" y="1330"/>
                </a:lnTo>
                <a:lnTo>
                  <a:pt x="2056" y="1330"/>
                </a:lnTo>
                <a:lnTo>
                  <a:pt x="2057" y="1330"/>
                </a:lnTo>
                <a:lnTo>
                  <a:pt x="2058" y="1330"/>
                </a:lnTo>
                <a:lnTo>
                  <a:pt x="2059" y="1330"/>
                </a:lnTo>
                <a:lnTo>
                  <a:pt x="2061" y="1331"/>
                </a:lnTo>
                <a:lnTo>
                  <a:pt x="2062" y="1330"/>
                </a:lnTo>
                <a:lnTo>
                  <a:pt x="2063" y="1330"/>
                </a:lnTo>
                <a:lnTo>
                  <a:pt x="2064" y="1329"/>
                </a:lnTo>
                <a:lnTo>
                  <a:pt x="2066" y="1329"/>
                </a:lnTo>
                <a:lnTo>
                  <a:pt x="2067" y="1327"/>
                </a:lnTo>
                <a:lnTo>
                  <a:pt x="2068" y="1326"/>
                </a:lnTo>
                <a:lnTo>
                  <a:pt x="2069" y="1326"/>
                </a:lnTo>
                <a:lnTo>
                  <a:pt x="2071" y="1326"/>
                </a:lnTo>
                <a:lnTo>
                  <a:pt x="2072" y="1326"/>
                </a:lnTo>
                <a:lnTo>
                  <a:pt x="2072" y="1325"/>
                </a:lnTo>
                <a:lnTo>
                  <a:pt x="2073" y="1325"/>
                </a:lnTo>
                <a:lnTo>
                  <a:pt x="2074" y="1324"/>
                </a:lnTo>
                <a:lnTo>
                  <a:pt x="2075" y="1324"/>
                </a:lnTo>
                <a:lnTo>
                  <a:pt x="2077" y="1324"/>
                </a:lnTo>
                <a:lnTo>
                  <a:pt x="2078" y="1322"/>
                </a:lnTo>
                <a:lnTo>
                  <a:pt x="2079" y="1322"/>
                </a:lnTo>
                <a:lnTo>
                  <a:pt x="2080" y="1322"/>
                </a:lnTo>
                <a:lnTo>
                  <a:pt x="2082" y="1322"/>
                </a:lnTo>
                <a:lnTo>
                  <a:pt x="2083" y="1321"/>
                </a:lnTo>
                <a:lnTo>
                  <a:pt x="2084" y="1321"/>
                </a:lnTo>
                <a:lnTo>
                  <a:pt x="2085" y="1321"/>
                </a:lnTo>
                <a:lnTo>
                  <a:pt x="2087" y="1322"/>
                </a:lnTo>
                <a:lnTo>
                  <a:pt x="2088" y="1322"/>
                </a:lnTo>
                <a:lnTo>
                  <a:pt x="2090" y="1324"/>
                </a:lnTo>
                <a:lnTo>
                  <a:pt x="2091" y="1324"/>
                </a:lnTo>
                <a:lnTo>
                  <a:pt x="2091" y="1325"/>
                </a:lnTo>
                <a:lnTo>
                  <a:pt x="2091" y="1327"/>
                </a:lnTo>
                <a:lnTo>
                  <a:pt x="2091" y="1329"/>
                </a:lnTo>
                <a:lnTo>
                  <a:pt x="2093" y="1330"/>
                </a:lnTo>
                <a:lnTo>
                  <a:pt x="2093" y="1331"/>
                </a:lnTo>
                <a:lnTo>
                  <a:pt x="2094" y="1331"/>
                </a:lnTo>
                <a:lnTo>
                  <a:pt x="2094" y="1332"/>
                </a:lnTo>
                <a:lnTo>
                  <a:pt x="2095" y="1334"/>
                </a:lnTo>
                <a:lnTo>
                  <a:pt x="2096" y="1335"/>
                </a:lnTo>
                <a:lnTo>
                  <a:pt x="2098" y="1336"/>
                </a:lnTo>
                <a:lnTo>
                  <a:pt x="2099" y="1336"/>
                </a:lnTo>
                <a:lnTo>
                  <a:pt x="2100" y="1337"/>
                </a:lnTo>
                <a:lnTo>
                  <a:pt x="2101" y="1338"/>
                </a:lnTo>
                <a:lnTo>
                  <a:pt x="2103" y="1338"/>
                </a:lnTo>
                <a:lnTo>
                  <a:pt x="2104" y="1340"/>
                </a:lnTo>
                <a:lnTo>
                  <a:pt x="2105" y="1340"/>
                </a:lnTo>
                <a:lnTo>
                  <a:pt x="2106" y="1341"/>
                </a:lnTo>
                <a:lnTo>
                  <a:pt x="2107" y="1341"/>
                </a:lnTo>
                <a:lnTo>
                  <a:pt x="2109" y="1341"/>
                </a:lnTo>
                <a:lnTo>
                  <a:pt x="2110" y="1341"/>
                </a:lnTo>
                <a:lnTo>
                  <a:pt x="2111" y="1342"/>
                </a:lnTo>
                <a:lnTo>
                  <a:pt x="2112" y="1342"/>
                </a:lnTo>
                <a:lnTo>
                  <a:pt x="2114" y="1342"/>
                </a:lnTo>
                <a:lnTo>
                  <a:pt x="2115" y="1342"/>
                </a:lnTo>
                <a:lnTo>
                  <a:pt x="2116" y="1343"/>
                </a:lnTo>
                <a:lnTo>
                  <a:pt x="2117" y="1345"/>
                </a:lnTo>
                <a:lnTo>
                  <a:pt x="2120" y="1346"/>
                </a:lnTo>
                <a:lnTo>
                  <a:pt x="2121" y="1348"/>
                </a:lnTo>
                <a:lnTo>
                  <a:pt x="2122" y="1350"/>
                </a:lnTo>
                <a:lnTo>
                  <a:pt x="2123" y="1351"/>
                </a:lnTo>
                <a:lnTo>
                  <a:pt x="2125" y="1353"/>
                </a:lnTo>
                <a:lnTo>
                  <a:pt x="2127" y="1356"/>
                </a:lnTo>
                <a:lnTo>
                  <a:pt x="2128" y="1357"/>
                </a:lnTo>
                <a:lnTo>
                  <a:pt x="2131" y="1359"/>
                </a:lnTo>
                <a:lnTo>
                  <a:pt x="2133" y="1361"/>
                </a:lnTo>
                <a:lnTo>
                  <a:pt x="2136" y="1363"/>
                </a:lnTo>
                <a:lnTo>
                  <a:pt x="2138" y="1364"/>
                </a:lnTo>
                <a:lnTo>
                  <a:pt x="2139" y="1366"/>
                </a:lnTo>
                <a:lnTo>
                  <a:pt x="2141" y="1367"/>
                </a:lnTo>
                <a:lnTo>
                  <a:pt x="2143" y="1368"/>
                </a:lnTo>
                <a:lnTo>
                  <a:pt x="2146" y="1369"/>
                </a:lnTo>
                <a:lnTo>
                  <a:pt x="2147" y="1371"/>
                </a:lnTo>
                <a:lnTo>
                  <a:pt x="2148" y="1372"/>
                </a:lnTo>
                <a:lnTo>
                  <a:pt x="2149" y="1373"/>
                </a:lnTo>
                <a:lnTo>
                  <a:pt x="2151" y="1373"/>
                </a:lnTo>
                <a:lnTo>
                  <a:pt x="2152" y="1374"/>
                </a:lnTo>
                <a:lnTo>
                  <a:pt x="2152" y="1375"/>
                </a:lnTo>
                <a:lnTo>
                  <a:pt x="2153" y="1375"/>
                </a:lnTo>
                <a:lnTo>
                  <a:pt x="2153" y="1377"/>
                </a:lnTo>
                <a:lnTo>
                  <a:pt x="2153" y="1378"/>
                </a:lnTo>
                <a:lnTo>
                  <a:pt x="2154" y="1380"/>
                </a:lnTo>
                <a:lnTo>
                  <a:pt x="2154" y="1383"/>
                </a:lnTo>
                <a:lnTo>
                  <a:pt x="2154" y="1385"/>
                </a:lnTo>
                <a:lnTo>
                  <a:pt x="2154" y="1387"/>
                </a:lnTo>
                <a:lnTo>
                  <a:pt x="2155" y="1388"/>
                </a:lnTo>
                <a:lnTo>
                  <a:pt x="2155" y="1389"/>
                </a:lnTo>
                <a:lnTo>
                  <a:pt x="2155" y="1390"/>
                </a:lnTo>
                <a:lnTo>
                  <a:pt x="2157" y="1391"/>
                </a:lnTo>
                <a:lnTo>
                  <a:pt x="2158" y="1393"/>
                </a:lnTo>
                <a:lnTo>
                  <a:pt x="2158" y="1394"/>
                </a:lnTo>
                <a:lnTo>
                  <a:pt x="2159" y="1395"/>
                </a:lnTo>
                <a:lnTo>
                  <a:pt x="2160" y="1396"/>
                </a:lnTo>
                <a:lnTo>
                  <a:pt x="2163" y="1399"/>
                </a:lnTo>
                <a:lnTo>
                  <a:pt x="2164" y="1400"/>
                </a:lnTo>
                <a:lnTo>
                  <a:pt x="2165" y="1401"/>
                </a:lnTo>
                <a:lnTo>
                  <a:pt x="2175" y="1414"/>
                </a:lnTo>
                <a:lnTo>
                  <a:pt x="2179" y="1417"/>
                </a:lnTo>
                <a:lnTo>
                  <a:pt x="2179" y="1419"/>
                </a:lnTo>
                <a:lnTo>
                  <a:pt x="2183" y="1419"/>
                </a:lnTo>
                <a:lnTo>
                  <a:pt x="2184" y="1419"/>
                </a:lnTo>
                <a:lnTo>
                  <a:pt x="2184" y="1417"/>
                </a:lnTo>
                <a:lnTo>
                  <a:pt x="2184" y="1416"/>
                </a:lnTo>
                <a:lnTo>
                  <a:pt x="2185" y="1416"/>
                </a:lnTo>
                <a:lnTo>
                  <a:pt x="2186" y="1416"/>
                </a:lnTo>
                <a:lnTo>
                  <a:pt x="2186" y="1417"/>
                </a:lnTo>
                <a:lnTo>
                  <a:pt x="2187" y="1417"/>
                </a:lnTo>
                <a:lnTo>
                  <a:pt x="2187" y="1416"/>
                </a:lnTo>
                <a:lnTo>
                  <a:pt x="2189" y="1416"/>
                </a:lnTo>
                <a:lnTo>
                  <a:pt x="2189" y="1415"/>
                </a:lnTo>
                <a:lnTo>
                  <a:pt x="2190" y="1415"/>
                </a:lnTo>
                <a:lnTo>
                  <a:pt x="2190" y="1414"/>
                </a:lnTo>
                <a:lnTo>
                  <a:pt x="2191" y="1414"/>
                </a:lnTo>
                <a:lnTo>
                  <a:pt x="2192" y="1414"/>
                </a:lnTo>
                <a:lnTo>
                  <a:pt x="2192" y="1415"/>
                </a:lnTo>
                <a:lnTo>
                  <a:pt x="2194" y="1415"/>
                </a:lnTo>
                <a:lnTo>
                  <a:pt x="2195" y="1415"/>
                </a:lnTo>
                <a:lnTo>
                  <a:pt x="2196" y="1415"/>
                </a:lnTo>
                <a:lnTo>
                  <a:pt x="2197" y="1414"/>
                </a:lnTo>
                <a:lnTo>
                  <a:pt x="2199" y="1414"/>
                </a:lnTo>
                <a:lnTo>
                  <a:pt x="2200" y="1414"/>
                </a:lnTo>
                <a:lnTo>
                  <a:pt x="2202" y="1415"/>
                </a:lnTo>
                <a:lnTo>
                  <a:pt x="2203" y="1415"/>
                </a:lnTo>
                <a:lnTo>
                  <a:pt x="2205" y="1414"/>
                </a:lnTo>
                <a:lnTo>
                  <a:pt x="2205" y="1415"/>
                </a:lnTo>
                <a:lnTo>
                  <a:pt x="2206" y="1415"/>
                </a:lnTo>
                <a:lnTo>
                  <a:pt x="2207" y="1416"/>
                </a:lnTo>
                <a:lnTo>
                  <a:pt x="2208" y="1416"/>
                </a:lnTo>
                <a:lnTo>
                  <a:pt x="2208" y="1417"/>
                </a:lnTo>
                <a:lnTo>
                  <a:pt x="2210" y="1417"/>
                </a:lnTo>
                <a:lnTo>
                  <a:pt x="2211" y="1417"/>
                </a:lnTo>
                <a:lnTo>
                  <a:pt x="2212" y="1417"/>
                </a:lnTo>
                <a:lnTo>
                  <a:pt x="2212" y="1419"/>
                </a:lnTo>
                <a:lnTo>
                  <a:pt x="2213" y="1419"/>
                </a:lnTo>
                <a:lnTo>
                  <a:pt x="2215" y="1419"/>
                </a:lnTo>
                <a:lnTo>
                  <a:pt x="2216" y="1419"/>
                </a:lnTo>
                <a:lnTo>
                  <a:pt x="2217" y="1419"/>
                </a:lnTo>
                <a:lnTo>
                  <a:pt x="2218" y="1419"/>
                </a:lnTo>
                <a:lnTo>
                  <a:pt x="2219" y="1419"/>
                </a:lnTo>
                <a:lnTo>
                  <a:pt x="2221" y="1419"/>
                </a:lnTo>
                <a:lnTo>
                  <a:pt x="2222" y="1419"/>
                </a:lnTo>
                <a:lnTo>
                  <a:pt x="2223" y="1419"/>
                </a:lnTo>
                <a:lnTo>
                  <a:pt x="2224" y="1420"/>
                </a:lnTo>
                <a:lnTo>
                  <a:pt x="2226" y="1420"/>
                </a:lnTo>
                <a:lnTo>
                  <a:pt x="2227" y="1420"/>
                </a:lnTo>
                <a:lnTo>
                  <a:pt x="2228" y="1420"/>
                </a:lnTo>
                <a:lnTo>
                  <a:pt x="2229" y="1420"/>
                </a:lnTo>
                <a:lnTo>
                  <a:pt x="2231" y="1419"/>
                </a:lnTo>
                <a:lnTo>
                  <a:pt x="2232" y="1419"/>
                </a:lnTo>
                <a:lnTo>
                  <a:pt x="2233" y="1419"/>
                </a:lnTo>
                <a:lnTo>
                  <a:pt x="2234" y="1419"/>
                </a:lnTo>
                <a:lnTo>
                  <a:pt x="2235" y="1419"/>
                </a:lnTo>
                <a:lnTo>
                  <a:pt x="2237" y="1419"/>
                </a:lnTo>
                <a:lnTo>
                  <a:pt x="2238" y="1419"/>
                </a:lnTo>
                <a:lnTo>
                  <a:pt x="2239" y="1420"/>
                </a:lnTo>
                <a:lnTo>
                  <a:pt x="2240" y="1420"/>
                </a:lnTo>
                <a:lnTo>
                  <a:pt x="2242" y="1420"/>
                </a:lnTo>
                <a:lnTo>
                  <a:pt x="2242" y="1419"/>
                </a:lnTo>
                <a:lnTo>
                  <a:pt x="2243" y="1419"/>
                </a:lnTo>
                <a:lnTo>
                  <a:pt x="2244" y="1419"/>
                </a:lnTo>
                <a:lnTo>
                  <a:pt x="2245" y="1419"/>
                </a:lnTo>
                <a:lnTo>
                  <a:pt x="2245" y="1417"/>
                </a:lnTo>
                <a:lnTo>
                  <a:pt x="2247" y="1417"/>
                </a:lnTo>
                <a:lnTo>
                  <a:pt x="2248" y="1416"/>
                </a:lnTo>
                <a:lnTo>
                  <a:pt x="2249" y="1416"/>
                </a:lnTo>
                <a:lnTo>
                  <a:pt x="2249" y="1417"/>
                </a:lnTo>
                <a:lnTo>
                  <a:pt x="2251" y="1417"/>
                </a:lnTo>
                <a:lnTo>
                  <a:pt x="2251" y="1416"/>
                </a:lnTo>
                <a:lnTo>
                  <a:pt x="2283" y="1387"/>
                </a:lnTo>
                <a:lnTo>
                  <a:pt x="2301" y="1378"/>
                </a:lnTo>
                <a:lnTo>
                  <a:pt x="2317" y="1364"/>
                </a:lnTo>
                <a:lnTo>
                  <a:pt x="2330" y="1347"/>
                </a:lnTo>
                <a:lnTo>
                  <a:pt x="2368" y="1327"/>
                </a:lnTo>
                <a:lnTo>
                  <a:pt x="2384" y="1327"/>
                </a:lnTo>
                <a:lnTo>
                  <a:pt x="2414" y="1306"/>
                </a:lnTo>
                <a:lnTo>
                  <a:pt x="2450" y="1309"/>
                </a:lnTo>
                <a:lnTo>
                  <a:pt x="2467" y="1310"/>
                </a:lnTo>
                <a:lnTo>
                  <a:pt x="2491" y="1320"/>
                </a:lnTo>
                <a:lnTo>
                  <a:pt x="2493" y="1324"/>
                </a:lnTo>
                <a:lnTo>
                  <a:pt x="2517" y="1319"/>
                </a:lnTo>
                <a:lnTo>
                  <a:pt x="2549" y="1318"/>
                </a:lnTo>
                <a:lnTo>
                  <a:pt x="2542" y="1345"/>
                </a:lnTo>
                <a:lnTo>
                  <a:pt x="2544" y="1377"/>
                </a:lnTo>
                <a:lnTo>
                  <a:pt x="2542" y="1399"/>
                </a:lnTo>
                <a:lnTo>
                  <a:pt x="2555" y="1406"/>
                </a:lnTo>
                <a:lnTo>
                  <a:pt x="2554" y="1409"/>
                </a:lnTo>
                <a:lnTo>
                  <a:pt x="2554" y="1410"/>
                </a:lnTo>
                <a:lnTo>
                  <a:pt x="2554" y="1411"/>
                </a:lnTo>
                <a:lnTo>
                  <a:pt x="2554" y="1414"/>
                </a:lnTo>
                <a:lnTo>
                  <a:pt x="2554" y="1415"/>
                </a:lnTo>
                <a:lnTo>
                  <a:pt x="2554" y="1416"/>
                </a:lnTo>
                <a:lnTo>
                  <a:pt x="2555" y="1419"/>
                </a:lnTo>
                <a:lnTo>
                  <a:pt x="2555" y="1420"/>
                </a:lnTo>
                <a:lnTo>
                  <a:pt x="2555" y="1421"/>
                </a:lnTo>
                <a:lnTo>
                  <a:pt x="2555" y="1425"/>
                </a:lnTo>
                <a:lnTo>
                  <a:pt x="2557" y="1430"/>
                </a:lnTo>
                <a:lnTo>
                  <a:pt x="2557" y="1431"/>
                </a:lnTo>
                <a:lnTo>
                  <a:pt x="2557" y="1432"/>
                </a:lnTo>
                <a:lnTo>
                  <a:pt x="2558" y="1433"/>
                </a:lnTo>
                <a:lnTo>
                  <a:pt x="2558" y="1436"/>
                </a:lnTo>
                <a:lnTo>
                  <a:pt x="2559" y="1436"/>
                </a:lnTo>
                <a:lnTo>
                  <a:pt x="2560" y="1437"/>
                </a:lnTo>
                <a:lnTo>
                  <a:pt x="2560" y="1438"/>
                </a:lnTo>
                <a:lnTo>
                  <a:pt x="2563" y="1441"/>
                </a:lnTo>
                <a:lnTo>
                  <a:pt x="2566" y="1443"/>
                </a:lnTo>
                <a:lnTo>
                  <a:pt x="2568" y="1444"/>
                </a:lnTo>
                <a:lnTo>
                  <a:pt x="2573" y="1449"/>
                </a:lnTo>
                <a:lnTo>
                  <a:pt x="2576" y="1452"/>
                </a:lnTo>
                <a:lnTo>
                  <a:pt x="2580" y="1453"/>
                </a:lnTo>
                <a:lnTo>
                  <a:pt x="2584" y="1455"/>
                </a:lnTo>
                <a:lnTo>
                  <a:pt x="2597" y="1460"/>
                </a:lnTo>
                <a:lnTo>
                  <a:pt x="2601" y="1462"/>
                </a:lnTo>
                <a:lnTo>
                  <a:pt x="2602" y="1462"/>
                </a:lnTo>
                <a:lnTo>
                  <a:pt x="2606" y="1463"/>
                </a:lnTo>
                <a:lnTo>
                  <a:pt x="2608" y="1465"/>
                </a:lnTo>
                <a:lnTo>
                  <a:pt x="2613" y="1468"/>
                </a:lnTo>
                <a:lnTo>
                  <a:pt x="2616" y="1469"/>
                </a:lnTo>
                <a:lnTo>
                  <a:pt x="2618" y="1470"/>
                </a:lnTo>
                <a:lnTo>
                  <a:pt x="2622" y="1473"/>
                </a:lnTo>
                <a:lnTo>
                  <a:pt x="2623" y="1473"/>
                </a:lnTo>
                <a:lnTo>
                  <a:pt x="2624" y="1473"/>
                </a:lnTo>
                <a:lnTo>
                  <a:pt x="2625" y="1474"/>
                </a:lnTo>
                <a:lnTo>
                  <a:pt x="2627" y="1474"/>
                </a:lnTo>
                <a:lnTo>
                  <a:pt x="2628" y="1475"/>
                </a:lnTo>
                <a:lnTo>
                  <a:pt x="2630" y="1476"/>
                </a:lnTo>
                <a:lnTo>
                  <a:pt x="2633" y="1479"/>
                </a:lnTo>
                <a:lnTo>
                  <a:pt x="2635" y="1481"/>
                </a:lnTo>
                <a:lnTo>
                  <a:pt x="2637" y="1483"/>
                </a:lnTo>
                <a:lnTo>
                  <a:pt x="2639" y="1485"/>
                </a:lnTo>
                <a:lnTo>
                  <a:pt x="2640" y="1486"/>
                </a:lnTo>
                <a:lnTo>
                  <a:pt x="2641" y="1486"/>
                </a:lnTo>
                <a:lnTo>
                  <a:pt x="2643" y="1487"/>
                </a:lnTo>
                <a:lnTo>
                  <a:pt x="2644" y="1489"/>
                </a:lnTo>
                <a:lnTo>
                  <a:pt x="2644" y="1490"/>
                </a:lnTo>
                <a:lnTo>
                  <a:pt x="2645" y="1491"/>
                </a:lnTo>
                <a:lnTo>
                  <a:pt x="2645" y="1492"/>
                </a:lnTo>
                <a:lnTo>
                  <a:pt x="2645" y="1494"/>
                </a:lnTo>
                <a:lnTo>
                  <a:pt x="2644" y="1497"/>
                </a:lnTo>
                <a:lnTo>
                  <a:pt x="2644" y="1500"/>
                </a:lnTo>
                <a:lnTo>
                  <a:pt x="2644" y="1501"/>
                </a:lnTo>
                <a:lnTo>
                  <a:pt x="2644" y="1503"/>
                </a:lnTo>
                <a:lnTo>
                  <a:pt x="2644" y="1505"/>
                </a:lnTo>
                <a:lnTo>
                  <a:pt x="2645" y="1506"/>
                </a:lnTo>
                <a:lnTo>
                  <a:pt x="2645" y="1507"/>
                </a:lnTo>
                <a:lnTo>
                  <a:pt x="2645" y="1508"/>
                </a:lnTo>
                <a:lnTo>
                  <a:pt x="2646" y="1511"/>
                </a:lnTo>
                <a:lnTo>
                  <a:pt x="2648" y="1512"/>
                </a:lnTo>
                <a:lnTo>
                  <a:pt x="2648" y="1513"/>
                </a:lnTo>
                <a:lnTo>
                  <a:pt x="2648" y="1515"/>
                </a:lnTo>
                <a:lnTo>
                  <a:pt x="2649" y="1516"/>
                </a:lnTo>
                <a:lnTo>
                  <a:pt x="2649" y="1517"/>
                </a:lnTo>
                <a:lnTo>
                  <a:pt x="2649" y="1521"/>
                </a:lnTo>
                <a:lnTo>
                  <a:pt x="2649" y="1526"/>
                </a:lnTo>
                <a:lnTo>
                  <a:pt x="2649" y="1529"/>
                </a:lnTo>
                <a:lnTo>
                  <a:pt x="2649" y="1534"/>
                </a:lnTo>
                <a:lnTo>
                  <a:pt x="2649" y="1538"/>
                </a:lnTo>
                <a:lnTo>
                  <a:pt x="2650" y="1540"/>
                </a:lnTo>
                <a:lnTo>
                  <a:pt x="2650" y="1543"/>
                </a:lnTo>
                <a:lnTo>
                  <a:pt x="2650" y="1544"/>
                </a:lnTo>
                <a:lnTo>
                  <a:pt x="2650" y="1545"/>
                </a:lnTo>
                <a:lnTo>
                  <a:pt x="2651" y="1545"/>
                </a:lnTo>
                <a:lnTo>
                  <a:pt x="2651" y="1547"/>
                </a:lnTo>
                <a:lnTo>
                  <a:pt x="2653" y="1547"/>
                </a:lnTo>
                <a:lnTo>
                  <a:pt x="2654" y="1548"/>
                </a:lnTo>
                <a:lnTo>
                  <a:pt x="2656" y="1548"/>
                </a:lnTo>
                <a:lnTo>
                  <a:pt x="2657" y="1549"/>
                </a:lnTo>
                <a:lnTo>
                  <a:pt x="2659" y="1549"/>
                </a:lnTo>
                <a:lnTo>
                  <a:pt x="2662" y="1551"/>
                </a:lnTo>
                <a:lnTo>
                  <a:pt x="2669" y="1555"/>
                </a:lnTo>
                <a:lnTo>
                  <a:pt x="2672" y="1558"/>
                </a:lnTo>
                <a:lnTo>
                  <a:pt x="2677" y="1561"/>
                </a:lnTo>
                <a:lnTo>
                  <a:pt x="2677" y="1563"/>
                </a:lnTo>
                <a:lnTo>
                  <a:pt x="2678" y="1563"/>
                </a:lnTo>
                <a:lnTo>
                  <a:pt x="2680" y="1564"/>
                </a:lnTo>
                <a:lnTo>
                  <a:pt x="2681" y="1565"/>
                </a:lnTo>
                <a:lnTo>
                  <a:pt x="2681" y="1566"/>
                </a:lnTo>
                <a:lnTo>
                  <a:pt x="2681" y="1567"/>
                </a:lnTo>
                <a:lnTo>
                  <a:pt x="2682" y="1567"/>
                </a:lnTo>
                <a:lnTo>
                  <a:pt x="2681" y="1569"/>
                </a:lnTo>
                <a:lnTo>
                  <a:pt x="2681" y="1571"/>
                </a:lnTo>
                <a:lnTo>
                  <a:pt x="2680" y="1574"/>
                </a:lnTo>
                <a:lnTo>
                  <a:pt x="2680" y="1575"/>
                </a:lnTo>
                <a:lnTo>
                  <a:pt x="2678" y="1579"/>
                </a:lnTo>
                <a:lnTo>
                  <a:pt x="2678" y="1582"/>
                </a:lnTo>
                <a:lnTo>
                  <a:pt x="2678" y="1583"/>
                </a:lnTo>
                <a:lnTo>
                  <a:pt x="2678" y="1585"/>
                </a:lnTo>
                <a:lnTo>
                  <a:pt x="2678" y="1586"/>
                </a:lnTo>
                <a:lnTo>
                  <a:pt x="2678" y="1587"/>
                </a:lnTo>
                <a:lnTo>
                  <a:pt x="2680" y="1588"/>
                </a:lnTo>
                <a:lnTo>
                  <a:pt x="2681" y="1591"/>
                </a:lnTo>
                <a:lnTo>
                  <a:pt x="2682" y="1595"/>
                </a:lnTo>
                <a:lnTo>
                  <a:pt x="2688" y="1606"/>
                </a:lnTo>
                <a:lnTo>
                  <a:pt x="2689" y="1607"/>
                </a:lnTo>
                <a:lnTo>
                  <a:pt x="2689" y="1608"/>
                </a:lnTo>
                <a:lnTo>
                  <a:pt x="2692" y="1613"/>
                </a:lnTo>
                <a:lnTo>
                  <a:pt x="2693" y="1618"/>
                </a:lnTo>
                <a:lnTo>
                  <a:pt x="2696" y="1624"/>
                </a:lnTo>
                <a:lnTo>
                  <a:pt x="2696" y="1627"/>
                </a:lnTo>
                <a:lnTo>
                  <a:pt x="2697" y="1632"/>
                </a:lnTo>
                <a:lnTo>
                  <a:pt x="2697" y="1633"/>
                </a:lnTo>
                <a:lnTo>
                  <a:pt x="2697" y="1634"/>
                </a:lnTo>
                <a:lnTo>
                  <a:pt x="2697" y="1636"/>
                </a:lnTo>
                <a:lnTo>
                  <a:pt x="2697" y="1638"/>
                </a:lnTo>
                <a:lnTo>
                  <a:pt x="2697" y="1639"/>
                </a:lnTo>
                <a:lnTo>
                  <a:pt x="2698" y="1640"/>
                </a:lnTo>
                <a:lnTo>
                  <a:pt x="2698" y="1641"/>
                </a:lnTo>
                <a:lnTo>
                  <a:pt x="2698" y="1643"/>
                </a:lnTo>
                <a:lnTo>
                  <a:pt x="2698" y="1644"/>
                </a:lnTo>
                <a:lnTo>
                  <a:pt x="2698" y="1645"/>
                </a:lnTo>
                <a:lnTo>
                  <a:pt x="2698" y="1646"/>
                </a:lnTo>
                <a:lnTo>
                  <a:pt x="2698" y="1648"/>
                </a:lnTo>
                <a:lnTo>
                  <a:pt x="2698" y="1649"/>
                </a:lnTo>
                <a:lnTo>
                  <a:pt x="2698" y="1651"/>
                </a:lnTo>
                <a:lnTo>
                  <a:pt x="2698" y="1652"/>
                </a:lnTo>
                <a:lnTo>
                  <a:pt x="2699" y="1655"/>
                </a:lnTo>
                <a:lnTo>
                  <a:pt x="2699" y="1657"/>
                </a:lnTo>
                <a:lnTo>
                  <a:pt x="2699" y="1661"/>
                </a:lnTo>
                <a:lnTo>
                  <a:pt x="2699" y="1665"/>
                </a:lnTo>
                <a:lnTo>
                  <a:pt x="2701" y="1675"/>
                </a:lnTo>
                <a:lnTo>
                  <a:pt x="2701" y="1680"/>
                </a:lnTo>
                <a:lnTo>
                  <a:pt x="2701" y="1687"/>
                </a:lnTo>
                <a:lnTo>
                  <a:pt x="2701" y="1693"/>
                </a:lnTo>
                <a:lnTo>
                  <a:pt x="2702" y="1698"/>
                </a:lnTo>
                <a:lnTo>
                  <a:pt x="2702" y="1700"/>
                </a:lnTo>
                <a:lnTo>
                  <a:pt x="2702" y="1702"/>
                </a:lnTo>
                <a:lnTo>
                  <a:pt x="2702" y="1704"/>
                </a:lnTo>
                <a:lnTo>
                  <a:pt x="2703" y="1707"/>
                </a:lnTo>
                <a:lnTo>
                  <a:pt x="2703" y="1708"/>
                </a:lnTo>
                <a:lnTo>
                  <a:pt x="2704" y="1709"/>
                </a:lnTo>
                <a:lnTo>
                  <a:pt x="2704" y="1710"/>
                </a:lnTo>
                <a:lnTo>
                  <a:pt x="2705" y="1712"/>
                </a:lnTo>
                <a:lnTo>
                  <a:pt x="2707" y="1713"/>
                </a:lnTo>
                <a:lnTo>
                  <a:pt x="2708" y="1714"/>
                </a:lnTo>
                <a:lnTo>
                  <a:pt x="2709" y="1715"/>
                </a:lnTo>
                <a:lnTo>
                  <a:pt x="2710" y="1715"/>
                </a:lnTo>
                <a:lnTo>
                  <a:pt x="2713" y="1716"/>
                </a:lnTo>
                <a:lnTo>
                  <a:pt x="2714" y="1716"/>
                </a:lnTo>
                <a:lnTo>
                  <a:pt x="2715" y="1716"/>
                </a:lnTo>
                <a:lnTo>
                  <a:pt x="2721" y="1716"/>
                </a:lnTo>
                <a:lnTo>
                  <a:pt x="2725" y="1718"/>
                </a:lnTo>
                <a:lnTo>
                  <a:pt x="2728" y="1718"/>
                </a:lnTo>
                <a:lnTo>
                  <a:pt x="2731" y="1719"/>
                </a:lnTo>
                <a:lnTo>
                  <a:pt x="2734" y="1720"/>
                </a:lnTo>
                <a:lnTo>
                  <a:pt x="2737" y="1720"/>
                </a:lnTo>
                <a:lnTo>
                  <a:pt x="2741" y="1721"/>
                </a:lnTo>
                <a:lnTo>
                  <a:pt x="2744" y="1723"/>
                </a:lnTo>
                <a:lnTo>
                  <a:pt x="2746" y="1723"/>
                </a:lnTo>
                <a:lnTo>
                  <a:pt x="2749" y="1724"/>
                </a:lnTo>
                <a:lnTo>
                  <a:pt x="2752" y="1725"/>
                </a:lnTo>
                <a:lnTo>
                  <a:pt x="2755" y="1725"/>
                </a:lnTo>
                <a:lnTo>
                  <a:pt x="2756" y="1725"/>
                </a:lnTo>
                <a:lnTo>
                  <a:pt x="2757" y="1726"/>
                </a:lnTo>
                <a:lnTo>
                  <a:pt x="2758" y="1726"/>
                </a:lnTo>
                <a:lnTo>
                  <a:pt x="2760" y="1728"/>
                </a:lnTo>
                <a:lnTo>
                  <a:pt x="2762" y="1729"/>
                </a:lnTo>
                <a:lnTo>
                  <a:pt x="2765" y="1730"/>
                </a:lnTo>
                <a:lnTo>
                  <a:pt x="2767" y="1731"/>
                </a:lnTo>
                <a:lnTo>
                  <a:pt x="2768" y="1732"/>
                </a:lnTo>
                <a:lnTo>
                  <a:pt x="2769" y="1735"/>
                </a:lnTo>
                <a:lnTo>
                  <a:pt x="2771" y="1736"/>
                </a:lnTo>
                <a:lnTo>
                  <a:pt x="2772" y="1737"/>
                </a:lnTo>
                <a:lnTo>
                  <a:pt x="2773" y="1739"/>
                </a:lnTo>
                <a:lnTo>
                  <a:pt x="2773" y="1740"/>
                </a:lnTo>
                <a:lnTo>
                  <a:pt x="2773" y="1741"/>
                </a:lnTo>
                <a:lnTo>
                  <a:pt x="2773" y="1742"/>
                </a:lnTo>
                <a:lnTo>
                  <a:pt x="2773" y="1745"/>
                </a:lnTo>
                <a:lnTo>
                  <a:pt x="2773" y="1748"/>
                </a:lnTo>
                <a:lnTo>
                  <a:pt x="2772" y="1751"/>
                </a:lnTo>
                <a:lnTo>
                  <a:pt x="2772" y="1753"/>
                </a:lnTo>
                <a:lnTo>
                  <a:pt x="2772" y="1755"/>
                </a:lnTo>
                <a:lnTo>
                  <a:pt x="2771" y="1756"/>
                </a:lnTo>
                <a:lnTo>
                  <a:pt x="2771" y="1757"/>
                </a:lnTo>
                <a:lnTo>
                  <a:pt x="2769" y="1758"/>
                </a:lnTo>
                <a:lnTo>
                  <a:pt x="2768" y="1760"/>
                </a:lnTo>
                <a:lnTo>
                  <a:pt x="2766" y="1763"/>
                </a:lnTo>
                <a:lnTo>
                  <a:pt x="2765" y="1766"/>
                </a:lnTo>
                <a:lnTo>
                  <a:pt x="2762" y="1768"/>
                </a:lnTo>
                <a:lnTo>
                  <a:pt x="2762" y="1769"/>
                </a:lnTo>
                <a:lnTo>
                  <a:pt x="2761" y="1771"/>
                </a:lnTo>
                <a:lnTo>
                  <a:pt x="2758" y="1773"/>
                </a:lnTo>
                <a:lnTo>
                  <a:pt x="2756" y="1776"/>
                </a:lnTo>
                <a:lnTo>
                  <a:pt x="2753" y="1778"/>
                </a:lnTo>
                <a:lnTo>
                  <a:pt x="2752" y="1780"/>
                </a:lnTo>
                <a:lnTo>
                  <a:pt x="2751" y="1782"/>
                </a:lnTo>
                <a:lnTo>
                  <a:pt x="2750" y="1785"/>
                </a:lnTo>
                <a:lnTo>
                  <a:pt x="2747" y="1788"/>
                </a:lnTo>
                <a:lnTo>
                  <a:pt x="2746" y="1792"/>
                </a:lnTo>
                <a:lnTo>
                  <a:pt x="2745" y="1794"/>
                </a:lnTo>
                <a:lnTo>
                  <a:pt x="2744" y="1796"/>
                </a:lnTo>
                <a:lnTo>
                  <a:pt x="2742" y="1800"/>
                </a:lnTo>
                <a:lnTo>
                  <a:pt x="2741" y="1805"/>
                </a:lnTo>
                <a:lnTo>
                  <a:pt x="2740" y="1810"/>
                </a:lnTo>
                <a:lnTo>
                  <a:pt x="2740" y="1812"/>
                </a:lnTo>
                <a:lnTo>
                  <a:pt x="2739" y="1816"/>
                </a:lnTo>
                <a:lnTo>
                  <a:pt x="2739" y="1820"/>
                </a:lnTo>
                <a:lnTo>
                  <a:pt x="2737" y="1822"/>
                </a:lnTo>
                <a:lnTo>
                  <a:pt x="2737" y="1826"/>
                </a:lnTo>
                <a:lnTo>
                  <a:pt x="2739" y="1830"/>
                </a:lnTo>
                <a:lnTo>
                  <a:pt x="2739" y="1833"/>
                </a:lnTo>
                <a:lnTo>
                  <a:pt x="2740" y="1838"/>
                </a:lnTo>
                <a:lnTo>
                  <a:pt x="2741" y="1842"/>
                </a:lnTo>
                <a:lnTo>
                  <a:pt x="2742" y="1846"/>
                </a:lnTo>
                <a:lnTo>
                  <a:pt x="2745" y="1849"/>
                </a:lnTo>
                <a:lnTo>
                  <a:pt x="2749" y="1853"/>
                </a:lnTo>
                <a:lnTo>
                  <a:pt x="2752" y="1857"/>
                </a:lnTo>
                <a:lnTo>
                  <a:pt x="2753" y="1858"/>
                </a:lnTo>
                <a:lnTo>
                  <a:pt x="2755" y="1859"/>
                </a:lnTo>
                <a:lnTo>
                  <a:pt x="2756" y="1862"/>
                </a:lnTo>
                <a:lnTo>
                  <a:pt x="2757" y="1863"/>
                </a:lnTo>
                <a:lnTo>
                  <a:pt x="2758" y="1864"/>
                </a:lnTo>
                <a:lnTo>
                  <a:pt x="2760" y="1867"/>
                </a:lnTo>
                <a:lnTo>
                  <a:pt x="2761" y="1869"/>
                </a:lnTo>
                <a:lnTo>
                  <a:pt x="2761" y="1870"/>
                </a:lnTo>
                <a:lnTo>
                  <a:pt x="2762" y="1872"/>
                </a:lnTo>
                <a:lnTo>
                  <a:pt x="2762" y="1873"/>
                </a:lnTo>
                <a:lnTo>
                  <a:pt x="2762" y="1874"/>
                </a:lnTo>
                <a:lnTo>
                  <a:pt x="2762" y="1875"/>
                </a:lnTo>
                <a:lnTo>
                  <a:pt x="2762" y="1876"/>
                </a:lnTo>
                <a:lnTo>
                  <a:pt x="2761" y="1878"/>
                </a:lnTo>
                <a:lnTo>
                  <a:pt x="2760" y="1879"/>
                </a:lnTo>
                <a:lnTo>
                  <a:pt x="2760" y="1880"/>
                </a:lnTo>
                <a:lnTo>
                  <a:pt x="2758" y="1880"/>
                </a:lnTo>
                <a:lnTo>
                  <a:pt x="2757" y="1881"/>
                </a:lnTo>
                <a:lnTo>
                  <a:pt x="2756" y="1883"/>
                </a:lnTo>
                <a:lnTo>
                  <a:pt x="2755" y="1883"/>
                </a:lnTo>
                <a:lnTo>
                  <a:pt x="2753" y="1884"/>
                </a:lnTo>
                <a:lnTo>
                  <a:pt x="2751" y="1885"/>
                </a:lnTo>
                <a:lnTo>
                  <a:pt x="2750" y="1885"/>
                </a:lnTo>
                <a:lnTo>
                  <a:pt x="2749" y="1885"/>
                </a:lnTo>
                <a:lnTo>
                  <a:pt x="2746" y="1886"/>
                </a:lnTo>
                <a:lnTo>
                  <a:pt x="2744" y="1886"/>
                </a:lnTo>
                <a:lnTo>
                  <a:pt x="2741" y="1886"/>
                </a:lnTo>
                <a:lnTo>
                  <a:pt x="2739" y="1886"/>
                </a:lnTo>
                <a:lnTo>
                  <a:pt x="2736" y="1886"/>
                </a:lnTo>
                <a:lnTo>
                  <a:pt x="2735" y="1886"/>
                </a:lnTo>
                <a:lnTo>
                  <a:pt x="2734" y="1886"/>
                </a:lnTo>
                <a:lnTo>
                  <a:pt x="2733" y="1886"/>
                </a:lnTo>
                <a:lnTo>
                  <a:pt x="2731" y="1886"/>
                </a:lnTo>
                <a:lnTo>
                  <a:pt x="2731" y="1885"/>
                </a:lnTo>
                <a:lnTo>
                  <a:pt x="2730" y="1885"/>
                </a:lnTo>
                <a:lnTo>
                  <a:pt x="2729" y="1884"/>
                </a:lnTo>
                <a:lnTo>
                  <a:pt x="2728" y="1884"/>
                </a:lnTo>
                <a:lnTo>
                  <a:pt x="2728" y="1883"/>
                </a:lnTo>
                <a:lnTo>
                  <a:pt x="2726" y="1883"/>
                </a:lnTo>
                <a:lnTo>
                  <a:pt x="2725" y="1883"/>
                </a:lnTo>
                <a:lnTo>
                  <a:pt x="2724" y="1883"/>
                </a:lnTo>
                <a:lnTo>
                  <a:pt x="2723" y="1883"/>
                </a:lnTo>
                <a:lnTo>
                  <a:pt x="2721" y="1883"/>
                </a:lnTo>
                <a:lnTo>
                  <a:pt x="2720" y="1883"/>
                </a:lnTo>
                <a:lnTo>
                  <a:pt x="2719" y="1883"/>
                </a:lnTo>
                <a:lnTo>
                  <a:pt x="2718" y="1884"/>
                </a:lnTo>
                <a:lnTo>
                  <a:pt x="2717" y="1884"/>
                </a:lnTo>
                <a:lnTo>
                  <a:pt x="2715" y="1885"/>
                </a:lnTo>
                <a:lnTo>
                  <a:pt x="2714" y="1885"/>
                </a:lnTo>
                <a:lnTo>
                  <a:pt x="2713" y="1886"/>
                </a:lnTo>
                <a:lnTo>
                  <a:pt x="2712" y="1888"/>
                </a:lnTo>
                <a:lnTo>
                  <a:pt x="2710" y="1890"/>
                </a:lnTo>
                <a:lnTo>
                  <a:pt x="2708" y="1894"/>
                </a:lnTo>
                <a:lnTo>
                  <a:pt x="2704" y="1899"/>
                </a:lnTo>
                <a:lnTo>
                  <a:pt x="2703" y="1901"/>
                </a:lnTo>
                <a:lnTo>
                  <a:pt x="2702" y="1904"/>
                </a:lnTo>
                <a:lnTo>
                  <a:pt x="2701" y="1905"/>
                </a:lnTo>
                <a:lnTo>
                  <a:pt x="2701" y="1906"/>
                </a:lnTo>
                <a:lnTo>
                  <a:pt x="2699" y="1907"/>
                </a:lnTo>
                <a:lnTo>
                  <a:pt x="2701" y="1909"/>
                </a:lnTo>
                <a:lnTo>
                  <a:pt x="2701" y="1910"/>
                </a:lnTo>
                <a:lnTo>
                  <a:pt x="2701" y="1911"/>
                </a:lnTo>
                <a:lnTo>
                  <a:pt x="2701" y="1912"/>
                </a:lnTo>
                <a:lnTo>
                  <a:pt x="2702" y="1913"/>
                </a:lnTo>
                <a:lnTo>
                  <a:pt x="2703" y="1916"/>
                </a:lnTo>
                <a:lnTo>
                  <a:pt x="2705" y="1918"/>
                </a:lnTo>
                <a:lnTo>
                  <a:pt x="2708" y="1923"/>
                </a:lnTo>
                <a:lnTo>
                  <a:pt x="2708" y="1925"/>
                </a:lnTo>
                <a:lnTo>
                  <a:pt x="2709" y="1926"/>
                </a:lnTo>
                <a:lnTo>
                  <a:pt x="2710" y="1928"/>
                </a:lnTo>
                <a:lnTo>
                  <a:pt x="2712" y="1932"/>
                </a:lnTo>
                <a:lnTo>
                  <a:pt x="2712" y="1934"/>
                </a:lnTo>
                <a:lnTo>
                  <a:pt x="2714" y="1938"/>
                </a:lnTo>
                <a:lnTo>
                  <a:pt x="2715" y="1942"/>
                </a:lnTo>
                <a:lnTo>
                  <a:pt x="2717" y="1945"/>
                </a:lnTo>
                <a:lnTo>
                  <a:pt x="2718" y="1949"/>
                </a:lnTo>
                <a:lnTo>
                  <a:pt x="2720" y="1952"/>
                </a:lnTo>
                <a:lnTo>
                  <a:pt x="2721" y="1954"/>
                </a:lnTo>
                <a:lnTo>
                  <a:pt x="2723" y="1957"/>
                </a:lnTo>
                <a:lnTo>
                  <a:pt x="2726" y="1961"/>
                </a:lnTo>
                <a:lnTo>
                  <a:pt x="2725" y="1961"/>
                </a:lnTo>
                <a:lnTo>
                  <a:pt x="2713" y="1965"/>
                </a:lnTo>
                <a:lnTo>
                  <a:pt x="2710" y="1966"/>
                </a:lnTo>
                <a:lnTo>
                  <a:pt x="2709" y="1966"/>
                </a:lnTo>
                <a:lnTo>
                  <a:pt x="2707" y="1968"/>
                </a:lnTo>
                <a:lnTo>
                  <a:pt x="2705" y="1968"/>
                </a:lnTo>
                <a:lnTo>
                  <a:pt x="2704" y="1968"/>
                </a:lnTo>
                <a:lnTo>
                  <a:pt x="2701" y="1968"/>
                </a:lnTo>
                <a:lnTo>
                  <a:pt x="2698" y="1966"/>
                </a:lnTo>
                <a:lnTo>
                  <a:pt x="2696" y="1966"/>
                </a:lnTo>
                <a:lnTo>
                  <a:pt x="2693" y="1965"/>
                </a:lnTo>
                <a:lnTo>
                  <a:pt x="2697" y="1980"/>
                </a:lnTo>
                <a:lnTo>
                  <a:pt x="2692" y="1982"/>
                </a:lnTo>
                <a:lnTo>
                  <a:pt x="2671" y="1980"/>
                </a:lnTo>
                <a:lnTo>
                  <a:pt x="2673" y="1987"/>
                </a:lnTo>
                <a:lnTo>
                  <a:pt x="2653" y="1984"/>
                </a:lnTo>
                <a:lnTo>
                  <a:pt x="2649" y="1993"/>
                </a:lnTo>
                <a:lnTo>
                  <a:pt x="2619" y="2003"/>
                </a:lnTo>
                <a:lnTo>
                  <a:pt x="2585" y="2009"/>
                </a:lnTo>
                <a:lnTo>
                  <a:pt x="2582" y="2009"/>
                </a:lnTo>
                <a:lnTo>
                  <a:pt x="2579" y="2011"/>
                </a:lnTo>
                <a:lnTo>
                  <a:pt x="2575" y="2012"/>
                </a:lnTo>
                <a:lnTo>
                  <a:pt x="2569" y="2013"/>
                </a:lnTo>
                <a:lnTo>
                  <a:pt x="2565" y="2014"/>
                </a:lnTo>
                <a:lnTo>
                  <a:pt x="2558" y="2018"/>
                </a:lnTo>
                <a:lnTo>
                  <a:pt x="2552" y="2022"/>
                </a:lnTo>
                <a:lnTo>
                  <a:pt x="2544" y="2025"/>
                </a:lnTo>
                <a:lnTo>
                  <a:pt x="2542" y="2027"/>
                </a:lnTo>
                <a:lnTo>
                  <a:pt x="2534" y="2033"/>
                </a:lnTo>
                <a:lnTo>
                  <a:pt x="2526" y="2038"/>
                </a:lnTo>
                <a:lnTo>
                  <a:pt x="2518" y="2041"/>
                </a:lnTo>
                <a:lnTo>
                  <a:pt x="2516" y="2043"/>
                </a:lnTo>
                <a:lnTo>
                  <a:pt x="2514" y="2045"/>
                </a:lnTo>
                <a:lnTo>
                  <a:pt x="2510" y="2046"/>
                </a:lnTo>
                <a:lnTo>
                  <a:pt x="2506" y="2049"/>
                </a:lnTo>
                <a:lnTo>
                  <a:pt x="2504" y="2049"/>
                </a:lnTo>
                <a:lnTo>
                  <a:pt x="2501" y="2050"/>
                </a:lnTo>
                <a:lnTo>
                  <a:pt x="2498" y="2050"/>
                </a:lnTo>
                <a:lnTo>
                  <a:pt x="2494" y="2051"/>
                </a:lnTo>
                <a:lnTo>
                  <a:pt x="2489" y="2051"/>
                </a:lnTo>
                <a:lnTo>
                  <a:pt x="2484" y="2051"/>
                </a:lnTo>
                <a:lnTo>
                  <a:pt x="2480" y="2050"/>
                </a:lnTo>
                <a:lnTo>
                  <a:pt x="2475" y="2050"/>
                </a:lnTo>
                <a:lnTo>
                  <a:pt x="2474" y="2050"/>
                </a:lnTo>
                <a:lnTo>
                  <a:pt x="2469" y="2051"/>
                </a:lnTo>
                <a:lnTo>
                  <a:pt x="2467" y="2053"/>
                </a:lnTo>
                <a:lnTo>
                  <a:pt x="2464" y="2054"/>
                </a:lnTo>
                <a:lnTo>
                  <a:pt x="2462" y="2054"/>
                </a:lnTo>
                <a:lnTo>
                  <a:pt x="2459" y="2055"/>
                </a:lnTo>
                <a:lnTo>
                  <a:pt x="2458" y="2056"/>
                </a:lnTo>
                <a:lnTo>
                  <a:pt x="2454" y="2057"/>
                </a:lnTo>
                <a:lnTo>
                  <a:pt x="2452" y="2060"/>
                </a:lnTo>
                <a:lnTo>
                  <a:pt x="2448" y="2062"/>
                </a:lnTo>
                <a:lnTo>
                  <a:pt x="2441" y="2069"/>
                </a:lnTo>
                <a:lnTo>
                  <a:pt x="2400" y="2054"/>
                </a:lnTo>
                <a:lnTo>
                  <a:pt x="2384" y="2062"/>
                </a:lnTo>
                <a:lnTo>
                  <a:pt x="2387" y="2069"/>
                </a:lnTo>
                <a:lnTo>
                  <a:pt x="2388" y="2072"/>
                </a:lnTo>
                <a:lnTo>
                  <a:pt x="2388" y="2075"/>
                </a:lnTo>
                <a:lnTo>
                  <a:pt x="2389" y="2077"/>
                </a:lnTo>
                <a:lnTo>
                  <a:pt x="2389" y="2080"/>
                </a:lnTo>
                <a:lnTo>
                  <a:pt x="2390" y="2083"/>
                </a:lnTo>
                <a:lnTo>
                  <a:pt x="2390" y="2089"/>
                </a:lnTo>
                <a:lnTo>
                  <a:pt x="2361" y="2094"/>
                </a:lnTo>
                <a:lnTo>
                  <a:pt x="2360" y="2098"/>
                </a:lnTo>
                <a:lnTo>
                  <a:pt x="2370" y="2117"/>
                </a:lnTo>
                <a:lnTo>
                  <a:pt x="2374" y="2125"/>
                </a:lnTo>
                <a:lnTo>
                  <a:pt x="2376" y="2128"/>
                </a:lnTo>
                <a:lnTo>
                  <a:pt x="2377" y="2131"/>
                </a:lnTo>
                <a:lnTo>
                  <a:pt x="2382" y="2134"/>
                </a:lnTo>
                <a:lnTo>
                  <a:pt x="2381" y="2142"/>
                </a:lnTo>
                <a:lnTo>
                  <a:pt x="2381" y="2144"/>
                </a:lnTo>
                <a:lnTo>
                  <a:pt x="2378" y="2150"/>
                </a:lnTo>
                <a:lnTo>
                  <a:pt x="2377" y="2155"/>
                </a:lnTo>
                <a:lnTo>
                  <a:pt x="2376" y="2162"/>
                </a:lnTo>
                <a:lnTo>
                  <a:pt x="2374" y="2165"/>
                </a:lnTo>
                <a:lnTo>
                  <a:pt x="2373" y="2170"/>
                </a:lnTo>
                <a:lnTo>
                  <a:pt x="2390" y="2174"/>
                </a:lnTo>
                <a:lnTo>
                  <a:pt x="2386" y="2183"/>
                </a:lnTo>
                <a:lnTo>
                  <a:pt x="2384" y="2187"/>
                </a:lnTo>
                <a:lnTo>
                  <a:pt x="2383" y="2189"/>
                </a:lnTo>
                <a:lnTo>
                  <a:pt x="2382" y="2192"/>
                </a:lnTo>
                <a:lnTo>
                  <a:pt x="2382" y="2193"/>
                </a:lnTo>
                <a:lnTo>
                  <a:pt x="2381" y="2195"/>
                </a:lnTo>
                <a:lnTo>
                  <a:pt x="2379" y="2200"/>
                </a:lnTo>
                <a:lnTo>
                  <a:pt x="2379" y="2204"/>
                </a:lnTo>
                <a:lnTo>
                  <a:pt x="2378" y="2208"/>
                </a:lnTo>
                <a:lnTo>
                  <a:pt x="2378" y="2210"/>
                </a:lnTo>
                <a:lnTo>
                  <a:pt x="2377" y="2214"/>
                </a:lnTo>
                <a:lnTo>
                  <a:pt x="2376" y="2218"/>
                </a:lnTo>
                <a:lnTo>
                  <a:pt x="2374" y="2220"/>
                </a:lnTo>
                <a:lnTo>
                  <a:pt x="2372" y="2227"/>
                </a:lnTo>
                <a:lnTo>
                  <a:pt x="2367" y="2237"/>
                </a:lnTo>
                <a:lnTo>
                  <a:pt x="2366" y="2240"/>
                </a:lnTo>
                <a:lnTo>
                  <a:pt x="2365" y="2243"/>
                </a:lnTo>
                <a:lnTo>
                  <a:pt x="2363" y="2247"/>
                </a:lnTo>
                <a:lnTo>
                  <a:pt x="2361" y="2252"/>
                </a:lnTo>
                <a:lnTo>
                  <a:pt x="2357" y="2257"/>
                </a:lnTo>
                <a:lnTo>
                  <a:pt x="2368" y="2280"/>
                </a:lnTo>
                <a:lnTo>
                  <a:pt x="2368" y="2282"/>
                </a:lnTo>
                <a:lnTo>
                  <a:pt x="2372" y="2294"/>
                </a:lnTo>
                <a:lnTo>
                  <a:pt x="2408" y="2312"/>
                </a:lnTo>
                <a:lnTo>
                  <a:pt x="2410" y="2311"/>
                </a:lnTo>
                <a:lnTo>
                  <a:pt x="2413" y="2311"/>
                </a:lnTo>
                <a:lnTo>
                  <a:pt x="2415" y="2311"/>
                </a:lnTo>
                <a:lnTo>
                  <a:pt x="2418" y="2310"/>
                </a:lnTo>
                <a:lnTo>
                  <a:pt x="2420" y="2310"/>
                </a:lnTo>
                <a:lnTo>
                  <a:pt x="2422" y="2310"/>
                </a:lnTo>
                <a:lnTo>
                  <a:pt x="2424" y="2310"/>
                </a:lnTo>
                <a:lnTo>
                  <a:pt x="2426" y="2310"/>
                </a:lnTo>
                <a:lnTo>
                  <a:pt x="2429" y="2309"/>
                </a:lnTo>
                <a:lnTo>
                  <a:pt x="2431" y="2306"/>
                </a:lnTo>
                <a:lnTo>
                  <a:pt x="2434" y="2305"/>
                </a:lnTo>
                <a:lnTo>
                  <a:pt x="2437" y="2304"/>
                </a:lnTo>
                <a:lnTo>
                  <a:pt x="2438" y="2302"/>
                </a:lnTo>
                <a:lnTo>
                  <a:pt x="2441" y="2301"/>
                </a:lnTo>
                <a:lnTo>
                  <a:pt x="2442" y="2300"/>
                </a:lnTo>
                <a:lnTo>
                  <a:pt x="2446" y="2300"/>
                </a:lnTo>
                <a:lnTo>
                  <a:pt x="2470" y="2295"/>
                </a:lnTo>
                <a:lnTo>
                  <a:pt x="2472" y="2295"/>
                </a:lnTo>
                <a:lnTo>
                  <a:pt x="2475" y="2295"/>
                </a:lnTo>
                <a:lnTo>
                  <a:pt x="2478" y="2295"/>
                </a:lnTo>
                <a:lnTo>
                  <a:pt x="2479" y="2295"/>
                </a:lnTo>
                <a:lnTo>
                  <a:pt x="2483" y="2295"/>
                </a:lnTo>
                <a:lnTo>
                  <a:pt x="2488" y="2296"/>
                </a:lnTo>
                <a:lnTo>
                  <a:pt x="2491" y="2296"/>
                </a:lnTo>
                <a:lnTo>
                  <a:pt x="2494" y="2296"/>
                </a:lnTo>
                <a:lnTo>
                  <a:pt x="2498" y="2298"/>
                </a:lnTo>
                <a:lnTo>
                  <a:pt x="2500" y="2298"/>
                </a:lnTo>
                <a:lnTo>
                  <a:pt x="2502" y="2298"/>
                </a:lnTo>
                <a:lnTo>
                  <a:pt x="2505" y="2298"/>
                </a:lnTo>
                <a:lnTo>
                  <a:pt x="2510" y="2298"/>
                </a:lnTo>
                <a:lnTo>
                  <a:pt x="2514" y="2299"/>
                </a:lnTo>
                <a:lnTo>
                  <a:pt x="2516" y="2299"/>
                </a:lnTo>
                <a:lnTo>
                  <a:pt x="2518" y="2300"/>
                </a:lnTo>
                <a:lnTo>
                  <a:pt x="2523" y="2301"/>
                </a:lnTo>
                <a:lnTo>
                  <a:pt x="2526" y="2302"/>
                </a:lnTo>
                <a:lnTo>
                  <a:pt x="2528" y="2304"/>
                </a:lnTo>
                <a:lnTo>
                  <a:pt x="2530" y="2305"/>
                </a:lnTo>
                <a:lnTo>
                  <a:pt x="2533" y="2306"/>
                </a:lnTo>
                <a:lnTo>
                  <a:pt x="2538" y="2309"/>
                </a:lnTo>
                <a:lnTo>
                  <a:pt x="2541" y="2310"/>
                </a:lnTo>
                <a:lnTo>
                  <a:pt x="2544" y="2310"/>
                </a:lnTo>
                <a:lnTo>
                  <a:pt x="2548" y="2310"/>
                </a:lnTo>
                <a:lnTo>
                  <a:pt x="2550" y="2311"/>
                </a:lnTo>
                <a:lnTo>
                  <a:pt x="2557" y="2312"/>
                </a:lnTo>
                <a:lnTo>
                  <a:pt x="2559" y="2312"/>
                </a:lnTo>
                <a:lnTo>
                  <a:pt x="2564" y="2312"/>
                </a:lnTo>
                <a:lnTo>
                  <a:pt x="2566" y="2311"/>
                </a:lnTo>
                <a:lnTo>
                  <a:pt x="2569" y="2311"/>
                </a:lnTo>
                <a:lnTo>
                  <a:pt x="2573" y="2311"/>
                </a:lnTo>
                <a:lnTo>
                  <a:pt x="2574" y="2311"/>
                </a:lnTo>
                <a:lnTo>
                  <a:pt x="2575" y="2311"/>
                </a:lnTo>
                <a:lnTo>
                  <a:pt x="2579" y="2310"/>
                </a:lnTo>
                <a:lnTo>
                  <a:pt x="2582" y="2310"/>
                </a:lnTo>
                <a:lnTo>
                  <a:pt x="2586" y="2309"/>
                </a:lnTo>
                <a:lnTo>
                  <a:pt x="2589" y="2306"/>
                </a:lnTo>
                <a:lnTo>
                  <a:pt x="2621" y="2315"/>
                </a:lnTo>
                <a:lnTo>
                  <a:pt x="2622" y="2315"/>
                </a:lnTo>
                <a:lnTo>
                  <a:pt x="2624" y="2316"/>
                </a:lnTo>
                <a:lnTo>
                  <a:pt x="2625" y="2316"/>
                </a:lnTo>
                <a:lnTo>
                  <a:pt x="2627" y="2316"/>
                </a:lnTo>
                <a:lnTo>
                  <a:pt x="2628" y="2316"/>
                </a:lnTo>
                <a:lnTo>
                  <a:pt x="2629" y="2316"/>
                </a:lnTo>
                <a:lnTo>
                  <a:pt x="2630" y="2316"/>
                </a:lnTo>
                <a:lnTo>
                  <a:pt x="2632" y="2316"/>
                </a:lnTo>
                <a:lnTo>
                  <a:pt x="2633" y="2316"/>
                </a:lnTo>
                <a:lnTo>
                  <a:pt x="2634" y="2317"/>
                </a:lnTo>
                <a:lnTo>
                  <a:pt x="2635" y="2317"/>
                </a:lnTo>
                <a:lnTo>
                  <a:pt x="2639" y="2318"/>
                </a:lnTo>
                <a:lnTo>
                  <a:pt x="2640" y="2320"/>
                </a:lnTo>
                <a:lnTo>
                  <a:pt x="2641" y="2320"/>
                </a:lnTo>
                <a:lnTo>
                  <a:pt x="2643" y="2320"/>
                </a:lnTo>
                <a:lnTo>
                  <a:pt x="2644" y="2320"/>
                </a:lnTo>
                <a:lnTo>
                  <a:pt x="2646" y="2321"/>
                </a:lnTo>
                <a:lnTo>
                  <a:pt x="2648" y="2321"/>
                </a:lnTo>
                <a:lnTo>
                  <a:pt x="2648" y="2322"/>
                </a:lnTo>
                <a:lnTo>
                  <a:pt x="2649" y="2322"/>
                </a:lnTo>
                <a:lnTo>
                  <a:pt x="2651" y="2322"/>
                </a:lnTo>
                <a:lnTo>
                  <a:pt x="2653" y="2323"/>
                </a:lnTo>
                <a:lnTo>
                  <a:pt x="2655" y="2323"/>
                </a:lnTo>
                <a:lnTo>
                  <a:pt x="2656" y="2323"/>
                </a:lnTo>
                <a:lnTo>
                  <a:pt x="2657" y="2323"/>
                </a:lnTo>
                <a:lnTo>
                  <a:pt x="2659" y="2323"/>
                </a:lnTo>
                <a:lnTo>
                  <a:pt x="2660" y="2325"/>
                </a:lnTo>
                <a:lnTo>
                  <a:pt x="2661" y="2325"/>
                </a:lnTo>
                <a:lnTo>
                  <a:pt x="2661" y="2323"/>
                </a:lnTo>
                <a:lnTo>
                  <a:pt x="2661" y="2321"/>
                </a:lnTo>
                <a:lnTo>
                  <a:pt x="2661" y="2318"/>
                </a:lnTo>
                <a:lnTo>
                  <a:pt x="2661" y="2316"/>
                </a:lnTo>
                <a:lnTo>
                  <a:pt x="2661" y="2315"/>
                </a:lnTo>
                <a:lnTo>
                  <a:pt x="2661" y="2314"/>
                </a:lnTo>
                <a:lnTo>
                  <a:pt x="2662" y="2314"/>
                </a:lnTo>
                <a:lnTo>
                  <a:pt x="2664" y="2314"/>
                </a:lnTo>
                <a:lnTo>
                  <a:pt x="2666" y="2314"/>
                </a:lnTo>
                <a:lnTo>
                  <a:pt x="2667" y="2315"/>
                </a:lnTo>
                <a:lnTo>
                  <a:pt x="2669" y="2315"/>
                </a:lnTo>
                <a:lnTo>
                  <a:pt x="2671" y="2315"/>
                </a:lnTo>
                <a:lnTo>
                  <a:pt x="2672" y="2315"/>
                </a:lnTo>
                <a:lnTo>
                  <a:pt x="2675" y="2314"/>
                </a:lnTo>
                <a:lnTo>
                  <a:pt x="2675" y="2312"/>
                </a:lnTo>
                <a:lnTo>
                  <a:pt x="2676" y="2311"/>
                </a:lnTo>
                <a:lnTo>
                  <a:pt x="2675" y="2307"/>
                </a:lnTo>
                <a:lnTo>
                  <a:pt x="2676" y="2307"/>
                </a:lnTo>
                <a:lnTo>
                  <a:pt x="2676" y="2306"/>
                </a:lnTo>
                <a:lnTo>
                  <a:pt x="2677" y="2305"/>
                </a:lnTo>
                <a:lnTo>
                  <a:pt x="2678" y="2304"/>
                </a:lnTo>
                <a:lnTo>
                  <a:pt x="2680" y="2304"/>
                </a:lnTo>
                <a:lnTo>
                  <a:pt x="2681" y="2304"/>
                </a:lnTo>
                <a:lnTo>
                  <a:pt x="2683" y="2304"/>
                </a:lnTo>
                <a:lnTo>
                  <a:pt x="2685" y="2304"/>
                </a:lnTo>
                <a:lnTo>
                  <a:pt x="2686" y="2304"/>
                </a:lnTo>
                <a:lnTo>
                  <a:pt x="2687" y="2304"/>
                </a:lnTo>
                <a:lnTo>
                  <a:pt x="2688" y="2305"/>
                </a:lnTo>
                <a:lnTo>
                  <a:pt x="2688" y="2302"/>
                </a:lnTo>
                <a:lnTo>
                  <a:pt x="2688" y="2301"/>
                </a:lnTo>
                <a:lnTo>
                  <a:pt x="2688" y="2300"/>
                </a:lnTo>
                <a:lnTo>
                  <a:pt x="2689" y="2300"/>
                </a:lnTo>
                <a:lnTo>
                  <a:pt x="2691" y="2299"/>
                </a:lnTo>
                <a:lnTo>
                  <a:pt x="2692" y="2299"/>
                </a:lnTo>
                <a:lnTo>
                  <a:pt x="2692" y="2298"/>
                </a:lnTo>
                <a:lnTo>
                  <a:pt x="2696" y="2285"/>
                </a:lnTo>
                <a:lnTo>
                  <a:pt x="2698" y="2286"/>
                </a:lnTo>
                <a:lnTo>
                  <a:pt x="2701" y="2286"/>
                </a:lnTo>
                <a:lnTo>
                  <a:pt x="2703" y="2288"/>
                </a:lnTo>
                <a:lnTo>
                  <a:pt x="2705" y="2288"/>
                </a:lnTo>
                <a:lnTo>
                  <a:pt x="2707" y="2288"/>
                </a:lnTo>
                <a:lnTo>
                  <a:pt x="2709" y="2289"/>
                </a:lnTo>
                <a:lnTo>
                  <a:pt x="2710" y="2289"/>
                </a:lnTo>
                <a:lnTo>
                  <a:pt x="2713" y="2289"/>
                </a:lnTo>
                <a:lnTo>
                  <a:pt x="2714" y="2289"/>
                </a:lnTo>
                <a:lnTo>
                  <a:pt x="2717" y="2288"/>
                </a:lnTo>
                <a:lnTo>
                  <a:pt x="2718" y="2288"/>
                </a:lnTo>
                <a:lnTo>
                  <a:pt x="2720" y="2288"/>
                </a:lnTo>
                <a:lnTo>
                  <a:pt x="2721" y="2286"/>
                </a:lnTo>
                <a:lnTo>
                  <a:pt x="2723" y="2286"/>
                </a:lnTo>
                <a:lnTo>
                  <a:pt x="2724" y="2286"/>
                </a:lnTo>
                <a:lnTo>
                  <a:pt x="2725" y="2285"/>
                </a:lnTo>
                <a:lnTo>
                  <a:pt x="2726" y="2284"/>
                </a:lnTo>
                <a:lnTo>
                  <a:pt x="2729" y="2284"/>
                </a:lnTo>
                <a:lnTo>
                  <a:pt x="2730" y="2283"/>
                </a:lnTo>
                <a:lnTo>
                  <a:pt x="2731" y="2283"/>
                </a:lnTo>
                <a:lnTo>
                  <a:pt x="2733" y="2283"/>
                </a:lnTo>
                <a:lnTo>
                  <a:pt x="2734" y="2283"/>
                </a:lnTo>
                <a:lnTo>
                  <a:pt x="2726" y="2229"/>
                </a:lnTo>
                <a:lnTo>
                  <a:pt x="2733" y="2234"/>
                </a:lnTo>
                <a:lnTo>
                  <a:pt x="2736" y="2237"/>
                </a:lnTo>
                <a:lnTo>
                  <a:pt x="2741" y="2242"/>
                </a:lnTo>
                <a:lnTo>
                  <a:pt x="2745" y="2246"/>
                </a:lnTo>
                <a:lnTo>
                  <a:pt x="2750" y="2251"/>
                </a:lnTo>
                <a:lnTo>
                  <a:pt x="2753" y="2253"/>
                </a:lnTo>
                <a:lnTo>
                  <a:pt x="2758" y="2257"/>
                </a:lnTo>
                <a:lnTo>
                  <a:pt x="2762" y="2259"/>
                </a:lnTo>
                <a:lnTo>
                  <a:pt x="2763" y="2261"/>
                </a:lnTo>
                <a:lnTo>
                  <a:pt x="2766" y="2262"/>
                </a:lnTo>
                <a:lnTo>
                  <a:pt x="2767" y="2263"/>
                </a:lnTo>
                <a:lnTo>
                  <a:pt x="2768" y="2263"/>
                </a:lnTo>
                <a:lnTo>
                  <a:pt x="2769" y="2264"/>
                </a:lnTo>
                <a:lnTo>
                  <a:pt x="2771" y="2264"/>
                </a:lnTo>
                <a:lnTo>
                  <a:pt x="2771" y="2266"/>
                </a:lnTo>
                <a:lnTo>
                  <a:pt x="2772" y="2266"/>
                </a:lnTo>
                <a:lnTo>
                  <a:pt x="2772" y="2267"/>
                </a:lnTo>
                <a:lnTo>
                  <a:pt x="2773" y="2267"/>
                </a:lnTo>
                <a:lnTo>
                  <a:pt x="2773" y="2268"/>
                </a:lnTo>
                <a:lnTo>
                  <a:pt x="2774" y="2269"/>
                </a:lnTo>
                <a:lnTo>
                  <a:pt x="2774" y="2272"/>
                </a:lnTo>
                <a:lnTo>
                  <a:pt x="2776" y="2274"/>
                </a:lnTo>
                <a:lnTo>
                  <a:pt x="2777" y="2274"/>
                </a:lnTo>
                <a:lnTo>
                  <a:pt x="2777" y="2275"/>
                </a:lnTo>
                <a:lnTo>
                  <a:pt x="2777" y="2277"/>
                </a:lnTo>
                <a:lnTo>
                  <a:pt x="2778" y="2277"/>
                </a:lnTo>
                <a:lnTo>
                  <a:pt x="2779" y="2278"/>
                </a:lnTo>
                <a:lnTo>
                  <a:pt x="2781" y="2279"/>
                </a:lnTo>
                <a:lnTo>
                  <a:pt x="2782" y="2280"/>
                </a:lnTo>
                <a:lnTo>
                  <a:pt x="2784" y="2282"/>
                </a:lnTo>
                <a:lnTo>
                  <a:pt x="2788" y="2284"/>
                </a:lnTo>
                <a:lnTo>
                  <a:pt x="2790" y="2286"/>
                </a:lnTo>
                <a:lnTo>
                  <a:pt x="2792" y="2288"/>
                </a:lnTo>
                <a:lnTo>
                  <a:pt x="2792" y="2289"/>
                </a:lnTo>
                <a:lnTo>
                  <a:pt x="2793" y="2289"/>
                </a:lnTo>
                <a:lnTo>
                  <a:pt x="2794" y="2290"/>
                </a:lnTo>
                <a:lnTo>
                  <a:pt x="2794" y="2291"/>
                </a:lnTo>
                <a:lnTo>
                  <a:pt x="2795" y="2293"/>
                </a:lnTo>
                <a:lnTo>
                  <a:pt x="2797" y="2295"/>
                </a:lnTo>
                <a:lnTo>
                  <a:pt x="2798" y="2296"/>
                </a:lnTo>
                <a:lnTo>
                  <a:pt x="2799" y="2299"/>
                </a:lnTo>
                <a:lnTo>
                  <a:pt x="2800" y="2301"/>
                </a:lnTo>
                <a:lnTo>
                  <a:pt x="2804" y="2306"/>
                </a:lnTo>
                <a:lnTo>
                  <a:pt x="2805" y="2310"/>
                </a:lnTo>
                <a:lnTo>
                  <a:pt x="2806" y="2311"/>
                </a:lnTo>
                <a:lnTo>
                  <a:pt x="2806" y="2312"/>
                </a:lnTo>
                <a:lnTo>
                  <a:pt x="2806" y="2314"/>
                </a:lnTo>
                <a:lnTo>
                  <a:pt x="2808" y="2315"/>
                </a:lnTo>
                <a:lnTo>
                  <a:pt x="2809" y="2321"/>
                </a:lnTo>
                <a:lnTo>
                  <a:pt x="2810" y="2322"/>
                </a:lnTo>
                <a:lnTo>
                  <a:pt x="2810" y="2323"/>
                </a:lnTo>
                <a:lnTo>
                  <a:pt x="2814" y="2330"/>
                </a:lnTo>
                <a:lnTo>
                  <a:pt x="2813" y="2330"/>
                </a:lnTo>
                <a:lnTo>
                  <a:pt x="2813" y="2331"/>
                </a:lnTo>
                <a:lnTo>
                  <a:pt x="2814" y="2333"/>
                </a:lnTo>
                <a:lnTo>
                  <a:pt x="2815" y="2336"/>
                </a:lnTo>
                <a:lnTo>
                  <a:pt x="2816" y="2336"/>
                </a:lnTo>
                <a:lnTo>
                  <a:pt x="2816" y="2337"/>
                </a:lnTo>
                <a:lnTo>
                  <a:pt x="2817" y="2338"/>
                </a:lnTo>
                <a:lnTo>
                  <a:pt x="2817" y="2339"/>
                </a:lnTo>
                <a:lnTo>
                  <a:pt x="2819" y="2341"/>
                </a:lnTo>
                <a:lnTo>
                  <a:pt x="2819" y="2342"/>
                </a:lnTo>
                <a:lnTo>
                  <a:pt x="2819" y="2343"/>
                </a:lnTo>
                <a:lnTo>
                  <a:pt x="2819" y="2344"/>
                </a:lnTo>
                <a:lnTo>
                  <a:pt x="2817" y="2346"/>
                </a:lnTo>
                <a:lnTo>
                  <a:pt x="2817" y="2347"/>
                </a:lnTo>
                <a:lnTo>
                  <a:pt x="2817" y="2349"/>
                </a:lnTo>
                <a:lnTo>
                  <a:pt x="2817" y="2352"/>
                </a:lnTo>
                <a:lnTo>
                  <a:pt x="2817" y="2354"/>
                </a:lnTo>
                <a:lnTo>
                  <a:pt x="2817" y="2357"/>
                </a:lnTo>
                <a:lnTo>
                  <a:pt x="2817" y="2358"/>
                </a:lnTo>
                <a:lnTo>
                  <a:pt x="2817" y="2359"/>
                </a:lnTo>
                <a:lnTo>
                  <a:pt x="2817" y="2360"/>
                </a:lnTo>
                <a:lnTo>
                  <a:pt x="2817" y="2362"/>
                </a:lnTo>
                <a:lnTo>
                  <a:pt x="2817" y="2363"/>
                </a:lnTo>
                <a:lnTo>
                  <a:pt x="2817" y="2364"/>
                </a:lnTo>
                <a:lnTo>
                  <a:pt x="2817" y="2365"/>
                </a:lnTo>
                <a:lnTo>
                  <a:pt x="2817" y="2368"/>
                </a:lnTo>
                <a:lnTo>
                  <a:pt x="2817" y="2369"/>
                </a:lnTo>
                <a:lnTo>
                  <a:pt x="2817" y="2371"/>
                </a:lnTo>
                <a:lnTo>
                  <a:pt x="2819" y="2374"/>
                </a:lnTo>
                <a:lnTo>
                  <a:pt x="2819" y="2375"/>
                </a:lnTo>
                <a:lnTo>
                  <a:pt x="2819" y="2378"/>
                </a:lnTo>
                <a:lnTo>
                  <a:pt x="2819" y="2380"/>
                </a:lnTo>
                <a:lnTo>
                  <a:pt x="2820" y="2381"/>
                </a:lnTo>
                <a:lnTo>
                  <a:pt x="2820" y="2382"/>
                </a:lnTo>
                <a:lnTo>
                  <a:pt x="2820" y="2384"/>
                </a:lnTo>
                <a:lnTo>
                  <a:pt x="2820" y="2385"/>
                </a:lnTo>
                <a:lnTo>
                  <a:pt x="2821" y="2386"/>
                </a:lnTo>
                <a:lnTo>
                  <a:pt x="2821" y="2387"/>
                </a:lnTo>
                <a:lnTo>
                  <a:pt x="2822" y="2389"/>
                </a:lnTo>
                <a:lnTo>
                  <a:pt x="2822" y="2390"/>
                </a:lnTo>
                <a:lnTo>
                  <a:pt x="2824" y="2391"/>
                </a:lnTo>
                <a:lnTo>
                  <a:pt x="2824" y="2392"/>
                </a:lnTo>
                <a:lnTo>
                  <a:pt x="2825" y="2394"/>
                </a:lnTo>
                <a:lnTo>
                  <a:pt x="2825" y="2395"/>
                </a:lnTo>
                <a:lnTo>
                  <a:pt x="2825" y="2396"/>
                </a:lnTo>
                <a:lnTo>
                  <a:pt x="2826" y="2398"/>
                </a:lnTo>
                <a:lnTo>
                  <a:pt x="2826" y="2400"/>
                </a:lnTo>
                <a:lnTo>
                  <a:pt x="2826" y="2401"/>
                </a:lnTo>
                <a:lnTo>
                  <a:pt x="2826" y="2402"/>
                </a:lnTo>
                <a:lnTo>
                  <a:pt x="2826" y="2403"/>
                </a:lnTo>
                <a:lnTo>
                  <a:pt x="2826" y="2405"/>
                </a:lnTo>
                <a:lnTo>
                  <a:pt x="2826" y="2407"/>
                </a:lnTo>
                <a:lnTo>
                  <a:pt x="2826" y="2408"/>
                </a:lnTo>
                <a:lnTo>
                  <a:pt x="2826" y="2410"/>
                </a:lnTo>
                <a:lnTo>
                  <a:pt x="2826" y="2411"/>
                </a:lnTo>
                <a:lnTo>
                  <a:pt x="2826" y="2412"/>
                </a:lnTo>
                <a:lnTo>
                  <a:pt x="2826" y="2413"/>
                </a:lnTo>
                <a:lnTo>
                  <a:pt x="2826" y="2415"/>
                </a:lnTo>
                <a:lnTo>
                  <a:pt x="2826" y="2416"/>
                </a:lnTo>
                <a:lnTo>
                  <a:pt x="2825" y="2418"/>
                </a:lnTo>
                <a:lnTo>
                  <a:pt x="2825" y="2419"/>
                </a:lnTo>
                <a:lnTo>
                  <a:pt x="2825" y="2422"/>
                </a:lnTo>
                <a:lnTo>
                  <a:pt x="2824" y="2423"/>
                </a:lnTo>
                <a:lnTo>
                  <a:pt x="2824" y="2424"/>
                </a:lnTo>
                <a:lnTo>
                  <a:pt x="2824" y="2427"/>
                </a:lnTo>
                <a:lnTo>
                  <a:pt x="2824" y="2428"/>
                </a:lnTo>
                <a:lnTo>
                  <a:pt x="2822" y="2429"/>
                </a:lnTo>
                <a:lnTo>
                  <a:pt x="2822" y="2431"/>
                </a:lnTo>
                <a:lnTo>
                  <a:pt x="2822" y="2432"/>
                </a:lnTo>
                <a:lnTo>
                  <a:pt x="2821" y="2433"/>
                </a:lnTo>
                <a:lnTo>
                  <a:pt x="2821" y="2434"/>
                </a:lnTo>
                <a:lnTo>
                  <a:pt x="2820" y="2437"/>
                </a:lnTo>
                <a:lnTo>
                  <a:pt x="2820" y="2439"/>
                </a:lnTo>
                <a:lnTo>
                  <a:pt x="2819" y="2439"/>
                </a:lnTo>
                <a:lnTo>
                  <a:pt x="2819" y="2440"/>
                </a:lnTo>
                <a:lnTo>
                  <a:pt x="2819" y="2443"/>
                </a:lnTo>
                <a:lnTo>
                  <a:pt x="2817" y="2443"/>
                </a:lnTo>
                <a:lnTo>
                  <a:pt x="2817" y="2444"/>
                </a:lnTo>
                <a:lnTo>
                  <a:pt x="2817" y="2445"/>
                </a:lnTo>
                <a:lnTo>
                  <a:pt x="2816" y="2447"/>
                </a:lnTo>
                <a:lnTo>
                  <a:pt x="2816" y="2448"/>
                </a:lnTo>
                <a:lnTo>
                  <a:pt x="2816" y="2449"/>
                </a:lnTo>
                <a:lnTo>
                  <a:pt x="2816" y="2450"/>
                </a:lnTo>
                <a:lnTo>
                  <a:pt x="2815" y="2450"/>
                </a:lnTo>
                <a:lnTo>
                  <a:pt x="2815" y="2451"/>
                </a:lnTo>
                <a:lnTo>
                  <a:pt x="2810" y="2491"/>
                </a:lnTo>
                <a:lnTo>
                  <a:pt x="2809" y="2508"/>
                </a:lnTo>
                <a:lnTo>
                  <a:pt x="2793" y="2511"/>
                </a:lnTo>
                <a:lnTo>
                  <a:pt x="2779" y="2520"/>
                </a:lnTo>
                <a:lnTo>
                  <a:pt x="2760" y="2531"/>
                </a:lnTo>
                <a:lnTo>
                  <a:pt x="2742" y="2535"/>
                </a:lnTo>
                <a:lnTo>
                  <a:pt x="2720" y="2515"/>
                </a:lnTo>
                <a:lnTo>
                  <a:pt x="2714" y="2512"/>
                </a:lnTo>
                <a:lnTo>
                  <a:pt x="2708" y="2513"/>
                </a:lnTo>
                <a:lnTo>
                  <a:pt x="2704" y="2515"/>
                </a:lnTo>
                <a:lnTo>
                  <a:pt x="2702" y="2519"/>
                </a:lnTo>
                <a:lnTo>
                  <a:pt x="2698" y="2522"/>
                </a:lnTo>
                <a:lnTo>
                  <a:pt x="2694" y="2524"/>
                </a:lnTo>
                <a:lnTo>
                  <a:pt x="2691" y="2528"/>
                </a:lnTo>
                <a:lnTo>
                  <a:pt x="2687" y="2530"/>
                </a:lnTo>
                <a:lnTo>
                  <a:pt x="2683" y="2533"/>
                </a:lnTo>
                <a:lnTo>
                  <a:pt x="2681" y="2536"/>
                </a:lnTo>
                <a:lnTo>
                  <a:pt x="2677" y="2539"/>
                </a:lnTo>
                <a:lnTo>
                  <a:pt x="2673" y="2543"/>
                </a:lnTo>
                <a:lnTo>
                  <a:pt x="2671" y="2545"/>
                </a:lnTo>
                <a:lnTo>
                  <a:pt x="2667" y="2549"/>
                </a:lnTo>
                <a:lnTo>
                  <a:pt x="2664" y="2551"/>
                </a:lnTo>
                <a:lnTo>
                  <a:pt x="2661" y="2555"/>
                </a:lnTo>
                <a:lnTo>
                  <a:pt x="2657" y="2559"/>
                </a:lnTo>
                <a:lnTo>
                  <a:pt x="2655" y="2561"/>
                </a:lnTo>
                <a:lnTo>
                  <a:pt x="2653" y="2565"/>
                </a:lnTo>
                <a:lnTo>
                  <a:pt x="2649" y="2568"/>
                </a:lnTo>
                <a:lnTo>
                  <a:pt x="2646" y="2572"/>
                </a:lnTo>
                <a:lnTo>
                  <a:pt x="2644" y="2576"/>
                </a:lnTo>
                <a:lnTo>
                  <a:pt x="2640" y="2578"/>
                </a:lnTo>
                <a:lnTo>
                  <a:pt x="2638" y="2582"/>
                </a:lnTo>
                <a:lnTo>
                  <a:pt x="2635" y="2586"/>
                </a:lnTo>
                <a:lnTo>
                  <a:pt x="2632" y="2589"/>
                </a:lnTo>
                <a:lnTo>
                  <a:pt x="2629" y="2593"/>
                </a:lnTo>
                <a:lnTo>
                  <a:pt x="2627" y="2597"/>
                </a:lnTo>
                <a:lnTo>
                  <a:pt x="2624" y="2599"/>
                </a:lnTo>
                <a:lnTo>
                  <a:pt x="2621" y="2603"/>
                </a:lnTo>
                <a:lnTo>
                  <a:pt x="2618" y="2607"/>
                </a:lnTo>
                <a:lnTo>
                  <a:pt x="2616" y="2610"/>
                </a:lnTo>
                <a:lnTo>
                  <a:pt x="2612" y="2614"/>
                </a:lnTo>
                <a:lnTo>
                  <a:pt x="2609" y="2618"/>
                </a:lnTo>
                <a:lnTo>
                  <a:pt x="2607" y="2620"/>
                </a:lnTo>
                <a:lnTo>
                  <a:pt x="2603" y="2624"/>
                </a:lnTo>
                <a:lnTo>
                  <a:pt x="2601" y="2627"/>
                </a:lnTo>
                <a:lnTo>
                  <a:pt x="2598" y="2631"/>
                </a:lnTo>
                <a:lnTo>
                  <a:pt x="2597" y="2632"/>
                </a:lnTo>
                <a:lnTo>
                  <a:pt x="2586" y="2647"/>
                </a:lnTo>
                <a:lnTo>
                  <a:pt x="2584" y="2651"/>
                </a:lnTo>
                <a:lnTo>
                  <a:pt x="2580" y="2655"/>
                </a:lnTo>
                <a:lnTo>
                  <a:pt x="2577" y="2658"/>
                </a:lnTo>
                <a:lnTo>
                  <a:pt x="2575" y="2662"/>
                </a:lnTo>
                <a:lnTo>
                  <a:pt x="2573" y="2666"/>
                </a:lnTo>
                <a:lnTo>
                  <a:pt x="2570" y="2669"/>
                </a:lnTo>
                <a:lnTo>
                  <a:pt x="2569" y="2673"/>
                </a:lnTo>
                <a:lnTo>
                  <a:pt x="2566" y="2677"/>
                </a:lnTo>
                <a:lnTo>
                  <a:pt x="2564" y="2680"/>
                </a:lnTo>
                <a:lnTo>
                  <a:pt x="2561" y="2684"/>
                </a:lnTo>
                <a:lnTo>
                  <a:pt x="2560" y="2689"/>
                </a:lnTo>
                <a:lnTo>
                  <a:pt x="2558" y="2693"/>
                </a:lnTo>
                <a:lnTo>
                  <a:pt x="2555" y="2696"/>
                </a:lnTo>
                <a:lnTo>
                  <a:pt x="2554" y="2701"/>
                </a:lnTo>
                <a:lnTo>
                  <a:pt x="2552" y="2705"/>
                </a:lnTo>
                <a:lnTo>
                  <a:pt x="2550" y="2709"/>
                </a:lnTo>
                <a:lnTo>
                  <a:pt x="2548" y="2714"/>
                </a:lnTo>
                <a:lnTo>
                  <a:pt x="2547" y="2717"/>
                </a:lnTo>
                <a:lnTo>
                  <a:pt x="2544" y="2721"/>
                </a:lnTo>
                <a:lnTo>
                  <a:pt x="2542" y="2725"/>
                </a:lnTo>
                <a:lnTo>
                  <a:pt x="2541" y="2730"/>
                </a:lnTo>
                <a:lnTo>
                  <a:pt x="2538" y="2733"/>
                </a:lnTo>
                <a:lnTo>
                  <a:pt x="2537" y="2737"/>
                </a:lnTo>
                <a:lnTo>
                  <a:pt x="2534" y="2741"/>
                </a:lnTo>
                <a:lnTo>
                  <a:pt x="2532" y="2746"/>
                </a:lnTo>
                <a:lnTo>
                  <a:pt x="2530" y="2749"/>
                </a:lnTo>
                <a:lnTo>
                  <a:pt x="2528" y="2753"/>
                </a:lnTo>
                <a:lnTo>
                  <a:pt x="2526" y="2757"/>
                </a:lnTo>
                <a:lnTo>
                  <a:pt x="2523" y="2760"/>
                </a:lnTo>
                <a:lnTo>
                  <a:pt x="2521" y="2764"/>
                </a:lnTo>
                <a:lnTo>
                  <a:pt x="2518" y="2768"/>
                </a:lnTo>
                <a:lnTo>
                  <a:pt x="2516" y="2772"/>
                </a:lnTo>
                <a:lnTo>
                  <a:pt x="2514" y="2775"/>
                </a:lnTo>
                <a:lnTo>
                  <a:pt x="2511" y="2779"/>
                </a:lnTo>
                <a:lnTo>
                  <a:pt x="2507" y="2783"/>
                </a:lnTo>
                <a:lnTo>
                  <a:pt x="2505" y="2786"/>
                </a:lnTo>
                <a:lnTo>
                  <a:pt x="2502" y="2790"/>
                </a:lnTo>
                <a:lnTo>
                  <a:pt x="2500" y="2794"/>
                </a:lnTo>
                <a:lnTo>
                  <a:pt x="2496" y="2797"/>
                </a:lnTo>
                <a:lnTo>
                  <a:pt x="2494" y="2801"/>
                </a:lnTo>
                <a:lnTo>
                  <a:pt x="2491" y="2804"/>
                </a:lnTo>
                <a:lnTo>
                  <a:pt x="2488" y="2807"/>
                </a:lnTo>
                <a:lnTo>
                  <a:pt x="2485" y="2811"/>
                </a:lnTo>
                <a:lnTo>
                  <a:pt x="2482" y="2813"/>
                </a:lnTo>
                <a:lnTo>
                  <a:pt x="2479" y="2817"/>
                </a:lnTo>
                <a:lnTo>
                  <a:pt x="2475" y="2821"/>
                </a:lnTo>
                <a:lnTo>
                  <a:pt x="2472" y="2823"/>
                </a:lnTo>
                <a:lnTo>
                  <a:pt x="2469" y="2827"/>
                </a:lnTo>
                <a:lnTo>
                  <a:pt x="2468" y="2828"/>
                </a:lnTo>
                <a:lnTo>
                  <a:pt x="2472" y="2829"/>
                </a:lnTo>
                <a:lnTo>
                  <a:pt x="2477" y="2831"/>
                </a:lnTo>
                <a:lnTo>
                  <a:pt x="2480" y="2832"/>
                </a:lnTo>
                <a:lnTo>
                  <a:pt x="2485" y="2833"/>
                </a:lnTo>
                <a:lnTo>
                  <a:pt x="2489" y="2834"/>
                </a:lnTo>
                <a:lnTo>
                  <a:pt x="2494" y="2836"/>
                </a:lnTo>
                <a:lnTo>
                  <a:pt x="2498" y="2837"/>
                </a:lnTo>
                <a:lnTo>
                  <a:pt x="2502" y="2839"/>
                </a:lnTo>
                <a:lnTo>
                  <a:pt x="2506" y="2840"/>
                </a:lnTo>
                <a:lnTo>
                  <a:pt x="2510" y="2842"/>
                </a:lnTo>
                <a:lnTo>
                  <a:pt x="2515" y="2843"/>
                </a:lnTo>
                <a:lnTo>
                  <a:pt x="2518" y="2845"/>
                </a:lnTo>
                <a:lnTo>
                  <a:pt x="2523" y="2847"/>
                </a:lnTo>
                <a:lnTo>
                  <a:pt x="2527" y="2848"/>
                </a:lnTo>
                <a:lnTo>
                  <a:pt x="2532" y="2850"/>
                </a:lnTo>
                <a:lnTo>
                  <a:pt x="2536" y="2852"/>
                </a:lnTo>
                <a:lnTo>
                  <a:pt x="2539" y="2853"/>
                </a:lnTo>
                <a:lnTo>
                  <a:pt x="2543" y="2855"/>
                </a:lnTo>
                <a:lnTo>
                  <a:pt x="2547" y="2859"/>
                </a:lnTo>
                <a:lnTo>
                  <a:pt x="2550" y="2861"/>
                </a:lnTo>
                <a:lnTo>
                  <a:pt x="2552" y="2863"/>
                </a:lnTo>
                <a:lnTo>
                  <a:pt x="2546" y="2866"/>
                </a:lnTo>
                <a:lnTo>
                  <a:pt x="2546" y="2868"/>
                </a:lnTo>
                <a:lnTo>
                  <a:pt x="2544" y="2868"/>
                </a:lnTo>
                <a:lnTo>
                  <a:pt x="2531" y="2877"/>
                </a:lnTo>
                <a:lnTo>
                  <a:pt x="2531" y="2879"/>
                </a:lnTo>
                <a:lnTo>
                  <a:pt x="2532" y="2880"/>
                </a:lnTo>
                <a:lnTo>
                  <a:pt x="2533" y="2881"/>
                </a:lnTo>
                <a:lnTo>
                  <a:pt x="2534" y="2882"/>
                </a:lnTo>
                <a:lnTo>
                  <a:pt x="2536" y="2884"/>
                </a:lnTo>
                <a:lnTo>
                  <a:pt x="2537" y="2884"/>
                </a:lnTo>
                <a:lnTo>
                  <a:pt x="2537" y="2885"/>
                </a:lnTo>
                <a:lnTo>
                  <a:pt x="2539" y="2886"/>
                </a:lnTo>
                <a:lnTo>
                  <a:pt x="2541" y="2887"/>
                </a:lnTo>
                <a:lnTo>
                  <a:pt x="2542" y="2887"/>
                </a:lnTo>
                <a:lnTo>
                  <a:pt x="2543" y="2888"/>
                </a:lnTo>
                <a:lnTo>
                  <a:pt x="2544" y="2888"/>
                </a:lnTo>
                <a:lnTo>
                  <a:pt x="2533" y="2898"/>
                </a:lnTo>
                <a:lnTo>
                  <a:pt x="2525" y="2902"/>
                </a:lnTo>
                <a:lnTo>
                  <a:pt x="2516" y="2927"/>
                </a:lnTo>
                <a:lnTo>
                  <a:pt x="2501" y="2938"/>
                </a:lnTo>
                <a:lnTo>
                  <a:pt x="2491" y="2959"/>
                </a:lnTo>
                <a:lnTo>
                  <a:pt x="2467" y="2986"/>
                </a:lnTo>
                <a:lnTo>
                  <a:pt x="2461" y="2996"/>
                </a:lnTo>
                <a:lnTo>
                  <a:pt x="2445" y="3020"/>
                </a:lnTo>
                <a:lnTo>
                  <a:pt x="2431" y="3052"/>
                </a:lnTo>
                <a:lnTo>
                  <a:pt x="2416" y="3083"/>
                </a:lnTo>
                <a:lnTo>
                  <a:pt x="2410" y="3093"/>
                </a:lnTo>
                <a:lnTo>
                  <a:pt x="2390" y="3110"/>
                </a:lnTo>
                <a:lnTo>
                  <a:pt x="2379" y="3126"/>
                </a:lnTo>
                <a:lnTo>
                  <a:pt x="2358" y="3149"/>
                </a:lnTo>
                <a:lnTo>
                  <a:pt x="2336" y="3167"/>
                </a:lnTo>
                <a:lnTo>
                  <a:pt x="2330" y="3181"/>
                </a:lnTo>
                <a:lnTo>
                  <a:pt x="2322" y="3204"/>
                </a:lnTo>
                <a:lnTo>
                  <a:pt x="2317" y="3225"/>
                </a:lnTo>
                <a:lnTo>
                  <a:pt x="2317" y="3246"/>
                </a:lnTo>
                <a:lnTo>
                  <a:pt x="2326" y="3270"/>
                </a:lnTo>
                <a:lnTo>
                  <a:pt x="2336" y="3268"/>
                </a:lnTo>
                <a:lnTo>
                  <a:pt x="2341" y="3270"/>
                </a:lnTo>
                <a:lnTo>
                  <a:pt x="2351" y="3269"/>
                </a:lnTo>
                <a:lnTo>
                  <a:pt x="2361" y="3270"/>
                </a:lnTo>
                <a:lnTo>
                  <a:pt x="2372" y="3282"/>
                </a:lnTo>
                <a:lnTo>
                  <a:pt x="2384" y="3280"/>
                </a:lnTo>
                <a:lnTo>
                  <a:pt x="2371" y="3290"/>
                </a:lnTo>
                <a:lnTo>
                  <a:pt x="2365" y="3290"/>
                </a:lnTo>
                <a:lnTo>
                  <a:pt x="2357" y="3290"/>
                </a:lnTo>
                <a:lnTo>
                  <a:pt x="2350" y="3291"/>
                </a:lnTo>
                <a:lnTo>
                  <a:pt x="2342" y="3294"/>
                </a:lnTo>
                <a:lnTo>
                  <a:pt x="2336" y="3294"/>
                </a:lnTo>
                <a:lnTo>
                  <a:pt x="2329" y="3296"/>
                </a:lnTo>
                <a:lnTo>
                  <a:pt x="2320" y="3297"/>
                </a:lnTo>
                <a:lnTo>
                  <a:pt x="2313" y="3298"/>
                </a:lnTo>
                <a:lnTo>
                  <a:pt x="2298" y="3301"/>
                </a:lnTo>
                <a:lnTo>
                  <a:pt x="2283" y="3302"/>
                </a:lnTo>
                <a:lnTo>
                  <a:pt x="2254" y="3305"/>
                </a:lnTo>
                <a:lnTo>
                  <a:pt x="2245" y="3305"/>
                </a:lnTo>
                <a:lnTo>
                  <a:pt x="2238" y="3306"/>
                </a:lnTo>
                <a:lnTo>
                  <a:pt x="2216" y="3308"/>
                </a:lnTo>
                <a:lnTo>
                  <a:pt x="2208" y="3307"/>
                </a:lnTo>
                <a:lnTo>
                  <a:pt x="2201" y="3306"/>
                </a:lnTo>
                <a:lnTo>
                  <a:pt x="2186" y="3302"/>
                </a:lnTo>
                <a:lnTo>
                  <a:pt x="2153" y="3295"/>
                </a:lnTo>
                <a:lnTo>
                  <a:pt x="2141" y="3292"/>
                </a:lnTo>
                <a:lnTo>
                  <a:pt x="2117" y="3286"/>
                </a:lnTo>
                <a:lnTo>
                  <a:pt x="2096" y="3273"/>
                </a:lnTo>
                <a:lnTo>
                  <a:pt x="2080" y="3252"/>
                </a:lnTo>
                <a:lnTo>
                  <a:pt x="2069" y="3247"/>
                </a:lnTo>
                <a:lnTo>
                  <a:pt x="2050" y="3238"/>
                </a:lnTo>
                <a:lnTo>
                  <a:pt x="2023" y="3231"/>
                </a:lnTo>
                <a:lnTo>
                  <a:pt x="2014" y="3225"/>
                </a:lnTo>
                <a:lnTo>
                  <a:pt x="2004" y="3237"/>
                </a:lnTo>
                <a:lnTo>
                  <a:pt x="2003" y="3237"/>
                </a:lnTo>
                <a:lnTo>
                  <a:pt x="2002" y="3236"/>
                </a:lnTo>
                <a:lnTo>
                  <a:pt x="2000" y="3236"/>
                </a:lnTo>
                <a:lnTo>
                  <a:pt x="1999" y="3236"/>
                </a:lnTo>
                <a:lnTo>
                  <a:pt x="1998" y="3234"/>
                </a:lnTo>
                <a:lnTo>
                  <a:pt x="1995" y="3234"/>
                </a:lnTo>
                <a:lnTo>
                  <a:pt x="1993" y="3233"/>
                </a:lnTo>
                <a:lnTo>
                  <a:pt x="1988" y="3231"/>
                </a:lnTo>
                <a:lnTo>
                  <a:pt x="1987" y="3231"/>
                </a:lnTo>
                <a:lnTo>
                  <a:pt x="1986" y="3230"/>
                </a:lnTo>
                <a:lnTo>
                  <a:pt x="1984" y="3230"/>
                </a:lnTo>
                <a:lnTo>
                  <a:pt x="1983" y="3228"/>
                </a:lnTo>
                <a:lnTo>
                  <a:pt x="1982" y="3228"/>
                </a:lnTo>
                <a:lnTo>
                  <a:pt x="1981" y="3227"/>
                </a:lnTo>
                <a:lnTo>
                  <a:pt x="1979" y="3227"/>
                </a:lnTo>
                <a:lnTo>
                  <a:pt x="1978" y="3227"/>
                </a:lnTo>
                <a:lnTo>
                  <a:pt x="1978" y="3226"/>
                </a:lnTo>
                <a:lnTo>
                  <a:pt x="1976" y="3225"/>
                </a:lnTo>
                <a:lnTo>
                  <a:pt x="1975" y="3225"/>
                </a:lnTo>
                <a:lnTo>
                  <a:pt x="1973" y="3223"/>
                </a:lnTo>
                <a:lnTo>
                  <a:pt x="1972" y="3223"/>
                </a:lnTo>
                <a:lnTo>
                  <a:pt x="1971" y="3222"/>
                </a:lnTo>
                <a:lnTo>
                  <a:pt x="1970" y="3222"/>
                </a:lnTo>
                <a:lnTo>
                  <a:pt x="1970" y="3221"/>
                </a:lnTo>
                <a:lnTo>
                  <a:pt x="1968" y="3221"/>
                </a:lnTo>
                <a:lnTo>
                  <a:pt x="1968" y="3220"/>
                </a:lnTo>
                <a:lnTo>
                  <a:pt x="1967" y="3220"/>
                </a:lnTo>
                <a:lnTo>
                  <a:pt x="1966" y="3218"/>
                </a:lnTo>
                <a:lnTo>
                  <a:pt x="1965" y="3217"/>
                </a:lnTo>
                <a:lnTo>
                  <a:pt x="1963" y="3216"/>
                </a:lnTo>
                <a:lnTo>
                  <a:pt x="1962" y="3215"/>
                </a:lnTo>
                <a:lnTo>
                  <a:pt x="1961" y="3215"/>
                </a:lnTo>
                <a:lnTo>
                  <a:pt x="1960" y="3214"/>
                </a:lnTo>
                <a:lnTo>
                  <a:pt x="1959" y="3212"/>
                </a:lnTo>
                <a:lnTo>
                  <a:pt x="1957" y="3212"/>
                </a:lnTo>
                <a:lnTo>
                  <a:pt x="1957" y="3211"/>
                </a:lnTo>
                <a:lnTo>
                  <a:pt x="1956" y="3211"/>
                </a:lnTo>
                <a:lnTo>
                  <a:pt x="1956" y="3210"/>
                </a:lnTo>
                <a:lnTo>
                  <a:pt x="1955" y="3210"/>
                </a:lnTo>
                <a:lnTo>
                  <a:pt x="1955" y="3209"/>
                </a:lnTo>
                <a:lnTo>
                  <a:pt x="1954" y="3209"/>
                </a:lnTo>
                <a:lnTo>
                  <a:pt x="1954" y="3207"/>
                </a:lnTo>
                <a:lnTo>
                  <a:pt x="1952" y="3207"/>
                </a:lnTo>
                <a:lnTo>
                  <a:pt x="1951" y="3206"/>
                </a:lnTo>
                <a:lnTo>
                  <a:pt x="1950" y="3206"/>
                </a:lnTo>
                <a:lnTo>
                  <a:pt x="1950" y="3205"/>
                </a:lnTo>
                <a:lnTo>
                  <a:pt x="1949" y="3205"/>
                </a:lnTo>
                <a:lnTo>
                  <a:pt x="1949" y="3204"/>
                </a:lnTo>
                <a:lnTo>
                  <a:pt x="1948" y="3204"/>
                </a:lnTo>
                <a:lnTo>
                  <a:pt x="1948" y="3202"/>
                </a:lnTo>
                <a:lnTo>
                  <a:pt x="1946" y="3201"/>
                </a:lnTo>
                <a:lnTo>
                  <a:pt x="1945" y="3201"/>
                </a:lnTo>
                <a:lnTo>
                  <a:pt x="1945" y="3200"/>
                </a:lnTo>
                <a:lnTo>
                  <a:pt x="1944" y="3199"/>
                </a:lnTo>
                <a:lnTo>
                  <a:pt x="1941" y="3196"/>
                </a:lnTo>
                <a:lnTo>
                  <a:pt x="1939" y="3194"/>
                </a:lnTo>
                <a:lnTo>
                  <a:pt x="1934" y="3189"/>
                </a:lnTo>
                <a:lnTo>
                  <a:pt x="1935" y="3188"/>
                </a:lnTo>
                <a:lnTo>
                  <a:pt x="1932" y="3184"/>
                </a:lnTo>
                <a:lnTo>
                  <a:pt x="1927" y="3179"/>
                </a:lnTo>
                <a:lnTo>
                  <a:pt x="1925" y="3178"/>
                </a:lnTo>
                <a:lnTo>
                  <a:pt x="1923" y="3175"/>
                </a:lnTo>
                <a:lnTo>
                  <a:pt x="1920" y="3173"/>
                </a:lnTo>
                <a:lnTo>
                  <a:pt x="1918" y="3170"/>
                </a:lnTo>
                <a:lnTo>
                  <a:pt x="1916" y="3169"/>
                </a:lnTo>
                <a:lnTo>
                  <a:pt x="1913" y="3167"/>
                </a:lnTo>
                <a:lnTo>
                  <a:pt x="1911" y="3165"/>
                </a:lnTo>
                <a:lnTo>
                  <a:pt x="1908" y="3163"/>
                </a:lnTo>
                <a:lnTo>
                  <a:pt x="1907" y="3161"/>
                </a:lnTo>
                <a:lnTo>
                  <a:pt x="1903" y="3158"/>
                </a:lnTo>
                <a:lnTo>
                  <a:pt x="1902" y="3157"/>
                </a:lnTo>
                <a:lnTo>
                  <a:pt x="1900" y="3156"/>
                </a:lnTo>
                <a:lnTo>
                  <a:pt x="1897" y="3153"/>
                </a:lnTo>
                <a:lnTo>
                  <a:pt x="1895" y="3151"/>
                </a:lnTo>
                <a:lnTo>
                  <a:pt x="1893" y="3151"/>
                </a:lnTo>
                <a:lnTo>
                  <a:pt x="1892" y="3149"/>
                </a:lnTo>
                <a:lnTo>
                  <a:pt x="1891" y="3149"/>
                </a:lnTo>
                <a:lnTo>
                  <a:pt x="1891" y="3148"/>
                </a:lnTo>
                <a:lnTo>
                  <a:pt x="1888" y="3148"/>
                </a:lnTo>
                <a:lnTo>
                  <a:pt x="1887" y="3147"/>
                </a:lnTo>
                <a:lnTo>
                  <a:pt x="1886" y="3147"/>
                </a:lnTo>
                <a:lnTo>
                  <a:pt x="1886" y="3146"/>
                </a:lnTo>
                <a:lnTo>
                  <a:pt x="1885" y="3145"/>
                </a:lnTo>
                <a:lnTo>
                  <a:pt x="1884" y="3145"/>
                </a:lnTo>
                <a:lnTo>
                  <a:pt x="1882" y="3143"/>
                </a:lnTo>
                <a:lnTo>
                  <a:pt x="1882" y="3142"/>
                </a:lnTo>
                <a:lnTo>
                  <a:pt x="1881" y="3142"/>
                </a:lnTo>
                <a:lnTo>
                  <a:pt x="1880" y="3141"/>
                </a:lnTo>
                <a:lnTo>
                  <a:pt x="1879" y="3141"/>
                </a:lnTo>
                <a:lnTo>
                  <a:pt x="1879" y="3140"/>
                </a:lnTo>
                <a:lnTo>
                  <a:pt x="1877" y="3140"/>
                </a:lnTo>
                <a:lnTo>
                  <a:pt x="1876" y="3138"/>
                </a:lnTo>
                <a:lnTo>
                  <a:pt x="1875" y="3137"/>
                </a:lnTo>
                <a:lnTo>
                  <a:pt x="1874" y="3137"/>
                </a:lnTo>
                <a:lnTo>
                  <a:pt x="1872" y="3135"/>
                </a:lnTo>
                <a:lnTo>
                  <a:pt x="1870" y="3132"/>
                </a:lnTo>
                <a:lnTo>
                  <a:pt x="1870" y="3131"/>
                </a:lnTo>
                <a:lnTo>
                  <a:pt x="1869" y="3130"/>
                </a:lnTo>
                <a:lnTo>
                  <a:pt x="1868" y="3127"/>
                </a:lnTo>
                <a:lnTo>
                  <a:pt x="1866" y="3126"/>
                </a:lnTo>
                <a:lnTo>
                  <a:pt x="1865" y="3124"/>
                </a:lnTo>
                <a:lnTo>
                  <a:pt x="1864" y="3122"/>
                </a:lnTo>
                <a:lnTo>
                  <a:pt x="1861" y="3121"/>
                </a:lnTo>
                <a:lnTo>
                  <a:pt x="1860" y="3120"/>
                </a:lnTo>
                <a:lnTo>
                  <a:pt x="1859" y="3119"/>
                </a:lnTo>
                <a:lnTo>
                  <a:pt x="1856" y="3117"/>
                </a:lnTo>
                <a:lnTo>
                  <a:pt x="1853" y="3115"/>
                </a:lnTo>
                <a:lnTo>
                  <a:pt x="1850" y="3113"/>
                </a:lnTo>
                <a:lnTo>
                  <a:pt x="1847" y="3111"/>
                </a:lnTo>
                <a:lnTo>
                  <a:pt x="1844" y="3109"/>
                </a:lnTo>
                <a:lnTo>
                  <a:pt x="1842" y="3108"/>
                </a:lnTo>
                <a:lnTo>
                  <a:pt x="1839" y="3105"/>
                </a:lnTo>
                <a:lnTo>
                  <a:pt x="1838" y="3104"/>
                </a:lnTo>
                <a:lnTo>
                  <a:pt x="1836" y="3103"/>
                </a:lnTo>
                <a:lnTo>
                  <a:pt x="1834" y="3101"/>
                </a:lnTo>
                <a:lnTo>
                  <a:pt x="1833" y="3100"/>
                </a:lnTo>
                <a:lnTo>
                  <a:pt x="1832" y="3099"/>
                </a:lnTo>
                <a:lnTo>
                  <a:pt x="1829" y="3098"/>
                </a:lnTo>
                <a:lnTo>
                  <a:pt x="1827" y="3097"/>
                </a:lnTo>
                <a:lnTo>
                  <a:pt x="1827" y="3095"/>
                </a:lnTo>
                <a:lnTo>
                  <a:pt x="1826" y="3097"/>
                </a:lnTo>
                <a:lnTo>
                  <a:pt x="1826" y="3098"/>
                </a:lnTo>
                <a:lnTo>
                  <a:pt x="1826" y="3099"/>
                </a:lnTo>
                <a:lnTo>
                  <a:pt x="1826" y="3100"/>
                </a:lnTo>
                <a:lnTo>
                  <a:pt x="1824" y="3100"/>
                </a:lnTo>
                <a:lnTo>
                  <a:pt x="1824" y="3101"/>
                </a:lnTo>
                <a:lnTo>
                  <a:pt x="1824" y="3103"/>
                </a:lnTo>
                <a:lnTo>
                  <a:pt x="1823" y="3103"/>
                </a:lnTo>
                <a:lnTo>
                  <a:pt x="1823" y="3104"/>
                </a:lnTo>
                <a:lnTo>
                  <a:pt x="1822" y="3104"/>
                </a:lnTo>
                <a:lnTo>
                  <a:pt x="1822" y="3105"/>
                </a:lnTo>
                <a:lnTo>
                  <a:pt x="1821" y="3105"/>
                </a:lnTo>
                <a:lnTo>
                  <a:pt x="1821" y="3106"/>
                </a:lnTo>
                <a:lnTo>
                  <a:pt x="1820" y="3106"/>
                </a:lnTo>
                <a:lnTo>
                  <a:pt x="1818" y="3106"/>
                </a:lnTo>
                <a:lnTo>
                  <a:pt x="1818" y="3105"/>
                </a:lnTo>
                <a:lnTo>
                  <a:pt x="1781" y="3130"/>
                </a:lnTo>
                <a:lnTo>
                  <a:pt x="1744" y="3151"/>
                </a:lnTo>
                <a:lnTo>
                  <a:pt x="1744" y="3152"/>
                </a:lnTo>
                <a:lnTo>
                  <a:pt x="1741" y="3152"/>
                </a:lnTo>
                <a:lnTo>
                  <a:pt x="1740" y="3152"/>
                </a:lnTo>
                <a:lnTo>
                  <a:pt x="1738" y="3152"/>
                </a:lnTo>
                <a:lnTo>
                  <a:pt x="1737" y="3152"/>
                </a:lnTo>
                <a:lnTo>
                  <a:pt x="1736" y="3152"/>
                </a:lnTo>
                <a:lnTo>
                  <a:pt x="1735" y="3152"/>
                </a:lnTo>
                <a:lnTo>
                  <a:pt x="1733" y="3152"/>
                </a:lnTo>
                <a:lnTo>
                  <a:pt x="1732" y="3151"/>
                </a:lnTo>
                <a:lnTo>
                  <a:pt x="1731" y="3149"/>
                </a:lnTo>
                <a:lnTo>
                  <a:pt x="1730" y="3148"/>
                </a:lnTo>
                <a:lnTo>
                  <a:pt x="1728" y="3147"/>
                </a:lnTo>
                <a:lnTo>
                  <a:pt x="1727" y="3146"/>
                </a:lnTo>
                <a:lnTo>
                  <a:pt x="1726" y="3145"/>
                </a:lnTo>
                <a:lnTo>
                  <a:pt x="1725" y="3145"/>
                </a:lnTo>
                <a:lnTo>
                  <a:pt x="1724" y="3145"/>
                </a:lnTo>
                <a:lnTo>
                  <a:pt x="1724" y="3143"/>
                </a:lnTo>
                <a:lnTo>
                  <a:pt x="1722" y="3143"/>
                </a:lnTo>
                <a:lnTo>
                  <a:pt x="1721" y="3142"/>
                </a:lnTo>
                <a:lnTo>
                  <a:pt x="1721" y="3141"/>
                </a:lnTo>
                <a:lnTo>
                  <a:pt x="1720" y="3141"/>
                </a:lnTo>
                <a:lnTo>
                  <a:pt x="1719" y="3141"/>
                </a:lnTo>
                <a:lnTo>
                  <a:pt x="1717" y="3140"/>
                </a:lnTo>
                <a:lnTo>
                  <a:pt x="1716" y="3140"/>
                </a:lnTo>
                <a:lnTo>
                  <a:pt x="1716" y="3141"/>
                </a:lnTo>
                <a:lnTo>
                  <a:pt x="1715" y="3140"/>
                </a:lnTo>
                <a:lnTo>
                  <a:pt x="1712" y="3141"/>
                </a:lnTo>
                <a:lnTo>
                  <a:pt x="1705" y="3145"/>
                </a:lnTo>
                <a:lnTo>
                  <a:pt x="1706" y="3146"/>
                </a:lnTo>
                <a:lnTo>
                  <a:pt x="1705" y="3147"/>
                </a:lnTo>
                <a:lnTo>
                  <a:pt x="1704" y="3148"/>
                </a:lnTo>
                <a:lnTo>
                  <a:pt x="1703" y="3149"/>
                </a:lnTo>
                <a:lnTo>
                  <a:pt x="1701" y="3149"/>
                </a:lnTo>
                <a:lnTo>
                  <a:pt x="1701" y="3151"/>
                </a:lnTo>
                <a:lnTo>
                  <a:pt x="1700" y="3152"/>
                </a:lnTo>
                <a:lnTo>
                  <a:pt x="1698" y="3153"/>
                </a:lnTo>
                <a:lnTo>
                  <a:pt x="1696" y="3154"/>
                </a:lnTo>
                <a:lnTo>
                  <a:pt x="1694" y="3156"/>
                </a:lnTo>
                <a:lnTo>
                  <a:pt x="1693" y="3158"/>
                </a:lnTo>
                <a:lnTo>
                  <a:pt x="1692" y="3158"/>
                </a:lnTo>
                <a:lnTo>
                  <a:pt x="1692" y="3159"/>
                </a:lnTo>
                <a:lnTo>
                  <a:pt x="1692" y="3161"/>
                </a:lnTo>
                <a:lnTo>
                  <a:pt x="1690" y="3162"/>
                </a:lnTo>
                <a:lnTo>
                  <a:pt x="1690" y="3163"/>
                </a:lnTo>
                <a:lnTo>
                  <a:pt x="1690" y="3164"/>
                </a:lnTo>
                <a:lnTo>
                  <a:pt x="1689" y="3165"/>
                </a:lnTo>
                <a:lnTo>
                  <a:pt x="1688" y="3167"/>
                </a:lnTo>
                <a:lnTo>
                  <a:pt x="1688" y="3168"/>
                </a:lnTo>
                <a:lnTo>
                  <a:pt x="1687" y="3168"/>
                </a:lnTo>
                <a:lnTo>
                  <a:pt x="1684" y="3169"/>
                </a:lnTo>
                <a:lnTo>
                  <a:pt x="1684" y="3170"/>
                </a:lnTo>
                <a:lnTo>
                  <a:pt x="1683" y="3170"/>
                </a:lnTo>
                <a:lnTo>
                  <a:pt x="1682" y="3172"/>
                </a:lnTo>
                <a:lnTo>
                  <a:pt x="1680" y="3173"/>
                </a:lnTo>
                <a:lnTo>
                  <a:pt x="1679" y="3173"/>
                </a:lnTo>
                <a:lnTo>
                  <a:pt x="1679" y="3174"/>
                </a:lnTo>
                <a:lnTo>
                  <a:pt x="1677" y="3175"/>
                </a:lnTo>
                <a:lnTo>
                  <a:pt x="1676" y="3177"/>
                </a:lnTo>
                <a:lnTo>
                  <a:pt x="1674" y="3177"/>
                </a:lnTo>
                <a:lnTo>
                  <a:pt x="1673" y="3178"/>
                </a:lnTo>
                <a:lnTo>
                  <a:pt x="1672" y="3179"/>
                </a:lnTo>
                <a:lnTo>
                  <a:pt x="1671" y="3179"/>
                </a:lnTo>
                <a:lnTo>
                  <a:pt x="1669" y="3179"/>
                </a:lnTo>
                <a:lnTo>
                  <a:pt x="1668" y="3179"/>
                </a:lnTo>
                <a:lnTo>
                  <a:pt x="1666" y="3180"/>
                </a:lnTo>
                <a:lnTo>
                  <a:pt x="1663" y="3179"/>
                </a:lnTo>
                <a:lnTo>
                  <a:pt x="1658" y="3177"/>
                </a:lnTo>
                <a:lnTo>
                  <a:pt x="1656" y="3177"/>
                </a:lnTo>
                <a:lnTo>
                  <a:pt x="1651" y="3174"/>
                </a:lnTo>
                <a:lnTo>
                  <a:pt x="1646" y="3173"/>
                </a:lnTo>
                <a:lnTo>
                  <a:pt x="1640" y="3170"/>
                </a:lnTo>
                <a:lnTo>
                  <a:pt x="1635" y="3169"/>
                </a:lnTo>
                <a:lnTo>
                  <a:pt x="1630" y="3169"/>
                </a:lnTo>
                <a:lnTo>
                  <a:pt x="1626" y="3169"/>
                </a:lnTo>
                <a:lnTo>
                  <a:pt x="1623" y="3169"/>
                </a:lnTo>
                <a:lnTo>
                  <a:pt x="1619" y="3168"/>
                </a:lnTo>
                <a:lnTo>
                  <a:pt x="1615" y="3167"/>
                </a:lnTo>
                <a:lnTo>
                  <a:pt x="1613" y="3165"/>
                </a:lnTo>
                <a:lnTo>
                  <a:pt x="1608" y="3165"/>
                </a:lnTo>
                <a:lnTo>
                  <a:pt x="1607" y="3165"/>
                </a:lnTo>
                <a:lnTo>
                  <a:pt x="1604" y="3165"/>
                </a:lnTo>
                <a:lnTo>
                  <a:pt x="1602" y="3165"/>
                </a:lnTo>
                <a:lnTo>
                  <a:pt x="1599" y="3167"/>
                </a:lnTo>
                <a:lnTo>
                  <a:pt x="1597" y="3167"/>
                </a:lnTo>
                <a:lnTo>
                  <a:pt x="1594" y="3167"/>
                </a:lnTo>
                <a:lnTo>
                  <a:pt x="1592" y="3169"/>
                </a:lnTo>
                <a:lnTo>
                  <a:pt x="1589" y="3170"/>
                </a:lnTo>
                <a:lnTo>
                  <a:pt x="1587" y="3173"/>
                </a:lnTo>
                <a:lnTo>
                  <a:pt x="1586" y="3175"/>
                </a:lnTo>
                <a:lnTo>
                  <a:pt x="1585" y="3178"/>
                </a:lnTo>
                <a:lnTo>
                  <a:pt x="1585" y="3180"/>
                </a:lnTo>
                <a:lnTo>
                  <a:pt x="1585" y="3181"/>
                </a:lnTo>
                <a:lnTo>
                  <a:pt x="1583" y="3184"/>
                </a:lnTo>
                <a:lnTo>
                  <a:pt x="1581" y="3185"/>
                </a:lnTo>
                <a:lnTo>
                  <a:pt x="1578" y="3188"/>
                </a:lnTo>
                <a:lnTo>
                  <a:pt x="1577" y="3190"/>
                </a:lnTo>
                <a:lnTo>
                  <a:pt x="1575" y="3191"/>
                </a:lnTo>
                <a:lnTo>
                  <a:pt x="1572" y="3194"/>
                </a:lnTo>
                <a:lnTo>
                  <a:pt x="1570" y="3195"/>
                </a:lnTo>
                <a:lnTo>
                  <a:pt x="1569" y="3195"/>
                </a:lnTo>
                <a:lnTo>
                  <a:pt x="1566" y="3195"/>
                </a:lnTo>
                <a:lnTo>
                  <a:pt x="1565" y="3196"/>
                </a:lnTo>
                <a:lnTo>
                  <a:pt x="1564" y="3197"/>
                </a:lnTo>
                <a:lnTo>
                  <a:pt x="1561" y="3199"/>
                </a:lnTo>
                <a:lnTo>
                  <a:pt x="1559" y="3202"/>
                </a:lnTo>
                <a:lnTo>
                  <a:pt x="1557" y="3204"/>
                </a:lnTo>
                <a:lnTo>
                  <a:pt x="1555" y="3205"/>
                </a:lnTo>
                <a:lnTo>
                  <a:pt x="1554" y="3206"/>
                </a:lnTo>
                <a:lnTo>
                  <a:pt x="1553" y="3207"/>
                </a:lnTo>
                <a:lnTo>
                  <a:pt x="1551" y="3207"/>
                </a:lnTo>
                <a:lnTo>
                  <a:pt x="1548" y="3209"/>
                </a:lnTo>
                <a:lnTo>
                  <a:pt x="1543" y="3209"/>
                </a:lnTo>
                <a:lnTo>
                  <a:pt x="1540" y="3210"/>
                </a:lnTo>
                <a:lnTo>
                  <a:pt x="1538" y="3210"/>
                </a:lnTo>
                <a:lnTo>
                  <a:pt x="1534" y="3210"/>
                </a:lnTo>
                <a:lnTo>
                  <a:pt x="1532" y="3210"/>
                </a:lnTo>
                <a:lnTo>
                  <a:pt x="1524" y="3212"/>
                </a:lnTo>
                <a:lnTo>
                  <a:pt x="1516" y="3216"/>
                </a:lnTo>
                <a:lnTo>
                  <a:pt x="1507" y="3220"/>
                </a:lnTo>
                <a:lnTo>
                  <a:pt x="1505" y="3220"/>
                </a:lnTo>
                <a:lnTo>
                  <a:pt x="1500" y="3223"/>
                </a:lnTo>
                <a:lnTo>
                  <a:pt x="1498" y="3225"/>
                </a:lnTo>
                <a:lnTo>
                  <a:pt x="1497" y="3225"/>
                </a:lnTo>
                <a:lnTo>
                  <a:pt x="1495" y="3226"/>
                </a:lnTo>
                <a:lnTo>
                  <a:pt x="1493" y="3227"/>
                </a:lnTo>
                <a:lnTo>
                  <a:pt x="1492" y="3228"/>
                </a:lnTo>
                <a:lnTo>
                  <a:pt x="1491" y="3228"/>
                </a:lnTo>
                <a:lnTo>
                  <a:pt x="1468" y="3207"/>
                </a:lnTo>
                <a:lnTo>
                  <a:pt x="1441" y="3206"/>
                </a:lnTo>
                <a:lnTo>
                  <a:pt x="1415" y="3209"/>
                </a:lnTo>
                <a:lnTo>
                  <a:pt x="1377" y="3199"/>
                </a:lnTo>
                <a:lnTo>
                  <a:pt x="1361" y="3195"/>
                </a:lnTo>
                <a:lnTo>
                  <a:pt x="1342" y="3195"/>
                </a:lnTo>
                <a:lnTo>
                  <a:pt x="1340" y="3173"/>
                </a:lnTo>
                <a:lnTo>
                  <a:pt x="1327" y="3148"/>
                </a:lnTo>
                <a:lnTo>
                  <a:pt x="1284" y="3121"/>
                </a:lnTo>
                <a:lnTo>
                  <a:pt x="1257" y="3094"/>
                </a:lnTo>
                <a:lnTo>
                  <a:pt x="1247" y="3079"/>
                </a:lnTo>
                <a:lnTo>
                  <a:pt x="1251" y="3042"/>
                </a:lnTo>
                <a:lnTo>
                  <a:pt x="1255" y="3010"/>
                </a:lnTo>
                <a:lnTo>
                  <a:pt x="1258" y="2975"/>
                </a:lnTo>
                <a:lnTo>
                  <a:pt x="1267" y="2886"/>
                </a:lnTo>
                <a:lnTo>
                  <a:pt x="1272" y="2840"/>
                </a:lnTo>
                <a:lnTo>
                  <a:pt x="1277" y="2796"/>
                </a:lnTo>
                <a:lnTo>
                  <a:pt x="1278" y="2774"/>
                </a:lnTo>
                <a:lnTo>
                  <a:pt x="1258" y="2776"/>
                </a:lnTo>
                <a:lnTo>
                  <a:pt x="1231" y="2784"/>
                </a:lnTo>
                <a:lnTo>
                  <a:pt x="1204" y="2796"/>
                </a:lnTo>
                <a:lnTo>
                  <a:pt x="1177" y="2805"/>
                </a:lnTo>
                <a:lnTo>
                  <a:pt x="1144" y="2815"/>
                </a:lnTo>
                <a:lnTo>
                  <a:pt x="1107" y="2824"/>
                </a:lnTo>
                <a:lnTo>
                  <a:pt x="1081" y="2832"/>
                </a:lnTo>
                <a:lnTo>
                  <a:pt x="1053" y="2840"/>
                </a:lnTo>
                <a:lnTo>
                  <a:pt x="1022" y="2850"/>
                </a:lnTo>
                <a:lnTo>
                  <a:pt x="998" y="2856"/>
                </a:lnTo>
                <a:lnTo>
                  <a:pt x="968" y="2850"/>
                </a:lnTo>
                <a:lnTo>
                  <a:pt x="932" y="2842"/>
                </a:lnTo>
                <a:lnTo>
                  <a:pt x="894" y="2831"/>
                </a:lnTo>
                <a:lnTo>
                  <a:pt x="886" y="2832"/>
                </a:lnTo>
                <a:lnTo>
                  <a:pt x="877" y="2824"/>
                </a:lnTo>
                <a:lnTo>
                  <a:pt x="852" y="2817"/>
                </a:lnTo>
                <a:lnTo>
                  <a:pt x="825" y="2811"/>
                </a:lnTo>
                <a:lnTo>
                  <a:pt x="822" y="2812"/>
                </a:lnTo>
                <a:lnTo>
                  <a:pt x="820" y="2813"/>
                </a:lnTo>
                <a:lnTo>
                  <a:pt x="819" y="2813"/>
                </a:lnTo>
                <a:lnTo>
                  <a:pt x="818" y="2813"/>
                </a:lnTo>
                <a:lnTo>
                  <a:pt x="817" y="2813"/>
                </a:lnTo>
                <a:lnTo>
                  <a:pt x="817" y="2815"/>
                </a:lnTo>
                <a:lnTo>
                  <a:pt x="815" y="2815"/>
                </a:lnTo>
                <a:lnTo>
                  <a:pt x="814" y="2815"/>
                </a:lnTo>
                <a:lnTo>
                  <a:pt x="814" y="2816"/>
                </a:lnTo>
                <a:lnTo>
                  <a:pt x="813" y="2816"/>
                </a:lnTo>
                <a:lnTo>
                  <a:pt x="812" y="2817"/>
                </a:lnTo>
                <a:lnTo>
                  <a:pt x="808" y="2820"/>
                </a:lnTo>
                <a:lnTo>
                  <a:pt x="804" y="2821"/>
                </a:lnTo>
                <a:lnTo>
                  <a:pt x="802" y="2823"/>
                </a:lnTo>
                <a:lnTo>
                  <a:pt x="798" y="2826"/>
                </a:lnTo>
                <a:lnTo>
                  <a:pt x="796" y="2827"/>
                </a:lnTo>
                <a:lnTo>
                  <a:pt x="793" y="2828"/>
                </a:lnTo>
                <a:lnTo>
                  <a:pt x="791" y="2829"/>
                </a:lnTo>
                <a:lnTo>
                  <a:pt x="790" y="2831"/>
                </a:lnTo>
                <a:lnTo>
                  <a:pt x="788" y="2832"/>
                </a:lnTo>
                <a:lnTo>
                  <a:pt x="785" y="2833"/>
                </a:lnTo>
                <a:lnTo>
                  <a:pt x="781" y="2836"/>
                </a:lnTo>
                <a:lnTo>
                  <a:pt x="776" y="2838"/>
                </a:lnTo>
                <a:lnTo>
                  <a:pt x="775" y="2839"/>
                </a:lnTo>
                <a:lnTo>
                  <a:pt x="774" y="2840"/>
                </a:lnTo>
                <a:lnTo>
                  <a:pt x="772" y="2840"/>
                </a:lnTo>
                <a:lnTo>
                  <a:pt x="771" y="2842"/>
                </a:lnTo>
                <a:lnTo>
                  <a:pt x="770" y="2842"/>
                </a:lnTo>
                <a:lnTo>
                  <a:pt x="767" y="2843"/>
                </a:lnTo>
                <a:lnTo>
                  <a:pt x="766" y="2842"/>
                </a:lnTo>
                <a:lnTo>
                  <a:pt x="763" y="2840"/>
                </a:lnTo>
                <a:lnTo>
                  <a:pt x="759" y="2839"/>
                </a:lnTo>
                <a:lnTo>
                  <a:pt x="754" y="2837"/>
                </a:lnTo>
                <a:lnTo>
                  <a:pt x="752" y="2834"/>
                </a:lnTo>
                <a:lnTo>
                  <a:pt x="748" y="2833"/>
                </a:lnTo>
                <a:lnTo>
                  <a:pt x="744" y="2831"/>
                </a:lnTo>
                <a:lnTo>
                  <a:pt x="742" y="2829"/>
                </a:lnTo>
                <a:lnTo>
                  <a:pt x="739" y="2828"/>
                </a:lnTo>
                <a:lnTo>
                  <a:pt x="738" y="2827"/>
                </a:lnTo>
                <a:lnTo>
                  <a:pt x="737" y="2827"/>
                </a:lnTo>
                <a:lnTo>
                  <a:pt x="736" y="2826"/>
                </a:lnTo>
                <a:lnTo>
                  <a:pt x="734" y="2824"/>
                </a:lnTo>
                <a:lnTo>
                  <a:pt x="733" y="2824"/>
                </a:lnTo>
                <a:lnTo>
                  <a:pt x="733" y="2823"/>
                </a:lnTo>
                <a:lnTo>
                  <a:pt x="732" y="2823"/>
                </a:lnTo>
                <a:lnTo>
                  <a:pt x="731" y="2822"/>
                </a:lnTo>
                <a:lnTo>
                  <a:pt x="729" y="2822"/>
                </a:lnTo>
                <a:lnTo>
                  <a:pt x="728" y="2821"/>
                </a:lnTo>
                <a:lnTo>
                  <a:pt x="727" y="2820"/>
                </a:lnTo>
                <a:lnTo>
                  <a:pt x="724" y="2818"/>
                </a:lnTo>
                <a:lnTo>
                  <a:pt x="723" y="2817"/>
                </a:lnTo>
                <a:lnTo>
                  <a:pt x="722" y="2817"/>
                </a:lnTo>
                <a:lnTo>
                  <a:pt x="721" y="2816"/>
                </a:lnTo>
                <a:lnTo>
                  <a:pt x="718" y="2815"/>
                </a:lnTo>
                <a:lnTo>
                  <a:pt x="715" y="2813"/>
                </a:lnTo>
                <a:lnTo>
                  <a:pt x="712" y="2812"/>
                </a:lnTo>
                <a:lnTo>
                  <a:pt x="712" y="2811"/>
                </a:lnTo>
                <a:lnTo>
                  <a:pt x="710" y="2811"/>
                </a:lnTo>
                <a:lnTo>
                  <a:pt x="707" y="2810"/>
                </a:lnTo>
                <a:lnTo>
                  <a:pt x="706" y="2810"/>
                </a:lnTo>
                <a:lnTo>
                  <a:pt x="705" y="2810"/>
                </a:lnTo>
                <a:lnTo>
                  <a:pt x="701" y="2808"/>
                </a:lnTo>
                <a:lnTo>
                  <a:pt x="700" y="2807"/>
                </a:lnTo>
                <a:lnTo>
                  <a:pt x="699" y="2807"/>
                </a:lnTo>
                <a:lnTo>
                  <a:pt x="697" y="2807"/>
                </a:lnTo>
                <a:lnTo>
                  <a:pt x="696" y="2807"/>
                </a:lnTo>
                <a:lnTo>
                  <a:pt x="695" y="2807"/>
                </a:lnTo>
                <a:lnTo>
                  <a:pt x="694" y="2806"/>
                </a:lnTo>
                <a:lnTo>
                  <a:pt x="691" y="2806"/>
                </a:lnTo>
                <a:lnTo>
                  <a:pt x="689" y="2805"/>
                </a:lnTo>
                <a:lnTo>
                  <a:pt x="686" y="2805"/>
                </a:lnTo>
                <a:lnTo>
                  <a:pt x="684" y="2805"/>
                </a:lnTo>
                <a:lnTo>
                  <a:pt x="683" y="2804"/>
                </a:lnTo>
                <a:lnTo>
                  <a:pt x="680" y="2804"/>
                </a:lnTo>
                <a:lnTo>
                  <a:pt x="678" y="2804"/>
                </a:lnTo>
                <a:lnTo>
                  <a:pt x="675" y="2802"/>
                </a:lnTo>
                <a:lnTo>
                  <a:pt x="673" y="2802"/>
                </a:lnTo>
                <a:lnTo>
                  <a:pt x="670" y="2801"/>
                </a:lnTo>
                <a:lnTo>
                  <a:pt x="668" y="2801"/>
                </a:lnTo>
                <a:lnTo>
                  <a:pt x="667" y="2800"/>
                </a:lnTo>
                <a:lnTo>
                  <a:pt x="664" y="2800"/>
                </a:lnTo>
                <a:lnTo>
                  <a:pt x="663" y="2799"/>
                </a:lnTo>
                <a:lnTo>
                  <a:pt x="660" y="2799"/>
                </a:lnTo>
                <a:lnTo>
                  <a:pt x="659" y="2797"/>
                </a:lnTo>
                <a:lnTo>
                  <a:pt x="656" y="2797"/>
                </a:lnTo>
                <a:lnTo>
                  <a:pt x="654" y="2796"/>
                </a:lnTo>
                <a:lnTo>
                  <a:pt x="653" y="2796"/>
                </a:lnTo>
                <a:lnTo>
                  <a:pt x="652" y="2796"/>
                </a:lnTo>
                <a:lnTo>
                  <a:pt x="652" y="2795"/>
                </a:lnTo>
                <a:lnTo>
                  <a:pt x="651" y="2795"/>
                </a:lnTo>
                <a:lnTo>
                  <a:pt x="651" y="2794"/>
                </a:lnTo>
                <a:lnTo>
                  <a:pt x="649" y="2794"/>
                </a:lnTo>
                <a:lnTo>
                  <a:pt x="649" y="2792"/>
                </a:lnTo>
                <a:lnTo>
                  <a:pt x="648" y="2792"/>
                </a:lnTo>
                <a:lnTo>
                  <a:pt x="648" y="2791"/>
                </a:lnTo>
                <a:lnTo>
                  <a:pt x="647" y="2790"/>
                </a:lnTo>
                <a:lnTo>
                  <a:pt x="646" y="2789"/>
                </a:lnTo>
                <a:lnTo>
                  <a:pt x="646" y="2788"/>
                </a:lnTo>
                <a:lnTo>
                  <a:pt x="644" y="2788"/>
                </a:lnTo>
                <a:lnTo>
                  <a:pt x="643" y="2785"/>
                </a:lnTo>
                <a:lnTo>
                  <a:pt x="642" y="2785"/>
                </a:lnTo>
                <a:lnTo>
                  <a:pt x="621" y="2765"/>
                </a:lnTo>
                <a:lnTo>
                  <a:pt x="594" y="2792"/>
                </a:lnTo>
                <a:lnTo>
                  <a:pt x="592" y="2784"/>
                </a:lnTo>
                <a:lnTo>
                  <a:pt x="588" y="2773"/>
                </a:lnTo>
                <a:lnTo>
                  <a:pt x="584" y="2765"/>
                </a:lnTo>
                <a:lnTo>
                  <a:pt x="583" y="2759"/>
                </a:lnTo>
                <a:lnTo>
                  <a:pt x="582" y="2756"/>
                </a:lnTo>
                <a:lnTo>
                  <a:pt x="577" y="2742"/>
                </a:lnTo>
                <a:lnTo>
                  <a:pt x="574" y="2733"/>
                </a:lnTo>
                <a:lnTo>
                  <a:pt x="573" y="2731"/>
                </a:lnTo>
                <a:lnTo>
                  <a:pt x="572" y="2728"/>
                </a:lnTo>
                <a:lnTo>
                  <a:pt x="566" y="2719"/>
                </a:lnTo>
                <a:lnTo>
                  <a:pt x="561" y="2710"/>
                </a:lnTo>
                <a:lnTo>
                  <a:pt x="557" y="2704"/>
                </a:lnTo>
                <a:lnTo>
                  <a:pt x="547" y="2689"/>
                </a:lnTo>
                <a:lnTo>
                  <a:pt x="545" y="2684"/>
                </a:lnTo>
                <a:lnTo>
                  <a:pt x="544" y="2683"/>
                </a:lnTo>
                <a:lnTo>
                  <a:pt x="541" y="2679"/>
                </a:lnTo>
                <a:lnTo>
                  <a:pt x="540" y="2678"/>
                </a:lnTo>
                <a:lnTo>
                  <a:pt x="539" y="2678"/>
                </a:lnTo>
                <a:lnTo>
                  <a:pt x="539" y="2677"/>
                </a:lnTo>
                <a:lnTo>
                  <a:pt x="539" y="2675"/>
                </a:lnTo>
                <a:lnTo>
                  <a:pt x="537" y="2674"/>
                </a:lnTo>
                <a:lnTo>
                  <a:pt x="536" y="2673"/>
                </a:lnTo>
                <a:lnTo>
                  <a:pt x="532" y="2667"/>
                </a:lnTo>
                <a:lnTo>
                  <a:pt x="529" y="2662"/>
                </a:lnTo>
                <a:lnTo>
                  <a:pt x="526" y="2658"/>
                </a:lnTo>
                <a:lnTo>
                  <a:pt x="521" y="2651"/>
                </a:lnTo>
                <a:lnTo>
                  <a:pt x="516" y="2645"/>
                </a:lnTo>
                <a:lnTo>
                  <a:pt x="513" y="2640"/>
                </a:lnTo>
                <a:lnTo>
                  <a:pt x="512" y="2637"/>
                </a:lnTo>
                <a:lnTo>
                  <a:pt x="510" y="2636"/>
                </a:lnTo>
                <a:lnTo>
                  <a:pt x="507" y="2632"/>
                </a:lnTo>
                <a:lnTo>
                  <a:pt x="505" y="2631"/>
                </a:lnTo>
                <a:lnTo>
                  <a:pt x="503" y="2627"/>
                </a:lnTo>
                <a:lnTo>
                  <a:pt x="500" y="2625"/>
                </a:lnTo>
                <a:lnTo>
                  <a:pt x="499" y="2623"/>
                </a:lnTo>
                <a:lnTo>
                  <a:pt x="498" y="2619"/>
                </a:lnTo>
                <a:lnTo>
                  <a:pt x="497" y="2616"/>
                </a:lnTo>
                <a:lnTo>
                  <a:pt x="496" y="2615"/>
                </a:lnTo>
                <a:lnTo>
                  <a:pt x="494" y="2611"/>
                </a:lnTo>
                <a:lnTo>
                  <a:pt x="494" y="2610"/>
                </a:lnTo>
                <a:lnTo>
                  <a:pt x="493" y="2608"/>
                </a:lnTo>
                <a:lnTo>
                  <a:pt x="455" y="2546"/>
                </a:lnTo>
                <a:lnTo>
                  <a:pt x="454" y="2545"/>
                </a:lnTo>
                <a:lnTo>
                  <a:pt x="453" y="2544"/>
                </a:lnTo>
                <a:lnTo>
                  <a:pt x="453" y="2541"/>
                </a:lnTo>
                <a:lnTo>
                  <a:pt x="451" y="2540"/>
                </a:lnTo>
                <a:lnTo>
                  <a:pt x="450" y="2538"/>
                </a:lnTo>
                <a:lnTo>
                  <a:pt x="449" y="2536"/>
                </a:lnTo>
                <a:lnTo>
                  <a:pt x="448" y="2535"/>
                </a:lnTo>
                <a:lnTo>
                  <a:pt x="448" y="2534"/>
                </a:lnTo>
                <a:lnTo>
                  <a:pt x="448" y="2533"/>
                </a:lnTo>
                <a:lnTo>
                  <a:pt x="446" y="2531"/>
                </a:lnTo>
                <a:lnTo>
                  <a:pt x="445" y="2530"/>
                </a:lnTo>
                <a:lnTo>
                  <a:pt x="445" y="2529"/>
                </a:lnTo>
                <a:lnTo>
                  <a:pt x="444" y="2529"/>
                </a:lnTo>
                <a:lnTo>
                  <a:pt x="444" y="2528"/>
                </a:lnTo>
                <a:lnTo>
                  <a:pt x="444" y="2527"/>
                </a:lnTo>
                <a:lnTo>
                  <a:pt x="444" y="2525"/>
                </a:lnTo>
                <a:lnTo>
                  <a:pt x="441" y="2523"/>
                </a:lnTo>
                <a:lnTo>
                  <a:pt x="441" y="2522"/>
                </a:lnTo>
                <a:lnTo>
                  <a:pt x="440" y="2522"/>
                </a:lnTo>
                <a:lnTo>
                  <a:pt x="440" y="2520"/>
                </a:lnTo>
                <a:lnTo>
                  <a:pt x="440" y="2519"/>
                </a:lnTo>
                <a:lnTo>
                  <a:pt x="439" y="2519"/>
                </a:lnTo>
                <a:lnTo>
                  <a:pt x="433" y="2509"/>
                </a:lnTo>
                <a:lnTo>
                  <a:pt x="433" y="2508"/>
                </a:lnTo>
                <a:lnTo>
                  <a:pt x="433" y="2507"/>
                </a:lnTo>
                <a:lnTo>
                  <a:pt x="432" y="2507"/>
                </a:lnTo>
                <a:lnTo>
                  <a:pt x="432" y="2506"/>
                </a:lnTo>
                <a:lnTo>
                  <a:pt x="430" y="2504"/>
                </a:lnTo>
                <a:lnTo>
                  <a:pt x="430" y="2503"/>
                </a:lnTo>
                <a:lnTo>
                  <a:pt x="429" y="2502"/>
                </a:lnTo>
                <a:lnTo>
                  <a:pt x="428" y="2499"/>
                </a:lnTo>
                <a:lnTo>
                  <a:pt x="428" y="2498"/>
                </a:lnTo>
                <a:lnTo>
                  <a:pt x="427" y="2496"/>
                </a:lnTo>
                <a:lnTo>
                  <a:pt x="425" y="2493"/>
                </a:lnTo>
                <a:lnTo>
                  <a:pt x="425" y="2492"/>
                </a:lnTo>
                <a:lnTo>
                  <a:pt x="424" y="2491"/>
                </a:lnTo>
                <a:lnTo>
                  <a:pt x="424" y="2488"/>
                </a:lnTo>
                <a:lnTo>
                  <a:pt x="423" y="2487"/>
                </a:lnTo>
                <a:lnTo>
                  <a:pt x="423" y="2486"/>
                </a:lnTo>
                <a:lnTo>
                  <a:pt x="423" y="2485"/>
                </a:lnTo>
                <a:lnTo>
                  <a:pt x="422" y="2483"/>
                </a:lnTo>
                <a:lnTo>
                  <a:pt x="422" y="2482"/>
                </a:lnTo>
                <a:lnTo>
                  <a:pt x="422" y="2481"/>
                </a:lnTo>
                <a:lnTo>
                  <a:pt x="422" y="2480"/>
                </a:lnTo>
                <a:lnTo>
                  <a:pt x="421" y="2480"/>
                </a:lnTo>
                <a:lnTo>
                  <a:pt x="421" y="2479"/>
                </a:lnTo>
                <a:lnTo>
                  <a:pt x="421" y="2477"/>
                </a:lnTo>
                <a:lnTo>
                  <a:pt x="421" y="2476"/>
                </a:lnTo>
                <a:lnTo>
                  <a:pt x="419" y="2475"/>
                </a:lnTo>
                <a:lnTo>
                  <a:pt x="414" y="2469"/>
                </a:lnTo>
                <a:lnTo>
                  <a:pt x="417" y="2467"/>
                </a:lnTo>
                <a:lnTo>
                  <a:pt x="418" y="2467"/>
                </a:lnTo>
                <a:lnTo>
                  <a:pt x="419" y="2467"/>
                </a:lnTo>
                <a:lnTo>
                  <a:pt x="419" y="2469"/>
                </a:lnTo>
                <a:lnTo>
                  <a:pt x="421" y="2469"/>
                </a:lnTo>
                <a:lnTo>
                  <a:pt x="422" y="2469"/>
                </a:lnTo>
                <a:lnTo>
                  <a:pt x="424" y="2470"/>
                </a:lnTo>
                <a:lnTo>
                  <a:pt x="425" y="2470"/>
                </a:lnTo>
                <a:lnTo>
                  <a:pt x="428" y="2470"/>
                </a:lnTo>
                <a:lnTo>
                  <a:pt x="429" y="2470"/>
                </a:lnTo>
                <a:lnTo>
                  <a:pt x="430" y="2470"/>
                </a:lnTo>
                <a:lnTo>
                  <a:pt x="432" y="2470"/>
                </a:lnTo>
                <a:lnTo>
                  <a:pt x="433" y="2470"/>
                </a:lnTo>
                <a:lnTo>
                  <a:pt x="434" y="2470"/>
                </a:lnTo>
                <a:lnTo>
                  <a:pt x="435" y="2470"/>
                </a:lnTo>
                <a:lnTo>
                  <a:pt x="437" y="2469"/>
                </a:lnTo>
                <a:lnTo>
                  <a:pt x="439" y="2467"/>
                </a:lnTo>
                <a:lnTo>
                  <a:pt x="443" y="2467"/>
                </a:lnTo>
                <a:lnTo>
                  <a:pt x="448" y="2466"/>
                </a:lnTo>
                <a:lnTo>
                  <a:pt x="450" y="2465"/>
                </a:lnTo>
                <a:lnTo>
                  <a:pt x="454" y="2465"/>
                </a:lnTo>
                <a:lnTo>
                  <a:pt x="467" y="2465"/>
                </a:lnTo>
                <a:lnTo>
                  <a:pt x="468" y="2465"/>
                </a:lnTo>
                <a:lnTo>
                  <a:pt x="471" y="2465"/>
                </a:lnTo>
                <a:lnTo>
                  <a:pt x="473" y="2465"/>
                </a:lnTo>
                <a:lnTo>
                  <a:pt x="475" y="2465"/>
                </a:lnTo>
                <a:lnTo>
                  <a:pt x="476" y="2464"/>
                </a:lnTo>
                <a:lnTo>
                  <a:pt x="480" y="2464"/>
                </a:lnTo>
                <a:lnTo>
                  <a:pt x="482" y="2464"/>
                </a:lnTo>
                <a:lnTo>
                  <a:pt x="483" y="2464"/>
                </a:lnTo>
                <a:lnTo>
                  <a:pt x="487" y="2464"/>
                </a:lnTo>
                <a:lnTo>
                  <a:pt x="491" y="2464"/>
                </a:lnTo>
                <a:lnTo>
                  <a:pt x="493" y="2464"/>
                </a:lnTo>
                <a:lnTo>
                  <a:pt x="494" y="2464"/>
                </a:lnTo>
                <a:lnTo>
                  <a:pt x="496" y="2464"/>
                </a:lnTo>
                <a:lnTo>
                  <a:pt x="497" y="2464"/>
                </a:lnTo>
                <a:lnTo>
                  <a:pt x="498" y="2464"/>
                </a:lnTo>
                <a:lnTo>
                  <a:pt x="499" y="2464"/>
                </a:lnTo>
                <a:lnTo>
                  <a:pt x="505" y="2463"/>
                </a:lnTo>
                <a:lnTo>
                  <a:pt x="516" y="2464"/>
                </a:lnTo>
                <a:lnTo>
                  <a:pt x="519" y="2464"/>
                </a:lnTo>
                <a:lnTo>
                  <a:pt x="523" y="2465"/>
                </a:lnTo>
                <a:lnTo>
                  <a:pt x="524" y="2465"/>
                </a:lnTo>
                <a:lnTo>
                  <a:pt x="525" y="2465"/>
                </a:lnTo>
                <a:lnTo>
                  <a:pt x="528" y="2465"/>
                </a:lnTo>
                <a:lnTo>
                  <a:pt x="528" y="2467"/>
                </a:lnTo>
                <a:lnTo>
                  <a:pt x="534" y="2470"/>
                </a:lnTo>
                <a:lnTo>
                  <a:pt x="535" y="2470"/>
                </a:lnTo>
                <a:lnTo>
                  <a:pt x="561" y="2490"/>
                </a:lnTo>
                <a:lnTo>
                  <a:pt x="579" y="2497"/>
                </a:lnTo>
                <a:lnTo>
                  <a:pt x="592" y="2502"/>
                </a:lnTo>
                <a:lnTo>
                  <a:pt x="615" y="2506"/>
                </a:lnTo>
                <a:lnTo>
                  <a:pt x="642" y="2509"/>
                </a:lnTo>
                <a:lnTo>
                  <a:pt x="672" y="2509"/>
                </a:lnTo>
                <a:lnTo>
                  <a:pt x="701" y="2508"/>
                </a:lnTo>
                <a:lnTo>
                  <a:pt x="722" y="2495"/>
                </a:lnTo>
                <a:lnTo>
                  <a:pt x="758" y="2491"/>
                </a:lnTo>
                <a:lnTo>
                  <a:pt x="756" y="2507"/>
                </a:lnTo>
                <a:lnTo>
                  <a:pt x="775" y="2502"/>
                </a:lnTo>
                <a:lnTo>
                  <a:pt x="815" y="2488"/>
                </a:lnTo>
                <a:lnTo>
                  <a:pt x="822" y="2477"/>
                </a:lnTo>
                <a:lnTo>
                  <a:pt x="827" y="2472"/>
                </a:lnTo>
                <a:lnTo>
                  <a:pt x="828" y="2470"/>
                </a:lnTo>
                <a:lnTo>
                  <a:pt x="830" y="2463"/>
                </a:lnTo>
                <a:lnTo>
                  <a:pt x="831" y="2460"/>
                </a:lnTo>
                <a:lnTo>
                  <a:pt x="833" y="2460"/>
                </a:lnTo>
                <a:lnTo>
                  <a:pt x="834" y="2459"/>
                </a:lnTo>
                <a:lnTo>
                  <a:pt x="834" y="2458"/>
                </a:lnTo>
                <a:lnTo>
                  <a:pt x="836" y="2456"/>
                </a:lnTo>
                <a:lnTo>
                  <a:pt x="843" y="2454"/>
                </a:lnTo>
                <a:lnTo>
                  <a:pt x="841" y="2450"/>
                </a:lnTo>
                <a:lnTo>
                  <a:pt x="846" y="2439"/>
                </a:lnTo>
                <a:lnTo>
                  <a:pt x="860" y="2429"/>
                </a:lnTo>
                <a:lnTo>
                  <a:pt x="868" y="2427"/>
                </a:lnTo>
                <a:lnTo>
                  <a:pt x="871" y="2410"/>
                </a:lnTo>
                <a:lnTo>
                  <a:pt x="855" y="2390"/>
                </a:lnTo>
                <a:lnTo>
                  <a:pt x="851" y="2378"/>
                </a:lnTo>
                <a:lnTo>
                  <a:pt x="845" y="2365"/>
                </a:lnTo>
                <a:lnTo>
                  <a:pt x="839" y="2349"/>
                </a:lnTo>
                <a:lnTo>
                  <a:pt x="835" y="2332"/>
                </a:lnTo>
                <a:lnTo>
                  <a:pt x="831" y="2309"/>
                </a:lnTo>
                <a:lnTo>
                  <a:pt x="823" y="2288"/>
                </a:lnTo>
                <a:lnTo>
                  <a:pt x="820" y="2275"/>
                </a:lnTo>
                <a:lnTo>
                  <a:pt x="818" y="2262"/>
                </a:lnTo>
                <a:lnTo>
                  <a:pt x="817" y="2254"/>
                </a:lnTo>
                <a:lnTo>
                  <a:pt x="825" y="2211"/>
                </a:lnTo>
                <a:lnTo>
                  <a:pt x="834" y="2188"/>
                </a:lnTo>
                <a:lnTo>
                  <a:pt x="897" y="2137"/>
                </a:lnTo>
                <a:lnTo>
                  <a:pt x="898" y="2091"/>
                </a:lnTo>
                <a:lnTo>
                  <a:pt x="898" y="2054"/>
                </a:lnTo>
                <a:lnTo>
                  <a:pt x="898" y="1990"/>
                </a:lnTo>
                <a:lnTo>
                  <a:pt x="859" y="1993"/>
                </a:lnTo>
                <a:lnTo>
                  <a:pt x="847" y="1993"/>
                </a:lnTo>
                <a:lnTo>
                  <a:pt x="839" y="1993"/>
                </a:lnTo>
                <a:lnTo>
                  <a:pt x="833" y="1989"/>
                </a:lnTo>
                <a:lnTo>
                  <a:pt x="793" y="1986"/>
                </a:lnTo>
                <a:lnTo>
                  <a:pt x="772" y="1998"/>
                </a:lnTo>
                <a:lnTo>
                  <a:pt x="752" y="2007"/>
                </a:lnTo>
                <a:lnTo>
                  <a:pt x="760" y="1973"/>
                </a:lnTo>
                <a:lnTo>
                  <a:pt x="750" y="1973"/>
                </a:lnTo>
                <a:lnTo>
                  <a:pt x="750" y="1964"/>
                </a:lnTo>
                <a:lnTo>
                  <a:pt x="749" y="1954"/>
                </a:lnTo>
                <a:lnTo>
                  <a:pt x="744" y="1955"/>
                </a:lnTo>
                <a:lnTo>
                  <a:pt x="743" y="1950"/>
                </a:lnTo>
                <a:lnTo>
                  <a:pt x="742" y="1937"/>
                </a:lnTo>
                <a:lnTo>
                  <a:pt x="736" y="1925"/>
                </a:lnTo>
                <a:lnTo>
                  <a:pt x="733" y="1913"/>
                </a:lnTo>
                <a:lnTo>
                  <a:pt x="726" y="1899"/>
                </a:lnTo>
                <a:lnTo>
                  <a:pt x="728" y="1894"/>
                </a:lnTo>
                <a:lnTo>
                  <a:pt x="729" y="1894"/>
                </a:lnTo>
                <a:lnTo>
                  <a:pt x="729" y="1893"/>
                </a:lnTo>
                <a:lnTo>
                  <a:pt x="729" y="1891"/>
                </a:lnTo>
                <a:lnTo>
                  <a:pt x="723" y="1884"/>
                </a:lnTo>
                <a:lnTo>
                  <a:pt x="721" y="1880"/>
                </a:lnTo>
                <a:lnTo>
                  <a:pt x="718" y="1874"/>
                </a:lnTo>
                <a:lnTo>
                  <a:pt x="711" y="1868"/>
                </a:lnTo>
                <a:lnTo>
                  <a:pt x="710" y="1864"/>
                </a:lnTo>
                <a:lnTo>
                  <a:pt x="712" y="1860"/>
                </a:lnTo>
                <a:lnTo>
                  <a:pt x="708" y="1852"/>
                </a:lnTo>
                <a:lnTo>
                  <a:pt x="694" y="1846"/>
                </a:lnTo>
                <a:lnTo>
                  <a:pt x="685" y="1841"/>
                </a:lnTo>
                <a:lnTo>
                  <a:pt x="672" y="1827"/>
                </a:lnTo>
                <a:lnTo>
                  <a:pt x="657" y="1810"/>
                </a:lnTo>
                <a:lnTo>
                  <a:pt x="643" y="1800"/>
                </a:lnTo>
                <a:lnTo>
                  <a:pt x="620" y="1796"/>
                </a:lnTo>
                <a:lnTo>
                  <a:pt x="599" y="1788"/>
                </a:lnTo>
                <a:lnTo>
                  <a:pt x="578" y="1794"/>
                </a:lnTo>
                <a:lnTo>
                  <a:pt x="560" y="1794"/>
                </a:lnTo>
                <a:lnTo>
                  <a:pt x="542" y="1788"/>
                </a:lnTo>
                <a:lnTo>
                  <a:pt x="532" y="1787"/>
                </a:lnTo>
                <a:lnTo>
                  <a:pt x="525" y="1787"/>
                </a:lnTo>
                <a:lnTo>
                  <a:pt x="516" y="1787"/>
                </a:lnTo>
                <a:lnTo>
                  <a:pt x="507" y="1783"/>
                </a:lnTo>
                <a:lnTo>
                  <a:pt x="496" y="1784"/>
                </a:lnTo>
                <a:lnTo>
                  <a:pt x="487" y="1783"/>
                </a:lnTo>
                <a:lnTo>
                  <a:pt x="480" y="1777"/>
                </a:lnTo>
                <a:lnTo>
                  <a:pt x="468" y="1769"/>
                </a:lnTo>
                <a:lnTo>
                  <a:pt x="455" y="1767"/>
                </a:lnTo>
                <a:lnTo>
                  <a:pt x="441" y="1772"/>
                </a:lnTo>
                <a:lnTo>
                  <a:pt x="414" y="1787"/>
                </a:lnTo>
                <a:lnTo>
                  <a:pt x="405" y="1772"/>
                </a:lnTo>
                <a:lnTo>
                  <a:pt x="395" y="1761"/>
                </a:lnTo>
                <a:lnTo>
                  <a:pt x="384" y="1752"/>
                </a:lnTo>
                <a:lnTo>
                  <a:pt x="385" y="1721"/>
                </a:lnTo>
                <a:lnTo>
                  <a:pt x="390" y="1704"/>
                </a:lnTo>
                <a:lnTo>
                  <a:pt x="391" y="1700"/>
                </a:lnTo>
                <a:lnTo>
                  <a:pt x="395" y="1693"/>
                </a:lnTo>
                <a:lnTo>
                  <a:pt x="397" y="1688"/>
                </a:lnTo>
                <a:lnTo>
                  <a:pt x="400" y="1683"/>
                </a:lnTo>
                <a:lnTo>
                  <a:pt x="401" y="1682"/>
                </a:lnTo>
                <a:lnTo>
                  <a:pt x="396" y="1680"/>
                </a:lnTo>
                <a:lnTo>
                  <a:pt x="391" y="1673"/>
                </a:lnTo>
                <a:lnTo>
                  <a:pt x="391" y="1672"/>
                </a:lnTo>
                <a:lnTo>
                  <a:pt x="391" y="1671"/>
                </a:lnTo>
                <a:lnTo>
                  <a:pt x="391" y="1670"/>
                </a:lnTo>
                <a:lnTo>
                  <a:pt x="391" y="1668"/>
                </a:lnTo>
                <a:lnTo>
                  <a:pt x="392" y="1667"/>
                </a:lnTo>
                <a:lnTo>
                  <a:pt x="392" y="1665"/>
                </a:lnTo>
                <a:lnTo>
                  <a:pt x="392" y="1664"/>
                </a:lnTo>
                <a:lnTo>
                  <a:pt x="392" y="1662"/>
                </a:lnTo>
                <a:lnTo>
                  <a:pt x="392" y="1661"/>
                </a:lnTo>
                <a:lnTo>
                  <a:pt x="393" y="1660"/>
                </a:lnTo>
                <a:lnTo>
                  <a:pt x="393" y="1656"/>
                </a:lnTo>
                <a:lnTo>
                  <a:pt x="393" y="1652"/>
                </a:lnTo>
                <a:lnTo>
                  <a:pt x="395" y="1650"/>
                </a:lnTo>
                <a:lnTo>
                  <a:pt x="395" y="1649"/>
                </a:lnTo>
                <a:lnTo>
                  <a:pt x="395" y="1645"/>
                </a:lnTo>
                <a:lnTo>
                  <a:pt x="396" y="1643"/>
                </a:lnTo>
                <a:lnTo>
                  <a:pt x="396" y="1641"/>
                </a:lnTo>
                <a:lnTo>
                  <a:pt x="396" y="1639"/>
                </a:lnTo>
                <a:lnTo>
                  <a:pt x="397" y="1634"/>
                </a:lnTo>
                <a:lnTo>
                  <a:pt x="397" y="1629"/>
                </a:lnTo>
                <a:lnTo>
                  <a:pt x="398" y="1625"/>
                </a:lnTo>
                <a:lnTo>
                  <a:pt x="398" y="1624"/>
                </a:lnTo>
                <a:lnTo>
                  <a:pt x="397" y="1624"/>
                </a:lnTo>
                <a:lnTo>
                  <a:pt x="397" y="1622"/>
                </a:lnTo>
                <a:lnTo>
                  <a:pt x="397" y="1620"/>
                </a:lnTo>
                <a:lnTo>
                  <a:pt x="398" y="1619"/>
                </a:lnTo>
                <a:lnTo>
                  <a:pt x="398" y="1618"/>
                </a:lnTo>
                <a:lnTo>
                  <a:pt x="400" y="1618"/>
                </a:lnTo>
                <a:lnTo>
                  <a:pt x="400" y="1617"/>
                </a:lnTo>
                <a:lnTo>
                  <a:pt x="400" y="1613"/>
                </a:lnTo>
                <a:lnTo>
                  <a:pt x="402" y="1609"/>
                </a:lnTo>
                <a:lnTo>
                  <a:pt x="405" y="1608"/>
                </a:lnTo>
                <a:lnTo>
                  <a:pt x="406" y="1607"/>
                </a:lnTo>
                <a:lnTo>
                  <a:pt x="407" y="1606"/>
                </a:lnTo>
                <a:lnTo>
                  <a:pt x="408" y="1604"/>
                </a:lnTo>
                <a:lnTo>
                  <a:pt x="409" y="1603"/>
                </a:lnTo>
                <a:lnTo>
                  <a:pt x="411" y="1599"/>
                </a:lnTo>
                <a:lnTo>
                  <a:pt x="413" y="1596"/>
                </a:lnTo>
                <a:lnTo>
                  <a:pt x="413" y="1593"/>
                </a:lnTo>
                <a:lnTo>
                  <a:pt x="414" y="1593"/>
                </a:lnTo>
                <a:lnTo>
                  <a:pt x="416" y="1590"/>
                </a:lnTo>
                <a:lnTo>
                  <a:pt x="417" y="1585"/>
                </a:lnTo>
                <a:lnTo>
                  <a:pt x="417" y="1582"/>
                </a:lnTo>
                <a:lnTo>
                  <a:pt x="418" y="1581"/>
                </a:lnTo>
                <a:lnTo>
                  <a:pt x="418" y="1580"/>
                </a:lnTo>
                <a:lnTo>
                  <a:pt x="418" y="1579"/>
                </a:lnTo>
                <a:lnTo>
                  <a:pt x="419" y="1579"/>
                </a:lnTo>
                <a:lnTo>
                  <a:pt x="421" y="1576"/>
                </a:lnTo>
                <a:lnTo>
                  <a:pt x="422" y="1572"/>
                </a:lnTo>
                <a:lnTo>
                  <a:pt x="422" y="1571"/>
                </a:lnTo>
                <a:lnTo>
                  <a:pt x="422" y="1569"/>
                </a:lnTo>
                <a:lnTo>
                  <a:pt x="423" y="1564"/>
                </a:lnTo>
                <a:lnTo>
                  <a:pt x="423" y="1559"/>
                </a:lnTo>
                <a:lnTo>
                  <a:pt x="423" y="1555"/>
                </a:lnTo>
                <a:lnTo>
                  <a:pt x="423" y="1553"/>
                </a:lnTo>
                <a:lnTo>
                  <a:pt x="422" y="1534"/>
                </a:lnTo>
                <a:lnTo>
                  <a:pt x="422" y="1532"/>
                </a:lnTo>
                <a:lnTo>
                  <a:pt x="421" y="1529"/>
                </a:lnTo>
                <a:lnTo>
                  <a:pt x="421" y="1528"/>
                </a:lnTo>
                <a:lnTo>
                  <a:pt x="419" y="1526"/>
                </a:lnTo>
                <a:lnTo>
                  <a:pt x="419" y="1523"/>
                </a:lnTo>
                <a:lnTo>
                  <a:pt x="418" y="1522"/>
                </a:lnTo>
                <a:lnTo>
                  <a:pt x="418" y="1521"/>
                </a:lnTo>
                <a:lnTo>
                  <a:pt x="418" y="1518"/>
                </a:lnTo>
                <a:lnTo>
                  <a:pt x="417" y="1516"/>
                </a:lnTo>
                <a:lnTo>
                  <a:pt x="416" y="1511"/>
                </a:lnTo>
                <a:lnTo>
                  <a:pt x="416" y="1503"/>
                </a:lnTo>
                <a:lnTo>
                  <a:pt x="414" y="1494"/>
                </a:lnTo>
                <a:lnTo>
                  <a:pt x="414" y="1490"/>
                </a:lnTo>
                <a:lnTo>
                  <a:pt x="413" y="1489"/>
                </a:lnTo>
                <a:lnTo>
                  <a:pt x="412" y="1486"/>
                </a:lnTo>
                <a:lnTo>
                  <a:pt x="409" y="1484"/>
                </a:lnTo>
                <a:lnTo>
                  <a:pt x="408" y="1481"/>
                </a:lnTo>
                <a:lnTo>
                  <a:pt x="405" y="1478"/>
                </a:lnTo>
                <a:lnTo>
                  <a:pt x="402" y="1475"/>
                </a:lnTo>
                <a:lnTo>
                  <a:pt x="398" y="1469"/>
                </a:lnTo>
                <a:lnTo>
                  <a:pt x="396" y="1464"/>
                </a:lnTo>
                <a:lnTo>
                  <a:pt x="392" y="1460"/>
                </a:lnTo>
                <a:lnTo>
                  <a:pt x="391" y="1457"/>
                </a:lnTo>
                <a:lnTo>
                  <a:pt x="389" y="1454"/>
                </a:lnTo>
                <a:lnTo>
                  <a:pt x="382" y="1444"/>
                </a:lnTo>
                <a:lnTo>
                  <a:pt x="377" y="1438"/>
                </a:lnTo>
                <a:lnTo>
                  <a:pt x="376" y="1437"/>
                </a:lnTo>
                <a:lnTo>
                  <a:pt x="377" y="1430"/>
                </a:lnTo>
                <a:lnTo>
                  <a:pt x="377" y="1425"/>
                </a:lnTo>
                <a:lnTo>
                  <a:pt x="382" y="1403"/>
                </a:lnTo>
                <a:lnTo>
                  <a:pt x="384" y="1400"/>
                </a:lnTo>
                <a:lnTo>
                  <a:pt x="385" y="1396"/>
                </a:lnTo>
                <a:lnTo>
                  <a:pt x="387" y="1393"/>
                </a:lnTo>
                <a:lnTo>
                  <a:pt x="387" y="1391"/>
                </a:lnTo>
                <a:lnTo>
                  <a:pt x="389" y="1388"/>
                </a:lnTo>
                <a:lnTo>
                  <a:pt x="390" y="1387"/>
                </a:lnTo>
                <a:lnTo>
                  <a:pt x="390" y="1384"/>
                </a:lnTo>
                <a:lnTo>
                  <a:pt x="391" y="1379"/>
                </a:lnTo>
                <a:lnTo>
                  <a:pt x="393" y="1372"/>
                </a:lnTo>
                <a:lnTo>
                  <a:pt x="382" y="1368"/>
                </a:lnTo>
                <a:lnTo>
                  <a:pt x="379" y="1367"/>
                </a:lnTo>
                <a:lnTo>
                  <a:pt x="377" y="1367"/>
                </a:lnTo>
                <a:lnTo>
                  <a:pt x="370" y="1363"/>
                </a:lnTo>
                <a:lnTo>
                  <a:pt x="354" y="1358"/>
                </a:lnTo>
                <a:lnTo>
                  <a:pt x="333" y="1351"/>
                </a:lnTo>
                <a:lnTo>
                  <a:pt x="301" y="1340"/>
                </a:lnTo>
                <a:lnTo>
                  <a:pt x="297" y="1342"/>
                </a:lnTo>
                <a:lnTo>
                  <a:pt x="278" y="1335"/>
                </a:lnTo>
                <a:lnTo>
                  <a:pt x="277" y="1332"/>
                </a:lnTo>
                <a:lnTo>
                  <a:pt x="275" y="1331"/>
                </a:lnTo>
                <a:lnTo>
                  <a:pt x="273" y="1326"/>
                </a:lnTo>
                <a:lnTo>
                  <a:pt x="270" y="1321"/>
                </a:lnTo>
                <a:lnTo>
                  <a:pt x="269" y="1319"/>
                </a:lnTo>
                <a:lnTo>
                  <a:pt x="268" y="1316"/>
                </a:lnTo>
                <a:lnTo>
                  <a:pt x="265" y="1313"/>
                </a:lnTo>
                <a:lnTo>
                  <a:pt x="265" y="1310"/>
                </a:lnTo>
                <a:lnTo>
                  <a:pt x="270" y="1286"/>
                </a:lnTo>
                <a:lnTo>
                  <a:pt x="279" y="1276"/>
                </a:lnTo>
                <a:lnTo>
                  <a:pt x="281" y="1263"/>
                </a:lnTo>
                <a:lnTo>
                  <a:pt x="283" y="1261"/>
                </a:lnTo>
                <a:lnTo>
                  <a:pt x="284" y="1260"/>
                </a:lnTo>
                <a:lnTo>
                  <a:pt x="284" y="1258"/>
                </a:lnTo>
                <a:lnTo>
                  <a:pt x="285" y="1254"/>
                </a:lnTo>
                <a:lnTo>
                  <a:pt x="283" y="1247"/>
                </a:lnTo>
                <a:lnTo>
                  <a:pt x="270" y="1235"/>
                </a:lnTo>
                <a:lnTo>
                  <a:pt x="268" y="1229"/>
                </a:lnTo>
                <a:lnTo>
                  <a:pt x="265" y="1225"/>
                </a:lnTo>
                <a:lnTo>
                  <a:pt x="263" y="1220"/>
                </a:lnTo>
                <a:lnTo>
                  <a:pt x="263" y="1219"/>
                </a:lnTo>
                <a:lnTo>
                  <a:pt x="262" y="1217"/>
                </a:lnTo>
                <a:lnTo>
                  <a:pt x="262" y="1215"/>
                </a:lnTo>
                <a:lnTo>
                  <a:pt x="262" y="1204"/>
                </a:lnTo>
                <a:lnTo>
                  <a:pt x="263" y="1203"/>
                </a:lnTo>
                <a:lnTo>
                  <a:pt x="263" y="1201"/>
                </a:lnTo>
                <a:lnTo>
                  <a:pt x="264" y="1197"/>
                </a:lnTo>
                <a:lnTo>
                  <a:pt x="267" y="1190"/>
                </a:lnTo>
                <a:lnTo>
                  <a:pt x="267" y="1188"/>
                </a:lnTo>
                <a:lnTo>
                  <a:pt x="268" y="1187"/>
                </a:lnTo>
                <a:lnTo>
                  <a:pt x="262" y="1178"/>
                </a:lnTo>
                <a:lnTo>
                  <a:pt x="261" y="1177"/>
                </a:lnTo>
                <a:lnTo>
                  <a:pt x="259" y="1176"/>
                </a:lnTo>
                <a:lnTo>
                  <a:pt x="257" y="1175"/>
                </a:lnTo>
                <a:lnTo>
                  <a:pt x="249" y="1161"/>
                </a:lnTo>
                <a:lnTo>
                  <a:pt x="245" y="1158"/>
                </a:lnTo>
                <a:lnTo>
                  <a:pt x="242" y="1156"/>
                </a:lnTo>
                <a:lnTo>
                  <a:pt x="241" y="1155"/>
                </a:lnTo>
                <a:lnTo>
                  <a:pt x="238" y="1154"/>
                </a:lnTo>
                <a:lnTo>
                  <a:pt x="237" y="1151"/>
                </a:lnTo>
                <a:lnTo>
                  <a:pt x="237" y="1150"/>
                </a:lnTo>
                <a:lnTo>
                  <a:pt x="236" y="1149"/>
                </a:lnTo>
                <a:lnTo>
                  <a:pt x="236" y="1148"/>
                </a:lnTo>
                <a:lnTo>
                  <a:pt x="236" y="1146"/>
                </a:lnTo>
                <a:lnTo>
                  <a:pt x="236" y="1145"/>
                </a:lnTo>
                <a:lnTo>
                  <a:pt x="235" y="1144"/>
                </a:lnTo>
                <a:lnTo>
                  <a:pt x="235" y="1142"/>
                </a:lnTo>
                <a:lnTo>
                  <a:pt x="233" y="1140"/>
                </a:lnTo>
                <a:lnTo>
                  <a:pt x="233" y="1139"/>
                </a:lnTo>
                <a:lnTo>
                  <a:pt x="232" y="1138"/>
                </a:lnTo>
                <a:lnTo>
                  <a:pt x="232" y="1135"/>
                </a:lnTo>
                <a:lnTo>
                  <a:pt x="232" y="1134"/>
                </a:lnTo>
                <a:lnTo>
                  <a:pt x="232" y="1133"/>
                </a:lnTo>
                <a:lnTo>
                  <a:pt x="233" y="1130"/>
                </a:lnTo>
                <a:lnTo>
                  <a:pt x="233" y="1129"/>
                </a:lnTo>
                <a:lnTo>
                  <a:pt x="231" y="1128"/>
                </a:lnTo>
                <a:lnTo>
                  <a:pt x="230" y="1127"/>
                </a:lnTo>
                <a:lnTo>
                  <a:pt x="230" y="1126"/>
                </a:lnTo>
                <a:lnTo>
                  <a:pt x="229" y="1124"/>
                </a:lnTo>
                <a:lnTo>
                  <a:pt x="227" y="1123"/>
                </a:lnTo>
                <a:lnTo>
                  <a:pt x="226" y="1122"/>
                </a:lnTo>
                <a:lnTo>
                  <a:pt x="226" y="1121"/>
                </a:lnTo>
                <a:lnTo>
                  <a:pt x="224" y="1118"/>
                </a:lnTo>
                <a:lnTo>
                  <a:pt x="222" y="1117"/>
                </a:lnTo>
                <a:lnTo>
                  <a:pt x="221" y="1114"/>
                </a:lnTo>
                <a:lnTo>
                  <a:pt x="220" y="1111"/>
                </a:lnTo>
                <a:lnTo>
                  <a:pt x="216" y="1105"/>
                </a:lnTo>
                <a:lnTo>
                  <a:pt x="215" y="1102"/>
                </a:lnTo>
                <a:lnTo>
                  <a:pt x="213" y="1100"/>
                </a:lnTo>
                <a:lnTo>
                  <a:pt x="211" y="1100"/>
                </a:lnTo>
                <a:lnTo>
                  <a:pt x="209" y="1097"/>
                </a:lnTo>
                <a:lnTo>
                  <a:pt x="208" y="1095"/>
                </a:lnTo>
                <a:lnTo>
                  <a:pt x="206" y="1093"/>
                </a:lnTo>
                <a:lnTo>
                  <a:pt x="205" y="1091"/>
                </a:lnTo>
                <a:lnTo>
                  <a:pt x="203" y="1090"/>
                </a:lnTo>
                <a:lnTo>
                  <a:pt x="201" y="1089"/>
                </a:lnTo>
                <a:lnTo>
                  <a:pt x="200" y="1087"/>
                </a:lnTo>
                <a:lnTo>
                  <a:pt x="199" y="1086"/>
                </a:lnTo>
                <a:lnTo>
                  <a:pt x="197" y="1084"/>
                </a:lnTo>
                <a:lnTo>
                  <a:pt x="197" y="1081"/>
                </a:lnTo>
                <a:lnTo>
                  <a:pt x="195" y="1080"/>
                </a:lnTo>
                <a:lnTo>
                  <a:pt x="194" y="1074"/>
                </a:lnTo>
                <a:lnTo>
                  <a:pt x="193" y="1069"/>
                </a:lnTo>
                <a:lnTo>
                  <a:pt x="193" y="1066"/>
                </a:lnTo>
                <a:lnTo>
                  <a:pt x="192" y="1063"/>
                </a:lnTo>
                <a:lnTo>
                  <a:pt x="190" y="1055"/>
                </a:lnTo>
                <a:lnTo>
                  <a:pt x="190" y="1054"/>
                </a:lnTo>
                <a:lnTo>
                  <a:pt x="190" y="1053"/>
                </a:lnTo>
                <a:lnTo>
                  <a:pt x="190" y="1049"/>
                </a:lnTo>
                <a:lnTo>
                  <a:pt x="190" y="1043"/>
                </a:lnTo>
                <a:lnTo>
                  <a:pt x="190" y="1039"/>
                </a:lnTo>
                <a:lnTo>
                  <a:pt x="190" y="1038"/>
                </a:lnTo>
                <a:lnTo>
                  <a:pt x="189" y="1037"/>
                </a:lnTo>
                <a:lnTo>
                  <a:pt x="189" y="1036"/>
                </a:lnTo>
                <a:lnTo>
                  <a:pt x="188" y="1036"/>
                </a:lnTo>
                <a:lnTo>
                  <a:pt x="188" y="1034"/>
                </a:lnTo>
                <a:lnTo>
                  <a:pt x="187" y="1034"/>
                </a:lnTo>
                <a:lnTo>
                  <a:pt x="187" y="1033"/>
                </a:lnTo>
                <a:lnTo>
                  <a:pt x="187" y="1032"/>
                </a:lnTo>
                <a:lnTo>
                  <a:pt x="187" y="1031"/>
                </a:lnTo>
                <a:lnTo>
                  <a:pt x="187" y="1029"/>
                </a:lnTo>
                <a:lnTo>
                  <a:pt x="185" y="1028"/>
                </a:lnTo>
                <a:lnTo>
                  <a:pt x="185" y="1027"/>
                </a:lnTo>
                <a:lnTo>
                  <a:pt x="185" y="1026"/>
                </a:lnTo>
                <a:lnTo>
                  <a:pt x="184" y="1025"/>
                </a:lnTo>
                <a:lnTo>
                  <a:pt x="184" y="1023"/>
                </a:lnTo>
                <a:lnTo>
                  <a:pt x="184" y="1021"/>
                </a:lnTo>
                <a:lnTo>
                  <a:pt x="183" y="1020"/>
                </a:lnTo>
                <a:lnTo>
                  <a:pt x="183" y="1017"/>
                </a:lnTo>
                <a:lnTo>
                  <a:pt x="183" y="1016"/>
                </a:lnTo>
                <a:lnTo>
                  <a:pt x="182" y="1015"/>
                </a:lnTo>
                <a:lnTo>
                  <a:pt x="182" y="1012"/>
                </a:lnTo>
                <a:lnTo>
                  <a:pt x="181" y="1011"/>
                </a:lnTo>
                <a:lnTo>
                  <a:pt x="178" y="1007"/>
                </a:lnTo>
                <a:lnTo>
                  <a:pt x="178" y="1004"/>
                </a:lnTo>
                <a:lnTo>
                  <a:pt x="178" y="1002"/>
                </a:lnTo>
                <a:lnTo>
                  <a:pt x="177" y="1001"/>
                </a:lnTo>
                <a:lnTo>
                  <a:pt x="177" y="999"/>
                </a:lnTo>
                <a:lnTo>
                  <a:pt x="177" y="997"/>
                </a:lnTo>
                <a:lnTo>
                  <a:pt x="177" y="996"/>
                </a:lnTo>
                <a:lnTo>
                  <a:pt x="176" y="996"/>
                </a:lnTo>
                <a:lnTo>
                  <a:pt x="176" y="995"/>
                </a:lnTo>
                <a:lnTo>
                  <a:pt x="174" y="994"/>
                </a:lnTo>
                <a:lnTo>
                  <a:pt x="173" y="991"/>
                </a:lnTo>
                <a:lnTo>
                  <a:pt x="172" y="989"/>
                </a:lnTo>
                <a:lnTo>
                  <a:pt x="171" y="988"/>
                </a:lnTo>
                <a:lnTo>
                  <a:pt x="171" y="986"/>
                </a:lnTo>
                <a:lnTo>
                  <a:pt x="169" y="984"/>
                </a:lnTo>
                <a:lnTo>
                  <a:pt x="168" y="983"/>
                </a:lnTo>
                <a:lnTo>
                  <a:pt x="167" y="981"/>
                </a:lnTo>
                <a:lnTo>
                  <a:pt x="167" y="980"/>
                </a:lnTo>
                <a:lnTo>
                  <a:pt x="167" y="979"/>
                </a:lnTo>
                <a:lnTo>
                  <a:pt x="166" y="979"/>
                </a:lnTo>
                <a:lnTo>
                  <a:pt x="165" y="977"/>
                </a:lnTo>
                <a:lnTo>
                  <a:pt x="165" y="975"/>
                </a:lnTo>
                <a:lnTo>
                  <a:pt x="163" y="975"/>
                </a:lnTo>
                <a:lnTo>
                  <a:pt x="163" y="974"/>
                </a:lnTo>
                <a:lnTo>
                  <a:pt x="162" y="973"/>
                </a:lnTo>
                <a:lnTo>
                  <a:pt x="161" y="972"/>
                </a:lnTo>
                <a:lnTo>
                  <a:pt x="160" y="970"/>
                </a:lnTo>
                <a:lnTo>
                  <a:pt x="158" y="969"/>
                </a:lnTo>
                <a:lnTo>
                  <a:pt x="156" y="967"/>
                </a:lnTo>
                <a:lnTo>
                  <a:pt x="155" y="965"/>
                </a:lnTo>
                <a:lnTo>
                  <a:pt x="154" y="964"/>
                </a:lnTo>
                <a:lnTo>
                  <a:pt x="152" y="962"/>
                </a:lnTo>
                <a:lnTo>
                  <a:pt x="150" y="959"/>
                </a:lnTo>
                <a:lnTo>
                  <a:pt x="150" y="958"/>
                </a:lnTo>
                <a:lnTo>
                  <a:pt x="149" y="957"/>
                </a:lnTo>
                <a:lnTo>
                  <a:pt x="149" y="954"/>
                </a:lnTo>
                <a:lnTo>
                  <a:pt x="150" y="951"/>
                </a:lnTo>
                <a:lnTo>
                  <a:pt x="151" y="948"/>
                </a:lnTo>
                <a:lnTo>
                  <a:pt x="150" y="947"/>
                </a:lnTo>
                <a:lnTo>
                  <a:pt x="150" y="945"/>
                </a:lnTo>
                <a:lnTo>
                  <a:pt x="147" y="941"/>
                </a:lnTo>
                <a:lnTo>
                  <a:pt x="146" y="937"/>
                </a:lnTo>
                <a:lnTo>
                  <a:pt x="145" y="933"/>
                </a:lnTo>
                <a:lnTo>
                  <a:pt x="144" y="932"/>
                </a:lnTo>
                <a:lnTo>
                  <a:pt x="142" y="930"/>
                </a:lnTo>
                <a:lnTo>
                  <a:pt x="141" y="927"/>
                </a:lnTo>
                <a:lnTo>
                  <a:pt x="141" y="926"/>
                </a:lnTo>
                <a:lnTo>
                  <a:pt x="140" y="925"/>
                </a:lnTo>
                <a:lnTo>
                  <a:pt x="140" y="924"/>
                </a:lnTo>
                <a:lnTo>
                  <a:pt x="139" y="922"/>
                </a:lnTo>
                <a:lnTo>
                  <a:pt x="139" y="921"/>
                </a:lnTo>
                <a:lnTo>
                  <a:pt x="138" y="920"/>
                </a:lnTo>
                <a:lnTo>
                  <a:pt x="138" y="919"/>
                </a:lnTo>
                <a:lnTo>
                  <a:pt x="136" y="917"/>
                </a:lnTo>
                <a:lnTo>
                  <a:pt x="135" y="916"/>
                </a:lnTo>
                <a:lnTo>
                  <a:pt x="134" y="915"/>
                </a:lnTo>
                <a:lnTo>
                  <a:pt x="131" y="913"/>
                </a:lnTo>
                <a:lnTo>
                  <a:pt x="130" y="910"/>
                </a:lnTo>
                <a:lnTo>
                  <a:pt x="128" y="908"/>
                </a:lnTo>
                <a:lnTo>
                  <a:pt x="126" y="906"/>
                </a:lnTo>
                <a:lnTo>
                  <a:pt x="125" y="904"/>
                </a:lnTo>
                <a:lnTo>
                  <a:pt x="124" y="900"/>
                </a:lnTo>
                <a:lnTo>
                  <a:pt x="123" y="897"/>
                </a:lnTo>
                <a:lnTo>
                  <a:pt x="123" y="894"/>
                </a:lnTo>
                <a:lnTo>
                  <a:pt x="122" y="890"/>
                </a:lnTo>
                <a:lnTo>
                  <a:pt x="122" y="887"/>
                </a:lnTo>
                <a:lnTo>
                  <a:pt x="120" y="884"/>
                </a:lnTo>
                <a:lnTo>
                  <a:pt x="122" y="882"/>
                </a:lnTo>
                <a:lnTo>
                  <a:pt x="122" y="879"/>
                </a:lnTo>
                <a:lnTo>
                  <a:pt x="122" y="878"/>
                </a:lnTo>
                <a:lnTo>
                  <a:pt x="120" y="876"/>
                </a:lnTo>
                <a:lnTo>
                  <a:pt x="120" y="874"/>
                </a:lnTo>
                <a:lnTo>
                  <a:pt x="120" y="873"/>
                </a:lnTo>
                <a:lnTo>
                  <a:pt x="120" y="872"/>
                </a:lnTo>
                <a:lnTo>
                  <a:pt x="119" y="872"/>
                </a:lnTo>
                <a:lnTo>
                  <a:pt x="119" y="871"/>
                </a:lnTo>
                <a:lnTo>
                  <a:pt x="119" y="869"/>
                </a:lnTo>
                <a:lnTo>
                  <a:pt x="119" y="868"/>
                </a:lnTo>
                <a:lnTo>
                  <a:pt x="118" y="866"/>
                </a:lnTo>
                <a:lnTo>
                  <a:pt x="117" y="863"/>
                </a:lnTo>
                <a:lnTo>
                  <a:pt x="117" y="862"/>
                </a:lnTo>
                <a:lnTo>
                  <a:pt x="117" y="861"/>
                </a:lnTo>
                <a:lnTo>
                  <a:pt x="115" y="858"/>
                </a:lnTo>
                <a:lnTo>
                  <a:pt x="115" y="857"/>
                </a:lnTo>
                <a:lnTo>
                  <a:pt x="115" y="856"/>
                </a:lnTo>
                <a:lnTo>
                  <a:pt x="115" y="855"/>
                </a:lnTo>
                <a:lnTo>
                  <a:pt x="114" y="853"/>
                </a:lnTo>
                <a:lnTo>
                  <a:pt x="113" y="853"/>
                </a:lnTo>
                <a:lnTo>
                  <a:pt x="112" y="852"/>
                </a:lnTo>
                <a:lnTo>
                  <a:pt x="110" y="852"/>
                </a:lnTo>
                <a:lnTo>
                  <a:pt x="106" y="850"/>
                </a:lnTo>
                <a:lnTo>
                  <a:pt x="104" y="847"/>
                </a:lnTo>
                <a:lnTo>
                  <a:pt x="103" y="846"/>
                </a:lnTo>
                <a:lnTo>
                  <a:pt x="103" y="842"/>
                </a:lnTo>
                <a:lnTo>
                  <a:pt x="102" y="842"/>
                </a:lnTo>
                <a:lnTo>
                  <a:pt x="97" y="841"/>
                </a:lnTo>
                <a:lnTo>
                  <a:pt x="94" y="841"/>
                </a:lnTo>
                <a:lnTo>
                  <a:pt x="93" y="840"/>
                </a:lnTo>
                <a:lnTo>
                  <a:pt x="90" y="839"/>
                </a:lnTo>
                <a:lnTo>
                  <a:pt x="88" y="839"/>
                </a:lnTo>
                <a:lnTo>
                  <a:pt x="87" y="837"/>
                </a:lnTo>
                <a:lnTo>
                  <a:pt x="85" y="837"/>
                </a:lnTo>
                <a:lnTo>
                  <a:pt x="78" y="836"/>
                </a:lnTo>
                <a:lnTo>
                  <a:pt x="76" y="835"/>
                </a:lnTo>
                <a:lnTo>
                  <a:pt x="72" y="835"/>
                </a:lnTo>
                <a:lnTo>
                  <a:pt x="70" y="835"/>
                </a:lnTo>
                <a:lnTo>
                  <a:pt x="66" y="835"/>
                </a:lnTo>
                <a:lnTo>
                  <a:pt x="64" y="835"/>
                </a:lnTo>
                <a:lnTo>
                  <a:pt x="58" y="835"/>
                </a:lnTo>
                <a:lnTo>
                  <a:pt x="51" y="834"/>
                </a:lnTo>
                <a:lnTo>
                  <a:pt x="50" y="832"/>
                </a:lnTo>
                <a:lnTo>
                  <a:pt x="49" y="832"/>
                </a:lnTo>
                <a:lnTo>
                  <a:pt x="48" y="832"/>
                </a:lnTo>
                <a:lnTo>
                  <a:pt x="45" y="831"/>
                </a:lnTo>
                <a:lnTo>
                  <a:pt x="43" y="830"/>
                </a:lnTo>
                <a:lnTo>
                  <a:pt x="40" y="829"/>
                </a:lnTo>
                <a:lnTo>
                  <a:pt x="39" y="828"/>
                </a:lnTo>
                <a:lnTo>
                  <a:pt x="37" y="826"/>
                </a:lnTo>
                <a:lnTo>
                  <a:pt x="35" y="826"/>
                </a:lnTo>
                <a:lnTo>
                  <a:pt x="35" y="825"/>
                </a:lnTo>
                <a:lnTo>
                  <a:pt x="34" y="825"/>
                </a:lnTo>
                <a:lnTo>
                  <a:pt x="33" y="824"/>
                </a:lnTo>
                <a:lnTo>
                  <a:pt x="32" y="823"/>
                </a:lnTo>
                <a:lnTo>
                  <a:pt x="30" y="820"/>
                </a:lnTo>
                <a:lnTo>
                  <a:pt x="30" y="818"/>
                </a:lnTo>
                <a:lnTo>
                  <a:pt x="30" y="813"/>
                </a:lnTo>
                <a:lnTo>
                  <a:pt x="32" y="810"/>
                </a:lnTo>
                <a:lnTo>
                  <a:pt x="33" y="808"/>
                </a:lnTo>
                <a:lnTo>
                  <a:pt x="34" y="807"/>
                </a:lnTo>
                <a:lnTo>
                  <a:pt x="35" y="805"/>
                </a:lnTo>
                <a:lnTo>
                  <a:pt x="35" y="804"/>
                </a:lnTo>
                <a:lnTo>
                  <a:pt x="37" y="803"/>
                </a:lnTo>
                <a:lnTo>
                  <a:pt x="37" y="802"/>
                </a:lnTo>
                <a:lnTo>
                  <a:pt x="38" y="800"/>
                </a:lnTo>
                <a:lnTo>
                  <a:pt x="38" y="799"/>
                </a:lnTo>
                <a:lnTo>
                  <a:pt x="38" y="798"/>
                </a:lnTo>
                <a:lnTo>
                  <a:pt x="39" y="796"/>
                </a:lnTo>
                <a:lnTo>
                  <a:pt x="39" y="794"/>
                </a:lnTo>
                <a:lnTo>
                  <a:pt x="39" y="792"/>
                </a:lnTo>
                <a:lnTo>
                  <a:pt x="38" y="792"/>
                </a:lnTo>
                <a:lnTo>
                  <a:pt x="37" y="789"/>
                </a:lnTo>
                <a:lnTo>
                  <a:pt x="37" y="788"/>
                </a:lnTo>
                <a:lnTo>
                  <a:pt x="35" y="788"/>
                </a:lnTo>
                <a:lnTo>
                  <a:pt x="34" y="787"/>
                </a:lnTo>
                <a:lnTo>
                  <a:pt x="33" y="784"/>
                </a:lnTo>
                <a:lnTo>
                  <a:pt x="30" y="783"/>
                </a:lnTo>
                <a:lnTo>
                  <a:pt x="29" y="782"/>
                </a:lnTo>
                <a:lnTo>
                  <a:pt x="28" y="781"/>
                </a:lnTo>
                <a:lnTo>
                  <a:pt x="27" y="778"/>
                </a:lnTo>
                <a:lnTo>
                  <a:pt x="24" y="776"/>
                </a:lnTo>
                <a:lnTo>
                  <a:pt x="23" y="776"/>
                </a:lnTo>
                <a:lnTo>
                  <a:pt x="23" y="775"/>
                </a:lnTo>
                <a:lnTo>
                  <a:pt x="22" y="775"/>
                </a:lnTo>
                <a:lnTo>
                  <a:pt x="22" y="773"/>
                </a:lnTo>
                <a:lnTo>
                  <a:pt x="21" y="773"/>
                </a:lnTo>
                <a:lnTo>
                  <a:pt x="19" y="772"/>
                </a:lnTo>
                <a:lnTo>
                  <a:pt x="18" y="771"/>
                </a:lnTo>
                <a:lnTo>
                  <a:pt x="17" y="770"/>
                </a:lnTo>
                <a:lnTo>
                  <a:pt x="16" y="770"/>
                </a:lnTo>
                <a:lnTo>
                  <a:pt x="16" y="768"/>
                </a:lnTo>
                <a:lnTo>
                  <a:pt x="14" y="766"/>
                </a:lnTo>
                <a:lnTo>
                  <a:pt x="13" y="764"/>
                </a:lnTo>
                <a:lnTo>
                  <a:pt x="12" y="761"/>
                </a:lnTo>
                <a:lnTo>
                  <a:pt x="12" y="759"/>
                </a:lnTo>
                <a:lnTo>
                  <a:pt x="11" y="755"/>
                </a:lnTo>
                <a:lnTo>
                  <a:pt x="10" y="752"/>
                </a:lnTo>
                <a:lnTo>
                  <a:pt x="8" y="750"/>
                </a:lnTo>
                <a:lnTo>
                  <a:pt x="8" y="748"/>
                </a:lnTo>
                <a:lnTo>
                  <a:pt x="8" y="745"/>
                </a:lnTo>
                <a:lnTo>
                  <a:pt x="7" y="744"/>
                </a:lnTo>
                <a:lnTo>
                  <a:pt x="7" y="740"/>
                </a:lnTo>
                <a:lnTo>
                  <a:pt x="6" y="739"/>
                </a:lnTo>
                <a:lnTo>
                  <a:pt x="6" y="738"/>
                </a:lnTo>
                <a:lnTo>
                  <a:pt x="5" y="735"/>
                </a:lnTo>
                <a:lnTo>
                  <a:pt x="3" y="733"/>
                </a:lnTo>
                <a:lnTo>
                  <a:pt x="2" y="729"/>
                </a:lnTo>
                <a:lnTo>
                  <a:pt x="1" y="727"/>
                </a:lnTo>
                <a:lnTo>
                  <a:pt x="1" y="724"/>
                </a:lnTo>
                <a:lnTo>
                  <a:pt x="0" y="722"/>
                </a:lnTo>
                <a:lnTo>
                  <a:pt x="1" y="719"/>
                </a:lnTo>
                <a:lnTo>
                  <a:pt x="2" y="713"/>
                </a:lnTo>
                <a:lnTo>
                  <a:pt x="3" y="712"/>
                </a:lnTo>
                <a:lnTo>
                  <a:pt x="3" y="709"/>
                </a:lnTo>
                <a:lnTo>
                  <a:pt x="5" y="708"/>
                </a:lnTo>
                <a:lnTo>
                  <a:pt x="6" y="707"/>
                </a:lnTo>
                <a:lnTo>
                  <a:pt x="7" y="706"/>
                </a:lnTo>
                <a:lnTo>
                  <a:pt x="8" y="704"/>
                </a:lnTo>
                <a:lnTo>
                  <a:pt x="10" y="703"/>
                </a:lnTo>
                <a:lnTo>
                  <a:pt x="11" y="702"/>
                </a:lnTo>
                <a:lnTo>
                  <a:pt x="13" y="700"/>
                </a:lnTo>
                <a:lnTo>
                  <a:pt x="14" y="700"/>
                </a:lnTo>
                <a:lnTo>
                  <a:pt x="16" y="697"/>
                </a:lnTo>
                <a:lnTo>
                  <a:pt x="18" y="696"/>
                </a:lnTo>
                <a:lnTo>
                  <a:pt x="19" y="695"/>
                </a:lnTo>
                <a:lnTo>
                  <a:pt x="21" y="692"/>
                </a:lnTo>
                <a:lnTo>
                  <a:pt x="22" y="692"/>
                </a:lnTo>
                <a:lnTo>
                  <a:pt x="23" y="690"/>
                </a:lnTo>
                <a:lnTo>
                  <a:pt x="24" y="690"/>
                </a:lnTo>
                <a:lnTo>
                  <a:pt x="24" y="688"/>
                </a:lnTo>
                <a:lnTo>
                  <a:pt x="26" y="687"/>
                </a:lnTo>
                <a:lnTo>
                  <a:pt x="26" y="686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8F00603-5168-92CF-5781-25917082DD83}"/>
              </a:ext>
            </a:extLst>
          </p:cNvPr>
          <p:cNvSpPr>
            <a:spLocks/>
          </p:cNvSpPr>
          <p:nvPr/>
        </p:nvSpPr>
        <p:spPr bwMode="auto">
          <a:xfrm>
            <a:off x="4950175" y="1131590"/>
            <a:ext cx="3150217" cy="3687515"/>
          </a:xfrm>
          <a:custGeom>
            <a:avLst/>
            <a:gdLst>
              <a:gd name="T0" fmla="*/ 58 w 2826"/>
              <a:gd name="T1" fmla="*/ 568 h 3308"/>
              <a:gd name="T2" fmla="*/ 165 w 2826"/>
              <a:gd name="T3" fmla="*/ 510 h 3308"/>
              <a:gd name="T4" fmla="*/ 295 w 2826"/>
              <a:gd name="T5" fmla="*/ 527 h 3308"/>
              <a:gd name="T6" fmla="*/ 555 w 2826"/>
              <a:gd name="T7" fmla="*/ 482 h 3308"/>
              <a:gd name="T8" fmla="*/ 596 w 2826"/>
              <a:gd name="T9" fmla="*/ 338 h 3308"/>
              <a:gd name="T10" fmla="*/ 656 w 2826"/>
              <a:gd name="T11" fmla="*/ 430 h 3308"/>
              <a:gd name="T12" fmla="*/ 892 w 2826"/>
              <a:gd name="T13" fmla="*/ 431 h 3308"/>
              <a:gd name="T14" fmla="*/ 1172 w 2826"/>
              <a:gd name="T15" fmla="*/ 576 h 3308"/>
              <a:gd name="T16" fmla="*/ 1420 w 2826"/>
              <a:gd name="T17" fmla="*/ 567 h 3308"/>
              <a:gd name="T18" fmla="*/ 1527 w 2826"/>
              <a:gd name="T19" fmla="*/ 381 h 3308"/>
              <a:gd name="T20" fmla="*/ 1650 w 2826"/>
              <a:gd name="T21" fmla="*/ 261 h 3308"/>
              <a:gd name="T22" fmla="*/ 1730 w 2826"/>
              <a:gd name="T23" fmla="*/ 38 h 3308"/>
              <a:gd name="T24" fmla="*/ 1896 w 2826"/>
              <a:gd name="T25" fmla="*/ 48 h 3308"/>
              <a:gd name="T26" fmla="*/ 1981 w 2826"/>
              <a:gd name="T27" fmla="*/ 239 h 3308"/>
              <a:gd name="T28" fmla="*/ 2090 w 2826"/>
              <a:gd name="T29" fmla="*/ 426 h 3308"/>
              <a:gd name="T30" fmla="*/ 2185 w 2826"/>
              <a:gd name="T31" fmla="*/ 523 h 3308"/>
              <a:gd name="T32" fmla="*/ 2021 w 2826"/>
              <a:gd name="T33" fmla="*/ 685 h 3308"/>
              <a:gd name="T34" fmla="*/ 1808 w 2826"/>
              <a:gd name="T35" fmla="*/ 643 h 3308"/>
              <a:gd name="T36" fmla="*/ 1754 w 2826"/>
              <a:gd name="T37" fmla="*/ 530 h 3308"/>
              <a:gd name="T38" fmla="*/ 1559 w 2826"/>
              <a:gd name="T39" fmla="*/ 596 h 3308"/>
              <a:gd name="T40" fmla="*/ 1453 w 2826"/>
              <a:gd name="T41" fmla="*/ 665 h 3308"/>
              <a:gd name="T42" fmla="*/ 1507 w 2826"/>
              <a:gd name="T43" fmla="*/ 738 h 3308"/>
              <a:gd name="T44" fmla="*/ 1577 w 2826"/>
              <a:gd name="T45" fmla="*/ 933 h 3308"/>
              <a:gd name="T46" fmla="*/ 1634 w 2826"/>
              <a:gd name="T47" fmla="*/ 1045 h 3308"/>
              <a:gd name="T48" fmla="*/ 1700 w 2826"/>
              <a:gd name="T49" fmla="*/ 1203 h 3308"/>
              <a:gd name="T50" fmla="*/ 1870 w 2826"/>
              <a:gd name="T51" fmla="*/ 1352 h 3308"/>
              <a:gd name="T52" fmla="*/ 2007 w 2826"/>
              <a:gd name="T53" fmla="*/ 1337 h 3308"/>
              <a:gd name="T54" fmla="*/ 2077 w 2826"/>
              <a:gd name="T55" fmla="*/ 1324 h 3308"/>
              <a:gd name="T56" fmla="*/ 2153 w 2826"/>
              <a:gd name="T57" fmla="*/ 1377 h 3308"/>
              <a:gd name="T58" fmla="*/ 2221 w 2826"/>
              <a:gd name="T59" fmla="*/ 1419 h 3308"/>
              <a:gd name="T60" fmla="*/ 2558 w 2826"/>
              <a:gd name="T61" fmla="*/ 1436 h 3308"/>
              <a:gd name="T62" fmla="*/ 2650 w 2826"/>
              <a:gd name="T63" fmla="*/ 1545 h 3308"/>
              <a:gd name="T64" fmla="*/ 2701 w 2826"/>
              <a:gd name="T65" fmla="*/ 1680 h 3308"/>
              <a:gd name="T66" fmla="*/ 2758 w 2826"/>
              <a:gd name="T67" fmla="*/ 1773 h 3308"/>
              <a:gd name="T68" fmla="*/ 2730 w 2826"/>
              <a:gd name="T69" fmla="*/ 1885 h 3308"/>
              <a:gd name="T70" fmla="*/ 2673 w 2826"/>
              <a:gd name="T71" fmla="*/ 1987 h 3308"/>
              <a:gd name="T72" fmla="*/ 2376 w 2826"/>
              <a:gd name="T73" fmla="*/ 2162 h 3308"/>
              <a:gd name="T74" fmla="*/ 2518 w 2826"/>
              <a:gd name="T75" fmla="*/ 2300 h 3308"/>
              <a:gd name="T76" fmla="*/ 2666 w 2826"/>
              <a:gd name="T77" fmla="*/ 2314 h 3308"/>
              <a:gd name="T78" fmla="*/ 2766 w 2826"/>
              <a:gd name="T79" fmla="*/ 2262 h 3308"/>
              <a:gd name="T80" fmla="*/ 2817 w 2826"/>
              <a:gd name="T81" fmla="*/ 2357 h 3308"/>
              <a:gd name="T82" fmla="*/ 2817 w 2826"/>
              <a:gd name="T83" fmla="*/ 2444 h 3308"/>
              <a:gd name="T84" fmla="*/ 2570 w 2826"/>
              <a:gd name="T85" fmla="*/ 2669 h 3308"/>
              <a:gd name="T86" fmla="*/ 2539 w 2826"/>
              <a:gd name="T87" fmla="*/ 2853 h 3308"/>
              <a:gd name="T88" fmla="*/ 2238 w 2826"/>
              <a:gd name="T89" fmla="*/ 3306 h 3308"/>
              <a:gd name="T90" fmla="*/ 1950 w 2826"/>
              <a:gd name="T91" fmla="*/ 3205 h 3308"/>
              <a:gd name="T92" fmla="*/ 1856 w 2826"/>
              <a:gd name="T93" fmla="*/ 3117 h 3308"/>
              <a:gd name="T94" fmla="*/ 1705 w 2826"/>
              <a:gd name="T95" fmla="*/ 3145 h 3308"/>
              <a:gd name="T96" fmla="*/ 1587 w 2826"/>
              <a:gd name="T97" fmla="*/ 3173 h 3308"/>
              <a:gd name="T98" fmla="*/ 1204 w 2826"/>
              <a:gd name="T99" fmla="*/ 2796 h 3308"/>
              <a:gd name="T100" fmla="*/ 731 w 2826"/>
              <a:gd name="T101" fmla="*/ 2822 h 3308"/>
              <a:gd name="T102" fmla="*/ 584 w 2826"/>
              <a:gd name="T103" fmla="*/ 2765 h 3308"/>
              <a:gd name="T104" fmla="*/ 440 w 2826"/>
              <a:gd name="T105" fmla="*/ 2519 h 3308"/>
              <a:gd name="T106" fmla="*/ 487 w 2826"/>
              <a:gd name="T107" fmla="*/ 2464 h 3308"/>
              <a:gd name="T108" fmla="*/ 898 w 2826"/>
              <a:gd name="T109" fmla="*/ 1990 h 3308"/>
              <a:gd name="T110" fmla="*/ 396 w 2826"/>
              <a:gd name="T111" fmla="*/ 1680 h 3308"/>
              <a:gd name="T112" fmla="*/ 421 w 2826"/>
              <a:gd name="T113" fmla="*/ 1528 h 3308"/>
              <a:gd name="T114" fmla="*/ 285 w 2826"/>
              <a:gd name="T115" fmla="*/ 1254 h 3308"/>
              <a:gd name="T116" fmla="*/ 203 w 2826"/>
              <a:gd name="T117" fmla="*/ 1090 h 3308"/>
              <a:gd name="T118" fmla="*/ 165 w 2826"/>
              <a:gd name="T119" fmla="*/ 975 h 3308"/>
              <a:gd name="T120" fmla="*/ 117 w 2826"/>
              <a:gd name="T121" fmla="*/ 861 h 3308"/>
              <a:gd name="T122" fmla="*/ 37 w 2826"/>
              <a:gd name="T123" fmla="*/ 788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26" h="3308">
                <a:moveTo>
                  <a:pt x="26" y="686"/>
                </a:moveTo>
                <a:lnTo>
                  <a:pt x="27" y="685"/>
                </a:lnTo>
                <a:lnTo>
                  <a:pt x="28" y="681"/>
                </a:lnTo>
                <a:lnTo>
                  <a:pt x="28" y="680"/>
                </a:lnTo>
                <a:lnTo>
                  <a:pt x="29" y="679"/>
                </a:lnTo>
                <a:lnTo>
                  <a:pt x="29" y="674"/>
                </a:lnTo>
                <a:lnTo>
                  <a:pt x="32" y="670"/>
                </a:lnTo>
                <a:lnTo>
                  <a:pt x="32" y="666"/>
                </a:lnTo>
                <a:lnTo>
                  <a:pt x="33" y="663"/>
                </a:lnTo>
                <a:lnTo>
                  <a:pt x="34" y="661"/>
                </a:lnTo>
                <a:lnTo>
                  <a:pt x="34" y="658"/>
                </a:lnTo>
                <a:lnTo>
                  <a:pt x="35" y="656"/>
                </a:lnTo>
                <a:lnTo>
                  <a:pt x="35" y="655"/>
                </a:lnTo>
                <a:lnTo>
                  <a:pt x="35" y="654"/>
                </a:lnTo>
                <a:lnTo>
                  <a:pt x="37" y="650"/>
                </a:lnTo>
                <a:lnTo>
                  <a:pt x="38" y="645"/>
                </a:lnTo>
                <a:lnTo>
                  <a:pt x="39" y="643"/>
                </a:lnTo>
                <a:lnTo>
                  <a:pt x="40" y="640"/>
                </a:lnTo>
                <a:lnTo>
                  <a:pt x="40" y="637"/>
                </a:lnTo>
                <a:lnTo>
                  <a:pt x="40" y="636"/>
                </a:lnTo>
                <a:lnTo>
                  <a:pt x="40" y="633"/>
                </a:lnTo>
                <a:lnTo>
                  <a:pt x="40" y="632"/>
                </a:lnTo>
                <a:lnTo>
                  <a:pt x="39" y="629"/>
                </a:lnTo>
                <a:lnTo>
                  <a:pt x="39" y="628"/>
                </a:lnTo>
                <a:lnTo>
                  <a:pt x="38" y="624"/>
                </a:lnTo>
                <a:lnTo>
                  <a:pt x="37" y="621"/>
                </a:lnTo>
                <a:lnTo>
                  <a:pt x="37" y="620"/>
                </a:lnTo>
                <a:lnTo>
                  <a:pt x="37" y="618"/>
                </a:lnTo>
                <a:lnTo>
                  <a:pt x="37" y="617"/>
                </a:lnTo>
                <a:lnTo>
                  <a:pt x="38" y="616"/>
                </a:lnTo>
                <a:lnTo>
                  <a:pt x="38" y="615"/>
                </a:lnTo>
                <a:lnTo>
                  <a:pt x="39" y="613"/>
                </a:lnTo>
                <a:lnTo>
                  <a:pt x="39" y="612"/>
                </a:lnTo>
                <a:lnTo>
                  <a:pt x="40" y="610"/>
                </a:lnTo>
                <a:lnTo>
                  <a:pt x="42" y="608"/>
                </a:lnTo>
                <a:lnTo>
                  <a:pt x="42" y="606"/>
                </a:lnTo>
                <a:lnTo>
                  <a:pt x="43" y="606"/>
                </a:lnTo>
                <a:lnTo>
                  <a:pt x="42" y="605"/>
                </a:lnTo>
                <a:lnTo>
                  <a:pt x="42" y="604"/>
                </a:lnTo>
                <a:lnTo>
                  <a:pt x="40" y="601"/>
                </a:lnTo>
                <a:lnTo>
                  <a:pt x="40" y="599"/>
                </a:lnTo>
                <a:lnTo>
                  <a:pt x="39" y="597"/>
                </a:lnTo>
                <a:lnTo>
                  <a:pt x="39" y="596"/>
                </a:lnTo>
                <a:lnTo>
                  <a:pt x="39" y="595"/>
                </a:lnTo>
                <a:lnTo>
                  <a:pt x="40" y="591"/>
                </a:lnTo>
                <a:lnTo>
                  <a:pt x="40" y="589"/>
                </a:lnTo>
                <a:lnTo>
                  <a:pt x="40" y="588"/>
                </a:lnTo>
                <a:lnTo>
                  <a:pt x="40" y="585"/>
                </a:lnTo>
                <a:lnTo>
                  <a:pt x="40" y="583"/>
                </a:lnTo>
                <a:lnTo>
                  <a:pt x="40" y="580"/>
                </a:lnTo>
                <a:lnTo>
                  <a:pt x="40" y="579"/>
                </a:lnTo>
                <a:lnTo>
                  <a:pt x="40" y="578"/>
                </a:lnTo>
                <a:lnTo>
                  <a:pt x="42" y="578"/>
                </a:lnTo>
                <a:lnTo>
                  <a:pt x="44" y="576"/>
                </a:lnTo>
                <a:lnTo>
                  <a:pt x="46" y="575"/>
                </a:lnTo>
                <a:lnTo>
                  <a:pt x="50" y="573"/>
                </a:lnTo>
                <a:lnTo>
                  <a:pt x="53" y="572"/>
                </a:lnTo>
                <a:lnTo>
                  <a:pt x="54" y="570"/>
                </a:lnTo>
                <a:lnTo>
                  <a:pt x="56" y="569"/>
                </a:lnTo>
                <a:lnTo>
                  <a:pt x="58" y="568"/>
                </a:lnTo>
                <a:lnTo>
                  <a:pt x="59" y="567"/>
                </a:lnTo>
                <a:lnTo>
                  <a:pt x="61" y="565"/>
                </a:lnTo>
                <a:lnTo>
                  <a:pt x="64" y="564"/>
                </a:lnTo>
                <a:lnTo>
                  <a:pt x="66" y="563"/>
                </a:lnTo>
                <a:lnTo>
                  <a:pt x="67" y="560"/>
                </a:lnTo>
                <a:lnTo>
                  <a:pt x="69" y="560"/>
                </a:lnTo>
                <a:lnTo>
                  <a:pt x="70" y="559"/>
                </a:lnTo>
                <a:lnTo>
                  <a:pt x="71" y="559"/>
                </a:lnTo>
                <a:lnTo>
                  <a:pt x="72" y="557"/>
                </a:lnTo>
                <a:lnTo>
                  <a:pt x="74" y="555"/>
                </a:lnTo>
                <a:lnTo>
                  <a:pt x="75" y="555"/>
                </a:lnTo>
                <a:lnTo>
                  <a:pt x="76" y="554"/>
                </a:lnTo>
                <a:lnTo>
                  <a:pt x="77" y="554"/>
                </a:lnTo>
                <a:lnTo>
                  <a:pt x="80" y="552"/>
                </a:lnTo>
                <a:lnTo>
                  <a:pt x="81" y="551"/>
                </a:lnTo>
                <a:lnTo>
                  <a:pt x="82" y="549"/>
                </a:lnTo>
                <a:lnTo>
                  <a:pt x="85" y="549"/>
                </a:lnTo>
                <a:lnTo>
                  <a:pt x="87" y="548"/>
                </a:lnTo>
                <a:lnTo>
                  <a:pt x="90" y="546"/>
                </a:lnTo>
                <a:lnTo>
                  <a:pt x="92" y="544"/>
                </a:lnTo>
                <a:lnTo>
                  <a:pt x="93" y="543"/>
                </a:lnTo>
                <a:lnTo>
                  <a:pt x="96" y="541"/>
                </a:lnTo>
                <a:lnTo>
                  <a:pt x="98" y="538"/>
                </a:lnTo>
                <a:lnTo>
                  <a:pt x="98" y="536"/>
                </a:lnTo>
                <a:lnTo>
                  <a:pt x="97" y="535"/>
                </a:lnTo>
                <a:lnTo>
                  <a:pt x="98" y="533"/>
                </a:lnTo>
                <a:lnTo>
                  <a:pt x="98" y="531"/>
                </a:lnTo>
                <a:lnTo>
                  <a:pt x="99" y="530"/>
                </a:lnTo>
                <a:lnTo>
                  <a:pt x="102" y="528"/>
                </a:lnTo>
                <a:lnTo>
                  <a:pt x="104" y="527"/>
                </a:lnTo>
                <a:lnTo>
                  <a:pt x="107" y="526"/>
                </a:lnTo>
                <a:lnTo>
                  <a:pt x="108" y="525"/>
                </a:lnTo>
                <a:lnTo>
                  <a:pt x="109" y="523"/>
                </a:lnTo>
                <a:lnTo>
                  <a:pt x="110" y="522"/>
                </a:lnTo>
                <a:lnTo>
                  <a:pt x="112" y="522"/>
                </a:lnTo>
                <a:lnTo>
                  <a:pt x="114" y="521"/>
                </a:lnTo>
                <a:lnTo>
                  <a:pt x="115" y="520"/>
                </a:lnTo>
                <a:lnTo>
                  <a:pt x="118" y="520"/>
                </a:lnTo>
                <a:lnTo>
                  <a:pt x="119" y="520"/>
                </a:lnTo>
                <a:lnTo>
                  <a:pt x="122" y="519"/>
                </a:lnTo>
                <a:lnTo>
                  <a:pt x="123" y="519"/>
                </a:lnTo>
                <a:lnTo>
                  <a:pt x="124" y="519"/>
                </a:lnTo>
                <a:lnTo>
                  <a:pt x="126" y="519"/>
                </a:lnTo>
                <a:lnTo>
                  <a:pt x="130" y="517"/>
                </a:lnTo>
                <a:lnTo>
                  <a:pt x="131" y="517"/>
                </a:lnTo>
                <a:lnTo>
                  <a:pt x="134" y="517"/>
                </a:lnTo>
                <a:lnTo>
                  <a:pt x="136" y="516"/>
                </a:lnTo>
                <a:lnTo>
                  <a:pt x="138" y="516"/>
                </a:lnTo>
                <a:lnTo>
                  <a:pt x="139" y="515"/>
                </a:lnTo>
                <a:lnTo>
                  <a:pt x="144" y="514"/>
                </a:lnTo>
                <a:lnTo>
                  <a:pt x="146" y="512"/>
                </a:lnTo>
                <a:lnTo>
                  <a:pt x="149" y="512"/>
                </a:lnTo>
                <a:lnTo>
                  <a:pt x="151" y="511"/>
                </a:lnTo>
                <a:lnTo>
                  <a:pt x="154" y="511"/>
                </a:lnTo>
                <a:lnTo>
                  <a:pt x="155" y="511"/>
                </a:lnTo>
                <a:lnTo>
                  <a:pt x="157" y="510"/>
                </a:lnTo>
                <a:lnTo>
                  <a:pt x="160" y="510"/>
                </a:lnTo>
                <a:lnTo>
                  <a:pt x="161" y="510"/>
                </a:lnTo>
                <a:lnTo>
                  <a:pt x="163" y="510"/>
                </a:lnTo>
                <a:lnTo>
                  <a:pt x="165" y="510"/>
                </a:lnTo>
                <a:lnTo>
                  <a:pt x="166" y="510"/>
                </a:lnTo>
                <a:lnTo>
                  <a:pt x="168" y="511"/>
                </a:lnTo>
                <a:lnTo>
                  <a:pt x="171" y="512"/>
                </a:lnTo>
                <a:lnTo>
                  <a:pt x="173" y="512"/>
                </a:lnTo>
                <a:lnTo>
                  <a:pt x="176" y="514"/>
                </a:lnTo>
                <a:lnTo>
                  <a:pt x="176" y="515"/>
                </a:lnTo>
                <a:lnTo>
                  <a:pt x="177" y="515"/>
                </a:lnTo>
                <a:lnTo>
                  <a:pt x="178" y="516"/>
                </a:lnTo>
                <a:lnTo>
                  <a:pt x="178" y="517"/>
                </a:lnTo>
                <a:lnTo>
                  <a:pt x="179" y="519"/>
                </a:lnTo>
                <a:lnTo>
                  <a:pt x="179" y="520"/>
                </a:lnTo>
                <a:lnTo>
                  <a:pt x="182" y="522"/>
                </a:lnTo>
                <a:lnTo>
                  <a:pt x="183" y="525"/>
                </a:lnTo>
                <a:lnTo>
                  <a:pt x="183" y="527"/>
                </a:lnTo>
                <a:lnTo>
                  <a:pt x="185" y="530"/>
                </a:lnTo>
                <a:lnTo>
                  <a:pt x="188" y="531"/>
                </a:lnTo>
                <a:lnTo>
                  <a:pt x="190" y="533"/>
                </a:lnTo>
                <a:lnTo>
                  <a:pt x="193" y="536"/>
                </a:lnTo>
                <a:lnTo>
                  <a:pt x="194" y="536"/>
                </a:lnTo>
                <a:lnTo>
                  <a:pt x="197" y="537"/>
                </a:lnTo>
                <a:lnTo>
                  <a:pt x="200" y="538"/>
                </a:lnTo>
                <a:lnTo>
                  <a:pt x="203" y="539"/>
                </a:lnTo>
                <a:lnTo>
                  <a:pt x="206" y="541"/>
                </a:lnTo>
                <a:lnTo>
                  <a:pt x="211" y="542"/>
                </a:lnTo>
                <a:lnTo>
                  <a:pt x="213" y="543"/>
                </a:lnTo>
                <a:lnTo>
                  <a:pt x="215" y="544"/>
                </a:lnTo>
                <a:lnTo>
                  <a:pt x="216" y="546"/>
                </a:lnTo>
                <a:lnTo>
                  <a:pt x="220" y="548"/>
                </a:lnTo>
                <a:lnTo>
                  <a:pt x="221" y="549"/>
                </a:lnTo>
                <a:lnTo>
                  <a:pt x="222" y="549"/>
                </a:lnTo>
                <a:lnTo>
                  <a:pt x="226" y="551"/>
                </a:lnTo>
                <a:lnTo>
                  <a:pt x="230" y="552"/>
                </a:lnTo>
                <a:lnTo>
                  <a:pt x="232" y="552"/>
                </a:lnTo>
                <a:lnTo>
                  <a:pt x="233" y="552"/>
                </a:lnTo>
                <a:lnTo>
                  <a:pt x="236" y="552"/>
                </a:lnTo>
                <a:lnTo>
                  <a:pt x="238" y="552"/>
                </a:lnTo>
                <a:lnTo>
                  <a:pt x="242" y="551"/>
                </a:lnTo>
                <a:lnTo>
                  <a:pt x="249" y="551"/>
                </a:lnTo>
                <a:lnTo>
                  <a:pt x="251" y="551"/>
                </a:lnTo>
                <a:lnTo>
                  <a:pt x="256" y="549"/>
                </a:lnTo>
                <a:lnTo>
                  <a:pt x="259" y="552"/>
                </a:lnTo>
                <a:lnTo>
                  <a:pt x="261" y="551"/>
                </a:lnTo>
                <a:lnTo>
                  <a:pt x="262" y="549"/>
                </a:lnTo>
                <a:lnTo>
                  <a:pt x="264" y="547"/>
                </a:lnTo>
                <a:lnTo>
                  <a:pt x="265" y="547"/>
                </a:lnTo>
                <a:lnTo>
                  <a:pt x="265" y="546"/>
                </a:lnTo>
                <a:lnTo>
                  <a:pt x="269" y="543"/>
                </a:lnTo>
                <a:lnTo>
                  <a:pt x="270" y="542"/>
                </a:lnTo>
                <a:lnTo>
                  <a:pt x="274" y="541"/>
                </a:lnTo>
                <a:lnTo>
                  <a:pt x="275" y="539"/>
                </a:lnTo>
                <a:lnTo>
                  <a:pt x="277" y="539"/>
                </a:lnTo>
                <a:lnTo>
                  <a:pt x="279" y="538"/>
                </a:lnTo>
                <a:lnTo>
                  <a:pt x="280" y="537"/>
                </a:lnTo>
                <a:lnTo>
                  <a:pt x="284" y="535"/>
                </a:lnTo>
                <a:lnTo>
                  <a:pt x="286" y="533"/>
                </a:lnTo>
                <a:lnTo>
                  <a:pt x="288" y="532"/>
                </a:lnTo>
                <a:lnTo>
                  <a:pt x="290" y="531"/>
                </a:lnTo>
                <a:lnTo>
                  <a:pt x="293" y="528"/>
                </a:lnTo>
                <a:lnTo>
                  <a:pt x="294" y="528"/>
                </a:lnTo>
                <a:lnTo>
                  <a:pt x="295" y="527"/>
                </a:lnTo>
                <a:lnTo>
                  <a:pt x="301" y="523"/>
                </a:lnTo>
                <a:lnTo>
                  <a:pt x="306" y="522"/>
                </a:lnTo>
                <a:lnTo>
                  <a:pt x="310" y="522"/>
                </a:lnTo>
                <a:lnTo>
                  <a:pt x="311" y="522"/>
                </a:lnTo>
                <a:lnTo>
                  <a:pt x="315" y="521"/>
                </a:lnTo>
                <a:lnTo>
                  <a:pt x="317" y="521"/>
                </a:lnTo>
                <a:lnTo>
                  <a:pt x="322" y="520"/>
                </a:lnTo>
                <a:lnTo>
                  <a:pt x="325" y="519"/>
                </a:lnTo>
                <a:lnTo>
                  <a:pt x="329" y="517"/>
                </a:lnTo>
                <a:lnTo>
                  <a:pt x="333" y="516"/>
                </a:lnTo>
                <a:lnTo>
                  <a:pt x="338" y="512"/>
                </a:lnTo>
                <a:lnTo>
                  <a:pt x="341" y="511"/>
                </a:lnTo>
                <a:lnTo>
                  <a:pt x="345" y="509"/>
                </a:lnTo>
                <a:lnTo>
                  <a:pt x="347" y="507"/>
                </a:lnTo>
                <a:lnTo>
                  <a:pt x="349" y="507"/>
                </a:lnTo>
                <a:lnTo>
                  <a:pt x="352" y="506"/>
                </a:lnTo>
                <a:lnTo>
                  <a:pt x="354" y="506"/>
                </a:lnTo>
                <a:lnTo>
                  <a:pt x="360" y="505"/>
                </a:lnTo>
                <a:lnTo>
                  <a:pt x="363" y="505"/>
                </a:lnTo>
                <a:lnTo>
                  <a:pt x="369" y="507"/>
                </a:lnTo>
                <a:lnTo>
                  <a:pt x="375" y="511"/>
                </a:lnTo>
                <a:lnTo>
                  <a:pt x="385" y="515"/>
                </a:lnTo>
                <a:lnTo>
                  <a:pt x="391" y="519"/>
                </a:lnTo>
                <a:lnTo>
                  <a:pt x="397" y="516"/>
                </a:lnTo>
                <a:lnTo>
                  <a:pt x="398" y="516"/>
                </a:lnTo>
                <a:lnTo>
                  <a:pt x="402" y="514"/>
                </a:lnTo>
                <a:lnTo>
                  <a:pt x="405" y="512"/>
                </a:lnTo>
                <a:lnTo>
                  <a:pt x="408" y="511"/>
                </a:lnTo>
                <a:lnTo>
                  <a:pt x="408" y="510"/>
                </a:lnTo>
                <a:lnTo>
                  <a:pt x="413" y="506"/>
                </a:lnTo>
                <a:lnTo>
                  <a:pt x="416" y="504"/>
                </a:lnTo>
                <a:lnTo>
                  <a:pt x="421" y="500"/>
                </a:lnTo>
                <a:lnTo>
                  <a:pt x="423" y="496"/>
                </a:lnTo>
                <a:lnTo>
                  <a:pt x="424" y="496"/>
                </a:lnTo>
                <a:lnTo>
                  <a:pt x="428" y="495"/>
                </a:lnTo>
                <a:lnTo>
                  <a:pt x="429" y="495"/>
                </a:lnTo>
                <a:lnTo>
                  <a:pt x="432" y="494"/>
                </a:lnTo>
                <a:lnTo>
                  <a:pt x="434" y="493"/>
                </a:lnTo>
                <a:lnTo>
                  <a:pt x="438" y="493"/>
                </a:lnTo>
                <a:lnTo>
                  <a:pt x="443" y="493"/>
                </a:lnTo>
                <a:lnTo>
                  <a:pt x="448" y="491"/>
                </a:lnTo>
                <a:lnTo>
                  <a:pt x="449" y="491"/>
                </a:lnTo>
                <a:lnTo>
                  <a:pt x="453" y="490"/>
                </a:lnTo>
                <a:lnTo>
                  <a:pt x="457" y="488"/>
                </a:lnTo>
                <a:lnTo>
                  <a:pt x="460" y="488"/>
                </a:lnTo>
                <a:lnTo>
                  <a:pt x="464" y="485"/>
                </a:lnTo>
                <a:lnTo>
                  <a:pt x="467" y="485"/>
                </a:lnTo>
                <a:lnTo>
                  <a:pt x="468" y="485"/>
                </a:lnTo>
                <a:lnTo>
                  <a:pt x="471" y="484"/>
                </a:lnTo>
                <a:lnTo>
                  <a:pt x="477" y="484"/>
                </a:lnTo>
                <a:lnTo>
                  <a:pt x="488" y="485"/>
                </a:lnTo>
                <a:lnTo>
                  <a:pt x="494" y="487"/>
                </a:lnTo>
                <a:lnTo>
                  <a:pt x="504" y="488"/>
                </a:lnTo>
                <a:lnTo>
                  <a:pt x="509" y="487"/>
                </a:lnTo>
                <a:lnTo>
                  <a:pt x="513" y="485"/>
                </a:lnTo>
                <a:lnTo>
                  <a:pt x="516" y="484"/>
                </a:lnTo>
                <a:lnTo>
                  <a:pt x="523" y="482"/>
                </a:lnTo>
                <a:lnTo>
                  <a:pt x="534" y="482"/>
                </a:lnTo>
                <a:lnTo>
                  <a:pt x="545" y="482"/>
                </a:lnTo>
                <a:lnTo>
                  <a:pt x="555" y="482"/>
                </a:lnTo>
                <a:lnTo>
                  <a:pt x="568" y="478"/>
                </a:lnTo>
                <a:lnTo>
                  <a:pt x="572" y="471"/>
                </a:lnTo>
                <a:lnTo>
                  <a:pt x="582" y="463"/>
                </a:lnTo>
                <a:lnTo>
                  <a:pt x="592" y="458"/>
                </a:lnTo>
                <a:lnTo>
                  <a:pt x="617" y="442"/>
                </a:lnTo>
                <a:lnTo>
                  <a:pt x="624" y="439"/>
                </a:lnTo>
                <a:lnTo>
                  <a:pt x="630" y="435"/>
                </a:lnTo>
                <a:lnTo>
                  <a:pt x="631" y="434"/>
                </a:lnTo>
                <a:lnTo>
                  <a:pt x="632" y="434"/>
                </a:lnTo>
                <a:lnTo>
                  <a:pt x="630" y="429"/>
                </a:lnTo>
                <a:lnTo>
                  <a:pt x="625" y="419"/>
                </a:lnTo>
                <a:lnTo>
                  <a:pt x="619" y="407"/>
                </a:lnTo>
                <a:lnTo>
                  <a:pt x="611" y="392"/>
                </a:lnTo>
                <a:lnTo>
                  <a:pt x="610" y="389"/>
                </a:lnTo>
                <a:lnTo>
                  <a:pt x="609" y="386"/>
                </a:lnTo>
                <a:lnTo>
                  <a:pt x="608" y="384"/>
                </a:lnTo>
                <a:lnTo>
                  <a:pt x="606" y="382"/>
                </a:lnTo>
                <a:lnTo>
                  <a:pt x="606" y="381"/>
                </a:lnTo>
                <a:lnTo>
                  <a:pt x="605" y="378"/>
                </a:lnTo>
                <a:lnTo>
                  <a:pt x="604" y="376"/>
                </a:lnTo>
                <a:lnTo>
                  <a:pt x="604" y="375"/>
                </a:lnTo>
                <a:lnTo>
                  <a:pt x="604" y="373"/>
                </a:lnTo>
                <a:lnTo>
                  <a:pt x="603" y="375"/>
                </a:lnTo>
                <a:lnTo>
                  <a:pt x="603" y="373"/>
                </a:lnTo>
                <a:lnTo>
                  <a:pt x="604" y="372"/>
                </a:lnTo>
                <a:lnTo>
                  <a:pt x="603" y="371"/>
                </a:lnTo>
                <a:lnTo>
                  <a:pt x="601" y="367"/>
                </a:lnTo>
                <a:lnTo>
                  <a:pt x="601" y="366"/>
                </a:lnTo>
                <a:lnTo>
                  <a:pt x="600" y="366"/>
                </a:lnTo>
                <a:lnTo>
                  <a:pt x="600" y="365"/>
                </a:lnTo>
                <a:lnTo>
                  <a:pt x="599" y="365"/>
                </a:lnTo>
                <a:lnTo>
                  <a:pt x="599" y="363"/>
                </a:lnTo>
                <a:lnTo>
                  <a:pt x="598" y="363"/>
                </a:lnTo>
                <a:lnTo>
                  <a:pt x="598" y="362"/>
                </a:lnTo>
                <a:lnTo>
                  <a:pt x="596" y="362"/>
                </a:lnTo>
                <a:lnTo>
                  <a:pt x="595" y="361"/>
                </a:lnTo>
                <a:lnTo>
                  <a:pt x="594" y="361"/>
                </a:lnTo>
                <a:lnTo>
                  <a:pt x="593" y="361"/>
                </a:lnTo>
                <a:lnTo>
                  <a:pt x="592" y="360"/>
                </a:lnTo>
                <a:lnTo>
                  <a:pt x="590" y="360"/>
                </a:lnTo>
                <a:lnTo>
                  <a:pt x="588" y="357"/>
                </a:lnTo>
                <a:lnTo>
                  <a:pt x="584" y="355"/>
                </a:lnTo>
                <a:lnTo>
                  <a:pt x="583" y="354"/>
                </a:lnTo>
                <a:lnTo>
                  <a:pt x="580" y="351"/>
                </a:lnTo>
                <a:lnTo>
                  <a:pt x="580" y="350"/>
                </a:lnTo>
                <a:lnTo>
                  <a:pt x="580" y="349"/>
                </a:lnTo>
                <a:lnTo>
                  <a:pt x="582" y="349"/>
                </a:lnTo>
                <a:lnTo>
                  <a:pt x="583" y="347"/>
                </a:lnTo>
                <a:lnTo>
                  <a:pt x="584" y="347"/>
                </a:lnTo>
                <a:lnTo>
                  <a:pt x="585" y="346"/>
                </a:lnTo>
                <a:lnTo>
                  <a:pt x="587" y="346"/>
                </a:lnTo>
                <a:lnTo>
                  <a:pt x="588" y="345"/>
                </a:lnTo>
                <a:lnTo>
                  <a:pt x="589" y="345"/>
                </a:lnTo>
                <a:lnTo>
                  <a:pt x="590" y="345"/>
                </a:lnTo>
                <a:lnTo>
                  <a:pt x="592" y="344"/>
                </a:lnTo>
                <a:lnTo>
                  <a:pt x="593" y="343"/>
                </a:lnTo>
                <a:lnTo>
                  <a:pt x="594" y="340"/>
                </a:lnTo>
                <a:lnTo>
                  <a:pt x="594" y="339"/>
                </a:lnTo>
                <a:lnTo>
                  <a:pt x="595" y="339"/>
                </a:lnTo>
                <a:lnTo>
                  <a:pt x="596" y="338"/>
                </a:lnTo>
                <a:lnTo>
                  <a:pt x="598" y="338"/>
                </a:lnTo>
                <a:lnTo>
                  <a:pt x="599" y="338"/>
                </a:lnTo>
                <a:lnTo>
                  <a:pt x="600" y="338"/>
                </a:lnTo>
                <a:lnTo>
                  <a:pt x="601" y="338"/>
                </a:lnTo>
                <a:lnTo>
                  <a:pt x="603" y="338"/>
                </a:lnTo>
                <a:lnTo>
                  <a:pt x="603" y="336"/>
                </a:lnTo>
                <a:lnTo>
                  <a:pt x="603" y="335"/>
                </a:lnTo>
                <a:lnTo>
                  <a:pt x="604" y="334"/>
                </a:lnTo>
                <a:lnTo>
                  <a:pt x="605" y="334"/>
                </a:lnTo>
                <a:lnTo>
                  <a:pt x="606" y="334"/>
                </a:lnTo>
                <a:lnTo>
                  <a:pt x="606" y="335"/>
                </a:lnTo>
                <a:lnTo>
                  <a:pt x="606" y="338"/>
                </a:lnTo>
                <a:lnTo>
                  <a:pt x="608" y="338"/>
                </a:lnTo>
                <a:lnTo>
                  <a:pt x="608" y="339"/>
                </a:lnTo>
                <a:lnTo>
                  <a:pt x="609" y="339"/>
                </a:lnTo>
                <a:lnTo>
                  <a:pt x="611" y="340"/>
                </a:lnTo>
                <a:lnTo>
                  <a:pt x="614" y="340"/>
                </a:lnTo>
                <a:lnTo>
                  <a:pt x="615" y="340"/>
                </a:lnTo>
                <a:lnTo>
                  <a:pt x="616" y="340"/>
                </a:lnTo>
                <a:lnTo>
                  <a:pt x="617" y="340"/>
                </a:lnTo>
                <a:lnTo>
                  <a:pt x="619" y="340"/>
                </a:lnTo>
                <a:lnTo>
                  <a:pt x="621" y="340"/>
                </a:lnTo>
                <a:lnTo>
                  <a:pt x="622" y="340"/>
                </a:lnTo>
                <a:lnTo>
                  <a:pt x="625" y="339"/>
                </a:lnTo>
                <a:lnTo>
                  <a:pt x="627" y="338"/>
                </a:lnTo>
                <a:lnTo>
                  <a:pt x="628" y="338"/>
                </a:lnTo>
                <a:lnTo>
                  <a:pt x="631" y="338"/>
                </a:lnTo>
                <a:lnTo>
                  <a:pt x="631" y="339"/>
                </a:lnTo>
                <a:lnTo>
                  <a:pt x="631" y="340"/>
                </a:lnTo>
                <a:lnTo>
                  <a:pt x="631" y="341"/>
                </a:lnTo>
                <a:lnTo>
                  <a:pt x="628" y="345"/>
                </a:lnTo>
                <a:lnTo>
                  <a:pt x="628" y="346"/>
                </a:lnTo>
                <a:lnTo>
                  <a:pt x="630" y="349"/>
                </a:lnTo>
                <a:lnTo>
                  <a:pt x="630" y="352"/>
                </a:lnTo>
                <a:lnTo>
                  <a:pt x="631" y="354"/>
                </a:lnTo>
                <a:lnTo>
                  <a:pt x="632" y="354"/>
                </a:lnTo>
                <a:lnTo>
                  <a:pt x="633" y="354"/>
                </a:lnTo>
                <a:lnTo>
                  <a:pt x="633" y="355"/>
                </a:lnTo>
                <a:lnTo>
                  <a:pt x="635" y="356"/>
                </a:lnTo>
                <a:lnTo>
                  <a:pt x="640" y="360"/>
                </a:lnTo>
                <a:lnTo>
                  <a:pt x="641" y="360"/>
                </a:lnTo>
                <a:lnTo>
                  <a:pt x="647" y="363"/>
                </a:lnTo>
                <a:lnTo>
                  <a:pt x="652" y="365"/>
                </a:lnTo>
                <a:lnTo>
                  <a:pt x="654" y="366"/>
                </a:lnTo>
                <a:lnTo>
                  <a:pt x="660" y="370"/>
                </a:lnTo>
                <a:lnTo>
                  <a:pt x="664" y="368"/>
                </a:lnTo>
                <a:lnTo>
                  <a:pt x="674" y="373"/>
                </a:lnTo>
                <a:lnTo>
                  <a:pt x="675" y="384"/>
                </a:lnTo>
                <a:lnTo>
                  <a:pt x="673" y="389"/>
                </a:lnTo>
                <a:lnTo>
                  <a:pt x="670" y="395"/>
                </a:lnTo>
                <a:lnTo>
                  <a:pt x="669" y="398"/>
                </a:lnTo>
                <a:lnTo>
                  <a:pt x="667" y="403"/>
                </a:lnTo>
                <a:lnTo>
                  <a:pt x="665" y="405"/>
                </a:lnTo>
                <a:lnTo>
                  <a:pt x="664" y="410"/>
                </a:lnTo>
                <a:lnTo>
                  <a:pt x="662" y="414"/>
                </a:lnTo>
                <a:lnTo>
                  <a:pt x="660" y="418"/>
                </a:lnTo>
                <a:lnTo>
                  <a:pt x="659" y="420"/>
                </a:lnTo>
                <a:lnTo>
                  <a:pt x="658" y="423"/>
                </a:lnTo>
                <a:lnTo>
                  <a:pt x="658" y="425"/>
                </a:lnTo>
                <a:lnTo>
                  <a:pt x="656" y="430"/>
                </a:lnTo>
                <a:lnTo>
                  <a:pt x="656" y="431"/>
                </a:lnTo>
                <a:lnTo>
                  <a:pt x="654" y="431"/>
                </a:lnTo>
                <a:lnTo>
                  <a:pt x="654" y="434"/>
                </a:lnTo>
                <a:lnTo>
                  <a:pt x="653" y="436"/>
                </a:lnTo>
                <a:lnTo>
                  <a:pt x="652" y="439"/>
                </a:lnTo>
                <a:lnTo>
                  <a:pt x="651" y="442"/>
                </a:lnTo>
                <a:lnTo>
                  <a:pt x="652" y="443"/>
                </a:lnTo>
                <a:lnTo>
                  <a:pt x="654" y="443"/>
                </a:lnTo>
                <a:lnTo>
                  <a:pt x="658" y="443"/>
                </a:lnTo>
                <a:lnTo>
                  <a:pt x="669" y="443"/>
                </a:lnTo>
                <a:lnTo>
                  <a:pt x="674" y="445"/>
                </a:lnTo>
                <a:lnTo>
                  <a:pt x="678" y="446"/>
                </a:lnTo>
                <a:lnTo>
                  <a:pt x="679" y="446"/>
                </a:lnTo>
                <a:lnTo>
                  <a:pt x="684" y="447"/>
                </a:lnTo>
                <a:lnTo>
                  <a:pt x="689" y="443"/>
                </a:lnTo>
                <a:lnTo>
                  <a:pt x="694" y="440"/>
                </a:lnTo>
                <a:lnTo>
                  <a:pt x="695" y="439"/>
                </a:lnTo>
                <a:lnTo>
                  <a:pt x="699" y="435"/>
                </a:lnTo>
                <a:lnTo>
                  <a:pt x="702" y="434"/>
                </a:lnTo>
                <a:lnTo>
                  <a:pt x="707" y="434"/>
                </a:lnTo>
                <a:lnTo>
                  <a:pt x="710" y="434"/>
                </a:lnTo>
                <a:lnTo>
                  <a:pt x="713" y="434"/>
                </a:lnTo>
                <a:lnTo>
                  <a:pt x="720" y="434"/>
                </a:lnTo>
                <a:lnTo>
                  <a:pt x="722" y="435"/>
                </a:lnTo>
                <a:lnTo>
                  <a:pt x="732" y="437"/>
                </a:lnTo>
                <a:lnTo>
                  <a:pt x="737" y="439"/>
                </a:lnTo>
                <a:lnTo>
                  <a:pt x="738" y="440"/>
                </a:lnTo>
                <a:lnTo>
                  <a:pt x="745" y="441"/>
                </a:lnTo>
                <a:lnTo>
                  <a:pt x="747" y="441"/>
                </a:lnTo>
                <a:lnTo>
                  <a:pt x="752" y="442"/>
                </a:lnTo>
                <a:lnTo>
                  <a:pt x="754" y="442"/>
                </a:lnTo>
                <a:lnTo>
                  <a:pt x="761" y="441"/>
                </a:lnTo>
                <a:lnTo>
                  <a:pt x="769" y="437"/>
                </a:lnTo>
                <a:lnTo>
                  <a:pt x="775" y="432"/>
                </a:lnTo>
                <a:lnTo>
                  <a:pt x="781" y="429"/>
                </a:lnTo>
                <a:lnTo>
                  <a:pt x="787" y="429"/>
                </a:lnTo>
                <a:lnTo>
                  <a:pt x="792" y="427"/>
                </a:lnTo>
                <a:lnTo>
                  <a:pt x="796" y="421"/>
                </a:lnTo>
                <a:lnTo>
                  <a:pt x="799" y="418"/>
                </a:lnTo>
                <a:lnTo>
                  <a:pt x="803" y="415"/>
                </a:lnTo>
                <a:lnTo>
                  <a:pt x="808" y="415"/>
                </a:lnTo>
                <a:lnTo>
                  <a:pt x="813" y="418"/>
                </a:lnTo>
                <a:lnTo>
                  <a:pt x="817" y="424"/>
                </a:lnTo>
                <a:lnTo>
                  <a:pt x="822" y="424"/>
                </a:lnTo>
                <a:lnTo>
                  <a:pt x="827" y="423"/>
                </a:lnTo>
                <a:lnTo>
                  <a:pt x="831" y="420"/>
                </a:lnTo>
                <a:lnTo>
                  <a:pt x="838" y="415"/>
                </a:lnTo>
                <a:lnTo>
                  <a:pt x="843" y="415"/>
                </a:lnTo>
                <a:lnTo>
                  <a:pt x="851" y="419"/>
                </a:lnTo>
                <a:lnTo>
                  <a:pt x="856" y="420"/>
                </a:lnTo>
                <a:lnTo>
                  <a:pt x="862" y="423"/>
                </a:lnTo>
                <a:lnTo>
                  <a:pt x="865" y="424"/>
                </a:lnTo>
                <a:lnTo>
                  <a:pt x="867" y="425"/>
                </a:lnTo>
                <a:lnTo>
                  <a:pt x="870" y="426"/>
                </a:lnTo>
                <a:lnTo>
                  <a:pt x="873" y="427"/>
                </a:lnTo>
                <a:lnTo>
                  <a:pt x="877" y="427"/>
                </a:lnTo>
                <a:lnTo>
                  <a:pt x="881" y="429"/>
                </a:lnTo>
                <a:lnTo>
                  <a:pt x="884" y="430"/>
                </a:lnTo>
                <a:lnTo>
                  <a:pt x="887" y="431"/>
                </a:lnTo>
                <a:lnTo>
                  <a:pt x="892" y="431"/>
                </a:lnTo>
                <a:lnTo>
                  <a:pt x="895" y="432"/>
                </a:lnTo>
                <a:lnTo>
                  <a:pt x="898" y="432"/>
                </a:lnTo>
                <a:lnTo>
                  <a:pt x="902" y="432"/>
                </a:lnTo>
                <a:lnTo>
                  <a:pt x="903" y="434"/>
                </a:lnTo>
                <a:lnTo>
                  <a:pt x="907" y="434"/>
                </a:lnTo>
                <a:lnTo>
                  <a:pt x="910" y="435"/>
                </a:lnTo>
                <a:lnTo>
                  <a:pt x="913" y="435"/>
                </a:lnTo>
                <a:lnTo>
                  <a:pt x="920" y="436"/>
                </a:lnTo>
                <a:lnTo>
                  <a:pt x="924" y="437"/>
                </a:lnTo>
                <a:lnTo>
                  <a:pt x="926" y="440"/>
                </a:lnTo>
                <a:lnTo>
                  <a:pt x="934" y="445"/>
                </a:lnTo>
                <a:lnTo>
                  <a:pt x="936" y="446"/>
                </a:lnTo>
                <a:lnTo>
                  <a:pt x="941" y="448"/>
                </a:lnTo>
                <a:lnTo>
                  <a:pt x="942" y="448"/>
                </a:lnTo>
                <a:lnTo>
                  <a:pt x="950" y="450"/>
                </a:lnTo>
                <a:lnTo>
                  <a:pt x="952" y="450"/>
                </a:lnTo>
                <a:lnTo>
                  <a:pt x="955" y="451"/>
                </a:lnTo>
                <a:lnTo>
                  <a:pt x="958" y="452"/>
                </a:lnTo>
                <a:lnTo>
                  <a:pt x="966" y="455"/>
                </a:lnTo>
                <a:lnTo>
                  <a:pt x="971" y="457"/>
                </a:lnTo>
                <a:lnTo>
                  <a:pt x="975" y="459"/>
                </a:lnTo>
                <a:lnTo>
                  <a:pt x="977" y="461"/>
                </a:lnTo>
                <a:lnTo>
                  <a:pt x="980" y="462"/>
                </a:lnTo>
                <a:lnTo>
                  <a:pt x="983" y="462"/>
                </a:lnTo>
                <a:lnTo>
                  <a:pt x="987" y="464"/>
                </a:lnTo>
                <a:lnTo>
                  <a:pt x="988" y="466"/>
                </a:lnTo>
                <a:lnTo>
                  <a:pt x="989" y="467"/>
                </a:lnTo>
                <a:lnTo>
                  <a:pt x="989" y="468"/>
                </a:lnTo>
                <a:lnTo>
                  <a:pt x="990" y="469"/>
                </a:lnTo>
                <a:lnTo>
                  <a:pt x="994" y="472"/>
                </a:lnTo>
                <a:lnTo>
                  <a:pt x="999" y="472"/>
                </a:lnTo>
                <a:lnTo>
                  <a:pt x="1000" y="472"/>
                </a:lnTo>
                <a:lnTo>
                  <a:pt x="1001" y="472"/>
                </a:lnTo>
                <a:lnTo>
                  <a:pt x="1004" y="473"/>
                </a:lnTo>
                <a:lnTo>
                  <a:pt x="1025" y="483"/>
                </a:lnTo>
                <a:lnTo>
                  <a:pt x="1031" y="485"/>
                </a:lnTo>
                <a:lnTo>
                  <a:pt x="1036" y="485"/>
                </a:lnTo>
                <a:lnTo>
                  <a:pt x="1041" y="489"/>
                </a:lnTo>
                <a:lnTo>
                  <a:pt x="1054" y="505"/>
                </a:lnTo>
                <a:lnTo>
                  <a:pt x="1057" y="507"/>
                </a:lnTo>
                <a:lnTo>
                  <a:pt x="1064" y="505"/>
                </a:lnTo>
                <a:lnTo>
                  <a:pt x="1090" y="510"/>
                </a:lnTo>
                <a:lnTo>
                  <a:pt x="1094" y="514"/>
                </a:lnTo>
                <a:lnTo>
                  <a:pt x="1101" y="516"/>
                </a:lnTo>
                <a:lnTo>
                  <a:pt x="1106" y="519"/>
                </a:lnTo>
                <a:lnTo>
                  <a:pt x="1117" y="522"/>
                </a:lnTo>
                <a:lnTo>
                  <a:pt x="1128" y="526"/>
                </a:lnTo>
                <a:lnTo>
                  <a:pt x="1137" y="539"/>
                </a:lnTo>
                <a:lnTo>
                  <a:pt x="1140" y="552"/>
                </a:lnTo>
                <a:lnTo>
                  <a:pt x="1142" y="554"/>
                </a:lnTo>
                <a:lnTo>
                  <a:pt x="1145" y="563"/>
                </a:lnTo>
                <a:lnTo>
                  <a:pt x="1148" y="568"/>
                </a:lnTo>
                <a:lnTo>
                  <a:pt x="1151" y="570"/>
                </a:lnTo>
                <a:lnTo>
                  <a:pt x="1155" y="572"/>
                </a:lnTo>
                <a:lnTo>
                  <a:pt x="1160" y="574"/>
                </a:lnTo>
                <a:lnTo>
                  <a:pt x="1166" y="575"/>
                </a:lnTo>
                <a:lnTo>
                  <a:pt x="1169" y="575"/>
                </a:lnTo>
                <a:lnTo>
                  <a:pt x="1170" y="575"/>
                </a:lnTo>
                <a:lnTo>
                  <a:pt x="1171" y="576"/>
                </a:lnTo>
                <a:lnTo>
                  <a:pt x="1172" y="576"/>
                </a:lnTo>
                <a:lnTo>
                  <a:pt x="1176" y="578"/>
                </a:lnTo>
                <a:lnTo>
                  <a:pt x="1177" y="578"/>
                </a:lnTo>
                <a:lnTo>
                  <a:pt x="1180" y="579"/>
                </a:lnTo>
                <a:lnTo>
                  <a:pt x="1182" y="579"/>
                </a:lnTo>
                <a:lnTo>
                  <a:pt x="1183" y="579"/>
                </a:lnTo>
                <a:lnTo>
                  <a:pt x="1186" y="580"/>
                </a:lnTo>
                <a:lnTo>
                  <a:pt x="1190" y="579"/>
                </a:lnTo>
                <a:lnTo>
                  <a:pt x="1193" y="579"/>
                </a:lnTo>
                <a:lnTo>
                  <a:pt x="1202" y="580"/>
                </a:lnTo>
                <a:lnTo>
                  <a:pt x="1206" y="580"/>
                </a:lnTo>
                <a:lnTo>
                  <a:pt x="1207" y="581"/>
                </a:lnTo>
                <a:lnTo>
                  <a:pt x="1208" y="581"/>
                </a:lnTo>
                <a:lnTo>
                  <a:pt x="1210" y="581"/>
                </a:lnTo>
                <a:lnTo>
                  <a:pt x="1212" y="581"/>
                </a:lnTo>
                <a:lnTo>
                  <a:pt x="1217" y="584"/>
                </a:lnTo>
                <a:lnTo>
                  <a:pt x="1224" y="588"/>
                </a:lnTo>
                <a:lnTo>
                  <a:pt x="1228" y="589"/>
                </a:lnTo>
                <a:lnTo>
                  <a:pt x="1230" y="590"/>
                </a:lnTo>
                <a:lnTo>
                  <a:pt x="1235" y="591"/>
                </a:lnTo>
                <a:lnTo>
                  <a:pt x="1238" y="592"/>
                </a:lnTo>
                <a:lnTo>
                  <a:pt x="1240" y="594"/>
                </a:lnTo>
                <a:lnTo>
                  <a:pt x="1247" y="596"/>
                </a:lnTo>
                <a:lnTo>
                  <a:pt x="1251" y="597"/>
                </a:lnTo>
                <a:lnTo>
                  <a:pt x="1258" y="600"/>
                </a:lnTo>
                <a:lnTo>
                  <a:pt x="1260" y="601"/>
                </a:lnTo>
                <a:lnTo>
                  <a:pt x="1271" y="605"/>
                </a:lnTo>
                <a:lnTo>
                  <a:pt x="1276" y="606"/>
                </a:lnTo>
                <a:lnTo>
                  <a:pt x="1281" y="610"/>
                </a:lnTo>
                <a:lnTo>
                  <a:pt x="1290" y="611"/>
                </a:lnTo>
                <a:lnTo>
                  <a:pt x="1297" y="608"/>
                </a:lnTo>
                <a:lnTo>
                  <a:pt x="1299" y="607"/>
                </a:lnTo>
                <a:lnTo>
                  <a:pt x="1308" y="604"/>
                </a:lnTo>
                <a:lnTo>
                  <a:pt x="1313" y="604"/>
                </a:lnTo>
                <a:lnTo>
                  <a:pt x="1316" y="605"/>
                </a:lnTo>
                <a:lnTo>
                  <a:pt x="1327" y="606"/>
                </a:lnTo>
                <a:lnTo>
                  <a:pt x="1334" y="602"/>
                </a:lnTo>
                <a:lnTo>
                  <a:pt x="1340" y="600"/>
                </a:lnTo>
                <a:lnTo>
                  <a:pt x="1350" y="602"/>
                </a:lnTo>
                <a:lnTo>
                  <a:pt x="1351" y="602"/>
                </a:lnTo>
                <a:lnTo>
                  <a:pt x="1352" y="602"/>
                </a:lnTo>
                <a:lnTo>
                  <a:pt x="1353" y="602"/>
                </a:lnTo>
                <a:lnTo>
                  <a:pt x="1354" y="601"/>
                </a:lnTo>
                <a:lnTo>
                  <a:pt x="1356" y="601"/>
                </a:lnTo>
                <a:lnTo>
                  <a:pt x="1373" y="597"/>
                </a:lnTo>
                <a:lnTo>
                  <a:pt x="1379" y="595"/>
                </a:lnTo>
                <a:lnTo>
                  <a:pt x="1380" y="601"/>
                </a:lnTo>
                <a:lnTo>
                  <a:pt x="1394" y="602"/>
                </a:lnTo>
                <a:lnTo>
                  <a:pt x="1397" y="602"/>
                </a:lnTo>
                <a:lnTo>
                  <a:pt x="1397" y="597"/>
                </a:lnTo>
                <a:lnTo>
                  <a:pt x="1397" y="595"/>
                </a:lnTo>
                <a:lnTo>
                  <a:pt x="1397" y="585"/>
                </a:lnTo>
                <a:lnTo>
                  <a:pt x="1399" y="585"/>
                </a:lnTo>
                <a:lnTo>
                  <a:pt x="1400" y="584"/>
                </a:lnTo>
                <a:lnTo>
                  <a:pt x="1402" y="583"/>
                </a:lnTo>
                <a:lnTo>
                  <a:pt x="1405" y="580"/>
                </a:lnTo>
                <a:lnTo>
                  <a:pt x="1407" y="579"/>
                </a:lnTo>
                <a:lnTo>
                  <a:pt x="1410" y="575"/>
                </a:lnTo>
                <a:lnTo>
                  <a:pt x="1413" y="573"/>
                </a:lnTo>
                <a:lnTo>
                  <a:pt x="1416" y="570"/>
                </a:lnTo>
                <a:lnTo>
                  <a:pt x="1420" y="567"/>
                </a:lnTo>
                <a:lnTo>
                  <a:pt x="1422" y="564"/>
                </a:lnTo>
                <a:lnTo>
                  <a:pt x="1423" y="564"/>
                </a:lnTo>
                <a:lnTo>
                  <a:pt x="1423" y="563"/>
                </a:lnTo>
                <a:lnTo>
                  <a:pt x="1425" y="563"/>
                </a:lnTo>
                <a:lnTo>
                  <a:pt x="1425" y="562"/>
                </a:lnTo>
                <a:lnTo>
                  <a:pt x="1427" y="560"/>
                </a:lnTo>
                <a:lnTo>
                  <a:pt x="1428" y="560"/>
                </a:lnTo>
                <a:lnTo>
                  <a:pt x="1429" y="559"/>
                </a:lnTo>
                <a:lnTo>
                  <a:pt x="1432" y="557"/>
                </a:lnTo>
                <a:lnTo>
                  <a:pt x="1436" y="555"/>
                </a:lnTo>
                <a:lnTo>
                  <a:pt x="1436" y="554"/>
                </a:lnTo>
                <a:lnTo>
                  <a:pt x="1439" y="552"/>
                </a:lnTo>
                <a:lnTo>
                  <a:pt x="1443" y="551"/>
                </a:lnTo>
                <a:lnTo>
                  <a:pt x="1445" y="548"/>
                </a:lnTo>
                <a:lnTo>
                  <a:pt x="1448" y="547"/>
                </a:lnTo>
                <a:lnTo>
                  <a:pt x="1452" y="544"/>
                </a:lnTo>
                <a:lnTo>
                  <a:pt x="1454" y="542"/>
                </a:lnTo>
                <a:lnTo>
                  <a:pt x="1458" y="539"/>
                </a:lnTo>
                <a:lnTo>
                  <a:pt x="1460" y="538"/>
                </a:lnTo>
                <a:lnTo>
                  <a:pt x="1461" y="537"/>
                </a:lnTo>
                <a:lnTo>
                  <a:pt x="1463" y="536"/>
                </a:lnTo>
                <a:lnTo>
                  <a:pt x="1465" y="535"/>
                </a:lnTo>
                <a:lnTo>
                  <a:pt x="1466" y="533"/>
                </a:lnTo>
                <a:lnTo>
                  <a:pt x="1468" y="532"/>
                </a:lnTo>
                <a:lnTo>
                  <a:pt x="1468" y="530"/>
                </a:lnTo>
                <a:lnTo>
                  <a:pt x="1469" y="528"/>
                </a:lnTo>
                <a:lnTo>
                  <a:pt x="1471" y="525"/>
                </a:lnTo>
                <a:lnTo>
                  <a:pt x="1473" y="521"/>
                </a:lnTo>
                <a:lnTo>
                  <a:pt x="1474" y="519"/>
                </a:lnTo>
                <a:lnTo>
                  <a:pt x="1475" y="515"/>
                </a:lnTo>
                <a:lnTo>
                  <a:pt x="1476" y="512"/>
                </a:lnTo>
                <a:lnTo>
                  <a:pt x="1477" y="510"/>
                </a:lnTo>
                <a:lnTo>
                  <a:pt x="1477" y="507"/>
                </a:lnTo>
                <a:lnTo>
                  <a:pt x="1479" y="505"/>
                </a:lnTo>
                <a:lnTo>
                  <a:pt x="1480" y="504"/>
                </a:lnTo>
                <a:lnTo>
                  <a:pt x="1481" y="501"/>
                </a:lnTo>
                <a:lnTo>
                  <a:pt x="1482" y="499"/>
                </a:lnTo>
                <a:lnTo>
                  <a:pt x="1482" y="496"/>
                </a:lnTo>
                <a:lnTo>
                  <a:pt x="1484" y="494"/>
                </a:lnTo>
                <a:lnTo>
                  <a:pt x="1492" y="474"/>
                </a:lnTo>
                <a:lnTo>
                  <a:pt x="1493" y="473"/>
                </a:lnTo>
                <a:lnTo>
                  <a:pt x="1498" y="459"/>
                </a:lnTo>
                <a:lnTo>
                  <a:pt x="1500" y="458"/>
                </a:lnTo>
                <a:lnTo>
                  <a:pt x="1500" y="456"/>
                </a:lnTo>
                <a:lnTo>
                  <a:pt x="1501" y="456"/>
                </a:lnTo>
                <a:lnTo>
                  <a:pt x="1501" y="453"/>
                </a:lnTo>
                <a:lnTo>
                  <a:pt x="1502" y="451"/>
                </a:lnTo>
                <a:lnTo>
                  <a:pt x="1508" y="425"/>
                </a:lnTo>
                <a:lnTo>
                  <a:pt x="1509" y="421"/>
                </a:lnTo>
                <a:lnTo>
                  <a:pt x="1509" y="420"/>
                </a:lnTo>
                <a:lnTo>
                  <a:pt x="1511" y="419"/>
                </a:lnTo>
                <a:lnTo>
                  <a:pt x="1511" y="416"/>
                </a:lnTo>
                <a:lnTo>
                  <a:pt x="1512" y="415"/>
                </a:lnTo>
                <a:lnTo>
                  <a:pt x="1512" y="414"/>
                </a:lnTo>
                <a:lnTo>
                  <a:pt x="1518" y="400"/>
                </a:lnTo>
                <a:lnTo>
                  <a:pt x="1521" y="397"/>
                </a:lnTo>
                <a:lnTo>
                  <a:pt x="1522" y="392"/>
                </a:lnTo>
                <a:lnTo>
                  <a:pt x="1523" y="389"/>
                </a:lnTo>
                <a:lnTo>
                  <a:pt x="1527" y="382"/>
                </a:lnTo>
                <a:lnTo>
                  <a:pt x="1527" y="381"/>
                </a:lnTo>
                <a:lnTo>
                  <a:pt x="1528" y="379"/>
                </a:lnTo>
                <a:lnTo>
                  <a:pt x="1528" y="378"/>
                </a:lnTo>
                <a:lnTo>
                  <a:pt x="1529" y="376"/>
                </a:lnTo>
                <a:lnTo>
                  <a:pt x="1530" y="372"/>
                </a:lnTo>
                <a:lnTo>
                  <a:pt x="1532" y="370"/>
                </a:lnTo>
                <a:lnTo>
                  <a:pt x="1533" y="367"/>
                </a:lnTo>
                <a:lnTo>
                  <a:pt x="1534" y="365"/>
                </a:lnTo>
                <a:lnTo>
                  <a:pt x="1535" y="363"/>
                </a:lnTo>
                <a:lnTo>
                  <a:pt x="1537" y="362"/>
                </a:lnTo>
                <a:lnTo>
                  <a:pt x="1541" y="357"/>
                </a:lnTo>
                <a:lnTo>
                  <a:pt x="1544" y="354"/>
                </a:lnTo>
                <a:lnTo>
                  <a:pt x="1548" y="350"/>
                </a:lnTo>
                <a:lnTo>
                  <a:pt x="1550" y="349"/>
                </a:lnTo>
                <a:lnTo>
                  <a:pt x="1553" y="346"/>
                </a:lnTo>
                <a:lnTo>
                  <a:pt x="1554" y="345"/>
                </a:lnTo>
                <a:lnTo>
                  <a:pt x="1556" y="344"/>
                </a:lnTo>
                <a:lnTo>
                  <a:pt x="1560" y="341"/>
                </a:lnTo>
                <a:lnTo>
                  <a:pt x="1562" y="340"/>
                </a:lnTo>
                <a:lnTo>
                  <a:pt x="1565" y="339"/>
                </a:lnTo>
                <a:lnTo>
                  <a:pt x="1570" y="336"/>
                </a:lnTo>
                <a:lnTo>
                  <a:pt x="1572" y="335"/>
                </a:lnTo>
                <a:lnTo>
                  <a:pt x="1573" y="335"/>
                </a:lnTo>
                <a:lnTo>
                  <a:pt x="1576" y="333"/>
                </a:lnTo>
                <a:lnTo>
                  <a:pt x="1581" y="331"/>
                </a:lnTo>
                <a:lnTo>
                  <a:pt x="1583" y="330"/>
                </a:lnTo>
                <a:lnTo>
                  <a:pt x="1586" y="328"/>
                </a:lnTo>
                <a:lnTo>
                  <a:pt x="1588" y="327"/>
                </a:lnTo>
                <a:lnTo>
                  <a:pt x="1591" y="325"/>
                </a:lnTo>
                <a:lnTo>
                  <a:pt x="1592" y="325"/>
                </a:lnTo>
                <a:lnTo>
                  <a:pt x="1593" y="324"/>
                </a:lnTo>
                <a:lnTo>
                  <a:pt x="1594" y="323"/>
                </a:lnTo>
                <a:lnTo>
                  <a:pt x="1596" y="322"/>
                </a:lnTo>
                <a:lnTo>
                  <a:pt x="1597" y="322"/>
                </a:lnTo>
                <a:lnTo>
                  <a:pt x="1597" y="320"/>
                </a:lnTo>
                <a:lnTo>
                  <a:pt x="1598" y="318"/>
                </a:lnTo>
                <a:lnTo>
                  <a:pt x="1601" y="315"/>
                </a:lnTo>
                <a:lnTo>
                  <a:pt x="1602" y="314"/>
                </a:lnTo>
                <a:lnTo>
                  <a:pt x="1603" y="312"/>
                </a:lnTo>
                <a:lnTo>
                  <a:pt x="1604" y="309"/>
                </a:lnTo>
                <a:lnTo>
                  <a:pt x="1608" y="304"/>
                </a:lnTo>
                <a:lnTo>
                  <a:pt x="1612" y="298"/>
                </a:lnTo>
                <a:lnTo>
                  <a:pt x="1615" y="293"/>
                </a:lnTo>
                <a:lnTo>
                  <a:pt x="1615" y="292"/>
                </a:lnTo>
                <a:lnTo>
                  <a:pt x="1618" y="290"/>
                </a:lnTo>
                <a:lnTo>
                  <a:pt x="1619" y="287"/>
                </a:lnTo>
                <a:lnTo>
                  <a:pt x="1619" y="286"/>
                </a:lnTo>
                <a:lnTo>
                  <a:pt x="1620" y="285"/>
                </a:lnTo>
                <a:lnTo>
                  <a:pt x="1621" y="282"/>
                </a:lnTo>
                <a:lnTo>
                  <a:pt x="1623" y="282"/>
                </a:lnTo>
                <a:lnTo>
                  <a:pt x="1624" y="280"/>
                </a:lnTo>
                <a:lnTo>
                  <a:pt x="1626" y="276"/>
                </a:lnTo>
                <a:lnTo>
                  <a:pt x="1629" y="272"/>
                </a:lnTo>
                <a:lnTo>
                  <a:pt x="1630" y="270"/>
                </a:lnTo>
                <a:lnTo>
                  <a:pt x="1631" y="269"/>
                </a:lnTo>
                <a:lnTo>
                  <a:pt x="1633" y="269"/>
                </a:lnTo>
                <a:lnTo>
                  <a:pt x="1634" y="267"/>
                </a:lnTo>
                <a:lnTo>
                  <a:pt x="1639" y="265"/>
                </a:lnTo>
                <a:lnTo>
                  <a:pt x="1640" y="265"/>
                </a:lnTo>
                <a:lnTo>
                  <a:pt x="1644" y="264"/>
                </a:lnTo>
                <a:lnTo>
                  <a:pt x="1650" y="261"/>
                </a:lnTo>
                <a:lnTo>
                  <a:pt x="1652" y="260"/>
                </a:lnTo>
                <a:lnTo>
                  <a:pt x="1655" y="259"/>
                </a:lnTo>
                <a:lnTo>
                  <a:pt x="1656" y="259"/>
                </a:lnTo>
                <a:lnTo>
                  <a:pt x="1657" y="259"/>
                </a:lnTo>
                <a:lnTo>
                  <a:pt x="1658" y="258"/>
                </a:lnTo>
                <a:lnTo>
                  <a:pt x="1660" y="256"/>
                </a:lnTo>
                <a:lnTo>
                  <a:pt x="1678" y="245"/>
                </a:lnTo>
                <a:lnTo>
                  <a:pt x="1690" y="237"/>
                </a:lnTo>
                <a:lnTo>
                  <a:pt x="1692" y="235"/>
                </a:lnTo>
                <a:lnTo>
                  <a:pt x="1693" y="234"/>
                </a:lnTo>
                <a:lnTo>
                  <a:pt x="1693" y="232"/>
                </a:lnTo>
                <a:lnTo>
                  <a:pt x="1693" y="228"/>
                </a:lnTo>
                <a:lnTo>
                  <a:pt x="1693" y="227"/>
                </a:lnTo>
                <a:lnTo>
                  <a:pt x="1692" y="221"/>
                </a:lnTo>
                <a:lnTo>
                  <a:pt x="1692" y="217"/>
                </a:lnTo>
                <a:lnTo>
                  <a:pt x="1690" y="214"/>
                </a:lnTo>
                <a:lnTo>
                  <a:pt x="1690" y="213"/>
                </a:lnTo>
                <a:lnTo>
                  <a:pt x="1690" y="210"/>
                </a:lnTo>
                <a:lnTo>
                  <a:pt x="1690" y="207"/>
                </a:lnTo>
                <a:lnTo>
                  <a:pt x="1689" y="206"/>
                </a:lnTo>
                <a:lnTo>
                  <a:pt x="1689" y="205"/>
                </a:lnTo>
                <a:lnTo>
                  <a:pt x="1689" y="203"/>
                </a:lnTo>
                <a:lnTo>
                  <a:pt x="1687" y="198"/>
                </a:lnTo>
                <a:lnTo>
                  <a:pt x="1687" y="197"/>
                </a:lnTo>
                <a:lnTo>
                  <a:pt x="1684" y="191"/>
                </a:lnTo>
                <a:lnTo>
                  <a:pt x="1680" y="180"/>
                </a:lnTo>
                <a:lnTo>
                  <a:pt x="1679" y="176"/>
                </a:lnTo>
                <a:lnTo>
                  <a:pt x="1678" y="174"/>
                </a:lnTo>
                <a:lnTo>
                  <a:pt x="1678" y="171"/>
                </a:lnTo>
                <a:lnTo>
                  <a:pt x="1678" y="163"/>
                </a:lnTo>
                <a:lnTo>
                  <a:pt x="1678" y="159"/>
                </a:lnTo>
                <a:lnTo>
                  <a:pt x="1679" y="150"/>
                </a:lnTo>
                <a:lnTo>
                  <a:pt x="1679" y="147"/>
                </a:lnTo>
                <a:lnTo>
                  <a:pt x="1679" y="144"/>
                </a:lnTo>
                <a:lnTo>
                  <a:pt x="1682" y="137"/>
                </a:lnTo>
                <a:lnTo>
                  <a:pt x="1685" y="127"/>
                </a:lnTo>
                <a:lnTo>
                  <a:pt x="1687" y="123"/>
                </a:lnTo>
                <a:lnTo>
                  <a:pt x="1687" y="121"/>
                </a:lnTo>
                <a:lnTo>
                  <a:pt x="1688" y="120"/>
                </a:lnTo>
                <a:lnTo>
                  <a:pt x="1699" y="95"/>
                </a:lnTo>
                <a:lnTo>
                  <a:pt x="1701" y="91"/>
                </a:lnTo>
                <a:lnTo>
                  <a:pt x="1709" y="78"/>
                </a:lnTo>
                <a:lnTo>
                  <a:pt x="1710" y="77"/>
                </a:lnTo>
                <a:lnTo>
                  <a:pt x="1711" y="74"/>
                </a:lnTo>
                <a:lnTo>
                  <a:pt x="1717" y="64"/>
                </a:lnTo>
                <a:lnTo>
                  <a:pt x="1719" y="62"/>
                </a:lnTo>
                <a:lnTo>
                  <a:pt x="1720" y="62"/>
                </a:lnTo>
                <a:lnTo>
                  <a:pt x="1721" y="59"/>
                </a:lnTo>
                <a:lnTo>
                  <a:pt x="1724" y="54"/>
                </a:lnTo>
                <a:lnTo>
                  <a:pt x="1725" y="54"/>
                </a:lnTo>
                <a:lnTo>
                  <a:pt x="1725" y="53"/>
                </a:lnTo>
                <a:lnTo>
                  <a:pt x="1726" y="52"/>
                </a:lnTo>
                <a:lnTo>
                  <a:pt x="1726" y="51"/>
                </a:lnTo>
                <a:lnTo>
                  <a:pt x="1726" y="50"/>
                </a:lnTo>
                <a:lnTo>
                  <a:pt x="1726" y="48"/>
                </a:lnTo>
                <a:lnTo>
                  <a:pt x="1727" y="45"/>
                </a:lnTo>
                <a:lnTo>
                  <a:pt x="1727" y="43"/>
                </a:lnTo>
                <a:lnTo>
                  <a:pt x="1728" y="41"/>
                </a:lnTo>
                <a:lnTo>
                  <a:pt x="1730" y="40"/>
                </a:lnTo>
                <a:lnTo>
                  <a:pt x="1730" y="38"/>
                </a:lnTo>
                <a:lnTo>
                  <a:pt x="1732" y="36"/>
                </a:lnTo>
                <a:lnTo>
                  <a:pt x="1735" y="33"/>
                </a:lnTo>
                <a:lnTo>
                  <a:pt x="1737" y="31"/>
                </a:lnTo>
                <a:lnTo>
                  <a:pt x="1740" y="29"/>
                </a:lnTo>
                <a:lnTo>
                  <a:pt x="1741" y="27"/>
                </a:lnTo>
                <a:lnTo>
                  <a:pt x="1744" y="22"/>
                </a:lnTo>
                <a:lnTo>
                  <a:pt x="1747" y="20"/>
                </a:lnTo>
                <a:lnTo>
                  <a:pt x="1748" y="20"/>
                </a:lnTo>
                <a:lnTo>
                  <a:pt x="1748" y="19"/>
                </a:lnTo>
                <a:lnTo>
                  <a:pt x="1751" y="17"/>
                </a:lnTo>
                <a:lnTo>
                  <a:pt x="1754" y="13"/>
                </a:lnTo>
                <a:lnTo>
                  <a:pt x="1758" y="11"/>
                </a:lnTo>
                <a:lnTo>
                  <a:pt x="1760" y="10"/>
                </a:lnTo>
                <a:lnTo>
                  <a:pt x="1763" y="9"/>
                </a:lnTo>
                <a:lnTo>
                  <a:pt x="1765" y="8"/>
                </a:lnTo>
                <a:lnTo>
                  <a:pt x="1768" y="6"/>
                </a:lnTo>
                <a:lnTo>
                  <a:pt x="1769" y="5"/>
                </a:lnTo>
                <a:lnTo>
                  <a:pt x="1772" y="4"/>
                </a:lnTo>
                <a:lnTo>
                  <a:pt x="1774" y="1"/>
                </a:lnTo>
                <a:lnTo>
                  <a:pt x="1774" y="0"/>
                </a:lnTo>
                <a:lnTo>
                  <a:pt x="1775" y="0"/>
                </a:lnTo>
                <a:lnTo>
                  <a:pt x="1778" y="1"/>
                </a:lnTo>
                <a:lnTo>
                  <a:pt x="1781" y="1"/>
                </a:lnTo>
                <a:lnTo>
                  <a:pt x="1791" y="4"/>
                </a:lnTo>
                <a:lnTo>
                  <a:pt x="1797" y="5"/>
                </a:lnTo>
                <a:lnTo>
                  <a:pt x="1799" y="6"/>
                </a:lnTo>
                <a:lnTo>
                  <a:pt x="1802" y="6"/>
                </a:lnTo>
                <a:lnTo>
                  <a:pt x="1804" y="8"/>
                </a:lnTo>
                <a:lnTo>
                  <a:pt x="1807" y="9"/>
                </a:lnTo>
                <a:lnTo>
                  <a:pt x="1808" y="9"/>
                </a:lnTo>
                <a:lnTo>
                  <a:pt x="1812" y="11"/>
                </a:lnTo>
                <a:lnTo>
                  <a:pt x="1817" y="14"/>
                </a:lnTo>
                <a:lnTo>
                  <a:pt x="1822" y="16"/>
                </a:lnTo>
                <a:lnTo>
                  <a:pt x="1826" y="17"/>
                </a:lnTo>
                <a:lnTo>
                  <a:pt x="1827" y="19"/>
                </a:lnTo>
                <a:lnTo>
                  <a:pt x="1828" y="19"/>
                </a:lnTo>
                <a:lnTo>
                  <a:pt x="1828" y="20"/>
                </a:lnTo>
                <a:lnTo>
                  <a:pt x="1829" y="20"/>
                </a:lnTo>
                <a:lnTo>
                  <a:pt x="1831" y="21"/>
                </a:lnTo>
                <a:lnTo>
                  <a:pt x="1832" y="22"/>
                </a:lnTo>
                <a:lnTo>
                  <a:pt x="1834" y="26"/>
                </a:lnTo>
                <a:lnTo>
                  <a:pt x="1837" y="29"/>
                </a:lnTo>
                <a:lnTo>
                  <a:pt x="1840" y="32"/>
                </a:lnTo>
                <a:lnTo>
                  <a:pt x="1840" y="33"/>
                </a:lnTo>
                <a:lnTo>
                  <a:pt x="1842" y="33"/>
                </a:lnTo>
                <a:lnTo>
                  <a:pt x="1842" y="35"/>
                </a:lnTo>
                <a:lnTo>
                  <a:pt x="1843" y="35"/>
                </a:lnTo>
                <a:lnTo>
                  <a:pt x="1850" y="42"/>
                </a:lnTo>
                <a:lnTo>
                  <a:pt x="1855" y="47"/>
                </a:lnTo>
                <a:lnTo>
                  <a:pt x="1856" y="48"/>
                </a:lnTo>
                <a:lnTo>
                  <a:pt x="1858" y="50"/>
                </a:lnTo>
                <a:lnTo>
                  <a:pt x="1861" y="52"/>
                </a:lnTo>
                <a:lnTo>
                  <a:pt x="1876" y="53"/>
                </a:lnTo>
                <a:lnTo>
                  <a:pt x="1880" y="52"/>
                </a:lnTo>
                <a:lnTo>
                  <a:pt x="1885" y="51"/>
                </a:lnTo>
                <a:lnTo>
                  <a:pt x="1888" y="50"/>
                </a:lnTo>
                <a:lnTo>
                  <a:pt x="1892" y="50"/>
                </a:lnTo>
                <a:lnTo>
                  <a:pt x="1893" y="48"/>
                </a:lnTo>
                <a:lnTo>
                  <a:pt x="1895" y="48"/>
                </a:lnTo>
                <a:lnTo>
                  <a:pt x="1896" y="48"/>
                </a:lnTo>
                <a:lnTo>
                  <a:pt x="1903" y="50"/>
                </a:lnTo>
                <a:lnTo>
                  <a:pt x="1906" y="51"/>
                </a:lnTo>
                <a:lnTo>
                  <a:pt x="1907" y="52"/>
                </a:lnTo>
                <a:lnTo>
                  <a:pt x="1912" y="54"/>
                </a:lnTo>
                <a:lnTo>
                  <a:pt x="1913" y="56"/>
                </a:lnTo>
                <a:lnTo>
                  <a:pt x="1913" y="57"/>
                </a:lnTo>
                <a:lnTo>
                  <a:pt x="1916" y="61"/>
                </a:lnTo>
                <a:lnTo>
                  <a:pt x="1918" y="63"/>
                </a:lnTo>
                <a:lnTo>
                  <a:pt x="1918" y="64"/>
                </a:lnTo>
                <a:lnTo>
                  <a:pt x="1919" y="66"/>
                </a:lnTo>
                <a:lnTo>
                  <a:pt x="1920" y="66"/>
                </a:lnTo>
                <a:lnTo>
                  <a:pt x="1920" y="69"/>
                </a:lnTo>
                <a:lnTo>
                  <a:pt x="1922" y="70"/>
                </a:lnTo>
                <a:lnTo>
                  <a:pt x="1922" y="74"/>
                </a:lnTo>
                <a:lnTo>
                  <a:pt x="1923" y="77"/>
                </a:lnTo>
                <a:lnTo>
                  <a:pt x="1923" y="79"/>
                </a:lnTo>
                <a:lnTo>
                  <a:pt x="1924" y="82"/>
                </a:lnTo>
                <a:lnTo>
                  <a:pt x="1924" y="83"/>
                </a:lnTo>
                <a:lnTo>
                  <a:pt x="1925" y="85"/>
                </a:lnTo>
                <a:lnTo>
                  <a:pt x="1927" y="85"/>
                </a:lnTo>
                <a:lnTo>
                  <a:pt x="1927" y="86"/>
                </a:lnTo>
                <a:lnTo>
                  <a:pt x="1929" y="89"/>
                </a:lnTo>
                <a:lnTo>
                  <a:pt x="1930" y="91"/>
                </a:lnTo>
                <a:lnTo>
                  <a:pt x="1932" y="93"/>
                </a:lnTo>
                <a:lnTo>
                  <a:pt x="1933" y="94"/>
                </a:lnTo>
                <a:lnTo>
                  <a:pt x="1934" y="95"/>
                </a:lnTo>
                <a:lnTo>
                  <a:pt x="1935" y="98"/>
                </a:lnTo>
                <a:lnTo>
                  <a:pt x="1936" y="98"/>
                </a:lnTo>
                <a:lnTo>
                  <a:pt x="1936" y="99"/>
                </a:lnTo>
                <a:lnTo>
                  <a:pt x="1938" y="100"/>
                </a:lnTo>
                <a:lnTo>
                  <a:pt x="1941" y="110"/>
                </a:lnTo>
                <a:lnTo>
                  <a:pt x="1946" y="120"/>
                </a:lnTo>
                <a:lnTo>
                  <a:pt x="1948" y="123"/>
                </a:lnTo>
                <a:lnTo>
                  <a:pt x="1949" y="126"/>
                </a:lnTo>
                <a:lnTo>
                  <a:pt x="1950" y="127"/>
                </a:lnTo>
                <a:lnTo>
                  <a:pt x="1952" y="131"/>
                </a:lnTo>
                <a:lnTo>
                  <a:pt x="1956" y="134"/>
                </a:lnTo>
                <a:lnTo>
                  <a:pt x="1956" y="136"/>
                </a:lnTo>
                <a:lnTo>
                  <a:pt x="1959" y="138"/>
                </a:lnTo>
                <a:lnTo>
                  <a:pt x="1962" y="143"/>
                </a:lnTo>
                <a:lnTo>
                  <a:pt x="1966" y="146"/>
                </a:lnTo>
                <a:lnTo>
                  <a:pt x="1970" y="150"/>
                </a:lnTo>
                <a:lnTo>
                  <a:pt x="1972" y="155"/>
                </a:lnTo>
                <a:lnTo>
                  <a:pt x="1973" y="159"/>
                </a:lnTo>
                <a:lnTo>
                  <a:pt x="1973" y="163"/>
                </a:lnTo>
                <a:lnTo>
                  <a:pt x="1973" y="165"/>
                </a:lnTo>
                <a:lnTo>
                  <a:pt x="1972" y="169"/>
                </a:lnTo>
                <a:lnTo>
                  <a:pt x="1971" y="171"/>
                </a:lnTo>
                <a:lnTo>
                  <a:pt x="1970" y="175"/>
                </a:lnTo>
                <a:lnTo>
                  <a:pt x="1971" y="179"/>
                </a:lnTo>
                <a:lnTo>
                  <a:pt x="1975" y="190"/>
                </a:lnTo>
                <a:lnTo>
                  <a:pt x="1976" y="195"/>
                </a:lnTo>
                <a:lnTo>
                  <a:pt x="1979" y="210"/>
                </a:lnTo>
                <a:lnTo>
                  <a:pt x="1979" y="212"/>
                </a:lnTo>
                <a:lnTo>
                  <a:pt x="1977" y="218"/>
                </a:lnTo>
                <a:lnTo>
                  <a:pt x="1975" y="227"/>
                </a:lnTo>
                <a:lnTo>
                  <a:pt x="1976" y="228"/>
                </a:lnTo>
                <a:lnTo>
                  <a:pt x="1978" y="233"/>
                </a:lnTo>
                <a:lnTo>
                  <a:pt x="1981" y="237"/>
                </a:lnTo>
                <a:lnTo>
                  <a:pt x="1981" y="239"/>
                </a:lnTo>
                <a:lnTo>
                  <a:pt x="1982" y="244"/>
                </a:lnTo>
                <a:lnTo>
                  <a:pt x="1982" y="249"/>
                </a:lnTo>
                <a:lnTo>
                  <a:pt x="1982" y="251"/>
                </a:lnTo>
                <a:lnTo>
                  <a:pt x="1982" y="253"/>
                </a:lnTo>
                <a:lnTo>
                  <a:pt x="1983" y="255"/>
                </a:lnTo>
                <a:lnTo>
                  <a:pt x="1984" y="256"/>
                </a:lnTo>
                <a:lnTo>
                  <a:pt x="1988" y="259"/>
                </a:lnTo>
                <a:lnTo>
                  <a:pt x="1991" y="261"/>
                </a:lnTo>
                <a:lnTo>
                  <a:pt x="1994" y="264"/>
                </a:lnTo>
                <a:lnTo>
                  <a:pt x="1995" y="264"/>
                </a:lnTo>
                <a:lnTo>
                  <a:pt x="2000" y="265"/>
                </a:lnTo>
                <a:lnTo>
                  <a:pt x="2002" y="265"/>
                </a:lnTo>
                <a:lnTo>
                  <a:pt x="2003" y="265"/>
                </a:lnTo>
                <a:lnTo>
                  <a:pt x="2008" y="266"/>
                </a:lnTo>
                <a:lnTo>
                  <a:pt x="2010" y="266"/>
                </a:lnTo>
                <a:lnTo>
                  <a:pt x="2015" y="267"/>
                </a:lnTo>
                <a:lnTo>
                  <a:pt x="2016" y="267"/>
                </a:lnTo>
                <a:lnTo>
                  <a:pt x="2018" y="267"/>
                </a:lnTo>
                <a:lnTo>
                  <a:pt x="2019" y="269"/>
                </a:lnTo>
                <a:lnTo>
                  <a:pt x="2020" y="269"/>
                </a:lnTo>
                <a:lnTo>
                  <a:pt x="2020" y="270"/>
                </a:lnTo>
                <a:lnTo>
                  <a:pt x="2023" y="271"/>
                </a:lnTo>
                <a:lnTo>
                  <a:pt x="2027" y="274"/>
                </a:lnTo>
                <a:lnTo>
                  <a:pt x="2032" y="281"/>
                </a:lnTo>
                <a:lnTo>
                  <a:pt x="2034" y="283"/>
                </a:lnTo>
                <a:lnTo>
                  <a:pt x="2036" y="290"/>
                </a:lnTo>
                <a:lnTo>
                  <a:pt x="2036" y="291"/>
                </a:lnTo>
                <a:lnTo>
                  <a:pt x="2037" y="291"/>
                </a:lnTo>
                <a:lnTo>
                  <a:pt x="2037" y="293"/>
                </a:lnTo>
                <a:lnTo>
                  <a:pt x="2042" y="304"/>
                </a:lnTo>
                <a:lnTo>
                  <a:pt x="2043" y="306"/>
                </a:lnTo>
                <a:lnTo>
                  <a:pt x="2043" y="307"/>
                </a:lnTo>
                <a:lnTo>
                  <a:pt x="2045" y="309"/>
                </a:lnTo>
                <a:lnTo>
                  <a:pt x="2046" y="311"/>
                </a:lnTo>
                <a:lnTo>
                  <a:pt x="2047" y="312"/>
                </a:lnTo>
                <a:lnTo>
                  <a:pt x="2048" y="314"/>
                </a:lnTo>
                <a:lnTo>
                  <a:pt x="2050" y="314"/>
                </a:lnTo>
                <a:lnTo>
                  <a:pt x="2053" y="315"/>
                </a:lnTo>
                <a:lnTo>
                  <a:pt x="2058" y="318"/>
                </a:lnTo>
                <a:lnTo>
                  <a:pt x="2061" y="319"/>
                </a:lnTo>
                <a:lnTo>
                  <a:pt x="2062" y="320"/>
                </a:lnTo>
                <a:lnTo>
                  <a:pt x="2062" y="323"/>
                </a:lnTo>
                <a:lnTo>
                  <a:pt x="2063" y="325"/>
                </a:lnTo>
                <a:lnTo>
                  <a:pt x="2064" y="331"/>
                </a:lnTo>
                <a:lnTo>
                  <a:pt x="2063" y="331"/>
                </a:lnTo>
                <a:lnTo>
                  <a:pt x="2063" y="334"/>
                </a:lnTo>
                <a:lnTo>
                  <a:pt x="2061" y="338"/>
                </a:lnTo>
                <a:lnTo>
                  <a:pt x="2059" y="343"/>
                </a:lnTo>
                <a:lnTo>
                  <a:pt x="2068" y="356"/>
                </a:lnTo>
                <a:lnTo>
                  <a:pt x="2072" y="363"/>
                </a:lnTo>
                <a:lnTo>
                  <a:pt x="2069" y="372"/>
                </a:lnTo>
                <a:lnTo>
                  <a:pt x="2069" y="381"/>
                </a:lnTo>
                <a:lnTo>
                  <a:pt x="2071" y="387"/>
                </a:lnTo>
                <a:lnTo>
                  <a:pt x="2074" y="394"/>
                </a:lnTo>
                <a:lnTo>
                  <a:pt x="2074" y="395"/>
                </a:lnTo>
                <a:lnTo>
                  <a:pt x="2077" y="402"/>
                </a:lnTo>
                <a:lnTo>
                  <a:pt x="2074" y="411"/>
                </a:lnTo>
                <a:lnTo>
                  <a:pt x="2075" y="418"/>
                </a:lnTo>
                <a:lnTo>
                  <a:pt x="2083" y="425"/>
                </a:lnTo>
                <a:lnTo>
                  <a:pt x="2090" y="426"/>
                </a:lnTo>
                <a:lnTo>
                  <a:pt x="2101" y="434"/>
                </a:lnTo>
                <a:lnTo>
                  <a:pt x="2111" y="437"/>
                </a:lnTo>
                <a:lnTo>
                  <a:pt x="2119" y="445"/>
                </a:lnTo>
                <a:lnTo>
                  <a:pt x="2133" y="448"/>
                </a:lnTo>
                <a:lnTo>
                  <a:pt x="2137" y="453"/>
                </a:lnTo>
                <a:lnTo>
                  <a:pt x="2137" y="455"/>
                </a:lnTo>
                <a:lnTo>
                  <a:pt x="2138" y="455"/>
                </a:lnTo>
                <a:lnTo>
                  <a:pt x="2138" y="456"/>
                </a:lnTo>
                <a:lnTo>
                  <a:pt x="2139" y="457"/>
                </a:lnTo>
                <a:lnTo>
                  <a:pt x="2141" y="458"/>
                </a:lnTo>
                <a:lnTo>
                  <a:pt x="2142" y="459"/>
                </a:lnTo>
                <a:lnTo>
                  <a:pt x="2146" y="462"/>
                </a:lnTo>
                <a:lnTo>
                  <a:pt x="2146" y="463"/>
                </a:lnTo>
                <a:lnTo>
                  <a:pt x="2147" y="463"/>
                </a:lnTo>
                <a:lnTo>
                  <a:pt x="2147" y="464"/>
                </a:lnTo>
                <a:lnTo>
                  <a:pt x="2152" y="466"/>
                </a:lnTo>
                <a:lnTo>
                  <a:pt x="2159" y="467"/>
                </a:lnTo>
                <a:lnTo>
                  <a:pt x="2159" y="468"/>
                </a:lnTo>
                <a:lnTo>
                  <a:pt x="2160" y="468"/>
                </a:lnTo>
                <a:lnTo>
                  <a:pt x="2160" y="469"/>
                </a:lnTo>
                <a:lnTo>
                  <a:pt x="2162" y="471"/>
                </a:lnTo>
                <a:lnTo>
                  <a:pt x="2164" y="474"/>
                </a:lnTo>
                <a:lnTo>
                  <a:pt x="2163" y="480"/>
                </a:lnTo>
                <a:lnTo>
                  <a:pt x="2163" y="482"/>
                </a:lnTo>
                <a:lnTo>
                  <a:pt x="2163" y="483"/>
                </a:lnTo>
                <a:lnTo>
                  <a:pt x="2163" y="484"/>
                </a:lnTo>
                <a:lnTo>
                  <a:pt x="2163" y="487"/>
                </a:lnTo>
                <a:lnTo>
                  <a:pt x="2163" y="488"/>
                </a:lnTo>
                <a:lnTo>
                  <a:pt x="2163" y="489"/>
                </a:lnTo>
                <a:lnTo>
                  <a:pt x="2164" y="490"/>
                </a:lnTo>
                <a:lnTo>
                  <a:pt x="2164" y="491"/>
                </a:lnTo>
                <a:lnTo>
                  <a:pt x="2165" y="491"/>
                </a:lnTo>
                <a:lnTo>
                  <a:pt x="2165" y="493"/>
                </a:lnTo>
                <a:lnTo>
                  <a:pt x="2167" y="494"/>
                </a:lnTo>
                <a:lnTo>
                  <a:pt x="2167" y="495"/>
                </a:lnTo>
                <a:lnTo>
                  <a:pt x="2168" y="495"/>
                </a:lnTo>
                <a:lnTo>
                  <a:pt x="2168" y="496"/>
                </a:lnTo>
                <a:lnTo>
                  <a:pt x="2169" y="496"/>
                </a:lnTo>
                <a:lnTo>
                  <a:pt x="2169" y="498"/>
                </a:lnTo>
                <a:lnTo>
                  <a:pt x="2170" y="498"/>
                </a:lnTo>
                <a:lnTo>
                  <a:pt x="2170" y="499"/>
                </a:lnTo>
                <a:lnTo>
                  <a:pt x="2171" y="499"/>
                </a:lnTo>
                <a:lnTo>
                  <a:pt x="2171" y="500"/>
                </a:lnTo>
                <a:lnTo>
                  <a:pt x="2173" y="500"/>
                </a:lnTo>
                <a:lnTo>
                  <a:pt x="2174" y="501"/>
                </a:lnTo>
                <a:lnTo>
                  <a:pt x="2174" y="503"/>
                </a:lnTo>
                <a:lnTo>
                  <a:pt x="2176" y="504"/>
                </a:lnTo>
                <a:lnTo>
                  <a:pt x="2179" y="505"/>
                </a:lnTo>
                <a:lnTo>
                  <a:pt x="2185" y="507"/>
                </a:lnTo>
                <a:lnTo>
                  <a:pt x="2185" y="509"/>
                </a:lnTo>
                <a:lnTo>
                  <a:pt x="2186" y="510"/>
                </a:lnTo>
                <a:lnTo>
                  <a:pt x="2186" y="511"/>
                </a:lnTo>
                <a:lnTo>
                  <a:pt x="2186" y="514"/>
                </a:lnTo>
                <a:lnTo>
                  <a:pt x="2186" y="515"/>
                </a:lnTo>
                <a:lnTo>
                  <a:pt x="2185" y="516"/>
                </a:lnTo>
                <a:lnTo>
                  <a:pt x="2185" y="517"/>
                </a:lnTo>
                <a:lnTo>
                  <a:pt x="2185" y="519"/>
                </a:lnTo>
                <a:lnTo>
                  <a:pt x="2185" y="520"/>
                </a:lnTo>
                <a:lnTo>
                  <a:pt x="2185" y="522"/>
                </a:lnTo>
                <a:lnTo>
                  <a:pt x="2185" y="523"/>
                </a:lnTo>
                <a:lnTo>
                  <a:pt x="2184" y="526"/>
                </a:lnTo>
                <a:lnTo>
                  <a:pt x="2184" y="527"/>
                </a:lnTo>
                <a:lnTo>
                  <a:pt x="2184" y="528"/>
                </a:lnTo>
                <a:lnTo>
                  <a:pt x="2183" y="531"/>
                </a:lnTo>
                <a:lnTo>
                  <a:pt x="2180" y="536"/>
                </a:lnTo>
                <a:lnTo>
                  <a:pt x="2179" y="538"/>
                </a:lnTo>
                <a:lnTo>
                  <a:pt x="2176" y="542"/>
                </a:lnTo>
                <a:lnTo>
                  <a:pt x="2174" y="544"/>
                </a:lnTo>
                <a:lnTo>
                  <a:pt x="2174" y="546"/>
                </a:lnTo>
                <a:lnTo>
                  <a:pt x="2170" y="547"/>
                </a:lnTo>
                <a:lnTo>
                  <a:pt x="2169" y="548"/>
                </a:lnTo>
                <a:lnTo>
                  <a:pt x="2168" y="548"/>
                </a:lnTo>
                <a:lnTo>
                  <a:pt x="2167" y="549"/>
                </a:lnTo>
                <a:lnTo>
                  <a:pt x="2165" y="551"/>
                </a:lnTo>
                <a:lnTo>
                  <a:pt x="2164" y="552"/>
                </a:lnTo>
                <a:lnTo>
                  <a:pt x="2163" y="553"/>
                </a:lnTo>
                <a:lnTo>
                  <a:pt x="2163" y="554"/>
                </a:lnTo>
                <a:lnTo>
                  <a:pt x="2162" y="554"/>
                </a:lnTo>
                <a:lnTo>
                  <a:pt x="2160" y="555"/>
                </a:lnTo>
                <a:lnTo>
                  <a:pt x="2160" y="557"/>
                </a:lnTo>
                <a:lnTo>
                  <a:pt x="2160" y="559"/>
                </a:lnTo>
                <a:lnTo>
                  <a:pt x="2159" y="562"/>
                </a:lnTo>
                <a:lnTo>
                  <a:pt x="2158" y="563"/>
                </a:lnTo>
                <a:lnTo>
                  <a:pt x="2157" y="568"/>
                </a:lnTo>
                <a:lnTo>
                  <a:pt x="2154" y="572"/>
                </a:lnTo>
                <a:lnTo>
                  <a:pt x="2154" y="574"/>
                </a:lnTo>
                <a:lnTo>
                  <a:pt x="2153" y="575"/>
                </a:lnTo>
                <a:lnTo>
                  <a:pt x="2153" y="578"/>
                </a:lnTo>
                <a:lnTo>
                  <a:pt x="2152" y="579"/>
                </a:lnTo>
                <a:lnTo>
                  <a:pt x="2151" y="580"/>
                </a:lnTo>
                <a:lnTo>
                  <a:pt x="2151" y="581"/>
                </a:lnTo>
                <a:lnTo>
                  <a:pt x="2136" y="594"/>
                </a:lnTo>
                <a:lnTo>
                  <a:pt x="2135" y="594"/>
                </a:lnTo>
                <a:lnTo>
                  <a:pt x="2133" y="592"/>
                </a:lnTo>
                <a:lnTo>
                  <a:pt x="2132" y="595"/>
                </a:lnTo>
                <a:lnTo>
                  <a:pt x="2131" y="596"/>
                </a:lnTo>
                <a:lnTo>
                  <a:pt x="2128" y="599"/>
                </a:lnTo>
                <a:lnTo>
                  <a:pt x="2127" y="600"/>
                </a:lnTo>
                <a:lnTo>
                  <a:pt x="2126" y="600"/>
                </a:lnTo>
                <a:lnTo>
                  <a:pt x="2126" y="601"/>
                </a:lnTo>
                <a:lnTo>
                  <a:pt x="2125" y="601"/>
                </a:lnTo>
                <a:lnTo>
                  <a:pt x="2117" y="607"/>
                </a:lnTo>
                <a:lnTo>
                  <a:pt x="2109" y="613"/>
                </a:lnTo>
                <a:lnTo>
                  <a:pt x="2100" y="617"/>
                </a:lnTo>
                <a:lnTo>
                  <a:pt x="2098" y="617"/>
                </a:lnTo>
                <a:lnTo>
                  <a:pt x="2090" y="621"/>
                </a:lnTo>
                <a:lnTo>
                  <a:pt x="2085" y="622"/>
                </a:lnTo>
                <a:lnTo>
                  <a:pt x="2075" y="627"/>
                </a:lnTo>
                <a:lnTo>
                  <a:pt x="2061" y="642"/>
                </a:lnTo>
                <a:lnTo>
                  <a:pt x="2057" y="645"/>
                </a:lnTo>
                <a:lnTo>
                  <a:pt x="2053" y="650"/>
                </a:lnTo>
                <a:lnTo>
                  <a:pt x="2050" y="654"/>
                </a:lnTo>
                <a:lnTo>
                  <a:pt x="2043" y="660"/>
                </a:lnTo>
                <a:lnTo>
                  <a:pt x="2037" y="668"/>
                </a:lnTo>
                <a:lnTo>
                  <a:pt x="2036" y="669"/>
                </a:lnTo>
                <a:lnTo>
                  <a:pt x="2035" y="670"/>
                </a:lnTo>
                <a:lnTo>
                  <a:pt x="2030" y="675"/>
                </a:lnTo>
                <a:lnTo>
                  <a:pt x="2027" y="679"/>
                </a:lnTo>
                <a:lnTo>
                  <a:pt x="2025" y="681"/>
                </a:lnTo>
                <a:lnTo>
                  <a:pt x="2021" y="685"/>
                </a:lnTo>
                <a:lnTo>
                  <a:pt x="2020" y="686"/>
                </a:lnTo>
                <a:lnTo>
                  <a:pt x="2019" y="687"/>
                </a:lnTo>
                <a:lnTo>
                  <a:pt x="2018" y="687"/>
                </a:lnTo>
                <a:lnTo>
                  <a:pt x="2015" y="690"/>
                </a:lnTo>
                <a:lnTo>
                  <a:pt x="2009" y="696"/>
                </a:lnTo>
                <a:lnTo>
                  <a:pt x="1999" y="697"/>
                </a:lnTo>
                <a:lnTo>
                  <a:pt x="1987" y="696"/>
                </a:lnTo>
                <a:lnTo>
                  <a:pt x="1981" y="695"/>
                </a:lnTo>
                <a:lnTo>
                  <a:pt x="1978" y="693"/>
                </a:lnTo>
                <a:lnTo>
                  <a:pt x="1973" y="690"/>
                </a:lnTo>
                <a:lnTo>
                  <a:pt x="1970" y="687"/>
                </a:lnTo>
                <a:lnTo>
                  <a:pt x="1967" y="686"/>
                </a:lnTo>
                <a:lnTo>
                  <a:pt x="1962" y="684"/>
                </a:lnTo>
                <a:lnTo>
                  <a:pt x="1960" y="685"/>
                </a:lnTo>
                <a:lnTo>
                  <a:pt x="1957" y="686"/>
                </a:lnTo>
                <a:lnTo>
                  <a:pt x="1952" y="687"/>
                </a:lnTo>
                <a:lnTo>
                  <a:pt x="1951" y="687"/>
                </a:lnTo>
                <a:lnTo>
                  <a:pt x="1949" y="687"/>
                </a:lnTo>
                <a:lnTo>
                  <a:pt x="1946" y="687"/>
                </a:lnTo>
                <a:lnTo>
                  <a:pt x="1944" y="687"/>
                </a:lnTo>
                <a:lnTo>
                  <a:pt x="1943" y="687"/>
                </a:lnTo>
                <a:lnTo>
                  <a:pt x="1941" y="687"/>
                </a:lnTo>
                <a:lnTo>
                  <a:pt x="1940" y="687"/>
                </a:lnTo>
                <a:lnTo>
                  <a:pt x="1936" y="687"/>
                </a:lnTo>
                <a:lnTo>
                  <a:pt x="1933" y="687"/>
                </a:lnTo>
                <a:lnTo>
                  <a:pt x="1930" y="687"/>
                </a:lnTo>
                <a:lnTo>
                  <a:pt x="1923" y="686"/>
                </a:lnTo>
                <a:lnTo>
                  <a:pt x="1919" y="685"/>
                </a:lnTo>
                <a:lnTo>
                  <a:pt x="1917" y="685"/>
                </a:lnTo>
                <a:lnTo>
                  <a:pt x="1907" y="684"/>
                </a:lnTo>
                <a:lnTo>
                  <a:pt x="1897" y="681"/>
                </a:lnTo>
                <a:lnTo>
                  <a:pt x="1891" y="677"/>
                </a:lnTo>
                <a:lnTo>
                  <a:pt x="1887" y="676"/>
                </a:lnTo>
                <a:lnTo>
                  <a:pt x="1884" y="674"/>
                </a:lnTo>
                <a:lnTo>
                  <a:pt x="1879" y="671"/>
                </a:lnTo>
                <a:lnTo>
                  <a:pt x="1877" y="670"/>
                </a:lnTo>
                <a:lnTo>
                  <a:pt x="1875" y="669"/>
                </a:lnTo>
                <a:lnTo>
                  <a:pt x="1866" y="666"/>
                </a:lnTo>
                <a:lnTo>
                  <a:pt x="1859" y="664"/>
                </a:lnTo>
                <a:lnTo>
                  <a:pt x="1858" y="664"/>
                </a:lnTo>
                <a:lnTo>
                  <a:pt x="1854" y="664"/>
                </a:lnTo>
                <a:lnTo>
                  <a:pt x="1849" y="664"/>
                </a:lnTo>
                <a:lnTo>
                  <a:pt x="1845" y="663"/>
                </a:lnTo>
                <a:lnTo>
                  <a:pt x="1842" y="663"/>
                </a:lnTo>
                <a:lnTo>
                  <a:pt x="1838" y="663"/>
                </a:lnTo>
                <a:lnTo>
                  <a:pt x="1836" y="663"/>
                </a:lnTo>
                <a:lnTo>
                  <a:pt x="1833" y="663"/>
                </a:lnTo>
                <a:lnTo>
                  <a:pt x="1829" y="661"/>
                </a:lnTo>
                <a:lnTo>
                  <a:pt x="1823" y="660"/>
                </a:lnTo>
                <a:lnTo>
                  <a:pt x="1822" y="660"/>
                </a:lnTo>
                <a:lnTo>
                  <a:pt x="1820" y="660"/>
                </a:lnTo>
                <a:lnTo>
                  <a:pt x="1817" y="658"/>
                </a:lnTo>
                <a:lnTo>
                  <a:pt x="1815" y="656"/>
                </a:lnTo>
                <a:lnTo>
                  <a:pt x="1813" y="654"/>
                </a:lnTo>
                <a:lnTo>
                  <a:pt x="1812" y="653"/>
                </a:lnTo>
                <a:lnTo>
                  <a:pt x="1812" y="652"/>
                </a:lnTo>
                <a:lnTo>
                  <a:pt x="1811" y="649"/>
                </a:lnTo>
                <a:lnTo>
                  <a:pt x="1810" y="648"/>
                </a:lnTo>
                <a:lnTo>
                  <a:pt x="1808" y="645"/>
                </a:lnTo>
                <a:lnTo>
                  <a:pt x="1808" y="643"/>
                </a:lnTo>
                <a:lnTo>
                  <a:pt x="1807" y="640"/>
                </a:lnTo>
                <a:lnTo>
                  <a:pt x="1806" y="638"/>
                </a:lnTo>
                <a:lnTo>
                  <a:pt x="1805" y="637"/>
                </a:lnTo>
                <a:lnTo>
                  <a:pt x="1805" y="636"/>
                </a:lnTo>
                <a:lnTo>
                  <a:pt x="1804" y="633"/>
                </a:lnTo>
                <a:lnTo>
                  <a:pt x="1802" y="632"/>
                </a:lnTo>
                <a:lnTo>
                  <a:pt x="1802" y="629"/>
                </a:lnTo>
                <a:lnTo>
                  <a:pt x="1801" y="628"/>
                </a:lnTo>
                <a:lnTo>
                  <a:pt x="1800" y="626"/>
                </a:lnTo>
                <a:lnTo>
                  <a:pt x="1800" y="624"/>
                </a:lnTo>
                <a:lnTo>
                  <a:pt x="1799" y="623"/>
                </a:lnTo>
                <a:lnTo>
                  <a:pt x="1799" y="622"/>
                </a:lnTo>
                <a:lnTo>
                  <a:pt x="1797" y="620"/>
                </a:lnTo>
                <a:lnTo>
                  <a:pt x="1797" y="617"/>
                </a:lnTo>
                <a:lnTo>
                  <a:pt x="1796" y="616"/>
                </a:lnTo>
                <a:lnTo>
                  <a:pt x="1796" y="612"/>
                </a:lnTo>
                <a:lnTo>
                  <a:pt x="1795" y="610"/>
                </a:lnTo>
                <a:lnTo>
                  <a:pt x="1795" y="608"/>
                </a:lnTo>
                <a:lnTo>
                  <a:pt x="1794" y="607"/>
                </a:lnTo>
                <a:lnTo>
                  <a:pt x="1794" y="606"/>
                </a:lnTo>
                <a:lnTo>
                  <a:pt x="1794" y="604"/>
                </a:lnTo>
                <a:lnTo>
                  <a:pt x="1792" y="602"/>
                </a:lnTo>
                <a:lnTo>
                  <a:pt x="1791" y="597"/>
                </a:lnTo>
                <a:lnTo>
                  <a:pt x="1791" y="596"/>
                </a:lnTo>
                <a:lnTo>
                  <a:pt x="1791" y="595"/>
                </a:lnTo>
                <a:lnTo>
                  <a:pt x="1790" y="590"/>
                </a:lnTo>
                <a:lnTo>
                  <a:pt x="1789" y="588"/>
                </a:lnTo>
                <a:lnTo>
                  <a:pt x="1789" y="586"/>
                </a:lnTo>
                <a:lnTo>
                  <a:pt x="1788" y="584"/>
                </a:lnTo>
                <a:lnTo>
                  <a:pt x="1788" y="583"/>
                </a:lnTo>
                <a:lnTo>
                  <a:pt x="1788" y="581"/>
                </a:lnTo>
                <a:lnTo>
                  <a:pt x="1786" y="579"/>
                </a:lnTo>
                <a:lnTo>
                  <a:pt x="1786" y="578"/>
                </a:lnTo>
                <a:lnTo>
                  <a:pt x="1785" y="575"/>
                </a:lnTo>
                <a:lnTo>
                  <a:pt x="1785" y="574"/>
                </a:lnTo>
                <a:lnTo>
                  <a:pt x="1785" y="573"/>
                </a:lnTo>
                <a:lnTo>
                  <a:pt x="1785" y="572"/>
                </a:lnTo>
                <a:lnTo>
                  <a:pt x="1784" y="570"/>
                </a:lnTo>
                <a:lnTo>
                  <a:pt x="1784" y="569"/>
                </a:lnTo>
                <a:lnTo>
                  <a:pt x="1783" y="568"/>
                </a:lnTo>
                <a:lnTo>
                  <a:pt x="1783" y="565"/>
                </a:lnTo>
                <a:lnTo>
                  <a:pt x="1781" y="563"/>
                </a:lnTo>
                <a:lnTo>
                  <a:pt x="1781" y="562"/>
                </a:lnTo>
                <a:lnTo>
                  <a:pt x="1780" y="560"/>
                </a:lnTo>
                <a:lnTo>
                  <a:pt x="1780" y="559"/>
                </a:lnTo>
                <a:lnTo>
                  <a:pt x="1779" y="558"/>
                </a:lnTo>
                <a:lnTo>
                  <a:pt x="1779" y="555"/>
                </a:lnTo>
                <a:lnTo>
                  <a:pt x="1778" y="553"/>
                </a:lnTo>
                <a:lnTo>
                  <a:pt x="1776" y="552"/>
                </a:lnTo>
                <a:lnTo>
                  <a:pt x="1775" y="549"/>
                </a:lnTo>
                <a:lnTo>
                  <a:pt x="1774" y="547"/>
                </a:lnTo>
                <a:lnTo>
                  <a:pt x="1773" y="546"/>
                </a:lnTo>
                <a:lnTo>
                  <a:pt x="1772" y="543"/>
                </a:lnTo>
                <a:lnTo>
                  <a:pt x="1764" y="538"/>
                </a:lnTo>
                <a:lnTo>
                  <a:pt x="1762" y="536"/>
                </a:lnTo>
                <a:lnTo>
                  <a:pt x="1760" y="536"/>
                </a:lnTo>
                <a:lnTo>
                  <a:pt x="1760" y="535"/>
                </a:lnTo>
                <a:lnTo>
                  <a:pt x="1758" y="533"/>
                </a:lnTo>
                <a:lnTo>
                  <a:pt x="1756" y="532"/>
                </a:lnTo>
                <a:lnTo>
                  <a:pt x="1754" y="530"/>
                </a:lnTo>
                <a:lnTo>
                  <a:pt x="1752" y="528"/>
                </a:lnTo>
                <a:lnTo>
                  <a:pt x="1751" y="527"/>
                </a:lnTo>
                <a:lnTo>
                  <a:pt x="1748" y="525"/>
                </a:lnTo>
                <a:lnTo>
                  <a:pt x="1746" y="522"/>
                </a:lnTo>
                <a:lnTo>
                  <a:pt x="1742" y="519"/>
                </a:lnTo>
                <a:lnTo>
                  <a:pt x="1741" y="516"/>
                </a:lnTo>
                <a:lnTo>
                  <a:pt x="1736" y="515"/>
                </a:lnTo>
                <a:lnTo>
                  <a:pt x="1735" y="514"/>
                </a:lnTo>
                <a:lnTo>
                  <a:pt x="1732" y="514"/>
                </a:lnTo>
                <a:lnTo>
                  <a:pt x="1730" y="512"/>
                </a:lnTo>
                <a:lnTo>
                  <a:pt x="1727" y="511"/>
                </a:lnTo>
                <a:lnTo>
                  <a:pt x="1725" y="511"/>
                </a:lnTo>
                <a:lnTo>
                  <a:pt x="1715" y="509"/>
                </a:lnTo>
                <a:lnTo>
                  <a:pt x="1714" y="509"/>
                </a:lnTo>
                <a:lnTo>
                  <a:pt x="1711" y="509"/>
                </a:lnTo>
                <a:lnTo>
                  <a:pt x="1709" y="510"/>
                </a:lnTo>
                <a:lnTo>
                  <a:pt x="1706" y="509"/>
                </a:lnTo>
                <a:lnTo>
                  <a:pt x="1705" y="510"/>
                </a:lnTo>
                <a:lnTo>
                  <a:pt x="1704" y="510"/>
                </a:lnTo>
                <a:lnTo>
                  <a:pt x="1703" y="510"/>
                </a:lnTo>
                <a:lnTo>
                  <a:pt x="1701" y="510"/>
                </a:lnTo>
                <a:lnTo>
                  <a:pt x="1700" y="510"/>
                </a:lnTo>
                <a:lnTo>
                  <a:pt x="1699" y="510"/>
                </a:lnTo>
                <a:lnTo>
                  <a:pt x="1696" y="510"/>
                </a:lnTo>
                <a:lnTo>
                  <a:pt x="1693" y="511"/>
                </a:lnTo>
                <a:lnTo>
                  <a:pt x="1692" y="511"/>
                </a:lnTo>
                <a:lnTo>
                  <a:pt x="1690" y="511"/>
                </a:lnTo>
                <a:lnTo>
                  <a:pt x="1689" y="511"/>
                </a:lnTo>
                <a:lnTo>
                  <a:pt x="1688" y="511"/>
                </a:lnTo>
                <a:lnTo>
                  <a:pt x="1687" y="512"/>
                </a:lnTo>
                <a:lnTo>
                  <a:pt x="1683" y="515"/>
                </a:lnTo>
                <a:lnTo>
                  <a:pt x="1676" y="520"/>
                </a:lnTo>
                <a:lnTo>
                  <a:pt x="1674" y="520"/>
                </a:lnTo>
                <a:lnTo>
                  <a:pt x="1635" y="544"/>
                </a:lnTo>
                <a:lnTo>
                  <a:pt x="1633" y="546"/>
                </a:lnTo>
                <a:lnTo>
                  <a:pt x="1626" y="549"/>
                </a:lnTo>
                <a:lnTo>
                  <a:pt x="1621" y="553"/>
                </a:lnTo>
                <a:lnTo>
                  <a:pt x="1619" y="554"/>
                </a:lnTo>
                <a:lnTo>
                  <a:pt x="1614" y="558"/>
                </a:lnTo>
                <a:lnTo>
                  <a:pt x="1612" y="559"/>
                </a:lnTo>
                <a:lnTo>
                  <a:pt x="1609" y="562"/>
                </a:lnTo>
                <a:lnTo>
                  <a:pt x="1605" y="564"/>
                </a:lnTo>
                <a:lnTo>
                  <a:pt x="1603" y="565"/>
                </a:lnTo>
                <a:lnTo>
                  <a:pt x="1602" y="567"/>
                </a:lnTo>
                <a:lnTo>
                  <a:pt x="1599" y="567"/>
                </a:lnTo>
                <a:lnTo>
                  <a:pt x="1596" y="569"/>
                </a:lnTo>
                <a:lnTo>
                  <a:pt x="1592" y="572"/>
                </a:lnTo>
                <a:lnTo>
                  <a:pt x="1589" y="574"/>
                </a:lnTo>
                <a:lnTo>
                  <a:pt x="1585" y="576"/>
                </a:lnTo>
                <a:lnTo>
                  <a:pt x="1581" y="579"/>
                </a:lnTo>
                <a:lnTo>
                  <a:pt x="1573" y="583"/>
                </a:lnTo>
                <a:lnTo>
                  <a:pt x="1573" y="584"/>
                </a:lnTo>
                <a:lnTo>
                  <a:pt x="1571" y="586"/>
                </a:lnTo>
                <a:lnTo>
                  <a:pt x="1569" y="588"/>
                </a:lnTo>
                <a:lnTo>
                  <a:pt x="1566" y="589"/>
                </a:lnTo>
                <a:lnTo>
                  <a:pt x="1565" y="590"/>
                </a:lnTo>
                <a:lnTo>
                  <a:pt x="1564" y="592"/>
                </a:lnTo>
                <a:lnTo>
                  <a:pt x="1561" y="594"/>
                </a:lnTo>
                <a:lnTo>
                  <a:pt x="1559" y="595"/>
                </a:lnTo>
                <a:lnTo>
                  <a:pt x="1559" y="596"/>
                </a:lnTo>
                <a:lnTo>
                  <a:pt x="1554" y="599"/>
                </a:lnTo>
                <a:lnTo>
                  <a:pt x="1546" y="604"/>
                </a:lnTo>
                <a:lnTo>
                  <a:pt x="1535" y="607"/>
                </a:lnTo>
                <a:lnTo>
                  <a:pt x="1534" y="607"/>
                </a:lnTo>
                <a:lnTo>
                  <a:pt x="1533" y="607"/>
                </a:lnTo>
                <a:lnTo>
                  <a:pt x="1532" y="607"/>
                </a:lnTo>
                <a:lnTo>
                  <a:pt x="1528" y="606"/>
                </a:lnTo>
                <a:lnTo>
                  <a:pt x="1527" y="606"/>
                </a:lnTo>
                <a:lnTo>
                  <a:pt x="1525" y="606"/>
                </a:lnTo>
                <a:lnTo>
                  <a:pt x="1524" y="607"/>
                </a:lnTo>
                <a:lnTo>
                  <a:pt x="1519" y="611"/>
                </a:lnTo>
                <a:lnTo>
                  <a:pt x="1517" y="615"/>
                </a:lnTo>
                <a:lnTo>
                  <a:pt x="1511" y="622"/>
                </a:lnTo>
                <a:lnTo>
                  <a:pt x="1509" y="623"/>
                </a:lnTo>
                <a:lnTo>
                  <a:pt x="1506" y="624"/>
                </a:lnTo>
                <a:lnTo>
                  <a:pt x="1501" y="627"/>
                </a:lnTo>
                <a:lnTo>
                  <a:pt x="1501" y="628"/>
                </a:lnTo>
                <a:lnTo>
                  <a:pt x="1496" y="629"/>
                </a:lnTo>
                <a:lnTo>
                  <a:pt x="1489" y="632"/>
                </a:lnTo>
                <a:lnTo>
                  <a:pt x="1486" y="633"/>
                </a:lnTo>
                <a:lnTo>
                  <a:pt x="1481" y="634"/>
                </a:lnTo>
                <a:lnTo>
                  <a:pt x="1477" y="634"/>
                </a:lnTo>
                <a:lnTo>
                  <a:pt x="1471" y="636"/>
                </a:lnTo>
                <a:lnTo>
                  <a:pt x="1470" y="636"/>
                </a:lnTo>
                <a:lnTo>
                  <a:pt x="1466" y="638"/>
                </a:lnTo>
                <a:lnTo>
                  <a:pt x="1461" y="639"/>
                </a:lnTo>
                <a:lnTo>
                  <a:pt x="1458" y="640"/>
                </a:lnTo>
                <a:lnTo>
                  <a:pt x="1453" y="642"/>
                </a:lnTo>
                <a:lnTo>
                  <a:pt x="1448" y="644"/>
                </a:lnTo>
                <a:lnTo>
                  <a:pt x="1443" y="647"/>
                </a:lnTo>
                <a:lnTo>
                  <a:pt x="1436" y="647"/>
                </a:lnTo>
                <a:lnTo>
                  <a:pt x="1431" y="647"/>
                </a:lnTo>
                <a:lnTo>
                  <a:pt x="1427" y="647"/>
                </a:lnTo>
                <a:lnTo>
                  <a:pt x="1426" y="647"/>
                </a:lnTo>
                <a:lnTo>
                  <a:pt x="1426" y="649"/>
                </a:lnTo>
                <a:lnTo>
                  <a:pt x="1427" y="649"/>
                </a:lnTo>
                <a:lnTo>
                  <a:pt x="1431" y="649"/>
                </a:lnTo>
                <a:lnTo>
                  <a:pt x="1432" y="649"/>
                </a:lnTo>
                <a:lnTo>
                  <a:pt x="1434" y="649"/>
                </a:lnTo>
                <a:lnTo>
                  <a:pt x="1436" y="649"/>
                </a:lnTo>
                <a:lnTo>
                  <a:pt x="1437" y="649"/>
                </a:lnTo>
                <a:lnTo>
                  <a:pt x="1437" y="650"/>
                </a:lnTo>
                <a:lnTo>
                  <a:pt x="1438" y="650"/>
                </a:lnTo>
                <a:lnTo>
                  <a:pt x="1439" y="652"/>
                </a:lnTo>
                <a:lnTo>
                  <a:pt x="1441" y="653"/>
                </a:lnTo>
                <a:lnTo>
                  <a:pt x="1443" y="654"/>
                </a:lnTo>
                <a:lnTo>
                  <a:pt x="1443" y="655"/>
                </a:lnTo>
                <a:lnTo>
                  <a:pt x="1444" y="655"/>
                </a:lnTo>
                <a:lnTo>
                  <a:pt x="1445" y="656"/>
                </a:lnTo>
                <a:lnTo>
                  <a:pt x="1445" y="658"/>
                </a:lnTo>
                <a:lnTo>
                  <a:pt x="1447" y="658"/>
                </a:lnTo>
                <a:lnTo>
                  <a:pt x="1447" y="659"/>
                </a:lnTo>
                <a:lnTo>
                  <a:pt x="1448" y="660"/>
                </a:lnTo>
                <a:lnTo>
                  <a:pt x="1449" y="661"/>
                </a:lnTo>
                <a:lnTo>
                  <a:pt x="1450" y="661"/>
                </a:lnTo>
                <a:lnTo>
                  <a:pt x="1450" y="663"/>
                </a:lnTo>
                <a:lnTo>
                  <a:pt x="1452" y="663"/>
                </a:lnTo>
                <a:lnTo>
                  <a:pt x="1452" y="664"/>
                </a:lnTo>
                <a:lnTo>
                  <a:pt x="1453" y="664"/>
                </a:lnTo>
                <a:lnTo>
                  <a:pt x="1453" y="665"/>
                </a:lnTo>
                <a:lnTo>
                  <a:pt x="1454" y="666"/>
                </a:lnTo>
                <a:lnTo>
                  <a:pt x="1455" y="668"/>
                </a:lnTo>
                <a:lnTo>
                  <a:pt x="1455" y="669"/>
                </a:lnTo>
                <a:lnTo>
                  <a:pt x="1457" y="670"/>
                </a:lnTo>
                <a:lnTo>
                  <a:pt x="1458" y="671"/>
                </a:lnTo>
                <a:lnTo>
                  <a:pt x="1459" y="672"/>
                </a:lnTo>
                <a:lnTo>
                  <a:pt x="1459" y="674"/>
                </a:lnTo>
                <a:lnTo>
                  <a:pt x="1459" y="675"/>
                </a:lnTo>
                <a:lnTo>
                  <a:pt x="1459" y="676"/>
                </a:lnTo>
                <a:lnTo>
                  <a:pt x="1459" y="677"/>
                </a:lnTo>
                <a:lnTo>
                  <a:pt x="1459" y="679"/>
                </a:lnTo>
                <a:lnTo>
                  <a:pt x="1459" y="680"/>
                </a:lnTo>
                <a:lnTo>
                  <a:pt x="1460" y="680"/>
                </a:lnTo>
                <a:lnTo>
                  <a:pt x="1460" y="681"/>
                </a:lnTo>
                <a:lnTo>
                  <a:pt x="1460" y="682"/>
                </a:lnTo>
                <a:lnTo>
                  <a:pt x="1460" y="684"/>
                </a:lnTo>
                <a:lnTo>
                  <a:pt x="1461" y="684"/>
                </a:lnTo>
                <a:lnTo>
                  <a:pt x="1461" y="685"/>
                </a:lnTo>
                <a:lnTo>
                  <a:pt x="1463" y="686"/>
                </a:lnTo>
                <a:lnTo>
                  <a:pt x="1465" y="688"/>
                </a:lnTo>
                <a:lnTo>
                  <a:pt x="1466" y="688"/>
                </a:lnTo>
                <a:lnTo>
                  <a:pt x="1466" y="690"/>
                </a:lnTo>
                <a:lnTo>
                  <a:pt x="1468" y="691"/>
                </a:lnTo>
                <a:lnTo>
                  <a:pt x="1473" y="693"/>
                </a:lnTo>
                <a:lnTo>
                  <a:pt x="1476" y="695"/>
                </a:lnTo>
                <a:lnTo>
                  <a:pt x="1476" y="696"/>
                </a:lnTo>
                <a:lnTo>
                  <a:pt x="1477" y="696"/>
                </a:lnTo>
                <a:lnTo>
                  <a:pt x="1479" y="698"/>
                </a:lnTo>
                <a:lnTo>
                  <a:pt x="1480" y="700"/>
                </a:lnTo>
                <a:lnTo>
                  <a:pt x="1482" y="704"/>
                </a:lnTo>
                <a:lnTo>
                  <a:pt x="1484" y="706"/>
                </a:lnTo>
                <a:lnTo>
                  <a:pt x="1485" y="707"/>
                </a:lnTo>
                <a:lnTo>
                  <a:pt x="1486" y="709"/>
                </a:lnTo>
                <a:lnTo>
                  <a:pt x="1487" y="712"/>
                </a:lnTo>
                <a:lnTo>
                  <a:pt x="1489" y="712"/>
                </a:lnTo>
                <a:lnTo>
                  <a:pt x="1490" y="713"/>
                </a:lnTo>
                <a:lnTo>
                  <a:pt x="1490" y="714"/>
                </a:lnTo>
                <a:lnTo>
                  <a:pt x="1491" y="714"/>
                </a:lnTo>
                <a:lnTo>
                  <a:pt x="1491" y="716"/>
                </a:lnTo>
                <a:lnTo>
                  <a:pt x="1492" y="716"/>
                </a:lnTo>
                <a:lnTo>
                  <a:pt x="1493" y="717"/>
                </a:lnTo>
                <a:lnTo>
                  <a:pt x="1495" y="717"/>
                </a:lnTo>
                <a:lnTo>
                  <a:pt x="1495" y="718"/>
                </a:lnTo>
                <a:lnTo>
                  <a:pt x="1495" y="720"/>
                </a:lnTo>
                <a:lnTo>
                  <a:pt x="1495" y="722"/>
                </a:lnTo>
                <a:lnTo>
                  <a:pt x="1496" y="723"/>
                </a:lnTo>
                <a:lnTo>
                  <a:pt x="1496" y="724"/>
                </a:lnTo>
                <a:lnTo>
                  <a:pt x="1496" y="725"/>
                </a:lnTo>
                <a:lnTo>
                  <a:pt x="1497" y="725"/>
                </a:lnTo>
                <a:lnTo>
                  <a:pt x="1498" y="728"/>
                </a:lnTo>
                <a:lnTo>
                  <a:pt x="1498" y="729"/>
                </a:lnTo>
                <a:lnTo>
                  <a:pt x="1501" y="732"/>
                </a:lnTo>
                <a:lnTo>
                  <a:pt x="1501" y="733"/>
                </a:lnTo>
                <a:lnTo>
                  <a:pt x="1502" y="734"/>
                </a:lnTo>
                <a:lnTo>
                  <a:pt x="1503" y="735"/>
                </a:lnTo>
                <a:lnTo>
                  <a:pt x="1505" y="735"/>
                </a:lnTo>
                <a:lnTo>
                  <a:pt x="1506" y="735"/>
                </a:lnTo>
                <a:lnTo>
                  <a:pt x="1506" y="736"/>
                </a:lnTo>
                <a:lnTo>
                  <a:pt x="1507" y="736"/>
                </a:lnTo>
                <a:lnTo>
                  <a:pt x="1507" y="738"/>
                </a:lnTo>
                <a:lnTo>
                  <a:pt x="1508" y="740"/>
                </a:lnTo>
                <a:lnTo>
                  <a:pt x="1509" y="740"/>
                </a:lnTo>
                <a:lnTo>
                  <a:pt x="1509" y="739"/>
                </a:lnTo>
                <a:lnTo>
                  <a:pt x="1509" y="738"/>
                </a:lnTo>
                <a:lnTo>
                  <a:pt x="1511" y="736"/>
                </a:lnTo>
                <a:lnTo>
                  <a:pt x="1511" y="735"/>
                </a:lnTo>
                <a:lnTo>
                  <a:pt x="1512" y="734"/>
                </a:lnTo>
                <a:lnTo>
                  <a:pt x="1512" y="733"/>
                </a:lnTo>
                <a:lnTo>
                  <a:pt x="1513" y="733"/>
                </a:lnTo>
                <a:lnTo>
                  <a:pt x="1514" y="732"/>
                </a:lnTo>
                <a:lnTo>
                  <a:pt x="1516" y="730"/>
                </a:lnTo>
                <a:lnTo>
                  <a:pt x="1517" y="730"/>
                </a:lnTo>
                <a:lnTo>
                  <a:pt x="1518" y="729"/>
                </a:lnTo>
                <a:lnTo>
                  <a:pt x="1519" y="729"/>
                </a:lnTo>
                <a:lnTo>
                  <a:pt x="1518" y="730"/>
                </a:lnTo>
                <a:lnTo>
                  <a:pt x="1518" y="732"/>
                </a:lnTo>
                <a:lnTo>
                  <a:pt x="1518" y="733"/>
                </a:lnTo>
                <a:lnTo>
                  <a:pt x="1518" y="734"/>
                </a:lnTo>
                <a:lnTo>
                  <a:pt x="1518" y="735"/>
                </a:lnTo>
                <a:lnTo>
                  <a:pt x="1518" y="736"/>
                </a:lnTo>
                <a:lnTo>
                  <a:pt x="1518" y="738"/>
                </a:lnTo>
                <a:lnTo>
                  <a:pt x="1518" y="741"/>
                </a:lnTo>
                <a:lnTo>
                  <a:pt x="1518" y="743"/>
                </a:lnTo>
                <a:lnTo>
                  <a:pt x="1518" y="744"/>
                </a:lnTo>
                <a:lnTo>
                  <a:pt x="1518" y="745"/>
                </a:lnTo>
                <a:lnTo>
                  <a:pt x="1518" y="746"/>
                </a:lnTo>
                <a:lnTo>
                  <a:pt x="1519" y="748"/>
                </a:lnTo>
                <a:lnTo>
                  <a:pt x="1519" y="749"/>
                </a:lnTo>
                <a:lnTo>
                  <a:pt x="1519" y="750"/>
                </a:lnTo>
                <a:lnTo>
                  <a:pt x="1521" y="752"/>
                </a:lnTo>
                <a:lnTo>
                  <a:pt x="1521" y="754"/>
                </a:lnTo>
                <a:lnTo>
                  <a:pt x="1522" y="756"/>
                </a:lnTo>
                <a:lnTo>
                  <a:pt x="1522" y="757"/>
                </a:lnTo>
                <a:lnTo>
                  <a:pt x="1523" y="759"/>
                </a:lnTo>
                <a:lnTo>
                  <a:pt x="1523" y="760"/>
                </a:lnTo>
                <a:lnTo>
                  <a:pt x="1523" y="761"/>
                </a:lnTo>
                <a:lnTo>
                  <a:pt x="1530" y="783"/>
                </a:lnTo>
                <a:lnTo>
                  <a:pt x="1538" y="800"/>
                </a:lnTo>
                <a:lnTo>
                  <a:pt x="1540" y="808"/>
                </a:lnTo>
                <a:lnTo>
                  <a:pt x="1546" y="836"/>
                </a:lnTo>
                <a:lnTo>
                  <a:pt x="1554" y="851"/>
                </a:lnTo>
                <a:lnTo>
                  <a:pt x="1572" y="894"/>
                </a:lnTo>
                <a:lnTo>
                  <a:pt x="1575" y="903"/>
                </a:lnTo>
                <a:lnTo>
                  <a:pt x="1575" y="904"/>
                </a:lnTo>
                <a:lnTo>
                  <a:pt x="1575" y="905"/>
                </a:lnTo>
                <a:lnTo>
                  <a:pt x="1573" y="906"/>
                </a:lnTo>
                <a:lnTo>
                  <a:pt x="1573" y="910"/>
                </a:lnTo>
                <a:lnTo>
                  <a:pt x="1573" y="911"/>
                </a:lnTo>
                <a:lnTo>
                  <a:pt x="1573" y="913"/>
                </a:lnTo>
                <a:lnTo>
                  <a:pt x="1572" y="916"/>
                </a:lnTo>
                <a:lnTo>
                  <a:pt x="1572" y="919"/>
                </a:lnTo>
                <a:lnTo>
                  <a:pt x="1572" y="920"/>
                </a:lnTo>
                <a:lnTo>
                  <a:pt x="1572" y="922"/>
                </a:lnTo>
                <a:lnTo>
                  <a:pt x="1573" y="924"/>
                </a:lnTo>
                <a:lnTo>
                  <a:pt x="1575" y="925"/>
                </a:lnTo>
                <a:lnTo>
                  <a:pt x="1576" y="927"/>
                </a:lnTo>
                <a:lnTo>
                  <a:pt x="1576" y="929"/>
                </a:lnTo>
                <a:lnTo>
                  <a:pt x="1576" y="930"/>
                </a:lnTo>
                <a:lnTo>
                  <a:pt x="1576" y="932"/>
                </a:lnTo>
                <a:lnTo>
                  <a:pt x="1577" y="933"/>
                </a:lnTo>
                <a:lnTo>
                  <a:pt x="1577" y="935"/>
                </a:lnTo>
                <a:lnTo>
                  <a:pt x="1578" y="936"/>
                </a:lnTo>
                <a:lnTo>
                  <a:pt x="1580" y="937"/>
                </a:lnTo>
                <a:lnTo>
                  <a:pt x="1581" y="938"/>
                </a:lnTo>
                <a:lnTo>
                  <a:pt x="1582" y="940"/>
                </a:lnTo>
                <a:lnTo>
                  <a:pt x="1585" y="942"/>
                </a:lnTo>
                <a:lnTo>
                  <a:pt x="1586" y="943"/>
                </a:lnTo>
                <a:lnTo>
                  <a:pt x="1588" y="945"/>
                </a:lnTo>
                <a:lnTo>
                  <a:pt x="1589" y="945"/>
                </a:lnTo>
                <a:lnTo>
                  <a:pt x="1589" y="946"/>
                </a:lnTo>
                <a:lnTo>
                  <a:pt x="1591" y="947"/>
                </a:lnTo>
                <a:lnTo>
                  <a:pt x="1591" y="949"/>
                </a:lnTo>
                <a:lnTo>
                  <a:pt x="1592" y="951"/>
                </a:lnTo>
                <a:lnTo>
                  <a:pt x="1593" y="953"/>
                </a:lnTo>
                <a:lnTo>
                  <a:pt x="1594" y="954"/>
                </a:lnTo>
                <a:lnTo>
                  <a:pt x="1596" y="956"/>
                </a:lnTo>
                <a:lnTo>
                  <a:pt x="1596" y="957"/>
                </a:lnTo>
                <a:lnTo>
                  <a:pt x="1597" y="958"/>
                </a:lnTo>
                <a:lnTo>
                  <a:pt x="1598" y="959"/>
                </a:lnTo>
                <a:lnTo>
                  <a:pt x="1598" y="961"/>
                </a:lnTo>
                <a:lnTo>
                  <a:pt x="1599" y="961"/>
                </a:lnTo>
                <a:lnTo>
                  <a:pt x="1601" y="963"/>
                </a:lnTo>
                <a:lnTo>
                  <a:pt x="1601" y="964"/>
                </a:lnTo>
                <a:lnTo>
                  <a:pt x="1602" y="967"/>
                </a:lnTo>
                <a:lnTo>
                  <a:pt x="1601" y="978"/>
                </a:lnTo>
                <a:lnTo>
                  <a:pt x="1604" y="997"/>
                </a:lnTo>
                <a:lnTo>
                  <a:pt x="1604" y="999"/>
                </a:lnTo>
                <a:lnTo>
                  <a:pt x="1605" y="1001"/>
                </a:lnTo>
                <a:lnTo>
                  <a:pt x="1607" y="1002"/>
                </a:lnTo>
                <a:lnTo>
                  <a:pt x="1608" y="1004"/>
                </a:lnTo>
                <a:lnTo>
                  <a:pt x="1608" y="1005"/>
                </a:lnTo>
                <a:lnTo>
                  <a:pt x="1609" y="1006"/>
                </a:lnTo>
                <a:lnTo>
                  <a:pt x="1610" y="1009"/>
                </a:lnTo>
                <a:lnTo>
                  <a:pt x="1612" y="1011"/>
                </a:lnTo>
                <a:lnTo>
                  <a:pt x="1614" y="1013"/>
                </a:lnTo>
                <a:lnTo>
                  <a:pt x="1614" y="1015"/>
                </a:lnTo>
                <a:lnTo>
                  <a:pt x="1615" y="1016"/>
                </a:lnTo>
                <a:lnTo>
                  <a:pt x="1617" y="1017"/>
                </a:lnTo>
                <a:lnTo>
                  <a:pt x="1618" y="1018"/>
                </a:lnTo>
                <a:lnTo>
                  <a:pt x="1619" y="1018"/>
                </a:lnTo>
                <a:lnTo>
                  <a:pt x="1620" y="1020"/>
                </a:lnTo>
                <a:lnTo>
                  <a:pt x="1621" y="1021"/>
                </a:lnTo>
                <a:lnTo>
                  <a:pt x="1623" y="1022"/>
                </a:lnTo>
                <a:lnTo>
                  <a:pt x="1624" y="1023"/>
                </a:lnTo>
                <a:lnTo>
                  <a:pt x="1624" y="1025"/>
                </a:lnTo>
                <a:lnTo>
                  <a:pt x="1625" y="1025"/>
                </a:lnTo>
                <a:lnTo>
                  <a:pt x="1626" y="1029"/>
                </a:lnTo>
                <a:lnTo>
                  <a:pt x="1628" y="1031"/>
                </a:lnTo>
                <a:lnTo>
                  <a:pt x="1629" y="1032"/>
                </a:lnTo>
                <a:lnTo>
                  <a:pt x="1629" y="1033"/>
                </a:lnTo>
                <a:lnTo>
                  <a:pt x="1630" y="1034"/>
                </a:lnTo>
                <a:lnTo>
                  <a:pt x="1630" y="1036"/>
                </a:lnTo>
                <a:lnTo>
                  <a:pt x="1631" y="1037"/>
                </a:lnTo>
                <a:lnTo>
                  <a:pt x="1631" y="1038"/>
                </a:lnTo>
                <a:lnTo>
                  <a:pt x="1633" y="1039"/>
                </a:lnTo>
                <a:lnTo>
                  <a:pt x="1633" y="1041"/>
                </a:lnTo>
                <a:lnTo>
                  <a:pt x="1633" y="1042"/>
                </a:lnTo>
                <a:lnTo>
                  <a:pt x="1633" y="1043"/>
                </a:lnTo>
                <a:lnTo>
                  <a:pt x="1634" y="1044"/>
                </a:lnTo>
                <a:lnTo>
                  <a:pt x="1634" y="1045"/>
                </a:lnTo>
                <a:lnTo>
                  <a:pt x="1634" y="1047"/>
                </a:lnTo>
                <a:lnTo>
                  <a:pt x="1635" y="1048"/>
                </a:lnTo>
                <a:lnTo>
                  <a:pt x="1635" y="1049"/>
                </a:lnTo>
                <a:lnTo>
                  <a:pt x="1636" y="1050"/>
                </a:lnTo>
                <a:lnTo>
                  <a:pt x="1637" y="1052"/>
                </a:lnTo>
                <a:lnTo>
                  <a:pt x="1639" y="1053"/>
                </a:lnTo>
                <a:lnTo>
                  <a:pt x="1641" y="1054"/>
                </a:lnTo>
                <a:lnTo>
                  <a:pt x="1642" y="1055"/>
                </a:lnTo>
                <a:lnTo>
                  <a:pt x="1644" y="1055"/>
                </a:lnTo>
                <a:lnTo>
                  <a:pt x="1645" y="1057"/>
                </a:lnTo>
                <a:lnTo>
                  <a:pt x="1647" y="1057"/>
                </a:lnTo>
                <a:lnTo>
                  <a:pt x="1649" y="1057"/>
                </a:lnTo>
                <a:lnTo>
                  <a:pt x="1650" y="1058"/>
                </a:lnTo>
                <a:lnTo>
                  <a:pt x="1651" y="1058"/>
                </a:lnTo>
                <a:lnTo>
                  <a:pt x="1652" y="1059"/>
                </a:lnTo>
                <a:lnTo>
                  <a:pt x="1653" y="1060"/>
                </a:lnTo>
                <a:lnTo>
                  <a:pt x="1653" y="1061"/>
                </a:lnTo>
                <a:lnTo>
                  <a:pt x="1655" y="1063"/>
                </a:lnTo>
                <a:lnTo>
                  <a:pt x="1655" y="1064"/>
                </a:lnTo>
                <a:lnTo>
                  <a:pt x="1656" y="1065"/>
                </a:lnTo>
                <a:lnTo>
                  <a:pt x="1657" y="1068"/>
                </a:lnTo>
                <a:lnTo>
                  <a:pt x="1658" y="1069"/>
                </a:lnTo>
                <a:lnTo>
                  <a:pt x="1660" y="1070"/>
                </a:lnTo>
                <a:lnTo>
                  <a:pt x="1660" y="1071"/>
                </a:lnTo>
                <a:lnTo>
                  <a:pt x="1661" y="1073"/>
                </a:lnTo>
                <a:lnTo>
                  <a:pt x="1661" y="1074"/>
                </a:lnTo>
                <a:lnTo>
                  <a:pt x="1661" y="1075"/>
                </a:lnTo>
                <a:lnTo>
                  <a:pt x="1662" y="1076"/>
                </a:lnTo>
                <a:lnTo>
                  <a:pt x="1662" y="1077"/>
                </a:lnTo>
                <a:lnTo>
                  <a:pt x="1663" y="1079"/>
                </a:lnTo>
                <a:lnTo>
                  <a:pt x="1664" y="1080"/>
                </a:lnTo>
                <a:lnTo>
                  <a:pt x="1666" y="1081"/>
                </a:lnTo>
                <a:lnTo>
                  <a:pt x="1666" y="1082"/>
                </a:lnTo>
                <a:lnTo>
                  <a:pt x="1667" y="1084"/>
                </a:lnTo>
                <a:lnTo>
                  <a:pt x="1667" y="1085"/>
                </a:lnTo>
                <a:lnTo>
                  <a:pt x="1668" y="1085"/>
                </a:lnTo>
                <a:lnTo>
                  <a:pt x="1671" y="1087"/>
                </a:lnTo>
                <a:lnTo>
                  <a:pt x="1672" y="1089"/>
                </a:lnTo>
                <a:lnTo>
                  <a:pt x="1660" y="1111"/>
                </a:lnTo>
                <a:lnTo>
                  <a:pt x="1650" y="1123"/>
                </a:lnTo>
                <a:lnTo>
                  <a:pt x="1624" y="1148"/>
                </a:lnTo>
                <a:lnTo>
                  <a:pt x="1618" y="1160"/>
                </a:lnTo>
                <a:lnTo>
                  <a:pt x="1612" y="1162"/>
                </a:lnTo>
                <a:lnTo>
                  <a:pt x="1624" y="1171"/>
                </a:lnTo>
                <a:lnTo>
                  <a:pt x="1629" y="1176"/>
                </a:lnTo>
                <a:lnTo>
                  <a:pt x="1651" y="1188"/>
                </a:lnTo>
                <a:lnTo>
                  <a:pt x="1667" y="1185"/>
                </a:lnTo>
                <a:lnTo>
                  <a:pt x="1685" y="1182"/>
                </a:lnTo>
                <a:lnTo>
                  <a:pt x="1698" y="1187"/>
                </a:lnTo>
                <a:lnTo>
                  <a:pt x="1698" y="1190"/>
                </a:lnTo>
                <a:lnTo>
                  <a:pt x="1698" y="1191"/>
                </a:lnTo>
                <a:lnTo>
                  <a:pt x="1698" y="1192"/>
                </a:lnTo>
                <a:lnTo>
                  <a:pt x="1698" y="1193"/>
                </a:lnTo>
                <a:lnTo>
                  <a:pt x="1699" y="1194"/>
                </a:lnTo>
                <a:lnTo>
                  <a:pt x="1699" y="1196"/>
                </a:lnTo>
                <a:lnTo>
                  <a:pt x="1700" y="1198"/>
                </a:lnTo>
                <a:lnTo>
                  <a:pt x="1700" y="1199"/>
                </a:lnTo>
                <a:lnTo>
                  <a:pt x="1700" y="1201"/>
                </a:lnTo>
                <a:lnTo>
                  <a:pt x="1700" y="1202"/>
                </a:lnTo>
                <a:lnTo>
                  <a:pt x="1700" y="1203"/>
                </a:lnTo>
                <a:lnTo>
                  <a:pt x="1700" y="1204"/>
                </a:lnTo>
                <a:lnTo>
                  <a:pt x="1700" y="1207"/>
                </a:lnTo>
                <a:lnTo>
                  <a:pt x="1699" y="1210"/>
                </a:lnTo>
                <a:lnTo>
                  <a:pt x="1698" y="1212"/>
                </a:lnTo>
                <a:lnTo>
                  <a:pt x="1698" y="1214"/>
                </a:lnTo>
                <a:lnTo>
                  <a:pt x="1698" y="1215"/>
                </a:lnTo>
                <a:lnTo>
                  <a:pt x="1698" y="1217"/>
                </a:lnTo>
                <a:lnTo>
                  <a:pt x="1696" y="1218"/>
                </a:lnTo>
                <a:lnTo>
                  <a:pt x="1696" y="1219"/>
                </a:lnTo>
                <a:lnTo>
                  <a:pt x="1695" y="1220"/>
                </a:lnTo>
                <a:lnTo>
                  <a:pt x="1696" y="1220"/>
                </a:lnTo>
                <a:lnTo>
                  <a:pt x="1721" y="1231"/>
                </a:lnTo>
                <a:lnTo>
                  <a:pt x="1732" y="1258"/>
                </a:lnTo>
                <a:lnTo>
                  <a:pt x="1749" y="1295"/>
                </a:lnTo>
                <a:lnTo>
                  <a:pt x="1754" y="1315"/>
                </a:lnTo>
                <a:lnTo>
                  <a:pt x="1759" y="1318"/>
                </a:lnTo>
                <a:lnTo>
                  <a:pt x="1773" y="1300"/>
                </a:lnTo>
                <a:lnTo>
                  <a:pt x="1785" y="1304"/>
                </a:lnTo>
                <a:lnTo>
                  <a:pt x="1801" y="1318"/>
                </a:lnTo>
                <a:lnTo>
                  <a:pt x="1801" y="1320"/>
                </a:lnTo>
                <a:lnTo>
                  <a:pt x="1802" y="1320"/>
                </a:lnTo>
                <a:lnTo>
                  <a:pt x="1804" y="1320"/>
                </a:lnTo>
                <a:lnTo>
                  <a:pt x="1805" y="1320"/>
                </a:lnTo>
                <a:lnTo>
                  <a:pt x="1806" y="1321"/>
                </a:lnTo>
                <a:lnTo>
                  <a:pt x="1807" y="1321"/>
                </a:lnTo>
                <a:lnTo>
                  <a:pt x="1813" y="1322"/>
                </a:lnTo>
                <a:lnTo>
                  <a:pt x="1816" y="1322"/>
                </a:lnTo>
                <a:lnTo>
                  <a:pt x="1821" y="1322"/>
                </a:lnTo>
                <a:lnTo>
                  <a:pt x="1822" y="1324"/>
                </a:lnTo>
                <a:lnTo>
                  <a:pt x="1826" y="1324"/>
                </a:lnTo>
                <a:lnTo>
                  <a:pt x="1827" y="1324"/>
                </a:lnTo>
                <a:lnTo>
                  <a:pt x="1828" y="1324"/>
                </a:lnTo>
                <a:lnTo>
                  <a:pt x="1828" y="1325"/>
                </a:lnTo>
                <a:lnTo>
                  <a:pt x="1829" y="1325"/>
                </a:lnTo>
                <a:lnTo>
                  <a:pt x="1831" y="1325"/>
                </a:lnTo>
                <a:lnTo>
                  <a:pt x="1833" y="1326"/>
                </a:lnTo>
                <a:lnTo>
                  <a:pt x="1834" y="1327"/>
                </a:lnTo>
                <a:lnTo>
                  <a:pt x="1836" y="1327"/>
                </a:lnTo>
                <a:lnTo>
                  <a:pt x="1836" y="1329"/>
                </a:lnTo>
                <a:lnTo>
                  <a:pt x="1837" y="1329"/>
                </a:lnTo>
                <a:lnTo>
                  <a:pt x="1838" y="1331"/>
                </a:lnTo>
                <a:lnTo>
                  <a:pt x="1842" y="1335"/>
                </a:lnTo>
                <a:lnTo>
                  <a:pt x="1844" y="1338"/>
                </a:lnTo>
                <a:lnTo>
                  <a:pt x="1845" y="1340"/>
                </a:lnTo>
                <a:lnTo>
                  <a:pt x="1847" y="1342"/>
                </a:lnTo>
                <a:lnTo>
                  <a:pt x="1848" y="1343"/>
                </a:lnTo>
                <a:lnTo>
                  <a:pt x="1849" y="1346"/>
                </a:lnTo>
                <a:lnTo>
                  <a:pt x="1850" y="1347"/>
                </a:lnTo>
                <a:lnTo>
                  <a:pt x="1852" y="1347"/>
                </a:lnTo>
                <a:lnTo>
                  <a:pt x="1852" y="1348"/>
                </a:lnTo>
                <a:lnTo>
                  <a:pt x="1853" y="1348"/>
                </a:lnTo>
                <a:lnTo>
                  <a:pt x="1854" y="1350"/>
                </a:lnTo>
                <a:lnTo>
                  <a:pt x="1858" y="1352"/>
                </a:lnTo>
                <a:lnTo>
                  <a:pt x="1859" y="1353"/>
                </a:lnTo>
                <a:lnTo>
                  <a:pt x="1863" y="1351"/>
                </a:lnTo>
                <a:lnTo>
                  <a:pt x="1864" y="1351"/>
                </a:lnTo>
                <a:lnTo>
                  <a:pt x="1866" y="1352"/>
                </a:lnTo>
                <a:lnTo>
                  <a:pt x="1868" y="1352"/>
                </a:lnTo>
                <a:lnTo>
                  <a:pt x="1869" y="1352"/>
                </a:lnTo>
                <a:lnTo>
                  <a:pt x="1870" y="1352"/>
                </a:lnTo>
                <a:lnTo>
                  <a:pt x="1871" y="1352"/>
                </a:lnTo>
                <a:lnTo>
                  <a:pt x="1872" y="1352"/>
                </a:lnTo>
                <a:lnTo>
                  <a:pt x="1875" y="1351"/>
                </a:lnTo>
                <a:lnTo>
                  <a:pt x="1876" y="1350"/>
                </a:lnTo>
                <a:lnTo>
                  <a:pt x="1877" y="1350"/>
                </a:lnTo>
                <a:lnTo>
                  <a:pt x="1879" y="1350"/>
                </a:lnTo>
                <a:lnTo>
                  <a:pt x="1880" y="1350"/>
                </a:lnTo>
                <a:lnTo>
                  <a:pt x="1881" y="1350"/>
                </a:lnTo>
                <a:lnTo>
                  <a:pt x="1882" y="1350"/>
                </a:lnTo>
                <a:lnTo>
                  <a:pt x="1884" y="1350"/>
                </a:lnTo>
                <a:lnTo>
                  <a:pt x="1885" y="1350"/>
                </a:lnTo>
                <a:lnTo>
                  <a:pt x="1886" y="1351"/>
                </a:lnTo>
                <a:lnTo>
                  <a:pt x="1887" y="1351"/>
                </a:lnTo>
                <a:lnTo>
                  <a:pt x="1887" y="1352"/>
                </a:lnTo>
                <a:lnTo>
                  <a:pt x="1900" y="1353"/>
                </a:lnTo>
                <a:lnTo>
                  <a:pt x="1944" y="1353"/>
                </a:lnTo>
                <a:lnTo>
                  <a:pt x="1946" y="1354"/>
                </a:lnTo>
                <a:lnTo>
                  <a:pt x="1948" y="1354"/>
                </a:lnTo>
                <a:lnTo>
                  <a:pt x="1949" y="1354"/>
                </a:lnTo>
                <a:lnTo>
                  <a:pt x="1950" y="1354"/>
                </a:lnTo>
                <a:lnTo>
                  <a:pt x="1951" y="1353"/>
                </a:lnTo>
                <a:lnTo>
                  <a:pt x="1952" y="1352"/>
                </a:lnTo>
                <a:lnTo>
                  <a:pt x="1954" y="1351"/>
                </a:lnTo>
                <a:lnTo>
                  <a:pt x="1955" y="1350"/>
                </a:lnTo>
                <a:lnTo>
                  <a:pt x="1956" y="1350"/>
                </a:lnTo>
                <a:lnTo>
                  <a:pt x="1957" y="1350"/>
                </a:lnTo>
                <a:lnTo>
                  <a:pt x="1960" y="1348"/>
                </a:lnTo>
                <a:lnTo>
                  <a:pt x="1961" y="1347"/>
                </a:lnTo>
                <a:lnTo>
                  <a:pt x="1963" y="1347"/>
                </a:lnTo>
                <a:lnTo>
                  <a:pt x="1965" y="1347"/>
                </a:lnTo>
                <a:lnTo>
                  <a:pt x="1966" y="1347"/>
                </a:lnTo>
                <a:lnTo>
                  <a:pt x="1968" y="1347"/>
                </a:lnTo>
                <a:lnTo>
                  <a:pt x="1972" y="1347"/>
                </a:lnTo>
                <a:lnTo>
                  <a:pt x="1973" y="1347"/>
                </a:lnTo>
                <a:lnTo>
                  <a:pt x="1975" y="1347"/>
                </a:lnTo>
                <a:lnTo>
                  <a:pt x="1976" y="1347"/>
                </a:lnTo>
                <a:lnTo>
                  <a:pt x="1977" y="1348"/>
                </a:lnTo>
                <a:lnTo>
                  <a:pt x="1978" y="1348"/>
                </a:lnTo>
                <a:lnTo>
                  <a:pt x="1979" y="1348"/>
                </a:lnTo>
                <a:lnTo>
                  <a:pt x="1981" y="1347"/>
                </a:lnTo>
                <a:lnTo>
                  <a:pt x="1982" y="1347"/>
                </a:lnTo>
                <a:lnTo>
                  <a:pt x="1983" y="1347"/>
                </a:lnTo>
                <a:lnTo>
                  <a:pt x="1984" y="1347"/>
                </a:lnTo>
                <a:lnTo>
                  <a:pt x="1986" y="1347"/>
                </a:lnTo>
                <a:lnTo>
                  <a:pt x="1987" y="1347"/>
                </a:lnTo>
                <a:lnTo>
                  <a:pt x="1988" y="1346"/>
                </a:lnTo>
                <a:lnTo>
                  <a:pt x="1991" y="1345"/>
                </a:lnTo>
                <a:lnTo>
                  <a:pt x="1991" y="1343"/>
                </a:lnTo>
                <a:lnTo>
                  <a:pt x="1992" y="1343"/>
                </a:lnTo>
                <a:lnTo>
                  <a:pt x="1993" y="1342"/>
                </a:lnTo>
                <a:lnTo>
                  <a:pt x="1994" y="1342"/>
                </a:lnTo>
                <a:lnTo>
                  <a:pt x="1997" y="1341"/>
                </a:lnTo>
                <a:lnTo>
                  <a:pt x="1998" y="1340"/>
                </a:lnTo>
                <a:lnTo>
                  <a:pt x="1999" y="1340"/>
                </a:lnTo>
                <a:lnTo>
                  <a:pt x="2000" y="1338"/>
                </a:lnTo>
                <a:lnTo>
                  <a:pt x="2003" y="1338"/>
                </a:lnTo>
                <a:lnTo>
                  <a:pt x="2003" y="1337"/>
                </a:lnTo>
                <a:lnTo>
                  <a:pt x="2004" y="1337"/>
                </a:lnTo>
                <a:lnTo>
                  <a:pt x="2005" y="1337"/>
                </a:lnTo>
                <a:lnTo>
                  <a:pt x="2007" y="1337"/>
                </a:lnTo>
                <a:lnTo>
                  <a:pt x="2008" y="1337"/>
                </a:lnTo>
                <a:lnTo>
                  <a:pt x="2009" y="1337"/>
                </a:lnTo>
                <a:lnTo>
                  <a:pt x="2010" y="1337"/>
                </a:lnTo>
                <a:lnTo>
                  <a:pt x="2011" y="1337"/>
                </a:lnTo>
                <a:lnTo>
                  <a:pt x="2013" y="1337"/>
                </a:lnTo>
                <a:lnTo>
                  <a:pt x="2014" y="1337"/>
                </a:lnTo>
                <a:lnTo>
                  <a:pt x="2015" y="1338"/>
                </a:lnTo>
                <a:lnTo>
                  <a:pt x="2016" y="1338"/>
                </a:lnTo>
                <a:lnTo>
                  <a:pt x="2018" y="1340"/>
                </a:lnTo>
                <a:lnTo>
                  <a:pt x="2019" y="1340"/>
                </a:lnTo>
                <a:lnTo>
                  <a:pt x="2020" y="1341"/>
                </a:lnTo>
                <a:lnTo>
                  <a:pt x="2021" y="1341"/>
                </a:lnTo>
                <a:lnTo>
                  <a:pt x="2023" y="1341"/>
                </a:lnTo>
                <a:lnTo>
                  <a:pt x="2024" y="1341"/>
                </a:lnTo>
                <a:lnTo>
                  <a:pt x="2025" y="1341"/>
                </a:lnTo>
                <a:lnTo>
                  <a:pt x="2026" y="1341"/>
                </a:lnTo>
                <a:lnTo>
                  <a:pt x="2027" y="1340"/>
                </a:lnTo>
                <a:lnTo>
                  <a:pt x="2029" y="1340"/>
                </a:lnTo>
                <a:lnTo>
                  <a:pt x="2030" y="1338"/>
                </a:lnTo>
                <a:lnTo>
                  <a:pt x="2031" y="1338"/>
                </a:lnTo>
                <a:lnTo>
                  <a:pt x="2031" y="1337"/>
                </a:lnTo>
                <a:lnTo>
                  <a:pt x="2032" y="1337"/>
                </a:lnTo>
                <a:lnTo>
                  <a:pt x="2034" y="1336"/>
                </a:lnTo>
                <a:lnTo>
                  <a:pt x="2034" y="1335"/>
                </a:lnTo>
                <a:lnTo>
                  <a:pt x="2035" y="1334"/>
                </a:lnTo>
                <a:lnTo>
                  <a:pt x="2036" y="1332"/>
                </a:lnTo>
                <a:lnTo>
                  <a:pt x="2037" y="1331"/>
                </a:lnTo>
                <a:lnTo>
                  <a:pt x="2039" y="1331"/>
                </a:lnTo>
                <a:lnTo>
                  <a:pt x="2040" y="1330"/>
                </a:lnTo>
                <a:lnTo>
                  <a:pt x="2041" y="1330"/>
                </a:lnTo>
                <a:lnTo>
                  <a:pt x="2042" y="1330"/>
                </a:lnTo>
                <a:lnTo>
                  <a:pt x="2043" y="1330"/>
                </a:lnTo>
                <a:lnTo>
                  <a:pt x="2045" y="1330"/>
                </a:lnTo>
                <a:lnTo>
                  <a:pt x="2046" y="1329"/>
                </a:lnTo>
                <a:lnTo>
                  <a:pt x="2047" y="1329"/>
                </a:lnTo>
                <a:lnTo>
                  <a:pt x="2048" y="1329"/>
                </a:lnTo>
                <a:lnTo>
                  <a:pt x="2050" y="1329"/>
                </a:lnTo>
                <a:lnTo>
                  <a:pt x="2051" y="1329"/>
                </a:lnTo>
                <a:lnTo>
                  <a:pt x="2052" y="1329"/>
                </a:lnTo>
                <a:lnTo>
                  <a:pt x="2053" y="1329"/>
                </a:lnTo>
                <a:lnTo>
                  <a:pt x="2055" y="1330"/>
                </a:lnTo>
                <a:lnTo>
                  <a:pt x="2056" y="1330"/>
                </a:lnTo>
                <a:lnTo>
                  <a:pt x="2057" y="1330"/>
                </a:lnTo>
                <a:lnTo>
                  <a:pt x="2058" y="1330"/>
                </a:lnTo>
                <a:lnTo>
                  <a:pt x="2059" y="1330"/>
                </a:lnTo>
                <a:lnTo>
                  <a:pt x="2061" y="1331"/>
                </a:lnTo>
                <a:lnTo>
                  <a:pt x="2062" y="1330"/>
                </a:lnTo>
                <a:lnTo>
                  <a:pt x="2063" y="1330"/>
                </a:lnTo>
                <a:lnTo>
                  <a:pt x="2064" y="1329"/>
                </a:lnTo>
                <a:lnTo>
                  <a:pt x="2066" y="1329"/>
                </a:lnTo>
                <a:lnTo>
                  <a:pt x="2067" y="1327"/>
                </a:lnTo>
                <a:lnTo>
                  <a:pt x="2068" y="1326"/>
                </a:lnTo>
                <a:lnTo>
                  <a:pt x="2069" y="1326"/>
                </a:lnTo>
                <a:lnTo>
                  <a:pt x="2071" y="1326"/>
                </a:lnTo>
                <a:lnTo>
                  <a:pt x="2072" y="1326"/>
                </a:lnTo>
                <a:lnTo>
                  <a:pt x="2072" y="1325"/>
                </a:lnTo>
                <a:lnTo>
                  <a:pt x="2073" y="1325"/>
                </a:lnTo>
                <a:lnTo>
                  <a:pt x="2074" y="1324"/>
                </a:lnTo>
                <a:lnTo>
                  <a:pt x="2075" y="1324"/>
                </a:lnTo>
                <a:lnTo>
                  <a:pt x="2077" y="1324"/>
                </a:lnTo>
                <a:lnTo>
                  <a:pt x="2078" y="1322"/>
                </a:lnTo>
                <a:lnTo>
                  <a:pt x="2079" y="1322"/>
                </a:lnTo>
                <a:lnTo>
                  <a:pt x="2080" y="1322"/>
                </a:lnTo>
                <a:lnTo>
                  <a:pt x="2082" y="1322"/>
                </a:lnTo>
                <a:lnTo>
                  <a:pt x="2083" y="1321"/>
                </a:lnTo>
                <a:lnTo>
                  <a:pt x="2084" y="1321"/>
                </a:lnTo>
                <a:lnTo>
                  <a:pt x="2085" y="1321"/>
                </a:lnTo>
                <a:lnTo>
                  <a:pt x="2087" y="1322"/>
                </a:lnTo>
                <a:lnTo>
                  <a:pt x="2088" y="1322"/>
                </a:lnTo>
                <a:lnTo>
                  <a:pt x="2090" y="1324"/>
                </a:lnTo>
                <a:lnTo>
                  <a:pt x="2091" y="1324"/>
                </a:lnTo>
                <a:lnTo>
                  <a:pt x="2091" y="1325"/>
                </a:lnTo>
                <a:lnTo>
                  <a:pt x="2091" y="1327"/>
                </a:lnTo>
                <a:lnTo>
                  <a:pt x="2091" y="1329"/>
                </a:lnTo>
                <a:lnTo>
                  <a:pt x="2093" y="1330"/>
                </a:lnTo>
                <a:lnTo>
                  <a:pt x="2093" y="1331"/>
                </a:lnTo>
                <a:lnTo>
                  <a:pt x="2094" y="1331"/>
                </a:lnTo>
                <a:lnTo>
                  <a:pt x="2094" y="1332"/>
                </a:lnTo>
                <a:lnTo>
                  <a:pt x="2095" y="1334"/>
                </a:lnTo>
                <a:lnTo>
                  <a:pt x="2096" y="1335"/>
                </a:lnTo>
                <a:lnTo>
                  <a:pt x="2098" y="1336"/>
                </a:lnTo>
                <a:lnTo>
                  <a:pt x="2099" y="1336"/>
                </a:lnTo>
                <a:lnTo>
                  <a:pt x="2100" y="1337"/>
                </a:lnTo>
                <a:lnTo>
                  <a:pt x="2101" y="1338"/>
                </a:lnTo>
                <a:lnTo>
                  <a:pt x="2103" y="1338"/>
                </a:lnTo>
                <a:lnTo>
                  <a:pt x="2104" y="1340"/>
                </a:lnTo>
                <a:lnTo>
                  <a:pt x="2105" y="1340"/>
                </a:lnTo>
                <a:lnTo>
                  <a:pt x="2106" y="1341"/>
                </a:lnTo>
                <a:lnTo>
                  <a:pt x="2107" y="1341"/>
                </a:lnTo>
                <a:lnTo>
                  <a:pt x="2109" y="1341"/>
                </a:lnTo>
                <a:lnTo>
                  <a:pt x="2110" y="1341"/>
                </a:lnTo>
                <a:lnTo>
                  <a:pt x="2111" y="1342"/>
                </a:lnTo>
                <a:lnTo>
                  <a:pt x="2112" y="1342"/>
                </a:lnTo>
                <a:lnTo>
                  <a:pt x="2114" y="1342"/>
                </a:lnTo>
                <a:lnTo>
                  <a:pt x="2115" y="1342"/>
                </a:lnTo>
                <a:lnTo>
                  <a:pt x="2116" y="1343"/>
                </a:lnTo>
                <a:lnTo>
                  <a:pt x="2117" y="1345"/>
                </a:lnTo>
                <a:lnTo>
                  <a:pt x="2120" y="1346"/>
                </a:lnTo>
                <a:lnTo>
                  <a:pt x="2121" y="1348"/>
                </a:lnTo>
                <a:lnTo>
                  <a:pt x="2122" y="1350"/>
                </a:lnTo>
                <a:lnTo>
                  <a:pt x="2123" y="1351"/>
                </a:lnTo>
                <a:lnTo>
                  <a:pt x="2125" y="1353"/>
                </a:lnTo>
                <a:lnTo>
                  <a:pt x="2127" y="1356"/>
                </a:lnTo>
                <a:lnTo>
                  <a:pt x="2128" y="1357"/>
                </a:lnTo>
                <a:lnTo>
                  <a:pt x="2131" y="1359"/>
                </a:lnTo>
                <a:lnTo>
                  <a:pt x="2133" y="1361"/>
                </a:lnTo>
                <a:lnTo>
                  <a:pt x="2136" y="1363"/>
                </a:lnTo>
                <a:lnTo>
                  <a:pt x="2138" y="1364"/>
                </a:lnTo>
                <a:lnTo>
                  <a:pt x="2139" y="1366"/>
                </a:lnTo>
                <a:lnTo>
                  <a:pt x="2141" y="1367"/>
                </a:lnTo>
                <a:lnTo>
                  <a:pt x="2143" y="1368"/>
                </a:lnTo>
                <a:lnTo>
                  <a:pt x="2146" y="1369"/>
                </a:lnTo>
                <a:lnTo>
                  <a:pt x="2147" y="1371"/>
                </a:lnTo>
                <a:lnTo>
                  <a:pt x="2148" y="1372"/>
                </a:lnTo>
                <a:lnTo>
                  <a:pt x="2149" y="1373"/>
                </a:lnTo>
                <a:lnTo>
                  <a:pt x="2151" y="1373"/>
                </a:lnTo>
                <a:lnTo>
                  <a:pt x="2152" y="1374"/>
                </a:lnTo>
                <a:lnTo>
                  <a:pt x="2152" y="1375"/>
                </a:lnTo>
                <a:lnTo>
                  <a:pt x="2153" y="1375"/>
                </a:lnTo>
                <a:lnTo>
                  <a:pt x="2153" y="1377"/>
                </a:lnTo>
                <a:lnTo>
                  <a:pt x="2153" y="1378"/>
                </a:lnTo>
                <a:lnTo>
                  <a:pt x="2154" y="1380"/>
                </a:lnTo>
                <a:lnTo>
                  <a:pt x="2154" y="1383"/>
                </a:lnTo>
                <a:lnTo>
                  <a:pt x="2154" y="1385"/>
                </a:lnTo>
                <a:lnTo>
                  <a:pt x="2154" y="1387"/>
                </a:lnTo>
                <a:lnTo>
                  <a:pt x="2155" y="1388"/>
                </a:lnTo>
                <a:lnTo>
                  <a:pt x="2155" y="1389"/>
                </a:lnTo>
                <a:lnTo>
                  <a:pt x="2155" y="1390"/>
                </a:lnTo>
                <a:lnTo>
                  <a:pt x="2157" y="1391"/>
                </a:lnTo>
                <a:lnTo>
                  <a:pt x="2158" y="1393"/>
                </a:lnTo>
                <a:lnTo>
                  <a:pt x="2158" y="1394"/>
                </a:lnTo>
                <a:lnTo>
                  <a:pt x="2159" y="1395"/>
                </a:lnTo>
                <a:lnTo>
                  <a:pt x="2160" y="1396"/>
                </a:lnTo>
                <a:lnTo>
                  <a:pt x="2163" y="1399"/>
                </a:lnTo>
                <a:lnTo>
                  <a:pt x="2164" y="1400"/>
                </a:lnTo>
                <a:lnTo>
                  <a:pt x="2165" y="1401"/>
                </a:lnTo>
                <a:lnTo>
                  <a:pt x="2175" y="1414"/>
                </a:lnTo>
                <a:lnTo>
                  <a:pt x="2179" y="1417"/>
                </a:lnTo>
                <a:lnTo>
                  <a:pt x="2179" y="1419"/>
                </a:lnTo>
                <a:lnTo>
                  <a:pt x="2183" y="1419"/>
                </a:lnTo>
                <a:lnTo>
                  <a:pt x="2184" y="1419"/>
                </a:lnTo>
                <a:lnTo>
                  <a:pt x="2184" y="1417"/>
                </a:lnTo>
                <a:lnTo>
                  <a:pt x="2184" y="1416"/>
                </a:lnTo>
                <a:lnTo>
                  <a:pt x="2185" y="1416"/>
                </a:lnTo>
                <a:lnTo>
                  <a:pt x="2186" y="1416"/>
                </a:lnTo>
                <a:lnTo>
                  <a:pt x="2186" y="1417"/>
                </a:lnTo>
                <a:lnTo>
                  <a:pt x="2187" y="1417"/>
                </a:lnTo>
                <a:lnTo>
                  <a:pt x="2187" y="1416"/>
                </a:lnTo>
                <a:lnTo>
                  <a:pt x="2189" y="1416"/>
                </a:lnTo>
                <a:lnTo>
                  <a:pt x="2189" y="1415"/>
                </a:lnTo>
                <a:lnTo>
                  <a:pt x="2190" y="1415"/>
                </a:lnTo>
                <a:lnTo>
                  <a:pt x="2190" y="1414"/>
                </a:lnTo>
                <a:lnTo>
                  <a:pt x="2191" y="1414"/>
                </a:lnTo>
                <a:lnTo>
                  <a:pt x="2192" y="1414"/>
                </a:lnTo>
                <a:lnTo>
                  <a:pt x="2192" y="1415"/>
                </a:lnTo>
                <a:lnTo>
                  <a:pt x="2194" y="1415"/>
                </a:lnTo>
                <a:lnTo>
                  <a:pt x="2195" y="1415"/>
                </a:lnTo>
                <a:lnTo>
                  <a:pt x="2196" y="1415"/>
                </a:lnTo>
                <a:lnTo>
                  <a:pt x="2197" y="1414"/>
                </a:lnTo>
                <a:lnTo>
                  <a:pt x="2199" y="1414"/>
                </a:lnTo>
                <a:lnTo>
                  <a:pt x="2200" y="1414"/>
                </a:lnTo>
                <a:lnTo>
                  <a:pt x="2202" y="1415"/>
                </a:lnTo>
                <a:lnTo>
                  <a:pt x="2203" y="1415"/>
                </a:lnTo>
                <a:lnTo>
                  <a:pt x="2205" y="1414"/>
                </a:lnTo>
                <a:lnTo>
                  <a:pt x="2205" y="1415"/>
                </a:lnTo>
                <a:lnTo>
                  <a:pt x="2206" y="1415"/>
                </a:lnTo>
                <a:lnTo>
                  <a:pt x="2207" y="1416"/>
                </a:lnTo>
                <a:lnTo>
                  <a:pt x="2208" y="1416"/>
                </a:lnTo>
                <a:lnTo>
                  <a:pt x="2208" y="1417"/>
                </a:lnTo>
                <a:lnTo>
                  <a:pt x="2210" y="1417"/>
                </a:lnTo>
                <a:lnTo>
                  <a:pt x="2211" y="1417"/>
                </a:lnTo>
                <a:lnTo>
                  <a:pt x="2212" y="1417"/>
                </a:lnTo>
                <a:lnTo>
                  <a:pt x="2212" y="1419"/>
                </a:lnTo>
                <a:lnTo>
                  <a:pt x="2213" y="1419"/>
                </a:lnTo>
                <a:lnTo>
                  <a:pt x="2215" y="1419"/>
                </a:lnTo>
                <a:lnTo>
                  <a:pt x="2216" y="1419"/>
                </a:lnTo>
                <a:lnTo>
                  <a:pt x="2217" y="1419"/>
                </a:lnTo>
                <a:lnTo>
                  <a:pt x="2218" y="1419"/>
                </a:lnTo>
                <a:lnTo>
                  <a:pt x="2219" y="1419"/>
                </a:lnTo>
                <a:lnTo>
                  <a:pt x="2221" y="1419"/>
                </a:lnTo>
                <a:lnTo>
                  <a:pt x="2222" y="1419"/>
                </a:lnTo>
                <a:lnTo>
                  <a:pt x="2223" y="1419"/>
                </a:lnTo>
                <a:lnTo>
                  <a:pt x="2224" y="1420"/>
                </a:lnTo>
                <a:lnTo>
                  <a:pt x="2226" y="1420"/>
                </a:lnTo>
                <a:lnTo>
                  <a:pt x="2227" y="1420"/>
                </a:lnTo>
                <a:lnTo>
                  <a:pt x="2228" y="1420"/>
                </a:lnTo>
                <a:lnTo>
                  <a:pt x="2229" y="1420"/>
                </a:lnTo>
                <a:lnTo>
                  <a:pt x="2231" y="1419"/>
                </a:lnTo>
                <a:lnTo>
                  <a:pt x="2232" y="1419"/>
                </a:lnTo>
                <a:lnTo>
                  <a:pt x="2233" y="1419"/>
                </a:lnTo>
                <a:lnTo>
                  <a:pt x="2234" y="1419"/>
                </a:lnTo>
                <a:lnTo>
                  <a:pt x="2235" y="1419"/>
                </a:lnTo>
                <a:lnTo>
                  <a:pt x="2237" y="1419"/>
                </a:lnTo>
                <a:lnTo>
                  <a:pt x="2238" y="1419"/>
                </a:lnTo>
                <a:lnTo>
                  <a:pt x="2239" y="1420"/>
                </a:lnTo>
                <a:lnTo>
                  <a:pt x="2240" y="1420"/>
                </a:lnTo>
                <a:lnTo>
                  <a:pt x="2242" y="1420"/>
                </a:lnTo>
                <a:lnTo>
                  <a:pt x="2242" y="1419"/>
                </a:lnTo>
                <a:lnTo>
                  <a:pt x="2243" y="1419"/>
                </a:lnTo>
                <a:lnTo>
                  <a:pt x="2244" y="1419"/>
                </a:lnTo>
                <a:lnTo>
                  <a:pt x="2245" y="1419"/>
                </a:lnTo>
                <a:lnTo>
                  <a:pt x="2245" y="1417"/>
                </a:lnTo>
                <a:lnTo>
                  <a:pt x="2247" y="1417"/>
                </a:lnTo>
                <a:lnTo>
                  <a:pt x="2248" y="1416"/>
                </a:lnTo>
                <a:lnTo>
                  <a:pt x="2249" y="1416"/>
                </a:lnTo>
                <a:lnTo>
                  <a:pt x="2249" y="1417"/>
                </a:lnTo>
                <a:lnTo>
                  <a:pt x="2251" y="1417"/>
                </a:lnTo>
                <a:lnTo>
                  <a:pt x="2251" y="1416"/>
                </a:lnTo>
                <a:lnTo>
                  <a:pt x="2283" y="1387"/>
                </a:lnTo>
                <a:lnTo>
                  <a:pt x="2301" y="1378"/>
                </a:lnTo>
                <a:lnTo>
                  <a:pt x="2317" y="1364"/>
                </a:lnTo>
                <a:lnTo>
                  <a:pt x="2330" y="1347"/>
                </a:lnTo>
                <a:lnTo>
                  <a:pt x="2368" y="1327"/>
                </a:lnTo>
                <a:lnTo>
                  <a:pt x="2384" y="1327"/>
                </a:lnTo>
                <a:lnTo>
                  <a:pt x="2414" y="1306"/>
                </a:lnTo>
                <a:lnTo>
                  <a:pt x="2450" y="1309"/>
                </a:lnTo>
                <a:lnTo>
                  <a:pt x="2467" y="1310"/>
                </a:lnTo>
                <a:lnTo>
                  <a:pt x="2491" y="1320"/>
                </a:lnTo>
                <a:lnTo>
                  <a:pt x="2493" y="1324"/>
                </a:lnTo>
                <a:lnTo>
                  <a:pt x="2517" y="1319"/>
                </a:lnTo>
                <a:lnTo>
                  <a:pt x="2549" y="1318"/>
                </a:lnTo>
                <a:lnTo>
                  <a:pt x="2542" y="1345"/>
                </a:lnTo>
                <a:lnTo>
                  <a:pt x="2544" y="1377"/>
                </a:lnTo>
                <a:lnTo>
                  <a:pt x="2542" y="1399"/>
                </a:lnTo>
                <a:lnTo>
                  <a:pt x="2555" y="1406"/>
                </a:lnTo>
                <a:lnTo>
                  <a:pt x="2554" y="1409"/>
                </a:lnTo>
                <a:lnTo>
                  <a:pt x="2554" y="1410"/>
                </a:lnTo>
                <a:lnTo>
                  <a:pt x="2554" y="1411"/>
                </a:lnTo>
                <a:lnTo>
                  <a:pt x="2554" y="1414"/>
                </a:lnTo>
                <a:lnTo>
                  <a:pt x="2554" y="1415"/>
                </a:lnTo>
                <a:lnTo>
                  <a:pt x="2554" y="1416"/>
                </a:lnTo>
                <a:lnTo>
                  <a:pt x="2555" y="1419"/>
                </a:lnTo>
                <a:lnTo>
                  <a:pt x="2555" y="1420"/>
                </a:lnTo>
                <a:lnTo>
                  <a:pt x="2555" y="1421"/>
                </a:lnTo>
                <a:lnTo>
                  <a:pt x="2555" y="1425"/>
                </a:lnTo>
                <a:lnTo>
                  <a:pt x="2557" y="1430"/>
                </a:lnTo>
                <a:lnTo>
                  <a:pt x="2557" y="1431"/>
                </a:lnTo>
                <a:lnTo>
                  <a:pt x="2557" y="1432"/>
                </a:lnTo>
                <a:lnTo>
                  <a:pt x="2558" y="1433"/>
                </a:lnTo>
                <a:lnTo>
                  <a:pt x="2558" y="1436"/>
                </a:lnTo>
                <a:lnTo>
                  <a:pt x="2559" y="1436"/>
                </a:lnTo>
                <a:lnTo>
                  <a:pt x="2560" y="1437"/>
                </a:lnTo>
                <a:lnTo>
                  <a:pt x="2560" y="1438"/>
                </a:lnTo>
                <a:lnTo>
                  <a:pt x="2563" y="1441"/>
                </a:lnTo>
                <a:lnTo>
                  <a:pt x="2566" y="1443"/>
                </a:lnTo>
                <a:lnTo>
                  <a:pt x="2568" y="1444"/>
                </a:lnTo>
                <a:lnTo>
                  <a:pt x="2573" y="1449"/>
                </a:lnTo>
                <a:lnTo>
                  <a:pt x="2576" y="1452"/>
                </a:lnTo>
                <a:lnTo>
                  <a:pt x="2580" y="1453"/>
                </a:lnTo>
                <a:lnTo>
                  <a:pt x="2584" y="1455"/>
                </a:lnTo>
                <a:lnTo>
                  <a:pt x="2597" y="1460"/>
                </a:lnTo>
                <a:lnTo>
                  <a:pt x="2601" y="1462"/>
                </a:lnTo>
                <a:lnTo>
                  <a:pt x="2602" y="1462"/>
                </a:lnTo>
                <a:lnTo>
                  <a:pt x="2606" y="1463"/>
                </a:lnTo>
                <a:lnTo>
                  <a:pt x="2608" y="1465"/>
                </a:lnTo>
                <a:lnTo>
                  <a:pt x="2613" y="1468"/>
                </a:lnTo>
                <a:lnTo>
                  <a:pt x="2616" y="1469"/>
                </a:lnTo>
                <a:lnTo>
                  <a:pt x="2618" y="1470"/>
                </a:lnTo>
                <a:lnTo>
                  <a:pt x="2622" y="1473"/>
                </a:lnTo>
                <a:lnTo>
                  <a:pt x="2623" y="1473"/>
                </a:lnTo>
                <a:lnTo>
                  <a:pt x="2624" y="1473"/>
                </a:lnTo>
                <a:lnTo>
                  <a:pt x="2625" y="1474"/>
                </a:lnTo>
                <a:lnTo>
                  <a:pt x="2627" y="1474"/>
                </a:lnTo>
                <a:lnTo>
                  <a:pt x="2628" y="1475"/>
                </a:lnTo>
                <a:lnTo>
                  <a:pt x="2630" y="1476"/>
                </a:lnTo>
                <a:lnTo>
                  <a:pt x="2633" y="1479"/>
                </a:lnTo>
                <a:lnTo>
                  <a:pt x="2635" y="1481"/>
                </a:lnTo>
                <a:lnTo>
                  <a:pt x="2637" y="1483"/>
                </a:lnTo>
                <a:lnTo>
                  <a:pt x="2639" y="1485"/>
                </a:lnTo>
                <a:lnTo>
                  <a:pt x="2640" y="1486"/>
                </a:lnTo>
                <a:lnTo>
                  <a:pt x="2641" y="1486"/>
                </a:lnTo>
                <a:lnTo>
                  <a:pt x="2643" y="1487"/>
                </a:lnTo>
                <a:lnTo>
                  <a:pt x="2644" y="1489"/>
                </a:lnTo>
                <a:lnTo>
                  <a:pt x="2644" y="1490"/>
                </a:lnTo>
                <a:lnTo>
                  <a:pt x="2645" y="1491"/>
                </a:lnTo>
                <a:lnTo>
                  <a:pt x="2645" y="1492"/>
                </a:lnTo>
                <a:lnTo>
                  <a:pt x="2645" y="1494"/>
                </a:lnTo>
                <a:lnTo>
                  <a:pt x="2644" y="1497"/>
                </a:lnTo>
                <a:lnTo>
                  <a:pt x="2644" y="1500"/>
                </a:lnTo>
                <a:lnTo>
                  <a:pt x="2644" y="1501"/>
                </a:lnTo>
                <a:lnTo>
                  <a:pt x="2644" y="1503"/>
                </a:lnTo>
                <a:lnTo>
                  <a:pt x="2644" y="1505"/>
                </a:lnTo>
                <a:lnTo>
                  <a:pt x="2645" y="1506"/>
                </a:lnTo>
                <a:lnTo>
                  <a:pt x="2645" y="1507"/>
                </a:lnTo>
                <a:lnTo>
                  <a:pt x="2645" y="1508"/>
                </a:lnTo>
                <a:lnTo>
                  <a:pt x="2646" y="1511"/>
                </a:lnTo>
                <a:lnTo>
                  <a:pt x="2648" y="1512"/>
                </a:lnTo>
                <a:lnTo>
                  <a:pt x="2648" y="1513"/>
                </a:lnTo>
                <a:lnTo>
                  <a:pt x="2648" y="1515"/>
                </a:lnTo>
                <a:lnTo>
                  <a:pt x="2649" y="1516"/>
                </a:lnTo>
                <a:lnTo>
                  <a:pt x="2649" y="1517"/>
                </a:lnTo>
                <a:lnTo>
                  <a:pt x="2649" y="1521"/>
                </a:lnTo>
                <a:lnTo>
                  <a:pt x="2649" y="1526"/>
                </a:lnTo>
                <a:lnTo>
                  <a:pt x="2649" y="1529"/>
                </a:lnTo>
                <a:lnTo>
                  <a:pt x="2649" y="1534"/>
                </a:lnTo>
                <a:lnTo>
                  <a:pt x="2649" y="1538"/>
                </a:lnTo>
                <a:lnTo>
                  <a:pt x="2650" y="1540"/>
                </a:lnTo>
                <a:lnTo>
                  <a:pt x="2650" y="1543"/>
                </a:lnTo>
                <a:lnTo>
                  <a:pt x="2650" y="1544"/>
                </a:lnTo>
                <a:lnTo>
                  <a:pt x="2650" y="1545"/>
                </a:lnTo>
                <a:lnTo>
                  <a:pt x="2651" y="1545"/>
                </a:lnTo>
                <a:lnTo>
                  <a:pt x="2651" y="1547"/>
                </a:lnTo>
                <a:lnTo>
                  <a:pt x="2653" y="1547"/>
                </a:lnTo>
                <a:lnTo>
                  <a:pt x="2654" y="1548"/>
                </a:lnTo>
                <a:lnTo>
                  <a:pt x="2656" y="1548"/>
                </a:lnTo>
                <a:lnTo>
                  <a:pt x="2657" y="1549"/>
                </a:lnTo>
                <a:lnTo>
                  <a:pt x="2659" y="1549"/>
                </a:lnTo>
                <a:lnTo>
                  <a:pt x="2662" y="1551"/>
                </a:lnTo>
                <a:lnTo>
                  <a:pt x="2669" y="1555"/>
                </a:lnTo>
                <a:lnTo>
                  <a:pt x="2672" y="1558"/>
                </a:lnTo>
                <a:lnTo>
                  <a:pt x="2677" y="1561"/>
                </a:lnTo>
                <a:lnTo>
                  <a:pt x="2677" y="1563"/>
                </a:lnTo>
                <a:lnTo>
                  <a:pt x="2678" y="1563"/>
                </a:lnTo>
                <a:lnTo>
                  <a:pt x="2680" y="1564"/>
                </a:lnTo>
                <a:lnTo>
                  <a:pt x="2681" y="1565"/>
                </a:lnTo>
                <a:lnTo>
                  <a:pt x="2681" y="1566"/>
                </a:lnTo>
                <a:lnTo>
                  <a:pt x="2681" y="1567"/>
                </a:lnTo>
                <a:lnTo>
                  <a:pt x="2682" y="1567"/>
                </a:lnTo>
                <a:lnTo>
                  <a:pt x="2681" y="1569"/>
                </a:lnTo>
                <a:lnTo>
                  <a:pt x="2681" y="1571"/>
                </a:lnTo>
                <a:lnTo>
                  <a:pt x="2680" y="1574"/>
                </a:lnTo>
                <a:lnTo>
                  <a:pt x="2680" y="1575"/>
                </a:lnTo>
                <a:lnTo>
                  <a:pt x="2678" y="1579"/>
                </a:lnTo>
                <a:lnTo>
                  <a:pt x="2678" y="1582"/>
                </a:lnTo>
                <a:lnTo>
                  <a:pt x="2678" y="1583"/>
                </a:lnTo>
                <a:lnTo>
                  <a:pt x="2678" y="1585"/>
                </a:lnTo>
                <a:lnTo>
                  <a:pt x="2678" y="1586"/>
                </a:lnTo>
                <a:lnTo>
                  <a:pt x="2678" y="1587"/>
                </a:lnTo>
                <a:lnTo>
                  <a:pt x="2680" y="1588"/>
                </a:lnTo>
                <a:lnTo>
                  <a:pt x="2681" y="1591"/>
                </a:lnTo>
                <a:lnTo>
                  <a:pt x="2682" y="1595"/>
                </a:lnTo>
                <a:lnTo>
                  <a:pt x="2688" y="1606"/>
                </a:lnTo>
                <a:lnTo>
                  <a:pt x="2689" y="1607"/>
                </a:lnTo>
                <a:lnTo>
                  <a:pt x="2689" y="1608"/>
                </a:lnTo>
                <a:lnTo>
                  <a:pt x="2692" y="1613"/>
                </a:lnTo>
                <a:lnTo>
                  <a:pt x="2693" y="1618"/>
                </a:lnTo>
                <a:lnTo>
                  <a:pt x="2696" y="1624"/>
                </a:lnTo>
                <a:lnTo>
                  <a:pt x="2696" y="1627"/>
                </a:lnTo>
                <a:lnTo>
                  <a:pt x="2697" y="1632"/>
                </a:lnTo>
                <a:lnTo>
                  <a:pt x="2697" y="1633"/>
                </a:lnTo>
                <a:lnTo>
                  <a:pt x="2697" y="1634"/>
                </a:lnTo>
                <a:lnTo>
                  <a:pt x="2697" y="1636"/>
                </a:lnTo>
                <a:lnTo>
                  <a:pt x="2697" y="1638"/>
                </a:lnTo>
                <a:lnTo>
                  <a:pt x="2697" y="1639"/>
                </a:lnTo>
                <a:lnTo>
                  <a:pt x="2698" y="1640"/>
                </a:lnTo>
                <a:lnTo>
                  <a:pt x="2698" y="1641"/>
                </a:lnTo>
                <a:lnTo>
                  <a:pt x="2698" y="1643"/>
                </a:lnTo>
                <a:lnTo>
                  <a:pt x="2698" y="1644"/>
                </a:lnTo>
                <a:lnTo>
                  <a:pt x="2698" y="1645"/>
                </a:lnTo>
                <a:lnTo>
                  <a:pt x="2698" y="1646"/>
                </a:lnTo>
                <a:lnTo>
                  <a:pt x="2698" y="1648"/>
                </a:lnTo>
                <a:lnTo>
                  <a:pt x="2698" y="1649"/>
                </a:lnTo>
                <a:lnTo>
                  <a:pt x="2698" y="1651"/>
                </a:lnTo>
                <a:lnTo>
                  <a:pt x="2698" y="1652"/>
                </a:lnTo>
                <a:lnTo>
                  <a:pt x="2699" y="1655"/>
                </a:lnTo>
                <a:lnTo>
                  <a:pt x="2699" y="1657"/>
                </a:lnTo>
                <a:lnTo>
                  <a:pt x="2699" y="1661"/>
                </a:lnTo>
                <a:lnTo>
                  <a:pt x="2699" y="1665"/>
                </a:lnTo>
                <a:lnTo>
                  <a:pt x="2701" y="1675"/>
                </a:lnTo>
                <a:lnTo>
                  <a:pt x="2701" y="1680"/>
                </a:lnTo>
                <a:lnTo>
                  <a:pt x="2701" y="1687"/>
                </a:lnTo>
                <a:lnTo>
                  <a:pt x="2701" y="1693"/>
                </a:lnTo>
                <a:lnTo>
                  <a:pt x="2702" y="1698"/>
                </a:lnTo>
                <a:lnTo>
                  <a:pt x="2702" y="1700"/>
                </a:lnTo>
                <a:lnTo>
                  <a:pt x="2702" y="1702"/>
                </a:lnTo>
                <a:lnTo>
                  <a:pt x="2702" y="1704"/>
                </a:lnTo>
                <a:lnTo>
                  <a:pt x="2703" y="1707"/>
                </a:lnTo>
                <a:lnTo>
                  <a:pt x="2703" y="1708"/>
                </a:lnTo>
                <a:lnTo>
                  <a:pt x="2704" y="1709"/>
                </a:lnTo>
                <a:lnTo>
                  <a:pt x="2704" y="1710"/>
                </a:lnTo>
                <a:lnTo>
                  <a:pt x="2705" y="1712"/>
                </a:lnTo>
                <a:lnTo>
                  <a:pt x="2707" y="1713"/>
                </a:lnTo>
                <a:lnTo>
                  <a:pt x="2708" y="1714"/>
                </a:lnTo>
                <a:lnTo>
                  <a:pt x="2709" y="1715"/>
                </a:lnTo>
                <a:lnTo>
                  <a:pt x="2710" y="1715"/>
                </a:lnTo>
                <a:lnTo>
                  <a:pt x="2713" y="1716"/>
                </a:lnTo>
                <a:lnTo>
                  <a:pt x="2714" y="1716"/>
                </a:lnTo>
                <a:lnTo>
                  <a:pt x="2715" y="1716"/>
                </a:lnTo>
                <a:lnTo>
                  <a:pt x="2721" y="1716"/>
                </a:lnTo>
                <a:lnTo>
                  <a:pt x="2725" y="1718"/>
                </a:lnTo>
                <a:lnTo>
                  <a:pt x="2728" y="1718"/>
                </a:lnTo>
                <a:lnTo>
                  <a:pt x="2731" y="1719"/>
                </a:lnTo>
                <a:lnTo>
                  <a:pt x="2734" y="1720"/>
                </a:lnTo>
                <a:lnTo>
                  <a:pt x="2737" y="1720"/>
                </a:lnTo>
                <a:lnTo>
                  <a:pt x="2741" y="1721"/>
                </a:lnTo>
                <a:lnTo>
                  <a:pt x="2744" y="1723"/>
                </a:lnTo>
                <a:lnTo>
                  <a:pt x="2746" y="1723"/>
                </a:lnTo>
                <a:lnTo>
                  <a:pt x="2749" y="1724"/>
                </a:lnTo>
                <a:lnTo>
                  <a:pt x="2752" y="1725"/>
                </a:lnTo>
                <a:lnTo>
                  <a:pt x="2755" y="1725"/>
                </a:lnTo>
                <a:lnTo>
                  <a:pt x="2756" y="1725"/>
                </a:lnTo>
                <a:lnTo>
                  <a:pt x="2757" y="1726"/>
                </a:lnTo>
                <a:lnTo>
                  <a:pt x="2758" y="1726"/>
                </a:lnTo>
                <a:lnTo>
                  <a:pt x="2760" y="1728"/>
                </a:lnTo>
                <a:lnTo>
                  <a:pt x="2762" y="1729"/>
                </a:lnTo>
                <a:lnTo>
                  <a:pt x="2765" y="1730"/>
                </a:lnTo>
                <a:lnTo>
                  <a:pt x="2767" y="1731"/>
                </a:lnTo>
                <a:lnTo>
                  <a:pt x="2768" y="1732"/>
                </a:lnTo>
                <a:lnTo>
                  <a:pt x="2769" y="1735"/>
                </a:lnTo>
                <a:lnTo>
                  <a:pt x="2771" y="1736"/>
                </a:lnTo>
                <a:lnTo>
                  <a:pt x="2772" y="1737"/>
                </a:lnTo>
                <a:lnTo>
                  <a:pt x="2773" y="1739"/>
                </a:lnTo>
                <a:lnTo>
                  <a:pt x="2773" y="1740"/>
                </a:lnTo>
                <a:lnTo>
                  <a:pt x="2773" y="1741"/>
                </a:lnTo>
                <a:lnTo>
                  <a:pt x="2773" y="1742"/>
                </a:lnTo>
                <a:lnTo>
                  <a:pt x="2773" y="1745"/>
                </a:lnTo>
                <a:lnTo>
                  <a:pt x="2773" y="1748"/>
                </a:lnTo>
                <a:lnTo>
                  <a:pt x="2772" y="1751"/>
                </a:lnTo>
                <a:lnTo>
                  <a:pt x="2772" y="1753"/>
                </a:lnTo>
                <a:lnTo>
                  <a:pt x="2772" y="1755"/>
                </a:lnTo>
                <a:lnTo>
                  <a:pt x="2771" y="1756"/>
                </a:lnTo>
                <a:lnTo>
                  <a:pt x="2771" y="1757"/>
                </a:lnTo>
                <a:lnTo>
                  <a:pt x="2769" y="1758"/>
                </a:lnTo>
                <a:lnTo>
                  <a:pt x="2768" y="1760"/>
                </a:lnTo>
                <a:lnTo>
                  <a:pt x="2766" y="1763"/>
                </a:lnTo>
                <a:lnTo>
                  <a:pt x="2765" y="1766"/>
                </a:lnTo>
                <a:lnTo>
                  <a:pt x="2762" y="1768"/>
                </a:lnTo>
                <a:lnTo>
                  <a:pt x="2762" y="1769"/>
                </a:lnTo>
                <a:lnTo>
                  <a:pt x="2761" y="1771"/>
                </a:lnTo>
                <a:lnTo>
                  <a:pt x="2758" y="1773"/>
                </a:lnTo>
                <a:lnTo>
                  <a:pt x="2756" y="1776"/>
                </a:lnTo>
                <a:lnTo>
                  <a:pt x="2753" y="1778"/>
                </a:lnTo>
                <a:lnTo>
                  <a:pt x="2752" y="1780"/>
                </a:lnTo>
                <a:lnTo>
                  <a:pt x="2751" y="1782"/>
                </a:lnTo>
                <a:lnTo>
                  <a:pt x="2750" y="1785"/>
                </a:lnTo>
                <a:lnTo>
                  <a:pt x="2747" y="1788"/>
                </a:lnTo>
                <a:lnTo>
                  <a:pt x="2746" y="1792"/>
                </a:lnTo>
                <a:lnTo>
                  <a:pt x="2745" y="1794"/>
                </a:lnTo>
                <a:lnTo>
                  <a:pt x="2744" y="1796"/>
                </a:lnTo>
                <a:lnTo>
                  <a:pt x="2742" y="1800"/>
                </a:lnTo>
                <a:lnTo>
                  <a:pt x="2741" y="1805"/>
                </a:lnTo>
                <a:lnTo>
                  <a:pt x="2740" y="1810"/>
                </a:lnTo>
                <a:lnTo>
                  <a:pt x="2740" y="1812"/>
                </a:lnTo>
                <a:lnTo>
                  <a:pt x="2739" y="1816"/>
                </a:lnTo>
                <a:lnTo>
                  <a:pt x="2739" y="1820"/>
                </a:lnTo>
                <a:lnTo>
                  <a:pt x="2737" y="1822"/>
                </a:lnTo>
                <a:lnTo>
                  <a:pt x="2737" y="1826"/>
                </a:lnTo>
                <a:lnTo>
                  <a:pt x="2739" y="1830"/>
                </a:lnTo>
                <a:lnTo>
                  <a:pt x="2739" y="1833"/>
                </a:lnTo>
                <a:lnTo>
                  <a:pt x="2740" y="1838"/>
                </a:lnTo>
                <a:lnTo>
                  <a:pt x="2741" y="1842"/>
                </a:lnTo>
                <a:lnTo>
                  <a:pt x="2742" y="1846"/>
                </a:lnTo>
                <a:lnTo>
                  <a:pt x="2745" y="1849"/>
                </a:lnTo>
                <a:lnTo>
                  <a:pt x="2749" y="1853"/>
                </a:lnTo>
                <a:lnTo>
                  <a:pt x="2752" y="1857"/>
                </a:lnTo>
                <a:lnTo>
                  <a:pt x="2753" y="1858"/>
                </a:lnTo>
                <a:lnTo>
                  <a:pt x="2755" y="1859"/>
                </a:lnTo>
                <a:lnTo>
                  <a:pt x="2756" y="1862"/>
                </a:lnTo>
                <a:lnTo>
                  <a:pt x="2757" y="1863"/>
                </a:lnTo>
                <a:lnTo>
                  <a:pt x="2758" y="1864"/>
                </a:lnTo>
                <a:lnTo>
                  <a:pt x="2760" y="1867"/>
                </a:lnTo>
                <a:lnTo>
                  <a:pt x="2761" y="1869"/>
                </a:lnTo>
                <a:lnTo>
                  <a:pt x="2761" y="1870"/>
                </a:lnTo>
                <a:lnTo>
                  <a:pt x="2762" y="1872"/>
                </a:lnTo>
                <a:lnTo>
                  <a:pt x="2762" y="1873"/>
                </a:lnTo>
                <a:lnTo>
                  <a:pt x="2762" y="1874"/>
                </a:lnTo>
                <a:lnTo>
                  <a:pt x="2762" y="1875"/>
                </a:lnTo>
                <a:lnTo>
                  <a:pt x="2762" y="1876"/>
                </a:lnTo>
                <a:lnTo>
                  <a:pt x="2761" y="1878"/>
                </a:lnTo>
                <a:lnTo>
                  <a:pt x="2760" y="1879"/>
                </a:lnTo>
                <a:lnTo>
                  <a:pt x="2760" y="1880"/>
                </a:lnTo>
                <a:lnTo>
                  <a:pt x="2758" y="1880"/>
                </a:lnTo>
                <a:lnTo>
                  <a:pt x="2757" y="1881"/>
                </a:lnTo>
                <a:lnTo>
                  <a:pt x="2756" y="1883"/>
                </a:lnTo>
                <a:lnTo>
                  <a:pt x="2755" y="1883"/>
                </a:lnTo>
                <a:lnTo>
                  <a:pt x="2753" y="1884"/>
                </a:lnTo>
                <a:lnTo>
                  <a:pt x="2751" y="1885"/>
                </a:lnTo>
                <a:lnTo>
                  <a:pt x="2750" y="1885"/>
                </a:lnTo>
                <a:lnTo>
                  <a:pt x="2749" y="1885"/>
                </a:lnTo>
                <a:lnTo>
                  <a:pt x="2746" y="1886"/>
                </a:lnTo>
                <a:lnTo>
                  <a:pt x="2744" y="1886"/>
                </a:lnTo>
                <a:lnTo>
                  <a:pt x="2741" y="1886"/>
                </a:lnTo>
                <a:lnTo>
                  <a:pt x="2739" y="1886"/>
                </a:lnTo>
                <a:lnTo>
                  <a:pt x="2736" y="1886"/>
                </a:lnTo>
                <a:lnTo>
                  <a:pt x="2735" y="1886"/>
                </a:lnTo>
                <a:lnTo>
                  <a:pt x="2734" y="1886"/>
                </a:lnTo>
                <a:lnTo>
                  <a:pt x="2733" y="1886"/>
                </a:lnTo>
                <a:lnTo>
                  <a:pt x="2731" y="1886"/>
                </a:lnTo>
                <a:lnTo>
                  <a:pt x="2731" y="1885"/>
                </a:lnTo>
                <a:lnTo>
                  <a:pt x="2730" y="1885"/>
                </a:lnTo>
                <a:lnTo>
                  <a:pt x="2729" y="1884"/>
                </a:lnTo>
                <a:lnTo>
                  <a:pt x="2728" y="1884"/>
                </a:lnTo>
                <a:lnTo>
                  <a:pt x="2728" y="1883"/>
                </a:lnTo>
                <a:lnTo>
                  <a:pt x="2726" y="1883"/>
                </a:lnTo>
                <a:lnTo>
                  <a:pt x="2725" y="1883"/>
                </a:lnTo>
                <a:lnTo>
                  <a:pt x="2724" y="1883"/>
                </a:lnTo>
                <a:lnTo>
                  <a:pt x="2723" y="1883"/>
                </a:lnTo>
                <a:lnTo>
                  <a:pt x="2721" y="1883"/>
                </a:lnTo>
                <a:lnTo>
                  <a:pt x="2720" y="1883"/>
                </a:lnTo>
                <a:lnTo>
                  <a:pt x="2719" y="1883"/>
                </a:lnTo>
                <a:lnTo>
                  <a:pt x="2718" y="1884"/>
                </a:lnTo>
                <a:lnTo>
                  <a:pt x="2717" y="1884"/>
                </a:lnTo>
                <a:lnTo>
                  <a:pt x="2715" y="1885"/>
                </a:lnTo>
                <a:lnTo>
                  <a:pt x="2714" y="1885"/>
                </a:lnTo>
                <a:lnTo>
                  <a:pt x="2713" y="1886"/>
                </a:lnTo>
                <a:lnTo>
                  <a:pt x="2712" y="1888"/>
                </a:lnTo>
                <a:lnTo>
                  <a:pt x="2710" y="1890"/>
                </a:lnTo>
                <a:lnTo>
                  <a:pt x="2708" y="1894"/>
                </a:lnTo>
                <a:lnTo>
                  <a:pt x="2704" y="1899"/>
                </a:lnTo>
                <a:lnTo>
                  <a:pt x="2703" y="1901"/>
                </a:lnTo>
                <a:lnTo>
                  <a:pt x="2702" y="1904"/>
                </a:lnTo>
                <a:lnTo>
                  <a:pt x="2701" y="1905"/>
                </a:lnTo>
                <a:lnTo>
                  <a:pt x="2701" y="1906"/>
                </a:lnTo>
                <a:lnTo>
                  <a:pt x="2699" y="1907"/>
                </a:lnTo>
                <a:lnTo>
                  <a:pt x="2701" y="1909"/>
                </a:lnTo>
                <a:lnTo>
                  <a:pt x="2701" y="1910"/>
                </a:lnTo>
                <a:lnTo>
                  <a:pt x="2701" y="1911"/>
                </a:lnTo>
                <a:lnTo>
                  <a:pt x="2701" y="1912"/>
                </a:lnTo>
                <a:lnTo>
                  <a:pt x="2702" y="1913"/>
                </a:lnTo>
                <a:lnTo>
                  <a:pt x="2703" y="1916"/>
                </a:lnTo>
                <a:lnTo>
                  <a:pt x="2705" y="1918"/>
                </a:lnTo>
                <a:lnTo>
                  <a:pt x="2708" y="1923"/>
                </a:lnTo>
                <a:lnTo>
                  <a:pt x="2708" y="1925"/>
                </a:lnTo>
                <a:lnTo>
                  <a:pt x="2709" y="1926"/>
                </a:lnTo>
                <a:lnTo>
                  <a:pt x="2710" y="1928"/>
                </a:lnTo>
                <a:lnTo>
                  <a:pt x="2712" y="1932"/>
                </a:lnTo>
                <a:lnTo>
                  <a:pt x="2712" y="1934"/>
                </a:lnTo>
                <a:lnTo>
                  <a:pt x="2714" y="1938"/>
                </a:lnTo>
                <a:lnTo>
                  <a:pt x="2715" y="1942"/>
                </a:lnTo>
                <a:lnTo>
                  <a:pt x="2717" y="1945"/>
                </a:lnTo>
                <a:lnTo>
                  <a:pt x="2718" y="1949"/>
                </a:lnTo>
                <a:lnTo>
                  <a:pt x="2720" y="1952"/>
                </a:lnTo>
                <a:lnTo>
                  <a:pt x="2721" y="1954"/>
                </a:lnTo>
                <a:lnTo>
                  <a:pt x="2723" y="1957"/>
                </a:lnTo>
                <a:lnTo>
                  <a:pt x="2726" y="1961"/>
                </a:lnTo>
                <a:lnTo>
                  <a:pt x="2725" y="1961"/>
                </a:lnTo>
                <a:lnTo>
                  <a:pt x="2713" y="1965"/>
                </a:lnTo>
                <a:lnTo>
                  <a:pt x="2710" y="1966"/>
                </a:lnTo>
                <a:lnTo>
                  <a:pt x="2709" y="1966"/>
                </a:lnTo>
                <a:lnTo>
                  <a:pt x="2707" y="1968"/>
                </a:lnTo>
                <a:lnTo>
                  <a:pt x="2705" y="1968"/>
                </a:lnTo>
                <a:lnTo>
                  <a:pt x="2704" y="1968"/>
                </a:lnTo>
                <a:lnTo>
                  <a:pt x="2701" y="1968"/>
                </a:lnTo>
                <a:lnTo>
                  <a:pt x="2698" y="1966"/>
                </a:lnTo>
                <a:lnTo>
                  <a:pt x="2696" y="1966"/>
                </a:lnTo>
                <a:lnTo>
                  <a:pt x="2693" y="1965"/>
                </a:lnTo>
                <a:lnTo>
                  <a:pt x="2697" y="1980"/>
                </a:lnTo>
                <a:lnTo>
                  <a:pt x="2692" y="1982"/>
                </a:lnTo>
                <a:lnTo>
                  <a:pt x="2671" y="1980"/>
                </a:lnTo>
                <a:lnTo>
                  <a:pt x="2673" y="1987"/>
                </a:lnTo>
                <a:lnTo>
                  <a:pt x="2653" y="1984"/>
                </a:lnTo>
                <a:lnTo>
                  <a:pt x="2649" y="1993"/>
                </a:lnTo>
                <a:lnTo>
                  <a:pt x="2619" y="2003"/>
                </a:lnTo>
                <a:lnTo>
                  <a:pt x="2585" y="2009"/>
                </a:lnTo>
                <a:lnTo>
                  <a:pt x="2582" y="2009"/>
                </a:lnTo>
                <a:lnTo>
                  <a:pt x="2579" y="2011"/>
                </a:lnTo>
                <a:lnTo>
                  <a:pt x="2575" y="2012"/>
                </a:lnTo>
                <a:lnTo>
                  <a:pt x="2569" y="2013"/>
                </a:lnTo>
                <a:lnTo>
                  <a:pt x="2565" y="2014"/>
                </a:lnTo>
                <a:lnTo>
                  <a:pt x="2558" y="2018"/>
                </a:lnTo>
                <a:lnTo>
                  <a:pt x="2552" y="2022"/>
                </a:lnTo>
                <a:lnTo>
                  <a:pt x="2544" y="2025"/>
                </a:lnTo>
                <a:lnTo>
                  <a:pt x="2542" y="2027"/>
                </a:lnTo>
                <a:lnTo>
                  <a:pt x="2534" y="2033"/>
                </a:lnTo>
                <a:lnTo>
                  <a:pt x="2526" y="2038"/>
                </a:lnTo>
                <a:lnTo>
                  <a:pt x="2518" y="2041"/>
                </a:lnTo>
                <a:lnTo>
                  <a:pt x="2516" y="2043"/>
                </a:lnTo>
                <a:lnTo>
                  <a:pt x="2514" y="2045"/>
                </a:lnTo>
                <a:lnTo>
                  <a:pt x="2510" y="2046"/>
                </a:lnTo>
                <a:lnTo>
                  <a:pt x="2506" y="2049"/>
                </a:lnTo>
                <a:lnTo>
                  <a:pt x="2504" y="2049"/>
                </a:lnTo>
                <a:lnTo>
                  <a:pt x="2501" y="2050"/>
                </a:lnTo>
                <a:lnTo>
                  <a:pt x="2498" y="2050"/>
                </a:lnTo>
                <a:lnTo>
                  <a:pt x="2494" y="2051"/>
                </a:lnTo>
                <a:lnTo>
                  <a:pt x="2489" y="2051"/>
                </a:lnTo>
                <a:lnTo>
                  <a:pt x="2484" y="2051"/>
                </a:lnTo>
                <a:lnTo>
                  <a:pt x="2480" y="2050"/>
                </a:lnTo>
                <a:lnTo>
                  <a:pt x="2475" y="2050"/>
                </a:lnTo>
                <a:lnTo>
                  <a:pt x="2474" y="2050"/>
                </a:lnTo>
                <a:lnTo>
                  <a:pt x="2469" y="2051"/>
                </a:lnTo>
                <a:lnTo>
                  <a:pt x="2467" y="2053"/>
                </a:lnTo>
                <a:lnTo>
                  <a:pt x="2464" y="2054"/>
                </a:lnTo>
                <a:lnTo>
                  <a:pt x="2462" y="2054"/>
                </a:lnTo>
                <a:lnTo>
                  <a:pt x="2459" y="2055"/>
                </a:lnTo>
                <a:lnTo>
                  <a:pt x="2458" y="2056"/>
                </a:lnTo>
                <a:lnTo>
                  <a:pt x="2454" y="2057"/>
                </a:lnTo>
                <a:lnTo>
                  <a:pt x="2452" y="2060"/>
                </a:lnTo>
                <a:lnTo>
                  <a:pt x="2448" y="2062"/>
                </a:lnTo>
                <a:lnTo>
                  <a:pt x="2441" y="2069"/>
                </a:lnTo>
                <a:lnTo>
                  <a:pt x="2400" y="2054"/>
                </a:lnTo>
                <a:lnTo>
                  <a:pt x="2384" y="2062"/>
                </a:lnTo>
                <a:lnTo>
                  <a:pt x="2387" y="2069"/>
                </a:lnTo>
                <a:lnTo>
                  <a:pt x="2388" y="2072"/>
                </a:lnTo>
                <a:lnTo>
                  <a:pt x="2388" y="2075"/>
                </a:lnTo>
                <a:lnTo>
                  <a:pt x="2389" y="2077"/>
                </a:lnTo>
                <a:lnTo>
                  <a:pt x="2389" y="2080"/>
                </a:lnTo>
                <a:lnTo>
                  <a:pt x="2390" y="2083"/>
                </a:lnTo>
                <a:lnTo>
                  <a:pt x="2390" y="2089"/>
                </a:lnTo>
                <a:lnTo>
                  <a:pt x="2361" y="2094"/>
                </a:lnTo>
                <a:lnTo>
                  <a:pt x="2360" y="2098"/>
                </a:lnTo>
                <a:lnTo>
                  <a:pt x="2370" y="2117"/>
                </a:lnTo>
                <a:lnTo>
                  <a:pt x="2374" y="2125"/>
                </a:lnTo>
                <a:lnTo>
                  <a:pt x="2376" y="2128"/>
                </a:lnTo>
                <a:lnTo>
                  <a:pt x="2377" y="2131"/>
                </a:lnTo>
                <a:lnTo>
                  <a:pt x="2382" y="2134"/>
                </a:lnTo>
                <a:lnTo>
                  <a:pt x="2381" y="2142"/>
                </a:lnTo>
                <a:lnTo>
                  <a:pt x="2381" y="2144"/>
                </a:lnTo>
                <a:lnTo>
                  <a:pt x="2378" y="2150"/>
                </a:lnTo>
                <a:lnTo>
                  <a:pt x="2377" y="2155"/>
                </a:lnTo>
                <a:lnTo>
                  <a:pt x="2376" y="2162"/>
                </a:lnTo>
                <a:lnTo>
                  <a:pt x="2374" y="2165"/>
                </a:lnTo>
                <a:lnTo>
                  <a:pt x="2373" y="2170"/>
                </a:lnTo>
                <a:lnTo>
                  <a:pt x="2390" y="2174"/>
                </a:lnTo>
                <a:lnTo>
                  <a:pt x="2386" y="2183"/>
                </a:lnTo>
                <a:lnTo>
                  <a:pt x="2384" y="2187"/>
                </a:lnTo>
                <a:lnTo>
                  <a:pt x="2383" y="2189"/>
                </a:lnTo>
                <a:lnTo>
                  <a:pt x="2382" y="2192"/>
                </a:lnTo>
                <a:lnTo>
                  <a:pt x="2382" y="2193"/>
                </a:lnTo>
                <a:lnTo>
                  <a:pt x="2381" y="2195"/>
                </a:lnTo>
                <a:lnTo>
                  <a:pt x="2379" y="2200"/>
                </a:lnTo>
                <a:lnTo>
                  <a:pt x="2379" y="2204"/>
                </a:lnTo>
                <a:lnTo>
                  <a:pt x="2378" y="2208"/>
                </a:lnTo>
                <a:lnTo>
                  <a:pt x="2378" y="2210"/>
                </a:lnTo>
                <a:lnTo>
                  <a:pt x="2377" y="2214"/>
                </a:lnTo>
                <a:lnTo>
                  <a:pt x="2376" y="2218"/>
                </a:lnTo>
                <a:lnTo>
                  <a:pt x="2374" y="2220"/>
                </a:lnTo>
                <a:lnTo>
                  <a:pt x="2372" y="2227"/>
                </a:lnTo>
                <a:lnTo>
                  <a:pt x="2367" y="2237"/>
                </a:lnTo>
                <a:lnTo>
                  <a:pt x="2366" y="2240"/>
                </a:lnTo>
                <a:lnTo>
                  <a:pt x="2365" y="2243"/>
                </a:lnTo>
                <a:lnTo>
                  <a:pt x="2363" y="2247"/>
                </a:lnTo>
                <a:lnTo>
                  <a:pt x="2361" y="2252"/>
                </a:lnTo>
                <a:lnTo>
                  <a:pt x="2357" y="2257"/>
                </a:lnTo>
                <a:lnTo>
                  <a:pt x="2368" y="2280"/>
                </a:lnTo>
                <a:lnTo>
                  <a:pt x="2368" y="2282"/>
                </a:lnTo>
                <a:lnTo>
                  <a:pt x="2372" y="2294"/>
                </a:lnTo>
                <a:lnTo>
                  <a:pt x="2408" y="2312"/>
                </a:lnTo>
                <a:lnTo>
                  <a:pt x="2410" y="2311"/>
                </a:lnTo>
                <a:lnTo>
                  <a:pt x="2413" y="2311"/>
                </a:lnTo>
                <a:lnTo>
                  <a:pt x="2415" y="2311"/>
                </a:lnTo>
                <a:lnTo>
                  <a:pt x="2418" y="2310"/>
                </a:lnTo>
                <a:lnTo>
                  <a:pt x="2420" y="2310"/>
                </a:lnTo>
                <a:lnTo>
                  <a:pt x="2422" y="2310"/>
                </a:lnTo>
                <a:lnTo>
                  <a:pt x="2424" y="2310"/>
                </a:lnTo>
                <a:lnTo>
                  <a:pt x="2426" y="2310"/>
                </a:lnTo>
                <a:lnTo>
                  <a:pt x="2429" y="2309"/>
                </a:lnTo>
                <a:lnTo>
                  <a:pt x="2431" y="2306"/>
                </a:lnTo>
                <a:lnTo>
                  <a:pt x="2434" y="2305"/>
                </a:lnTo>
                <a:lnTo>
                  <a:pt x="2437" y="2304"/>
                </a:lnTo>
                <a:lnTo>
                  <a:pt x="2438" y="2302"/>
                </a:lnTo>
                <a:lnTo>
                  <a:pt x="2441" y="2301"/>
                </a:lnTo>
                <a:lnTo>
                  <a:pt x="2442" y="2300"/>
                </a:lnTo>
                <a:lnTo>
                  <a:pt x="2446" y="2300"/>
                </a:lnTo>
                <a:lnTo>
                  <a:pt x="2470" y="2295"/>
                </a:lnTo>
                <a:lnTo>
                  <a:pt x="2472" y="2295"/>
                </a:lnTo>
                <a:lnTo>
                  <a:pt x="2475" y="2295"/>
                </a:lnTo>
                <a:lnTo>
                  <a:pt x="2478" y="2295"/>
                </a:lnTo>
                <a:lnTo>
                  <a:pt x="2479" y="2295"/>
                </a:lnTo>
                <a:lnTo>
                  <a:pt x="2483" y="2295"/>
                </a:lnTo>
                <a:lnTo>
                  <a:pt x="2488" y="2296"/>
                </a:lnTo>
                <a:lnTo>
                  <a:pt x="2491" y="2296"/>
                </a:lnTo>
                <a:lnTo>
                  <a:pt x="2494" y="2296"/>
                </a:lnTo>
                <a:lnTo>
                  <a:pt x="2498" y="2298"/>
                </a:lnTo>
                <a:lnTo>
                  <a:pt x="2500" y="2298"/>
                </a:lnTo>
                <a:lnTo>
                  <a:pt x="2502" y="2298"/>
                </a:lnTo>
                <a:lnTo>
                  <a:pt x="2505" y="2298"/>
                </a:lnTo>
                <a:lnTo>
                  <a:pt x="2510" y="2298"/>
                </a:lnTo>
                <a:lnTo>
                  <a:pt x="2514" y="2299"/>
                </a:lnTo>
                <a:lnTo>
                  <a:pt x="2516" y="2299"/>
                </a:lnTo>
                <a:lnTo>
                  <a:pt x="2518" y="2300"/>
                </a:lnTo>
                <a:lnTo>
                  <a:pt x="2523" y="2301"/>
                </a:lnTo>
                <a:lnTo>
                  <a:pt x="2526" y="2302"/>
                </a:lnTo>
                <a:lnTo>
                  <a:pt x="2528" y="2304"/>
                </a:lnTo>
                <a:lnTo>
                  <a:pt x="2530" y="2305"/>
                </a:lnTo>
                <a:lnTo>
                  <a:pt x="2533" y="2306"/>
                </a:lnTo>
                <a:lnTo>
                  <a:pt x="2538" y="2309"/>
                </a:lnTo>
                <a:lnTo>
                  <a:pt x="2541" y="2310"/>
                </a:lnTo>
                <a:lnTo>
                  <a:pt x="2544" y="2310"/>
                </a:lnTo>
                <a:lnTo>
                  <a:pt x="2548" y="2310"/>
                </a:lnTo>
                <a:lnTo>
                  <a:pt x="2550" y="2311"/>
                </a:lnTo>
                <a:lnTo>
                  <a:pt x="2557" y="2312"/>
                </a:lnTo>
                <a:lnTo>
                  <a:pt x="2559" y="2312"/>
                </a:lnTo>
                <a:lnTo>
                  <a:pt x="2564" y="2312"/>
                </a:lnTo>
                <a:lnTo>
                  <a:pt x="2566" y="2311"/>
                </a:lnTo>
                <a:lnTo>
                  <a:pt x="2569" y="2311"/>
                </a:lnTo>
                <a:lnTo>
                  <a:pt x="2573" y="2311"/>
                </a:lnTo>
                <a:lnTo>
                  <a:pt x="2574" y="2311"/>
                </a:lnTo>
                <a:lnTo>
                  <a:pt x="2575" y="2311"/>
                </a:lnTo>
                <a:lnTo>
                  <a:pt x="2579" y="2310"/>
                </a:lnTo>
                <a:lnTo>
                  <a:pt x="2582" y="2310"/>
                </a:lnTo>
                <a:lnTo>
                  <a:pt x="2586" y="2309"/>
                </a:lnTo>
                <a:lnTo>
                  <a:pt x="2589" y="2306"/>
                </a:lnTo>
                <a:lnTo>
                  <a:pt x="2621" y="2315"/>
                </a:lnTo>
                <a:lnTo>
                  <a:pt x="2622" y="2315"/>
                </a:lnTo>
                <a:lnTo>
                  <a:pt x="2624" y="2316"/>
                </a:lnTo>
                <a:lnTo>
                  <a:pt x="2625" y="2316"/>
                </a:lnTo>
                <a:lnTo>
                  <a:pt x="2627" y="2316"/>
                </a:lnTo>
                <a:lnTo>
                  <a:pt x="2628" y="2316"/>
                </a:lnTo>
                <a:lnTo>
                  <a:pt x="2629" y="2316"/>
                </a:lnTo>
                <a:lnTo>
                  <a:pt x="2630" y="2316"/>
                </a:lnTo>
                <a:lnTo>
                  <a:pt x="2632" y="2316"/>
                </a:lnTo>
                <a:lnTo>
                  <a:pt x="2633" y="2316"/>
                </a:lnTo>
                <a:lnTo>
                  <a:pt x="2634" y="2317"/>
                </a:lnTo>
                <a:lnTo>
                  <a:pt x="2635" y="2317"/>
                </a:lnTo>
                <a:lnTo>
                  <a:pt x="2639" y="2318"/>
                </a:lnTo>
                <a:lnTo>
                  <a:pt x="2640" y="2320"/>
                </a:lnTo>
                <a:lnTo>
                  <a:pt x="2641" y="2320"/>
                </a:lnTo>
                <a:lnTo>
                  <a:pt x="2643" y="2320"/>
                </a:lnTo>
                <a:lnTo>
                  <a:pt x="2644" y="2320"/>
                </a:lnTo>
                <a:lnTo>
                  <a:pt x="2646" y="2321"/>
                </a:lnTo>
                <a:lnTo>
                  <a:pt x="2648" y="2321"/>
                </a:lnTo>
                <a:lnTo>
                  <a:pt x="2648" y="2322"/>
                </a:lnTo>
                <a:lnTo>
                  <a:pt x="2649" y="2322"/>
                </a:lnTo>
                <a:lnTo>
                  <a:pt x="2651" y="2322"/>
                </a:lnTo>
                <a:lnTo>
                  <a:pt x="2653" y="2323"/>
                </a:lnTo>
                <a:lnTo>
                  <a:pt x="2655" y="2323"/>
                </a:lnTo>
                <a:lnTo>
                  <a:pt x="2656" y="2323"/>
                </a:lnTo>
                <a:lnTo>
                  <a:pt x="2657" y="2323"/>
                </a:lnTo>
                <a:lnTo>
                  <a:pt x="2659" y="2323"/>
                </a:lnTo>
                <a:lnTo>
                  <a:pt x="2660" y="2325"/>
                </a:lnTo>
                <a:lnTo>
                  <a:pt x="2661" y="2325"/>
                </a:lnTo>
                <a:lnTo>
                  <a:pt x="2661" y="2323"/>
                </a:lnTo>
                <a:lnTo>
                  <a:pt x="2661" y="2321"/>
                </a:lnTo>
                <a:lnTo>
                  <a:pt x="2661" y="2318"/>
                </a:lnTo>
                <a:lnTo>
                  <a:pt x="2661" y="2316"/>
                </a:lnTo>
                <a:lnTo>
                  <a:pt x="2661" y="2315"/>
                </a:lnTo>
                <a:lnTo>
                  <a:pt x="2661" y="2314"/>
                </a:lnTo>
                <a:lnTo>
                  <a:pt x="2662" y="2314"/>
                </a:lnTo>
                <a:lnTo>
                  <a:pt x="2664" y="2314"/>
                </a:lnTo>
                <a:lnTo>
                  <a:pt x="2666" y="2314"/>
                </a:lnTo>
                <a:lnTo>
                  <a:pt x="2667" y="2315"/>
                </a:lnTo>
                <a:lnTo>
                  <a:pt x="2669" y="2315"/>
                </a:lnTo>
                <a:lnTo>
                  <a:pt x="2671" y="2315"/>
                </a:lnTo>
                <a:lnTo>
                  <a:pt x="2672" y="2315"/>
                </a:lnTo>
                <a:lnTo>
                  <a:pt x="2675" y="2314"/>
                </a:lnTo>
                <a:lnTo>
                  <a:pt x="2675" y="2312"/>
                </a:lnTo>
                <a:lnTo>
                  <a:pt x="2676" y="2311"/>
                </a:lnTo>
                <a:lnTo>
                  <a:pt x="2675" y="2307"/>
                </a:lnTo>
                <a:lnTo>
                  <a:pt x="2676" y="2307"/>
                </a:lnTo>
                <a:lnTo>
                  <a:pt x="2676" y="2306"/>
                </a:lnTo>
                <a:lnTo>
                  <a:pt x="2677" y="2305"/>
                </a:lnTo>
                <a:lnTo>
                  <a:pt x="2678" y="2304"/>
                </a:lnTo>
                <a:lnTo>
                  <a:pt x="2680" y="2304"/>
                </a:lnTo>
                <a:lnTo>
                  <a:pt x="2681" y="2304"/>
                </a:lnTo>
                <a:lnTo>
                  <a:pt x="2683" y="2304"/>
                </a:lnTo>
                <a:lnTo>
                  <a:pt x="2685" y="2304"/>
                </a:lnTo>
                <a:lnTo>
                  <a:pt x="2686" y="2304"/>
                </a:lnTo>
                <a:lnTo>
                  <a:pt x="2687" y="2304"/>
                </a:lnTo>
                <a:lnTo>
                  <a:pt x="2688" y="2305"/>
                </a:lnTo>
                <a:lnTo>
                  <a:pt x="2688" y="2302"/>
                </a:lnTo>
                <a:lnTo>
                  <a:pt x="2688" y="2301"/>
                </a:lnTo>
                <a:lnTo>
                  <a:pt x="2688" y="2300"/>
                </a:lnTo>
                <a:lnTo>
                  <a:pt x="2689" y="2300"/>
                </a:lnTo>
                <a:lnTo>
                  <a:pt x="2691" y="2299"/>
                </a:lnTo>
                <a:lnTo>
                  <a:pt x="2692" y="2299"/>
                </a:lnTo>
                <a:lnTo>
                  <a:pt x="2692" y="2298"/>
                </a:lnTo>
                <a:lnTo>
                  <a:pt x="2696" y="2285"/>
                </a:lnTo>
                <a:lnTo>
                  <a:pt x="2698" y="2286"/>
                </a:lnTo>
                <a:lnTo>
                  <a:pt x="2701" y="2286"/>
                </a:lnTo>
                <a:lnTo>
                  <a:pt x="2703" y="2288"/>
                </a:lnTo>
                <a:lnTo>
                  <a:pt x="2705" y="2288"/>
                </a:lnTo>
                <a:lnTo>
                  <a:pt x="2707" y="2288"/>
                </a:lnTo>
                <a:lnTo>
                  <a:pt x="2709" y="2289"/>
                </a:lnTo>
                <a:lnTo>
                  <a:pt x="2710" y="2289"/>
                </a:lnTo>
                <a:lnTo>
                  <a:pt x="2713" y="2289"/>
                </a:lnTo>
                <a:lnTo>
                  <a:pt x="2714" y="2289"/>
                </a:lnTo>
                <a:lnTo>
                  <a:pt x="2717" y="2288"/>
                </a:lnTo>
                <a:lnTo>
                  <a:pt x="2718" y="2288"/>
                </a:lnTo>
                <a:lnTo>
                  <a:pt x="2720" y="2288"/>
                </a:lnTo>
                <a:lnTo>
                  <a:pt x="2721" y="2286"/>
                </a:lnTo>
                <a:lnTo>
                  <a:pt x="2723" y="2286"/>
                </a:lnTo>
                <a:lnTo>
                  <a:pt x="2724" y="2286"/>
                </a:lnTo>
                <a:lnTo>
                  <a:pt x="2725" y="2285"/>
                </a:lnTo>
                <a:lnTo>
                  <a:pt x="2726" y="2284"/>
                </a:lnTo>
                <a:lnTo>
                  <a:pt x="2729" y="2284"/>
                </a:lnTo>
                <a:lnTo>
                  <a:pt x="2730" y="2283"/>
                </a:lnTo>
                <a:lnTo>
                  <a:pt x="2731" y="2283"/>
                </a:lnTo>
                <a:lnTo>
                  <a:pt x="2733" y="2283"/>
                </a:lnTo>
                <a:lnTo>
                  <a:pt x="2734" y="2283"/>
                </a:lnTo>
                <a:lnTo>
                  <a:pt x="2726" y="2229"/>
                </a:lnTo>
                <a:lnTo>
                  <a:pt x="2733" y="2234"/>
                </a:lnTo>
                <a:lnTo>
                  <a:pt x="2736" y="2237"/>
                </a:lnTo>
                <a:lnTo>
                  <a:pt x="2741" y="2242"/>
                </a:lnTo>
                <a:lnTo>
                  <a:pt x="2745" y="2246"/>
                </a:lnTo>
                <a:lnTo>
                  <a:pt x="2750" y="2251"/>
                </a:lnTo>
                <a:lnTo>
                  <a:pt x="2753" y="2253"/>
                </a:lnTo>
                <a:lnTo>
                  <a:pt x="2758" y="2257"/>
                </a:lnTo>
                <a:lnTo>
                  <a:pt x="2762" y="2259"/>
                </a:lnTo>
                <a:lnTo>
                  <a:pt x="2763" y="2261"/>
                </a:lnTo>
                <a:lnTo>
                  <a:pt x="2766" y="2262"/>
                </a:lnTo>
                <a:lnTo>
                  <a:pt x="2767" y="2263"/>
                </a:lnTo>
                <a:lnTo>
                  <a:pt x="2768" y="2263"/>
                </a:lnTo>
                <a:lnTo>
                  <a:pt x="2769" y="2264"/>
                </a:lnTo>
                <a:lnTo>
                  <a:pt x="2771" y="2264"/>
                </a:lnTo>
                <a:lnTo>
                  <a:pt x="2771" y="2266"/>
                </a:lnTo>
                <a:lnTo>
                  <a:pt x="2772" y="2266"/>
                </a:lnTo>
                <a:lnTo>
                  <a:pt x="2772" y="2267"/>
                </a:lnTo>
                <a:lnTo>
                  <a:pt x="2773" y="2267"/>
                </a:lnTo>
                <a:lnTo>
                  <a:pt x="2773" y="2268"/>
                </a:lnTo>
                <a:lnTo>
                  <a:pt x="2774" y="2269"/>
                </a:lnTo>
                <a:lnTo>
                  <a:pt x="2774" y="2272"/>
                </a:lnTo>
                <a:lnTo>
                  <a:pt x="2776" y="2274"/>
                </a:lnTo>
                <a:lnTo>
                  <a:pt x="2777" y="2274"/>
                </a:lnTo>
                <a:lnTo>
                  <a:pt x="2777" y="2275"/>
                </a:lnTo>
                <a:lnTo>
                  <a:pt x="2777" y="2277"/>
                </a:lnTo>
                <a:lnTo>
                  <a:pt x="2778" y="2277"/>
                </a:lnTo>
                <a:lnTo>
                  <a:pt x="2779" y="2278"/>
                </a:lnTo>
                <a:lnTo>
                  <a:pt x="2781" y="2279"/>
                </a:lnTo>
                <a:lnTo>
                  <a:pt x="2782" y="2280"/>
                </a:lnTo>
                <a:lnTo>
                  <a:pt x="2784" y="2282"/>
                </a:lnTo>
                <a:lnTo>
                  <a:pt x="2788" y="2284"/>
                </a:lnTo>
                <a:lnTo>
                  <a:pt x="2790" y="2286"/>
                </a:lnTo>
                <a:lnTo>
                  <a:pt x="2792" y="2288"/>
                </a:lnTo>
                <a:lnTo>
                  <a:pt x="2792" y="2289"/>
                </a:lnTo>
                <a:lnTo>
                  <a:pt x="2793" y="2289"/>
                </a:lnTo>
                <a:lnTo>
                  <a:pt x="2794" y="2290"/>
                </a:lnTo>
                <a:lnTo>
                  <a:pt x="2794" y="2291"/>
                </a:lnTo>
                <a:lnTo>
                  <a:pt x="2795" y="2293"/>
                </a:lnTo>
                <a:lnTo>
                  <a:pt x="2797" y="2295"/>
                </a:lnTo>
                <a:lnTo>
                  <a:pt x="2798" y="2296"/>
                </a:lnTo>
                <a:lnTo>
                  <a:pt x="2799" y="2299"/>
                </a:lnTo>
                <a:lnTo>
                  <a:pt x="2800" y="2301"/>
                </a:lnTo>
                <a:lnTo>
                  <a:pt x="2804" y="2306"/>
                </a:lnTo>
                <a:lnTo>
                  <a:pt x="2805" y="2310"/>
                </a:lnTo>
                <a:lnTo>
                  <a:pt x="2806" y="2311"/>
                </a:lnTo>
                <a:lnTo>
                  <a:pt x="2806" y="2312"/>
                </a:lnTo>
                <a:lnTo>
                  <a:pt x="2806" y="2314"/>
                </a:lnTo>
                <a:lnTo>
                  <a:pt x="2808" y="2315"/>
                </a:lnTo>
                <a:lnTo>
                  <a:pt x="2809" y="2321"/>
                </a:lnTo>
                <a:lnTo>
                  <a:pt x="2810" y="2322"/>
                </a:lnTo>
                <a:lnTo>
                  <a:pt x="2810" y="2323"/>
                </a:lnTo>
                <a:lnTo>
                  <a:pt x="2814" y="2330"/>
                </a:lnTo>
                <a:lnTo>
                  <a:pt x="2813" y="2330"/>
                </a:lnTo>
                <a:lnTo>
                  <a:pt x="2813" y="2331"/>
                </a:lnTo>
                <a:lnTo>
                  <a:pt x="2814" y="2333"/>
                </a:lnTo>
                <a:lnTo>
                  <a:pt x="2815" y="2336"/>
                </a:lnTo>
                <a:lnTo>
                  <a:pt x="2816" y="2336"/>
                </a:lnTo>
                <a:lnTo>
                  <a:pt x="2816" y="2337"/>
                </a:lnTo>
                <a:lnTo>
                  <a:pt x="2817" y="2338"/>
                </a:lnTo>
                <a:lnTo>
                  <a:pt x="2817" y="2339"/>
                </a:lnTo>
                <a:lnTo>
                  <a:pt x="2819" y="2341"/>
                </a:lnTo>
                <a:lnTo>
                  <a:pt x="2819" y="2342"/>
                </a:lnTo>
                <a:lnTo>
                  <a:pt x="2819" y="2343"/>
                </a:lnTo>
                <a:lnTo>
                  <a:pt x="2819" y="2344"/>
                </a:lnTo>
                <a:lnTo>
                  <a:pt x="2817" y="2346"/>
                </a:lnTo>
                <a:lnTo>
                  <a:pt x="2817" y="2347"/>
                </a:lnTo>
                <a:lnTo>
                  <a:pt x="2817" y="2349"/>
                </a:lnTo>
                <a:lnTo>
                  <a:pt x="2817" y="2352"/>
                </a:lnTo>
                <a:lnTo>
                  <a:pt x="2817" y="2354"/>
                </a:lnTo>
                <a:lnTo>
                  <a:pt x="2817" y="2357"/>
                </a:lnTo>
                <a:lnTo>
                  <a:pt x="2817" y="2358"/>
                </a:lnTo>
                <a:lnTo>
                  <a:pt x="2817" y="2359"/>
                </a:lnTo>
                <a:lnTo>
                  <a:pt x="2817" y="2360"/>
                </a:lnTo>
                <a:lnTo>
                  <a:pt x="2817" y="2362"/>
                </a:lnTo>
                <a:lnTo>
                  <a:pt x="2817" y="2363"/>
                </a:lnTo>
                <a:lnTo>
                  <a:pt x="2817" y="2364"/>
                </a:lnTo>
                <a:lnTo>
                  <a:pt x="2817" y="2365"/>
                </a:lnTo>
                <a:lnTo>
                  <a:pt x="2817" y="2368"/>
                </a:lnTo>
                <a:lnTo>
                  <a:pt x="2817" y="2369"/>
                </a:lnTo>
                <a:lnTo>
                  <a:pt x="2817" y="2371"/>
                </a:lnTo>
                <a:lnTo>
                  <a:pt x="2819" y="2374"/>
                </a:lnTo>
                <a:lnTo>
                  <a:pt x="2819" y="2375"/>
                </a:lnTo>
                <a:lnTo>
                  <a:pt x="2819" y="2378"/>
                </a:lnTo>
                <a:lnTo>
                  <a:pt x="2819" y="2380"/>
                </a:lnTo>
                <a:lnTo>
                  <a:pt x="2820" y="2381"/>
                </a:lnTo>
                <a:lnTo>
                  <a:pt x="2820" y="2382"/>
                </a:lnTo>
                <a:lnTo>
                  <a:pt x="2820" y="2384"/>
                </a:lnTo>
                <a:lnTo>
                  <a:pt x="2820" y="2385"/>
                </a:lnTo>
                <a:lnTo>
                  <a:pt x="2821" y="2386"/>
                </a:lnTo>
                <a:lnTo>
                  <a:pt x="2821" y="2387"/>
                </a:lnTo>
                <a:lnTo>
                  <a:pt x="2822" y="2389"/>
                </a:lnTo>
                <a:lnTo>
                  <a:pt x="2822" y="2390"/>
                </a:lnTo>
                <a:lnTo>
                  <a:pt x="2824" y="2391"/>
                </a:lnTo>
                <a:lnTo>
                  <a:pt x="2824" y="2392"/>
                </a:lnTo>
                <a:lnTo>
                  <a:pt x="2825" y="2394"/>
                </a:lnTo>
                <a:lnTo>
                  <a:pt x="2825" y="2395"/>
                </a:lnTo>
                <a:lnTo>
                  <a:pt x="2825" y="2396"/>
                </a:lnTo>
                <a:lnTo>
                  <a:pt x="2826" y="2398"/>
                </a:lnTo>
                <a:lnTo>
                  <a:pt x="2826" y="2400"/>
                </a:lnTo>
                <a:lnTo>
                  <a:pt x="2826" y="2401"/>
                </a:lnTo>
                <a:lnTo>
                  <a:pt x="2826" y="2402"/>
                </a:lnTo>
                <a:lnTo>
                  <a:pt x="2826" y="2403"/>
                </a:lnTo>
                <a:lnTo>
                  <a:pt x="2826" y="2405"/>
                </a:lnTo>
                <a:lnTo>
                  <a:pt x="2826" y="2407"/>
                </a:lnTo>
                <a:lnTo>
                  <a:pt x="2826" y="2408"/>
                </a:lnTo>
                <a:lnTo>
                  <a:pt x="2826" y="2410"/>
                </a:lnTo>
                <a:lnTo>
                  <a:pt x="2826" y="2411"/>
                </a:lnTo>
                <a:lnTo>
                  <a:pt x="2826" y="2412"/>
                </a:lnTo>
                <a:lnTo>
                  <a:pt x="2826" y="2413"/>
                </a:lnTo>
                <a:lnTo>
                  <a:pt x="2826" y="2415"/>
                </a:lnTo>
                <a:lnTo>
                  <a:pt x="2826" y="2416"/>
                </a:lnTo>
                <a:lnTo>
                  <a:pt x="2825" y="2418"/>
                </a:lnTo>
                <a:lnTo>
                  <a:pt x="2825" y="2419"/>
                </a:lnTo>
                <a:lnTo>
                  <a:pt x="2825" y="2422"/>
                </a:lnTo>
                <a:lnTo>
                  <a:pt x="2824" y="2423"/>
                </a:lnTo>
                <a:lnTo>
                  <a:pt x="2824" y="2424"/>
                </a:lnTo>
                <a:lnTo>
                  <a:pt x="2824" y="2427"/>
                </a:lnTo>
                <a:lnTo>
                  <a:pt x="2824" y="2428"/>
                </a:lnTo>
                <a:lnTo>
                  <a:pt x="2822" y="2429"/>
                </a:lnTo>
                <a:lnTo>
                  <a:pt x="2822" y="2431"/>
                </a:lnTo>
                <a:lnTo>
                  <a:pt x="2822" y="2432"/>
                </a:lnTo>
                <a:lnTo>
                  <a:pt x="2821" y="2433"/>
                </a:lnTo>
                <a:lnTo>
                  <a:pt x="2821" y="2434"/>
                </a:lnTo>
                <a:lnTo>
                  <a:pt x="2820" y="2437"/>
                </a:lnTo>
                <a:lnTo>
                  <a:pt x="2820" y="2439"/>
                </a:lnTo>
                <a:lnTo>
                  <a:pt x="2819" y="2439"/>
                </a:lnTo>
                <a:lnTo>
                  <a:pt x="2819" y="2440"/>
                </a:lnTo>
                <a:lnTo>
                  <a:pt x="2819" y="2443"/>
                </a:lnTo>
                <a:lnTo>
                  <a:pt x="2817" y="2443"/>
                </a:lnTo>
                <a:lnTo>
                  <a:pt x="2817" y="2444"/>
                </a:lnTo>
                <a:lnTo>
                  <a:pt x="2817" y="2445"/>
                </a:lnTo>
                <a:lnTo>
                  <a:pt x="2816" y="2447"/>
                </a:lnTo>
                <a:lnTo>
                  <a:pt x="2816" y="2448"/>
                </a:lnTo>
                <a:lnTo>
                  <a:pt x="2816" y="2449"/>
                </a:lnTo>
                <a:lnTo>
                  <a:pt x="2816" y="2450"/>
                </a:lnTo>
                <a:lnTo>
                  <a:pt x="2815" y="2450"/>
                </a:lnTo>
                <a:lnTo>
                  <a:pt x="2815" y="2451"/>
                </a:lnTo>
                <a:lnTo>
                  <a:pt x="2810" y="2491"/>
                </a:lnTo>
                <a:lnTo>
                  <a:pt x="2809" y="2508"/>
                </a:lnTo>
                <a:lnTo>
                  <a:pt x="2793" y="2511"/>
                </a:lnTo>
                <a:lnTo>
                  <a:pt x="2779" y="2520"/>
                </a:lnTo>
                <a:lnTo>
                  <a:pt x="2760" y="2531"/>
                </a:lnTo>
                <a:lnTo>
                  <a:pt x="2742" y="2535"/>
                </a:lnTo>
                <a:lnTo>
                  <a:pt x="2720" y="2515"/>
                </a:lnTo>
                <a:lnTo>
                  <a:pt x="2714" y="2512"/>
                </a:lnTo>
                <a:lnTo>
                  <a:pt x="2708" y="2513"/>
                </a:lnTo>
                <a:lnTo>
                  <a:pt x="2704" y="2515"/>
                </a:lnTo>
                <a:lnTo>
                  <a:pt x="2702" y="2519"/>
                </a:lnTo>
                <a:lnTo>
                  <a:pt x="2698" y="2522"/>
                </a:lnTo>
                <a:lnTo>
                  <a:pt x="2694" y="2524"/>
                </a:lnTo>
                <a:lnTo>
                  <a:pt x="2691" y="2528"/>
                </a:lnTo>
                <a:lnTo>
                  <a:pt x="2687" y="2530"/>
                </a:lnTo>
                <a:lnTo>
                  <a:pt x="2683" y="2533"/>
                </a:lnTo>
                <a:lnTo>
                  <a:pt x="2681" y="2536"/>
                </a:lnTo>
                <a:lnTo>
                  <a:pt x="2677" y="2539"/>
                </a:lnTo>
                <a:lnTo>
                  <a:pt x="2673" y="2543"/>
                </a:lnTo>
                <a:lnTo>
                  <a:pt x="2671" y="2545"/>
                </a:lnTo>
                <a:lnTo>
                  <a:pt x="2667" y="2549"/>
                </a:lnTo>
                <a:lnTo>
                  <a:pt x="2664" y="2551"/>
                </a:lnTo>
                <a:lnTo>
                  <a:pt x="2661" y="2555"/>
                </a:lnTo>
                <a:lnTo>
                  <a:pt x="2657" y="2559"/>
                </a:lnTo>
                <a:lnTo>
                  <a:pt x="2655" y="2561"/>
                </a:lnTo>
                <a:lnTo>
                  <a:pt x="2653" y="2565"/>
                </a:lnTo>
                <a:lnTo>
                  <a:pt x="2649" y="2568"/>
                </a:lnTo>
                <a:lnTo>
                  <a:pt x="2646" y="2572"/>
                </a:lnTo>
                <a:lnTo>
                  <a:pt x="2644" y="2576"/>
                </a:lnTo>
                <a:lnTo>
                  <a:pt x="2640" y="2578"/>
                </a:lnTo>
                <a:lnTo>
                  <a:pt x="2638" y="2582"/>
                </a:lnTo>
                <a:lnTo>
                  <a:pt x="2635" y="2586"/>
                </a:lnTo>
                <a:lnTo>
                  <a:pt x="2632" y="2589"/>
                </a:lnTo>
                <a:lnTo>
                  <a:pt x="2629" y="2593"/>
                </a:lnTo>
                <a:lnTo>
                  <a:pt x="2627" y="2597"/>
                </a:lnTo>
                <a:lnTo>
                  <a:pt x="2624" y="2599"/>
                </a:lnTo>
                <a:lnTo>
                  <a:pt x="2621" y="2603"/>
                </a:lnTo>
                <a:lnTo>
                  <a:pt x="2618" y="2607"/>
                </a:lnTo>
                <a:lnTo>
                  <a:pt x="2616" y="2610"/>
                </a:lnTo>
                <a:lnTo>
                  <a:pt x="2612" y="2614"/>
                </a:lnTo>
                <a:lnTo>
                  <a:pt x="2609" y="2618"/>
                </a:lnTo>
                <a:lnTo>
                  <a:pt x="2607" y="2620"/>
                </a:lnTo>
                <a:lnTo>
                  <a:pt x="2603" y="2624"/>
                </a:lnTo>
                <a:lnTo>
                  <a:pt x="2601" y="2627"/>
                </a:lnTo>
                <a:lnTo>
                  <a:pt x="2598" y="2631"/>
                </a:lnTo>
                <a:lnTo>
                  <a:pt x="2597" y="2632"/>
                </a:lnTo>
                <a:lnTo>
                  <a:pt x="2586" y="2647"/>
                </a:lnTo>
                <a:lnTo>
                  <a:pt x="2584" y="2651"/>
                </a:lnTo>
                <a:lnTo>
                  <a:pt x="2580" y="2655"/>
                </a:lnTo>
                <a:lnTo>
                  <a:pt x="2577" y="2658"/>
                </a:lnTo>
                <a:lnTo>
                  <a:pt x="2575" y="2662"/>
                </a:lnTo>
                <a:lnTo>
                  <a:pt x="2573" y="2666"/>
                </a:lnTo>
                <a:lnTo>
                  <a:pt x="2570" y="2669"/>
                </a:lnTo>
                <a:lnTo>
                  <a:pt x="2569" y="2673"/>
                </a:lnTo>
                <a:lnTo>
                  <a:pt x="2566" y="2677"/>
                </a:lnTo>
                <a:lnTo>
                  <a:pt x="2564" y="2680"/>
                </a:lnTo>
                <a:lnTo>
                  <a:pt x="2561" y="2684"/>
                </a:lnTo>
                <a:lnTo>
                  <a:pt x="2560" y="2689"/>
                </a:lnTo>
                <a:lnTo>
                  <a:pt x="2558" y="2693"/>
                </a:lnTo>
                <a:lnTo>
                  <a:pt x="2555" y="2696"/>
                </a:lnTo>
                <a:lnTo>
                  <a:pt x="2554" y="2701"/>
                </a:lnTo>
                <a:lnTo>
                  <a:pt x="2552" y="2705"/>
                </a:lnTo>
                <a:lnTo>
                  <a:pt x="2550" y="2709"/>
                </a:lnTo>
                <a:lnTo>
                  <a:pt x="2548" y="2714"/>
                </a:lnTo>
                <a:lnTo>
                  <a:pt x="2547" y="2717"/>
                </a:lnTo>
                <a:lnTo>
                  <a:pt x="2544" y="2721"/>
                </a:lnTo>
                <a:lnTo>
                  <a:pt x="2542" y="2725"/>
                </a:lnTo>
                <a:lnTo>
                  <a:pt x="2541" y="2730"/>
                </a:lnTo>
                <a:lnTo>
                  <a:pt x="2538" y="2733"/>
                </a:lnTo>
                <a:lnTo>
                  <a:pt x="2537" y="2737"/>
                </a:lnTo>
                <a:lnTo>
                  <a:pt x="2534" y="2741"/>
                </a:lnTo>
                <a:lnTo>
                  <a:pt x="2532" y="2746"/>
                </a:lnTo>
                <a:lnTo>
                  <a:pt x="2530" y="2749"/>
                </a:lnTo>
                <a:lnTo>
                  <a:pt x="2528" y="2753"/>
                </a:lnTo>
                <a:lnTo>
                  <a:pt x="2526" y="2757"/>
                </a:lnTo>
                <a:lnTo>
                  <a:pt x="2523" y="2760"/>
                </a:lnTo>
                <a:lnTo>
                  <a:pt x="2521" y="2764"/>
                </a:lnTo>
                <a:lnTo>
                  <a:pt x="2518" y="2768"/>
                </a:lnTo>
                <a:lnTo>
                  <a:pt x="2516" y="2772"/>
                </a:lnTo>
                <a:lnTo>
                  <a:pt x="2514" y="2775"/>
                </a:lnTo>
                <a:lnTo>
                  <a:pt x="2511" y="2779"/>
                </a:lnTo>
                <a:lnTo>
                  <a:pt x="2507" y="2783"/>
                </a:lnTo>
                <a:lnTo>
                  <a:pt x="2505" y="2786"/>
                </a:lnTo>
                <a:lnTo>
                  <a:pt x="2502" y="2790"/>
                </a:lnTo>
                <a:lnTo>
                  <a:pt x="2500" y="2794"/>
                </a:lnTo>
                <a:lnTo>
                  <a:pt x="2496" y="2797"/>
                </a:lnTo>
                <a:lnTo>
                  <a:pt x="2494" y="2801"/>
                </a:lnTo>
                <a:lnTo>
                  <a:pt x="2491" y="2804"/>
                </a:lnTo>
                <a:lnTo>
                  <a:pt x="2488" y="2807"/>
                </a:lnTo>
                <a:lnTo>
                  <a:pt x="2485" y="2811"/>
                </a:lnTo>
                <a:lnTo>
                  <a:pt x="2482" y="2813"/>
                </a:lnTo>
                <a:lnTo>
                  <a:pt x="2479" y="2817"/>
                </a:lnTo>
                <a:lnTo>
                  <a:pt x="2475" y="2821"/>
                </a:lnTo>
                <a:lnTo>
                  <a:pt x="2472" y="2823"/>
                </a:lnTo>
                <a:lnTo>
                  <a:pt x="2469" y="2827"/>
                </a:lnTo>
                <a:lnTo>
                  <a:pt x="2468" y="2828"/>
                </a:lnTo>
                <a:lnTo>
                  <a:pt x="2472" y="2829"/>
                </a:lnTo>
                <a:lnTo>
                  <a:pt x="2477" y="2831"/>
                </a:lnTo>
                <a:lnTo>
                  <a:pt x="2480" y="2832"/>
                </a:lnTo>
                <a:lnTo>
                  <a:pt x="2485" y="2833"/>
                </a:lnTo>
                <a:lnTo>
                  <a:pt x="2489" y="2834"/>
                </a:lnTo>
                <a:lnTo>
                  <a:pt x="2494" y="2836"/>
                </a:lnTo>
                <a:lnTo>
                  <a:pt x="2498" y="2837"/>
                </a:lnTo>
                <a:lnTo>
                  <a:pt x="2502" y="2839"/>
                </a:lnTo>
                <a:lnTo>
                  <a:pt x="2506" y="2840"/>
                </a:lnTo>
                <a:lnTo>
                  <a:pt x="2510" y="2842"/>
                </a:lnTo>
                <a:lnTo>
                  <a:pt x="2515" y="2843"/>
                </a:lnTo>
                <a:lnTo>
                  <a:pt x="2518" y="2845"/>
                </a:lnTo>
                <a:lnTo>
                  <a:pt x="2523" y="2847"/>
                </a:lnTo>
                <a:lnTo>
                  <a:pt x="2527" y="2848"/>
                </a:lnTo>
                <a:lnTo>
                  <a:pt x="2532" y="2850"/>
                </a:lnTo>
                <a:lnTo>
                  <a:pt x="2536" y="2852"/>
                </a:lnTo>
                <a:lnTo>
                  <a:pt x="2539" y="2853"/>
                </a:lnTo>
                <a:lnTo>
                  <a:pt x="2543" y="2855"/>
                </a:lnTo>
                <a:lnTo>
                  <a:pt x="2547" y="2859"/>
                </a:lnTo>
                <a:lnTo>
                  <a:pt x="2550" y="2861"/>
                </a:lnTo>
                <a:lnTo>
                  <a:pt x="2552" y="2863"/>
                </a:lnTo>
                <a:lnTo>
                  <a:pt x="2546" y="2866"/>
                </a:lnTo>
                <a:lnTo>
                  <a:pt x="2546" y="2868"/>
                </a:lnTo>
                <a:lnTo>
                  <a:pt x="2544" y="2868"/>
                </a:lnTo>
                <a:lnTo>
                  <a:pt x="2531" y="2877"/>
                </a:lnTo>
                <a:lnTo>
                  <a:pt x="2531" y="2879"/>
                </a:lnTo>
                <a:lnTo>
                  <a:pt x="2532" y="2880"/>
                </a:lnTo>
                <a:lnTo>
                  <a:pt x="2533" y="2881"/>
                </a:lnTo>
                <a:lnTo>
                  <a:pt x="2534" y="2882"/>
                </a:lnTo>
                <a:lnTo>
                  <a:pt x="2536" y="2884"/>
                </a:lnTo>
                <a:lnTo>
                  <a:pt x="2537" y="2884"/>
                </a:lnTo>
                <a:lnTo>
                  <a:pt x="2537" y="2885"/>
                </a:lnTo>
                <a:lnTo>
                  <a:pt x="2539" y="2886"/>
                </a:lnTo>
                <a:lnTo>
                  <a:pt x="2541" y="2887"/>
                </a:lnTo>
                <a:lnTo>
                  <a:pt x="2542" y="2887"/>
                </a:lnTo>
                <a:lnTo>
                  <a:pt x="2543" y="2888"/>
                </a:lnTo>
                <a:lnTo>
                  <a:pt x="2544" y="2888"/>
                </a:lnTo>
                <a:lnTo>
                  <a:pt x="2533" y="2898"/>
                </a:lnTo>
                <a:lnTo>
                  <a:pt x="2525" y="2902"/>
                </a:lnTo>
                <a:lnTo>
                  <a:pt x="2516" y="2927"/>
                </a:lnTo>
                <a:lnTo>
                  <a:pt x="2501" y="2938"/>
                </a:lnTo>
                <a:lnTo>
                  <a:pt x="2491" y="2959"/>
                </a:lnTo>
                <a:lnTo>
                  <a:pt x="2467" y="2986"/>
                </a:lnTo>
                <a:lnTo>
                  <a:pt x="2461" y="2996"/>
                </a:lnTo>
                <a:lnTo>
                  <a:pt x="2445" y="3020"/>
                </a:lnTo>
                <a:lnTo>
                  <a:pt x="2431" y="3052"/>
                </a:lnTo>
                <a:lnTo>
                  <a:pt x="2416" y="3083"/>
                </a:lnTo>
                <a:lnTo>
                  <a:pt x="2410" y="3093"/>
                </a:lnTo>
                <a:lnTo>
                  <a:pt x="2390" y="3110"/>
                </a:lnTo>
                <a:lnTo>
                  <a:pt x="2379" y="3126"/>
                </a:lnTo>
                <a:lnTo>
                  <a:pt x="2358" y="3149"/>
                </a:lnTo>
                <a:lnTo>
                  <a:pt x="2336" y="3167"/>
                </a:lnTo>
                <a:lnTo>
                  <a:pt x="2330" y="3181"/>
                </a:lnTo>
                <a:lnTo>
                  <a:pt x="2322" y="3204"/>
                </a:lnTo>
                <a:lnTo>
                  <a:pt x="2317" y="3225"/>
                </a:lnTo>
                <a:lnTo>
                  <a:pt x="2317" y="3246"/>
                </a:lnTo>
                <a:lnTo>
                  <a:pt x="2326" y="3270"/>
                </a:lnTo>
                <a:lnTo>
                  <a:pt x="2336" y="3268"/>
                </a:lnTo>
                <a:lnTo>
                  <a:pt x="2341" y="3270"/>
                </a:lnTo>
                <a:lnTo>
                  <a:pt x="2351" y="3269"/>
                </a:lnTo>
                <a:lnTo>
                  <a:pt x="2361" y="3270"/>
                </a:lnTo>
                <a:lnTo>
                  <a:pt x="2372" y="3282"/>
                </a:lnTo>
                <a:lnTo>
                  <a:pt x="2384" y="3280"/>
                </a:lnTo>
                <a:lnTo>
                  <a:pt x="2371" y="3290"/>
                </a:lnTo>
                <a:lnTo>
                  <a:pt x="2365" y="3290"/>
                </a:lnTo>
                <a:lnTo>
                  <a:pt x="2357" y="3290"/>
                </a:lnTo>
                <a:lnTo>
                  <a:pt x="2350" y="3291"/>
                </a:lnTo>
                <a:lnTo>
                  <a:pt x="2342" y="3294"/>
                </a:lnTo>
                <a:lnTo>
                  <a:pt x="2336" y="3294"/>
                </a:lnTo>
                <a:lnTo>
                  <a:pt x="2329" y="3296"/>
                </a:lnTo>
                <a:lnTo>
                  <a:pt x="2320" y="3297"/>
                </a:lnTo>
                <a:lnTo>
                  <a:pt x="2313" y="3298"/>
                </a:lnTo>
                <a:lnTo>
                  <a:pt x="2298" y="3301"/>
                </a:lnTo>
                <a:lnTo>
                  <a:pt x="2283" y="3302"/>
                </a:lnTo>
                <a:lnTo>
                  <a:pt x="2254" y="3305"/>
                </a:lnTo>
                <a:lnTo>
                  <a:pt x="2245" y="3305"/>
                </a:lnTo>
                <a:lnTo>
                  <a:pt x="2238" y="3306"/>
                </a:lnTo>
                <a:lnTo>
                  <a:pt x="2216" y="3308"/>
                </a:lnTo>
                <a:lnTo>
                  <a:pt x="2208" y="3307"/>
                </a:lnTo>
                <a:lnTo>
                  <a:pt x="2201" y="3306"/>
                </a:lnTo>
                <a:lnTo>
                  <a:pt x="2186" y="3302"/>
                </a:lnTo>
                <a:lnTo>
                  <a:pt x="2153" y="3295"/>
                </a:lnTo>
                <a:lnTo>
                  <a:pt x="2141" y="3292"/>
                </a:lnTo>
                <a:lnTo>
                  <a:pt x="2117" y="3286"/>
                </a:lnTo>
                <a:lnTo>
                  <a:pt x="2096" y="3273"/>
                </a:lnTo>
                <a:lnTo>
                  <a:pt x="2080" y="3252"/>
                </a:lnTo>
                <a:lnTo>
                  <a:pt x="2069" y="3247"/>
                </a:lnTo>
                <a:lnTo>
                  <a:pt x="2050" y="3238"/>
                </a:lnTo>
                <a:lnTo>
                  <a:pt x="2023" y="3231"/>
                </a:lnTo>
                <a:lnTo>
                  <a:pt x="2014" y="3225"/>
                </a:lnTo>
                <a:lnTo>
                  <a:pt x="2004" y="3237"/>
                </a:lnTo>
                <a:lnTo>
                  <a:pt x="2003" y="3237"/>
                </a:lnTo>
                <a:lnTo>
                  <a:pt x="2002" y="3236"/>
                </a:lnTo>
                <a:lnTo>
                  <a:pt x="2000" y="3236"/>
                </a:lnTo>
                <a:lnTo>
                  <a:pt x="1999" y="3236"/>
                </a:lnTo>
                <a:lnTo>
                  <a:pt x="1998" y="3234"/>
                </a:lnTo>
                <a:lnTo>
                  <a:pt x="1995" y="3234"/>
                </a:lnTo>
                <a:lnTo>
                  <a:pt x="1993" y="3233"/>
                </a:lnTo>
                <a:lnTo>
                  <a:pt x="1988" y="3231"/>
                </a:lnTo>
                <a:lnTo>
                  <a:pt x="1987" y="3231"/>
                </a:lnTo>
                <a:lnTo>
                  <a:pt x="1986" y="3230"/>
                </a:lnTo>
                <a:lnTo>
                  <a:pt x="1984" y="3230"/>
                </a:lnTo>
                <a:lnTo>
                  <a:pt x="1983" y="3228"/>
                </a:lnTo>
                <a:lnTo>
                  <a:pt x="1982" y="3228"/>
                </a:lnTo>
                <a:lnTo>
                  <a:pt x="1981" y="3227"/>
                </a:lnTo>
                <a:lnTo>
                  <a:pt x="1979" y="3227"/>
                </a:lnTo>
                <a:lnTo>
                  <a:pt x="1978" y="3227"/>
                </a:lnTo>
                <a:lnTo>
                  <a:pt x="1978" y="3226"/>
                </a:lnTo>
                <a:lnTo>
                  <a:pt x="1976" y="3225"/>
                </a:lnTo>
                <a:lnTo>
                  <a:pt x="1975" y="3225"/>
                </a:lnTo>
                <a:lnTo>
                  <a:pt x="1973" y="3223"/>
                </a:lnTo>
                <a:lnTo>
                  <a:pt x="1972" y="3223"/>
                </a:lnTo>
                <a:lnTo>
                  <a:pt x="1971" y="3222"/>
                </a:lnTo>
                <a:lnTo>
                  <a:pt x="1970" y="3222"/>
                </a:lnTo>
                <a:lnTo>
                  <a:pt x="1970" y="3221"/>
                </a:lnTo>
                <a:lnTo>
                  <a:pt x="1968" y="3221"/>
                </a:lnTo>
                <a:lnTo>
                  <a:pt x="1968" y="3220"/>
                </a:lnTo>
                <a:lnTo>
                  <a:pt x="1967" y="3220"/>
                </a:lnTo>
                <a:lnTo>
                  <a:pt x="1966" y="3218"/>
                </a:lnTo>
                <a:lnTo>
                  <a:pt x="1965" y="3217"/>
                </a:lnTo>
                <a:lnTo>
                  <a:pt x="1963" y="3216"/>
                </a:lnTo>
                <a:lnTo>
                  <a:pt x="1962" y="3215"/>
                </a:lnTo>
                <a:lnTo>
                  <a:pt x="1961" y="3215"/>
                </a:lnTo>
                <a:lnTo>
                  <a:pt x="1960" y="3214"/>
                </a:lnTo>
                <a:lnTo>
                  <a:pt x="1959" y="3212"/>
                </a:lnTo>
                <a:lnTo>
                  <a:pt x="1957" y="3212"/>
                </a:lnTo>
                <a:lnTo>
                  <a:pt x="1957" y="3211"/>
                </a:lnTo>
                <a:lnTo>
                  <a:pt x="1956" y="3211"/>
                </a:lnTo>
                <a:lnTo>
                  <a:pt x="1956" y="3210"/>
                </a:lnTo>
                <a:lnTo>
                  <a:pt x="1955" y="3210"/>
                </a:lnTo>
                <a:lnTo>
                  <a:pt x="1955" y="3209"/>
                </a:lnTo>
                <a:lnTo>
                  <a:pt x="1954" y="3209"/>
                </a:lnTo>
                <a:lnTo>
                  <a:pt x="1954" y="3207"/>
                </a:lnTo>
                <a:lnTo>
                  <a:pt x="1952" y="3207"/>
                </a:lnTo>
                <a:lnTo>
                  <a:pt x="1951" y="3206"/>
                </a:lnTo>
                <a:lnTo>
                  <a:pt x="1950" y="3206"/>
                </a:lnTo>
                <a:lnTo>
                  <a:pt x="1950" y="3205"/>
                </a:lnTo>
                <a:lnTo>
                  <a:pt x="1949" y="3205"/>
                </a:lnTo>
                <a:lnTo>
                  <a:pt x="1949" y="3204"/>
                </a:lnTo>
                <a:lnTo>
                  <a:pt x="1948" y="3204"/>
                </a:lnTo>
                <a:lnTo>
                  <a:pt x="1948" y="3202"/>
                </a:lnTo>
                <a:lnTo>
                  <a:pt x="1946" y="3201"/>
                </a:lnTo>
                <a:lnTo>
                  <a:pt x="1945" y="3201"/>
                </a:lnTo>
                <a:lnTo>
                  <a:pt x="1945" y="3200"/>
                </a:lnTo>
                <a:lnTo>
                  <a:pt x="1944" y="3199"/>
                </a:lnTo>
                <a:lnTo>
                  <a:pt x="1941" y="3196"/>
                </a:lnTo>
                <a:lnTo>
                  <a:pt x="1939" y="3194"/>
                </a:lnTo>
                <a:lnTo>
                  <a:pt x="1934" y="3189"/>
                </a:lnTo>
                <a:lnTo>
                  <a:pt x="1935" y="3188"/>
                </a:lnTo>
                <a:lnTo>
                  <a:pt x="1932" y="3184"/>
                </a:lnTo>
                <a:lnTo>
                  <a:pt x="1927" y="3179"/>
                </a:lnTo>
                <a:lnTo>
                  <a:pt x="1925" y="3178"/>
                </a:lnTo>
                <a:lnTo>
                  <a:pt x="1923" y="3175"/>
                </a:lnTo>
                <a:lnTo>
                  <a:pt x="1920" y="3173"/>
                </a:lnTo>
                <a:lnTo>
                  <a:pt x="1918" y="3170"/>
                </a:lnTo>
                <a:lnTo>
                  <a:pt x="1916" y="3169"/>
                </a:lnTo>
                <a:lnTo>
                  <a:pt x="1913" y="3167"/>
                </a:lnTo>
                <a:lnTo>
                  <a:pt x="1911" y="3165"/>
                </a:lnTo>
                <a:lnTo>
                  <a:pt x="1908" y="3163"/>
                </a:lnTo>
                <a:lnTo>
                  <a:pt x="1907" y="3161"/>
                </a:lnTo>
                <a:lnTo>
                  <a:pt x="1903" y="3158"/>
                </a:lnTo>
                <a:lnTo>
                  <a:pt x="1902" y="3157"/>
                </a:lnTo>
                <a:lnTo>
                  <a:pt x="1900" y="3156"/>
                </a:lnTo>
                <a:lnTo>
                  <a:pt x="1897" y="3153"/>
                </a:lnTo>
                <a:lnTo>
                  <a:pt x="1895" y="3151"/>
                </a:lnTo>
                <a:lnTo>
                  <a:pt x="1893" y="3151"/>
                </a:lnTo>
                <a:lnTo>
                  <a:pt x="1892" y="3149"/>
                </a:lnTo>
                <a:lnTo>
                  <a:pt x="1891" y="3149"/>
                </a:lnTo>
                <a:lnTo>
                  <a:pt x="1891" y="3148"/>
                </a:lnTo>
                <a:lnTo>
                  <a:pt x="1888" y="3148"/>
                </a:lnTo>
                <a:lnTo>
                  <a:pt x="1887" y="3147"/>
                </a:lnTo>
                <a:lnTo>
                  <a:pt x="1886" y="3147"/>
                </a:lnTo>
                <a:lnTo>
                  <a:pt x="1886" y="3146"/>
                </a:lnTo>
                <a:lnTo>
                  <a:pt x="1885" y="3145"/>
                </a:lnTo>
                <a:lnTo>
                  <a:pt x="1884" y="3145"/>
                </a:lnTo>
                <a:lnTo>
                  <a:pt x="1882" y="3143"/>
                </a:lnTo>
                <a:lnTo>
                  <a:pt x="1882" y="3142"/>
                </a:lnTo>
                <a:lnTo>
                  <a:pt x="1881" y="3142"/>
                </a:lnTo>
                <a:lnTo>
                  <a:pt x="1880" y="3141"/>
                </a:lnTo>
                <a:lnTo>
                  <a:pt x="1879" y="3141"/>
                </a:lnTo>
                <a:lnTo>
                  <a:pt x="1879" y="3140"/>
                </a:lnTo>
                <a:lnTo>
                  <a:pt x="1877" y="3140"/>
                </a:lnTo>
                <a:lnTo>
                  <a:pt x="1876" y="3138"/>
                </a:lnTo>
                <a:lnTo>
                  <a:pt x="1875" y="3137"/>
                </a:lnTo>
                <a:lnTo>
                  <a:pt x="1874" y="3137"/>
                </a:lnTo>
                <a:lnTo>
                  <a:pt x="1872" y="3135"/>
                </a:lnTo>
                <a:lnTo>
                  <a:pt x="1870" y="3132"/>
                </a:lnTo>
                <a:lnTo>
                  <a:pt x="1870" y="3131"/>
                </a:lnTo>
                <a:lnTo>
                  <a:pt x="1869" y="3130"/>
                </a:lnTo>
                <a:lnTo>
                  <a:pt x="1868" y="3127"/>
                </a:lnTo>
                <a:lnTo>
                  <a:pt x="1866" y="3126"/>
                </a:lnTo>
                <a:lnTo>
                  <a:pt x="1865" y="3124"/>
                </a:lnTo>
                <a:lnTo>
                  <a:pt x="1864" y="3122"/>
                </a:lnTo>
                <a:lnTo>
                  <a:pt x="1861" y="3121"/>
                </a:lnTo>
                <a:lnTo>
                  <a:pt x="1860" y="3120"/>
                </a:lnTo>
                <a:lnTo>
                  <a:pt x="1859" y="3119"/>
                </a:lnTo>
                <a:lnTo>
                  <a:pt x="1856" y="3117"/>
                </a:lnTo>
                <a:lnTo>
                  <a:pt x="1853" y="3115"/>
                </a:lnTo>
                <a:lnTo>
                  <a:pt x="1850" y="3113"/>
                </a:lnTo>
                <a:lnTo>
                  <a:pt x="1847" y="3111"/>
                </a:lnTo>
                <a:lnTo>
                  <a:pt x="1844" y="3109"/>
                </a:lnTo>
                <a:lnTo>
                  <a:pt x="1842" y="3108"/>
                </a:lnTo>
                <a:lnTo>
                  <a:pt x="1839" y="3105"/>
                </a:lnTo>
                <a:lnTo>
                  <a:pt x="1838" y="3104"/>
                </a:lnTo>
                <a:lnTo>
                  <a:pt x="1836" y="3103"/>
                </a:lnTo>
                <a:lnTo>
                  <a:pt x="1834" y="3101"/>
                </a:lnTo>
                <a:lnTo>
                  <a:pt x="1833" y="3100"/>
                </a:lnTo>
                <a:lnTo>
                  <a:pt x="1832" y="3099"/>
                </a:lnTo>
                <a:lnTo>
                  <a:pt x="1829" y="3098"/>
                </a:lnTo>
                <a:lnTo>
                  <a:pt x="1827" y="3097"/>
                </a:lnTo>
                <a:lnTo>
                  <a:pt x="1827" y="3095"/>
                </a:lnTo>
                <a:lnTo>
                  <a:pt x="1826" y="3097"/>
                </a:lnTo>
                <a:lnTo>
                  <a:pt x="1826" y="3098"/>
                </a:lnTo>
                <a:lnTo>
                  <a:pt x="1826" y="3099"/>
                </a:lnTo>
                <a:lnTo>
                  <a:pt x="1826" y="3100"/>
                </a:lnTo>
                <a:lnTo>
                  <a:pt x="1824" y="3100"/>
                </a:lnTo>
                <a:lnTo>
                  <a:pt x="1824" y="3101"/>
                </a:lnTo>
                <a:lnTo>
                  <a:pt x="1824" y="3103"/>
                </a:lnTo>
                <a:lnTo>
                  <a:pt x="1823" y="3103"/>
                </a:lnTo>
                <a:lnTo>
                  <a:pt x="1823" y="3104"/>
                </a:lnTo>
                <a:lnTo>
                  <a:pt x="1822" y="3104"/>
                </a:lnTo>
                <a:lnTo>
                  <a:pt x="1822" y="3105"/>
                </a:lnTo>
                <a:lnTo>
                  <a:pt x="1821" y="3105"/>
                </a:lnTo>
                <a:lnTo>
                  <a:pt x="1821" y="3106"/>
                </a:lnTo>
                <a:lnTo>
                  <a:pt x="1820" y="3106"/>
                </a:lnTo>
                <a:lnTo>
                  <a:pt x="1818" y="3106"/>
                </a:lnTo>
                <a:lnTo>
                  <a:pt x="1818" y="3105"/>
                </a:lnTo>
                <a:lnTo>
                  <a:pt x="1781" y="3130"/>
                </a:lnTo>
                <a:lnTo>
                  <a:pt x="1744" y="3151"/>
                </a:lnTo>
                <a:lnTo>
                  <a:pt x="1744" y="3152"/>
                </a:lnTo>
                <a:lnTo>
                  <a:pt x="1741" y="3152"/>
                </a:lnTo>
                <a:lnTo>
                  <a:pt x="1740" y="3152"/>
                </a:lnTo>
                <a:lnTo>
                  <a:pt x="1738" y="3152"/>
                </a:lnTo>
                <a:lnTo>
                  <a:pt x="1737" y="3152"/>
                </a:lnTo>
                <a:lnTo>
                  <a:pt x="1736" y="3152"/>
                </a:lnTo>
                <a:lnTo>
                  <a:pt x="1735" y="3152"/>
                </a:lnTo>
                <a:lnTo>
                  <a:pt x="1733" y="3152"/>
                </a:lnTo>
                <a:lnTo>
                  <a:pt x="1732" y="3151"/>
                </a:lnTo>
                <a:lnTo>
                  <a:pt x="1731" y="3149"/>
                </a:lnTo>
                <a:lnTo>
                  <a:pt x="1730" y="3148"/>
                </a:lnTo>
                <a:lnTo>
                  <a:pt x="1728" y="3147"/>
                </a:lnTo>
                <a:lnTo>
                  <a:pt x="1727" y="3146"/>
                </a:lnTo>
                <a:lnTo>
                  <a:pt x="1726" y="3145"/>
                </a:lnTo>
                <a:lnTo>
                  <a:pt x="1725" y="3145"/>
                </a:lnTo>
                <a:lnTo>
                  <a:pt x="1724" y="3145"/>
                </a:lnTo>
                <a:lnTo>
                  <a:pt x="1724" y="3143"/>
                </a:lnTo>
                <a:lnTo>
                  <a:pt x="1722" y="3143"/>
                </a:lnTo>
                <a:lnTo>
                  <a:pt x="1721" y="3142"/>
                </a:lnTo>
                <a:lnTo>
                  <a:pt x="1721" y="3141"/>
                </a:lnTo>
                <a:lnTo>
                  <a:pt x="1720" y="3141"/>
                </a:lnTo>
                <a:lnTo>
                  <a:pt x="1719" y="3141"/>
                </a:lnTo>
                <a:lnTo>
                  <a:pt x="1717" y="3140"/>
                </a:lnTo>
                <a:lnTo>
                  <a:pt x="1716" y="3140"/>
                </a:lnTo>
                <a:lnTo>
                  <a:pt x="1716" y="3141"/>
                </a:lnTo>
                <a:lnTo>
                  <a:pt x="1715" y="3140"/>
                </a:lnTo>
                <a:lnTo>
                  <a:pt x="1712" y="3141"/>
                </a:lnTo>
                <a:lnTo>
                  <a:pt x="1705" y="3145"/>
                </a:lnTo>
                <a:lnTo>
                  <a:pt x="1706" y="3146"/>
                </a:lnTo>
                <a:lnTo>
                  <a:pt x="1705" y="3147"/>
                </a:lnTo>
                <a:lnTo>
                  <a:pt x="1704" y="3148"/>
                </a:lnTo>
                <a:lnTo>
                  <a:pt x="1703" y="3149"/>
                </a:lnTo>
                <a:lnTo>
                  <a:pt x="1701" y="3149"/>
                </a:lnTo>
                <a:lnTo>
                  <a:pt x="1701" y="3151"/>
                </a:lnTo>
                <a:lnTo>
                  <a:pt x="1700" y="3152"/>
                </a:lnTo>
                <a:lnTo>
                  <a:pt x="1698" y="3153"/>
                </a:lnTo>
                <a:lnTo>
                  <a:pt x="1696" y="3154"/>
                </a:lnTo>
                <a:lnTo>
                  <a:pt x="1694" y="3156"/>
                </a:lnTo>
                <a:lnTo>
                  <a:pt x="1693" y="3158"/>
                </a:lnTo>
                <a:lnTo>
                  <a:pt x="1692" y="3158"/>
                </a:lnTo>
                <a:lnTo>
                  <a:pt x="1692" y="3159"/>
                </a:lnTo>
                <a:lnTo>
                  <a:pt x="1692" y="3161"/>
                </a:lnTo>
                <a:lnTo>
                  <a:pt x="1690" y="3162"/>
                </a:lnTo>
                <a:lnTo>
                  <a:pt x="1690" y="3163"/>
                </a:lnTo>
                <a:lnTo>
                  <a:pt x="1690" y="3164"/>
                </a:lnTo>
                <a:lnTo>
                  <a:pt x="1689" y="3165"/>
                </a:lnTo>
                <a:lnTo>
                  <a:pt x="1688" y="3167"/>
                </a:lnTo>
                <a:lnTo>
                  <a:pt x="1688" y="3168"/>
                </a:lnTo>
                <a:lnTo>
                  <a:pt x="1687" y="3168"/>
                </a:lnTo>
                <a:lnTo>
                  <a:pt x="1684" y="3169"/>
                </a:lnTo>
                <a:lnTo>
                  <a:pt x="1684" y="3170"/>
                </a:lnTo>
                <a:lnTo>
                  <a:pt x="1683" y="3170"/>
                </a:lnTo>
                <a:lnTo>
                  <a:pt x="1682" y="3172"/>
                </a:lnTo>
                <a:lnTo>
                  <a:pt x="1680" y="3173"/>
                </a:lnTo>
                <a:lnTo>
                  <a:pt x="1679" y="3173"/>
                </a:lnTo>
                <a:lnTo>
                  <a:pt x="1679" y="3174"/>
                </a:lnTo>
                <a:lnTo>
                  <a:pt x="1677" y="3175"/>
                </a:lnTo>
                <a:lnTo>
                  <a:pt x="1676" y="3177"/>
                </a:lnTo>
                <a:lnTo>
                  <a:pt x="1674" y="3177"/>
                </a:lnTo>
                <a:lnTo>
                  <a:pt x="1673" y="3178"/>
                </a:lnTo>
                <a:lnTo>
                  <a:pt x="1672" y="3179"/>
                </a:lnTo>
                <a:lnTo>
                  <a:pt x="1671" y="3179"/>
                </a:lnTo>
                <a:lnTo>
                  <a:pt x="1669" y="3179"/>
                </a:lnTo>
                <a:lnTo>
                  <a:pt x="1668" y="3179"/>
                </a:lnTo>
                <a:lnTo>
                  <a:pt x="1666" y="3180"/>
                </a:lnTo>
                <a:lnTo>
                  <a:pt x="1663" y="3179"/>
                </a:lnTo>
                <a:lnTo>
                  <a:pt x="1658" y="3177"/>
                </a:lnTo>
                <a:lnTo>
                  <a:pt x="1656" y="3177"/>
                </a:lnTo>
                <a:lnTo>
                  <a:pt x="1651" y="3174"/>
                </a:lnTo>
                <a:lnTo>
                  <a:pt x="1646" y="3173"/>
                </a:lnTo>
                <a:lnTo>
                  <a:pt x="1640" y="3170"/>
                </a:lnTo>
                <a:lnTo>
                  <a:pt x="1635" y="3169"/>
                </a:lnTo>
                <a:lnTo>
                  <a:pt x="1630" y="3169"/>
                </a:lnTo>
                <a:lnTo>
                  <a:pt x="1626" y="3169"/>
                </a:lnTo>
                <a:lnTo>
                  <a:pt x="1623" y="3169"/>
                </a:lnTo>
                <a:lnTo>
                  <a:pt x="1619" y="3168"/>
                </a:lnTo>
                <a:lnTo>
                  <a:pt x="1615" y="3167"/>
                </a:lnTo>
                <a:lnTo>
                  <a:pt x="1613" y="3165"/>
                </a:lnTo>
                <a:lnTo>
                  <a:pt x="1608" y="3165"/>
                </a:lnTo>
                <a:lnTo>
                  <a:pt x="1607" y="3165"/>
                </a:lnTo>
                <a:lnTo>
                  <a:pt x="1604" y="3165"/>
                </a:lnTo>
                <a:lnTo>
                  <a:pt x="1602" y="3165"/>
                </a:lnTo>
                <a:lnTo>
                  <a:pt x="1599" y="3167"/>
                </a:lnTo>
                <a:lnTo>
                  <a:pt x="1597" y="3167"/>
                </a:lnTo>
                <a:lnTo>
                  <a:pt x="1594" y="3167"/>
                </a:lnTo>
                <a:lnTo>
                  <a:pt x="1592" y="3169"/>
                </a:lnTo>
                <a:lnTo>
                  <a:pt x="1589" y="3170"/>
                </a:lnTo>
                <a:lnTo>
                  <a:pt x="1587" y="3173"/>
                </a:lnTo>
                <a:lnTo>
                  <a:pt x="1586" y="3175"/>
                </a:lnTo>
                <a:lnTo>
                  <a:pt x="1585" y="3178"/>
                </a:lnTo>
                <a:lnTo>
                  <a:pt x="1585" y="3180"/>
                </a:lnTo>
                <a:lnTo>
                  <a:pt x="1585" y="3181"/>
                </a:lnTo>
                <a:lnTo>
                  <a:pt x="1583" y="3184"/>
                </a:lnTo>
                <a:lnTo>
                  <a:pt x="1581" y="3185"/>
                </a:lnTo>
                <a:lnTo>
                  <a:pt x="1578" y="3188"/>
                </a:lnTo>
                <a:lnTo>
                  <a:pt x="1577" y="3190"/>
                </a:lnTo>
                <a:lnTo>
                  <a:pt x="1575" y="3191"/>
                </a:lnTo>
                <a:lnTo>
                  <a:pt x="1572" y="3194"/>
                </a:lnTo>
                <a:lnTo>
                  <a:pt x="1570" y="3195"/>
                </a:lnTo>
                <a:lnTo>
                  <a:pt x="1569" y="3195"/>
                </a:lnTo>
                <a:lnTo>
                  <a:pt x="1566" y="3195"/>
                </a:lnTo>
                <a:lnTo>
                  <a:pt x="1565" y="3196"/>
                </a:lnTo>
                <a:lnTo>
                  <a:pt x="1564" y="3197"/>
                </a:lnTo>
                <a:lnTo>
                  <a:pt x="1561" y="3199"/>
                </a:lnTo>
                <a:lnTo>
                  <a:pt x="1559" y="3202"/>
                </a:lnTo>
                <a:lnTo>
                  <a:pt x="1557" y="3204"/>
                </a:lnTo>
                <a:lnTo>
                  <a:pt x="1555" y="3205"/>
                </a:lnTo>
                <a:lnTo>
                  <a:pt x="1554" y="3206"/>
                </a:lnTo>
                <a:lnTo>
                  <a:pt x="1553" y="3207"/>
                </a:lnTo>
                <a:lnTo>
                  <a:pt x="1551" y="3207"/>
                </a:lnTo>
                <a:lnTo>
                  <a:pt x="1548" y="3209"/>
                </a:lnTo>
                <a:lnTo>
                  <a:pt x="1543" y="3209"/>
                </a:lnTo>
                <a:lnTo>
                  <a:pt x="1540" y="3210"/>
                </a:lnTo>
                <a:lnTo>
                  <a:pt x="1538" y="3210"/>
                </a:lnTo>
                <a:lnTo>
                  <a:pt x="1534" y="3210"/>
                </a:lnTo>
                <a:lnTo>
                  <a:pt x="1532" y="3210"/>
                </a:lnTo>
                <a:lnTo>
                  <a:pt x="1524" y="3212"/>
                </a:lnTo>
                <a:lnTo>
                  <a:pt x="1516" y="3216"/>
                </a:lnTo>
                <a:lnTo>
                  <a:pt x="1507" y="3220"/>
                </a:lnTo>
                <a:lnTo>
                  <a:pt x="1505" y="3220"/>
                </a:lnTo>
                <a:lnTo>
                  <a:pt x="1500" y="3223"/>
                </a:lnTo>
                <a:lnTo>
                  <a:pt x="1498" y="3225"/>
                </a:lnTo>
                <a:lnTo>
                  <a:pt x="1497" y="3225"/>
                </a:lnTo>
                <a:lnTo>
                  <a:pt x="1495" y="3226"/>
                </a:lnTo>
                <a:lnTo>
                  <a:pt x="1493" y="3227"/>
                </a:lnTo>
                <a:lnTo>
                  <a:pt x="1492" y="3228"/>
                </a:lnTo>
                <a:lnTo>
                  <a:pt x="1491" y="3228"/>
                </a:lnTo>
                <a:lnTo>
                  <a:pt x="1468" y="3207"/>
                </a:lnTo>
                <a:lnTo>
                  <a:pt x="1441" y="3206"/>
                </a:lnTo>
                <a:lnTo>
                  <a:pt x="1415" y="3209"/>
                </a:lnTo>
                <a:lnTo>
                  <a:pt x="1377" y="3199"/>
                </a:lnTo>
                <a:lnTo>
                  <a:pt x="1361" y="3195"/>
                </a:lnTo>
                <a:lnTo>
                  <a:pt x="1342" y="3195"/>
                </a:lnTo>
                <a:lnTo>
                  <a:pt x="1340" y="3173"/>
                </a:lnTo>
                <a:lnTo>
                  <a:pt x="1327" y="3148"/>
                </a:lnTo>
                <a:lnTo>
                  <a:pt x="1284" y="3121"/>
                </a:lnTo>
                <a:lnTo>
                  <a:pt x="1257" y="3094"/>
                </a:lnTo>
                <a:lnTo>
                  <a:pt x="1247" y="3079"/>
                </a:lnTo>
                <a:lnTo>
                  <a:pt x="1251" y="3042"/>
                </a:lnTo>
                <a:lnTo>
                  <a:pt x="1255" y="3010"/>
                </a:lnTo>
                <a:lnTo>
                  <a:pt x="1258" y="2975"/>
                </a:lnTo>
                <a:lnTo>
                  <a:pt x="1267" y="2886"/>
                </a:lnTo>
                <a:lnTo>
                  <a:pt x="1272" y="2840"/>
                </a:lnTo>
                <a:lnTo>
                  <a:pt x="1277" y="2796"/>
                </a:lnTo>
                <a:lnTo>
                  <a:pt x="1278" y="2774"/>
                </a:lnTo>
                <a:lnTo>
                  <a:pt x="1258" y="2776"/>
                </a:lnTo>
                <a:lnTo>
                  <a:pt x="1231" y="2784"/>
                </a:lnTo>
                <a:lnTo>
                  <a:pt x="1204" y="2796"/>
                </a:lnTo>
                <a:lnTo>
                  <a:pt x="1177" y="2805"/>
                </a:lnTo>
                <a:lnTo>
                  <a:pt x="1144" y="2815"/>
                </a:lnTo>
                <a:lnTo>
                  <a:pt x="1107" y="2824"/>
                </a:lnTo>
                <a:lnTo>
                  <a:pt x="1081" y="2832"/>
                </a:lnTo>
                <a:lnTo>
                  <a:pt x="1053" y="2840"/>
                </a:lnTo>
                <a:lnTo>
                  <a:pt x="1022" y="2850"/>
                </a:lnTo>
                <a:lnTo>
                  <a:pt x="998" y="2856"/>
                </a:lnTo>
                <a:lnTo>
                  <a:pt x="968" y="2850"/>
                </a:lnTo>
                <a:lnTo>
                  <a:pt x="932" y="2842"/>
                </a:lnTo>
                <a:lnTo>
                  <a:pt x="894" y="2831"/>
                </a:lnTo>
                <a:lnTo>
                  <a:pt x="886" y="2832"/>
                </a:lnTo>
                <a:lnTo>
                  <a:pt x="877" y="2824"/>
                </a:lnTo>
                <a:lnTo>
                  <a:pt x="852" y="2817"/>
                </a:lnTo>
                <a:lnTo>
                  <a:pt x="825" y="2811"/>
                </a:lnTo>
                <a:lnTo>
                  <a:pt x="822" y="2812"/>
                </a:lnTo>
                <a:lnTo>
                  <a:pt x="820" y="2813"/>
                </a:lnTo>
                <a:lnTo>
                  <a:pt x="819" y="2813"/>
                </a:lnTo>
                <a:lnTo>
                  <a:pt x="818" y="2813"/>
                </a:lnTo>
                <a:lnTo>
                  <a:pt x="817" y="2813"/>
                </a:lnTo>
                <a:lnTo>
                  <a:pt x="817" y="2815"/>
                </a:lnTo>
                <a:lnTo>
                  <a:pt x="815" y="2815"/>
                </a:lnTo>
                <a:lnTo>
                  <a:pt x="814" y="2815"/>
                </a:lnTo>
                <a:lnTo>
                  <a:pt x="814" y="2816"/>
                </a:lnTo>
                <a:lnTo>
                  <a:pt x="813" y="2816"/>
                </a:lnTo>
                <a:lnTo>
                  <a:pt x="812" y="2817"/>
                </a:lnTo>
                <a:lnTo>
                  <a:pt x="808" y="2820"/>
                </a:lnTo>
                <a:lnTo>
                  <a:pt x="804" y="2821"/>
                </a:lnTo>
                <a:lnTo>
                  <a:pt x="802" y="2823"/>
                </a:lnTo>
                <a:lnTo>
                  <a:pt x="798" y="2826"/>
                </a:lnTo>
                <a:lnTo>
                  <a:pt x="796" y="2827"/>
                </a:lnTo>
                <a:lnTo>
                  <a:pt x="793" y="2828"/>
                </a:lnTo>
                <a:lnTo>
                  <a:pt x="791" y="2829"/>
                </a:lnTo>
                <a:lnTo>
                  <a:pt x="790" y="2831"/>
                </a:lnTo>
                <a:lnTo>
                  <a:pt x="788" y="2832"/>
                </a:lnTo>
                <a:lnTo>
                  <a:pt x="785" y="2833"/>
                </a:lnTo>
                <a:lnTo>
                  <a:pt x="781" y="2836"/>
                </a:lnTo>
                <a:lnTo>
                  <a:pt x="776" y="2838"/>
                </a:lnTo>
                <a:lnTo>
                  <a:pt x="775" y="2839"/>
                </a:lnTo>
                <a:lnTo>
                  <a:pt x="774" y="2840"/>
                </a:lnTo>
                <a:lnTo>
                  <a:pt x="772" y="2840"/>
                </a:lnTo>
                <a:lnTo>
                  <a:pt x="771" y="2842"/>
                </a:lnTo>
                <a:lnTo>
                  <a:pt x="770" y="2842"/>
                </a:lnTo>
                <a:lnTo>
                  <a:pt x="767" y="2843"/>
                </a:lnTo>
                <a:lnTo>
                  <a:pt x="766" y="2842"/>
                </a:lnTo>
                <a:lnTo>
                  <a:pt x="763" y="2840"/>
                </a:lnTo>
                <a:lnTo>
                  <a:pt x="759" y="2839"/>
                </a:lnTo>
                <a:lnTo>
                  <a:pt x="754" y="2837"/>
                </a:lnTo>
                <a:lnTo>
                  <a:pt x="752" y="2834"/>
                </a:lnTo>
                <a:lnTo>
                  <a:pt x="748" y="2833"/>
                </a:lnTo>
                <a:lnTo>
                  <a:pt x="744" y="2831"/>
                </a:lnTo>
                <a:lnTo>
                  <a:pt x="742" y="2829"/>
                </a:lnTo>
                <a:lnTo>
                  <a:pt x="739" y="2828"/>
                </a:lnTo>
                <a:lnTo>
                  <a:pt x="738" y="2827"/>
                </a:lnTo>
                <a:lnTo>
                  <a:pt x="737" y="2827"/>
                </a:lnTo>
                <a:lnTo>
                  <a:pt x="736" y="2826"/>
                </a:lnTo>
                <a:lnTo>
                  <a:pt x="734" y="2824"/>
                </a:lnTo>
                <a:lnTo>
                  <a:pt x="733" y="2824"/>
                </a:lnTo>
                <a:lnTo>
                  <a:pt x="733" y="2823"/>
                </a:lnTo>
                <a:lnTo>
                  <a:pt x="732" y="2823"/>
                </a:lnTo>
                <a:lnTo>
                  <a:pt x="731" y="2822"/>
                </a:lnTo>
                <a:lnTo>
                  <a:pt x="729" y="2822"/>
                </a:lnTo>
                <a:lnTo>
                  <a:pt x="728" y="2821"/>
                </a:lnTo>
                <a:lnTo>
                  <a:pt x="727" y="2820"/>
                </a:lnTo>
                <a:lnTo>
                  <a:pt x="724" y="2818"/>
                </a:lnTo>
                <a:lnTo>
                  <a:pt x="723" y="2817"/>
                </a:lnTo>
                <a:lnTo>
                  <a:pt x="722" y="2817"/>
                </a:lnTo>
                <a:lnTo>
                  <a:pt x="721" y="2816"/>
                </a:lnTo>
                <a:lnTo>
                  <a:pt x="718" y="2815"/>
                </a:lnTo>
                <a:lnTo>
                  <a:pt x="715" y="2813"/>
                </a:lnTo>
                <a:lnTo>
                  <a:pt x="712" y="2812"/>
                </a:lnTo>
                <a:lnTo>
                  <a:pt x="712" y="2811"/>
                </a:lnTo>
                <a:lnTo>
                  <a:pt x="710" y="2811"/>
                </a:lnTo>
                <a:lnTo>
                  <a:pt x="707" y="2810"/>
                </a:lnTo>
                <a:lnTo>
                  <a:pt x="706" y="2810"/>
                </a:lnTo>
                <a:lnTo>
                  <a:pt x="705" y="2810"/>
                </a:lnTo>
                <a:lnTo>
                  <a:pt x="701" y="2808"/>
                </a:lnTo>
                <a:lnTo>
                  <a:pt x="700" y="2807"/>
                </a:lnTo>
                <a:lnTo>
                  <a:pt x="699" y="2807"/>
                </a:lnTo>
                <a:lnTo>
                  <a:pt x="697" y="2807"/>
                </a:lnTo>
                <a:lnTo>
                  <a:pt x="696" y="2807"/>
                </a:lnTo>
                <a:lnTo>
                  <a:pt x="695" y="2807"/>
                </a:lnTo>
                <a:lnTo>
                  <a:pt x="694" y="2806"/>
                </a:lnTo>
                <a:lnTo>
                  <a:pt x="691" y="2806"/>
                </a:lnTo>
                <a:lnTo>
                  <a:pt x="689" y="2805"/>
                </a:lnTo>
                <a:lnTo>
                  <a:pt x="686" y="2805"/>
                </a:lnTo>
                <a:lnTo>
                  <a:pt x="684" y="2805"/>
                </a:lnTo>
                <a:lnTo>
                  <a:pt x="683" y="2804"/>
                </a:lnTo>
                <a:lnTo>
                  <a:pt x="680" y="2804"/>
                </a:lnTo>
                <a:lnTo>
                  <a:pt x="678" y="2804"/>
                </a:lnTo>
                <a:lnTo>
                  <a:pt x="675" y="2802"/>
                </a:lnTo>
                <a:lnTo>
                  <a:pt x="673" y="2802"/>
                </a:lnTo>
                <a:lnTo>
                  <a:pt x="670" y="2801"/>
                </a:lnTo>
                <a:lnTo>
                  <a:pt x="668" y="2801"/>
                </a:lnTo>
                <a:lnTo>
                  <a:pt x="667" y="2800"/>
                </a:lnTo>
                <a:lnTo>
                  <a:pt x="664" y="2800"/>
                </a:lnTo>
                <a:lnTo>
                  <a:pt x="663" y="2799"/>
                </a:lnTo>
                <a:lnTo>
                  <a:pt x="660" y="2799"/>
                </a:lnTo>
                <a:lnTo>
                  <a:pt x="659" y="2797"/>
                </a:lnTo>
                <a:lnTo>
                  <a:pt x="656" y="2797"/>
                </a:lnTo>
                <a:lnTo>
                  <a:pt x="654" y="2796"/>
                </a:lnTo>
                <a:lnTo>
                  <a:pt x="653" y="2796"/>
                </a:lnTo>
                <a:lnTo>
                  <a:pt x="652" y="2796"/>
                </a:lnTo>
                <a:lnTo>
                  <a:pt x="652" y="2795"/>
                </a:lnTo>
                <a:lnTo>
                  <a:pt x="651" y="2795"/>
                </a:lnTo>
                <a:lnTo>
                  <a:pt x="651" y="2794"/>
                </a:lnTo>
                <a:lnTo>
                  <a:pt x="649" y="2794"/>
                </a:lnTo>
                <a:lnTo>
                  <a:pt x="649" y="2792"/>
                </a:lnTo>
                <a:lnTo>
                  <a:pt x="648" y="2792"/>
                </a:lnTo>
                <a:lnTo>
                  <a:pt x="648" y="2791"/>
                </a:lnTo>
                <a:lnTo>
                  <a:pt x="647" y="2790"/>
                </a:lnTo>
                <a:lnTo>
                  <a:pt x="646" y="2789"/>
                </a:lnTo>
                <a:lnTo>
                  <a:pt x="646" y="2788"/>
                </a:lnTo>
                <a:lnTo>
                  <a:pt x="644" y="2788"/>
                </a:lnTo>
                <a:lnTo>
                  <a:pt x="643" y="2785"/>
                </a:lnTo>
                <a:lnTo>
                  <a:pt x="642" y="2785"/>
                </a:lnTo>
                <a:lnTo>
                  <a:pt x="621" y="2765"/>
                </a:lnTo>
                <a:lnTo>
                  <a:pt x="594" y="2792"/>
                </a:lnTo>
                <a:lnTo>
                  <a:pt x="592" y="2784"/>
                </a:lnTo>
                <a:lnTo>
                  <a:pt x="588" y="2773"/>
                </a:lnTo>
                <a:lnTo>
                  <a:pt x="584" y="2765"/>
                </a:lnTo>
                <a:lnTo>
                  <a:pt x="583" y="2759"/>
                </a:lnTo>
                <a:lnTo>
                  <a:pt x="582" y="2756"/>
                </a:lnTo>
                <a:lnTo>
                  <a:pt x="577" y="2742"/>
                </a:lnTo>
                <a:lnTo>
                  <a:pt x="574" y="2733"/>
                </a:lnTo>
                <a:lnTo>
                  <a:pt x="573" y="2731"/>
                </a:lnTo>
                <a:lnTo>
                  <a:pt x="572" y="2728"/>
                </a:lnTo>
                <a:lnTo>
                  <a:pt x="566" y="2719"/>
                </a:lnTo>
                <a:lnTo>
                  <a:pt x="561" y="2710"/>
                </a:lnTo>
                <a:lnTo>
                  <a:pt x="557" y="2704"/>
                </a:lnTo>
                <a:lnTo>
                  <a:pt x="547" y="2689"/>
                </a:lnTo>
                <a:lnTo>
                  <a:pt x="545" y="2684"/>
                </a:lnTo>
                <a:lnTo>
                  <a:pt x="544" y="2683"/>
                </a:lnTo>
                <a:lnTo>
                  <a:pt x="541" y="2679"/>
                </a:lnTo>
                <a:lnTo>
                  <a:pt x="540" y="2678"/>
                </a:lnTo>
                <a:lnTo>
                  <a:pt x="539" y="2678"/>
                </a:lnTo>
                <a:lnTo>
                  <a:pt x="539" y="2677"/>
                </a:lnTo>
                <a:lnTo>
                  <a:pt x="539" y="2675"/>
                </a:lnTo>
                <a:lnTo>
                  <a:pt x="537" y="2674"/>
                </a:lnTo>
                <a:lnTo>
                  <a:pt x="536" y="2673"/>
                </a:lnTo>
                <a:lnTo>
                  <a:pt x="532" y="2667"/>
                </a:lnTo>
                <a:lnTo>
                  <a:pt x="529" y="2662"/>
                </a:lnTo>
                <a:lnTo>
                  <a:pt x="526" y="2658"/>
                </a:lnTo>
                <a:lnTo>
                  <a:pt x="521" y="2651"/>
                </a:lnTo>
                <a:lnTo>
                  <a:pt x="516" y="2645"/>
                </a:lnTo>
                <a:lnTo>
                  <a:pt x="513" y="2640"/>
                </a:lnTo>
                <a:lnTo>
                  <a:pt x="512" y="2637"/>
                </a:lnTo>
                <a:lnTo>
                  <a:pt x="510" y="2636"/>
                </a:lnTo>
                <a:lnTo>
                  <a:pt x="507" y="2632"/>
                </a:lnTo>
                <a:lnTo>
                  <a:pt x="505" y="2631"/>
                </a:lnTo>
                <a:lnTo>
                  <a:pt x="503" y="2627"/>
                </a:lnTo>
                <a:lnTo>
                  <a:pt x="500" y="2625"/>
                </a:lnTo>
                <a:lnTo>
                  <a:pt x="499" y="2623"/>
                </a:lnTo>
                <a:lnTo>
                  <a:pt x="498" y="2619"/>
                </a:lnTo>
                <a:lnTo>
                  <a:pt x="497" y="2616"/>
                </a:lnTo>
                <a:lnTo>
                  <a:pt x="496" y="2615"/>
                </a:lnTo>
                <a:lnTo>
                  <a:pt x="494" y="2611"/>
                </a:lnTo>
                <a:lnTo>
                  <a:pt x="494" y="2610"/>
                </a:lnTo>
                <a:lnTo>
                  <a:pt x="493" y="2608"/>
                </a:lnTo>
                <a:lnTo>
                  <a:pt x="455" y="2546"/>
                </a:lnTo>
                <a:lnTo>
                  <a:pt x="454" y="2545"/>
                </a:lnTo>
                <a:lnTo>
                  <a:pt x="453" y="2544"/>
                </a:lnTo>
                <a:lnTo>
                  <a:pt x="453" y="2541"/>
                </a:lnTo>
                <a:lnTo>
                  <a:pt x="451" y="2540"/>
                </a:lnTo>
                <a:lnTo>
                  <a:pt x="450" y="2538"/>
                </a:lnTo>
                <a:lnTo>
                  <a:pt x="449" y="2536"/>
                </a:lnTo>
                <a:lnTo>
                  <a:pt x="448" y="2535"/>
                </a:lnTo>
                <a:lnTo>
                  <a:pt x="448" y="2534"/>
                </a:lnTo>
                <a:lnTo>
                  <a:pt x="448" y="2533"/>
                </a:lnTo>
                <a:lnTo>
                  <a:pt x="446" y="2531"/>
                </a:lnTo>
                <a:lnTo>
                  <a:pt x="445" y="2530"/>
                </a:lnTo>
                <a:lnTo>
                  <a:pt x="445" y="2529"/>
                </a:lnTo>
                <a:lnTo>
                  <a:pt x="444" y="2529"/>
                </a:lnTo>
                <a:lnTo>
                  <a:pt x="444" y="2528"/>
                </a:lnTo>
                <a:lnTo>
                  <a:pt x="444" y="2527"/>
                </a:lnTo>
                <a:lnTo>
                  <a:pt x="444" y="2525"/>
                </a:lnTo>
                <a:lnTo>
                  <a:pt x="441" y="2523"/>
                </a:lnTo>
                <a:lnTo>
                  <a:pt x="441" y="2522"/>
                </a:lnTo>
                <a:lnTo>
                  <a:pt x="440" y="2522"/>
                </a:lnTo>
                <a:lnTo>
                  <a:pt x="440" y="2520"/>
                </a:lnTo>
                <a:lnTo>
                  <a:pt x="440" y="2519"/>
                </a:lnTo>
                <a:lnTo>
                  <a:pt x="439" y="2519"/>
                </a:lnTo>
                <a:lnTo>
                  <a:pt x="433" y="2509"/>
                </a:lnTo>
                <a:lnTo>
                  <a:pt x="433" y="2508"/>
                </a:lnTo>
                <a:lnTo>
                  <a:pt x="433" y="2507"/>
                </a:lnTo>
                <a:lnTo>
                  <a:pt x="432" y="2507"/>
                </a:lnTo>
                <a:lnTo>
                  <a:pt x="432" y="2506"/>
                </a:lnTo>
                <a:lnTo>
                  <a:pt x="430" y="2504"/>
                </a:lnTo>
                <a:lnTo>
                  <a:pt x="430" y="2503"/>
                </a:lnTo>
                <a:lnTo>
                  <a:pt x="429" y="2502"/>
                </a:lnTo>
                <a:lnTo>
                  <a:pt x="428" y="2499"/>
                </a:lnTo>
                <a:lnTo>
                  <a:pt x="428" y="2498"/>
                </a:lnTo>
                <a:lnTo>
                  <a:pt x="427" y="2496"/>
                </a:lnTo>
                <a:lnTo>
                  <a:pt x="425" y="2493"/>
                </a:lnTo>
                <a:lnTo>
                  <a:pt x="425" y="2492"/>
                </a:lnTo>
                <a:lnTo>
                  <a:pt x="424" y="2491"/>
                </a:lnTo>
                <a:lnTo>
                  <a:pt x="424" y="2488"/>
                </a:lnTo>
                <a:lnTo>
                  <a:pt x="423" y="2487"/>
                </a:lnTo>
                <a:lnTo>
                  <a:pt x="423" y="2486"/>
                </a:lnTo>
                <a:lnTo>
                  <a:pt x="423" y="2485"/>
                </a:lnTo>
                <a:lnTo>
                  <a:pt x="422" y="2483"/>
                </a:lnTo>
                <a:lnTo>
                  <a:pt x="422" y="2482"/>
                </a:lnTo>
                <a:lnTo>
                  <a:pt x="422" y="2481"/>
                </a:lnTo>
                <a:lnTo>
                  <a:pt x="422" y="2480"/>
                </a:lnTo>
                <a:lnTo>
                  <a:pt x="421" y="2480"/>
                </a:lnTo>
                <a:lnTo>
                  <a:pt x="421" y="2479"/>
                </a:lnTo>
                <a:lnTo>
                  <a:pt x="421" y="2477"/>
                </a:lnTo>
                <a:lnTo>
                  <a:pt x="421" y="2476"/>
                </a:lnTo>
                <a:lnTo>
                  <a:pt x="419" y="2475"/>
                </a:lnTo>
                <a:lnTo>
                  <a:pt x="414" y="2469"/>
                </a:lnTo>
                <a:lnTo>
                  <a:pt x="417" y="2467"/>
                </a:lnTo>
                <a:lnTo>
                  <a:pt x="418" y="2467"/>
                </a:lnTo>
                <a:lnTo>
                  <a:pt x="419" y="2467"/>
                </a:lnTo>
                <a:lnTo>
                  <a:pt x="419" y="2469"/>
                </a:lnTo>
                <a:lnTo>
                  <a:pt x="421" y="2469"/>
                </a:lnTo>
                <a:lnTo>
                  <a:pt x="422" y="2469"/>
                </a:lnTo>
                <a:lnTo>
                  <a:pt x="424" y="2470"/>
                </a:lnTo>
                <a:lnTo>
                  <a:pt x="425" y="2470"/>
                </a:lnTo>
                <a:lnTo>
                  <a:pt x="428" y="2470"/>
                </a:lnTo>
                <a:lnTo>
                  <a:pt x="429" y="2470"/>
                </a:lnTo>
                <a:lnTo>
                  <a:pt x="430" y="2470"/>
                </a:lnTo>
                <a:lnTo>
                  <a:pt x="432" y="2470"/>
                </a:lnTo>
                <a:lnTo>
                  <a:pt x="433" y="2470"/>
                </a:lnTo>
                <a:lnTo>
                  <a:pt x="434" y="2470"/>
                </a:lnTo>
                <a:lnTo>
                  <a:pt x="435" y="2470"/>
                </a:lnTo>
                <a:lnTo>
                  <a:pt x="437" y="2469"/>
                </a:lnTo>
                <a:lnTo>
                  <a:pt x="439" y="2467"/>
                </a:lnTo>
                <a:lnTo>
                  <a:pt x="443" y="2467"/>
                </a:lnTo>
                <a:lnTo>
                  <a:pt x="448" y="2466"/>
                </a:lnTo>
                <a:lnTo>
                  <a:pt x="450" y="2465"/>
                </a:lnTo>
                <a:lnTo>
                  <a:pt x="454" y="2465"/>
                </a:lnTo>
                <a:lnTo>
                  <a:pt x="467" y="2465"/>
                </a:lnTo>
                <a:lnTo>
                  <a:pt x="468" y="2465"/>
                </a:lnTo>
                <a:lnTo>
                  <a:pt x="471" y="2465"/>
                </a:lnTo>
                <a:lnTo>
                  <a:pt x="473" y="2465"/>
                </a:lnTo>
                <a:lnTo>
                  <a:pt x="475" y="2465"/>
                </a:lnTo>
                <a:lnTo>
                  <a:pt x="476" y="2464"/>
                </a:lnTo>
                <a:lnTo>
                  <a:pt x="480" y="2464"/>
                </a:lnTo>
                <a:lnTo>
                  <a:pt x="482" y="2464"/>
                </a:lnTo>
                <a:lnTo>
                  <a:pt x="483" y="2464"/>
                </a:lnTo>
                <a:lnTo>
                  <a:pt x="487" y="2464"/>
                </a:lnTo>
                <a:lnTo>
                  <a:pt x="491" y="2464"/>
                </a:lnTo>
                <a:lnTo>
                  <a:pt x="493" y="2464"/>
                </a:lnTo>
                <a:lnTo>
                  <a:pt x="494" y="2464"/>
                </a:lnTo>
                <a:lnTo>
                  <a:pt x="496" y="2464"/>
                </a:lnTo>
                <a:lnTo>
                  <a:pt x="497" y="2464"/>
                </a:lnTo>
                <a:lnTo>
                  <a:pt x="498" y="2464"/>
                </a:lnTo>
                <a:lnTo>
                  <a:pt x="499" y="2464"/>
                </a:lnTo>
                <a:lnTo>
                  <a:pt x="505" y="2463"/>
                </a:lnTo>
                <a:lnTo>
                  <a:pt x="516" y="2464"/>
                </a:lnTo>
                <a:lnTo>
                  <a:pt x="519" y="2464"/>
                </a:lnTo>
                <a:lnTo>
                  <a:pt x="523" y="2465"/>
                </a:lnTo>
                <a:lnTo>
                  <a:pt x="524" y="2465"/>
                </a:lnTo>
                <a:lnTo>
                  <a:pt x="525" y="2465"/>
                </a:lnTo>
                <a:lnTo>
                  <a:pt x="528" y="2465"/>
                </a:lnTo>
                <a:lnTo>
                  <a:pt x="528" y="2467"/>
                </a:lnTo>
                <a:lnTo>
                  <a:pt x="534" y="2470"/>
                </a:lnTo>
                <a:lnTo>
                  <a:pt x="535" y="2470"/>
                </a:lnTo>
                <a:lnTo>
                  <a:pt x="561" y="2490"/>
                </a:lnTo>
                <a:lnTo>
                  <a:pt x="579" y="2497"/>
                </a:lnTo>
                <a:lnTo>
                  <a:pt x="592" y="2502"/>
                </a:lnTo>
                <a:lnTo>
                  <a:pt x="615" y="2506"/>
                </a:lnTo>
                <a:lnTo>
                  <a:pt x="642" y="2509"/>
                </a:lnTo>
                <a:lnTo>
                  <a:pt x="672" y="2509"/>
                </a:lnTo>
                <a:lnTo>
                  <a:pt x="701" y="2508"/>
                </a:lnTo>
                <a:lnTo>
                  <a:pt x="722" y="2495"/>
                </a:lnTo>
                <a:lnTo>
                  <a:pt x="758" y="2491"/>
                </a:lnTo>
                <a:lnTo>
                  <a:pt x="756" y="2507"/>
                </a:lnTo>
                <a:lnTo>
                  <a:pt x="775" y="2502"/>
                </a:lnTo>
                <a:lnTo>
                  <a:pt x="815" y="2488"/>
                </a:lnTo>
                <a:lnTo>
                  <a:pt x="822" y="2477"/>
                </a:lnTo>
                <a:lnTo>
                  <a:pt x="827" y="2472"/>
                </a:lnTo>
                <a:lnTo>
                  <a:pt x="828" y="2470"/>
                </a:lnTo>
                <a:lnTo>
                  <a:pt x="830" y="2463"/>
                </a:lnTo>
                <a:lnTo>
                  <a:pt x="831" y="2460"/>
                </a:lnTo>
                <a:lnTo>
                  <a:pt x="833" y="2460"/>
                </a:lnTo>
                <a:lnTo>
                  <a:pt x="834" y="2459"/>
                </a:lnTo>
                <a:lnTo>
                  <a:pt x="834" y="2458"/>
                </a:lnTo>
                <a:lnTo>
                  <a:pt x="836" y="2456"/>
                </a:lnTo>
                <a:lnTo>
                  <a:pt x="843" y="2454"/>
                </a:lnTo>
                <a:lnTo>
                  <a:pt x="841" y="2450"/>
                </a:lnTo>
                <a:lnTo>
                  <a:pt x="846" y="2439"/>
                </a:lnTo>
                <a:lnTo>
                  <a:pt x="860" y="2429"/>
                </a:lnTo>
                <a:lnTo>
                  <a:pt x="868" y="2427"/>
                </a:lnTo>
                <a:lnTo>
                  <a:pt x="871" y="2410"/>
                </a:lnTo>
                <a:lnTo>
                  <a:pt x="855" y="2390"/>
                </a:lnTo>
                <a:lnTo>
                  <a:pt x="851" y="2378"/>
                </a:lnTo>
                <a:lnTo>
                  <a:pt x="845" y="2365"/>
                </a:lnTo>
                <a:lnTo>
                  <a:pt x="839" y="2349"/>
                </a:lnTo>
                <a:lnTo>
                  <a:pt x="835" y="2332"/>
                </a:lnTo>
                <a:lnTo>
                  <a:pt x="831" y="2309"/>
                </a:lnTo>
                <a:lnTo>
                  <a:pt x="823" y="2288"/>
                </a:lnTo>
                <a:lnTo>
                  <a:pt x="820" y="2275"/>
                </a:lnTo>
                <a:lnTo>
                  <a:pt x="818" y="2262"/>
                </a:lnTo>
                <a:lnTo>
                  <a:pt x="817" y="2254"/>
                </a:lnTo>
                <a:lnTo>
                  <a:pt x="825" y="2211"/>
                </a:lnTo>
                <a:lnTo>
                  <a:pt x="834" y="2188"/>
                </a:lnTo>
                <a:lnTo>
                  <a:pt x="897" y="2137"/>
                </a:lnTo>
                <a:lnTo>
                  <a:pt x="898" y="2091"/>
                </a:lnTo>
                <a:lnTo>
                  <a:pt x="898" y="2054"/>
                </a:lnTo>
                <a:lnTo>
                  <a:pt x="898" y="1990"/>
                </a:lnTo>
                <a:lnTo>
                  <a:pt x="859" y="1993"/>
                </a:lnTo>
                <a:lnTo>
                  <a:pt x="847" y="1993"/>
                </a:lnTo>
                <a:lnTo>
                  <a:pt x="839" y="1993"/>
                </a:lnTo>
                <a:lnTo>
                  <a:pt x="833" y="1989"/>
                </a:lnTo>
                <a:lnTo>
                  <a:pt x="793" y="1986"/>
                </a:lnTo>
                <a:lnTo>
                  <a:pt x="772" y="1998"/>
                </a:lnTo>
                <a:lnTo>
                  <a:pt x="752" y="2007"/>
                </a:lnTo>
                <a:lnTo>
                  <a:pt x="760" y="1973"/>
                </a:lnTo>
                <a:lnTo>
                  <a:pt x="750" y="1973"/>
                </a:lnTo>
                <a:lnTo>
                  <a:pt x="750" y="1964"/>
                </a:lnTo>
                <a:lnTo>
                  <a:pt x="749" y="1954"/>
                </a:lnTo>
                <a:lnTo>
                  <a:pt x="744" y="1955"/>
                </a:lnTo>
                <a:lnTo>
                  <a:pt x="743" y="1950"/>
                </a:lnTo>
                <a:lnTo>
                  <a:pt x="742" y="1937"/>
                </a:lnTo>
                <a:lnTo>
                  <a:pt x="736" y="1925"/>
                </a:lnTo>
                <a:lnTo>
                  <a:pt x="733" y="1913"/>
                </a:lnTo>
                <a:lnTo>
                  <a:pt x="726" y="1899"/>
                </a:lnTo>
                <a:lnTo>
                  <a:pt x="728" y="1894"/>
                </a:lnTo>
                <a:lnTo>
                  <a:pt x="729" y="1894"/>
                </a:lnTo>
                <a:lnTo>
                  <a:pt x="729" y="1893"/>
                </a:lnTo>
                <a:lnTo>
                  <a:pt x="729" y="1891"/>
                </a:lnTo>
                <a:lnTo>
                  <a:pt x="723" y="1884"/>
                </a:lnTo>
                <a:lnTo>
                  <a:pt x="721" y="1880"/>
                </a:lnTo>
                <a:lnTo>
                  <a:pt x="718" y="1874"/>
                </a:lnTo>
                <a:lnTo>
                  <a:pt x="711" y="1868"/>
                </a:lnTo>
                <a:lnTo>
                  <a:pt x="710" y="1864"/>
                </a:lnTo>
                <a:lnTo>
                  <a:pt x="712" y="1860"/>
                </a:lnTo>
                <a:lnTo>
                  <a:pt x="708" y="1852"/>
                </a:lnTo>
                <a:lnTo>
                  <a:pt x="694" y="1846"/>
                </a:lnTo>
                <a:lnTo>
                  <a:pt x="685" y="1841"/>
                </a:lnTo>
                <a:lnTo>
                  <a:pt x="672" y="1827"/>
                </a:lnTo>
                <a:lnTo>
                  <a:pt x="657" y="1810"/>
                </a:lnTo>
                <a:lnTo>
                  <a:pt x="643" y="1800"/>
                </a:lnTo>
                <a:lnTo>
                  <a:pt x="620" y="1796"/>
                </a:lnTo>
                <a:lnTo>
                  <a:pt x="599" y="1788"/>
                </a:lnTo>
                <a:lnTo>
                  <a:pt x="578" y="1794"/>
                </a:lnTo>
                <a:lnTo>
                  <a:pt x="560" y="1794"/>
                </a:lnTo>
                <a:lnTo>
                  <a:pt x="542" y="1788"/>
                </a:lnTo>
                <a:lnTo>
                  <a:pt x="532" y="1787"/>
                </a:lnTo>
                <a:lnTo>
                  <a:pt x="525" y="1787"/>
                </a:lnTo>
                <a:lnTo>
                  <a:pt x="516" y="1787"/>
                </a:lnTo>
                <a:lnTo>
                  <a:pt x="507" y="1783"/>
                </a:lnTo>
                <a:lnTo>
                  <a:pt x="496" y="1784"/>
                </a:lnTo>
                <a:lnTo>
                  <a:pt x="487" y="1783"/>
                </a:lnTo>
                <a:lnTo>
                  <a:pt x="480" y="1777"/>
                </a:lnTo>
                <a:lnTo>
                  <a:pt x="468" y="1769"/>
                </a:lnTo>
                <a:lnTo>
                  <a:pt x="455" y="1767"/>
                </a:lnTo>
                <a:lnTo>
                  <a:pt x="441" y="1772"/>
                </a:lnTo>
                <a:lnTo>
                  <a:pt x="414" y="1787"/>
                </a:lnTo>
                <a:lnTo>
                  <a:pt x="405" y="1772"/>
                </a:lnTo>
                <a:lnTo>
                  <a:pt x="395" y="1761"/>
                </a:lnTo>
                <a:lnTo>
                  <a:pt x="384" y="1752"/>
                </a:lnTo>
                <a:lnTo>
                  <a:pt x="385" y="1721"/>
                </a:lnTo>
                <a:lnTo>
                  <a:pt x="390" y="1704"/>
                </a:lnTo>
                <a:lnTo>
                  <a:pt x="391" y="1700"/>
                </a:lnTo>
                <a:lnTo>
                  <a:pt x="395" y="1693"/>
                </a:lnTo>
                <a:lnTo>
                  <a:pt x="397" y="1688"/>
                </a:lnTo>
                <a:lnTo>
                  <a:pt x="400" y="1683"/>
                </a:lnTo>
                <a:lnTo>
                  <a:pt x="401" y="1682"/>
                </a:lnTo>
                <a:lnTo>
                  <a:pt x="396" y="1680"/>
                </a:lnTo>
                <a:lnTo>
                  <a:pt x="391" y="1673"/>
                </a:lnTo>
                <a:lnTo>
                  <a:pt x="391" y="1672"/>
                </a:lnTo>
                <a:lnTo>
                  <a:pt x="391" y="1671"/>
                </a:lnTo>
                <a:lnTo>
                  <a:pt x="391" y="1670"/>
                </a:lnTo>
                <a:lnTo>
                  <a:pt x="391" y="1668"/>
                </a:lnTo>
                <a:lnTo>
                  <a:pt x="392" y="1667"/>
                </a:lnTo>
                <a:lnTo>
                  <a:pt x="392" y="1665"/>
                </a:lnTo>
                <a:lnTo>
                  <a:pt x="392" y="1664"/>
                </a:lnTo>
                <a:lnTo>
                  <a:pt x="392" y="1662"/>
                </a:lnTo>
                <a:lnTo>
                  <a:pt x="392" y="1661"/>
                </a:lnTo>
                <a:lnTo>
                  <a:pt x="393" y="1660"/>
                </a:lnTo>
                <a:lnTo>
                  <a:pt x="393" y="1656"/>
                </a:lnTo>
                <a:lnTo>
                  <a:pt x="393" y="1652"/>
                </a:lnTo>
                <a:lnTo>
                  <a:pt x="395" y="1650"/>
                </a:lnTo>
                <a:lnTo>
                  <a:pt x="395" y="1649"/>
                </a:lnTo>
                <a:lnTo>
                  <a:pt x="395" y="1645"/>
                </a:lnTo>
                <a:lnTo>
                  <a:pt x="396" y="1643"/>
                </a:lnTo>
                <a:lnTo>
                  <a:pt x="396" y="1641"/>
                </a:lnTo>
                <a:lnTo>
                  <a:pt x="396" y="1639"/>
                </a:lnTo>
                <a:lnTo>
                  <a:pt x="397" y="1634"/>
                </a:lnTo>
                <a:lnTo>
                  <a:pt x="397" y="1629"/>
                </a:lnTo>
                <a:lnTo>
                  <a:pt x="398" y="1625"/>
                </a:lnTo>
                <a:lnTo>
                  <a:pt x="398" y="1624"/>
                </a:lnTo>
                <a:lnTo>
                  <a:pt x="397" y="1624"/>
                </a:lnTo>
                <a:lnTo>
                  <a:pt x="397" y="1622"/>
                </a:lnTo>
                <a:lnTo>
                  <a:pt x="397" y="1620"/>
                </a:lnTo>
                <a:lnTo>
                  <a:pt x="398" y="1619"/>
                </a:lnTo>
                <a:lnTo>
                  <a:pt x="398" y="1618"/>
                </a:lnTo>
                <a:lnTo>
                  <a:pt x="400" y="1618"/>
                </a:lnTo>
                <a:lnTo>
                  <a:pt x="400" y="1617"/>
                </a:lnTo>
                <a:lnTo>
                  <a:pt x="400" y="1613"/>
                </a:lnTo>
                <a:lnTo>
                  <a:pt x="402" y="1609"/>
                </a:lnTo>
                <a:lnTo>
                  <a:pt x="405" y="1608"/>
                </a:lnTo>
                <a:lnTo>
                  <a:pt x="406" y="1607"/>
                </a:lnTo>
                <a:lnTo>
                  <a:pt x="407" y="1606"/>
                </a:lnTo>
                <a:lnTo>
                  <a:pt x="408" y="1604"/>
                </a:lnTo>
                <a:lnTo>
                  <a:pt x="409" y="1603"/>
                </a:lnTo>
                <a:lnTo>
                  <a:pt x="411" y="1599"/>
                </a:lnTo>
                <a:lnTo>
                  <a:pt x="413" y="1596"/>
                </a:lnTo>
                <a:lnTo>
                  <a:pt x="413" y="1593"/>
                </a:lnTo>
                <a:lnTo>
                  <a:pt x="414" y="1593"/>
                </a:lnTo>
                <a:lnTo>
                  <a:pt x="416" y="1590"/>
                </a:lnTo>
                <a:lnTo>
                  <a:pt x="417" y="1585"/>
                </a:lnTo>
                <a:lnTo>
                  <a:pt x="417" y="1582"/>
                </a:lnTo>
                <a:lnTo>
                  <a:pt x="418" y="1581"/>
                </a:lnTo>
                <a:lnTo>
                  <a:pt x="418" y="1580"/>
                </a:lnTo>
                <a:lnTo>
                  <a:pt x="418" y="1579"/>
                </a:lnTo>
                <a:lnTo>
                  <a:pt x="419" y="1579"/>
                </a:lnTo>
                <a:lnTo>
                  <a:pt x="421" y="1576"/>
                </a:lnTo>
                <a:lnTo>
                  <a:pt x="422" y="1572"/>
                </a:lnTo>
                <a:lnTo>
                  <a:pt x="422" y="1571"/>
                </a:lnTo>
                <a:lnTo>
                  <a:pt x="422" y="1569"/>
                </a:lnTo>
                <a:lnTo>
                  <a:pt x="423" y="1564"/>
                </a:lnTo>
                <a:lnTo>
                  <a:pt x="423" y="1559"/>
                </a:lnTo>
                <a:lnTo>
                  <a:pt x="423" y="1555"/>
                </a:lnTo>
                <a:lnTo>
                  <a:pt x="423" y="1553"/>
                </a:lnTo>
                <a:lnTo>
                  <a:pt x="422" y="1534"/>
                </a:lnTo>
                <a:lnTo>
                  <a:pt x="422" y="1532"/>
                </a:lnTo>
                <a:lnTo>
                  <a:pt x="421" y="1529"/>
                </a:lnTo>
                <a:lnTo>
                  <a:pt x="421" y="1528"/>
                </a:lnTo>
                <a:lnTo>
                  <a:pt x="419" y="1526"/>
                </a:lnTo>
                <a:lnTo>
                  <a:pt x="419" y="1523"/>
                </a:lnTo>
                <a:lnTo>
                  <a:pt x="418" y="1522"/>
                </a:lnTo>
                <a:lnTo>
                  <a:pt x="418" y="1521"/>
                </a:lnTo>
                <a:lnTo>
                  <a:pt x="418" y="1518"/>
                </a:lnTo>
                <a:lnTo>
                  <a:pt x="417" y="1516"/>
                </a:lnTo>
                <a:lnTo>
                  <a:pt x="416" y="1511"/>
                </a:lnTo>
                <a:lnTo>
                  <a:pt x="416" y="1503"/>
                </a:lnTo>
                <a:lnTo>
                  <a:pt x="414" y="1494"/>
                </a:lnTo>
                <a:lnTo>
                  <a:pt x="414" y="1490"/>
                </a:lnTo>
                <a:lnTo>
                  <a:pt x="413" y="1489"/>
                </a:lnTo>
                <a:lnTo>
                  <a:pt x="412" y="1486"/>
                </a:lnTo>
                <a:lnTo>
                  <a:pt x="409" y="1484"/>
                </a:lnTo>
                <a:lnTo>
                  <a:pt x="408" y="1481"/>
                </a:lnTo>
                <a:lnTo>
                  <a:pt x="405" y="1478"/>
                </a:lnTo>
                <a:lnTo>
                  <a:pt x="402" y="1475"/>
                </a:lnTo>
                <a:lnTo>
                  <a:pt x="398" y="1469"/>
                </a:lnTo>
                <a:lnTo>
                  <a:pt x="396" y="1464"/>
                </a:lnTo>
                <a:lnTo>
                  <a:pt x="392" y="1460"/>
                </a:lnTo>
                <a:lnTo>
                  <a:pt x="391" y="1457"/>
                </a:lnTo>
                <a:lnTo>
                  <a:pt x="389" y="1454"/>
                </a:lnTo>
                <a:lnTo>
                  <a:pt x="382" y="1444"/>
                </a:lnTo>
                <a:lnTo>
                  <a:pt x="377" y="1438"/>
                </a:lnTo>
                <a:lnTo>
                  <a:pt x="376" y="1437"/>
                </a:lnTo>
                <a:lnTo>
                  <a:pt x="377" y="1430"/>
                </a:lnTo>
                <a:lnTo>
                  <a:pt x="377" y="1425"/>
                </a:lnTo>
                <a:lnTo>
                  <a:pt x="382" y="1403"/>
                </a:lnTo>
                <a:lnTo>
                  <a:pt x="384" y="1400"/>
                </a:lnTo>
                <a:lnTo>
                  <a:pt x="385" y="1396"/>
                </a:lnTo>
                <a:lnTo>
                  <a:pt x="387" y="1393"/>
                </a:lnTo>
                <a:lnTo>
                  <a:pt x="387" y="1391"/>
                </a:lnTo>
                <a:lnTo>
                  <a:pt x="389" y="1388"/>
                </a:lnTo>
                <a:lnTo>
                  <a:pt x="390" y="1387"/>
                </a:lnTo>
                <a:lnTo>
                  <a:pt x="390" y="1384"/>
                </a:lnTo>
                <a:lnTo>
                  <a:pt x="391" y="1379"/>
                </a:lnTo>
                <a:lnTo>
                  <a:pt x="393" y="1372"/>
                </a:lnTo>
                <a:lnTo>
                  <a:pt x="382" y="1368"/>
                </a:lnTo>
                <a:lnTo>
                  <a:pt x="379" y="1367"/>
                </a:lnTo>
                <a:lnTo>
                  <a:pt x="377" y="1367"/>
                </a:lnTo>
                <a:lnTo>
                  <a:pt x="370" y="1363"/>
                </a:lnTo>
                <a:lnTo>
                  <a:pt x="354" y="1358"/>
                </a:lnTo>
                <a:lnTo>
                  <a:pt x="333" y="1351"/>
                </a:lnTo>
                <a:lnTo>
                  <a:pt x="301" y="1340"/>
                </a:lnTo>
                <a:lnTo>
                  <a:pt x="297" y="1342"/>
                </a:lnTo>
                <a:lnTo>
                  <a:pt x="278" y="1335"/>
                </a:lnTo>
                <a:lnTo>
                  <a:pt x="277" y="1332"/>
                </a:lnTo>
                <a:lnTo>
                  <a:pt x="275" y="1331"/>
                </a:lnTo>
                <a:lnTo>
                  <a:pt x="273" y="1326"/>
                </a:lnTo>
                <a:lnTo>
                  <a:pt x="270" y="1321"/>
                </a:lnTo>
                <a:lnTo>
                  <a:pt x="269" y="1319"/>
                </a:lnTo>
                <a:lnTo>
                  <a:pt x="268" y="1316"/>
                </a:lnTo>
                <a:lnTo>
                  <a:pt x="265" y="1313"/>
                </a:lnTo>
                <a:lnTo>
                  <a:pt x="265" y="1310"/>
                </a:lnTo>
                <a:lnTo>
                  <a:pt x="270" y="1286"/>
                </a:lnTo>
                <a:lnTo>
                  <a:pt x="279" y="1276"/>
                </a:lnTo>
                <a:lnTo>
                  <a:pt x="281" y="1263"/>
                </a:lnTo>
                <a:lnTo>
                  <a:pt x="283" y="1261"/>
                </a:lnTo>
                <a:lnTo>
                  <a:pt x="284" y="1260"/>
                </a:lnTo>
                <a:lnTo>
                  <a:pt x="284" y="1258"/>
                </a:lnTo>
                <a:lnTo>
                  <a:pt x="285" y="1254"/>
                </a:lnTo>
                <a:lnTo>
                  <a:pt x="283" y="1247"/>
                </a:lnTo>
                <a:lnTo>
                  <a:pt x="270" y="1235"/>
                </a:lnTo>
                <a:lnTo>
                  <a:pt x="268" y="1229"/>
                </a:lnTo>
                <a:lnTo>
                  <a:pt x="265" y="1225"/>
                </a:lnTo>
                <a:lnTo>
                  <a:pt x="263" y="1220"/>
                </a:lnTo>
                <a:lnTo>
                  <a:pt x="263" y="1219"/>
                </a:lnTo>
                <a:lnTo>
                  <a:pt x="262" y="1217"/>
                </a:lnTo>
                <a:lnTo>
                  <a:pt x="262" y="1215"/>
                </a:lnTo>
                <a:lnTo>
                  <a:pt x="262" y="1204"/>
                </a:lnTo>
                <a:lnTo>
                  <a:pt x="263" y="1203"/>
                </a:lnTo>
                <a:lnTo>
                  <a:pt x="263" y="1201"/>
                </a:lnTo>
                <a:lnTo>
                  <a:pt x="264" y="1197"/>
                </a:lnTo>
                <a:lnTo>
                  <a:pt x="267" y="1190"/>
                </a:lnTo>
                <a:lnTo>
                  <a:pt x="267" y="1188"/>
                </a:lnTo>
                <a:lnTo>
                  <a:pt x="268" y="1187"/>
                </a:lnTo>
                <a:lnTo>
                  <a:pt x="262" y="1178"/>
                </a:lnTo>
                <a:lnTo>
                  <a:pt x="261" y="1177"/>
                </a:lnTo>
                <a:lnTo>
                  <a:pt x="259" y="1176"/>
                </a:lnTo>
                <a:lnTo>
                  <a:pt x="257" y="1175"/>
                </a:lnTo>
                <a:lnTo>
                  <a:pt x="249" y="1161"/>
                </a:lnTo>
                <a:lnTo>
                  <a:pt x="245" y="1158"/>
                </a:lnTo>
                <a:lnTo>
                  <a:pt x="242" y="1156"/>
                </a:lnTo>
                <a:lnTo>
                  <a:pt x="241" y="1155"/>
                </a:lnTo>
                <a:lnTo>
                  <a:pt x="238" y="1154"/>
                </a:lnTo>
                <a:lnTo>
                  <a:pt x="237" y="1151"/>
                </a:lnTo>
                <a:lnTo>
                  <a:pt x="237" y="1150"/>
                </a:lnTo>
                <a:lnTo>
                  <a:pt x="236" y="1149"/>
                </a:lnTo>
                <a:lnTo>
                  <a:pt x="236" y="1148"/>
                </a:lnTo>
                <a:lnTo>
                  <a:pt x="236" y="1146"/>
                </a:lnTo>
                <a:lnTo>
                  <a:pt x="236" y="1145"/>
                </a:lnTo>
                <a:lnTo>
                  <a:pt x="235" y="1144"/>
                </a:lnTo>
                <a:lnTo>
                  <a:pt x="235" y="1142"/>
                </a:lnTo>
                <a:lnTo>
                  <a:pt x="233" y="1140"/>
                </a:lnTo>
                <a:lnTo>
                  <a:pt x="233" y="1139"/>
                </a:lnTo>
                <a:lnTo>
                  <a:pt x="232" y="1138"/>
                </a:lnTo>
                <a:lnTo>
                  <a:pt x="232" y="1135"/>
                </a:lnTo>
                <a:lnTo>
                  <a:pt x="232" y="1134"/>
                </a:lnTo>
                <a:lnTo>
                  <a:pt x="232" y="1133"/>
                </a:lnTo>
                <a:lnTo>
                  <a:pt x="233" y="1130"/>
                </a:lnTo>
                <a:lnTo>
                  <a:pt x="233" y="1129"/>
                </a:lnTo>
                <a:lnTo>
                  <a:pt x="231" y="1128"/>
                </a:lnTo>
                <a:lnTo>
                  <a:pt x="230" y="1127"/>
                </a:lnTo>
                <a:lnTo>
                  <a:pt x="230" y="1126"/>
                </a:lnTo>
                <a:lnTo>
                  <a:pt x="229" y="1124"/>
                </a:lnTo>
                <a:lnTo>
                  <a:pt x="227" y="1123"/>
                </a:lnTo>
                <a:lnTo>
                  <a:pt x="226" y="1122"/>
                </a:lnTo>
                <a:lnTo>
                  <a:pt x="226" y="1121"/>
                </a:lnTo>
                <a:lnTo>
                  <a:pt x="224" y="1118"/>
                </a:lnTo>
                <a:lnTo>
                  <a:pt x="222" y="1117"/>
                </a:lnTo>
                <a:lnTo>
                  <a:pt x="221" y="1114"/>
                </a:lnTo>
                <a:lnTo>
                  <a:pt x="220" y="1111"/>
                </a:lnTo>
                <a:lnTo>
                  <a:pt x="216" y="1105"/>
                </a:lnTo>
                <a:lnTo>
                  <a:pt x="215" y="1102"/>
                </a:lnTo>
                <a:lnTo>
                  <a:pt x="213" y="1100"/>
                </a:lnTo>
                <a:lnTo>
                  <a:pt x="211" y="1100"/>
                </a:lnTo>
                <a:lnTo>
                  <a:pt x="209" y="1097"/>
                </a:lnTo>
                <a:lnTo>
                  <a:pt x="208" y="1095"/>
                </a:lnTo>
                <a:lnTo>
                  <a:pt x="206" y="1093"/>
                </a:lnTo>
                <a:lnTo>
                  <a:pt x="205" y="1091"/>
                </a:lnTo>
                <a:lnTo>
                  <a:pt x="203" y="1090"/>
                </a:lnTo>
                <a:lnTo>
                  <a:pt x="201" y="1089"/>
                </a:lnTo>
                <a:lnTo>
                  <a:pt x="200" y="1087"/>
                </a:lnTo>
                <a:lnTo>
                  <a:pt x="199" y="1086"/>
                </a:lnTo>
                <a:lnTo>
                  <a:pt x="197" y="1084"/>
                </a:lnTo>
                <a:lnTo>
                  <a:pt x="197" y="1081"/>
                </a:lnTo>
                <a:lnTo>
                  <a:pt x="195" y="1080"/>
                </a:lnTo>
                <a:lnTo>
                  <a:pt x="194" y="1074"/>
                </a:lnTo>
                <a:lnTo>
                  <a:pt x="193" y="1069"/>
                </a:lnTo>
                <a:lnTo>
                  <a:pt x="193" y="1066"/>
                </a:lnTo>
                <a:lnTo>
                  <a:pt x="192" y="1063"/>
                </a:lnTo>
                <a:lnTo>
                  <a:pt x="190" y="1055"/>
                </a:lnTo>
                <a:lnTo>
                  <a:pt x="190" y="1054"/>
                </a:lnTo>
                <a:lnTo>
                  <a:pt x="190" y="1053"/>
                </a:lnTo>
                <a:lnTo>
                  <a:pt x="190" y="1049"/>
                </a:lnTo>
                <a:lnTo>
                  <a:pt x="190" y="1043"/>
                </a:lnTo>
                <a:lnTo>
                  <a:pt x="190" y="1039"/>
                </a:lnTo>
                <a:lnTo>
                  <a:pt x="190" y="1038"/>
                </a:lnTo>
                <a:lnTo>
                  <a:pt x="189" y="1037"/>
                </a:lnTo>
                <a:lnTo>
                  <a:pt x="189" y="1036"/>
                </a:lnTo>
                <a:lnTo>
                  <a:pt x="188" y="1036"/>
                </a:lnTo>
                <a:lnTo>
                  <a:pt x="188" y="1034"/>
                </a:lnTo>
                <a:lnTo>
                  <a:pt x="187" y="1034"/>
                </a:lnTo>
                <a:lnTo>
                  <a:pt x="187" y="1033"/>
                </a:lnTo>
                <a:lnTo>
                  <a:pt x="187" y="1032"/>
                </a:lnTo>
                <a:lnTo>
                  <a:pt x="187" y="1031"/>
                </a:lnTo>
                <a:lnTo>
                  <a:pt x="187" y="1029"/>
                </a:lnTo>
                <a:lnTo>
                  <a:pt x="185" y="1028"/>
                </a:lnTo>
                <a:lnTo>
                  <a:pt x="185" y="1027"/>
                </a:lnTo>
                <a:lnTo>
                  <a:pt x="185" y="1026"/>
                </a:lnTo>
                <a:lnTo>
                  <a:pt x="184" y="1025"/>
                </a:lnTo>
                <a:lnTo>
                  <a:pt x="184" y="1023"/>
                </a:lnTo>
                <a:lnTo>
                  <a:pt x="184" y="1021"/>
                </a:lnTo>
                <a:lnTo>
                  <a:pt x="183" y="1020"/>
                </a:lnTo>
                <a:lnTo>
                  <a:pt x="183" y="1017"/>
                </a:lnTo>
                <a:lnTo>
                  <a:pt x="183" y="1016"/>
                </a:lnTo>
                <a:lnTo>
                  <a:pt x="182" y="1015"/>
                </a:lnTo>
                <a:lnTo>
                  <a:pt x="182" y="1012"/>
                </a:lnTo>
                <a:lnTo>
                  <a:pt x="181" y="1011"/>
                </a:lnTo>
                <a:lnTo>
                  <a:pt x="178" y="1007"/>
                </a:lnTo>
                <a:lnTo>
                  <a:pt x="178" y="1004"/>
                </a:lnTo>
                <a:lnTo>
                  <a:pt x="178" y="1002"/>
                </a:lnTo>
                <a:lnTo>
                  <a:pt x="177" y="1001"/>
                </a:lnTo>
                <a:lnTo>
                  <a:pt x="177" y="999"/>
                </a:lnTo>
                <a:lnTo>
                  <a:pt x="177" y="997"/>
                </a:lnTo>
                <a:lnTo>
                  <a:pt x="177" y="996"/>
                </a:lnTo>
                <a:lnTo>
                  <a:pt x="176" y="996"/>
                </a:lnTo>
                <a:lnTo>
                  <a:pt x="176" y="995"/>
                </a:lnTo>
                <a:lnTo>
                  <a:pt x="174" y="994"/>
                </a:lnTo>
                <a:lnTo>
                  <a:pt x="173" y="991"/>
                </a:lnTo>
                <a:lnTo>
                  <a:pt x="172" y="989"/>
                </a:lnTo>
                <a:lnTo>
                  <a:pt x="171" y="988"/>
                </a:lnTo>
                <a:lnTo>
                  <a:pt x="171" y="986"/>
                </a:lnTo>
                <a:lnTo>
                  <a:pt x="169" y="984"/>
                </a:lnTo>
                <a:lnTo>
                  <a:pt x="168" y="983"/>
                </a:lnTo>
                <a:lnTo>
                  <a:pt x="167" y="981"/>
                </a:lnTo>
                <a:lnTo>
                  <a:pt x="167" y="980"/>
                </a:lnTo>
                <a:lnTo>
                  <a:pt x="167" y="979"/>
                </a:lnTo>
                <a:lnTo>
                  <a:pt x="166" y="979"/>
                </a:lnTo>
                <a:lnTo>
                  <a:pt x="165" y="977"/>
                </a:lnTo>
                <a:lnTo>
                  <a:pt x="165" y="975"/>
                </a:lnTo>
                <a:lnTo>
                  <a:pt x="163" y="975"/>
                </a:lnTo>
                <a:lnTo>
                  <a:pt x="163" y="974"/>
                </a:lnTo>
                <a:lnTo>
                  <a:pt x="162" y="973"/>
                </a:lnTo>
                <a:lnTo>
                  <a:pt x="161" y="972"/>
                </a:lnTo>
                <a:lnTo>
                  <a:pt x="160" y="970"/>
                </a:lnTo>
                <a:lnTo>
                  <a:pt x="158" y="969"/>
                </a:lnTo>
                <a:lnTo>
                  <a:pt x="156" y="967"/>
                </a:lnTo>
                <a:lnTo>
                  <a:pt x="155" y="965"/>
                </a:lnTo>
                <a:lnTo>
                  <a:pt x="154" y="964"/>
                </a:lnTo>
                <a:lnTo>
                  <a:pt x="152" y="962"/>
                </a:lnTo>
                <a:lnTo>
                  <a:pt x="150" y="959"/>
                </a:lnTo>
                <a:lnTo>
                  <a:pt x="150" y="958"/>
                </a:lnTo>
                <a:lnTo>
                  <a:pt x="149" y="957"/>
                </a:lnTo>
                <a:lnTo>
                  <a:pt x="149" y="954"/>
                </a:lnTo>
                <a:lnTo>
                  <a:pt x="150" y="951"/>
                </a:lnTo>
                <a:lnTo>
                  <a:pt x="151" y="948"/>
                </a:lnTo>
                <a:lnTo>
                  <a:pt x="150" y="947"/>
                </a:lnTo>
                <a:lnTo>
                  <a:pt x="150" y="945"/>
                </a:lnTo>
                <a:lnTo>
                  <a:pt x="147" y="941"/>
                </a:lnTo>
                <a:lnTo>
                  <a:pt x="146" y="937"/>
                </a:lnTo>
                <a:lnTo>
                  <a:pt x="145" y="933"/>
                </a:lnTo>
                <a:lnTo>
                  <a:pt x="144" y="932"/>
                </a:lnTo>
                <a:lnTo>
                  <a:pt x="142" y="930"/>
                </a:lnTo>
                <a:lnTo>
                  <a:pt x="141" y="927"/>
                </a:lnTo>
                <a:lnTo>
                  <a:pt x="141" y="926"/>
                </a:lnTo>
                <a:lnTo>
                  <a:pt x="140" y="925"/>
                </a:lnTo>
                <a:lnTo>
                  <a:pt x="140" y="924"/>
                </a:lnTo>
                <a:lnTo>
                  <a:pt x="139" y="922"/>
                </a:lnTo>
                <a:lnTo>
                  <a:pt x="139" y="921"/>
                </a:lnTo>
                <a:lnTo>
                  <a:pt x="138" y="920"/>
                </a:lnTo>
                <a:lnTo>
                  <a:pt x="138" y="919"/>
                </a:lnTo>
                <a:lnTo>
                  <a:pt x="136" y="917"/>
                </a:lnTo>
                <a:lnTo>
                  <a:pt x="135" y="916"/>
                </a:lnTo>
                <a:lnTo>
                  <a:pt x="134" y="915"/>
                </a:lnTo>
                <a:lnTo>
                  <a:pt x="131" y="913"/>
                </a:lnTo>
                <a:lnTo>
                  <a:pt x="130" y="910"/>
                </a:lnTo>
                <a:lnTo>
                  <a:pt x="128" y="908"/>
                </a:lnTo>
                <a:lnTo>
                  <a:pt x="126" y="906"/>
                </a:lnTo>
                <a:lnTo>
                  <a:pt x="125" y="904"/>
                </a:lnTo>
                <a:lnTo>
                  <a:pt x="124" y="900"/>
                </a:lnTo>
                <a:lnTo>
                  <a:pt x="123" y="897"/>
                </a:lnTo>
                <a:lnTo>
                  <a:pt x="123" y="894"/>
                </a:lnTo>
                <a:lnTo>
                  <a:pt x="122" y="890"/>
                </a:lnTo>
                <a:lnTo>
                  <a:pt x="122" y="887"/>
                </a:lnTo>
                <a:lnTo>
                  <a:pt x="120" y="884"/>
                </a:lnTo>
                <a:lnTo>
                  <a:pt x="122" y="882"/>
                </a:lnTo>
                <a:lnTo>
                  <a:pt x="122" y="879"/>
                </a:lnTo>
                <a:lnTo>
                  <a:pt x="122" y="878"/>
                </a:lnTo>
                <a:lnTo>
                  <a:pt x="120" y="876"/>
                </a:lnTo>
                <a:lnTo>
                  <a:pt x="120" y="874"/>
                </a:lnTo>
                <a:lnTo>
                  <a:pt x="120" y="873"/>
                </a:lnTo>
                <a:lnTo>
                  <a:pt x="120" y="872"/>
                </a:lnTo>
                <a:lnTo>
                  <a:pt x="119" y="872"/>
                </a:lnTo>
                <a:lnTo>
                  <a:pt x="119" y="871"/>
                </a:lnTo>
                <a:lnTo>
                  <a:pt x="119" y="869"/>
                </a:lnTo>
                <a:lnTo>
                  <a:pt x="119" y="868"/>
                </a:lnTo>
                <a:lnTo>
                  <a:pt x="118" y="866"/>
                </a:lnTo>
                <a:lnTo>
                  <a:pt x="117" y="863"/>
                </a:lnTo>
                <a:lnTo>
                  <a:pt x="117" y="862"/>
                </a:lnTo>
                <a:lnTo>
                  <a:pt x="117" y="861"/>
                </a:lnTo>
                <a:lnTo>
                  <a:pt x="115" y="858"/>
                </a:lnTo>
                <a:lnTo>
                  <a:pt x="115" y="857"/>
                </a:lnTo>
                <a:lnTo>
                  <a:pt x="115" y="856"/>
                </a:lnTo>
                <a:lnTo>
                  <a:pt x="115" y="855"/>
                </a:lnTo>
                <a:lnTo>
                  <a:pt x="114" y="853"/>
                </a:lnTo>
                <a:lnTo>
                  <a:pt x="113" y="853"/>
                </a:lnTo>
                <a:lnTo>
                  <a:pt x="112" y="852"/>
                </a:lnTo>
                <a:lnTo>
                  <a:pt x="110" y="852"/>
                </a:lnTo>
                <a:lnTo>
                  <a:pt x="106" y="850"/>
                </a:lnTo>
                <a:lnTo>
                  <a:pt x="104" y="847"/>
                </a:lnTo>
                <a:lnTo>
                  <a:pt x="103" y="846"/>
                </a:lnTo>
                <a:lnTo>
                  <a:pt x="103" y="842"/>
                </a:lnTo>
                <a:lnTo>
                  <a:pt x="102" y="842"/>
                </a:lnTo>
                <a:lnTo>
                  <a:pt x="97" y="841"/>
                </a:lnTo>
                <a:lnTo>
                  <a:pt x="94" y="841"/>
                </a:lnTo>
                <a:lnTo>
                  <a:pt x="93" y="840"/>
                </a:lnTo>
                <a:lnTo>
                  <a:pt x="90" y="839"/>
                </a:lnTo>
                <a:lnTo>
                  <a:pt x="88" y="839"/>
                </a:lnTo>
                <a:lnTo>
                  <a:pt x="87" y="837"/>
                </a:lnTo>
                <a:lnTo>
                  <a:pt x="85" y="837"/>
                </a:lnTo>
                <a:lnTo>
                  <a:pt x="78" y="836"/>
                </a:lnTo>
                <a:lnTo>
                  <a:pt x="76" y="835"/>
                </a:lnTo>
                <a:lnTo>
                  <a:pt x="72" y="835"/>
                </a:lnTo>
                <a:lnTo>
                  <a:pt x="70" y="835"/>
                </a:lnTo>
                <a:lnTo>
                  <a:pt x="66" y="835"/>
                </a:lnTo>
                <a:lnTo>
                  <a:pt x="64" y="835"/>
                </a:lnTo>
                <a:lnTo>
                  <a:pt x="58" y="835"/>
                </a:lnTo>
                <a:lnTo>
                  <a:pt x="51" y="834"/>
                </a:lnTo>
                <a:lnTo>
                  <a:pt x="50" y="832"/>
                </a:lnTo>
                <a:lnTo>
                  <a:pt x="49" y="832"/>
                </a:lnTo>
                <a:lnTo>
                  <a:pt x="48" y="832"/>
                </a:lnTo>
                <a:lnTo>
                  <a:pt x="45" y="831"/>
                </a:lnTo>
                <a:lnTo>
                  <a:pt x="43" y="830"/>
                </a:lnTo>
                <a:lnTo>
                  <a:pt x="40" y="829"/>
                </a:lnTo>
                <a:lnTo>
                  <a:pt x="39" y="828"/>
                </a:lnTo>
                <a:lnTo>
                  <a:pt x="37" y="826"/>
                </a:lnTo>
                <a:lnTo>
                  <a:pt x="35" y="826"/>
                </a:lnTo>
                <a:lnTo>
                  <a:pt x="35" y="825"/>
                </a:lnTo>
                <a:lnTo>
                  <a:pt x="34" y="825"/>
                </a:lnTo>
                <a:lnTo>
                  <a:pt x="33" y="824"/>
                </a:lnTo>
                <a:lnTo>
                  <a:pt x="32" y="823"/>
                </a:lnTo>
                <a:lnTo>
                  <a:pt x="30" y="820"/>
                </a:lnTo>
                <a:lnTo>
                  <a:pt x="30" y="818"/>
                </a:lnTo>
                <a:lnTo>
                  <a:pt x="30" y="813"/>
                </a:lnTo>
                <a:lnTo>
                  <a:pt x="32" y="810"/>
                </a:lnTo>
                <a:lnTo>
                  <a:pt x="33" y="808"/>
                </a:lnTo>
                <a:lnTo>
                  <a:pt x="34" y="807"/>
                </a:lnTo>
                <a:lnTo>
                  <a:pt x="35" y="805"/>
                </a:lnTo>
                <a:lnTo>
                  <a:pt x="35" y="804"/>
                </a:lnTo>
                <a:lnTo>
                  <a:pt x="37" y="803"/>
                </a:lnTo>
                <a:lnTo>
                  <a:pt x="37" y="802"/>
                </a:lnTo>
                <a:lnTo>
                  <a:pt x="38" y="800"/>
                </a:lnTo>
                <a:lnTo>
                  <a:pt x="38" y="799"/>
                </a:lnTo>
                <a:lnTo>
                  <a:pt x="38" y="798"/>
                </a:lnTo>
                <a:lnTo>
                  <a:pt x="39" y="796"/>
                </a:lnTo>
                <a:lnTo>
                  <a:pt x="39" y="794"/>
                </a:lnTo>
                <a:lnTo>
                  <a:pt x="39" y="792"/>
                </a:lnTo>
                <a:lnTo>
                  <a:pt x="38" y="792"/>
                </a:lnTo>
                <a:lnTo>
                  <a:pt x="37" y="789"/>
                </a:lnTo>
                <a:lnTo>
                  <a:pt x="37" y="788"/>
                </a:lnTo>
                <a:lnTo>
                  <a:pt x="35" y="788"/>
                </a:lnTo>
                <a:lnTo>
                  <a:pt x="34" y="787"/>
                </a:lnTo>
                <a:lnTo>
                  <a:pt x="33" y="784"/>
                </a:lnTo>
                <a:lnTo>
                  <a:pt x="30" y="783"/>
                </a:lnTo>
                <a:lnTo>
                  <a:pt x="29" y="782"/>
                </a:lnTo>
                <a:lnTo>
                  <a:pt x="28" y="781"/>
                </a:lnTo>
                <a:lnTo>
                  <a:pt x="27" y="778"/>
                </a:lnTo>
                <a:lnTo>
                  <a:pt x="24" y="776"/>
                </a:lnTo>
                <a:lnTo>
                  <a:pt x="23" y="776"/>
                </a:lnTo>
                <a:lnTo>
                  <a:pt x="23" y="775"/>
                </a:lnTo>
                <a:lnTo>
                  <a:pt x="22" y="775"/>
                </a:lnTo>
                <a:lnTo>
                  <a:pt x="22" y="773"/>
                </a:lnTo>
                <a:lnTo>
                  <a:pt x="21" y="773"/>
                </a:lnTo>
                <a:lnTo>
                  <a:pt x="19" y="772"/>
                </a:lnTo>
                <a:lnTo>
                  <a:pt x="18" y="771"/>
                </a:lnTo>
                <a:lnTo>
                  <a:pt x="17" y="770"/>
                </a:lnTo>
                <a:lnTo>
                  <a:pt x="16" y="770"/>
                </a:lnTo>
                <a:lnTo>
                  <a:pt x="16" y="768"/>
                </a:lnTo>
                <a:lnTo>
                  <a:pt x="14" y="766"/>
                </a:lnTo>
                <a:lnTo>
                  <a:pt x="13" y="764"/>
                </a:lnTo>
                <a:lnTo>
                  <a:pt x="12" y="761"/>
                </a:lnTo>
                <a:lnTo>
                  <a:pt x="12" y="759"/>
                </a:lnTo>
                <a:lnTo>
                  <a:pt x="11" y="755"/>
                </a:lnTo>
                <a:lnTo>
                  <a:pt x="10" y="752"/>
                </a:lnTo>
                <a:lnTo>
                  <a:pt x="8" y="750"/>
                </a:lnTo>
                <a:lnTo>
                  <a:pt x="8" y="748"/>
                </a:lnTo>
                <a:lnTo>
                  <a:pt x="8" y="745"/>
                </a:lnTo>
                <a:lnTo>
                  <a:pt x="7" y="744"/>
                </a:lnTo>
                <a:lnTo>
                  <a:pt x="7" y="740"/>
                </a:lnTo>
                <a:lnTo>
                  <a:pt x="6" y="739"/>
                </a:lnTo>
                <a:lnTo>
                  <a:pt x="6" y="738"/>
                </a:lnTo>
                <a:lnTo>
                  <a:pt x="5" y="735"/>
                </a:lnTo>
                <a:lnTo>
                  <a:pt x="3" y="733"/>
                </a:lnTo>
                <a:lnTo>
                  <a:pt x="2" y="729"/>
                </a:lnTo>
                <a:lnTo>
                  <a:pt x="1" y="727"/>
                </a:lnTo>
                <a:lnTo>
                  <a:pt x="1" y="724"/>
                </a:lnTo>
                <a:lnTo>
                  <a:pt x="0" y="722"/>
                </a:lnTo>
                <a:lnTo>
                  <a:pt x="1" y="719"/>
                </a:lnTo>
                <a:lnTo>
                  <a:pt x="2" y="713"/>
                </a:lnTo>
                <a:lnTo>
                  <a:pt x="3" y="712"/>
                </a:lnTo>
                <a:lnTo>
                  <a:pt x="3" y="709"/>
                </a:lnTo>
                <a:lnTo>
                  <a:pt x="5" y="708"/>
                </a:lnTo>
                <a:lnTo>
                  <a:pt x="6" y="707"/>
                </a:lnTo>
                <a:lnTo>
                  <a:pt x="7" y="706"/>
                </a:lnTo>
                <a:lnTo>
                  <a:pt x="8" y="704"/>
                </a:lnTo>
                <a:lnTo>
                  <a:pt x="10" y="703"/>
                </a:lnTo>
                <a:lnTo>
                  <a:pt x="11" y="702"/>
                </a:lnTo>
                <a:lnTo>
                  <a:pt x="13" y="700"/>
                </a:lnTo>
                <a:lnTo>
                  <a:pt x="14" y="700"/>
                </a:lnTo>
                <a:lnTo>
                  <a:pt x="16" y="697"/>
                </a:lnTo>
                <a:lnTo>
                  <a:pt x="18" y="696"/>
                </a:lnTo>
                <a:lnTo>
                  <a:pt x="19" y="695"/>
                </a:lnTo>
                <a:lnTo>
                  <a:pt x="21" y="692"/>
                </a:lnTo>
                <a:lnTo>
                  <a:pt x="22" y="692"/>
                </a:lnTo>
                <a:lnTo>
                  <a:pt x="23" y="690"/>
                </a:lnTo>
                <a:lnTo>
                  <a:pt x="24" y="690"/>
                </a:lnTo>
                <a:lnTo>
                  <a:pt x="24" y="688"/>
                </a:lnTo>
                <a:lnTo>
                  <a:pt x="26" y="687"/>
                </a:lnTo>
                <a:lnTo>
                  <a:pt x="26" y="68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Barcelona – Catalonia (Catalunya)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6F18F56B-74C8-DD52-A68E-B517469B2F86}"/>
              </a:ext>
            </a:extLst>
          </p:cNvPr>
          <p:cNvSpPr>
            <a:spLocks noEditPoints="1"/>
          </p:cNvSpPr>
          <p:nvPr/>
        </p:nvSpPr>
        <p:spPr bwMode="auto">
          <a:xfrm>
            <a:off x="971600" y="1131590"/>
            <a:ext cx="3245988" cy="3672408"/>
          </a:xfrm>
          <a:custGeom>
            <a:avLst/>
            <a:gdLst>
              <a:gd name="T0" fmla="*/ 344 w 2375"/>
              <a:gd name="T1" fmla="*/ 1043 h 2687"/>
              <a:gd name="T2" fmla="*/ 336 w 2375"/>
              <a:gd name="T3" fmla="*/ 961 h 2687"/>
              <a:gd name="T4" fmla="*/ 373 w 2375"/>
              <a:gd name="T5" fmla="*/ 865 h 2687"/>
              <a:gd name="T6" fmla="*/ 271 w 2375"/>
              <a:gd name="T7" fmla="*/ 856 h 2687"/>
              <a:gd name="T8" fmla="*/ 280 w 2375"/>
              <a:gd name="T9" fmla="*/ 769 h 2687"/>
              <a:gd name="T10" fmla="*/ 291 w 2375"/>
              <a:gd name="T11" fmla="*/ 702 h 2687"/>
              <a:gd name="T12" fmla="*/ 365 w 2375"/>
              <a:gd name="T13" fmla="*/ 755 h 2687"/>
              <a:gd name="T14" fmla="*/ 435 w 2375"/>
              <a:gd name="T15" fmla="*/ 777 h 2687"/>
              <a:gd name="T16" fmla="*/ 533 w 2375"/>
              <a:gd name="T17" fmla="*/ 748 h 2687"/>
              <a:gd name="T18" fmla="*/ 645 w 2375"/>
              <a:gd name="T19" fmla="*/ 756 h 2687"/>
              <a:gd name="T20" fmla="*/ 832 w 2375"/>
              <a:gd name="T21" fmla="*/ 777 h 2687"/>
              <a:gd name="T22" fmla="*/ 1001 w 2375"/>
              <a:gd name="T23" fmla="*/ 652 h 2687"/>
              <a:gd name="T24" fmla="*/ 1014 w 2375"/>
              <a:gd name="T25" fmla="*/ 492 h 2687"/>
              <a:gd name="T26" fmla="*/ 1065 w 2375"/>
              <a:gd name="T27" fmla="*/ 428 h 2687"/>
              <a:gd name="T28" fmla="*/ 1138 w 2375"/>
              <a:gd name="T29" fmla="*/ 404 h 2687"/>
              <a:gd name="T30" fmla="*/ 1213 w 2375"/>
              <a:gd name="T31" fmla="*/ 397 h 2687"/>
              <a:gd name="T32" fmla="*/ 1296 w 2375"/>
              <a:gd name="T33" fmla="*/ 404 h 2687"/>
              <a:gd name="T34" fmla="*/ 1358 w 2375"/>
              <a:gd name="T35" fmla="*/ 350 h 2687"/>
              <a:gd name="T36" fmla="*/ 1448 w 2375"/>
              <a:gd name="T37" fmla="*/ 345 h 2687"/>
              <a:gd name="T38" fmla="*/ 1465 w 2375"/>
              <a:gd name="T39" fmla="*/ 290 h 2687"/>
              <a:gd name="T40" fmla="*/ 1470 w 2375"/>
              <a:gd name="T41" fmla="*/ 193 h 2687"/>
              <a:gd name="T42" fmla="*/ 1559 w 2375"/>
              <a:gd name="T43" fmla="*/ 124 h 2687"/>
              <a:gd name="T44" fmla="*/ 1656 w 2375"/>
              <a:gd name="T45" fmla="*/ 14 h 2687"/>
              <a:gd name="T46" fmla="*/ 1914 w 2375"/>
              <a:gd name="T47" fmla="*/ 281 h 2687"/>
              <a:gd name="T48" fmla="*/ 2093 w 2375"/>
              <a:gd name="T49" fmla="*/ 580 h 2687"/>
              <a:gd name="T50" fmla="*/ 2355 w 2375"/>
              <a:gd name="T51" fmla="*/ 978 h 2687"/>
              <a:gd name="T52" fmla="*/ 2343 w 2375"/>
              <a:gd name="T53" fmla="*/ 1030 h 2687"/>
              <a:gd name="T54" fmla="*/ 2339 w 2375"/>
              <a:gd name="T55" fmla="*/ 1042 h 2687"/>
              <a:gd name="T56" fmla="*/ 2281 w 2375"/>
              <a:gd name="T57" fmla="*/ 1086 h 2687"/>
              <a:gd name="T58" fmla="*/ 2185 w 2375"/>
              <a:gd name="T59" fmla="*/ 1179 h 2687"/>
              <a:gd name="T60" fmla="*/ 2079 w 2375"/>
              <a:gd name="T61" fmla="*/ 1349 h 2687"/>
              <a:gd name="T62" fmla="*/ 2047 w 2375"/>
              <a:gd name="T63" fmla="*/ 1430 h 2687"/>
              <a:gd name="T64" fmla="*/ 1959 w 2375"/>
              <a:gd name="T65" fmla="*/ 1523 h 2687"/>
              <a:gd name="T66" fmla="*/ 1894 w 2375"/>
              <a:gd name="T67" fmla="*/ 1672 h 2687"/>
              <a:gd name="T68" fmla="*/ 1836 w 2375"/>
              <a:gd name="T69" fmla="*/ 1824 h 2687"/>
              <a:gd name="T70" fmla="*/ 1853 w 2375"/>
              <a:gd name="T71" fmla="*/ 1671 h 2687"/>
              <a:gd name="T72" fmla="*/ 1786 w 2375"/>
              <a:gd name="T73" fmla="*/ 1664 h 2687"/>
              <a:gd name="T74" fmla="*/ 1770 w 2375"/>
              <a:gd name="T75" fmla="*/ 1655 h 2687"/>
              <a:gd name="T76" fmla="*/ 1807 w 2375"/>
              <a:gd name="T77" fmla="*/ 1826 h 2687"/>
              <a:gd name="T78" fmla="*/ 1681 w 2375"/>
              <a:gd name="T79" fmla="*/ 2364 h 2687"/>
              <a:gd name="T80" fmla="*/ 1687 w 2375"/>
              <a:gd name="T81" fmla="*/ 1989 h 2687"/>
              <a:gd name="T82" fmla="*/ 1399 w 2375"/>
              <a:gd name="T83" fmla="*/ 2322 h 2687"/>
              <a:gd name="T84" fmla="*/ 1417 w 2375"/>
              <a:gd name="T85" fmla="*/ 2410 h 2687"/>
              <a:gd name="T86" fmla="*/ 1459 w 2375"/>
              <a:gd name="T87" fmla="*/ 2317 h 2687"/>
              <a:gd name="T88" fmla="*/ 1471 w 2375"/>
              <a:gd name="T89" fmla="*/ 2279 h 2687"/>
              <a:gd name="T90" fmla="*/ 1567 w 2375"/>
              <a:gd name="T91" fmla="*/ 2260 h 2687"/>
              <a:gd name="T92" fmla="*/ 1598 w 2375"/>
              <a:gd name="T93" fmla="*/ 2263 h 2687"/>
              <a:gd name="T94" fmla="*/ 1537 w 2375"/>
              <a:gd name="T95" fmla="*/ 2516 h 2687"/>
              <a:gd name="T96" fmla="*/ 1456 w 2375"/>
              <a:gd name="T97" fmla="*/ 2574 h 2687"/>
              <a:gd name="T98" fmla="*/ 811 w 2375"/>
              <a:gd name="T99" fmla="*/ 2455 h 2687"/>
              <a:gd name="T100" fmla="*/ 979 w 2375"/>
              <a:gd name="T101" fmla="*/ 1688 h 2687"/>
              <a:gd name="T102" fmla="*/ 658 w 2375"/>
              <a:gd name="T103" fmla="*/ 1350 h 2687"/>
              <a:gd name="T104" fmla="*/ 699 w 2375"/>
              <a:gd name="T105" fmla="*/ 1272 h 2687"/>
              <a:gd name="T106" fmla="*/ 695 w 2375"/>
              <a:gd name="T107" fmla="*/ 1195 h 2687"/>
              <a:gd name="T108" fmla="*/ 627 w 2375"/>
              <a:gd name="T109" fmla="*/ 1123 h 2687"/>
              <a:gd name="T110" fmla="*/ 525 w 2375"/>
              <a:gd name="T111" fmla="*/ 1144 h 2687"/>
              <a:gd name="T112" fmla="*/ 431 w 2375"/>
              <a:gd name="T113" fmla="*/ 1154 h 2687"/>
              <a:gd name="T114" fmla="*/ 376 w 2375"/>
              <a:gd name="T115" fmla="*/ 1243 h 2687"/>
              <a:gd name="T116" fmla="*/ 70 w 2375"/>
              <a:gd name="T117" fmla="*/ 1005 h 2687"/>
              <a:gd name="T118" fmla="*/ 31 w 2375"/>
              <a:gd name="T119" fmla="*/ 924 h 2687"/>
              <a:gd name="T120" fmla="*/ 59 w 2375"/>
              <a:gd name="T121" fmla="*/ 726 h 2687"/>
              <a:gd name="T122" fmla="*/ 199 w 2375"/>
              <a:gd name="T123" fmla="*/ 802 h 2687"/>
              <a:gd name="T124" fmla="*/ 134 w 2375"/>
              <a:gd name="T125" fmla="*/ 1089 h 2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75" h="2687">
                <a:moveTo>
                  <a:pt x="279" y="1111"/>
                </a:moveTo>
                <a:lnTo>
                  <a:pt x="280" y="1110"/>
                </a:lnTo>
                <a:lnTo>
                  <a:pt x="284" y="1109"/>
                </a:lnTo>
                <a:lnTo>
                  <a:pt x="287" y="1106"/>
                </a:lnTo>
                <a:lnTo>
                  <a:pt x="289" y="1106"/>
                </a:lnTo>
                <a:lnTo>
                  <a:pt x="290" y="1105"/>
                </a:lnTo>
                <a:lnTo>
                  <a:pt x="290" y="1104"/>
                </a:lnTo>
                <a:lnTo>
                  <a:pt x="291" y="1100"/>
                </a:lnTo>
                <a:lnTo>
                  <a:pt x="293" y="1099"/>
                </a:lnTo>
                <a:lnTo>
                  <a:pt x="293" y="1097"/>
                </a:lnTo>
                <a:lnTo>
                  <a:pt x="294" y="1095"/>
                </a:lnTo>
                <a:lnTo>
                  <a:pt x="295" y="1095"/>
                </a:lnTo>
                <a:lnTo>
                  <a:pt x="296" y="1094"/>
                </a:lnTo>
                <a:lnTo>
                  <a:pt x="300" y="1094"/>
                </a:lnTo>
                <a:lnTo>
                  <a:pt x="304" y="1094"/>
                </a:lnTo>
                <a:lnTo>
                  <a:pt x="305" y="1094"/>
                </a:lnTo>
                <a:lnTo>
                  <a:pt x="306" y="1094"/>
                </a:lnTo>
                <a:lnTo>
                  <a:pt x="306" y="1093"/>
                </a:lnTo>
                <a:lnTo>
                  <a:pt x="307" y="1090"/>
                </a:lnTo>
                <a:lnTo>
                  <a:pt x="309" y="1089"/>
                </a:lnTo>
                <a:lnTo>
                  <a:pt x="311" y="1088"/>
                </a:lnTo>
                <a:lnTo>
                  <a:pt x="312" y="1088"/>
                </a:lnTo>
                <a:lnTo>
                  <a:pt x="314" y="1086"/>
                </a:lnTo>
                <a:lnTo>
                  <a:pt x="316" y="1086"/>
                </a:lnTo>
                <a:lnTo>
                  <a:pt x="319" y="1086"/>
                </a:lnTo>
                <a:lnTo>
                  <a:pt x="321" y="1085"/>
                </a:lnTo>
                <a:lnTo>
                  <a:pt x="322" y="1084"/>
                </a:lnTo>
                <a:lnTo>
                  <a:pt x="325" y="1083"/>
                </a:lnTo>
                <a:lnTo>
                  <a:pt x="326" y="1081"/>
                </a:lnTo>
                <a:lnTo>
                  <a:pt x="327" y="1079"/>
                </a:lnTo>
                <a:lnTo>
                  <a:pt x="327" y="1078"/>
                </a:lnTo>
                <a:lnTo>
                  <a:pt x="328" y="1075"/>
                </a:lnTo>
                <a:lnTo>
                  <a:pt x="328" y="1073"/>
                </a:lnTo>
                <a:lnTo>
                  <a:pt x="330" y="1069"/>
                </a:lnTo>
                <a:lnTo>
                  <a:pt x="331" y="1065"/>
                </a:lnTo>
                <a:lnTo>
                  <a:pt x="332" y="1062"/>
                </a:lnTo>
                <a:lnTo>
                  <a:pt x="333" y="1059"/>
                </a:lnTo>
                <a:lnTo>
                  <a:pt x="333" y="1058"/>
                </a:lnTo>
                <a:lnTo>
                  <a:pt x="335" y="1057"/>
                </a:lnTo>
                <a:lnTo>
                  <a:pt x="336" y="1056"/>
                </a:lnTo>
                <a:lnTo>
                  <a:pt x="337" y="1054"/>
                </a:lnTo>
                <a:lnTo>
                  <a:pt x="338" y="1052"/>
                </a:lnTo>
                <a:lnTo>
                  <a:pt x="339" y="1052"/>
                </a:lnTo>
                <a:lnTo>
                  <a:pt x="339" y="1051"/>
                </a:lnTo>
                <a:lnTo>
                  <a:pt x="341" y="1048"/>
                </a:lnTo>
                <a:lnTo>
                  <a:pt x="342" y="1048"/>
                </a:lnTo>
                <a:lnTo>
                  <a:pt x="343" y="1047"/>
                </a:lnTo>
                <a:lnTo>
                  <a:pt x="343" y="1046"/>
                </a:lnTo>
                <a:lnTo>
                  <a:pt x="344" y="1044"/>
                </a:lnTo>
                <a:lnTo>
                  <a:pt x="344" y="1043"/>
                </a:lnTo>
                <a:lnTo>
                  <a:pt x="360" y="1036"/>
                </a:lnTo>
                <a:lnTo>
                  <a:pt x="367" y="1036"/>
                </a:lnTo>
                <a:lnTo>
                  <a:pt x="368" y="1036"/>
                </a:lnTo>
                <a:lnTo>
                  <a:pt x="365" y="1035"/>
                </a:lnTo>
                <a:lnTo>
                  <a:pt x="365" y="1033"/>
                </a:lnTo>
                <a:lnTo>
                  <a:pt x="367" y="1033"/>
                </a:lnTo>
                <a:lnTo>
                  <a:pt x="369" y="1030"/>
                </a:lnTo>
                <a:lnTo>
                  <a:pt x="370" y="1028"/>
                </a:lnTo>
                <a:lnTo>
                  <a:pt x="370" y="1026"/>
                </a:lnTo>
                <a:lnTo>
                  <a:pt x="371" y="1025"/>
                </a:lnTo>
                <a:lnTo>
                  <a:pt x="373" y="1024"/>
                </a:lnTo>
                <a:lnTo>
                  <a:pt x="375" y="1024"/>
                </a:lnTo>
                <a:lnTo>
                  <a:pt x="375" y="1012"/>
                </a:lnTo>
                <a:lnTo>
                  <a:pt x="374" y="1011"/>
                </a:lnTo>
                <a:lnTo>
                  <a:pt x="371" y="1009"/>
                </a:lnTo>
                <a:lnTo>
                  <a:pt x="370" y="1008"/>
                </a:lnTo>
                <a:lnTo>
                  <a:pt x="368" y="1004"/>
                </a:lnTo>
                <a:lnTo>
                  <a:pt x="367" y="1004"/>
                </a:lnTo>
                <a:lnTo>
                  <a:pt x="367" y="1001"/>
                </a:lnTo>
                <a:lnTo>
                  <a:pt x="367" y="999"/>
                </a:lnTo>
                <a:lnTo>
                  <a:pt x="365" y="998"/>
                </a:lnTo>
                <a:lnTo>
                  <a:pt x="364" y="992"/>
                </a:lnTo>
                <a:lnTo>
                  <a:pt x="363" y="989"/>
                </a:lnTo>
                <a:lnTo>
                  <a:pt x="362" y="987"/>
                </a:lnTo>
                <a:lnTo>
                  <a:pt x="359" y="984"/>
                </a:lnTo>
                <a:lnTo>
                  <a:pt x="358" y="984"/>
                </a:lnTo>
                <a:lnTo>
                  <a:pt x="358" y="983"/>
                </a:lnTo>
                <a:lnTo>
                  <a:pt x="358" y="982"/>
                </a:lnTo>
                <a:lnTo>
                  <a:pt x="358" y="979"/>
                </a:lnTo>
                <a:lnTo>
                  <a:pt x="358" y="977"/>
                </a:lnTo>
                <a:lnTo>
                  <a:pt x="359" y="976"/>
                </a:lnTo>
                <a:lnTo>
                  <a:pt x="358" y="974"/>
                </a:lnTo>
                <a:lnTo>
                  <a:pt x="357" y="974"/>
                </a:lnTo>
                <a:lnTo>
                  <a:pt x="357" y="973"/>
                </a:lnTo>
                <a:lnTo>
                  <a:pt x="357" y="972"/>
                </a:lnTo>
                <a:lnTo>
                  <a:pt x="357" y="971"/>
                </a:lnTo>
                <a:lnTo>
                  <a:pt x="357" y="968"/>
                </a:lnTo>
                <a:lnTo>
                  <a:pt x="358" y="967"/>
                </a:lnTo>
                <a:lnTo>
                  <a:pt x="354" y="968"/>
                </a:lnTo>
                <a:lnTo>
                  <a:pt x="351" y="971"/>
                </a:lnTo>
                <a:lnTo>
                  <a:pt x="348" y="972"/>
                </a:lnTo>
                <a:lnTo>
                  <a:pt x="343" y="973"/>
                </a:lnTo>
                <a:lnTo>
                  <a:pt x="343" y="971"/>
                </a:lnTo>
                <a:lnTo>
                  <a:pt x="343" y="969"/>
                </a:lnTo>
                <a:lnTo>
                  <a:pt x="342" y="967"/>
                </a:lnTo>
                <a:lnTo>
                  <a:pt x="341" y="966"/>
                </a:lnTo>
                <a:lnTo>
                  <a:pt x="341" y="964"/>
                </a:lnTo>
                <a:lnTo>
                  <a:pt x="338" y="962"/>
                </a:lnTo>
                <a:lnTo>
                  <a:pt x="337" y="962"/>
                </a:lnTo>
                <a:lnTo>
                  <a:pt x="336" y="961"/>
                </a:lnTo>
                <a:lnTo>
                  <a:pt x="335" y="960"/>
                </a:lnTo>
                <a:lnTo>
                  <a:pt x="333" y="960"/>
                </a:lnTo>
                <a:lnTo>
                  <a:pt x="332" y="958"/>
                </a:lnTo>
                <a:lnTo>
                  <a:pt x="331" y="957"/>
                </a:lnTo>
                <a:lnTo>
                  <a:pt x="331" y="956"/>
                </a:lnTo>
                <a:lnTo>
                  <a:pt x="331" y="952"/>
                </a:lnTo>
                <a:lnTo>
                  <a:pt x="332" y="950"/>
                </a:lnTo>
                <a:lnTo>
                  <a:pt x="332" y="947"/>
                </a:lnTo>
                <a:lnTo>
                  <a:pt x="332" y="946"/>
                </a:lnTo>
                <a:lnTo>
                  <a:pt x="332" y="941"/>
                </a:lnTo>
                <a:lnTo>
                  <a:pt x="332" y="940"/>
                </a:lnTo>
                <a:lnTo>
                  <a:pt x="332" y="939"/>
                </a:lnTo>
                <a:lnTo>
                  <a:pt x="332" y="937"/>
                </a:lnTo>
                <a:lnTo>
                  <a:pt x="332" y="936"/>
                </a:lnTo>
                <a:lnTo>
                  <a:pt x="332" y="934"/>
                </a:lnTo>
                <a:lnTo>
                  <a:pt x="331" y="930"/>
                </a:lnTo>
                <a:lnTo>
                  <a:pt x="330" y="929"/>
                </a:lnTo>
                <a:lnTo>
                  <a:pt x="327" y="928"/>
                </a:lnTo>
                <a:lnTo>
                  <a:pt x="325" y="926"/>
                </a:lnTo>
                <a:lnTo>
                  <a:pt x="323" y="925"/>
                </a:lnTo>
                <a:lnTo>
                  <a:pt x="322" y="925"/>
                </a:lnTo>
                <a:lnTo>
                  <a:pt x="320" y="923"/>
                </a:lnTo>
                <a:lnTo>
                  <a:pt x="319" y="923"/>
                </a:lnTo>
                <a:lnTo>
                  <a:pt x="316" y="920"/>
                </a:lnTo>
                <a:lnTo>
                  <a:pt x="314" y="919"/>
                </a:lnTo>
                <a:lnTo>
                  <a:pt x="311" y="918"/>
                </a:lnTo>
                <a:lnTo>
                  <a:pt x="310" y="916"/>
                </a:lnTo>
                <a:lnTo>
                  <a:pt x="309" y="915"/>
                </a:lnTo>
                <a:lnTo>
                  <a:pt x="310" y="913"/>
                </a:lnTo>
                <a:lnTo>
                  <a:pt x="319" y="908"/>
                </a:lnTo>
                <a:lnTo>
                  <a:pt x="333" y="905"/>
                </a:lnTo>
                <a:lnTo>
                  <a:pt x="338" y="904"/>
                </a:lnTo>
                <a:lnTo>
                  <a:pt x="339" y="904"/>
                </a:lnTo>
                <a:lnTo>
                  <a:pt x="342" y="904"/>
                </a:lnTo>
                <a:lnTo>
                  <a:pt x="343" y="904"/>
                </a:lnTo>
                <a:lnTo>
                  <a:pt x="344" y="903"/>
                </a:lnTo>
                <a:lnTo>
                  <a:pt x="353" y="900"/>
                </a:lnTo>
                <a:lnTo>
                  <a:pt x="358" y="898"/>
                </a:lnTo>
                <a:lnTo>
                  <a:pt x="370" y="892"/>
                </a:lnTo>
                <a:lnTo>
                  <a:pt x="371" y="889"/>
                </a:lnTo>
                <a:lnTo>
                  <a:pt x="373" y="886"/>
                </a:lnTo>
                <a:lnTo>
                  <a:pt x="373" y="884"/>
                </a:lnTo>
                <a:lnTo>
                  <a:pt x="371" y="880"/>
                </a:lnTo>
                <a:lnTo>
                  <a:pt x="371" y="878"/>
                </a:lnTo>
                <a:lnTo>
                  <a:pt x="374" y="875"/>
                </a:lnTo>
                <a:lnTo>
                  <a:pt x="376" y="873"/>
                </a:lnTo>
                <a:lnTo>
                  <a:pt x="381" y="875"/>
                </a:lnTo>
                <a:lnTo>
                  <a:pt x="376" y="867"/>
                </a:lnTo>
                <a:lnTo>
                  <a:pt x="375" y="865"/>
                </a:lnTo>
                <a:lnTo>
                  <a:pt x="373" y="865"/>
                </a:lnTo>
                <a:lnTo>
                  <a:pt x="371" y="866"/>
                </a:lnTo>
                <a:lnTo>
                  <a:pt x="369" y="867"/>
                </a:lnTo>
                <a:lnTo>
                  <a:pt x="367" y="867"/>
                </a:lnTo>
                <a:lnTo>
                  <a:pt x="365" y="867"/>
                </a:lnTo>
                <a:lnTo>
                  <a:pt x="364" y="867"/>
                </a:lnTo>
                <a:lnTo>
                  <a:pt x="358" y="866"/>
                </a:lnTo>
                <a:lnTo>
                  <a:pt x="352" y="864"/>
                </a:lnTo>
                <a:lnTo>
                  <a:pt x="344" y="861"/>
                </a:lnTo>
                <a:lnTo>
                  <a:pt x="342" y="860"/>
                </a:lnTo>
                <a:lnTo>
                  <a:pt x="341" y="860"/>
                </a:lnTo>
                <a:lnTo>
                  <a:pt x="336" y="860"/>
                </a:lnTo>
                <a:lnTo>
                  <a:pt x="333" y="860"/>
                </a:lnTo>
                <a:lnTo>
                  <a:pt x="331" y="859"/>
                </a:lnTo>
                <a:lnTo>
                  <a:pt x="330" y="859"/>
                </a:lnTo>
                <a:lnTo>
                  <a:pt x="326" y="859"/>
                </a:lnTo>
                <a:lnTo>
                  <a:pt x="325" y="860"/>
                </a:lnTo>
                <a:lnTo>
                  <a:pt x="322" y="860"/>
                </a:lnTo>
                <a:lnTo>
                  <a:pt x="321" y="860"/>
                </a:lnTo>
                <a:lnTo>
                  <a:pt x="320" y="860"/>
                </a:lnTo>
                <a:lnTo>
                  <a:pt x="319" y="860"/>
                </a:lnTo>
                <a:lnTo>
                  <a:pt x="316" y="861"/>
                </a:lnTo>
                <a:lnTo>
                  <a:pt x="315" y="861"/>
                </a:lnTo>
                <a:lnTo>
                  <a:pt x="314" y="861"/>
                </a:lnTo>
                <a:lnTo>
                  <a:pt x="310" y="862"/>
                </a:lnTo>
                <a:lnTo>
                  <a:pt x="309" y="862"/>
                </a:lnTo>
                <a:lnTo>
                  <a:pt x="307" y="862"/>
                </a:lnTo>
                <a:lnTo>
                  <a:pt x="306" y="862"/>
                </a:lnTo>
                <a:lnTo>
                  <a:pt x="306" y="861"/>
                </a:lnTo>
                <a:lnTo>
                  <a:pt x="305" y="861"/>
                </a:lnTo>
                <a:lnTo>
                  <a:pt x="303" y="861"/>
                </a:lnTo>
                <a:lnTo>
                  <a:pt x="300" y="864"/>
                </a:lnTo>
                <a:lnTo>
                  <a:pt x="299" y="865"/>
                </a:lnTo>
                <a:lnTo>
                  <a:pt x="298" y="865"/>
                </a:lnTo>
                <a:lnTo>
                  <a:pt x="296" y="865"/>
                </a:lnTo>
                <a:lnTo>
                  <a:pt x="295" y="866"/>
                </a:lnTo>
                <a:lnTo>
                  <a:pt x="293" y="866"/>
                </a:lnTo>
                <a:lnTo>
                  <a:pt x="291" y="866"/>
                </a:lnTo>
                <a:lnTo>
                  <a:pt x="290" y="866"/>
                </a:lnTo>
                <a:lnTo>
                  <a:pt x="289" y="866"/>
                </a:lnTo>
                <a:lnTo>
                  <a:pt x="288" y="865"/>
                </a:lnTo>
                <a:lnTo>
                  <a:pt x="287" y="865"/>
                </a:lnTo>
                <a:lnTo>
                  <a:pt x="283" y="865"/>
                </a:lnTo>
                <a:lnTo>
                  <a:pt x="282" y="865"/>
                </a:lnTo>
                <a:lnTo>
                  <a:pt x="280" y="864"/>
                </a:lnTo>
                <a:lnTo>
                  <a:pt x="277" y="865"/>
                </a:lnTo>
                <a:lnTo>
                  <a:pt x="274" y="864"/>
                </a:lnTo>
                <a:lnTo>
                  <a:pt x="271" y="861"/>
                </a:lnTo>
                <a:lnTo>
                  <a:pt x="271" y="860"/>
                </a:lnTo>
                <a:lnTo>
                  <a:pt x="271" y="857"/>
                </a:lnTo>
                <a:lnTo>
                  <a:pt x="271" y="856"/>
                </a:lnTo>
                <a:lnTo>
                  <a:pt x="271" y="855"/>
                </a:lnTo>
                <a:lnTo>
                  <a:pt x="269" y="854"/>
                </a:lnTo>
                <a:lnTo>
                  <a:pt x="268" y="852"/>
                </a:lnTo>
                <a:lnTo>
                  <a:pt x="267" y="850"/>
                </a:lnTo>
                <a:lnTo>
                  <a:pt x="267" y="849"/>
                </a:lnTo>
                <a:lnTo>
                  <a:pt x="268" y="846"/>
                </a:lnTo>
                <a:lnTo>
                  <a:pt x="269" y="845"/>
                </a:lnTo>
                <a:lnTo>
                  <a:pt x="271" y="844"/>
                </a:lnTo>
                <a:lnTo>
                  <a:pt x="272" y="843"/>
                </a:lnTo>
                <a:lnTo>
                  <a:pt x="272" y="840"/>
                </a:lnTo>
                <a:lnTo>
                  <a:pt x="272" y="835"/>
                </a:lnTo>
                <a:lnTo>
                  <a:pt x="272" y="834"/>
                </a:lnTo>
                <a:lnTo>
                  <a:pt x="273" y="833"/>
                </a:lnTo>
                <a:lnTo>
                  <a:pt x="273" y="830"/>
                </a:lnTo>
                <a:lnTo>
                  <a:pt x="273" y="827"/>
                </a:lnTo>
                <a:lnTo>
                  <a:pt x="274" y="823"/>
                </a:lnTo>
                <a:lnTo>
                  <a:pt x="274" y="820"/>
                </a:lnTo>
                <a:lnTo>
                  <a:pt x="274" y="819"/>
                </a:lnTo>
                <a:lnTo>
                  <a:pt x="271" y="819"/>
                </a:lnTo>
                <a:lnTo>
                  <a:pt x="273" y="817"/>
                </a:lnTo>
                <a:lnTo>
                  <a:pt x="274" y="815"/>
                </a:lnTo>
                <a:lnTo>
                  <a:pt x="278" y="813"/>
                </a:lnTo>
                <a:lnTo>
                  <a:pt x="282" y="811"/>
                </a:lnTo>
                <a:lnTo>
                  <a:pt x="284" y="809"/>
                </a:lnTo>
                <a:lnTo>
                  <a:pt x="291" y="807"/>
                </a:lnTo>
                <a:lnTo>
                  <a:pt x="303" y="802"/>
                </a:lnTo>
                <a:lnTo>
                  <a:pt x="319" y="795"/>
                </a:lnTo>
                <a:lnTo>
                  <a:pt x="316" y="791"/>
                </a:lnTo>
                <a:lnTo>
                  <a:pt x="314" y="790"/>
                </a:lnTo>
                <a:lnTo>
                  <a:pt x="312" y="788"/>
                </a:lnTo>
                <a:lnTo>
                  <a:pt x="311" y="788"/>
                </a:lnTo>
                <a:lnTo>
                  <a:pt x="309" y="787"/>
                </a:lnTo>
                <a:lnTo>
                  <a:pt x="307" y="786"/>
                </a:lnTo>
                <a:lnTo>
                  <a:pt x="306" y="786"/>
                </a:lnTo>
                <a:lnTo>
                  <a:pt x="305" y="783"/>
                </a:lnTo>
                <a:lnTo>
                  <a:pt x="304" y="782"/>
                </a:lnTo>
                <a:lnTo>
                  <a:pt x="303" y="781"/>
                </a:lnTo>
                <a:lnTo>
                  <a:pt x="301" y="781"/>
                </a:lnTo>
                <a:lnTo>
                  <a:pt x="301" y="780"/>
                </a:lnTo>
                <a:lnTo>
                  <a:pt x="299" y="780"/>
                </a:lnTo>
                <a:lnTo>
                  <a:pt x="296" y="779"/>
                </a:lnTo>
                <a:lnTo>
                  <a:pt x="295" y="779"/>
                </a:lnTo>
                <a:lnTo>
                  <a:pt x="294" y="777"/>
                </a:lnTo>
                <a:lnTo>
                  <a:pt x="290" y="776"/>
                </a:lnTo>
                <a:lnTo>
                  <a:pt x="289" y="775"/>
                </a:lnTo>
                <a:lnTo>
                  <a:pt x="288" y="775"/>
                </a:lnTo>
                <a:lnTo>
                  <a:pt x="288" y="774"/>
                </a:lnTo>
                <a:lnTo>
                  <a:pt x="287" y="772"/>
                </a:lnTo>
                <a:lnTo>
                  <a:pt x="283" y="770"/>
                </a:lnTo>
                <a:lnTo>
                  <a:pt x="280" y="769"/>
                </a:lnTo>
                <a:lnTo>
                  <a:pt x="278" y="767"/>
                </a:lnTo>
                <a:lnTo>
                  <a:pt x="275" y="766"/>
                </a:lnTo>
                <a:lnTo>
                  <a:pt x="274" y="765"/>
                </a:lnTo>
                <a:lnTo>
                  <a:pt x="269" y="763"/>
                </a:lnTo>
                <a:lnTo>
                  <a:pt x="256" y="739"/>
                </a:lnTo>
                <a:lnTo>
                  <a:pt x="245" y="722"/>
                </a:lnTo>
                <a:lnTo>
                  <a:pt x="242" y="717"/>
                </a:lnTo>
                <a:lnTo>
                  <a:pt x="240" y="708"/>
                </a:lnTo>
                <a:lnTo>
                  <a:pt x="237" y="702"/>
                </a:lnTo>
                <a:lnTo>
                  <a:pt x="236" y="699"/>
                </a:lnTo>
                <a:lnTo>
                  <a:pt x="236" y="692"/>
                </a:lnTo>
                <a:lnTo>
                  <a:pt x="237" y="687"/>
                </a:lnTo>
                <a:lnTo>
                  <a:pt x="239" y="683"/>
                </a:lnTo>
                <a:lnTo>
                  <a:pt x="244" y="667"/>
                </a:lnTo>
                <a:lnTo>
                  <a:pt x="245" y="664"/>
                </a:lnTo>
                <a:lnTo>
                  <a:pt x="246" y="664"/>
                </a:lnTo>
                <a:lnTo>
                  <a:pt x="250" y="662"/>
                </a:lnTo>
                <a:lnTo>
                  <a:pt x="256" y="659"/>
                </a:lnTo>
                <a:lnTo>
                  <a:pt x="261" y="658"/>
                </a:lnTo>
                <a:lnTo>
                  <a:pt x="266" y="660"/>
                </a:lnTo>
                <a:lnTo>
                  <a:pt x="264" y="662"/>
                </a:lnTo>
                <a:lnTo>
                  <a:pt x="263" y="665"/>
                </a:lnTo>
                <a:lnTo>
                  <a:pt x="262" y="667"/>
                </a:lnTo>
                <a:lnTo>
                  <a:pt x="261" y="669"/>
                </a:lnTo>
                <a:lnTo>
                  <a:pt x="260" y="673"/>
                </a:lnTo>
                <a:lnTo>
                  <a:pt x="256" y="678"/>
                </a:lnTo>
                <a:lnTo>
                  <a:pt x="256" y="679"/>
                </a:lnTo>
                <a:lnTo>
                  <a:pt x="257" y="679"/>
                </a:lnTo>
                <a:lnTo>
                  <a:pt x="258" y="679"/>
                </a:lnTo>
                <a:lnTo>
                  <a:pt x="260" y="679"/>
                </a:lnTo>
                <a:lnTo>
                  <a:pt x="261" y="679"/>
                </a:lnTo>
                <a:lnTo>
                  <a:pt x="262" y="681"/>
                </a:lnTo>
                <a:lnTo>
                  <a:pt x="263" y="681"/>
                </a:lnTo>
                <a:lnTo>
                  <a:pt x="263" y="683"/>
                </a:lnTo>
                <a:lnTo>
                  <a:pt x="264" y="683"/>
                </a:lnTo>
                <a:lnTo>
                  <a:pt x="267" y="681"/>
                </a:lnTo>
                <a:lnTo>
                  <a:pt x="269" y="681"/>
                </a:lnTo>
                <a:lnTo>
                  <a:pt x="272" y="681"/>
                </a:lnTo>
                <a:lnTo>
                  <a:pt x="273" y="680"/>
                </a:lnTo>
                <a:lnTo>
                  <a:pt x="274" y="680"/>
                </a:lnTo>
                <a:lnTo>
                  <a:pt x="275" y="679"/>
                </a:lnTo>
                <a:lnTo>
                  <a:pt x="278" y="679"/>
                </a:lnTo>
                <a:lnTo>
                  <a:pt x="280" y="679"/>
                </a:lnTo>
                <a:lnTo>
                  <a:pt x="285" y="679"/>
                </a:lnTo>
                <a:lnTo>
                  <a:pt x="289" y="687"/>
                </a:lnTo>
                <a:lnTo>
                  <a:pt x="291" y="692"/>
                </a:lnTo>
                <a:lnTo>
                  <a:pt x="291" y="694"/>
                </a:lnTo>
                <a:lnTo>
                  <a:pt x="291" y="699"/>
                </a:lnTo>
                <a:lnTo>
                  <a:pt x="291" y="701"/>
                </a:lnTo>
                <a:lnTo>
                  <a:pt x="291" y="702"/>
                </a:lnTo>
                <a:lnTo>
                  <a:pt x="291" y="703"/>
                </a:lnTo>
                <a:lnTo>
                  <a:pt x="291" y="705"/>
                </a:lnTo>
                <a:lnTo>
                  <a:pt x="289" y="710"/>
                </a:lnTo>
                <a:lnTo>
                  <a:pt x="289" y="712"/>
                </a:lnTo>
                <a:lnTo>
                  <a:pt x="289" y="713"/>
                </a:lnTo>
                <a:lnTo>
                  <a:pt x="290" y="713"/>
                </a:lnTo>
                <a:lnTo>
                  <a:pt x="290" y="715"/>
                </a:lnTo>
                <a:lnTo>
                  <a:pt x="293" y="717"/>
                </a:lnTo>
                <a:lnTo>
                  <a:pt x="294" y="719"/>
                </a:lnTo>
                <a:lnTo>
                  <a:pt x="295" y="721"/>
                </a:lnTo>
                <a:lnTo>
                  <a:pt x="296" y="721"/>
                </a:lnTo>
                <a:lnTo>
                  <a:pt x="299" y="721"/>
                </a:lnTo>
                <a:lnTo>
                  <a:pt x="306" y="721"/>
                </a:lnTo>
                <a:lnTo>
                  <a:pt x="315" y="721"/>
                </a:lnTo>
                <a:lnTo>
                  <a:pt x="317" y="722"/>
                </a:lnTo>
                <a:lnTo>
                  <a:pt x="320" y="724"/>
                </a:lnTo>
                <a:lnTo>
                  <a:pt x="322" y="727"/>
                </a:lnTo>
                <a:lnTo>
                  <a:pt x="323" y="728"/>
                </a:lnTo>
                <a:lnTo>
                  <a:pt x="326" y="731"/>
                </a:lnTo>
                <a:lnTo>
                  <a:pt x="330" y="732"/>
                </a:lnTo>
                <a:lnTo>
                  <a:pt x="330" y="733"/>
                </a:lnTo>
                <a:lnTo>
                  <a:pt x="331" y="733"/>
                </a:lnTo>
                <a:lnTo>
                  <a:pt x="333" y="734"/>
                </a:lnTo>
                <a:lnTo>
                  <a:pt x="335" y="734"/>
                </a:lnTo>
                <a:lnTo>
                  <a:pt x="341" y="735"/>
                </a:lnTo>
                <a:lnTo>
                  <a:pt x="342" y="735"/>
                </a:lnTo>
                <a:lnTo>
                  <a:pt x="344" y="735"/>
                </a:lnTo>
                <a:lnTo>
                  <a:pt x="347" y="734"/>
                </a:lnTo>
                <a:lnTo>
                  <a:pt x="349" y="735"/>
                </a:lnTo>
                <a:lnTo>
                  <a:pt x="353" y="735"/>
                </a:lnTo>
                <a:lnTo>
                  <a:pt x="354" y="734"/>
                </a:lnTo>
                <a:lnTo>
                  <a:pt x="358" y="735"/>
                </a:lnTo>
                <a:lnTo>
                  <a:pt x="359" y="735"/>
                </a:lnTo>
                <a:lnTo>
                  <a:pt x="362" y="737"/>
                </a:lnTo>
                <a:lnTo>
                  <a:pt x="363" y="738"/>
                </a:lnTo>
                <a:lnTo>
                  <a:pt x="363" y="740"/>
                </a:lnTo>
                <a:lnTo>
                  <a:pt x="364" y="742"/>
                </a:lnTo>
                <a:lnTo>
                  <a:pt x="364" y="743"/>
                </a:lnTo>
                <a:lnTo>
                  <a:pt x="364" y="745"/>
                </a:lnTo>
                <a:lnTo>
                  <a:pt x="363" y="745"/>
                </a:lnTo>
                <a:lnTo>
                  <a:pt x="363" y="747"/>
                </a:lnTo>
                <a:lnTo>
                  <a:pt x="363" y="748"/>
                </a:lnTo>
                <a:lnTo>
                  <a:pt x="363" y="749"/>
                </a:lnTo>
                <a:lnTo>
                  <a:pt x="363" y="750"/>
                </a:lnTo>
                <a:lnTo>
                  <a:pt x="363" y="751"/>
                </a:lnTo>
                <a:lnTo>
                  <a:pt x="363" y="753"/>
                </a:lnTo>
                <a:lnTo>
                  <a:pt x="363" y="754"/>
                </a:lnTo>
                <a:lnTo>
                  <a:pt x="364" y="754"/>
                </a:lnTo>
                <a:lnTo>
                  <a:pt x="364" y="755"/>
                </a:lnTo>
                <a:lnTo>
                  <a:pt x="365" y="755"/>
                </a:lnTo>
                <a:lnTo>
                  <a:pt x="367" y="755"/>
                </a:lnTo>
                <a:lnTo>
                  <a:pt x="370" y="756"/>
                </a:lnTo>
                <a:lnTo>
                  <a:pt x="371" y="756"/>
                </a:lnTo>
                <a:lnTo>
                  <a:pt x="373" y="756"/>
                </a:lnTo>
                <a:lnTo>
                  <a:pt x="374" y="756"/>
                </a:lnTo>
                <a:lnTo>
                  <a:pt x="375" y="756"/>
                </a:lnTo>
                <a:lnTo>
                  <a:pt x="376" y="756"/>
                </a:lnTo>
                <a:lnTo>
                  <a:pt x="376" y="755"/>
                </a:lnTo>
                <a:lnTo>
                  <a:pt x="378" y="755"/>
                </a:lnTo>
                <a:lnTo>
                  <a:pt x="378" y="754"/>
                </a:lnTo>
                <a:lnTo>
                  <a:pt x="378" y="753"/>
                </a:lnTo>
                <a:lnTo>
                  <a:pt x="376" y="753"/>
                </a:lnTo>
                <a:lnTo>
                  <a:pt x="376" y="750"/>
                </a:lnTo>
                <a:lnTo>
                  <a:pt x="375" y="748"/>
                </a:lnTo>
                <a:lnTo>
                  <a:pt x="375" y="747"/>
                </a:lnTo>
                <a:lnTo>
                  <a:pt x="375" y="745"/>
                </a:lnTo>
                <a:lnTo>
                  <a:pt x="375" y="744"/>
                </a:lnTo>
                <a:lnTo>
                  <a:pt x="376" y="743"/>
                </a:lnTo>
                <a:lnTo>
                  <a:pt x="379" y="740"/>
                </a:lnTo>
                <a:lnTo>
                  <a:pt x="379" y="739"/>
                </a:lnTo>
                <a:lnTo>
                  <a:pt x="387" y="738"/>
                </a:lnTo>
                <a:lnTo>
                  <a:pt x="389" y="738"/>
                </a:lnTo>
                <a:lnTo>
                  <a:pt x="391" y="738"/>
                </a:lnTo>
                <a:lnTo>
                  <a:pt x="394" y="739"/>
                </a:lnTo>
                <a:lnTo>
                  <a:pt x="395" y="740"/>
                </a:lnTo>
                <a:lnTo>
                  <a:pt x="394" y="743"/>
                </a:lnTo>
                <a:lnTo>
                  <a:pt x="394" y="745"/>
                </a:lnTo>
                <a:lnTo>
                  <a:pt x="392" y="745"/>
                </a:lnTo>
                <a:lnTo>
                  <a:pt x="392" y="747"/>
                </a:lnTo>
                <a:lnTo>
                  <a:pt x="394" y="748"/>
                </a:lnTo>
                <a:lnTo>
                  <a:pt x="395" y="750"/>
                </a:lnTo>
                <a:lnTo>
                  <a:pt x="395" y="753"/>
                </a:lnTo>
                <a:lnTo>
                  <a:pt x="396" y="753"/>
                </a:lnTo>
                <a:lnTo>
                  <a:pt x="397" y="753"/>
                </a:lnTo>
                <a:lnTo>
                  <a:pt x="401" y="753"/>
                </a:lnTo>
                <a:lnTo>
                  <a:pt x="401" y="751"/>
                </a:lnTo>
                <a:lnTo>
                  <a:pt x="405" y="751"/>
                </a:lnTo>
                <a:lnTo>
                  <a:pt x="406" y="750"/>
                </a:lnTo>
                <a:lnTo>
                  <a:pt x="410" y="754"/>
                </a:lnTo>
                <a:lnTo>
                  <a:pt x="412" y="756"/>
                </a:lnTo>
                <a:lnTo>
                  <a:pt x="412" y="758"/>
                </a:lnTo>
                <a:lnTo>
                  <a:pt x="411" y="760"/>
                </a:lnTo>
                <a:lnTo>
                  <a:pt x="411" y="761"/>
                </a:lnTo>
                <a:lnTo>
                  <a:pt x="411" y="763"/>
                </a:lnTo>
                <a:lnTo>
                  <a:pt x="411" y="764"/>
                </a:lnTo>
                <a:lnTo>
                  <a:pt x="412" y="765"/>
                </a:lnTo>
                <a:lnTo>
                  <a:pt x="413" y="766"/>
                </a:lnTo>
                <a:lnTo>
                  <a:pt x="416" y="767"/>
                </a:lnTo>
                <a:lnTo>
                  <a:pt x="434" y="776"/>
                </a:lnTo>
                <a:lnTo>
                  <a:pt x="435" y="777"/>
                </a:lnTo>
                <a:lnTo>
                  <a:pt x="437" y="780"/>
                </a:lnTo>
                <a:lnTo>
                  <a:pt x="437" y="781"/>
                </a:lnTo>
                <a:lnTo>
                  <a:pt x="439" y="781"/>
                </a:lnTo>
                <a:lnTo>
                  <a:pt x="442" y="781"/>
                </a:lnTo>
                <a:lnTo>
                  <a:pt x="442" y="782"/>
                </a:lnTo>
                <a:lnTo>
                  <a:pt x="444" y="782"/>
                </a:lnTo>
                <a:lnTo>
                  <a:pt x="445" y="782"/>
                </a:lnTo>
                <a:lnTo>
                  <a:pt x="449" y="783"/>
                </a:lnTo>
                <a:lnTo>
                  <a:pt x="455" y="783"/>
                </a:lnTo>
                <a:lnTo>
                  <a:pt x="460" y="783"/>
                </a:lnTo>
                <a:lnTo>
                  <a:pt x="465" y="785"/>
                </a:lnTo>
                <a:lnTo>
                  <a:pt x="471" y="785"/>
                </a:lnTo>
                <a:lnTo>
                  <a:pt x="474" y="786"/>
                </a:lnTo>
                <a:lnTo>
                  <a:pt x="480" y="786"/>
                </a:lnTo>
                <a:lnTo>
                  <a:pt x="481" y="783"/>
                </a:lnTo>
                <a:lnTo>
                  <a:pt x="481" y="782"/>
                </a:lnTo>
                <a:lnTo>
                  <a:pt x="481" y="781"/>
                </a:lnTo>
                <a:lnTo>
                  <a:pt x="482" y="779"/>
                </a:lnTo>
                <a:lnTo>
                  <a:pt x="482" y="777"/>
                </a:lnTo>
                <a:lnTo>
                  <a:pt x="482" y="776"/>
                </a:lnTo>
                <a:lnTo>
                  <a:pt x="482" y="775"/>
                </a:lnTo>
                <a:lnTo>
                  <a:pt x="483" y="775"/>
                </a:lnTo>
                <a:lnTo>
                  <a:pt x="485" y="775"/>
                </a:lnTo>
                <a:lnTo>
                  <a:pt x="497" y="779"/>
                </a:lnTo>
                <a:lnTo>
                  <a:pt x="498" y="780"/>
                </a:lnTo>
                <a:lnTo>
                  <a:pt x="502" y="783"/>
                </a:lnTo>
                <a:lnTo>
                  <a:pt x="507" y="781"/>
                </a:lnTo>
                <a:lnTo>
                  <a:pt x="509" y="777"/>
                </a:lnTo>
                <a:lnTo>
                  <a:pt x="509" y="776"/>
                </a:lnTo>
                <a:lnTo>
                  <a:pt x="509" y="775"/>
                </a:lnTo>
                <a:lnTo>
                  <a:pt x="511" y="774"/>
                </a:lnTo>
                <a:lnTo>
                  <a:pt x="513" y="772"/>
                </a:lnTo>
                <a:lnTo>
                  <a:pt x="514" y="772"/>
                </a:lnTo>
                <a:lnTo>
                  <a:pt x="515" y="771"/>
                </a:lnTo>
                <a:lnTo>
                  <a:pt x="517" y="770"/>
                </a:lnTo>
                <a:lnTo>
                  <a:pt x="519" y="767"/>
                </a:lnTo>
                <a:lnTo>
                  <a:pt x="522" y="767"/>
                </a:lnTo>
                <a:lnTo>
                  <a:pt x="523" y="766"/>
                </a:lnTo>
                <a:lnTo>
                  <a:pt x="524" y="766"/>
                </a:lnTo>
                <a:lnTo>
                  <a:pt x="525" y="765"/>
                </a:lnTo>
                <a:lnTo>
                  <a:pt x="528" y="761"/>
                </a:lnTo>
                <a:lnTo>
                  <a:pt x="528" y="759"/>
                </a:lnTo>
                <a:lnTo>
                  <a:pt x="528" y="758"/>
                </a:lnTo>
                <a:lnTo>
                  <a:pt x="528" y="756"/>
                </a:lnTo>
                <a:lnTo>
                  <a:pt x="528" y="755"/>
                </a:lnTo>
                <a:lnTo>
                  <a:pt x="529" y="754"/>
                </a:lnTo>
                <a:lnTo>
                  <a:pt x="530" y="753"/>
                </a:lnTo>
                <a:lnTo>
                  <a:pt x="531" y="751"/>
                </a:lnTo>
                <a:lnTo>
                  <a:pt x="531" y="750"/>
                </a:lnTo>
                <a:lnTo>
                  <a:pt x="533" y="748"/>
                </a:lnTo>
                <a:lnTo>
                  <a:pt x="533" y="745"/>
                </a:lnTo>
                <a:lnTo>
                  <a:pt x="533" y="744"/>
                </a:lnTo>
                <a:lnTo>
                  <a:pt x="534" y="744"/>
                </a:lnTo>
                <a:lnTo>
                  <a:pt x="535" y="743"/>
                </a:lnTo>
                <a:lnTo>
                  <a:pt x="539" y="740"/>
                </a:lnTo>
                <a:lnTo>
                  <a:pt x="539" y="739"/>
                </a:lnTo>
                <a:lnTo>
                  <a:pt x="540" y="737"/>
                </a:lnTo>
                <a:lnTo>
                  <a:pt x="541" y="734"/>
                </a:lnTo>
                <a:lnTo>
                  <a:pt x="543" y="729"/>
                </a:lnTo>
                <a:lnTo>
                  <a:pt x="544" y="728"/>
                </a:lnTo>
                <a:lnTo>
                  <a:pt x="545" y="727"/>
                </a:lnTo>
                <a:lnTo>
                  <a:pt x="546" y="721"/>
                </a:lnTo>
                <a:lnTo>
                  <a:pt x="546" y="719"/>
                </a:lnTo>
                <a:lnTo>
                  <a:pt x="547" y="718"/>
                </a:lnTo>
                <a:lnTo>
                  <a:pt x="550" y="715"/>
                </a:lnTo>
                <a:lnTo>
                  <a:pt x="552" y="711"/>
                </a:lnTo>
                <a:lnTo>
                  <a:pt x="555" y="707"/>
                </a:lnTo>
                <a:lnTo>
                  <a:pt x="556" y="707"/>
                </a:lnTo>
                <a:lnTo>
                  <a:pt x="563" y="705"/>
                </a:lnTo>
                <a:lnTo>
                  <a:pt x="565" y="705"/>
                </a:lnTo>
                <a:lnTo>
                  <a:pt x="566" y="703"/>
                </a:lnTo>
                <a:lnTo>
                  <a:pt x="567" y="701"/>
                </a:lnTo>
                <a:lnTo>
                  <a:pt x="572" y="697"/>
                </a:lnTo>
                <a:lnTo>
                  <a:pt x="574" y="699"/>
                </a:lnTo>
                <a:lnTo>
                  <a:pt x="576" y="700"/>
                </a:lnTo>
                <a:lnTo>
                  <a:pt x="582" y="706"/>
                </a:lnTo>
                <a:lnTo>
                  <a:pt x="583" y="706"/>
                </a:lnTo>
                <a:lnTo>
                  <a:pt x="584" y="707"/>
                </a:lnTo>
                <a:lnTo>
                  <a:pt x="586" y="708"/>
                </a:lnTo>
                <a:lnTo>
                  <a:pt x="587" y="710"/>
                </a:lnTo>
                <a:lnTo>
                  <a:pt x="588" y="711"/>
                </a:lnTo>
                <a:lnTo>
                  <a:pt x="594" y="715"/>
                </a:lnTo>
                <a:lnTo>
                  <a:pt x="606" y="718"/>
                </a:lnTo>
                <a:lnTo>
                  <a:pt x="610" y="722"/>
                </a:lnTo>
                <a:lnTo>
                  <a:pt x="611" y="722"/>
                </a:lnTo>
                <a:lnTo>
                  <a:pt x="611" y="724"/>
                </a:lnTo>
                <a:lnTo>
                  <a:pt x="611" y="727"/>
                </a:lnTo>
                <a:lnTo>
                  <a:pt x="611" y="729"/>
                </a:lnTo>
                <a:lnTo>
                  <a:pt x="610" y="737"/>
                </a:lnTo>
                <a:lnTo>
                  <a:pt x="611" y="739"/>
                </a:lnTo>
                <a:lnTo>
                  <a:pt x="616" y="750"/>
                </a:lnTo>
                <a:lnTo>
                  <a:pt x="622" y="749"/>
                </a:lnTo>
                <a:lnTo>
                  <a:pt x="626" y="749"/>
                </a:lnTo>
                <a:lnTo>
                  <a:pt x="637" y="753"/>
                </a:lnTo>
                <a:lnTo>
                  <a:pt x="641" y="754"/>
                </a:lnTo>
                <a:lnTo>
                  <a:pt x="643" y="754"/>
                </a:lnTo>
                <a:lnTo>
                  <a:pt x="645" y="755"/>
                </a:lnTo>
                <a:lnTo>
                  <a:pt x="646" y="755"/>
                </a:lnTo>
                <a:lnTo>
                  <a:pt x="645" y="755"/>
                </a:lnTo>
                <a:lnTo>
                  <a:pt x="645" y="756"/>
                </a:lnTo>
                <a:lnTo>
                  <a:pt x="646" y="756"/>
                </a:lnTo>
                <a:lnTo>
                  <a:pt x="646" y="758"/>
                </a:lnTo>
                <a:lnTo>
                  <a:pt x="647" y="759"/>
                </a:lnTo>
                <a:lnTo>
                  <a:pt x="652" y="764"/>
                </a:lnTo>
                <a:lnTo>
                  <a:pt x="653" y="766"/>
                </a:lnTo>
                <a:lnTo>
                  <a:pt x="654" y="769"/>
                </a:lnTo>
                <a:lnTo>
                  <a:pt x="658" y="772"/>
                </a:lnTo>
                <a:lnTo>
                  <a:pt x="658" y="774"/>
                </a:lnTo>
                <a:lnTo>
                  <a:pt x="663" y="776"/>
                </a:lnTo>
                <a:lnTo>
                  <a:pt x="664" y="776"/>
                </a:lnTo>
                <a:lnTo>
                  <a:pt x="666" y="777"/>
                </a:lnTo>
                <a:lnTo>
                  <a:pt x="669" y="780"/>
                </a:lnTo>
                <a:lnTo>
                  <a:pt x="673" y="782"/>
                </a:lnTo>
                <a:lnTo>
                  <a:pt x="678" y="782"/>
                </a:lnTo>
                <a:lnTo>
                  <a:pt x="684" y="777"/>
                </a:lnTo>
                <a:lnTo>
                  <a:pt x="688" y="774"/>
                </a:lnTo>
                <a:lnTo>
                  <a:pt x="700" y="767"/>
                </a:lnTo>
                <a:lnTo>
                  <a:pt x="704" y="767"/>
                </a:lnTo>
                <a:lnTo>
                  <a:pt x="706" y="767"/>
                </a:lnTo>
                <a:lnTo>
                  <a:pt x="707" y="771"/>
                </a:lnTo>
                <a:lnTo>
                  <a:pt x="707" y="772"/>
                </a:lnTo>
                <a:lnTo>
                  <a:pt x="715" y="772"/>
                </a:lnTo>
                <a:lnTo>
                  <a:pt x="718" y="770"/>
                </a:lnTo>
                <a:lnTo>
                  <a:pt x="732" y="769"/>
                </a:lnTo>
                <a:lnTo>
                  <a:pt x="742" y="766"/>
                </a:lnTo>
                <a:lnTo>
                  <a:pt x="749" y="766"/>
                </a:lnTo>
                <a:lnTo>
                  <a:pt x="752" y="766"/>
                </a:lnTo>
                <a:lnTo>
                  <a:pt x="759" y="771"/>
                </a:lnTo>
                <a:lnTo>
                  <a:pt x="765" y="770"/>
                </a:lnTo>
                <a:lnTo>
                  <a:pt x="776" y="772"/>
                </a:lnTo>
                <a:lnTo>
                  <a:pt x="779" y="772"/>
                </a:lnTo>
                <a:lnTo>
                  <a:pt x="782" y="771"/>
                </a:lnTo>
                <a:lnTo>
                  <a:pt x="786" y="771"/>
                </a:lnTo>
                <a:lnTo>
                  <a:pt x="789" y="770"/>
                </a:lnTo>
                <a:lnTo>
                  <a:pt x="790" y="770"/>
                </a:lnTo>
                <a:lnTo>
                  <a:pt x="790" y="769"/>
                </a:lnTo>
                <a:lnTo>
                  <a:pt x="792" y="766"/>
                </a:lnTo>
                <a:lnTo>
                  <a:pt x="794" y="766"/>
                </a:lnTo>
                <a:lnTo>
                  <a:pt x="794" y="765"/>
                </a:lnTo>
                <a:lnTo>
                  <a:pt x="795" y="765"/>
                </a:lnTo>
                <a:lnTo>
                  <a:pt x="796" y="765"/>
                </a:lnTo>
                <a:lnTo>
                  <a:pt x="801" y="769"/>
                </a:lnTo>
                <a:lnTo>
                  <a:pt x="802" y="769"/>
                </a:lnTo>
                <a:lnTo>
                  <a:pt x="803" y="769"/>
                </a:lnTo>
                <a:lnTo>
                  <a:pt x="807" y="766"/>
                </a:lnTo>
                <a:lnTo>
                  <a:pt x="811" y="767"/>
                </a:lnTo>
                <a:lnTo>
                  <a:pt x="813" y="769"/>
                </a:lnTo>
                <a:lnTo>
                  <a:pt x="819" y="772"/>
                </a:lnTo>
                <a:lnTo>
                  <a:pt x="823" y="774"/>
                </a:lnTo>
                <a:lnTo>
                  <a:pt x="832" y="777"/>
                </a:lnTo>
                <a:lnTo>
                  <a:pt x="835" y="781"/>
                </a:lnTo>
                <a:lnTo>
                  <a:pt x="837" y="782"/>
                </a:lnTo>
                <a:lnTo>
                  <a:pt x="837" y="785"/>
                </a:lnTo>
                <a:lnTo>
                  <a:pt x="837" y="788"/>
                </a:lnTo>
                <a:lnTo>
                  <a:pt x="837" y="792"/>
                </a:lnTo>
                <a:lnTo>
                  <a:pt x="838" y="793"/>
                </a:lnTo>
                <a:lnTo>
                  <a:pt x="840" y="795"/>
                </a:lnTo>
                <a:lnTo>
                  <a:pt x="849" y="797"/>
                </a:lnTo>
                <a:lnTo>
                  <a:pt x="856" y="801"/>
                </a:lnTo>
                <a:lnTo>
                  <a:pt x="860" y="803"/>
                </a:lnTo>
                <a:lnTo>
                  <a:pt x="869" y="803"/>
                </a:lnTo>
                <a:lnTo>
                  <a:pt x="873" y="804"/>
                </a:lnTo>
                <a:lnTo>
                  <a:pt x="878" y="807"/>
                </a:lnTo>
                <a:lnTo>
                  <a:pt x="885" y="809"/>
                </a:lnTo>
                <a:lnTo>
                  <a:pt x="889" y="808"/>
                </a:lnTo>
                <a:lnTo>
                  <a:pt x="893" y="809"/>
                </a:lnTo>
                <a:lnTo>
                  <a:pt x="909" y="806"/>
                </a:lnTo>
                <a:lnTo>
                  <a:pt x="910" y="806"/>
                </a:lnTo>
                <a:lnTo>
                  <a:pt x="912" y="806"/>
                </a:lnTo>
                <a:lnTo>
                  <a:pt x="913" y="806"/>
                </a:lnTo>
                <a:lnTo>
                  <a:pt x="914" y="806"/>
                </a:lnTo>
                <a:lnTo>
                  <a:pt x="915" y="806"/>
                </a:lnTo>
                <a:lnTo>
                  <a:pt x="917" y="807"/>
                </a:lnTo>
                <a:lnTo>
                  <a:pt x="925" y="793"/>
                </a:lnTo>
                <a:lnTo>
                  <a:pt x="937" y="755"/>
                </a:lnTo>
                <a:lnTo>
                  <a:pt x="936" y="754"/>
                </a:lnTo>
                <a:lnTo>
                  <a:pt x="935" y="754"/>
                </a:lnTo>
                <a:lnTo>
                  <a:pt x="934" y="755"/>
                </a:lnTo>
                <a:lnTo>
                  <a:pt x="933" y="755"/>
                </a:lnTo>
                <a:lnTo>
                  <a:pt x="931" y="754"/>
                </a:lnTo>
                <a:lnTo>
                  <a:pt x="944" y="743"/>
                </a:lnTo>
                <a:lnTo>
                  <a:pt x="946" y="740"/>
                </a:lnTo>
                <a:lnTo>
                  <a:pt x="950" y="738"/>
                </a:lnTo>
                <a:lnTo>
                  <a:pt x="979" y="700"/>
                </a:lnTo>
                <a:lnTo>
                  <a:pt x="978" y="699"/>
                </a:lnTo>
                <a:lnTo>
                  <a:pt x="979" y="696"/>
                </a:lnTo>
                <a:lnTo>
                  <a:pt x="982" y="692"/>
                </a:lnTo>
                <a:lnTo>
                  <a:pt x="983" y="690"/>
                </a:lnTo>
                <a:lnTo>
                  <a:pt x="988" y="681"/>
                </a:lnTo>
                <a:lnTo>
                  <a:pt x="989" y="678"/>
                </a:lnTo>
                <a:lnTo>
                  <a:pt x="992" y="671"/>
                </a:lnTo>
                <a:lnTo>
                  <a:pt x="993" y="669"/>
                </a:lnTo>
                <a:lnTo>
                  <a:pt x="999" y="665"/>
                </a:lnTo>
                <a:lnTo>
                  <a:pt x="1000" y="665"/>
                </a:lnTo>
                <a:lnTo>
                  <a:pt x="1001" y="664"/>
                </a:lnTo>
                <a:lnTo>
                  <a:pt x="1001" y="660"/>
                </a:lnTo>
                <a:lnTo>
                  <a:pt x="1000" y="658"/>
                </a:lnTo>
                <a:lnTo>
                  <a:pt x="1000" y="657"/>
                </a:lnTo>
                <a:lnTo>
                  <a:pt x="1000" y="655"/>
                </a:lnTo>
                <a:lnTo>
                  <a:pt x="1001" y="652"/>
                </a:lnTo>
                <a:lnTo>
                  <a:pt x="1001" y="651"/>
                </a:lnTo>
                <a:lnTo>
                  <a:pt x="1003" y="649"/>
                </a:lnTo>
                <a:lnTo>
                  <a:pt x="1004" y="644"/>
                </a:lnTo>
                <a:lnTo>
                  <a:pt x="1005" y="642"/>
                </a:lnTo>
                <a:lnTo>
                  <a:pt x="1005" y="639"/>
                </a:lnTo>
                <a:lnTo>
                  <a:pt x="1006" y="639"/>
                </a:lnTo>
                <a:lnTo>
                  <a:pt x="1006" y="636"/>
                </a:lnTo>
                <a:lnTo>
                  <a:pt x="1006" y="635"/>
                </a:lnTo>
                <a:lnTo>
                  <a:pt x="1006" y="633"/>
                </a:lnTo>
                <a:lnTo>
                  <a:pt x="1006" y="632"/>
                </a:lnTo>
                <a:lnTo>
                  <a:pt x="1005" y="631"/>
                </a:lnTo>
                <a:lnTo>
                  <a:pt x="1005" y="628"/>
                </a:lnTo>
                <a:lnTo>
                  <a:pt x="1005" y="627"/>
                </a:lnTo>
                <a:lnTo>
                  <a:pt x="1005" y="626"/>
                </a:lnTo>
                <a:lnTo>
                  <a:pt x="1005" y="623"/>
                </a:lnTo>
                <a:lnTo>
                  <a:pt x="1004" y="616"/>
                </a:lnTo>
                <a:lnTo>
                  <a:pt x="1004" y="615"/>
                </a:lnTo>
                <a:lnTo>
                  <a:pt x="1001" y="610"/>
                </a:lnTo>
                <a:lnTo>
                  <a:pt x="1001" y="609"/>
                </a:lnTo>
                <a:lnTo>
                  <a:pt x="1001" y="606"/>
                </a:lnTo>
                <a:lnTo>
                  <a:pt x="1001" y="604"/>
                </a:lnTo>
                <a:lnTo>
                  <a:pt x="1009" y="591"/>
                </a:lnTo>
                <a:lnTo>
                  <a:pt x="1009" y="590"/>
                </a:lnTo>
                <a:lnTo>
                  <a:pt x="1009" y="589"/>
                </a:lnTo>
                <a:lnTo>
                  <a:pt x="1009" y="587"/>
                </a:lnTo>
                <a:lnTo>
                  <a:pt x="1009" y="584"/>
                </a:lnTo>
                <a:lnTo>
                  <a:pt x="1010" y="575"/>
                </a:lnTo>
                <a:lnTo>
                  <a:pt x="1010" y="572"/>
                </a:lnTo>
                <a:lnTo>
                  <a:pt x="1010" y="569"/>
                </a:lnTo>
                <a:lnTo>
                  <a:pt x="1009" y="559"/>
                </a:lnTo>
                <a:lnTo>
                  <a:pt x="1009" y="556"/>
                </a:lnTo>
                <a:lnTo>
                  <a:pt x="1008" y="550"/>
                </a:lnTo>
                <a:lnTo>
                  <a:pt x="1008" y="547"/>
                </a:lnTo>
                <a:lnTo>
                  <a:pt x="1008" y="546"/>
                </a:lnTo>
                <a:lnTo>
                  <a:pt x="1009" y="545"/>
                </a:lnTo>
                <a:lnTo>
                  <a:pt x="1014" y="538"/>
                </a:lnTo>
                <a:lnTo>
                  <a:pt x="1014" y="537"/>
                </a:lnTo>
                <a:lnTo>
                  <a:pt x="1014" y="536"/>
                </a:lnTo>
                <a:lnTo>
                  <a:pt x="1015" y="531"/>
                </a:lnTo>
                <a:lnTo>
                  <a:pt x="1014" y="529"/>
                </a:lnTo>
                <a:lnTo>
                  <a:pt x="1014" y="527"/>
                </a:lnTo>
                <a:lnTo>
                  <a:pt x="1008" y="518"/>
                </a:lnTo>
                <a:lnTo>
                  <a:pt x="1008" y="515"/>
                </a:lnTo>
                <a:lnTo>
                  <a:pt x="1009" y="513"/>
                </a:lnTo>
                <a:lnTo>
                  <a:pt x="1009" y="511"/>
                </a:lnTo>
                <a:lnTo>
                  <a:pt x="1011" y="506"/>
                </a:lnTo>
                <a:lnTo>
                  <a:pt x="1013" y="504"/>
                </a:lnTo>
                <a:lnTo>
                  <a:pt x="1013" y="502"/>
                </a:lnTo>
                <a:lnTo>
                  <a:pt x="1011" y="494"/>
                </a:lnTo>
                <a:lnTo>
                  <a:pt x="1014" y="492"/>
                </a:lnTo>
                <a:lnTo>
                  <a:pt x="1016" y="489"/>
                </a:lnTo>
                <a:lnTo>
                  <a:pt x="1020" y="484"/>
                </a:lnTo>
                <a:lnTo>
                  <a:pt x="1020" y="483"/>
                </a:lnTo>
                <a:lnTo>
                  <a:pt x="1020" y="482"/>
                </a:lnTo>
                <a:lnTo>
                  <a:pt x="1021" y="481"/>
                </a:lnTo>
                <a:lnTo>
                  <a:pt x="1021" y="479"/>
                </a:lnTo>
                <a:lnTo>
                  <a:pt x="1022" y="479"/>
                </a:lnTo>
                <a:lnTo>
                  <a:pt x="1025" y="478"/>
                </a:lnTo>
                <a:lnTo>
                  <a:pt x="1026" y="478"/>
                </a:lnTo>
                <a:lnTo>
                  <a:pt x="1027" y="477"/>
                </a:lnTo>
                <a:lnTo>
                  <a:pt x="1030" y="476"/>
                </a:lnTo>
                <a:lnTo>
                  <a:pt x="1031" y="476"/>
                </a:lnTo>
                <a:lnTo>
                  <a:pt x="1033" y="474"/>
                </a:lnTo>
                <a:lnTo>
                  <a:pt x="1036" y="474"/>
                </a:lnTo>
                <a:lnTo>
                  <a:pt x="1038" y="473"/>
                </a:lnTo>
                <a:lnTo>
                  <a:pt x="1040" y="472"/>
                </a:lnTo>
                <a:lnTo>
                  <a:pt x="1041" y="472"/>
                </a:lnTo>
                <a:lnTo>
                  <a:pt x="1042" y="471"/>
                </a:lnTo>
                <a:lnTo>
                  <a:pt x="1043" y="470"/>
                </a:lnTo>
                <a:lnTo>
                  <a:pt x="1043" y="468"/>
                </a:lnTo>
                <a:lnTo>
                  <a:pt x="1045" y="467"/>
                </a:lnTo>
                <a:lnTo>
                  <a:pt x="1046" y="466"/>
                </a:lnTo>
                <a:lnTo>
                  <a:pt x="1047" y="466"/>
                </a:lnTo>
                <a:lnTo>
                  <a:pt x="1047" y="465"/>
                </a:lnTo>
                <a:lnTo>
                  <a:pt x="1048" y="465"/>
                </a:lnTo>
                <a:lnTo>
                  <a:pt x="1048" y="463"/>
                </a:lnTo>
                <a:lnTo>
                  <a:pt x="1048" y="462"/>
                </a:lnTo>
                <a:lnTo>
                  <a:pt x="1048" y="461"/>
                </a:lnTo>
                <a:lnTo>
                  <a:pt x="1049" y="460"/>
                </a:lnTo>
                <a:lnTo>
                  <a:pt x="1049" y="458"/>
                </a:lnTo>
                <a:lnTo>
                  <a:pt x="1049" y="456"/>
                </a:lnTo>
                <a:lnTo>
                  <a:pt x="1048" y="455"/>
                </a:lnTo>
                <a:lnTo>
                  <a:pt x="1048" y="454"/>
                </a:lnTo>
                <a:lnTo>
                  <a:pt x="1048" y="452"/>
                </a:lnTo>
                <a:lnTo>
                  <a:pt x="1048" y="451"/>
                </a:lnTo>
                <a:lnTo>
                  <a:pt x="1048" y="450"/>
                </a:lnTo>
                <a:lnTo>
                  <a:pt x="1049" y="449"/>
                </a:lnTo>
                <a:lnTo>
                  <a:pt x="1051" y="447"/>
                </a:lnTo>
                <a:lnTo>
                  <a:pt x="1052" y="447"/>
                </a:lnTo>
                <a:lnTo>
                  <a:pt x="1054" y="445"/>
                </a:lnTo>
                <a:lnTo>
                  <a:pt x="1056" y="444"/>
                </a:lnTo>
                <a:lnTo>
                  <a:pt x="1058" y="442"/>
                </a:lnTo>
                <a:lnTo>
                  <a:pt x="1059" y="440"/>
                </a:lnTo>
                <a:lnTo>
                  <a:pt x="1059" y="439"/>
                </a:lnTo>
                <a:lnTo>
                  <a:pt x="1061" y="438"/>
                </a:lnTo>
                <a:lnTo>
                  <a:pt x="1062" y="435"/>
                </a:lnTo>
                <a:lnTo>
                  <a:pt x="1062" y="434"/>
                </a:lnTo>
                <a:lnTo>
                  <a:pt x="1063" y="431"/>
                </a:lnTo>
                <a:lnTo>
                  <a:pt x="1064" y="430"/>
                </a:lnTo>
                <a:lnTo>
                  <a:pt x="1065" y="428"/>
                </a:lnTo>
                <a:lnTo>
                  <a:pt x="1065" y="425"/>
                </a:lnTo>
                <a:lnTo>
                  <a:pt x="1068" y="423"/>
                </a:lnTo>
                <a:lnTo>
                  <a:pt x="1068" y="422"/>
                </a:lnTo>
                <a:lnTo>
                  <a:pt x="1069" y="419"/>
                </a:lnTo>
                <a:lnTo>
                  <a:pt x="1069" y="415"/>
                </a:lnTo>
                <a:lnTo>
                  <a:pt x="1069" y="413"/>
                </a:lnTo>
                <a:lnTo>
                  <a:pt x="1070" y="412"/>
                </a:lnTo>
                <a:lnTo>
                  <a:pt x="1070" y="410"/>
                </a:lnTo>
                <a:lnTo>
                  <a:pt x="1072" y="409"/>
                </a:lnTo>
                <a:lnTo>
                  <a:pt x="1073" y="409"/>
                </a:lnTo>
                <a:lnTo>
                  <a:pt x="1074" y="409"/>
                </a:lnTo>
                <a:lnTo>
                  <a:pt x="1077" y="410"/>
                </a:lnTo>
                <a:lnTo>
                  <a:pt x="1079" y="410"/>
                </a:lnTo>
                <a:lnTo>
                  <a:pt x="1080" y="410"/>
                </a:lnTo>
                <a:lnTo>
                  <a:pt x="1084" y="412"/>
                </a:lnTo>
                <a:lnTo>
                  <a:pt x="1086" y="410"/>
                </a:lnTo>
                <a:lnTo>
                  <a:pt x="1089" y="409"/>
                </a:lnTo>
                <a:lnTo>
                  <a:pt x="1091" y="408"/>
                </a:lnTo>
                <a:lnTo>
                  <a:pt x="1094" y="407"/>
                </a:lnTo>
                <a:lnTo>
                  <a:pt x="1095" y="406"/>
                </a:lnTo>
                <a:lnTo>
                  <a:pt x="1097" y="407"/>
                </a:lnTo>
                <a:lnTo>
                  <a:pt x="1100" y="407"/>
                </a:lnTo>
                <a:lnTo>
                  <a:pt x="1101" y="407"/>
                </a:lnTo>
                <a:lnTo>
                  <a:pt x="1102" y="407"/>
                </a:lnTo>
                <a:lnTo>
                  <a:pt x="1104" y="407"/>
                </a:lnTo>
                <a:lnTo>
                  <a:pt x="1104" y="406"/>
                </a:lnTo>
                <a:lnTo>
                  <a:pt x="1105" y="406"/>
                </a:lnTo>
                <a:lnTo>
                  <a:pt x="1106" y="404"/>
                </a:lnTo>
                <a:lnTo>
                  <a:pt x="1107" y="403"/>
                </a:lnTo>
                <a:lnTo>
                  <a:pt x="1109" y="402"/>
                </a:lnTo>
                <a:lnTo>
                  <a:pt x="1110" y="401"/>
                </a:lnTo>
                <a:lnTo>
                  <a:pt x="1111" y="401"/>
                </a:lnTo>
                <a:lnTo>
                  <a:pt x="1112" y="401"/>
                </a:lnTo>
                <a:lnTo>
                  <a:pt x="1113" y="401"/>
                </a:lnTo>
                <a:lnTo>
                  <a:pt x="1116" y="402"/>
                </a:lnTo>
                <a:lnTo>
                  <a:pt x="1117" y="402"/>
                </a:lnTo>
                <a:lnTo>
                  <a:pt x="1121" y="403"/>
                </a:lnTo>
                <a:lnTo>
                  <a:pt x="1122" y="403"/>
                </a:lnTo>
                <a:lnTo>
                  <a:pt x="1123" y="403"/>
                </a:lnTo>
                <a:lnTo>
                  <a:pt x="1125" y="403"/>
                </a:lnTo>
                <a:lnTo>
                  <a:pt x="1126" y="404"/>
                </a:lnTo>
                <a:lnTo>
                  <a:pt x="1127" y="404"/>
                </a:lnTo>
                <a:lnTo>
                  <a:pt x="1129" y="404"/>
                </a:lnTo>
                <a:lnTo>
                  <a:pt x="1131" y="404"/>
                </a:lnTo>
                <a:lnTo>
                  <a:pt x="1132" y="404"/>
                </a:lnTo>
                <a:lnTo>
                  <a:pt x="1133" y="404"/>
                </a:lnTo>
                <a:lnTo>
                  <a:pt x="1134" y="404"/>
                </a:lnTo>
                <a:lnTo>
                  <a:pt x="1136" y="404"/>
                </a:lnTo>
                <a:lnTo>
                  <a:pt x="1137" y="404"/>
                </a:lnTo>
                <a:lnTo>
                  <a:pt x="1138" y="404"/>
                </a:lnTo>
                <a:lnTo>
                  <a:pt x="1139" y="404"/>
                </a:lnTo>
                <a:lnTo>
                  <a:pt x="1139" y="406"/>
                </a:lnTo>
                <a:lnTo>
                  <a:pt x="1141" y="406"/>
                </a:lnTo>
                <a:lnTo>
                  <a:pt x="1142" y="406"/>
                </a:lnTo>
                <a:lnTo>
                  <a:pt x="1142" y="407"/>
                </a:lnTo>
                <a:lnTo>
                  <a:pt x="1143" y="407"/>
                </a:lnTo>
                <a:lnTo>
                  <a:pt x="1144" y="407"/>
                </a:lnTo>
                <a:lnTo>
                  <a:pt x="1145" y="407"/>
                </a:lnTo>
                <a:lnTo>
                  <a:pt x="1147" y="407"/>
                </a:lnTo>
                <a:lnTo>
                  <a:pt x="1148" y="407"/>
                </a:lnTo>
                <a:lnTo>
                  <a:pt x="1149" y="407"/>
                </a:lnTo>
                <a:lnTo>
                  <a:pt x="1150" y="407"/>
                </a:lnTo>
                <a:lnTo>
                  <a:pt x="1152" y="407"/>
                </a:lnTo>
                <a:lnTo>
                  <a:pt x="1153" y="408"/>
                </a:lnTo>
                <a:lnTo>
                  <a:pt x="1154" y="408"/>
                </a:lnTo>
                <a:lnTo>
                  <a:pt x="1155" y="409"/>
                </a:lnTo>
                <a:lnTo>
                  <a:pt x="1157" y="409"/>
                </a:lnTo>
                <a:lnTo>
                  <a:pt x="1157" y="410"/>
                </a:lnTo>
                <a:lnTo>
                  <a:pt x="1158" y="410"/>
                </a:lnTo>
                <a:lnTo>
                  <a:pt x="1159" y="410"/>
                </a:lnTo>
                <a:lnTo>
                  <a:pt x="1160" y="412"/>
                </a:lnTo>
                <a:lnTo>
                  <a:pt x="1160" y="413"/>
                </a:lnTo>
                <a:lnTo>
                  <a:pt x="1161" y="414"/>
                </a:lnTo>
                <a:lnTo>
                  <a:pt x="1163" y="414"/>
                </a:lnTo>
                <a:lnTo>
                  <a:pt x="1165" y="415"/>
                </a:lnTo>
                <a:lnTo>
                  <a:pt x="1166" y="415"/>
                </a:lnTo>
                <a:lnTo>
                  <a:pt x="1169" y="415"/>
                </a:lnTo>
                <a:lnTo>
                  <a:pt x="1171" y="414"/>
                </a:lnTo>
                <a:lnTo>
                  <a:pt x="1172" y="414"/>
                </a:lnTo>
                <a:lnTo>
                  <a:pt x="1174" y="413"/>
                </a:lnTo>
                <a:lnTo>
                  <a:pt x="1175" y="410"/>
                </a:lnTo>
                <a:lnTo>
                  <a:pt x="1180" y="407"/>
                </a:lnTo>
                <a:lnTo>
                  <a:pt x="1181" y="406"/>
                </a:lnTo>
                <a:lnTo>
                  <a:pt x="1181" y="404"/>
                </a:lnTo>
                <a:lnTo>
                  <a:pt x="1184" y="403"/>
                </a:lnTo>
                <a:lnTo>
                  <a:pt x="1185" y="403"/>
                </a:lnTo>
                <a:lnTo>
                  <a:pt x="1186" y="402"/>
                </a:lnTo>
                <a:lnTo>
                  <a:pt x="1187" y="402"/>
                </a:lnTo>
                <a:lnTo>
                  <a:pt x="1193" y="398"/>
                </a:lnTo>
                <a:lnTo>
                  <a:pt x="1196" y="398"/>
                </a:lnTo>
                <a:lnTo>
                  <a:pt x="1197" y="398"/>
                </a:lnTo>
                <a:lnTo>
                  <a:pt x="1200" y="398"/>
                </a:lnTo>
                <a:lnTo>
                  <a:pt x="1202" y="397"/>
                </a:lnTo>
                <a:lnTo>
                  <a:pt x="1203" y="397"/>
                </a:lnTo>
                <a:lnTo>
                  <a:pt x="1204" y="396"/>
                </a:lnTo>
                <a:lnTo>
                  <a:pt x="1207" y="394"/>
                </a:lnTo>
                <a:lnTo>
                  <a:pt x="1208" y="394"/>
                </a:lnTo>
                <a:lnTo>
                  <a:pt x="1209" y="396"/>
                </a:lnTo>
                <a:lnTo>
                  <a:pt x="1211" y="397"/>
                </a:lnTo>
                <a:lnTo>
                  <a:pt x="1213" y="397"/>
                </a:lnTo>
                <a:lnTo>
                  <a:pt x="1216" y="398"/>
                </a:lnTo>
                <a:lnTo>
                  <a:pt x="1217" y="398"/>
                </a:lnTo>
                <a:lnTo>
                  <a:pt x="1219" y="398"/>
                </a:lnTo>
                <a:lnTo>
                  <a:pt x="1222" y="398"/>
                </a:lnTo>
                <a:lnTo>
                  <a:pt x="1223" y="399"/>
                </a:lnTo>
                <a:lnTo>
                  <a:pt x="1224" y="399"/>
                </a:lnTo>
                <a:lnTo>
                  <a:pt x="1227" y="399"/>
                </a:lnTo>
                <a:lnTo>
                  <a:pt x="1229" y="401"/>
                </a:lnTo>
                <a:lnTo>
                  <a:pt x="1230" y="401"/>
                </a:lnTo>
                <a:lnTo>
                  <a:pt x="1232" y="402"/>
                </a:lnTo>
                <a:lnTo>
                  <a:pt x="1233" y="403"/>
                </a:lnTo>
                <a:lnTo>
                  <a:pt x="1235" y="406"/>
                </a:lnTo>
                <a:lnTo>
                  <a:pt x="1238" y="407"/>
                </a:lnTo>
                <a:lnTo>
                  <a:pt x="1240" y="408"/>
                </a:lnTo>
                <a:lnTo>
                  <a:pt x="1243" y="410"/>
                </a:lnTo>
                <a:lnTo>
                  <a:pt x="1244" y="410"/>
                </a:lnTo>
                <a:lnTo>
                  <a:pt x="1245" y="412"/>
                </a:lnTo>
                <a:lnTo>
                  <a:pt x="1246" y="412"/>
                </a:lnTo>
                <a:lnTo>
                  <a:pt x="1249" y="412"/>
                </a:lnTo>
                <a:lnTo>
                  <a:pt x="1250" y="412"/>
                </a:lnTo>
                <a:lnTo>
                  <a:pt x="1251" y="412"/>
                </a:lnTo>
                <a:lnTo>
                  <a:pt x="1252" y="413"/>
                </a:lnTo>
                <a:lnTo>
                  <a:pt x="1254" y="413"/>
                </a:lnTo>
                <a:lnTo>
                  <a:pt x="1255" y="413"/>
                </a:lnTo>
                <a:lnTo>
                  <a:pt x="1255" y="412"/>
                </a:lnTo>
                <a:lnTo>
                  <a:pt x="1256" y="412"/>
                </a:lnTo>
                <a:lnTo>
                  <a:pt x="1257" y="410"/>
                </a:lnTo>
                <a:lnTo>
                  <a:pt x="1260" y="409"/>
                </a:lnTo>
                <a:lnTo>
                  <a:pt x="1262" y="408"/>
                </a:lnTo>
                <a:lnTo>
                  <a:pt x="1264" y="408"/>
                </a:lnTo>
                <a:lnTo>
                  <a:pt x="1264" y="407"/>
                </a:lnTo>
                <a:lnTo>
                  <a:pt x="1265" y="406"/>
                </a:lnTo>
                <a:lnTo>
                  <a:pt x="1266" y="404"/>
                </a:lnTo>
                <a:lnTo>
                  <a:pt x="1267" y="403"/>
                </a:lnTo>
                <a:lnTo>
                  <a:pt x="1270" y="403"/>
                </a:lnTo>
                <a:lnTo>
                  <a:pt x="1271" y="403"/>
                </a:lnTo>
                <a:lnTo>
                  <a:pt x="1272" y="403"/>
                </a:lnTo>
                <a:lnTo>
                  <a:pt x="1275" y="404"/>
                </a:lnTo>
                <a:lnTo>
                  <a:pt x="1277" y="403"/>
                </a:lnTo>
                <a:lnTo>
                  <a:pt x="1278" y="403"/>
                </a:lnTo>
                <a:lnTo>
                  <a:pt x="1280" y="403"/>
                </a:lnTo>
                <a:lnTo>
                  <a:pt x="1282" y="402"/>
                </a:lnTo>
                <a:lnTo>
                  <a:pt x="1283" y="401"/>
                </a:lnTo>
                <a:lnTo>
                  <a:pt x="1284" y="401"/>
                </a:lnTo>
                <a:lnTo>
                  <a:pt x="1286" y="402"/>
                </a:lnTo>
                <a:lnTo>
                  <a:pt x="1288" y="402"/>
                </a:lnTo>
                <a:lnTo>
                  <a:pt x="1289" y="403"/>
                </a:lnTo>
                <a:lnTo>
                  <a:pt x="1292" y="403"/>
                </a:lnTo>
                <a:lnTo>
                  <a:pt x="1294" y="404"/>
                </a:lnTo>
                <a:lnTo>
                  <a:pt x="1296" y="404"/>
                </a:lnTo>
                <a:lnTo>
                  <a:pt x="1297" y="404"/>
                </a:lnTo>
                <a:lnTo>
                  <a:pt x="1299" y="404"/>
                </a:lnTo>
                <a:lnTo>
                  <a:pt x="1300" y="404"/>
                </a:lnTo>
                <a:lnTo>
                  <a:pt x="1302" y="404"/>
                </a:lnTo>
                <a:lnTo>
                  <a:pt x="1304" y="402"/>
                </a:lnTo>
                <a:lnTo>
                  <a:pt x="1305" y="399"/>
                </a:lnTo>
                <a:lnTo>
                  <a:pt x="1308" y="397"/>
                </a:lnTo>
                <a:lnTo>
                  <a:pt x="1309" y="396"/>
                </a:lnTo>
                <a:lnTo>
                  <a:pt x="1310" y="393"/>
                </a:lnTo>
                <a:lnTo>
                  <a:pt x="1312" y="393"/>
                </a:lnTo>
                <a:lnTo>
                  <a:pt x="1313" y="392"/>
                </a:lnTo>
                <a:lnTo>
                  <a:pt x="1314" y="391"/>
                </a:lnTo>
                <a:lnTo>
                  <a:pt x="1315" y="391"/>
                </a:lnTo>
                <a:lnTo>
                  <a:pt x="1316" y="390"/>
                </a:lnTo>
                <a:lnTo>
                  <a:pt x="1318" y="390"/>
                </a:lnTo>
                <a:lnTo>
                  <a:pt x="1318" y="388"/>
                </a:lnTo>
                <a:lnTo>
                  <a:pt x="1318" y="387"/>
                </a:lnTo>
                <a:lnTo>
                  <a:pt x="1318" y="386"/>
                </a:lnTo>
                <a:lnTo>
                  <a:pt x="1318" y="382"/>
                </a:lnTo>
                <a:lnTo>
                  <a:pt x="1318" y="380"/>
                </a:lnTo>
                <a:lnTo>
                  <a:pt x="1318" y="376"/>
                </a:lnTo>
                <a:lnTo>
                  <a:pt x="1318" y="375"/>
                </a:lnTo>
                <a:lnTo>
                  <a:pt x="1319" y="372"/>
                </a:lnTo>
                <a:lnTo>
                  <a:pt x="1320" y="372"/>
                </a:lnTo>
                <a:lnTo>
                  <a:pt x="1321" y="370"/>
                </a:lnTo>
                <a:lnTo>
                  <a:pt x="1323" y="369"/>
                </a:lnTo>
                <a:lnTo>
                  <a:pt x="1324" y="367"/>
                </a:lnTo>
                <a:lnTo>
                  <a:pt x="1325" y="366"/>
                </a:lnTo>
                <a:lnTo>
                  <a:pt x="1326" y="365"/>
                </a:lnTo>
                <a:lnTo>
                  <a:pt x="1328" y="364"/>
                </a:lnTo>
                <a:lnTo>
                  <a:pt x="1329" y="362"/>
                </a:lnTo>
                <a:lnTo>
                  <a:pt x="1329" y="361"/>
                </a:lnTo>
                <a:lnTo>
                  <a:pt x="1330" y="361"/>
                </a:lnTo>
                <a:lnTo>
                  <a:pt x="1330" y="360"/>
                </a:lnTo>
                <a:lnTo>
                  <a:pt x="1331" y="360"/>
                </a:lnTo>
                <a:lnTo>
                  <a:pt x="1332" y="360"/>
                </a:lnTo>
                <a:lnTo>
                  <a:pt x="1335" y="358"/>
                </a:lnTo>
                <a:lnTo>
                  <a:pt x="1337" y="358"/>
                </a:lnTo>
                <a:lnTo>
                  <a:pt x="1340" y="356"/>
                </a:lnTo>
                <a:lnTo>
                  <a:pt x="1341" y="355"/>
                </a:lnTo>
                <a:lnTo>
                  <a:pt x="1342" y="354"/>
                </a:lnTo>
                <a:lnTo>
                  <a:pt x="1344" y="353"/>
                </a:lnTo>
                <a:lnTo>
                  <a:pt x="1345" y="353"/>
                </a:lnTo>
                <a:lnTo>
                  <a:pt x="1347" y="351"/>
                </a:lnTo>
                <a:lnTo>
                  <a:pt x="1348" y="350"/>
                </a:lnTo>
                <a:lnTo>
                  <a:pt x="1351" y="349"/>
                </a:lnTo>
                <a:lnTo>
                  <a:pt x="1353" y="350"/>
                </a:lnTo>
                <a:lnTo>
                  <a:pt x="1355" y="350"/>
                </a:lnTo>
                <a:lnTo>
                  <a:pt x="1357" y="349"/>
                </a:lnTo>
                <a:lnTo>
                  <a:pt x="1358" y="350"/>
                </a:lnTo>
                <a:lnTo>
                  <a:pt x="1360" y="350"/>
                </a:lnTo>
                <a:lnTo>
                  <a:pt x="1361" y="350"/>
                </a:lnTo>
                <a:lnTo>
                  <a:pt x="1361" y="351"/>
                </a:lnTo>
                <a:lnTo>
                  <a:pt x="1362" y="351"/>
                </a:lnTo>
                <a:lnTo>
                  <a:pt x="1363" y="353"/>
                </a:lnTo>
                <a:lnTo>
                  <a:pt x="1366" y="353"/>
                </a:lnTo>
                <a:lnTo>
                  <a:pt x="1367" y="354"/>
                </a:lnTo>
                <a:lnTo>
                  <a:pt x="1369" y="355"/>
                </a:lnTo>
                <a:lnTo>
                  <a:pt x="1371" y="355"/>
                </a:lnTo>
                <a:lnTo>
                  <a:pt x="1372" y="354"/>
                </a:lnTo>
                <a:lnTo>
                  <a:pt x="1373" y="353"/>
                </a:lnTo>
                <a:lnTo>
                  <a:pt x="1376" y="351"/>
                </a:lnTo>
                <a:lnTo>
                  <a:pt x="1377" y="350"/>
                </a:lnTo>
                <a:lnTo>
                  <a:pt x="1378" y="350"/>
                </a:lnTo>
                <a:lnTo>
                  <a:pt x="1379" y="349"/>
                </a:lnTo>
                <a:lnTo>
                  <a:pt x="1379" y="348"/>
                </a:lnTo>
                <a:lnTo>
                  <a:pt x="1380" y="346"/>
                </a:lnTo>
                <a:lnTo>
                  <a:pt x="1382" y="345"/>
                </a:lnTo>
                <a:lnTo>
                  <a:pt x="1382" y="344"/>
                </a:lnTo>
                <a:lnTo>
                  <a:pt x="1383" y="343"/>
                </a:lnTo>
                <a:lnTo>
                  <a:pt x="1384" y="343"/>
                </a:lnTo>
                <a:lnTo>
                  <a:pt x="1385" y="342"/>
                </a:lnTo>
                <a:lnTo>
                  <a:pt x="1387" y="342"/>
                </a:lnTo>
                <a:lnTo>
                  <a:pt x="1388" y="340"/>
                </a:lnTo>
                <a:lnTo>
                  <a:pt x="1389" y="339"/>
                </a:lnTo>
                <a:lnTo>
                  <a:pt x="1389" y="338"/>
                </a:lnTo>
                <a:lnTo>
                  <a:pt x="1389" y="337"/>
                </a:lnTo>
                <a:lnTo>
                  <a:pt x="1398" y="337"/>
                </a:lnTo>
                <a:lnTo>
                  <a:pt x="1404" y="338"/>
                </a:lnTo>
                <a:lnTo>
                  <a:pt x="1406" y="339"/>
                </a:lnTo>
                <a:lnTo>
                  <a:pt x="1409" y="339"/>
                </a:lnTo>
                <a:lnTo>
                  <a:pt x="1417" y="338"/>
                </a:lnTo>
                <a:lnTo>
                  <a:pt x="1421" y="339"/>
                </a:lnTo>
                <a:lnTo>
                  <a:pt x="1424" y="339"/>
                </a:lnTo>
                <a:lnTo>
                  <a:pt x="1427" y="339"/>
                </a:lnTo>
                <a:lnTo>
                  <a:pt x="1428" y="339"/>
                </a:lnTo>
                <a:lnTo>
                  <a:pt x="1431" y="339"/>
                </a:lnTo>
                <a:lnTo>
                  <a:pt x="1432" y="340"/>
                </a:lnTo>
                <a:lnTo>
                  <a:pt x="1433" y="342"/>
                </a:lnTo>
                <a:lnTo>
                  <a:pt x="1435" y="342"/>
                </a:lnTo>
                <a:lnTo>
                  <a:pt x="1436" y="343"/>
                </a:lnTo>
                <a:lnTo>
                  <a:pt x="1437" y="344"/>
                </a:lnTo>
                <a:lnTo>
                  <a:pt x="1438" y="345"/>
                </a:lnTo>
                <a:lnTo>
                  <a:pt x="1440" y="345"/>
                </a:lnTo>
                <a:lnTo>
                  <a:pt x="1442" y="346"/>
                </a:lnTo>
                <a:lnTo>
                  <a:pt x="1443" y="346"/>
                </a:lnTo>
                <a:lnTo>
                  <a:pt x="1444" y="346"/>
                </a:lnTo>
                <a:lnTo>
                  <a:pt x="1446" y="346"/>
                </a:lnTo>
                <a:lnTo>
                  <a:pt x="1447" y="346"/>
                </a:lnTo>
                <a:lnTo>
                  <a:pt x="1448" y="345"/>
                </a:lnTo>
                <a:lnTo>
                  <a:pt x="1449" y="345"/>
                </a:lnTo>
                <a:lnTo>
                  <a:pt x="1451" y="345"/>
                </a:lnTo>
                <a:lnTo>
                  <a:pt x="1452" y="345"/>
                </a:lnTo>
                <a:lnTo>
                  <a:pt x="1453" y="345"/>
                </a:lnTo>
                <a:lnTo>
                  <a:pt x="1454" y="345"/>
                </a:lnTo>
                <a:lnTo>
                  <a:pt x="1457" y="345"/>
                </a:lnTo>
                <a:lnTo>
                  <a:pt x="1458" y="345"/>
                </a:lnTo>
                <a:lnTo>
                  <a:pt x="1459" y="345"/>
                </a:lnTo>
                <a:lnTo>
                  <a:pt x="1459" y="344"/>
                </a:lnTo>
                <a:lnTo>
                  <a:pt x="1459" y="343"/>
                </a:lnTo>
                <a:lnTo>
                  <a:pt x="1460" y="342"/>
                </a:lnTo>
                <a:lnTo>
                  <a:pt x="1460" y="339"/>
                </a:lnTo>
                <a:lnTo>
                  <a:pt x="1460" y="338"/>
                </a:lnTo>
                <a:lnTo>
                  <a:pt x="1460" y="337"/>
                </a:lnTo>
                <a:lnTo>
                  <a:pt x="1460" y="334"/>
                </a:lnTo>
                <a:lnTo>
                  <a:pt x="1460" y="333"/>
                </a:lnTo>
                <a:lnTo>
                  <a:pt x="1462" y="332"/>
                </a:lnTo>
                <a:lnTo>
                  <a:pt x="1462" y="330"/>
                </a:lnTo>
                <a:lnTo>
                  <a:pt x="1463" y="329"/>
                </a:lnTo>
                <a:lnTo>
                  <a:pt x="1463" y="328"/>
                </a:lnTo>
                <a:lnTo>
                  <a:pt x="1464" y="327"/>
                </a:lnTo>
                <a:lnTo>
                  <a:pt x="1465" y="326"/>
                </a:lnTo>
                <a:lnTo>
                  <a:pt x="1465" y="324"/>
                </a:lnTo>
                <a:lnTo>
                  <a:pt x="1467" y="322"/>
                </a:lnTo>
                <a:lnTo>
                  <a:pt x="1468" y="321"/>
                </a:lnTo>
                <a:lnTo>
                  <a:pt x="1469" y="319"/>
                </a:lnTo>
                <a:lnTo>
                  <a:pt x="1470" y="319"/>
                </a:lnTo>
                <a:lnTo>
                  <a:pt x="1471" y="318"/>
                </a:lnTo>
                <a:lnTo>
                  <a:pt x="1473" y="317"/>
                </a:lnTo>
                <a:lnTo>
                  <a:pt x="1474" y="317"/>
                </a:lnTo>
                <a:lnTo>
                  <a:pt x="1475" y="316"/>
                </a:lnTo>
                <a:lnTo>
                  <a:pt x="1475" y="314"/>
                </a:lnTo>
                <a:lnTo>
                  <a:pt x="1476" y="314"/>
                </a:lnTo>
                <a:lnTo>
                  <a:pt x="1476" y="313"/>
                </a:lnTo>
                <a:lnTo>
                  <a:pt x="1476" y="312"/>
                </a:lnTo>
                <a:lnTo>
                  <a:pt x="1476" y="311"/>
                </a:lnTo>
                <a:lnTo>
                  <a:pt x="1476" y="310"/>
                </a:lnTo>
                <a:lnTo>
                  <a:pt x="1476" y="308"/>
                </a:lnTo>
                <a:lnTo>
                  <a:pt x="1475" y="306"/>
                </a:lnTo>
                <a:lnTo>
                  <a:pt x="1474" y="305"/>
                </a:lnTo>
                <a:lnTo>
                  <a:pt x="1473" y="302"/>
                </a:lnTo>
                <a:lnTo>
                  <a:pt x="1473" y="301"/>
                </a:lnTo>
                <a:lnTo>
                  <a:pt x="1470" y="298"/>
                </a:lnTo>
                <a:lnTo>
                  <a:pt x="1468" y="297"/>
                </a:lnTo>
                <a:lnTo>
                  <a:pt x="1467" y="296"/>
                </a:lnTo>
                <a:lnTo>
                  <a:pt x="1465" y="295"/>
                </a:lnTo>
                <a:lnTo>
                  <a:pt x="1465" y="294"/>
                </a:lnTo>
                <a:lnTo>
                  <a:pt x="1465" y="292"/>
                </a:lnTo>
                <a:lnTo>
                  <a:pt x="1465" y="291"/>
                </a:lnTo>
                <a:lnTo>
                  <a:pt x="1465" y="290"/>
                </a:lnTo>
                <a:lnTo>
                  <a:pt x="1465" y="287"/>
                </a:lnTo>
                <a:lnTo>
                  <a:pt x="1465" y="286"/>
                </a:lnTo>
                <a:lnTo>
                  <a:pt x="1465" y="285"/>
                </a:lnTo>
                <a:lnTo>
                  <a:pt x="1465" y="284"/>
                </a:lnTo>
                <a:lnTo>
                  <a:pt x="1465" y="282"/>
                </a:lnTo>
                <a:lnTo>
                  <a:pt x="1465" y="280"/>
                </a:lnTo>
                <a:lnTo>
                  <a:pt x="1464" y="279"/>
                </a:lnTo>
                <a:lnTo>
                  <a:pt x="1464" y="276"/>
                </a:lnTo>
                <a:lnTo>
                  <a:pt x="1464" y="275"/>
                </a:lnTo>
                <a:lnTo>
                  <a:pt x="1464" y="274"/>
                </a:lnTo>
                <a:lnTo>
                  <a:pt x="1463" y="273"/>
                </a:lnTo>
                <a:lnTo>
                  <a:pt x="1464" y="271"/>
                </a:lnTo>
                <a:lnTo>
                  <a:pt x="1464" y="269"/>
                </a:lnTo>
                <a:lnTo>
                  <a:pt x="1465" y="266"/>
                </a:lnTo>
                <a:lnTo>
                  <a:pt x="1465" y="264"/>
                </a:lnTo>
                <a:lnTo>
                  <a:pt x="1465" y="261"/>
                </a:lnTo>
                <a:lnTo>
                  <a:pt x="1464" y="258"/>
                </a:lnTo>
                <a:lnTo>
                  <a:pt x="1464" y="257"/>
                </a:lnTo>
                <a:lnTo>
                  <a:pt x="1464" y="255"/>
                </a:lnTo>
                <a:lnTo>
                  <a:pt x="1462" y="253"/>
                </a:lnTo>
                <a:lnTo>
                  <a:pt x="1458" y="253"/>
                </a:lnTo>
                <a:lnTo>
                  <a:pt x="1457" y="250"/>
                </a:lnTo>
                <a:lnTo>
                  <a:pt x="1456" y="247"/>
                </a:lnTo>
                <a:lnTo>
                  <a:pt x="1456" y="244"/>
                </a:lnTo>
                <a:lnTo>
                  <a:pt x="1454" y="242"/>
                </a:lnTo>
                <a:lnTo>
                  <a:pt x="1453" y="239"/>
                </a:lnTo>
                <a:lnTo>
                  <a:pt x="1453" y="234"/>
                </a:lnTo>
                <a:lnTo>
                  <a:pt x="1454" y="233"/>
                </a:lnTo>
                <a:lnTo>
                  <a:pt x="1454" y="232"/>
                </a:lnTo>
                <a:lnTo>
                  <a:pt x="1456" y="228"/>
                </a:lnTo>
                <a:lnTo>
                  <a:pt x="1457" y="226"/>
                </a:lnTo>
                <a:lnTo>
                  <a:pt x="1457" y="225"/>
                </a:lnTo>
                <a:lnTo>
                  <a:pt x="1458" y="222"/>
                </a:lnTo>
                <a:lnTo>
                  <a:pt x="1459" y="221"/>
                </a:lnTo>
                <a:lnTo>
                  <a:pt x="1459" y="218"/>
                </a:lnTo>
                <a:lnTo>
                  <a:pt x="1460" y="216"/>
                </a:lnTo>
                <a:lnTo>
                  <a:pt x="1462" y="215"/>
                </a:lnTo>
                <a:lnTo>
                  <a:pt x="1463" y="211"/>
                </a:lnTo>
                <a:lnTo>
                  <a:pt x="1464" y="207"/>
                </a:lnTo>
                <a:lnTo>
                  <a:pt x="1465" y="206"/>
                </a:lnTo>
                <a:lnTo>
                  <a:pt x="1465" y="204"/>
                </a:lnTo>
                <a:lnTo>
                  <a:pt x="1467" y="202"/>
                </a:lnTo>
                <a:lnTo>
                  <a:pt x="1468" y="201"/>
                </a:lnTo>
                <a:lnTo>
                  <a:pt x="1468" y="200"/>
                </a:lnTo>
                <a:lnTo>
                  <a:pt x="1469" y="199"/>
                </a:lnTo>
                <a:lnTo>
                  <a:pt x="1469" y="197"/>
                </a:lnTo>
                <a:lnTo>
                  <a:pt x="1470" y="196"/>
                </a:lnTo>
                <a:lnTo>
                  <a:pt x="1470" y="195"/>
                </a:lnTo>
                <a:lnTo>
                  <a:pt x="1470" y="194"/>
                </a:lnTo>
                <a:lnTo>
                  <a:pt x="1470" y="193"/>
                </a:lnTo>
                <a:lnTo>
                  <a:pt x="1470" y="191"/>
                </a:lnTo>
                <a:lnTo>
                  <a:pt x="1471" y="191"/>
                </a:lnTo>
                <a:lnTo>
                  <a:pt x="1476" y="190"/>
                </a:lnTo>
                <a:lnTo>
                  <a:pt x="1480" y="185"/>
                </a:lnTo>
                <a:lnTo>
                  <a:pt x="1485" y="177"/>
                </a:lnTo>
                <a:lnTo>
                  <a:pt x="1485" y="170"/>
                </a:lnTo>
                <a:lnTo>
                  <a:pt x="1486" y="168"/>
                </a:lnTo>
                <a:lnTo>
                  <a:pt x="1487" y="165"/>
                </a:lnTo>
                <a:lnTo>
                  <a:pt x="1489" y="164"/>
                </a:lnTo>
                <a:lnTo>
                  <a:pt x="1490" y="163"/>
                </a:lnTo>
                <a:lnTo>
                  <a:pt x="1491" y="163"/>
                </a:lnTo>
                <a:lnTo>
                  <a:pt x="1492" y="163"/>
                </a:lnTo>
                <a:lnTo>
                  <a:pt x="1491" y="162"/>
                </a:lnTo>
                <a:lnTo>
                  <a:pt x="1491" y="161"/>
                </a:lnTo>
                <a:lnTo>
                  <a:pt x="1490" y="159"/>
                </a:lnTo>
                <a:lnTo>
                  <a:pt x="1490" y="158"/>
                </a:lnTo>
                <a:lnTo>
                  <a:pt x="1489" y="156"/>
                </a:lnTo>
                <a:lnTo>
                  <a:pt x="1489" y="154"/>
                </a:lnTo>
                <a:lnTo>
                  <a:pt x="1489" y="153"/>
                </a:lnTo>
                <a:lnTo>
                  <a:pt x="1489" y="151"/>
                </a:lnTo>
                <a:lnTo>
                  <a:pt x="1489" y="149"/>
                </a:lnTo>
                <a:lnTo>
                  <a:pt x="1500" y="148"/>
                </a:lnTo>
                <a:lnTo>
                  <a:pt x="1501" y="148"/>
                </a:lnTo>
                <a:lnTo>
                  <a:pt x="1502" y="151"/>
                </a:lnTo>
                <a:lnTo>
                  <a:pt x="1502" y="152"/>
                </a:lnTo>
                <a:lnTo>
                  <a:pt x="1502" y="153"/>
                </a:lnTo>
                <a:lnTo>
                  <a:pt x="1502" y="154"/>
                </a:lnTo>
                <a:lnTo>
                  <a:pt x="1502" y="156"/>
                </a:lnTo>
                <a:lnTo>
                  <a:pt x="1505" y="154"/>
                </a:lnTo>
                <a:lnTo>
                  <a:pt x="1513" y="151"/>
                </a:lnTo>
                <a:lnTo>
                  <a:pt x="1516" y="148"/>
                </a:lnTo>
                <a:lnTo>
                  <a:pt x="1517" y="148"/>
                </a:lnTo>
                <a:lnTo>
                  <a:pt x="1518" y="148"/>
                </a:lnTo>
                <a:lnTo>
                  <a:pt x="1524" y="146"/>
                </a:lnTo>
                <a:lnTo>
                  <a:pt x="1524" y="145"/>
                </a:lnTo>
                <a:lnTo>
                  <a:pt x="1531" y="142"/>
                </a:lnTo>
                <a:lnTo>
                  <a:pt x="1533" y="141"/>
                </a:lnTo>
                <a:lnTo>
                  <a:pt x="1535" y="140"/>
                </a:lnTo>
                <a:lnTo>
                  <a:pt x="1540" y="137"/>
                </a:lnTo>
                <a:lnTo>
                  <a:pt x="1543" y="143"/>
                </a:lnTo>
                <a:lnTo>
                  <a:pt x="1544" y="142"/>
                </a:lnTo>
                <a:lnTo>
                  <a:pt x="1544" y="141"/>
                </a:lnTo>
                <a:lnTo>
                  <a:pt x="1547" y="138"/>
                </a:lnTo>
                <a:lnTo>
                  <a:pt x="1547" y="137"/>
                </a:lnTo>
                <a:lnTo>
                  <a:pt x="1548" y="136"/>
                </a:lnTo>
                <a:lnTo>
                  <a:pt x="1549" y="135"/>
                </a:lnTo>
                <a:lnTo>
                  <a:pt x="1553" y="132"/>
                </a:lnTo>
                <a:lnTo>
                  <a:pt x="1555" y="127"/>
                </a:lnTo>
                <a:lnTo>
                  <a:pt x="1558" y="126"/>
                </a:lnTo>
                <a:lnTo>
                  <a:pt x="1559" y="124"/>
                </a:lnTo>
                <a:lnTo>
                  <a:pt x="1563" y="120"/>
                </a:lnTo>
                <a:lnTo>
                  <a:pt x="1569" y="115"/>
                </a:lnTo>
                <a:lnTo>
                  <a:pt x="1572" y="111"/>
                </a:lnTo>
                <a:lnTo>
                  <a:pt x="1574" y="111"/>
                </a:lnTo>
                <a:lnTo>
                  <a:pt x="1576" y="111"/>
                </a:lnTo>
                <a:lnTo>
                  <a:pt x="1577" y="110"/>
                </a:lnTo>
                <a:lnTo>
                  <a:pt x="1579" y="109"/>
                </a:lnTo>
                <a:lnTo>
                  <a:pt x="1579" y="108"/>
                </a:lnTo>
                <a:lnTo>
                  <a:pt x="1580" y="105"/>
                </a:lnTo>
                <a:lnTo>
                  <a:pt x="1580" y="103"/>
                </a:lnTo>
                <a:lnTo>
                  <a:pt x="1580" y="101"/>
                </a:lnTo>
                <a:lnTo>
                  <a:pt x="1580" y="98"/>
                </a:lnTo>
                <a:lnTo>
                  <a:pt x="1580" y="94"/>
                </a:lnTo>
                <a:lnTo>
                  <a:pt x="1582" y="94"/>
                </a:lnTo>
                <a:lnTo>
                  <a:pt x="1585" y="90"/>
                </a:lnTo>
                <a:lnTo>
                  <a:pt x="1586" y="89"/>
                </a:lnTo>
                <a:lnTo>
                  <a:pt x="1586" y="87"/>
                </a:lnTo>
                <a:lnTo>
                  <a:pt x="1596" y="88"/>
                </a:lnTo>
                <a:lnTo>
                  <a:pt x="1597" y="88"/>
                </a:lnTo>
                <a:lnTo>
                  <a:pt x="1601" y="85"/>
                </a:lnTo>
                <a:lnTo>
                  <a:pt x="1603" y="84"/>
                </a:lnTo>
                <a:lnTo>
                  <a:pt x="1604" y="83"/>
                </a:lnTo>
                <a:lnTo>
                  <a:pt x="1609" y="82"/>
                </a:lnTo>
                <a:lnTo>
                  <a:pt x="1613" y="81"/>
                </a:lnTo>
                <a:lnTo>
                  <a:pt x="1615" y="79"/>
                </a:lnTo>
                <a:lnTo>
                  <a:pt x="1617" y="79"/>
                </a:lnTo>
                <a:lnTo>
                  <a:pt x="1620" y="79"/>
                </a:lnTo>
                <a:lnTo>
                  <a:pt x="1624" y="77"/>
                </a:lnTo>
                <a:lnTo>
                  <a:pt x="1629" y="76"/>
                </a:lnTo>
                <a:lnTo>
                  <a:pt x="1633" y="74"/>
                </a:lnTo>
                <a:lnTo>
                  <a:pt x="1635" y="73"/>
                </a:lnTo>
                <a:lnTo>
                  <a:pt x="1638" y="72"/>
                </a:lnTo>
                <a:lnTo>
                  <a:pt x="1656" y="65"/>
                </a:lnTo>
                <a:lnTo>
                  <a:pt x="1662" y="62"/>
                </a:lnTo>
                <a:lnTo>
                  <a:pt x="1659" y="60"/>
                </a:lnTo>
                <a:lnTo>
                  <a:pt x="1655" y="57"/>
                </a:lnTo>
                <a:lnTo>
                  <a:pt x="1650" y="53"/>
                </a:lnTo>
                <a:lnTo>
                  <a:pt x="1645" y="47"/>
                </a:lnTo>
                <a:lnTo>
                  <a:pt x="1643" y="45"/>
                </a:lnTo>
                <a:lnTo>
                  <a:pt x="1640" y="41"/>
                </a:lnTo>
                <a:lnTo>
                  <a:pt x="1636" y="36"/>
                </a:lnTo>
                <a:lnTo>
                  <a:pt x="1635" y="31"/>
                </a:lnTo>
                <a:lnTo>
                  <a:pt x="1633" y="26"/>
                </a:lnTo>
                <a:lnTo>
                  <a:pt x="1631" y="20"/>
                </a:lnTo>
                <a:lnTo>
                  <a:pt x="1631" y="15"/>
                </a:lnTo>
                <a:lnTo>
                  <a:pt x="1631" y="10"/>
                </a:lnTo>
                <a:lnTo>
                  <a:pt x="1631" y="7"/>
                </a:lnTo>
                <a:lnTo>
                  <a:pt x="1643" y="16"/>
                </a:lnTo>
                <a:lnTo>
                  <a:pt x="1647" y="15"/>
                </a:lnTo>
                <a:lnTo>
                  <a:pt x="1656" y="14"/>
                </a:lnTo>
                <a:lnTo>
                  <a:pt x="1659" y="14"/>
                </a:lnTo>
                <a:lnTo>
                  <a:pt x="1672" y="10"/>
                </a:lnTo>
                <a:lnTo>
                  <a:pt x="1675" y="9"/>
                </a:lnTo>
                <a:lnTo>
                  <a:pt x="1676" y="8"/>
                </a:lnTo>
                <a:lnTo>
                  <a:pt x="1681" y="7"/>
                </a:lnTo>
                <a:lnTo>
                  <a:pt x="1684" y="5"/>
                </a:lnTo>
                <a:lnTo>
                  <a:pt x="1691" y="3"/>
                </a:lnTo>
                <a:lnTo>
                  <a:pt x="1695" y="2"/>
                </a:lnTo>
                <a:lnTo>
                  <a:pt x="1697" y="0"/>
                </a:lnTo>
                <a:lnTo>
                  <a:pt x="1699" y="0"/>
                </a:lnTo>
                <a:lnTo>
                  <a:pt x="1703" y="0"/>
                </a:lnTo>
                <a:lnTo>
                  <a:pt x="1704" y="0"/>
                </a:lnTo>
                <a:lnTo>
                  <a:pt x="1708" y="0"/>
                </a:lnTo>
                <a:lnTo>
                  <a:pt x="1710" y="2"/>
                </a:lnTo>
                <a:lnTo>
                  <a:pt x="1721" y="8"/>
                </a:lnTo>
                <a:lnTo>
                  <a:pt x="1726" y="8"/>
                </a:lnTo>
                <a:lnTo>
                  <a:pt x="1727" y="8"/>
                </a:lnTo>
                <a:lnTo>
                  <a:pt x="1743" y="8"/>
                </a:lnTo>
                <a:lnTo>
                  <a:pt x="1745" y="19"/>
                </a:lnTo>
                <a:lnTo>
                  <a:pt x="1747" y="33"/>
                </a:lnTo>
                <a:lnTo>
                  <a:pt x="1752" y="65"/>
                </a:lnTo>
                <a:lnTo>
                  <a:pt x="1753" y="77"/>
                </a:lnTo>
                <a:lnTo>
                  <a:pt x="1758" y="106"/>
                </a:lnTo>
                <a:lnTo>
                  <a:pt x="1759" y="111"/>
                </a:lnTo>
                <a:lnTo>
                  <a:pt x="1759" y="115"/>
                </a:lnTo>
                <a:lnTo>
                  <a:pt x="1761" y="120"/>
                </a:lnTo>
                <a:lnTo>
                  <a:pt x="1762" y="125"/>
                </a:lnTo>
                <a:lnTo>
                  <a:pt x="1763" y="129"/>
                </a:lnTo>
                <a:lnTo>
                  <a:pt x="1766" y="132"/>
                </a:lnTo>
                <a:lnTo>
                  <a:pt x="1768" y="138"/>
                </a:lnTo>
                <a:lnTo>
                  <a:pt x="1769" y="142"/>
                </a:lnTo>
                <a:lnTo>
                  <a:pt x="1772" y="146"/>
                </a:lnTo>
                <a:lnTo>
                  <a:pt x="1774" y="151"/>
                </a:lnTo>
                <a:lnTo>
                  <a:pt x="1777" y="156"/>
                </a:lnTo>
                <a:lnTo>
                  <a:pt x="1780" y="159"/>
                </a:lnTo>
                <a:lnTo>
                  <a:pt x="1785" y="167"/>
                </a:lnTo>
                <a:lnTo>
                  <a:pt x="1791" y="173"/>
                </a:lnTo>
                <a:lnTo>
                  <a:pt x="1796" y="179"/>
                </a:lnTo>
                <a:lnTo>
                  <a:pt x="1802" y="186"/>
                </a:lnTo>
                <a:lnTo>
                  <a:pt x="1807" y="191"/>
                </a:lnTo>
                <a:lnTo>
                  <a:pt x="1814" y="196"/>
                </a:lnTo>
                <a:lnTo>
                  <a:pt x="1818" y="201"/>
                </a:lnTo>
                <a:lnTo>
                  <a:pt x="1827" y="209"/>
                </a:lnTo>
                <a:lnTo>
                  <a:pt x="1848" y="226"/>
                </a:lnTo>
                <a:lnTo>
                  <a:pt x="1858" y="234"/>
                </a:lnTo>
                <a:lnTo>
                  <a:pt x="1869" y="243"/>
                </a:lnTo>
                <a:lnTo>
                  <a:pt x="1894" y="263"/>
                </a:lnTo>
                <a:lnTo>
                  <a:pt x="1903" y="271"/>
                </a:lnTo>
                <a:lnTo>
                  <a:pt x="1910" y="276"/>
                </a:lnTo>
                <a:lnTo>
                  <a:pt x="1914" y="281"/>
                </a:lnTo>
                <a:lnTo>
                  <a:pt x="1924" y="292"/>
                </a:lnTo>
                <a:lnTo>
                  <a:pt x="1930" y="297"/>
                </a:lnTo>
                <a:lnTo>
                  <a:pt x="1939" y="307"/>
                </a:lnTo>
                <a:lnTo>
                  <a:pt x="1946" y="316"/>
                </a:lnTo>
                <a:lnTo>
                  <a:pt x="1962" y="335"/>
                </a:lnTo>
                <a:lnTo>
                  <a:pt x="1965" y="337"/>
                </a:lnTo>
                <a:lnTo>
                  <a:pt x="1983" y="359"/>
                </a:lnTo>
                <a:lnTo>
                  <a:pt x="1986" y="362"/>
                </a:lnTo>
                <a:lnTo>
                  <a:pt x="1992" y="370"/>
                </a:lnTo>
                <a:lnTo>
                  <a:pt x="1996" y="375"/>
                </a:lnTo>
                <a:lnTo>
                  <a:pt x="2009" y="390"/>
                </a:lnTo>
                <a:lnTo>
                  <a:pt x="2013" y="396"/>
                </a:lnTo>
                <a:lnTo>
                  <a:pt x="2018" y="401"/>
                </a:lnTo>
                <a:lnTo>
                  <a:pt x="2022" y="406"/>
                </a:lnTo>
                <a:lnTo>
                  <a:pt x="2025" y="410"/>
                </a:lnTo>
                <a:lnTo>
                  <a:pt x="2028" y="414"/>
                </a:lnTo>
                <a:lnTo>
                  <a:pt x="2036" y="425"/>
                </a:lnTo>
                <a:lnTo>
                  <a:pt x="2038" y="429"/>
                </a:lnTo>
                <a:lnTo>
                  <a:pt x="2039" y="431"/>
                </a:lnTo>
                <a:lnTo>
                  <a:pt x="2041" y="435"/>
                </a:lnTo>
                <a:lnTo>
                  <a:pt x="2044" y="439"/>
                </a:lnTo>
                <a:lnTo>
                  <a:pt x="2044" y="440"/>
                </a:lnTo>
                <a:lnTo>
                  <a:pt x="2045" y="442"/>
                </a:lnTo>
                <a:lnTo>
                  <a:pt x="2047" y="446"/>
                </a:lnTo>
                <a:lnTo>
                  <a:pt x="2047" y="447"/>
                </a:lnTo>
                <a:lnTo>
                  <a:pt x="2049" y="449"/>
                </a:lnTo>
                <a:lnTo>
                  <a:pt x="2050" y="452"/>
                </a:lnTo>
                <a:lnTo>
                  <a:pt x="2051" y="455"/>
                </a:lnTo>
                <a:lnTo>
                  <a:pt x="2052" y="457"/>
                </a:lnTo>
                <a:lnTo>
                  <a:pt x="2052" y="458"/>
                </a:lnTo>
                <a:lnTo>
                  <a:pt x="2054" y="461"/>
                </a:lnTo>
                <a:lnTo>
                  <a:pt x="2055" y="465"/>
                </a:lnTo>
                <a:lnTo>
                  <a:pt x="2056" y="467"/>
                </a:lnTo>
                <a:lnTo>
                  <a:pt x="2057" y="471"/>
                </a:lnTo>
                <a:lnTo>
                  <a:pt x="2058" y="473"/>
                </a:lnTo>
                <a:lnTo>
                  <a:pt x="2060" y="477"/>
                </a:lnTo>
                <a:lnTo>
                  <a:pt x="2060" y="479"/>
                </a:lnTo>
                <a:lnTo>
                  <a:pt x="2061" y="483"/>
                </a:lnTo>
                <a:lnTo>
                  <a:pt x="2065" y="494"/>
                </a:lnTo>
                <a:lnTo>
                  <a:pt x="2078" y="542"/>
                </a:lnTo>
                <a:lnTo>
                  <a:pt x="2081" y="550"/>
                </a:lnTo>
                <a:lnTo>
                  <a:pt x="2082" y="553"/>
                </a:lnTo>
                <a:lnTo>
                  <a:pt x="2083" y="557"/>
                </a:lnTo>
                <a:lnTo>
                  <a:pt x="2083" y="559"/>
                </a:lnTo>
                <a:lnTo>
                  <a:pt x="2084" y="562"/>
                </a:lnTo>
                <a:lnTo>
                  <a:pt x="2085" y="564"/>
                </a:lnTo>
                <a:lnTo>
                  <a:pt x="2087" y="568"/>
                </a:lnTo>
                <a:lnTo>
                  <a:pt x="2089" y="573"/>
                </a:lnTo>
                <a:lnTo>
                  <a:pt x="2090" y="575"/>
                </a:lnTo>
                <a:lnTo>
                  <a:pt x="2093" y="580"/>
                </a:lnTo>
                <a:lnTo>
                  <a:pt x="2095" y="584"/>
                </a:lnTo>
                <a:lnTo>
                  <a:pt x="2098" y="591"/>
                </a:lnTo>
                <a:lnTo>
                  <a:pt x="2099" y="594"/>
                </a:lnTo>
                <a:lnTo>
                  <a:pt x="2077" y="591"/>
                </a:lnTo>
                <a:lnTo>
                  <a:pt x="2035" y="606"/>
                </a:lnTo>
                <a:lnTo>
                  <a:pt x="2041" y="621"/>
                </a:lnTo>
                <a:lnTo>
                  <a:pt x="2046" y="642"/>
                </a:lnTo>
                <a:lnTo>
                  <a:pt x="2056" y="670"/>
                </a:lnTo>
                <a:lnTo>
                  <a:pt x="2062" y="692"/>
                </a:lnTo>
                <a:lnTo>
                  <a:pt x="2061" y="695"/>
                </a:lnTo>
                <a:lnTo>
                  <a:pt x="2047" y="735"/>
                </a:lnTo>
                <a:lnTo>
                  <a:pt x="2056" y="738"/>
                </a:lnTo>
                <a:lnTo>
                  <a:pt x="2073" y="745"/>
                </a:lnTo>
                <a:lnTo>
                  <a:pt x="2083" y="742"/>
                </a:lnTo>
                <a:lnTo>
                  <a:pt x="2099" y="750"/>
                </a:lnTo>
                <a:lnTo>
                  <a:pt x="2101" y="764"/>
                </a:lnTo>
                <a:lnTo>
                  <a:pt x="2119" y="791"/>
                </a:lnTo>
                <a:lnTo>
                  <a:pt x="2122" y="796"/>
                </a:lnTo>
                <a:lnTo>
                  <a:pt x="2129" y="808"/>
                </a:lnTo>
                <a:lnTo>
                  <a:pt x="2137" y="815"/>
                </a:lnTo>
                <a:lnTo>
                  <a:pt x="2163" y="832"/>
                </a:lnTo>
                <a:lnTo>
                  <a:pt x="2186" y="851"/>
                </a:lnTo>
                <a:lnTo>
                  <a:pt x="2194" y="864"/>
                </a:lnTo>
                <a:lnTo>
                  <a:pt x="2201" y="872"/>
                </a:lnTo>
                <a:lnTo>
                  <a:pt x="2207" y="884"/>
                </a:lnTo>
                <a:lnTo>
                  <a:pt x="2247" y="923"/>
                </a:lnTo>
                <a:lnTo>
                  <a:pt x="2252" y="929"/>
                </a:lnTo>
                <a:lnTo>
                  <a:pt x="2263" y="942"/>
                </a:lnTo>
                <a:lnTo>
                  <a:pt x="2257" y="955"/>
                </a:lnTo>
                <a:lnTo>
                  <a:pt x="2311" y="957"/>
                </a:lnTo>
                <a:lnTo>
                  <a:pt x="2340" y="948"/>
                </a:lnTo>
                <a:lnTo>
                  <a:pt x="2353" y="944"/>
                </a:lnTo>
                <a:lnTo>
                  <a:pt x="2354" y="945"/>
                </a:lnTo>
                <a:lnTo>
                  <a:pt x="2355" y="942"/>
                </a:lnTo>
                <a:lnTo>
                  <a:pt x="2371" y="957"/>
                </a:lnTo>
                <a:lnTo>
                  <a:pt x="2370" y="958"/>
                </a:lnTo>
                <a:lnTo>
                  <a:pt x="2365" y="958"/>
                </a:lnTo>
                <a:lnTo>
                  <a:pt x="2365" y="960"/>
                </a:lnTo>
                <a:lnTo>
                  <a:pt x="2373" y="960"/>
                </a:lnTo>
                <a:lnTo>
                  <a:pt x="2375" y="961"/>
                </a:lnTo>
                <a:lnTo>
                  <a:pt x="2366" y="984"/>
                </a:lnTo>
                <a:lnTo>
                  <a:pt x="2368" y="985"/>
                </a:lnTo>
                <a:lnTo>
                  <a:pt x="2368" y="987"/>
                </a:lnTo>
                <a:lnTo>
                  <a:pt x="2365" y="985"/>
                </a:lnTo>
                <a:lnTo>
                  <a:pt x="2362" y="992"/>
                </a:lnTo>
                <a:lnTo>
                  <a:pt x="2357" y="989"/>
                </a:lnTo>
                <a:lnTo>
                  <a:pt x="2359" y="987"/>
                </a:lnTo>
                <a:lnTo>
                  <a:pt x="2360" y="987"/>
                </a:lnTo>
                <a:lnTo>
                  <a:pt x="2362" y="980"/>
                </a:lnTo>
                <a:lnTo>
                  <a:pt x="2355" y="978"/>
                </a:lnTo>
                <a:lnTo>
                  <a:pt x="2350" y="987"/>
                </a:lnTo>
                <a:lnTo>
                  <a:pt x="2346" y="985"/>
                </a:lnTo>
                <a:lnTo>
                  <a:pt x="2340" y="1000"/>
                </a:lnTo>
                <a:lnTo>
                  <a:pt x="2341" y="1005"/>
                </a:lnTo>
                <a:lnTo>
                  <a:pt x="2341" y="1006"/>
                </a:lnTo>
                <a:lnTo>
                  <a:pt x="2339" y="1009"/>
                </a:lnTo>
                <a:lnTo>
                  <a:pt x="2337" y="1015"/>
                </a:lnTo>
                <a:lnTo>
                  <a:pt x="2338" y="1019"/>
                </a:lnTo>
                <a:lnTo>
                  <a:pt x="2339" y="1020"/>
                </a:lnTo>
                <a:lnTo>
                  <a:pt x="2337" y="1024"/>
                </a:lnTo>
                <a:lnTo>
                  <a:pt x="2335" y="1022"/>
                </a:lnTo>
                <a:lnTo>
                  <a:pt x="2337" y="1019"/>
                </a:lnTo>
                <a:lnTo>
                  <a:pt x="2337" y="1015"/>
                </a:lnTo>
                <a:lnTo>
                  <a:pt x="2337" y="1014"/>
                </a:lnTo>
                <a:lnTo>
                  <a:pt x="2334" y="1020"/>
                </a:lnTo>
                <a:lnTo>
                  <a:pt x="2334" y="1021"/>
                </a:lnTo>
                <a:lnTo>
                  <a:pt x="2333" y="1021"/>
                </a:lnTo>
                <a:lnTo>
                  <a:pt x="2334" y="1021"/>
                </a:lnTo>
                <a:lnTo>
                  <a:pt x="2335" y="1021"/>
                </a:lnTo>
                <a:lnTo>
                  <a:pt x="2335" y="1022"/>
                </a:lnTo>
                <a:lnTo>
                  <a:pt x="2334" y="1022"/>
                </a:lnTo>
                <a:lnTo>
                  <a:pt x="2330" y="1030"/>
                </a:lnTo>
                <a:lnTo>
                  <a:pt x="2334" y="1032"/>
                </a:lnTo>
                <a:lnTo>
                  <a:pt x="2332" y="1036"/>
                </a:lnTo>
                <a:lnTo>
                  <a:pt x="2330" y="1035"/>
                </a:lnTo>
                <a:lnTo>
                  <a:pt x="2330" y="1032"/>
                </a:lnTo>
                <a:lnTo>
                  <a:pt x="2325" y="1043"/>
                </a:lnTo>
                <a:lnTo>
                  <a:pt x="2329" y="1046"/>
                </a:lnTo>
                <a:lnTo>
                  <a:pt x="2332" y="1047"/>
                </a:lnTo>
                <a:lnTo>
                  <a:pt x="2333" y="1047"/>
                </a:lnTo>
                <a:lnTo>
                  <a:pt x="2333" y="1046"/>
                </a:lnTo>
                <a:lnTo>
                  <a:pt x="2334" y="1046"/>
                </a:lnTo>
                <a:lnTo>
                  <a:pt x="2333" y="1044"/>
                </a:lnTo>
                <a:lnTo>
                  <a:pt x="2334" y="1043"/>
                </a:lnTo>
                <a:lnTo>
                  <a:pt x="2334" y="1042"/>
                </a:lnTo>
                <a:lnTo>
                  <a:pt x="2334" y="1041"/>
                </a:lnTo>
                <a:lnTo>
                  <a:pt x="2335" y="1042"/>
                </a:lnTo>
                <a:lnTo>
                  <a:pt x="2335" y="1041"/>
                </a:lnTo>
                <a:lnTo>
                  <a:pt x="2337" y="1041"/>
                </a:lnTo>
                <a:lnTo>
                  <a:pt x="2337" y="1040"/>
                </a:lnTo>
                <a:lnTo>
                  <a:pt x="2338" y="1038"/>
                </a:lnTo>
                <a:lnTo>
                  <a:pt x="2338" y="1040"/>
                </a:lnTo>
                <a:lnTo>
                  <a:pt x="2338" y="1038"/>
                </a:lnTo>
                <a:lnTo>
                  <a:pt x="2338" y="1037"/>
                </a:lnTo>
                <a:lnTo>
                  <a:pt x="2338" y="1036"/>
                </a:lnTo>
                <a:lnTo>
                  <a:pt x="2339" y="1036"/>
                </a:lnTo>
                <a:lnTo>
                  <a:pt x="2339" y="1035"/>
                </a:lnTo>
                <a:lnTo>
                  <a:pt x="2341" y="1031"/>
                </a:lnTo>
                <a:lnTo>
                  <a:pt x="2343" y="1031"/>
                </a:lnTo>
                <a:lnTo>
                  <a:pt x="2343" y="1030"/>
                </a:lnTo>
                <a:lnTo>
                  <a:pt x="2344" y="1028"/>
                </a:lnTo>
                <a:lnTo>
                  <a:pt x="2343" y="1028"/>
                </a:lnTo>
                <a:lnTo>
                  <a:pt x="2343" y="1027"/>
                </a:lnTo>
                <a:lnTo>
                  <a:pt x="2344" y="1027"/>
                </a:lnTo>
                <a:lnTo>
                  <a:pt x="2344" y="1026"/>
                </a:lnTo>
                <a:lnTo>
                  <a:pt x="2346" y="1025"/>
                </a:lnTo>
                <a:lnTo>
                  <a:pt x="2345" y="1022"/>
                </a:lnTo>
                <a:lnTo>
                  <a:pt x="2348" y="1012"/>
                </a:lnTo>
                <a:lnTo>
                  <a:pt x="2349" y="1012"/>
                </a:lnTo>
                <a:lnTo>
                  <a:pt x="2351" y="1004"/>
                </a:lnTo>
                <a:lnTo>
                  <a:pt x="2353" y="1001"/>
                </a:lnTo>
                <a:lnTo>
                  <a:pt x="2354" y="1000"/>
                </a:lnTo>
                <a:lnTo>
                  <a:pt x="2355" y="1000"/>
                </a:lnTo>
                <a:lnTo>
                  <a:pt x="2355" y="1001"/>
                </a:lnTo>
                <a:lnTo>
                  <a:pt x="2356" y="1001"/>
                </a:lnTo>
                <a:lnTo>
                  <a:pt x="2357" y="1004"/>
                </a:lnTo>
                <a:lnTo>
                  <a:pt x="2357" y="1005"/>
                </a:lnTo>
                <a:lnTo>
                  <a:pt x="2357" y="1008"/>
                </a:lnTo>
                <a:lnTo>
                  <a:pt x="2357" y="1010"/>
                </a:lnTo>
                <a:lnTo>
                  <a:pt x="2350" y="1027"/>
                </a:lnTo>
                <a:lnTo>
                  <a:pt x="2349" y="1028"/>
                </a:lnTo>
                <a:lnTo>
                  <a:pt x="2349" y="1027"/>
                </a:lnTo>
                <a:lnTo>
                  <a:pt x="2348" y="1027"/>
                </a:lnTo>
                <a:lnTo>
                  <a:pt x="2345" y="1026"/>
                </a:lnTo>
                <a:lnTo>
                  <a:pt x="2346" y="1025"/>
                </a:lnTo>
                <a:lnTo>
                  <a:pt x="2345" y="1026"/>
                </a:lnTo>
                <a:lnTo>
                  <a:pt x="2344" y="1027"/>
                </a:lnTo>
                <a:lnTo>
                  <a:pt x="2344" y="1028"/>
                </a:lnTo>
                <a:lnTo>
                  <a:pt x="2345" y="1030"/>
                </a:lnTo>
                <a:lnTo>
                  <a:pt x="2346" y="1031"/>
                </a:lnTo>
                <a:lnTo>
                  <a:pt x="2345" y="1031"/>
                </a:lnTo>
                <a:lnTo>
                  <a:pt x="2345" y="1032"/>
                </a:lnTo>
                <a:lnTo>
                  <a:pt x="2345" y="1035"/>
                </a:lnTo>
                <a:lnTo>
                  <a:pt x="2345" y="1036"/>
                </a:lnTo>
                <a:lnTo>
                  <a:pt x="2345" y="1037"/>
                </a:lnTo>
                <a:lnTo>
                  <a:pt x="2344" y="1037"/>
                </a:lnTo>
                <a:lnTo>
                  <a:pt x="2343" y="1036"/>
                </a:lnTo>
                <a:lnTo>
                  <a:pt x="2344" y="1035"/>
                </a:lnTo>
                <a:lnTo>
                  <a:pt x="2343" y="1032"/>
                </a:lnTo>
                <a:lnTo>
                  <a:pt x="2343" y="1031"/>
                </a:lnTo>
                <a:lnTo>
                  <a:pt x="2341" y="1031"/>
                </a:lnTo>
                <a:lnTo>
                  <a:pt x="2341" y="1032"/>
                </a:lnTo>
                <a:lnTo>
                  <a:pt x="2340" y="1033"/>
                </a:lnTo>
                <a:lnTo>
                  <a:pt x="2340" y="1035"/>
                </a:lnTo>
                <a:lnTo>
                  <a:pt x="2339" y="1035"/>
                </a:lnTo>
                <a:lnTo>
                  <a:pt x="2339" y="1036"/>
                </a:lnTo>
                <a:lnTo>
                  <a:pt x="2340" y="1040"/>
                </a:lnTo>
                <a:lnTo>
                  <a:pt x="2340" y="1041"/>
                </a:lnTo>
                <a:lnTo>
                  <a:pt x="2340" y="1042"/>
                </a:lnTo>
                <a:lnTo>
                  <a:pt x="2339" y="1042"/>
                </a:lnTo>
                <a:lnTo>
                  <a:pt x="2340" y="1043"/>
                </a:lnTo>
                <a:lnTo>
                  <a:pt x="2339" y="1044"/>
                </a:lnTo>
                <a:lnTo>
                  <a:pt x="2340" y="1046"/>
                </a:lnTo>
                <a:lnTo>
                  <a:pt x="2339" y="1046"/>
                </a:lnTo>
                <a:lnTo>
                  <a:pt x="2338" y="1046"/>
                </a:lnTo>
                <a:lnTo>
                  <a:pt x="2337" y="1043"/>
                </a:lnTo>
                <a:lnTo>
                  <a:pt x="2337" y="1042"/>
                </a:lnTo>
                <a:lnTo>
                  <a:pt x="2335" y="1041"/>
                </a:lnTo>
                <a:lnTo>
                  <a:pt x="2337" y="1042"/>
                </a:lnTo>
                <a:lnTo>
                  <a:pt x="2335" y="1043"/>
                </a:lnTo>
                <a:lnTo>
                  <a:pt x="2334" y="1044"/>
                </a:lnTo>
                <a:lnTo>
                  <a:pt x="2335" y="1044"/>
                </a:lnTo>
                <a:lnTo>
                  <a:pt x="2335" y="1047"/>
                </a:lnTo>
                <a:lnTo>
                  <a:pt x="2334" y="1048"/>
                </a:lnTo>
                <a:lnTo>
                  <a:pt x="2334" y="1049"/>
                </a:lnTo>
                <a:lnTo>
                  <a:pt x="2335" y="1051"/>
                </a:lnTo>
                <a:lnTo>
                  <a:pt x="2337" y="1052"/>
                </a:lnTo>
                <a:lnTo>
                  <a:pt x="2337" y="1053"/>
                </a:lnTo>
                <a:lnTo>
                  <a:pt x="2335" y="1056"/>
                </a:lnTo>
                <a:lnTo>
                  <a:pt x="2333" y="1056"/>
                </a:lnTo>
                <a:lnTo>
                  <a:pt x="2332" y="1054"/>
                </a:lnTo>
                <a:lnTo>
                  <a:pt x="2329" y="1053"/>
                </a:lnTo>
                <a:lnTo>
                  <a:pt x="2325" y="1049"/>
                </a:lnTo>
                <a:lnTo>
                  <a:pt x="2327" y="1048"/>
                </a:lnTo>
                <a:lnTo>
                  <a:pt x="2321" y="1043"/>
                </a:lnTo>
                <a:lnTo>
                  <a:pt x="2319" y="1043"/>
                </a:lnTo>
                <a:lnTo>
                  <a:pt x="2317" y="1051"/>
                </a:lnTo>
                <a:lnTo>
                  <a:pt x="2324" y="1057"/>
                </a:lnTo>
                <a:lnTo>
                  <a:pt x="2325" y="1057"/>
                </a:lnTo>
                <a:lnTo>
                  <a:pt x="2327" y="1058"/>
                </a:lnTo>
                <a:lnTo>
                  <a:pt x="2327" y="1059"/>
                </a:lnTo>
                <a:lnTo>
                  <a:pt x="2328" y="1059"/>
                </a:lnTo>
                <a:lnTo>
                  <a:pt x="2329" y="1059"/>
                </a:lnTo>
                <a:lnTo>
                  <a:pt x="2330" y="1060"/>
                </a:lnTo>
                <a:lnTo>
                  <a:pt x="2332" y="1062"/>
                </a:lnTo>
                <a:lnTo>
                  <a:pt x="2332" y="1063"/>
                </a:lnTo>
                <a:lnTo>
                  <a:pt x="2332" y="1064"/>
                </a:lnTo>
                <a:lnTo>
                  <a:pt x="2332" y="1065"/>
                </a:lnTo>
                <a:lnTo>
                  <a:pt x="2330" y="1067"/>
                </a:lnTo>
                <a:lnTo>
                  <a:pt x="2329" y="1067"/>
                </a:lnTo>
                <a:lnTo>
                  <a:pt x="2325" y="1064"/>
                </a:lnTo>
                <a:lnTo>
                  <a:pt x="2322" y="1060"/>
                </a:lnTo>
                <a:lnTo>
                  <a:pt x="2317" y="1057"/>
                </a:lnTo>
                <a:lnTo>
                  <a:pt x="2316" y="1058"/>
                </a:lnTo>
                <a:lnTo>
                  <a:pt x="2314" y="1060"/>
                </a:lnTo>
                <a:lnTo>
                  <a:pt x="2313" y="1063"/>
                </a:lnTo>
                <a:lnTo>
                  <a:pt x="2311" y="1063"/>
                </a:lnTo>
                <a:lnTo>
                  <a:pt x="2303" y="1060"/>
                </a:lnTo>
                <a:lnTo>
                  <a:pt x="2281" y="1085"/>
                </a:lnTo>
                <a:lnTo>
                  <a:pt x="2281" y="1086"/>
                </a:lnTo>
                <a:lnTo>
                  <a:pt x="2280" y="1085"/>
                </a:lnTo>
                <a:lnTo>
                  <a:pt x="2279" y="1084"/>
                </a:lnTo>
                <a:lnTo>
                  <a:pt x="2280" y="1084"/>
                </a:lnTo>
                <a:lnTo>
                  <a:pt x="2281" y="1083"/>
                </a:lnTo>
                <a:lnTo>
                  <a:pt x="2276" y="1078"/>
                </a:lnTo>
                <a:lnTo>
                  <a:pt x="2274" y="1079"/>
                </a:lnTo>
                <a:lnTo>
                  <a:pt x="2275" y="1080"/>
                </a:lnTo>
                <a:lnTo>
                  <a:pt x="2274" y="1080"/>
                </a:lnTo>
                <a:lnTo>
                  <a:pt x="2269" y="1085"/>
                </a:lnTo>
                <a:lnTo>
                  <a:pt x="2269" y="1086"/>
                </a:lnTo>
                <a:lnTo>
                  <a:pt x="2275" y="1094"/>
                </a:lnTo>
                <a:lnTo>
                  <a:pt x="2276" y="1093"/>
                </a:lnTo>
                <a:lnTo>
                  <a:pt x="2280" y="1096"/>
                </a:lnTo>
                <a:lnTo>
                  <a:pt x="2279" y="1099"/>
                </a:lnTo>
                <a:lnTo>
                  <a:pt x="2284" y="1104"/>
                </a:lnTo>
                <a:lnTo>
                  <a:pt x="2287" y="1105"/>
                </a:lnTo>
                <a:lnTo>
                  <a:pt x="2290" y="1102"/>
                </a:lnTo>
                <a:lnTo>
                  <a:pt x="2289" y="1101"/>
                </a:lnTo>
                <a:lnTo>
                  <a:pt x="2295" y="1088"/>
                </a:lnTo>
                <a:lnTo>
                  <a:pt x="2297" y="1084"/>
                </a:lnTo>
                <a:lnTo>
                  <a:pt x="2298" y="1086"/>
                </a:lnTo>
                <a:lnTo>
                  <a:pt x="2296" y="1090"/>
                </a:lnTo>
                <a:lnTo>
                  <a:pt x="2293" y="1096"/>
                </a:lnTo>
                <a:lnTo>
                  <a:pt x="2289" y="1109"/>
                </a:lnTo>
                <a:lnTo>
                  <a:pt x="2286" y="1112"/>
                </a:lnTo>
                <a:lnTo>
                  <a:pt x="2285" y="1112"/>
                </a:lnTo>
                <a:lnTo>
                  <a:pt x="2286" y="1106"/>
                </a:lnTo>
                <a:lnTo>
                  <a:pt x="2282" y="1105"/>
                </a:lnTo>
                <a:lnTo>
                  <a:pt x="2281" y="1105"/>
                </a:lnTo>
                <a:lnTo>
                  <a:pt x="2260" y="1086"/>
                </a:lnTo>
                <a:lnTo>
                  <a:pt x="2257" y="1083"/>
                </a:lnTo>
                <a:lnTo>
                  <a:pt x="2250" y="1088"/>
                </a:lnTo>
                <a:lnTo>
                  <a:pt x="2244" y="1091"/>
                </a:lnTo>
                <a:lnTo>
                  <a:pt x="2238" y="1096"/>
                </a:lnTo>
                <a:lnTo>
                  <a:pt x="2233" y="1100"/>
                </a:lnTo>
                <a:lnTo>
                  <a:pt x="2229" y="1105"/>
                </a:lnTo>
                <a:lnTo>
                  <a:pt x="2225" y="1111"/>
                </a:lnTo>
                <a:lnTo>
                  <a:pt x="2220" y="1120"/>
                </a:lnTo>
                <a:lnTo>
                  <a:pt x="2218" y="1123"/>
                </a:lnTo>
                <a:lnTo>
                  <a:pt x="2217" y="1126"/>
                </a:lnTo>
                <a:lnTo>
                  <a:pt x="2237" y="1142"/>
                </a:lnTo>
                <a:lnTo>
                  <a:pt x="2236" y="1143"/>
                </a:lnTo>
                <a:lnTo>
                  <a:pt x="2217" y="1129"/>
                </a:lnTo>
                <a:lnTo>
                  <a:pt x="2216" y="1131"/>
                </a:lnTo>
                <a:lnTo>
                  <a:pt x="2213" y="1132"/>
                </a:lnTo>
                <a:lnTo>
                  <a:pt x="2202" y="1143"/>
                </a:lnTo>
                <a:lnTo>
                  <a:pt x="2195" y="1154"/>
                </a:lnTo>
                <a:lnTo>
                  <a:pt x="2190" y="1163"/>
                </a:lnTo>
                <a:lnTo>
                  <a:pt x="2185" y="1176"/>
                </a:lnTo>
                <a:lnTo>
                  <a:pt x="2185" y="1179"/>
                </a:lnTo>
                <a:lnTo>
                  <a:pt x="2185" y="1182"/>
                </a:lnTo>
                <a:lnTo>
                  <a:pt x="2185" y="1184"/>
                </a:lnTo>
                <a:lnTo>
                  <a:pt x="2205" y="1200"/>
                </a:lnTo>
                <a:lnTo>
                  <a:pt x="2205" y="1201"/>
                </a:lnTo>
                <a:lnTo>
                  <a:pt x="2205" y="1202"/>
                </a:lnTo>
                <a:lnTo>
                  <a:pt x="2204" y="1202"/>
                </a:lnTo>
                <a:lnTo>
                  <a:pt x="2202" y="1200"/>
                </a:lnTo>
                <a:lnTo>
                  <a:pt x="2200" y="1202"/>
                </a:lnTo>
                <a:lnTo>
                  <a:pt x="2202" y="1205"/>
                </a:lnTo>
                <a:lnTo>
                  <a:pt x="2202" y="1206"/>
                </a:lnTo>
                <a:lnTo>
                  <a:pt x="2191" y="1196"/>
                </a:lnTo>
                <a:lnTo>
                  <a:pt x="2186" y="1192"/>
                </a:lnTo>
                <a:lnTo>
                  <a:pt x="2184" y="1192"/>
                </a:lnTo>
                <a:lnTo>
                  <a:pt x="2181" y="1193"/>
                </a:lnTo>
                <a:lnTo>
                  <a:pt x="2177" y="1197"/>
                </a:lnTo>
                <a:lnTo>
                  <a:pt x="2172" y="1201"/>
                </a:lnTo>
                <a:lnTo>
                  <a:pt x="2165" y="1207"/>
                </a:lnTo>
                <a:lnTo>
                  <a:pt x="2156" y="1222"/>
                </a:lnTo>
                <a:lnTo>
                  <a:pt x="2149" y="1232"/>
                </a:lnTo>
                <a:lnTo>
                  <a:pt x="2142" y="1245"/>
                </a:lnTo>
                <a:lnTo>
                  <a:pt x="2142" y="1249"/>
                </a:lnTo>
                <a:lnTo>
                  <a:pt x="2142" y="1251"/>
                </a:lnTo>
                <a:lnTo>
                  <a:pt x="2143" y="1256"/>
                </a:lnTo>
                <a:lnTo>
                  <a:pt x="2156" y="1269"/>
                </a:lnTo>
                <a:lnTo>
                  <a:pt x="2159" y="1271"/>
                </a:lnTo>
                <a:lnTo>
                  <a:pt x="2157" y="1273"/>
                </a:lnTo>
                <a:lnTo>
                  <a:pt x="2151" y="1267"/>
                </a:lnTo>
                <a:lnTo>
                  <a:pt x="2151" y="1269"/>
                </a:lnTo>
                <a:lnTo>
                  <a:pt x="2149" y="1267"/>
                </a:lnTo>
                <a:lnTo>
                  <a:pt x="2148" y="1271"/>
                </a:lnTo>
                <a:lnTo>
                  <a:pt x="2153" y="1276"/>
                </a:lnTo>
                <a:lnTo>
                  <a:pt x="2152" y="1278"/>
                </a:lnTo>
                <a:lnTo>
                  <a:pt x="2131" y="1261"/>
                </a:lnTo>
                <a:lnTo>
                  <a:pt x="2130" y="1261"/>
                </a:lnTo>
                <a:lnTo>
                  <a:pt x="2125" y="1264"/>
                </a:lnTo>
                <a:lnTo>
                  <a:pt x="2120" y="1266"/>
                </a:lnTo>
                <a:lnTo>
                  <a:pt x="2115" y="1271"/>
                </a:lnTo>
                <a:lnTo>
                  <a:pt x="2108" y="1280"/>
                </a:lnTo>
                <a:lnTo>
                  <a:pt x="2098" y="1293"/>
                </a:lnTo>
                <a:lnTo>
                  <a:pt x="2093" y="1304"/>
                </a:lnTo>
                <a:lnTo>
                  <a:pt x="2089" y="1313"/>
                </a:lnTo>
                <a:lnTo>
                  <a:pt x="2083" y="1324"/>
                </a:lnTo>
                <a:lnTo>
                  <a:pt x="2079" y="1331"/>
                </a:lnTo>
                <a:lnTo>
                  <a:pt x="2078" y="1336"/>
                </a:lnTo>
                <a:lnTo>
                  <a:pt x="2078" y="1339"/>
                </a:lnTo>
                <a:lnTo>
                  <a:pt x="2078" y="1342"/>
                </a:lnTo>
                <a:lnTo>
                  <a:pt x="2089" y="1354"/>
                </a:lnTo>
                <a:lnTo>
                  <a:pt x="2088" y="1355"/>
                </a:lnTo>
                <a:lnTo>
                  <a:pt x="2081" y="1347"/>
                </a:lnTo>
                <a:lnTo>
                  <a:pt x="2079" y="1349"/>
                </a:lnTo>
                <a:lnTo>
                  <a:pt x="2071" y="1341"/>
                </a:lnTo>
                <a:lnTo>
                  <a:pt x="2069" y="1339"/>
                </a:lnTo>
                <a:lnTo>
                  <a:pt x="2066" y="1342"/>
                </a:lnTo>
                <a:lnTo>
                  <a:pt x="2069" y="1344"/>
                </a:lnTo>
                <a:lnTo>
                  <a:pt x="2085" y="1358"/>
                </a:lnTo>
                <a:lnTo>
                  <a:pt x="2083" y="1361"/>
                </a:lnTo>
                <a:lnTo>
                  <a:pt x="2066" y="1346"/>
                </a:lnTo>
                <a:lnTo>
                  <a:pt x="2063" y="1347"/>
                </a:lnTo>
                <a:lnTo>
                  <a:pt x="2060" y="1349"/>
                </a:lnTo>
                <a:lnTo>
                  <a:pt x="2054" y="1352"/>
                </a:lnTo>
                <a:lnTo>
                  <a:pt x="2046" y="1358"/>
                </a:lnTo>
                <a:lnTo>
                  <a:pt x="2040" y="1365"/>
                </a:lnTo>
                <a:lnTo>
                  <a:pt x="2036" y="1368"/>
                </a:lnTo>
                <a:lnTo>
                  <a:pt x="2033" y="1373"/>
                </a:lnTo>
                <a:lnTo>
                  <a:pt x="2030" y="1379"/>
                </a:lnTo>
                <a:lnTo>
                  <a:pt x="2029" y="1386"/>
                </a:lnTo>
                <a:lnTo>
                  <a:pt x="2028" y="1389"/>
                </a:lnTo>
                <a:lnTo>
                  <a:pt x="2026" y="1393"/>
                </a:lnTo>
                <a:lnTo>
                  <a:pt x="2036" y="1402"/>
                </a:lnTo>
                <a:lnTo>
                  <a:pt x="2047" y="1411"/>
                </a:lnTo>
                <a:lnTo>
                  <a:pt x="2050" y="1409"/>
                </a:lnTo>
                <a:lnTo>
                  <a:pt x="2049" y="1408"/>
                </a:lnTo>
                <a:lnTo>
                  <a:pt x="2049" y="1406"/>
                </a:lnTo>
                <a:lnTo>
                  <a:pt x="2058" y="1415"/>
                </a:lnTo>
                <a:lnTo>
                  <a:pt x="2054" y="1427"/>
                </a:lnTo>
                <a:lnTo>
                  <a:pt x="2050" y="1436"/>
                </a:lnTo>
                <a:lnTo>
                  <a:pt x="2045" y="1445"/>
                </a:lnTo>
                <a:lnTo>
                  <a:pt x="2040" y="1453"/>
                </a:lnTo>
                <a:lnTo>
                  <a:pt x="2033" y="1463"/>
                </a:lnTo>
                <a:lnTo>
                  <a:pt x="2026" y="1470"/>
                </a:lnTo>
                <a:lnTo>
                  <a:pt x="2022" y="1475"/>
                </a:lnTo>
                <a:lnTo>
                  <a:pt x="2017" y="1480"/>
                </a:lnTo>
                <a:lnTo>
                  <a:pt x="2010" y="1485"/>
                </a:lnTo>
                <a:lnTo>
                  <a:pt x="2009" y="1485"/>
                </a:lnTo>
                <a:lnTo>
                  <a:pt x="2008" y="1485"/>
                </a:lnTo>
                <a:lnTo>
                  <a:pt x="2007" y="1484"/>
                </a:lnTo>
                <a:lnTo>
                  <a:pt x="2006" y="1483"/>
                </a:lnTo>
                <a:lnTo>
                  <a:pt x="2006" y="1482"/>
                </a:lnTo>
                <a:lnTo>
                  <a:pt x="2007" y="1480"/>
                </a:lnTo>
                <a:lnTo>
                  <a:pt x="2013" y="1477"/>
                </a:lnTo>
                <a:lnTo>
                  <a:pt x="2014" y="1477"/>
                </a:lnTo>
                <a:lnTo>
                  <a:pt x="2018" y="1474"/>
                </a:lnTo>
                <a:lnTo>
                  <a:pt x="2023" y="1468"/>
                </a:lnTo>
                <a:lnTo>
                  <a:pt x="2029" y="1461"/>
                </a:lnTo>
                <a:lnTo>
                  <a:pt x="2036" y="1450"/>
                </a:lnTo>
                <a:lnTo>
                  <a:pt x="2041" y="1442"/>
                </a:lnTo>
                <a:lnTo>
                  <a:pt x="2046" y="1434"/>
                </a:lnTo>
                <a:lnTo>
                  <a:pt x="2045" y="1432"/>
                </a:lnTo>
                <a:lnTo>
                  <a:pt x="2046" y="1432"/>
                </a:lnTo>
                <a:lnTo>
                  <a:pt x="2047" y="1430"/>
                </a:lnTo>
                <a:lnTo>
                  <a:pt x="2042" y="1426"/>
                </a:lnTo>
                <a:lnTo>
                  <a:pt x="2040" y="1430"/>
                </a:lnTo>
                <a:lnTo>
                  <a:pt x="2039" y="1430"/>
                </a:lnTo>
                <a:lnTo>
                  <a:pt x="2028" y="1442"/>
                </a:lnTo>
                <a:lnTo>
                  <a:pt x="2030" y="1445"/>
                </a:lnTo>
                <a:lnTo>
                  <a:pt x="2028" y="1448"/>
                </a:lnTo>
                <a:lnTo>
                  <a:pt x="2025" y="1447"/>
                </a:lnTo>
                <a:lnTo>
                  <a:pt x="2026" y="1450"/>
                </a:lnTo>
                <a:lnTo>
                  <a:pt x="2024" y="1453"/>
                </a:lnTo>
                <a:lnTo>
                  <a:pt x="2014" y="1446"/>
                </a:lnTo>
                <a:lnTo>
                  <a:pt x="2036" y="1420"/>
                </a:lnTo>
                <a:lnTo>
                  <a:pt x="2014" y="1402"/>
                </a:lnTo>
                <a:lnTo>
                  <a:pt x="2013" y="1403"/>
                </a:lnTo>
                <a:lnTo>
                  <a:pt x="2012" y="1402"/>
                </a:lnTo>
                <a:lnTo>
                  <a:pt x="1988" y="1429"/>
                </a:lnTo>
                <a:lnTo>
                  <a:pt x="1990" y="1430"/>
                </a:lnTo>
                <a:lnTo>
                  <a:pt x="1988" y="1432"/>
                </a:lnTo>
                <a:lnTo>
                  <a:pt x="2006" y="1447"/>
                </a:lnTo>
                <a:lnTo>
                  <a:pt x="2003" y="1450"/>
                </a:lnTo>
                <a:lnTo>
                  <a:pt x="2004" y="1450"/>
                </a:lnTo>
                <a:lnTo>
                  <a:pt x="2006" y="1448"/>
                </a:lnTo>
                <a:lnTo>
                  <a:pt x="2007" y="1448"/>
                </a:lnTo>
                <a:lnTo>
                  <a:pt x="2010" y="1454"/>
                </a:lnTo>
                <a:lnTo>
                  <a:pt x="2009" y="1456"/>
                </a:lnTo>
                <a:lnTo>
                  <a:pt x="2012" y="1457"/>
                </a:lnTo>
                <a:lnTo>
                  <a:pt x="2013" y="1457"/>
                </a:lnTo>
                <a:lnTo>
                  <a:pt x="2010" y="1461"/>
                </a:lnTo>
                <a:lnTo>
                  <a:pt x="2008" y="1463"/>
                </a:lnTo>
                <a:lnTo>
                  <a:pt x="2006" y="1464"/>
                </a:lnTo>
                <a:lnTo>
                  <a:pt x="2004" y="1466"/>
                </a:lnTo>
                <a:lnTo>
                  <a:pt x="2001" y="1468"/>
                </a:lnTo>
                <a:lnTo>
                  <a:pt x="1994" y="1462"/>
                </a:lnTo>
                <a:lnTo>
                  <a:pt x="1990" y="1468"/>
                </a:lnTo>
                <a:lnTo>
                  <a:pt x="1991" y="1473"/>
                </a:lnTo>
                <a:lnTo>
                  <a:pt x="1991" y="1474"/>
                </a:lnTo>
                <a:lnTo>
                  <a:pt x="1990" y="1473"/>
                </a:lnTo>
                <a:lnTo>
                  <a:pt x="1988" y="1469"/>
                </a:lnTo>
                <a:lnTo>
                  <a:pt x="1987" y="1469"/>
                </a:lnTo>
                <a:lnTo>
                  <a:pt x="1985" y="1469"/>
                </a:lnTo>
                <a:lnTo>
                  <a:pt x="1978" y="1473"/>
                </a:lnTo>
                <a:lnTo>
                  <a:pt x="1972" y="1477"/>
                </a:lnTo>
                <a:lnTo>
                  <a:pt x="1966" y="1484"/>
                </a:lnTo>
                <a:lnTo>
                  <a:pt x="1961" y="1491"/>
                </a:lnTo>
                <a:lnTo>
                  <a:pt x="1958" y="1499"/>
                </a:lnTo>
                <a:lnTo>
                  <a:pt x="1954" y="1509"/>
                </a:lnTo>
                <a:lnTo>
                  <a:pt x="1953" y="1514"/>
                </a:lnTo>
                <a:lnTo>
                  <a:pt x="1953" y="1518"/>
                </a:lnTo>
                <a:lnTo>
                  <a:pt x="1955" y="1522"/>
                </a:lnTo>
                <a:lnTo>
                  <a:pt x="1958" y="1523"/>
                </a:lnTo>
                <a:lnTo>
                  <a:pt x="1959" y="1523"/>
                </a:lnTo>
                <a:lnTo>
                  <a:pt x="1971" y="1528"/>
                </a:lnTo>
                <a:lnTo>
                  <a:pt x="1981" y="1532"/>
                </a:lnTo>
                <a:lnTo>
                  <a:pt x="1980" y="1534"/>
                </a:lnTo>
                <a:lnTo>
                  <a:pt x="1967" y="1530"/>
                </a:lnTo>
                <a:lnTo>
                  <a:pt x="1960" y="1527"/>
                </a:lnTo>
                <a:lnTo>
                  <a:pt x="1959" y="1528"/>
                </a:lnTo>
                <a:lnTo>
                  <a:pt x="1956" y="1534"/>
                </a:lnTo>
                <a:lnTo>
                  <a:pt x="1956" y="1536"/>
                </a:lnTo>
                <a:lnTo>
                  <a:pt x="1959" y="1537"/>
                </a:lnTo>
                <a:lnTo>
                  <a:pt x="1964" y="1539"/>
                </a:lnTo>
                <a:lnTo>
                  <a:pt x="1976" y="1544"/>
                </a:lnTo>
                <a:lnTo>
                  <a:pt x="1975" y="1547"/>
                </a:lnTo>
                <a:lnTo>
                  <a:pt x="1948" y="1536"/>
                </a:lnTo>
                <a:lnTo>
                  <a:pt x="1945" y="1536"/>
                </a:lnTo>
                <a:lnTo>
                  <a:pt x="1944" y="1537"/>
                </a:lnTo>
                <a:lnTo>
                  <a:pt x="1942" y="1539"/>
                </a:lnTo>
                <a:lnTo>
                  <a:pt x="1934" y="1552"/>
                </a:lnTo>
                <a:lnTo>
                  <a:pt x="1929" y="1565"/>
                </a:lnTo>
                <a:lnTo>
                  <a:pt x="1923" y="1579"/>
                </a:lnTo>
                <a:lnTo>
                  <a:pt x="1922" y="1582"/>
                </a:lnTo>
                <a:lnTo>
                  <a:pt x="1922" y="1586"/>
                </a:lnTo>
                <a:lnTo>
                  <a:pt x="1922" y="1591"/>
                </a:lnTo>
                <a:lnTo>
                  <a:pt x="1922" y="1594"/>
                </a:lnTo>
                <a:lnTo>
                  <a:pt x="1924" y="1600"/>
                </a:lnTo>
                <a:lnTo>
                  <a:pt x="1926" y="1605"/>
                </a:lnTo>
                <a:lnTo>
                  <a:pt x="1930" y="1607"/>
                </a:lnTo>
                <a:lnTo>
                  <a:pt x="1944" y="1612"/>
                </a:lnTo>
                <a:lnTo>
                  <a:pt x="1948" y="1602"/>
                </a:lnTo>
                <a:lnTo>
                  <a:pt x="1950" y="1602"/>
                </a:lnTo>
                <a:lnTo>
                  <a:pt x="1951" y="1605"/>
                </a:lnTo>
                <a:lnTo>
                  <a:pt x="1948" y="1615"/>
                </a:lnTo>
                <a:lnTo>
                  <a:pt x="1942" y="1624"/>
                </a:lnTo>
                <a:lnTo>
                  <a:pt x="1940" y="1624"/>
                </a:lnTo>
                <a:lnTo>
                  <a:pt x="1939" y="1624"/>
                </a:lnTo>
                <a:lnTo>
                  <a:pt x="1939" y="1623"/>
                </a:lnTo>
                <a:lnTo>
                  <a:pt x="1943" y="1616"/>
                </a:lnTo>
                <a:lnTo>
                  <a:pt x="1932" y="1610"/>
                </a:lnTo>
                <a:lnTo>
                  <a:pt x="1929" y="1608"/>
                </a:lnTo>
                <a:lnTo>
                  <a:pt x="1927" y="1608"/>
                </a:lnTo>
                <a:lnTo>
                  <a:pt x="1924" y="1610"/>
                </a:lnTo>
                <a:lnTo>
                  <a:pt x="1921" y="1612"/>
                </a:lnTo>
                <a:lnTo>
                  <a:pt x="1918" y="1613"/>
                </a:lnTo>
                <a:lnTo>
                  <a:pt x="1914" y="1617"/>
                </a:lnTo>
                <a:lnTo>
                  <a:pt x="1911" y="1623"/>
                </a:lnTo>
                <a:lnTo>
                  <a:pt x="1908" y="1629"/>
                </a:lnTo>
                <a:lnTo>
                  <a:pt x="1906" y="1637"/>
                </a:lnTo>
                <a:lnTo>
                  <a:pt x="1902" y="1644"/>
                </a:lnTo>
                <a:lnTo>
                  <a:pt x="1900" y="1653"/>
                </a:lnTo>
                <a:lnTo>
                  <a:pt x="1896" y="1666"/>
                </a:lnTo>
                <a:lnTo>
                  <a:pt x="1894" y="1672"/>
                </a:lnTo>
                <a:lnTo>
                  <a:pt x="1891" y="1686"/>
                </a:lnTo>
                <a:lnTo>
                  <a:pt x="1889" y="1699"/>
                </a:lnTo>
                <a:lnTo>
                  <a:pt x="1889" y="1706"/>
                </a:lnTo>
                <a:lnTo>
                  <a:pt x="1887" y="1713"/>
                </a:lnTo>
                <a:lnTo>
                  <a:pt x="1889" y="1722"/>
                </a:lnTo>
                <a:lnTo>
                  <a:pt x="1891" y="1730"/>
                </a:lnTo>
                <a:lnTo>
                  <a:pt x="1892" y="1731"/>
                </a:lnTo>
                <a:lnTo>
                  <a:pt x="1894" y="1735"/>
                </a:lnTo>
                <a:lnTo>
                  <a:pt x="1898" y="1743"/>
                </a:lnTo>
                <a:lnTo>
                  <a:pt x="1913" y="1746"/>
                </a:lnTo>
                <a:lnTo>
                  <a:pt x="1917" y="1738"/>
                </a:lnTo>
                <a:lnTo>
                  <a:pt x="1917" y="1736"/>
                </a:lnTo>
                <a:lnTo>
                  <a:pt x="1918" y="1734"/>
                </a:lnTo>
                <a:lnTo>
                  <a:pt x="1919" y="1734"/>
                </a:lnTo>
                <a:lnTo>
                  <a:pt x="1922" y="1736"/>
                </a:lnTo>
                <a:lnTo>
                  <a:pt x="1918" y="1746"/>
                </a:lnTo>
                <a:lnTo>
                  <a:pt x="1914" y="1755"/>
                </a:lnTo>
                <a:lnTo>
                  <a:pt x="1874" y="1855"/>
                </a:lnTo>
                <a:lnTo>
                  <a:pt x="1868" y="1884"/>
                </a:lnTo>
                <a:lnTo>
                  <a:pt x="1869" y="1885"/>
                </a:lnTo>
                <a:lnTo>
                  <a:pt x="1868" y="1888"/>
                </a:lnTo>
                <a:lnTo>
                  <a:pt x="1865" y="1888"/>
                </a:lnTo>
                <a:lnTo>
                  <a:pt x="1849" y="1957"/>
                </a:lnTo>
                <a:lnTo>
                  <a:pt x="1839" y="1954"/>
                </a:lnTo>
                <a:lnTo>
                  <a:pt x="1839" y="1952"/>
                </a:lnTo>
                <a:lnTo>
                  <a:pt x="1844" y="1953"/>
                </a:lnTo>
                <a:lnTo>
                  <a:pt x="1846" y="1949"/>
                </a:lnTo>
                <a:lnTo>
                  <a:pt x="1848" y="1949"/>
                </a:lnTo>
                <a:lnTo>
                  <a:pt x="1866" y="1863"/>
                </a:lnTo>
                <a:lnTo>
                  <a:pt x="1859" y="1861"/>
                </a:lnTo>
                <a:lnTo>
                  <a:pt x="1860" y="1856"/>
                </a:lnTo>
                <a:lnTo>
                  <a:pt x="1868" y="1852"/>
                </a:lnTo>
                <a:lnTo>
                  <a:pt x="1891" y="1797"/>
                </a:lnTo>
                <a:lnTo>
                  <a:pt x="1889" y="1795"/>
                </a:lnTo>
                <a:lnTo>
                  <a:pt x="1890" y="1794"/>
                </a:lnTo>
                <a:lnTo>
                  <a:pt x="1886" y="1793"/>
                </a:lnTo>
                <a:lnTo>
                  <a:pt x="1887" y="1792"/>
                </a:lnTo>
                <a:lnTo>
                  <a:pt x="1873" y="1786"/>
                </a:lnTo>
                <a:lnTo>
                  <a:pt x="1865" y="1805"/>
                </a:lnTo>
                <a:lnTo>
                  <a:pt x="1859" y="1820"/>
                </a:lnTo>
                <a:lnTo>
                  <a:pt x="1853" y="1839"/>
                </a:lnTo>
                <a:lnTo>
                  <a:pt x="1860" y="1841"/>
                </a:lnTo>
                <a:lnTo>
                  <a:pt x="1859" y="1843"/>
                </a:lnTo>
                <a:lnTo>
                  <a:pt x="1858" y="1843"/>
                </a:lnTo>
                <a:lnTo>
                  <a:pt x="1852" y="1841"/>
                </a:lnTo>
                <a:lnTo>
                  <a:pt x="1843" y="1834"/>
                </a:lnTo>
                <a:lnTo>
                  <a:pt x="1842" y="1834"/>
                </a:lnTo>
                <a:lnTo>
                  <a:pt x="1842" y="1832"/>
                </a:lnTo>
                <a:lnTo>
                  <a:pt x="1838" y="1823"/>
                </a:lnTo>
                <a:lnTo>
                  <a:pt x="1836" y="1824"/>
                </a:lnTo>
                <a:lnTo>
                  <a:pt x="1834" y="1818"/>
                </a:lnTo>
                <a:lnTo>
                  <a:pt x="1834" y="1816"/>
                </a:lnTo>
                <a:lnTo>
                  <a:pt x="1837" y="1815"/>
                </a:lnTo>
                <a:lnTo>
                  <a:pt x="1837" y="1816"/>
                </a:lnTo>
                <a:lnTo>
                  <a:pt x="1841" y="1821"/>
                </a:lnTo>
                <a:lnTo>
                  <a:pt x="1857" y="1793"/>
                </a:lnTo>
                <a:lnTo>
                  <a:pt x="1859" y="1768"/>
                </a:lnTo>
                <a:lnTo>
                  <a:pt x="1858" y="1768"/>
                </a:lnTo>
                <a:lnTo>
                  <a:pt x="1859" y="1738"/>
                </a:lnTo>
                <a:lnTo>
                  <a:pt x="1846" y="1736"/>
                </a:lnTo>
                <a:lnTo>
                  <a:pt x="1843" y="1766"/>
                </a:lnTo>
                <a:lnTo>
                  <a:pt x="1844" y="1767"/>
                </a:lnTo>
                <a:lnTo>
                  <a:pt x="1846" y="1767"/>
                </a:lnTo>
                <a:lnTo>
                  <a:pt x="1846" y="1768"/>
                </a:lnTo>
                <a:lnTo>
                  <a:pt x="1846" y="1770"/>
                </a:lnTo>
                <a:lnTo>
                  <a:pt x="1846" y="1773"/>
                </a:lnTo>
                <a:lnTo>
                  <a:pt x="1843" y="1775"/>
                </a:lnTo>
                <a:lnTo>
                  <a:pt x="1842" y="1773"/>
                </a:lnTo>
                <a:lnTo>
                  <a:pt x="1836" y="1772"/>
                </a:lnTo>
                <a:lnTo>
                  <a:pt x="1836" y="1773"/>
                </a:lnTo>
                <a:lnTo>
                  <a:pt x="1834" y="1773"/>
                </a:lnTo>
                <a:lnTo>
                  <a:pt x="1834" y="1766"/>
                </a:lnTo>
                <a:lnTo>
                  <a:pt x="1828" y="1766"/>
                </a:lnTo>
                <a:lnTo>
                  <a:pt x="1827" y="1766"/>
                </a:lnTo>
                <a:lnTo>
                  <a:pt x="1827" y="1765"/>
                </a:lnTo>
                <a:lnTo>
                  <a:pt x="1830" y="1733"/>
                </a:lnTo>
                <a:lnTo>
                  <a:pt x="1825" y="1733"/>
                </a:lnTo>
                <a:lnTo>
                  <a:pt x="1825" y="1731"/>
                </a:lnTo>
                <a:lnTo>
                  <a:pt x="1823" y="1731"/>
                </a:lnTo>
                <a:lnTo>
                  <a:pt x="1823" y="1730"/>
                </a:lnTo>
                <a:lnTo>
                  <a:pt x="1825" y="1725"/>
                </a:lnTo>
                <a:lnTo>
                  <a:pt x="1825" y="1724"/>
                </a:lnTo>
                <a:lnTo>
                  <a:pt x="1825" y="1719"/>
                </a:lnTo>
                <a:lnTo>
                  <a:pt x="1842" y="1719"/>
                </a:lnTo>
                <a:lnTo>
                  <a:pt x="1842" y="1717"/>
                </a:lnTo>
                <a:lnTo>
                  <a:pt x="1834" y="1715"/>
                </a:lnTo>
                <a:lnTo>
                  <a:pt x="1834" y="1713"/>
                </a:lnTo>
                <a:lnTo>
                  <a:pt x="1843" y="1714"/>
                </a:lnTo>
                <a:lnTo>
                  <a:pt x="1843" y="1713"/>
                </a:lnTo>
                <a:lnTo>
                  <a:pt x="1839" y="1713"/>
                </a:lnTo>
                <a:lnTo>
                  <a:pt x="1839" y="1711"/>
                </a:lnTo>
                <a:lnTo>
                  <a:pt x="1844" y="1711"/>
                </a:lnTo>
                <a:lnTo>
                  <a:pt x="1844" y="1709"/>
                </a:lnTo>
                <a:lnTo>
                  <a:pt x="1839" y="1709"/>
                </a:lnTo>
                <a:lnTo>
                  <a:pt x="1839" y="1696"/>
                </a:lnTo>
                <a:lnTo>
                  <a:pt x="1860" y="1697"/>
                </a:lnTo>
                <a:lnTo>
                  <a:pt x="1860" y="1681"/>
                </a:lnTo>
                <a:lnTo>
                  <a:pt x="1855" y="1681"/>
                </a:lnTo>
                <a:lnTo>
                  <a:pt x="1850" y="1680"/>
                </a:lnTo>
                <a:lnTo>
                  <a:pt x="1853" y="1671"/>
                </a:lnTo>
                <a:lnTo>
                  <a:pt x="1850" y="1676"/>
                </a:lnTo>
                <a:lnTo>
                  <a:pt x="1850" y="1675"/>
                </a:lnTo>
                <a:lnTo>
                  <a:pt x="1853" y="1670"/>
                </a:lnTo>
                <a:lnTo>
                  <a:pt x="1854" y="1669"/>
                </a:lnTo>
                <a:lnTo>
                  <a:pt x="1858" y="1656"/>
                </a:lnTo>
                <a:lnTo>
                  <a:pt x="1847" y="1653"/>
                </a:lnTo>
                <a:lnTo>
                  <a:pt x="1838" y="1659"/>
                </a:lnTo>
                <a:lnTo>
                  <a:pt x="1836" y="1692"/>
                </a:lnTo>
                <a:lnTo>
                  <a:pt x="1836" y="1693"/>
                </a:lnTo>
                <a:lnTo>
                  <a:pt x="1834" y="1693"/>
                </a:lnTo>
                <a:lnTo>
                  <a:pt x="1826" y="1692"/>
                </a:lnTo>
                <a:lnTo>
                  <a:pt x="1828" y="1648"/>
                </a:lnTo>
                <a:lnTo>
                  <a:pt x="1832" y="1649"/>
                </a:lnTo>
                <a:lnTo>
                  <a:pt x="1832" y="1647"/>
                </a:lnTo>
                <a:lnTo>
                  <a:pt x="1834" y="1647"/>
                </a:lnTo>
                <a:lnTo>
                  <a:pt x="1836" y="1644"/>
                </a:lnTo>
                <a:lnTo>
                  <a:pt x="1838" y="1645"/>
                </a:lnTo>
                <a:lnTo>
                  <a:pt x="1838" y="1642"/>
                </a:lnTo>
                <a:lnTo>
                  <a:pt x="1843" y="1643"/>
                </a:lnTo>
                <a:lnTo>
                  <a:pt x="1843" y="1639"/>
                </a:lnTo>
                <a:lnTo>
                  <a:pt x="1847" y="1640"/>
                </a:lnTo>
                <a:lnTo>
                  <a:pt x="1847" y="1637"/>
                </a:lnTo>
                <a:lnTo>
                  <a:pt x="1848" y="1637"/>
                </a:lnTo>
                <a:lnTo>
                  <a:pt x="1848" y="1634"/>
                </a:lnTo>
                <a:lnTo>
                  <a:pt x="1843" y="1634"/>
                </a:lnTo>
                <a:lnTo>
                  <a:pt x="1844" y="1631"/>
                </a:lnTo>
                <a:lnTo>
                  <a:pt x="1848" y="1631"/>
                </a:lnTo>
                <a:lnTo>
                  <a:pt x="1850" y="1610"/>
                </a:lnTo>
                <a:lnTo>
                  <a:pt x="1841" y="1608"/>
                </a:lnTo>
                <a:lnTo>
                  <a:pt x="1841" y="1607"/>
                </a:lnTo>
                <a:lnTo>
                  <a:pt x="1852" y="1602"/>
                </a:lnTo>
                <a:lnTo>
                  <a:pt x="1838" y="1568"/>
                </a:lnTo>
                <a:lnTo>
                  <a:pt x="1833" y="1570"/>
                </a:lnTo>
                <a:lnTo>
                  <a:pt x="1831" y="1565"/>
                </a:lnTo>
                <a:lnTo>
                  <a:pt x="1833" y="1565"/>
                </a:lnTo>
                <a:lnTo>
                  <a:pt x="1831" y="1559"/>
                </a:lnTo>
                <a:lnTo>
                  <a:pt x="1821" y="1554"/>
                </a:lnTo>
                <a:lnTo>
                  <a:pt x="1814" y="1550"/>
                </a:lnTo>
                <a:lnTo>
                  <a:pt x="1800" y="1555"/>
                </a:lnTo>
                <a:lnTo>
                  <a:pt x="1822" y="1616"/>
                </a:lnTo>
                <a:lnTo>
                  <a:pt x="1825" y="1617"/>
                </a:lnTo>
                <a:lnTo>
                  <a:pt x="1826" y="1619"/>
                </a:lnTo>
                <a:lnTo>
                  <a:pt x="1822" y="1621"/>
                </a:lnTo>
                <a:lnTo>
                  <a:pt x="1800" y="1665"/>
                </a:lnTo>
                <a:lnTo>
                  <a:pt x="1798" y="1665"/>
                </a:lnTo>
                <a:lnTo>
                  <a:pt x="1793" y="1663"/>
                </a:lnTo>
                <a:lnTo>
                  <a:pt x="1794" y="1667"/>
                </a:lnTo>
                <a:lnTo>
                  <a:pt x="1793" y="1667"/>
                </a:lnTo>
                <a:lnTo>
                  <a:pt x="1790" y="1666"/>
                </a:lnTo>
                <a:lnTo>
                  <a:pt x="1786" y="1664"/>
                </a:lnTo>
                <a:lnTo>
                  <a:pt x="1785" y="1661"/>
                </a:lnTo>
                <a:lnTo>
                  <a:pt x="1784" y="1661"/>
                </a:lnTo>
                <a:lnTo>
                  <a:pt x="1783" y="1660"/>
                </a:lnTo>
                <a:lnTo>
                  <a:pt x="1780" y="1660"/>
                </a:lnTo>
                <a:lnTo>
                  <a:pt x="1778" y="1660"/>
                </a:lnTo>
                <a:lnTo>
                  <a:pt x="1775" y="1658"/>
                </a:lnTo>
                <a:lnTo>
                  <a:pt x="1773" y="1656"/>
                </a:lnTo>
                <a:lnTo>
                  <a:pt x="1772" y="1653"/>
                </a:lnTo>
                <a:lnTo>
                  <a:pt x="1785" y="1659"/>
                </a:lnTo>
                <a:lnTo>
                  <a:pt x="1780" y="1656"/>
                </a:lnTo>
                <a:lnTo>
                  <a:pt x="1779" y="1654"/>
                </a:lnTo>
                <a:lnTo>
                  <a:pt x="1779" y="1653"/>
                </a:lnTo>
                <a:lnTo>
                  <a:pt x="1777" y="1648"/>
                </a:lnTo>
                <a:lnTo>
                  <a:pt x="1779" y="1645"/>
                </a:lnTo>
                <a:lnTo>
                  <a:pt x="1778" y="1644"/>
                </a:lnTo>
                <a:lnTo>
                  <a:pt x="1779" y="1643"/>
                </a:lnTo>
                <a:lnTo>
                  <a:pt x="1780" y="1640"/>
                </a:lnTo>
                <a:lnTo>
                  <a:pt x="1780" y="1642"/>
                </a:lnTo>
                <a:lnTo>
                  <a:pt x="1784" y="1634"/>
                </a:lnTo>
                <a:lnTo>
                  <a:pt x="1785" y="1631"/>
                </a:lnTo>
                <a:lnTo>
                  <a:pt x="1786" y="1628"/>
                </a:lnTo>
                <a:lnTo>
                  <a:pt x="1786" y="1627"/>
                </a:lnTo>
                <a:lnTo>
                  <a:pt x="1788" y="1628"/>
                </a:lnTo>
                <a:lnTo>
                  <a:pt x="1789" y="1624"/>
                </a:lnTo>
                <a:lnTo>
                  <a:pt x="1790" y="1622"/>
                </a:lnTo>
                <a:lnTo>
                  <a:pt x="1791" y="1619"/>
                </a:lnTo>
                <a:lnTo>
                  <a:pt x="1793" y="1617"/>
                </a:lnTo>
                <a:lnTo>
                  <a:pt x="1796" y="1611"/>
                </a:lnTo>
                <a:lnTo>
                  <a:pt x="1799" y="1607"/>
                </a:lnTo>
                <a:lnTo>
                  <a:pt x="1786" y="1574"/>
                </a:lnTo>
                <a:lnTo>
                  <a:pt x="1783" y="1573"/>
                </a:lnTo>
                <a:lnTo>
                  <a:pt x="1751" y="1637"/>
                </a:lnTo>
                <a:lnTo>
                  <a:pt x="1752" y="1638"/>
                </a:lnTo>
                <a:lnTo>
                  <a:pt x="1751" y="1639"/>
                </a:lnTo>
                <a:lnTo>
                  <a:pt x="1751" y="1642"/>
                </a:lnTo>
                <a:lnTo>
                  <a:pt x="1752" y="1642"/>
                </a:lnTo>
                <a:lnTo>
                  <a:pt x="1753" y="1642"/>
                </a:lnTo>
                <a:lnTo>
                  <a:pt x="1753" y="1643"/>
                </a:lnTo>
                <a:lnTo>
                  <a:pt x="1755" y="1643"/>
                </a:lnTo>
                <a:lnTo>
                  <a:pt x="1756" y="1644"/>
                </a:lnTo>
                <a:lnTo>
                  <a:pt x="1757" y="1644"/>
                </a:lnTo>
                <a:lnTo>
                  <a:pt x="1758" y="1644"/>
                </a:lnTo>
                <a:lnTo>
                  <a:pt x="1759" y="1644"/>
                </a:lnTo>
                <a:lnTo>
                  <a:pt x="1759" y="1645"/>
                </a:lnTo>
                <a:lnTo>
                  <a:pt x="1761" y="1645"/>
                </a:lnTo>
                <a:lnTo>
                  <a:pt x="1761" y="1647"/>
                </a:lnTo>
                <a:lnTo>
                  <a:pt x="1762" y="1647"/>
                </a:lnTo>
                <a:lnTo>
                  <a:pt x="1761" y="1648"/>
                </a:lnTo>
                <a:lnTo>
                  <a:pt x="1769" y="1651"/>
                </a:lnTo>
                <a:lnTo>
                  <a:pt x="1770" y="1655"/>
                </a:lnTo>
                <a:lnTo>
                  <a:pt x="1769" y="1655"/>
                </a:lnTo>
                <a:lnTo>
                  <a:pt x="1768" y="1654"/>
                </a:lnTo>
                <a:lnTo>
                  <a:pt x="1767" y="1653"/>
                </a:lnTo>
                <a:lnTo>
                  <a:pt x="1766" y="1653"/>
                </a:lnTo>
                <a:lnTo>
                  <a:pt x="1766" y="1651"/>
                </a:lnTo>
                <a:lnTo>
                  <a:pt x="1764" y="1651"/>
                </a:lnTo>
                <a:lnTo>
                  <a:pt x="1763" y="1651"/>
                </a:lnTo>
                <a:lnTo>
                  <a:pt x="1762" y="1651"/>
                </a:lnTo>
                <a:lnTo>
                  <a:pt x="1761" y="1651"/>
                </a:lnTo>
                <a:lnTo>
                  <a:pt x="1759" y="1650"/>
                </a:lnTo>
                <a:lnTo>
                  <a:pt x="1758" y="1650"/>
                </a:lnTo>
                <a:lnTo>
                  <a:pt x="1757" y="1649"/>
                </a:lnTo>
                <a:lnTo>
                  <a:pt x="1756" y="1648"/>
                </a:lnTo>
                <a:lnTo>
                  <a:pt x="1756" y="1647"/>
                </a:lnTo>
                <a:lnTo>
                  <a:pt x="1756" y="1645"/>
                </a:lnTo>
                <a:lnTo>
                  <a:pt x="1751" y="1643"/>
                </a:lnTo>
                <a:lnTo>
                  <a:pt x="1750" y="1644"/>
                </a:lnTo>
                <a:lnTo>
                  <a:pt x="1750" y="1645"/>
                </a:lnTo>
                <a:lnTo>
                  <a:pt x="1748" y="1645"/>
                </a:lnTo>
                <a:lnTo>
                  <a:pt x="1747" y="1645"/>
                </a:lnTo>
                <a:lnTo>
                  <a:pt x="1746" y="1644"/>
                </a:lnTo>
                <a:lnTo>
                  <a:pt x="1732" y="1672"/>
                </a:lnTo>
                <a:lnTo>
                  <a:pt x="1736" y="1675"/>
                </a:lnTo>
                <a:lnTo>
                  <a:pt x="1735" y="1679"/>
                </a:lnTo>
                <a:lnTo>
                  <a:pt x="1801" y="1713"/>
                </a:lnTo>
                <a:lnTo>
                  <a:pt x="1802" y="1713"/>
                </a:lnTo>
                <a:lnTo>
                  <a:pt x="1802" y="1714"/>
                </a:lnTo>
                <a:lnTo>
                  <a:pt x="1791" y="1735"/>
                </a:lnTo>
                <a:lnTo>
                  <a:pt x="1790" y="1735"/>
                </a:lnTo>
                <a:lnTo>
                  <a:pt x="1729" y="1704"/>
                </a:lnTo>
                <a:lnTo>
                  <a:pt x="1727" y="1708"/>
                </a:lnTo>
                <a:lnTo>
                  <a:pt x="1726" y="1709"/>
                </a:lnTo>
                <a:lnTo>
                  <a:pt x="1723" y="1708"/>
                </a:lnTo>
                <a:lnTo>
                  <a:pt x="1719" y="1793"/>
                </a:lnTo>
                <a:lnTo>
                  <a:pt x="1723" y="1793"/>
                </a:lnTo>
                <a:lnTo>
                  <a:pt x="1723" y="1794"/>
                </a:lnTo>
                <a:lnTo>
                  <a:pt x="1721" y="1794"/>
                </a:lnTo>
                <a:lnTo>
                  <a:pt x="1720" y="1795"/>
                </a:lnTo>
                <a:lnTo>
                  <a:pt x="1721" y="1797"/>
                </a:lnTo>
                <a:lnTo>
                  <a:pt x="1721" y="1798"/>
                </a:lnTo>
                <a:lnTo>
                  <a:pt x="1764" y="1815"/>
                </a:lnTo>
                <a:lnTo>
                  <a:pt x="1766" y="1811"/>
                </a:lnTo>
                <a:lnTo>
                  <a:pt x="1778" y="1816"/>
                </a:lnTo>
                <a:lnTo>
                  <a:pt x="1779" y="1818"/>
                </a:lnTo>
                <a:lnTo>
                  <a:pt x="1775" y="1826"/>
                </a:lnTo>
                <a:lnTo>
                  <a:pt x="1801" y="1837"/>
                </a:lnTo>
                <a:lnTo>
                  <a:pt x="1802" y="1835"/>
                </a:lnTo>
                <a:lnTo>
                  <a:pt x="1809" y="1832"/>
                </a:lnTo>
                <a:lnTo>
                  <a:pt x="1807" y="1827"/>
                </a:lnTo>
                <a:lnTo>
                  <a:pt x="1807" y="1826"/>
                </a:lnTo>
                <a:lnTo>
                  <a:pt x="1810" y="1826"/>
                </a:lnTo>
                <a:lnTo>
                  <a:pt x="1814" y="1831"/>
                </a:lnTo>
                <a:lnTo>
                  <a:pt x="1810" y="1832"/>
                </a:lnTo>
                <a:lnTo>
                  <a:pt x="1814" y="1843"/>
                </a:lnTo>
                <a:lnTo>
                  <a:pt x="1817" y="1857"/>
                </a:lnTo>
                <a:lnTo>
                  <a:pt x="1817" y="1859"/>
                </a:lnTo>
                <a:lnTo>
                  <a:pt x="1816" y="1859"/>
                </a:lnTo>
                <a:lnTo>
                  <a:pt x="1812" y="1861"/>
                </a:lnTo>
                <a:lnTo>
                  <a:pt x="1756" y="2000"/>
                </a:lnTo>
                <a:lnTo>
                  <a:pt x="1732" y="2058"/>
                </a:lnTo>
                <a:lnTo>
                  <a:pt x="1735" y="2058"/>
                </a:lnTo>
                <a:lnTo>
                  <a:pt x="1734" y="2068"/>
                </a:lnTo>
                <a:lnTo>
                  <a:pt x="1731" y="2071"/>
                </a:lnTo>
                <a:lnTo>
                  <a:pt x="1730" y="2077"/>
                </a:lnTo>
                <a:lnTo>
                  <a:pt x="1727" y="2084"/>
                </a:lnTo>
                <a:lnTo>
                  <a:pt x="1725" y="2087"/>
                </a:lnTo>
                <a:lnTo>
                  <a:pt x="1724" y="2091"/>
                </a:lnTo>
                <a:lnTo>
                  <a:pt x="1723" y="2096"/>
                </a:lnTo>
                <a:lnTo>
                  <a:pt x="1716" y="2169"/>
                </a:lnTo>
                <a:lnTo>
                  <a:pt x="1710" y="2235"/>
                </a:lnTo>
                <a:lnTo>
                  <a:pt x="1703" y="2315"/>
                </a:lnTo>
                <a:lnTo>
                  <a:pt x="1697" y="2369"/>
                </a:lnTo>
                <a:lnTo>
                  <a:pt x="1695" y="2372"/>
                </a:lnTo>
                <a:lnTo>
                  <a:pt x="1693" y="2390"/>
                </a:lnTo>
                <a:lnTo>
                  <a:pt x="1692" y="2402"/>
                </a:lnTo>
                <a:lnTo>
                  <a:pt x="1679" y="2526"/>
                </a:lnTo>
                <a:lnTo>
                  <a:pt x="1730" y="2682"/>
                </a:lnTo>
                <a:lnTo>
                  <a:pt x="1730" y="2684"/>
                </a:lnTo>
                <a:lnTo>
                  <a:pt x="1729" y="2687"/>
                </a:lnTo>
                <a:lnTo>
                  <a:pt x="1726" y="2687"/>
                </a:lnTo>
                <a:lnTo>
                  <a:pt x="1724" y="2686"/>
                </a:lnTo>
                <a:lnTo>
                  <a:pt x="1723" y="2683"/>
                </a:lnTo>
                <a:lnTo>
                  <a:pt x="1724" y="2683"/>
                </a:lnTo>
                <a:lnTo>
                  <a:pt x="1725" y="2682"/>
                </a:lnTo>
                <a:lnTo>
                  <a:pt x="1673" y="2527"/>
                </a:lnTo>
                <a:lnTo>
                  <a:pt x="1687" y="2400"/>
                </a:lnTo>
                <a:lnTo>
                  <a:pt x="1688" y="2390"/>
                </a:lnTo>
                <a:lnTo>
                  <a:pt x="1673" y="2389"/>
                </a:lnTo>
                <a:lnTo>
                  <a:pt x="1672" y="2388"/>
                </a:lnTo>
                <a:lnTo>
                  <a:pt x="1672" y="2386"/>
                </a:lnTo>
                <a:lnTo>
                  <a:pt x="1672" y="2380"/>
                </a:lnTo>
                <a:lnTo>
                  <a:pt x="1673" y="2380"/>
                </a:lnTo>
                <a:lnTo>
                  <a:pt x="1673" y="2379"/>
                </a:lnTo>
                <a:lnTo>
                  <a:pt x="1675" y="2379"/>
                </a:lnTo>
                <a:lnTo>
                  <a:pt x="1675" y="2380"/>
                </a:lnTo>
                <a:lnTo>
                  <a:pt x="1673" y="2386"/>
                </a:lnTo>
                <a:lnTo>
                  <a:pt x="1683" y="2388"/>
                </a:lnTo>
                <a:lnTo>
                  <a:pt x="1686" y="2369"/>
                </a:lnTo>
                <a:lnTo>
                  <a:pt x="1681" y="2368"/>
                </a:lnTo>
                <a:lnTo>
                  <a:pt x="1681" y="2364"/>
                </a:lnTo>
                <a:lnTo>
                  <a:pt x="1678" y="2362"/>
                </a:lnTo>
                <a:lnTo>
                  <a:pt x="1682" y="2321"/>
                </a:lnTo>
                <a:lnTo>
                  <a:pt x="1682" y="2314"/>
                </a:lnTo>
                <a:lnTo>
                  <a:pt x="1682" y="2311"/>
                </a:lnTo>
                <a:lnTo>
                  <a:pt x="1681" y="2310"/>
                </a:lnTo>
                <a:lnTo>
                  <a:pt x="1681" y="2309"/>
                </a:lnTo>
                <a:lnTo>
                  <a:pt x="1679" y="2309"/>
                </a:lnTo>
                <a:lnTo>
                  <a:pt x="1681" y="2305"/>
                </a:lnTo>
                <a:lnTo>
                  <a:pt x="1683" y="2305"/>
                </a:lnTo>
                <a:lnTo>
                  <a:pt x="1687" y="2271"/>
                </a:lnTo>
                <a:lnTo>
                  <a:pt x="1684" y="2268"/>
                </a:lnTo>
                <a:lnTo>
                  <a:pt x="1684" y="2267"/>
                </a:lnTo>
                <a:lnTo>
                  <a:pt x="1686" y="2266"/>
                </a:lnTo>
                <a:lnTo>
                  <a:pt x="1688" y="2265"/>
                </a:lnTo>
                <a:lnTo>
                  <a:pt x="1691" y="2226"/>
                </a:lnTo>
                <a:lnTo>
                  <a:pt x="1693" y="2215"/>
                </a:lnTo>
                <a:lnTo>
                  <a:pt x="1693" y="2210"/>
                </a:lnTo>
                <a:lnTo>
                  <a:pt x="1692" y="2209"/>
                </a:lnTo>
                <a:lnTo>
                  <a:pt x="1691" y="2210"/>
                </a:lnTo>
                <a:lnTo>
                  <a:pt x="1684" y="2208"/>
                </a:lnTo>
                <a:lnTo>
                  <a:pt x="1681" y="2207"/>
                </a:lnTo>
                <a:lnTo>
                  <a:pt x="1679" y="2210"/>
                </a:lnTo>
                <a:lnTo>
                  <a:pt x="1676" y="2250"/>
                </a:lnTo>
                <a:lnTo>
                  <a:pt x="1673" y="2250"/>
                </a:lnTo>
                <a:lnTo>
                  <a:pt x="1684" y="2125"/>
                </a:lnTo>
                <a:lnTo>
                  <a:pt x="1679" y="2125"/>
                </a:lnTo>
                <a:lnTo>
                  <a:pt x="1681" y="2123"/>
                </a:lnTo>
                <a:lnTo>
                  <a:pt x="1681" y="2118"/>
                </a:lnTo>
                <a:lnTo>
                  <a:pt x="1682" y="2116"/>
                </a:lnTo>
                <a:lnTo>
                  <a:pt x="1687" y="2117"/>
                </a:lnTo>
                <a:lnTo>
                  <a:pt x="1736" y="1996"/>
                </a:lnTo>
                <a:lnTo>
                  <a:pt x="1800" y="1839"/>
                </a:lnTo>
                <a:lnTo>
                  <a:pt x="1774" y="1829"/>
                </a:lnTo>
                <a:lnTo>
                  <a:pt x="1766" y="1850"/>
                </a:lnTo>
                <a:lnTo>
                  <a:pt x="1762" y="1858"/>
                </a:lnTo>
                <a:lnTo>
                  <a:pt x="1758" y="1857"/>
                </a:lnTo>
                <a:lnTo>
                  <a:pt x="1761" y="1848"/>
                </a:lnTo>
                <a:lnTo>
                  <a:pt x="1715" y="1831"/>
                </a:lnTo>
                <a:lnTo>
                  <a:pt x="1686" y="1890"/>
                </a:lnTo>
                <a:lnTo>
                  <a:pt x="1691" y="1893"/>
                </a:lnTo>
                <a:lnTo>
                  <a:pt x="1689" y="1898"/>
                </a:lnTo>
                <a:lnTo>
                  <a:pt x="1723" y="1911"/>
                </a:lnTo>
                <a:lnTo>
                  <a:pt x="1724" y="1911"/>
                </a:lnTo>
                <a:lnTo>
                  <a:pt x="1731" y="1915"/>
                </a:lnTo>
                <a:lnTo>
                  <a:pt x="1716" y="1948"/>
                </a:lnTo>
                <a:lnTo>
                  <a:pt x="1715" y="1949"/>
                </a:lnTo>
                <a:lnTo>
                  <a:pt x="1714" y="1949"/>
                </a:lnTo>
                <a:lnTo>
                  <a:pt x="1654" y="1925"/>
                </a:lnTo>
                <a:lnTo>
                  <a:pt x="1643" y="1954"/>
                </a:lnTo>
                <a:lnTo>
                  <a:pt x="1687" y="1989"/>
                </a:lnTo>
                <a:lnTo>
                  <a:pt x="1659" y="2058"/>
                </a:lnTo>
                <a:lnTo>
                  <a:pt x="1615" y="2160"/>
                </a:lnTo>
                <a:lnTo>
                  <a:pt x="1570" y="2141"/>
                </a:lnTo>
                <a:lnTo>
                  <a:pt x="1570" y="2139"/>
                </a:lnTo>
                <a:lnTo>
                  <a:pt x="1571" y="2139"/>
                </a:lnTo>
                <a:lnTo>
                  <a:pt x="1566" y="2137"/>
                </a:lnTo>
                <a:lnTo>
                  <a:pt x="1563" y="2140"/>
                </a:lnTo>
                <a:lnTo>
                  <a:pt x="1563" y="2141"/>
                </a:lnTo>
                <a:lnTo>
                  <a:pt x="1564" y="2140"/>
                </a:lnTo>
                <a:lnTo>
                  <a:pt x="1565" y="2141"/>
                </a:lnTo>
                <a:lnTo>
                  <a:pt x="1440" y="2251"/>
                </a:lnTo>
                <a:lnTo>
                  <a:pt x="1437" y="2251"/>
                </a:lnTo>
                <a:lnTo>
                  <a:pt x="1436" y="2247"/>
                </a:lnTo>
                <a:lnTo>
                  <a:pt x="1436" y="2220"/>
                </a:lnTo>
                <a:lnTo>
                  <a:pt x="1431" y="2219"/>
                </a:lnTo>
                <a:lnTo>
                  <a:pt x="1432" y="2199"/>
                </a:lnTo>
                <a:lnTo>
                  <a:pt x="1427" y="2199"/>
                </a:lnTo>
                <a:lnTo>
                  <a:pt x="1427" y="2187"/>
                </a:lnTo>
                <a:lnTo>
                  <a:pt x="1417" y="2187"/>
                </a:lnTo>
                <a:lnTo>
                  <a:pt x="1417" y="2196"/>
                </a:lnTo>
                <a:lnTo>
                  <a:pt x="1417" y="2198"/>
                </a:lnTo>
                <a:lnTo>
                  <a:pt x="1416" y="2198"/>
                </a:lnTo>
                <a:lnTo>
                  <a:pt x="1416" y="2199"/>
                </a:lnTo>
                <a:lnTo>
                  <a:pt x="1416" y="2198"/>
                </a:lnTo>
                <a:lnTo>
                  <a:pt x="1415" y="2198"/>
                </a:lnTo>
                <a:lnTo>
                  <a:pt x="1415" y="2196"/>
                </a:lnTo>
                <a:lnTo>
                  <a:pt x="1416" y="2196"/>
                </a:lnTo>
                <a:lnTo>
                  <a:pt x="1416" y="2187"/>
                </a:lnTo>
                <a:lnTo>
                  <a:pt x="1404" y="2186"/>
                </a:lnTo>
                <a:lnTo>
                  <a:pt x="1404" y="2189"/>
                </a:lnTo>
                <a:lnTo>
                  <a:pt x="1403" y="2197"/>
                </a:lnTo>
                <a:lnTo>
                  <a:pt x="1403" y="2198"/>
                </a:lnTo>
                <a:lnTo>
                  <a:pt x="1403" y="2199"/>
                </a:lnTo>
                <a:lnTo>
                  <a:pt x="1403" y="2204"/>
                </a:lnTo>
                <a:lnTo>
                  <a:pt x="1403" y="2212"/>
                </a:lnTo>
                <a:lnTo>
                  <a:pt x="1403" y="2215"/>
                </a:lnTo>
                <a:lnTo>
                  <a:pt x="1401" y="2224"/>
                </a:lnTo>
                <a:lnTo>
                  <a:pt x="1401" y="2228"/>
                </a:lnTo>
                <a:lnTo>
                  <a:pt x="1401" y="2230"/>
                </a:lnTo>
                <a:lnTo>
                  <a:pt x="1401" y="2231"/>
                </a:lnTo>
                <a:lnTo>
                  <a:pt x="1401" y="2235"/>
                </a:lnTo>
                <a:lnTo>
                  <a:pt x="1401" y="2236"/>
                </a:lnTo>
                <a:lnTo>
                  <a:pt x="1401" y="2239"/>
                </a:lnTo>
                <a:lnTo>
                  <a:pt x="1401" y="2240"/>
                </a:lnTo>
                <a:lnTo>
                  <a:pt x="1401" y="2245"/>
                </a:lnTo>
                <a:lnTo>
                  <a:pt x="1401" y="2249"/>
                </a:lnTo>
                <a:lnTo>
                  <a:pt x="1400" y="2276"/>
                </a:lnTo>
                <a:lnTo>
                  <a:pt x="1399" y="2294"/>
                </a:lnTo>
                <a:lnTo>
                  <a:pt x="1399" y="2320"/>
                </a:lnTo>
                <a:lnTo>
                  <a:pt x="1399" y="2322"/>
                </a:lnTo>
                <a:lnTo>
                  <a:pt x="1398" y="2324"/>
                </a:lnTo>
                <a:lnTo>
                  <a:pt x="1396" y="2352"/>
                </a:lnTo>
                <a:lnTo>
                  <a:pt x="1396" y="2353"/>
                </a:lnTo>
                <a:lnTo>
                  <a:pt x="1396" y="2361"/>
                </a:lnTo>
                <a:lnTo>
                  <a:pt x="1396" y="2362"/>
                </a:lnTo>
                <a:lnTo>
                  <a:pt x="1346" y="2365"/>
                </a:lnTo>
                <a:lnTo>
                  <a:pt x="1346" y="2370"/>
                </a:lnTo>
                <a:lnTo>
                  <a:pt x="1344" y="2370"/>
                </a:lnTo>
                <a:lnTo>
                  <a:pt x="1340" y="2369"/>
                </a:lnTo>
                <a:lnTo>
                  <a:pt x="1329" y="2400"/>
                </a:lnTo>
                <a:lnTo>
                  <a:pt x="1369" y="2416"/>
                </a:lnTo>
                <a:lnTo>
                  <a:pt x="1353" y="2458"/>
                </a:lnTo>
                <a:lnTo>
                  <a:pt x="1356" y="2459"/>
                </a:lnTo>
                <a:lnTo>
                  <a:pt x="1355" y="2465"/>
                </a:lnTo>
                <a:lnTo>
                  <a:pt x="1394" y="2480"/>
                </a:lnTo>
                <a:lnTo>
                  <a:pt x="1396" y="2480"/>
                </a:lnTo>
                <a:lnTo>
                  <a:pt x="1396" y="2478"/>
                </a:lnTo>
                <a:lnTo>
                  <a:pt x="1403" y="2463"/>
                </a:lnTo>
                <a:lnTo>
                  <a:pt x="1403" y="2462"/>
                </a:lnTo>
                <a:lnTo>
                  <a:pt x="1403" y="2460"/>
                </a:lnTo>
                <a:lnTo>
                  <a:pt x="1403" y="2458"/>
                </a:lnTo>
                <a:lnTo>
                  <a:pt x="1401" y="2457"/>
                </a:lnTo>
                <a:lnTo>
                  <a:pt x="1400" y="2459"/>
                </a:lnTo>
                <a:lnTo>
                  <a:pt x="1400" y="2460"/>
                </a:lnTo>
                <a:lnTo>
                  <a:pt x="1399" y="2462"/>
                </a:lnTo>
                <a:lnTo>
                  <a:pt x="1398" y="2460"/>
                </a:lnTo>
                <a:lnTo>
                  <a:pt x="1400" y="2454"/>
                </a:lnTo>
                <a:lnTo>
                  <a:pt x="1401" y="2454"/>
                </a:lnTo>
                <a:lnTo>
                  <a:pt x="1401" y="2455"/>
                </a:lnTo>
                <a:lnTo>
                  <a:pt x="1405" y="2457"/>
                </a:lnTo>
                <a:lnTo>
                  <a:pt x="1405" y="2455"/>
                </a:lnTo>
                <a:lnTo>
                  <a:pt x="1412" y="2438"/>
                </a:lnTo>
                <a:lnTo>
                  <a:pt x="1412" y="2437"/>
                </a:lnTo>
                <a:lnTo>
                  <a:pt x="1411" y="2437"/>
                </a:lnTo>
                <a:lnTo>
                  <a:pt x="1411" y="2436"/>
                </a:lnTo>
                <a:lnTo>
                  <a:pt x="1410" y="2436"/>
                </a:lnTo>
                <a:lnTo>
                  <a:pt x="1409" y="2437"/>
                </a:lnTo>
                <a:lnTo>
                  <a:pt x="1408" y="2436"/>
                </a:lnTo>
                <a:lnTo>
                  <a:pt x="1409" y="2432"/>
                </a:lnTo>
                <a:lnTo>
                  <a:pt x="1410" y="2433"/>
                </a:lnTo>
                <a:lnTo>
                  <a:pt x="1410" y="2434"/>
                </a:lnTo>
                <a:lnTo>
                  <a:pt x="1412" y="2434"/>
                </a:lnTo>
                <a:lnTo>
                  <a:pt x="1414" y="2434"/>
                </a:lnTo>
                <a:lnTo>
                  <a:pt x="1417" y="2427"/>
                </a:lnTo>
                <a:lnTo>
                  <a:pt x="1422" y="2415"/>
                </a:lnTo>
                <a:lnTo>
                  <a:pt x="1420" y="2412"/>
                </a:lnTo>
                <a:lnTo>
                  <a:pt x="1419" y="2412"/>
                </a:lnTo>
                <a:lnTo>
                  <a:pt x="1417" y="2414"/>
                </a:lnTo>
                <a:lnTo>
                  <a:pt x="1416" y="2412"/>
                </a:lnTo>
                <a:lnTo>
                  <a:pt x="1417" y="2410"/>
                </a:lnTo>
                <a:lnTo>
                  <a:pt x="1419" y="2410"/>
                </a:lnTo>
                <a:lnTo>
                  <a:pt x="1420" y="2411"/>
                </a:lnTo>
                <a:lnTo>
                  <a:pt x="1419" y="2411"/>
                </a:lnTo>
                <a:lnTo>
                  <a:pt x="1421" y="2412"/>
                </a:lnTo>
                <a:lnTo>
                  <a:pt x="1424" y="2411"/>
                </a:lnTo>
                <a:lnTo>
                  <a:pt x="1426" y="2405"/>
                </a:lnTo>
                <a:lnTo>
                  <a:pt x="1431" y="2390"/>
                </a:lnTo>
                <a:lnTo>
                  <a:pt x="1430" y="2389"/>
                </a:lnTo>
                <a:lnTo>
                  <a:pt x="1427" y="2389"/>
                </a:lnTo>
                <a:lnTo>
                  <a:pt x="1426" y="2389"/>
                </a:lnTo>
                <a:lnTo>
                  <a:pt x="1427" y="2386"/>
                </a:lnTo>
                <a:lnTo>
                  <a:pt x="1428" y="2386"/>
                </a:lnTo>
                <a:lnTo>
                  <a:pt x="1428" y="2388"/>
                </a:lnTo>
                <a:lnTo>
                  <a:pt x="1431" y="2388"/>
                </a:lnTo>
                <a:lnTo>
                  <a:pt x="1432" y="2386"/>
                </a:lnTo>
                <a:lnTo>
                  <a:pt x="1433" y="2385"/>
                </a:lnTo>
                <a:lnTo>
                  <a:pt x="1441" y="2365"/>
                </a:lnTo>
                <a:lnTo>
                  <a:pt x="1440" y="2364"/>
                </a:lnTo>
                <a:lnTo>
                  <a:pt x="1437" y="2363"/>
                </a:lnTo>
                <a:lnTo>
                  <a:pt x="1437" y="2364"/>
                </a:lnTo>
                <a:lnTo>
                  <a:pt x="1436" y="2363"/>
                </a:lnTo>
                <a:lnTo>
                  <a:pt x="1437" y="2361"/>
                </a:lnTo>
                <a:lnTo>
                  <a:pt x="1438" y="2361"/>
                </a:lnTo>
                <a:lnTo>
                  <a:pt x="1438" y="2362"/>
                </a:lnTo>
                <a:lnTo>
                  <a:pt x="1440" y="2363"/>
                </a:lnTo>
                <a:lnTo>
                  <a:pt x="1442" y="2363"/>
                </a:lnTo>
                <a:lnTo>
                  <a:pt x="1451" y="2340"/>
                </a:lnTo>
                <a:lnTo>
                  <a:pt x="1449" y="2338"/>
                </a:lnTo>
                <a:lnTo>
                  <a:pt x="1447" y="2338"/>
                </a:lnTo>
                <a:lnTo>
                  <a:pt x="1446" y="2337"/>
                </a:lnTo>
                <a:lnTo>
                  <a:pt x="1446" y="2335"/>
                </a:lnTo>
                <a:lnTo>
                  <a:pt x="1448" y="2336"/>
                </a:lnTo>
                <a:lnTo>
                  <a:pt x="1447" y="2337"/>
                </a:lnTo>
                <a:lnTo>
                  <a:pt x="1449" y="2337"/>
                </a:lnTo>
                <a:lnTo>
                  <a:pt x="1452" y="2337"/>
                </a:lnTo>
                <a:lnTo>
                  <a:pt x="1456" y="2329"/>
                </a:lnTo>
                <a:lnTo>
                  <a:pt x="1456" y="2327"/>
                </a:lnTo>
                <a:lnTo>
                  <a:pt x="1456" y="2326"/>
                </a:lnTo>
                <a:lnTo>
                  <a:pt x="1457" y="2322"/>
                </a:lnTo>
                <a:lnTo>
                  <a:pt x="1456" y="2322"/>
                </a:lnTo>
                <a:lnTo>
                  <a:pt x="1456" y="2321"/>
                </a:lnTo>
                <a:lnTo>
                  <a:pt x="1454" y="2320"/>
                </a:lnTo>
                <a:lnTo>
                  <a:pt x="1453" y="2322"/>
                </a:lnTo>
                <a:lnTo>
                  <a:pt x="1452" y="2321"/>
                </a:lnTo>
                <a:lnTo>
                  <a:pt x="1453" y="2317"/>
                </a:lnTo>
                <a:lnTo>
                  <a:pt x="1454" y="2319"/>
                </a:lnTo>
                <a:lnTo>
                  <a:pt x="1454" y="2320"/>
                </a:lnTo>
                <a:lnTo>
                  <a:pt x="1457" y="2320"/>
                </a:lnTo>
                <a:lnTo>
                  <a:pt x="1458" y="2320"/>
                </a:lnTo>
                <a:lnTo>
                  <a:pt x="1459" y="2317"/>
                </a:lnTo>
                <a:lnTo>
                  <a:pt x="1458" y="2316"/>
                </a:lnTo>
                <a:lnTo>
                  <a:pt x="1456" y="2315"/>
                </a:lnTo>
                <a:lnTo>
                  <a:pt x="1456" y="2316"/>
                </a:lnTo>
                <a:lnTo>
                  <a:pt x="1454" y="2315"/>
                </a:lnTo>
                <a:lnTo>
                  <a:pt x="1456" y="2313"/>
                </a:lnTo>
                <a:lnTo>
                  <a:pt x="1457" y="2314"/>
                </a:lnTo>
                <a:lnTo>
                  <a:pt x="1458" y="2315"/>
                </a:lnTo>
                <a:lnTo>
                  <a:pt x="1459" y="2315"/>
                </a:lnTo>
                <a:lnTo>
                  <a:pt x="1462" y="2311"/>
                </a:lnTo>
                <a:lnTo>
                  <a:pt x="1463" y="2310"/>
                </a:lnTo>
                <a:lnTo>
                  <a:pt x="1462" y="2310"/>
                </a:lnTo>
                <a:lnTo>
                  <a:pt x="1463" y="2310"/>
                </a:lnTo>
                <a:lnTo>
                  <a:pt x="1460" y="2309"/>
                </a:lnTo>
                <a:lnTo>
                  <a:pt x="1460" y="2311"/>
                </a:lnTo>
                <a:lnTo>
                  <a:pt x="1458" y="2310"/>
                </a:lnTo>
                <a:lnTo>
                  <a:pt x="1460" y="2303"/>
                </a:lnTo>
                <a:lnTo>
                  <a:pt x="1463" y="2304"/>
                </a:lnTo>
                <a:lnTo>
                  <a:pt x="1463" y="2305"/>
                </a:lnTo>
                <a:lnTo>
                  <a:pt x="1464" y="2306"/>
                </a:lnTo>
                <a:lnTo>
                  <a:pt x="1464" y="2304"/>
                </a:lnTo>
                <a:lnTo>
                  <a:pt x="1460" y="2301"/>
                </a:lnTo>
                <a:lnTo>
                  <a:pt x="1460" y="2300"/>
                </a:lnTo>
                <a:lnTo>
                  <a:pt x="1462" y="2301"/>
                </a:lnTo>
                <a:lnTo>
                  <a:pt x="1465" y="2303"/>
                </a:lnTo>
                <a:lnTo>
                  <a:pt x="1469" y="2293"/>
                </a:lnTo>
                <a:lnTo>
                  <a:pt x="1470" y="2289"/>
                </a:lnTo>
                <a:lnTo>
                  <a:pt x="1468" y="2288"/>
                </a:lnTo>
                <a:lnTo>
                  <a:pt x="1467" y="2288"/>
                </a:lnTo>
                <a:lnTo>
                  <a:pt x="1467" y="2289"/>
                </a:lnTo>
                <a:lnTo>
                  <a:pt x="1467" y="2290"/>
                </a:lnTo>
                <a:lnTo>
                  <a:pt x="1465" y="2289"/>
                </a:lnTo>
                <a:lnTo>
                  <a:pt x="1465" y="2288"/>
                </a:lnTo>
                <a:lnTo>
                  <a:pt x="1465" y="2289"/>
                </a:lnTo>
                <a:lnTo>
                  <a:pt x="1467" y="2288"/>
                </a:lnTo>
                <a:lnTo>
                  <a:pt x="1465" y="2288"/>
                </a:lnTo>
                <a:lnTo>
                  <a:pt x="1467" y="2287"/>
                </a:lnTo>
                <a:lnTo>
                  <a:pt x="1468" y="2287"/>
                </a:lnTo>
                <a:lnTo>
                  <a:pt x="1468" y="2288"/>
                </a:lnTo>
                <a:lnTo>
                  <a:pt x="1470" y="2288"/>
                </a:lnTo>
                <a:lnTo>
                  <a:pt x="1471" y="2285"/>
                </a:lnTo>
                <a:lnTo>
                  <a:pt x="1473" y="2285"/>
                </a:lnTo>
                <a:lnTo>
                  <a:pt x="1473" y="2283"/>
                </a:lnTo>
                <a:lnTo>
                  <a:pt x="1470" y="2282"/>
                </a:lnTo>
                <a:lnTo>
                  <a:pt x="1470" y="2283"/>
                </a:lnTo>
                <a:lnTo>
                  <a:pt x="1468" y="2283"/>
                </a:lnTo>
                <a:lnTo>
                  <a:pt x="1469" y="2279"/>
                </a:lnTo>
                <a:lnTo>
                  <a:pt x="1470" y="2279"/>
                </a:lnTo>
                <a:lnTo>
                  <a:pt x="1470" y="2278"/>
                </a:lnTo>
                <a:lnTo>
                  <a:pt x="1471" y="2278"/>
                </a:lnTo>
                <a:lnTo>
                  <a:pt x="1471" y="2279"/>
                </a:lnTo>
                <a:lnTo>
                  <a:pt x="1470" y="2279"/>
                </a:lnTo>
                <a:lnTo>
                  <a:pt x="1471" y="2281"/>
                </a:lnTo>
                <a:lnTo>
                  <a:pt x="1473" y="2282"/>
                </a:lnTo>
                <a:lnTo>
                  <a:pt x="1474" y="2278"/>
                </a:lnTo>
                <a:lnTo>
                  <a:pt x="1471" y="2278"/>
                </a:lnTo>
                <a:lnTo>
                  <a:pt x="1470" y="2277"/>
                </a:lnTo>
                <a:lnTo>
                  <a:pt x="1470" y="2276"/>
                </a:lnTo>
                <a:lnTo>
                  <a:pt x="1470" y="2274"/>
                </a:lnTo>
                <a:lnTo>
                  <a:pt x="1471" y="2274"/>
                </a:lnTo>
                <a:lnTo>
                  <a:pt x="1473" y="2274"/>
                </a:lnTo>
                <a:lnTo>
                  <a:pt x="1471" y="2274"/>
                </a:lnTo>
                <a:lnTo>
                  <a:pt x="1473" y="2276"/>
                </a:lnTo>
                <a:lnTo>
                  <a:pt x="1471" y="2276"/>
                </a:lnTo>
                <a:lnTo>
                  <a:pt x="1471" y="2277"/>
                </a:lnTo>
                <a:lnTo>
                  <a:pt x="1474" y="2278"/>
                </a:lnTo>
                <a:lnTo>
                  <a:pt x="1479" y="2267"/>
                </a:lnTo>
                <a:lnTo>
                  <a:pt x="1480" y="2263"/>
                </a:lnTo>
                <a:lnTo>
                  <a:pt x="1481" y="2262"/>
                </a:lnTo>
                <a:lnTo>
                  <a:pt x="1484" y="2261"/>
                </a:lnTo>
                <a:lnTo>
                  <a:pt x="1486" y="2260"/>
                </a:lnTo>
                <a:lnTo>
                  <a:pt x="1485" y="2258"/>
                </a:lnTo>
                <a:lnTo>
                  <a:pt x="1485" y="2257"/>
                </a:lnTo>
                <a:lnTo>
                  <a:pt x="1486" y="2260"/>
                </a:lnTo>
                <a:lnTo>
                  <a:pt x="1486" y="2258"/>
                </a:lnTo>
                <a:lnTo>
                  <a:pt x="1486" y="2257"/>
                </a:lnTo>
                <a:lnTo>
                  <a:pt x="1487" y="2258"/>
                </a:lnTo>
                <a:lnTo>
                  <a:pt x="1489" y="2257"/>
                </a:lnTo>
                <a:lnTo>
                  <a:pt x="1487" y="2255"/>
                </a:lnTo>
                <a:lnTo>
                  <a:pt x="1490" y="2252"/>
                </a:lnTo>
                <a:lnTo>
                  <a:pt x="1491" y="2255"/>
                </a:lnTo>
                <a:lnTo>
                  <a:pt x="1490" y="2255"/>
                </a:lnTo>
                <a:lnTo>
                  <a:pt x="1491" y="2256"/>
                </a:lnTo>
                <a:lnTo>
                  <a:pt x="1497" y="2251"/>
                </a:lnTo>
                <a:lnTo>
                  <a:pt x="1501" y="2249"/>
                </a:lnTo>
                <a:lnTo>
                  <a:pt x="1505" y="2249"/>
                </a:lnTo>
                <a:lnTo>
                  <a:pt x="1506" y="2249"/>
                </a:lnTo>
                <a:lnTo>
                  <a:pt x="1507" y="2249"/>
                </a:lnTo>
                <a:lnTo>
                  <a:pt x="1508" y="2245"/>
                </a:lnTo>
                <a:lnTo>
                  <a:pt x="1517" y="2236"/>
                </a:lnTo>
                <a:lnTo>
                  <a:pt x="1517" y="2237"/>
                </a:lnTo>
                <a:lnTo>
                  <a:pt x="1518" y="2235"/>
                </a:lnTo>
                <a:lnTo>
                  <a:pt x="1521" y="2236"/>
                </a:lnTo>
                <a:lnTo>
                  <a:pt x="1544" y="2246"/>
                </a:lnTo>
                <a:lnTo>
                  <a:pt x="1544" y="2247"/>
                </a:lnTo>
                <a:lnTo>
                  <a:pt x="1543" y="2255"/>
                </a:lnTo>
                <a:lnTo>
                  <a:pt x="1548" y="2256"/>
                </a:lnTo>
                <a:lnTo>
                  <a:pt x="1549" y="2256"/>
                </a:lnTo>
                <a:lnTo>
                  <a:pt x="1551" y="2256"/>
                </a:lnTo>
                <a:lnTo>
                  <a:pt x="1558" y="2257"/>
                </a:lnTo>
                <a:lnTo>
                  <a:pt x="1567" y="2260"/>
                </a:lnTo>
                <a:lnTo>
                  <a:pt x="1567" y="2255"/>
                </a:lnTo>
                <a:lnTo>
                  <a:pt x="1565" y="2253"/>
                </a:lnTo>
                <a:lnTo>
                  <a:pt x="1564" y="2253"/>
                </a:lnTo>
                <a:lnTo>
                  <a:pt x="1565" y="2249"/>
                </a:lnTo>
                <a:lnTo>
                  <a:pt x="1563" y="2249"/>
                </a:lnTo>
                <a:lnTo>
                  <a:pt x="1558" y="2249"/>
                </a:lnTo>
                <a:lnTo>
                  <a:pt x="1556" y="2250"/>
                </a:lnTo>
                <a:lnTo>
                  <a:pt x="1554" y="2249"/>
                </a:lnTo>
                <a:lnTo>
                  <a:pt x="1548" y="2247"/>
                </a:lnTo>
                <a:lnTo>
                  <a:pt x="1548" y="2249"/>
                </a:lnTo>
                <a:lnTo>
                  <a:pt x="1545" y="2247"/>
                </a:lnTo>
                <a:lnTo>
                  <a:pt x="1545" y="2246"/>
                </a:lnTo>
                <a:lnTo>
                  <a:pt x="1548" y="2247"/>
                </a:lnTo>
                <a:lnTo>
                  <a:pt x="1554" y="2249"/>
                </a:lnTo>
                <a:lnTo>
                  <a:pt x="1554" y="2247"/>
                </a:lnTo>
                <a:lnTo>
                  <a:pt x="1558" y="2249"/>
                </a:lnTo>
                <a:lnTo>
                  <a:pt x="1563" y="2247"/>
                </a:lnTo>
                <a:lnTo>
                  <a:pt x="1563" y="2246"/>
                </a:lnTo>
                <a:lnTo>
                  <a:pt x="1586" y="2250"/>
                </a:lnTo>
                <a:lnTo>
                  <a:pt x="1586" y="2251"/>
                </a:lnTo>
                <a:lnTo>
                  <a:pt x="1592" y="2253"/>
                </a:lnTo>
                <a:lnTo>
                  <a:pt x="1596" y="2253"/>
                </a:lnTo>
                <a:lnTo>
                  <a:pt x="1596" y="2255"/>
                </a:lnTo>
                <a:lnTo>
                  <a:pt x="1602" y="2256"/>
                </a:lnTo>
                <a:lnTo>
                  <a:pt x="1602" y="2255"/>
                </a:lnTo>
                <a:lnTo>
                  <a:pt x="1606" y="2255"/>
                </a:lnTo>
                <a:lnTo>
                  <a:pt x="1606" y="2257"/>
                </a:lnTo>
                <a:lnTo>
                  <a:pt x="1603" y="2257"/>
                </a:lnTo>
                <a:lnTo>
                  <a:pt x="1603" y="2258"/>
                </a:lnTo>
                <a:lnTo>
                  <a:pt x="1604" y="2258"/>
                </a:lnTo>
                <a:lnTo>
                  <a:pt x="1604" y="2260"/>
                </a:lnTo>
                <a:lnTo>
                  <a:pt x="1602" y="2260"/>
                </a:lnTo>
                <a:lnTo>
                  <a:pt x="1602" y="2257"/>
                </a:lnTo>
                <a:lnTo>
                  <a:pt x="1602" y="2256"/>
                </a:lnTo>
                <a:lnTo>
                  <a:pt x="1596" y="2255"/>
                </a:lnTo>
                <a:lnTo>
                  <a:pt x="1596" y="2256"/>
                </a:lnTo>
                <a:lnTo>
                  <a:pt x="1591" y="2255"/>
                </a:lnTo>
                <a:lnTo>
                  <a:pt x="1586" y="2252"/>
                </a:lnTo>
                <a:lnTo>
                  <a:pt x="1583" y="2251"/>
                </a:lnTo>
                <a:lnTo>
                  <a:pt x="1582" y="2256"/>
                </a:lnTo>
                <a:lnTo>
                  <a:pt x="1582" y="2257"/>
                </a:lnTo>
                <a:lnTo>
                  <a:pt x="1579" y="2256"/>
                </a:lnTo>
                <a:lnTo>
                  <a:pt x="1579" y="2258"/>
                </a:lnTo>
                <a:lnTo>
                  <a:pt x="1579" y="2261"/>
                </a:lnTo>
                <a:lnTo>
                  <a:pt x="1585" y="2262"/>
                </a:lnTo>
                <a:lnTo>
                  <a:pt x="1591" y="2262"/>
                </a:lnTo>
                <a:lnTo>
                  <a:pt x="1592" y="2262"/>
                </a:lnTo>
                <a:lnTo>
                  <a:pt x="1595" y="2262"/>
                </a:lnTo>
                <a:lnTo>
                  <a:pt x="1597" y="2262"/>
                </a:lnTo>
                <a:lnTo>
                  <a:pt x="1598" y="2263"/>
                </a:lnTo>
                <a:lnTo>
                  <a:pt x="1602" y="2263"/>
                </a:lnTo>
                <a:lnTo>
                  <a:pt x="1606" y="2265"/>
                </a:lnTo>
                <a:lnTo>
                  <a:pt x="1608" y="2265"/>
                </a:lnTo>
                <a:lnTo>
                  <a:pt x="1609" y="2265"/>
                </a:lnTo>
                <a:lnTo>
                  <a:pt x="1612" y="2265"/>
                </a:lnTo>
                <a:lnTo>
                  <a:pt x="1613" y="2265"/>
                </a:lnTo>
                <a:lnTo>
                  <a:pt x="1613" y="2266"/>
                </a:lnTo>
                <a:lnTo>
                  <a:pt x="1613" y="2267"/>
                </a:lnTo>
                <a:lnTo>
                  <a:pt x="1613" y="2268"/>
                </a:lnTo>
                <a:lnTo>
                  <a:pt x="1612" y="2268"/>
                </a:lnTo>
                <a:lnTo>
                  <a:pt x="1609" y="2268"/>
                </a:lnTo>
                <a:lnTo>
                  <a:pt x="1607" y="2267"/>
                </a:lnTo>
                <a:lnTo>
                  <a:pt x="1603" y="2267"/>
                </a:lnTo>
                <a:lnTo>
                  <a:pt x="1601" y="2267"/>
                </a:lnTo>
                <a:lnTo>
                  <a:pt x="1599" y="2277"/>
                </a:lnTo>
                <a:lnTo>
                  <a:pt x="1599" y="2278"/>
                </a:lnTo>
                <a:lnTo>
                  <a:pt x="1601" y="2278"/>
                </a:lnTo>
                <a:lnTo>
                  <a:pt x="1602" y="2278"/>
                </a:lnTo>
                <a:lnTo>
                  <a:pt x="1601" y="2282"/>
                </a:lnTo>
                <a:lnTo>
                  <a:pt x="1606" y="2283"/>
                </a:lnTo>
                <a:lnTo>
                  <a:pt x="1607" y="2277"/>
                </a:lnTo>
                <a:lnTo>
                  <a:pt x="1608" y="2277"/>
                </a:lnTo>
                <a:lnTo>
                  <a:pt x="1607" y="2285"/>
                </a:lnTo>
                <a:lnTo>
                  <a:pt x="1601" y="2283"/>
                </a:lnTo>
                <a:lnTo>
                  <a:pt x="1599" y="2284"/>
                </a:lnTo>
                <a:lnTo>
                  <a:pt x="1597" y="2283"/>
                </a:lnTo>
                <a:lnTo>
                  <a:pt x="1587" y="2319"/>
                </a:lnTo>
                <a:lnTo>
                  <a:pt x="1603" y="2322"/>
                </a:lnTo>
                <a:lnTo>
                  <a:pt x="1603" y="2317"/>
                </a:lnTo>
                <a:lnTo>
                  <a:pt x="1602" y="2308"/>
                </a:lnTo>
                <a:lnTo>
                  <a:pt x="1601" y="2308"/>
                </a:lnTo>
                <a:lnTo>
                  <a:pt x="1602" y="2301"/>
                </a:lnTo>
                <a:lnTo>
                  <a:pt x="1603" y="2301"/>
                </a:lnTo>
                <a:lnTo>
                  <a:pt x="1602" y="2308"/>
                </a:lnTo>
                <a:lnTo>
                  <a:pt x="1604" y="2317"/>
                </a:lnTo>
                <a:lnTo>
                  <a:pt x="1606" y="2317"/>
                </a:lnTo>
                <a:lnTo>
                  <a:pt x="1603" y="2331"/>
                </a:lnTo>
                <a:lnTo>
                  <a:pt x="1602" y="2331"/>
                </a:lnTo>
                <a:lnTo>
                  <a:pt x="1598" y="2340"/>
                </a:lnTo>
                <a:lnTo>
                  <a:pt x="1597" y="2346"/>
                </a:lnTo>
                <a:lnTo>
                  <a:pt x="1595" y="2346"/>
                </a:lnTo>
                <a:lnTo>
                  <a:pt x="1596" y="2340"/>
                </a:lnTo>
                <a:lnTo>
                  <a:pt x="1597" y="2340"/>
                </a:lnTo>
                <a:lnTo>
                  <a:pt x="1602" y="2330"/>
                </a:lnTo>
                <a:lnTo>
                  <a:pt x="1602" y="2326"/>
                </a:lnTo>
                <a:lnTo>
                  <a:pt x="1586" y="2324"/>
                </a:lnTo>
                <a:lnTo>
                  <a:pt x="1548" y="2470"/>
                </a:lnTo>
                <a:lnTo>
                  <a:pt x="1540" y="2501"/>
                </a:lnTo>
                <a:lnTo>
                  <a:pt x="1538" y="2512"/>
                </a:lnTo>
                <a:lnTo>
                  <a:pt x="1537" y="2516"/>
                </a:lnTo>
                <a:lnTo>
                  <a:pt x="1537" y="2518"/>
                </a:lnTo>
                <a:lnTo>
                  <a:pt x="1534" y="2521"/>
                </a:lnTo>
                <a:lnTo>
                  <a:pt x="1533" y="2521"/>
                </a:lnTo>
                <a:lnTo>
                  <a:pt x="1532" y="2521"/>
                </a:lnTo>
                <a:lnTo>
                  <a:pt x="1531" y="2519"/>
                </a:lnTo>
                <a:lnTo>
                  <a:pt x="1531" y="2517"/>
                </a:lnTo>
                <a:lnTo>
                  <a:pt x="1531" y="2514"/>
                </a:lnTo>
                <a:lnTo>
                  <a:pt x="1532" y="2514"/>
                </a:lnTo>
                <a:lnTo>
                  <a:pt x="1533" y="2510"/>
                </a:lnTo>
                <a:lnTo>
                  <a:pt x="1532" y="2508"/>
                </a:lnTo>
                <a:lnTo>
                  <a:pt x="1470" y="2512"/>
                </a:lnTo>
                <a:lnTo>
                  <a:pt x="1469" y="2513"/>
                </a:lnTo>
                <a:lnTo>
                  <a:pt x="1470" y="2514"/>
                </a:lnTo>
                <a:lnTo>
                  <a:pt x="1471" y="2516"/>
                </a:lnTo>
                <a:lnTo>
                  <a:pt x="1473" y="2517"/>
                </a:lnTo>
                <a:lnTo>
                  <a:pt x="1473" y="2518"/>
                </a:lnTo>
                <a:lnTo>
                  <a:pt x="1473" y="2521"/>
                </a:lnTo>
                <a:lnTo>
                  <a:pt x="1471" y="2522"/>
                </a:lnTo>
                <a:lnTo>
                  <a:pt x="1471" y="2523"/>
                </a:lnTo>
                <a:lnTo>
                  <a:pt x="1470" y="2524"/>
                </a:lnTo>
                <a:lnTo>
                  <a:pt x="1469" y="2524"/>
                </a:lnTo>
                <a:lnTo>
                  <a:pt x="1469" y="2523"/>
                </a:lnTo>
                <a:lnTo>
                  <a:pt x="1468" y="2523"/>
                </a:lnTo>
                <a:lnTo>
                  <a:pt x="1468" y="2522"/>
                </a:lnTo>
                <a:lnTo>
                  <a:pt x="1469" y="2521"/>
                </a:lnTo>
                <a:lnTo>
                  <a:pt x="1470" y="2519"/>
                </a:lnTo>
                <a:lnTo>
                  <a:pt x="1469" y="2518"/>
                </a:lnTo>
                <a:lnTo>
                  <a:pt x="1469" y="2517"/>
                </a:lnTo>
                <a:lnTo>
                  <a:pt x="1468" y="2517"/>
                </a:lnTo>
                <a:lnTo>
                  <a:pt x="1467" y="2516"/>
                </a:lnTo>
                <a:lnTo>
                  <a:pt x="1465" y="2517"/>
                </a:lnTo>
                <a:lnTo>
                  <a:pt x="1465" y="2518"/>
                </a:lnTo>
                <a:lnTo>
                  <a:pt x="1464" y="2518"/>
                </a:lnTo>
                <a:lnTo>
                  <a:pt x="1464" y="2519"/>
                </a:lnTo>
                <a:lnTo>
                  <a:pt x="1465" y="2519"/>
                </a:lnTo>
                <a:lnTo>
                  <a:pt x="1463" y="2526"/>
                </a:lnTo>
                <a:lnTo>
                  <a:pt x="1462" y="2533"/>
                </a:lnTo>
                <a:lnTo>
                  <a:pt x="1462" y="2534"/>
                </a:lnTo>
                <a:lnTo>
                  <a:pt x="1462" y="2535"/>
                </a:lnTo>
                <a:lnTo>
                  <a:pt x="1462" y="2537"/>
                </a:lnTo>
                <a:lnTo>
                  <a:pt x="1462" y="2539"/>
                </a:lnTo>
                <a:lnTo>
                  <a:pt x="1460" y="2540"/>
                </a:lnTo>
                <a:lnTo>
                  <a:pt x="1460" y="2543"/>
                </a:lnTo>
                <a:lnTo>
                  <a:pt x="1459" y="2549"/>
                </a:lnTo>
                <a:lnTo>
                  <a:pt x="1458" y="2556"/>
                </a:lnTo>
                <a:lnTo>
                  <a:pt x="1457" y="2561"/>
                </a:lnTo>
                <a:lnTo>
                  <a:pt x="1456" y="2569"/>
                </a:lnTo>
                <a:lnTo>
                  <a:pt x="1456" y="2570"/>
                </a:lnTo>
                <a:lnTo>
                  <a:pt x="1456" y="2572"/>
                </a:lnTo>
                <a:lnTo>
                  <a:pt x="1456" y="2574"/>
                </a:lnTo>
                <a:lnTo>
                  <a:pt x="1456" y="2575"/>
                </a:lnTo>
                <a:lnTo>
                  <a:pt x="1456" y="2576"/>
                </a:lnTo>
                <a:lnTo>
                  <a:pt x="1454" y="2577"/>
                </a:lnTo>
                <a:lnTo>
                  <a:pt x="1454" y="2578"/>
                </a:lnTo>
                <a:lnTo>
                  <a:pt x="1453" y="2582"/>
                </a:lnTo>
                <a:lnTo>
                  <a:pt x="1453" y="2586"/>
                </a:lnTo>
                <a:lnTo>
                  <a:pt x="1452" y="2590"/>
                </a:lnTo>
                <a:lnTo>
                  <a:pt x="1449" y="2594"/>
                </a:lnTo>
                <a:lnTo>
                  <a:pt x="1449" y="2598"/>
                </a:lnTo>
                <a:lnTo>
                  <a:pt x="1448" y="2601"/>
                </a:lnTo>
                <a:lnTo>
                  <a:pt x="1441" y="2598"/>
                </a:lnTo>
                <a:lnTo>
                  <a:pt x="1437" y="2608"/>
                </a:lnTo>
                <a:lnTo>
                  <a:pt x="1435" y="2615"/>
                </a:lnTo>
                <a:lnTo>
                  <a:pt x="1432" y="2622"/>
                </a:lnTo>
                <a:lnTo>
                  <a:pt x="1431" y="2625"/>
                </a:lnTo>
                <a:lnTo>
                  <a:pt x="1430" y="2628"/>
                </a:lnTo>
                <a:lnTo>
                  <a:pt x="1419" y="2644"/>
                </a:lnTo>
                <a:lnTo>
                  <a:pt x="1417" y="2642"/>
                </a:lnTo>
                <a:lnTo>
                  <a:pt x="1416" y="2642"/>
                </a:lnTo>
                <a:lnTo>
                  <a:pt x="1415" y="2642"/>
                </a:lnTo>
                <a:lnTo>
                  <a:pt x="1390" y="2644"/>
                </a:lnTo>
                <a:lnTo>
                  <a:pt x="1379" y="2645"/>
                </a:lnTo>
                <a:lnTo>
                  <a:pt x="1377" y="2645"/>
                </a:lnTo>
                <a:lnTo>
                  <a:pt x="1376" y="2645"/>
                </a:lnTo>
                <a:lnTo>
                  <a:pt x="1364" y="2646"/>
                </a:lnTo>
                <a:lnTo>
                  <a:pt x="1337" y="2645"/>
                </a:lnTo>
                <a:lnTo>
                  <a:pt x="1304" y="2644"/>
                </a:lnTo>
                <a:lnTo>
                  <a:pt x="1284" y="2645"/>
                </a:lnTo>
                <a:lnTo>
                  <a:pt x="1188" y="2656"/>
                </a:lnTo>
                <a:lnTo>
                  <a:pt x="1182" y="2657"/>
                </a:lnTo>
                <a:lnTo>
                  <a:pt x="1164" y="2658"/>
                </a:lnTo>
                <a:lnTo>
                  <a:pt x="1134" y="2657"/>
                </a:lnTo>
                <a:lnTo>
                  <a:pt x="1097" y="2652"/>
                </a:lnTo>
                <a:lnTo>
                  <a:pt x="1062" y="2647"/>
                </a:lnTo>
                <a:lnTo>
                  <a:pt x="1042" y="2644"/>
                </a:lnTo>
                <a:lnTo>
                  <a:pt x="1004" y="2634"/>
                </a:lnTo>
                <a:lnTo>
                  <a:pt x="978" y="2625"/>
                </a:lnTo>
                <a:lnTo>
                  <a:pt x="958" y="2617"/>
                </a:lnTo>
                <a:lnTo>
                  <a:pt x="936" y="2601"/>
                </a:lnTo>
                <a:lnTo>
                  <a:pt x="923" y="2588"/>
                </a:lnTo>
                <a:lnTo>
                  <a:pt x="912" y="2580"/>
                </a:lnTo>
                <a:lnTo>
                  <a:pt x="898" y="2561"/>
                </a:lnTo>
                <a:lnTo>
                  <a:pt x="880" y="2533"/>
                </a:lnTo>
                <a:lnTo>
                  <a:pt x="865" y="2510"/>
                </a:lnTo>
                <a:lnTo>
                  <a:pt x="859" y="2502"/>
                </a:lnTo>
                <a:lnTo>
                  <a:pt x="854" y="2496"/>
                </a:lnTo>
                <a:lnTo>
                  <a:pt x="843" y="2485"/>
                </a:lnTo>
                <a:lnTo>
                  <a:pt x="828" y="2471"/>
                </a:lnTo>
                <a:lnTo>
                  <a:pt x="817" y="2462"/>
                </a:lnTo>
                <a:lnTo>
                  <a:pt x="811" y="2455"/>
                </a:lnTo>
                <a:lnTo>
                  <a:pt x="802" y="2448"/>
                </a:lnTo>
                <a:lnTo>
                  <a:pt x="794" y="2442"/>
                </a:lnTo>
                <a:lnTo>
                  <a:pt x="779" y="2433"/>
                </a:lnTo>
                <a:lnTo>
                  <a:pt x="774" y="2430"/>
                </a:lnTo>
                <a:lnTo>
                  <a:pt x="766" y="2426"/>
                </a:lnTo>
                <a:lnTo>
                  <a:pt x="743" y="2415"/>
                </a:lnTo>
                <a:lnTo>
                  <a:pt x="754" y="2409"/>
                </a:lnTo>
                <a:lnTo>
                  <a:pt x="872" y="2372"/>
                </a:lnTo>
                <a:lnTo>
                  <a:pt x="969" y="2319"/>
                </a:lnTo>
                <a:lnTo>
                  <a:pt x="1024" y="2293"/>
                </a:lnTo>
                <a:lnTo>
                  <a:pt x="1138" y="2244"/>
                </a:lnTo>
                <a:lnTo>
                  <a:pt x="1163" y="2230"/>
                </a:lnTo>
                <a:lnTo>
                  <a:pt x="1243" y="2192"/>
                </a:lnTo>
                <a:lnTo>
                  <a:pt x="1246" y="2188"/>
                </a:lnTo>
                <a:lnTo>
                  <a:pt x="1227" y="2164"/>
                </a:lnTo>
                <a:lnTo>
                  <a:pt x="1190" y="2117"/>
                </a:lnTo>
                <a:lnTo>
                  <a:pt x="1182" y="2106"/>
                </a:lnTo>
                <a:lnTo>
                  <a:pt x="1174" y="2096"/>
                </a:lnTo>
                <a:lnTo>
                  <a:pt x="1141" y="2043"/>
                </a:lnTo>
                <a:lnTo>
                  <a:pt x="1143" y="2040"/>
                </a:lnTo>
                <a:lnTo>
                  <a:pt x="1149" y="2033"/>
                </a:lnTo>
                <a:lnTo>
                  <a:pt x="1153" y="2020"/>
                </a:lnTo>
                <a:lnTo>
                  <a:pt x="1154" y="2006"/>
                </a:lnTo>
                <a:lnTo>
                  <a:pt x="1153" y="1981"/>
                </a:lnTo>
                <a:lnTo>
                  <a:pt x="1153" y="1970"/>
                </a:lnTo>
                <a:lnTo>
                  <a:pt x="1155" y="1959"/>
                </a:lnTo>
                <a:lnTo>
                  <a:pt x="1160" y="1951"/>
                </a:lnTo>
                <a:lnTo>
                  <a:pt x="1168" y="1943"/>
                </a:lnTo>
                <a:lnTo>
                  <a:pt x="1170" y="1940"/>
                </a:lnTo>
                <a:lnTo>
                  <a:pt x="1176" y="1920"/>
                </a:lnTo>
                <a:lnTo>
                  <a:pt x="1174" y="1915"/>
                </a:lnTo>
                <a:lnTo>
                  <a:pt x="1157" y="1900"/>
                </a:lnTo>
                <a:lnTo>
                  <a:pt x="1150" y="1894"/>
                </a:lnTo>
                <a:lnTo>
                  <a:pt x="1143" y="1885"/>
                </a:lnTo>
                <a:lnTo>
                  <a:pt x="1138" y="1866"/>
                </a:lnTo>
                <a:lnTo>
                  <a:pt x="1132" y="1853"/>
                </a:lnTo>
                <a:lnTo>
                  <a:pt x="1128" y="1846"/>
                </a:lnTo>
                <a:lnTo>
                  <a:pt x="1125" y="1832"/>
                </a:lnTo>
                <a:lnTo>
                  <a:pt x="1116" y="1810"/>
                </a:lnTo>
                <a:lnTo>
                  <a:pt x="1111" y="1802"/>
                </a:lnTo>
                <a:lnTo>
                  <a:pt x="1101" y="1789"/>
                </a:lnTo>
                <a:lnTo>
                  <a:pt x="1086" y="1777"/>
                </a:lnTo>
                <a:lnTo>
                  <a:pt x="1081" y="1773"/>
                </a:lnTo>
                <a:lnTo>
                  <a:pt x="1053" y="1754"/>
                </a:lnTo>
                <a:lnTo>
                  <a:pt x="1042" y="1744"/>
                </a:lnTo>
                <a:lnTo>
                  <a:pt x="1021" y="1730"/>
                </a:lnTo>
                <a:lnTo>
                  <a:pt x="1015" y="1725"/>
                </a:lnTo>
                <a:lnTo>
                  <a:pt x="1005" y="1712"/>
                </a:lnTo>
                <a:lnTo>
                  <a:pt x="984" y="1695"/>
                </a:lnTo>
                <a:lnTo>
                  <a:pt x="979" y="1688"/>
                </a:lnTo>
                <a:lnTo>
                  <a:pt x="972" y="1653"/>
                </a:lnTo>
                <a:lnTo>
                  <a:pt x="925" y="1695"/>
                </a:lnTo>
                <a:lnTo>
                  <a:pt x="816" y="1698"/>
                </a:lnTo>
                <a:lnTo>
                  <a:pt x="808" y="1676"/>
                </a:lnTo>
                <a:lnTo>
                  <a:pt x="803" y="1666"/>
                </a:lnTo>
                <a:lnTo>
                  <a:pt x="797" y="1660"/>
                </a:lnTo>
                <a:lnTo>
                  <a:pt x="795" y="1655"/>
                </a:lnTo>
                <a:lnTo>
                  <a:pt x="791" y="1647"/>
                </a:lnTo>
                <a:lnTo>
                  <a:pt x="785" y="1632"/>
                </a:lnTo>
                <a:lnTo>
                  <a:pt x="782" y="1610"/>
                </a:lnTo>
                <a:lnTo>
                  <a:pt x="784" y="1601"/>
                </a:lnTo>
                <a:lnTo>
                  <a:pt x="794" y="1603"/>
                </a:lnTo>
                <a:lnTo>
                  <a:pt x="838" y="1546"/>
                </a:lnTo>
                <a:lnTo>
                  <a:pt x="812" y="1533"/>
                </a:lnTo>
                <a:lnTo>
                  <a:pt x="790" y="1522"/>
                </a:lnTo>
                <a:lnTo>
                  <a:pt x="785" y="1512"/>
                </a:lnTo>
                <a:lnTo>
                  <a:pt x="779" y="1507"/>
                </a:lnTo>
                <a:lnTo>
                  <a:pt x="766" y="1501"/>
                </a:lnTo>
                <a:lnTo>
                  <a:pt x="765" y="1499"/>
                </a:lnTo>
                <a:lnTo>
                  <a:pt x="762" y="1493"/>
                </a:lnTo>
                <a:lnTo>
                  <a:pt x="757" y="1489"/>
                </a:lnTo>
                <a:lnTo>
                  <a:pt x="723" y="1488"/>
                </a:lnTo>
                <a:lnTo>
                  <a:pt x="709" y="1488"/>
                </a:lnTo>
                <a:lnTo>
                  <a:pt x="705" y="1501"/>
                </a:lnTo>
                <a:lnTo>
                  <a:pt x="699" y="1498"/>
                </a:lnTo>
                <a:lnTo>
                  <a:pt x="691" y="1496"/>
                </a:lnTo>
                <a:lnTo>
                  <a:pt x="685" y="1491"/>
                </a:lnTo>
                <a:lnTo>
                  <a:pt x="679" y="1482"/>
                </a:lnTo>
                <a:lnTo>
                  <a:pt x="678" y="1475"/>
                </a:lnTo>
                <a:lnTo>
                  <a:pt x="667" y="1424"/>
                </a:lnTo>
                <a:lnTo>
                  <a:pt x="663" y="1419"/>
                </a:lnTo>
                <a:lnTo>
                  <a:pt x="646" y="1402"/>
                </a:lnTo>
                <a:lnTo>
                  <a:pt x="640" y="1392"/>
                </a:lnTo>
                <a:lnTo>
                  <a:pt x="642" y="1389"/>
                </a:lnTo>
                <a:lnTo>
                  <a:pt x="643" y="1387"/>
                </a:lnTo>
                <a:lnTo>
                  <a:pt x="645" y="1383"/>
                </a:lnTo>
                <a:lnTo>
                  <a:pt x="647" y="1379"/>
                </a:lnTo>
                <a:lnTo>
                  <a:pt x="647" y="1377"/>
                </a:lnTo>
                <a:lnTo>
                  <a:pt x="648" y="1374"/>
                </a:lnTo>
                <a:lnTo>
                  <a:pt x="648" y="1373"/>
                </a:lnTo>
                <a:lnTo>
                  <a:pt x="650" y="1371"/>
                </a:lnTo>
                <a:lnTo>
                  <a:pt x="652" y="1370"/>
                </a:lnTo>
                <a:lnTo>
                  <a:pt x="653" y="1367"/>
                </a:lnTo>
                <a:lnTo>
                  <a:pt x="654" y="1366"/>
                </a:lnTo>
                <a:lnTo>
                  <a:pt x="654" y="1365"/>
                </a:lnTo>
                <a:lnTo>
                  <a:pt x="656" y="1362"/>
                </a:lnTo>
                <a:lnTo>
                  <a:pt x="656" y="1358"/>
                </a:lnTo>
                <a:lnTo>
                  <a:pt x="656" y="1356"/>
                </a:lnTo>
                <a:lnTo>
                  <a:pt x="657" y="1354"/>
                </a:lnTo>
                <a:lnTo>
                  <a:pt x="658" y="1350"/>
                </a:lnTo>
                <a:lnTo>
                  <a:pt x="661" y="1347"/>
                </a:lnTo>
                <a:lnTo>
                  <a:pt x="662" y="1345"/>
                </a:lnTo>
                <a:lnTo>
                  <a:pt x="663" y="1342"/>
                </a:lnTo>
                <a:lnTo>
                  <a:pt x="664" y="1341"/>
                </a:lnTo>
                <a:lnTo>
                  <a:pt x="666" y="1339"/>
                </a:lnTo>
                <a:lnTo>
                  <a:pt x="666" y="1337"/>
                </a:lnTo>
                <a:lnTo>
                  <a:pt x="667" y="1336"/>
                </a:lnTo>
                <a:lnTo>
                  <a:pt x="667" y="1334"/>
                </a:lnTo>
                <a:lnTo>
                  <a:pt x="667" y="1331"/>
                </a:lnTo>
                <a:lnTo>
                  <a:pt x="667" y="1329"/>
                </a:lnTo>
                <a:lnTo>
                  <a:pt x="667" y="1325"/>
                </a:lnTo>
                <a:lnTo>
                  <a:pt x="668" y="1325"/>
                </a:lnTo>
                <a:lnTo>
                  <a:pt x="668" y="1324"/>
                </a:lnTo>
                <a:lnTo>
                  <a:pt x="669" y="1323"/>
                </a:lnTo>
                <a:lnTo>
                  <a:pt x="669" y="1321"/>
                </a:lnTo>
                <a:lnTo>
                  <a:pt x="670" y="1320"/>
                </a:lnTo>
                <a:lnTo>
                  <a:pt x="670" y="1319"/>
                </a:lnTo>
                <a:lnTo>
                  <a:pt x="670" y="1318"/>
                </a:lnTo>
                <a:lnTo>
                  <a:pt x="670" y="1317"/>
                </a:lnTo>
                <a:lnTo>
                  <a:pt x="670" y="1313"/>
                </a:lnTo>
                <a:lnTo>
                  <a:pt x="670" y="1312"/>
                </a:lnTo>
                <a:lnTo>
                  <a:pt x="670" y="1309"/>
                </a:lnTo>
                <a:lnTo>
                  <a:pt x="670" y="1308"/>
                </a:lnTo>
                <a:lnTo>
                  <a:pt x="672" y="1308"/>
                </a:lnTo>
                <a:lnTo>
                  <a:pt x="672" y="1307"/>
                </a:lnTo>
                <a:lnTo>
                  <a:pt x="674" y="1305"/>
                </a:lnTo>
                <a:lnTo>
                  <a:pt x="675" y="1304"/>
                </a:lnTo>
                <a:lnTo>
                  <a:pt x="677" y="1303"/>
                </a:lnTo>
                <a:lnTo>
                  <a:pt x="678" y="1303"/>
                </a:lnTo>
                <a:lnTo>
                  <a:pt x="679" y="1302"/>
                </a:lnTo>
                <a:lnTo>
                  <a:pt x="680" y="1301"/>
                </a:lnTo>
                <a:lnTo>
                  <a:pt x="682" y="1299"/>
                </a:lnTo>
                <a:lnTo>
                  <a:pt x="684" y="1298"/>
                </a:lnTo>
                <a:lnTo>
                  <a:pt x="685" y="1298"/>
                </a:lnTo>
                <a:lnTo>
                  <a:pt x="686" y="1297"/>
                </a:lnTo>
                <a:lnTo>
                  <a:pt x="686" y="1296"/>
                </a:lnTo>
                <a:lnTo>
                  <a:pt x="688" y="1294"/>
                </a:lnTo>
                <a:lnTo>
                  <a:pt x="689" y="1292"/>
                </a:lnTo>
                <a:lnTo>
                  <a:pt x="689" y="1291"/>
                </a:lnTo>
                <a:lnTo>
                  <a:pt x="690" y="1289"/>
                </a:lnTo>
                <a:lnTo>
                  <a:pt x="691" y="1288"/>
                </a:lnTo>
                <a:lnTo>
                  <a:pt x="691" y="1287"/>
                </a:lnTo>
                <a:lnTo>
                  <a:pt x="691" y="1286"/>
                </a:lnTo>
                <a:lnTo>
                  <a:pt x="693" y="1283"/>
                </a:lnTo>
                <a:lnTo>
                  <a:pt x="693" y="1282"/>
                </a:lnTo>
                <a:lnTo>
                  <a:pt x="694" y="1282"/>
                </a:lnTo>
                <a:lnTo>
                  <a:pt x="695" y="1280"/>
                </a:lnTo>
                <a:lnTo>
                  <a:pt x="696" y="1277"/>
                </a:lnTo>
                <a:lnTo>
                  <a:pt x="698" y="1275"/>
                </a:lnTo>
                <a:lnTo>
                  <a:pt x="699" y="1272"/>
                </a:lnTo>
                <a:lnTo>
                  <a:pt x="700" y="1271"/>
                </a:lnTo>
                <a:lnTo>
                  <a:pt x="700" y="1270"/>
                </a:lnTo>
                <a:lnTo>
                  <a:pt x="700" y="1269"/>
                </a:lnTo>
                <a:lnTo>
                  <a:pt x="700" y="1267"/>
                </a:lnTo>
                <a:lnTo>
                  <a:pt x="700" y="1265"/>
                </a:lnTo>
                <a:lnTo>
                  <a:pt x="700" y="1262"/>
                </a:lnTo>
                <a:lnTo>
                  <a:pt x="700" y="1261"/>
                </a:lnTo>
                <a:lnTo>
                  <a:pt x="701" y="1260"/>
                </a:lnTo>
                <a:lnTo>
                  <a:pt x="701" y="1257"/>
                </a:lnTo>
                <a:lnTo>
                  <a:pt x="702" y="1256"/>
                </a:lnTo>
                <a:lnTo>
                  <a:pt x="702" y="1255"/>
                </a:lnTo>
                <a:lnTo>
                  <a:pt x="702" y="1254"/>
                </a:lnTo>
                <a:lnTo>
                  <a:pt x="702" y="1253"/>
                </a:lnTo>
                <a:lnTo>
                  <a:pt x="702" y="1251"/>
                </a:lnTo>
                <a:lnTo>
                  <a:pt x="702" y="1250"/>
                </a:lnTo>
                <a:lnTo>
                  <a:pt x="702" y="1249"/>
                </a:lnTo>
                <a:lnTo>
                  <a:pt x="702" y="1248"/>
                </a:lnTo>
                <a:lnTo>
                  <a:pt x="702" y="1246"/>
                </a:lnTo>
                <a:lnTo>
                  <a:pt x="702" y="1245"/>
                </a:lnTo>
                <a:lnTo>
                  <a:pt x="702" y="1244"/>
                </a:lnTo>
                <a:lnTo>
                  <a:pt x="702" y="1243"/>
                </a:lnTo>
                <a:lnTo>
                  <a:pt x="702" y="1241"/>
                </a:lnTo>
                <a:lnTo>
                  <a:pt x="704" y="1239"/>
                </a:lnTo>
                <a:lnTo>
                  <a:pt x="705" y="1238"/>
                </a:lnTo>
                <a:lnTo>
                  <a:pt x="706" y="1235"/>
                </a:lnTo>
                <a:lnTo>
                  <a:pt x="707" y="1234"/>
                </a:lnTo>
                <a:lnTo>
                  <a:pt x="707" y="1232"/>
                </a:lnTo>
                <a:lnTo>
                  <a:pt x="707" y="1230"/>
                </a:lnTo>
                <a:lnTo>
                  <a:pt x="707" y="1229"/>
                </a:lnTo>
                <a:lnTo>
                  <a:pt x="709" y="1227"/>
                </a:lnTo>
                <a:lnTo>
                  <a:pt x="709" y="1225"/>
                </a:lnTo>
                <a:lnTo>
                  <a:pt x="709" y="1224"/>
                </a:lnTo>
                <a:lnTo>
                  <a:pt x="710" y="1223"/>
                </a:lnTo>
                <a:lnTo>
                  <a:pt x="710" y="1222"/>
                </a:lnTo>
                <a:lnTo>
                  <a:pt x="710" y="1219"/>
                </a:lnTo>
                <a:lnTo>
                  <a:pt x="710" y="1218"/>
                </a:lnTo>
                <a:lnTo>
                  <a:pt x="710" y="1217"/>
                </a:lnTo>
                <a:lnTo>
                  <a:pt x="710" y="1216"/>
                </a:lnTo>
                <a:lnTo>
                  <a:pt x="710" y="1213"/>
                </a:lnTo>
                <a:lnTo>
                  <a:pt x="709" y="1212"/>
                </a:lnTo>
                <a:lnTo>
                  <a:pt x="709" y="1209"/>
                </a:lnTo>
                <a:lnTo>
                  <a:pt x="709" y="1208"/>
                </a:lnTo>
                <a:lnTo>
                  <a:pt x="707" y="1207"/>
                </a:lnTo>
                <a:lnTo>
                  <a:pt x="707" y="1205"/>
                </a:lnTo>
                <a:lnTo>
                  <a:pt x="706" y="1203"/>
                </a:lnTo>
                <a:lnTo>
                  <a:pt x="705" y="1202"/>
                </a:lnTo>
                <a:lnTo>
                  <a:pt x="702" y="1200"/>
                </a:lnTo>
                <a:lnTo>
                  <a:pt x="700" y="1197"/>
                </a:lnTo>
                <a:lnTo>
                  <a:pt x="698" y="1197"/>
                </a:lnTo>
                <a:lnTo>
                  <a:pt x="695" y="1195"/>
                </a:lnTo>
                <a:lnTo>
                  <a:pt x="693" y="1195"/>
                </a:lnTo>
                <a:lnTo>
                  <a:pt x="691" y="1193"/>
                </a:lnTo>
                <a:lnTo>
                  <a:pt x="689" y="1193"/>
                </a:lnTo>
                <a:lnTo>
                  <a:pt x="686" y="1192"/>
                </a:lnTo>
                <a:lnTo>
                  <a:pt x="685" y="1192"/>
                </a:lnTo>
                <a:lnTo>
                  <a:pt x="684" y="1192"/>
                </a:lnTo>
                <a:lnTo>
                  <a:pt x="683" y="1192"/>
                </a:lnTo>
                <a:lnTo>
                  <a:pt x="683" y="1191"/>
                </a:lnTo>
                <a:lnTo>
                  <a:pt x="682" y="1191"/>
                </a:lnTo>
                <a:lnTo>
                  <a:pt x="680" y="1191"/>
                </a:lnTo>
                <a:lnTo>
                  <a:pt x="680" y="1190"/>
                </a:lnTo>
                <a:lnTo>
                  <a:pt x="680" y="1189"/>
                </a:lnTo>
                <a:lnTo>
                  <a:pt x="679" y="1185"/>
                </a:lnTo>
                <a:lnTo>
                  <a:pt x="679" y="1182"/>
                </a:lnTo>
                <a:lnTo>
                  <a:pt x="679" y="1179"/>
                </a:lnTo>
                <a:lnTo>
                  <a:pt x="679" y="1177"/>
                </a:lnTo>
                <a:lnTo>
                  <a:pt x="679" y="1175"/>
                </a:lnTo>
                <a:lnTo>
                  <a:pt x="678" y="1174"/>
                </a:lnTo>
                <a:lnTo>
                  <a:pt x="678" y="1171"/>
                </a:lnTo>
                <a:lnTo>
                  <a:pt x="678" y="1170"/>
                </a:lnTo>
                <a:lnTo>
                  <a:pt x="678" y="1168"/>
                </a:lnTo>
                <a:lnTo>
                  <a:pt x="677" y="1164"/>
                </a:lnTo>
                <a:lnTo>
                  <a:pt x="677" y="1163"/>
                </a:lnTo>
                <a:lnTo>
                  <a:pt x="677" y="1160"/>
                </a:lnTo>
                <a:lnTo>
                  <a:pt x="677" y="1159"/>
                </a:lnTo>
                <a:lnTo>
                  <a:pt x="675" y="1158"/>
                </a:lnTo>
                <a:lnTo>
                  <a:pt x="675" y="1155"/>
                </a:lnTo>
                <a:lnTo>
                  <a:pt x="674" y="1155"/>
                </a:lnTo>
                <a:lnTo>
                  <a:pt x="674" y="1154"/>
                </a:lnTo>
                <a:lnTo>
                  <a:pt x="673" y="1154"/>
                </a:lnTo>
                <a:lnTo>
                  <a:pt x="672" y="1152"/>
                </a:lnTo>
                <a:lnTo>
                  <a:pt x="670" y="1150"/>
                </a:lnTo>
                <a:lnTo>
                  <a:pt x="669" y="1148"/>
                </a:lnTo>
                <a:lnTo>
                  <a:pt x="668" y="1147"/>
                </a:lnTo>
                <a:lnTo>
                  <a:pt x="667" y="1147"/>
                </a:lnTo>
                <a:lnTo>
                  <a:pt x="667" y="1145"/>
                </a:lnTo>
                <a:lnTo>
                  <a:pt x="666" y="1143"/>
                </a:lnTo>
                <a:lnTo>
                  <a:pt x="663" y="1138"/>
                </a:lnTo>
                <a:lnTo>
                  <a:pt x="662" y="1136"/>
                </a:lnTo>
                <a:lnTo>
                  <a:pt x="661" y="1134"/>
                </a:lnTo>
                <a:lnTo>
                  <a:pt x="659" y="1134"/>
                </a:lnTo>
                <a:lnTo>
                  <a:pt x="658" y="1133"/>
                </a:lnTo>
                <a:lnTo>
                  <a:pt x="657" y="1133"/>
                </a:lnTo>
                <a:lnTo>
                  <a:pt x="648" y="1131"/>
                </a:lnTo>
                <a:lnTo>
                  <a:pt x="645" y="1129"/>
                </a:lnTo>
                <a:lnTo>
                  <a:pt x="640" y="1127"/>
                </a:lnTo>
                <a:lnTo>
                  <a:pt x="637" y="1126"/>
                </a:lnTo>
                <a:lnTo>
                  <a:pt x="635" y="1126"/>
                </a:lnTo>
                <a:lnTo>
                  <a:pt x="631" y="1125"/>
                </a:lnTo>
                <a:lnTo>
                  <a:pt x="627" y="1123"/>
                </a:lnTo>
                <a:lnTo>
                  <a:pt x="625" y="1123"/>
                </a:lnTo>
                <a:lnTo>
                  <a:pt x="622" y="1123"/>
                </a:lnTo>
                <a:lnTo>
                  <a:pt x="620" y="1123"/>
                </a:lnTo>
                <a:lnTo>
                  <a:pt x="618" y="1123"/>
                </a:lnTo>
                <a:lnTo>
                  <a:pt x="616" y="1123"/>
                </a:lnTo>
                <a:lnTo>
                  <a:pt x="616" y="1125"/>
                </a:lnTo>
                <a:lnTo>
                  <a:pt x="615" y="1125"/>
                </a:lnTo>
                <a:lnTo>
                  <a:pt x="614" y="1127"/>
                </a:lnTo>
                <a:lnTo>
                  <a:pt x="611" y="1129"/>
                </a:lnTo>
                <a:lnTo>
                  <a:pt x="611" y="1132"/>
                </a:lnTo>
                <a:lnTo>
                  <a:pt x="610" y="1133"/>
                </a:lnTo>
                <a:lnTo>
                  <a:pt x="609" y="1138"/>
                </a:lnTo>
                <a:lnTo>
                  <a:pt x="609" y="1139"/>
                </a:lnTo>
                <a:lnTo>
                  <a:pt x="606" y="1142"/>
                </a:lnTo>
                <a:lnTo>
                  <a:pt x="605" y="1142"/>
                </a:lnTo>
                <a:lnTo>
                  <a:pt x="604" y="1144"/>
                </a:lnTo>
                <a:lnTo>
                  <a:pt x="603" y="1145"/>
                </a:lnTo>
                <a:lnTo>
                  <a:pt x="602" y="1145"/>
                </a:lnTo>
                <a:lnTo>
                  <a:pt x="599" y="1147"/>
                </a:lnTo>
                <a:lnTo>
                  <a:pt x="598" y="1147"/>
                </a:lnTo>
                <a:lnTo>
                  <a:pt x="595" y="1148"/>
                </a:lnTo>
                <a:lnTo>
                  <a:pt x="593" y="1147"/>
                </a:lnTo>
                <a:lnTo>
                  <a:pt x="590" y="1147"/>
                </a:lnTo>
                <a:lnTo>
                  <a:pt x="589" y="1147"/>
                </a:lnTo>
                <a:lnTo>
                  <a:pt x="587" y="1147"/>
                </a:lnTo>
                <a:lnTo>
                  <a:pt x="583" y="1147"/>
                </a:lnTo>
                <a:lnTo>
                  <a:pt x="581" y="1147"/>
                </a:lnTo>
                <a:lnTo>
                  <a:pt x="578" y="1147"/>
                </a:lnTo>
                <a:lnTo>
                  <a:pt x="577" y="1147"/>
                </a:lnTo>
                <a:lnTo>
                  <a:pt x="574" y="1147"/>
                </a:lnTo>
                <a:lnTo>
                  <a:pt x="573" y="1147"/>
                </a:lnTo>
                <a:lnTo>
                  <a:pt x="571" y="1145"/>
                </a:lnTo>
                <a:lnTo>
                  <a:pt x="568" y="1145"/>
                </a:lnTo>
                <a:lnTo>
                  <a:pt x="565" y="1144"/>
                </a:lnTo>
                <a:lnTo>
                  <a:pt x="561" y="1144"/>
                </a:lnTo>
                <a:lnTo>
                  <a:pt x="557" y="1143"/>
                </a:lnTo>
                <a:lnTo>
                  <a:pt x="555" y="1143"/>
                </a:lnTo>
                <a:lnTo>
                  <a:pt x="554" y="1143"/>
                </a:lnTo>
                <a:lnTo>
                  <a:pt x="551" y="1143"/>
                </a:lnTo>
                <a:lnTo>
                  <a:pt x="550" y="1143"/>
                </a:lnTo>
                <a:lnTo>
                  <a:pt x="547" y="1144"/>
                </a:lnTo>
                <a:lnTo>
                  <a:pt x="545" y="1144"/>
                </a:lnTo>
                <a:lnTo>
                  <a:pt x="543" y="1144"/>
                </a:lnTo>
                <a:lnTo>
                  <a:pt x="540" y="1144"/>
                </a:lnTo>
                <a:lnTo>
                  <a:pt x="538" y="1144"/>
                </a:lnTo>
                <a:lnTo>
                  <a:pt x="534" y="1143"/>
                </a:lnTo>
                <a:lnTo>
                  <a:pt x="531" y="1143"/>
                </a:lnTo>
                <a:lnTo>
                  <a:pt x="530" y="1143"/>
                </a:lnTo>
                <a:lnTo>
                  <a:pt x="528" y="1144"/>
                </a:lnTo>
                <a:lnTo>
                  <a:pt x="525" y="1144"/>
                </a:lnTo>
                <a:lnTo>
                  <a:pt x="524" y="1144"/>
                </a:lnTo>
                <a:lnTo>
                  <a:pt x="520" y="1143"/>
                </a:lnTo>
                <a:lnTo>
                  <a:pt x="514" y="1142"/>
                </a:lnTo>
                <a:lnTo>
                  <a:pt x="509" y="1142"/>
                </a:lnTo>
                <a:lnTo>
                  <a:pt x="504" y="1141"/>
                </a:lnTo>
                <a:lnTo>
                  <a:pt x="502" y="1141"/>
                </a:lnTo>
                <a:lnTo>
                  <a:pt x="498" y="1139"/>
                </a:lnTo>
                <a:lnTo>
                  <a:pt x="496" y="1138"/>
                </a:lnTo>
                <a:lnTo>
                  <a:pt x="493" y="1138"/>
                </a:lnTo>
                <a:lnTo>
                  <a:pt x="491" y="1137"/>
                </a:lnTo>
                <a:lnTo>
                  <a:pt x="487" y="1136"/>
                </a:lnTo>
                <a:lnTo>
                  <a:pt x="486" y="1134"/>
                </a:lnTo>
                <a:lnTo>
                  <a:pt x="485" y="1133"/>
                </a:lnTo>
                <a:lnTo>
                  <a:pt x="482" y="1132"/>
                </a:lnTo>
                <a:lnTo>
                  <a:pt x="481" y="1131"/>
                </a:lnTo>
                <a:lnTo>
                  <a:pt x="480" y="1129"/>
                </a:lnTo>
                <a:lnTo>
                  <a:pt x="479" y="1128"/>
                </a:lnTo>
                <a:lnTo>
                  <a:pt x="477" y="1127"/>
                </a:lnTo>
                <a:lnTo>
                  <a:pt x="476" y="1126"/>
                </a:lnTo>
                <a:lnTo>
                  <a:pt x="475" y="1126"/>
                </a:lnTo>
                <a:lnTo>
                  <a:pt x="472" y="1125"/>
                </a:lnTo>
                <a:lnTo>
                  <a:pt x="469" y="1123"/>
                </a:lnTo>
                <a:lnTo>
                  <a:pt x="465" y="1123"/>
                </a:lnTo>
                <a:lnTo>
                  <a:pt x="461" y="1123"/>
                </a:lnTo>
                <a:lnTo>
                  <a:pt x="458" y="1123"/>
                </a:lnTo>
                <a:lnTo>
                  <a:pt x="454" y="1125"/>
                </a:lnTo>
                <a:lnTo>
                  <a:pt x="453" y="1126"/>
                </a:lnTo>
                <a:lnTo>
                  <a:pt x="450" y="1126"/>
                </a:lnTo>
                <a:lnTo>
                  <a:pt x="448" y="1127"/>
                </a:lnTo>
                <a:lnTo>
                  <a:pt x="447" y="1128"/>
                </a:lnTo>
                <a:lnTo>
                  <a:pt x="444" y="1128"/>
                </a:lnTo>
                <a:lnTo>
                  <a:pt x="442" y="1129"/>
                </a:lnTo>
                <a:lnTo>
                  <a:pt x="442" y="1131"/>
                </a:lnTo>
                <a:lnTo>
                  <a:pt x="440" y="1131"/>
                </a:lnTo>
                <a:lnTo>
                  <a:pt x="440" y="1132"/>
                </a:lnTo>
                <a:lnTo>
                  <a:pt x="440" y="1133"/>
                </a:lnTo>
                <a:lnTo>
                  <a:pt x="442" y="1134"/>
                </a:lnTo>
                <a:lnTo>
                  <a:pt x="442" y="1136"/>
                </a:lnTo>
                <a:lnTo>
                  <a:pt x="442" y="1137"/>
                </a:lnTo>
                <a:lnTo>
                  <a:pt x="440" y="1138"/>
                </a:lnTo>
                <a:lnTo>
                  <a:pt x="440" y="1139"/>
                </a:lnTo>
                <a:lnTo>
                  <a:pt x="439" y="1141"/>
                </a:lnTo>
                <a:lnTo>
                  <a:pt x="438" y="1142"/>
                </a:lnTo>
                <a:lnTo>
                  <a:pt x="437" y="1144"/>
                </a:lnTo>
                <a:lnTo>
                  <a:pt x="434" y="1145"/>
                </a:lnTo>
                <a:lnTo>
                  <a:pt x="434" y="1147"/>
                </a:lnTo>
                <a:lnTo>
                  <a:pt x="434" y="1149"/>
                </a:lnTo>
                <a:lnTo>
                  <a:pt x="434" y="1150"/>
                </a:lnTo>
                <a:lnTo>
                  <a:pt x="432" y="1153"/>
                </a:lnTo>
                <a:lnTo>
                  <a:pt x="431" y="1154"/>
                </a:lnTo>
                <a:lnTo>
                  <a:pt x="429" y="1155"/>
                </a:lnTo>
                <a:lnTo>
                  <a:pt x="428" y="1158"/>
                </a:lnTo>
                <a:lnTo>
                  <a:pt x="426" y="1159"/>
                </a:lnTo>
                <a:lnTo>
                  <a:pt x="424" y="1160"/>
                </a:lnTo>
                <a:lnTo>
                  <a:pt x="423" y="1164"/>
                </a:lnTo>
                <a:lnTo>
                  <a:pt x="423" y="1165"/>
                </a:lnTo>
                <a:lnTo>
                  <a:pt x="422" y="1168"/>
                </a:lnTo>
                <a:lnTo>
                  <a:pt x="422" y="1169"/>
                </a:lnTo>
                <a:lnTo>
                  <a:pt x="421" y="1171"/>
                </a:lnTo>
                <a:lnTo>
                  <a:pt x="421" y="1173"/>
                </a:lnTo>
                <a:lnTo>
                  <a:pt x="419" y="1174"/>
                </a:lnTo>
                <a:lnTo>
                  <a:pt x="417" y="1175"/>
                </a:lnTo>
                <a:lnTo>
                  <a:pt x="416" y="1177"/>
                </a:lnTo>
                <a:lnTo>
                  <a:pt x="413" y="1180"/>
                </a:lnTo>
                <a:lnTo>
                  <a:pt x="412" y="1180"/>
                </a:lnTo>
                <a:lnTo>
                  <a:pt x="410" y="1181"/>
                </a:lnTo>
                <a:lnTo>
                  <a:pt x="408" y="1182"/>
                </a:lnTo>
                <a:lnTo>
                  <a:pt x="406" y="1184"/>
                </a:lnTo>
                <a:lnTo>
                  <a:pt x="403" y="1185"/>
                </a:lnTo>
                <a:lnTo>
                  <a:pt x="402" y="1186"/>
                </a:lnTo>
                <a:lnTo>
                  <a:pt x="401" y="1187"/>
                </a:lnTo>
                <a:lnTo>
                  <a:pt x="400" y="1189"/>
                </a:lnTo>
                <a:lnTo>
                  <a:pt x="399" y="1191"/>
                </a:lnTo>
                <a:lnTo>
                  <a:pt x="399" y="1192"/>
                </a:lnTo>
                <a:lnTo>
                  <a:pt x="397" y="1193"/>
                </a:lnTo>
                <a:lnTo>
                  <a:pt x="395" y="1193"/>
                </a:lnTo>
                <a:lnTo>
                  <a:pt x="394" y="1196"/>
                </a:lnTo>
                <a:lnTo>
                  <a:pt x="394" y="1200"/>
                </a:lnTo>
                <a:lnTo>
                  <a:pt x="394" y="1202"/>
                </a:lnTo>
                <a:lnTo>
                  <a:pt x="394" y="1205"/>
                </a:lnTo>
                <a:lnTo>
                  <a:pt x="395" y="1208"/>
                </a:lnTo>
                <a:lnTo>
                  <a:pt x="394" y="1212"/>
                </a:lnTo>
                <a:lnTo>
                  <a:pt x="394" y="1213"/>
                </a:lnTo>
                <a:lnTo>
                  <a:pt x="394" y="1216"/>
                </a:lnTo>
                <a:lnTo>
                  <a:pt x="392" y="1218"/>
                </a:lnTo>
                <a:lnTo>
                  <a:pt x="392" y="1219"/>
                </a:lnTo>
                <a:lnTo>
                  <a:pt x="392" y="1221"/>
                </a:lnTo>
                <a:lnTo>
                  <a:pt x="390" y="1223"/>
                </a:lnTo>
                <a:lnTo>
                  <a:pt x="387" y="1227"/>
                </a:lnTo>
                <a:lnTo>
                  <a:pt x="386" y="1229"/>
                </a:lnTo>
                <a:lnTo>
                  <a:pt x="384" y="1230"/>
                </a:lnTo>
                <a:lnTo>
                  <a:pt x="383" y="1232"/>
                </a:lnTo>
                <a:lnTo>
                  <a:pt x="381" y="1233"/>
                </a:lnTo>
                <a:lnTo>
                  <a:pt x="381" y="1234"/>
                </a:lnTo>
                <a:lnTo>
                  <a:pt x="380" y="1234"/>
                </a:lnTo>
                <a:lnTo>
                  <a:pt x="379" y="1237"/>
                </a:lnTo>
                <a:lnTo>
                  <a:pt x="379" y="1238"/>
                </a:lnTo>
                <a:lnTo>
                  <a:pt x="378" y="1239"/>
                </a:lnTo>
                <a:lnTo>
                  <a:pt x="378" y="1240"/>
                </a:lnTo>
                <a:lnTo>
                  <a:pt x="376" y="1243"/>
                </a:lnTo>
                <a:lnTo>
                  <a:pt x="375" y="1244"/>
                </a:lnTo>
                <a:lnTo>
                  <a:pt x="375" y="1245"/>
                </a:lnTo>
                <a:lnTo>
                  <a:pt x="374" y="1246"/>
                </a:lnTo>
                <a:lnTo>
                  <a:pt x="373" y="1246"/>
                </a:lnTo>
                <a:lnTo>
                  <a:pt x="370" y="1248"/>
                </a:lnTo>
                <a:lnTo>
                  <a:pt x="369" y="1249"/>
                </a:lnTo>
                <a:lnTo>
                  <a:pt x="367" y="1250"/>
                </a:lnTo>
                <a:lnTo>
                  <a:pt x="365" y="1250"/>
                </a:lnTo>
                <a:lnTo>
                  <a:pt x="364" y="1251"/>
                </a:lnTo>
                <a:lnTo>
                  <a:pt x="363" y="1251"/>
                </a:lnTo>
                <a:lnTo>
                  <a:pt x="360" y="1246"/>
                </a:lnTo>
                <a:lnTo>
                  <a:pt x="338" y="1244"/>
                </a:lnTo>
                <a:lnTo>
                  <a:pt x="323" y="1251"/>
                </a:lnTo>
                <a:lnTo>
                  <a:pt x="317" y="1246"/>
                </a:lnTo>
                <a:lnTo>
                  <a:pt x="310" y="1243"/>
                </a:lnTo>
                <a:lnTo>
                  <a:pt x="307" y="1241"/>
                </a:lnTo>
                <a:lnTo>
                  <a:pt x="299" y="1245"/>
                </a:lnTo>
                <a:lnTo>
                  <a:pt x="291" y="1244"/>
                </a:lnTo>
                <a:lnTo>
                  <a:pt x="288" y="1241"/>
                </a:lnTo>
                <a:lnTo>
                  <a:pt x="282" y="1228"/>
                </a:lnTo>
                <a:lnTo>
                  <a:pt x="264" y="1198"/>
                </a:lnTo>
                <a:lnTo>
                  <a:pt x="253" y="1182"/>
                </a:lnTo>
                <a:lnTo>
                  <a:pt x="258" y="1179"/>
                </a:lnTo>
                <a:lnTo>
                  <a:pt x="273" y="1180"/>
                </a:lnTo>
                <a:lnTo>
                  <a:pt x="277" y="1179"/>
                </a:lnTo>
                <a:lnTo>
                  <a:pt x="282" y="1173"/>
                </a:lnTo>
                <a:lnTo>
                  <a:pt x="282" y="1170"/>
                </a:lnTo>
                <a:lnTo>
                  <a:pt x="272" y="1158"/>
                </a:lnTo>
                <a:lnTo>
                  <a:pt x="269" y="1144"/>
                </a:lnTo>
                <a:lnTo>
                  <a:pt x="274" y="1125"/>
                </a:lnTo>
                <a:lnTo>
                  <a:pt x="278" y="1112"/>
                </a:lnTo>
                <a:lnTo>
                  <a:pt x="279" y="1111"/>
                </a:lnTo>
                <a:close/>
                <a:moveTo>
                  <a:pt x="44" y="1072"/>
                </a:moveTo>
                <a:lnTo>
                  <a:pt x="50" y="1064"/>
                </a:lnTo>
                <a:lnTo>
                  <a:pt x="55" y="1056"/>
                </a:lnTo>
                <a:lnTo>
                  <a:pt x="58" y="1052"/>
                </a:lnTo>
                <a:lnTo>
                  <a:pt x="60" y="1049"/>
                </a:lnTo>
                <a:lnTo>
                  <a:pt x="61" y="1043"/>
                </a:lnTo>
                <a:lnTo>
                  <a:pt x="70" y="1036"/>
                </a:lnTo>
                <a:lnTo>
                  <a:pt x="70" y="1027"/>
                </a:lnTo>
                <a:lnTo>
                  <a:pt x="70" y="1026"/>
                </a:lnTo>
                <a:lnTo>
                  <a:pt x="69" y="1025"/>
                </a:lnTo>
                <a:lnTo>
                  <a:pt x="69" y="1024"/>
                </a:lnTo>
                <a:lnTo>
                  <a:pt x="69" y="1021"/>
                </a:lnTo>
                <a:lnTo>
                  <a:pt x="70" y="1020"/>
                </a:lnTo>
                <a:lnTo>
                  <a:pt x="70" y="1016"/>
                </a:lnTo>
                <a:lnTo>
                  <a:pt x="70" y="1014"/>
                </a:lnTo>
                <a:lnTo>
                  <a:pt x="70" y="1010"/>
                </a:lnTo>
                <a:lnTo>
                  <a:pt x="70" y="1008"/>
                </a:lnTo>
                <a:lnTo>
                  <a:pt x="70" y="1005"/>
                </a:lnTo>
                <a:lnTo>
                  <a:pt x="70" y="1004"/>
                </a:lnTo>
                <a:lnTo>
                  <a:pt x="71" y="999"/>
                </a:lnTo>
                <a:lnTo>
                  <a:pt x="72" y="998"/>
                </a:lnTo>
                <a:lnTo>
                  <a:pt x="71" y="998"/>
                </a:lnTo>
                <a:lnTo>
                  <a:pt x="72" y="996"/>
                </a:lnTo>
                <a:lnTo>
                  <a:pt x="72" y="995"/>
                </a:lnTo>
                <a:lnTo>
                  <a:pt x="72" y="994"/>
                </a:lnTo>
                <a:lnTo>
                  <a:pt x="71" y="992"/>
                </a:lnTo>
                <a:lnTo>
                  <a:pt x="70" y="989"/>
                </a:lnTo>
                <a:lnTo>
                  <a:pt x="69" y="988"/>
                </a:lnTo>
                <a:lnTo>
                  <a:pt x="69" y="987"/>
                </a:lnTo>
                <a:lnTo>
                  <a:pt x="70" y="985"/>
                </a:lnTo>
                <a:lnTo>
                  <a:pt x="69" y="985"/>
                </a:lnTo>
                <a:lnTo>
                  <a:pt x="69" y="984"/>
                </a:lnTo>
                <a:lnTo>
                  <a:pt x="68" y="983"/>
                </a:lnTo>
                <a:lnTo>
                  <a:pt x="66" y="982"/>
                </a:lnTo>
                <a:lnTo>
                  <a:pt x="66" y="980"/>
                </a:lnTo>
                <a:lnTo>
                  <a:pt x="65" y="979"/>
                </a:lnTo>
                <a:lnTo>
                  <a:pt x="63" y="974"/>
                </a:lnTo>
                <a:lnTo>
                  <a:pt x="63" y="972"/>
                </a:lnTo>
                <a:lnTo>
                  <a:pt x="63" y="971"/>
                </a:lnTo>
                <a:lnTo>
                  <a:pt x="61" y="967"/>
                </a:lnTo>
                <a:lnTo>
                  <a:pt x="61" y="964"/>
                </a:lnTo>
                <a:lnTo>
                  <a:pt x="61" y="963"/>
                </a:lnTo>
                <a:lnTo>
                  <a:pt x="61" y="962"/>
                </a:lnTo>
                <a:lnTo>
                  <a:pt x="60" y="962"/>
                </a:lnTo>
                <a:lnTo>
                  <a:pt x="60" y="961"/>
                </a:lnTo>
                <a:lnTo>
                  <a:pt x="58" y="958"/>
                </a:lnTo>
                <a:lnTo>
                  <a:pt x="58" y="952"/>
                </a:lnTo>
                <a:lnTo>
                  <a:pt x="58" y="950"/>
                </a:lnTo>
                <a:lnTo>
                  <a:pt x="58" y="948"/>
                </a:lnTo>
                <a:lnTo>
                  <a:pt x="59" y="945"/>
                </a:lnTo>
                <a:lnTo>
                  <a:pt x="59" y="944"/>
                </a:lnTo>
                <a:lnTo>
                  <a:pt x="58" y="942"/>
                </a:lnTo>
                <a:lnTo>
                  <a:pt x="58" y="941"/>
                </a:lnTo>
                <a:lnTo>
                  <a:pt x="56" y="941"/>
                </a:lnTo>
                <a:lnTo>
                  <a:pt x="54" y="936"/>
                </a:lnTo>
                <a:lnTo>
                  <a:pt x="53" y="935"/>
                </a:lnTo>
                <a:lnTo>
                  <a:pt x="53" y="934"/>
                </a:lnTo>
                <a:lnTo>
                  <a:pt x="52" y="934"/>
                </a:lnTo>
                <a:lnTo>
                  <a:pt x="50" y="932"/>
                </a:lnTo>
                <a:lnTo>
                  <a:pt x="48" y="931"/>
                </a:lnTo>
                <a:lnTo>
                  <a:pt x="47" y="929"/>
                </a:lnTo>
                <a:lnTo>
                  <a:pt x="45" y="928"/>
                </a:lnTo>
                <a:lnTo>
                  <a:pt x="44" y="926"/>
                </a:lnTo>
                <a:lnTo>
                  <a:pt x="39" y="926"/>
                </a:lnTo>
                <a:lnTo>
                  <a:pt x="37" y="925"/>
                </a:lnTo>
                <a:lnTo>
                  <a:pt x="33" y="925"/>
                </a:lnTo>
                <a:lnTo>
                  <a:pt x="32" y="925"/>
                </a:lnTo>
                <a:lnTo>
                  <a:pt x="31" y="924"/>
                </a:lnTo>
                <a:lnTo>
                  <a:pt x="29" y="920"/>
                </a:lnTo>
                <a:lnTo>
                  <a:pt x="27" y="920"/>
                </a:lnTo>
                <a:lnTo>
                  <a:pt x="26" y="920"/>
                </a:lnTo>
                <a:lnTo>
                  <a:pt x="23" y="918"/>
                </a:lnTo>
                <a:lnTo>
                  <a:pt x="22" y="918"/>
                </a:lnTo>
                <a:lnTo>
                  <a:pt x="21" y="915"/>
                </a:lnTo>
                <a:lnTo>
                  <a:pt x="20" y="914"/>
                </a:lnTo>
                <a:lnTo>
                  <a:pt x="20" y="913"/>
                </a:lnTo>
                <a:lnTo>
                  <a:pt x="11" y="904"/>
                </a:lnTo>
                <a:lnTo>
                  <a:pt x="10" y="904"/>
                </a:lnTo>
                <a:lnTo>
                  <a:pt x="4" y="903"/>
                </a:lnTo>
                <a:lnTo>
                  <a:pt x="2" y="902"/>
                </a:lnTo>
                <a:lnTo>
                  <a:pt x="1" y="900"/>
                </a:lnTo>
                <a:lnTo>
                  <a:pt x="2" y="898"/>
                </a:lnTo>
                <a:lnTo>
                  <a:pt x="2" y="896"/>
                </a:lnTo>
                <a:lnTo>
                  <a:pt x="1" y="896"/>
                </a:lnTo>
                <a:lnTo>
                  <a:pt x="0" y="894"/>
                </a:lnTo>
                <a:lnTo>
                  <a:pt x="1" y="891"/>
                </a:lnTo>
                <a:lnTo>
                  <a:pt x="6" y="884"/>
                </a:lnTo>
                <a:lnTo>
                  <a:pt x="11" y="881"/>
                </a:lnTo>
                <a:lnTo>
                  <a:pt x="29" y="875"/>
                </a:lnTo>
                <a:lnTo>
                  <a:pt x="38" y="871"/>
                </a:lnTo>
                <a:lnTo>
                  <a:pt x="45" y="870"/>
                </a:lnTo>
                <a:lnTo>
                  <a:pt x="53" y="865"/>
                </a:lnTo>
                <a:lnTo>
                  <a:pt x="58" y="864"/>
                </a:lnTo>
                <a:lnTo>
                  <a:pt x="66" y="855"/>
                </a:lnTo>
                <a:lnTo>
                  <a:pt x="69" y="851"/>
                </a:lnTo>
                <a:lnTo>
                  <a:pt x="68" y="845"/>
                </a:lnTo>
                <a:lnTo>
                  <a:pt x="66" y="839"/>
                </a:lnTo>
                <a:lnTo>
                  <a:pt x="66" y="833"/>
                </a:lnTo>
                <a:lnTo>
                  <a:pt x="66" y="825"/>
                </a:lnTo>
                <a:lnTo>
                  <a:pt x="70" y="818"/>
                </a:lnTo>
                <a:lnTo>
                  <a:pt x="74" y="809"/>
                </a:lnTo>
                <a:lnTo>
                  <a:pt x="74" y="806"/>
                </a:lnTo>
                <a:lnTo>
                  <a:pt x="75" y="802"/>
                </a:lnTo>
                <a:lnTo>
                  <a:pt x="75" y="795"/>
                </a:lnTo>
                <a:lnTo>
                  <a:pt x="74" y="792"/>
                </a:lnTo>
                <a:lnTo>
                  <a:pt x="74" y="788"/>
                </a:lnTo>
                <a:lnTo>
                  <a:pt x="74" y="780"/>
                </a:lnTo>
                <a:lnTo>
                  <a:pt x="74" y="771"/>
                </a:lnTo>
                <a:lnTo>
                  <a:pt x="72" y="766"/>
                </a:lnTo>
                <a:lnTo>
                  <a:pt x="72" y="765"/>
                </a:lnTo>
                <a:lnTo>
                  <a:pt x="64" y="742"/>
                </a:lnTo>
                <a:lnTo>
                  <a:pt x="64" y="740"/>
                </a:lnTo>
                <a:lnTo>
                  <a:pt x="63" y="737"/>
                </a:lnTo>
                <a:lnTo>
                  <a:pt x="61" y="732"/>
                </a:lnTo>
                <a:lnTo>
                  <a:pt x="61" y="729"/>
                </a:lnTo>
                <a:lnTo>
                  <a:pt x="60" y="728"/>
                </a:lnTo>
                <a:lnTo>
                  <a:pt x="59" y="727"/>
                </a:lnTo>
                <a:lnTo>
                  <a:pt x="59" y="726"/>
                </a:lnTo>
                <a:lnTo>
                  <a:pt x="60" y="724"/>
                </a:lnTo>
                <a:lnTo>
                  <a:pt x="61" y="722"/>
                </a:lnTo>
                <a:lnTo>
                  <a:pt x="63" y="721"/>
                </a:lnTo>
                <a:lnTo>
                  <a:pt x="63" y="719"/>
                </a:lnTo>
                <a:lnTo>
                  <a:pt x="63" y="718"/>
                </a:lnTo>
                <a:lnTo>
                  <a:pt x="58" y="710"/>
                </a:lnTo>
                <a:lnTo>
                  <a:pt x="56" y="708"/>
                </a:lnTo>
                <a:lnTo>
                  <a:pt x="56" y="707"/>
                </a:lnTo>
                <a:lnTo>
                  <a:pt x="56" y="705"/>
                </a:lnTo>
                <a:lnTo>
                  <a:pt x="58" y="697"/>
                </a:lnTo>
                <a:lnTo>
                  <a:pt x="58" y="694"/>
                </a:lnTo>
                <a:lnTo>
                  <a:pt x="59" y="690"/>
                </a:lnTo>
                <a:lnTo>
                  <a:pt x="58" y="686"/>
                </a:lnTo>
                <a:lnTo>
                  <a:pt x="58" y="685"/>
                </a:lnTo>
                <a:lnTo>
                  <a:pt x="64" y="686"/>
                </a:lnTo>
                <a:lnTo>
                  <a:pt x="66" y="687"/>
                </a:lnTo>
                <a:lnTo>
                  <a:pt x="74" y="689"/>
                </a:lnTo>
                <a:lnTo>
                  <a:pt x="75" y="691"/>
                </a:lnTo>
                <a:lnTo>
                  <a:pt x="77" y="691"/>
                </a:lnTo>
                <a:lnTo>
                  <a:pt x="81" y="691"/>
                </a:lnTo>
                <a:lnTo>
                  <a:pt x="80" y="697"/>
                </a:lnTo>
                <a:lnTo>
                  <a:pt x="81" y="702"/>
                </a:lnTo>
                <a:lnTo>
                  <a:pt x="84" y="707"/>
                </a:lnTo>
                <a:lnTo>
                  <a:pt x="88" y="713"/>
                </a:lnTo>
                <a:lnTo>
                  <a:pt x="91" y="716"/>
                </a:lnTo>
                <a:lnTo>
                  <a:pt x="103" y="721"/>
                </a:lnTo>
                <a:lnTo>
                  <a:pt x="119" y="724"/>
                </a:lnTo>
                <a:lnTo>
                  <a:pt x="130" y="719"/>
                </a:lnTo>
                <a:lnTo>
                  <a:pt x="133" y="731"/>
                </a:lnTo>
                <a:lnTo>
                  <a:pt x="136" y="732"/>
                </a:lnTo>
                <a:lnTo>
                  <a:pt x="136" y="737"/>
                </a:lnTo>
                <a:lnTo>
                  <a:pt x="136" y="742"/>
                </a:lnTo>
                <a:lnTo>
                  <a:pt x="139" y="747"/>
                </a:lnTo>
                <a:lnTo>
                  <a:pt x="143" y="763"/>
                </a:lnTo>
                <a:lnTo>
                  <a:pt x="150" y="775"/>
                </a:lnTo>
                <a:lnTo>
                  <a:pt x="156" y="783"/>
                </a:lnTo>
                <a:lnTo>
                  <a:pt x="170" y="783"/>
                </a:lnTo>
                <a:lnTo>
                  <a:pt x="175" y="780"/>
                </a:lnTo>
                <a:lnTo>
                  <a:pt x="181" y="783"/>
                </a:lnTo>
                <a:lnTo>
                  <a:pt x="184" y="785"/>
                </a:lnTo>
                <a:lnTo>
                  <a:pt x="194" y="788"/>
                </a:lnTo>
                <a:lnTo>
                  <a:pt x="200" y="787"/>
                </a:lnTo>
                <a:lnTo>
                  <a:pt x="199" y="791"/>
                </a:lnTo>
                <a:lnTo>
                  <a:pt x="199" y="793"/>
                </a:lnTo>
                <a:lnTo>
                  <a:pt x="200" y="795"/>
                </a:lnTo>
                <a:lnTo>
                  <a:pt x="202" y="797"/>
                </a:lnTo>
                <a:lnTo>
                  <a:pt x="202" y="799"/>
                </a:lnTo>
                <a:lnTo>
                  <a:pt x="202" y="801"/>
                </a:lnTo>
                <a:lnTo>
                  <a:pt x="200" y="802"/>
                </a:lnTo>
                <a:lnTo>
                  <a:pt x="199" y="802"/>
                </a:lnTo>
                <a:lnTo>
                  <a:pt x="198" y="802"/>
                </a:lnTo>
                <a:lnTo>
                  <a:pt x="197" y="803"/>
                </a:lnTo>
                <a:lnTo>
                  <a:pt x="197" y="806"/>
                </a:lnTo>
                <a:lnTo>
                  <a:pt x="197" y="808"/>
                </a:lnTo>
                <a:lnTo>
                  <a:pt x="197" y="809"/>
                </a:lnTo>
                <a:lnTo>
                  <a:pt x="197" y="812"/>
                </a:lnTo>
                <a:lnTo>
                  <a:pt x="194" y="814"/>
                </a:lnTo>
                <a:lnTo>
                  <a:pt x="193" y="817"/>
                </a:lnTo>
                <a:lnTo>
                  <a:pt x="192" y="818"/>
                </a:lnTo>
                <a:lnTo>
                  <a:pt x="191" y="820"/>
                </a:lnTo>
                <a:lnTo>
                  <a:pt x="191" y="822"/>
                </a:lnTo>
                <a:lnTo>
                  <a:pt x="191" y="824"/>
                </a:lnTo>
                <a:lnTo>
                  <a:pt x="189" y="825"/>
                </a:lnTo>
                <a:lnTo>
                  <a:pt x="189" y="827"/>
                </a:lnTo>
                <a:lnTo>
                  <a:pt x="189" y="828"/>
                </a:lnTo>
                <a:lnTo>
                  <a:pt x="189" y="829"/>
                </a:lnTo>
                <a:lnTo>
                  <a:pt x="192" y="833"/>
                </a:lnTo>
                <a:lnTo>
                  <a:pt x="193" y="835"/>
                </a:lnTo>
                <a:lnTo>
                  <a:pt x="194" y="836"/>
                </a:lnTo>
                <a:lnTo>
                  <a:pt x="194" y="838"/>
                </a:lnTo>
                <a:lnTo>
                  <a:pt x="193" y="840"/>
                </a:lnTo>
                <a:lnTo>
                  <a:pt x="193" y="841"/>
                </a:lnTo>
                <a:lnTo>
                  <a:pt x="193" y="843"/>
                </a:lnTo>
                <a:lnTo>
                  <a:pt x="193" y="844"/>
                </a:lnTo>
                <a:lnTo>
                  <a:pt x="193" y="845"/>
                </a:lnTo>
                <a:lnTo>
                  <a:pt x="193" y="846"/>
                </a:lnTo>
                <a:lnTo>
                  <a:pt x="202" y="850"/>
                </a:lnTo>
                <a:lnTo>
                  <a:pt x="225" y="862"/>
                </a:lnTo>
                <a:lnTo>
                  <a:pt x="230" y="864"/>
                </a:lnTo>
                <a:lnTo>
                  <a:pt x="228" y="896"/>
                </a:lnTo>
                <a:lnTo>
                  <a:pt x="230" y="900"/>
                </a:lnTo>
                <a:lnTo>
                  <a:pt x="235" y="907"/>
                </a:lnTo>
                <a:lnTo>
                  <a:pt x="235" y="924"/>
                </a:lnTo>
                <a:lnTo>
                  <a:pt x="237" y="931"/>
                </a:lnTo>
                <a:lnTo>
                  <a:pt x="241" y="937"/>
                </a:lnTo>
                <a:lnTo>
                  <a:pt x="244" y="951"/>
                </a:lnTo>
                <a:lnTo>
                  <a:pt x="247" y="976"/>
                </a:lnTo>
                <a:lnTo>
                  <a:pt x="223" y="983"/>
                </a:lnTo>
                <a:lnTo>
                  <a:pt x="209" y="989"/>
                </a:lnTo>
                <a:lnTo>
                  <a:pt x="168" y="994"/>
                </a:lnTo>
                <a:lnTo>
                  <a:pt x="164" y="993"/>
                </a:lnTo>
                <a:lnTo>
                  <a:pt x="171" y="1006"/>
                </a:lnTo>
                <a:lnTo>
                  <a:pt x="175" y="1017"/>
                </a:lnTo>
                <a:lnTo>
                  <a:pt x="177" y="1025"/>
                </a:lnTo>
                <a:lnTo>
                  <a:pt x="173" y="1041"/>
                </a:lnTo>
                <a:lnTo>
                  <a:pt x="166" y="1064"/>
                </a:lnTo>
                <a:lnTo>
                  <a:pt x="162" y="1075"/>
                </a:lnTo>
                <a:lnTo>
                  <a:pt x="149" y="1074"/>
                </a:lnTo>
                <a:lnTo>
                  <a:pt x="140" y="1074"/>
                </a:lnTo>
                <a:lnTo>
                  <a:pt x="134" y="1089"/>
                </a:lnTo>
                <a:lnTo>
                  <a:pt x="128" y="1093"/>
                </a:lnTo>
                <a:lnTo>
                  <a:pt x="122" y="1093"/>
                </a:lnTo>
                <a:lnTo>
                  <a:pt x="102" y="1090"/>
                </a:lnTo>
                <a:lnTo>
                  <a:pt x="95" y="1091"/>
                </a:lnTo>
                <a:lnTo>
                  <a:pt x="102" y="1100"/>
                </a:lnTo>
                <a:lnTo>
                  <a:pt x="103" y="1102"/>
                </a:lnTo>
                <a:lnTo>
                  <a:pt x="101" y="1126"/>
                </a:lnTo>
                <a:lnTo>
                  <a:pt x="86" y="1132"/>
                </a:lnTo>
                <a:lnTo>
                  <a:pt x="77" y="1133"/>
                </a:lnTo>
                <a:lnTo>
                  <a:pt x="71" y="1133"/>
                </a:lnTo>
                <a:lnTo>
                  <a:pt x="68" y="1129"/>
                </a:lnTo>
                <a:lnTo>
                  <a:pt x="59" y="1118"/>
                </a:lnTo>
                <a:lnTo>
                  <a:pt x="52" y="1107"/>
                </a:lnTo>
                <a:lnTo>
                  <a:pt x="42" y="1075"/>
                </a:lnTo>
                <a:lnTo>
                  <a:pt x="44" y="107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536F6DA-B0C2-37E6-BB2C-BB75A85632B2}"/>
              </a:ext>
            </a:extLst>
          </p:cNvPr>
          <p:cNvSpPr>
            <a:spLocks noEditPoints="1"/>
          </p:cNvSpPr>
          <p:nvPr/>
        </p:nvSpPr>
        <p:spPr bwMode="auto">
          <a:xfrm>
            <a:off x="4926414" y="1131590"/>
            <a:ext cx="3245988" cy="3672408"/>
          </a:xfrm>
          <a:custGeom>
            <a:avLst/>
            <a:gdLst>
              <a:gd name="T0" fmla="*/ 344 w 2375"/>
              <a:gd name="T1" fmla="*/ 1043 h 2687"/>
              <a:gd name="T2" fmla="*/ 336 w 2375"/>
              <a:gd name="T3" fmla="*/ 961 h 2687"/>
              <a:gd name="T4" fmla="*/ 373 w 2375"/>
              <a:gd name="T5" fmla="*/ 865 h 2687"/>
              <a:gd name="T6" fmla="*/ 271 w 2375"/>
              <a:gd name="T7" fmla="*/ 856 h 2687"/>
              <a:gd name="T8" fmla="*/ 280 w 2375"/>
              <a:gd name="T9" fmla="*/ 769 h 2687"/>
              <a:gd name="T10" fmla="*/ 291 w 2375"/>
              <a:gd name="T11" fmla="*/ 702 h 2687"/>
              <a:gd name="T12" fmla="*/ 365 w 2375"/>
              <a:gd name="T13" fmla="*/ 755 h 2687"/>
              <a:gd name="T14" fmla="*/ 435 w 2375"/>
              <a:gd name="T15" fmla="*/ 777 h 2687"/>
              <a:gd name="T16" fmla="*/ 533 w 2375"/>
              <a:gd name="T17" fmla="*/ 748 h 2687"/>
              <a:gd name="T18" fmla="*/ 645 w 2375"/>
              <a:gd name="T19" fmla="*/ 756 h 2687"/>
              <a:gd name="T20" fmla="*/ 832 w 2375"/>
              <a:gd name="T21" fmla="*/ 777 h 2687"/>
              <a:gd name="T22" fmla="*/ 1001 w 2375"/>
              <a:gd name="T23" fmla="*/ 652 h 2687"/>
              <a:gd name="T24" fmla="*/ 1014 w 2375"/>
              <a:gd name="T25" fmla="*/ 492 h 2687"/>
              <a:gd name="T26" fmla="*/ 1065 w 2375"/>
              <a:gd name="T27" fmla="*/ 428 h 2687"/>
              <a:gd name="T28" fmla="*/ 1138 w 2375"/>
              <a:gd name="T29" fmla="*/ 404 h 2687"/>
              <a:gd name="T30" fmla="*/ 1213 w 2375"/>
              <a:gd name="T31" fmla="*/ 397 h 2687"/>
              <a:gd name="T32" fmla="*/ 1296 w 2375"/>
              <a:gd name="T33" fmla="*/ 404 h 2687"/>
              <a:gd name="T34" fmla="*/ 1358 w 2375"/>
              <a:gd name="T35" fmla="*/ 350 h 2687"/>
              <a:gd name="T36" fmla="*/ 1448 w 2375"/>
              <a:gd name="T37" fmla="*/ 345 h 2687"/>
              <a:gd name="T38" fmla="*/ 1465 w 2375"/>
              <a:gd name="T39" fmla="*/ 290 h 2687"/>
              <a:gd name="T40" fmla="*/ 1470 w 2375"/>
              <a:gd name="T41" fmla="*/ 193 h 2687"/>
              <a:gd name="T42" fmla="*/ 1559 w 2375"/>
              <a:gd name="T43" fmla="*/ 124 h 2687"/>
              <a:gd name="T44" fmla="*/ 1656 w 2375"/>
              <a:gd name="T45" fmla="*/ 14 h 2687"/>
              <a:gd name="T46" fmla="*/ 1914 w 2375"/>
              <a:gd name="T47" fmla="*/ 281 h 2687"/>
              <a:gd name="T48" fmla="*/ 2093 w 2375"/>
              <a:gd name="T49" fmla="*/ 580 h 2687"/>
              <a:gd name="T50" fmla="*/ 2355 w 2375"/>
              <a:gd name="T51" fmla="*/ 978 h 2687"/>
              <a:gd name="T52" fmla="*/ 2343 w 2375"/>
              <a:gd name="T53" fmla="*/ 1030 h 2687"/>
              <a:gd name="T54" fmla="*/ 2339 w 2375"/>
              <a:gd name="T55" fmla="*/ 1042 h 2687"/>
              <a:gd name="T56" fmla="*/ 2281 w 2375"/>
              <a:gd name="T57" fmla="*/ 1086 h 2687"/>
              <a:gd name="T58" fmla="*/ 2185 w 2375"/>
              <a:gd name="T59" fmla="*/ 1179 h 2687"/>
              <a:gd name="T60" fmla="*/ 2079 w 2375"/>
              <a:gd name="T61" fmla="*/ 1349 h 2687"/>
              <a:gd name="T62" fmla="*/ 2047 w 2375"/>
              <a:gd name="T63" fmla="*/ 1430 h 2687"/>
              <a:gd name="T64" fmla="*/ 1959 w 2375"/>
              <a:gd name="T65" fmla="*/ 1523 h 2687"/>
              <a:gd name="T66" fmla="*/ 1894 w 2375"/>
              <a:gd name="T67" fmla="*/ 1672 h 2687"/>
              <a:gd name="T68" fmla="*/ 1836 w 2375"/>
              <a:gd name="T69" fmla="*/ 1824 h 2687"/>
              <a:gd name="T70" fmla="*/ 1853 w 2375"/>
              <a:gd name="T71" fmla="*/ 1671 h 2687"/>
              <a:gd name="T72" fmla="*/ 1786 w 2375"/>
              <a:gd name="T73" fmla="*/ 1664 h 2687"/>
              <a:gd name="T74" fmla="*/ 1770 w 2375"/>
              <a:gd name="T75" fmla="*/ 1655 h 2687"/>
              <a:gd name="T76" fmla="*/ 1807 w 2375"/>
              <a:gd name="T77" fmla="*/ 1826 h 2687"/>
              <a:gd name="T78" fmla="*/ 1681 w 2375"/>
              <a:gd name="T79" fmla="*/ 2364 h 2687"/>
              <a:gd name="T80" fmla="*/ 1687 w 2375"/>
              <a:gd name="T81" fmla="*/ 1989 h 2687"/>
              <a:gd name="T82" fmla="*/ 1399 w 2375"/>
              <a:gd name="T83" fmla="*/ 2322 h 2687"/>
              <a:gd name="T84" fmla="*/ 1417 w 2375"/>
              <a:gd name="T85" fmla="*/ 2410 h 2687"/>
              <a:gd name="T86" fmla="*/ 1459 w 2375"/>
              <a:gd name="T87" fmla="*/ 2317 h 2687"/>
              <a:gd name="T88" fmla="*/ 1471 w 2375"/>
              <a:gd name="T89" fmla="*/ 2279 h 2687"/>
              <a:gd name="T90" fmla="*/ 1567 w 2375"/>
              <a:gd name="T91" fmla="*/ 2260 h 2687"/>
              <a:gd name="T92" fmla="*/ 1598 w 2375"/>
              <a:gd name="T93" fmla="*/ 2263 h 2687"/>
              <a:gd name="T94" fmla="*/ 1537 w 2375"/>
              <a:gd name="T95" fmla="*/ 2516 h 2687"/>
              <a:gd name="T96" fmla="*/ 1456 w 2375"/>
              <a:gd name="T97" fmla="*/ 2574 h 2687"/>
              <a:gd name="T98" fmla="*/ 811 w 2375"/>
              <a:gd name="T99" fmla="*/ 2455 h 2687"/>
              <a:gd name="T100" fmla="*/ 979 w 2375"/>
              <a:gd name="T101" fmla="*/ 1688 h 2687"/>
              <a:gd name="T102" fmla="*/ 658 w 2375"/>
              <a:gd name="T103" fmla="*/ 1350 h 2687"/>
              <a:gd name="T104" fmla="*/ 699 w 2375"/>
              <a:gd name="T105" fmla="*/ 1272 h 2687"/>
              <a:gd name="T106" fmla="*/ 695 w 2375"/>
              <a:gd name="T107" fmla="*/ 1195 h 2687"/>
              <a:gd name="T108" fmla="*/ 627 w 2375"/>
              <a:gd name="T109" fmla="*/ 1123 h 2687"/>
              <a:gd name="T110" fmla="*/ 525 w 2375"/>
              <a:gd name="T111" fmla="*/ 1144 h 2687"/>
              <a:gd name="T112" fmla="*/ 431 w 2375"/>
              <a:gd name="T113" fmla="*/ 1154 h 2687"/>
              <a:gd name="T114" fmla="*/ 376 w 2375"/>
              <a:gd name="T115" fmla="*/ 1243 h 2687"/>
              <a:gd name="T116" fmla="*/ 70 w 2375"/>
              <a:gd name="T117" fmla="*/ 1005 h 2687"/>
              <a:gd name="T118" fmla="*/ 31 w 2375"/>
              <a:gd name="T119" fmla="*/ 924 h 2687"/>
              <a:gd name="T120" fmla="*/ 59 w 2375"/>
              <a:gd name="T121" fmla="*/ 726 h 2687"/>
              <a:gd name="T122" fmla="*/ 199 w 2375"/>
              <a:gd name="T123" fmla="*/ 802 h 2687"/>
              <a:gd name="T124" fmla="*/ 134 w 2375"/>
              <a:gd name="T125" fmla="*/ 1089 h 2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75" h="2687">
                <a:moveTo>
                  <a:pt x="279" y="1111"/>
                </a:moveTo>
                <a:lnTo>
                  <a:pt x="280" y="1110"/>
                </a:lnTo>
                <a:lnTo>
                  <a:pt x="284" y="1109"/>
                </a:lnTo>
                <a:lnTo>
                  <a:pt x="287" y="1106"/>
                </a:lnTo>
                <a:lnTo>
                  <a:pt x="289" y="1106"/>
                </a:lnTo>
                <a:lnTo>
                  <a:pt x="290" y="1105"/>
                </a:lnTo>
                <a:lnTo>
                  <a:pt x="290" y="1104"/>
                </a:lnTo>
                <a:lnTo>
                  <a:pt x="291" y="1100"/>
                </a:lnTo>
                <a:lnTo>
                  <a:pt x="293" y="1099"/>
                </a:lnTo>
                <a:lnTo>
                  <a:pt x="293" y="1097"/>
                </a:lnTo>
                <a:lnTo>
                  <a:pt x="294" y="1095"/>
                </a:lnTo>
                <a:lnTo>
                  <a:pt x="295" y="1095"/>
                </a:lnTo>
                <a:lnTo>
                  <a:pt x="296" y="1094"/>
                </a:lnTo>
                <a:lnTo>
                  <a:pt x="300" y="1094"/>
                </a:lnTo>
                <a:lnTo>
                  <a:pt x="304" y="1094"/>
                </a:lnTo>
                <a:lnTo>
                  <a:pt x="305" y="1094"/>
                </a:lnTo>
                <a:lnTo>
                  <a:pt x="306" y="1094"/>
                </a:lnTo>
                <a:lnTo>
                  <a:pt x="306" y="1093"/>
                </a:lnTo>
                <a:lnTo>
                  <a:pt x="307" y="1090"/>
                </a:lnTo>
                <a:lnTo>
                  <a:pt x="309" y="1089"/>
                </a:lnTo>
                <a:lnTo>
                  <a:pt x="311" y="1088"/>
                </a:lnTo>
                <a:lnTo>
                  <a:pt x="312" y="1088"/>
                </a:lnTo>
                <a:lnTo>
                  <a:pt x="314" y="1086"/>
                </a:lnTo>
                <a:lnTo>
                  <a:pt x="316" y="1086"/>
                </a:lnTo>
                <a:lnTo>
                  <a:pt x="319" y="1086"/>
                </a:lnTo>
                <a:lnTo>
                  <a:pt x="321" y="1085"/>
                </a:lnTo>
                <a:lnTo>
                  <a:pt x="322" y="1084"/>
                </a:lnTo>
                <a:lnTo>
                  <a:pt x="325" y="1083"/>
                </a:lnTo>
                <a:lnTo>
                  <a:pt x="326" y="1081"/>
                </a:lnTo>
                <a:lnTo>
                  <a:pt x="327" y="1079"/>
                </a:lnTo>
                <a:lnTo>
                  <a:pt x="327" y="1078"/>
                </a:lnTo>
                <a:lnTo>
                  <a:pt x="328" y="1075"/>
                </a:lnTo>
                <a:lnTo>
                  <a:pt x="328" y="1073"/>
                </a:lnTo>
                <a:lnTo>
                  <a:pt x="330" y="1069"/>
                </a:lnTo>
                <a:lnTo>
                  <a:pt x="331" y="1065"/>
                </a:lnTo>
                <a:lnTo>
                  <a:pt x="332" y="1062"/>
                </a:lnTo>
                <a:lnTo>
                  <a:pt x="333" y="1059"/>
                </a:lnTo>
                <a:lnTo>
                  <a:pt x="333" y="1058"/>
                </a:lnTo>
                <a:lnTo>
                  <a:pt x="335" y="1057"/>
                </a:lnTo>
                <a:lnTo>
                  <a:pt x="336" y="1056"/>
                </a:lnTo>
                <a:lnTo>
                  <a:pt x="337" y="1054"/>
                </a:lnTo>
                <a:lnTo>
                  <a:pt x="338" y="1052"/>
                </a:lnTo>
                <a:lnTo>
                  <a:pt x="339" y="1052"/>
                </a:lnTo>
                <a:lnTo>
                  <a:pt x="339" y="1051"/>
                </a:lnTo>
                <a:lnTo>
                  <a:pt x="341" y="1048"/>
                </a:lnTo>
                <a:lnTo>
                  <a:pt x="342" y="1048"/>
                </a:lnTo>
                <a:lnTo>
                  <a:pt x="343" y="1047"/>
                </a:lnTo>
                <a:lnTo>
                  <a:pt x="343" y="1046"/>
                </a:lnTo>
                <a:lnTo>
                  <a:pt x="344" y="1044"/>
                </a:lnTo>
                <a:lnTo>
                  <a:pt x="344" y="1043"/>
                </a:lnTo>
                <a:lnTo>
                  <a:pt x="360" y="1036"/>
                </a:lnTo>
                <a:lnTo>
                  <a:pt x="367" y="1036"/>
                </a:lnTo>
                <a:lnTo>
                  <a:pt x="368" y="1036"/>
                </a:lnTo>
                <a:lnTo>
                  <a:pt x="365" y="1035"/>
                </a:lnTo>
                <a:lnTo>
                  <a:pt x="365" y="1033"/>
                </a:lnTo>
                <a:lnTo>
                  <a:pt x="367" y="1033"/>
                </a:lnTo>
                <a:lnTo>
                  <a:pt x="369" y="1030"/>
                </a:lnTo>
                <a:lnTo>
                  <a:pt x="370" y="1028"/>
                </a:lnTo>
                <a:lnTo>
                  <a:pt x="370" y="1026"/>
                </a:lnTo>
                <a:lnTo>
                  <a:pt x="371" y="1025"/>
                </a:lnTo>
                <a:lnTo>
                  <a:pt x="373" y="1024"/>
                </a:lnTo>
                <a:lnTo>
                  <a:pt x="375" y="1024"/>
                </a:lnTo>
                <a:lnTo>
                  <a:pt x="375" y="1012"/>
                </a:lnTo>
                <a:lnTo>
                  <a:pt x="374" y="1011"/>
                </a:lnTo>
                <a:lnTo>
                  <a:pt x="371" y="1009"/>
                </a:lnTo>
                <a:lnTo>
                  <a:pt x="370" y="1008"/>
                </a:lnTo>
                <a:lnTo>
                  <a:pt x="368" y="1004"/>
                </a:lnTo>
                <a:lnTo>
                  <a:pt x="367" y="1004"/>
                </a:lnTo>
                <a:lnTo>
                  <a:pt x="367" y="1001"/>
                </a:lnTo>
                <a:lnTo>
                  <a:pt x="367" y="999"/>
                </a:lnTo>
                <a:lnTo>
                  <a:pt x="365" y="998"/>
                </a:lnTo>
                <a:lnTo>
                  <a:pt x="364" y="992"/>
                </a:lnTo>
                <a:lnTo>
                  <a:pt x="363" y="989"/>
                </a:lnTo>
                <a:lnTo>
                  <a:pt x="362" y="987"/>
                </a:lnTo>
                <a:lnTo>
                  <a:pt x="359" y="984"/>
                </a:lnTo>
                <a:lnTo>
                  <a:pt x="358" y="984"/>
                </a:lnTo>
                <a:lnTo>
                  <a:pt x="358" y="983"/>
                </a:lnTo>
                <a:lnTo>
                  <a:pt x="358" y="982"/>
                </a:lnTo>
                <a:lnTo>
                  <a:pt x="358" y="979"/>
                </a:lnTo>
                <a:lnTo>
                  <a:pt x="358" y="977"/>
                </a:lnTo>
                <a:lnTo>
                  <a:pt x="359" y="976"/>
                </a:lnTo>
                <a:lnTo>
                  <a:pt x="358" y="974"/>
                </a:lnTo>
                <a:lnTo>
                  <a:pt x="357" y="974"/>
                </a:lnTo>
                <a:lnTo>
                  <a:pt x="357" y="973"/>
                </a:lnTo>
                <a:lnTo>
                  <a:pt x="357" y="972"/>
                </a:lnTo>
                <a:lnTo>
                  <a:pt x="357" y="971"/>
                </a:lnTo>
                <a:lnTo>
                  <a:pt x="357" y="968"/>
                </a:lnTo>
                <a:lnTo>
                  <a:pt x="358" y="967"/>
                </a:lnTo>
                <a:lnTo>
                  <a:pt x="354" y="968"/>
                </a:lnTo>
                <a:lnTo>
                  <a:pt x="351" y="971"/>
                </a:lnTo>
                <a:lnTo>
                  <a:pt x="348" y="972"/>
                </a:lnTo>
                <a:lnTo>
                  <a:pt x="343" y="973"/>
                </a:lnTo>
                <a:lnTo>
                  <a:pt x="343" y="971"/>
                </a:lnTo>
                <a:lnTo>
                  <a:pt x="343" y="969"/>
                </a:lnTo>
                <a:lnTo>
                  <a:pt x="342" y="967"/>
                </a:lnTo>
                <a:lnTo>
                  <a:pt x="341" y="966"/>
                </a:lnTo>
                <a:lnTo>
                  <a:pt x="341" y="964"/>
                </a:lnTo>
                <a:lnTo>
                  <a:pt x="338" y="962"/>
                </a:lnTo>
                <a:lnTo>
                  <a:pt x="337" y="962"/>
                </a:lnTo>
                <a:lnTo>
                  <a:pt x="336" y="961"/>
                </a:lnTo>
                <a:lnTo>
                  <a:pt x="335" y="960"/>
                </a:lnTo>
                <a:lnTo>
                  <a:pt x="333" y="960"/>
                </a:lnTo>
                <a:lnTo>
                  <a:pt x="332" y="958"/>
                </a:lnTo>
                <a:lnTo>
                  <a:pt x="331" y="957"/>
                </a:lnTo>
                <a:lnTo>
                  <a:pt x="331" y="956"/>
                </a:lnTo>
                <a:lnTo>
                  <a:pt x="331" y="952"/>
                </a:lnTo>
                <a:lnTo>
                  <a:pt x="332" y="950"/>
                </a:lnTo>
                <a:lnTo>
                  <a:pt x="332" y="947"/>
                </a:lnTo>
                <a:lnTo>
                  <a:pt x="332" y="946"/>
                </a:lnTo>
                <a:lnTo>
                  <a:pt x="332" y="941"/>
                </a:lnTo>
                <a:lnTo>
                  <a:pt x="332" y="940"/>
                </a:lnTo>
                <a:lnTo>
                  <a:pt x="332" y="939"/>
                </a:lnTo>
                <a:lnTo>
                  <a:pt x="332" y="937"/>
                </a:lnTo>
                <a:lnTo>
                  <a:pt x="332" y="936"/>
                </a:lnTo>
                <a:lnTo>
                  <a:pt x="332" y="934"/>
                </a:lnTo>
                <a:lnTo>
                  <a:pt x="331" y="930"/>
                </a:lnTo>
                <a:lnTo>
                  <a:pt x="330" y="929"/>
                </a:lnTo>
                <a:lnTo>
                  <a:pt x="327" y="928"/>
                </a:lnTo>
                <a:lnTo>
                  <a:pt x="325" y="926"/>
                </a:lnTo>
                <a:lnTo>
                  <a:pt x="323" y="925"/>
                </a:lnTo>
                <a:lnTo>
                  <a:pt x="322" y="925"/>
                </a:lnTo>
                <a:lnTo>
                  <a:pt x="320" y="923"/>
                </a:lnTo>
                <a:lnTo>
                  <a:pt x="319" y="923"/>
                </a:lnTo>
                <a:lnTo>
                  <a:pt x="316" y="920"/>
                </a:lnTo>
                <a:lnTo>
                  <a:pt x="314" y="919"/>
                </a:lnTo>
                <a:lnTo>
                  <a:pt x="311" y="918"/>
                </a:lnTo>
                <a:lnTo>
                  <a:pt x="310" y="916"/>
                </a:lnTo>
                <a:lnTo>
                  <a:pt x="309" y="915"/>
                </a:lnTo>
                <a:lnTo>
                  <a:pt x="310" y="913"/>
                </a:lnTo>
                <a:lnTo>
                  <a:pt x="319" y="908"/>
                </a:lnTo>
                <a:lnTo>
                  <a:pt x="333" y="905"/>
                </a:lnTo>
                <a:lnTo>
                  <a:pt x="338" y="904"/>
                </a:lnTo>
                <a:lnTo>
                  <a:pt x="339" y="904"/>
                </a:lnTo>
                <a:lnTo>
                  <a:pt x="342" y="904"/>
                </a:lnTo>
                <a:lnTo>
                  <a:pt x="343" y="904"/>
                </a:lnTo>
                <a:lnTo>
                  <a:pt x="344" y="903"/>
                </a:lnTo>
                <a:lnTo>
                  <a:pt x="353" y="900"/>
                </a:lnTo>
                <a:lnTo>
                  <a:pt x="358" y="898"/>
                </a:lnTo>
                <a:lnTo>
                  <a:pt x="370" y="892"/>
                </a:lnTo>
                <a:lnTo>
                  <a:pt x="371" y="889"/>
                </a:lnTo>
                <a:lnTo>
                  <a:pt x="373" y="886"/>
                </a:lnTo>
                <a:lnTo>
                  <a:pt x="373" y="884"/>
                </a:lnTo>
                <a:lnTo>
                  <a:pt x="371" y="880"/>
                </a:lnTo>
                <a:lnTo>
                  <a:pt x="371" y="878"/>
                </a:lnTo>
                <a:lnTo>
                  <a:pt x="374" y="875"/>
                </a:lnTo>
                <a:lnTo>
                  <a:pt x="376" y="873"/>
                </a:lnTo>
                <a:lnTo>
                  <a:pt x="381" y="875"/>
                </a:lnTo>
                <a:lnTo>
                  <a:pt x="376" y="867"/>
                </a:lnTo>
                <a:lnTo>
                  <a:pt x="375" y="865"/>
                </a:lnTo>
                <a:lnTo>
                  <a:pt x="373" y="865"/>
                </a:lnTo>
                <a:lnTo>
                  <a:pt x="371" y="866"/>
                </a:lnTo>
                <a:lnTo>
                  <a:pt x="369" y="867"/>
                </a:lnTo>
                <a:lnTo>
                  <a:pt x="367" y="867"/>
                </a:lnTo>
                <a:lnTo>
                  <a:pt x="365" y="867"/>
                </a:lnTo>
                <a:lnTo>
                  <a:pt x="364" y="867"/>
                </a:lnTo>
                <a:lnTo>
                  <a:pt x="358" y="866"/>
                </a:lnTo>
                <a:lnTo>
                  <a:pt x="352" y="864"/>
                </a:lnTo>
                <a:lnTo>
                  <a:pt x="344" y="861"/>
                </a:lnTo>
                <a:lnTo>
                  <a:pt x="342" y="860"/>
                </a:lnTo>
                <a:lnTo>
                  <a:pt x="341" y="860"/>
                </a:lnTo>
                <a:lnTo>
                  <a:pt x="336" y="860"/>
                </a:lnTo>
                <a:lnTo>
                  <a:pt x="333" y="860"/>
                </a:lnTo>
                <a:lnTo>
                  <a:pt x="331" y="859"/>
                </a:lnTo>
                <a:lnTo>
                  <a:pt x="330" y="859"/>
                </a:lnTo>
                <a:lnTo>
                  <a:pt x="326" y="859"/>
                </a:lnTo>
                <a:lnTo>
                  <a:pt x="325" y="860"/>
                </a:lnTo>
                <a:lnTo>
                  <a:pt x="322" y="860"/>
                </a:lnTo>
                <a:lnTo>
                  <a:pt x="321" y="860"/>
                </a:lnTo>
                <a:lnTo>
                  <a:pt x="320" y="860"/>
                </a:lnTo>
                <a:lnTo>
                  <a:pt x="319" y="860"/>
                </a:lnTo>
                <a:lnTo>
                  <a:pt x="316" y="861"/>
                </a:lnTo>
                <a:lnTo>
                  <a:pt x="315" y="861"/>
                </a:lnTo>
                <a:lnTo>
                  <a:pt x="314" y="861"/>
                </a:lnTo>
                <a:lnTo>
                  <a:pt x="310" y="862"/>
                </a:lnTo>
                <a:lnTo>
                  <a:pt x="309" y="862"/>
                </a:lnTo>
                <a:lnTo>
                  <a:pt x="307" y="862"/>
                </a:lnTo>
                <a:lnTo>
                  <a:pt x="306" y="862"/>
                </a:lnTo>
                <a:lnTo>
                  <a:pt x="306" y="861"/>
                </a:lnTo>
                <a:lnTo>
                  <a:pt x="305" y="861"/>
                </a:lnTo>
                <a:lnTo>
                  <a:pt x="303" y="861"/>
                </a:lnTo>
                <a:lnTo>
                  <a:pt x="300" y="864"/>
                </a:lnTo>
                <a:lnTo>
                  <a:pt x="299" y="865"/>
                </a:lnTo>
                <a:lnTo>
                  <a:pt x="298" y="865"/>
                </a:lnTo>
                <a:lnTo>
                  <a:pt x="296" y="865"/>
                </a:lnTo>
                <a:lnTo>
                  <a:pt x="295" y="866"/>
                </a:lnTo>
                <a:lnTo>
                  <a:pt x="293" y="866"/>
                </a:lnTo>
                <a:lnTo>
                  <a:pt x="291" y="866"/>
                </a:lnTo>
                <a:lnTo>
                  <a:pt x="290" y="866"/>
                </a:lnTo>
                <a:lnTo>
                  <a:pt x="289" y="866"/>
                </a:lnTo>
                <a:lnTo>
                  <a:pt x="288" y="865"/>
                </a:lnTo>
                <a:lnTo>
                  <a:pt x="287" y="865"/>
                </a:lnTo>
                <a:lnTo>
                  <a:pt x="283" y="865"/>
                </a:lnTo>
                <a:lnTo>
                  <a:pt x="282" y="865"/>
                </a:lnTo>
                <a:lnTo>
                  <a:pt x="280" y="864"/>
                </a:lnTo>
                <a:lnTo>
                  <a:pt x="277" y="865"/>
                </a:lnTo>
                <a:lnTo>
                  <a:pt x="274" y="864"/>
                </a:lnTo>
                <a:lnTo>
                  <a:pt x="271" y="861"/>
                </a:lnTo>
                <a:lnTo>
                  <a:pt x="271" y="860"/>
                </a:lnTo>
                <a:lnTo>
                  <a:pt x="271" y="857"/>
                </a:lnTo>
                <a:lnTo>
                  <a:pt x="271" y="856"/>
                </a:lnTo>
                <a:lnTo>
                  <a:pt x="271" y="855"/>
                </a:lnTo>
                <a:lnTo>
                  <a:pt x="269" y="854"/>
                </a:lnTo>
                <a:lnTo>
                  <a:pt x="268" y="852"/>
                </a:lnTo>
                <a:lnTo>
                  <a:pt x="267" y="850"/>
                </a:lnTo>
                <a:lnTo>
                  <a:pt x="267" y="849"/>
                </a:lnTo>
                <a:lnTo>
                  <a:pt x="268" y="846"/>
                </a:lnTo>
                <a:lnTo>
                  <a:pt x="269" y="845"/>
                </a:lnTo>
                <a:lnTo>
                  <a:pt x="271" y="844"/>
                </a:lnTo>
                <a:lnTo>
                  <a:pt x="272" y="843"/>
                </a:lnTo>
                <a:lnTo>
                  <a:pt x="272" y="840"/>
                </a:lnTo>
                <a:lnTo>
                  <a:pt x="272" y="835"/>
                </a:lnTo>
                <a:lnTo>
                  <a:pt x="272" y="834"/>
                </a:lnTo>
                <a:lnTo>
                  <a:pt x="273" y="833"/>
                </a:lnTo>
                <a:lnTo>
                  <a:pt x="273" y="830"/>
                </a:lnTo>
                <a:lnTo>
                  <a:pt x="273" y="827"/>
                </a:lnTo>
                <a:lnTo>
                  <a:pt x="274" y="823"/>
                </a:lnTo>
                <a:lnTo>
                  <a:pt x="274" y="820"/>
                </a:lnTo>
                <a:lnTo>
                  <a:pt x="274" y="819"/>
                </a:lnTo>
                <a:lnTo>
                  <a:pt x="271" y="819"/>
                </a:lnTo>
                <a:lnTo>
                  <a:pt x="273" y="817"/>
                </a:lnTo>
                <a:lnTo>
                  <a:pt x="274" y="815"/>
                </a:lnTo>
                <a:lnTo>
                  <a:pt x="278" y="813"/>
                </a:lnTo>
                <a:lnTo>
                  <a:pt x="282" y="811"/>
                </a:lnTo>
                <a:lnTo>
                  <a:pt x="284" y="809"/>
                </a:lnTo>
                <a:lnTo>
                  <a:pt x="291" y="807"/>
                </a:lnTo>
                <a:lnTo>
                  <a:pt x="303" y="802"/>
                </a:lnTo>
                <a:lnTo>
                  <a:pt x="319" y="795"/>
                </a:lnTo>
                <a:lnTo>
                  <a:pt x="316" y="791"/>
                </a:lnTo>
                <a:lnTo>
                  <a:pt x="314" y="790"/>
                </a:lnTo>
                <a:lnTo>
                  <a:pt x="312" y="788"/>
                </a:lnTo>
                <a:lnTo>
                  <a:pt x="311" y="788"/>
                </a:lnTo>
                <a:lnTo>
                  <a:pt x="309" y="787"/>
                </a:lnTo>
                <a:lnTo>
                  <a:pt x="307" y="786"/>
                </a:lnTo>
                <a:lnTo>
                  <a:pt x="306" y="786"/>
                </a:lnTo>
                <a:lnTo>
                  <a:pt x="305" y="783"/>
                </a:lnTo>
                <a:lnTo>
                  <a:pt x="304" y="782"/>
                </a:lnTo>
                <a:lnTo>
                  <a:pt x="303" y="781"/>
                </a:lnTo>
                <a:lnTo>
                  <a:pt x="301" y="781"/>
                </a:lnTo>
                <a:lnTo>
                  <a:pt x="301" y="780"/>
                </a:lnTo>
                <a:lnTo>
                  <a:pt x="299" y="780"/>
                </a:lnTo>
                <a:lnTo>
                  <a:pt x="296" y="779"/>
                </a:lnTo>
                <a:lnTo>
                  <a:pt x="295" y="779"/>
                </a:lnTo>
                <a:lnTo>
                  <a:pt x="294" y="777"/>
                </a:lnTo>
                <a:lnTo>
                  <a:pt x="290" y="776"/>
                </a:lnTo>
                <a:lnTo>
                  <a:pt x="289" y="775"/>
                </a:lnTo>
                <a:lnTo>
                  <a:pt x="288" y="775"/>
                </a:lnTo>
                <a:lnTo>
                  <a:pt x="288" y="774"/>
                </a:lnTo>
                <a:lnTo>
                  <a:pt x="287" y="772"/>
                </a:lnTo>
                <a:lnTo>
                  <a:pt x="283" y="770"/>
                </a:lnTo>
                <a:lnTo>
                  <a:pt x="280" y="769"/>
                </a:lnTo>
                <a:lnTo>
                  <a:pt x="278" y="767"/>
                </a:lnTo>
                <a:lnTo>
                  <a:pt x="275" y="766"/>
                </a:lnTo>
                <a:lnTo>
                  <a:pt x="274" y="765"/>
                </a:lnTo>
                <a:lnTo>
                  <a:pt x="269" y="763"/>
                </a:lnTo>
                <a:lnTo>
                  <a:pt x="256" y="739"/>
                </a:lnTo>
                <a:lnTo>
                  <a:pt x="245" y="722"/>
                </a:lnTo>
                <a:lnTo>
                  <a:pt x="242" y="717"/>
                </a:lnTo>
                <a:lnTo>
                  <a:pt x="240" y="708"/>
                </a:lnTo>
                <a:lnTo>
                  <a:pt x="237" y="702"/>
                </a:lnTo>
                <a:lnTo>
                  <a:pt x="236" y="699"/>
                </a:lnTo>
                <a:lnTo>
                  <a:pt x="236" y="692"/>
                </a:lnTo>
                <a:lnTo>
                  <a:pt x="237" y="687"/>
                </a:lnTo>
                <a:lnTo>
                  <a:pt x="239" y="683"/>
                </a:lnTo>
                <a:lnTo>
                  <a:pt x="244" y="667"/>
                </a:lnTo>
                <a:lnTo>
                  <a:pt x="245" y="664"/>
                </a:lnTo>
                <a:lnTo>
                  <a:pt x="246" y="664"/>
                </a:lnTo>
                <a:lnTo>
                  <a:pt x="250" y="662"/>
                </a:lnTo>
                <a:lnTo>
                  <a:pt x="256" y="659"/>
                </a:lnTo>
                <a:lnTo>
                  <a:pt x="261" y="658"/>
                </a:lnTo>
                <a:lnTo>
                  <a:pt x="266" y="660"/>
                </a:lnTo>
                <a:lnTo>
                  <a:pt x="264" y="662"/>
                </a:lnTo>
                <a:lnTo>
                  <a:pt x="263" y="665"/>
                </a:lnTo>
                <a:lnTo>
                  <a:pt x="262" y="667"/>
                </a:lnTo>
                <a:lnTo>
                  <a:pt x="261" y="669"/>
                </a:lnTo>
                <a:lnTo>
                  <a:pt x="260" y="673"/>
                </a:lnTo>
                <a:lnTo>
                  <a:pt x="256" y="678"/>
                </a:lnTo>
                <a:lnTo>
                  <a:pt x="256" y="679"/>
                </a:lnTo>
                <a:lnTo>
                  <a:pt x="257" y="679"/>
                </a:lnTo>
                <a:lnTo>
                  <a:pt x="258" y="679"/>
                </a:lnTo>
                <a:lnTo>
                  <a:pt x="260" y="679"/>
                </a:lnTo>
                <a:lnTo>
                  <a:pt x="261" y="679"/>
                </a:lnTo>
                <a:lnTo>
                  <a:pt x="262" y="681"/>
                </a:lnTo>
                <a:lnTo>
                  <a:pt x="263" y="681"/>
                </a:lnTo>
                <a:lnTo>
                  <a:pt x="263" y="683"/>
                </a:lnTo>
                <a:lnTo>
                  <a:pt x="264" y="683"/>
                </a:lnTo>
                <a:lnTo>
                  <a:pt x="267" y="681"/>
                </a:lnTo>
                <a:lnTo>
                  <a:pt x="269" y="681"/>
                </a:lnTo>
                <a:lnTo>
                  <a:pt x="272" y="681"/>
                </a:lnTo>
                <a:lnTo>
                  <a:pt x="273" y="680"/>
                </a:lnTo>
                <a:lnTo>
                  <a:pt x="274" y="680"/>
                </a:lnTo>
                <a:lnTo>
                  <a:pt x="275" y="679"/>
                </a:lnTo>
                <a:lnTo>
                  <a:pt x="278" y="679"/>
                </a:lnTo>
                <a:lnTo>
                  <a:pt x="280" y="679"/>
                </a:lnTo>
                <a:lnTo>
                  <a:pt x="285" y="679"/>
                </a:lnTo>
                <a:lnTo>
                  <a:pt x="289" y="687"/>
                </a:lnTo>
                <a:lnTo>
                  <a:pt x="291" y="692"/>
                </a:lnTo>
                <a:lnTo>
                  <a:pt x="291" y="694"/>
                </a:lnTo>
                <a:lnTo>
                  <a:pt x="291" y="699"/>
                </a:lnTo>
                <a:lnTo>
                  <a:pt x="291" y="701"/>
                </a:lnTo>
                <a:lnTo>
                  <a:pt x="291" y="702"/>
                </a:lnTo>
                <a:lnTo>
                  <a:pt x="291" y="703"/>
                </a:lnTo>
                <a:lnTo>
                  <a:pt x="291" y="705"/>
                </a:lnTo>
                <a:lnTo>
                  <a:pt x="289" y="710"/>
                </a:lnTo>
                <a:lnTo>
                  <a:pt x="289" y="712"/>
                </a:lnTo>
                <a:lnTo>
                  <a:pt x="289" y="713"/>
                </a:lnTo>
                <a:lnTo>
                  <a:pt x="290" y="713"/>
                </a:lnTo>
                <a:lnTo>
                  <a:pt x="290" y="715"/>
                </a:lnTo>
                <a:lnTo>
                  <a:pt x="293" y="717"/>
                </a:lnTo>
                <a:lnTo>
                  <a:pt x="294" y="719"/>
                </a:lnTo>
                <a:lnTo>
                  <a:pt x="295" y="721"/>
                </a:lnTo>
                <a:lnTo>
                  <a:pt x="296" y="721"/>
                </a:lnTo>
                <a:lnTo>
                  <a:pt x="299" y="721"/>
                </a:lnTo>
                <a:lnTo>
                  <a:pt x="306" y="721"/>
                </a:lnTo>
                <a:lnTo>
                  <a:pt x="315" y="721"/>
                </a:lnTo>
                <a:lnTo>
                  <a:pt x="317" y="722"/>
                </a:lnTo>
                <a:lnTo>
                  <a:pt x="320" y="724"/>
                </a:lnTo>
                <a:lnTo>
                  <a:pt x="322" y="727"/>
                </a:lnTo>
                <a:lnTo>
                  <a:pt x="323" y="728"/>
                </a:lnTo>
                <a:lnTo>
                  <a:pt x="326" y="731"/>
                </a:lnTo>
                <a:lnTo>
                  <a:pt x="330" y="732"/>
                </a:lnTo>
                <a:lnTo>
                  <a:pt x="330" y="733"/>
                </a:lnTo>
                <a:lnTo>
                  <a:pt x="331" y="733"/>
                </a:lnTo>
                <a:lnTo>
                  <a:pt x="333" y="734"/>
                </a:lnTo>
                <a:lnTo>
                  <a:pt x="335" y="734"/>
                </a:lnTo>
                <a:lnTo>
                  <a:pt x="341" y="735"/>
                </a:lnTo>
                <a:lnTo>
                  <a:pt x="342" y="735"/>
                </a:lnTo>
                <a:lnTo>
                  <a:pt x="344" y="735"/>
                </a:lnTo>
                <a:lnTo>
                  <a:pt x="347" y="734"/>
                </a:lnTo>
                <a:lnTo>
                  <a:pt x="349" y="735"/>
                </a:lnTo>
                <a:lnTo>
                  <a:pt x="353" y="735"/>
                </a:lnTo>
                <a:lnTo>
                  <a:pt x="354" y="734"/>
                </a:lnTo>
                <a:lnTo>
                  <a:pt x="358" y="735"/>
                </a:lnTo>
                <a:lnTo>
                  <a:pt x="359" y="735"/>
                </a:lnTo>
                <a:lnTo>
                  <a:pt x="362" y="737"/>
                </a:lnTo>
                <a:lnTo>
                  <a:pt x="363" y="738"/>
                </a:lnTo>
                <a:lnTo>
                  <a:pt x="363" y="740"/>
                </a:lnTo>
                <a:lnTo>
                  <a:pt x="364" y="742"/>
                </a:lnTo>
                <a:lnTo>
                  <a:pt x="364" y="743"/>
                </a:lnTo>
                <a:lnTo>
                  <a:pt x="364" y="745"/>
                </a:lnTo>
                <a:lnTo>
                  <a:pt x="363" y="745"/>
                </a:lnTo>
                <a:lnTo>
                  <a:pt x="363" y="747"/>
                </a:lnTo>
                <a:lnTo>
                  <a:pt x="363" y="748"/>
                </a:lnTo>
                <a:lnTo>
                  <a:pt x="363" y="749"/>
                </a:lnTo>
                <a:lnTo>
                  <a:pt x="363" y="750"/>
                </a:lnTo>
                <a:lnTo>
                  <a:pt x="363" y="751"/>
                </a:lnTo>
                <a:lnTo>
                  <a:pt x="363" y="753"/>
                </a:lnTo>
                <a:lnTo>
                  <a:pt x="363" y="754"/>
                </a:lnTo>
                <a:lnTo>
                  <a:pt x="364" y="754"/>
                </a:lnTo>
                <a:lnTo>
                  <a:pt x="364" y="755"/>
                </a:lnTo>
                <a:lnTo>
                  <a:pt x="365" y="755"/>
                </a:lnTo>
                <a:lnTo>
                  <a:pt x="367" y="755"/>
                </a:lnTo>
                <a:lnTo>
                  <a:pt x="370" y="756"/>
                </a:lnTo>
                <a:lnTo>
                  <a:pt x="371" y="756"/>
                </a:lnTo>
                <a:lnTo>
                  <a:pt x="373" y="756"/>
                </a:lnTo>
                <a:lnTo>
                  <a:pt x="374" y="756"/>
                </a:lnTo>
                <a:lnTo>
                  <a:pt x="375" y="756"/>
                </a:lnTo>
                <a:lnTo>
                  <a:pt x="376" y="756"/>
                </a:lnTo>
                <a:lnTo>
                  <a:pt x="376" y="755"/>
                </a:lnTo>
                <a:lnTo>
                  <a:pt x="378" y="755"/>
                </a:lnTo>
                <a:lnTo>
                  <a:pt x="378" y="754"/>
                </a:lnTo>
                <a:lnTo>
                  <a:pt x="378" y="753"/>
                </a:lnTo>
                <a:lnTo>
                  <a:pt x="376" y="753"/>
                </a:lnTo>
                <a:lnTo>
                  <a:pt x="376" y="750"/>
                </a:lnTo>
                <a:lnTo>
                  <a:pt x="375" y="748"/>
                </a:lnTo>
                <a:lnTo>
                  <a:pt x="375" y="747"/>
                </a:lnTo>
                <a:lnTo>
                  <a:pt x="375" y="745"/>
                </a:lnTo>
                <a:lnTo>
                  <a:pt x="375" y="744"/>
                </a:lnTo>
                <a:lnTo>
                  <a:pt x="376" y="743"/>
                </a:lnTo>
                <a:lnTo>
                  <a:pt x="379" y="740"/>
                </a:lnTo>
                <a:lnTo>
                  <a:pt x="379" y="739"/>
                </a:lnTo>
                <a:lnTo>
                  <a:pt x="387" y="738"/>
                </a:lnTo>
                <a:lnTo>
                  <a:pt x="389" y="738"/>
                </a:lnTo>
                <a:lnTo>
                  <a:pt x="391" y="738"/>
                </a:lnTo>
                <a:lnTo>
                  <a:pt x="394" y="739"/>
                </a:lnTo>
                <a:lnTo>
                  <a:pt x="395" y="740"/>
                </a:lnTo>
                <a:lnTo>
                  <a:pt x="394" y="743"/>
                </a:lnTo>
                <a:lnTo>
                  <a:pt x="394" y="745"/>
                </a:lnTo>
                <a:lnTo>
                  <a:pt x="392" y="745"/>
                </a:lnTo>
                <a:lnTo>
                  <a:pt x="392" y="747"/>
                </a:lnTo>
                <a:lnTo>
                  <a:pt x="394" y="748"/>
                </a:lnTo>
                <a:lnTo>
                  <a:pt x="395" y="750"/>
                </a:lnTo>
                <a:lnTo>
                  <a:pt x="395" y="753"/>
                </a:lnTo>
                <a:lnTo>
                  <a:pt x="396" y="753"/>
                </a:lnTo>
                <a:lnTo>
                  <a:pt x="397" y="753"/>
                </a:lnTo>
                <a:lnTo>
                  <a:pt x="401" y="753"/>
                </a:lnTo>
                <a:lnTo>
                  <a:pt x="401" y="751"/>
                </a:lnTo>
                <a:lnTo>
                  <a:pt x="405" y="751"/>
                </a:lnTo>
                <a:lnTo>
                  <a:pt x="406" y="750"/>
                </a:lnTo>
                <a:lnTo>
                  <a:pt x="410" y="754"/>
                </a:lnTo>
                <a:lnTo>
                  <a:pt x="412" y="756"/>
                </a:lnTo>
                <a:lnTo>
                  <a:pt x="412" y="758"/>
                </a:lnTo>
                <a:lnTo>
                  <a:pt x="411" y="760"/>
                </a:lnTo>
                <a:lnTo>
                  <a:pt x="411" y="761"/>
                </a:lnTo>
                <a:lnTo>
                  <a:pt x="411" y="763"/>
                </a:lnTo>
                <a:lnTo>
                  <a:pt x="411" y="764"/>
                </a:lnTo>
                <a:lnTo>
                  <a:pt x="412" y="765"/>
                </a:lnTo>
                <a:lnTo>
                  <a:pt x="413" y="766"/>
                </a:lnTo>
                <a:lnTo>
                  <a:pt x="416" y="767"/>
                </a:lnTo>
                <a:lnTo>
                  <a:pt x="434" y="776"/>
                </a:lnTo>
                <a:lnTo>
                  <a:pt x="435" y="777"/>
                </a:lnTo>
                <a:lnTo>
                  <a:pt x="437" y="780"/>
                </a:lnTo>
                <a:lnTo>
                  <a:pt x="437" y="781"/>
                </a:lnTo>
                <a:lnTo>
                  <a:pt x="439" y="781"/>
                </a:lnTo>
                <a:lnTo>
                  <a:pt x="442" y="781"/>
                </a:lnTo>
                <a:lnTo>
                  <a:pt x="442" y="782"/>
                </a:lnTo>
                <a:lnTo>
                  <a:pt x="444" y="782"/>
                </a:lnTo>
                <a:lnTo>
                  <a:pt x="445" y="782"/>
                </a:lnTo>
                <a:lnTo>
                  <a:pt x="449" y="783"/>
                </a:lnTo>
                <a:lnTo>
                  <a:pt x="455" y="783"/>
                </a:lnTo>
                <a:lnTo>
                  <a:pt x="460" y="783"/>
                </a:lnTo>
                <a:lnTo>
                  <a:pt x="465" y="785"/>
                </a:lnTo>
                <a:lnTo>
                  <a:pt x="471" y="785"/>
                </a:lnTo>
                <a:lnTo>
                  <a:pt x="474" y="786"/>
                </a:lnTo>
                <a:lnTo>
                  <a:pt x="480" y="786"/>
                </a:lnTo>
                <a:lnTo>
                  <a:pt x="481" y="783"/>
                </a:lnTo>
                <a:lnTo>
                  <a:pt x="481" y="782"/>
                </a:lnTo>
                <a:lnTo>
                  <a:pt x="481" y="781"/>
                </a:lnTo>
                <a:lnTo>
                  <a:pt x="482" y="779"/>
                </a:lnTo>
                <a:lnTo>
                  <a:pt x="482" y="777"/>
                </a:lnTo>
                <a:lnTo>
                  <a:pt x="482" y="776"/>
                </a:lnTo>
                <a:lnTo>
                  <a:pt x="482" y="775"/>
                </a:lnTo>
                <a:lnTo>
                  <a:pt x="483" y="775"/>
                </a:lnTo>
                <a:lnTo>
                  <a:pt x="485" y="775"/>
                </a:lnTo>
                <a:lnTo>
                  <a:pt x="497" y="779"/>
                </a:lnTo>
                <a:lnTo>
                  <a:pt x="498" y="780"/>
                </a:lnTo>
                <a:lnTo>
                  <a:pt x="502" y="783"/>
                </a:lnTo>
                <a:lnTo>
                  <a:pt x="507" y="781"/>
                </a:lnTo>
                <a:lnTo>
                  <a:pt x="509" y="777"/>
                </a:lnTo>
                <a:lnTo>
                  <a:pt x="509" y="776"/>
                </a:lnTo>
                <a:lnTo>
                  <a:pt x="509" y="775"/>
                </a:lnTo>
                <a:lnTo>
                  <a:pt x="511" y="774"/>
                </a:lnTo>
                <a:lnTo>
                  <a:pt x="513" y="772"/>
                </a:lnTo>
                <a:lnTo>
                  <a:pt x="514" y="772"/>
                </a:lnTo>
                <a:lnTo>
                  <a:pt x="515" y="771"/>
                </a:lnTo>
                <a:lnTo>
                  <a:pt x="517" y="770"/>
                </a:lnTo>
                <a:lnTo>
                  <a:pt x="519" y="767"/>
                </a:lnTo>
                <a:lnTo>
                  <a:pt x="522" y="767"/>
                </a:lnTo>
                <a:lnTo>
                  <a:pt x="523" y="766"/>
                </a:lnTo>
                <a:lnTo>
                  <a:pt x="524" y="766"/>
                </a:lnTo>
                <a:lnTo>
                  <a:pt x="525" y="765"/>
                </a:lnTo>
                <a:lnTo>
                  <a:pt x="528" y="761"/>
                </a:lnTo>
                <a:lnTo>
                  <a:pt x="528" y="759"/>
                </a:lnTo>
                <a:lnTo>
                  <a:pt x="528" y="758"/>
                </a:lnTo>
                <a:lnTo>
                  <a:pt x="528" y="756"/>
                </a:lnTo>
                <a:lnTo>
                  <a:pt x="528" y="755"/>
                </a:lnTo>
                <a:lnTo>
                  <a:pt x="529" y="754"/>
                </a:lnTo>
                <a:lnTo>
                  <a:pt x="530" y="753"/>
                </a:lnTo>
                <a:lnTo>
                  <a:pt x="531" y="751"/>
                </a:lnTo>
                <a:lnTo>
                  <a:pt x="531" y="750"/>
                </a:lnTo>
                <a:lnTo>
                  <a:pt x="533" y="748"/>
                </a:lnTo>
                <a:lnTo>
                  <a:pt x="533" y="745"/>
                </a:lnTo>
                <a:lnTo>
                  <a:pt x="533" y="744"/>
                </a:lnTo>
                <a:lnTo>
                  <a:pt x="534" y="744"/>
                </a:lnTo>
                <a:lnTo>
                  <a:pt x="535" y="743"/>
                </a:lnTo>
                <a:lnTo>
                  <a:pt x="539" y="740"/>
                </a:lnTo>
                <a:lnTo>
                  <a:pt x="539" y="739"/>
                </a:lnTo>
                <a:lnTo>
                  <a:pt x="540" y="737"/>
                </a:lnTo>
                <a:lnTo>
                  <a:pt x="541" y="734"/>
                </a:lnTo>
                <a:lnTo>
                  <a:pt x="543" y="729"/>
                </a:lnTo>
                <a:lnTo>
                  <a:pt x="544" y="728"/>
                </a:lnTo>
                <a:lnTo>
                  <a:pt x="545" y="727"/>
                </a:lnTo>
                <a:lnTo>
                  <a:pt x="546" y="721"/>
                </a:lnTo>
                <a:lnTo>
                  <a:pt x="546" y="719"/>
                </a:lnTo>
                <a:lnTo>
                  <a:pt x="547" y="718"/>
                </a:lnTo>
                <a:lnTo>
                  <a:pt x="550" y="715"/>
                </a:lnTo>
                <a:lnTo>
                  <a:pt x="552" y="711"/>
                </a:lnTo>
                <a:lnTo>
                  <a:pt x="555" y="707"/>
                </a:lnTo>
                <a:lnTo>
                  <a:pt x="556" y="707"/>
                </a:lnTo>
                <a:lnTo>
                  <a:pt x="563" y="705"/>
                </a:lnTo>
                <a:lnTo>
                  <a:pt x="565" y="705"/>
                </a:lnTo>
                <a:lnTo>
                  <a:pt x="566" y="703"/>
                </a:lnTo>
                <a:lnTo>
                  <a:pt x="567" y="701"/>
                </a:lnTo>
                <a:lnTo>
                  <a:pt x="572" y="697"/>
                </a:lnTo>
                <a:lnTo>
                  <a:pt x="574" y="699"/>
                </a:lnTo>
                <a:lnTo>
                  <a:pt x="576" y="700"/>
                </a:lnTo>
                <a:lnTo>
                  <a:pt x="582" y="706"/>
                </a:lnTo>
                <a:lnTo>
                  <a:pt x="583" y="706"/>
                </a:lnTo>
                <a:lnTo>
                  <a:pt x="584" y="707"/>
                </a:lnTo>
                <a:lnTo>
                  <a:pt x="586" y="708"/>
                </a:lnTo>
                <a:lnTo>
                  <a:pt x="587" y="710"/>
                </a:lnTo>
                <a:lnTo>
                  <a:pt x="588" y="711"/>
                </a:lnTo>
                <a:lnTo>
                  <a:pt x="594" y="715"/>
                </a:lnTo>
                <a:lnTo>
                  <a:pt x="606" y="718"/>
                </a:lnTo>
                <a:lnTo>
                  <a:pt x="610" y="722"/>
                </a:lnTo>
                <a:lnTo>
                  <a:pt x="611" y="722"/>
                </a:lnTo>
                <a:lnTo>
                  <a:pt x="611" y="724"/>
                </a:lnTo>
                <a:lnTo>
                  <a:pt x="611" y="727"/>
                </a:lnTo>
                <a:lnTo>
                  <a:pt x="611" y="729"/>
                </a:lnTo>
                <a:lnTo>
                  <a:pt x="610" y="737"/>
                </a:lnTo>
                <a:lnTo>
                  <a:pt x="611" y="739"/>
                </a:lnTo>
                <a:lnTo>
                  <a:pt x="616" y="750"/>
                </a:lnTo>
                <a:lnTo>
                  <a:pt x="622" y="749"/>
                </a:lnTo>
                <a:lnTo>
                  <a:pt x="626" y="749"/>
                </a:lnTo>
                <a:lnTo>
                  <a:pt x="637" y="753"/>
                </a:lnTo>
                <a:lnTo>
                  <a:pt x="641" y="754"/>
                </a:lnTo>
                <a:lnTo>
                  <a:pt x="643" y="754"/>
                </a:lnTo>
                <a:lnTo>
                  <a:pt x="645" y="755"/>
                </a:lnTo>
                <a:lnTo>
                  <a:pt x="646" y="755"/>
                </a:lnTo>
                <a:lnTo>
                  <a:pt x="645" y="755"/>
                </a:lnTo>
                <a:lnTo>
                  <a:pt x="645" y="756"/>
                </a:lnTo>
                <a:lnTo>
                  <a:pt x="646" y="756"/>
                </a:lnTo>
                <a:lnTo>
                  <a:pt x="646" y="758"/>
                </a:lnTo>
                <a:lnTo>
                  <a:pt x="647" y="759"/>
                </a:lnTo>
                <a:lnTo>
                  <a:pt x="652" y="764"/>
                </a:lnTo>
                <a:lnTo>
                  <a:pt x="653" y="766"/>
                </a:lnTo>
                <a:lnTo>
                  <a:pt x="654" y="769"/>
                </a:lnTo>
                <a:lnTo>
                  <a:pt x="658" y="772"/>
                </a:lnTo>
                <a:lnTo>
                  <a:pt x="658" y="774"/>
                </a:lnTo>
                <a:lnTo>
                  <a:pt x="663" y="776"/>
                </a:lnTo>
                <a:lnTo>
                  <a:pt x="664" y="776"/>
                </a:lnTo>
                <a:lnTo>
                  <a:pt x="666" y="777"/>
                </a:lnTo>
                <a:lnTo>
                  <a:pt x="669" y="780"/>
                </a:lnTo>
                <a:lnTo>
                  <a:pt x="673" y="782"/>
                </a:lnTo>
                <a:lnTo>
                  <a:pt x="678" y="782"/>
                </a:lnTo>
                <a:lnTo>
                  <a:pt x="684" y="777"/>
                </a:lnTo>
                <a:lnTo>
                  <a:pt x="688" y="774"/>
                </a:lnTo>
                <a:lnTo>
                  <a:pt x="700" y="767"/>
                </a:lnTo>
                <a:lnTo>
                  <a:pt x="704" y="767"/>
                </a:lnTo>
                <a:lnTo>
                  <a:pt x="706" y="767"/>
                </a:lnTo>
                <a:lnTo>
                  <a:pt x="707" y="771"/>
                </a:lnTo>
                <a:lnTo>
                  <a:pt x="707" y="772"/>
                </a:lnTo>
                <a:lnTo>
                  <a:pt x="715" y="772"/>
                </a:lnTo>
                <a:lnTo>
                  <a:pt x="718" y="770"/>
                </a:lnTo>
                <a:lnTo>
                  <a:pt x="732" y="769"/>
                </a:lnTo>
                <a:lnTo>
                  <a:pt x="742" y="766"/>
                </a:lnTo>
                <a:lnTo>
                  <a:pt x="749" y="766"/>
                </a:lnTo>
                <a:lnTo>
                  <a:pt x="752" y="766"/>
                </a:lnTo>
                <a:lnTo>
                  <a:pt x="759" y="771"/>
                </a:lnTo>
                <a:lnTo>
                  <a:pt x="765" y="770"/>
                </a:lnTo>
                <a:lnTo>
                  <a:pt x="776" y="772"/>
                </a:lnTo>
                <a:lnTo>
                  <a:pt x="779" y="772"/>
                </a:lnTo>
                <a:lnTo>
                  <a:pt x="782" y="771"/>
                </a:lnTo>
                <a:lnTo>
                  <a:pt x="786" y="771"/>
                </a:lnTo>
                <a:lnTo>
                  <a:pt x="789" y="770"/>
                </a:lnTo>
                <a:lnTo>
                  <a:pt x="790" y="770"/>
                </a:lnTo>
                <a:lnTo>
                  <a:pt x="790" y="769"/>
                </a:lnTo>
                <a:lnTo>
                  <a:pt x="792" y="766"/>
                </a:lnTo>
                <a:lnTo>
                  <a:pt x="794" y="766"/>
                </a:lnTo>
                <a:lnTo>
                  <a:pt x="794" y="765"/>
                </a:lnTo>
                <a:lnTo>
                  <a:pt x="795" y="765"/>
                </a:lnTo>
                <a:lnTo>
                  <a:pt x="796" y="765"/>
                </a:lnTo>
                <a:lnTo>
                  <a:pt x="801" y="769"/>
                </a:lnTo>
                <a:lnTo>
                  <a:pt x="802" y="769"/>
                </a:lnTo>
                <a:lnTo>
                  <a:pt x="803" y="769"/>
                </a:lnTo>
                <a:lnTo>
                  <a:pt x="807" y="766"/>
                </a:lnTo>
                <a:lnTo>
                  <a:pt x="811" y="767"/>
                </a:lnTo>
                <a:lnTo>
                  <a:pt x="813" y="769"/>
                </a:lnTo>
                <a:lnTo>
                  <a:pt x="819" y="772"/>
                </a:lnTo>
                <a:lnTo>
                  <a:pt x="823" y="774"/>
                </a:lnTo>
                <a:lnTo>
                  <a:pt x="832" y="777"/>
                </a:lnTo>
                <a:lnTo>
                  <a:pt x="835" y="781"/>
                </a:lnTo>
                <a:lnTo>
                  <a:pt x="837" y="782"/>
                </a:lnTo>
                <a:lnTo>
                  <a:pt x="837" y="785"/>
                </a:lnTo>
                <a:lnTo>
                  <a:pt x="837" y="788"/>
                </a:lnTo>
                <a:lnTo>
                  <a:pt x="837" y="792"/>
                </a:lnTo>
                <a:lnTo>
                  <a:pt x="838" y="793"/>
                </a:lnTo>
                <a:lnTo>
                  <a:pt x="840" y="795"/>
                </a:lnTo>
                <a:lnTo>
                  <a:pt x="849" y="797"/>
                </a:lnTo>
                <a:lnTo>
                  <a:pt x="856" y="801"/>
                </a:lnTo>
                <a:lnTo>
                  <a:pt x="860" y="803"/>
                </a:lnTo>
                <a:lnTo>
                  <a:pt x="869" y="803"/>
                </a:lnTo>
                <a:lnTo>
                  <a:pt x="873" y="804"/>
                </a:lnTo>
                <a:lnTo>
                  <a:pt x="878" y="807"/>
                </a:lnTo>
                <a:lnTo>
                  <a:pt x="885" y="809"/>
                </a:lnTo>
                <a:lnTo>
                  <a:pt x="889" y="808"/>
                </a:lnTo>
                <a:lnTo>
                  <a:pt x="893" y="809"/>
                </a:lnTo>
                <a:lnTo>
                  <a:pt x="909" y="806"/>
                </a:lnTo>
                <a:lnTo>
                  <a:pt x="910" y="806"/>
                </a:lnTo>
                <a:lnTo>
                  <a:pt x="912" y="806"/>
                </a:lnTo>
                <a:lnTo>
                  <a:pt x="913" y="806"/>
                </a:lnTo>
                <a:lnTo>
                  <a:pt x="914" y="806"/>
                </a:lnTo>
                <a:lnTo>
                  <a:pt x="915" y="806"/>
                </a:lnTo>
                <a:lnTo>
                  <a:pt x="917" y="807"/>
                </a:lnTo>
                <a:lnTo>
                  <a:pt x="925" y="793"/>
                </a:lnTo>
                <a:lnTo>
                  <a:pt x="937" y="755"/>
                </a:lnTo>
                <a:lnTo>
                  <a:pt x="936" y="754"/>
                </a:lnTo>
                <a:lnTo>
                  <a:pt x="935" y="754"/>
                </a:lnTo>
                <a:lnTo>
                  <a:pt x="934" y="755"/>
                </a:lnTo>
                <a:lnTo>
                  <a:pt x="933" y="755"/>
                </a:lnTo>
                <a:lnTo>
                  <a:pt x="931" y="754"/>
                </a:lnTo>
                <a:lnTo>
                  <a:pt x="944" y="743"/>
                </a:lnTo>
                <a:lnTo>
                  <a:pt x="946" y="740"/>
                </a:lnTo>
                <a:lnTo>
                  <a:pt x="950" y="738"/>
                </a:lnTo>
                <a:lnTo>
                  <a:pt x="979" y="700"/>
                </a:lnTo>
                <a:lnTo>
                  <a:pt x="978" y="699"/>
                </a:lnTo>
                <a:lnTo>
                  <a:pt x="979" y="696"/>
                </a:lnTo>
                <a:lnTo>
                  <a:pt x="982" y="692"/>
                </a:lnTo>
                <a:lnTo>
                  <a:pt x="983" y="690"/>
                </a:lnTo>
                <a:lnTo>
                  <a:pt x="988" y="681"/>
                </a:lnTo>
                <a:lnTo>
                  <a:pt x="989" y="678"/>
                </a:lnTo>
                <a:lnTo>
                  <a:pt x="992" y="671"/>
                </a:lnTo>
                <a:lnTo>
                  <a:pt x="993" y="669"/>
                </a:lnTo>
                <a:lnTo>
                  <a:pt x="999" y="665"/>
                </a:lnTo>
                <a:lnTo>
                  <a:pt x="1000" y="665"/>
                </a:lnTo>
                <a:lnTo>
                  <a:pt x="1001" y="664"/>
                </a:lnTo>
                <a:lnTo>
                  <a:pt x="1001" y="660"/>
                </a:lnTo>
                <a:lnTo>
                  <a:pt x="1000" y="658"/>
                </a:lnTo>
                <a:lnTo>
                  <a:pt x="1000" y="657"/>
                </a:lnTo>
                <a:lnTo>
                  <a:pt x="1000" y="655"/>
                </a:lnTo>
                <a:lnTo>
                  <a:pt x="1001" y="652"/>
                </a:lnTo>
                <a:lnTo>
                  <a:pt x="1001" y="651"/>
                </a:lnTo>
                <a:lnTo>
                  <a:pt x="1003" y="649"/>
                </a:lnTo>
                <a:lnTo>
                  <a:pt x="1004" y="644"/>
                </a:lnTo>
                <a:lnTo>
                  <a:pt x="1005" y="642"/>
                </a:lnTo>
                <a:lnTo>
                  <a:pt x="1005" y="639"/>
                </a:lnTo>
                <a:lnTo>
                  <a:pt x="1006" y="639"/>
                </a:lnTo>
                <a:lnTo>
                  <a:pt x="1006" y="636"/>
                </a:lnTo>
                <a:lnTo>
                  <a:pt x="1006" y="635"/>
                </a:lnTo>
                <a:lnTo>
                  <a:pt x="1006" y="633"/>
                </a:lnTo>
                <a:lnTo>
                  <a:pt x="1006" y="632"/>
                </a:lnTo>
                <a:lnTo>
                  <a:pt x="1005" y="631"/>
                </a:lnTo>
                <a:lnTo>
                  <a:pt x="1005" y="628"/>
                </a:lnTo>
                <a:lnTo>
                  <a:pt x="1005" y="627"/>
                </a:lnTo>
                <a:lnTo>
                  <a:pt x="1005" y="626"/>
                </a:lnTo>
                <a:lnTo>
                  <a:pt x="1005" y="623"/>
                </a:lnTo>
                <a:lnTo>
                  <a:pt x="1004" y="616"/>
                </a:lnTo>
                <a:lnTo>
                  <a:pt x="1004" y="615"/>
                </a:lnTo>
                <a:lnTo>
                  <a:pt x="1001" y="610"/>
                </a:lnTo>
                <a:lnTo>
                  <a:pt x="1001" y="609"/>
                </a:lnTo>
                <a:lnTo>
                  <a:pt x="1001" y="606"/>
                </a:lnTo>
                <a:lnTo>
                  <a:pt x="1001" y="604"/>
                </a:lnTo>
                <a:lnTo>
                  <a:pt x="1009" y="591"/>
                </a:lnTo>
                <a:lnTo>
                  <a:pt x="1009" y="590"/>
                </a:lnTo>
                <a:lnTo>
                  <a:pt x="1009" y="589"/>
                </a:lnTo>
                <a:lnTo>
                  <a:pt x="1009" y="587"/>
                </a:lnTo>
                <a:lnTo>
                  <a:pt x="1009" y="584"/>
                </a:lnTo>
                <a:lnTo>
                  <a:pt x="1010" y="575"/>
                </a:lnTo>
                <a:lnTo>
                  <a:pt x="1010" y="572"/>
                </a:lnTo>
                <a:lnTo>
                  <a:pt x="1010" y="569"/>
                </a:lnTo>
                <a:lnTo>
                  <a:pt x="1009" y="559"/>
                </a:lnTo>
                <a:lnTo>
                  <a:pt x="1009" y="556"/>
                </a:lnTo>
                <a:lnTo>
                  <a:pt x="1008" y="550"/>
                </a:lnTo>
                <a:lnTo>
                  <a:pt x="1008" y="547"/>
                </a:lnTo>
                <a:lnTo>
                  <a:pt x="1008" y="546"/>
                </a:lnTo>
                <a:lnTo>
                  <a:pt x="1009" y="545"/>
                </a:lnTo>
                <a:lnTo>
                  <a:pt x="1014" y="538"/>
                </a:lnTo>
                <a:lnTo>
                  <a:pt x="1014" y="537"/>
                </a:lnTo>
                <a:lnTo>
                  <a:pt x="1014" y="536"/>
                </a:lnTo>
                <a:lnTo>
                  <a:pt x="1015" y="531"/>
                </a:lnTo>
                <a:lnTo>
                  <a:pt x="1014" y="529"/>
                </a:lnTo>
                <a:lnTo>
                  <a:pt x="1014" y="527"/>
                </a:lnTo>
                <a:lnTo>
                  <a:pt x="1008" y="518"/>
                </a:lnTo>
                <a:lnTo>
                  <a:pt x="1008" y="515"/>
                </a:lnTo>
                <a:lnTo>
                  <a:pt x="1009" y="513"/>
                </a:lnTo>
                <a:lnTo>
                  <a:pt x="1009" y="511"/>
                </a:lnTo>
                <a:lnTo>
                  <a:pt x="1011" y="506"/>
                </a:lnTo>
                <a:lnTo>
                  <a:pt x="1013" y="504"/>
                </a:lnTo>
                <a:lnTo>
                  <a:pt x="1013" y="502"/>
                </a:lnTo>
                <a:lnTo>
                  <a:pt x="1011" y="494"/>
                </a:lnTo>
                <a:lnTo>
                  <a:pt x="1014" y="492"/>
                </a:lnTo>
                <a:lnTo>
                  <a:pt x="1016" y="489"/>
                </a:lnTo>
                <a:lnTo>
                  <a:pt x="1020" y="484"/>
                </a:lnTo>
                <a:lnTo>
                  <a:pt x="1020" y="483"/>
                </a:lnTo>
                <a:lnTo>
                  <a:pt x="1020" y="482"/>
                </a:lnTo>
                <a:lnTo>
                  <a:pt x="1021" y="481"/>
                </a:lnTo>
                <a:lnTo>
                  <a:pt x="1021" y="479"/>
                </a:lnTo>
                <a:lnTo>
                  <a:pt x="1022" y="479"/>
                </a:lnTo>
                <a:lnTo>
                  <a:pt x="1025" y="478"/>
                </a:lnTo>
                <a:lnTo>
                  <a:pt x="1026" y="478"/>
                </a:lnTo>
                <a:lnTo>
                  <a:pt x="1027" y="477"/>
                </a:lnTo>
                <a:lnTo>
                  <a:pt x="1030" y="476"/>
                </a:lnTo>
                <a:lnTo>
                  <a:pt x="1031" y="476"/>
                </a:lnTo>
                <a:lnTo>
                  <a:pt x="1033" y="474"/>
                </a:lnTo>
                <a:lnTo>
                  <a:pt x="1036" y="474"/>
                </a:lnTo>
                <a:lnTo>
                  <a:pt x="1038" y="473"/>
                </a:lnTo>
                <a:lnTo>
                  <a:pt x="1040" y="472"/>
                </a:lnTo>
                <a:lnTo>
                  <a:pt x="1041" y="472"/>
                </a:lnTo>
                <a:lnTo>
                  <a:pt x="1042" y="471"/>
                </a:lnTo>
                <a:lnTo>
                  <a:pt x="1043" y="470"/>
                </a:lnTo>
                <a:lnTo>
                  <a:pt x="1043" y="468"/>
                </a:lnTo>
                <a:lnTo>
                  <a:pt x="1045" y="467"/>
                </a:lnTo>
                <a:lnTo>
                  <a:pt x="1046" y="466"/>
                </a:lnTo>
                <a:lnTo>
                  <a:pt x="1047" y="466"/>
                </a:lnTo>
                <a:lnTo>
                  <a:pt x="1047" y="465"/>
                </a:lnTo>
                <a:lnTo>
                  <a:pt x="1048" y="465"/>
                </a:lnTo>
                <a:lnTo>
                  <a:pt x="1048" y="463"/>
                </a:lnTo>
                <a:lnTo>
                  <a:pt x="1048" y="462"/>
                </a:lnTo>
                <a:lnTo>
                  <a:pt x="1048" y="461"/>
                </a:lnTo>
                <a:lnTo>
                  <a:pt x="1049" y="460"/>
                </a:lnTo>
                <a:lnTo>
                  <a:pt x="1049" y="458"/>
                </a:lnTo>
                <a:lnTo>
                  <a:pt x="1049" y="456"/>
                </a:lnTo>
                <a:lnTo>
                  <a:pt x="1048" y="455"/>
                </a:lnTo>
                <a:lnTo>
                  <a:pt x="1048" y="454"/>
                </a:lnTo>
                <a:lnTo>
                  <a:pt x="1048" y="452"/>
                </a:lnTo>
                <a:lnTo>
                  <a:pt x="1048" y="451"/>
                </a:lnTo>
                <a:lnTo>
                  <a:pt x="1048" y="450"/>
                </a:lnTo>
                <a:lnTo>
                  <a:pt x="1049" y="449"/>
                </a:lnTo>
                <a:lnTo>
                  <a:pt x="1051" y="447"/>
                </a:lnTo>
                <a:lnTo>
                  <a:pt x="1052" y="447"/>
                </a:lnTo>
                <a:lnTo>
                  <a:pt x="1054" y="445"/>
                </a:lnTo>
                <a:lnTo>
                  <a:pt x="1056" y="444"/>
                </a:lnTo>
                <a:lnTo>
                  <a:pt x="1058" y="442"/>
                </a:lnTo>
                <a:lnTo>
                  <a:pt x="1059" y="440"/>
                </a:lnTo>
                <a:lnTo>
                  <a:pt x="1059" y="439"/>
                </a:lnTo>
                <a:lnTo>
                  <a:pt x="1061" y="438"/>
                </a:lnTo>
                <a:lnTo>
                  <a:pt x="1062" y="435"/>
                </a:lnTo>
                <a:lnTo>
                  <a:pt x="1062" y="434"/>
                </a:lnTo>
                <a:lnTo>
                  <a:pt x="1063" y="431"/>
                </a:lnTo>
                <a:lnTo>
                  <a:pt x="1064" y="430"/>
                </a:lnTo>
                <a:lnTo>
                  <a:pt x="1065" y="428"/>
                </a:lnTo>
                <a:lnTo>
                  <a:pt x="1065" y="425"/>
                </a:lnTo>
                <a:lnTo>
                  <a:pt x="1068" y="423"/>
                </a:lnTo>
                <a:lnTo>
                  <a:pt x="1068" y="422"/>
                </a:lnTo>
                <a:lnTo>
                  <a:pt x="1069" y="419"/>
                </a:lnTo>
                <a:lnTo>
                  <a:pt x="1069" y="415"/>
                </a:lnTo>
                <a:lnTo>
                  <a:pt x="1069" y="413"/>
                </a:lnTo>
                <a:lnTo>
                  <a:pt x="1070" y="412"/>
                </a:lnTo>
                <a:lnTo>
                  <a:pt x="1070" y="410"/>
                </a:lnTo>
                <a:lnTo>
                  <a:pt x="1072" y="409"/>
                </a:lnTo>
                <a:lnTo>
                  <a:pt x="1073" y="409"/>
                </a:lnTo>
                <a:lnTo>
                  <a:pt x="1074" y="409"/>
                </a:lnTo>
                <a:lnTo>
                  <a:pt x="1077" y="410"/>
                </a:lnTo>
                <a:lnTo>
                  <a:pt x="1079" y="410"/>
                </a:lnTo>
                <a:lnTo>
                  <a:pt x="1080" y="410"/>
                </a:lnTo>
                <a:lnTo>
                  <a:pt x="1084" y="412"/>
                </a:lnTo>
                <a:lnTo>
                  <a:pt x="1086" y="410"/>
                </a:lnTo>
                <a:lnTo>
                  <a:pt x="1089" y="409"/>
                </a:lnTo>
                <a:lnTo>
                  <a:pt x="1091" y="408"/>
                </a:lnTo>
                <a:lnTo>
                  <a:pt x="1094" y="407"/>
                </a:lnTo>
                <a:lnTo>
                  <a:pt x="1095" y="406"/>
                </a:lnTo>
                <a:lnTo>
                  <a:pt x="1097" y="407"/>
                </a:lnTo>
                <a:lnTo>
                  <a:pt x="1100" y="407"/>
                </a:lnTo>
                <a:lnTo>
                  <a:pt x="1101" y="407"/>
                </a:lnTo>
                <a:lnTo>
                  <a:pt x="1102" y="407"/>
                </a:lnTo>
                <a:lnTo>
                  <a:pt x="1104" y="407"/>
                </a:lnTo>
                <a:lnTo>
                  <a:pt x="1104" y="406"/>
                </a:lnTo>
                <a:lnTo>
                  <a:pt x="1105" y="406"/>
                </a:lnTo>
                <a:lnTo>
                  <a:pt x="1106" y="404"/>
                </a:lnTo>
                <a:lnTo>
                  <a:pt x="1107" y="403"/>
                </a:lnTo>
                <a:lnTo>
                  <a:pt x="1109" y="402"/>
                </a:lnTo>
                <a:lnTo>
                  <a:pt x="1110" y="401"/>
                </a:lnTo>
                <a:lnTo>
                  <a:pt x="1111" y="401"/>
                </a:lnTo>
                <a:lnTo>
                  <a:pt x="1112" y="401"/>
                </a:lnTo>
                <a:lnTo>
                  <a:pt x="1113" y="401"/>
                </a:lnTo>
                <a:lnTo>
                  <a:pt x="1116" y="402"/>
                </a:lnTo>
                <a:lnTo>
                  <a:pt x="1117" y="402"/>
                </a:lnTo>
                <a:lnTo>
                  <a:pt x="1121" y="403"/>
                </a:lnTo>
                <a:lnTo>
                  <a:pt x="1122" y="403"/>
                </a:lnTo>
                <a:lnTo>
                  <a:pt x="1123" y="403"/>
                </a:lnTo>
                <a:lnTo>
                  <a:pt x="1125" y="403"/>
                </a:lnTo>
                <a:lnTo>
                  <a:pt x="1126" y="404"/>
                </a:lnTo>
                <a:lnTo>
                  <a:pt x="1127" y="404"/>
                </a:lnTo>
                <a:lnTo>
                  <a:pt x="1129" y="404"/>
                </a:lnTo>
                <a:lnTo>
                  <a:pt x="1131" y="404"/>
                </a:lnTo>
                <a:lnTo>
                  <a:pt x="1132" y="404"/>
                </a:lnTo>
                <a:lnTo>
                  <a:pt x="1133" y="404"/>
                </a:lnTo>
                <a:lnTo>
                  <a:pt x="1134" y="404"/>
                </a:lnTo>
                <a:lnTo>
                  <a:pt x="1136" y="404"/>
                </a:lnTo>
                <a:lnTo>
                  <a:pt x="1137" y="404"/>
                </a:lnTo>
                <a:lnTo>
                  <a:pt x="1138" y="404"/>
                </a:lnTo>
                <a:lnTo>
                  <a:pt x="1139" y="404"/>
                </a:lnTo>
                <a:lnTo>
                  <a:pt x="1139" y="406"/>
                </a:lnTo>
                <a:lnTo>
                  <a:pt x="1141" y="406"/>
                </a:lnTo>
                <a:lnTo>
                  <a:pt x="1142" y="406"/>
                </a:lnTo>
                <a:lnTo>
                  <a:pt x="1142" y="407"/>
                </a:lnTo>
                <a:lnTo>
                  <a:pt x="1143" y="407"/>
                </a:lnTo>
                <a:lnTo>
                  <a:pt x="1144" y="407"/>
                </a:lnTo>
                <a:lnTo>
                  <a:pt x="1145" y="407"/>
                </a:lnTo>
                <a:lnTo>
                  <a:pt x="1147" y="407"/>
                </a:lnTo>
                <a:lnTo>
                  <a:pt x="1148" y="407"/>
                </a:lnTo>
                <a:lnTo>
                  <a:pt x="1149" y="407"/>
                </a:lnTo>
                <a:lnTo>
                  <a:pt x="1150" y="407"/>
                </a:lnTo>
                <a:lnTo>
                  <a:pt x="1152" y="407"/>
                </a:lnTo>
                <a:lnTo>
                  <a:pt x="1153" y="408"/>
                </a:lnTo>
                <a:lnTo>
                  <a:pt x="1154" y="408"/>
                </a:lnTo>
                <a:lnTo>
                  <a:pt x="1155" y="409"/>
                </a:lnTo>
                <a:lnTo>
                  <a:pt x="1157" y="409"/>
                </a:lnTo>
                <a:lnTo>
                  <a:pt x="1157" y="410"/>
                </a:lnTo>
                <a:lnTo>
                  <a:pt x="1158" y="410"/>
                </a:lnTo>
                <a:lnTo>
                  <a:pt x="1159" y="410"/>
                </a:lnTo>
                <a:lnTo>
                  <a:pt x="1160" y="412"/>
                </a:lnTo>
                <a:lnTo>
                  <a:pt x="1160" y="413"/>
                </a:lnTo>
                <a:lnTo>
                  <a:pt x="1161" y="414"/>
                </a:lnTo>
                <a:lnTo>
                  <a:pt x="1163" y="414"/>
                </a:lnTo>
                <a:lnTo>
                  <a:pt x="1165" y="415"/>
                </a:lnTo>
                <a:lnTo>
                  <a:pt x="1166" y="415"/>
                </a:lnTo>
                <a:lnTo>
                  <a:pt x="1169" y="415"/>
                </a:lnTo>
                <a:lnTo>
                  <a:pt x="1171" y="414"/>
                </a:lnTo>
                <a:lnTo>
                  <a:pt x="1172" y="414"/>
                </a:lnTo>
                <a:lnTo>
                  <a:pt x="1174" y="413"/>
                </a:lnTo>
                <a:lnTo>
                  <a:pt x="1175" y="410"/>
                </a:lnTo>
                <a:lnTo>
                  <a:pt x="1180" y="407"/>
                </a:lnTo>
                <a:lnTo>
                  <a:pt x="1181" y="406"/>
                </a:lnTo>
                <a:lnTo>
                  <a:pt x="1181" y="404"/>
                </a:lnTo>
                <a:lnTo>
                  <a:pt x="1184" y="403"/>
                </a:lnTo>
                <a:lnTo>
                  <a:pt x="1185" y="403"/>
                </a:lnTo>
                <a:lnTo>
                  <a:pt x="1186" y="402"/>
                </a:lnTo>
                <a:lnTo>
                  <a:pt x="1187" y="402"/>
                </a:lnTo>
                <a:lnTo>
                  <a:pt x="1193" y="398"/>
                </a:lnTo>
                <a:lnTo>
                  <a:pt x="1196" y="398"/>
                </a:lnTo>
                <a:lnTo>
                  <a:pt x="1197" y="398"/>
                </a:lnTo>
                <a:lnTo>
                  <a:pt x="1200" y="398"/>
                </a:lnTo>
                <a:lnTo>
                  <a:pt x="1202" y="397"/>
                </a:lnTo>
                <a:lnTo>
                  <a:pt x="1203" y="397"/>
                </a:lnTo>
                <a:lnTo>
                  <a:pt x="1204" y="396"/>
                </a:lnTo>
                <a:lnTo>
                  <a:pt x="1207" y="394"/>
                </a:lnTo>
                <a:lnTo>
                  <a:pt x="1208" y="394"/>
                </a:lnTo>
                <a:lnTo>
                  <a:pt x="1209" y="396"/>
                </a:lnTo>
                <a:lnTo>
                  <a:pt x="1211" y="397"/>
                </a:lnTo>
                <a:lnTo>
                  <a:pt x="1213" y="397"/>
                </a:lnTo>
                <a:lnTo>
                  <a:pt x="1216" y="398"/>
                </a:lnTo>
                <a:lnTo>
                  <a:pt x="1217" y="398"/>
                </a:lnTo>
                <a:lnTo>
                  <a:pt x="1219" y="398"/>
                </a:lnTo>
                <a:lnTo>
                  <a:pt x="1222" y="398"/>
                </a:lnTo>
                <a:lnTo>
                  <a:pt x="1223" y="399"/>
                </a:lnTo>
                <a:lnTo>
                  <a:pt x="1224" y="399"/>
                </a:lnTo>
                <a:lnTo>
                  <a:pt x="1227" y="399"/>
                </a:lnTo>
                <a:lnTo>
                  <a:pt x="1229" y="401"/>
                </a:lnTo>
                <a:lnTo>
                  <a:pt x="1230" y="401"/>
                </a:lnTo>
                <a:lnTo>
                  <a:pt x="1232" y="402"/>
                </a:lnTo>
                <a:lnTo>
                  <a:pt x="1233" y="403"/>
                </a:lnTo>
                <a:lnTo>
                  <a:pt x="1235" y="406"/>
                </a:lnTo>
                <a:lnTo>
                  <a:pt x="1238" y="407"/>
                </a:lnTo>
                <a:lnTo>
                  <a:pt x="1240" y="408"/>
                </a:lnTo>
                <a:lnTo>
                  <a:pt x="1243" y="410"/>
                </a:lnTo>
                <a:lnTo>
                  <a:pt x="1244" y="410"/>
                </a:lnTo>
                <a:lnTo>
                  <a:pt x="1245" y="412"/>
                </a:lnTo>
                <a:lnTo>
                  <a:pt x="1246" y="412"/>
                </a:lnTo>
                <a:lnTo>
                  <a:pt x="1249" y="412"/>
                </a:lnTo>
                <a:lnTo>
                  <a:pt x="1250" y="412"/>
                </a:lnTo>
                <a:lnTo>
                  <a:pt x="1251" y="412"/>
                </a:lnTo>
                <a:lnTo>
                  <a:pt x="1252" y="413"/>
                </a:lnTo>
                <a:lnTo>
                  <a:pt x="1254" y="413"/>
                </a:lnTo>
                <a:lnTo>
                  <a:pt x="1255" y="413"/>
                </a:lnTo>
                <a:lnTo>
                  <a:pt x="1255" y="412"/>
                </a:lnTo>
                <a:lnTo>
                  <a:pt x="1256" y="412"/>
                </a:lnTo>
                <a:lnTo>
                  <a:pt x="1257" y="410"/>
                </a:lnTo>
                <a:lnTo>
                  <a:pt x="1260" y="409"/>
                </a:lnTo>
                <a:lnTo>
                  <a:pt x="1262" y="408"/>
                </a:lnTo>
                <a:lnTo>
                  <a:pt x="1264" y="408"/>
                </a:lnTo>
                <a:lnTo>
                  <a:pt x="1264" y="407"/>
                </a:lnTo>
                <a:lnTo>
                  <a:pt x="1265" y="406"/>
                </a:lnTo>
                <a:lnTo>
                  <a:pt x="1266" y="404"/>
                </a:lnTo>
                <a:lnTo>
                  <a:pt x="1267" y="403"/>
                </a:lnTo>
                <a:lnTo>
                  <a:pt x="1270" y="403"/>
                </a:lnTo>
                <a:lnTo>
                  <a:pt x="1271" y="403"/>
                </a:lnTo>
                <a:lnTo>
                  <a:pt x="1272" y="403"/>
                </a:lnTo>
                <a:lnTo>
                  <a:pt x="1275" y="404"/>
                </a:lnTo>
                <a:lnTo>
                  <a:pt x="1277" y="403"/>
                </a:lnTo>
                <a:lnTo>
                  <a:pt x="1278" y="403"/>
                </a:lnTo>
                <a:lnTo>
                  <a:pt x="1280" y="403"/>
                </a:lnTo>
                <a:lnTo>
                  <a:pt x="1282" y="402"/>
                </a:lnTo>
                <a:lnTo>
                  <a:pt x="1283" y="401"/>
                </a:lnTo>
                <a:lnTo>
                  <a:pt x="1284" y="401"/>
                </a:lnTo>
                <a:lnTo>
                  <a:pt x="1286" y="402"/>
                </a:lnTo>
                <a:lnTo>
                  <a:pt x="1288" y="402"/>
                </a:lnTo>
                <a:lnTo>
                  <a:pt x="1289" y="403"/>
                </a:lnTo>
                <a:lnTo>
                  <a:pt x="1292" y="403"/>
                </a:lnTo>
                <a:lnTo>
                  <a:pt x="1294" y="404"/>
                </a:lnTo>
                <a:lnTo>
                  <a:pt x="1296" y="404"/>
                </a:lnTo>
                <a:lnTo>
                  <a:pt x="1297" y="404"/>
                </a:lnTo>
                <a:lnTo>
                  <a:pt x="1299" y="404"/>
                </a:lnTo>
                <a:lnTo>
                  <a:pt x="1300" y="404"/>
                </a:lnTo>
                <a:lnTo>
                  <a:pt x="1302" y="404"/>
                </a:lnTo>
                <a:lnTo>
                  <a:pt x="1304" y="402"/>
                </a:lnTo>
                <a:lnTo>
                  <a:pt x="1305" y="399"/>
                </a:lnTo>
                <a:lnTo>
                  <a:pt x="1308" y="397"/>
                </a:lnTo>
                <a:lnTo>
                  <a:pt x="1309" y="396"/>
                </a:lnTo>
                <a:lnTo>
                  <a:pt x="1310" y="393"/>
                </a:lnTo>
                <a:lnTo>
                  <a:pt x="1312" y="393"/>
                </a:lnTo>
                <a:lnTo>
                  <a:pt x="1313" y="392"/>
                </a:lnTo>
                <a:lnTo>
                  <a:pt x="1314" y="391"/>
                </a:lnTo>
                <a:lnTo>
                  <a:pt x="1315" y="391"/>
                </a:lnTo>
                <a:lnTo>
                  <a:pt x="1316" y="390"/>
                </a:lnTo>
                <a:lnTo>
                  <a:pt x="1318" y="390"/>
                </a:lnTo>
                <a:lnTo>
                  <a:pt x="1318" y="388"/>
                </a:lnTo>
                <a:lnTo>
                  <a:pt x="1318" y="387"/>
                </a:lnTo>
                <a:lnTo>
                  <a:pt x="1318" y="386"/>
                </a:lnTo>
                <a:lnTo>
                  <a:pt x="1318" y="382"/>
                </a:lnTo>
                <a:lnTo>
                  <a:pt x="1318" y="380"/>
                </a:lnTo>
                <a:lnTo>
                  <a:pt x="1318" y="376"/>
                </a:lnTo>
                <a:lnTo>
                  <a:pt x="1318" y="375"/>
                </a:lnTo>
                <a:lnTo>
                  <a:pt x="1319" y="372"/>
                </a:lnTo>
                <a:lnTo>
                  <a:pt x="1320" y="372"/>
                </a:lnTo>
                <a:lnTo>
                  <a:pt x="1321" y="370"/>
                </a:lnTo>
                <a:lnTo>
                  <a:pt x="1323" y="369"/>
                </a:lnTo>
                <a:lnTo>
                  <a:pt x="1324" y="367"/>
                </a:lnTo>
                <a:lnTo>
                  <a:pt x="1325" y="366"/>
                </a:lnTo>
                <a:lnTo>
                  <a:pt x="1326" y="365"/>
                </a:lnTo>
                <a:lnTo>
                  <a:pt x="1328" y="364"/>
                </a:lnTo>
                <a:lnTo>
                  <a:pt x="1329" y="362"/>
                </a:lnTo>
                <a:lnTo>
                  <a:pt x="1329" y="361"/>
                </a:lnTo>
                <a:lnTo>
                  <a:pt x="1330" y="361"/>
                </a:lnTo>
                <a:lnTo>
                  <a:pt x="1330" y="360"/>
                </a:lnTo>
                <a:lnTo>
                  <a:pt x="1331" y="360"/>
                </a:lnTo>
                <a:lnTo>
                  <a:pt x="1332" y="360"/>
                </a:lnTo>
                <a:lnTo>
                  <a:pt x="1335" y="358"/>
                </a:lnTo>
                <a:lnTo>
                  <a:pt x="1337" y="358"/>
                </a:lnTo>
                <a:lnTo>
                  <a:pt x="1340" y="356"/>
                </a:lnTo>
                <a:lnTo>
                  <a:pt x="1341" y="355"/>
                </a:lnTo>
                <a:lnTo>
                  <a:pt x="1342" y="354"/>
                </a:lnTo>
                <a:lnTo>
                  <a:pt x="1344" y="353"/>
                </a:lnTo>
                <a:lnTo>
                  <a:pt x="1345" y="353"/>
                </a:lnTo>
                <a:lnTo>
                  <a:pt x="1347" y="351"/>
                </a:lnTo>
                <a:lnTo>
                  <a:pt x="1348" y="350"/>
                </a:lnTo>
                <a:lnTo>
                  <a:pt x="1351" y="349"/>
                </a:lnTo>
                <a:lnTo>
                  <a:pt x="1353" y="350"/>
                </a:lnTo>
                <a:lnTo>
                  <a:pt x="1355" y="350"/>
                </a:lnTo>
                <a:lnTo>
                  <a:pt x="1357" y="349"/>
                </a:lnTo>
                <a:lnTo>
                  <a:pt x="1358" y="350"/>
                </a:lnTo>
                <a:lnTo>
                  <a:pt x="1360" y="350"/>
                </a:lnTo>
                <a:lnTo>
                  <a:pt x="1361" y="350"/>
                </a:lnTo>
                <a:lnTo>
                  <a:pt x="1361" y="351"/>
                </a:lnTo>
                <a:lnTo>
                  <a:pt x="1362" y="351"/>
                </a:lnTo>
                <a:lnTo>
                  <a:pt x="1363" y="353"/>
                </a:lnTo>
                <a:lnTo>
                  <a:pt x="1366" y="353"/>
                </a:lnTo>
                <a:lnTo>
                  <a:pt x="1367" y="354"/>
                </a:lnTo>
                <a:lnTo>
                  <a:pt x="1369" y="355"/>
                </a:lnTo>
                <a:lnTo>
                  <a:pt x="1371" y="355"/>
                </a:lnTo>
                <a:lnTo>
                  <a:pt x="1372" y="354"/>
                </a:lnTo>
                <a:lnTo>
                  <a:pt x="1373" y="353"/>
                </a:lnTo>
                <a:lnTo>
                  <a:pt x="1376" y="351"/>
                </a:lnTo>
                <a:lnTo>
                  <a:pt x="1377" y="350"/>
                </a:lnTo>
                <a:lnTo>
                  <a:pt x="1378" y="350"/>
                </a:lnTo>
                <a:lnTo>
                  <a:pt x="1379" y="349"/>
                </a:lnTo>
                <a:lnTo>
                  <a:pt x="1379" y="348"/>
                </a:lnTo>
                <a:lnTo>
                  <a:pt x="1380" y="346"/>
                </a:lnTo>
                <a:lnTo>
                  <a:pt x="1382" y="345"/>
                </a:lnTo>
                <a:lnTo>
                  <a:pt x="1382" y="344"/>
                </a:lnTo>
                <a:lnTo>
                  <a:pt x="1383" y="343"/>
                </a:lnTo>
                <a:lnTo>
                  <a:pt x="1384" y="343"/>
                </a:lnTo>
                <a:lnTo>
                  <a:pt x="1385" y="342"/>
                </a:lnTo>
                <a:lnTo>
                  <a:pt x="1387" y="342"/>
                </a:lnTo>
                <a:lnTo>
                  <a:pt x="1388" y="340"/>
                </a:lnTo>
                <a:lnTo>
                  <a:pt x="1389" y="339"/>
                </a:lnTo>
                <a:lnTo>
                  <a:pt x="1389" y="338"/>
                </a:lnTo>
                <a:lnTo>
                  <a:pt x="1389" y="337"/>
                </a:lnTo>
                <a:lnTo>
                  <a:pt x="1398" y="337"/>
                </a:lnTo>
                <a:lnTo>
                  <a:pt x="1404" y="338"/>
                </a:lnTo>
                <a:lnTo>
                  <a:pt x="1406" y="339"/>
                </a:lnTo>
                <a:lnTo>
                  <a:pt x="1409" y="339"/>
                </a:lnTo>
                <a:lnTo>
                  <a:pt x="1417" y="338"/>
                </a:lnTo>
                <a:lnTo>
                  <a:pt x="1421" y="339"/>
                </a:lnTo>
                <a:lnTo>
                  <a:pt x="1424" y="339"/>
                </a:lnTo>
                <a:lnTo>
                  <a:pt x="1427" y="339"/>
                </a:lnTo>
                <a:lnTo>
                  <a:pt x="1428" y="339"/>
                </a:lnTo>
                <a:lnTo>
                  <a:pt x="1431" y="339"/>
                </a:lnTo>
                <a:lnTo>
                  <a:pt x="1432" y="340"/>
                </a:lnTo>
                <a:lnTo>
                  <a:pt x="1433" y="342"/>
                </a:lnTo>
                <a:lnTo>
                  <a:pt x="1435" y="342"/>
                </a:lnTo>
                <a:lnTo>
                  <a:pt x="1436" y="343"/>
                </a:lnTo>
                <a:lnTo>
                  <a:pt x="1437" y="344"/>
                </a:lnTo>
                <a:lnTo>
                  <a:pt x="1438" y="345"/>
                </a:lnTo>
                <a:lnTo>
                  <a:pt x="1440" y="345"/>
                </a:lnTo>
                <a:lnTo>
                  <a:pt x="1442" y="346"/>
                </a:lnTo>
                <a:lnTo>
                  <a:pt x="1443" y="346"/>
                </a:lnTo>
                <a:lnTo>
                  <a:pt x="1444" y="346"/>
                </a:lnTo>
                <a:lnTo>
                  <a:pt x="1446" y="346"/>
                </a:lnTo>
                <a:lnTo>
                  <a:pt x="1447" y="346"/>
                </a:lnTo>
                <a:lnTo>
                  <a:pt x="1448" y="345"/>
                </a:lnTo>
                <a:lnTo>
                  <a:pt x="1449" y="345"/>
                </a:lnTo>
                <a:lnTo>
                  <a:pt x="1451" y="345"/>
                </a:lnTo>
                <a:lnTo>
                  <a:pt x="1452" y="345"/>
                </a:lnTo>
                <a:lnTo>
                  <a:pt x="1453" y="345"/>
                </a:lnTo>
                <a:lnTo>
                  <a:pt x="1454" y="345"/>
                </a:lnTo>
                <a:lnTo>
                  <a:pt x="1457" y="345"/>
                </a:lnTo>
                <a:lnTo>
                  <a:pt x="1458" y="345"/>
                </a:lnTo>
                <a:lnTo>
                  <a:pt x="1459" y="345"/>
                </a:lnTo>
                <a:lnTo>
                  <a:pt x="1459" y="344"/>
                </a:lnTo>
                <a:lnTo>
                  <a:pt x="1459" y="343"/>
                </a:lnTo>
                <a:lnTo>
                  <a:pt x="1460" y="342"/>
                </a:lnTo>
                <a:lnTo>
                  <a:pt x="1460" y="339"/>
                </a:lnTo>
                <a:lnTo>
                  <a:pt x="1460" y="338"/>
                </a:lnTo>
                <a:lnTo>
                  <a:pt x="1460" y="337"/>
                </a:lnTo>
                <a:lnTo>
                  <a:pt x="1460" y="334"/>
                </a:lnTo>
                <a:lnTo>
                  <a:pt x="1460" y="333"/>
                </a:lnTo>
                <a:lnTo>
                  <a:pt x="1462" y="332"/>
                </a:lnTo>
                <a:lnTo>
                  <a:pt x="1462" y="330"/>
                </a:lnTo>
                <a:lnTo>
                  <a:pt x="1463" y="329"/>
                </a:lnTo>
                <a:lnTo>
                  <a:pt x="1463" y="328"/>
                </a:lnTo>
                <a:lnTo>
                  <a:pt x="1464" y="327"/>
                </a:lnTo>
                <a:lnTo>
                  <a:pt x="1465" y="326"/>
                </a:lnTo>
                <a:lnTo>
                  <a:pt x="1465" y="324"/>
                </a:lnTo>
                <a:lnTo>
                  <a:pt x="1467" y="322"/>
                </a:lnTo>
                <a:lnTo>
                  <a:pt x="1468" y="321"/>
                </a:lnTo>
                <a:lnTo>
                  <a:pt x="1469" y="319"/>
                </a:lnTo>
                <a:lnTo>
                  <a:pt x="1470" y="319"/>
                </a:lnTo>
                <a:lnTo>
                  <a:pt x="1471" y="318"/>
                </a:lnTo>
                <a:lnTo>
                  <a:pt x="1473" y="317"/>
                </a:lnTo>
                <a:lnTo>
                  <a:pt x="1474" y="317"/>
                </a:lnTo>
                <a:lnTo>
                  <a:pt x="1475" y="316"/>
                </a:lnTo>
                <a:lnTo>
                  <a:pt x="1475" y="314"/>
                </a:lnTo>
                <a:lnTo>
                  <a:pt x="1476" y="314"/>
                </a:lnTo>
                <a:lnTo>
                  <a:pt x="1476" y="313"/>
                </a:lnTo>
                <a:lnTo>
                  <a:pt x="1476" y="312"/>
                </a:lnTo>
                <a:lnTo>
                  <a:pt x="1476" y="311"/>
                </a:lnTo>
                <a:lnTo>
                  <a:pt x="1476" y="310"/>
                </a:lnTo>
                <a:lnTo>
                  <a:pt x="1476" y="308"/>
                </a:lnTo>
                <a:lnTo>
                  <a:pt x="1475" y="306"/>
                </a:lnTo>
                <a:lnTo>
                  <a:pt x="1474" y="305"/>
                </a:lnTo>
                <a:lnTo>
                  <a:pt x="1473" y="302"/>
                </a:lnTo>
                <a:lnTo>
                  <a:pt x="1473" y="301"/>
                </a:lnTo>
                <a:lnTo>
                  <a:pt x="1470" y="298"/>
                </a:lnTo>
                <a:lnTo>
                  <a:pt x="1468" y="297"/>
                </a:lnTo>
                <a:lnTo>
                  <a:pt x="1467" y="296"/>
                </a:lnTo>
                <a:lnTo>
                  <a:pt x="1465" y="295"/>
                </a:lnTo>
                <a:lnTo>
                  <a:pt x="1465" y="294"/>
                </a:lnTo>
                <a:lnTo>
                  <a:pt x="1465" y="292"/>
                </a:lnTo>
                <a:lnTo>
                  <a:pt x="1465" y="291"/>
                </a:lnTo>
                <a:lnTo>
                  <a:pt x="1465" y="290"/>
                </a:lnTo>
                <a:lnTo>
                  <a:pt x="1465" y="287"/>
                </a:lnTo>
                <a:lnTo>
                  <a:pt x="1465" y="286"/>
                </a:lnTo>
                <a:lnTo>
                  <a:pt x="1465" y="285"/>
                </a:lnTo>
                <a:lnTo>
                  <a:pt x="1465" y="284"/>
                </a:lnTo>
                <a:lnTo>
                  <a:pt x="1465" y="282"/>
                </a:lnTo>
                <a:lnTo>
                  <a:pt x="1465" y="280"/>
                </a:lnTo>
                <a:lnTo>
                  <a:pt x="1464" y="279"/>
                </a:lnTo>
                <a:lnTo>
                  <a:pt x="1464" y="276"/>
                </a:lnTo>
                <a:lnTo>
                  <a:pt x="1464" y="275"/>
                </a:lnTo>
                <a:lnTo>
                  <a:pt x="1464" y="274"/>
                </a:lnTo>
                <a:lnTo>
                  <a:pt x="1463" y="273"/>
                </a:lnTo>
                <a:lnTo>
                  <a:pt x="1464" y="271"/>
                </a:lnTo>
                <a:lnTo>
                  <a:pt x="1464" y="269"/>
                </a:lnTo>
                <a:lnTo>
                  <a:pt x="1465" y="266"/>
                </a:lnTo>
                <a:lnTo>
                  <a:pt x="1465" y="264"/>
                </a:lnTo>
                <a:lnTo>
                  <a:pt x="1465" y="261"/>
                </a:lnTo>
                <a:lnTo>
                  <a:pt x="1464" y="258"/>
                </a:lnTo>
                <a:lnTo>
                  <a:pt x="1464" y="257"/>
                </a:lnTo>
                <a:lnTo>
                  <a:pt x="1464" y="255"/>
                </a:lnTo>
                <a:lnTo>
                  <a:pt x="1462" y="253"/>
                </a:lnTo>
                <a:lnTo>
                  <a:pt x="1458" y="253"/>
                </a:lnTo>
                <a:lnTo>
                  <a:pt x="1457" y="250"/>
                </a:lnTo>
                <a:lnTo>
                  <a:pt x="1456" y="247"/>
                </a:lnTo>
                <a:lnTo>
                  <a:pt x="1456" y="244"/>
                </a:lnTo>
                <a:lnTo>
                  <a:pt x="1454" y="242"/>
                </a:lnTo>
                <a:lnTo>
                  <a:pt x="1453" y="239"/>
                </a:lnTo>
                <a:lnTo>
                  <a:pt x="1453" y="234"/>
                </a:lnTo>
                <a:lnTo>
                  <a:pt x="1454" y="233"/>
                </a:lnTo>
                <a:lnTo>
                  <a:pt x="1454" y="232"/>
                </a:lnTo>
                <a:lnTo>
                  <a:pt x="1456" y="228"/>
                </a:lnTo>
                <a:lnTo>
                  <a:pt x="1457" y="226"/>
                </a:lnTo>
                <a:lnTo>
                  <a:pt x="1457" y="225"/>
                </a:lnTo>
                <a:lnTo>
                  <a:pt x="1458" y="222"/>
                </a:lnTo>
                <a:lnTo>
                  <a:pt x="1459" y="221"/>
                </a:lnTo>
                <a:lnTo>
                  <a:pt x="1459" y="218"/>
                </a:lnTo>
                <a:lnTo>
                  <a:pt x="1460" y="216"/>
                </a:lnTo>
                <a:lnTo>
                  <a:pt x="1462" y="215"/>
                </a:lnTo>
                <a:lnTo>
                  <a:pt x="1463" y="211"/>
                </a:lnTo>
                <a:lnTo>
                  <a:pt x="1464" y="207"/>
                </a:lnTo>
                <a:lnTo>
                  <a:pt x="1465" y="206"/>
                </a:lnTo>
                <a:lnTo>
                  <a:pt x="1465" y="204"/>
                </a:lnTo>
                <a:lnTo>
                  <a:pt x="1467" y="202"/>
                </a:lnTo>
                <a:lnTo>
                  <a:pt x="1468" y="201"/>
                </a:lnTo>
                <a:lnTo>
                  <a:pt x="1468" y="200"/>
                </a:lnTo>
                <a:lnTo>
                  <a:pt x="1469" y="199"/>
                </a:lnTo>
                <a:lnTo>
                  <a:pt x="1469" y="197"/>
                </a:lnTo>
                <a:lnTo>
                  <a:pt x="1470" y="196"/>
                </a:lnTo>
                <a:lnTo>
                  <a:pt x="1470" y="195"/>
                </a:lnTo>
                <a:lnTo>
                  <a:pt x="1470" y="194"/>
                </a:lnTo>
                <a:lnTo>
                  <a:pt x="1470" y="193"/>
                </a:lnTo>
                <a:lnTo>
                  <a:pt x="1470" y="191"/>
                </a:lnTo>
                <a:lnTo>
                  <a:pt x="1471" y="191"/>
                </a:lnTo>
                <a:lnTo>
                  <a:pt x="1476" y="190"/>
                </a:lnTo>
                <a:lnTo>
                  <a:pt x="1480" y="185"/>
                </a:lnTo>
                <a:lnTo>
                  <a:pt x="1485" y="177"/>
                </a:lnTo>
                <a:lnTo>
                  <a:pt x="1485" y="170"/>
                </a:lnTo>
                <a:lnTo>
                  <a:pt x="1486" y="168"/>
                </a:lnTo>
                <a:lnTo>
                  <a:pt x="1487" y="165"/>
                </a:lnTo>
                <a:lnTo>
                  <a:pt x="1489" y="164"/>
                </a:lnTo>
                <a:lnTo>
                  <a:pt x="1490" y="163"/>
                </a:lnTo>
                <a:lnTo>
                  <a:pt x="1491" y="163"/>
                </a:lnTo>
                <a:lnTo>
                  <a:pt x="1492" y="163"/>
                </a:lnTo>
                <a:lnTo>
                  <a:pt x="1491" y="162"/>
                </a:lnTo>
                <a:lnTo>
                  <a:pt x="1491" y="161"/>
                </a:lnTo>
                <a:lnTo>
                  <a:pt x="1490" y="159"/>
                </a:lnTo>
                <a:lnTo>
                  <a:pt x="1490" y="158"/>
                </a:lnTo>
                <a:lnTo>
                  <a:pt x="1489" y="156"/>
                </a:lnTo>
                <a:lnTo>
                  <a:pt x="1489" y="154"/>
                </a:lnTo>
                <a:lnTo>
                  <a:pt x="1489" y="153"/>
                </a:lnTo>
                <a:lnTo>
                  <a:pt x="1489" y="151"/>
                </a:lnTo>
                <a:lnTo>
                  <a:pt x="1489" y="149"/>
                </a:lnTo>
                <a:lnTo>
                  <a:pt x="1500" y="148"/>
                </a:lnTo>
                <a:lnTo>
                  <a:pt x="1501" y="148"/>
                </a:lnTo>
                <a:lnTo>
                  <a:pt x="1502" y="151"/>
                </a:lnTo>
                <a:lnTo>
                  <a:pt x="1502" y="152"/>
                </a:lnTo>
                <a:lnTo>
                  <a:pt x="1502" y="153"/>
                </a:lnTo>
                <a:lnTo>
                  <a:pt x="1502" y="154"/>
                </a:lnTo>
                <a:lnTo>
                  <a:pt x="1502" y="156"/>
                </a:lnTo>
                <a:lnTo>
                  <a:pt x="1505" y="154"/>
                </a:lnTo>
                <a:lnTo>
                  <a:pt x="1513" y="151"/>
                </a:lnTo>
                <a:lnTo>
                  <a:pt x="1516" y="148"/>
                </a:lnTo>
                <a:lnTo>
                  <a:pt x="1517" y="148"/>
                </a:lnTo>
                <a:lnTo>
                  <a:pt x="1518" y="148"/>
                </a:lnTo>
                <a:lnTo>
                  <a:pt x="1524" y="146"/>
                </a:lnTo>
                <a:lnTo>
                  <a:pt x="1524" y="145"/>
                </a:lnTo>
                <a:lnTo>
                  <a:pt x="1531" y="142"/>
                </a:lnTo>
                <a:lnTo>
                  <a:pt x="1533" y="141"/>
                </a:lnTo>
                <a:lnTo>
                  <a:pt x="1535" y="140"/>
                </a:lnTo>
                <a:lnTo>
                  <a:pt x="1540" y="137"/>
                </a:lnTo>
                <a:lnTo>
                  <a:pt x="1543" y="143"/>
                </a:lnTo>
                <a:lnTo>
                  <a:pt x="1544" y="142"/>
                </a:lnTo>
                <a:lnTo>
                  <a:pt x="1544" y="141"/>
                </a:lnTo>
                <a:lnTo>
                  <a:pt x="1547" y="138"/>
                </a:lnTo>
                <a:lnTo>
                  <a:pt x="1547" y="137"/>
                </a:lnTo>
                <a:lnTo>
                  <a:pt x="1548" y="136"/>
                </a:lnTo>
                <a:lnTo>
                  <a:pt x="1549" y="135"/>
                </a:lnTo>
                <a:lnTo>
                  <a:pt x="1553" y="132"/>
                </a:lnTo>
                <a:lnTo>
                  <a:pt x="1555" y="127"/>
                </a:lnTo>
                <a:lnTo>
                  <a:pt x="1558" y="126"/>
                </a:lnTo>
                <a:lnTo>
                  <a:pt x="1559" y="124"/>
                </a:lnTo>
                <a:lnTo>
                  <a:pt x="1563" y="120"/>
                </a:lnTo>
                <a:lnTo>
                  <a:pt x="1569" y="115"/>
                </a:lnTo>
                <a:lnTo>
                  <a:pt x="1572" y="111"/>
                </a:lnTo>
                <a:lnTo>
                  <a:pt x="1574" y="111"/>
                </a:lnTo>
                <a:lnTo>
                  <a:pt x="1576" y="111"/>
                </a:lnTo>
                <a:lnTo>
                  <a:pt x="1577" y="110"/>
                </a:lnTo>
                <a:lnTo>
                  <a:pt x="1579" y="109"/>
                </a:lnTo>
                <a:lnTo>
                  <a:pt x="1579" y="108"/>
                </a:lnTo>
                <a:lnTo>
                  <a:pt x="1580" y="105"/>
                </a:lnTo>
                <a:lnTo>
                  <a:pt x="1580" y="103"/>
                </a:lnTo>
                <a:lnTo>
                  <a:pt x="1580" y="101"/>
                </a:lnTo>
                <a:lnTo>
                  <a:pt x="1580" y="98"/>
                </a:lnTo>
                <a:lnTo>
                  <a:pt x="1580" y="94"/>
                </a:lnTo>
                <a:lnTo>
                  <a:pt x="1582" y="94"/>
                </a:lnTo>
                <a:lnTo>
                  <a:pt x="1585" y="90"/>
                </a:lnTo>
                <a:lnTo>
                  <a:pt x="1586" y="89"/>
                </a:lnTo>
                <a:lnTo>
                  <a:pt x="1586" y="87"/>
                </a:lnTo>
                <a:lnTo>
                  <a:pt x="1596" y="88"/>
                </a:lnTo>
                <a:lnTo>
                  <a:pt x="1597" y="88"/>
                </a:lnTo>
                <a:lnTo>
                  <a:pt x="1601" y="85"/>
                </a:lnTo>
                <a:lnTo>
                  <a:pt x="1603" y="84"/>
                </a:lnTo>
                <a:lnTo>
                  <a:pt x="1604" y="83"/>
                </a:lnTo>
                <a:lnTo>
                  <a:pt x="1609" y="82"/>
                </a:lnTo>
                <a:lnTo>
                  <a:pt x="1613" y="81"/>
                </a:lnTo>
                <a:lnTo>
                  <a:pt x="1615" y="79"/>
                </a:lnTo>
                <a:lnTo>
                  <a:pt x="1617" y="79"/>
                </a:lnTo>
                <a:lnTo>
                  <a:pt x="1620" y="79"/>
                </a:lnTo>
                <a:lnTo>
                  <a:pt x="1624" y="77"/>
                </a:lnTo>
                <a:lnTo>
                  <a:pt x="1629" y="76"/>
                </a:lnTo>
                <a:lnTo>
                  <a:pt x="1633" y="74"/>
                </a:lnTo>
                <a:lnTo>
                  <a:pt x="1635" y="73"/>
                </a:lnTo>
                <a:lnTo>
                  <a:pt x="1638" y="72"/>
                </a:lnTo>
                <a:lnTo>
                  <a:pt x="1656" y="65"/>
                </a:lnTo>
                <a:lnTo>
                  <a:pt x="1662" y="62"/>
                </a:lnTo>
                <a:lnTo>
                  <a:pt x="1659" y="60"/>
                </a:lnTo>
                <a:lnTo>
                  <a:pt x="1655" y="57"/>
                </a:lnTo>
                <a:lnTo>
                  <a:pt x="1650" y="53"/>
                </a:lnTo>
                <a:lnTo>
                  <a:pt x="1645" y="47"/>
                </a:lnTo>
                <a:lnTo>
                  <a:pt x="1643" y="45"/>
                </a:lnTo>
                <a:lnTo>
                  <a:pt x="1640" y="41"/>
                </a:lnTo>
                <a:lnTo>
                  <a:pt x="1636" y="36"/>
                </a:lnTo>
                <a:lnTo>
                  <a:pt x="1635" y="31"/>
                </a:lnTo>
                <a:lnTo>
                  <a:pt x="1633" y="26"/>
                </a:lnTo>
                <a:lnTo>
                  <a:pt x="1631" y="20"/>
                </a:lnTo>
                <a:lnTo>
                  <a:pt x="1631" y="15"/>
                </a:lnTo>
                <a:lnTo>
                  <a:pt x="1631" y="10"/>
                </a:lnTo>
                <a:lnTo>
                  <a:pt x="1631" y="7"/>
                </a:lnTo>
                <a:lnTo>
                  <a:pt x="1643" y="16"/>
                </a:lnTo>
                <a:lnTo>
                  <a:pt x="1647" y="15"/>
                </a:lnTo>
                <a:lnTo>
                  <a:pt x="1656" y="14"/>
                </a:lnTo>
                <a:lnTo>
                  <a:pt x="1659" y="14"/>
                </a:lnTo>
                <a:lnTo>
                  <a:pt x="1672" y="10"/>
                </a:lnTo>
                <a:lnTo>
                  <a:pt x="1675" y="9"/>
                </a:lnTo>
                <a:lnTo>
                  <a:pt x="1676" y="8"/>
                </a:lnTo>
                <a:lnTo>
                  <a:pt x="1681" y="7"/>
                </a:lnTo>
                <a:lnTo>
                  <a:pt x="1684" y="5"/>
                </a:lnTo>
                <a:lnTo>
                  <a:pt x="1691" y="3"/>
                </a:lnTo>
                <a:lnTo>
                  <a:pt x="1695" y="2"/>
                </a:lnTo>
                <a:lnTo>
                  <a:pt x="1697" y="0"/>
                </a:lnTo>
                <a:lnTo>
                  <a:pt x="1699" y="0"/>
                </a:lnTo>
                <a:lnTo>
                  <a:pt x="1703" y="0"/>
                </a:lnTo>
                <a:lnTo>
                  <a:pt x="1704" y="0"/>
                </a:lnTo>
                <a:lnTo>
                  <a:pt x="1708" y="0"/>
                </a:lnTo>
                <a:lnTo>
                  <a:pt x="1710" y="2"/>
                </a:lnTo>
                <a:lnTo>
                  <a:pt x="1721" y="8"/>
                </a:lnTo>
                <a:lnTo>
                  <a:pt x="1726" y="8"/>
                </a:lnTo>
                <a:lnTo>
                  <a:pt x="1727" y="8"/>
                </a:lnTo>
                <a:lnTo>
                  <a:pt x="1743" y="8"/>
                </a:lnTo>
                <a:lnTo>
                  <a:pt x="1745" y="19"/>
                </a:lnTo>
                <a:lnTo>
                  <a:pt x="1747" y="33"/>
                </a:lnTo>
                <a:lnTo>
                  <a:pt x="1752" y="65"/>
                </a:lnTo>
                <a:lnTo>
                  <a:pt x="1753" y="77"/>
                </a:lnTo>
                <a:lnTo>
                  <a:pt x="1758" y="106"/>
                </a:lnTo>
                <a:lnTo>
                  <a:pt x="1759" y="111"/>
                </a:lnTo>
                <a:lnTo>
                  <a:pt x="1759" y="115"/>
                </a:lnTo>
                <a:lnTo>
                  <a:pt x="1761" y="120"/>
                </a:lnTo>
                <a:lnTo>
                  <a:pt x="1762" y="125"/>
                </a:lnTo>
                <a:lnTo>
                  <a:pt x="1763" y="129"/>
                </a:lnTo>
                <a:lnTo>
                  <a:pt x="1766" y="132"/>
                </a:lnTo>
                <a:lnTo>
                  <a:pt x="1768" y="138"/>
                </a:lnTo>
                <a:lnTo>
                  <a:pt x="1769" y="142"/>
                </a:lnTo>
                <a:lnTo>
                  <a:pt x="1772" y="146"/>
                </a:lnTo>
                <a:lnTo>
                  <a:pt x="1774" y="151"/>
                </a:lnTo>
                <a:lnTo>
                  <a:pt x="1777" y="156"/>
                </a:lnTo>
                <a:lnTo>
                  <a:pt x="1780" y="159"/>
                </a:lnTo>
                <a:lnTo>
                  <a:pt x="1785" y="167"/>
                </a:lnTo>
                <a:lnTo>
                  <a:pt x="1791" y="173"/>
                </a:lnTo>
                <a:lnTo>
                  <a:pt x="1796" y="179"/>
                </a:lnTo>
                <a:lnTo>
                  <a:pt x="1802" y="186"/>
                </a:lnTo>
                <a:lnTo>
                  <a:pt x="1807" y="191"/>
                </a:lnTo>
                <a:lnTo>
                  <a:pt x="1814" y="196"/>
                </a:lnTo>
                <a:lnTo>
                  <a:pt x="1818" y="201"/>
                </a:lnTo>
                <a:lnTo>
                  <a:pt x="1827" y="209"/>
                </a:lnTo>
                <a:lnTo>
                  <a:pt x="1848" y="226"/>
                </a:lnTo>
                <a:lnTo>
                  <a:pt x="1858" y="234"/>
                </a:lnTo>
                <a:lnTo>
                  <a:pt x="1869" y="243"/>
                </a:lnTo>
                <a:lnTo>
                  <a:pt x="1894" y="263"/>
                </a:lnTo>
                <a:lnTo>
                  <a:pt x="1903" y="271"/>
                </a:lnTo>
                <a:lnTo>
                  <a:pt x="1910" y="276"/>
                </a:lnTo>
                <a:lnTo>
                  <a:pt x="1914" y="281"/>
                </a:lnTo>
                <a:lnTo>
                  <a:pt x="1924" y="292"/>
                </a:lnTo>
                <a:lnTo>
                  <a:pt x="1930" y="297"/>
                </a:lnTo>
                <a:lnTo>
                  <a:pt x="1939" y="307"/>
                </a:lnTo>
                <a:lnTo>
                  <a:pt x="1946" y="316"/>
                </a:lnTo>
                <a:lnTo>
                  <a:pt x="1962" y="335"/>
                </a:lnTo>
                <a:lnTo>
                  <a:pt x="1965" y="337"/>
                </a:lnTo>
                <a:lnTo>
                  <a:pt x="1983" y="359"/>
                </a:lnTo>
                <a:lnTo>
                  <a:pt x="1986" y="362"/>
                </a:lnTo>
                <a:lnTo>
                  <a:pt x="1992" y="370"/>
                </a:lnTo>
                <a:lnTo>
                  <a:pt x="1996" y="375"/>
                </a:lnTo>
                <a:lnTo>
                  <a:pt x="2009" y="390"/>
                </a:lnTo>
                <a:lnTo>
                  <a:pt x="2013" y="396"/>
                </a:lnTo>
                <a:lnTo>
                  <a:pt x="2018" y="401"/>
                </a:lnTo>
                <a:lnTo>
                  <a:pt x="2022" y="406"/>
                </a:lnTo>
                <a:lnTo>
                  <a:pt x="2025" y="410"/>
                </a:lnTo>
                <a:lnTo>
                  <a:pt x="2028" y="414"/>
                </a:lnTo>
                <a:lnTo>
                  <a:pt x="2036" y="425"/>
                </a:lnTo>
                <a:lnTo>
                  <a:pt x="2038" y="429"/>
                </a:lnTo>
                <a:lnTo>
                  <a:pt x="2039" y="431"/>
                </a:lnTo>
                <a:lnTo>
                  <a:pt x="2041" y="435"/>
                </a:lnTo>
                <a:lnTo>
                  <a:pt x="2044" y="439"/>
                </a:lnTo>
                <a:lnTo>
                  <a:pt x="2044" y="440"/>
                </a:lnTo>
                <a:lnTo>
                  <a:pt x="2045" y="442"/>
                </a:lnTo>
                <a:lnTo>
                  <a:pt x="2047" y="446"/>
                </a:lnTo>
                <a:lnTo>
                  <a:pt x="2047" y="447"/>
                </a:lnTo>
                <a:lnTo>
                  <a:pt x="2049" y="449"/>
                </a:lnTo>
                <a:lnTo>
                  <a:pt x="2050" y="452"/>
                </a:lnTo>
                <a:lnTo>
                  <a:pt x="2051" y="455"/>
                </a:lnTo>
                <a:lnTo>
                  <a:pt x="2052" y="457"/>
                </a:lnTo>
                <a:lnTo>
                  <a:pt x="2052" y="458"/>
                </a:lnTo>
                <a:lnTo>
                  <a:pt x="2054" y="461"/>
                </a:lnTo>
                <a:lnTo>
                  <a:pt x="2055" y="465"/>
                </a:lnTo>
                <a:lnTo>
                  <a:pt x="2056" y="467"/>
                </a:lnTo>
                <a:lnTo>
                  <a:pt x="2057" y="471"/>
                </a:lnTo>
                <a:lnTo>
                  <a:pt x="2058" y="473"/>
                </a:lnTo>
                <a:lnTo>
                  <a:pt x="2060" y="477"/>
                </a:lnTo>
                <a:lnTo>
                  <a:pt x="2060" y="479"/>
                </a:lnTo>
                <a:lnTo>
                  <a:pt x="2061" y="483"/>
                </a:lnTo>
                <a:lnTo>
                  <a:pt x="2065" y="494"/>
                </a:lnTo>
                <a:lnTo>
                  <a:pt x="2078" y="542"/>
                </a:lnTo>
                <a:lnTo>
                  <a:pt x="2081" y="550"/>
                </a:lnTo>
                <a:lnTo>
                  <a:pt x="2082" y="553"/>
                </a:lnTo>
                <a:lnTo>
                  <a:pt x="2083" y="557"/>
                </a:lnTo>
                <a:lnTo>
                  <a:pt x="2083" y="559"/>
                </a:lnTo>
                <a:lnTo>
                  <a:pt x="2084" y="562"/>
                </a:lnTo>
                <a:lnTo>
                  <a:pt x="2085" y="564"/>
                </a:lnTo>
                <a:lnTo>
                  <a:pt x="2087" y="568"/>
                </a:lnTo>
                <a:lnTo>
                  <a:pt x="2089" y="573"/>
                </a:lnTo>
                <a:lnTo>
                  <a:pt x="2090" y="575"/>
                </a:lnTo>
                <a:lnTo>
                  <a:pt x="2093" y="580"/>
                </a:lnTo>
                <a:lnTo>
                  <a:pt x="2095" y="584"/>
                </a:lnTo>
                <a:lnTo>
                  <a:pt x="2098" y="591"/>
                </a:lnTo>
                <a:lnTo>
                  <a:pt x="2099" y="594"/>
                </a:lnTo>
                <a:lnTo>
                  <a:pt x="2077" y="591"/>
                </a:lnTo>
                <a:lnTo>
                  <a:pt x="2035" y="606"/>
                </a:lnTo>
                <a:lnTo>
                  <a:pt x="2041" y="621"/>
                </a:lnTo>
                <a:lnTo>
                  <a:pt x="2046" y="642"/>
                </a:lnTo>
                <a:lnTo>
                  <a:pt x="2056" y="670"/>
                </a:lnTo>
                <a:lnTo>
                  <a:pt x="2062" y="692"/>
                </a:lnTo>
                <a:lnTo>
                  <a:pt x="2061" y="695"/>
                </a:lnTo>
                <a:lnTo>
                  <a:pt x="2047" y="735"/>
                </a:lnTo>
                <a:lnTo>
                  <a:pt x="2056" y="738"/>
                </a:lnTo>
                <a:lnTo>
                  <a:pt x="2073" y="745"/>
                </a:lnTo>
                <a:lnTo>
                  <a:pt x="2083" y="742"/>
                </a:lnTo>
                <a:lnTo>
                  <a:pt x="2099" y="750"/>
                </a:lnTo>
                <a:lnTo>
                  <a:pt x="2101" y="764"/>
                </a:lnTo>
                <a:lnTo>
                  <a:pt x="2119" y="791"/>
                </a:lnTo>
                <a:lnTo>
                  <a:pt x="2122" y="796"/>
                </a:lnTo>
                <a:lnTo>
                  <a:pt x="2129" y="808"/>
                </a:lnTo>
                <a:lnTo>
                  <a:pt x="2137" y="815"/>
                </a:lnTo>
                <a:lnTo>
                  <a:pt x="2163" y="832"/>
                </a:lnTo>
                <a:lnTo>
                  <a:pt x="2186" y="851"/>
                </a:lnTo>
                <a:lnTo>
                  <a:pt x="2194" y="864"/>
                </a:lnTo>
                <a:lnTo>
                  <a:pt x="2201" y="872"/>
                </a:lnTo>
                <a:lnTo>
                  <a:pt x="2207" y="884"/>
                </a:lnTo>
                <a:lnTo>
                  <a:pt x="2247" y="923"/>
                </a:lnTo>
                <a:lnTo>
                  <a:pt x="2252" y="929"/>
                </a:lnTo>
                <a:lnTo>
                  <a:pt x="2263" y="942"/>
                </a:lnTo>
                <a:lnTo>
                  <a:pt x="2257" y="955"/>
                </a:lnTo>
                <a:lnTo>
                  <a:pt x="2311" y="957"/>
                </a:lnTo>
                <a:lnTo>
                  <a:pt x="2340" y="948"/>
                </a:lnTo>
                <a:lnTo>
                  <a:pt x="2353" y="944"/>
                </a:lnTo>
                <a:lnTo>
                  <a:pt x="2354" y="945"/>
                </a:lnTo>
                <a:lnTo>
                  <a:pt x="2355" y="942"/>
                </a:lnTo>
                <a:lnTo>
                  <a:pt x="2371" y="957"/>
                </a:lnTo>
                <a:lnTo>
                  <a:pt x="2370" y="958"/>
                </a:lnTo>
                <a:lnTo>
                  <a:pt x="2365" y="958"/>
                </a:lnTo>
                <a:lnTo>
                  <a:pt x="2365" y="960"/>
                </a:lnTo>
                <a:lnTo>
                  <a:pt x="2373" y="960"/>
                </a:lnTo>
                <a:lnTo>
                  <a:pt x="2375" y="961"/>
                </a:lnTo>
                <a:lnTo>
                  <a:pt x="2366" y="984"/>
                </a:lnTo>
                <a:lnTo>
                  <a:pt x="2368" y="985"/>
                </a:lnTo>
                <a:lnTo>
                  <a:pt x="2368" y="987"/>
                </a:lnTo>
                <a:lnTo>
                  <a:pt x="2365" y="985"/>
                </a:lnTo>
                <a:lnTo>
                  <a:pt x="2362" y="992"/>
                </a:lnTo>
                <a:lnTo>
                  <a:pt x="2357" y="989"/>
                </a:lnTo>
                <a:lnTo>
                  <a:pt x="2359" y="987"/>
                </a:lnTo>
                <a:lnTo>
                  <a:pt x="2360" y="987"/>
                </a:lnTo>
                <a:lnTo>
                  <a:pt x="2362" y="980"/>
                </a:lnTo>
                <a:lnTo>
                  <a:pt x="2355" y="978"/>
                </a:lnTo>
                <a:lnTo>
                  <a:pt x="2350" y="987"/>
                </a:lnTo>
                <a:lnTo>
                  <a:pt x="2346" y="985"/>
                </a:lnTo>
                <a:lnTo>
                  <a:pt x="2340" y="1000"/>
                </a:lnTo>
                <a:lnTo>
                  <a:pt x="2341" y="1005"/>
                </a:lnTo>
                <a:lnTo>
                  <a:pt x="2341" y="1006"/>
                </a:lnTo>
                <a:lnTo>
                  <a:pt x="2339" y="1009"/>
                </a:lnTo>
                <a:lnTo>
                  <a:pt x="2337" y="1015"/>
                </a:lnTo>
                <a:lnTo>
                  <a:pt x="2338" y="1019"/>
                </a:lnTo>
                <a:lnTo>
                  <a:pt x="2339" y="1020"/>
                </a:lnTo>
                <a:lnTo>
                  <a:pt x="2337" y="1024"/>
                </a:lnTo>
                <a:lnTo>
                  <a:pt x="2335" y="1022"/>
                </a:lnTo>
                <a:lnTo>
                  <a:pt x="2337" y="1019"/>
                </a:lnTo>
                <a:lnTo>
                  <a:pt x="2337" y="1015"/>
                </a:lnTo>
                <a:lnTo>
                  <a:pt x="2337" y="1014"/>
                </a:lnTo>
                <a:lnTo>
                  <a:pt x="2334" y="1020"/>
                </a:lnTo>
                <a:lnTo>
                  <a:pt x="2334" y="1021"/>
                </a:lnTo>
                <a:lnTo>
                  <a:pt x="2333" y="1021"/>
                </a:lnTo>
                <a:lnTo>
                  <a:pt x="2334" y="1021"/>
                </a:lnTo>
                <a:lnTo>
                  <a:pt x="2335" y="1021"/>
                </a:lnTo>
                <a:lnTo>
                  <a:pt x="2335" y="1022"/>
                </a:lnTo>
                <a:lnTo>
                  <a:pt x="2334" y="1022"/>
                </a:lnTo>
                <a:lnTo>
                  <a:pt x="2330" y="1030"/>
                </a:lnTo>
                <a:lnTo>
                  <a:pt x="2334" y="1032"/>
                </a:lnTo>
                <a:lnTo>
                  <a:pt x="2332" y="1036"/>
                </a:lnTo>
                <a:lnTo>
                  <a:pt x="2330" y="1035"/>
                </a:lnTo>
                <a:lnTo>
                  <a:pt x="2330" y="1032"/>
                </a:lnTo>
                <a:lnTo>
                  <a:pt x="2325" y="1043"/>
                </a:lnTo>
                <a:lnTo>
                  <a:pt x="2329" y="1046"/>
                </a:lnTo>
                <a:lnTo>
                  <a:pt x="2332" y="1047"/>
                </a:lnTo>
                <a:lnTo>
                  <a:pt x="2333" y="1047"/>
                </a:lnTo>
                <a:lnTo>
                  <a:pt x="2333" y="1046"/>
                </a:lnTo>
                <a:lnTo>
                  <a:pt x="2334" y="1046"/>
                </a:lnTo>
                <a:lnTo>
                  <a:pt x="2333" y="1044"/>
                </a:lnTo>
                <a:lnTo>
                  <a:pt x="2334" y="1043"/>
                </a:lnTo>
                <a:lnTo>
                  <a:pt x="2334" y="1042"/>
                </a:lnTo>
                <a:lnTo>
                  <a:pt x="2334" y="1041"/>
                </a:lnTo>
                <a:lnTo>
                  <a:pt x="2335" y="1042"/>
                </a:lnTo>
                <a:lnTo>
                  <a:pt x="2335" y="1041"/>
                </a:lnTo>
                <a:lnTo>
                  <a:pt x="2337" y="1041"/>
                </a:lnTo>
                <a:lnTo>
                  <a:pt x="2337" y="1040"/>
                </a:lnTo>
                <a:lnTo>
                  <a:pt x="2338" y="1038"/>
                </a:lnTo>
                <a:lnTo>
                  <a:pt x="2338" y="1040"/>
                </a:lnTo>
                <a:lnTo>
                  <a:pt x="2338" y="1038"/>
                </a:lnTo>
                <a:lnTo>
                  <a:pt x="2338" y="1037"/>
                </a:lnTo>
                <a:lnTo>
                  <a:pt x="2338" y="1036"/>
                </a:lnTo>
                <a:lnTo>
                  <a:pt x="2339" y="1036"/>
                </a:lnTo>
                <a:lnTo>
                  <a:pt x="2339" y="1035"/>
                </a:lnTo>
                <a:lnTo>
                  <a:pt x="2341" y="1031"/>
                </a:lnTo>
                <a:lnTo>
                  <a:pt x="2343" y="1031"/>
                </a:lnTo>
                <a:lnTo>
                  <a:pt x="2343" y="1030"/>
                </a:lnTo>
                <a:lnTo>
                  <a:pt x="2344" y="1028"/>
                </a:lnTo>
                <a:lnTo>
                  <a:pt x="2343" y="1028"/>
                </a:lnTo>
                <a:lnTo>
                  <a:pt x="2343" y="1027"/>
                </a:lnTo>
                <a:lnTo>
                  <a:pt x="2344" y="1027"/>
                </a:lnTo>
                <a:lnTo>
                  <a:pt x="2344" y="1026"/>
                </a:lnTo>
                <a:lnTo>
                  <a:pt x="2346" y="1025"/>
                </a:lnTo>
                <a:lnTo>
                  <a:pt x="2345" y="1022"/>
                </a:lnTo>
                <a:lnTo>
                  <a:pt x="2348" y="1012"/>
                </a:lnTo>
                <a:lnTo>
                  <a:pt x="2349" y="1012"/>
                </a:lnTo>
                <a:lnTo>
                  <a:pt x="2351" y="1004"/>
                </a:lnTo>
                <a:lnTo>
                  <a:pt x="2353" y="1001"/>
                </a:lnTo>
                <a:lnTo>
                  <a:pt x="2354" y="1000"/>
                </a:lnTo>
                <a:lnTo>
                  <a:pt x="2355" y="1000"/>
                </a:lnTo>
                <a:lnTo>
                  <a:pt x="2355" y="1001"/>
                </a:lnTo>
                <a:lnTo>
                  <a:pt x="2356" y="1001"/>
                </a:lnTo>
                <a:lnTo>
                  <a:pt x="2357" y="1004"/>
                </a:lnTo>
                <a:lnTo>
                  <a:pt x="2357" y="1005"/>
                </a:lnTo>
                <a:lnTo>
                  <a:pt x="2357" y="1008"/>
                </a:lnTo>
                <a:lnTo>
                  <a:pt x="2357" y="1010"/>
                </a:lnTo>
                <a:lnTo>
                  <a:pt x="2350" y="1027"/>
                </a:lnTo>
                <a:lnTo>
                  <a:pt x="2349" y="1028"/>
                </a:lnTo>
                <a:lnTo>
                  <a:pt x="2349" y="1027"/>
                </a:lnTo>
                <a:lnTo>
                  <a:pt x="2348" y="1027"/>
                </a:lnTo>
                <a:lnTo>
                  <a:pt x="2345" y="1026"/>
                </a:lnTo>
                <a:lnTo>
                  <a:pt x="2346" y="1025"/>
                </a:lnTo>
                <a:lnTo>
                  <a:pt x="2345" y="1026"/>
                </a:lnTo>
                <a:lnTo>
                  <a:pt x="2344" y="1027"/>
                </a:lnTo>
                <a:lnTo>
                  <a:pt x="2344" y="1028"/>
                </a:lnTo>
                <a:lnTo>
                  <a:pt x="2345" y="1030"/>
                </a:lnTo>
                <a:lnTo>
                  <a:pt x="2346" y="1031"/>
                </a:lnTo>
                <a:lnTo>
                  <a:pt x="2345" y="1031"/>
                </a:lnTo>
                <a:lnTo>
                  <a:pt x="2345" y="1032"/>
                </a:lnTo>
                <a:lnTo>
                  <a:pt x="2345" y="1035"/>
                </a:lnTo>
                <a:lnTo>
                  <a:pt x="2345" y="1036"/>
                </a:lnTo>
                <a:lnTo>
                  <a:pt x="2345" y="1037"/>
                </a:lnTo>
                <a:lnTo>
                  <a:pt x="2344" y="1037"/>
                </a:lnTo>
                <a:lnTo>
                  <a:pt x="2343" y="1036"/>
                </a:lnTo>
                <a:lnTo>
                  <a:pt x="2344" y="1035"/>
                </a:lnTo>
                <a:lnTo>
                  <a:pt x="2343" y="1032"/>
                </a:lnTo>
                <a:lnTo>
                  <a:pt x="2343" y="1031"/>
                </a:lnTo>
                <a:lnTo>
                  <a:pt x="2341" y="1031"/>
                </a:lnTo>
                <a:lnTo>
                  <a:pt x="2341" y="1032"/>
                </a:lnTo>
                <a:lnTo>
                  <a:pt x="2340" y="1033"/>
                </a:lnTo>
                <a:lnTo>
                  <a:pt x="2340" y="1035"/>
                </a:lnTo>
                <a:lnTo>
                  <a:pt x="2339" y="1035"/>
                </a:lnTo>
                <a:lnTo>
                  <a:pt x="2339" y="1036"/>
                </a:lnTo>
                <a:lnTo>
                  <a:pt x="2340" y="1040"/>
                </a:lnTo>
                <a:lnTo>
                  <a:pt x="2340" y="1041"/>
                </a:lnTo>
                <a:lnTo>
                  <a:pt x="2340" y="1042"/>
                </a:lnTo>
                <a:lnTo>
                  <a:pt x="2339" y="1042"/>
                </a:lnTo>
                <a:lnTo>
                  <a:pt x="2340" y="1043"/>
                </a:lnTo>
                <a:lnTo>
                  <a:pt x="2339" y="1044"/>
                </a:lnTo>
                <a:lnTo>
                  <a:pt x="2340" y="1046"/>
                </a:lnTo>
                <a:lnTo>
                  <a:pt x="2339" y="1046"/>
                </a:lnTo>
                <a:lnTo>
                  <a:pt x="2338" y="1046"/>
                </a:lnTo>
                <a:lnTo>
                  <a:pt x="2337" y="1043"/>
                </a:lnTo>
                <a:lnTo>
                  <a:pt x="2337" y="1042"/>
                </a:lnTo>
                <a:lnTo>
                  <a:pt x="2335" y="1041"/>
                </a:lnTo>
                <a:lnTo>
                  <a:pt x="2337" y="1042"/>
                </a:lnTo>
                <a:lnTo>
                  <a:pt x="2335" y="1043"/>
                </a:lnTo>
                <a:lnTo>
                  <a:pt x="2334" y="1044"/>
                </a:lnTo>
                <a:lnTo>
                  <a:pt x="2335" y="1044"/>
                </a:lnTo>
                <a:lnTo>
                  <a:pt x="2335" y="1047"/>
                </a:lnTo>
                <a:lnTo>
                  <a:pt x="2334" y="1048"/>
                </a:lnTo>
                <a:lnTo>
                  <a:pt x="2334" y="1049"/>
                </a:lnTo>
                <a:lnTo>
                  <a:pt x="2335" y="1051"/>
                </a:lnTo>
                <a:lnTo>
                  <a:pt x="2337" y="1052"/>
                </a:lnTo>
                <a:lnTo>
                  <a:pt x="2337" y="1053"/>
                </a:lnTo>
                <a:lnTo>
                  <a:pt x="2335" y="1056"/>
                </a:lnTo>
                <a:lnTo>
                  <a:pt x="2333" y="1056"/>
                </a:lnTo>
                <a:lnTo>
                  <a:pt x="2332" y="1054"/>
                </a:lnTo>
                <a:lnTo>
                  <a:pt x="2329" y="1053"/>
                </a:lnTo>
                <a:lnTo>
                  <a:pt x="2325" y="1049"/>
                </a:lnTo>
                <a:lnTo>
                  <a:pt x="2327" y="1048"/>
                </a:lnTo>
                <a:lnTo>
                  <a:pt x="2321" y="1043"/>
                </a:lnTo>
                <a:lnTo>
                  <a:pt x="2319" y="1043"/>
                </a:lnTo>
                <a:lnTo>
                  <a:pt x="2317" y="1051"/>
                </a:lnTo>
                <a:lnTo>
                  <a:pt x="2324" y="1057"/>
                </a:lnTo>
                <a:lnTo>
                  <a:pt x="2325" y="1057"/>
                </a:lnTo>
                <a:lnTo>
                  <a:pt x="2327" y="1058"/>
                </a:lnTo>
                <a:lnTo>
                  <a:pt x="2327" y="1059"/>
                </a:lnTo>
                <a:lnTo>
                  <a:pt x="2328" y="1059"/>
                </a:lnTo>
                <a:lnTo>
                  <a:pt x="2329" y="1059"/>
                </a:lnTo>
                <a:lnTo>
                  <a:pt x="2330" y="1060"/>
                </a:lnTo>
                <a:lnTo>
                  <a:pt x="2332" y="1062"/>
                </a:lnTo>
                <a:lnTo>
                  <a:pt x="2332" y="1063"/>
                </a:lnTo>
                <a:lnTo>
                  <a:pt x="2332" y="1064"/>
                </a:lnTo>
                <a:lnTo>
                  <a:pt x="2332" y="1065"/>
                </a:lnTo>
                <a:lnTo>
                  <a:pt x="2330" y="1067"/>
                </a:lnTo>
                <a:lnTo>
                  <a:pt x="2329" y="1067"/>
                </a:lnTo>
                <a:lnTo>
                  <a:pt x="2325" y="1064"/>
                </a:lnTo>
                <a:lnTo>
                  <a:pt x="2322" y="1060"/>
                </a:lnTo>
                <a:lnTo>
                  <a:pt x="2317" y="1057"/>
                </a:lnTo>
                <a:lnTo>
                  <a:pt x="2316" y="1058"/>
                </a:lnTo>
                <a:lnTo>
                  <a:pt x="2314" y="1060"/>
                </a:lnTo>
                <a:lnTo>
                  <a:pt x="2313" y="1063"/>
                </a:lnTo>
                <a:lnTo>
                  <a:pt x="2311" y="1063"/>
                </a:lnTo>
                <a:lnTo>
                  <a:pt x="2303" y="1060"/>
                </a:lnTo>
                <a:lnTo>
                  <a:pt x="2281" y="1085"/>
                </a:lnTo>
                <a:lnTo>
                  <a:pt x="2281" y="1086"/>
                </a:lnTo>
                <a:lnTo>
                  <a:pt x="2280" y="1085"/>
                </a:lnTo>
                <a:lnTo>
                  <a:pt x="2279" y="1084"/>
                </a:lnTo>
                <a:lnTo>
                  <a:pt x="2280" y="1084"/>
                </a:lnTo>
                <a:lnTo>
                  <a:pt x="2281" y="1083"/>
                </a:lnTo>
                <a:lnTo>
                  <a:pt x="2276" y="1078"/>
                </a:lnTo>
                <a:lnTo>
                  <a:pt x="2274" y="1079"/>
                </a:lnTo>
                <a:lnTo>
                  <a:pt x="2275" y="1080"/>
                </a:lnTo>
                <a:lnTo>
                  <a:pt x="2274" y="1080"/>
                </a:lnTo>
                <a:lnTo>
                  <a:pt x="2269" y="1085"/>
                </a:lnTo>
                <a:lnTo>
                  <a:pt x="2269" y="1086"/>
                </a:lnTo>
                <a:lnTo>
                  <a:pt x="2275" y="1094"/>
                </a:lnTo>
                <a:lnTo>
                  <a:pt x="2276" y="1093"/>
                </a:lnTo>
                <a:lnTo>
                  <a:pt x="2280" y="1096"/>
                </a:lnTo>
                <a:lnTo>
                  <a:pt x="2279" y="1099"/>
                </a:lnTo>
                <a:lnTo>
                  <a:pt x="2284" y="1104"/>
                </a:lnTo>
                <a:lnTo>
                  <a:pt x="2287" y="1105"/>
                </a:lnTo>
                <a:lnTo>
                  <a:pt x="2290" y="1102"/>
                </a:lnTo>
                <a:lnTo>
                  <a:pt x="2289" y="1101"/>
                </a:lnTo>
                <a:lnTo>
                  <a:pt x="2295" y="1088"/>
                </a:lnTo>
                <a:lnTo>
                  <a:pt x="2297" y="1084"/>
                </a:lnTo>
                <a:lnTo>
                  <a:pt x="2298" y="1086"/>
                </a:lnTo>
                <a:lnTo>
                  <a:pt x="2296" y="1090"/>
                </a:lnTo>
                <a:lnTo>
                  <a:pt x="2293" y="1096"/>
                </a:lnTo>
                <a:lnTo>
                  <a:pt x="2289" y="1109"/>
                </a:lnTo>
                <a:lnTo>
                  <a:pt x="2286" y="1112"/>
                </a:lnTo>
                <a:lnTo>
                  <a:pt x="2285" y="1112"/>
                </a:lnTo>
                <a:lnTo>
                  <a:pt x="2286" y="1106"/>
                </a:lnTo>
                <a:lnTo>
                  <a:pt x="2282" y="1105"/>
                </a:lnTo>
                <a:lnTo>
                  <a:pt x="2281" y="1105"/>
                </a:lnTo>
                <a:lnTo>
                  <a:pt x="2260" y="1086"/>
                </a:lnTo>
                <a:lnTo>
                  <a:pt x="2257" y="1083"/>
                </a:lnTo>
                <a:lnTo>
                  <a:pt x="2250" y="1088"/>
                </a:lnTo>
                <a:lnTo>
                  <a:pt x="2244" y="1091"/>
                </a:lnTo>
                <a:lnTo>
                  <a:pt x="2238" y="1096"/>
                </a:lnTo>
                <a:lnTo>
                  <a:pt x="2233" y="1100"/>
                </a:lnTo>
                <a:lnTo>
                  <a:pt x="2229" y="1105"/>
                </a:lnTo>
                <a:lnTo>
                  <a:pt x="2225" y="1111"/>
                </a:lnTo>
                <a:lnTo>
                  <a:pt x="2220" y="1120"/>
                </a:lnTo>
                <a:lnTo>
                  <a:pt x="2218" y="1123"/>
                </a:lnTo>
                <a:lnTo>
                  <a:pt x="2217" y="1126"/>
                </a:lnTo>
                <a:lnTo>
                  <a:pt x="2237" y="1142"/>
                </a:lnTo>
                <a:lnTo>
                  <a:pt x="2236" y="1143"/>
                </a:lnTo>
                <a:lnTo>
                  <a:pt x="2217" y="1129"/>
                </a:lnTo>
                <a:lnTo>
                  <a:pt x="2216" y="1131"/>
                </a:lnTo>
                <a:lnTo>
                  <a:pt x="2213" y="1132"/>
                </a:lnTo>
                <a:lnTo>
                  <a:pt x="2202" y="1143"/>
                </a:lnTo>
                <a:lnTo>
                  <a:pt x="2195" y="1154"/>
                </a:lnTo>
                <a:lnTo>
                  <a:pt x="2190" y="1163"/>
                </a:lnTo>
                <a:lnTo>
                  <a:pt x="2185" y="1176"/>
                </a:lnTo>
                <a:lnTo>
                  <a:pt x="2185" y="1179"/>
                </a:lnTo>
                <a:lnTo>
                  <a:pt x="2185" y="1182"/>
                </a:lnTo>
                <a:lnTo>
                  <a:pt x="2185" y="1184"/>
                </a:lnTo>
                <a:lnTo>
                  <a:pt x="2205" y="1200"/>
                </a:lnTo>
                <a:lnTo>
                  <a:pt x="2205" y="1201"/>
                </a:lnTo>
                <a:lnTo>
                  <a:pt x="2205" y="1202"/>
                </a:lnTo>
                <a:lnTo>
                  <a:pt x="2204" y="1202"/>
                </a:lnTo>
                <a:lnTo>
                  <a:pt x="2202" y="1200"/>
                </a:lnTo>
                <a:lnTo>
                  <a:pt x="2200" y="1202"/>
                </a:lnTo>
                <a:lnTo>
                  <a:pt x="2202" y="1205"/>
                </a:lnTo>
                <a:lnTo>
                  <a:pt x="2202" y="1206"/>
                </a:lnTo>
                <a:lnTo>
                  <a:pt x="2191" y="1196"/>
                </a:lnTo>
                <a:lnTo>
                  <a:pt x="2186" y="1192"/>
                </a:lnTo>
                <a:lnTo>
                  <a:pt x="2184" y="1192"/>
                </a:lnTo>
                <a:lnTo>
                  <a:pt x="2181" y="1193"/>
                </a:lnTo>
                <a:lnTo>
                  <a:pt x="2177" y="1197"/>
                </a:lnTo>
                <a:lnTo>
                  <a:pt x="2172" y="1201"/>
                </a:lnTo>
                <a:lnTo>
                  <a:pt x="2165" y="1207"/>
                </a:lnTo>
                <a:lnTo>
                  <a:pt x="2156" y="1222"/>
                </a:lnTo>
                <a:lnTo>
                  <a:pt x="2149" y="1232"/>
                </a:lnTo>
                <a:lnTo>
                  <a:pt x="2142" y="1245"/>
                </a:lnTo>
                <a:lnTo>
                  <a:pt x="2142" y="1249"/>
                </a:lnTo>
                <a:lnTo>
                  <a:pt x="2142" y="1251"/>
                </a:lnTo>
                <a:lnTo>
                  <a:pt x="2143" y="1256"/>
                </a:lnTo>
                <a:lnTo>
                  <a:pt x="2156" y="1269"/>
                </a:lnTo>
                <a:lnTo>
                  <a:pt x="2159" y="1271"/>
                </a:lnTo>
                <a:lnTo>
                  <a:pt x="2157" y="1273"/>
                </a:lnTo>
                <a:lnTo>
                  <a:pt x="2151" y="1267"/>
                </a:lnTo>
                <a:lnTo>
                  <a:pt x="2151" y="1269"/>
                </a:lnTo>
                <a:lnTo>
                  <a:pt x="2149" y="1267"/>
                </a:lnTo>
                <a:lnTo>
                  <a:pt x="2148" y="1271"/>
                </a:lnTo>
                <a:lnTo>
                  <a:pt x="2153" y="1276"/>
                </a:lnTo>
                <a:lnTo>
                  <a:pt x="2152" y="1278"/>
                </a:lnTo>
                <a:lnTo>
                  <a:pt x="2131" y="1261"/>
                </a:lnTo>
                <a:lnTo>
                  <a:pt x="2130" y="1261"/>
                </a:lnTo>
                <a:lnTo>
                  <a:pt x="2125" y="1264"/>
                </a:lnTo>
                <a:lnTo>
                  <a:pt x="2120" y="1266"/>
                </a:lnTo>
                <a:lnTo>
                  <a:pt x="2115" y="1271"/>
                </a:lnTo>
                <a:lnTo>
                  <a:pt x="2108" y="1280"/>
                </a:lnTo>
                <a:lnTo>
                  <a:pt x="2098" y="1293"/>
                </a:lnTo>
                <a:lnTo>
                  <a:pt x="2093" y="1304"/>
                </a:lnTo>
                <a:lnTo>
                  <a:pt x="2089" y="1313"/>
                </a:lnTo>
                <a:lnTo>
                  <a:pt x="2083" y="1324"/>
                </a:lnTo>
                <a:lnTo>
                  <a:pt x="2079" y="1331"/>
                </a:lnTo>
                <a:lnTo>
                  <a:pt x="2078" y="1336"/>
                </a:lnTo>
                <a:lnTo>
                  <a:pt x="2078" y="1339"/>
                </a:lnTo>
                <a:lnTo>
                  <a:pt x="2078" y="1342"/>
                </a:lnTo>
                <a:lnTo>
                  <a:pt x="2089" y="1354"/>
                </a:lnTo>
                <a:lnTo>
                  <a:pt x="2088" y="1355"/>
                </a:lnTo>
                <a:lnTo>
                  <a:pt x="2081" y="1347"/>
                </a:lnTo>
                <a:lnTo>
                  <a:pt x="2079" y="1349"/>
                </a:lnTo>
                <a:lnTo>
                  <a:pt x="2071" y="1341"/>
                </a:lnTo>
                <a:lnTo>
                  <a:pt x="2069" y="1339"/>
                </a:lnTo>
                <a:lnTo>
                  <a:pt x="2066" y="1342"/>
                </a:lnTo>
                <a:lnTo>
                  <a:pt x="2069" y="1344"/>
                </a:lnTo>
                <a:lnTo>
                  <a:pt x="2085" y="1358"/>
                </a:lnTo>
                <a:lnTo>
                  <a:pt x="2083" y="1361"/>
                </a:lnTo>
                <a:lnTo>
                  <a:pt x="2066" y="1346"/>
                </a:lnTo>
                <a:lnTo>
                  <a:pt x="2063" y="1347"/>
                </a:lnTo>
                <a:lnTo>
                  <a:pt x="2060" y="1349"/>
                </a:lnTo>
                <a:lnTo>
                  <a:pt x="2054" y="1352"/>
                </a:lnTo>
                <a:lnTo>
                  <a:pt x="2046" y="1358"/>
                </a:lnTo>
                <a:lnTo>
                  <a:pt x="2040" y="1365"/>
                </a:lnTo>
                <a:lnTo>
                  <a:pt x="2036" y="1368"/>
                </a:lnTo>
                <a:lnTo>
                  <a:pt x="2033" y="1373"/>
                </a:lnTo>
                <a:lnTo>
                  <a:pt x="2030" y="1379"/>
                </a:lnTo>
                <a:lnTo>
                  <a:pt x="2029" y="1386"/>
                </a:lnTo>
                <a:lnTo>
                  <a:pt x="2028" y="1389"/>
                </a:lnTo>
                <a:lnTo>
                  <a:pt x="2026" y="1393"/>
                </a:lnTo>
                <a:lnTo>
                  <a:pt x="2036" y="1402"/>
                </a:lnTo>
                <a:lnTo>
                  <a:pt x="2047" y="1411"/>
                </a:lnTo>
                <a:lnTo>
                  <a:pt x="2050" y="1409"/>
                </a:lnTo>
                <a:lnTo>
                  <a:pt x="2049" y="1408"/>
                </a:lnTo>
                <a:lnTo>
                  <a:pt x="2049" y="1406"/>
                </a:lnTo>
                <a:lnTo>
                  <a:pt x="2058" y="1415"/>
                </a:lnTo>
                <a:lnTo>
                  <a:pt x="2054" y="1427"/>
                </a:lnTo>
                <a:lnTo>
                  <a:pt x="2050" y="1436"/>
                </a:lnTo>
                <a:lnTo>
                  <a:pt x="2045" y="1445"/>
                </a:lnTo>
                <a:lnTo>
                  <a:pt x="2040" y="1453"/>
                </a:lnTo>
                <a:lnTo>
                  <a:pt x="2033" y="1463"/>
                </a:lnTo>
                <a:lnTo>
                  <a:pt x="2026" y="1470"/>
                </a:lnTo>
                <a:lnTo>
                  <a:pt x="2022" y="1475"/>
                </a:lnTo>
                <a:lnTo>
                  <a:pt x="2017" y="1480"/>
                </a:lnTo>
                <a:lnTo>
                  <a:pt x="2010" y="1485"/>
                </a:lnTo>
                <a:lnTo>
                  <a:pt x="2009" y="1485"/>
                </a:lnTo>
                <a:lnTo>
                  <a:pt x="2008" y="1485"/>
                </a:lnTo>
                <a:lnTo>
                  <a:pt x="2007" y="1484"/>
                </a:lnTo>
                <a:lnTo>
                  <a:pt x="2006" y="1483"/>
                </a:lnTo>
                <a:lnTo>
                  <a:pt x="2006" y="1482"/>
                </a:lnTo>
                <a:lnTo>
                  <a:pt x="2007" y="1480"/>
                </a:lnTo>
                <a:lnTo>
                  <a:pt x="2013" y="1477"/>
                </a:lnTo>
                <a:lnTo>
                  <a:pt x="2014" y="1477"/>
                </a:lnTo>
                <a:lnTo>
                  <a:pt x="2018" y="1474"/>
                </a:lnTo>
                <a:lnTo>
                  <a:pt x="2023" y="1468"/>
                </a:lnTo>
                <a:lnTo>
                  <a:pt x="2029" y="1461"/>
                </a:lnTo>
                <a:lnTo>
                  <a:pt x="2036" y="1450"/>
                </a:lnTo>
                <a:lnTo>
                  <a:pt x="2041" y="1442"/>
                </a:lnTo>
                <a:lnTo>
                  <a:pt x="2046" y="1434"/>
                </a:lnTo>
                <a:lnTo>
                  <a:pt x="2045" y="1432"/>
                </a:lnTo>
                <a:lnTo>
                  <a:pt x="2046" y="1432"/>
                </a:lnTo>
                <a:lnTo>
                  <a:pt x="2047" y="1430"/>
                </a:lnTo>
                <a:lnTo>
                  <a:pt x="2042" y="1426"/>
                </a:lnTo>
                <a:lnTo>
                  <a:pt x="2040" y="1430"/>
                </a:lnTo>
                <a:lnTo>
                  <a:pt x="2039" y="1430"/>
                </a:lnTo>
                <a:lnTo>
                  <a:pt x="2028" y="1442"/>
                </a:lnTo>
                <a:lnTo>
                  <a:pt x="2030" y="1445"/>
                </a:lnTo>
                <a:lnTo>
                  <a:pt x="2028" y="1448"/>
                </a:lnTo>
                <a:lnTo>
                  <a:pt x="2025" y="1447"/>
                </a:lnTo>
                <a:lnTo>
                  <a:pt x="2026" y="1450"/>
                </a:lnTo>
                <a:lnTo>
                  <a:pt x="2024" y="1453"/>
                </a:lnTo>
                <a:lnTo>
                  <a:pt x="2014" y="1446"/>
                </a:lnTo>
                <a:lnTo>
                  <a:pt x="2036" y="1420"/>
                </a:lnTo>
                <a:lnTo>
                  <a:pt x="2014" y="1402"/>
                </a:lnTo>
                <a:lnTo>
                  <a:pt x="2013" y="1403"/>
                </a:lnTo>
                <a:lnTo>
                  <a:pt x="2012" y="1402"/>
                </a:lnTo>
                <a:lnTo>
                  <a:pt x="1988" y="1429"/>
                </a:lnTo>
                <a:lnTo>
                  <a:pt x="1990" y="1430"/>
                </a:lnTo>
                <a:lnTo>
                  <a:pt x="1988" y="1432"/>
                </a:lnTo>
                <a:lnTo>
                  <a:pt x="2006" y="1447"/>
                </a:lnTo>
                <a:lnTo>
                  <a:pt x="2003" y="1450"/>
                </a:lnTo>
                <a:lnTo>
                  <a:pt x="2004" y="1450"/>
                </a:lnTo>
                <a:lnTo>
                  <a:pt x="2006" y="1448"/>
                </a:lnTo>
                <a:lnTo>
                  <a:pt x="2007" y="1448"/>
                </a:lnTo>
                <a:lnTo>
                  <a:pt x="2010" y="1454"/>
                </a:lnTo>
                <a:lnTo>
                  <a:pt x="2009" y="1456"/>
                </a:lnTo>
                <a:lnTo>
                  <a:pt x="2012" y="1457"/>
                </a:lnTo>
                <a:lnTo>
                  <a:pt x="2013" y="1457"/>
                </a:lnTo>
                <a:lnTo>
                  <a:pt x="2010" y="1461"/>
                </a:lnTo>
                <a:lnTo>
                  <a:pt x="2008" y="1463"/>
                </a:lnTo>
                <a:lnTo>
                  <a:pt x="2006" y="1464"/>
                </a:lnTo>
                <a:lnTo>
                  <a:pt x="2004" y="1466"/>
                </a:lnTo>
                <a:lnTo>
                  <a:pt x="2001" y="1468"/>
                </a:lnTo>
                <a:lnTo>
                  <a:pt x="1994" y="1462"/>
                </a:lnTo>
                <a:lnTo>
                  <a:pt x="1990" y="1468"/>
                </a:lnTo>
                <a:lnTo>
                  <a:pt x="1991" y="1473"/>
                </a:lnTo>
                <a:lnTo>
                  <a:pt x="1991" y="1474"/>
                </a:lnTo>
                <a:lnTo>
                  <a:pt x="1990" y="1473"/>
                </a:lnTo>
                <a:lnTo>
                  <a:pt x="1988" y="1469"/>
                </a:lnTo>
                <a:lnTo>
                  <a:pt x="1987" y="1469"/>
                </a:lnTo>
                <a:lnTo>
                  <a:pt x="1985" y="1469"/>
                </a:lnTo>
                <a:lnTo>
                  <a:pt x="1978" y="1473"/>
                </a:lnTo>
                <a:lnTo>
                  <a:pt x="1972" y="1477"/>
                </a:lnTo>
                <a:lnTo>
                  <a:pt x="1966" y="1484"/>
                </a:lnTo>
                <a:lnTo>
                  <a:pt x="1961" y="1491"/>
                </a:lnTo>
                <a:lnTo>
                  <a:pt x="1958" y="1499"/>
                </a:lnTo>
                <a:lnTo>
                  <a:pt x="1954" y="1509"/>
                </a:lnTo>
                <a:lnTo>
                  <a:pt x="1953" y="1514"/>
                </a:lnTo>
                <a:lnTo>
                  <a:pt x="1953" y="1518"/>
                </a:lnTo>
                <a:lnTo>
                  <a:pt x="1955" y="1522"/>
                </a:lnTo>
                <a:lnTo>
                  <a:pt x="1958" y="1523"/>
                </a:lnTo>
                <a:lnTo>
                  <a:pt x="1959" y="1523"/>
                </a:lnTo>
                <a:lnTo>
                  <a:pt x="1971" y="1528"/>
                </a:lnTo>
                <a:lnTo>
                  <a:pt x="1981" y="1532"/>
                </a:lnTo>
                <a:lnTo>
                  <a:pt x="1980" y="1534"/>
                </a:lnTo>
                <a:lnTo>
                  <a:pt x="1967" y="1530"/>
                </a:lnTo>
                <a:lnTo>
                  <a:pt x="1960" y="1527"/>
                </a:lnTo>
                <a:lnTo>
                  <a:pt x="1959" y="1528"/>
                </a:lnTo>
                <a:lnTo>
                  <a:pt x="1956" y="1534"/>
                </a:lnTo>
                <a:lnTo>
                  <a:pt x="1956" y="1536"/>
                </a:lnTo>
                <a:lnTo>
                  <a:pt x="1959" y="1537"/>
                </a:lnTo>
                <a:lnTo>
                  <a:pt x="1964" y="1539"/>
                </a:lnTo>
                <a:lnTo>
                  <a:pt x="1976" y="1544"/>
                </a:lnTo>
                <a:lnTo>
                  <a:pt x="1975" y="1547"/>
                </a:lnTo>
                <a:lnTo>
                  <a:pt x="1948" y="1536"/>
                </a:lnTo>
                <a:lnTo>
                  <a:pt x="1945" y="1536"/>
                </a:lnTo>
                <a:lnTo>
                  <a:pt x="1944" y="1537"/>
                </a:lnTo>
                <a:lnTo>
                  <a:pt x="1942" y="1539"/>
                </a:lnTo>
                <a:lnTo>
                  <a:pt x="1934" y="1552"/>
                </a:lnTo>
                <a:lnTo>
                  <a:pt x="1929" y="1565"/>
                </a:lnTo>
                <a:lnTo>
                  <a:pt x="1923" y="1579"/>
                </a:lnTo>
                <a:lnTo>
                  <a:pt x="1922" y="1582"/>
                </a:lnTo>
                <a:lnTo>
                  <a:pt x="1922" y="1586"/>
                </a:lnTo>
                <a:lnTo>
                  <a:pt x="1922" y="1591"/>
                </a:lnTo>
                <a:lnTo>
                  <a:pt x="1922" y="1594"/>
                </a:lnTo>
                <a:lnTo>
                  <a:pt x="1924" y="1600"/>
                </a:lnTo>
                <a:lnTo>
                  <a:pt x="1926" y="1605"/>
                </a:lnTo>
                <a:lnTo>
                  <a:pt x="1930" y="1607"/>
                </a:lnTo>
                <a:lnTo>
                  <a:pt x="1944" y="1612"/>
                </a:lnTo>
                <a:lnTo>
                  <a:pt x="1948" y="1602"/>
                </a:lnTo>
                <a:lnTo>
                  <a:pt x="1950" y="1602"/>
                </a:lnTo>
                <a:lnTo>
                  <a:pt x="1951" y="1605"/>
                </a:lnTo>
                <a:lnTo>
                  <a:pt x="1948" y="1615"/>
                </a:lnTo>
                <a:lnTo>
                  <a:pt x="1942" y="1624"/>
                </a:lnTo>
                <a:lnTo>
                  <a:pt x="1940" y="1624"/>
                </a:lnTo>
                <a:lnTo>
                  <a:pt x="1939" y="1624"/>
                </a:lnTo>
                <a:lnTo>
                  <a:pt x="1939" y="1623"/>
                </a:lnTo>
                <a:lnTo>
                  <a:pt x="1943" y="1616"/>
                </a:lnTo>
                <a:lnTo>
                  <a:pt x="1932" y="1610"/>
                </a:lnTo>
                <a:lnTo>
                  <a:pt x="1929" y="1608"/>
                </a:lnTo>
                <a:lnTo>
                  <a:pt x="1927" y="1608"/>
                </a:lnTo>
                <a:lnTo>
                  <a:pt x="1924" y="1610"/>
                </a:lnTo>
                <a:lnTo>
                  <a:pt x="1921" y="1612"/>
                </a:lnTo>
                <a:lnTo>
                  <a:pt x="1918" y="1613"/>
                </a:lnTo>
                <a:lnTo>
                  <a:pt x="1914" y="1617"/>
                </a:lnTo>
                <a:lnTo>
                  <a:pt x="1911" y="1623"/>
                </a:lnTo>
                <a:lnTo>
                  <a:pt x="1908" y="1629"/>
                </a:lnTo>
                <a:lnTo>
                  <a:pt x="1906" y="1637"/>
                </a:lnTo>
                <a:lnTo>
                  <a:pt x="1902" y="1644"/>
                </a:lnTo>
                <a:lnTo>
                  <a:pt x="1900" y="1653"/>
                </a:lnTo>
                <a:lnTo>
                  <a:pt x="1896" y="1666"/>
                </a:lnTo>
                <a:lnTo>
                  <a:pt x="1894" y="1672"/>
                </a:lnTo>
                <a:lnTo>
                  <a:pt x="1891" y="1686"/>
                </a:lnTo>
                <a:lnTo>
                  <a:pt x="1889" y="1699"/>
                </a:lnTo>
                <a:lnTo>
                  <a:pt x="1889" y="1706"/>
                </a:lnTo>
                <a:lnTo>
                  <a:pt x="1887" y="1713"/>
                </a:lnTo>
                <a:lnTo>
                  <a:pt x="1889" y="1722"/>
                </a:lnTo>
                <a:lnTo>
                  <a:pt x="1891" y="1730"/>
                </a:lnTo>
                <a:lnTo>
                  <a:pt x="1892" y="1731"/>
                </a:lnTo>
                <a:lnTo>
                  <a:pt x="1894" y="1735"/>
                </a:lnTo>
                <a:lnTo>
                  <a:pt x="1898" y="1743"/>
                </a:lnTo>
                <a:lnTo>
                  <a:pt x="1913" y="1746"/>
                </a:lnTo>
                <a:lnTo>
                  <a:pt x="1917" y="1738"/>
                </a:lnTo>
                <a:lnTo>
                  <a:pt x="1917" y="1736"/>
                </a:lnTo>
                <a:lnTo>
                  <a:pt x="1918" y="1734"/>
                </a:lnTo>
                <a:lnTo>
                  <a:pt x="1919" y="1734"/>
                </a:lnTo>
                <a:lnTo>
                  <a:pt x="1922" y="1736"/>
                </a:lnTo>
                <a:lnTo>
                  <a:pt x="1918" y="1746"/>
                </a:lnTo>
                <a:lnTo>
                  <a:pt x="1914" y="1755"/>
                </a:lnTo>
                <a:lnTo>
                  <a:pt x="1874" y="1855"/>
                </a:lnTo>
                <a:lnTo>
                  <a:pt x="1868" y="1884"/>
                </a:lnTo>
                <a:lnTo>
                  <a:pt x="1869" y="1885"/>
                </a:lnTo>
                <a:lnTo>
                  <a:pt x="1868" y="1888"/>
                </a:lnTo>
                <a:lnTo>
                  <a:pt x="1865" y="1888"/>
                </a:lnTo>
                <a:lnTo>
                  <a:pt x="1849" y="1957"/>
                </a:lnTo>
                <a:lnTo>
                  <a:pt x="1839" y="1954"/>
                </a:lnTo>
                <a:lnTo>
                  <a:pt x="1839" y="1952"/>
                </a:lnTo>
                <a:lnTo>
                  <a:pt x="1844" y="1953"/>
                </a:lnTo>
                <a:lnTo>
                  <a:pt x="1846" y="1949"/>
                </a:lnTo>
                <a:lnTo>
                  <a:pt x="1848" y="1949"/>
                </a:lnTo>
                <a:lnTo>
                  <a:pt x="1866" y="1863"/>
                </a:lnTo>
                <a:lnTo>
                  <a:pt x="1859" y="1861"/>
                </a:lnTo>
                <a:lnTo>
                  <a:pt x="1860" y="1856"/>
                </a:lnTo>
                <a:lnTo>
                  <a:pt x="1868" y="1852"/>
                </a:lnTo>
                <a:lnTo>
                  <a:pt x="1891" y="1797"/>
                </a:lnTo>
                <a:lnTo>
                  <a:pt x="1889" y="1795"/>
                </a:lnTo>
                <a:lnTo>
                  <a:pt x="1890" y="1794"/>
                </a:lnTo>
                <a:lnTo>
                  <a:pt x="1886" y="1793"/>
                </a:lnTo>
                <a:lnTo>
                  <a:pt x="1887" y="1792"/>
                </a:lnTo>
                <a:lnTo>
                  <a:pt x="1873" y="1786"/>
                </a:lnTo>
                <a:lnTo>
                  <a:pt x="1865" y="1805"/>
                </a:lnTo>
                <a:lnTo>
                  <a:pt x="1859" y="1820"/>
                </a:lnTo>
                <a:lnTo>
                  <a:pt x="1853" y="1839"/>
                </a:lnTo>
                <a:lnTo>
                  <a:pt x="1860" y="1841"/>
                </a:lnTo>
                <a:lnTo>
                  <a:pt x="1859" y="1843"/>
                </a:lnTo>
                <a:lnTo>
                  <a:pt x="1858" y="1843"/>
                </a:lnTo>
                <a:lnTo>
                  <a:pt x="1852" y="1841"/>
                </a:lnTo>
                <a:lnTo>
                  <a:pt x="1843" y="1834"/>
                </a:lnTo>
                <a:lnTo>
                  <a:pt x="1842" y="1834"/>
                </a:lnTo>
                <a:lnTo>
                  <a:pt x="1842" y="1832"/>
                </a:lnTo>
                <a:lnTo>
                  <a:pt x="1838" y="1823"/>
                </a:lnTo>
                <a:lnTo>
                  <a:pt x="1836" y="1824"/>
                </a:lnTo>
                <a:lnTo>
                  <a:pt x="1834" y="1818"/>
                </a:lnTo>
                <a:lnTo>
                  <a:pt x="1834" y="1816"/>
                </a:lnTo>
                <a:lnTo>
                  <a:pt x="1837" y="1815"/>
                </a:lnTo>
                <a:lnTo>
                  <a:pt x="1837" y="1816"/>
                </a:lnTo>
                <a:lnTo>
                  <a:pt x="1841" y="1821"/>
                </a:lnTo>
                <a:lnTo>
                  <a:pt x="1857" y="1793"/>
                </a:lnTo>
                <a:lnTo>
                  <a:pt x="1859" y="1768"/>
                </a:lnTo>
                <a:lnTo>
                  <a:pt x="1858" y="1768"/>
                </a:lnTo>
                <a:lnTo>
                  <a:pt x="1859" y="1738"/>
                </a:lnTo>
                <a:lnTo>
                  <a:pt x="1846" y="1736"/>
                </a:lnTo>
                <a:lnTo>
                  <a:pt x="1843" y="1766"/>
                </a:lnTo>
                <a:lnTo>
                  <a:pt x="1844" y="1767"/>
                </a:lnTo>
                <a:lnTo>
                  <a:pt x="1846" y="1767"/>
                </a:lnTo>
                <a:lnTo>
                  <a:pt x="1846" y="1768"/>
                </a:lnTo>
                <a:lnTo>
                  <a:pt x="1846" y="1770"/>
                </a:lnTo>
                <a:lnTo>
                  <a:pt x="1846" y="1773"/>
                </a:lnTo>
                <a:lnTo>
                  <a:pt x="1843" y="1775"/>
                </a:lnTo>
                <a:lnTo>
                  <a:pt x="1842" y="1773"/>
                </a:lnTo>
                <a:lnTo>
                  <a:pt x="1836" y="1772"/>
                </a:lnTo>
                <a:lnTo>
                  <a:pt x="1836" y="1773"/>
                </a:lnTo>
                <a:lnTo>
                  <a:pt x="1834" y="1773"/>
                </a:lnTo>
                <a:lnTo>
                  <a:pt x="1834" y="1766"/>
                </a:lnTo>
                <a:lnTo>
                  <a:pt x="1828" y="1766"/>
                </a:lnTo>
                <a:lnTo>
                  <a:pt x="1827" y="1766"/>
                </a:lnTo>
                <a:lnTo>
                  <a:pt x="1827" y="1765"/>
                </a:lnTo>
                <a:lnTo>
                  <a:pt x="1830" y="1733"/>
                </a:lnTo>
                <a:lnTo>
                  <a:pt x="1825" y="1733"/>
                </a:lnTo>
                <a:lnTo>
                  <a:pt x="1825" y="1731"/>
                </a:lnTo>
                <a:lnTo>
                  <a:pt x="1823" y="1731"/>
                </a:lnTo>
                <a:lnTo>
                  <a:pt x="1823" y="1730"/>
                </a:lnTo>
                <a:lnTo>
                  <a:pt x="1825" y="1725"/>
                </a:lnTo>
                <a:lnTo>
                  <a:pt x="1825" y="1724"/>
                </a:lnTo>
                <a:lnTo>
                  <a:pt x="1825" y="1719"/>
                </a:lnTo>
                <a:lnTo>
                  <a:pt x="1842" y="1719"/>
                </a:lnTo>
                <a:lnTo>
                  <a:pt x="1842" y="1717"/>
                </a:lnTo>
                <a:lnTo>
                  <a:pt x="1834" y="1715"/>
                </a:lnTo>
                <a:lnTo>
                  <a:pt x="1834" y="1713"/>
                </a:lnTo>
                <a:lnTo>
                  <a:pt x="1843" y="1714"/>
                </a:lnTo>
                <a:lnTo>
                  <a:pt x="1843" y="1713"/>
                </a:lnTo>
                <a:lnTo>
                  <a:pt x="1839" y="1713"/>
                </a:lnTo>
                <a:lnTo>
                  <a:pt x="1839" y="1711"/>
                </a:lnTo>
                <a:lnTo>
                  <a:pt x="1844" y="1711"/>
                </a:lnTo>
                <a:lnTo>
                  <a:pt x="1844" y="1709"/>
                </a:lnTo>
                <a:lnTo>
                  <a:pt x="1839" y="1709"/>
                </a:lnTo>
                <a:lnTo>
                  <a:pt x="1839" y="1696"/>
                </a:lnTo>
                <a:lnTo>
                  <a:pt x="1860" y="1697"/>
                </a:lnTo>
                <a:lnTo>
                  <a:pt x="1860" y="1681"/>
                </a:lnTo>
                <a:lnTo>
                  <a:pt x="1855" y="1681"/>
                </a:lnTo>
                <a:lnTo>
                  <a:pt x="1850" y="1680"/>
                </a:lnTo>
                <a:lnTo>
                  <a:pt x="1853" y="1671"/>
                </a:lnTo>
                <a:lnTo>
                  <a:pt x="1850" y="1676"/>
                </a:lnTo>
                <a:lnTo>
                  <a:pt x="1850" y="1675"/>
                </a:lnTo>
                <a:lnTo>
                  <a:pt x="1853" y="1670"/>
                </a:lnTo>
                <a:lnTo>
                  <a:pt x="1854" y="1669"/>
                </a:lnTo>
                <a:lnTo>
                  <a:pt x="1858" y="1656"/>
                </a:lnTo>
                <a:lnTo>
                  <a:pt x="1847" y="1653"/>
                </a:lnTo>
                <a:lnTo>
                  <a:pt x="1838" y="1659"/>
                </a:lnTo>
                <a:lnTo>
                  <a:pt x="1836" y="1692"/>
                </a:lnTo>
                <a:lnTo>
                  <a:pt x="1836" y="1693"/>
                </a:lnTo>
                <a:lnTo>
                  <a:pt x="1834" y="1693"/>
                </a:lnTo>
                <a:lnTo>
                  <a:pt x="1826" y="1692"/>
                </a:lnTo>
                <a:lnTo>
                  <a:pt x="1828" y="1648"/>
                </a:lnTo>
                <a:lnTo>
                  <a:pt x="1832" y="1649"/>
                </a:lnTo>
                <a:lnTo>
                  <a:pt x="1832" y="1647"/>
                </a:lnTo>
                <a:lnTo>
                  <a:pt x="1834" y="1647"/>
                </a:lnTo>
                <a:lnTo>
                  <a:pt x="1836" y="1644"/>
                </a:lnTo>
                <a:lnTo>
                  <a:pt x="1838" y="1645"/>
                </a:lnTo>
                <a:lnTo>
                  <a:pt x="1838" y="1642"/>
                </a:lnTo>
                <a:lnTo>
                  <a:pt x="1843" y="1643"/>
                </a:lnTo>
                <a:lnTo>
                  <a:pt x="1843" y="1639"/>
                </a:lnTo>
                <a:lnTo>
                  <a:pt x="1847" y="1640"/>
                </a:lnTo>
                <a:lnTo>
                  <a:pt x="1847" y="1637"/>
                </a:lnTo>
                <a:lnTo>
                  <a:pt x="1848" y="1637"/>
                </a:lnTo>
                <a:lnTo>
                  <a:pt x="1848" y="1634"/>
                </a:lnTo>
                <a:lnTo>
                  <a:pt x="1843" y="1634"/>
                </a:lnTo>
                <a:lnTo>
                  <a:pt x="1844" y="1631"/>
                </a:lnTo>
                <a:lnTo>
                  <a:pt x="1848" y="1631"/>
                </a:lnTo>
                <a:lnTo>
                  <a:pt x="1850" y="1610"/>
                </a:lnTo>
                <a:lnTo>
                  <a:pt x="1841" y="1608"/>
                </a:lnTo>
                <a:lnTo>
                  <a:pt x="1841" y="1607"/>
                </a:lnTo>
                <a:lnTo>
                  <a:pt x="1852" y="1602"/>
                </a:lnTo>
                <a:lnTo>
                  <a:pt x="1838" y="1568"/>
                </a:lnTo>
                <a:lnTo>
                  <a:pt x="1833" y="1570"/>
                </a:lnTo>
                <a:lnTo>
                  <a:pt x="1831" y="1565"/>
                </a:lnTo>
                <a:lnTo>
                  <a:pt x="1833" y="1565"/>
                </a:lnTo>
                <a:lnTo>
                  <a:pt x="1831" y="1559"/>
                </a:lnTo>
                <a:lnTo>
                  <a:pt x="1821" y="1554"/>
                </a:lnTo>
                <a:lnTo>
                  <a:pt x="1814" y="1550"/>
                </a:lnTo>
                <a:lnTo>
                  <a:pt x="1800" y="1555"/>
                </a:lnTo>
                <a:lnTo>
                  <a:pt x="1822" y="1616"/>
                </a:lnTo>
                <a:lnTo>
                  <a:pt x="1825" y="1617"/>
                </a:lnTo>
                <a:lnTo>
                  <a:pt x="1826" y="1619"/>
                </a:lnTo>
                <a:lnTo>
                  <a:pt x="1822" y="1621"/>
                </a:lnTo>
                <a:lnTo>
                  <a:pt x="1800" y="1665"/>
                </a:lnTo>
                <a:lnTo>
                  <a:pt x="1798" y="1665"/>
                </a:lnTo>
                <a:lnTo>
                  <a:pt x="1793" y="1663"/>
                </a:lnTo>
                <a:lnTo>
                  <a:pt x="1794" y="1667"/>
                </a:lnTo>
                <a:lnTo>
                  <a:pt x="1793" y="1667"/>
                </a:lnTo>
                <a:lnTo>
                  <a:pt x="1790" y="1666"/>
                </a:lnTo>
                <a:lnTo>
                  <a:pt x="1786" y="1664"/>
                </a:lnTo>
                <a:lnTo>
                  <a:pt x="1785" y="1661"/>
                </a:lnTo>
                <a:lnTo>
                  <a:pt x="1784" y="1661"/>
                </a:lnTo>
                <a:lnTo>
                  <a:pt x="1783" y="1660"/>
                </a:lnTo>
                <a:lnTo>
                  <a:pt x="1780" y="1660"/>
                </a:lnTo>
                <a:lnTo>
                  <a:pt x="1778" y="1660"/>
                </a:lnTo>
                <a:lnTo>
                  <a:pt x="1775" y="1658"/>
                </a:lnTo>
                <a:lnTo>
                  <a:pt x="1773" y="1656"/>
                </a:lnTo>
                <a:lnTo>
                  <a:pt x="1772" y="1653"/>
                </a:lnTo>
                <a:lnTo>
                  <a:pt x="1785" y="1659"/>
                </a:lnTo>
                <a:lnTo>
                  <a:pt x="1780" y="1656"/>
                </a:lnTo>
                <a:lnTo>
                  <a:pt x="1779" y="1654"/>
                </a:lnTo>
                <a:lnTo>
                  <a:pt x="1779" y="1653"/>
                </a:lnTo>
                <a:lnTo>
                  <a:pt x="1777" y="1648"/>
                </a:lnTo>
                <a:lnTo>
                  <a:pt x="1779" y="1645"/>
                </a:lnTo>
                <a:lnTo>
                  <a:pt x="1778" y="1644"/>
                </a:lnTo>
                <a:lnTo>
                  <a:pt x="1779" y="1643"/>
                </a:lnTo>
                <a:lnTo>
                  <a:pt x="1780" y="1640"/>
                </a:lnTo>
                <a:lnTo>
                  <a:pt x="1780" y="1642"/>
                </a:lnTo>
                <a:lnTo>
                  <a:pt x="1784" y="1634"/>
                </a:lnTo>
                <a:lnTo>
                  <a:pt x="1785" y="1631"/>
                </a:lnTo>
                <a:lnTo>
                  <a:pt x="1786" y="1628"/>
                </a:lnTo>
                <a:lnTo>
                  <a:pt x="1786" y="1627"/>
                </a:lnTo>
                <a:lnTo>
                  <a:pt x="1788" y="1628"/>
                </a:lnTo>
                <a:lnTo>
                  <a:pt x="1789" y="1624"/>
                </a:lnTo>
                <a:lnTo>
                  <a:pt x="1790" y="1622"/>
                </a:lnTo>
                <a:lnTo>
                  <a:pt x="1791" y="1619"/>
                </a:lnTo>
                <a:lnTo>
                  <a:pt x="1793" y="1617"/>
                </a:lnTo>
                <a:lnTo>
                  <a:pt x="1796" y="1611"/>
                </a:lnTo>
                <a:lnTo>
                  <a:pt x="1799" y="1607"/>
                </a:lnTo>
                <a:lnTo>
                  <a:pt x="1786" y="1574"/>
                </a:lnTo>
                <a:lnTo>
                  <a:pt x="1783" y="1573"/>
                </a:lnTo>
                <a:lnTo>
                  <a:pt x="1751" y="1637"/>
                </a:lnTo>
                <a:lnTo>
                  <a:pt x="1752" y="1638"/>
                </a:lnTo>
                <a:lnTo>
                  <a:pt x="1751" y="1639"/>
                </a:lnTo>
                <a:lnTo>
                  <a:pt x="1751" y="1642"/>
                </a:lnTo>
                <a:lnTo>
                  <a:pt x="1752" y="1642"/>
                </a:lnTo>
                <a:lnTo>
                  <a:pt x="1753" y="1642"/>
                </a:lnTo>
                <a:lnTo>
                  <a:pt x="1753" y="1643"/>
                </a:lnTo>
                <a:lnTo>
                  <a:pt x="1755" y="1643"/>
                </a:lnTo>
                <a:lnTo>
                  <a:pt x="1756" y="1644"/>
                </a:lnTo>
                <a:lnTo>
                  <a:pt x="1757" y="1644"/>
                </a:lnTo>
                <a:lnTo>
                  <a:pt x="1758" y="1644"/>
                </a:lnTo>
                <a:lnTo>
                  <a:pt x="1759" y="1644"/>
                </a:lnTo>
                <a:lnTo>
                  <a:pt x="1759" y="1645"/>
                </a:lnTo>
                <a:lnTo>
                  <a:pt x="1761" y="1645"/>
                </a:lnTo>
                <a:lnTo>
                  <a:pt x="1761" y="1647"/>
                </a:lnTo>
                <a:lnTo>
                  <a:pt x="1762" y="1647"/>
                </a:lnTo>
                <a:lnTo>
                  <a:pt x="1761" y="1648"/>
                </a:lnTo>
                <a:lnTo>
                  <a:pt x="1769" y="1651"/>
                </a:lnTo>
                <a:lnTo>
                  <a:pt x="1770" y="1655"/>
                </a:lnTo>
                <a:lnTo>
                  <a:pt x="1769" y="1655"/>
                </a:lnTo>
                <a:lnTo>
                  <a:pt x="1768" y="1654"/>
                </a:lnTo>
                <a:lnTo>
                  <a:pt x="1767" y="1653"/>
                </a:lnTo>
                <a:lnTo>
                  <a:pt x="1766" y="1653"/>
                </a:lnTo>
                <a:lnTo>
                  <a:pt x="1766" y="1651"/>
                </a:lnTo>
                <a:lnTo>
                  <a:pt x="1764" y="1651"/>
                </a:lnTo>
                <a:lnTo>
                  <a:pt x="1763" y="1651"/>
                </a:lnTo>
                <a:lnTo>
                  <a:pt x="1762" y="1651"/>
                </a:lnTo>
                <a:lnTo>
                  <a:pt x="1761" y="1651"/>
                </a:lnTo>
                <a:lnTo>
                  <a:pt x="1759" y="1650"/>
                </a:lnTo>
                <a:lnTo>
                  <a:pt x="1758" y="1650"/>
                </a:lnTo>
                <a:lnTo>
                  <a:pt x="1757" y="1649"/>
                </a:lnTo>
                <a:lnTo>
                  <a:pt x="1756" y="1648"/>
                </a:lnTo>
                <a:lnTo>
                  <a:pt x="1756" y="1647"/>
                </a:lnTo>
                <a:lnTo>
                  <a:pt x="1756" y="1645"/>
                </a:lnTo>
                <a:lnTo>
                  <a:pt x="1751" y="1643"/>
                </a:lnTo>
                <a:lnTo>
                  <a:pt x="1750" y="1644"/>
                </a:lnTo>
                <a:lnTo>
                  <a:pt x="1750" y="1645"/>
                </a:lnTo>
                <a:lnTo>
                  <a:pt x="1748" y="1645"/>
                </a:lnTo>
                <a:lnTo>
                  <a:pt x="1747" y="1645"/>
                </a:lnTo>
                <a:lnTo>
                  <a:pt x="1746" y="1644"/>
                </a:lnTo>
                <a:lnTo>
                  <a:pt x="1732" y="1672"/>
                </a:lnTo>
                <a:lnTo>
                  <a:pt x="1736" y="1675"/>
                </a:lnTo>
                <a:lnTo>
                  <a:pt x="1735" y="1679"/>
                </a:lnTo>
                <a:lnTo>
                  <a:pt x="1801" y="1713"/>
                </a:lnTo>
                <a:lnTo>
                  <a:pt x="1802" y="1713"/>
                </a:lnTo>
                <a:lnTo>
                  <a:pt x="1802" y="1714"/>
                </a:lnTo>
                <a:lnTo>
                  <a:pt x="1791" y="1735"/>
                </a:lnTo>
                <a:lnTo>
                  <a:pt x="1790" y="1735"/>
                </a:lnTo>
                <a:lnTo>
                  <a:pt x="1729" y="1704"/>
                </a:lnTo>
                <a:lnTo>
                  <a:pt x="1727" y="1708"/>
                </a:lnTo>
                <a:lnTo>
                  <a:pt x="1726" y="1709"/>
                </a:lnTo>
                <a:lnTo>
                  <a:pt x="1723" y="1708"/>
                </a:lnTo>
                <a:lnTo>
                  <a:pt x="1719" y="1793"/>
                </a:lnTo>
                <a:lnTo>
                  <a:pt x="1723" y="1793"/>
                </a:lnTo>
                <a:lnTo>
                  <a:pt x="1723" y="1794"/>
                </a:lnTo>
                <a:lnTo>
                  <a:pt x="1721" y="1794"/>
                </a:lnTo>
                <a:lnTo>
                  <a:pt x="1720" y="1795"/>
                </a:lnTo>
                <a:lnTo>
                  <a:pt x="1721" y="1797"/>
                </a:lnTo>
                <a:lnTo>
                  <a:pt x="1721" y="1798"/>
                </a:lnTo>
                <a:lnTo>
                  <a:pt x="1764" y="1815"/>
                </a:lnTo>
                <a:lnTo>
                  <a:pt x="1766" y="1811"/>
                </a:lnTo>
                <a:lnTo>
                  <a:pt x="1778" y="1816"/>
                </a:lnTo>
                <a:lnTo>
                  <a:pt x="1779" y="1818"/>
                </a:lnTo>
                <a:lnTo>
                  <a:pt x="1775" y="1826"/>
                </a:lnTo>
                <a:lnTo>
                  <a:pt x="1801" y="1837"/>
                </a:lnTo>
                <a:lnTo>
                  <a:pt x="1802" y="1835"/>
                </a:lnTo>
                <a:lnTo>
                  <a:pt x="1809" y="1832"/>
                </a:lnTo>
                <a:lnTo>
                  <a:pt x="1807" y="1827"/>
                </a:lnTo>
                <a:lnTo>
                  <a:pt x="1807" y="1826"/>
                </a:lnTo>
                <a:lnTo>
                  <a:pt x="1810" y="1826"/>
                </a:lnTo>
                <a:lnTo>
                  <a:pt x="1814" y="1831"/>
                </a:lnTo>
                <a:lnTo>
                  <a:pt x="1810" y="1832"/>
                </a:lnTo>
                <a:lnTo>
                  <a:pt x="1814" y="1843"/>
                </a:lnTo>
                <a:lnTo>
                  <a:pt x="1817" y="1857"/>
                </a:lnTo>
                <a:lnTo>
                  <a:pt x="1817" y="1859"/>
                </a:lnTo>
                <a:lnTo>
                  <a:pt x="1816" y="1859"/>
                </a:lnTo>
                <a:lnTo>
                  <a:pt x="1812" y="1861"/>
                </a:lnTo>
                <a:lnTo>
                  <a:pt x="1756" y="2000"/>
                </a:lnTo>
                <a:lnTo>
                  <a:pt x="1732" y="2058"/>
                </a:lnTo>
                <a:lnTo>
                  <a:pt x="1735" y="2058"/>
                </a:lnTo>
                <a:lnTo>
                  <a:pt x="1734" y="2068"/>
                </a:lnTo>
                <a:lnTo>
                  <a:pt x="1731" y="2071"/>
                </a:lnTo>
                <a:lnTo>
                  <a:pt x="1730" y="2077"/>
                </a:lnTo>
                <a:lnTo>
                  <a:pt x="1727" y="2084"/>
                </a:lnTo>
                <a:lnTo>
                  <a:pt x="1725" y="2087"/>
                </a:lnTo>
                <a:lnTo>
                  <a:pt x="1724" y="2091"/>
                </a:lnTo>
                <a:lnTo>
                  <a:pt x="1723" y="2096"/>
                </a:lnTo>
                <a:lnTo>
                  <a:pt x="1716" y="2169"/>
                </a:lnTo>
                <a:lnTo>
                  <a:pt x="1710" y="2235"/>
                </a:lnTo>
                <a:lnTo>
                  <a:pt x="1703" y="2315"/>
                </a:lnTo>
                <a:lnTo>
                  <a:pt x="1697" y="2369"/>
                </a:lnTo>
                <a:lnTo>
                  <a:pt x="1695" y="2372"/>
                </a:lnTo>
                <a:lnTo>
                  <a:pt x="1693" y="2390"/>
                </a:lnTo>
                <a:lnTo>
                  <a:pt x="1692" y="2402"/>
                </a:lnTo>
                <a:lnTo>
                  <a:pt x="1679" y="2526"/>
                </a:lnTo>
                <a:lnTo>
                  <a:pt x="1730" y="2682"/>
                </a:lnTo>
                <a:lnTo>
                  <a:pt x="1730" y="2684"/>
                </a:lnTo>
                <a:lnTo>
                  <a:pt x="1729" y="2687"/>
                </a:lnTo>
                <a:lnTo>
                  <a:pt x="1726" y="2687"/>
                </a:lnTo>
                <a:lnTo>
                  <a:pt x="1724" y="2686"/>
                </a:lnTo>
                <a:lnTo>
                  <a:pt x="1723" y="2683"/>
                </a:lnTo>
                <a:lnTo>
                  <a:pt x="1724" y="2683"/>
                </a:lnTo>
                <a:lnTo>
                  <a:pt x="1725" y="2682"/>
                </a:lnTo>
                <a:lnTo>
                  <a:pt x="1673" y="2527"/>
                </a:lnTo>
                <a:lnTo>
                  <a:pt x="1687" y="2400"/>
                </a:lnTo>
                <a:lnTo>
                  <a:pt x="1688" y="2390"/>
                </a:lnTo>
                <a:lnTo>
                  <a:pt x="1673" y="2389"/>
                </a:lnTo>
                <a:lnTo>
                  <a:pt x="1672" y="2388"/>
                </a:lnTo>
                <a:lnTo>
                  <a:pt x="1672" y="2386"/>
                </a:lnTo>
                <a:lnTo>
                  <a:pt x="1672" y="2380"/>
                </a:lnTo>
                <a:lnTo>
                  <a:pt x="1673" y="2380"/>
                </a:lnTo>
                <a:lnTo>
                  <a:pt x="1673" y="2379"/>
                </a:lnTo>
                <a:lnTo>
                  <a:pt x="1675" y="2379"/>
                </a:lnTo>
                <a:lnTo>
                  <a:pt x="1675" y="2380"/>
                </a:lnTo>
                <a:lnTo>
                  <a:pt x="1673" y="2386"/>
                </a:lnTo>
                <a:lnTo>
                  <a:pt x="1683" y="2388"/>
                </a:lnTo>
                <a:lnTo>
                  <a:pt x="1686" y="2369"/>
                </a:lnTo>
                <a:lnTo>
                  <a:pt x="1681" y="2368"/>
                </a:lnTo>
                <a:lnTo>
                  <a:pt x="1681" y="2364"/>
                </a:lnTo>
                <a:lnTo>
                  <a:pt x="1678" y="2362"/>
                </a:lnTo>
                <a:lnTo>
                  <a:pt x="1682" y="2321"/>
                </a:lnTo>
                <a:lnTo>
                  <a:pt x="1682" y="2314"/>
                </a:lnTo>
                <a:lnTo>
                  <a:pt x="1682" y="2311"/>
                </a:lnTo>
                <a:lnTo>
                  <a:pt x="1681" y="2310"/>
                </a:lnTo>
                <a:lnTo>
                  <a:pt x="1681" y="2309"/>
                </a:lnTo>
                <a:lnTo>
                  <a:pt x="1679" y="2309"/>
                </a:lnTo>
                <a:lnTo>
                  <a:pt x="1681" y="2305"/>
                </a:lnTo>
                <a:lnTo>
                  <a:pt x="1683" y="2305"/>
                </a:lnTo>
                <a:lnTo>
                  <a:pt x="1687" y="2271"/>
                </a:lnTo>
                <a:lnTo>
                  <a:pt x="1684" y="2268"/>
                </a:lnTo>
                <a:lnTo>
                  <a:pt x="1684" y="2267"/>
                </a:lnTo>
                <a:lnTo>
                  <a:pt x="1686" y="2266"/>
                </a:lnTo>
                <a:lnTo>
                  <a:pt x="1688" y="2265"/>
                </a:lnTo>
                <a:lnTo>
                  <a:pt x="1691" y="2226"/>
                </a:lnTo>
                <a:lnTo>
                  <a:pt x="1693" y="2215"/>
                </a:lnTo>
                <a:lnTo>
                  <a:pt x="1693" y="2210"/>
                </a:lnTo>
                <a:lnTo>
                  <a:pt x="1692" y="2209"/>
                </a:lnTo>
                <a:lnTo>
                  <a:pt x="1691" y="2210"/>
                </a:lnTo>
                <a:lnTo>
                  <a:pt x="1684" y="2208"/>
                </a:lnTo>
                <a:lnTo>
                  <a:pt x="1681" y="2207"/>
                </a:lnTo>
                <a:lnTo>
                  <a:pt x="1679" y="2210"/>
                </a:lnTo>
                <a:lnTo>
                  <a:pt x="1676" y="2250"/>
                </a:lnTo>
                <a:lnTo>
                  <a:pt x="1673" y="2250"/>
                </a:lnTo>
                <a:lnTo>
                  <a:pt x="1684" y="2125"/>
                </a:lnTo>
                <a:lnTo>
                  <a:pt x="1679" y="2125"/>
                </a:lnTo>
                <a:lnTo>
                  <a:pt x="1681" y="2123"/>
                </a:lnTo>
                <a:lnTo>
                  <a:pt x="1681" y="2118"/>
                </a:lnTo>
                <a:lnTo>
                  <a:pt x="1682" y="2116"/>
                </a:lnTo>
                <a:lnTo>
                  <a:pt x="1687" y="2117"/>
                </a:lnTo>
                <a:lnTo>
                  <a:pt x="1736" y="1996"/>
                </a:lnTo>
                <a:lnTo>
                  <a:pt x="1800" y="1839"/>
                </a:lnTo>
                <a:lnTo>
                  <a:pt x="1774" y="1829"/>
                </a:lnTo>
                <a:lnTo>
                  <a:pt x="1766" y="1850"/>
                </a:lnTo>
                <a:lnTo>
                  <a:pt x="1762" y="1858"/>
                </a:lnTo>
                <a:lnTo>
                  <a:pt x="1758" y="1857"/>
                </a:lnTo>
                <a:lnTo>
                  <a:pt x="1761" y="1848"/>
                </a:lnTo>
                <a:lnTo>
                  <a:pt x="1715" y="1831"/>
                </a:lnTo>
                <a:lnTo>
                  <a:pt x="1686" y="1890"/>
                </a:lnTo>
                <a:lnTo>
                  <a:pt x="1691" y="1893"/>
                </a:lnTo>
                <a:lnTo>
                  <a:pt x="1689" y="1898"/>
                </a:lnTo>
                <a:lnTo>
                  <a:pt x="1723" y="1911"/>
                </a:lnTo>
                <a:lnTo>
                  <a:pt x="1724" y="1911"/>
                </a:lnTo>
                <a:lnTo>
                  <a:pt x="1731" y="1915"/>
                </a:lnTo>
                <a:lnTo>
                  <a:pt x="1716" y="1948"/>
                </a:lnTo>
                <a:lnTo>
                  <a:pt x="1715" y="1949"/>
                </a:lnTo>
                <a:lnTo>
                  <a:pt x="1714" y="1949"/>
                </a:lnTo>
                <a:lnTo>
                  <a:pt x="1654" y="1925"/>
                </a:lnTo>
                <a:lnTo>
                  <a:pt x="1643" y="1954"/>
                </a:lnTo>
                <a:lnTo>
                  <a:pt x="1687" y="1989"/>
                </a:lnTo>
                <a:lnTo>
                  <a:pt x="1659" y="2058"/>
                </a:lnTo>
                <a:lnTo>
                  <a:pt x="1615" y="2160"/>
                </a:lnTo>
                <a:lnTo>
                  <a:pt x="1570" y="2141"/>
                </a:lnTo>
                <a:lnTo>
                  <a:pt x="1570" y="2139"/>
                </a:lnTo>
                <a:lnTo>
                  <a:pt x="1571" y="2139"/>
                </a:lnTo>
                <a:lnTo>
                  <a:pt x="1566" y="2137"/>
                </a:lnTo>
                <a:lnTo>
                  <a:pt x="1563" y="2140"/>
                </a:lnTo>
                <a:lnTo>
                  <a:pt x="1563" y="2141"/>
                </a:lnTo>
                <a:lnTo>
                  <a:pt x="1564" y="2140"/>
                </a:lnTo>
                <a:lnTo>
                  <a:pt x="1565" y="2141"/>
                </a:lnTo>
                <a:lnTo>
                  <a:pt x="1440" y="2251"/>
                </a:lnTo>
                <a:lnTo>
                  <a:pt x="1437" y="2251"/>
                </a:lnTo>
                <a:lnTo>
                  <a:pt x="1436" y="2247"/>
                </a:lnTo>
                <a:lnTo>
                  <a:pt x="1436" y="2220"/>
                </a:lnTo>
                <a:lnTo>
                  <a:pt x="1431" y="2219"/>
                </a:lnTo>
                <a:lnTo>
                  <a:pt x="1432" y="2199"/>
                </a:lnTo>
                <a:lnTo>
                  <a:pt x="1427" y="2199"/>
                </a:lnTo>
                <a:lnTo>
                  <a:pt x="1427" y="2187"/>
                </a:lnTo>
                <a:lnTo>
                  <a:pt x="1417" y="2187"/>
                </a:lnTo>
                <a:lnTo>
                  <a:pt x="1417" y="2196"/>
                </a:lnTo>
                <a:lnTo>
                  <a:pt x="1417" y="2198"/>
                </a:lnTo>
                <a:lnTo>
                  <a:pt x="1416" y="2198"/>
                </a:lnTo>
                <a:lnTo>
                  <a:pt x="1416" y="2199"/>
                </a:lnTo>
                <a:lnTo>
                  <a:pt x="1416" y="2198"/>
                </a:lnTo>
                <a:lnTo>
                  <a:pt x="1415" y="2198"/>
                </a:lnTo>
                <a:lnTo>
                  <a:pt x="1415" y="2196"/>
                </a:lnTo>
                <a:lnTo>
                  <a:pt x="1416" y="2196"/>
                </a:lnTo>
                <a:lnTo>
                  <a:pt x="1416" y="2187"/>
                </a:lnTo>
                <a:lnTo>
                  <a:pt x="1404" y="2186"/>
                </a:lnTo>
                <a:lnTo>
                  <a:pt x="1404" y="2189"/>
                </a:lnTo>
                <a:lnTo>
                  <a:pt x="1403" y="2197"/>
                </a:lnTo>
                <a:lnTo>
                  <a:pt x="1403" y="2198"/>
                </a:lnTo>
                <a:lnTo>
                  <a:pt x="1403" y="2199"/>
                </a:lnTo>
                <a:lnTo>
                  <a:pt x="1403" y="2204"/>
                </a:lnTo>
                <a:lnTo>
                  <a:pt x="1403" y="2212"/>
                </a:lnTo>
                <a:lnTo>
                  <a:pt x="1403" y="2215"/>
                </a:lnTo>
                <a:lnTo>
                  <a:pt x="1401" y="2224"/>
                </a:lnTo>
                <a:lnTo>
                  <a:pt x="1401" y="2228"/>
                </a:lnTo>
                <a:lnTo>
                  <a:pt x="1401" y="2230"/>
                </a:lnTo>
                <a:lnTo>
                  <a:pt x="1401" y="2231"/>
                </a:lnTo>
                <a:lnTo>
                  <a:pt x="1401" y="2235"/>
                </a:lnTo>
                <a:lnTo>
                  <a:pt x="1401" y="2236"/>
                </a:lnTo>
                <a:lnTo>
                  <a:pt x="1401" y="2239"/>
                </a:lnTo>
                <a:lnTo>
                  <a:pt x="1401" y="2240"/>
                </a:lnTo>
                <a:lnTo>
                  <a:pt x="1401" y="2245"/>
                </a:lnTo>
                <a:lnTo>
                  <a:pt x="1401" y="2249"/>
                </a:lnTo>
                <a:lnTo>
                  <a:pt x="1400" y="2276"/>
                </a:lnTo>
                <a:lnTo>
                  <a:pt x="1399" y="2294"/>
                </a:lnTo>
                <a:lnTo>
                  <a:pt x="1399" y="2320"/>
                </a:lnTo>
                <a:lnTo>
                  <a:pt x="1399" y="2322"/>
                </a:lnTo>
                <a:lnTo>
                  <a:pt x="1398" y="2324"/>
                </a:lnTo>
                <a:lnTo>
                  <a:pt x="1396" y="2352"/>
                </a:lnTo>
                <a:lnTo>
                  <a:pt x="1396" y="2353"/>
                </a:lnTo>
                <a:lnTo>
                  <a:pt x="1396" y="2361"/>
                </a:lnTo>
                <a:lnTo>
                  <a:pt x="1396" y="2362"/>
                </a:lnTo>
                <a:lnTo>
                  <a:pt x="1346" y="2365"/>
                </a:lnTo>
                <a:lnTo>
                  <a:pt x="1346" y="2370"/>
                </a:lnTo>
                <a:lnTo>
                  <a:pt x="1344" y="2370"/>
                </a:lnTo>
                <a:lnTo>
                  <a:pt x="1340" y="2369"/>
                </a:lnTo>
                <a:lnTo>
                  <a:pt x="1329" y="2400"/>
                </a:lnTo>
                <a:lnTo>
                  <a:pt x="1369" y="2416"/>
                </a:lnTo>
                <a:lnTo>
                  <a:pt x="1353" y="2458"/>
                </a:lnTo>
                <a:lnTo>
                  <a:pt x="1356" y="2459"/>
                </a:lnTo>
                <a:lnTo>
                  <a:pt x="1355" y="2465"/>
                </a:lnTo>
                <a:lnTo>
                  <a:pt x="1394" y="2480"/>
                </a:lnTo>
                <a:lnTo>
                  <a:pt x="1396" y="2480"/>
                </a:lnTo>
                <a:lnTo>
                  <a:pt x="1396" y="2478"/>
                </a:lnTo>
                <a:lnTo>
                  <a:pt x="1403" y="2463"/>
                </a:lnTo>
                <a:lnTo>
                  <a:pt x="1403" y="2462"/>
                </a:lnTo>
                <a:lnTo>
                  <a:pt x="1403" y="2460"/>
                </a:lnTo>
                <a:lnTo>
                  <a:pt x="1403" y="2458"/>
                </a:lnTo>
                <a:lnTo>
                  <a:pt x="1401" y="2457"/>
                </a:lnTo>
                <a:lnTo>
                  <a:pt x="1400" y="2459"/>
                </a:lnTo>
                <a:lnTo>
                  <a:pt x="1400" y="2460"/>
                </a:lnTo>
                <a:lnTo>
                  <a:pt x="1399" y="2462"/>
                </a:lnTo>
                <a:lnTo>
                  <a:pt x="1398" y="2460"/>
                </a:lnTo>
                <a:lnTo>
                  <a:pt x="1400" y="2454"/>
                </a:lnTo>
                <a:lnTo>
                  <a:pt x="1401" y="2454"/>
                </a:lnTo>
                <a:lnTo>
                  <a:pt x="1401" y="2455"/>
                </a:lnTo>
                <a:lnTo>
                  <a:pt x="1405" y="2457"/>
                </a:lnTo>
                <a:lnTo>
                  <a:pt x="1405" y="2455"/>
                </a:lnTo>
                <a:lnTo>
                  <a:pt x="1412" y="2438"/>
                </a:lnTo>
                <a:lnTo>
                  <a:pt x="1412" y="2437"/>
                </a:lnTo>
                <a:lnTo>
                  <a:pt x="1411" y="2437"/>
                </a:lnTo>
                <a:lnTo>
                  <a:pt x="1411" y="2436"/>
                </a:lnTo>
                <a:lnTo>
                  <a:pt x="1410" y="2436"/>
                </a:lnTo>
                <a:lnTo>
                  <a:pt x="1409" y="2437"/>
                </a:lnTo>
                <a:lnTo>
                  <a:pt x="1408" y="2436"/>
                </a:lnTo>
                <a:lnTo>
                  <a:pt x="1409" y="2432"/>
                </a:lnTo>
                <a:lnTo>
                  <a:pt x="1410" y="2433"/>
                </a:lnTo>
                <a:lnTo>
                  <a:pt x="1410" y="2434"/>
                </a:lnTo>
                <a:lnTo>
                  <a:pt x="1412" y="2434"/>
                </a:lnTo>
                <a:lnTo>
                  <a:pt x="1414" y="2434"/>
                </a:lnTo>
                <a:lnTo>
                  <a:pt x="1417" y="2427"/>
                </a:lnTo>
                <a:lnTo>
                  <a:pt x="1422" y="2415"/>
                </a:lnTo>
                <a:lnTo>
                  <a:pt x="1420" y="2412"/>
                </a:lnTo>
                <a:lnTo>
                  <a:pt x="1419" y="2412"/>
                </a:lnTo>
                <a:lnTo>
                  <a:pt x="1417" y="2414"/>
                </a:lnTo>
                <a:lnTo>
                  <a:pt x="1416" y="2412"/>
                </a:lnTo>
                <a:lnTo>
                  <a:pt x="1417" y="2410"/>
                </a:lnTo>
                <a:lnTo>
                  <a:pt x="1419" y="2410"/>
                </a:lnTo>
                <a:lnTo>
                  <a:pt x="1420" y="2411"/>
                </a:lnTo>
                <a:lnTo>
                  <a:pt x="1419" y="2411"/>
                </a:lnTo>
                <a:lnTo>
                  <a:pt x="1421" y="2412"/>
                </a:lnTo>
                <a:lnTo>
                  <a:pt x="1424" y="2411"/>
                </a:lnTo>
                <a:lnTo>
                  <a:pt x="1426" y="2405"/>
                </a:lnTo>
                <a:lnTo>
                  <a:pt x="1431" y="2390"/>
                </a:lnTo>
                <a:lnTo>
                  <a:pt x="1430" y="2389"/>
                </a:lnTo>
                <a:lnTo>
                  <a:pt x="1427" y="2389"/>
                </a:lnTo>
                <a:lnTo>
                  <a:pt x="1426" y="2389"/>
                </a:lnTo>
                <a:lnTo>
                  <a:pt x="1427" y="2386"/>
                </a:lnTo>
                <a:lnTo>
                  <a:pt x="1428" y="2386"/>
                </a:lnTo>
                <a:lnTo>
                  <a:pt x="1428" y="2388"/>
                </a:lnTo>
                <a:lnTo>
                  <a:pt x="1431" y="2388"/>
                </a:lnTo>
                <a:lnTo>
                  <a:pt x="1432" y="2386"/>
                </a:lnTo>
                <a:lnTo>
                  <a:pt x="1433" y="2385"/>
                </a:lnTo>
                <a:lnTo>
                  <a:pt x="1441" y="2365"/>
                </a:lnTo>
                <a:lnTo>
                  <a:pt x="1440" y="2364"/>
                </a:lnTo>
                <a:lnTo>
                  <a:pt x="1437" y="2363"/>
                </a:lnTo>
                <a:lnTo>
                  <a:pt x="1437" y="2364"/>
                </a:lnTo>
                <a:lnTo>
                  <a:pt x="1436" y="2363"/>
                </a:lnTo>
                <a:lnTo>
                  <a:pt x="1437" y="2361"/>
                </a:lnTo>
                <a:lnTo>
                  <a:pt x="1438" y="2361"/>
                </a:lnTo>
                <a:lnTo>
                  <a:pt x="1438" y="2362"/>
                </a:lnTo>
                <a:lnTo>
                  <a:pt x="1440" y="2363"/>
                </a:lnTo>
                <a:lnTo>
                  <a:pt x="1442" y="2363"/>
                </a:lnTo>
                <a:lnTo>
                  <a:pt x="1451" y="2340"/>
                </a:lnTo>
                <a:lnTo>
                  <a:pt x="1449" y="2338"/>
                </a:lnTo>
                <a:lnTo>
                  <a:pt x="1447" y="2338"/>
                </a:lnTo>
                <a:lnTo>
                  <a:pt x="1446" y="2337"/>
                </a:lnTo>
                <a:lnTo>
                  <a:pt x="1446" y="2335"/>
                </a:lnTo>
                <a:lnTo>
                  <a:pt x="1448" y="2336"/>
                </a:lnTo>
                <a:lnTo>
                  <a:pt x="1447" y="2337"/>
                </a:lnTo>
                <a:lnTo>
                  <a:pt x="1449" y="2337"/>
                </a:lnTo>
                <a:lnTo>
                  <a:pt x="1452" y="2337"/>
                </a:lnTo>
                <a:lnTo>
                  <a:pt x="1456" y="2329"/>
                </a:lnTo>
                <a:lnTo>
                  <a:pt x="1456" y="2327"/>
                </a:lnTo>
                <a:lnTo>
                  <a:pt x="1456" y="2326"/>
                </a:lnTo>
                <a:lnTo>
                  <a:pt x="1457" y="2322"/>
                </a:lnTo>
                <a:lnTo>
                  <a:pt x="1456" y="2322"/>
                </a:lnTo>
                <a:lnTo>
                  <a:pt x="1456" y="2321"/>
                </a:lnTo>
                <a:lnTo>
                  <a:pt x="1454" y="2320"/>
                </a:lnTo>
                <a:lnTo>
                  <a:pt x="1453" y="2322"/>
                </a:lnTo>
                <a:lnTo>
                  <a:pt x="1452" y="2321"/>
                </a:lnTo>
                <a:lnTo>
                  <a:pt x="1453" y="2317"/>
                </a:lnTo>
                <a:lnTo>
                  <a:pt x="1454" y="2319"/>
                </a:lnTo>
                <a:lnTo>
                  <a:pt x="1454" y="2320"/>
                </a:lnTo>
                <a:lnTo>
                  <a:pt x="1457" y="2320"/>
                </a:lnTo>
                <a:lnTo>
                  <a:pt x="1458" y="2320"/>
                </a:lnTo>
                <a:lnTo>
                  <a:pt x="1459" y="2317"/>
                </a:lnTo>
                <a:lnTo>
                  <a:pt x="1458" y="2316"/>
                </a:lnTo>
                <a:lnTo>
                  <a:pt x="1456" y="2315"/>
                </a:lnTo>
                <a:lnTo>
                  <a:pt x="1456" y="2316"/>
                </a:lnTo>
                <a:lnTo>
                  <a:pt x="1454" y="2315"/>
                </a:lnTo>
                <a:lnTo>
                  <a:pt x="1456" y="2313"/>
                </a:lnTo>
                <a:lnTo>
                  <a:pt x="1457" y="2314"/>
                </a:lnTo>
                <a:lnTo>
                  <a:pt x="1458" y="2315"/>
                </a:lnTo>
                <a:lnTo>
                  <a:pt x="1459" y="2315"/>
                </a:lnTo>
                <a:lnTo>
                  <a:pt x="1462" y="2311"/>
                </a:lnTo>
                <a:lnTo>
                  <a:pt x="1463" y="2310"/>
                </a:lnTo>
                <a:lnTo>
                  <a:pt x="1462" y="2310"/>
                </a:lnTo>
                <a:lnTo>
                  <a:pt x="1463" y="2310"/>
                </a:lnTo>
                <a:lnTo>
                  <a:pt x="1460" y="2309"/>
                </a:lnTo>
                <a:lnTo>
                  <a:pt x="1460" y="2311"/>
                </a:lnTo>
                <a:lnTo>
                  <a:pt x="1458" y="2310"/>
                </a:lnTo>
                <a:lnTo>
                  <a:pt x="1460" y="2303"/>
                </a:lnTo>
                <a:lnTo>
                  <a:pt x="1463" y="2304"/>
                </a:lnTo>
                <a:lnTo>
                  <a:pt x="1463" y="2305"/>
                </a:lnTo>
                <a:lnTo>
                  <a:pt x="1464" y="2306"/>
                </a:lnTo>
                <a:lnTo>
                  <a:pt x="1464" y="2304"/>
                </a:lnTo>
                <a:lnTo>
                  <a:pt x="1460" y="2301"/>
                </a:lnTo>
                <a:lnTo>
                  <a:pt x="1460" y="2300"/>
                </a:lnTo>
                <a:lnTo>
                  <a:pt x="1462" y="2301"/>
                </a:lnTo>
                <a:lnTo>
                  <a:pt x="1465" y="2303"/>
                </a:lnTo>
                <a:lnTo>
                  <a:pt x="1469" y="2293"/>
                </a:lnTo>
                <a:lnTo>
                  <a:pt x="1470" y="2289"/>
                </a:lnTo>
                <a:lnTo>
                  <a:pt x="1468" y="2288"/>
                </a:lnTo>
                <a:lnTo>
                  <a:pt x="1467" y="2288"/>
                </a:lnTo>
                <a:lnTo>
                  <a:pt x="1467" y="2289"/>
                </a:lnTo>
                <a:lnTo>
                  <a:pt x="1467" y="2290"/>
                </a:lnTo>
                <a:lnTo>
                  <a:pt x="1465" y="2289"/>
                </a:lnTo>
                <a:lnTo>
                  <a:pt x="1465" y="2288"/>
                </a:lnTo>
                <a:lnTo>
                  <a:pt x="1465" y="2289"/>
                </a:lnTo>
                <a:lnTo>
                  <a:pt x="1467" y="2288"/>
                </a:lnTo>
                <a:lnTo>
                  <a:pt x="1465" y="2288"/>
                </a:lnTo>
                <a:lnTo>
                  <a:pt x="1467" y="2287"/>
                </a:lnTo>
                <a:lnTo>
                  <a:pt x="1468" y="2287"/>
                </a:lnTo>
                <a:lnTo>
                  <a:pt x="1468" y="2288"/>
                </a:lnTo>
                <a:lnTo>
                  <a:pt x="1470" y="2288"/>
                </a:lnTo>
                <a:lnTo>
                  <a:pt x="1471" y="2285"/>
                </a:lnTo>
                <a:lnTo>
                  <a:pt x="1473" y="2285"/>
                </a:lnTo>
                <a:lnTo>
                  <a:pt x="1473" y="2283"/>
                </a:lnTo>
                <a:lnTo>
                  <a:pt x="1470" y="2282"/>
                </a:lnTo>
                <a:lnTo>
                  <a:pt x="1470" y="2283"/>
                </a:lnTo>
                <a:lnTo>
                  <a:pt x="1468" y="2283"/>
                </a:lnTo>
                <a:lnTo>
                  <a:pt x="1469" y="2279"/>
                </a:lnTo>
                <a:lnTo>
                  <a:pt x="1470" y="2279"/>
                </a:lnTo>
                <a:lnTo>
                  <a:pt x="1470" y="2278"/>
                </a:lnTo>
                <a:lnTo>
                  <a:pt x="1471" y="2278"/>
                </a:lnTo>
                <a:lnTo>
                  <a:pt x="1471" y="2279"/>
                </a:lnTo>
                <a:lnTo>
                  <a:pt x="1470" y="2279"/>
                </a:lnTo>
                <a:lnTo>
                  <a:pt x="1471" y="2281"/>
                </a:lnTo>
                <a:lnTo>
                  <a:pt x="1473" y="2282"/>
                </a:lnTo>
                <a:lnTo>
                  <a:pt x="1474" y="2278"/>
                </a:lnTo>
                <a:lnTo>
                  <a:pt x="1471" y="2278"/>
                </a:lnTo>
                <a:lnTo>
                  <a:pt x="1470" y="2277"/>
                </a:lnTo>
                <a:lnTo>
                  <a:pt x="1470" y="2276"/>
                </a:lnTo>
                <a:lnTo>
                  <a:pt x="1470" y="2274"/>
                </a:lnTo>
                <a:lnTo>
                  <a:pt x="1471" y="2274"/>
                </a:lnTo>
                <a:lnTo>
                  <a:pt x="1473" y="2274"/>
                </a:lnTo>
                <a:lnTo>
                  <a:pt x="1471" y="2274"/>
                </a:lnTo>
                <a:lnTo>
                  <a:pt x="1473" y="2276"/>
                </a:lnTo>
                <a:lnTo>
                  <a:pt x="1471" y="2276"/>
                </a:lnTo>
                <a:lnTo>
                  <a:pt x="1471" y="2277"/>
                </a:lnTo>
                <a:lnTo>
                  <a:pt x="1474" y="2278"/>
                </a:lnTo>
                <a:lnTo>
                  <a:pt x="1479" y="2267"/>
                </a:lnTo>
                <a:lnTo>
                  <a:pt x="1480" y="2263"/>
                </a:lnTo>
                <a:lnTo>
                  <a:pt x="1481" y="2262"/>
                </a:lnTo>
                <a:lnTo>
                  <a:pt x="1484" y="2261"/>
                </a:lnTo>
                <a:lnTo>
                  <a:pt x="1486" y="2260"/>
                </a:lnTo>
                <a:lnTo>
                  <a:pt x="1485" y="2258"/>
                </a:lnTo>
                <a:lnTo>
                  <a:pt x="1485" y="2257"/>
                </a:lnTo>
                <a:lnTo>
                  <a:pt x="1486" y="2260"/>
                </a:lnTo>
                <a:lnTo>
                  <a:pt x="1486" y="2258"/>
                </a:lnTo>
                <a:lnTo>
                  <a:pt x="1486" y="2257"/>
                </a:lnTo>
                <a:lnTo>
                  <a:pt x="1487" y="2258"/>
                </a:lnTo>
                <a:lnTo>
                  <a:pt x="1489" y="2257"/>
                </a:lnTo>
                <a:lnTo>
                  <a:pt x="1487" y="2255"/>
                </a:lnTo>
                <a:lnTo>
                  <a:pt x="1490" y="2252"/>
                </a:lnTo>
                <a:lnTo>
                  <a:pt x="1491" y="2255"/>
                </a:lnTo>
                <a:lnTo>
                  <a:pt x="1490" y="2255"/>
                </a:lnTo>
                <a:lnTo>
                  <a:pt x="1491" y="2256"/>
                </a:lnTo>
                <a:lnTo>
                  <a:pt x="1497" y="2251"/>
                </a:lnTo>
                <a:lnTo>
                  <a:pt x="1501" y="2249"/>
                </a:lnTo>
                <a:lnTo>
                  <a:pt x="1505" y="2249"/>
                </a:lnTo>
                <a:lnTo>
                  <a:pt x="1506" y="2249"/>
                </a:lnTo>
                <a:lnTo>
                  <a:pt x="1507" y="2249"/>
                </a:lnTo>
                <a:lnTo>
                  <a:pt x="1508" y="2245"/>
                </a:lnTo>
                <a:lnTo>
                  <a:pt x="1517" y="2236"/>
                </a:lnTo>
                <a:lnTo>
                  <a:pt x="1517" y="2237"/>
                </a:lnTo>
                <a:lnTo>
                  <a:pt x="1518" y="2235"/>
                </a:lnTo>
                <a:lnTo>
                  <a:pt x="1521" y="2236"/>
                </a:lnTo>
                <a:lnTo>
                  <a:pt x="1544" y="2246"/>
                </a:lnTo>
                <a:lnTo>
                  <a:pt x="1544" y="2247"/>
                </a:lnTo>
                <a:lnTo>
                  <a:pt x="1543" y="2255"/>
                </a:lnTo>
                <a:lnTo>
                  <a:pt x="1548" y="2256"/>
                </a:lnTo>
                <a:lnTo>
                  <a:pt x="1549" y="2256"/>
                </a:lnTo>
                <a:lnTo>
                  <a:pt x="1551" y="2256"/>
                </a:lnTo>
                <a:lnTo>
                  <a:pt x="1558" y="2257"/>
                </a:lnTo>
                <a:lnTo>
                  <a:pt x="1567" y="2260"/>
                </a:lnTo>
                <a:lnTo>
                  <a:pt x="1567" y="2255"/>
                </a:lnTo>
                <a:lnTo>
                  <a:pt x="1565" y="2253"/>
                </a:lnTo>
                <a:lnTo>
                  <a:pt x="1564" y="2253"/>
                </a:lnTo>
                <a:lnTo>
                  <a:pt x="1565" y="2249"/>
                </a:lnTo>
                <a:lnTo>
                  <a:pt x="1563" y="2249"/>
                </a:lnTo>
                <a:lnTo>
                  <a:pt x="1558" y="2249"/>
                </a:lnTo>
                <a:lnTo>
                  <a:pt x="1556" y="2250"/>
                </a:lnTo>
                <a:lnTo>
                  <a:pt x="1554" y="2249"/>
                </a:lnTo>
                <a:lnTo>
                  <a:pt x="1548" y="2247"/>
                </a:lnTo>
                <a:lnTo>
                  <a:pt x="1548" y="2249"/>
                </a:lnTo>
                <a:lnTo>
                  <a:pt x="1545" y="2247"/>
                </a:lnTo>
                <a:lnTo>
                  <a:pt x="1545" y="2246"/>
                </a:lnTo>
                <a:lnTo>
                  <a:pt x="1548" y="2247"/>
                </a:lnTo>
                <a:lnTo>
                  <a:pt x="1554" y="2249"/>
                </a:lnTo>
                <a:lnTo>
                  <a:pt x="1554" y="2247"/>
                </a:lnTo>
                <a:lnTo>
                  <a:pt x="1558" y="2249"/>
                </a:lnTo>
                <a:lnTo>
                  <a:pt x="1563" y="2247"/>
                </a:lnTo>
                <a:lnTo>
                  <a:pt x="1563" y="2246"/>
                </a:lnTo>
                <a:lnTo>
                  <a:pt x="1586" y="2250"/>
                </a:lnTo>
                <a:lnTo>
                  <a:pt x="1586" y="2251"/>
                </a:lnTo>
                <a:lnTo>
                  <a:pt x="1592" y="2253"/>
                </a:lnTo>
                <a:lnTo>
                  <a:pt x="1596" y="2253"/>
                </a:lnTo>
                <a:lnTo>
                  <a:pt x="1596" y="2255"/>
                </a:lnTo>
                <a:lnTo>
                  <a:pt x="1602" y="2256"/>
                </a:lnTo>
                <a:lnTo>
                  <a:pt x="1602" y="2255"/>
                </a:lnTo>
                <a:lnTo>
                  <a:pt x="1606" y="2255"/>
                </a:lnTo>
                <a:lnTo>
                  <a:pt x="1606" y="2257"/>
                </a:lnTo>
                <a:lnTo>
                  <a:pt x="1603" y="2257"/>
                </a:lnTo>
                <a:lnTo>
                  <a:pt x="1603" y="2258"/>
                </a:lnTo>
                <a:lnTo>
                  <a:pt x="1604" y="2258"/>
                </a:lnTo>
                <a:lnTo>
                  <a:pt x="1604" y="2260"/>
                </a:lnTo>
                <a:lnTo>
                  <a:pt x="1602" y="2260"/>
                </a:lnTo>
                <a:lnTo>
                  <a:pt x="1602" y="2257"/>
                </a:lnTo>
                <a:lnTo>
                  <a:pt x="1602" y="2256"/>
                </a:lnTo>
                <a:lnTo>
                  <a:pt x="1596" y="2255"/>
                </a:lnTo>
                <a:lnTo>
                  <a:pt x="1596" y="2256"/>
                </a:lnTo>
                <a:lnTo>
                  <a:pt x="1591" y="2255"/>
                </a:lnTo>
                <a:lnTo>
                  <a:pt x="1586" y="2252"/>
                </a:lnTo>
                <a:lnTo>
                  <a:pt x="1583" y="2251"/>
                </a:lnTo>
                <a:lnTo>
                  <a:pt x="1582" y="2256"/>
                </a:lnTo>
                <a:lnTo>
                  <a:pt x="1582" y="2257"/>
                </a:lnTo>
                <a:lnTo>
                  <a:pt x="1579" y="2256"/>
                </a:lnTo>
                <a:lnTo>
                  <a:pt x="1579" y="2258"/>
                </a:lnTo>
                <a:lnTo>
                  <a:pt x="1579" y="2261"/>
                </a:lnTo>
                <a:lnTo>
                  <a:pt x="1585" y="2262"/>
                </a:lnTo>
                <a:lnTo>
                  <a:pt x="1591" y="2262"/>
                </a:lnTo>
                <a:lnTo>
                  <a:pt x="1592" y="2262"/>
                </a:lnTo>
                <a:lnTo>
                  <a:pt x="1595" y="2262"/>
                </a:lnTo>
                <a:lnTo>
                  <a:pt x="1597" y="2262"/>
                </a:lnTo>
                <a:lnTo>
                  <a:pt x="1598" y="2263"/>
                </a:lnTo>
                <a:lnTo>
                  <a:pt x="1602" y="2263"/>
                </a:lnTo>
                <a:lnTo>
                  <a:pt x="1606" y="2265"/>
                </a:lnTo>
                <a:lnTo>
                  <a:pt x="1608" y="2265"/>
                </a:lnTo>
                <a:lnTo>
                  <a:pt x="1609" y="2265"/>
                </a:lnTo>
                <a:lnTo>
                  <a:pt x="1612" y="2265"/>
                </a:lnTo>
                <a:lnTo>
                  <a:pt x="1613" y="2265"/>
                </a:lnTo>
                <a:lnTo>
                  <a:pt x="1613" y="2266"/>
                </a:lnTo>
                <a:lnTo>
                  <a:pt x="1613" y="2267"/>
                </a:lnTo>
                <a:lnTo>
                  <a:pt x="1613" y="2268"/>
                </a:lnTo>
                <a:lnTo>
                  <a:pt x="1612" y="2268"/>
                </a:lnTo>
                <a:lnTo>
                  <a:pt x="1609" y="2268"/>
                </a:lnTo>
                <a:lnTo>
                  <a:pt x="1607" y="2267"/>
                </a:lnTo>
                <a:lnTo>
                  <a:pt x="1603" y="2267"/>
                </a:lnTo>
                <a:lnTo>
                  <a:pt x="1601" y="2267"/>
                </a:lnTo>
                <a:lnTo>
                  <a:pt x="1599" y="2277"/>
                </a:lnTo>
                <a:lnTo>
                  <a:pt x="1599" y="2278"/>
                </a:lnTo>
                <a:lnTo>
                  <a:pt x="1601" y="2278"/>
                </a:lnTo>
                <a:lnTo>
                  <a:pt x="1602" y="2278"/>
                </a:lnTo>
                <a:lnTo>
                  <a:pt x="1601" y="2282"/>
                </a:lnTo>
                <a:lnTo>
                  <a:pt x="1606" y="2283"/>
                </a:lnTo>
                <a:lnTo>
                  <a:pt x="1607" y="2277"/>
                </a:lnTo>
                <a:lnTo>
                  <a:pt x="1608" y="2277"/>
                </a:lnTo>
                <a:lnTo>
                  <a:pt x="1607" y="2285"/>
                </a:lnTo>
                <a:lnTo>
                  <a:pt x="1601" y="2283"/>
                </a:lnTo>
                <a:lnTo>
                  <a:pt x="1599" y="2284"/>
                </a:lnTo>
                <a:lnTo>
                  <a:pt x="1597" y="2283"/>
                </a:lnTo>
                <a:lnTo>
                  <a:pt x="1587" y="2319"/>
                </a:lnTo>
                <a:lnTo>
                  <a:pt x="1603" y="2322"/>
                </a:lnTo>
                <a:lnTo>
                  <a:pt x="1603" y="2317"/>
                </a:lnTo>
                <a:lnTo>
                  <a:pt x="1602" y="2308"/>
                </a:lnTo>
                <a:lnTo>
                  <a:pt x="1601" y="2308"/>
                </a:lnTo>
                <a:lnTo>
                  <a:pt x="1602" y="2301"/>
                </a:lnTo>
                <a:lnTo>
                  <a:pt x="1603" y="2301"/>
                </a:lnTo>
                <a:lnTo>
                  <a:pt x="1602" y="2308"/>
                </a:lnTo>
                <a:lnTo>
                  <a:pt x="1604" y="2317"/>
                </a:lnTo>
                <a:lnTo>
                  <a:pt x="1606" y="2317"/>
                </a:lnTo>
                <a:lnTo>
                  <a:pt x="1603" y="2331"/>
                </a:lnTo>
                <a:lnTo>
                  <a:pt x="1602" y="2331"/>
                </a:lnTo>
                <a:lnTo>
                  <a:pt x="1598" y="2340"/>
                </a:lnTo>
                <a:lnTo>
                  <a:pt x="1597" y="2346"/>
                </a:lnTo>
                <a:lnTo>
                  <a:pt x="1595" y="2346"/>
                </a:lnTo>
                <a:lnTo>
                  <a:pt x="1596" y="2340"/>
                </a:lnTo>
                <a:lnTo>
                  <a:pt x="1597" y="2340"/>
                </a:lnTo>
                <a:lnTo>
                  <a:pt x="1602" y="2330"/>
                </a:lnTo>
                <a:lnTo>
                  <a:pt x="1602" y="2326"/>
                </a:lnTo>
                <a:lnTo>
                  <a:pt x="1586" y="2324"/>
                </a:lnTo>
                <a:lnTo>
                  <a:pt x="1548" y="2470"/>
                </a:lnTo>
                <a:lnTo>
                  <a:pt x="1540" y="2501"/>
                </a:lnTo>
                <a:lnTo>
                  <a:pt x="1538" y="2512"/>
                </a:lnTo>
                <a:lnTo>
                  <a:pt x="1537" y="2516"/>
                </a:lnTo>
                <a:lnTo>
                  <a:pt x="1537" y="2518"/>
                </a:lnTo>
                <a:lnTo>
                  <a:pt x="1534" y="2521"/>
                </a:lnTo>
                <a:lnTo>
                  <a:pt x="1533" y="2521"/>
                </a:lnTo>
                <a:lnTo>
                  <a:pt x="1532" y="2521"/>
                </a:lnTo>
                <a:lnTo>
                  <a:pt x="1531" y="2519"/>
                </a:lnTo>
                <a:lnTo>
                  <a:pt x="1531" y="2517"/>
                </a:lnTo>
                <a:lnTo>
                  <a:pt x="1531" y="2514"/>
                </a:lnTo>
                <a:lnTo>
                  <a:pt x="1532" y="2514"/>
                </a:lnTo>
                <a:lnTo>
                  <a:pt x="1533" y="2510"/>
                </a:lnTo>
                <a:lnTo>
                  <a:pt x="1532" y="2508"/>
                </a:lnTo>
                <a:lnTo>
                  <a:pt x="1470" y="2512"/>
                </a:lnTo>
                <a:lnTo>
                  <a:pt x="1469" y="2513"/>
                </a:lnTo>
                <a:lnTo>
                  <a:pt x="1470" y="2514"/>
                </a:lnTo>
                <a:lnTo>
                  <a:pt x="1471" y="2516"/>
                </a:lnTo>
                <a:lnTo>
                  <a:pt x="1473" y="2517"/>
                </a:lnTo>
                <a:lnTo>
                  <a:pt x="1473" y="2518"/>
                </a:lnTo>
                <a:lnTo>
                  <a:pt x="1473" y="2521"/>
                </a:lnTo>
                <a:lnTo>
                  <a:pt x="1471" y="2522"/>
                </a:lnTo>
                <a:lnTo>
                  <a:pt x="1471" y="2523"/>
                </a:lnTo>
                <a:lnTo>
                  <a:pt x="1470" y="2524"/>
                </a:lnTo>
                <a:lnTo>
                  <a:pt x="1469" y="2524"/>
                </a:lnTo>
                <a:lnTo>
                  <a:pt x="1469" y="2523"/>
                </a:lnTo>
                <a:lnTo>
                  <a:pt x="1468" y="2523"/>
                </a:lnTo>
                <a:lnTo>
                  <a:pt x="1468" y="2522"/>
                </a:lnTo>
                <a:lnTo>
                  <a:pt x="1469" y="2521"/>
                </a:lnTo>
                <a:lnTo>
                  <a:pt x="1470" y="2519"/>
                </a:lnTo>
                <a:lnTo>
                  <a:pt x="1469" y="2518"/>
                </a:lnTo>
                <a:lnTo>
                  <a:pt x="1469" y="2517"/>
                </a:lnTo>
                <a:lnTo>
                  <a:pt x="1468" y="2517"/>
                </a:lnTo>
                <a:lnTo>
                  <a:pt x="1467" y="2516"/>
                </a:lnTo>
                <a:lnTo>
                  <a:pt x="1465" y="2517"/>
                </a:lnTo>
                <a:lnTo>
                  <a:pt x="1465" y="2518"/>
                </a:lnTo>
                <a:lnTo>
                  <a:pt x="1464" y="2518"/>
                </a:lnTo>
                <a:lnTo>
                  <a:pt x="1464" y="2519"/>
                </a:lnTo>
                <a:lnTo>
                  <a:pt x="1465" y="2519"/>
                </a:lnTo>
                <a:lnTo>
                  <a:pt x="1463" y="2526"/>
                </a:lnTo>
                <a:lnTo>
                  <a:pt x="1462" y="2533"/>
                </a:lnTo>
                <a:lnTo>
                  <a:pt x="1462" y="2534"/>
                </a:lnTo>
                <a:lnTo>
                  <a:pt x="1462" y="2535"/>
                </a:lnTo>
                <a:lnTo>
                  <a:pt x="1462" y="2537"/>
                </a:lnTo>
                <a:lnTo>
                  <a:pt x="1462" y="2539"/>
                </a:lnTo>
                <a:lnTo>
                  <a:pt x="1460" y="2540"/>
                </a:lnTo>
                <a:lnTo>
                  <a:pt x="1460" y="2543"/>
                </a:lnTo>
                <a:lnTo>
                  <a:pt x="1459" y="2549"/>
                </a:lnTo>
                <a:lnTo>
                  <a:pt x="1458" y="2556"/>
                </a:lnTo>
                <a:lnTo>
                  <a:pt x="1457" y="2561"/>
                </a:lnTo>
                <a:lnTo>
                  <a:pt x="1456" y="2569"/>
                </a:lnTo>
                <a:lnTo>
                  <a:pt x="1456" y="2570"/>
                </a:lnTo>
                <a:lnTo>
                  <a:pt x="1456" y="2572"/>
                </a:lnTo>
                <a:lnTo>
                  <a:pt x="1456" y="2574"/>
                </a:lnTo>
                <a:lnTo>
                  <a:pt x="1456" y="2575"/>
                </a:lnTo>
                <a:lnTo>
                  <a:pt x="1456" y="2576"/>
                </a:lnTo>
                <a:lnTo>
                  <a:pt x="1454" y="2577"/>
                </a:lnTo>
                <a:lnTo>
                  <a:pt x="1454" y="2578"/>
                </a:lnTo>
                <a:lnTo>
                  <a:pt x="1453" y="2582"/>
                </a:lnTo>
                <a:lnTo>
                  <a:pt x="1453" y="2586"/>
                </a:lnTo>
                <a:lnTo>
                  <a:pt x="1452" y="2590"/>
                </a:lnTo>
                <a:lnTo>
                  <a:pt x="1449" y="2594"/>
                </a:lnTo>
                <a:lnTo>
                  <a:pt x="1449" y="2598"/>
                </a:lnTo>
                <a:lnTo>
                  <a:pt x="1448" y="2601"/>
                </a:lnTo>
                <a:lnTo>
                  <a:pt x="1441" y="2598"/>
                </a:lnTo>
                <a:lnTo>
                  <a:pt x="1437" y="2608"/>
                </a:lnTo>
                <a:lnTo>
                  <a:pt x="1435" y="2615"/>
                </a:lnTo>
                <a:lnTo>
                  <a:pt x="1432" y="2622"/>
                </a:lnTo>
                <a:lnTo>
                  <a:pt x="1431" y="2625"/>
                </a:lnTo>
                <a:lnTo>
                  <a:pt x="1430" y="2628"/>
                </a:lnTo>
                <a:lnTo>
                  <a:pt x="1419" y="2644"/>
                </a:lnTo>
                <a:lnTo>
                  <a:pt x="1417" y="2642"/>
                </a:lnTo>
                <a:lnTo>
                  <a:pt x="1416" y="2642"/>
                </a:lnTo>
                <a:lnTo>
                  <a:pt x="1415" y="2642"/>
                </a:lnTo>
                <a:lnTo>
                  <a:pt x="1390" y="2644"/>
                </a:lnTo>
                <a:lnTo>
                  <a:pt x="1379" y="2645"/>
                </a:lnTo>
                <a:lnTo>
                  <a:pt x="1377" y="2645"/>
                </a:lnTo>
                <a:lnTo>
                  <a:pt x="1376" y="2645"/>
                </a:lnTo>
                <a:lnTo>
                  <a:pt x="1364" y="2646"/>
                </a:lnTo>
                <a:lnTo>
                  <a:pt x="1337" y="2645"/>
                </a:lnTo>
                <a:lnTo>
                  <a:pt x="1304" y="2644"/>
                </a:lnTo>
                <a:lnTo>
                  <a:pt x="1284" y="2645"/>
                </a:lnTo>
                <a:lnTo>
                  <a:pt x="1188" y="2656"/>
                </a:lnTo>
                <a:lnTo>
                  <a:pt x="1182" y="2657"/>
                </a:lnTo>
                <a:lnTo>
                  <a:pt x="1164" y="2658"/>
                </a:lnTo>
                <a:lnTo>
                  <a:pt x="1134" y="2657"/>
                </a:lnTo>
                <a:lnTo>
                  <a:pt x="1097" y="2652"/>
                </a:lnTo>
                <a:lnTo>
                  <a:pt x="1062" y="2647"/>
                </a:lnTo>
                <a:lnTo>
                  <a:pt x="1042" y="2644"/>
                </a:lnTo>
                <a:lnTo>
                  <a:pt x="1004" y="2634"/>
                </a:lnTo>
                <a:lnTo>
                  <a:pt x="978" y="2625"/>
                </a:lnTo>
                <a:lnTo>
                  <a:pt x="958" y="2617"/>
                </a:lnTo>
                <a:lnTo>
                  <a:pt x="936" y="2601"/>
                </a:lnTo>
                <a:lnTo>
                  <a:pt x="923" y="2588"/>
                </a:lnTo>
                <a:lnTo>
                  <a:pt x="912" y="2580"/>
                </a:lnTo>
                <a:lnTo>
                  <a:pt x="898" y="2561"/>
                </a:lnTo>
                <a:lnTo>
                  <a:pt x="880" y="2533"/>
                </a:lnTo>
                <a:lnTo>
                  <a:pt x="865" y="2510"/>
                </a:lnTo>
                <a:lnTo>
                  <a:pt x="859" y="2502"/>
                </a:lnTo>
                <a:lnTo>
                  <a:pt x="854" y="2496"/>
                </a:lnTo>
                <a:lnTo>
                  <a:pt x="843" y="2485"/>
                </a:lnTo>
                <a:lnTo>
                  <a:pt x="828" y="2471"/>
                </a:lnTo>
                <a:lnTo>
                  <a:pt x="817" y="2462"/>
                </a:lnTo>
                <a:lnTo>
                  <a:pt x="811" y="2455"/>
                </a:lnTo>
                <a:lnTo>
                  <a:pt x="802" y="2448"/>
                </a:lnTo>
                <a:lnTo>
                  <a:pt x="794" y="2442"/>
                </a:lnTo>
                <a:lnTo>
                  <a:pt x="779" y="2433"/>
                </a:lnTo>
                <a:lnTo>
                  <a:pt x="774" y="2430"/>
                </a:lnTo>
                <a:lnTo>
                  <a:pt x="766" y="2426"/>
                </a:lnTo>
                <a:lnTo>
                  <a:pt x="743" y="2415"/>
                </a:lnTo>
                <a:lnTo>
                  <a:pt x="754" y="2409"/>
                </a:lnTo>
                <a:lnTo>
                  <a:pt x="872" y="2372"/>
                </a:lnTo>
                <a:lnTo>
                  <a:pt x="969" y="2319"/>
                </a:lnTo>
                <a:lnTo>
                  <a:pt x="1024" y="2293"/>
                </a:lnTo>
                <a:lnTo>
                  <a:pt x="1138" y="2244"/>
                </a:lnTo>
                <a:lnTo>
                  <a:pt x="1163" y="2230"/>
                </a:lnTo>
                <a:lnTo>
                  <a:pt x="1243" y="2192"/>
                </a:lnTo>
                <a:lnTo>
                  <a:pt x="1246" y="2188"/>
                </a:lnTo>
                <a:lnTo>
                  <a:pt x="1227" y="2164"/>
                </a:lnTo>
                <a:lnTo>
                  <a:pt x="1190" y="2117"/>
                </a:lnTo>
                <a:lnTo>
                  <a:pt x="1182" y="2106"/>
                </a:lnTo>
                <a:lnTo>
                  <a:pt x="1174" y="2096"/>
                </a:lnTo>
                <a:lnTo>
                  <a:pt x="1141" y="2043"/>
                </a:lnTo>
                <a:lnTo>
                  <a:pt x="1143" y="2040"/>
                </a:lnTo>
                <a:lnTo>
                  <a:pt x="1149" y="2033"/>
                </a:lnTo>
                <a:lnTo>
                  <a:pt x="1153" y="2020"/>
                </a:lnTo>
                <a:lnTo>
                  <a:pt x="1154" y="2006"/>
                </a:lnTo>
                <a:lnTo>
                  <a:pt x="1153" y="1981"/>
                </a:lnTo>
                <a:lnTo>
                  <a:pt x="1153" y="1970"/>
                </a:lnTo>
                <a:lnTo>
                  <a:pt x="1155" y="1959"/>
                </a:lnTo>
                <a:lnTo>
                  <a:pt x="1160" y="1951"/>
                </a:lnTo>
                <a:lnTo>
                  <a:pt x="1168" y="1943"/>
                </a:lnTo>
                <a:lnTo>
                  <a:pt x="1170" y="1940"/>
                </a:lnTo>
                <a:lnTo>
                  <a:pt x="1176" y="1920"/>
                </a:lnTo>
                <a:lnTo>
                  <a:pt x="1174" y="1915"/>
                </a:lnTo>
                <a:lnTo>
                  <a:pt x="1157" y="1900"/>
                </a:lnTo>
                <a:lnTo>
                  <a:pt x="1150" y="1894"/>
                </a:lnTo>
                <a:lnTo>
                  <a:pt x="1143" y="1885"/>
                </a:lnTo>
                <a:lnTo>
                  <a:pt x="1138" y="1866"/>
                </a:lnTo>
                <a:lnTo>
                  <a:pt x="1132" y="1853"/>
                </a:lnTo>
                <a:lnTo>
                  <a:pt x="1128" y="1846"/>
                </a:lnTo>
                <a:lnTo>
                  <a:pt x="1125" y="1832"/>
                </a:lnTo>
                <a:lnTo>
                  <a:pt x="1116" y="1810"/>
                </a:lnTo>
                <a:lnTo>
                  <a:pt x="1111" y="1802"/>
                </a:lnTo>
                <a:lnTo>
                  <a:pt x="1101" y="1789"/>
                </a:lnTo>
                <a:lnTo>
                  <a:pt x="1086" y="1777"/>
                </a:lnTo>
                <a:lnTo>
                  <a:pt x="1081" y="1773"/>
                </a:lnTo>
                <a:lnTo>
                  <a:pt x="1053" y="1754"/>
                </a:lnTo>
                <a:lnTo>
                  <a:pt x="1042" y="1744"/>
                </a:lnTo>
                <a:lnTo>
                  <a:pt x="1021" y="1730"/>
                </a:lnTo>
                <a:lnTo>
                  <a:pt x="1015" y="1725"/>
                </a:lnTo>
                <a:lnTo>
                  <a:pt x="1005" y="1712"/>
                </a:lnTo>
                <a:lnTo>
                  <a:pt x="984" y="1695"/>
                </a:lnTo>
                <a:lnTo>
                  <a:pt x="979" y="1688"/>
                </a:lnTo>
                <a:lnTo>
                  <a:pt x="972" y="1653"/>
                </a:lnTo>
                <a:lnTo>
                  <a:pt x="925" y="1695"/>
                </a:lnTo>
                <a:lnTo>
                  <a:pt x="816" y="1698"/>
                </a:lnTo>
                <a:lnTo>
                  <a:pt x="808" y="1676"/>
                </a:lnTo>
                <a:lnTo>
                  <a:pt x="803" y="1666"/>
                </a:lnTo>
                <a:lnTo>
                  <a:pt x="797" y="1660"/>
                </a:lnTo>
                <a:lnTo>
                  <a:pt x="795" y="1655"/>
                </a:lnTo>
                <a:lnTo>
                  <a:pt x="791" y="1647"/>
                </a:lnTo>
                <a:lnTo>
                  <a:pt x="785" y="1632"/>
                </a:lnTo>
                <a:lnTo>
                  <a:pt x="782" y="1610"/>
                </a:lnTo>
                <a:lnTo>
                  <a:pt x="784" y="1601"/>
                </a:lnTo>
                <a:lnTo>
                  <a:pt x="794" y="1603"/>
                </a:lnTo>
                <a:lnTo>
                  <a:pt x="838" y="1546"/>
                </a:lnTo>
                <a:lnTo>
                  <a:pt x="812" y="1533"/>
                </a:lnTo>
                <a:lnTo>
                  <a:pt x="790" y="1522"/>
                </a:lnTo>
                <a:lnTo>
                  <a:pt x="785" y="1512"/>
                </a:lnTo>
                <a:lnTo>
                  <a:pt x="779" y="1507"/>
                </a:lnTo>
                <a:lnTo>
                  <a:pt x="766" y="1501"/>
                </a:lnTo>
                <a:lnTo>
                  <a:pt x="765" y="1499"/>
                </a:lnTo>
                <a:lnTo>
                  <a:pt x="762" y="1493"/>
                </a:lnTo>
                <a:lnTo>
                  <a:pt x="757" y="1489"/>
                </a:lnTo>
                <a:lnTo>
                  <a:pt x="723" y="1488"/>
                </a:lnTo>
                <a:lnTo>
                  <a:pt x="709" y="1488"/>
                </a:lnTo>
                <a:lnTo>
                  <a:pt x="705" y="1501"/>
                </a:lnTo>
                <a:lnTo>
                  <a:pt x="699" y="1498"/>
                </a:lnTo>
                <a:lnTo>
                  <a:pt x="691" y="1496"/>
                </a:lnTo>
                <a:lnTo>
                  <a:pt x="685" y="1491"/>
                </a:lnTo>
                <a:lnTo>
                  <a:pt x="679" y="1482"/>
                </a:lnTo>
                <a:lnTo>
                  <a:pt x="678" y="1475"/>
                </a:lnTo>
                <a:lnTo>
                  <a:pt x="667" y="1424"/>
                </a:lnTo>
                <a:lnTo>
                  <a:pt x="663" y="1419"/>
                </a:lnTo>
                <a:lnTo>
                  <a:pt x="646" y="1402"/>
                </a:lnTo>
                <a:lnTo>
                  <a:pt x="640" y="1392"/>
                </a:lnTo>
                <a:lnTo>
                  <a:pt x="642" y="1389"/>
                </a:lnTo>
                <a:lnTo>
                  <a:pt x="643" y="1387"/>
                </a:lnTo>
                <a:lnTo>
                  <a:pt x="645" y="1383"/>
                </a:lnTo>
                <a:lnTo>
                  <a:pt x="647" y="1379"/>
                </a:lnTo>
                <a:lnTo>
                  <a:pt x="647" y="1377"/>
                </a:lnTo>
                <a:lnTo>
                  <a:pt x="648" y="1374"/>
                </a:lnTo>
                <a:lnTo>
                  <a:pt x="648" y="1373"/>
                </a:lnTo>
                <a:lnTo>
                  <a:pt x="650" y="1371"/>
                </a:lnTo>
                <a:lnTo>
                  <a:pt x="652" y="1370"/>
                </a:lnTo>
                <a:lnTo>
                  <a:pt x="653" y="1367"/>
                </a:lnTo>
                <a:lnTo>
                  <a:pt x="654" y="1366"/>
                </a:lnTo>
                <a:lnTo>
                  <a:pt x="654" y="1365"/>
                </a:lnTo>
                <a:lnTo>
                  <a:pt x="656" y="1362"/>
                </a:lnTo>
                <a:lnTo>
                  <a:pt x="656" y="1358"/>
                </a:lnTo>
                <a:lnTo>
                  <a:pt x="656" y="1356"/>
                </a:lnTo>
                <a:lnTo>
                  <a:pt x="657" y="1354"/>
                </a:lnTo>
                <a:lnTo>
                  <a:pt x="658" y="1350"/>
                </a:lnTo>
                <a:lnTo>
                  <a:pt x="661" y="1347"/>
                </a:lnTo>
                <a:lnTo>
                  <a:pt x="662" y="1345"/>
                </a:lnTo>
                <a:lnTo>
                  <a:pt x="663" y="1342"/>
                </a:lnTo>
                <a:lnTo>
                  <a:pt x="664" y="1341"/>
                </a:lnTo>
                <a:lnTo>
                  <a:pt x="666" y="1339"/>
                </a:lnTo>
                <a:lnTo>
                  <a:pt x="666" y="1337"/>
                </a:lnTo>
                <a:lnTo>
                  <a:pt x="667" y="1336"/>
                </a:lnTo>
                <a:lnTo>
                  <a:pt x="667" y="1334"/>
                </a:lnTo>
                <a:lnTo>
                  <a:pt x="667" y="1331"/>
                </a:lnTo>
                <a:lnTo>
                  <a:pt x="667" y="1329"/>
                </a:lnTo>
                <a:lnTo>
                  <a:pt x="667" y="1325"/>
                </a:lnTo>
                <a:lnTo>
                  <a:pt x="668" y="1325"/>
                </a:lnTo>
                <a:lnTo>
                  <a:pt x="668" y="1324"/>
                </a:lnTo>
                <a:lnTo>
                  <a:pt x="669" y="1323"/>
                </a:lnTo>
                <a:lnTo>
                  <a:pt x="669" y="1321"/>
                </a:lnTo>
                <a:lnTo>
                  <a:pt x="670" y="1320"/>
                </a:lnTo>
                <a:lnTo>
                  <a:pt x="670" y="1319"/>
                </a:lnTo>
                <a:lnTo>
                  <a:pt x="670" y="1318"/>
                </a:lnTo>
                <a:lnTo>
                  <a:pt x="670" y="1317"/>
                </a:lnTo>
                <a:lnTo>
                  <a:pt x="670" y="1313"/>
                </a:lnTo>
                <a:lnTo>
                  <a:pt x="670" y="1312"/>
                </a:lnTo>
                <a:lnTo>
                  <a:pt x="670" y="1309"/>
                </a:lnTo>
                <a:lnTo>
                  <a:pt x="670" y="1308"/>
                </a:lnTo>
                <a:lnTo>
                  <a:pt x="672" y="1308"/>
                </a:lnTo>
                <a:lnTo>
                  <a:pt x="672" y="1307"/>
                </a:lnTo>
                <a:lnTo>
                  <a:pt x="674" y="1305"/>
                </a:lnTo>
                <a:lnTo>
                  <a:pt x="675" y="1304"/>
                </a:lnTo>
                <a:lnTo>
                  <a:pt x="677" y="1303"/>
                </a:lnTo>
                <a:lnTo>
                  <a:pt x="678" y="1303"/>
                </a:lnTo>
                <a:lnTo>
                  <a:pt x="679" y="1302"/>
                </a:lnTo>
                <a:lnTo>
                  <a:pt x="680" y="1301"/>
                </a:lnTo>
                <a:lnTo>
                  <a:pt x="682" y="1299"/>
                </a:lnTo>
                <a:lnTo>
                  <a:pt x="684" y="1298"/>
                </a:lnTo>
                <a:lnTo>
                  <a:pt x="685" y="1298"/>
                </a:lnTo>
                <a:lnTo>
                  <a:pt x="686" y="1297"/>
                </a:lnTo>
                <a:lnTo>
                  <a:pt x="686" y="1296"/>
                </a:lnTo>
                <a:lnTo>
                  <a:pt x="688" y="1294"/>
                </a:lnTo>
                <a:lnTo>
                  <a:pt x="689" y="1292"/>
                </a:lnTo>
                <a:lnTo>
                  <a:pt x="689" y="1291"/>
                </a:lnTo>
                <a:lnTo>
                  <a:pt x="690" y="1289"/>
                </a:lnTo>
                <a:lnTo>
                  <a:pt x="691" y="1288"/>
                </a:lnTo>
                <a:lnTo>
                  <a:pt x="691" y="1287"/>
                </a:lnTo>
                <a:lnTo>
                  <a:pt x="691" y="1286"/>
                </a:lnTo>
                <a:lnTo>
                  <a:pt x="693" y="1283"/>
                </a:lnTo>
                <a:lnTo>
                  <a:pt x="693" y="1282"/>
                </a:lnTo>
                <a:lnTo>
                  <a:pt x="694" y="1282"/>
                </a:lnTo>
                <a:lnTo>
                  <a:pt x="695" y="1280"/>
                </a:lnTo>
                <a:lnTo>
                  <a:pt x="696" y="1277"/>
                </a:lnTo>
                <a:lnTo>
                  <a:pt x="698" y="1275"/>
                </a:lnTo>
                <a:lnTo>
                  <a:pt x="699" y="1272"/>
                </a:lnTo>
                <a:lnTo>
                  <a:pt x="700" y="1271"/>
                </a:lnTo>
                <a:lnTo>
                  <a:pt x="700" y="1270"/>
                </a:lnTo>
                <a:lnTo>
                  <a:pt x="700" y="1269"/>
                </a:lnTo>
                <a:lnTo>
                  <a:pt x="700" y="1267"/>
                </a:lnTo>
                <a:lnTo>
                  <a:pt x="700" y="1265"/>
                </a:lnTo>
                <a:lnTo>
                  <a:pt x="700" y="1262"/>
                </a:lnTo>
                <a:lnTo>
                  <a:pt x="700" y="1261"/>
                </a:lnTo>
                <a:lnTo>
                  <a:pt x="701" y="1260"/>
                </a:lnTo>
                <a:lnTo>
                  <a:pt x="701" y="1257"/>
                </a:lnTo>
                <a:lnTo>
                  <a:pt x="702" y="1256"/>
                </a:lnTo>
                <a:lnTo>
                  <a:pt x="702" y="1255"/>
                </a:lnTo>
                <a:lnTo>
                  <a:pt x="702" y="1254"/>
                </a:lnTo>
                <a:lnTo>
                  <a:pt x="702" y="1253"/>
                </a:lnTo>
                <a:lnTo>
                  <a:pt x="702" y="1251"/>
                </a:lnTo>
                <a:lnTo>
                  <a:pt x="702" y="1250"/>
                </a:lnTo>
                <a:lnTo>
                  <a:pt x="702" y="1249"/>
                </a:lnTo>
                <a:lnTo>
                  <a:pt x="702" y="1248"/>
                </a:lnTo>
                <a:lnTo>
                  <a:pt x="702" y="1246"/>
                </a:lnTo>
                <a:lnTo>
                  <a:pt x="702" y="1245"/>
                </a:lnTo>
                <a:lnTo>
                  <a:pt x="702" y="1244"/>
                </a:lnTo>
                <a:lnTo>
                  <a:pt x="702" y="1243"/>
                </a:lnTo>
                <a:lnTo>
                  <a:pt x="702" y="1241"/>
                </a:lnTo>
                <a:lnTo>
                  <a:pt x="704" y="1239"/>
                </a:lnTo>
                <a:lnTo>
                  <a:pt x="705" y="1238"/>
                </a:lnTo>
                <a:lnTo>
                  <a:pt x="706" y="1235"/>
                </a:lnTo>
                <a:lnTo>
                  <a:pt x="707" y="1234"/>
                </a:lnTo>
                <a:lnTo>
                  <a:pt x="707" y="1232"/>
                </a:lnTo>
                <a:lnTo>
                  <a:pt x="707" y="1230"/>
                </a:lnTo>
                <a:lnTo>
                  <a:pt x="707" y="1229"/>
                </a:lnTo>
                <a:lnTo>
                  <a:pt x="709" y="1227"/>
                </a:lnTo>
                <a:lnTo>
                  <a:pt x="709" y="1225"/>
                </a:lnTo>
                <a:lnTo>
                  <a:pt x="709" y="1224"/>
                </a:lnTo>
                <a:lnTo>
                  <a:pt x="710" y="1223"/>
                </a:lnTo>
                <a:lnTo>
                  <a:pt x="710" y="1222"/>
                </a:lnTo>
                <a:lnTo>
                  <a:pt x="710" y="1219"/>
                </a:lnTo>
                <a:lnTo>
                  <a:pt x="710" y="1218"/>
                </a:lnTo>
                <a:lnTo>
                  <a:pt x="710" y="1217"/>
                </a:lnTo>
                <a:lnTo>
                  <a:pt x="710" y="1216"/>
                </a:lnTo>
                <a:lnTo>
                  <a:pt x="710" y="1213"/>
                </a:lnTo>
                <a:lnTo>
                  <a:pt x="709" y="1212"/>
                </a:lnTo>
                <a:lnTo>
                  <a:pt x="709" y="1209"/>
                </a:lnTo>
                <a:lnTo>
                  <a:pt x="709" y="1208"/>
                </a:lnTo>
                <a:lnTo>
                  <a:pt x="707" y="1207"/>
                </a:lnTo>
                <a:lnTo>
                  <a:pt x="707" y="1205"/>
                </a:lnTo>
                <a:lnTo>
                  <a:pt x="706" y="1203"/>
                </a:lnTo>
                <a:lnTo>
                  <a:pt x="705" y="1202"/>
                </a:lnTo>
                <a:lnTo>
                  <a:pt x="702" y="1200"/>
                </a:lnTo>
                <a:lnTo>
                  <a:pt x="700" y="1197"/>
                </a:lnTo>
                <a:lnTo>
                  <a:pt x="698" y="1197"/>
                </a:lnTo>
                <a:lnTo>
                  <a:pt x="695" y="1195"/>
                </a:lnTo>
                <a:lnTo>
                  <a:pt x="693" y="1195"/>
                </a:lnTo>
                <a:lnTo>
                  <a:pt x="691" y="1193"/>
                </a:lnTo>
                <a:lnTo>
                  <a:pt x="689" y="1193"/>
                </a:lnTo>
                <a:lnTo>
                  <a:pt x="686" y="1192"/>
                </a:lnTo>
                <a:lnTo>
                  <a:pt x="685" y="1192"/>
                </a:lnTo>
                <a:lnTo>
                  <a:pt x="684" y="1192"/>
                </a:lnTo>
                <a:lnTo>
                  <a:pt x="683" y="1192"/>
                </a:lnTo>
                <a:lnTo>
                  <a:pt x="683" y="1191"/>
                </a:lnTo>
                <a:lnTo>
                  <a:pt x="682" y="1191"/>
                </a:lnTo>
                <a:lnTo>
                  <a:pt x="680" y="1191"/>
                </a:lnTo>
                <a:lnTo>
                  <a:pt x="680" y="1190"/>
                </a:lnTo>
                <a:lnTo>
                  <a:pt x="680" y="1189"/>
                </a:lnTo>
                <a:lnTo>
                  <a:pt x="679" y="1185"/>
                </a:lnTo>
                <a:lnTo>
                  <a:pt x="679" y="1182"/>
                </a:lnTo>
                <a:lnTo>
                  <a:pt x="679" y="1179"/>
                </a:lnTo>
                <a:lnTo>
                  <a:pt x="679" y="1177"/>
                </a:lnTo>
                <a:lnTo>
                  <a:pt x="679" y="1175"/>
                </a:lnTo>
                <a:lnTo>
                  <a:pt x="678" y="1174"/>
                </a:lnTo>
                <a:lnTo>
                  <a:pt x="678" y="1171"/>
                </a:lnTo>
                <a:lnTo>
                  <a:pt x="678" y="1170"/>
                </a:lnTo>
                <a:lnTo>
                  <a:pt x="678" y="1168"/>
                </a:lnTo>
                <a:lnTo>
                  <a:pt x="677" y="1164"/>
                </a:lnTo>
                <a:lnTo>
                  <a:pt x="677" y="1163"/>
                </a:lnTo>
                <a:lnTo>
                  <a:pt x="677" y="1160"/>
                </a:lnTo>
                <a:lnTo>
                  <a:pt x="677" y="1159"/>
                </a:lnTo>
                <a:lnTo>
                  <a:pt x="675" y="1158"/>
                </a:lnTo>
                <a:lnTo>
                  <a:pt x="675" y="1155"/>
                </a:lnTo>
                <a:lnTo>
                  <a:pt x="674" y="1155"/>
                </a:lnTo>
                <a:lnTo>
                  <a:pt x="674" y="1154"/>
                </a:lnTo>
                <a:lnTo>
                  <a:pt x="673" y="1154"/>
                </a:lnTo>
                <a:lnTo>
                  <a:pt x="672" y="1152"/>
                </a:lnTo>
                <a:lnTo>
                  <a:pt x="670" y="1150"/>
                </a:lnTo>
                <a:lnTo>
                  <a:pt x="669" y="1148"/>
                </a:lnTo>
                <a:lnTo>
                  <a:pt x="668" y="1147"/>
                </a:lnTo>
                <a:lnTo>
                  <a:pt x="667" y="1147"/>
                </a:lnTo>
                <a:lnTo>
                  <a:pt x="667" y="1145"/>
                </a:lnTo>
                <a:lnTo>
                  <a:pt x="666" y="1143"/>
                </a:lnTo>
                <a:lnTo>
                  <a:pt x="663" y="1138"/>
                </a:lnTo>
                <a:lnTo>
                  <a:pt x="662" y="1136"/>
                </a:lnTo>
                <a:lnTo>
                  <a:pt x="661" y="1134"/>
                </a:lnTo>
                <a:lnTo>
                  <a:pt x="659" y="1134"/>
                </a:lnTo>
                <a:lnTo>
                  <a:pt x="658" y="1133"/>
                </a:lnTo>
                <a:lnTo>
                  <a:pt x="657" y="1133"/>
                </a:lnTo>
                <a:lnTo>
                  <a:pt x="648" y="1131"/>
                </a:lnTo>
                <a:lnTo>
                  <a:pt x="645" y="1129"/>
                </a:lnTo>
                <a:lnTo>
                  <a:pt x="640" y="1127"/>
                </a:lnTo>
                <a:lnTo>
                  <a:pt x="637" y="1126"/>
                </a:lnTo>
                <a:lnTo>
                  <a:pt x="635" y="1126"/>
                </a:lnTo>
                <a:lnTo>
                  <a:pt x="631" y="1125"/>
                </a:lnTo>
                <a:lnTo>
                  <a:pt x="627" y="1123"/>
                </a:lnTo>
                <a:lnTo>
                  <a:pt x="625" y="1123"/>
                </a:lnTo>
                <a:lnTo>
                  <a:pt x="622" y="1123"/>
                </a:lnTo>
                <a:lnTo>
                  <a:pt x="620" y="1123"/>
                </a:lnTo>
                <a:lnTo>
                  <a:pt x="618" y="1123"/>
                </a:lnTo>
                <a:lnTo>
                  <a:pt x="616" y="1123"/>
                </a:lnTo>
                <a:lnTo>
                  <a:pt x="616" y="1125"/>
                </a:lnTo>
                <a:lnTo>
                  <a:pt x="615" y="1125"/>
                </a:lnTo>
                <a:lnTo>
                  <a:pt x="614" y="1127"/>
                </a:lnTo>
                <a:lnTo>
                  <a:pt x="611" y="1129"/>
                </a:lnTo>
                <a:lnTo>
                  <a:pt x="611" y="1132"/>
                </a:lnTo>
                <a:lnTo>
                  <a:pt x="610" y="1133"/>
                </a:lnTo>
                <a:lnTo>
                  <a:pt x="609" y="1138"/>
                </a:lnTo>
                <a:lnTo>
                  <a:pt x="609" y="1139"/>
                </a:lnTo>
                <a:lnTo>
                  <a:pt x="606" y="1142"/>
                </a:lnTo>
                <a:lnTo>
                  <a:pt x="605" y="1142"/>
                </a:lnTo>
                <a:lnTo>
                  <a:pt x="604" y="1144"/>
                </a:lnTo>
                <a:lnTo>
                  <a:pt x="603" y="1145"/>
                </a:lnTo>
                <a:lnTo>
                  <a:pt x="602" y="1145"/>
                </a:lnTo>
                <a:lnTo>
                  <a:pt x="599" y="1147"/>
                </a:lnTo>
                <a:lnTo>
                  <a:pt x="598" y="1147"/>
                </a:lnTo>
                <a:lnTo>
                  <a:pt x="595" y="1148"/>
                </a:lnTo>
                <a:lnTo>
                  <a:pt x="593" y="1147"/>
                </a:lnTo>
                <a:lnTo>
                  <a:pt x="590" y="1147"/>
                </a:lnTo>
                <a:lnTo>
                  <a:pt x="589" y="1147"/>
                </a:lnTo>
                <a:lnTo>
                  <a:pt x="587" y="1147"/>
                </a:lnTo>
                <a:lnTo>
                  <a:pt x="583" y="1147"/>
                </a:lnTo>
                <a:lnTo>
                  <a:pt x="581" y="1147"/>
                </a:lnTo>
                <a:lnTo>
                  <a:pt x="578" y="1147"/>
                </a:lnTo>
                <a:lnTo>
                  <a:pt x="577" y="1147"/>
                </a:lnTo>
                <a:lnTo>
                  <a:pt x="574" y="1147"/>
                </a:lnTo>
                <a:lnTo>
                  <a:pt x="573" y="1147"/>
                </a:lnTo>
                <a:lnTo>
                  <a:pt x="571" y="1145"/>
                </a:lnTo>
                <a:lnTo>
                  <a:pt x="568" y="1145"/>
                </a:lnTo>
                <a:lnTo>
                  <a:pt x="565" y="1144"/>
                </a:lnTo>
                <a:lnTo>
                  <a:pt x="561" y="1144"/>
                </a:lnTo>
                <a:lnTo>
                  <a:pt x="557" y="1143"/>
                </a:lnTo>
                <a:lnTo>
                  <a:pt x="555" y="1143"/>
                </a:lnTo>
                <a:lnTo>
                  <a:pt x="554" y="1143"/>
                </a:lnTo>
                <a:lnTo>
                  <a:pt x="551" y="1143"/>
                </a:lnTo>
                <a:lnTo>
                  <a:pt x="550" y="1143"/>
                </a:lnTo>
                <a:lnTo>
                  <a:pt x="547" y="1144"/>
                </a:lnTo>
                <a:lnTo>
                  <a:pt x="545" y="1144"/>
                </a:lnTo>
                <a:lnTo>
                  <a:pt x="543" y="1144"/>
                </a:lnTo>
                <a:lnTo>
                  <a:pt x="540" y="1144"/>
                </a:lnTo>
                <a:lnTo>
                  <a:pt x="538" y="1144"/>
                </a:lnTo>
                <a:lnTo>
                  <a:pt x="534" y="1143"/>
                </a:lnTo>
                <a:lnTo>
                  <a:pt x="531" y="1143"/>
                </a:lnTo>
                <a:lnTo>
                  <a:pt x="530" y="1143"/>
                </a:lnTo>
                <a:lnTo>
                  <a:pt x="528" y="1144"/>
                </a:lnTo>
                <a:lnTo>
                  <a:pt x="525" y="1144"/>
                </a:lnTo>
                <a:lnTo>
                  <a:pt x="524" y="1144"/>
                </a:lnTo>
                <a:lnTo>
                  <a:pt x="520" y="1143"/>
                </a:lnTo>
                <a:lnTo>
                  <a:pt x="514" y="1142"/>
                </a:lnTo>
                <a:lnTo>
                  <a:pt x="509" y="1142"/>
                </a:lnTo>
                <a:lnTo>
                  <a:pt x="504" y="1141"/>
                </a:lnTo>
                <a:lnTo>
                  <a:pt x="502" y="1141"/>
                </a:lnTo>
                <a:lnTo>
                  <a:pt x="498" y="1139"/>
                </a:lnTo>
                <a:lnTo>
                  <a:pt x="496" y="1138"/>
                </a:lnTo>
                <a:lnTo>
                  <a:pt x="493" y="1138"/>
                </a:lnTo>
                <a:lnTo>
                  <a:pt x="491" y="1137"/>
                </a:lnTo>
                <a:lnTo>
                  <a:pt x="487" y="1136"/>
                </a:lnTo>
                <a:lnTo>
                  <a:pt x="486" y="1134"/>
                </a:lnTo>
                <a:lnTo>
                  <a:pt x="485" y="1133"/>
                </a:lnTo>
                <a:lnTo>
                  <a:pt x="482" y="1132"/>
                </a:lnTo>
                <a:lnTo>
                  <a:pt x="481" y="1131"/>
                </a:lnTo>
                <a:lnTo>
                  <a:pt x="480" y="1129"/>
                </a:lnTo>
                <a:lnTo>
                  <a:pt x="479" y="1128"/>
                </a:lnTo>
                <a:lnTo>
                  <a:pt x="477" y="1127"/>
                </a:lnTo>
                <a:lnTo>
                  <a:pt x="476" y="1126"/>
                </a:lnTo>
                <a:lnTo>
                  <a:pt x="475" y="1126"/>
                </a:lnTo>
                <a:lnTo>
                  <a:pt x="472" y="1125"/>
                </a:lnTo>
                <a:lnTo>
                  <a:pt x="469" y="1123"/>
                </a:lnTo>
                <a:lnTo>
                  <a:pt x="465" y="1123"/>
                </a:lnTo>
                <a:lnTo>
                  <a:pt x="461" y="1123"/>
                </a:lnTo>
                <a:lnTo>
                  <a:pt x="458" y="1123"/>
                </a:lnTo>
                <a:lnTo>
                  <a:pt x="454" y="1125"/>
                </a:lnTo>
                <a:lnTo>
                  <a:pt x="453" y="1126"/>
                </a:lnTo>
                <a:lnTo>
                  <a:pt x="450" y="1126"/>
                </a:lnTo>
                <a:lnTo>
                  <a:pt x="448" y="1127"/>
                </a:lnTo>
                <a:lnTo>
                  <a:pt x="447" y="1128"/>
                </a:lnTo>
                <a:lnTo>
                  <a:pt x="444" y="1128"/>
                </a:lnTo>
                <a:lnTo>
                  <a:pt x="442" y="1129"/>
                </a:lnTo>
                <a:lnTo>
                  <a:pt x="442" y="1131"/>
                </a:lnTo>
                <a:lnTo>
                  <a:pt x="440" y="1131"/>
                </a:lnTo>
                <a:lnTo>
                  <a:pt x="440" y="1132"/>
                </a:lnTo>
                <a:lnTo>
                  <a:pt x="440" y="1133"/>
                </a:lnTo>
                <a:lnTo>
                  <a:pt x="442" y="1134"/>
                </a:lnTo>
                <a:lnTo>
                  <a:pt x="442" y="1136"/>
                </a:lnTo>
                <a:lnTo>
                  <a:pt x="442" y="1137"/>
                </a:lnTo>
                <a:lnTo>
                  <a:pt x="440" y="1138"/>
                </a:lnTo>
                <a:lnTo>
                  <a:pt x="440" y="1139"/>
                </a:lnTo>
                <a:lnTo>
                  <a:pt x="439" y="1141"/>
                </a:lnTo>
                <a:lnTo>
                  <a:pt x="438" y="1142"/>
                </a:lnTo>
                <a:lnTo>
                  <a:pt x="437" y="1144"/>
                </a:lnTo>
                <a:lnTo>
                  <a:pt x="434" y="1145"/>
                </a:lnTo>
                <a:lnTo>
                  <a:pt x="434" y="1147"/>
                </a:lnTo>
                <a:lnTo>
                  <a:pt x="434" y="1149"/>
                </a:lnTo>
                <a:lnTo>
                  <a:pt x="434" y="1150"/>
                </a:lnTo>
                <a:lnTo>
                  <a:pt x="432" y="1153"/>
                </a:lnTo>
                <a:lnTo>
                  <a:pt x="431" y="1154"/>
                </a:lnTo>
                <a:lnTo>
                  <a:pt x="429" y="1155"/>
                </a:lnTo>
                <a:lnTo>
                  <a:pt x="428" y="1158"/>
                </a:lnTo>
                <a:lnTo>
                  <a:pt x="426" y="1159"/>
                </a:lnTo>
                <a:lnTo>
                  <a:pt x="424" y="1160"/>
                </a:lnTo>
                <a:lnTo>
                  <a:pt x="423" y="1164"/>
                </a:lnTo>
                <a:lnTo>
                  <a:pt x="423" y="1165"/>
                </a:lnTo>
                <a:lnTo>
                  <a:pt x="422" y="1168"/>
                </a:lnTo>
                <a:lnTo>
                  <a:pt x="422" y="1169"/>
                </a:lnTo>
                <a:lnTo>
                  <a:pt x="421" y="1171"/>
                </a:lnTo>
                <a:lnTo>
                  <a:pt x="421" y="1173"/>
                </a:lnTo>
                <a:lnTo>
                  <a:pt x="419" y="1174"/>
                </a:lnTo>
                <a:lnTo>
                  <a:pt x="417" y="1175"/>
                </a:lnTo>
                <a:lnTo>
                  <a:pt x="416" y="1177"/>
                </a:lnTo>
                <a:lnTo>
                  <a:pt x="413" y="1180"/>
                </a:lnTo>
                <a:lnTo>
                  <a:pt x="412" y="1180"/>
                </a:lnTo>
                <a:lnTo>
                  <a:pt x="410" y="1181"/>
                </a:lnTo>
                <a:lnTo>
                  <a:pt x="408" y="1182"/>
                </a:lnTo>
                <a:lnTo>
                  <a:pt x="406" y="1184"/>
                </a:lnTo>
                <a:lnTo>
                  <a:pt x="403" y="1185"/>
                </a:lnTo>
                <a:lnTo>
                  <a:pt x="402" y="1186"/>
                </a:lnTo>
                <a:lnTo>
                  <a:pt x="401" y="1187"/>
                </a:lnTo>
                <a:lnTo>
                  <a:pt x="400" y="1189"/>
                </a:lnTo>
                <a:lnTo>
                  <a:pt x="399" y="1191"/>
                </a:lnTo>
                <a:lnTo>
                  <a:pt x="399" y="1192"/>
                </a:lnTo>
                <a:lnTo>
                  <a:pt x="397" y="1193"/>
                </a:lnTo>
                <a:lnTo>
                  <a:pt x="395" y="1193"/>
                </a:lnTo>
                <a:lnTo>
                  <a:pt x="394" y="1196"/>
                </a:lnTo>
                <a:lnTo>
                  <a:pt x="394" y="1200"/>
                </a:lnTo>
                <a:lnTo>
                  <a:pt x="394" y="1202"/>
                </a:lnTo>
                <a:lnTo>
                  <a:pt x="394" y="1205"/>
                </a:lnTo>
                <a:lnTo>
                  <a:pt x="395" y="1208"/>
                </a:lnTo>
                <a:lnTo>
                  <a:pt x="394" y="1212"/>
                </a:lnTo>
                <a:lnTo>
                  <a:pt x="394" y="1213"/>
                </a:lnTo>
                <a:lnTo>
                  <a:pt x="394" y="1216"/>
                </a:lnTo>
                <a:lnTo>
                  <a:pt x="392" y="1218"/>
                </a:lnTo>
                <a:lnTo>
                  <a:pt x="392" y="1219"/>
                </a:lnTo>
                <a:lnTo>
                  <a:pt x="392" y="1221"/>
                </a:lnTo>
                <a:lnTo>
                  <a:pt x="390" y="1223"/>
                </a:lnTo>
                <a:lnTo>
                  <a:pt x="387" y="1227"/>
                </a:lnTo>
                <a:lnTo>
                  <a:pt x="386" y="1229"/>
                </a:lnTo>
                <a:lnTo>
                  <a:pt x="384" y="1230"/>
                </a:lnTo>
                <a:lnTo>
                  <a:pt x="383" y="1232"/>
                </a:lnTo>
                <a:lnTo>
                  <a:pt x="381" y="1233"/>
                </a:lnTo>
                <a:lnTo>
                  <a:pt x="381" y="1234"/>
                </a:lnTo>
                <a:lnTo>
                  <a:pt x="380" y="1234"/>
                </a:lnTo>
                <a:lnTo>
                  <a:pt x="379" y="1237"/>
                </a:lnTo>
                <a:lnTo>
                  <a:pt x="379" y="1238"/>
                </a:lnTo>
                <a:lnTo>
                  <a:pt x="378" y="1239"/>
                </a:lnTo>
                <a:lnTo>
                  <a:pt x="378" y="1240"/>
                </a:lnTo>
                <a:lnTo>
                  <a:pt x="376" y="1243"/>
                </a:lnTo>
                <a:lnTo>
                  <a:pt x="375" y="1244"/>
                </a:lnTo>
                <a:lnTo>
                  <a:pt x="375" y="1245"/>
                </a:lnTo>
                <a:lnTo>
                  <a:pt x="374" y="1246"/>
                </a:lnTo>
                <a:lnTo>
                  <a:pt x="373" y="1246"/>
                </a:lnTo>
                <a:lnTo>
                  <a:pt x="370" y="1248"/>
                </a:lnTo>
                <a:lnTo>
                  <a:pt x="369" y="1249"/>
                </a:lnTo>
                <a:lnTo>
                  <a:pt x="367" y="1250"/>
                </a:lnTo>
                <a:lnTo>
                  <a:pt x="365" y="1250"/>
                </a:lnTo>
                <a:lnTo>
                  <a:pt x="364" y="1251"/>
                </a:lnTo>
                <a:lnTo>
                  <a:pt x="363" y="1251"/>
                </a:lnTo>
                <a:lnTo>
                  <a:pt x="360" y="1246"/>
                </a:lnTo>
                <a:lnTo>
                  <a:pt x="338" y="1244"/>
                </a:lnTo>
                <a:lnTo>
                  <a:pt x="323" y="1251"/>
                </a:lnTo>
                <a:lnTo>
                  <a:pt x="317" y="1246"/>
                </a:lnTo>
                <a:lnTo>
                  <a:pt x="310" y="1243"/>
                </a:lnTo>
                <a:lnTo>
                  <a:pt x="307" y="1241"/>
                </a:lnTo>
                <a:lnTo>
                  <a:pt x="299" y="1245"/>
                </a:lnTo>
                <a:lnTo>
                  <a:pt x="291" y="1244"/>
                </a:lnTo>
                <a:lnTo>
                  <a:pt x="288" y="1241"/>
                </a:lnTo>
                <a:lnTo>
                  <a:pt x="282" y="1228"/>
                </a:lnTo>
                <a:lnTo>
                  <a:pt x="264" y="1198"/>
                </a:lnTo>
                <a:lnTo>
                  <a:pt x="253" y="1182"/>
                </a:lnTo>
                <a:lnTo>
                  <a:pt x="258" y="1179"/>
                </a:lnTo>
                <a:lnTo>
                  <a:pt x="273" y="1180"/>
                </a:lnTo>
                <a:lnTo>
                  <a:pt x="277" y="1179"/>
                </a:lnTo>
                <a:lnTo>
                  <a:pt x="282" y="1173"/>
                </a:lnTo>
                <a:lnTo>
                  <a:pt x="282" y="1170"/>
                </a:lnTo>
                <a:lnTo>
                  <a:pt x="272" y="1158"/>
                </a:lnTo>
                <a:lnTo>
                  <a:pt x="269" y="1144"/>
                </a:lnTo>
                <a:lnTo>
                  <a:pt x="274" y="1125"/>
                </a:lnTo>
                <a:lnTo>
                  <a:pt x="278" y="1112"/>
                </a:lnTo>
                <a:lnTo>
                  <a:pt x="279" y="1111"/>
                </a:lnTo>
                <a:close/>
                <a:moveTo>
                  <a:pt x="44" y="1072"/>
                </a:moveTo>
                <a:lnTo>
                  <a:pt x="50" y="1064"/>
                </a:lnTo>
                <a:lnTo>
                  <a:pt x="55" y="1056"/>
                </a:lnTo>
                <a:lnTo>
                  <a:pt x="58" y="1052"/>
                </a:lnTo>
                <a:lnTo>
                  <a:pt x="60" y="1049"/>
                </a:lnTo>
                <a:lnTo>
                  <a:pt x="61" y="1043"/>
                </a:lnTo>
                <a:lnTo>
                  <a:pt x="70" y="1036"/>
                </a:lnTo>
                <a:lnTo>
                  <a:pt x="70" y="1027"/>
                </a:lnTo>
                <a:lnTo>
                  <a:pt x="70" y="1026"/>
                </a:lnTo>
                <a:lnTo>
                  <a:pt x="69" y="1025"/>
                </a:lnTo>
                <a:lnTo>
                  <a:pt x="69" y="1024"/>
                </a:lnTo>
                <a:lnTo>
                  <a:pt x="69" y="1021"/>
                </a:lnTo>
                <a:lnTo>
                  <a:pt x="70" y="1020"/>
                </a:lnTo>
                <a:lnTo>
                  <a:pt x="70" y="1016"/>
                </a:lnTo>
                <a:lnTo>
                  <a:pt x="70" y="1014"/>
                </a:lnTo>
                <a:lnTo>
                  <a:pt x="70" y="1010"/>
                </a:lnTo>
                <a:lnTo>
                  <a:pt x="70" y="1008"/>
                </a:lnTo>
                <a:lnTo>
                  <a:pt x="70" y="1005"/>
                </a:lnTo>
                <a:lnTo>
                  <a:pt x="70" y="1004"/>
                </a:lnTo>
                <a:lnTo>
                  <a:pt x="71" y="999"/>
                </a:lnTo>
                <a:lnTo>
                  <a:pt x="72" y="998"/>
                </a:lnTo>
                <a:lnTo>
                  <a:pt x="71" y="998"/>
                </a:lnTo>
                <a:lnTo>
                  <a:pt x="72" y="996"/>
                </a:lnTo>
                <a:lnTo>
                  <a:pt x="72" y="995"/>
                </a:lnTo>
                <a:lnTo>
                  <a:pt x="72" y="994"/>
                </a:lnTo>
                <a:lnTo>
                  <a:pt x="71" y="992"/>
                </a:lnTo>
                <a:lnTo>
                  <a:pt x="70" y="989"/>
                </a:lnTo>
                <a:lnTo>
                  <a:pt x="69" y="988"/>
                </a:lnTo>
                <a:lnTo>
                  <a:pt x="69" y="987"/>
                </a:lnTo>
                <a:lnTo>
                  <a:pt x="70" y="985"/>
                </a:lnTo>
                <a:lnTo>
                  <a:pt x="69" y="985"/>
                </a:lnTo>
                <a:lnTo>
                  <a:pt x="69" y="984"/>
                </a:lnTo>
                <a:lnTo>
                  <a:pt x="68" y="983"/>
                </a:lnTo>
                <a:lnTo>
                  <a:pt x="66" y="982"/>
                </a:lnTo>
                <a:lnTo>
                  <a:pt x="66" y="980"/>
                </a:lnTo>
                <a:lnTo>
                  <a:pt x="65" y="979"/>
                </a:lnTo>
                <a:lnTo>
                  <a:pt x="63" y="974"/>
                </a:lnTo>
                <a:lnTo>
                  <a:pt x="63" y="972"/>
                </a:lnTo>
                <a:lnTo>
                  <a:pt x="63" y="971"/>
                </a:lnTo>
                <a:lnTo>
                  <a:pt x="61" y="967"/>
                </a:lnTo>
                <a:lnTo>
                  <a:pt x="61" y="964"/>
                </a:lnTo>
                <a:lnTo>
                  <a:pt x="61" y="963"/>
                </a:lnTo>
                <a:lnTo>
                  <a:pt x="61" y="962"/>
                </a:lnTo>
                <a:lnTo>
                  <a:pt x="60" y="962"/>
                </a:lnTo>
                <a:lnTo>
                  <a:pt x="60" y="961"/>
                </a:lnTo>
                <a:lnTo>
                  <a:pt x="58" y="958"/>
                </a:lnTo>
                <a:lnTo>
                  <a:pt x="58" y="952"/>
                </a:lnTo>
                <a:lnTo>
                  <a:pt x="58" y="950"/>
                </a:lnTo>
                <a:lnTo>
                  <a:pt x="58" y="948"/>
                </a:lnTo>
                <a:lnTo>
                  <a:pt x="59" y="945"/>
                </a:lnTo>
                <a:lnTo>
                  <a:pt x="59" y="944"/>
                </a:lnTo>
                <a:lnTo>
                  <a:pt x="58" y="942"/>
                </a:lnTo>
                <a:lnTo>
                  <a:pt x="58" y="941"/>
                </a:lnTo>
                <a:lnTo>
                  <a:pt x="56" y="941"/>
                </a:lnTo>
                <a:lnTo>
                  <a:pt x="54" y="936"/>
                </a:lnTo>
                <a:lnTo>
                  <a:pt x="53" y="935"/>
                </a:lnTo>
                <a:lnTo>
                  <a:pt x="53" y="934"/>
                </a:lnTo>
                <a:lnTo>
                  <a:pt x="52" y="934"/>
                </a:lnTo>
                <a:lnTo>
                  <a:pt x="50" y="932"/>
                </a:lnTo>
                <a:lnTo>
                  <a:pt x="48" y="931"/>
                </a:lnTo>
                <a:lnTo>
                  <a:pt x="47" y="929"/>
                </a:lnTo>
                <a:lnTo>
                  <a:pt x="45" y="928"/>
                </a:lnTo>
                <a:lnTo>
                  <a:pt x="44" y="926"/>
                </a:lnTo>
                <a:lnTo>
                  <a:pt x="39" y="926"/>
                </a:lnTo>
                <a:lnTo>
                  <a:pt x="37" y="925"/>
                </a:lnTo>
                <a:lnTo>
                  <a:pt x="33" y="925"/>
                </a:lnTo>
                <a:lnTo>
                  <a:pt x="32" y="925"/>
                </a:lnTo>
                <a:lnTo>
                  <a:pt x="31" y="924"/>
                </a:lnTo>
                <a:lnTo>
                  <a:pt x="29" y="920"/>
                </a:lnTo>
                <a:lnTo>
                  <a:pt x="27" y="920"/>
                </a:lnTo>
                <a:lnTo>
                  <a:pt x="26" y="920"/>
                </a:lnTo>
                <a:lnTo>
                  <a:pt x="23" y="918"/>
                </a:lnTo>
                <a:lnTo>
                  <a:pt x="22" y="918"/>
                </a:lnTo>
                <a:lnTo>
                  <a:pt x="21" y="915"/>
                </a:lnTo>
                <a:lnTo>
                  <a:pt x="20" y="914"/>
                </a:lnTo>
                <a:lnTo>
                  <a:pt x="20" y="913"/>
                </a:lnTo>
                <a:lnTo>
                  <a:pt x="11" y="904"/>
                </a:lnTo>
                <a:lnTo>
                  <a:pt x="10" y="904"/>
                </a:lnTo>
                <a:lnTo>
                  <a:pt x="4" y="903"/>
                </a:lnTo>
                <a:lnTo>
                  <a:pt x="2" y="902"/>
                </a:lnTo>
                <a:lnTo>
                  <a:pt x="1" y="900"/>
                </a:lnTo>
                <a:lnTo>
                  <a:pt x="2" y="898"/>
                </a:lnTo>
                <a:lnTo>
                  <a:pt x="2" y="896"/>
                </a:lnTo>
                <a:lnTo>
                  <a:pt x="1" y="896"/>
                </a:lnTo>
                <a:lnTo>
                  <a:pt x="0" y="894"/>
                </a:lnTo>
                <a:lnTo>
                  <a:pt x="1" y="891"/>
                </a:lnTo>
                <a:lnTo>
                  <a:pt x="6" y="884"/>
                </a:lnTo>
                <a:lnTo>
                  <a:pt x="11" y="881"/>
                </a:lnTo>
                <a:lnTo>
                  <a:pt x="29" y="875"/>
                </a:lnTo>
                <a:lnTo>
                  <a:pt x="38" y="871"/>
                </a:lnTo>
                <a:lnTo>
                  <a:pt x="45" y="870"/>
                </a:lnTo>
                <a:lnTo>
                  <a:pt x="53" y="865"/>
                </a:lnTo>
                <a:lnTo>
                  <a:pt x="58" y="864"/>
                </a:lnTo>
                <a:lnTo>
                  <a:pt x="66" y="855"/>
                </a:lnTo>
                <a:lnTo>
                  <a:pt x="69" y="851"/>
                </a:lnTo>
                <a:lnTo>
                  <a:pt x="68" y="845"/>
                </a:lnTo>
                <a:lnTo>
                  <a:pt x="66" y="839"/>
                </a:lnTo>
                <a:lnTo>
                  <a:pt x="66" y="833"/>
                </a:lnTo>
                <a:lnTo>
                  <a:pt x="66" y="825"/>
                </a:lnTo>
                <a:lnTo>
                  <a:pt x="70" y="818"/>
                </a:lnTo>
                <a:lnTo>
                  <a:pt x="74" y="809"/>
                </a:lnTo>
                <a:lnTo>
                  <a:pt x="74" y="806"/>
                </a:lnTo>
                <a:lnTo>
                  <a:pt x="75" y="802"/>
                </a:lnTo>
                <a:lnTo>
                  <a:pt x="75" y="795"/>
                </a:lnTo>
                <a:lnTo>
                  <a:pt x="74" y="792"/>
                </a:lnTo>
                <a:lnTo>
                  <a:pt x="74" y="788"/>
                </a:lnTo>
                <a:lnTo>
                  <a:pt x="74" y="780"/>
                </a:lnTo>
                <a:lnTo>
                  <a:pt x="74" y="771"/>
                </a:lnTo>
                <a:lnTo>
                  <a:pt x="72" y="766"/>
                </a:lnTo>
                <a:lnTo>
                  <a:pt x="72" y="765"/>
                </a:lnTo>
                <a:lnTo>
                  <a:pt x="64" y="742"/>
                </a:lnTo>
                <a:lnTo>
                  <a:pt x="64" y="740"/>
                </a:lnTo>
                <a:lnTo>
                  <a:pt x="63" y="737"/>
                </a:lnTo>
                <a:lnTo>
                  <a:pt x="61" y="732"/>
                </a:lnTo>
                <a:lnTo>
                  <a:pt x="61" y="729"/>
                </a:lnTo>
                <a:lnTo>
                  <a:pt x="60" y="728"/>
                </a:lnTo>
                <a:lnTo>
                  <a:pt x="59" y="727"/>
                </a:lnTo>
                <a:lnTo>
                  <a:pt x="59" y="726"/>
                </a:lnTo>
                <a:lnTo>
                  <a:pt x="60" y="724"/>
                </a:lnTo>
                <a:lnTo>
                  <a:pt x="61" y="722"/>
                </a:lnTo>
                <a:lnTo>
                  <a:pt x="63" y="721"/>
                </a:lnTo>
                <a:lnTo>
                  <a:pt x="63" y="719"/>
                </a:lnTo>
                <a:lnTo>
                  <a:pt x="63" y="718"/>
                </a:lnTo>
                <a:lnTo>
                  <a:pt x="58" y="710"/>
                </a:lnTo>
                <a:lnTo>
                  <a:pt x="56" y="708"/>
                </a:lnTo>
                <a:lnTo>
                  <a:pt x="56" y="707"/>
                </a:lnTo>
                <a:lnTo>
                  <a:pt x="56" y="705"/>
                </a:lnTo>
                <a:lnTo>
                  <a:pt x="58" y="697"/>
                </a:lnTo>
                <a:lnTo>
                  <a:pt x="58" y="694"/>
                </a:lnTo>
                <a:lnTo>
                  <a:pt x="59" y="690"/>
                </a:lnTo>
                <a:lnTo>
                  <a:pt x="58" y="686"/>
                </a:lnTo>
                <a:lnTo>
                  <a:pt x="58" y="685"/>
                </a:lnTo>
                <a:lnTo>
                  <a:pt x="64" y="686"/>
                </a:lnTo>
                <a:lnTo>
                  <a:pt x="66" y="687"/>
                </a:lnTo>
                <a:lnTo>
                  <a:pt x="74" y="689"/>
                </a:lnTo>
                <a:lnTo>
                  <a:pt x="75" y="691"/>
                </a:lnTo>
                <a:lnTo>
                  <a:pt x="77" y="691"/>
                </a:lnTo>
                <a:lnTo>
                  <a:pt x="81" y="691"/>
                </a:lnTo>
                <a:lnTo>
                  <a:pt x="80" y="697"/>
                </a:lnTo>
                <a:lnTo>
                  <a:pt x="81" y="702"/>
                </a:lnTo>
                <a:lnTo>
                  <a:pt x="84" y="707"/>
                </a:lnTo>
                <a:lnTo>
                  <a:pt x="88" y="713"/>
                </a:lnTo>
                <a:lnTo>
                  <a:pt x="91" y="716"/>
                </a:lnTo>
                <a:lnTo>
                  <a:pt x="103" y="721"/>
                </a:lnTo>
                <a:lnTo>
                  <a:pt x="119" y="724"/>
                </a:lnTo>
                <a:lnTo>
                  <a:pt x="130" y="719"/>
                </a:lnTo>
                <a:lnTo>
                  <a:pt x="133" y="731"/>
                </a:lnTo>
                <a:lnTo>
                  <a:pt x="136" y="732"/>
                </a:lnTo>
                <a:lnTo>
                  <a:pt x="136" y="737"/>
                </a:lnTo>
                <a:lnTo>
                  <a:pt x="136" y="742"/>
                </a:lnTo>
                <a:lnTo>
                  <a:pt x="139" y="747"/>
                </a:lnTo>
                <a:lnTo>
                  <a:pt x="143" y="763"/>
                </a:lnTo>
                <a:lnTo>
                  <a:pt x="150" y="775"/>
                </a:lnTo>
                <a:lnTo>
                  <a:pt x="156" y="783"/>
                </a:lnTo>
                <a:lnTo>
                  <a:pt x="170" y="783"/>
                </a:lnTo>
                <a:lnTo>
                  <a:pt x="175" y="780"/>
                </a:lnTo>
                <a:lnTo>
                  <a:pt x="181" y="783"/>
                </a:lnTo>
                <a:lnTo>
                  <a:pt x="184" y="785"/>
                </a:lnTo>
                <a:lnTo>
                  <a:pt x="194" y="788"/>
                </a:lnTo>
                <a:lnTo>
                  <a:pt x="200" y="787"/>
                </a:lnTo>
                <a:lnTo>
                  <a:pt x="199" y="791"/>
                </a:lnTo>
                <a:lnTo>
                  <a:pt x="199" y="793"/>
                </a:lnTo>
                <a:lnTo>
                  <a:pt x="200" y="795"/>
                </a:lnTo>
                <a:lnTo>
                  <a:pt x="202" y="797"/>
                </a:lnTo>
                <a:lnTo>
                  <a:pt x="202" y="799"/>
                </a:lnTo>
                <a:lnTo>
                  <a:pt x="202" y="801"/>
                </a:lnTo>
                <a:lnTo>
                  <a:pt x="200" y="802"/>
                </a:lnTo>
                <a:lnTo>
                  <a:pt x="199" y="802"/>
                </a:lnTo>
                <a:lnTo>
                  <a:pt x="198" y="802"/>
                </a:lnTo>
                <a:lnTo>
                  <a:pt x="197" y="803"/>
                </a:lnTo>
                <a:lnTo>
                  <a:pt x="197" y="806"/>
                </a:lnTo>
                <a:lnTo>
                  <a:pt x="197" y="808"/>
                </a:lnTo>
                <a:lnTo>
                  <a:pt x="197" y="809"/>
                </a:lnTo>
                <a:lnTo>
                  <a:pt x="197" y="812"/>
                </a:lnTo>
                <a:lnTo>
                  <a:pt x="194" y="814"/>
                </a:lnTo>
                <a:lnTo>
                  <a:pt x="193" y="817"/>
                </a:lnTo>
                <a:lnTo>
                  <a:pt x="192" y="818"/>
                </a:lnTo>
                <a:lnTo>
                  <a:pt x="191" y="820"/>
                </a:lnTo>
                <a:lnTo>
                  <a:pt x="191" y="822"/>
                </a:lnTo>
                <a:lnTo>
                  <a:pt x="191" y="824"/>
                </a:lnTo>
                <a:lnTo>
                  <a:pt x="189" y="825"/>
                </a:lnTo>
                <a:lnTo>
                  <a:pt x="189" y="827"/>
                </a:lnTo>
                <a:lnTo>
                  <a:pt x="189" y="828"/>
                </a:lnTo>
                <a:lnTo>
                  <a:pt x="189" y="829"/>
                </a:lnTo>
                <a:lnTo>
                  <a:pt x="192" y="833"/>
                </a:lnTo>
                <a:lnTo>
                  <a:pt x="193" y="835"/>
                </a:lnTo>
                <a:lnTo>
                  <a:pt x="194" y="836"/>
                </a:lnTo>
                <a:lnTo>
                  <a:pt x="194" y="838"/>
                </a:lnTo>
                <a:lnTo>
                  <a:pt x="193" y="840"/>
                </a:lnTo>
                <a:lnTo>
                  <a:pt x="193" y="841"/>
                </a:lnTo>
                <a:lnTo>
                  <a:pt x="193" y="843"/>
                </a:lnTo>
                <a:lnTo>
                  <a:pt x="193" y="844"/>
                </a:lnTo>
                <a:lnTo>
                  <a:pt x="193" y="845"/>
                </a:lnTo>
                <a:lnTo>
                  <a:pt x="193" y="846"/>
                </a:lnTo>
                <a:lnTo>
                  <a:pt x="202" y="850"/>
                </a:lnTo>
                <a:lnTo>
                  <a:pt x="225" y="862"/>
                </a:lnTo>
                <a:lnTo>
                  <a:pt x="230" y="864"/>
                </a:lnTo>
                <a:lnTo>
                  <a:pt x="228" y="896"/>
                </a:lnTo>
                <a:lnTo>
                  <a:pt x="230" y="900"/>
                </a:lnTo>
                <a:lnTo>
                  <a:pt x="235" y="907"/>
                </a:lnTo>
                <a:lnTo>
                  <a:pt x="235" y="924"/>
                </a:lnTo>
                <a:lnTo>
                  <a:pt x="237" y="931"/>
                </a:lnTo>
                <a:lnTo>
                  <a:pt x="241" y="937"/>
                </a:lnTo>
                <a:lnTo>
                  <a:pt x="244" y="951"/>
                </a:lnTo>
                <a:lnTo>
                  <a:pt x="247" y="976"/>
                </a:lnTo>
                <a:lnTo>
                  <a:pt x="223" y="983"/>
                </a:lnTo>
                <a:lnTo>
                  <a:pt x="209" y="989"/>
                </a:lnTo>
                <a:lnTo>
                  <a:pt x="168" y="994"/>
                </a:lnTo>
                <a:lnTo>
                  <a:pt x="164" y="993"/>
                </a:lnTo>
                <a:lnTo>
                  <a:pt x="171" y="1006"/>
                </a:lnTo>
                <a:lnTo>
                  <a:pt x="175" y="1017"/>
                </a:lnTo>
                <a:lnTo>
                  <a:pt x="177" y="1025"/>
                </a:lnTo>
                <a:lnTo>
                  <a:pt x="173" y="1041"/>
                </a:lnTo>
                <a:lnTo>
                  <a:pt x="166" y="1064"/>
                </a:lnTo>
                <a:lnTo>
                  <a:pt x="162" y="1075"/>
                </a:lnTo>
                <a:lnTo>
                  <a:pt x="149" y="1074"/>
                </a:lnTo>
                <a:lnTo>
                  <a:pt x="140" y="1074"/>
                </a:lnTo>
                <a:lnTo>
                  <a:pt x="134" y="1089"/>
                </a:lnTo>
                <a:lnTo>
                  <a:pt x="128" y="1093"/>
                </a:lnTo>
                <a:lnTo>
                  <a:pt x="122" y="1093"/>
                </a:lnTo>
                <a:lnTo>
                  <a:pt x="102" y="1090"/>
                </a:lnTo>
                <a:lnTo>
                  <a:pt x="95" y="1091"/>
                </a:lnTo>
                <a:lnTo>
                  <a:pt x="102" y="1100"/>
                </a:lnTo>
                <a:lnTo>
                  <a:pt x="103" y="1102"/>
                </a:lnTo>
                <a:lnTo>
                  <a:pt x="101" y="1126"/>
                </a:lnTo>
                <a:lnTo>
                  <a:pt x="86" y="1132"/>
                </a:lnTo>
                <a:lnTo>
                  <a:pt x="77" y="1133"/>
                </a:lnTo>
                <a:lnTo>
                  <a:pt x="71" y="1133"/>
                </a:lnTo>
                <a:lnTo>
                  <a:pt x="68" y="1129"/>
                </a:lnTo>
                <a:lnTo>
                  <a:pt x="59" y="1118"/>
                </a:lnTo>
                <a:lnTo>
                  <a:pt x="52" y="1107"/>
                </a:lnTo>
                <a:lnTo>
                  <a:pt x="42" y="1075"/>
                </a:lnTo>
                <a:lnTo>
                  <a:pt x="44" y="107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Valencia (València) – Valencian Community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E82E680-64E0-9A3F-F2E3-11EB59EB03AB}"/>
              </a:ext>
            </a:extLst>
          </p:cNvPr>
          <p:cNvSpPr>
            <a:spLocks noEditPoints="1"/>
          </p:cNvSpPr>
          <p:nvPr/>
        </p:nvSpPr>
        <p:spPr bwMode="auto">
          <a:xfrm>
            <a:off x="1835696" y="1203598"/>
            <a:ext cx="1714620" cy="3642965"/>
          </a:xfrm>
          <a:custGeom>
            <a:avLst/>
            <a:gdLst>
              <a:gd name="T0" fmla="*/ 581 w 1781"/>
              <a:gd name="T1" fmla="*/ 508 h 3784"/>
              <a:gd name="T2" fmla="*/ 682 w 1781"/>
              <a:gd name="T3" fmla="*/ 823 h 3784"/>
              <a:gd name="T4" fmla="*/ 803 w 1781"/>
              <a:gd name="T5" fmla="*/ 957 h 3784"/>
              <a:gd name="T6" fmla="*/ 1027 w 1781"/>
              <a:gd name="T7" fmla="*/ 1054 h 3784"/>
              <a:gd name="T8" fmla="*/ 1168 w 1781"/>
              <a:gd name="T9" fmla="*/ 1210 h 3784"/>
              <a:gd name="T10" fmla="*/ 1195 w 1781"/>
              <a:gd name="T11" fmla="*/ 1325 h 3784"/>
              <a:gd name="T12" fmla="*/ 1278 w 1781"/>
              <a:gd name="T13" fmla="*/ 1368 h 3784"/>
              <a:gd name="T14" fmla="*/ 1150 w 1781"/>
              <a:gd name="T15" fmla="*/ 1402 h 3784"/>
              <a:gd name="T16" fmla="*/ 1138 w 1781"/>
              <a:gd name="T17" fmla="*/ 1443 h 3784"/>
              <a:gd name="T18" fmla="*/ 1321 w 1781"/>
              <a:gd name="T19" fmla="*/ 1366 h 3784"/>
              <a:gd name="T20" fmla="*/ 1412 w 1781"/>
              <a:gd name="T21" fmla="*/ 1406 h 3784"/>
              <a:gd name="T22" fmla="*/ 1498 w 1781"/>
              <a:gd name="T23" fmla="*/ 1599 h 3784"/>
              <a:gd name="T24" fmla="*/ 1387 w 1781"/>
              <a:gd name="T25" fmla="*/ 1490 h 3784"/>
              <a:gd name="T26" fmla="*/ 1315 w 1781"/>
              <a:gd name="T27" fmla="*/ 1516 h 3784"/>
              <a:gd name="T28" fmla="*/ 1395 w 1781"/>
              <a:gd name="T29" fmla="*/ 1593 h 3784"/>
              <a:gd name="T30" fmla="*/ 1443 w 1781"/>
              <a:gd name="T31" fmla="*/ 1568 h 3784"/>
              <a:gd name="T32" fmla="*/ 1395 w 1781"/>
              <a:gd name="T33" fmla="*/ 1636 h 3784"/>
              <a:gd name="T34" fmla="*/ 1398 w 1781"/>
              <a:gd name="T35" fmla="*/ 1743 h 3784"/>
              <a:gd name="T36" fmla="*/ 1313 w 1781"/>
              <a:gd name="T37" fmla="*/ 1633 h 3784"/>
              <a:gd name="T38" fmla="*/ 1203 w 1781"/>
              <a:gd name="T39" fmla="*/ 1540 h 3784"/>
              <a:gd name="T40" fmla="*/ 1227 w 1781"/>
              <a:gd name="T41" fmla="*/ 1684 h 3784"/>
              <a:gd name="T42" fmla="*/ 1295 w 1781"/>
              <a:gd name="T43" fmla="*/ 1749 h 3784"/>
              <a:gd name="T44" fmla="*/ 1319 w 1781"/>
              <a:gd name="T45" fmla="*/ 1828 h 3784"/>
              <a:gd name="T46" fmla="*/ 1275 w 1781"/>
              <a:gd name="T47" fmla="*/ 1905 h 3784"/>
              <a:gd name="T48" fmla="*/ 1209 w 1781"/>
              <a:gd name="T49" fmla="*/ 1872 h 3784"/>
              <a:gd name="T50" fmla="*/ 1095 w 1781"/>
              <a:gd name="T51" fmla="*/ 1830 h 3784"/>
              <a:gd name="T52" fmla="*/ 1101 w 1781"/>
              <a:gd name="T53" fmla="*/ 1863 h 3784"/>
              <a:gd name="T54" fmla="*/ 1101 w 1781"/>
              <a:gd name="T55" fmla="*/ 1896 h 3784"/>
              <a:gd name="T56" fmla="*/ 1085 w 1781"/>
              <a:gd name="T57" fmla="*/ 1970 h 3784"/>
              <a:gd name="T58" fmla="*/ 1103 w 1781"/>
              <a:gd name="T59" fmla="*/ 2058 h 3784"/>
              <a:gd name="T60" fmla="*/ 1165 w 1781"/>
              <a:gd name="T61" fmla="*/ 2302 h 3784"/>
              <a:gd name="T62" fmla="*/ 1230 w 1781"/>
              <a:gd name="T63" fmla="*/ 2526 h 3784"/>
              <a:gd name="T64" fmla="*/ 1298 w 1781"/>
              <a:gd name="T65" fmla="*/ 2734 h 3784"/>
              <a:gd name="T66" fmla="*/ 1374 w 1781"/>
              <a:gd name="T67" fmla="*/ 2929 h 3784"/>
              <a:gd name="T68" fmla="*/ 1487 w 1781"/>
              <a:gd name="T69" fmla="*/ 3217 h 3784"/>
              <a:gd name="T70" fmla="*/ 1555 w 1781"/>
              <a:gd name="T71" fmla="*/ 3373 h 3784"/>
              <a:gd name="T72" fmla="*/ 1633 w 1781"/>
              <a:gd name="T73" fmla="*/ 3539 h 3784"/>
              <a:gd name="T74" fmla="*/ 1725 w 1781"/>
              <a:gd name="T75" fmla="*/ 3718 h 3784"/>
              <a:gd name="T76" fmla="*/ 1336 w 1781"/>
              <a:gd name="T77" fmla="*/ 3466 h 3784"/>
              <a:gd name="T78" fmla="*/ 502 w 1781"/>
              <a:gd name="T79" fmla="*/ 3065 h 3784"/>
              <a:gd name="T80" fmla="*/ 1051 w 1781"/>
              <a:gd name="T81" fmla="*/ 2387 h 3784"/>
              <a:gd name="T82" fmla="*/ 767 w 1781"/>
              <a:gd name="T83" fmla="*/ 1954 h 3784"/>
              <a:gd name="T84" fmla="*/ 635 w 1781"/>
              <a:gd name="T85" fmla="*/ 1860 h 3784"/>
              <a:gd name="T86" fmla="*/ 526 w 1781"/>
              <a:gd name="T87" fmla="*/ 1790 h 3784"/>
              <a:gd name="T88" fmla="*/ 370 w 1781"/>
              <a:gd name="T89" fmla="*/ 1786 h 3784"/>
              <a:gd name="T90" fmla="*/ 134 w 1781"/>
              <a:gd name="T91" fmla="*/ 1687 h 3784"/>
              <a:gd name="T92" fmla="*/ 78 w 1781"/>
              <a:gd name="T93" fmla="*/ 1586 h 3784"/>
              <a:gd name="T94" fmla="*/ 184 w 1781"/>
              <a:gd name="T95" fmla="*/ 1549 h 3784"/>
              <a:gd name="T96" fmla="*/ 255 w 1781"/>
              <a:gd name="T97" fmla="*/ 1353 h 3784"/>
              <a:gd name="T98" fmla="*/ 148 w 1781"/>
              <a:gd name="T99" fmla="*/ 1103 h 3784"/>
              <a:gd name="T100" fmla="*/ 71 w 1781"/>
              <a:gd name="T101" fmla="*/ 935 h 3784"/>
              <a:gd name="T102" fmla="*/ 342 w 1781"/>
              <a:gd name="T103" fmla="*/ 922 h 3784"/>
              <a:gd name="T104" fmla="*/ 379 w 1781"/>
              <a:gd name="T105" fmla="*/ 791 h 3784"/>
              <a:gd name="T106" fmla="*/ 346 w 1781"/>
              <a:gd name="T107" fmla="*/ 710 h 3784"/>
              <a:gd name="T108" fmla="*/ 329 w 1781"/>
              <a:gd name="T109" fmla="*/ 524 h 3784"/>
              <a:gd name="T110" fmla="*/ 691 w 1781"/>
              <a:gd name="T111" fmla="*/ 542 h 3784"/>
              <a:gd name="T112" fmla="*/ 746 w 1781"/>
              <a:gd name="T113" fmla="*/ 630 h 3784"/>
              <a:gd name="T114" fmla="*/ 1021 w 1781"/>
              <a:gd name="T115" fmla="*/ 323 h 3784"/>
              <a:gd name="T116" fmla="*/ 989 w 1781"/>
              <a:gd name="T117" fmla="*/ 395 h 3784"/>
              <a:gd name="T118" fmla="*/ 988 w 1781"/>
              <a:gd name="T119" fmla="*/ 335 h 3784"/>
              <a:gd name="T120" fmla="*/ 924 w 1781"/>
              <a:gd name="T121" fmla="*/ 239 h 3784"/>
              <a:gd name="T122" fmla="*/ 1469 w 1781"/>
              <a:gd name="T123" fmla="*/ 137 h 3784"/>
              <a:gd name="T124" fmla="*/ 1294 w 1781"/>
              <a:gd name="T125" fmla="*/ 137 h 3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81" h="3784">
                <a:moveTo>
                  <a:pt x="59" y="94"/>
                </a:moveTo>
                <a:lnTo>
                  <a:pt x="63" y="100"/>
                </a:lnTo>
                <a:lnTo>
                  <a:pt x="127" y="180"/>
                </a:lnTo>
                <a:lnTo>
                  <a:pt x="158" y="221"/>
                </a:lnTo>
                <a:lnTo>
                  <a:pt x="174" y="238"/>
                </a:lnTo>
                <a:lnTo>
                  <a:pt x="230" y="282"/>
                </a:lnTo>
                <a:lnTo>
                  <a:pt x="245" y="291"/>
                </a:lnTo>
                <a:lnTo>
                  <a:pt x="252" y="297"/>
                </a:lnTo>
                <a:lnTo>
                  <a:pt x="261" y="303"/>
                </a:lnTo>
                <a:lnTo>
                  <a:pt x="272" y="312"/>
                </a:lnTo>
                <a:lnTo>
                  <a:pt x="275" y="317"/>
                </a:lnTo>
                <a:lnTo>
                  <a:pt x="280" y="335"/>
                </a:lnTo>
                <a:lnTo>
                  <a:pt x="287" y="356"/>
                </a:lnTo>
                <a:lnTo>
                  <a:pt x="290" y="359"/>
                </a:lnTo>
                <a:lnTo>
                  <a:pt x="292" y="362"/>
                </a:lnTo>
                <a:lnTo>
                  <a:pt x="298" y="364"/>
                </a:lnTo>
                <a:lnTo>
                  <a:pt x="307" y="367"/>
                </a:lnTo>
                <a:lnTo>
                  <a:pt x="322" y="370"/>
                </a:lnTo>
                <a:lnTo>
                  <a:pt x="331" y="371"/>
                </a:lnTo>
                <a:lnTo>
                  <a:pt x="336" y="371"/>
                </a:lnTo>
                <a:lnTo>
                  <a:pt x="336" y="385"/>
                </a:lnTo>
                <a:lnTo>
                  <a:pt x="334" y="394"/>
                </a:lnTo>
                <a:lnTo>
                  <a:pt x="332" y="395"/>
                </a:lnTo>
                <a:lnTo>
                  <a:pt x="331" y="402"/>
                </a:lnTo>
                <a:lnTo>
                  <a:pt x="317" y="420"/>
                </a:lnTo>
                <a:lnTo>
                  <a:pt x="317" y="421"/>
                </a:lnTo>
                <a:lnTo>
                  <a:pt x="317" y="424"/>
                </a:lnTo>
                <a:lnTo>
                  <a:pt x="319" y="426"/>
                </a:lnTo>
                <a:lnTo>
                  <a:pt x="331" y="438"/>
                </a:lnTo>
                <a:lnTo>
                  <a:pt x="340" y="447"/>
                </a:lnTo>
                <a:lnTo>
                  <a:pt x="355" y="459"/>
                </a:lnTo>
                <a:lnTo>
                  <a:pt x="355" y="468"/>
                </a:lnTo>
                <a:lnTo>
                  <a:pt x="352" y="474"/>
                </a:lnTo>
                <a:lnTo>
                  <a:pt x="349" y="479"/>
                </a:lnTo>
                <a:lnTo>
                  <a:pt x="351" y="483"/>
                </a:lnTo>
                <a:lnTo>
                  <a:pt x="354" y="488"/>
                </a:lnTo>
                <a:lnTo>
                  <a:pt x="360" y="492"/>
                </a:lnTo>
                <a:lnTo>
                  <a:pt x="375" y="503"/>
                </a:lnTo>
                <a:lnTo>
                  <a:pt x="378" y="508"/>
                </a:lnTo>
                <a:lnTo>
                  <a:pt x="382" y="524"/>
                </a:lnTo>
                <a:lnTo>
                  <a:pt x="388" y="530"/>
                </a:lnTo>
                <a:lnTo>
                  <a:pt x="402" y="544"/>
                </a:lnTo>
                <a:lnTo>
                  <a:pt x="405" y="545"/>
                </a:lnTo>
                <a:lnTo>
                  <a:pt x="411" y="545"/>
                </a:lnTo>
                <a:lnTo>
                  <a:pt x="426" y="539"/>
                </a:lnTo>
                <a:lnTo>
                  <a:pt x="416" y="515"/>
                </a:lnTo>
                <a:lnTo>
                  <a:pt x="414" y="508"/>
                </a:lnTo>
                <a:lnTo>
                  <a:pt x="431" y="509"/>
                </a:lnTo>
                <a:lnTo>
                  <a:pt x="440" y="508"/>
                </a:lnTo>
                <a:lnTo>
                  <a:pt x="446" y="506"/>
                </a:lnTo>
                <a:lnTo>
                  <a:pt x="451" y="503"/>
                </a:lnTo>
                <a:lnTo>
                  <a:pt x="455" y="500"/>
                </a:lnTo>
                <a:lnTo>
                  <a:pt x="458" y="494"/>
                </a:lnTo>
                <a:lnTo>
                  <a:pt x="463" y="491"/>
                </a:lnTo>
                <a:lnTo>
                  <a:pt x="460" y="477"/>
                </a:lnTo>
                <a:lnTo>
                  <a:pt x="457" y="470"/>
                </a:lnTo>
                <a:lnTo>
                  <a:pt x="473" y="465"/>
                </a:lnTo>
                <a:lnTo>
                  <a:pt x="475" y="470"/>
                </a:lnTo>
                <a:lnTo>
                  <a:pt x="475" y="476"/>
                </a:lnTo>
                <a:lnTo>
                  <a:pt x="475" y="480"/>
                </a:lnTo>
                <a:lnTo>
                  <a:pt x="478" y="482"/>
                </a:lnTo>
                <a:lnTo>
                  <a:pt x="482" y="482"/>
                </a:lnTo>
                <a:lnTo>
                  <a:pt x="488" y="479"/>
                </a:lnTo>
                <a:lnTo>
                  <a:pt x="491" y="474"/>
                </a:lnTo>
                <a:lnTo>
                  <a:pt x="493" y="464"/>
                </a:lnTo>
                <a:lnTo>
                  <a:pt x="508" y="462"/>
                </a:lnTo>
                <a:lnTo>
                  <a:pt x="510" y="473"/>
                </a:lnTo>
                <a:lnTo>
                  <a:pt x="510" y="479"/>
                </a:lnTo>
                <a:lnTo>
                  <a:pt x="505" y="489"/>
                </a:lnTo>
                <a:lnTo>
                  <a:pt x="505" y="501"/>
                </a:lnTo>
                <a:lnTo>
                  <a:pt x="517" y="500"/>
                </a:lnTo>
                <a:lnTo>
                  <a:pt x="569" y="497"/>
                </a:lnTo>
                <a:lnTo>
                  <a:pt x="575" y="498"/>
                </a:lnTo>
                <a:lnTo>
                  <a:pt x="578" y="500"/>
                </a:lnTo>
                <a:lnTo>
                  <a:pt x="581" y="503"/>
                </a:lnTo>
                <a:lnTo>
                  <a:pt x="581" y="508"/>
                </a:lnTo>
                <a:lnTo>
                  <a:pt x="582" y="509"/>
                </a:lnTo>
                <a:lnTo>
                  <a:pt x="590" y="514"/>
                </a:lnTo>
                <a:lnTo>
                  <a:pt x="591" y="515"/>
                </a:lnTo>
                <a:lnTo>
                  <a:pt x="591" y="521"/>
                </a:lnTo>
                <a:lnTo>
                  <a:pt x="593" y="523"/>
                </a:lnTo>
                <a:lnTo>
                  <a:pt x="597" y="526"/>
                </a:lnTo>
                <a:lnTo>
                  <a:pt x="603" y="524"/>
                </a:lnTo>
                <a:lnTo>
                  <a:pt x="609" y="526"/>
                </a:lnTo>
                <a:lnTo>
                  <a:pt x="617" y="527"/>
                </a:lnTo>
                <a:lnTo>
                  <a:pt x="632" y="532"/>
                </a:lnTo>
                <a:lnTo>
                  <a:pt x="649" y="535"/>
                </a:lnTo>
                <a:lnTo>
                  <a:pt x="647" y="545"/>
                </a:lnTo>
                <a:lnTo>
                  <a:pt x="644" y="548"/>
                </a:lnTo>
                <a:lnTo>
                  <a:pt x="643" y="550"/>
                </a:lnTo>
                <a:lnTo>
                  <a:pt x="632" y="551"/>
                </a:lnTo>
                <a:lnTo>
                  <a:pt x="619" y="551"/>
                </a:lnTo>
                <a:lnTo>
                  <a:pt x="622" y="562"/>
                </a:lnTo>
                <a:lnTo>
                  <a:pt x="635" y="601"/>
                </a:lnTo>
                <a:lnTo>
                  <a:pt x="638" y="623"/>
                </a:lnTo>
                <a:lnTo>
                  <a:pt x="647" y="659"/>
                </a:lnTo>
                <a:lnTo>
                  <a:pt x="650" y="667"/>
                </a:lnTo>
                <a:lnTo>
                  <a:pt x="665" y="694"/>
                </a:lnTo>
                <a:lnTo>
                  <a:pt x="675" y="707"/>
                </a:lnTo>
                <a:lnTo>
                  <a:pt x="678" y="712"/>
                </a:lnTo>
                <a:lnTo>
                  <a:pt x="681" y="715"/>
                </a:lnTo>
                <a:lnTo>
                  <a:pt x="687" y="721"/>
                </a:lnTo>
                <a:lnTo>
                  <a:pt x="691" y="724"/>
                </a:lnTo>
                <a:lnTo>
                  <a:pt x="700" y="729"/>
                </a:lnTo>
                <a:lnTo>
                  <a:pt x="699" y="732"/>
                </a:lnTo>
                <a:lnTo>
                  <a:pt x="694" y="736"/>
                </a:lnTo>
                <a:lnTo>
                  <a:pt x="694" y="739"/>
                </a:lnTo>
                <a:lnTo>
                  <a:pt x="693" y="742"/>
                </a:lnTo>
                <a:lnTo>
                  <a:pt x="691" y="745"/>
                </a:lnTo>
                <a:lnTo>
                  <a:pt x="685" y="747"/>
                </a:lnTo>
                <a:lnTo>
                  <a:pt x="687" y="747"/>
                </a:lnTo>
                <a:lnTo>
                  <a:pt x="684" y="748"/>
                </a:lnTo>
                <a:lnTo>
                  <a:pt x="681" y="750"/>
                </a:lnTo>
                <a:lnTo>
                  <a:pt x="678" y="751"/>
                </a:lnTo>
                <a:lnTo>
                  <a:pt x="676" y="754"/>
                </a:lnTo>
                <a:lnTo>
                  <a:pt x="675" y="757"/>
                </a:lnTo>
                <a:lnTo>
                  <a:pt x="671" y="759"/>
                </a:lnTo>
                <a:lnTo>
                  <a:pt x="670" y="760"/>
                </a:lnTo>
                <a:lnTo>
                  <a:pt x="667" y="762"/>
                </a:lnTo>
                <a:lnTo>
                  <a:pt x="665" y="762"/>
                </a:lnTo>
                <a:lnTo>
                  <a:pt x="661" y="763"/>
                </a:lnTo>
                <a:lnTo>
                  <a:pt x="659" y="763"/>
                </a:lnTo>
                <a:lnTo>
                  <a:pt x="647" y="768"/>
                </a:lnTo>
                <a:lnTo>
                  <a:pt x="646" y="768"/>
                </a:lnTo>
                <a:lnTo>
                  <a:pt x="644" y="771"/>
                </a:lnTo>
                <a:lnTo>
                  <a:pt x="644" y="773"/>
                </a:lnTo>
                <a:lnTo>
                  <a:pt x="647" y="774"/>
                </a:lnTo>
                <a:lnTo>
                  <a:pt x="649" y="776"/>
                </a:lnTo>
                <a:lnTo>
                  <a:pt x="650" y="777"/>
                </a:lnTo>
                <a:lnTo>
                  <a:pt x="652" y="779"/>
                </a:lnTo>
                <a:lnTo>
                  <a:pt x="652" y="780"/>
                </a:lnTo>
                <a:lnTo>
                  <a:pt x="655" y="780"/>
                </a:lnTo>
                <a:lnTo>
                  <a:pt x="656" y="780"/>
                </a:lnTo>
                <a:lnTo>
                  <a:pt x="656" y="783"/>
                </a:lnTo>
                <a:lnTo>
                  <a:pt x="658" y="785"/>
                </a:lnTo>
                <a:lnTo>
                  <a:pt x="659" y="786"/>
                </a:lnTo>
                <a:lnTo>
                  <a:pt x="661" y="788"/>
                </a:lnTo>
                <a:lnTo>
                  <a:pt x="664" y="789"/>
                </a:lnTo>
                <a:lnTo>
                  <a:pt x="667" y="792"/>
                </a:lnTo>
                <a:lnTo>
                  <a:pt x="668" y="795"/>
                </a:lnTo>
                <a:lnTo>
                  <a:pt x="673" y="798"/>
                </a:lnTo>
                <a:lnTo>
                  <a:pt x="673" y="800"/>
                </a:lnTo>
                <a:lnTo>
                  <a:pt x="670" y="801"/>
                </a:lnTo>
                <a:lnTo>
                  <a:pt x="668" y="803"/>
                </a:lnTo>
                <a:lnTo>
                  <a:pt x="668" y="804"/>
                </a:lnTo>
                <a:lnTo>
                  <a:pt x="670" y="806"/>
                </a:lnTo>
                <a:lnTo>
                  <a:pt x="671" y="807"/>
                </a:lnTo>
                <a:lnTo>
                  <a:pt x="671" y="810"/>
                </a:lnTo>
                <a:lnTo>
                  <a:pt x="676" y="813"/>
                </a:lnTo>
                <a:lnTo>
                  <a:pt x="679" y="816"/>
                </a:lnTo>
                <a:lnTo>
                  <a:pt x="681" y="821"/>
                </a:lnTo>
                <a:lnTo>
                  <a:pt x="682" y="823"/>
                </a:lnTo>
                <a:lnTo>
                  <a:pt x="685" y="824"/>
                </a:lnTo>
                <a:lnTo>
                  <a:pt x="687" y="827"/>
                </a:lnTo>
                <a:lnTo>
                  <a:pt x="688" y="829"/>
                </a:lnTo>
                <a:lnTo>
                  <a:pt x="691" y="829"/>
                </a:lnTo>
                <a:lnTo>
                  <a:pt x="691" y="830"/>
                </a:lnTo>
                <a:lnTo>
                  <a:pt x="693" y="836"/>
                </a:lnTo>
                <a:lnTo>
                  <a:pt x="694" y="838"/>
                </a:lnTo>
                <a:lnTo>
                  <a:pt x="696" y="838"/>
                </a:lnTo>
                <a:lnTo>
                  <a:pt x="697" y="839"/>
                </a:lnTo>
                <a:lnTo>
                  <a:pt x="699" y="839"/>
                </a:lnTo>
                <a:lnTo>
                  <a:pt x="700" y="841"/>
                </a:lnTo>
                <a:lnTo>
                  <a:pt x="702" y="841"/>
                </a:lnTo>
                <a:lnTo>
                  <a:pt x="703" y="842"/>
                </a:lnTo>
                <a:lnTo>
                  <a:pt x="705" y="844"/>
                </a:lnTo>
                <a:lnTo>
                  <a:pt x="709" y="845"/>
                </a:lnTo>
                <a:lnTo>
                  <a:pt x="715" y="845"/>
                </a:lnTo>
                <a:lnTo>
                  <a:pt x="717" y="841"/>
                </a:lnTo>
                <a:lnTo>
                  <a:pt x="718" y="841"/>
                </a:lnTo>
                <a:lnTo>
                  <a:pt x="720" y="842"/>
                </a:lnTo>
                <a:lnTo>
                  <a:pt x="721" y="844"/>
                </a:lnTo>
                <a:lnTo>
                  <a:pt x="726" y="845"/>
                </a:lnTo>
                <a:lnTo>
                  <a:pt x="737" y="851"/>
                </a:lnTo>
                <a:lnTo>
                  <a:pt x="741" y="854"/>
                </a:lnTo>
                <a:lnTo>
                  <a:pt x="744" y="856"/>
                </a:lnTo>
                <a:lnTo>
                  <a:pt x="746" y="859"/>
                </a:lnTo>
                <a:lnTo>
                  <a:pt x="750" y="863"/>
                </a:lnTo>
                <a:lnTo>
                  <a:pt x="756" y="866"/>
                </a:lnTo>
                <a:lnTo>
                  <a:pt x="761" y="860"/>
                </a:lnTo>
                <a:lnTo>
                  <a:pt x="762" y="859"/>
                </a:lnTo>
                <a:lnTo>
                  <a:pt x="767" y="850"/>
                </a:lnTo>
                <a:lnTo>
                  <a:pt x="771" y="848"/>
                </a:lnTo>
                <a:lnTo>
                  <a:pt x="776" y="847"/>
                </a:lnTo>
                <a:lnTo>
                  <a:pt x="776" y="848"/>
                </a:lnTo>
                <a:lnTo>
                  <a:pt x="777" y="848"/>
                </a:lnTo>
                <a:lnTo>
                  <a:pt x="779" y="850"/>
                </a:lnTo>
                <a:lnTo>
                  <a:pt x="783" y="851"/>
                </a:lnTo>
                <a:lnTo>
                  <a:pt x="788" y="853"/>
                </a:lnTo>
                <a:lnTo>
                  <a:pt x="790" y="853"/>
                </a:lnTo>
                <a:lnTo>
                  <a:pt x="794" y="856"/>
                </a:lnTo>
                <a:lnTo>
                  <a:pt x="797" y="857"/>
                </a:lnTo>
                <a:lnTo>
                  <a:pt x="800" y="857"/>
                </a:lnTo>
                <a:lnTo>
                  <a:pt x="806" y="860"/>
                </a:lnTo>
                <a:lnTo>
                  <a:pt x="814" y="865"/>
                </a:lnTo>
                <a:lnTo>
                  <a:pt x="814" y="866"/>
                </a:lnTo>
                <a:lnTo>
                  <a:pt x="812" y="868"/>
                </a:lnTo>
                <a:lnTo>
                  <a:pt x="812" y="869"/>
                </a:lnTo>
                <a:lnTo>
                  <a:pt x="811" y="871"/>
                </a:lnTo>
                <a:lnTo>
                  <a:pt x="811" y="872"/>
                </a:lnTo>
                <a:lnTo>
                  <a:pt x="809" y="876"/>
                </a:lnTo>
                <a:lnTo>
                  <a:pt x="808" y="874"/>
                </a:lnTo>
                <a:lnTo>
                  <a:pt x="808" y="876"/>
                </a:lnTo>
                <a:lnTo>
                  <a:pt x="808" y="877"/>
                </a:lnTo>
                <a:lnTo>
                  <a:pt x="814" y="882"/>
                </a:lnTo>
                <a:lnTo>
                  <a:pt x="818" y="885"/>
                </a:lnTo>
                <a:lnTo>
                  <a:pt x="821" y="888"/>
                </a:lnTo>
                <a:lnTo>
                  <a:pt x="826" y="889"/>
                </a:lnTo>
                <a:lnTo>
                  <a:pt x="827" y="891"/>
                </a:lnTo>
                <a:lnTo>
                  <a:pt x="827" y="894"/>
                </a:lnTo>
                <a:lnTo>
                  <a:pt x="827" y="895"/>
                </a:lnTo>
                <a:lnTo>
                  <a:pt x="824" y="898"/>
                </a:lnTo>
                <a:lnTo>
                  <a:pt x="818" y="906"/>
                </a:lnTo>
                <a:lnTo>
                  <a:pt x="814" y="910"/>
                </a:lnTo>
                <a:lnTo>
                  <a:pt x="809" y="916"/>
                </a:lnTo>
                <a:lnTo>
                  <a:pt x="808" y="918"/>
                </a:lnTo>
                <a:lnTo>
                  <a:pt x="808" y="919"/>
                </a:lnTo>
                <a:lnTo>
                  <a:pt x="806" y="921"/>
                </a:lnTo>
                <a:lnTo>
                  <a:pt x="806" y="922"/>
                </a:lnTo>
                <a:lnTo>
                  <a:pt x="809" y="925"/>
                </a:lnTo>
                <a:lnTo>
                  <a:pt x="812" y="925"/>
                </a:lnTo>
                <a:lnTo>
                  <a:pt x="818" y="929"/>
                </a:lnTo>
                <a:lnTo>
                  <a:pt x="820" y="930"/>
                </a:lnTo>
                <a:lnTo>
                  <a:pt x="820" y="932"/>
                </a:lnTo>
                <a:lnTo>
                  <a:pt x="815" y="936"/>
                </a:lnTo>
                <a:lnTo>
                  <a:pt x="811" y="945"/>
                </a:lnTo>
                <a:lnTo>
                  <a:pt x="808" y="950"/>
                </a:lnTo>
                <a:lnTo>
                  <a:pt x="803" y="957"/>
                </a:lnTo>
                <a:lnTo>
                  <a:pt x="802" y="959"/>
                </a:lnTo>
                <a:lnTo>
                  <a:pt x="800" y="960"/>
                </a:lnTo>
                <a:lnTo>
                  <a:pt x="800" y="962"/>
                </a:lnTo>
                <a:lnTo>
                  <a:pt x="799" y="962"/>
                </a:lnTo>
                <a:lnTo>
                  <a:pt x="799" y="963"/>
                </a:lnTo>
                <a:lnTo>
                  <a:pt x="797" y="963"/>
                </a:lnTo>
                <a:lnTo>
                  <a:pt x="797" y="965"/>
                </a:lnTo>
                <a:lnTo>
                  <a:pt x="799" y="966"/>
                </a:lnTo>
                <a:lnTo>
                  <a:pt x="799" y="968"/>
                </a:lnTo>
                <a:lnTo>
                  <a:pt x="800" y="969"/>
                </a:lnTo>
                <a:lnTo>
                  <a:pt x="805" y="972"/>
                </a:lnTo>
                <a:lnTo>
                  <a:pt x="808" y="975"/>
                </a:lnTo>
                <a:lnTo>
                  <a:pt x="817" y="982"/>
                </a:lnTo>
                <a:lnTo>
                  <a:pt x="818" y="983"/>
                </a:lnTo>
                <a:lnTo>
                  <a:pt x="826" y="989"/>
                </a:lnTo>
                <a:lnTo>
                  <a:pt x="830" y="994"/>
                </a:lnTo>
                <a:lnTo>
                  <a:pt x="830" y="998"/>
                </a:lnTo>
                <a:lnTo>
                  <a:pt x="832" y="1000"/>
                </a:lnTo>
                <a:lnTo>
                  <a:pt x="835" y="1001"/>
                </a:lnTo>
                <a:lnTo>
                  <a:pt x="836" y="1004"/>
                </a:lnTo>
                <a:lnTo>
                  <a:pt x="838" y="1006"/>
                </a:lnTo>
                <a:lnTo>
                  <a:pt x="843" y="1009"/>
                </a:lnTo>
                <a:lnTo>
                  <a:pt x="844" y="1010"/>
                </a:lnTo>
                <a:lnTo>
                  <a:pt x="847" y="1013"/>
                </a:lnTo>
                <a:lnTo>
                  <a:pt x="850" y="1016"/>
                </a:lnTo>
                <a:lnTo>
                  <a:pt x="852" y="1019"/>
                </a:lnTo>
                <a:lnTo>
                  <a:pt x="856" y="1022"/>
                </a:lnTo>
                <a:lnTo>
                  <a:pt x="859" y="1025"/>
                </a:lnTo>
                <a:lnTo>
                  <a:pt x="861" y="1027"/>
                </a:lnTo>
                <a:lnTo>
                  <a:pt x="862" y="1027"/>
                </a:lnTo>
                <a:lnTo>
                  <a:pt x="870" y="1031"/>
                </a:lnTo>
                <a:lnTo>
                  <a:pt x="877" y="1036"/>
                </a:lnTo>
                <a:lnTo>
                  <a:pt x="879" y="1036"/>
                </a:lnTo>
                <a:lnTo>
                  <a:pt x="879" y="1038"/>
                </a:lnTo>
                <a:lnTo>
                  <a:pt x="882" y="1038"/>
                </a:lnTo>
                <a:lnTo>
                  <a:pt x="886" y="1039"/>
                </a:lnTo>
                <a:lnTo>
                  <a:pt x="892" y="1039"/>
                </a:lnTo>
                <a:lnTo>
                  <a:pt x="902" y="1039"/>
                </a:lnTo>
                <a:lnTo>
                  <a:pt x="909" y="1041"/>
                </a:lnTo>
                <a:lnTo>
                  <a:pt x="914" y="1041"/>
                </a:lnTo>
                <a:lnTo>
                  <a:pt x="923" y="1044"/>
                </a:lnTo>
                <a:lnTo>
                  <a:pt x="927" y="1044"/>
                </a:lnTo>
                <a:lnTo>
                  <a:pt x="933" y="1047"/>
                </a:lnTo>
                <a:lnTo>
                  <a:pt x="941" y="1050"/>
                </a:lnTo>
                <a:lnTo>
                  <a:pt x="942" y="1050"/>
                </a:lnTo>
                <a:lnTo>
                  <a:pt x="945" y="1054"/>
                </a:lnTo>
                <a:lnTo>
                  <a:pt x="947" y="1056"/>
                </a:lnTo>
                <a:lnTo>
                  <a:pt x="950" y="1056"/>
                </a:lnTo>
                <a:lnTo>
                  <a:pt x="956" y="1057"/>
                </a:lnTo>
                <a:lnTo>
                  <a:pt x="961" y="1059"/>
                </a:lnTo>
                <a:lnTo>
                  <a:pt x="964" y="1057"/>
                </a:lnTo>
                <a:lnTo>
                  <a:pt x="967" y="1059"/>
                </a:lnTo>
                <a:lnTo>
                  <a:pt x="970" y="1059"/>
                </a:lnTo>
                <a:lnTo>
                  <a:pt x="971" y="1060"/>
                </a:lnTo>
                <a:lnTo>
                  <a:pt x="973" y="1060"/>
                </a:lnTo>
                <a:lnTo>
                  <a:pt x="973" y="1062"/>
                </a:lnTo>
                <a:lnTo>
                  <a:pt x="974" y="1062"/>
                </a:lnTo>
                <a:lnTo>
                  <a:pt x="986" y="1068"/>
                </a:lnTo>
                <a:lnTo>
                  <a:pt x="988" y="1068"/>
                </a:lnTo>
                <a:lnTo>
                  <a:pt x="991" y="1068"/>
                </a:lnTo>
                <a:lnTo>
                  <a:pt x="992" y="1068"/>
                </a:lnTo>
                <a:lnTo>
                  <a:pt x="994" y="1068"/>
                </a:lnTo>
                <a:lnTo>
                  <a:pt x="997" y="1069"/>
                </a:lnTo>
                <a:lnTo>
                  <a:pt x="998" y="1069"/>
                </a:lnTo>
                <a:lnTo>
                  <a:pt x="1003" y="1069"/>
                </a:lnTo>
                <a:lnTo>
                  <a:pt x="1006" y="1071"/>
                </a:lnTo>
                <a:lnTo>
                  <a:pt x="1009" y="1071"/>
                </a:lnTo>
                <a:lnTo>
                  <a:pt x="1012" y="1071"/>
                </a:lnTo>
                <a:lnTo>
                  <a:pt x="1014" y="1069"/>
                </a:lnTo>
                <a:lnTo>
                  <a:pt x="1015" y="1069"/>
                </a:lnTo>
                <a:lnTo>
                  <a:pt x="1018" y="1066"/>
                </a:lnTo>
                <a:lnTo>
                  <a:pt x="1021" y="1063"/>
                </a:lnTo>
                <a:lnTo>
                  <a:pt x="1023" y="1063"/>
                </a:lnTo>
                <a:lnTo>
                  <a:pt x="1023" y="1062"/>
                </a:lnTo>
                <a:lnTo>
                  <a:pt x="1026" y="1057"/>
                </a:lnTo>
                <a:lnTo>
                  <a:pt x="1027" y="1054"/>
                </a:lnTo>
                <a:lnTo>
                  <a:pt x="1029" y="1051"/>
                </a:lnTo>
                <a:lnTo>
                  <a:pt x="1030" y="1051"/>
                </a:lnTo>
                <a:lnTo>
                  <a:pt x="1032" y="1050"/>
                </a:lnTo>
                <a:lnTo>
                  <a:pt x="1035" y="1048"/>
                </a:lnTo>
                <a:lnTo>
                  <a:pt x="1038" y="1048"/>
                </a:lnTo>
                <a:lnTo>
                  <a:pt x="1039" y="1047"/>
                </a:lnTo>
                <a:lnTo>
                  <a:pt x="1041" y="1047"/>
                </a:lnTo>
                <a:lnTo>
                  <a:pt x="1042" y="1045"/>
                </a:lnTo>
                <a:lnTo>
                  <a:pt x="1044" y="1045"/>
                </a:lnTo>
                <a:lnTo>
                  <a:pt x="1048" y="1048"/>
                </a:lnTo>
                <a:lnTo>
                  <a:pt x="1050" y="1050"/>
                </a:lnTo>
                <a:lnTo>
                  <a:pt x="1053" y="1053"/>
                </a:lnTo>
                <a:lnTo>
                  <a:pt x="1054" y="1056"/>
                </a:lnTo>
                <a:lnTo>
                  <a:pt x="1056" y="1057"/>
                </a:lnTo>
                <a:lnTo>
                  <a:pt x="1057" y="1057"/>
                </a:lnTo>
                <a:lnTo>
                  <a:pt x="1059" y="1059"/>
                </a:lnTo>
                <a:lnTo>
                  <a:pt x="1060" y="1059"/>
                </a:lnTo>
                <a:lnTo>
                  <a:pt x="1062" y="1060"/>
                </a:lnTo>
                <a:lnTo>
                  <a:pt x="1062" y="1062"/>
                </a:lnTo>
                <a:lnTo>
                  <a:pt x="1063" y="1063"/>
                </a:lnTo>
                <a:lnTo>
                  <a:pt x="1065" y="1065"/>
                </a:lnTo>
                <a:lnTo>
                  <a:pt x="1066" y="1065"/>
                </a:lnTo>
                <a:lnTo>
                  <a:pt x="1066" y="1068"/>
                </a:lnTo>
                <a:lnTo>
                  <a:pt x="1066" y="1069"/>
                </a:lnTo>
                <a:lnTo>
                  <a:pt x="1068" y="1069"/>
                </a:lnTo>
                <a:lnTo>
                  <a:pt x="1070" y="1071"/>
                </a:lnTo>
                <a:lnTo>
                  <a:pt x="1073" y="1072"/>
                </a:lnTo>
                <a:lnTo>
                  <a:pt x="1076" y="1072"/>
                </a:lnTo>
                <a:lnTo>
                  <a:pt x="1080" y="1074"/>
                </a:lnTo>
                <a:lnTo>
                  <a:pt x="1085" y="1080"/>
                </a:lnTo>
                <a:lnTo>
                  <a:pt x="1089" y="1081"/>
                </a:lnTo>
                <a:lnTo>
                  <a:pt x="1100" y="1084"/>
                </a:lnTo>
                <a:lnTo>
                  <a:pt x="1112" y="1089"/>
                </a:lnTo>
                <a:lnTo>
                  <a:pt x="1127" y="1089"/>
                </a:lnTo>
                <a:lnTo>
                  <a:pt x="1135" y="1089"/>
                </a:lnTo>
                <a:lnTo>
                  <a:pt x="1139" y="1089"/>
                </a:lnTo>
                <a:lnTo>
                  <a:pt x="1159" y="1089"/>
                </a:lnTo>
                <a:lnTo>
                  <a:pt x="1159" y="1094"/>
                </a:lnTo>
                <a:lnTo>
                  <a:pt x="1160" y="1116"/>
                </a:lnTo>
                <a:lnTo>
                  <a:pt x="1162" y="1151"/>
                </a:lnTo>
                <a:lnTo>
                  <a:pt x="1160" y="1156"/>
                </a:lnTo>
                <a:lnTo>
                  <a:pt x="1160" y="1157"/>
                </a:lnTo>
                <a:lnTo>
                  <a:pt x="1162" y="1159"/>
                </a:lnTo>
                <a:lnTo>
                  <a:pt x="1162" y="1160"/>
                </a:lnTo>
                <a:lnTo>
                  <a:pt x="1162" y="1162"/>
                </a:lnTo>
                <a:lnTo>
                  <a:pt x="1162" y="1163"/>
                </a:lnTo>
                <a:lnTo>
                  <a:pt x="1162" y="1166"/>
                </a:lnTo>
                <a:lnTo>
                  <a:pt x="1162" y="1168"/>
                </a:lnTo>
                <a:lnTo>
                  <a:pt x="1162" y="1169"/>
                </a:lnTo>
                <a:lnTo>
                  <a:pt x="1162" y="1171"/>
                </a:lnTo>
                <a:lnTo>
                  <a:pt x="1163" y="1172"/>
                </a:lnTo>
                <a:lnTo>
                  <a:pt x="1163" y="1174"/>
                </a:lnTo>
                <a:lnTo>
                  <a:pt x="1163" y="1175"/>
                </a:lnTo>
                <a:lnTo>
                  <a:pt x="1163" y="1177"/>
                </a:lnTo>
                <a:lnTo>
                  <a:pt x="1163" y="1178"/>
                </a:lnTo>
                <a:lnTo>
                  <a:pt x="1163" y="1180"/>
                </a:lnTo>
                <a:lnTo>
                  <a:pt x="1163" y="1181"/>
                </a:lnTo>
                <a:lnTo>
                  <a:pt x="1165" y="1183"/>
                </a:lnTo>
                <a:lnTo>
                  <a:pt x="1165" y="1184"/>
                </a:lnTo>
                <a:lnTo>
                  <a:pt x="1165" y="1186"/>
                </a:lnTo>
                <a:lnTo>
                  <a:pt x="1165" y="1187"/>
                </a:lnTo>
                <a:lnTo>
                  <a:pt x="1165" y="1189"/>
                </a:lnTo>
                <a:lnTo>
                  <a:pt x="1165" y="1190"/>
                </a:lnTo>
                <a:lnTo>
                  <a:pt x="1166" y="1192"/>
                </a:lnTo>
                <a:lnTo>
                  <a:pt x="1166" y="1194"/>
                </a:lnTo>
                <a:lnTo>
                  <a:pt x="1166" y="1195"/>
                </a:lnTo>
                <a:lnTo>
                  <a:pt x="1166" y="1197"/>
                </a:lnTo>
                <a:lnTo>
                  <a:pt x="1166" y="1198"/>
                </a:lnTo>
                <a:lnTo>
                  <a:pt x="1166" y="1200"/>
                </a:lnTo>
                <a:lnTo>
                  <a:pt x="1166" y="1201"/>
                </a:lnTo>
                <a:lnTo>
                  <a:pt x="1166" y="1203"/>
                </a:lnTo>
                <a:lnTo>
                  <a:pt x="1168" y="1204"/>
                </a:lnTo>
                <a:lnTo>
                  <a:pt x="1168" y="1206"/>
                </a:lnTo>
                <a:lnTo>
                  <a:pt x="1168" y="1207"/>
                </a:lnTo>
                <a:lnTo>
                  <a:pt x="1168" y="1209"/>
                </a:lnTo>
                <a:lnTo>
                  <a:pt x="1168" y="1210"/>
                </a:lnTo>
                <a:lnTo>
                  <a:pt x="1168" y="1212"/>
                </a:lnTo>
                <a:lnTo>
                  <a:pt x="1169" y="1213"/>
                </a:lnTo>
                <a:lnTo>
                  <a:pt x="1169" y="1215"/>
                </a:lnTo>
                <a:lnTo>
                  <a:pt x="1169" y="1216"/>
                </a:lnTo>
                <a:lnTo>
                  <a:pt x="1169" y="1218"/>
                </a:lnTo>
                <a:lnTo>
                  <a:pt x="1169" y="1219"/>
                </a:lnTo>
                <a:lnTo>
                  <a:pt x="1169" y="1221"/>
                </a:lnTo>
                <a:lnTo>
                  <a:pt x="1171" y="1222"/>
                </a:lnTo>
                <a:lnTo>
                  <a:pt x="1171" y="1225"/>
                </a:lnTo>
                <a:lnTo>
                  <a:pt x="1171" y="1227"/>
                </a:lnTo>
                <a:lnTo>
                  <a:pt x="1171" y="1228"/>
                </a:lnTo>
                <a:lnTo>
                  <a:pt x="1171" y="1230"/>
                </a:lnTo>
                <a:lnTo>
                  <a:pt x="1172" y="1231"/>
                </a:lnTo>
                <a:lnTo>
                  <a:pt x="1172" y="1233"/>
                </a:lnTo>
                <a:lnTo>
                  <a:pt x="1172" y="1234"/>
                </a:lnTo>
                <a:lnTo>
                  <a:pt x="1172" y="1236"/>
                </a:lnTo>
                <a:lnTo>
                  <a:pt x="1172" y="1237"/>
                </a:lnTo>
                <a:lnTo>
                  <a:pt x="1172" y="1239"/>
                </a:lnTo>
                <a:lnTo>
                  <a:pt x="1174" y="1240"/>
                </a:lnTo>
                <a:lnTo>
                  <a:pt x="1174" y="1242"/>
                </a:lnTo>
                <a:lnTo>
                  <a:pt x="1174" y="1243"/>
                </a:lnTo>
                <a:lnTo>
                  <a:pt x="1174" y="1245"/>
                </a:lnTo>
                <a:lnTo>
                  <a:pt x="1174" y="1247"/>
                </a:lnTo>
                <a:lnTo>
                  <a:pt x="1174" y="1248"/>
                </a:lnTo>
                <a:lnTo>
                  <a:pt x="1174" y="1250"/>
                </a:lnTo>
                <a:lnTo>
                  <a:pt x="1175" y="1251"/>
                </a:lnTo>
                <a:lnTo>
                  <a:pt x="1175" y="1253"/>
                </a:lnTo>
                <a:lnTo>
                  <a:pt x="1175" y="1254"/>
                </a:lnTo>
                <a:lnTo>
                  <a:pt x="1175" y="1256"/>
                </a:lnTo>
                <a:lnTo>
                  <a:pt x="1177" y="1257"/>
                </a:lnTo>
                <a:lnTo>
                  <a:pt x="1177" y="1259"/>
                </a:lnTo>
                <a:lnTo>
                  <a:pt x="1177" y="1260"/>
                </a:lnTo>
                <a:lnTo>
                  <a:pt x="1177" y="1263"/>
                </a:lnTo>
                <a:lnTo>
                  <a:pt x="1178" y="1265"/>
                </a:lnTo>
                <a:lnTo>
                  <a:pt x="1178" y="1266"/>
                </a:lnTo>
                <a:lnTo>
                  <a:pt x="1178" y="1268"/>
                </a:lnTo>
                <a:lnTo>
                  <a:pt x="1178" y="1271"/>
                </a:lnTo>
                <a:lnTo>
                  <a:pt x="1180" y="1272"/>
                </a:lnTo>
                <a:lnTo>
                  <a:pt x="1180" y="1274"/>
                </a:lnTo>
                <a:lnTo>
                  <a:pt x="1180" y="1275"/>
                </a:lnTo>
                <a:lnTo>
                  <a:pt x="1180" y="1277"/>
                </a:lnTo>
                <a:lnTo>
                  <a:pt x="1182" y="1278"/>
                </a:lnTo>
                <a:lnTo>
                  <a:pt x="1182" y="1280"/>
                </a:lnTo>
                <a:lnTo>
                  <a:pt x="1182" y="1281"/>
                </a:lnTo>
                <a:lnTo>
                  <a:pt x="1182" y="1283"/>
                </a:lnTo>
                <a:lnTo>
                  <a:pt x="1182" y="1284"/>
                </a:lnTo>
                <a:lnTo>
                  <a:pt x="1183" y="1284"/>
                </a:lnTo>
                <a:lnTo>
                  <a:pt x="1183" y="1286"/>
                </a:lnTo>
                <a:lnTo>
                  <a:pt x="1183" y="1287"/>
                </a:lnTo>
                <a:lnTo>
                  <a:pt x="1183" y="1289"/>
                </a:lnTo>
                <a:lnTo>
                  <a:pt x="1185" y="1290"/>
                </a:lnTo>
                <a:lnTo>
                  <a:pt x="1185" y="1292"/>
                </a:lnTo>
                <a:lnTo>
                  <a:pt x="1185" y="1293"/>
                </a:lnTo>
                <a:lnTo>
                  <a:pt x="1185" y="1295"/>
                </a:lnTo>
                <a:lnTo>
                  <a:pt x="1186" y="1296"/>
                </a:lnTo>
                <a:lnTo>
                  <a:pt x="1186" y="1298"/>
                </a:lnTo>
                <a:lnTo>
                  <a:pt x="1186" y="1300"/>
                </a:lnTo>
                <a:lnTo>
                  <a:pt x="1188" y="1301"/>
                </a:lnTo>
                <a:lnTo>
                  <a:pt x="1188" y="1303"/>
                </a:lnTo>
                <a:lnTo>
                  <a:pt x="1188" y="1304"/>
                </a:lnTo>
                <a:lnTo>
                  <a:pt x="1188" y="1306"/>
                </a:lnTo>
                <a:lnTo>
                  <a:pt x="1189" y="1307"/>
                </a:lnTo>
                <a:lnTo>
                  <a:pt x="1189" y="1309"/>
                </a:lnTo>
                <a:lnTo>
                  <a:pt x="1191" y="1312"/>
                </a:lnTo>
                <a:lnTo>
                  <a:pt x="1191" y="1313"/>
                </a:lnTo>
                <a:lnTo>
                  <a:pt x="1191" y="1315"/>
                </a:lnTo>
                <a:lnTo>
                  <a:pt x="1191" y="1316"/>
                </a:lnTo>
                <a:lnTo>
                  <a:pt x="1192" y="1316"/>
                </a:lnTo>
                <a:lnTo>
                  <a:pt x="1192" y="1318"/>
                </a:lnTo>
                <a:lnTo>
                  <a:pt x="1192" y="1319"/>
                </a:lnTo>
                <a:lnTo>
                  <a:pt x="1192" y="1321"/>
                </a:lnTo>
                <a:lnTo>
                  <a:pt x="1194" y="1321"/>
                </a:lnTo>
                <a:lnTo>
                  <a:pt x="1194" y="1322"/>
                </a:lnTo>
                <a:lnTo>
                  <a:pt x="1194" y="1324"/>
                </a:lnTo>
                <a:lnTo>
                  <a:pt x="1194" y="1325"/>
                </a:lnTo>
                <a:lnTo>
                  <a:pt x="1195" y="1325"/>
                </a:lnTo>
                <a:lnTo>
                  <a:pt x="1195" y="1327"/>
                </a:lnTo>
                <a:lnTo>
                  <a:pt x="1195" y="1328"/>
                </a:lnTo>
                <a:lnTo>
                  <a:pt x="1197" y="1330"/>
                </a:lnTo>
                <a:lnTo>
                  <a:pt x="1197" y="1331"/>
                </a:lnTo>
                <a:lnTo>
                  <a:pt x="1197" y="1333"/>
                </a:lnTo>
                <a:lnTo>
                  <a:pt x="1198" y="1334"/>
                </a:lnTo>
                <a:lnTo>
                  <a:pt x="1198" y="1336"/>
                </a:lnTo>
                <a:lnTo>
                  <a:pt x="1198" y="1337"/>
                </a:lnTo>
                <a:lnTo>
                  <a:pt x="1198" y="1339"/>
                </a:lnTo>
                <a:lnTo>
                  <a:pt x="1200" y="1339"/>
                </a:lnTo>
                <a:lnTo>
                  <a:pt x="1200" y="1340"/>
                </a:lnTo>
                <a:lnTo>
                  <a:pt x="1200" y="1342"/>
                </a:lnTo>
                <a:lnTo>
                  <a:pt x="1200" y="1343"/>
                </a:lnTo>
                <a:lnTo>
                  <a:pt x="1201" y="1345"/>
                </a:lnTo>
                <a:lnTo>
                  <a:pt x="1201" y="1346"/>
                </a:lnTo>
                <a:lnTo>
                  <a:pt x="1201" y="1348"/>
                </a:lnTo>
                <a:lnTo>
                  <a:pt x="1201" y="1349"/>
                </a:lnTo>
                <a:lnTo>
                  <a:pt x="1203" y="1351"/>
                </a:lnTo>
                <a:lnTo>
                  <a:pt x="1203" y="1353"/>
                </a:lnTo>
                <a:lnTo>
                  <a:pt x="1203" y="1354"/>
                </a:lnTo>
                <a:lnTo>
                  <a:pt x="1204" y="1356"/>
                </a:lnTo>
                <a:lnTo>
                  <a:pt x="1204" y="1357"/>
                </a:lnTo>
                <a:lnTo>
                  <a:pt x="1204" y="1359"/>
                </a:lnTo>
                <a:lnTo>
                  <a:pt x="1206" y="1360"/>
                </a:lnTo>
                <a:lnTo>
                  <a:pt x="1206" y="1362"/>
                </a:lnTo>
                <a:lnTo>
                  <a:pt x="1206" y="1363"/>
                </a:lnTo>
                <a:lnTo>
                  <a:pt x="1207" y="1365"/>
                </a:lnTo>
                <a:lnTo>
                  <a:pt x="1207" y="1366"/>
                </a:lnTo>
                <a:lnTo>
                  <a:pt x="1209" y="1366"/>
                </a:lnTo>
                <a:lnTo>
                  <a:pt x="1210" y="1366"/>
                </a:lnTo>
                <a:lnTo>
                  <a:pt x="1212" y="1366"/>
                </a:lnTo>
                <a:lnTo>
                  <a:pt x="1213" y="1366"/>
                </a:lnTo>
                <a:lnTo>
                  <a:pt x="1215" y="1366"/>
                </a:lnTo>
                <a:lnTo>
                  <a:pt x="1216" y="1366"/>
                </a:lnTo>
                <a:lnTo>
                  <a:pt x="1218" y="1366"/>
                </a:lnTo>
                <a:lnTo>
                  <a:pt x="1219" y="1366"/>
                </a:lnTo>
                <a:lnTo>
                  <a:pt x="1221" y="1366"/>
                </a:lnTo>
                <a:lnTo>
                  <a:pt x="1222" y="1366"/>
                </a:lnTo>
                <a:lnTo>
                  <a:pt x="1224" y="1366"/>
                </a:lnTo>
                <a:lnTo>
                  <a:pt x="1225" y="1366"/>
                </a:lnTo>
                <a:lnTo>
                  <a:pt x="1227" y="1366"/>
                </a:lnTo>
                <a:lnTo>
                  <a:pt x="1228" y="1366"/>
                </a:lnTo>
                <a:lnTo>
                  <a:pt x="1230" y="1366"/>
                </a:lnTo>
                <a:lnTo>
                  <a:pt x="1231" y="1366"/>
                </a:lnTo>
                <a:lnTo>
                  <a:pt x="1233" y="1366"/>
                </a:lnTo>
                <a:lnTo>
                  <a:pt x="1234" y="1366"/>
                </a:lnTo>
                <a:lnTo>
                  <a:pt x="1236" y="1366"/>
                </a:lnTo>
                <a:lnTo>
                  <a:pt x="1238" y="1366"/>
                </a:lnTo>
                <a:lnTo>
                  <a:pt x="1239" y="1366"/>
                </a:lnTo>
                <a:lnTo>
                  <a:pt x="1241" y="1366"/>
                </a:lnTo>
                <a:lnTo>
                  <a:pt x="1242" y="1366"/>
                </a:lnTo>
                <a:lnTo>
                  <a:pt x="1244" y="1366"/>
                </a:lnTo>
                <a:lnTo>
                  <a:pt x="1245" y="1366"/>
                </a:lnTo>
                <a:lnTo>
                  <a:pt x="1247" y="1366"/>
                </a:lnTo>
                <a:lnTo>
                  <a:pt x="1248" y="1366"/>
                </a:lnTo>
                <a:lnTo>
                  <a:pt x="1250" y="1366"/>
                </a:lnTo>
                <a:lnTo>
                  <a:pt x="1251" y="1366"/>
                </a:lnTo>
                <a:lnTo>
                  <a:pt x="1253" y="1366"/>
                </a:lnTo>
                <a:lnTo>
                  <a:pt x="1254" y="1366"/>
                </a:lnTo>
                <a:lnTo>
                  <a:pt x="1256" y="1366"/>
                </a:lnTo>
                <a:lnTo>
                  <a:pt x="1257" y="1366"/>
                </a:lnTo>
                <a:lnTo>
                  <a:pt x="1259" y="1366"/>
                </a:lnTo>
                <a:lnTo>
                  <a:pt x="1260" y="1366"/>
                </a:lnTo>
                <a:lnTo>
                  <a:pt x="1262" y="1366"/>
                </a:lnTo>
                <a:lnTo>
                  <a:pt x="1263" y="1366"/>
                </a:lnTo>
                <a:lnTo>
                  <a:pt x="1263" y="1368"/>
                </a:lnTo>
                <a:lnTo>
                  <a:pt x="1265" y="1368"/>
                </a:lnTo>
                <a:lnTo>
                  <a:pt x="1266" y="1368"/>
                </a:lnTo>
                <a:lnTo>
                  <a:pt x="1268" y="1368"/>
                </a:lnTo>
                <a:lnTo>
                  <a:pt x="1269" y="1368"/>
                </a:lnTo>
                <a:lnTo>
                  <a:pt x="1271" y="1368"/>
                </a:lnTo>
                <a:lnTo>
                  <a:pt x="1272" y="1368"/>
                </a:lnTo>
                <a:lnTo>
                  <a:pt x="1274" y="1368"/>
                </a:lnTo>
                <a:lnTo>
                  <a:pt x="1275" y="1368"/>
                </a:lnTo>
                <a:lnTo>
                  <a:pt x="1277" y="1368"/>
                </a:lnTo>
                <a:lnTo>
                  <a:pt x="1278" y="1368"/>
                </a:lnTo>
                <a:lnTo>
                  <a:pt x="1280" y="1368"/>
                </a:lnTo>
                <a:lnTo>
                  <a:pt x="1281" y="1368"/>
                </a:lnTo>
                <a:lnTo>
                  <a:pt x="1283" y="1368"/>
                </a:lnTo>
                <a:lnTo>
                  <a:pt x="1283" y="1369"/>
                </a:lnTo>
                <a:lnTo>
                  <a:pt x="1284" y="1369"/>
                </a:lnTo>
                <a:lnTo>
                  <a:pt x="1286" y="1371"/>
                </a:lnTo>
                <a:lnTo>
                  <a:pt x="1287" y="1371"/>
                </a:lnTo>
                <a:lnTo>
                  <a:pt x="1287" y="1372"/>
                </a:lnTo>
                <a:lnTo>
                  <a:pt x="1289" y="1372"/>
                </a:lnTo>
                <a:lnTo>
                  <a:pt x="1289" y="1374"/>
                </a:lnTo>
                <a:lnTo>
                  <a:pt x="1290" y="1374"/>
                </a:lnTo>
                <a:lnTo>
                  <a:pt x="1290" y="1375"/>
                </a:lnTo>
                <a:lnTo>
                  <a:pt x="1292" y="1377"/>
                </a:lnTo>
                <a:lnTo>
                  <a:pt x="1294" y="1378"/>
                </a:lnTo>
                <a:lnTo>
                  <a:pt x="1295" y="1381"/>
                </a:lnTo>
                <a:lnTo>
                  <a:pt x="1295" y="1383"/>
                </a:lnTo>
                <a:lnTo>
                  <a:pt x="1295" y="1384"/>
                </a:lnTo>
                <a:lnTo>
                  <a:pt x="1297" y="1384"/>
                </a:lnTo>
                <a:lnTo>
                  <a:pt x="1297" y="1386"/>
                </a:lnTo>
                <a:lnTo>
                  <a:pt x="1298" y="1386"/>
                </a:lnTo>
                <a:lnTo>
                  <a:pt x="1298" y="1387"/>
                </a:lnTo>
                <a:lnTo>
                  <a:pt x="1300" y="1386"/>
                </a:lnTo>
                <a:lnTo>
                  <a:pt x="1300" y="1387"/>
                </a:lnTo>
                <a:lnTo>
                  <a:pt x="1294" y="1392"/>
                </a:lnTo>
                <a:lnTo>
                  <a:pt x="1292" y="1387"/>
                </a:lnTo>
                <a:lnTo>
                  <a:pt x="1292" y="1386"/>
                </a:lnTo>
                <a:lnTo>
                  <a:pt x="1290" y="1386"/>
                </a:lnTo>
                <a:lnTo>
                  <a:pt x="1289" y="1387"/>
                </a:lnTo>
                <a:lnTo>
                  <a:pt x="1287" y="1389"/>
                </a:lnTo>
                <a:lnTo>
                  <a:pt x="1278" y="1387"/>
                </a:lnTo>
                <a:lnTo>
                  <a:pt x="1280" y="1372"/>
                </a:lnTo>
                <a:lnTo>
                  <a:pt x="1266" y="1372"/>
                </a:lnTo>
                <a:lnTo>
                  <a:pt x="1259" y="1372"/>
                </a:lnTo>
                <a:lnTo>
                  <a:pt x="1251" y="1372"/>
                </a:lnTo>
                <a:lnTo>
                  <a:pt x="1238" y="1371"/>
                </a:lnTo>
                <a:lnTo>
                  <a:pt x="1238" y="1387"/>
                </a:lnTo>
                <a:lnTo>
                  <a:pt x="1236" y="1387"/>
                </a:lnTo>
                <a:lnTo>
                  <a:pt x="1236" y="1377"/>
                </a:lnTo>
                <a:lnTo>
                  <a:pt x="1230" y="1377"/>
                </a:lnTo>
                <a:lnTo>
                  <a:pt x="1225" y="1377"/>
                </a:lnTo>
                <a:lnTo>
                  <a:pt x="1225" y="1383"/>
                </a:lnTo>
                <a:lnTo>
                  <a:pt x="1224" y="1383"/>
                </a:lnTo>
                <a:lnTo>
                  <a:pt x="1218" y="1383"/>
                </a:lnTo>
                <a:lnTo>
                  <a:pt x="1218" y="1386"/>
                </a:lnTo>
                <a:lnTo>
                  <a:pt x="1218" y="1387"/>
                </a:lnTo>
                <a:lnTo>
                  <a:pt x="1216" y="1387"/>
                </a:lnTo>
                <a:lnTo>
                  <a:pt x="1215" y="1387"/>
                </a:lnTo>
                <a:lnTo>
                  <a:pt x="1206" y="1387"/>
                </a:lnTo>
                <a:lnTo>
                  <a:pt x="1195" y="1386"/>
                </a:lnTo>
                <a:lnTo>
                  <a:pt x="1194" y="1386"/>
                </a:lnTo>
                <a:lnTo>
                  <a:pt x="1192" y="1386"/>
                </a:lnTo>
                <a:lnTo>
                  <a:pt x="1191" y="1386"/>
                </a:lnTo>
                <a:lnTo>
                  <a:pt x="1189" y="1386"/>
                </a:lnTo>
                <a:lnTo>
                  <a:pt x="1189" y="1387"/>
                </a:lnTo>
                <a:lnTo>
                  <a:pt x="1188" y="1387"/>
                </a:lnTo>
                <a:lnTo>
                  <a:pt x="1186" y="1387"/>
                </a:lnTo>
                <a:lnTo>
                  <a:pt x="1183" y="1387"/>
                </a:lnTo>
                <a:lnTo>
                  <a:pt x="1182" y="1387"/>
                </a:lnTo>
                <a:lnTo>
                  <a:pt x="1180" y="1389"/>
                </a:lnTo>
                <a:lnTo>
                  <a:pt x="1178" y="1389"/>
                </a:lnTo>
                <a:lnTo>
                  <a:pt x="1177" y="1389"/>
                </a:lnTo>
                <a:lnTo>
                  <a:pt x="1175" y="1390"/>
                </a:lnTo>
                <a:lnTo>
                  <a:pt x="1174" y="1390"/>
                </a:lnTo>
                <a:lnTo>
                  <a:pt x="1172" y="1390"/>
                </a:lnTo>
                <a:lnTo>
                  <a:pt x="1172" y="1392"/>
                </a:lnTo>
                <a:lnTo>
                  <a:pt x="1171" y="1392"/>
                </a:lnTo>
                <a:lnTo>
                  <a:pt x="1169" y="1392"/>
                </a:lnTo>
                <a:lnTo>
                  <a:pt x="1168" y="1393"/>
                </a:lnTo>
                <a:lnTo>
                  <a:pt x="1166" y="1395"/>
                </a:lnTo>
                <a:lnTo>
                  <a:pt x="1165" y="1395"/>
                </a:lnTo>
                <a:lnTo>
                  <a:pt x="1163" y="1396"/>
                </a:lnTo>
                <a:lnTo>
                  <a:pt x="1162" y="1398"/>
                </a:lnTo>
                <a:lnTo>
                  <a:pt x="1160" y="1399"/>
                </a:lnTo>
                <a:lnTo>
                  <a:pt x="1157" y="1401"/>
                </a:lnTo>
                <a:lnTo>
                  <a:pt x="1151" y="1404"/>
                </a:lnTo>
                <a:lnTo>
                  <a:pt x="1150" y="1402"/>
                </a:lnTo>
                <a:lnTo>
                  <a:pt x="1156" y="1398"/>
                </a:lnTo>
                <a:lnTo>
                  <a:pt x="1153" y="1392"/>
                </a:lnTo>
                <a:lnTo>
                  <a:pt x="1151" y="1390"/>
                </a:lnTo>
                <a:lnTo>
                  <a:pt x="1151" y="1389"/>
                </a:lnTo>
                <a:lnTo>
                  <a:pt x="1150" y="1389"/>
                </a:lnTo>
                <a:lnTo>
                  <a:pt x="1150" y="1387"/>
                </a:lnTo>
                <a:lnTo>
                  <a:pt x="1145" y="1386"/>
                </a:lnTo>
                <a:lnTo>
                  <a:pt x="1144" y="1389"/>
                </a:lnTo>
                <a:lnTo>
                  <a:pt x="1142" y="1389"/>
                </a:lnTo>
                <a:lnTo>
                  <a:pt x="1138" y="1389"/>
                </a:lnTo>
                <a:lnTo>
                  <a:pt x="1136" y="1389"/>
                </a:lnTo>
                <a:lnTo>
                  <a:pt x="1132" y="1389"/>
                </a:lnTo>
                <a:lnTo>
                  <a:pt x="1130" y="1389"/>
                </a:lnTo>
                <a:lnTo>
                  <a:pt x="1129" y="1389"/>
                </a:lnTo>
                <a:lnTo>
                  <a:pt x="1126" y="1389"/>
                </a:lnTo>
                <a:lnTo>
                  <a:pt x="1124" y="1387"/>
                </a:lnTo>
                <a:lnTo>
                  <a:pt x="1122" y="1387"/>
                </a:lnTo>
                <a:lnTo>
                  <a:pt x="1121" y="1387"/>
                </a:lnTo>
                <a:lnTo>
                  <a:pt x="1119" y="1387"/>
                </a:lnTo>
                <a:lnTo>
                  <a:pt x="1118" y="1387"/>
                </a:lnTo>
                <a:lnTo>
                  <a:pt x="1116" y="1387"/>
                </a:lnTo>
                <a:lnTo>
                  <a:pt x="1115" y="1387"/>
                </a:lnTo>
                <a:lnTo>
                  <a:pt x="1113" y="1387"/>
                </a:lnTo>
                <a:lnTo>
                  <a:pt x="1109" y="1389"/>
                </a:lnTo>
                <a:lnTo>
                  <a:pt x="1106" y="1389"/>
                </a:lnTo>
                <a:lnTo>
                  <a:pt x="1106" y="1390"/>
                </a:lnTo>
                <a:lnTo>
                  <a:pt x="1104" y="1390"/>
                </a:lnTo>
                <a:lnTo>
                  <a:pt x="1104" y="1392"/>
                </a:lnTo>
                <a:lnTo>
                  <a:pt x="1103" y="1393"/>
                </a:lnTo>
                <a:lnTo>
                  <a:pt x="1101" y="1393"/>
                </a:lnTo>
                <a:lnTo>
                  <a:pt x="1101" y="1395"/>
                </a:lnTo>
                <a:lnTo>
                  <a:pt x="1100" y="1392"/>
                </a:lnTo>
                <a:lnTo>
                  <a:pt x="1098" y="1393"/>
                </a:lnTo>
                <a:lnTo>
                  <a:pt x="1097" y="1395"/>
                </a:lnTo>
                <a:lnTo>
                  <a:pt x="1095" y="1396"/>
                </a:lnTo>
                <a:lnTo>
                  <a:pt x="1091" y="1402"/>
                </a:lnTo>
                <a:lnTo>
                  <a:pt x="1088" y="1406"/>
                </a:lnTo>
                <a:lnTo>
                  <a:pt x="1088" y="1407"/>
                </a:lnTo>
                <a:lnTo>
                  <a:pt x="1089" y="1409"/>
                </a:lnTo>
                <a:lnTo>
                  <a:pt x="1098" y="1410"/>
                </a:lnTo>
                <a:lnTo>
                  <a:pt x="1112" y="1413"/>
                </a:lnTo>
                <a:lnTo>
                  <a:pt x="1112" y="1412"/>
                </a:lnTo>
                <a:lnTo>
                  <a:pt x="1116" y="1412"/>
                </a:lnTo>
                <a:lnTo>
                  <a:pt x="1118" y="1406"/>
                </a:lnTo>
                <a:lnTo>
                  <a:pt x="1118" y="1404"/>
                </a:lnTo>
                <a:lnTo>
                  <a:pt x="1119" y="1406"/>
                </a:lnTo>
                <a:lnTo>
                  <a:pt x="1116" y="1424"/>
                </a:lnTo>
                <a:lnTo>
                  <a:pt x="1115" y="1424"/>
                </a:lnTo>
                <a:lnTo>
                  <a:pt x="1115" y="1416"/>
                </a:lnTo>
                <a:lnTo>
                  <a:pt x="1112" y="1416"/>
                </a:lnTo>
                <a:lnTo>
                  <a:pt x="1112" y="1415"/>
                </a:lnTo>
                <a:lnTo>
                  <a:pt x="1098" y="1412"/>
                </a:lnTo>
                <a:lnTo>
                  <a:pt x="1089" y="1410"/>
                </a:lnTo>
                <a:lnTo>
                  <a:pt x="1089" y="1412"/>
                </a:lnTo>
                <a:lnTo>
                  <a:pt x="1086" y="1413"/>
                </a:lnTo>
                <a:lnTo>
                  <a:pt x="1089" y="1416"/>
                </a:lnTo>
                <a:lnTo>
                  <a:pt x="1091" y="1419"/>
                </a:lnTo>
                <a:lnTo>
                  <a:pt x="1092" y="1419"/>
                </a:lnTo>
                <a:lnTo>
                  <a:pt x="1095" y="1425"/>
                </a:lnTo>
                <a:lnTo>
                  <a:pt x="1098" y="1424"/>
                </a:lnTo>
                <a:lnTo>
                  <a:pt x="1101" y="1428"/>
                </a:lnTo>
                <a:lnTo>
                  <a:pt x="1103" y="1431"/>
                </a:lnTo>
                <a:lnTo>
                  <a:pt x="1104" y="1434"/>
                </a:lnTo>
                <a:lnTo>
                  <a:pt x="1107" y="1437"/>
                </a:lnTo>
                <a:lnTo>
                  <a:pt x="1107" y="1439"/>
                </a:lnTo>
                <a:lnTo>
                  <a:pt x="1109" y="1439"/>
                </a:lnTo>
                <a:lnTo>
                  <a:pt x="1109" y="1440"/>
                </a:lnTo>
                <a:lnTo>
                  <a:pt x="1110" y="1440"/>
                </a:lnTo>
                <a:lnTo>
                  <a:pt x="1110" y="1442"/>
                </a:lnTo>
                <a:lnTo>
                  <a:pt x="1112" y="1443"/>
                </a:lnTo>
                <a:lnTo>
                  <a:pt x="1115" y="1446"/>
                </a:lnTo>
                <a:lnTo>
                  <a:pt x="1122" y="1451"/>
                </a:lnTo>
                <a:lnTo>
                  <a:pt x="1124" y="1452"/>
                </a:lnTo>
                <a:lnTo>
                  <a:pt x="1129" y="1455"/>
                </a:lnTo>
                <a:lnTo>
                  <a:pt x="1132" y="1451"/>
                </a:lnTo>
                <a:lnTo>
                  <a:pt x="1138" y="1443"/>
                </a:lnTo>
                <a:lnTo>
                  <a:pt x="1142" y="1436"/>
                </a:lnTo>
                <a:lnTo>
                  <a:pt x="1148" y="1428"/>
                </a:lnTo>
                <a:lnTo>
                  <a:pt x="1154" y="1422"/>
                </a:lnTo>
                <a:lnTo>
                  <a:pt x="1160" y="1413"/>
                </a:lnTo>
                <a:lnTo>
                  <a:pt x="1162" y="1412"/>
                </a:lnTo>
                <a:lnTo>
                  <a:pt x="1162" y="1410"/>
                </a:lnTo>
                <a:lnTo>
                  <a:pt x="1163" y="1410"/>
                </a:lnTo>
                <a:lnTo>
                  <a:pt x="1163" y="1409"/>
                </a:lnTo>
                <a:lnTo>
                  <a:pt x="1165" y="1409"/>
                </a:lnTo>
                <a:lnTo>
                  <a:pt x="1165" y="1407"/>
                </a:lnTo>
                <a:lnTo>
                  <a:pt x="1166" y="1407"/>
                </a:lnTo>
                <a:lnTo>
                  <a:pt x="1166" y="1406"/>
                </a:lnTo>
                <a:lnTo>
                  <a:pt x="1168" y="1406"/>
                </a:lnTo>
                <a:lnTo>
                  <a:pt x="1168" y="1404"/>
                </a:lnTo>
                <a:lnTo>
                  <a:pt x="1169" y="1404"/>
                </a:lnTo>
                <a:lnTo>
                  <a:pt x="1171" y="1404"/>
                </a:lnTo>
                <a:lnTo>
                  <a:pt x="1171" y="1402"/>
                </a:lnTo>
                <a:lnTo>
                  <a:pt x="1172" y="1402"/>
                </a:lnTo>
                <a:lnTo>
                  <a:pt x="1175" y="1401"/>
                </a:lnTo>
                <a:lnTo>
                  <a:pt x="1175" y="1399"/>
                </a:lnTo>
                <a:lnTo>
                  <a:pt x="1177" y="1399"/>
                </a:lnTo>
                <a:lnTo>
                  <a:pt x="1178" y="1399"/>
                </a:lnTo>
                <a:lnTo>
                  <a:pt x="1180" y="1398"/>
                </a:lnTo>
                <a:lnTo>
                  <a:pt x="1182" y="1398"/>
                </a:lnTo>
                <a:lnTo>
                  <a:pt x="1183" y="1398"/>
                </a:lnTo>
                <a:lnTo>
                  <a:pt x="1185" y="1396"/>
                </a:lnTo>
                <a:lnTo>
                  <a:pt x="1186" y="1396"/>
                </a:lnTo>
                <a:lnTo>
                  <a:pt x="1188" y="1396"/>
                </a:lnTo>
                <a:lnTo>
                  <a:pt x="1189" y="1396"/>
                </a:lnTo>
                <a:lnTo>
                  <a:pt x="1191" y="1396"/>
                </a:lnTo>
                <a:lnTo>
                  <a:pt x="1192" y="1396"/>
                </a:lnTo>
                <a:lnTo>
                  <a:pt x="1194" y="1396"/>
                </a:lnTo>
                <a:lnTo>
                  <a:pt x="1195" y="1396"/>
                </a:lnTo>
                <a:lnTo>
                  <a:pt x="1197" y="1396"/>
                </a:lnTo>
                <a:lnTo>
                  <a:pt x="1198" y="1396"/>
                </a:lnTo>
                <a:lnTo>
                  <a:pt x="1200" y="1396"/>
                </a:lnTo>
                <a:lnTo>
                  <a:pt x="1206" y="1396"/>
                </a:lnTo>
                <a:lnTo>
                  <a:pt x="1209" y="1396"/>
                </a:lnTo>
                <a:lnTo>
                  <a:pt x="1210" y="1396"/>
                </a:lnTo>
                <a:lnTo>
                  <a:pt x="1213" y="1396"/>
                </a:lnTo>
                <a:lnTo>
                  <a:pt x="1216" y="1396"/>
                </a:lnTo>
                <a:lnTo>
                  <a:pt x="1219" y="1396"/>
                </a:lnTo>
                <a:lnTo>
                  <a:pt x="1221" y="1396"/>
                </a:lnTo>
                <a:lnTo>
                  <a:pt x="1234" y="1396"/>
                </a:lnTo>
                <a:lnTo>
                  <a:pt x="1234" y="1399"/>
                </a:lnTo>
                <a:lnTo>
                  <a:pt x="1257" y="1399"/>
                </a:lnTo>
                <a:lnTo>
                  <a:pt x="1266" y="1399"/>
                </a:lnTo>
                <a:lnTo>
                  <a:pt x="1266" y="1402"/>
                </a:lnTo>
                <a:lnTo>
                  <a:pt x="1257" y="1402"/>
                </a:lnTo>
                <a:lnTo>
                  <a:pt x="1250" y="1402"/>
                </a:lnTo>
                <a:lnTo>
                  <a:pt x="1248" y="1402"/>
                </a:lnTo>
                <a:lnTo>
                  <a:pt x="1244" y="1401"/>
                </a:lnTo>
                <a:lnTo>
                  <a:pt x="1234" y="1401"/>
                </a:lnTo>
                <a:lnTo>
                  <a:pt x="1233" y="1401"/>
                </a:lnTo>
                <a:lnTo>
                  <a:pt x="1233" y="1402"/>
                </a:lnTo>
                <a:lnTo>
                  <a:pt x="1242" y="1421"/>
                </a:lnTo>
                <a:lnTo>
                  <a:pt x="1254" y="1440"/>
                </a:lnTo>
                <a:lnTo>
                  <a:pt x="1256" y="1442"/>
                </a:lnTo>
                <a:lnTo>
                  <a:pt x="1259" y="1439"/>
                </a:lnTo>
                <a:lnTo>
                  <a:pt x="1263" y="1436"/>
                </a:lnTo>
                <a:lnTo>
                  <a:pt x="1268" y="1434"/>
                </a:lnTo>
                <a:lnTo>
                  <a:pt x="1274" y="1431"/>
                </a:lnTo>
                <a:lnTo>
                  <a:pt x="1280" y="1427"/>
                </a:lnTo>
                <a:lnTo>
                  <a:pt x="1289" y="1421"/>
                </a:lnTo>
                <a:lnTo>
                  <a:pt x="1290" y="1421"/>
                </a:lnTo>
                <a:lnTo>
                  <a:pt x="1280" y="1404"/>
                </a:lnTo>
                <a:lnTo>
                  <a:pt x="1280" y="1402"/>
                </a:lnTo>
                <a:lnTo>
                  <a:pt x="1283" y="1401"/>
                </a:lnTo>
                <a:lnTo>
                  <a:pt x="1284" y="1402"/>
                </a:lnTo>
                <a:lnTo>
                  <a:pt x="1283" y="1404"/>
                </a:lnTo>
                <a:lnTo>
                  <a:pt x="1292" y="1418"/>
                </a:lnTo>
                <a:lnTo>
                  <a:pt x="1294" y="1419"/>
                </a:lnTo>
                <a:lnTo>
                  <a:pt x="1306" y="1412"/>
                </a:lnTo>
                <a:lnTo>
                  <a:pt x="1309" y="1410"/>
                </a:lnTo>
                <a:lnTo>
                  <a:pt x="1321" y="1402"/>
                </a:lnTo>
                <a:lnTo>
                  <a:pt x="1321" y="1366"/>
                </a:lnTo>
                <a:lnTo>
                  <a:pt x="1319" y="1366"/>
                </a:lnTo>
                <a:lnTo>
                  <a:pt x="1319" y="1365"/>
                </a:lnTo>
                <a:lnTo>
                  <a:pt x="1327" y="1365"/>
                </a:lnTo>
                <a:lnTo>
                  <a:pt x="1327" y="1366"/>
                </a:lnTo>
                <a:lnTo>
                  <a:pt x="1327" y="1368"/>
                </a:lnTo>
                <a:lnTo>
                  <a:pt x="1328" y="1368"/>
                </a:lnTo>
                <a:lnTo>
                  <a:pt x="1328" y="1369"/>
                </a:lnTo>
                <a:lnTo>
                  <a:pt x="1328" y="1371"/>
                </a:lnTo>
                <a:lnTo>
                  <a:pt x="1328" y="1372"/>
                </a:lnTo>
                <a:lnTo>
                  <a:pt x="1328" y="1374"/>
                </a:lnTo>
                <a:lnTo>
                  <a:pt x="1330" y="1374"/>
                </a:lnTo>
                <a:lnTo>
                  <a:pt x="1331" y="1375"/>
                </a:lnTo>
                <a:lnTo>
                  <a:pt x="1333" y="1375"/>
                </a:lnTo>
                <a:lnTo>
                  <a:pt x="1334" y="1375"/>
                </a:lnTo>
                <a:lnTo>
                  <a:pt x="1336" y="1375"/>
                </a:lnTo>
                <a:lnTo>
                  <a:pt x="1336" y="1377"/>
                </a:lnTo>
                <a:lnTo>
                  <a:pt x="1337" y="1377"/>
                </a:lnTo>
                <a:lnTo>
                  <a:pt x="1339" y="1377"/>
                </a:lnTo>
                <a:lnTo>
                  <a:pt x="1339" y="1378"/>
                </a:lnTo>
                <a:lnTo>
                  <a:pt x="1340" y="1378"/>
                </a:lnTo>
                <a:lnTo>
                  <a:pt x="1342" y="1378"/>
                </a:lnTo>
                <a:lnTo>
                  <a:pt x="1343" y="1378"/>
                </a:lnTo>
                <a:lnTo>
                  <a:pt x="1343" y="1380"/>
                </a:lnTo>
                <a:lnTo>
                  <a:pt x="1345" y="1380"/>
                </a:lnTo>
                <a:lnTo>
                  <a:pt x="1346" y="1380"/>
                </a:lnTo>
                <a:lnTo>
                  <a:pt x="1348" y="1380"/>
                </a:lnTo>
                <a:lnTo>
                  <a:pt x="1348" y="1381"/>
                </a:lnTo>
                <a:lnTo>
                  <a:pt x="1350" y="1381"/>
                </a:lnTo>
                <a:lnTo>
                  <a:pt x="1351" y="1381"/>
                </a:lnTo>
                <a:lnTo>
                  <a:pt x="1351" y="1383"/>
                </a:lnTo>
                <a:lnTo>
                  <a:pt x="1353" y="1383"/>
                </a:lnTo>
                <a:lnTo>
                  <a:pt x="1354" y="1383"/>
                </a:lnTo>
                <a:lnTo>
                  <a:pt x="1356" y="1383"/>
                </a:lnTo>
                <a:lnTo>
                  <a:pt x="1356" y="1384"/>
                </a:lnTo>
                <a:lnTo>
                  <a:pt x="1357" y="1384"/>
                </a:lnTo>
                <a:lnTo>
                  <a:pt x="1359" y="1384"/>
                </a:lnTo>
                <a:lnTo>
                  <a:pt x="1359" y="1386"/>
                </a:lnTo>
                <a:lnTo>
                  <a:pt x="1360" y="1386"/>
                </a:lnTo>
                <a:lnTo>
                  <a:pt x="1362" y="1386"/>
                </a:lnTo>
                <a:lnTo>
                  <a:pt x="1363" y="1386"/>
                </a:lnTo>
                <a:lnTo>
                  <a:pt x="1365" y="1387"/>
                </a:lnTo>
                <a:lnTo>
                  <a:pt x="1366" y="1387"/>
                </a:lnTo>
                <a:lnTo>
                  <a:pt x="1368" y="1387"/>
                </a:lnTo>
                <a:lnTo>
                  <a:pt x="1368" y="1389"/>
                </a:lnTo>
                <a:lnTo>
                  <a:pt x="1369" y="1389"/>
                </a:lnTo>
                <a:lnTo>
                  <a:pt x="1372" y="1390"/>
                </a:lnTo>
                <a:lnTo>
                  <a:pt x="1374" y="1390"/>
                </a:lnTo>
                <a:lnTo>
                  <a:pt x="1375" y="1390"/>
                </a:lnTo>
                <a:lnTo>
                  <a:pt x="1377" y="1392"/>
                </a:lnTo>
                <a:lnTo>
                  <a:pt x="1378" y="1392"/>
                </a:lnTo>
                <a:lnTo>
                  <a:pt x="1380" y="1392"/>
                </a:lnTo>
                <a:lnTo>
                  <a:pt x="1380" y="1393"/>
                </a:lnTo>
                <a:lnTo>
                  <a:pt x="1381" y="1393"/>
                </a:lnTo>
                <a:lnTo>
                  <a:pt x="1383" y="1393"/>
                </a:lnTo>
                <a:lnTo>
                  <a:pt x="1384" y="1395"/>
                </a:lnTo>
                <a:lnTo>
                  <a:pt x="1386" y="1395"/>
                </a:lnTo>
                <a:lnTo>
                  <a:pt x="1387" y="1395"/>
                </a:lnTo>
                <a:lnTo>
                  <a:pt x="1389" y="1396"/>
                </a:lnTo>
                <a:lnTo>
                  <a:pt x="1390" y="1396"/>
                </a:lnTo>
                <a:lnTo>
                  <a:pt x="1392" y="1396"/>
                </a:lnTo>
                <a:lnTo>
                  <a:pt x="1392" y="1398"/>
                </a:lnTo>
                <a:lnTo>
                  <a:pt x="1393" y="1398"/>
                </a:lnTo>
                <a:lnTo>
                  <a:pt x="1396" y="1399"/>
                </a:lnTo>
                <a:lnTo>
                  <a:pt x="1399" y="1399"/>
                </a:lnTo>
                <a:lnTo>
                  <a:pt x="1399" y="1401"/>
                </a:lnTo>
                <a:lnTo>
                  <a:pt x="1401" y="1401"/>
                </a:lnTo>
                <a:lnTo>
                  <a:pt x="1402" y="1401"/>
                </a:lnTo>
                <a:lnTo>
                  <a:pt x="1404" y="1401"/>
                </a:lnTo>
                <a:lnTo>
                  <a:pt x="1404" y="1402"/>
                </a:lnTo>
                <a:lnTo>
                  <a:pt x="1406" y="1402"/>
                </a:lnTo>
                <a:lnTo>
                  <a:pt x="1407" y="1402"/>
                </a:lnTo>
                <a:lnTo>
                  <a:pt x="1407" y="1404"/>
                </a:lnTo>
                <a:lnTo>
                  <a:pt x="1409" y="1404"/>
                </a:lnTo>
                <a:lnTo>
                  <a:pt x="1410" y="1404"/>
                </a:lnTo>
                <a:lnTo>
                  <a:pt x="1412" y="1404"/>
                </a:lnTo>
                <a:lnTo>
                  <a:pt x="1412" y="1406"/>
                </a:lnTo>
                <a:lnTo>
                  <a:pt x="1413" y="1406"/>
                </a:lnTo>
                <a:lnTo>
                  <a:pt x="1415" y="1406"/>
                </a:lnTo>
                <a:lnTo>
                  <a:pt x="1416" y="1406"/>
                </a:lnTo>
                <a:lnTo>
                  <a:pt x="1416" y="1407"/>
                </a:lnTo>
                <a:lnTo>
                  <a:pt x="1418" y="1407"/>
                </a:lnTo>
                <a:lnTo>
                  <a:pt x="1419" y="1407"/>
                </a:lnTo>
                <a:lnTo>
                  <a:pt x="1421" y="1409"/>
                </a:lnTo>
                <a:lnTo>
                  <a:pt x="1422" y="1409"/>
                </a:lnTo>
                <a:lnTo>
                  <a:pt x="1424" y="1409"/>
                </a:lnTo>
                <a:lnTo>
                  <a:pt x="1424" y="1410"/>
                </a:lnTo>
                <a:lnTo>
                  <a:pt x="1425" y="1410"/>
                </a:lnTo>
                <a:lnTo>
                  <a:pt x="1427" y="1410"/>
                </a:lnTo>
                <a:lnTo>
                  <a:pt x="1428" y="1410"/>
                </a:lnTo>
                <a:lnTo>
                  <a:pt x="1428" y="1412"/>
                </a:lnTo>
                <a:lnTo>
                  <a:pt x="1430" y="1412"/>
                </a:lnTo>
                <a:lnTo>
                  <a:pt x="1431" y="1412"/>
                </a:lnTo>
                <a:lnTo>
                  <a:pt x="1433" y="1413"/>
                </a:lnTo>
                <a:lnTo>
                  <a:pt x="1434" y="1413"/>
                </a:lnTo>
                <a:lnTo>
                  <a:pt x="1436" y="1413"/>
                </a:lnTo>
                <a:lnTo>
                  <a:pt x="1437" y="1415"/>
                </a:lnTo>
                <a:lnTo>
                  <a:pt x="1439" y="1415"/>
                </a:lnTo>
                <a:lnTo>
                  <a:pt x="1440" y="1415"/>
                </a:lnTo>
                <a:lnTo>
                  <a:pt x="1440" y="1416"/>
                </a:lnTo>
                <a:lnTo>
                  <a:pt x="1442" y="1416"/>
                </a:lnTo>
                <a:lnTo>
                  <a:pt x="1443" y="1416"/>
                </a:lnTo>
                <a:lnTo>
                  <a:pt x="1443" y="1418"/>
                </a:lnTo>
                <a:lnTo>
                  <a:pt x="1445" y="1418"/>
                </a:lnTo>
                <a:lnTo>
                  <a:pt x="1446" y="1418"/>
                </a:lnTo>
                <a:lnTo>
                  <a:pt x="1448" y="1418"/>
                </a:lnTo>
                <a:lnTo>
                  <a:pt x="1449" y="1418"/>
                </a:lnTo>
                <a:lnTo>
                  <a:pt x="1449" y="1419"/>
                </a:lnTo>
                <a:lnTo>
                  <a:pt x="1451" y="1419"/>
                </a:lnTo>
                <a:lnTo>
                  <a:pt x="1452" y="1416"/>
                </a:lnTo>
                <a:lnTo>
                  <a:pt x="1557" y="1459"/>
                </a:lnTo>
                <a:lnTo>
                  <a:pt x="1519" y="1558"/>
                </a:lnTo>
                <a:lnTo>
                  <a:pt x="1521" y="1558"/>
                </a:lnTo>
                <a:lnTo>
                  <a:pt x="1521" y="1560"/>
                </a:lnTo>
                <a:lnTo>
                  <a:pt x="1521" y="1561"/>
                </a:lnTo>
                <a:lnTo>
                  <a:pt x="1521" y="1563"/>
                </a:lnTo>
                <a:lnTo>
                  <a:pt x="1521" y="1565"/>
                </a:lnTo>
                <a:lnTo>
                  <a:pt x="1519" y="1566"/>
                </a:lnTo>
                <a:lnTo>
                  <a:pt x="1519" y="1568"/>
                </a:lnTo>
                <a:lnTo>
                  <a:pt x="1519" y="1569"/>
                </a:lnTo>
                <a:lnTo>
                  <a:pt x="1517" y="1571"/>
                </a:lnTo>
                <a:lnTo>
                  <a:pt x="1517" y="1572"/>
                </a:lnTo>
                <a:lnTo>
                  <a:pt x="1517" y="1574"/>
                </a:lnTo>
                <a:lnTo>
                  <a:pt x="1516" y="1574"/>
                </a:lnTo>
                <a:lnTo>
                  <a:pt x="1516" y="1575"/>
                </a:lnTo>
                <a:lnTo>
                  <a:pt x="1516" y="1577"/>
                </a:lnTo>
                <a:lnTo>
                  <a:pt x="1516" y="1578"/>
                </a:lnTo>
                <a:lnTo>
                  <a:pt x="1514" y="1578"/>
                </a:lnTo>
                <a:lnTo>
                  <a:pt x="1514" y="1580"/>
                </a:lnTo>
                <a:lnTo>
                  <a:pt x="1514" y="1581"/>
                </a:lnTo>
                <a:lnTo>
                  <a:pt x="1513" y="1581"/>
                </a:lnTo>
                <a:lnTo>
                  <a:pt x="1513" y="1583"/>
                </a:lnTo>
                <a:lnTo>
                  <a:pt x="1513" y="1584"/>
                </a:lnTo>
                <a:lnTo>
                  <a:pt x="1511" y="1586"/>
                </a:lnTo>
                <a:lnTo>
                  <a:pt x="1511" y="1587"/>
                </a:lnTo>
                <a:lnTo>
                  <a:pt x="1511" y="1589"/>
                </a:lnTo>
                <a:lnTo>
                  <a:pt x="1510" y="1590"/>
                </a:lnTo>
                <a:lnTo>
                  <a:pt x="1510" y="1592"/>
                </a:lnTo>
                <a:lnTo>
                  <a:pt x="1508" y="1592"/>
                </a:lnTo>
                <a:lnTo>
                  <a:pt x="1508" y="1593"/>
                </a:lnTo>
                <a:lnTo>
                  <a:pt x="1508" y="1595"/>
                </a:lnTo>
                <a:lnTo>
                  <a:pt x="1508" y="1596"/>
                </a:lnTo>
                <a:lnTo>
                  <a:pt x="1507" y="1596"/>
                </a:lnTo>
                <a:lnTo>
                  <a:pt x="1507" y="1598"/>
                </a:lnTo>
                <a:lnTo>
                  <a:pt x="1507" y="1599"/>
                </a:lnTo>
                <a:lnTo>
                  <a:pt x="1507" y="1601"/>
                </a:lnTo>
                <a:lnTo>
                  <a:pt x="1505" y="1601"/>
                </a:lnTo>
                <a:lnTo>
                  <a:pt x="1505" y="1602"/>
                </a:lnTo>
                <a:lnTo>
                  <a:pt x="1504" y="1602"/>
                </a:lnTo>
                <a:lnTo>
                  <a:pt x="1504" y="1605"/>
                </a:lnTo>
                <a:lnTo>
                  <a:pt x="1496" y="1602"/>
                </a:lnTo>
                <a:lnTo>
                  <a:pt x="1498" y="1598"/>
                </a:lnTo>
                <a:lnTo>
                  <a:pt x="1498" y="1599"/>
                </a:lnTo>
                <a:lnTo>
                  <a:pt x="1499" y="1598"/>
                </a:lnTo>
                <a:lnTo>
                  <a:pt x="1501" y="1599"/>
                </a:lnTo>
                <a:lnTo>
                  <a:pt x="1551" y="1463"/>
                </a:lnTo>
                <a:lnTo>
                  <a:pt x="1549" y="1463"/>
                </a:lnTo>
                <a:lnTo>
                  <a:pt x="1551" y="1459"/>
                </a:lnTo>
                <a:lnTo>
                  <a:pt x="1466" y="1424"/>
                </a:lnTo>
                <a:lnTo>
                  <a:pt x="1465" y="1424"/>
                </a:lnTo>
                <a:lnTo>
                  <a:pt x="1463" y="1425"/>
                </a:lnTo>
                <a:lnTo>
                  <a:pt x="1463" y="1428"/>
                </a:lnTo>
                <a:lnTo>
                  <a:pt x="1461" y="1428"/>
                </a:lnTo>
                <a:lnTo>
                  <a:pt x="1460" y="1427"/>
                </a:lnTo>
                <a:lnTo>
                  <a:pt x="1454" y="1425"/>
                </a:lnTo>
                <a:lnTo>
                  <a:pt x="1451" y="1425"/>
                </a:lnTo>
                <a:lnTo>
                  <a:pt x="1451" y="1424"/>
                </a:lnTo>
                <a:lnTo>
                  <a:pt x="1448" y="1424"/>
                </a:lnTo>
                <a:lnTo>
                  <a:pt x="1446" y="1422"/>
                </a:lnTo>
                <a:lnTo>
                  <a:pt x="1439" y="1419"/>
                </a:lnTo>
                <a:lnTo>
                  <a:pt x="1437" y="1419"/>
                </a:lnTo>
                <a:lnTo>
                  <a:pt x="1436" y="1419"/>
                </a:lnTo>
                <a:lnTo>
                  <a:pt x="1428" y="1416"/>
                </a:lnTo>
                <a:lnTo>
                  <a:pt x="1416" y="1412"/>
                </a:lnTo>
                <a:lnTo>
                  <a:pt x="1413" y="1410"/>
                </a:lnTo>
                <a:lnTo>
                  <a:pt x="1412" y="1410"/>
                </a:lnTo>
                <a:lnTo>
                  <a:pt x="1412" y="1412"/>
                </a:lnTo>
                <a:lnTo>
                  <a:pt x="1412" y="1413"/>
                </a:lnTo>
                <a:lnTo>
                  <a:pt x="1415" y="1413"/>
                </a:lnTo>
                <a:lnTo>
                  <a:pt x="1413" y="1415"/>
                </a:lnTo>
                <a:lnTo>
                  <a:pt x="1365" y="1396"/>
                </a:lnTo>
                <a:lnTo>
                  <a:pt x="1324" y="1427"/>
                </a:lnTo>
                <a:lnTo>
                  <a:pt x="1322" y="1427"/>
                </a:lnTo>
                <a:lnTo>
                  <a:pt x="1321" y="1428"/>
                </a:lnTo>
                <a:lnTo>
                  <a:pt x="1321" y="1430"/>
                </a:lnTo>
                <a:lnTo>
                  <a:pt x="1321" y="1431"/>
                </a:lnTo>
                <a:lnTo>
                  <a:pt x="1319" y="1431"/>
                </a:lnTo>
                <a:lnTo>
                  <a:pt x="1319" y="1433"/>
                </a:lnTo>
                <a:lnTo>
                  <a:pt x="1319" y="1434"/>
                </a:lnTo>
                <a:lnTo>
                  <a:pt x="1318" y="1436"/>
                </a:lnTo>
                <a:lnTo>
                  <a:pt x="1316" y="1434"/>
                </a:lnTo>
                <a:lnTo>
                  <a:pt x="1315" y="1434"/>
                </a:lnTo>
                <a:lnTo>
                  <a:pt x="1313" y="1434"/>
                </a:lnTo>
                <a:lnTo>
                  <a:pt x="1313" y="1436"/>
                </a:lnTo>
                <a:lnTo>
                  <a:pt x="1313" y="1437"/>
                </a:lnTo>
                <a:lnTo>
                  <a:pt x="1313" y="1439"/>
                </a:lnTo>
                <a:lnTo>
                  <a:pt x="1312" y="1440"/>
                </a:lnTo>
                <a:lnTo>
                  <a:pt x="1312" y="1442"/>
                </a:lnTo>
                <a:lnTo>
                  <a:pt x="1312" y="1443"/>
                </a:lnTo>
                <a:lnTo>
                  <a:pt x="1312" y="1445"/>
                </a:lnTo>
                <a:lnTo>
                  <a:pt x="1310" y="1445"/>
                </a:lnTo>
                <a:lnTo>
                  <a:pt x="1310" y="1446"/>
                </a:lnTo>
                <a:lnTo>
                  <a:pt x="1310" y="1448"/>
                </a:lnTo>
                <a:lnTo>
                  <a:pt x="1312" y="1448"/>
                </a:lnTo>
                <a:lnTo>
                  <a:pt x="1312" y="1449"/>
                </a:lnTo>
                <a:lnTo>
                  <a:pt x="1312" y="1451"/>
                </a:lnTo>
                <a:lnTo>
                  <a:pt x="1313" y="1452"/>
                </a:lnTo>
                <a:lnTo>
                  <a:pt x="1313" y="1454"/>
                </a:lnTo>
                <a:lnTo>
                  <a:pt x="1312" y="1454"/>
                </a:lnTo>
                <a:lnTo>
                  <a:pt x="1310" y="1454"/>
                </a:lnTo>
                <a:lnTo>
                  <a:pt x="1310" y="1455"/>
                </a:lnTo>
                <a:lnTo>
                  <a:pt x="1310" y="1457"/>
                </a:lnTo>
                <a:lnTo>
                  <a:pt x="1309" y="1457"/>
                </a:lnTo>
                <a:lnTo>
                  <a:pt x="1309" y="1459"/>
                </a:lnTo>
                <a:lnTo>
                  <a:pt x="1309" y="1460"/>
                </a:lnTo>
                <a:lnTo>
                  <a:pt x="1310" y="1462"/>
                </a:lnTo>
                <a:lnTo>
                  <a:pt x="1312" y="1462"/>
                </a:lnTo>
                <a:lnTo>
                  <a:pt x="1319" y="1465"/>
                </a:lnTo>
                <a:lnTo>
                  <a:pt x="1321" y="1465"/>
                </a:lnTo>
                <a:lnTo>
                  <a:pt x="1336" y="1471"/>
                </a:lnTo>
                <a:lnTo>
                  <a:pt x="1345" y="1474"/>
                </a:lnTo>
                <a:lnTo>
                  <a:pt x="1346" y="1475"/>
                </a:lnTo>
                <a:lnTo>
                  <a:pt x="1348" y="1475"/>
                </a:lnTo>
                <a:lnTo>
                  <a:pt x="1353" y="1477"/>
                </a:lnTo>
                <a:lnTo>
                  <a:pt x="1354" y="1478"/>
                </a:lnTo>
                <a:lnTo>
                  <a:pt x="1365" y="1481"/>
                </a:lnTo>
                <a:lnTo>
                  <a:pt x="1366" y="1483"/>
                </a:lnTo>
                <a:lnTo>
                  <a:pt x="1377" y="1487"/>
                </a:lnTo>
                <a:lnTo>
                  <a:pt x="1387" y="1490"/>
                </a:lnTo>
                <a:lnTo>
                  <a:pt x="1387" y="1492"/>
                </a:lnTo>
                <a:lnTo>
                  <a:pt x="1383" y="1504"/>
                </a:lnTo>
                <a:lnTo>
                  <a:pt x="1381" y="1504"/>
                </a:lnTo>
                <a:lnTo>
                  <a:pt x="1384" y="1496"/>
                </a:lnTo>
                <a:lnTo>
                  <a:pt x="1386" y="1492"/>
                </a:lnTo>
                <a:lnTo>
                  <a:pt x="1384" y="1490"/>
                </a:lnTo>
                <a:lnTo>
                  <a:pt x="1375" y="1487"/>
                </a:lnTo>
                <a:lnTo>
                  <a:pt x="1374" y="1487"/>
                </a:lnTo>
                <a:lnTo>
                  <a:pt x="1365" y="1483"/>
                </a:lnTo>
                <a:lnTo>
                  <a:pt x="1363" y="1483"/>
                </a:lnTo>
                <a:lnTo>
                  <a:pt x="1353" y="1478"/>
                </a:lnTo>
                <a:lnTo>
                  <a:pt x="1351" y="1478"/>
                </a:lnTo>
                <a:lnTo>
                  <a:pt x="1351" y="1480"/>
                </a:lnTo>
                <a:lnTo>
                  <a:pt x="1351" y="1478"/>
                </a:lnTo>
                <a:lnTo>
                  <a:pt x="1350" y="1478"/>
                </a:lnTo>
                <a:lnTo>
                  <a:pt x="1348" y="1478"/>
                </a:lnTo>
                <a:lnTo>
                  <a:pt x="1346" y="1478"/>
                </a:lnTo>
                <a:lnTo>
                  <a:pt x="1346" y="1477"/>
                </a:lnTo>
                <a:lnTo>
                  <a:pt x="1345" y="1477"/>
                </a:lnTo>
                <a:lnTo>
                  <a:pt x="1343" y="1477"/>
                </a:lnTo>
                <a:lnTo>
                  <a:pt x="1309" y="1463"/>
                </a:lnTo>
                <a:lnTo>
                  <a:pt x="1307" y="1463"/>
                </a:lnTo>
                <a:lnTo>
                  <a:pt x="1306" y="1463"/>
                </a:lnTo>
                <a:lnTo>
                  <a:pt x="1306" y="1465"/>
                </a:lnTo>
                <a:lnTo>
                  <a:pt x="1304" y="1465"/>
                </a:lnTo>
                <a:lnTo>
                  <a:pt x="1306" y="1466"/>
                </a:lnTo>
                <a:lnTo>
                  <a:pt x="1304" y="1466"/>
                </a:lnTo>
                <a:lnTo>
                  <a:pt x="1304" y="1468"/>
                </a:lnTo>
                <a:lnTo>
                  <a:pt x="1306" y="1468"/>
                </a:lnTo>
                <a:lnTo>
                  <a:pt x="1304" y="1468"/>
                </a:lnTo>
                <a:lnTo>
                  <a:pt x="1304" y="1471"/>
                </a:lnTo>
                <a:lnTo>
                  <a:pt x="1306" y="1471"/>
                </a:lnTo>
                <a:lnTo>
                  <a:pt x="1304" y="1472"/>
                </a:lnTo>
                <a:lnTo>
                  <a:pt x="1304" y="1474"/>
                </a:lnTo>
                <a:lnTo>
                  <a:pt x="1306" y="1475"/>
                </a:lnTo>
                <a:lnTo>
                  <a:pt x="1306" y="1477"/>
                </a:lnTo>
                <a:lnTo>
                  <a:pt x="1304" y="1477"/>
                </a:lnTo>
                <a:lnTo>
                  <a:pt x="1304" y="1478"/>
                </a:lnTo>
                <a:lnTo>
                  <a:pt x="1303" y="1478"/>
                </a:lnTo>
                <a:lnTo>
                  <a:pt x="1303" y="1480"/>
                </a:lnTo>
                <a:lnTo>
                  <a:pt x="1303" y="1481"/>
                </a:lnTo>
                <a:lnTo>
                  <a:pt x="1301" y="1481"/>
                </a:lnTo>
                <a:lnTo>
                  <a:pt x="1301" y="1483"/>
                </a:lnTo>
                <a:lnTo>
                  <a:pt x="1301" y="1484"/>
                </a:lnTo>
                <a:lnTo>
                  <a:pt x="1301" y="1486"/>
                </a:lnTo>
                <a:lnTo>
                  <a:pt x="1300" y="1486"/>
                </a:lnTo>
                <a:lnTo>
                  <a:pt x="1300" y="1487"/>
                </a:lnTo>
                <a:lnTo>
                  <a:pt x="1300" y="1489"/>
                </a:lnTo>
                <a:lnTo>
                  <a:pt x="1300" y="1490"/>
                </a:lnTo>
                <a:lnTo>
                  <a:pt x="1300" y="1492"/>
                </a:lnTo>
                <a:lnTo>
                  <a:pt x="1300" y="1493"/>
                </a:lnTo>
                <a:lnTo>
                  <a:pt x="1301" y="1493"/>
                </a:lnTo>
                <a:lnTo>
                  <a:pt x="1303" y="1493"/>
                </a:lnTo>
                <a:lnTo>
                  <a:pt x="1303" y="1495"/>
                </a:lnTo>
                <a:lnTo>
                  <a:pt x="1304" y="1495"/>
                </a:lnTo>
                <a:lnTo>
                  <a:pt x="1306" y="1495"/>
                </a:lnTo>
                <a:lnTo>
                  <a:pt x="1306" y="1496"/>
                </a:lnTo>
                <a:lnTo>
                  <a:pt x="1307" y="1496"/>
                </a:lnTo>
                <a:lnTo>
                  <a:pt x="1309" y="1496"/>
                </a:lnTo>
                <a:lnTo>
                  <a:pt x="1309" y="1498"/>
                </a:lnTo>
                <a:lnTo>
                  <a:pt x="1309" y="1499"/>
                </a:lnTo>
                <a:lnTo>
                  <a:pt x="1310" y="1499"/>
                </a:lnTo>
                <a:lnTo>
                  <a:pt x="1310" y="1501"/>
                </a:lnTo>
                <a:lnTo>
                  <a:pt x="1310" y="1502"/>
                </a:lnTo>
                <a:lnTo>
                  <a:pt x="1312" y="1502"/>
                </a:lnTo>
                <a:lnTo>
                  <a:pt x="1312" y="1504"/>
                </a:lnTo>
                <a:lnTo>
                  <a:pt x="1312" y="1505"/>
                </a:lnTo>
                <a:lnTo>
                  <a:pt x="1312" y="1507"/>
                </a:lnTo>
                <a:lnTo>
                  <a:pt x="1312" y="1508"/>
                </a:lnTo>
                <a:lnTo>
                  <a:pt x="1312" y="1510"/>
                </a:lnTo>
                <a:lnTo>
                  <a:pt x="1312" y="1512"/>
                </a:lnTo>
                <a:lnTo>
                  <a:pt x="1313" y="1512"/>
                </a:lnTo>
                <a:lnTo>
                  <a:pt x="1313" y="1513"/>
                </a:lnTo>
                <a:lnTo>
                  <a:pt x="1313" y="1515"/>
                </a:lnTo>
                <a:lnTo>
                  <a:pt x="1313" y="1516"/>
                </a:lnTo>
                <a:lnTo>
                  <a:pt x="1315" y="1516"/>
                </a:lnTo>
                <a:lnTo>
                  <a:pt x="1315" y="1518"/>
                </a:lnTo>
                <a:lnTo>
                  <a:pt x="1315" y="1519"/>
                </a:lnTo>
                <a:lnTo>
                  <a:pt x="1315" y="1521"/>
                </a:lnTo>
                <a:lnTo>
                  <a:pt x="1315" y="1522"/>
                </a:lnTo>
                <a:lnTo>
                  <a:pt x="1324" y="1521"/>
                </a:lnTo>
                <a:lnTo>
                  <a:pt x="1327" y="1521"/>
                </a:lnTo>
                <a:lnTo>
                  <a:pt x="1325" y="1518"/>
                </a:lnTo>
                <a:lnTo>
                  <a:pt x="1327" y="1516"/>
                </a:lnTo>
                <a:lnTo>
                  <a:pt x="1328" y="1518"/>
                </a:lnTo>
                <a:lnTo>
                  <a:pt x="1328" y="1519"/>
                </a:lnTo>
                <a:lnTo>
                  <a:pt x="1328" y="1521"/>
                </a:lnTo>
                <a:lnTo>
                  <a:pt x="1330" y="1521"/>
                </a:lnTo>
                <a:lnTo>
                  <a:pt x="1331" y="1521"/>
                </a:lnTo>
                <a:lnTo>
                  <a:pt x="1331" y="1522"/>
                </a:lnTo>
                <a:lnTo>
                  <a:pt x="1333" y="1522"/>
                </a:lnTo>
                <a:lnTo>
                  <a:pt x="1334" y="1522"/>
                </a:lnTo>
                <a:lnTo>
                  <a:pt x="1336" y="1522"/>
                </a:lnTo>
                <a:lnTo>
                  <a:pt x="1350" y="1527"/>
                </a:lnTo>
                <a:lnTo>
                  <a:pt x="1365" y="1533"/>
                </a:lnTo>
                <a:lnTo>
                  <a:pt x="1380" y="1539"/>
                </a:lnTo>
                <a:lnTo>
                  <a:pt x="1387" y="1542"/>
                </a:lnTo>
                <a:lnTo>
                  <a:pt x="1387" y="1540"/>
                </a:lnTo>
                <a:lnTo>
                  <a:pt x="1389" y="1540"/>
                </a:lnTo>
                <a:lnTo>
                  <a:pt x="1390" y="1540"/>
                </a:lnTo>
                <a:lnTo>
                  <a:pt x="1390" y="1539"/>
                </a:lnTo>
                <a:lnTo>
                  <a:pt x="1392" y="1540"/>
                </a:lnTo>
                <a:lnTo>
                  <a:pt x="1393" y="1540"/>
                </a:lnTo>
                <a:lnTo>
                  <a:pt x="1393" y="1542"/>
                </a:lnTo>
                <a:lnTo>
                  <a:pt x="1393" y="1543"/>
                </a:lnTo>
                <a:lnTo>
                  <a:pt x="1392" y="1543"/>
                </a:lnTo>
                <a:lnTo>
                  <a:pt x="1392" y="1545"/>
                </a:lnTo>
                <a:lnTo>
                  <a:pt x="1392" y="1546"/>
                </a:lnTo>
                <a:lnTo>
                  <a:pt x="1393" y="1546"/>
                </a:lnTo>
                <a:lnTo>
                  <a:pt x="1393" y="1548"/>
                </a:lnTo>
                <a:lnTo>
                  <a:pt x="1393" y="1549"/>
                </a:lnTo>
                <a:lnTo>
                  <a:pt x="1392" y="1549"/>
                </a:lnTo>
                <a:lnTo>
                  <a:pt x="1392" y="1551"/>
                </a:lnTo>
                <a:lnTo>
                  <a:pt x="1392" y="1552"/>
                </a:lnTo>
                <a:lnTo>
                  <a:pt x="1393" y="1552"/>
                </a:lnTo>
                <a:lnTo>
                  <a:pt x="1392" y="1554"/>
                </a:lnTo>
                <a:lnTo>
                  <a:pt x="1393" y="1554"/>
                </a:lnTo>
                <a:lnTo>
                  <a:pt x="1393" y="1555"/>
                </a:lnTo>
                <a:lnTo>
                  <a:pt x="1393" y="1557"/>
                </a:lnTo>
                <a:lnTo>
                  <a:pt x="1393" y="1558"/>
                </a:lnTo>
                <a:lnTo>
                  <a:pt x="1393" y="1560"/>
                </a:lnTo>
                <a:lnTo>
                  <a:pt x="1393" y="1561"/>
                </a:lnTo>
                <a:lnTo>
                  <a:pt x="1393" y="1563"/>
                </a:lnTo>
                <a:lnTo>
                  <a:pt x="1393" y="1565"/>
                </a:lnTo>
                <a:lnTo>
                  <a:pt x="1393" y="1566"/>
                </a:lnTo>
                <a:lnTo>
                  <a:pt x="1393" y="1568"/>
                </a:lnTo>
                <a:lnTo>
                  <a:pt x="1395" y="1569"/>
                </a:lnTo>
                <a:lnTo>
                  <a:pt x="1393" y="1569"/>
                </a:lnTo>
                <a:lnTo>
                  <a:pt x="1393" y="1571"/>
                </a:lnTo>
                <a:lnTo>
                  <a:pt x="1393" y="1572"/>
                </a:lnTo>
                <a:lnTo>
                  <a:pt x="1393" y="1574"/>
                </a:lnTo>
                <a:lnTo>
                  <a:pt x="1395" y="1574"/>
                </a:lnTo>
                <a:lnTo>
                  <a:pt x="1393" y="1574"/>
                </a:lnTo>
                <a:lnTo>
                  <a:pt x="1393" y="1575"/>
                </a:lnTo>
                <a:lnTo>
                  <a:pt x="1393" y="1577"/>
                </a:lnTo>
                <a:lnTo>
                  <a:pt x="1393" y="1578"/>
                </a:lnTo>
                <a:lnTo>
                  <a:pt x="1393" y="1580"/>
                </a:lnTo>
                <a:lnTo>
                  <a:pt x="1393" y="1581"/>
                </a:lnTo>
                <a:lnTo>
                  <a:pt x="1395" y="1581"/>
                </a:lnTo>
                <a:lnTo>
                  <a:pt x="1395" y="1583"/>
                </a:lnTo>
                <a:lnTo>
                  <a:pt x="1393" y="1583"/>
                </a:lnTo>
                <a:lnTo>
                  <a:pt x="1393" y="1584"/>
                </a:lnTo>
                <a:lnTo>
                  <a:pt x="1395" y="1584"/>
                </a:lnTo>
                <a:lnTo>
                  <a:pt x="1395" y="1586"/>
                </a:lnTo>
                <a:lnTo>
                  <a:pt x="1393" y="1586"/>
                </a:lnTo>
                <a:lnTo>
                  <a:pt x="1393" y="1587"/>
                </a:lnTo>
                <a:lnTo>
                  <a:pt x="1395" y="1587"/>
                </a:lnTo>
                <a:lnTo>
                  <a:pt x="1393" y="1587"/>
                </a:lnTo>
                <a:lnTo>
                  <a:pt x="1393" y="1589"/>
                </a:lnTo>
                <a:lnTo>
                  <a:pt x="1393" y="1590"/>
                </a:lnTo>
                <a:lnTo>
                  <a:pt x="1393" y="1592"/>
                </a:lnTo>
                <a:lnTo>
                  <a:pt x="1395" y="1593"/>
                </a:lnTo>
                <a:lnTo>
                  <a:pt x="1395" y="1595"/>
                </a:lnTo>
                <a:lnTo>
                  <a:pt x="1395" y="1596"/>
                </a:lnTo>
                <a:lnTo>
                  <a:pt x="1395" y="1598"/>
                </a:lnTo>
                <a:lnTo>
                  <a:pt x="1395" y="1599"/>
                </a:lnTo>
                <a:lnTo>
                  <a:pt x="1396" y="1599"/>
                </a:lnTo>
                <a:lnTo>
                  <a:pt x="1398" y="1599"/>
                </a:lnTo>
                <a:lnTo>
                  <a:pt x="1399" y="1599"/>
                </a:lnTo>
                <a:lnTo>
                  <a:pt x="1401" y="1599"/>
                </a:lnTo>
                <a:lnTo>
                  <a:pt x="1402" y="1599"/>
                </a:lnTo>
                <a:lnTo>
                  <a:pt x="1404" y="1599"/>
                </a:lnTo>
                <a:lnTo>
                  <a:pt x="1406" y="1599"/>
                </a:lnTo>
                <a:lnTo>
                  <a:pt x="1407" y="1599"/>
                </a:lnTo>
                <a:lnTo>
                  <a:pt x="1409" y="1599"/>
                </a:lnTo>
                <a:lnTo>
                  <a:pt x="1410" y="1599"/>
                </a:lnTo>
                <a:lnTo>
                  <a:pt x="1412" y="1599"/>
                </a:lnTo>
                <a:lnTo>
                  <a:pt x="1413" y="1599"/>
                </a:lnTo>
                <a:lnTo>
                  <a:pt x="1415" y="1599"/>
                </a:lnTo>
                <a:lnTo>
                  <a:pt x="1416" y="1599"/>
                </a:lnTo>
                <a:lnTo>
                  <a:pt x="1418" y="1599"/>
                </a:lnTo>
                <a:lnTo>
                  <a:pt x="1419" y="1599"/>
                </a:lnTo>
                <a:lnTo>
                  <a:pt x="1421" y="1599"/>
                </a:lnTo>
                <a:lnTo>
                  <a:pt x="1422" y="1599"/>
                </a:lnTo>
                <a:lnTo>
                  <a:pt x="1424" y="1599"/>
                </a:lnTo>
                <a:lnTo>
                  <a:pt x="1425" y="1599"/>
                </a:lnTo>
                <a:lnTo>
                  <a:pt x="1427" y="1599"/>
                </a:lnTo>
                <a:lnTo>
                  <a:pt x="1427" y="1598"/>
                </a:lnTo>
                <a:lnTo>
                  <a:pt x="1428" y="1598"/>
                </a:lnTo>
                <a:lnTo>
                  <a:pt x="1434" y="1578"/>
                </a:lnTo>
                <a:lnTo>
                  <a:pt x="1434" y="1577"/>
                </a:lnTo>
                <a:lnTo>
                  <a:pt x="1436" y="1577"/>
                </a:lnTo>
                <a:lnTo>
                  <a:pt x="1436" y="1575"/>
                </a:lnTo>
                <a:lnTo>
                  <a:pt x="1436" y="1574"/>
                </a:lnTo>
                <a:lnTo>
                  <a:pt x="1437" y="1571"/>
                </a:lnTo>
                <a:lnTo>
                  <a:pt x="1440" y="1563"/>
                </a:lnTo>
                <a:lnTo>
                  <a:pt x="1440" y="1561"/>
                </a:lnTo>
                <a:lnTo>
                  <a:pt x="1442" y="1561"/>
                </a:lnTo>
                <a:lnTo>
                  <a:pt x="1442" y="1560"/>
                </a:lnTo>
                <a:lnTo>
                  <a:pt x="1442" y="1558"/>
                </a:lnTo>
                <a:lnTo>
                  <a:pt x="1442" y="1557"/>
                </a:lnTo>
                <a:lnTo>
                  <a:pt x="1443" y="1557"/>
                </a:lnTo>
                <a:lnTo>
                  <a:pt x="1443" y="1555"/>
                </a:lnTo>
                <a:lnTo>
                  <a:pt x="1443" y="1554"/>
                </a:lnTo>
                <a:lnTo>
                  <a:pt x="1445" y="1552"/>
                </a:lnTo>
                <a:lnTo>
                  <a:pt x="1445" y="1551"/>
                </a:lnTo>
                <a:lnTo>
                  <a:pt x="1445" y="1549"/>
                </a:lnTo>
                <a:lnTo>
                  <a:pt x="1446" y="1548"/>
                </a:lnTo>
                <a:lnTo>
                  <a:pt x="1446" y="1546"/>
                </a:lnTo>
                <a:lnTo>
                  <a:pt x="1448" y="1543"/>
                </a:lnTo>
                <a:lnTo>
                  <a:pt x="1449" y="1539"/>
                </a:lnTo>
                <a:lnTo>
                  <a:pt x="1451" y="1534"/>
                </a:lnTo>
                <a:lnTo>
                  <a:pt x="1457" y="1518"/>
                </a:lnTo>
                <a:lnTo>
                  <a:pt x="1458" y="1518"/>
                </a:lnTo>
                <a:lnTo>
                  <a:pt x="1458" y="1516"/>
                </a:lnTo>
                <a:lnTo>
                  <a:pt x="1458" y="1515"/>
                </a:lnTo>
                <a:lnTo>
                  <a:pt x="1457" y="1515"/>
                </a:lnTo>
                <a:lnTo>
                  <a:pt x="1457" y="1513"/>
                </a:lnTo>
                <a:lnTo>
                  <a:pt x="1458" y="1513"/>
                </a:lnTo>
                <a:lnTo>
                  <a:pt x="1458" y="1512"/>
                </a:lnTo>
                <a:lnTo>
                  <a:pt x="1460" y="1512"/>
                </a:lnTo>
                <a:lnTo>
                  <a:pt x="1461" y="1512"/>
                </a:lnTo>
                <a:lnTo>
                  <a:pt x="1461" y="1513"/>
                </a:lnTo>
                <a:lnTo>
                  <a:pt x="1461" y="1515"/>
                </a:lnTo>
                <a:lnTo>
                  <a:pt x="1458" y="1524"/>
                </a:lnTo>
                <a:lnTo>
                  <a:pt x="1445" y="1557"/>
                </a:lnTo>
                <a:lnTo>
                  <a:pt x="1445" y="1558"/>
                </a:lnTo>
                <a:lnTo>
                  <a:pt x="1446" y="1558"/>
                </a:lnTo>
                <a:lnTo>
                  <a:pt x="1446" y="1560"/>
                </a:lnTo>
                <a:lnTo>
                  <a:pt x="1445" y="1560"/>
                </a:lnTo>
                <a:lnTo>
                  <a:pt x="1446" y="1560"/>
                </a:lnTo>
                <a:lnTo>
                  <a:pt x="1445" y="1560"/>
                </a:lnTo>
                <a:lnTo>
                  <a:pt x="1445" y="1561"/>
                </a:lnTo>
                <a:lnTo>
                  <a:pt x="1445" y="1563"/>
                </a:lnTo>
                <a:lnTo>
                  <a:pt x="1443" y="1563"/>
                </a:lnTo>
                <a:lnTo>
                  <a:pt x="1443" y="1565"/>
                </a:lnTo>
                <a:lnTo>
                  <a:pt x="1443" y="1566"/>
                </a:lnTo>
                <a:lnTo>
                  <a:pt x="1443" y="1568"/>
                </a:lnTo>
                <a:lnTo>
                  <a:pt x="1442" y="1568"/>
                </a:lnTo>
                <a:lnTo>
                  <a:pt x="1442" y="1569"/>
                </a:lnTo>
                <a:lnTo>
                  <a:pt x="1442" y="1571"/>
                </a:lnTo>
                <a:lnTo>
                  <a:pt x="1440" y="1572"/>
                </a:lnTo>
                <a:lnTo>
                  <a:pt x="1440" y="1574"/>
                </a:lnTo>
                <a:lnTo>
                  <a:pt x="1440" y="1575"/>
                </a:lnTo>
                <a:lnTo>
                  <a:pt x="1439" y="1575"/>
                </a:lnTo>
                <a:lnTo>
                  <a:pt x="1439" y="1577"/>
                </a:lnTo>
                <a:lnTo>
                  <a:pt x="1439" y="1578"/>
                </a:lnTo>
                <a:lnTo>
                  <a:pt x="1439" y="1580"/>
                </a:lnTo>
                <a:lnTo>
                  <a:pt x="1437" y="1580"/>
                </a:lnTo>
                <a:lnTo>
                  <a:pt x="1437" y="1581"/>
                </a:lnTo>
                <a:lnTo>
                  <a:pt x="1437" y="1583"/>
                </a:lnTo>
                <a:lnTo>
                  <a:pt x="1437" y="1584"/>
                </a:lnTo>
                <a:lnTo>
                  <a:pt x="1436" y="1584"/>
                </a:lnTo>
                <a:lnTo>
                  <a:pt x="1436" y="1586"/>
                </a:lnTo>
                <a:lnTo>
                  <a:pt x="1436" y="1587"/>
                </a:lnTo>
                <a:lnTo>
                  <a:pt x="1434" y="1587"/>
                </a:lnTo>
                <a:lnTo>
                  <a:pt x="1434" y="1589"/>
                </a:lnTo>
                <a:lnTo>
                  <a:pt x="1434" y="1590"/>
                </a:lnTo>
                <a:lnTo>
                  <a:pt x="1434" y="1592"/>
                </a:lnTo>
                <a:lnTo>
                  <a:pt x="1433" y="1592"/>
                </a:lnTo>
                <a:lnTo>
                  <a:pt x="1433" y="1593"/>
                </a:lnTo>
                <a:lnTo>
                  <a:pt x="1433" y="1595"/>
                </a:lnTo>
                <a:lnTo>
                  <a:pt x="1431" y="1595"/>
                </a:lnTo>
                <a:lnTo>
                  <a:pt x="1431" y="1596"/>
                </a:lnTo>
                <a:lnTo>
                  <a:pt x="1431" y="1598"/>
                </a:lnTo>
                <a:lnTo>
                  <a:pt x="1431" y="1599"/>
                </a:lnTo>
                <a:lnTo>
                  <a:pt x="1430" y="1599"/>
                </a:lnTo>
                <a:lnTo>
                  <a:pt x="1430" y="1601"/>
                </a:lnTo>
                <a:lnTo>
                  <a:pt x="1430" y="1602"/>
                </a:lnTo>
                <a:lnTo>
                  <a:pt x="1428" y="1602"/>
                </a:lnTo>
                <a:lnTo>
                  <a:pt x="1427" y="1602"/>
                </a:lnTo>
                <a:lnTo>
                  <a:pt x="1425" y="1602"/>
                </a:lnTo>
                <a:lnTo>
                  <a:pt x="1424" y="1602"/>
                </a:lnTo>
                <a:lnTo>
                  <a:pt x="1422" y="1602"/>
                </a:lnTo>
                <a:lnTo>
                  <a:pt x="1421" y="1602"/>
                </a:lnTo>
                <a:lnTo>
                  <a:pt x="1419" y="1602"/>
                </a:lnTo>
                <a:lnTo>
                  <a:pt x="1419" y="1604"/>
                </a:lnTo>
                <a:lnTo>
                  <a:pt x="1418" y="1604"/>
                </a:lnTo>
                <a:lnTo>
                  <a:pt x="1416" y="1604"/>
                </a:lnTo>
                <a:lnTo>
                  <a:pt x="1415" y="1604"/>
                </a:lnTo>
                <a:lnTo>
                  <a:pt x="1413" y="1604"/>
                </a:lnTo>
                <a:lnTo>
                  <a:pt x="1412" y="1604"/>
                </a:lnTo>
                <a:lnTo>
                  <a:pt x="1410" y="1604"/>
                </a:lnTo>
                <a:lnTo>
                  <a:pt x="1409" y="1604"/>
                </a:lnTo>
                <a:lnTo>
                  <a:pt x="1407" y="1604"/>
                </a:lnTo>
                <a:lnTo>
                  <a:pt x="1406" y="1604"/>
                </a:lnTo>
                <a:lnTo>
                  <a:pt x="1404" y="1604"/>
                </a:lnTo>
                <a:lnTo>
                  <a:pt x="1402" y="1604"/>
                </a:lnTo>
                <a:lnTo>
                  <a:pt x="1401" y="1604"/>
                </a:lnTo>
                <a:lnTo>
                  <a:pt x="1399" y="1604"/>
                </a:lnTo>
                <a:lnTo>
                  <a:pt x="1398" y="1604"/>
                </a:lnTo>
                <a:lnTo>
                  <a:pt x="1396" y="1604"/>
                </a:lnTo>
                <a:lnTo>
                  <a:pt x="1395" y="1604"/>
                </a:lnTo>
                <a:lnTo>
                  <a:pt x="1395" y="1605"/>
                </a:lnTo>
                <a:lnTo>
                  <a:pt x="1395" y="1607"/>
                </a:lnTo>
                <a:lnTo>
                  <a:pt x="1395" y="1608"/>
                </a:lnTo>
                <a:lnTo>
                  <a:pt x="1395" y="1610"/>
                </a:lnTo>
                <a:lnTo>
                  <a:pt x="1395" y="1611"/>
                </a:lnTo>
                <a:lnTo>
                  <a:pt x="1395" y="1613"/>
                </a:lnTo>
                <a:lnTo>
                  <a:pt x="1395" y="1614"/>
                </a:lnTo>
                <a:lnTo>
                  <a:pt x="1395" y="1616"/>
                </a:lnTo>
                <a:lnTo>
                  <a:pt x="1395" y="1618"/>
                </a:lnTo>
                <a:lnTo>
                  <a:pt x="1395" y="1619"/>
                </a:lnTo>
                <a:lnTo>
                  <a:pt x="1395" y="1621"/>
                </a:lnTo>
                <a:lnTo>
                  <a:pt x="1395" y="1622"/>
                </a:lnTo>
                <a:lnTo>
                  <a:pt x="1395" y="1624"/>
                </a:lnTo>
                <a:lnTo>
                  <a:pt x="1395" y="1625"/>
                </a:lnTo>
                <a:lnTo>
                  <a:pt x="1395" y="1627"/>
                </a:lnTo>
                <a:lnTo>
                  <a:pt x="1395" y="1628"/>
                </a:lnTo>
                <a:lnTo>
                  <a:pt x="1395" y="1630"/>
                </a:lnTo>
                <a:lnTo>
                  <a:pt x="1395" y="1631"/>
                </a:lnTo>
                <a:lnTo>
                  <a:pt x="1395" y="1633"/>
                </a:lnTo>
                <a:lnTo>
                  <a:pt x="1395" y="1634"/>
                </a:lnTo>
                <a:lnTo>
                  <a:pt x="1395" y="1636"/>
                </a:lnTo>
                <a:lnTo>
                  <a:pt x="1395" y="1637"/>
                </a:lnTo>
                <a:lnTo>
                  <a:pt x="1396" y="1637"/>
                </a:lnTo>
                <a:lnTo>
                  <a:pt x="1396" y="1639"/>
                </a:lnTo>
                <a:lnTo>
                  <a:pt x="1396" y="1640"/>
                </a:lnTo>
                <a:lnTo>
                  <a:pt x="1396" y="1642"/>
                </a:lnTo>
                <a:lnTo>
                  <a:pt x="1395" y="1642"/>
                </a:lnTo>
                <a:lnTo>
                  <a:pt x="1395" y="1643"/>
                </a:lnTo>
                <a:lnTo>
                  <a:pt x="1395" y="1645"/>
                </a:lnTo>
                <a:lnTo>
                  <a:pt x="1395" y="1646"/>
                </a:lnTo>
                <a:lnTo>
                  <a:pt x="1395" y="1648"/>
                </a:lnTo>
                <a:lnTo>
                  <a:pt x="1396" y="1649"/>
                </a:lnTo>
                <a:lnTo>
                  <a:pt x="1396" y="1651"/>
                </a:lnTo>
                <a:lnTo>
                  <a:pt x="1396" y="1652"/>
                </a:lnTo>
                <a:lnTo>
                  <a:pt x="1396" y="1654"/>
                </a:lnTo>
                <a:lnTo>
                  <a:pt x="1396" y="1655"/>
                </a:lnTo>
                <a:lnTo>
                  <a:pt x="1396" y="1657"/>
                </a:lnTo>
                <a:lnTo>
                  <a:pt x="1396" y="1658"/>
                </a:lnTo>
                <a:lnTo>
                  <a:pt x="1396" y="1660"/>
                </a:lnTo>
                <a:lnTo>
                  <a:pt x="1396" y="1661"/>
                </a:lnTo>
                <a:lnTo>
                  <a:pt x="1396" y="1663"/>
                </a:lnTo>
                <a:lnTo>
                  <a:pt x="1396" y="1664"/>
                </a:lnTo>
                <a:lnTo>
                  <a:pt x="1396" y="1666"/>
                </a:lnTo>
                <a:lnTo>
                  <a:pt x="1396" y="1667"/>
                </a:lnTo>
                <a:lnTo>
                  <a:pt x="1396" y="1669"/>
                </a:lnTo>
                <a:lnTo>
                  <a:pt x="1396" y="1671"/>
                </a:lnTo>
                <a:lnTo>
                  <a:pt x="1396" y="1672"/>
                </a:lnTo>
                <a:lnTo>
                  <a:pt x="1396" y="1674"/>
                </a:lnTo>
                <a:lnTo>
                  <a:pt x="1396" y="1675"/>
                </a:lnTo>
                <a:lnTo>
                  <a:pt x="1396" y="1677"/>
                </a:lnTo>
                <a:lnTo>
                  <a:pt x="1396" y="1678"/>
                </a:lnTo>
                <a:lnTo>
                  <a:pt x="1396" y="1680"/>
                </a:lnTo>
                <a:lnTo>
                  <a:pt x="1396" y="1681"/>
                </a:lnTo>
                <a:lnTo>
                  <a:pt x="1396" y="1683"/>
                </a:lnTo>
                <a:lnTo>
                  <a:pt x="1396" y="1684"/>
                </a:lnTo>
                <a:lnTo>
                  <a:pt x="1396" y="1686"/>
                </a:lnTo>
                <a:lnTo>
                  <a:pt x="1396" y="1687"/>
                </a:lnTo>
                <a:lnTo>
                  <a:pt x="1396" y="1689"/>
                </a:lnTo>
                <a:lnTo>
                  <a:pt x="1396" y="1690"/>
                </a:lnTo>
                <a:lnTo>
                  <a:pt x="1396" y="1692"/>
                </a:lnTo>
                <a:lnTo>
                  <a:pt x="1398" y="1692"/>
                </a:lnTo>
                <a:lnTo>
                  <a:pt x="1398" y="1693"/>
                </a:lnTo>
                <a:lnTo>
                  <a:pt x="1398" y="1695"/>
                </a:lnTo>
                <a:lnTo>
                  <a:pt x="1398" y="1696"/>
                </a:lnTo>
                <a:lnTo>
                  <a:pt x="1398" y="1698"/>
                </a:lnTo>
                <a:lnTo>
                  <a:pt x="1398" y="1699"/>
                </a:lnTo>
                <a:lnTo>
                  <a:pt x="1398" y="1701"/>
                </a:lnTo>
                <a:lnTo>
                  <a:pt x="1398" y="1702"/>
                </a:lnTo>
                <a:lnTo>
                  <a:pt x="1396" y="1702"/>
                </a:lnTo>
                <a:lnTo>
                  <a:pt x="1396" y="1704"/>
                </a:lnTo>
                <a:lnTo>
                  <a:pt x="1398" y="1704"/>
                </a:lnTo>
                <a:lnTo>
                  <a:pt x="1398" y="1705"/>
                </a:lnTo>
                <a:lnTo>
                  <a:pt x="1398" y="1707"/>
                </a:lnTo>
                <a:lnTo>
                  <a:pt x="1398" y="1708"/>
                </a:lnTo>
                <a:lnTo>
                  <a:pt x="1398" y="1710"/>
                </a:lnTo>
                <a:lnTo>
                  <a:pt x="1398" y="1711"/>
                </a:lnTo>
                <a:lnTo>
                  <a:pt x="1398" y="1713"/>
                </a:lnTo>
                <a:lnTo>
                  <a:pt x="1398" y="1714"/>
                </a:lnTo>
                <a:lnTo>
                  <a:pt x="1398" y="1716"/>
                </a:lnTo>
                <a:lnTo>
                  <a:pt x="1398" y="1717"/>
                </a:lnTo>
                <a:lnTo>
                  <a:pt x="1398" y="1719"/>
                </a:lnTo>
                <a:lnTo>
                  <a:pt x="1398" y="1720"/>
                </a:lnTo>
                <a:lnTo>
                  <a:pt x="1398" y="1722"/>
                </a:lnTo>
                <a:lnTo>
                  <a:pt x="1398" y="1724"/>
                </a:lnTo>
                <a:lnTo>
                  <a:pt x="1398" y="1725"/>
                </a:lnTo>
                <a:lnTo>
                  <a:pt x="1398" y="1727"/>
                </a:lnTo>
                <a:lnTo>
                  <a:pt x="1398" y="1728"/>
                </a:lnTo>
                <a:lnTo>
                  <a:pt x="1398" y="1730"/>
                </a:lnTo>
                <a:lnTo>
                  <a:pt x="1398" y="1731"/>
                </a:lnTo>
                <a:lnTo>
                  <a:pt x="1398" y="1733"/>
                </a:lnTo>
                <a:lnTo>
                  <a:pt x="1398" y="1734"/>
                </a:lnTo>
                <a:lnTo>
                  <a:pt x="1398" y="1736"/>
                </a:lnTo>
                <a:lnTo>
                  <a:pt x="1398" y="1737"/>
                </a:lnTo>
                <a:lnTo>
                  <a:pt x="1398" y="1739"/>
                </a:lnTo>
                <a:lnTo>
                  <a:pt x="1398" y="1740"/>
                </a:lnTo>
                <a:lnTo>
                  <a:pt x="1398" y="1742"/>
                </a:lnTo>
                <a:lnTo>
                  <a:pt x="1398" y="1743"/>
                </a:lnTo>
                <a:lnTo>
                  <a:pt x="1398" y="1745"/>
                </a:lnTo>
                <a:lnTo>
                  <a:pt x="1396" y="1745"/>
                </a:lnTo>
                <a:lnTo>
                  <a:pt x="1396" y="1746"/>
                </a:lnTo>
                <a:lnTo>
                  <a:pt x="1395" y="1746"/>
                </a:lnTo>
                <a:lnTo>
                  <a:pt x="1395" y="1748"/>
                </a:lnTo>
                <a:lnTo>
                  <a:pt x="1393" y="1748"/>
                </a:lnTo>
                <a:lnTo>
                  <a:pt x="1392" y="1748"/>
                </a:lnTo>
                <a:lnTo>
                  <a:pt x="1390" y="1748"/>
                </a:lnTo>
                <a:lnTo>
                  <a:pt x="1389" y="1748"/>
                </a:lnTo>
                <a:lnTo>
                  <a:pt x="1389" y="1746"/>
                </a:lnTo>
                <a:lnTo>
                  <a:pt x="1387" y="1746"/>
                </a:lnTo>
                <a:lnTo>
                  <a:pt x="1387" y="1745"/>
                </a:lnTo>
                <a:lnTo>
                  <a:pt x="1387" y="1743"/>
                </a:lnTo>
                <a:lnTo>
                  <a:pt x="1387" y="1742"/>
                </a:lnTo>
                <a:lnTo>
                  <a:pt x="1387" y="1740"/>
                </a:lnTo>
                <a:lnTo>
                  <a:pt x="1389" y="1740"/>
                </a:lnTo>
                <a:lnTo>
                  <a:pt x="1390" y="1740"/>
                </a:lnTo>
                <a:lnTo>
                  <a:pt x="1392" y="1739"/>
                </a:lnTo>
                <a:lnTo>
                  <a:pt x="1392" y="1737"/>
                </a:lnTo>
                <a:lnTo>
                  <a:pt x="1393" y="1737"/>
                </a:lnTo>
                <a:lnTo>
                  <a:pt x="1393" y="1736"/>
                </a:lnTo>
                <a:lnTo>
                  <a:pt x="1393" y="1734"/>
                </a:lnTo>
                <a:lnTo>
                  <a:pt x="1393" y="1727"/>
                </a:lnTo>
                <a:lnTo>
                  <a:pt x="1392" y="1725"/>
                </a:lnTo>
                <a:lnTo>
                  <a:pt x="1393" y="1725"/>
                </a:lnTo>
                <a:lnTo>
                  <a:pt x="1392" y="1725"/>
                </a:lnTo>
                <a:lnTo>
                  <a:pt x="1366" y="1725"/>
                </a:lnTo>
                <a:lnTo>
                  <a:pt x="1365" y="1725"/>
                </a:lnTo>
                <a:lnTo>
                  <a:pt x="1363" y="1725"/>
                </a:lnTo>
                <a:lnTo>
                  <a:pt x="1362" y="1724"/>
                </a:lnTo>
                <a:lnTo>
                  <a:pt x="1362" y="1722"/>
                </a:lnTo>
                <a:lnTo>
                  <a:pt x="1360" y="1722"/>
                </a:lnTo>
                <a:lnTo>
                  <a:pt x="1360" y="1720"/>
                </a:lnTo>
                <a:lnTo>
                  <a:pt x="1368" y="1720"/>
                </a:lnTo>
                <a:lnTo>
                  <a:pt x="1365" y="1605"/>
                </a:lnTo>
                <a:lnTo>
                  <a:pt x="1360" y="1605"/>
                </a:lnTo>
                <a:lnTo>
                  <a:pt x="1360" y="1601"/>
                </a:lnTo>
                <a:lnTo>
                  <a:pt x="1327" y="1602"/>
                </a:lnTo>
                <a:lnTo>
                  <a:pt x="1327" y="1601"/>
                </a:lnTo>
                <a:lnTo>
                  <a:pt x="1328" y="1601"/>
                </a:lnTo>
                <a:lnTo>
                  <a:pt x="1328" y="1599"/>
                </a:lnTo>
                <a:lnTo>
                  <a:pt x="1327" y="1599"/>
                </a:lnTo>
                <a:lnTo>
                  <a:pt x="1325" y="1599"/>
                </a:lnTo>
                <a:lnTo>
                  <a:pt x="1324" y="1599"/>
                </a:lnTo>
                <a:lnTo>
                  <a:pt x="1325" y="1599"/>
                </a:lnTo>
                <a:lnTo>
                  <a:pt x="1325" y="1601"/>
                </a:lnTo>
                <a:lnTo>
                  <a:pt x="1324" y="1601"/>
                </a:lnTo>
                <a:lnTo>
                  <a:pt x="1324" y="1602"/>
                </a:lnTo>
                <a:lnTo>
                  <a:pt x="1324" y="1604"/>
                </a:lnTo>
                <a:lnTo>
                  <a:pt x="1322" y="1604"/>
                </a:lnTo>
                <a:lnTo>
                  <a:pt x="1322" y="1605"/>
                </a:lnTo>
                <a:lnTo>
                  <a:pt x="1322" y="1607"/>
                </a:lnTo>
                <a:lnTo>
                  <a:pt x="1322" y="1608"/>
                </a:lnTo>
                <a:lnTo>
                  <a:pt x="1321" y="1610"/>
                </a:lnTo>
                <a:lnTo>
                  <a:pt x="1321" y="1611"/>
                </a:lnTo>
                <a:lnTo>
                  <a:pt x="1321" y="1613"/>
                </a:lnTo>
                <a:lnTo>
                  <a:pt x="1319" y="1613"/>
                </a:lnTo>
                <a:lnTo>
                  <a:pt x="1319" y="1614"/>
                </a:lnTo>
                <a:lnTo>
                  <a:pt x="1319" y="1616"/>
                </a:lnTo>
                <a:lnTo>
                  <a:pt x="1318" y="1616"/>
                </a:lnTo>
                <a:lnTo>
                  <a:pt x="1318" y="1618"/>
                </a:lnTo>
                <a:lnTo>
                  <a:pt x="1318" y="1619"/>
                </a:lnTo>
                <a:lnTo>
                  <a:pt x="1318" y="1621"/>
                </a:lnTo>
                <a:lnTo>
                  <a:pt x="1316" y="1621"/>
                </a:lnTo>
                <a:lnTo>
                  <a:pt x="1316" y="1622"/>
                </a:lnTo>
                <a:lnTo>
                  <a:pt x="1316" y="1624"/>
                </a:lnTo>
                <a:lnTo>
                  <a:pt x="1315" y="1624"/>
                </a:lnTo>
                <a:lnTo>
                  <a:pt x="1315" y="1625"/>
                </a:lnTo>
                <a:lnTo>
                  <a:pt x="1316" y="1625"/>
                </a:lnTo>
                <a:lnTo>
                  <a:pt x="1315" y="1625"/>
                </a:lnTo>
                <a:lnTo>
                  <a:pt x="1315" y="1627"/>
                </a:lnTo>
                <a:lnTo>
                  <a:pt x="1315" y="1628"/>
                </a:lnTo>
                <a:lnTo>
                  <a:pt x="1313" y="1628"/>
                </a:lnTo>
                <a:lnTo>
                  <a:pt x="1313" y="1630"/>
                </a:lnTo>
                <a:lnTo>
                  <a:pt x="1313" y="1631"/>
                </a:lnTo>
                <a:lnTo>
                  <a:pt x="1313" y="1633"/>
                </a:lnTo>
                <a:lnTo>
                  <a:pt x="1312" y="1633"/>
                </a:lnTo>
                <a:lnTo>
                  <a:pt x="1312" y="1636"/>
                </a:lnTo>
                <a:lnTo>
                  <a:pt x="1310" y="1637"/>
                </a:lnTo>
                <a:lnTo>
                  <a:pt x="1310" y="1639"/>
                </a:lnTo>
                <a:lnTo>
                  <a:pt x="1309" y="1640"/>
                </a:lnTo>
                <a:lnTo>
                  <a:pt x="1307" y="1639"/>
                </a:lnTo>
                <a:lnTo>
                  <a:pt x="1294" y="1642"/>
                </a:lnTo>
                <a:lnTo>
                  <a:pt x="1292" y="1642"/>
                </a:lnTo>
                <a:lnTo>
                  <a:pt x="1287" y="1642"/>
                </a:lnTo>
                <a:lnTo>
                  <a:pt x="1295" y="1640"/>
                </a:lnTo>
                <a:lnTo>
                  <a:pt x="1295" y="1634"/>
                </a:lnTo>
                <a:lnTo>
                  <a:pt x="1295" y="1633"/>
                </a:lnTo>
                <a:lnTo>
                  <a:pt x="1294" y="1633"/>
                </a:lnTo>
                <a:lnTo>
                  <a:pt x="1289" y="1631"/>
                </a:lnTo>
                <a:lnTo>
                  <a:pt x="1287" y="1630"/>
                </a:lnTo>
                <a:lnTo>
                  <a:pt x="1286" y="1630"/>
                </a:lnTo>
                <a:lnTo>
                  <a:pt x="1287" y="1630"/>
                </a:lnTo>
                <a:lnTo>
                  <a:pt x="1286" y="1630"/>
                </a:lnTo>
                <a:lnTo>
                  <a:pt x="1321" y="1536"/>
                </a:lnTo>
                <a:lnTo>
                  <a:pt x="1328" y="1539"/>
                </a:lnTo>
                <a:lnTo>
                  <a:pt x="1328" y="1540"/>
                </a:lnTo>
                <a:lnTo>
                  <a:pt x="1331" y="1542"/>
                </a:lnTo>
                <a:lnTo>
                  <a:pt x="1331" y="1534"/>
                </a:lnTo>
                <a:lnTo>
                  <a:pt x="1331" y="1533"/>
                </a:lnTo>
                <a:lnTo>
                  <a:pt x="1330" y="1533"/>
                </a:lnTo>
                <a:lnTo>
                  <a:pt x="1330" y="1531"/>
                </a:lnTo>
                <a:lnTo>
                  <a:pt x="1330" y="1530"/>
                </a:lnTo>
                <a:lnTo>
                  <a:pt x="1328" y="1530"/>
                </a:lnTo>
                <a:lnTo>
                  <a:pt x="1327" y="1528"/>
                </a:lnTo>
                <a:lnTo>
                  <a:pt x="1327" y="1527"/>
                </a:lnTo>
                <a:lnTo>
                  <a:pt x="1325" y="1527"/>
                </a:lnTo>
                <a:lnTo>
                  <a:pt x="1324" y="1525"/>
                </a:lnTo>
                <a:lnTo>
                  <a:pt x="1322" y="1525"/>
                </a:lnTo>
                <a:lnTo>
                  <a:pt x="1321" y="1525"/>
                </a:lnTo>
                <a:lnTo>
                  <a:pt x="1313" y="1525"/>
                </a:lnTo>
                <a:lnTo>
                  <a:pt x="1312" y="1525"/>
                </a:lnTo>
                <a:lnTo>
                  <a:pt x="1312" y="1528"/>
                </a:lnTo>
                <a:lnTo>
                  <a:pt x="1313" y="1530"/>
                </a:lnTo>
                <a:lnTo>
                  <a:pt x="1312" y="1531"/>
                </a:lnTo>
                <a:lnTo>
                  <a:pt x="1312" y="1533"/>
                </a:lnTo>
                <a:lnTo>
                  <a:pt x="1287" y="1534"/>
                </a:lnTo>
                <a:lnTo>
                  <a:pt x="1272" y="1583"/>
                </a:lnTo>
                <a:lnTo>
                  <a:pt x="1266" y="1587"/>
                </a:lnTo>
                <a:lnTo>
                  <a:pt x="1228" y="1522"/>
                </a:lnTo>
                <a:lnTo>
                  <a:pt x="1224" y="1513"/>
                </a:lnTo>
                <a:lnTo>
                  <a:pt x="1212" y="1493"/>
                </a:lnTo>
                <a:lnTo>
                  <a:pt x="1212" y="1495"/>
                </a:lnTo>
                <a:lnTo>
                  <a:pt x="1172" y="1428"/>
                </a:lnTo>
                <a:lnTo>
                  <a:pt x="1169" y="1430"/>
                </a:lnTo>
                <a:lnTo>
                  <a:pt x="1169" y="1431"/>
                </a:lnTo>
                <a:lnTo>
                  <a:pt x="1166" y="1430"/>
                </a:lnTo>
                <a:lnTo>
                  <a:pt x="1139" y="1466"/>
                </a:lnTo>
                <a:lnTo>
                  <a:pt x="1142" y="1469"/>
                </a:lnTo>
                <a:lnTo>
                  <a:pt x="1141" y="1469"/>
                </a:lnTo>
                <a:lnTo>
                  <a:pt x="1141" y="1472"/>
                </a:lnTo>
                <a:lnTo>
                  <a:pt x="1177" y="1486"/>
                </a:lnTo>
                <a:lnTo>
                  <a:pt x="1177" y="1487"/>
                </a:lnTo>
                <a:lnTo>
                  <a:pt x="1177" y="1489"/>
                </a:lnTo>
                <a:lnTo>
                  <a:pt x="1175" y="1493"/>
                </a:lnTo>
                <a:lnTo>
                  <a:pt x="1174" y="1493"/>
                </a:lnTo>
                <a:lnTo>
                  <a:pt x="1174" y="1495"/>
                </a:lnTo>
                <a:lnTo>
                  <a:pt x="1172" y="1495"/>
                </a:lnTo>
                <a:lnTo>
                  <a:pt x="1168" y="1495"/>
                </a:lnTo>
                <a:lnTo>
                  <a:pt x="1168" y="1496"/>
                </a:lnTo>
                <a:lnTo>
                  <a:pt x="1166" y="1501"/>
                </a:lnTo>
                <a:lnTo>
                  <a:pt x="1153" y="1498"/>
                </a:lnTo>
                <a:lnTo>
                  <a:pt x="1153" y="1499"/>
                </a:lnTo>
                <a:lnTo>
                  <a:pt x="1151" y="1502"/>
                </a:lnTo>
                <a:lnTo>
                  <a:pt x="1150" y="1507"/>
                </a:lnTo>
                <a:lnTo>
                  <a:pt x="1147" y="1505"/>
                </a:lnTo>
                <a:lnTo>
                  <a:pt x="1144" y="1513"/>
                </a:lnTo>
                <a:lnTo>
                  <a:pt x="1144" y="1515"/>
                </a:lnTo>
                <a:lnTo>
                  <a:pt x="1172" y="1525"/>
                </a:lnTo>
                <a:lnTo>
                  <a:pt x="1171" y="1528"/>
                </a:lnTo>
                <a:lnTo>
                  <a:pt x="1185" y="1533"/>
                </a:lnTo>
                <a:lnTo>
                  <a:pt x="1203" y="1540"/>
                </a:lnTo>
                <a:lnTo>
                  <a:pt x="1195" y="1560"/>
                </a:lnTo>
                <a:lnTo>
                  <a:pt x="1192" y="1560"/>
                </a:lnTo>
                <a:lnTo>
                  <a:pt x="1194" y="1555"/>
                </a:lnTo>
                <a:lnTo>
                  <a:pt x="1154" y="1542"/>
                </a:lnTo>
                <a:lnTo>
                  <a:pt x="1154" y="1545"/>
                </a:lnTo>
                <a:lnTo>
                  <a:pt x="1151" y="1545"/>
                </a:lnTo>
                <a:lnTo>
                  <a:pt x="1156" y="1578"/>
                </a:lnTo>
                <a:lnTo>
                  <a:pt x="1159" y="1589"/>
                </a:lnTo>
                <a:lnTo>
                  <a:pt x="1162" y="1589"/>
                </a:lnTo>
                <a:lnTo>
                  <a:pt x="1165" y="1590"/>
                </a:lnTo>
                <a:lnTo>
                  <a:pt x="1165" y="1593"/>
                </a:lnTo>
                <a:lnTo>
                  <a:pt x="1225" y="1616"/>
                </a:lnTo>
                <a:lnTo>
                  <a:pt x="1225" y="1618"/>
                </a:lnTo>
                <a:lnTo>
                  <a:pt x="1225" y="1619"/>
                </a:lnTo>
                <a:lnTo>
                  <a:pt x="1225" y="1621"/>
                </a:lnTo>
                <a:lnTo>
                  <a:pt x="1225" y="1622"/>
                </a:lnTo>
                <a:lnTo>
                  <a:pt x="1225" y="1624"/>
                </a:lnTo>
                <a:lnTo>
                  <a:pt x="1234" y="1624"/>
                </a:lnTo>
                <a:lnTo>
                  <a:pt x="1236" y="1619"/>
                </a:lnTo>
                <a:lnTo>
                  <a:pt x="1234" y="1619"/>
                </a:lnTo>
                <a:lnTo>
                  <a:pt x="1234" y="1618"/>
                </a:lnTo>
                <a:lnTo>
                  <a:pt x="1238" y="1618"/>
                </a:lnTo>
                <a:lnTo>
                  <a:pt x="1236" y="1619"/>
                </a:lnTo>
                <a:lnTo>
                  <a:pt x="1234" y="1624"/>
                </a:lnTo>
                <a:lnTo>
                  <a:pt x="1247" y="1624"/>
                </a:lnTo>
                <a:lnTo>
                  <a:pt x="1248" y="1624"/>
                </a:lnTo>
                <a:lnTo>
                  <a:pt x="1248" y="1625"/>
                </a:lnTo>
                <a:lnTo>
                  <a:pt x="1250" y="1627"/>
                </a:lnTo>
                <a:lnTo>
                  <a:pt x="1250" y="1628"/>
                </a:lnTo>
                <a:lnTo>
                  <a:pt x="1251" y="1630"/>
                </a:lnTo>
                <a:lnTo>
                  <a:pt x="1248" y="1636"/>
                </a:lnTo>
                <a:lnTo>
                  <a:pt x="1245" y="1645"/>
                </a:lnTo>
                <a:lnTo>
                  <a:pt x="1245" y="1646"/>
                </a:lnTo>
                <a:lnTo>
                  <a:pt x="1244" y="1651"/>
                </a:lnTo>
                <a:lnTo>
                  <a:pt x="1242" y="1655"/>
                </a:lnTo>
                <a:lnTo>
                  <a:pt x="1241" y="1655"/>
                </a:lnTo>
                <a:lnTo>
                  <a:pt x="1239" y="1655"/>
                </a:lnTo>
                <a:lnTo>
                  <a:pt x="1239" y="1654"/>
                </a:lnTo>
                <a:lnTo>
                  <a:pt x="1236" y="1652"/>
                </a:lnTo>
                <a:lnTo>
                  <a:pt x="1244" y="1630"/>
                </a:lnTo>
                <a:lnTo>
                  <a:pt x="1244" y="1628"/>
                </a:lnTo>
                <a:lnTo>
                  <a:pt x="1227" y="1630"/>
                </a:lnTo>
                <a:lnTo>
                  <a:pt x="1222" y="1639"/>
                </a:lnTo>
                <a:lnTo>
                  <a:pt x="1222" y="1640"/>
                </a:lnTo>
                <a:lnTo>
                  <a:pt x="1228" y="1643"/>
                </a:lnTo>
                <a:lnTo>
                  <a:pt x="1228" y="1645"/>
                </a:lnTo>
                <a:lnTo>
                  <a:pt x="1230" y="1646"/>
                </a:lnTo>
                <a:lnTo>
                  <a:pt x="1230" y="1648"/>
                </a:lnTo>
                <a:lnTo>
                  <a:pt x="1230" y="1649"/>
                </a:lnTo>
                <a:lnTo>
                  <a:pt x="1228" y="1652"/>
                </a:lnTo>
                <a:lnTo>
                  <a:pt x="1227" y="1658"/>
                </a:lnTo>
                <a:lnTo>
                  <a:pt x="1228" y="1658"/>
                </a:lnTo>
                <a:lnTo>
                  <a:pt x="1228" y="1660"/>
                </a:lnTo>
                <a:lnTo>
                  <a:pt x="1230" y="1660"/>
                </a:lnTo>
                <a:lnTo>
                  <a:pt x="1230" y="1661"/>
                </a:lnTo>
                <a:lnTo>
                  <a:pt x="1230" y="1663"/>
                </a:lnTo>
                <a:lnTo>
                  <a:pt x="1231" y="1663"/>
                </a:lnTo>
                <a:lnTo>
                  <a:pt x="1231" y="1664"/>
                </a:lnTo>
                <a:lnTo>
                  <a:pt x="1231" y="1666"/>
                </a:lnTo>
                <a:lnTo>
                  <a:pt x="1231" y="1667"/>
                </a:lnTo>
                <a:lnTo>
                  <a:pt x="1233" y="1667"/>
                </a:lnTo>
                <a:lnTo>
                  <a:pt x="1233" y="1669"/>
                </a:lnTo>
                <a:lnTo>
                  <a:pt x="1231" y="1669"/>
                </a:lnTo>
                <a:lnTo>
                  <a:pt x="1231" y="1671"/>
                </a:lnTo>
                <a:lnTo>
                  <a:pt x="1231" y="1672"/>
                </a:lnTo>
                <a:lnTo>
                  <a:pt x="1231" y="1674"/>
                </a:lnTo>
                <a:lnTo>
                  <a:pt x="1230" y="1674"/>
                </a:lnTo>
                <a:lnTo>
                  <a:pt x="1230" y="1675"/>
                </a:lnTo>
                <a:lnTo>
                  <a:pt x="1230" y="1677"/>
                </a:lnTo>
                <a:lnTo>
                  <a:pt x="1228" y="1677"/>
                </a:lnTo>
                <a:lnTo>
                  <a:pt x="1228" y="1678"/>
                </a:lnTo>
                <a:lnTo>
                  <a:pt x="1228" y="1680"/>
                </a:lnTo>
                <a:lnTo>
                  <a:pt x="1228" y="1681"/>
                </a:lnTo>
                <a:lnTo>
                  <a:pt x="1227" y="1681"/>
                </a:lnTo>
                <a:lnTo>
                  <a:pt x="1227" y="1683"/>
                </a:lnTo>
                <a:lnTo>
                  <a:pt x="1227" y="1684"/>
                </a:lnTo>
                <a:lnTo>
                  <a:pt x="1227" y="1686"/>
                </a:lnTo>
                <a:lnTo>
                  <a:pt x="1225" y="1686"/>
                </a:lnTo>
                <a:lnTo>
                  <a:pt x="1225" y="1687"/>
                </a:lnTo>
                <a:lnTo>
                  <a:pt x="1225" y="1689"/>
                </a:lnTo>
                <a:lnTo>
                  <a:pt x="1224" y="1689"/>
                </a:lnTo>
                <a:lnTo>
                  <a:pt x="1224" y="1690"/>
                </a:lnTo>
                <a:lnTo>
                  <a:pt x="1224" y="1692"/>
                </a:lnTo>
                <a:lnTo>
                  <a:pt x="1224" y="1693"/>
                </a:lnTo>
                <a:lnTo>
                  <a:pt x="1222" y="1693"/>
                </a:lnTo>
                <a:lnTo>
                  <a:pt x="1222" y="1695"/>
                </a:lnTo>
                <a:lnTo>
                  <a:pt x="1222" y="1696"/>
                </a:lnTo>
                <a:lnTo>
                  <a:pt x="1222" y="1698"/>
                </a:lnTo>
                <a:lnTo>
                  <a:pt x="1221" y="1698"/>
                </a:lnTo>
                <a:lnTo>
                  <a:pt x="1219" y="1701"/>
                </a:lnTo>
                <a:lnTo>
                  <a:pt x="1218" y="1704"/>
                </a:lnTo>
                <a:lnTo>
                  <a:pt x="1132" y="1672"/>
                </a:lnTo>
                <a:lnTo>
                  <a:pt x="1109" y="1733"/>
                </a:lnTo>
                <a:lnTo>
                  <a:pt x="1112" y="1733"/>
                </a:lnTo>
                <a:lnTo>
                  <a:pt x="1110" y="1737"/>
                </a:lnTo>
                <a:lnTo>
                  <a:pt x="1271" y="1798"/>
                </a:lnTo>
                <a:lnTo>
                  <a:pt x="1272" y="1793"/>
                </a:lnTo>
                <a:lnTo>
                  <a:pt x="1275" y="1795"/>
                </a:lnTo>
                <a:lnTo>
                  <a:pt x="1289" y="1757"/>
                </a:lnTo>
                <a:lnTo>
                  <a:pt x="1292" y="1758"/>
                </a:lnTo>
                <a:lnTo>
                  <a:pt x="1292" y="1757"/>
                </a:lnTo>
                <a:lnTo>
                  <a:pt x="1294" y="1754"/>
                </a:lnTo>
                <a:lnTo>
                  <a:pt x="1292" y="1754"/>
                </a:lnTo>
                <a:lnTo>
                  <a:pt x="1290" y="1751"/>
                </a:lnTo>
                <a:lnTo>
                  <a:pt x="1289" y="1751"/>
                </a:lnTo>
                <a:lnTo>
                  <a:pt x="1289" y="1749"/>
                </a:lnTo>
                <a:lnTo>
                  <a:pt x="1287" y="1749"/>
                </a:lnTo>
                <a:lnTo>
                  <a:pt x="1287" y="1748"/>
                </a:lnTo>
                <a:lnTo>
                  <a:pt x="1286" y="1748"/>
                </a:lnTo>
                <a:lnTo>
                  <a:pt x="1284" y="1746"/>
                </a:lnTo>
                <a:lnTo>
                  <a:pt x="1284" y="1745"/>
                </a:lnTo>
                <a:lnTo>
                  <a:pt x="1283" y="1745"/>
                </a:lnTo>
                <a:lnTo>
                  <a:pt x="1283" y="1743"/>
                </a:lnTo>
                <a:lnTo>
                  <a:pt x="1281" y="1743"/>
                </a:lnTo>
                <a:lnTo>
                  <a:pt x="1280" y="1742"/>
                </a:lnTo>
                <a:lnTo>
                  <a:pt x="1278" y="1740"/>
                </a:lnTo>
                <a:lnTo>
                  <a:pt x="1277" y="1740"/>
                </a:lnTo>
                <a:lnTo>
                  <a:pt x="1277" y="1739"/>
                </a:lnTo>
                <a:lnTo>
                  <a:pt x="1275" y="1739"/>
                </a:lnTo>
                <a:lnTo>
                  <a:pt x="1275" y="1737"/>
                </a:lnTo>
                <a:lnTo>
                  <a:pt x="1275" y="1736"/>
                </a:lnTo>
                <a:lnTo>
                  <a:pt x="1277" y="1736"/>
                </a:lnTo>
                <a:lnTo>
                  <a:pt x="1277" y="1734"/>
                </a:lnTo>
                <a:lnTo>
                  <a:pt x="1278" y="1733"/>
                </a:lnTo>
                <a:lnTo>
                  <a:pt x="1278" y="1731"/>
                </a:lnTo>
                <a:lnTo>
                  <a:pt x="1280" y="1731"/>
                </a:lnTo>
                <a:lnTo>
                  <a:pt x="1280" y="1730"/>
                </a:lnTo>
                <a:lnTo>
                  <a:pt x="1281" y="1728"/>
                </a:lnTo>
                <a:lnTo>
                  <a:pt x="1281" y="1730"/>
                </a:lnTo>
                <a:lnTo>
                  <a:pt x="1281" y="1728"/>
                </a:lnTo>
                <a:lnTo>
                  <a:pt x="1283" y="1728"/>
                </a:lnTo>
                <a:lnTo>
                  <a:pt x="1283" y="1730"/>
                </a:lnTo>
                <a:lnTo>
                  <a:pt x="1284" y="1730"/>
                </a:lnTo>
                <a:lnTo>
                  <a:pt x="1284" y="1731"/>
                </a:lnTo>
                <a:lnTo>
                  <a:pt x="1284" y="1733"/>
                </a:lnTo>
                <a:lnTo>
                  <a:pt x="1284" y="1734"/>
                </a:lnTo>
                <a:lnTo>
                  <a:pt x="1284" y="1736"/>
                </a:lnTo>
                <a:lnTo>
                  <a:pt x="1283" y="1736"/>
                </a:lnTo>
                <a:lnTo>
                  <a:pt x="1283" y="1737"/>
                </a:lnTo>
                <a:lnTo>
                  <a:pt x="1283" y="1739"/>
                </a:lnTo>
                <a:lnTo>
                  <a:pt x="1284" y="1739"/>
                </a:lnTo>
                <a:lnTo>
                  <a:pt x="1286" y="1739"/>
                </a:lnTo>
                <a:lnTo>
                  <a:pt x="1286" y="1740"/>
                </a:lnTo>
                <a:lnTo>
                  <a:pt x="1286" y="1742"/>
                </a:lnTo>
                <a:lnTo>
                  <a:pt x="1287" y="1742"/>
                </a:lnTo>
                <a:lnTo>
                  <a:pt x="1289" y="1743"/>
                </a:lnTo>
                <a:lnTo>
                  <a:pt x="1290" y="1743"/>
                </a:lnTo>
                <a:lnTo>
                  <a:pt x="1290" y="1745"/>
                </a:lnTo>
                <a:lnTo>
                  <a:pt x="1292" y="1746"/>
                </a:lnTo>
                <a:lnTo>
                  <a:pt x="1294" y="1746"/>
                </a:lnTo>
                <a:lnTo>
                  <a:pt x="1294" y="1748"/>
                </a:lnTo>
                <a:lnTo>
                  <a:pt x="1295" y="1749"/>
                </a:lnTo>
                <a:lnTo>
                  <a:pt x="1297" y="1749"/>
                </a:lnTo>
                <a:lnTo>
                  <a:pt x="1297" y="1751"/>
                </a:lnTo>
                <a:lnTo>
                  <a:pt x="1298" y="1751"/>
                </a:lnTo>
                <a:lnTo>
                  <a:pt x="1298" y="1752"/>
                </a:lnTo>
                <a:lnTo>
                  <a:pt x="1300" y="1752"/>
                </a:lnTo>
                <a:lnTo>
                  <a:pt x="1300" y="1754"/>
                </a:lnTo>
                <a:lnTo>
                  <a:pt x="1301" y="1754"/>
                </a:lnTo>
                <a:lnTo>
                  <a:pt x="1301" y="1755"/>
                </a:lnTo>
                <a:lnTo>
                  <a:pt x="1303" y="1755"/>
                </a:lnTo>
                <a:lnTo>
                  <a:pt x="1303" y="1757"/>
                </a:lnTo>
                <a:lnTo>
                  <a:pt x="1304" y="1757"/>
                </a:lnTo>
                <a:lnTo>
                  <a:pt x="1304" y="1758"/>
                </a:lnTo>
                <a:lnTo>
                  <a:pt x="1306" y="1758"/>
                </a:lnTo>
                <a:lnTo>
                  <a:pt x="1306" y="1760"/>
                </a:lnTo>
                <a:lnTo>
                  <a:pt x="1307" y="1760"/>
                </a:lnTo>
                <a:lnTo>
                  <a:pt x="1309" y="1760"/>
                </a:lnTo>
                <a:lnTo>
                  <a:pt x="1309" y="1761"/>
                </a:lnTo>
                <a:lnTo>
                  <a:pt x="1310" y="1763"/>
                </a:lnTo>
                <a:lnTo>
                  <a:pt x="1312" y="1763"/>
                </a:lnTo>
                <a:lnTo>
                  <a:pt x="1312" y="1764"/>
                </a:lnTo>
                <a:lnTo>
                  <a:pt x="1313" y="1766"/>
                </a:lnTo>
                <a:lnTo>
                  <a:pt x="1313" y="1767"/>
                </a:lnTo>
                <a:lnTo>
                  <a:pt x="1315" y="1767"/>
                </a:lnTo>
                <a:lnTo>
                  <a:pt x="1315" y="1769"/>
                </a:lnTo>
                <a:lnTo>
                  <a:pt x="1316" y="1769"/>
                </a:lnTo>
                <a:lnTo>
                  <a:pt x="1316" y="1770"/>
                </a:lnTo>
                <a:lnTo>
                  <a:pt x="1318" y="1770"/>
                </a:lnTo>
                <a:lnTo>
                  <a:pt x="1319" y="1772"/>
                </a:lnTo>
                <a:lnTo>
                  <a:pt x="1321" y="1772"/>
                </a:lnTo>
                <a:lnTo>
                  <a:pt x="1321" y="1773"/>
                </a:lnTo>
                <a:lnTo>
                  <a:pt x="1322" y="1773"/>
                </a:lnTo>
                <a:lnTo>
                  <a:pt x="1322" y="1775"/>
                </a:lnTo>
                <a:lnTo>
                  <a:pt x="1324" y="1775"/>
                </a:lnTo>
                <a:lnTo>
                  <a:pt x="1324" y="1777"/>
                </a:lnTo>
                <a:lnTo>
                  <a:pt x="1325" y="1777"/>
                </a:lnTo>
                <a:lnTo>
                  <a:pt x="1325" y="1778"/>
                </a:lnTo>
                <a:lnTo>
                  <a:pt x="1325" y="1780"/>
                </a:lnTo>
                <a:lnTo>
                  <a:pt x="1327" y="1780"/>
                </a:lnTo>
                <a:lnTo>
                  <a:pt x="1327" y="1781"/>
                </a:lnTo>
                <a:lnTo>
                  <a:pt x="1328" y="1781"/>
                </a:lnTo>
                <a:lnTo>
                  <a:pt x="1328" y="1783"/>
                </a:lnTo>
                <a:lnTo>
                  <a:pt x="1328" y="1784"/>
                </a:lnTo>
                <a:lnTo>
                  <a:pt x="1328" y="1786"/>
                </a:lnTo>
                <a:lnTo>
                  <a:pt x="1330" y="1786"/>
                </a:lnTo>
                <a:lnTo>
                  <a:pt x="1330" y="1787"/>
                </a:lnTo>
                <a:lnTo>
                  <a:pt x="1330" y="1789"/>
                </a:lnTo>
                <a:lnTo>
                  <a:pt x="1330" y="1790"/>
                </a:lnTo>
                <a:lnTo>
                  <a:pt x="1330" y="1792"/>
                </a:lnTo>
                <a:lnTo>
                  <a:pt x="1331" y="1793"/>
                </a:lnTo>
                <a:lnTo>
                  <a:pt x="1331" y="1795"/>
                </a:lnTo>
                <a:lnTo>
                  <a:pt x="1331" y="1796"/>
                </a:lnTo>
                <a:lnTo>
                  <a:pt x="1330" y="1798"/>
                </a:lnTo>
                <a:lnTo>
                  <a:pt x="1330" y="1799"/>
                </a:lnTo>
                <a:lnTo>
                  <a:pt x="1330" y="1801"/>
                </a:lnTo>
                <a:lnTo>
                  <a:pt x="1330" y="1802"/>
                </a:lnTo>
                <a:lnTo>
                  <a:pt x="1328" y="1804"/>
                </a:lnTo>
                <a:lnTo>
                  <a:pt x="1328" y="1805"/>
                </a:lnTo>
                <a:lnTo>
                  <a:pt x="1328" y="1807"/>
                </a:lnTo>
                <a:lnTo>
                  <a:pt x="1327" y="1807"/>
                </a:lnTo>
                <a:lnTo>
                  <a:pt x="1327" y="1808"/>
                </a:lnTo>
                <a:lnTo>
                  <a:pt x="1327" y="1810"/>
                </a:lnTo>
                <a:lnTo>
                  <a:pt x="1327" y="1811"/>
                </a:lnTo>
                <a:lnTo>
                  <a:pt x="1325" y="1811"/>
                </a:lnTo>
                <a:lnTo>
                  <a:pt x="1325" y="1813"/>
                </a:lnTo>
                <a:lnTo>
                  <a:pt x="1325" y="1814"/>
                </a:lnTo>
                <a:lnTo>
                  <a:pt x="1324" y="1816"/>
                </a:lnTo>
                <a:lnTo>
                  <a:pt x="1324" y="1817"/>
                </a:lnTo>
                <a:lnTo>
                  <a:pt x="1324" y="1819"/>
                </a:lnTo>
                <a:lnTo>
                  <a:pt x="1322" y="1819"/>
                </a:lnTo>
                <a:lnTo>
                  <a:pt x="1322" y="1820"/>
                </a:lnTo>
                <a:lnTo>
                  <a:pt x="1322" y="1822"/>
                </a:lnTo>
                <a:lnTo>
                  <a:pt x="1322" y="1823"/>
                </a:lnTo>
                <a:lnTo>
                  <a:pt x="1321" y="1823"/>
                </a:lnTo>
                <a:lnTo>
                  <a:pt x="1321" y="1825"/>
                </a:lnTo>
                <a:lnTo>
                  <a:pt x="1321" y="1826"/>
                </a:lnTo>
                <a:lnTo>
                  <a:pt x="1319" y="1828"/>
                </a:lnTo>
                <a:lnTo>
                  <a:pt x="1319" y="1830"/>
                </a:lnTo>
                <a:lnTo>
                  <a:pt x="1319" y="1831"/>
                </a:lnTo>
                <a:lnTo>
                  <a:pt x="1319" y="1833"/>
                </a:lnTo>
                <a:lnTo>
                  <a:pt x="1318" y="1833"/>
                </a:lnTo>
                <a:lnTo>
                  <a:pt x="1318" y="1834"/>
                </a:lnTo>
                <a:lnTo>
                  <a:pt x="1318" y="1836"/>
                </a:lnTo>
                <a:lnTo>
                  <a:pt x="1318" y="1837"/>
                </a:lnTo>
                <a:lnTo>
                  <a:pt x="1316" y="1837"/>
                </a:lnTo>
                <a:lnTo>
                  <a:pt x="1316" y="1839"/>
                </a:lnTo>
                <a:lnTo>
                  <a:pt x="1316" y="1840"/>
                </a:lnTo>
                <a:lnTo>
                  <a:pt x="1315" y="1840"/>
                </a:lnTo>
                <a:lnTo>
                  <a:pt x="1315" y="1842"/>
                </a:lnTo>
                <a:lnTo>
                  <a:pt x="1315" y="1843"/>
                </a:lnTo>
                <a:lnTo>
                  <a:pt x="1313" y="1845"/>
                </a:lnTo>
                <a:lnTo>
                  <a:pt x="1313" y="1846"/>
                </a:lnTo>
                <a:lnTo>
                  <a:pt x="1313" y="1848"/>
                </a:lnTo>
                <a:lnTo>
                  <a:pt x="1312" y="1849"/>
                </a:lnTo>
                <a:lnTo>
                  <a:pt x="1312" y="1851"/>
                </a:lnTo>
                <a:lnTo>
                  <a:pt x="1312" y="1852"/>
                </a:lnTo>
                <a:lnTo>
                  <a:pt x="1310" y="1852"/>
                </a:lnTo>
                <a:lnTo>
                  <a:pt x="1310" y="1854"/>
                </a:lnTo>
                <a:lnTo>
                  <a:pt x="1310" y="1855"/>
                </a:lnTo>
                <a:lnTo>
                  <a:pt x="1309" y="1855"/>
                </a:lnTo>
                <a:lnTo>
                  <a:pt x="1309" y="1857"/>
                </a:lnTo>
                <a:lnTo>
                  <a:pt x="1309" y="1858"/>
                </a:lnTo>
                <a:lnTo>
                  <a:pt x="1309" y="1860"/>
                </a:lnTo>
                <a:lnTo>
                  <a:pt x="1307" y="1860"/>
                </a:lnTo>
                <a:lnTo>
                  <a:pt x="1307" y="1861"/>
                </a:lnTo>
                <a:lnTo>
                  <a:pt x="1307" y="1863"/>
                </a:lnTo>
                <a:lnTo>
                  <a:pt x="1307" y="1864"/>
                </a:lnTo>
                <a:lnTo>
                  <a:pt x="1306" y="1864"/>
                </a:lnTo>
                <a:lnTo>
                  <a:pt x="1306" y="1866"/>
                </a:lnTo>
                <a:lnTo>
                  <a:pt x="1306" y="1867"/>
                </a:lnTo>
                <a:lnTo>
                  <a:pt x="1304" y="1869"/>
                </a:lnTo>
                <a:lnTo>
                  <a:pt x="1304" y="1870"/>
                </a:lnTo>
                <a:lnTo>
                  <a:pt x="1304" y="1872"/>
                </a:lnTo>
                <a:lnTo>
                  <a:pt x="1303" y="1872"/>
                </a:lnTo>
                <a:lnTo>
                  <a:pt x="1303" y="1873"/>
                </a:lnTo>
                <a:lnTo>
                  <a:pt x="1303" y="1875"/>
                </a:lnTo>
                <a:lnTo>
                  <a:pt x="1303" y="1876"/>
                </a:lnTo>
                <a:lnTo>
                  <a:pt x="1301" y="1876"/>
                </a:lnTo>
                <a:lnTo>
                  <a:pt x="1301" y="1878"/>
                </a:lnTo>
                <a:lnTo>
                  <a:pt x="1301" y="1879"/>
                </a:lnTo>
                <a:lnTo>
                  <a:pt x="1300" y="1879"/>
                </a:lnTo>
                <a:lnTo>
                  <a:pt x="1300" y="1881"/>
                </a:lnTo>
                <a:lnTo>
                  <a:pt x="1300" y="1883"/>
                </a:lnTo>
                <a:lnTo>
                  <a:pt x="1300" y="1884"/>
                </a:lnTo>
                <a:lnTo>
                  <a:pt x="1298" y="1884"/>
                </a:lnTo>
                <a:lnTo>
                  <a:pt x="1298" y="1886"/>
                </a:lnTo>
                <a:lnTo>
                  <a:pt x="1298" y="1887"/>
                </a:lnTo>
                <a:lnTo>
                  <a:pt x="1297" y="1887"/>
                </a:lnTo>
                <a:lnTo>
                  <a:pt x="1297" y="1889"/>
                </a:lnTo>
                <a:lnTo>
                  <a:pt x="1297" y="1890"/>
                </a:lnTo>
                <a:lnTo>
                  <a:pt x="1295" y="1890"/>
                </a:lnTo>
                <a:lnTo>
                  <a:pt x="1294" y="1892"/>
                </a:lnTo>
                <a:lnTo>
                  <a:pt x="1292" y="1892"/>
                </a:lnTo>
                <a:lnTo>
                  <a:pt x="1292" y="1893"/>
                </a:lnTo>
                <a:lnTo>
                  <a:pt x="1290" y="1893"/>
                </a:lnTo>
                <a:lnTo>
                  <a:pt x="1290" y="1895"/>
                </a:lnTo>
                <a:lnTo>
                  <a:pt x="1289" y="1895"/>
                </a:lnTo>
                <a:lnTo>
                  <a:pt x="1287" y="1895"/>
                </a:lnTo>
                <a:lnTo>
                  <a:pt x="1286" y="1895"/>
                </a:lnTo>
                <a:lnTo>
                  <a:pt x="1284" y="1895"/>
                </a:lnTo>
                <a:lnTo>
                  <a:pt x="1284" y="1896"/>
                </a:lnTo>
                <a:lnTo>
                  <a:pt x="1283" y="1896"/>
                </a:lnTo>
                <a:lnTo>
                  <a:pt x="1283" y="1898"/>
                </a:lnTo>
                <a:lnTo>
                  <a:pt x="1281" y="1898"/>
                </a:lnTo>
                <a:lnTo>
                  <a:pt x="1281" y="1899"/>
                </a:lnTo>
                <a:lnTo>
                  <a:pt x="1280" y="1899"/>
                </a:lnTo>
                <a:lnTo>
                  <a:pt x="1280" y="1901"/>
                </a:lnTo>
                <a:lnTo>
                  <a:pt x="1278" y="1901"/>
                </a:lnTo>
                <a:lnTo>
                  <a:pt x="1278" y="1902"/>
                </a:lnTo>
                <a:lnTo>
                  <a:pt x="1277" y="1902"/>
                </a:lnTo>
                <a:lnTo>
                  <a:pt x="1277" y="1904"/>
                </a:lnTo>
                <a:lnTo>
                  <a:pt x="1275" y="1904"/>
                </a:lnTo>
                <a:lnTo>
                  <a:pt x="1275" y="1905"/>
                </a:lnTo>
                <a:lnTo>
                  <a:pt x="1274" y="1905"/>
                </a:lnTo>
                <a:lnTo>
                  <a:pt x="1272" y="1905"/>
                </a:lnTo>
                <a:lnTo>
                  <a:pt x="1272" y="1907"/>
                </a:lnTo>
                <a:lnTo>
                  <a:pt x="1271" y="1907"/>
                </a:lnTo>
                <a:lnTo>
                  <a:pt x="1271" y="1908"/>
                </a:lnTo>
                <a:lnTo>
                  <a:pt x="1269" y="1908"/>
                </a:lnTo>
                <a:lnTo>
                  <a:pt x="1269" y="1910"/>
                </a:lnTo>
                <a:lnTo>
                  <a:pt x="1268" y="1910"/>
                </a:lnTo>
                <a:lnTo>
                  <a:pt x="1268" y="1911"/>
                </a:lnTo>
                <a:lnTo>
                  <a:pt x="1266" y="1911"/>
                </a:lnTo>
                <a:lnTo>
                  <a:pt x="1266" y="1913"/>
                </a:lnTo>
                <a:lnTo>
                  <a:pt x="1265" y="1913"/>
                </a:lnTo>
                <a:lnTo>
                  <a:pt x="1263" y="1914"/>
                </a:lnTo>
                <a:lnTo>
                  <a:pt x="1262" y="1916"/>
                </a:lnTo>
                <a:lnTo>
                  <a:pt x="1260" y="1917"/>
                </a:lnTo>
                <a:lnTo>
                  <a:pt x="1259" y="1917"/>
                </a:lnTo>
                <a:lnTo>
                  <a:pt x="1259" y="1919"/>
                </a:lnTo>
                <a:lnTo>
                  <a:pt x="1257" y="1919"/>
                </a:lnTo>
                <a:lnTo>
                  <a:pt x="1257" y="1920"/>
                </a:lnTo>
                <a:lnTo>
                  <a:pt x="1256" y="1920"/>
                </a:lnTo>
                <a:lnTo>
                  <a:pt x="1256" y="1922"/>
                </a:lnTo>
                <a:lnTo>
                  <a:pt x="1254" y="1922"/>
                </a:lnTo>
                <a:lnTo>
                  <a:pt x="1254" y="1923"/>
                </a:lnTo>
                <a:lnTo>
                  <a:pt x="1253" y="1923"/>
                </a:lnTo>
                <a:lnTo>
                  <a:pt x="1253" y="1925"/>
                </a:lnTo>
                <a:lnTo>
                  <a:pt x="1251" y="1925"/>
                </a:lnTo>
                <a:lnTo>
                  <a:pt x="1250" y="1925"/>
                </a:lnTo>
                <a:lnTo>
                  <a:pt x="1250" y="1926"/>
                </a:lnTo>
                <a:lnTo>
                  <a:pt x="1248" y="1925"/>
                </a:lnTo>
                <a:lnTo>
                  <a:pt x="1248" y="1923"/>
                </a:lnTo>
                <a:lnTo>
                  <a:pt x="1247" y="1923"/>
                </a:lnTo>
                <a:lnTo>
                  <a:pt x="1195" y="1902"/>
                </a:lnTo>
                <a:lnTo>
                  <a:pt x="1194" y="1902"/>
                </a:lnTo>
                <a:lnTo>
                  <a:pt x="1192" y="1902"/>
                </a:lnTo>
                <a:lnTo>
                  <a:pt x="1192" y="1901"/>
                </a:lnTo>
                <a:lnTo>
                  <a:pt x="1192" y="1899"/>
                </a:lnTo>
                <a:lnTo>
                  <a:pt x="1194" y="1899"/>
                </a:lnTo>
                <a:lnTo>
                  <a:pt x="1192" y="1899"/>
                </a:lnTo>
                <a:lnTo>
                  <a:pt x="1192" y="1898"/>
                </a:lnTo>
                <a:lnTo>
                  <a:pt x="1194" y="1898"/>
                </a:lnTo>
                <a:lnTo>
                  <a:pt x="1204" y="1902"/>
                </a:lnTo>
                <a:lnTo>
                  <a:pt x="1207" y="1902"/>
                </a:lnTo>
                <a:lnTo>
                  <a:pt x="1210" y="1904"/>
                </a:lnTo>
                <a:lnTo>
                  <a:pt x="1213" y="1905"/>
                </a:lnTo>
                <a:lnTo>
                  <a:pt x="1216" y="1907"/>
                </a:lnTo>
                <a:lnTo>
                  <a:pt x="1219" y="1907"/>
                </a:lnTo>
                <a:lnTo>
                  <a:pt x="1221" y="1908"/>
                </a:lnTo>
                <a:lnTo>
                  <a:pt x="1224" y="1910"/>
                </a:lnTo>
                <a:lnTo>
                  <a:pt x="1227" y="1910"/>
                </a:lnTo>
                <a:lnTo>
                  <a:pt x="1228" y="1911"/>
                </a:lnTo>
                <a:lnTo>
                  <a:pt x="1231" y="1911"/>
                </a:lnTo>
                <a:lnTo>
                  <a:pt x="1234" y="1913"/>
                </a:lnTo>
                <a:lnTo>
                  <a:pt x="1236" y="1914"/>
                </a:lnTo>
                <a:lnTo>
                  <a:pt x="1239" y="1914"/>
                </a:lnTo>
                <a:lnTo>
                  <a:pt x="1242" y="1916"/>
                </a:lnTo>
                <a:lnTo>
                  <a:pt x="1247" y="1917"/>
                </a:lnTo>
                <a:lnTo>
                  <a:pt x="1248" y="1914"/>
                </a:lnTo>
                <a:lnTo>
                  <a:pt x="1251" y="1916"/>
                </a:lnTo>
                <a:lnTo>
                  <a:pt x="1253" y="1914"/>
                </a:lnTo>
                <a:lnTo>
                  <a:pt x="1253" y="1913"/>
                </a:lnTo>
                <a:lnTo>
                  <a:pt x="1254" y="1911"/>
                </a:lnTo>
                <a:lnTo>
                  <a:pt x="1254" y="1908"/>
                </a:lnTo>
                <a:lnTo>
                  <a:pt x="1259" y="1911"/>
                </a:lnTo>
                <a:lnTo>
                  <a:pt x="1260" y="1910"/>
                </a:lnTo>
                <a:lnTo>
                  <a:pt x="1260" y="1908"/>
                </a:lnTo>
                <a:lnTo>
                  <a:pt x="1260" y="1910"/>
                </a:lnTo>
                <a:lnTo>
                  <a:pt x="1266" y="1893"/>
                </a:lnTo>
                <a:lnTo>
                  <a:pt x="1259" y="1890"/>
                </a:lnTo>
                <a:lnTo>
                  <a:pt x="1257" y="1890"/>
                </a:lnTo>
                <a:lnTo>
                  <a:pt x="1250" y="1887"/>
                </a:lnTo>
                <a:lnTo>
                  <a:pt x="1241" y="1884"/>
                </a:lnTo>
                <a:lnTo>
                  <a:pt x="1239" y="1884"/>
                </a:lnTo>
                <a:lnTo>
                  <a:pt x="1228" y="1879"/>
                </a:lnTo>
                <a:lnTo>
                  <a:pt x="1227" y="1879"/>
                </a:lnTo>
                <a:lnTo>
                  <a:pt x="1213" y="1873"/>
                </a:lnTo>
                <a:lnTo>
                  <a:pt x="1209" y="1872"/>
                </a:lnTo>
                <a:lnTo>
                  <a:pt x="1204" y="1870"/>
                </a:lnTo>
                <a:lnTo>
                  <a:pt x="1200" y="1869"/>
                </a:lnTo>
                <a:lnTo>
                  <a:pt x="1197" y="1867"/>
                </a:lnTo>
                <a:lnTo>
                  <a:pt x="1192" y="1866"/>
                </a:lnTo>
                <a:lnTo>
                  <a:pt x="1189" y="1864"/>
                </a:lnTo>
                <a:lnTo>
                  <a:pt x="1186" y="1863"/>
                </a:lnTo>
                <a:lnTo>
                  <a:pt x="1182" y="1861"/>
                </a:lnTo>
                <a:lnTo>
                  <a:pt x="1180" y="1861"/>
                </a:lnTo>
                <a:lnTo>
                  <a:pt x="1177" y="1867"/>
                </a:lnTo>
                <a:lnTo>
                  <a:pt x="1172" y="1866"/>
                </a:lnTo>
                <a:lnTo>
                  <a:pt x="1175" y="1857"/>
                </a:lnTo>
                <a:lnTo>
                  <a:pt x="1175" y="1855"/>
                </a:lnTo>
                <a:lnTo>
                  <a:pt x="1174" y="1854"/>
                </a:lnTo>
                <a:lnTo>
                  <a:pt x="1174" y="1852"/>
                </a:lnTo>
                <a:lnTo>
                  <a:pt x="1172" y="1852"/>
                </a:lnTo>
                <a:lnTo>
                  <a:pt x="1169" y="1852"/>
                </a:lnTo>
                <a:lnTo>
                  <a:pt x="1163" y="1849"/>
                </a:lnTo>
                <a:lnTo>
                  <a:pt x="1157" y="1848"/>
                </a:lnTo>
                <a:lnTo>
                  <a:pt x="1151" y="1845"/>
                </a:lnTo>
                <a:lnTo>
                  <a:pt x="1145" y="1842"/>
                </a:lnTo>
                <a:lnTo>
                  <a:pt x="1141" y="1840"/>
                </a:lnTo>
                <a:lnTo>
                  <a:pt x="1138" y="1840"/>
                </a:lnTo>
                <a:lnTo>
                  <a:pt x="1124" y="1834"/>
                </a:lnTo>
                <a:lnTo>
                  <a:pt x="1122" y="1836"/>
                </a:lnTo>
                <a:lnTo>
                  <a:pt x="1122" y="1837"/>
                </a:lnTo>
                <a:lnTo>
                  <a:pt x="1122" y="1839"/>
                </a:lnTo>
                <a:lnTo>
                  <a:pt x="1122" y="1840"/>
                </a:lnTo>
                <a:lnTo>
                  <a:pt x="1122" y="1842"/>
                </a:lnTo>
                <a:lnTo>
                  <a:pt x="1121" y="1842"/>
                </a:lnTo>
                <a:lnTo>
                  <a:pt x="1121" y="1840"/>
                </a:lnTo>
                <a:lnTo>
                  <a:pt x="1119" y="1840"/>
                </a:lnTo>
                <a:lnTo>
                  <a:pt x="1119" y="1839"/>
                </a:lnTo>
                <a:lnTo>
                  <a:pt x="1119" y="1836"/>
                </a:lnTo>
                <a:lnTo>
                  <a:pt x="1119" y="1833"/>
                </a:lnTo>
                <a:lnTo>
                  <a:pt x="1119" y="1830"/>
                </a:lnTo>
                <a:lnTo>
                  <a:pt x="1119" y="1826"/>
                </a:lnTo>
                <a:lnTo>
                  <a:pt x="1119" y="1823"/>
                </a:lnTo>
                <a:lnTo>
                  <a:pt x="1119" y="1820"/>
                </a:lnTo>
                <a:lnTo>
                  <a:pt x="1118" y="1817"/>
                </a:lnTo>
                <a:lnTo>
                  <a:pt x="1118" y="1814"/>
                </a:lnTo>
                <a:lnTo>
                  <a:pt x="1118" y="1813"/>
                </a:lnTo>
                <a:lnTo>
                  <a:pt x="1118" y="1811"/>
                </a:lnTo>
                <a:lnTo>
                  <a:pt x="1118" y="1808"/>
                </a:lnTo>
                <a:lnTo>
                  <a:pt x="1118" y="1807"/>
                </a:lnTo>
                <a:lnTo>
                  <a:pt x="1118" y="1804"/>
                </a:lnTo>
                <a:lnTo>
                  <a:pt x="1116" y="1801"/>
                </a:lnTo>
                <a:lnTo>
                  <a:pt x="1116" y="1799"/>
                </a:lnTo>
                <a:lnTo>
                  <a:pt x="1116" y="1798"/>
                </a:lnTo>
                <a:lnTo>
                  <a:pt x="1115" y="1796"/>
                </a:lnTo>
                <a:lnTo>
                  <a:pt x="1103" y="1790"/>
                </a:lnTo>
                <a:lnTo>
                  <a:pt x="1089" y="1784"/>
                </a:lnTo>
                <a:lnTo>
                  <a:pt x="1086" y="1784"/>
                </a:lnTo>
                <a:lnTo>
                  <a:pt x="1082" y="1786"/>
                </a:lnTo>
                <a:lnTo>
                  <a:pt x="1086" y="1786"/>
                </a:lnTo>
                <a:lnTo>
                  <a:pt x="1086" y="1787"/>
                </a:lnTo>
                <a:lnTo>
                  <a:pt x="1088" y="1807"/>
                </a:lnTo>
                <a:lnTo>
                  <a:pt x="1094" y="1805"/>
                </a:lnTo>
                <a:lnTo>
                  <a:pt x="1100" y="1805"/>
                </a:lnTo>
                <a:lnTo>
                  <a:pt x="1107" y="1805"/>
                </a:lnTo>
                <a:lnTo>
                  <a:pt x="1110" y="1805"/>
                </a:lnTo>
                <a:lnTo>
                  <a:pt x="1110" y="1807"/>
                </a:lnTo>
                <a:lnTo>
                  <a:pt x="1110" y="1808"/>
                </a:lnTo>
                <a:lnTo>
                  <a:pt x="1109" y="1808"/>
                </a:lnTo>
                <a:lnTo>
                  <a:pt x="1107" y="1808"/>
                </a:lnTo>
                <a:lnTo>
                  <a:pt x="1107" y="1807"/>
                </a:lnTo>
                <a:lnTo>
                  <a:pt x="1100" y="1808"/>
                </a:lnTo>
                <a:lnTo>
                  <a:pt x="1098" y="1808"/>
                </a:lnTo>
                <a:lnTo>
                  <a:pt x="1088" y="1816"/>
                </a:lnTo>
                <a:lnTo>
                  <a:pt x="1086" y="1816"/>
                </a:lnTo>
                <a:lnTo>
                  <a:pt x="1086" y="1817"/>
                </a:lnTo>
                <a:lnTo>
                  <a:pt x="1085" y="1817"/>
                </a:lnTo>
                <a:lnTo>
                  <a:pt x="1086" y="1817"/>
                </a:lnTo>
                <a:lnTo>
                  <a:pt x="1088" y="1830"/>
                </a:lnTo>
                <a:lnTo>
                  <a:pt x="1089" y="1830"/>
                </a:lnTo>
                <a:lnTo>
                  <a:pt x="1091" y="1830"/>
                </a:lnTo>
                <a:lnTo>
                  <a:pt x="1095" y="1830"/>
                </a:lnTo>
                <a:lnTo>
                  <a:pt x="1100" y="1830"/>
                </a:lnTo>
                <a:lnTo>
                  <a:pt x="1104" y="1830"/>
                </a:lnTo>
                <a:lnTo>
                  <a:pt x="1112" y="1828"/>
                </a:lnTo>
                <a:lnTo>
                  <a:pt x="1113" y="1828"/>
                </a:lnTo>
                <a:lnTo>
                  <a:pt x="1113" y="1830"/>
                </a:lnTo>
                <a:lnTo>
                  <a:pt x="1112" y="1830"/>
                </a:lnTo>
                <a:lnTo>
                  <a:pt x="1106" y="1830"/>
                </a:lnTo>
                <a:lnTo>
                  <a:pt x="1100" y="1831"/>
                </a:lnTo>
                <a:lnTo>
                  <a:pt x="1095" y="1831"/>
                </a:lnTo>
                <a:lnTo>
                  <a:pt x="1092" y="1831"/>
                </a:lnTo>
                <a:lnTo>
                  <a:pt x="1089" y="1831"/>
                </a:lnTo>
                <a:lnTo>
                  <a:pt x="1088" y="1833"/>
                </a:lnTo>
                <a:lnTo>
                  <a:pt x="1089" y="1848"/>
                </a:lnTo>
                <a:lnTo>
                  <a:pt x="1112" y="1857"/>
                </a:lnTo>
                <a:lnTo>
                  <a:pt x="1113" y="1857"/>
                </a:lnTo>
                <a:lnTo>
                  <a:pt x="1119" y="1851"/>
                </a:lnTo>
                <a:lnTo>
                  <a:pt x="1121" y="1851"/>
                </a:lnTo>
                <a:lnTo>
                  <a:pt x="1122" y="1851"/>
                </a:lnTo>
                <a:lnTo>
                  <a:pt x="1124" y="1851"/>
                </a:lnTo>
                <a:lnTo>
                  <a:pt x="1122" y="1858"/>
                </a:lnTo>
                <a:lnTo>
                  <a:pt x="1132" y="1858"/>
                </a:lnTo>
                <a:lnTo>
                  <a:pt x="1151" y="1861"/>
                </a:lnTo>
                <a:lnTo>
                  <a:pt x="1151" y="1860"/>
                </a:lnTo>
                <a:lnTo>
                  <a:pt x="1153" y="1860"/>
                </a:lnTo>
                <a:lnTo>
                  <a:pt x="1145" y="1875"/>
                </a:lnTo>
                <a:lnTo>
                  <a:pt x="1153" y="1879"/>
                </a:lnTo>
                <a:lnTo>
                  <a:pt x="1162" y="1883"/>
                </a:lnTo>
                <a:lnTo>
                  <a:pt x="1169" y="1886"/>
                </a:lnTo>
                <a:lnTo>
                  <a:pt x="1172" y="1887"/>
                </a:lnTo>
                <a:lnTo>
                  <a:pt x="1174" y="1889"/>
                </a:lnTo>
                <a:lnTo>
                  <a:pt x="1177" y="1881"/>
                </a:lnTo>
                <a:lnTo>
                  <a:pt x="1185" y="1886"/>
                </a:lnTo>
                <a:lnTo>
                  <a:pt x="1186" y="1884"/>
                </a:lnTo>
                <a:lnTo>
                  <a:pt x="1186" y="1886"/>
                </a:lnTo>
                <a:lnTo>
                  <a:pt x="1185" y="1886"/>
                </a:lnTo>
                <a:lnTo>
                  <a:pt x="1180" y="1889"/>
                </a:lnTo>
                <a:lnTo>
                  <a:pt x="1175" y="1892"/>
                </a:lnTo>
                <a:lnTo>
                  <a:pt x="1174" y="1892"/>
                </a:lnTo>
                <a:lnTo>
                  <a:pt x="1172" y="1892"/>
                </a:lnTo>
                <a:lnTo>
                  <a:pt x="1166" y="1889"/>
                </a:lnTo>
                <a:lnTo>
                  <a:pt x="1157" y="1884"/>
                </a:lnTo>
                <a:lnTo>
                  <a:pt x="1148" y="1881"/>
                </a:lnTo>
                <a:lnTo>
                  <a:pt x="1142" y="1878"/>
                </a:lnTo>
                <a:lnTo>
                  <a:pt x="1141" y="1878"/>
                </a:lnTo>
                <a:lnTo>
                  <a:pt x="1141" y="1876"/>
                </a:lnTo>
                <a:lnTo>
                  <a:pt x="1142" y="1864"/>
                </a:lnTo>
                <a:lnTo>
                  <a:pt x="1121" y="1861"/>
                </a:lnTo>
                <a:lnTo>
                  <a:pt x="1119" y="1863"/>
                </a:lnTo>
                <a:lnTo>
                  <a:pt x="1118" y="1863"/>
                </a:lnTo>
                <a:lnTo>
                  <a:pt x="1113" y="1864"/>
                </a:lnTo>
                <a:lnTo>
                  <a:pt x="1112" y="1866"/>
                </a:lnTo>
                <a:lnTo>
                  <a:pt x="1110" y="1866"/>
                </a:lnTo>
                <a:lnTo>
                  <a:pt x="1110" y="1867"/>
                </a:lnTo>
                <a:lnTo>
                  <a:pt x="1109" y="1867"/>
                </a:lnTo>
                <a:lnTo>
                  <a:pt x="1107" y="1867"/>
                </a:lnTo>
                <a:lnTo>
                  <a:pt x="1107" y="1866"/>
                </a:lnTo>
                <a:lnTo>
                  <a:pt x="1107" y="1864"/>
                </a:lnTo>
                <a:lnTo>
                  <a:pt x="1109" y="1864"/>
                </a:lnTo>
                <a:lnTo>
                  <a:pt x="1109" y="1866"/>
                </a:lnTo>
                <a:lnTo>
                  <a:pt x="1110" y="1861"/>
                </a:lnTo>
                <a:lnTo>
                  <a:pt x="1112" y="1861"/>
                </a:lnTo>
                <a:lnTo>
                  <a:pt x="1091" y="1852"/>
                </a:lnTo>
                <a:lnTo>
                  <a:pt x="1089" y="1851"/>
                </a:lnTo>
                <a:lnTo>
                  <a:pt x="1088" y="1852"/>
                </a:lnTo>
                <a:lnTo>
                  <a:pt x="1088" y="1854"/>
                </a:lnTo>
                <a:lnTo>
                  <a:pt x="1088" y="1855"/>
                </a:lnTo>
                <a:lnTo>
                  <a:pt x="1095" y="1858"/>
                </a:lnTo>
                <a:lnTo>
                  <a:pt x="1100" y="1860"/>
                </a:lnTo>
                <a:lnTo>
                  <a:pt x="1101" y="1860"/>
                </a:lnTo>
                <a:lnTo>
                  <a:pt x="1101" y="1861"/>
                </a:lnTo>
                <a:lnTo>
                  <a:pt x="1103" y="1861"/>
                </a:lnTo>
                <a:lnTo>
                  <a:pt x="1104" y="1863"/>
                </a:lnTo>
                <a:lnTo>
                  <a:pt x="1104" y="1864"/>
                </a:lnTo>
                <a:lnTo>
                  <a:pt x="1104" y="1863"/>
                </a:lnTo>
                <a:lnTo>
                  <a:pt x="1103" y="1863"/>
                </a:lnTo>
                <a:lnTo>
                  <a:pt x="1101" y="1863"/>
                </a:lnTo>
                <a:lnTo>
                  <a:pt x="1101" y="1861"/>
                </a:lnTo>
                <a:lnTo>
                  <a:pt x="1100" y="1861"/>
                </a:lnTo>
                <a:lnTo>
                  <a:pt x="1098" y="1861"/>
                </a:lnTo>
                <a:lnTo>
                  <a:pt x="1098" y="1860"/>
                </a:lnTo>
                <a:lnTo>
                  <a:pt x="1097" y="1860"/>
                </a:lnTo>
                <a:lnTo>
                  <a:pt x="1095" y="1860"/>
                </a:lnTo>
                <a:lnTo>
                  <a:pt x="1095" y="1858"/>
                </a:lnTo>
                <a:lnTo>
                  <a:pt x="1094" y="1858"/>
                </a:lnTo>
                <a:lnTo>
                  <a:pt x="1092" y="1858"/>
                </a:lnTo>
                <a:lnTo>
                  <a:pt x="1091" y="1858"/>
                </a:lnTo>
                <a:lnTo>
                  <a:pt x="1091" y="1857"/>
                </a:lnTo>
                <a:lnTo>
                  <a:pt x="1089" y="1857"/>
                </a:lnTo>
                <a:lnTo>
                  <a:pt x="1088" y="1857"/>
                </a:lnTo>
                <a:lnTo>
                  <a:pt x="1088" y="1855"/>
                </a:lnTo>
                <a:lnTo>
                  <a:pt x="1086" y="1855"/>
                </a:lnTo>
                <a:lnTo>
                  <a:pt x="1085" y="1855"/>
                </a:lnTo>
                <a:lnTo>
                  <a:pt x="1083" y="1855"/>
                </a:lnTo>
                <a:lnTo>
                  <a:pt x="1083" y="1854"/>
                </a:lnTo>
                <a:lnTo>
                  <a:pt x="1082" y="1854"/>
                </a:lnTo>
                <a:lnTo>
                  <a:pt x="1080" y="1852"/>
                </a:lnTo>
                <a:lnTo>
                  <a:pt x="1079" y="1852"/>
                </a:lnTo>
                <a:lnTo>
                  <a:pt x="1077" y="1852"/>
                </a:lnTo>
                <a:lnTo>
                  <a:pt x="1074" y="1851"/>
                </a:lnTo>
                <a:lnTo>
                  <a:pt x="1071" y="1849"/>
                </a:lnTo>
                <a:lnTo>
                  <a:pt x="1059" y="1845"/>
                </a:lnTo>
                <a:lnTo>
                  <a:pt x="1059" y="1846"/>
                </a:lnTo>
                <a:lnTo>
                  <a:pt x="1068" y="1851"/>
                </a:lnTo>
                <a:lnTo>
                  <a:pt x="1070" y="1852"/>
                </a:lnTo>
                <a:lnTo>
                  <a:pt x="1085" y="1858"/>
                </a:lnTo>
                <a:lnTo>
                  <a:pt x="1086" y="1858"/>
                </a:lnTo>
                <a:lnTo>
                  <a:pt x="1085" y="1858"/>
                </a:lnTo>
                <a:lnTo>
                  <a:pt x="1085" y="1860"/>
                </a:lnTo>
                <a:lnTo>
                  <a:pt x="1088" y="1860"/>
                </a:lnTo>
                <a:lnTo>
                  <a:pt x="1091" y="1861"/>
                </a:lnTo>
                <a:lnTo>
                  <a:pt x="1092" y="1863"/>
                </a:lnTo>
                <a:lnTo>
                  <a:pt x="1094" y="1863"/>
                </a:lnTo>
                <a:lnTo>
                  <a:pt x="1095" y="1863"/>
                </a:lnTo>
                <a:lnTo>
                  <a:pt x="1097" y="1863"/>
                </a:lnTo>
                <a:lnTo>
                  <a:pt x="1097" y="1864"/>
                </a:lnTo>
                <a:lnTo>
                  <a:pt x="1098" y="1864"/>
                </a:lnTo>
                <a:lnTo>
                  <a:pt x="1098" y="1866"/>
                </a:lnTo>
                <a:lnTo>
                  <a:pt x="1097" y="1866"/>
                </a:lnTo>
                <a:lnTo>
                  <a:pt x="1095" y="1866"/>
                </a:lnTo>
                <a:lnTo>
                  <a:pt x="1094" y="1866"/>
                </a:lnTo>
                <a:lnTo>
                  <a:pt x="1094" y="1864"/>
                </a:lnTo>
                <a:lnTo>
                  <a:pt x="1092" y="1864"/>
                </a:lnTo>
                <a:lnTo>
                  <a:pt x="1089" y="1863"/>
                </a:lnTo>
                <a:lnTo>
                  <a:pt x="1088" y="1863"/>
                </a:lnTo>
                <a:lnTo>
                  <a:pt x="1086" y="1863"/>
                </a:lnTo>
                <a:lnTo>
                  <a:pt x="1085" y="1863"/>
                </a:lnTo>
                <a:lnTo>
                  <a:pt x="1083" y="1863"/>
                </a:lnTo>
                <a:lnTo>
                  <a:pt x="1082" y="1863"/>
                </a:lnTo>
                <a:lnTo>
                  <a:pt x="1080" y="1863"/>
                </a:lnTo>
                <a:lnTo>
                  <a:pt x="1074" y="1878"/>
                </a:lnTo>
                <a:lnTo>
                  <a:pt x="1079" y="1881"/>
                </a:lnTo>
                <a:lnTo>
                  <a:pt x="1077" y="1886"/>
                </a:lnTo>
                <a:lnTo>
                  <a:pt x="1079" y="1887"/>
                </a:lnTo>
                <a:lnTo>
                  <a:pt x="1080" y="1887"/>
                </a:lnTo>
                <a:lnTo>
                  <a:pt x="1082" y="1889"/>
                </a:lnTo>
                <a:lnTo>
                  <a:pt x="1083" y="1889"/>
                </a:lnTo>
                <a:lnTo>
                  <a:pt x="1085" y="1889"/>
                </a:lnTo>
                <a:lnTo>
                  <a:pt x="1085" y="1890"/>
                </a:lnTo>
                <a:lnTo>
                  <a:pt x="1086" y="1890"/>
                </a:lnTo>
                <a:lnTo>
                  <a:pt x="1088" y="1890"/>
                </a:lnTo>
                <a:lnTo>
                  <a:pt x="1088" y="1892"/>
                </a:lnTo>
                <a:lnTo>
                  <a:pt x="1089" y="1892"/>
                </a:lnTo>
                <a:lnTo>
                  <a:pt x="1091" y="1892"/>
                </a:lnTo>
                <a:lnTo>
                  <a:pt x="1091" y="1893"/>
                </a:lnTo>
                <a:lnTo>
                  <a:pt x="1092" y="1893"/>
                </a:lnTo>
                <a:lnTo>
                  <a:pt x="1094" y="1893"/>
                </a:lnTo>
                <a:lnTo>
                  <a:pt x="1095" y="1895"/>
                </a:lnTo>
                <a:lnTo>
                  <a:pt x="1097" y="1895"/>
                </a:lnTo>
                <a:lnTo>
                  <a:pt x="1098" y="1895"/>
                </a:lnTo>
                <a:lnTo>
                  <a:pt x="1098" y="1896"/>
                </a:lnTo>
                <a:lnTo>
                  <a:pt x="1100" y="1896"/>
                </a:lnTo>
                <a:lnTo>
                  <a:pt x="1101" y="1896"/>
                </a:lnTo>
                <a:lnTo>
                  <a:pt x="1101" y="1898"/>
                </a:lnTo>
                <a:lnTo>
                  <a:pt x="1103" y="1898"/>
                </a:lnTo>
                <a:lnTo>
                  <a:pt x="1107" y="1899"/>
                </a:lnTo>
                <a:lnTo>
                  <a:pt x="1112" y="1902"/>
                </a:lnTo>
                <a:lnTo>
                  <a:pt x="1115" y="1904"/>
                </a:lnTo>
                <a:lnTo>
                  <a:pt x="1116" y="1904"/>
                </a:lnTo>
                <a:lnTo>
                  <a:pt x="1118" y="1904"/>
                </a:lnTo>
                <a:lnTo>
                  <a:pt x="1118" y="1905"/>
                </a:lnTo>
                <a:lnTo>
                  <a:pt x="1119" y="1905"/>
                </a:lnTo>
                <a:lnTo>
                  <a:pt x="1118" y="1904"/>
                </a:lnTo>
                <a:lnTo>
                  <a:pt x="1119" y="1904"/>
                </a:lnTo>
                <a:lnTo>
                  <a:pt x="1119" y="1905"/>
                </a:lnTo>
                <a:lnTo>
                  <a:pt x="1121" y="1905"/>
                </a:lnTo>
                <a:lnTo>
                  <a:pt x="1121" y="1907"/>
                </a:lnTo>
                <a:lnTo>
                  <a:pt x="1119" y="1907"/>
                </a:lnTo>
                <a:lnTo>
                  <a:pt x="1118" y="1907"/>
                </a:lnTo>
                <a:lnTo>
                  <a:pt x="1112" y="1904"/>
                </a:lnTo>
                <a:lnTo>
                  <a:pt x="1107" y="1901"/>
                </a:lnTo>
                <a:lnTo>
                  <a:pt x="1106" y="1901"/>
                </a:lnTo>
                <a:lnTo>
                  <a:pt x="1106" y="1902"/>
                </a:lnTo>
                <a:lnTo>
                  <a:pt x="1104" y="1902"/>
                </a:lnTo>
                <a:lnTo>
                  <a:pt x="1104" y="1904"/>
                </a:lnTo>
                <a:lnTo>
                  <a:pt x="1104" y="1905"/>
                </a:lnTo>
                <a:lnTo>
                  <a:pt x="1103" y="1905"/>
                </a:lnTo>
                <a:lnTo>
                  <a:pt x="1103" y="1907"/>
                </a:lnTo>
                <a:lnTo>
                  <a:pt x="1103" y="1908"/>
                </a:lnTo>
                <a:lnTo>
                  <a:pt x="1101" y="1908"/>
                </a:lnTo>
                <a:lnTo>
                  <a:pt x="1101" y="1910"/>
                </a:lnTo>
                <a:lnTo>
                  <a:pt x="1100" y="1911"/>
                </a:lnTo>
                <a:lnTo>
                  <a:pt x="1100" y="1913"/>
                </a:lnTo>
                <a:lnTo>
                  <a:pt x="1100" y="1914"/>
                </a:lnTo>
                <a:lnTo>
                  <a:pt x="1098" y="1914"/>
                </a:lnTo>
                <a:lnTo>
                  <a:pt x="1098" y="1916"/>
                </a:lnTo>
                <a:lnTo>
                  <a:pt x="1098" y="1917"/>
                </a:lnTo>
                <a:lnTo>
                  <a:pt x="1097" y="1917"/>
                </a:lnTo>
                <a:lnTo>
                  <a:pt x="1097" y="1919"/>
                </a:lnTo>
                <a:lnTo>
                  <a:pt x="1097" y="1920"/>
                </a:lnTo>
                <a:lnTo>
                  <a:pt x="1097" y="1922"/>
                </a:lnTo>
                <a:lnTo>
                  <a:pt x="1095" y="1922"/>
                </a:lnTo>
                <a:lnTo>
                  <a:pt x="1095" y="1923"/>
                </a:lnTo>
                <a:lnTo>
                  <a:pt x="1095" y="1925"/>
                </a:lnTo>
                <a:lnTo>
                  <a:pt x="1095" y="1926"/>
                </a:lnTo>
                <a:lnTo>
                  <a:pt x="1094" y="1926"/>
                </a:lnTo>
                <a:lnTo>
                  <a:pt x="1094" y="1928"/>
                </a:lnTo>
                <a:lnTo>
                  <a:pt x="1094" y="1929"/>
                </a:lnTo>
                <a:lnTo>
                  <a:pt x="1092" y="1929"/>
                </a:lnTo>
                <a:lnTo>
                  <a:pt x="1092" y="1931"/>
                </a:lnTo>
                <a:lnTo>
                  <a:pt x="1092" y="1932"/>
                </a:lnTo>
                <a:lnTo>
                  <a:pt x="1092" y="1934"/>
                </a:lnTo>
                <a:lnTo>
                  <a:pt x="1092" y="1936"/>
                </a:lnTo>
                <a:lnTo>
                  <a:pt x="1091" y="1937"/>
                </a:lnTo>
                <a:lnTo>
                  <a:pt x="1091" y="1939"/>
                </a:lnTo>
                <a:lnTo>
                  <a:pt x="1091" y="1940"/>
                </a:lnTo>
                <a:lnTo>
                  <a:pt x="1089" y="1940"/>
                </a:lnTo>
                <a:lnTo>
                  <a:pt x="1089" y="1942"/>
                </a:lnTo>
                <a:lnTo>
                  <a:pt x="1089" y="1943"/>
                </a:lnTo>
                <a:lnTo>
                  <a:pt x="1089" y="1945"/>
                </a:lnTo>
                <a:lnTo>
                  <a:pt x="1088" y="1946"/>
                </a:lnTo>
                <a:lnTo>
                  <a:pt x="1088" y="1948"/>
                </a:lnTo>
                <a:lnTo>
                  <a:pt x="1088" y="1949"/>
                </a:lnTo>
                <a:lnTo>
                  <a:pt x="1088" y="1951"/>
                </a:lnTo>
                <a:lnTo>
                  <a:pt x="1088" y="1952"/>
                </a:lnTo>
                <a:lnTo>
                  <a:pt x="1088" y="1954"/>
                </a:lnTo>
                <a:lnTo>
                  <a:pt x="1086" y="1954"/>
                </a:lnTo>
                <a:lnTo>
                  <a:pt x="1086" y="1955"/>
                </a:lnTo>
                <a:lnTo>
                  <a:pt x="1086" y="1957"/>
                </a:lnTo>
                <a:lnTo>
                  <a:pt x="1086" y="1958"/>
                </a:lnTo>
                <a:lnTo>
                  <a:pt x="1086" y="1960"/>
                </a:lnTo>
                <a:lnTo>
                  <a:pt x="1085" y="1960"/>
                </a:lnTo>
                <a:lnTo>
                  <a:pt x="1085" y="1961"/>
                </a:lnTo>
                <a:lnTo>
                  <a:pt x="1085" y="1963"/>
                </a:lnTo>
                <a:lnTo>
                  <a:pt x="1085" y="1964"/>
                </a:lnTo>
                <a:lnTo>
                  <a:pt x="1085" y="1966"/>
                </a:lnTo>
                <a:lnTo>
                  <a:pt x="1085" y="1967"/>
                </a:lnTo>
                <a:lnTo>
                  <a:pt x="1085" y="1969"/>
                </a:lnTo>
                <a:lnTo>
                  <a:pt x="1085" y="1970"/>
                </a:lnTo>
                <a:lnTo>
                  <a:pt x="1085" y="1972"/>
                </a:lnTo>
                <a:lnTo>
                  <a:pt x="1085" y="1973"/>
                </a:lnTo>
                <a:lnTo>
                  <a:pt x="1085" y="1975"/>
                </a:lnTo>
                <a:lnTo>
                  <a:pt x="1085" y="1976"/>
                </a:lnTo>
                <a:lnTo>
                  <a:pt x="1085" y="1978"/>
                </a:lnTo>
                <a:lnTo>
                  <a:pt x="1085" y="1979"/>
                </a:lnTo>
                <a:lnTo>
                  <a:pt x="1085" y="1981"/>
                </a:lnTo>
                <a:lnTo>
                  <a:pt x="1086" y="1981"/>
                </a:lnTo>
                <a:lnTo>
                  <a:pt x="1086" y="1982"/>
                </a:lnTo>
                <a:lnTo>
                  <a:pt x="1086" y="1984"/>
                </a:lnTo>
                <a:lnTo>
                  <a:pt x="1088" y="1984"/>
                </a:lnTo>
                <a:lnTo>
                  <a:pt x="1088" y="1985"/>
                </a:lnTo>
                <a:lnTo>
                  <a:pt x="1088" y="1987"/>
                </a:lnTo>
                <a:lnTo>
                  <a:pt x="1089" y="1987"/>
                </a:lnTo>
                <a:lnTo>
                  <a:pt x="1089" y="1989"/>
                </a:lnTo>
                <a:lnTo>
                  <a:pt x="1091" y="1989"/>
                </a:lnTo>
                <a:lnTo>
                  <a:pt x="1092" y="1989"/>
                </a:lnTo>
                <a:lnTo>
                  <a:pt x="1094" y="1987"/>
                </a:lnTo>
                <a:lnTo>
                  <a:pt x="1095" y="1987"/>
                </a:lnTo>
                <a:lnTo>
                  <a:pt x="1097" y="1987"/>
                </a:lnTo>
                <a:lnTo>
                  <a:pt x="1097" y="1985"/>
                </a:lnTo>
                <a:lnTo>
                  <a:pt x="1098" y="1985"/>
                </a:lnTo>
                <a:lnTo>
                  <a:pt x="1100" y="1985"/>
                </a:lnTo>
                <a:lnTo>
                  <a:pt x="1101" y="1985"/>
                </a:lnTo>
                <a:lnTo>
                  <a:pt x="1101" y="1984"/>
                </a:lnTo>
                <a:lnTo>
                  <a:pt x="1103" y="1984"/>
                </a:lnTo>
                <a:lnTo>
                  <a:pt x="1104" y="1984"/>
                </a:lnTo>
                <a:lnTo>
                  <a:pt x="1103" y="1985"/>
                </a:lnTo>
                <a:lnTo>
                  <a:pt x="1101" y="1985"/>
                </a:lnTo>
                <a:lnTo>
                  <a:pt x="1100" y="1985"/>
                </a:lnTo>
                <a:lnTo>
                  <a:pt x="1100" y="1987"/>
                </a:lnTo>
                <a:lnTo>
                  <a:pt x="1098" y="1987"/>
                </a:lnTo>
                <a:lnTo>
                  <a:pt x="1097" y="1987"/>
                </a:lnTo>
                <a:lnTo>
                  <a:pt x="1097" y="1989"/>
                </a:lnTo>
                <a:lnTo>
                  <a:pt x="1095" y="1989"/>
                </a:lnTo>
                <a:lnTo>
                  <a:pt x="1094" y="1989"/>
                </a:lnTo>
                <a:lnTo>
                  <a:pt x="1092" y="1989"/>
                </a:lnTo>
                <a:lnTo>
                  <a:pt x="1092" y="1990"/>
                </a:lnTo>
                <a:lnTo>
                  <a:pt x="1091" y="1995"/>
                </a:lnTo>
                <a:lnTo>
                  <a:pt x="1091" y="1998"/>
                </a:lnTo>
                <a:lnTo>
                  <a:pt x="1091" y="1999"/>
                </a:lnTo>
                <a:lnTo>
                  <a:pt x="1091" y="2002"/>
                </a:lnTo>
                <a:lnTo>
                  <a:pt x="1091" y="2005"/>
                </a:lnTo>
                <a:lnTo>
                  <a:pt x="1091" y="2007"/>
                </a:lnTo>
                <a:lnTo>
                  <a:pt x="1091" y="2008"/>
                </a:lnTo>
                <a:lnTo>
                  <a:pt x="1091" y="2010"/>
                </a:lnTo>
                <a:lnTo>
                  <a:pt x="1092" y="2011"/>
                </a:lnTo>
                <a:lnTo>
                  <a:pt x="1092" y="2013"/>
                </a:lnTo>
                <a:lnTo>
                  <a:pt x="1092" y="2014"/>
                </a:lnTo>
                <a:lnTo>
                  <a:pt x="1094" y="2014"/>
                </a:lnTo>
                <a:lnTo>
                  <a:pt x="1094" y="2016"/>
                </a:lnTo>
                <a:lnTo>
                  <a:pt x="1095" y="2017"/>
                </a:lnTo>
                <a:lnTo>
                  <a:pt x="1095" y="2019"/>
                </a:lnTo>
                <a:lnTo>
                  <a:pt x="1095" y="2020"/>
                </a:lnTo>
                <a:lnTo>
                  <a:pt x="1095" y="2022"/>
                </a:lnTo>
                <a:lnTo>
                  <a:pt x="1097" y="2025"/>
                </a:lnTo>
                <a:lnTo>
                  <a:pt x="1098" y="2028"/>
                </a:lnTo>
                <a:lnTo>
                  <a:pt x="1100" y="2028"/>
                </a:lnTo>
                <a:lnTo>
                  <a:pt x="1101" y="2028"/>
                </a:lnTo>
                <a:lnTo>
                  <a:pt x="1106" y="2028"/>
                </a:lnTo>
                <a:lnTo>
                  <a:pt x="1110" y="2025"/>
                </a:lnTo>
                <a:lnTo>
                  <a:pt x="1115" y="2023"/>
                </a:lnTo>
                <a:lnTo>
                  <a:pt x="1116" y="2023"/>
                </a:lnTo>
                <a:lnTo>
                  <a:pt x="1116" y="2025"/>
                </a:lnTo>
                <a:lnTo>
                  <a:pt x="1115" y="2025"/>
                </a:lnTo>
                <a:lnTo>
                  <a:pt x="1110" y="2026"/>
                </a:lnTo>
                <a:lnTo>
                  <a:pt x="1107" y="2028"/>
                </a:lnTo>
                <a:lnTo>
                  <a:pt x="1104" y="2029"/>
                </a:lnTo>
                <a:lnTo>
                  <a:pt x="1101" y="2029"/>
                </a:lnTo>
                <a:lnTo>
                  <a:pt x="1100" y="2031"/>
                </a:lnTo>
                <a:lnTo>
                  <a:pt x="1100" y="2035"/>
                </a:lnTo>
                <a:lnTo>
                  <a:pt x="1100" y="2038"/>
                </a:lnTo>
                <a:lnTo>
                  <a:pt x="1100" y="2042"/>
                </a:lnTo>
                <a:lnTo>
                  <a:pt x="1101" y="2049"/>
                </a:lnTo>
                <a:lnTo>
                  <a:pt x="1101" y="2054"/>
                </a:lnTo>
                <a:lnTo>
                  <a:pt x="1103" y="2058"/>
                </a:lnTo>
                <a:lnTo>
                  <a:pt x="1103" y="2061"/>
                </a:lnTo>
                <a:lnTo>
                  <a:pt x="1104" y="2064"/>
                </a:lnTo>
                <a:lnTo>
                  <a:pt x="1106" y="2073"/>
                </a:lnTo>
                <a:lnTo>
                  <a:pt x="1106" y="2076"/>
                </a:lnTo>
                <a:lnTo>
                  <a:pt x="1107" y="2079"/>
                </a:lnTo>
                <a:lnTo>
                  <a:pt x="1109" y="2084"/>
                </a:lnTo>
                <a:lnTo>
                  <a:pt x="1109" y="2087"/>
                </a:lnTo>
                <a:lnTo>
                  <a:pt x="1110" y="2090"/>
                </a:lnTo>
                <a:lnTo>
                  <a:pt x="1110" y="2091"/>
                </a:lnTo>
                <a:lnTo>
                  <a:pt x="1110" y="2093"/>
                </a:lnTo>
                <a:lnTo>
                  <a:pt x="1110" y="2095"/>
                </a:lnTo>
                <a:lnTo>
                  <a:pt x="1112" y="2098"/>
                </a:lnTo>
                <a:lnTo>
                  <a:pt x="1113" y="2102"/>
                </a:lnTo>
                <a:lnTo>
                  <a:pt x="1113" y="2107"/>
                </a:lnTo>
                <a:lnTo>
                  <a:pt x="1113" y="2108"/>
                </a:lnTo>
                <a:lnTo>
                  <a:pt x="1115" y="2111"/>
                </a:lnTo>
                <a:lnTo>
                  <a:pt x="1116" y="2117"/>
                </a:lnTo>
                <a:lnTo>
                  <a:pt x="1116" y="2120"/>
                </a:lnTo>
                <a:lnTo>
                  <a:pt x="1118" y="2123"/>
                </a:lnTo>
                <a:lnTo>
                  <a:pt x="1119" y="2128"/>
                </a:lnTo>
                <a:lnTo>
                  <a:pt x="1119" y="2132"/>
                </a:lnTo>
                <a:lnTo>
                  <a:pt x="1119" y="2134"/>
                </a:lnTo>
                <a:lnTo>
                  <a:pt x="1121" y="2137"/>
                </a:lnTo>
                <a:lnTo>
                  <a:pt x="1121" y="2138"/>
                </a:lnTo>
                <a:lnTo>
                  <a:pt x="1124" y="2148"/>
                </a:lnTo>
                <a:lnTo>
                  <a:pt x="1124" y="2151"/>
                </a:lnTo>
                <a:lnTo>
                  <a:pt x="1124" y="2152"/>
                </a:lnTo>
                <a:lnTo>
                  <a:pt x="1127" y="2158"/>
                </a:lnTo>
                <a:lnTo>
                  <a:pt x="1129" y="2161"/>
                </a:lnTo>
                <a:lnTo>
                  <a:pt x="1129" y="2164"/>
                </a:lnTo>
                <a:lnTo>
                  <a:pt x="1130" y="2166"/>
                </a:lnTo>
                <a:lnTo>
                  <a:pt x="1132" y="2170"/>
                </a:lnTo>
                <a:lnTo>
                  <a:pt x="1132" y="2172"/>
                </a:lnTo>
                <a:lnTo>
                  <a:pt x="1132" y="2173"/>
                </a:lnTo>
                <a:lnTo>
                  <a:pt x="1132" y="2175"/>
                </a:lnTo>
                <a:lnTo>
                  <a:pt x="1133" y="2178"/>
                </a:lnTo>
                <a:lnTo>
                  <a:pt x="1135" y="2182"/>
                </a:lnTo>
                <a:lnTo>
                  <a:pt x="1138" y="2187"/>
                </a:lnTo>
                <a:lnTo>
                  <a:pt x="1138" y="2188"/>
                </a:lnTo>
                <a:lnTo>
                  <a:pt x="1139" y="2191"/>
                </a:lnTo>
                <a:lnTo>
                  <a:pt x="1139" y="2194"/>
                </a:lnTo>
                <a:lnTo>
                  <a:pt x="1141" y="2198"/>
                </a:lnTo>
                <a:lnTo>
                  <a:pt x="1141" y="2202"/>
                </a:lnTo>
                <a:lnTo>
                  <a:pt x="1142" y="2205"/>
                </a:lnTo>
                <a:lnTo>
                  <a:pt x="1142" y="2207"/>
                </a:lnTo>
                <a:lnTo>
                  <a:pt x="1144" y="2210"/>
                </a:lnTo>
                <a:lnTo>
                  <a:pt x="1144" y="2213"/>
                </a:lnTo>
                <a:lnTo>
                  <a:pt x="1145" y="2214"/>
                </a:lnTo>
                <a:lnTo>
                  <a:pt x="1147" y="2219"/>
                </a:lnTo>
                <a:lnTo>
                  <a:pt x="1147" y="2222"/>
                </a:lnTo>
                <a:lnTo>
                  <a:pt x="1148" y="2223"/>
                </a:lnTo>
                <a:lnTo>
                  <a:pt x="1148" y="2225"/>
                </a:lnTo>
                <a:lnTo>
                  <a:pt x="1148" y="2226"/>
                </a:lnTo>
                <a:lnTo>
                  <a:pt x="1148" y="2228"/>
                </a:lnTo>
                <a:lnTo>
                  <a:pt x="1148" y="2229"/>
                </a:lnTo>
                <a:lnTo>
                  <a:pt x="1148" y="2231"/>
                </a:lnTo>
                <a:lnTo>
                  <a:pt x="1150" y="2237"/>
                </a:lnTo>
                <a:lnTo>
                  <a:pt x="1150" y="2240"/>
                </a:lnTo>
                <a:lnTo>
                  <a:pt x="1151" y="2244"/>
                </a:lnTo>
                <a:lnTo>
                  <a:pt x="1151" y="2247"/>
                </a:lnTo>
                <a:lnTo>
                  <a:pt x="1153" y="2249"/>
                </a:lnTo>
                <a:lnTo>
                  <a:pt x="1153" y="2252"/>
                </a:lnTo>
                <a:lnTo>
                  <a:pt x="1154" y="2255"/>
                </a:lnTo>
                <a:lnTo>
                  <a:pt x="1154" y="2257"/>
                </a:lnTo>
                <a:lnTo>
                  <a:pt x="1156" y="2260"/>
                </a:lnTo>
                <a:lnTo>
                  <a:pt x="1156" y="2261"/>
                </a:lnTo>
                <a:lnTo>
                  <a:pt x="1156" y="2264"/>
                </a:lnTo>
                <a:lnTo>
                  <a:pt x="1156" y="2266"/>
                </a:lnTo>
                <a:lnTo>
                  <a:pt x="1157" y="2269"/>
                </a:lnTo>
                <a:lnTo>
                  <a:pt x="1157" y="2272"/>
                </a:lnTo>
                <a:lnTo>
                  <a:pt x="1159" y="2276"/>
                </a:lnTo>
                <a:lnTo>
                  <a:pt x="1162" y="2288"/>
                </a:lnTo>
                <a:lnTo>
                  <a:pt x="1162" y="2290"/>
                </a:lnTo>
                <a:lnTo>
                  <a:pt x="1163" y="2294"/>
                </a:lnTo>
                <a:lnTo>
                  <a:pt x="1163" y="2297"/>
                </a:lnTo>
                <a:lnTo>
                  <a:pt x="1165" y="2302"/>
                </a:lnTo>
                <a:lnTo>
                  <a:pt x="1165" y="2304"/>
                </a:lnTo>
                <a:lnTo>
                  <a:pt x="1165" y="2305"/>
                </a:lnTo>
                <a:lnTo>
                  <a:pt x="1165" y="2307"/>
                </a:lnTo>
                <a:lnTo>
                  <a:pt x="1166" y="2308"/>
                </a:lnTo>
                <a:lnTo>
                  <a:pt x="1168" y="2313"/>
                </a:lnTo>
                <a:lnTo>
                  <a:pt x="1168" y="2316"/>
                </a:lnTo>
                <a:lnTo>
                  <a:pt x="1169" y="2317"/>
                </a:lnTo>
                <a:lnTo>
                  <a:pt x="1169" y="2319"/>
                </a:lnTo>
                <a:lnTo>
                  <a:pt x="1169" y="2320"/>
                </a:lnTo>
                <a:lnTo>
                  <a:pt x="1171" y="2322"/>
                </a:lnTo>
                <a:lnTo>
                  <a:pt x="1171" y="2323"/>
                </a:lnTo>
                <a:lnTo>
                  <a:pt x="1171" y="2325"/>
                </a:lnTo>
                <a:lnTo>
                  <a:pt x="1172" y="2329"/>
                </a:lnTo>
                <a:lnTo>
                  <a:pt x="1172" y="2332"/>
                </a:lnTo>
                <a:lnTo>
                  <a:pt x="1174" y="2337"/>
                </a:lnTo>
                <a:lnTo>
                  <a:pt x="1174" y="2340"/>
                </a:lnTo>
                <a:lnTo>
                  <a:pt x="1175" y="2341"/>
                </a:lnTo>
                <a:lnTo>
                  <a:pt x="1175" y="2344"/>
                </a:lnTo>
                <a:lnTo>
                  <a:pt x="1177" y="2349"/>
                </a:lnTo>
                <a:lnTo>
                  <a:pt x="1178" y="2353"/>
                </a:lnTo>
                <a:lnTo>
                  <a:pt x="1178" y="2357"/>
                </a:lnTo>
                <a:lnTo>
                  <a:pt x="1180" y="2360"/>
                </a:lnTo>
                <a:lnTo>
                  <a:pt x="1182" y="2366"/>
                </a:lnTo>
                <a:lnTo>
                  <a:pt x="1182" y="2367"/>
                </a:lnTo>
                <a:lnTo>
                  <a:pt x="1183" y="2369"/>
                </a:lnTo>
                <a:lnTo>
                  <a:pt x="1183" y="2370"/>
                </a:lnTo>
                <a:lnTo>
                  <a:pt x="1183" y="2372"/>
                </a:lnTo>
                <a:lnTo>
                  <a:pt x="1183" y="2373"/>
                </a:lnTo>
                <a:lnTo>
                  <a:pt x="1186" y="2379"/>
                </a:lnTo>
                <a:lnTo>
                  <a:pt x="1189" y="2388"/>
                </a:lnTo>
                <a:lnTo>
                  <a:pt x="1189" y="2390"/>
                </a:lnTo>
                <a:lnTo>
                  <a:pt x="1189" y="2393"/>
                </a:lnTo>
                <a:lnTo>
                  <a:pt x="1191" y="2394"/>
                </a:lnTo>
                <a:lnTo>
                  <a:pt x="1191" y="2396"/>
                </a:lnTo>
                <a:lnTo>
                  <a:pt x="1192" y="2399"/>
                </a:lnTo>
                <a:lnTo>
                  <a:pt x="1194" y="2403"/>
                </a:lnTo>
                <a:lnTo>
                  <a:pt x="1195" y="2408"/>
                </a:lnTo>
                <a:lnTo>
                  <a:pt x="1197" y="2413"/>
                </a:lnTo>
                <a:lnTo>
                  <a:pt x="1198" y="2420"/>
                </a:lnTo>
                <a:lnTo>
                  <a:pt x="1200" y="2422"/>
                </a:lnTo>
                <a:lnTo>
                  <a:pt x="1200" y="2423"/>
                </a:lnTo>
                <a:lnTo>
                  <a:pt x="1200" y="2425"/>
                </a:lnTo>
                <a:lnTo>
                  <a:pt x="1201" y="2428"/>
                </a:lnTo>
                <a:lnTo>
                  <a:pt x="1203" y="2431"/>
                </a:lnTo>
                <a:lnTo>
                  <a:pt x="1203" y="2434"/>
                </a:lnTo>
                <a:lnTo>
                  <a:pt x="1204" y="2438"/>
                </a:lnTo>
                <a:lnTo>
                  <a:pt x="1206" y="2443"/>
                </a:lnTo>
                <a:lnTo>
                  <a:pt x="1207" y="2446"/>
                </a:lnTo>
                <a:lnTo>
                  <a:pt x="1209" y="2449"/>
                </a:lnTo>
                <a:lnTo>
                  <a:pt x="1209" y="2452"/>
                </a:lnTo>
                <a:lnTo>
                  <a:pt x="1210" y="2456"/>
                </a:lnTo>
                <a:lnTo>
                  <a:pt x="1212" y="2461"/>
                </a:lnTo>
                <a:lnTo>
                  <a:pt x="1212" y="2464"/>
                </a:lnTo>
                <a:lnTo>
                  <a:pt x="1213" y="2466"/>
                </a:lnTo>
                <a:lnTo>
                  <a:pt x="1213" y="2470"/>
                </a:lnTo>
                <a:lnTo>
                  <a:pt x="1216" y="2478"/>
                </a:lnTo>
                <a:lnTo>
                  <a:pt x="1218" y="2482"/>
                </a:lnTo>
                <a:lnTo>
                  <a:pt x="1218" y="2484"/>
                </a:lnTo>
                <a:lnTo>
                  <a:pt x="1221" y="2491"/>
                </a:lnTo>
                <a:lnTo>
                  <a:pt x="1221" y="2494"/>
                </a:lnTo>
                <a:lnTo>
                  <a:pt x="1221" y="2497"/>
                </a:lnTo>
                <a:lnTo>
                  <a:pt x="1222" y="2500"/>
                </a:lnTo>
                <a:lnTo>
                  <a:pt x="1224" y="2502"/>
                </a:lnTo>
                <a:lnTo>
                  <a:pt x="1224" y="2505"/>
                </a:lnTo>
                <a:lnTo>
                  <a:pt x="1224" y="2506"/>
                </a:lnTo>
                <a:lnTo>
                  <a:pt x="1225" y="2509"/>
                </a:lnTo>
                <a:lnTo>
                  <a:pt x="1225" y="2511"/>
                </a:lnTo>
                <a:lnTo>
                  <a:pt x="1225" y="2514"/>
                </a:lnTo>
                <a:lnTo>
                  <a:pt x="1227" y="2514"/>
                </a:lnTo>
                <a:lnTo>
                  <a:pt x="1227" y="2516"/>
                </a:lnTo>
                <a:lnTo>
                  <a:pt x="1227" y="2517"/>
                </a:lnTo>
                <a:lnTo>
                  <a:pt x="1228" y="2519"/>
                </a:lnTo>
                <a:lnTo>
                  <a:pt x="1228" y="2520"/>
                </a:lnTo>
                <a:lnTo>
                  <a:pt x="1228" y="2522"/>
                </a:lnTo>
                <a:lnTo>
                  <a:pt x="1228" y="2523"/>
                </a:lnTo>
                <a:lnTo>
                  <a:pt x="1230" y="2526"/>
                </a:lnTo>
                <a:lnTo>
                  <a:pt x="1230" y="2529"/>
                </a:lnTo>
                <a:lnTo>
                  <a:pt x="1231" y="2529"/>
                </a:lnTo>
                <a:lnTo>
                  <a:pt x="1233" y="2535"/>
                </a:lnTo>
                <a:lnTo>
                  <a:pt x="1234" y="2540"/>
                </a:lnTo>
                <a:lnTo>
                  <a:pt x="1234" y="2543"/>
                </a:lnTo>
                <a:lnTo>
                  <a:pt x="1234" y="2547"/>
                </a:lnTo>
                <a:lnTo>
                  <a:pt x="1236" y="2549"/>
                </a:lnTo>
                <a:lnTo>
                  <a:pt x="1236" y="2550"/>
                </a:lnTo>
                <a:lnTo>
                  <a:pt x="1238" y="2555"/>
                </a:lnTo>
                <a:lnTo>
                  <a:pt x="1239" y="2558"/>
                </a:lnTo>
                <a:lnTo>
                  <a:pt x="1241" y="2561"/>
                </a:lnTo>
                <a:lnTo>
                  <a:pt x="1241" y="2562"/>
                </a:lnTo>
                <a:lnTo>
                  <a:pt x="1242" y="2564"/>
                </a:lnTo>
                <a:lnTo>
                  <a:pt x="1244" y="2567"/>
                </a:lnTo>
                <a:lnTo>
                  <a:pt x="1244" y="2570"/>
                </a:lnTo>
                <a:lnTo>
                  <a:pt x="1244" y="2572"/>
                </a:lnTo>
                <a:lnTo>
                  <a:pt x="1247" y="2576"/>
                </a:lnTo>
                <a:lnTo>
                  <a:pt x="1247" y="2578"/>
                </a:lnTo>
                <a:lnTo>
                  <a:pt x="1247" y="2579"/>
                </a:lnTo>
                <a:lnTo>
                  <a:pt x="1248" y="2581"/>
                </a:lnTo>
                <a:lnTo>
                  <a:pt x="1250" y="2582"/>
                </a:lnTo>
                <a:lnTo>
                  <a:pt x="1250" y="2585"/>
                </a:lnTo>
                <a:lnTo>
                  <a:pt x="1250" y="2587"/>
                </a:lnTo>
                <a:lnTo>
                  <a:pt x="1250" y="2588"/>
                </a:lnTo>
                <a:lnTo>
                  <a:pt x="1251" y="2588"/>
                </a:lnTo>
                <a:lnTo>
                  <a:pt x="1253" y="2594"/>
                </a:lnTo>
                <a:lnTo>
                  <a:pt x="1254" y="2597"/>
                </a:lnTo>
                <a:lnTo>
                  <a:pt x="1256" y="2599"/>
                </a:lnTo>
                <a:lnTo>
                  <a:pt x="1256" y="2602"/>
                </a:lnTo>
                <a:lnTo>
                  <a:pt x="1257" y="2603"/>
                </a:lnTo>
                <a:lnTo>
                  <a:pt x="1257" y="2605"/>
                </a:lnTo>
                <a:lnTo>
                  <a:pt x="1257" y="2606"/>
                </a:lnTo>
                <a:lnTo>
                  <a:pt x="1259" y="2609"/>
                </a:lnTo>
                <a:lnTo>
                  <a:pt x="1260" y="2611"/>
                </a:lnTo>
                <a:lnTo>
                  <a:pt x="1260" y="2612"/>
                </a:lnTo>
                <a:lnTo>
                  <a:pt x="1260" y="2614"/>
                </a:lnTo>
                <a:lnTo>
                  <a:pt x="1260" y="2615"/>
                </a:lnTo>
                <a:lnTo>
                  <a:pt x="1262" y="2617"/>
                </a:lnTo>
                <a:lnTo>
                  <a:pt x="1262" y="2618"/>
                </a:lnTo>
                <a:lnTo>
                  <a:pt x="1263" y="2622"/>
                </a:lnTo>
                <a:lnTo>
                  <a:pt x="1263" y="2623"/>
                </a:lnTo>
                <a:lnTo>
                  <a:pt x="1263" y="2625"/>
                </a:lnTo>
                <a:lnTo>
                  <a:pt x="1265" y="2626"/>
                </a:lnTo>
                <a:lnTo>
                  <a:pt x="1265" y="2628"/>
                </a:lnTo>
                <a:lnTo>
                  <a:pt x="1266" y="2631"/>
                </a:lnTo>
                <a:lnTo>
                  <a:pt x="1266" y="2632"/>
                </a:lnTo>
                <a:lnTo>
                  <a:pt x="1268" y="2632"/>
                </a:lnTo>
                <a:lnTo>
                  <a:pt x="1268" y="2635"/>
                </a:lnTo>
                <a:lnTo>
                  <a:pt x="1269" y="2640"/>
                </a:lnTo>
                <a:lnTo>
                  <a:pt x="1271" y="2643"/>
                </a:lnTo>
                <a:lnTo>
                  <a:pt x="1271" y="2646"/>
                </a:lnTo>
                <a:lnTo>
                  <a:pt x="1272" y="2649"/>
                </a:lnTo>
                <a:lnTo>
                  <a:pt x="1274" y="2652"/>
                </a:lnTo>
                <a:lnTo>
                  <a:pt x="1274" y="2655"/>
                </a:lnTo>
                <a:lnTo>
                  <a:pt x="1275" y="2658"/>
                </a:lnTo>
                <a:lnTo>
                  <a:pt x="1275" y="2661"/>
                </a:lnTo>
                <a:lnTo>
                  <a:pt x="1275" y="2662"/>
                </a:lnTo>
                <a:lnTo>
                  <a:pt x="1277" y="2667"/>
                </a:lnTo>
                <a:lnTo>
                  <a:pt x="1278" y="2671"/>
                </a:lnTo>
                <a:lnTo>
                  <a:pt x="1280" y="2673"/>
                </a:lnTo>
                <a:lnTo>
                  <a:pt x="1280" y="2675"/>
                </a:lnTo>
                <a:lnTo>
                  <a:pt x="1281" y="2679"/>
                </a:lnTo>
                <a:lnTo>
                  <a:pt x="1283" y="2684"/>
                </a:lnTo>
                <a:lnTo>
                  <a:pt x="1283" y="2688"/>
                </a:lnTo>
                <a:lnTo>
                  <a:pt x="1284" y="2690"/>
                </a:lnTo>
                <a:lnTo>
                  <a:pt x="1286" y="2694"/>
                </a:lnTo>
                <a:lnTo>
                  <a:pt x="1286" y="2696"/>
                </a:lnTo>
                <a:lnTo>
                  <a:pt x="1289" y="2702"/>
                </a:lnTo>
                <a:lnTo>
                  <a:pt x="1290" y="2706"/>
                </a:lnTo>
                <a:lnTo>
                  <a:pt x="1292" y="2715"/>
                </a:lnTo>
                <a:lnTo>
                  <a:pt x="1295" y="2721"/>
                </a:lnTo>
                <a:lnTo>
                  <a:pt x="1297" y="2724"/>
                </a:lnTo>
                <a:lnTo>
                  <a:pt x="1297" y="2726"/>
                </a:lnTo>
                <a:lnTo>
                  <a:pt x="1297" y="2728"/>
                </a:lnTo>
                <a:lnTo>
                  <a:pt x="1298" y="2731"/>
                </a:lnTo>
                <a:lnTo>
                  <a:pt x="1298" y="2734"/>
                </a:lnTo>
                <a:lnTo>
                  <a:pt x="1298" y="2735"/>
                </a:lnTo>
                <a:lnTo>
                  <a:pt x="1300" y="2737"/>
                </a:lnTo>
                <a:lnTo>
                  <a:pt x="1300" y="2738"/>
                </a:lnTo>
                <a:lnTo>
                  <a:pt x="1301" y="2740"/>
                </a:lnTo>
                <a:lnTo>
                  <a:pt x="1303" y="2744"/>
                </a:lnTo>
                <a:lnTo>
                  <a:pt x="1304" y="2747"/>
                </a:lnTo>
                <a:lnTo>
                  <a:pt x="1304" y="2750"/>
                </a:lnTo>
                <a:lnTo>
                  <a:pt x="1306" y="2755"/>
                </a:lnTo>
                <a:lnTo>
                  <a:pt x="1309" y="2761"/>
                </a:lnTo>
                <a:lnTo>
                  <a:pt x="1309" y="2762"/>
                </a:lnTo>
                <a:lnTo>
                  <a:pt x="1310" y="2765"/>
                </a:lnTo>
                <a:lnTo>
                  <a:pt x="1312" y="2771"/>
                </a:lnTo>
                <a:lnTo>
                  <a:pt x="1315" y="2774"/>
                </a:lnTo>
                <a:lnTo>
                  <a:pt x="1316" y="2781"/>
                </a:lnTo>
                <a:lnTo>
                  <a:pt x="1318" y="2784"/>
                </a:lnTo>
                <a:lnTo>
                  <a:pt x="1318" y="2787"/>
                </a:lnTo>
                <a:lnTo>
                  <a:pt x="1319" y="2788"/>
                </a:lnTo>
                <a:lnTo>
                  <a:pt x="1321" y="2791"/>
                </a:lnTo>
                <a:lnTo>
                  <a:pt x="1321" y="2794"/>
                </a:lnTo>
                <a:lnTo>
                  <a:pt x="1321" y="2796"/>
                </a:lnTo>
                <a:lnTo>
                  <a:pt x="1322" y="2800"/>
                </a:lnTo>
                <a:lnTo>
                  <a:pt x="1322" y="2802"/>
                </a:lnTo>
                <a:lnTo>
                  <a:pt x="1322" y="2803"/>
                </a:lnTo>
                <a:lnTo>
                  <a:pt x="1325" y="2806"/>
                </a:lnTo>
                <a:lnTo>
                  <a:pt x="1325" y="2808"/>
                </a:lnTo>
                <a:lnTo>
                  <a:pt x="1327" y="2812"/>
                </a:lnTo>
                <a:lnTo>
                  <a:pt x="1328" y="2818"/>
                </a:lnTo>
                <a:lnTo>
                  <a:pt x="1330" y="2821"/>
                </a:lnTo>
                <a:lnTo>
                  <a:pt x="1330" y="2823"/>
                </a:lnTo>
                <a:lnTo>
                  <a:pt x="1331" y="2824"/>
                </a:lnTo>
                <a:lnTo>
                  <a:pt x="1331" y="2826"/>
                </a:lnTo>
                <a:lnTo>
                  <a:pt x="1333" y="2826"/>
                </a:lnTo>
                <a:lnTo>
                  <a:pt x="1333" y="2829"/>
                </a:lnTo>
                <a:lnTo>
                  <a:pt x="1333" y="2830"/>
                </a:lnTo>
                <a:lnTo>
                  <a:pt x="1333" y="2832"/>
                </a:lnTo>
                <a:lnTo>
                  <a:pt x="1334" y="2834"/>
                </a:lnTo>
                <a:lnTo>
                  <a:pt x="1336" y="2835"/>
                </a:lnTo>
                <a:lnTo>
                  <a:pt x="1336" y="2837"/>
                </a:lnTo>
                <a:lnTo>
                  <a:pt x="1336" y="2840"/>
                </a:lnTo>
                <a:lnTo>
                  <a:pt x="1337" y="2841"/>
                </a:lnTo>
                <a:lnTo>
                  <a:pt x="1337" y="2843"/>
                </a:lnTo>
                <a:lnTo>
                  <a:pt x="1337" y="2844"/>
                </a:lnTo>
                <a:lnTo>
                  <a:pt x="1339" y="2844"/>
                </a:lnTo>
                <a:lnTo>
                  <a:pt x="1339" y="2846"/>
                </a:lnTo>
                <a:lnTo>
                  <a:pt x="1342" y="2847"/>
                </a:lnTo>
                <a:lnTo>
                  <a:pt x="1345" y="2849"/>
                </a:lnTo>
                <a:lnTo>
                  <a:pt x="1343" y="2849"/>
                </a:lnTo>
                <a:lnTo>
                  <a:pt x="1342" y="2849"/>
                </a:lnTo>
                <a:lnTo>
                  <a:pt x="1340" y="2849"/>
                </a:lnTo>
                <a:lnTo>
                  <a:pt x="1340" y="2850"/>
                </a:lnTo>
                <a:lnTo>
                  <a:pt x="1340" y="2852"/>
                </a:lnTo>
                <a:lnTo>
                  <a:pt x="1340" y="2853"/>
                </a:lnTo>
                <a:lnTo>
                  <a:pt x="1342" y="2853"/>
                </a:lnTo>
                <a:lnTo>
                  <a:pt x="1343" y="2855"/>
                </a:lnTo>
                <a:lnTo>
                  <a:pt x="1345" y="2855"/>
                </a:lnTo>
                <a:lnTo>
                  <a:pt x="1345" y="2856"/>
                </a:lnTo>
                <a:lnTo>
                  <a:pt x="1346" y="2861"/>
                </a:lnTo>
                <a:lnTo>
                  <a:pt x="1348" y="2862"/>
                </a:lnTo>
                <a:lnTo>
                  <a:pt x="1348" y="2864"/>
                </a:lnTo>
                <a:lnTo>
                  <a:pt x="1350" y="2867"/>
                </a:lnTo>
                <a:lnTo>
                  <a:pt x="1351" y="2870"/>
                </a:lnTo>
                <a:lnTo>
                  <a:pt x="1353" y="2873"/>
                </a:lnTo>
                <a:lnTo>
                  <a:pt x="1354" y="2877"/>
                </a:lnTo>
                <a:lnTo>
                  <a:pt x="1357" y="2885"/>
                </a:lnTo>
                <a:lnTo>
                  <a:pt x="1357" y="2887"/>
                </a:lnTo>
                <a:lnTo>
                  <a:pt x="1359" y="2891"/>
                </a:lnTo>
                <a:lnTo>
                  <a:pt x="1360" y="2894"/>
                </a:lnTo>
                <a:lnTo>
                  <a:pt x="1362" y="2899"/>
                </a:lnTo>
                <a:lnTo>
                  <a:pt x="1363" y="2900"/>
                </a:lnTo>
                <a:lnTo>
                  <a:pt x="1365" y="2905"/>
                </a:lnTo>
                <a:lnTo>
                  <a:pt x="1368" y="2912"/>
                </a:lnTo>
                <a:lnTo>
                  <a:pt x="1369" y="2915"/>
                </a:lnTo>
                <a:lnTo>
                  <a:pt x="1371" y="2918"/>
                </a:lnTo>
                <a:lnTo>
                  <a:pt x="1371" y="2923"/>
                </a:lnTo>
                <a:lnTo>
                  <a:pt x="1372" y="2926"/>
                </a:lnTo>
                <a:lnTo>
                  <a:pt x="1374" y="2929"/>
                </a:lnTo>
                <a:lnTo>
                  <a:pt x="1375" y="2932"/>
                </a:lnTo>
                <a:lnTo>
                  <a:pt x="1378" y="2936"/>
                </a:lnTo>
                <a:lnTo>
                  <a:pt x="1378" y="2938"/>
                </a:lnTo>
                <a:lnTo>
                  <a:pt x="1380" y="2941"/>
                </a:lnTo>
                <a:lnTo>
                  <a:pt x="1380" y="2943"/>
                </a:lnTo>
                <a:lnTo>
                  <a:pt x="1381" y="2947"/>
                </a:lnTo>
                <a:lnTo>
                  <a:pt x="1383" y="2952"/>
                </a:lnTo>
                <a:lnTo>
                  <a:pt x="1383" y="2953"/>
                </a:lnTo>
                <a:lnTo>
                  <a:pt x="1384" y="2956"/>
                </a:lnTo>
                <a:lnTo>
                  <a:pt x="1387" y="2962"/>
                </a:lnTo>
                <a:lnTo>
                  <a:pt x="1387" y="2964"/>
                </a:lnTo>
                <a:lnTo>
                  <a:pt x="1390" y="2971"/>
                </a:lnTo>
                <a:lnTo>
                  <a:pt x="1392" y="2974"/>
                </a:lnTo>
                <a:lnTo>
                  <a:pt x="1392" y="2979"/>
                </a:lnTo>
                <a:lnTo>
                  <a:pt x="1393" y="2983"/>
                </a:lnTo>
                <a:lnTo>
                  <a:pt x="1396" y="2991"/>
                </a:lnTo>
                <a:lnTo>
                  <a:pt x="1401" y="3002"/>
                </a:lnTo>
                <a:lnTo>
                  <a:pt x="1406" y="3015"/>
                </a:lnTo>
                <a:lnTo>
                  <a:pt x="1407" y="3021"/>
                </a:lnTo>
                <a:lnTo>
                  <a:pt x="1409" y="3023"/>
                </a:lnTo>
                <a:lnTo>
                  <a:pt x="1410" y="3029"/>
                </a:lnTo>
                <a:lnTo>
                  <a:pt x="1410" y="3030"/>
                </a:lnTo>
                <a:lnTo>
                  <a:pt x="1412" y="3033"/>
                </a:lnTo>
                <a:lnTo>
                  <a:pt x="1413" y="3036"/>
                </a:lnTo>
                <a:lnTo>
                  <a:pt x="1415" y="3039"/>
                </a:lnTo>
                <a:lnTo>
                  <a:pt x="1419" y="3053"/>
                </a:lnTo>
                <a:lnTo>
                  <a:pt x="1419" y="3055"/>
                </a:lnTo>
                <a:lnTo>
                  <a:pt x="1421" y="3059"/>
                </a:lnTo>
                <a:lnTo>
                  <a:pt x="1424" y="3064"/>
                </a:lnTo>
                <a:lnTo>
                  <a:pt x="1425" y="3070"/>
                </a:lnTo>
                <a:lnTo>
                  <a:pt x="1427" y="3073"/>
                </a:lnTo>
                <a:lnTo>
                  <a:pt x="1430" y="3079"/>
                </a:lnTo>
                <a:lnTo>
                  <a:pt x="1430" y="3080"/>
                </a:lnTo>
                <a:lnTo>
                  <a:pt x="1431" y="3082"/>
                </a:lnTo>
                <a:lnTo>
                  <a:pt x="1431" y="3083"/>
                </a:lnTo>
                <a:lnTo>
                  <a:pt x="1433" y="3088"/>
                </a:lnTo>
                <a:lnTo>
                  <a:pt x="1433" y="3089"/>
                </a:lnTo>
                <a:lnTo>
                  <a:pt x="1436" y="3094"/>
                </a:lnTo>
                <a:lnTo>
                  <a:pt x="1436" y="3097"/>
                </a:lnTo>
                <a:lnTo>
                  <a:pt x="1437" y="3099"/>
                </a:lnTo>
                <a:lnTo>
                  <a:pt x="1437" y="3100"/>
                </a:lnTo>
                <a:lnTo>
                  <a:pt x="1437" y="3102"/>
                </a:lnTo>
                <a:lnTo>
                  <a:pt x="1439" y="3103"/>
                </a:lnTo>
                <a:lnTo>
                  <a:pt x="1439" y="3105"/>
                </a:lnTo>
                <a:lnTo>
                  <a:pt x="1440" y="3108"/>
                </a:lnTo>
                <a:lnTo>
                  <a:pt x="1442" y="3109"/>
                </a:lnTo>
                <a:lnTo>
                  <a:pt x="1442" y="3112"/>
                </a:lnTo>
                <a:lnTo>
                  <a:pt x="1443" y="3115"/>
                </a:lnTo>
                <a:lnTo>
                  <a:pt x="1446" y="3123"/>
                </a:lnTo>
                <a:lnTo>
                  <a:pt x="1448" y="3126"/>
                </a:lnTo>
                <a:lnTo>
                  <a:pt x="1449" y="3129"/>
                </a:lnTo>
                <a:lnTo>
                  <a:pt x="1451" y="3133"/>
                </a:lnTo>
                <a:lnTo>
                  <a:pt x="1452" y="3136"/>
                </a:lnTo>
                <a:lnTo>
                  <a:pt x="1452" y="3138"/>
                </a:lnTo>
                <a:lnTo>
                  <a:pt x="1454" y="3139"/>
                </a:lnTo>
                <a:lnTo>
                  <a:pt x="1455" y="3144"/>
                </a:lnTo>
                <a:lnTo>
                  <a:pt x="1457" y="3147"/>
                </a:lnTo>
                <a:lnTo>
                  <a:pt x="1465" y="3165"/>
                </a:lnTo>
                <a:lnTo>
                  <a:pt x="1466" y="3167"/>
                </a:lnTo>
                <a:lnTo>
                  <a:pt x="1466" y="3168"/>
                </a:lnTo>
                <a:lnTo>
                  <a:pt x="1468" y="3171"/>
                </a:lnTo>
                <a:lnTo>
                  <a:pt x="1469" y="3173"/>
                </a:lnTo>
                <a:lnTo>
                  <a:pt x="1471" y="3176"/>
                </a:lnTo>
                <a:lnTo>
                  <a:pt x="1472" y="3179"/>
                </a:lnTo>
                <a:lnTo>
                  <a:pt x="1472" y="3180"/>
                </a:lnTo>
                <a:lnTo>
                  <a:pt x="1474" y="3183"/>
                </a:lnTo>
                <a:lnTo>
                  <a:pt x="1474" y="3185"/>
                </a:lnTo>
                <a:lnTo>
                  <a:pt x="1475" y="3188"/>
                </a:lnTo>
                <a:lnTo>
                  <a:pt x="1477" y="3192"/>
                </a:lnTo>
                <a:lnTo>
                  <a:pt x="1478" y="3195"/>
                </a:lnTo>
                <a:lnTo>
                  <a:pt x="1480" y="3198"/>
                </a:lnTo>
                <a:lnTo>
                  <a:pt x="1483" y="3205"/>
                </a:lnTo>
                <a:lnTo>
                  <a:pt x="1483" y="3206"/>
                </a:lnTo>
                <a:lnTo>
                  <a:pt x="1484" y="3211"/>
                </a:lnTo>
                <a:lnTo>
                  <a:pt x="1486" y="3214"/>
                </a:lnTo>
                <a:lnTo>
                  <a:pt x="1487" y="3217"/>
                </a:lnTo>
                <a:lnTo>
                  <a:pt x="1489" y="3220"/>
                </a:lnTo>
                <a:lnTo>
                  <a:pt x="1490" y="3223"/>
                </a:lnTo>
                <a:lnTo>
                  <a:pt x="1492" y="3224"/>
                </a:lnTo>
                <a:lnTo>
                  <a:pt x="1492" y="3227"/>
                </a:lnTo>
                <a:lnTo>
                  <a:pt x="1493" y="3227"/>
                </a:lnTo>
                <a:lnTo>
                  <a:pt x="1495" y="3230"/>
                </a:lnTo>
                <a:lnTo>
                  <a:pt x="1495" y="3233"/>
                </a:lnTo>
                <a:lnTo>
                  <a:pt x="1495" y="3235"/>
                </a:lnTo>
                <a:lnTo>
                  <a:pt x="1496" y="3236"/>
                </a:lnTo>
                <a:lnTo>
                  <a:pt x="1496" y="3238"/>
                </a:lnTo>
                <a:lnTo>
                  <a:pt x="1496" y="3239"/>
                </a:lnTo>
                <a:lnTo>
                  <a:pt x="1498" y="3241"/>
                </a:lnTo>
                <a:lnTo>
                  <a:pt x="1498" y="3242"/>
                </a:lnTo>
                <a:lnTo>
                  <a:pt x="1498" y="3244"/>
                </a:lnTo>
                <a:lnTo>
                  <a:pt x="1499" y="3245"/>
                </a:lnTo>
                <a:lnTo>
                  <a:pt x="1499" y="3247"/>
                </a:lnTo>
                <a:lnTo>
                  <a:pt x="1501" y="3248"/>
                </a:lnTo>
                <a:lnTo>
                  <a:pt x="1501" y="3250"/>
                </a:lnTo>
                <a:lnTo>
                  <a:pt x="1502" y="3251"/>
                </a:lnTo>
                <a:lnTo>
                  <a:pt x="1502" y="3253"/>
                </a:lnTo>
                <a:lnTo>
                  <a:pt x="1502" y="3254"/>
                </a:lnTo>
                <a:lnTo>
                  <a:pt x="1504" y="3256"/>
                </a:lnTo>
                <a:lnTo>
                  <a:pt x="1505" y="3259"/>
                </a:lnTo>
                <a:lnTo>
                  <a:pt x="1505" y="3261"/>
                </a:lnTo>
                <a:lnTo>
                  <a:pt x="1507" y="3262"/>
                </a:lnTo>
                <a:lnTo>
                  <a:pt x="1507" y="3264"/>
                </a:lnTo>
                <a:lnTo>
                  <a:pt x="1508" y="3265"/>
                </a:lnTo>
                <a:lnTo>
                  <a:pt x="1508" y="3268"/>
                </a:lnTo>
                <a:lnTo>
                  <a:pt x="1510" y="3270"/>
                </a:lnTo>
                <a:lnTo>
                  <a:pt x="1511" y="3273"/>
                </a:lnTo>
                <a:lnTo>
                  <a:pt x="1513" y="3277"/>
                </a:lnTo>
                <a:lnTo>
                  <a:pt x="1516" y="3282"/>
                </a:lnTo>
                <a:lnTo>
                  <a:pt x="1516" y="3285"/>
                </a:lnTo>
                <a:lnTo>
                  <a:pt x="1517" y="3288"/>
                </a:lnTo>
                <a:lnTo>
                  <a:pt x="1519" y="3289"/>
                </a:lnTo>
                <a:lnTo>
                  <a:pt x="1521" y="3292"/>
                </a:lnTo>
                <a:lnTo>
                  <a:pt x="1521" y="3294"/>
                </a:lnTo>
                <a:lnTo>
                  <a:pt x="1522" y="3297"/>
                </a:lnTo>
                <a:lnTo>
                  <a:pt x="1524" y="3300"/>
                </a:lnTo>
                <a:lnTo>
                  <a:pt x="1524" y="3301"/>
                </a:lnTo>
                <a:lnTo>
                  <a:pt x="1524" y="3303"/>
                </a:lnTo>
                <a:lnTo>
                  <a:pt x="1525" y="3304"/>
                </a:lnTo>
                <a:lnTo>
                  <a:pt x="1527" y="3306"/>
                </a:lnTo>
                <a:lnTo>
                  <a:pt x="1528" y="3307"/>
                </a:lnTo>
                <a:lnTo>
                  <a:pt x="1528" y="3309"/>
                </a:lnTo>
                <a:lnTo>
                  <a:pt x="1528" y="3312"/>
                </a:lnTo>
                <a:lnTo>
                  <a:pt x="1530" y="3314"/>
                </a:lnTo>
                <a:lnTo>
                  <a:pt x="1530" y="3317"/>
                </a:lnTo>
                <a:lnTo>
                  <a:pt x="1531" y="3317"/>
                </a:lnTo>
                <a:lnTo>
                  <a:pt x="1531" y="3318"/>
                </a:lnTo>
                <a:lnTo>
                  <a:pt x="1531" y="3320"/>
                </a:lnTo>
                <a:lnTo>
                  <a:pt x="1531" y="3321"/>
                </a:lnTo>
                <a:lnTo>
                  <a:pt x="1533" y="3321"/>
                </a:lnTo>
                <a:lnTo>
                  <a:pt x="1533" y="3323"/>
                </a:lnTo>
                <a:lnTo>
                  <a:pt x="1533" y="3324"/>
                </a:lnTo>
                <a:lnTo>
                  <a:pt x="1534" y="3326"/>
                </a:lnTo>
                <a:lnTo>
                  <a:pt x="1534" y="3327"/>
                </a:lnTo>
                <a:lnTo>
                  <a:pt x="1537" y="3332"/>
                </a:lnTo>
                <a:lnTo>
                  <a:pt x="1537" y="3333"/>
                </a:lnTo>
                <a:lnTo>
                  <a:pt x="1539" y="3335"/>
                </a:lnTo>
                <a:lnTo>
                  <a:pt x="1539" y="3338"/>
                </a:lnTo>
                <a:lnTo>
                  <a:pt x="1540" y="3339"/>
                </a:lnTo>
                <a:lnTo>
                  <a:pt x="1542" y="3341"/>
                </a:lnTo>
                <a:lnTo>
                  <a:pt x="1543" y="3342"/>
                </a:lnTo>
                <a:lnTo>
                  <a:pt x="1543" y="3345"/>
                </a:lnTo>
                <a:lnTo>
                  <a:pt x="1545" y="3347"/>
                </a:lnTo>
                <a:lnTo>
                  <a:pt x="1546" y="3350"/>
                </a:lnTo>
                <a:lnTo>
                  <a:pt x="1548" y="3351"/>
                </a:lnTo>
                <a:lnTo>
                  <a:pt x="1549" y="3357"/>
                </a:lnTo>
                <a:lnTo>
                  <a:pt x="1551" y="3360"/>
                </a:lnTo>
                <a:lnTo>
                  <a:pt x="1552" y="3364"/>
                </a:lnTo>
                <a:lnTo>
                  <a:pt x="1552" y="3365"/>
                </a:lnTo>
                <a:lnTo>
                  <a:pt x="1554" y="3367"/>
                </a:lnTo>
                <a:lnTo>
                  <a:pt x="1554" y="3368"/>
                </a:lnTo>
                <a:lnTo>
                  <a:pt x="1555" y="3371"/>
                </a:lnTo>
                <a:lnTo>
                  <a:pt x="1555" y="3373"/>
                </a:lnTo>
                <a:lnTo>
                  <a:pt x="1557" y="3374"/>
                </a:lnTo>
                <a:lnTo>
                  <a:pt x="1557" y="3377"/>
                </a:lnTo>
                <a:lnTo>
                  <a:pt x="1558" y="3379"/>
                </a:lnTo>
                <a:lnTo>
                  <a:pt x="1560" y="3383"/>
                </a:lnTo>
                <a:lnTo>
                  <a:pt x="1560" y="3386"/>
                </a:lnTo>
                <a:lnTo>
                  <a:pt x="1561" y="3386"/>
                </a:lnTo>
                <a:lnTo>
                  <a:pt x="1561" y="3389"/>
                </a:lnTo>
                <a:lnTo>
                  <a:pt x="1563" y="3391"/>
                </a:lnTo>
                <a:lnTo>
                  <a:pt x="1564" y="3394"/>
                </a:lnTo>
                <a:lnTo>
                  <a:pt x="1566" y="3394"/>
                </a:lnTo>
                <a:lnTo>
                  <a:pt x="1566" y="3397"/>
                </a:lnTo>
                <a:lnTo>
                  <a:pt x="1567" y="3397"/>
                </a:lnTo>
                <a:lnTo>
                  <a:pt x="1569" y="3397"/>
                </a:lnTo>
                <a:lnTo>
                  <a:pt x="1569" y="3398"/>
                </a:lnTo>
                <a:lnTo>
                  <a:pt x="1570" y="3398"/>
                </a:lnTo>
                <a:lnTo>
                  <a:pt x="1569" y="3398"/>
                </a:lnTo>
                <a:lnTo>
                  <a:pt x="1567" y="3398"/>
                </a:lnTo>
                <a:lnTo>
                  <a:pt x="1567" y="3400"/>
                </a:lnTo>
                <a:lnTo>
                  <a:pt x="1567" y="3401"/>
                </a:lnTo>
                <a:lnTo>
                  <a:pt x="1567" y="3403"/>
                </a:lnTo>
                <a:lnTo>
                  <a:pt x="1569" y="3404"/>
                </a:lnTo>
                <a:lnTo>
                  <a:pt x="1570" y="3406"/>
                </a:lnTo>
                <a:lnTo>
                  <a:pt x="1570" y="3409"/>
                </a:lnTo>
                <a:lnTo>
                  <a:pt x="1572" y="3412"/>
                </a:lnTo>
                <a:lnTo>
                  <a:pt x="1573" y="3413"/>
                </a:lnTo>
                <a:lnTo>
                  <a:pt x="1575" y="3417"/>
                </a:lnTo>
                <a:lnTo>
                  <a:pt x="1577" y="3418"/>
                </a:lnTo>
                <a:lnTo>
                  <a:pt x="1578" y="3420"/>
                </a:lnTo>
                <a:lnTo>
                  <a:pt x="1578" y="3423"/>
                </a:lnTo>
                <a:lnTo>
                  <a:pt x="1580" y="3426"/>
                </a:lnTo>
                <a:lnTo>
                  <a:pt x="1580" y="3427"/>
                </a:lnTo>
                <a:lnTo>
                  <a:pt x="1581" y="3429"/>
                </a:lnTo>
                <a:lnTo>
                  <a:pt x="1581" y="3430"/>
                </a:lnTo>
                <a:lnTo>
                  <a:pt x="1583" y="3433"/>
                </a:lnTo>
                <a:lnTo>
                  <a:pt x="1586" y="3438"/>
                </a:lnTo>
                <a:lnTo>
                  <a:pt x="1587" y="3441"/>
                </a:lnTo>
                <a:lnTo>
                  <a:pt x="1587" y="3444"/>
                </a:lnTo>
                <a:lnTo>
                  <a:pt x="1592" y="3451"/>
                </a:lnTo>
                <a:lnTo>
                  <a:pt x="1593" y="3456"/>
                </a:lnTo>
                <a:lnTo>
                  <a:pt x="1593" y="3457"/>
                </a:lnTo>
                <a:lnTo>
                  <a:pt x="1595" y="3459"/>
                </a:lnTo>
                <a:lnTo>
                  <a:pt x="1596" y="3460"/>
                </a:lnTo>
                <a:lnTo>
                  <a:pt x="1596" y="3463"/>
                </a:lnTo>
                <a:lnTo>
                  <a:pt x="1598" y="3466"/>
                </a:lnTo>
                <a:lnTo>
                  <a:pt x="1599" y="3468"/>
                </a:lnTo>
                <a:lnTo>
                  <a:pt x="1599" y="3471"/>
                </a:lnTo>
                <a:lnTo>
                  <a:pt x="1601" y="3471"/>
                </a:lnTo>
                <a:lnTo>
                  <a:pt x="1602" y="3476"/>
                </a:lnTo>
                <a:lnTo>
                  <a:pt x="1602" y="3477"/>
                </a:lnTo>
                <a:lnTo>
                  <a:pt x="1604" y="3479"/>
                </a:lnTo>
                <a:lnTo>
                  <a:pt x="1605" y="3482"/>
                </a:lnTo>
                <a:lnTo>
                  <a:pt x="1607" y="3485"/>
                </a:lnTo>
                <a:lnTo>
                  <a:pt x="1608" y="3486"/>
                </a:lnTo>
                <a:lnTo>
                  <a:pt x="1610" y="3491"/>
                </a:lnTo>
                <a:lnTo>
                  <a:pt x="1611" y="3494"/>
                </a:lnTo>
                <a:lnTo>
                  <a:pt x="1613" y="3497"/>
                </a:lnTo>
                <a:lnTo>
                  <a:pt x="1613" y="3500"/>
                </a:lnTo>
                <a:lnTo>
                  <a:pt x="1614" y="3501"/>
                </a:lnTo>
                <a:lnTo>
                  <a:pt x="1614" y="3503"/>
                </a:lnTo>
                <a:lnTo>
                  <a:pt x="1616" y="3504"/>
                </a:lnTo>
                <a:lnTo>
                  <a:pt x="1616" y="3506"/>
                </a:lnTo>
                <a:lnTo>
                  <a:pt x="1617" y="3507"/>
                </a:lnTo>
                <a:lnTo>
                  <a:pt x="1619" y="3510"/>
                </a:lnTo>
                <a:lnTo>
                  <a:pt x="1619" y="3512"/>
                </a:lnTo>
                <a:lnTo>
                  <a:pt x="1619" y="3513"/>
                </a:lnTo>
                <a:lnTo>
                  <a:pt x="1620" y="3515"/>
                </a:lnTo>
                <a:lnTo>
                  <a:pt x="1620" y="3516"/>
                </a:lnTo>
                <a:lnTo>
                  <a:pt x="1623" y="3521"/>
                </a:lnTo>
                <a:lnTo>
                  <a:pt x="1625" y="3523"/>
                </a:lnTo>
                <a:lnTo>
                  <a:pt x="1626" y="3527"/>
                </a:lnTo>
                <a:lnTo>
                  <a:pt x="1626" y="3529"/>
                </a:lnTo>
                <a:lnTo>
                  <a:pt x="1628" y="3532"/>
                </a:lnTo>
                <a:lnTo>
                  <a:pt x="1629" y="3533"/>
                </a:lnTo>
                <a:lnTo>
                  <a:pt x="1631" y="3535"/>
                </a:lnTo>
                <a:lnTo>
                  <a:pt x="1633" y="3538"/>
                </a:lnTo>
                <a:lnTo>
                  <a:pt x="1633" y="3539"/>
                </a:lnTo>
                <a:lnTo>
                  <a:pt x="1634" y="3542"/>
                </a:lnTo>
                <a:lnTo>
                  <a:pt x="1634" y="3544"/>
                </a:lnTo>
                <a:lnTo>
                  <a:pt x="1637" y="3548"/>
                </a:lnTo>
                <a:lnTo>
                  <a:pt x="1637" y="3550"/>
                </a:lnTo>
                <a:lnTo>
                  <a:pt x="1640" y="3556"/>
                </a:lnTo>
                <a:lnTo>
                  <a:pt x="1643" y="3560"/>
                </a:lnTo>
                <a:lnTo>
                  <a:pt x="1646" y="3565"/>
                </a:lnTo>
                <a:lnTo>
                  <a:pt x="1646" y="3568"/>
                </a:lnTo>
                <a:lnTo>
                  <a:pt x="1648" y="3569"/>
                </a:lnTo>
                <a:lnTo>
                  <a:pt x="1649" y="3572"/>
                </a:lnTo>
                <a:lnTo>
                  <a:pt x="1649" y="3574"/>
                </a:lnTo>
                <a:lnTo>
                  <a:pt x="1651" y="3577"/>
                </a:lnTo>
                <a:lnTo>
                  <a:pt x="1652" y="3580"/>
                </a:lnTo>
                <a:lnTo>
                  <a:pt x="1654" y="3585"/>
                </a:lnTo>
                <a:lnTo>
                  <a:pt x="1654" y="3586"/>
                </a:lnTo>
                <a:lnTo>
                  <a:pt x="1657" y="3588"/>
                </a:lnTo>
                <a:lnTo>
                  <a:pt x="1657" y="3589"/>
                </a:lnTo>
                <a:lnTo>
                  <a:pt x="1658" y="3594"/>
                </a:lnTo>
                <a:lnTo>
                  <a:pt x="1660" y="3595"/>
                </a:lnTo>
                <a:lnTo>
                  <a:pt x="1660" y="3598"/>
                </a:lnTo>
                <a:lnTo>
                  <a:pt x="1661" y="3600"/>
                </a:lnTo>
                <a:lnTo>
                  <a:pt x="1663" y="3603"/>
                </a:lnTo>
                <a:lnTo>
                  <a:pt x="1663" y="3604"/>
                </a:lnTo>
                <a:lnTo>
                  <a:pt x="1664" y="3604"/>
                </a:lnTo>
                <a:lnTo>
                  <a:pt x="1664" y="3606"/>
                </a:lnTo>
                <a:lnTo>
                  <a:pt x="1666" y="3607"/>
                </a:lnTo>
                <a:lnTo>
                  <a:pt x="1666" y="3609"/>
                </a:lnTo>
                <a:lnTo>
                  <a:pt x="1667" y="3610"/>
                </a:lnTo>
                <a:lnTo>
                  <a:pt x="1667" y="3612"/>
                </a:lnTo>
                <a:lnTo>
                  <a:pt x="1669" y="3612"/>
                </a:lnTo>
                <a:lnTo>
                  <a:pt x="1669" y="3613"/>
                </a:lnTo>
                <a:lnTo>
                  <a:pt x="1670" y="3616"/>
                </a:lnTo>
                <a:lnTo>
                  <a:pt x="1672" y="3619"/>
                </a:lnTo>
                <a:lnTo>
                  <a:pt x="1673" y="3619"/>
                </a:lnTo>
                <a:lnTo>
                  <a:pt x="1673" y="3621"/>
                </a:lnTo>
                <a:lnTo>
                  <a:pt x="1673" y="3622"/>
                </a:lnTo>
                <a:lnTo>
                  <a:pt x="1675" y="3622"/>
                </a:lnTo>
                <a:lnTo>
                  <a:pt x="1675" y="3624"/>
                </a:lnTo>
                <a:lnTo>
                  <a:pt x="1676" y="3627"/>
                </a:lnTo>
                <a:lnTo>
                  <a:pt x="1678" y="3629"/>
                </a:lnTo>
                <a:lnTo>
                  <a:pt x="1678" y="3630"/>
                </a:lnTo>
                <a:lnTo>
                  <a:pt x="1679" y="3635"/>
                </a:lnTo>
                <a:lnTo>
                  <a:pt x="1681" y="3638"/>
                </a:lnTo>
                <a:lnTo>
                  <a:pt x="1682" y="3639"/>
                </a:lnTo>
                <a:lnTo>
                  <a:pt x="1684" y="3642"/>
                </a:lnTo>
                <a:lnTo>
                  <a:pt x="1685" y="3645"/>
                </a:lnTo>
                <a:lnTo>
                  <a:pt x="1687" y="3648"/>
                </a:lnTo>
                <a:lnTo>
                  <a:pt x="1689" y="3650"/>
                </a:lnTo>
                <a:lnTo>
                  <a:pt x="1689" y="3651"/>
                </a:lnTo>
                <a:lnTo>
                  <a:pt x="1690" y="3654"/>
                </a:lnTo>
                <a:lnTo>
                  <a:pt x="1692" y="3657"/>
                </a:lnTo>
                <a:lnTo>
                  <a:pt x="1693" y="3660"/>
                </a:lnTo>
                <a:lnTo>
                  <a:pt x="1695" y="3662"/>
                </a:lnTo>
                <a:lnTo>
                  <a:pt x="1695" y="3663"/>
                </a:lnTo>
                <a:lnTo>
                  <a:pt x="1698" y="3668"/>
                </a:lnTo>
                <a:lnTo>
                  <a:pt x="1698" y="3671"/>
                </a:lnTo>
                <a:lnTo>
                  <a:pt x="1699" y="3672"/>
                </a:lnTo>
                <a:lnTo>
                  <a:pt x="1701" y="3675"/>
                </a:lnTo>
                <a:lnTo>
                  <a:pt x="1704" y="3678"/>
                </a:lnTo>
                <a:lnTo>
                  <a:pt x="1705" y="3680"/>
                </a:lnTo>
                <a:lnTo>
                  <a:pt x="1705" y="3683"/>
                </a:lnTo>
                <a:lnTo>
                  <a:pt x="1707" y="3686"/>
                </a:lnTo>
                <a:lnTo>
                  <a:pt x="1708" y="3689"/>
                </a:lnTo>
                <a:lnTo>
                  <a:pt x="1710" y="3689"/>
                </a:lnTo>
                <a:lnTo>
                  <a:pt x="1710" y="3691"/>
                </a:lnTo>
                <a:lnTo>
                  <a:pt x="1710" y="3692"/>
                </a:lnTo>
                <a:lnTo>
                  <a:pt x="1711" y="3695"/>
                </a:lnTo>
                <a:lnTo>
                  <a:pt x="1713" y="3697"/>
                </a:lnTo>
                <a:lnTo>
                  <a:pt x="1713" y="3698"/>
                </a:lnTo>
                <a:lnTo>
                  <a:pt x="1714" y="3700"/>
                </a:lnTo>
                <a:lnTo>
                  <a:pt x="1716" y="3701"/>
                </a:lnTo>
                <a:lnTo>
                  <a:pt x="1717" y="3704"/>
                </a:lnTo>
                <a:lnTo>
                  <a:pt x="1720" y="3710"/>
                </a:lnTo>
                <a:lnTo>
                  <a:pt x="1720" y="3713"/>
                </a:lnTo>
                <a:lnTo>
                  <a:pt x="1723" y="3716"/>
                </a:lnTo>
                <a:lnTo>
                  <a:pt x="1725" y="3718"/>
                </a:lnTo>
                <a:lnTo>
                  <a:pt x="1725" y="3719"/>
                </a:lnTo>
                <a:lnTo>
                  <a:pt x="1726" y="3719"/>
                </a:lnTo>
                <a:lnTo>
                  <a:pt x="1726" y="3721"/>
                </a:lnTo>
                <a:lnTo>
                  <a:pt x="1726" y="3722"/>
                </a:lnTo>
                <a:lnTo>
                  <a:pt x="1728" y="3724"/>
                </a:lnTo>
                <a:lnTo>
                  <a:pt x="1728" y="3725"/>
                </a:lnTo>
                <a:lnTo>
                  <a:pt x="1731" y="3727"/>
                </a:lnTo>
                <a:lnTo>
                  <a:pt x="1731" y="3728"/>
                </a:lnTo>
                <a:lnTo>
                  <a:pt x="1731" y="3730"/>
                </a:lnTo>
                <a:lnTo>
                  <a:pt x="1732" y="3731"/>
                </a:lnTo>
                <a:lnTo>
                  <a:pt x="1732" y="3733"/>
                </a:lnTo>
                <a:lnTo>
                  <a:pt x="1734" y="3736"/>
                </a:lnTo>
                <a:lnTo>
                  <a:pt x="1735" y="3738"/>
                </a:lnTo>
                <a:lnTo>
                  <a:pt x="1737" y="3741"/>
                </a:lnTo>
                <a:lnTo>
                  <a:pt x="1738" y="3742"/>
                </a:lnTo>
                <a:lnTo>
                  <a:pt x="1738" y="3745"/>
                </a:lnTo>
                <a:lnTo>
                  <a:pt x="1740" y="3748"/>
                </a:lnTo>
                <a:lnTo>
                  <a:pt x="1741" y="3750"/>
                </a:lnTo>
                <a:lnTo>
                  <a:pt x="1743" y="3751"/>
                </a:lnTo>
                <a:lnTo>
                  <a:pt x="1743" y="3753"/>
                </a:lnTo>
                <a:lnTo>
                  <a:pt x="1748" y="3762"/>
                </a:lnTo>
                <a:lnTo>
                  <a:pt x="1749" y="3765"/>
                </a:lnTo>
                <a:lnTo>
                  <a:pt x="1751" y="3769"/>
                </a:lnTo>
                <a:lnTo>
                  <a:pt x="1754" y="3777"/>
                </a:lnTo>
                <a:lnTo>
                  <a:pt x="1754" y="3778"/>
                </a:lnTo>
                <a:lnTo>
                  <a:pt x="1764" y="3777"/>
                </a:lnTo>
                <a:lnTo>
                  <a:pt x="1769" y="3777"/>
                </a:lnTo>
                <a:lnTo>
                  <a:pt x="1772" y="3777"/>
                </a:lnTo>
                <a:lnTo>
                  <a:pt x="1775" y="3777"/>
                </a:lnTo>
                <a:lnTo>
                  <a:pt x="1776" y="3778"/>
                </a:lnTo>
                <a:lnTo>
                  <a:pt x="1778" y="3778"/>
                </a:lnTo>
                <a:lnTo>
                  <a:pt x="1779" y="3780"/>
                </a:lnTo>
                <a:lnTo>
                  <a:pt x="1781" y="3781"/>
                </a:lnTo>
                <a:lnTo>
                  <a:pt x="1781" y="3783"/>
                </a:lnTo>
                <a:lnTo>
                  <a:pt x="1781" y="3784"/>
                </a:lnTo>
                <a:lnTo>
                  <a:pt x="1779" y="3784"/>
                </a:lnTo>
                <a:lnTo>
                  <a:pt x="1776" y="3781"/>
                </a:lnTo>
                <a:lnTo>
                  <a:pt x="1776" y="3780"/>
                </a:lnTo>
                <a:lnTo>
                  <a:pt x="1775" y="3780"/>
                </a:lnTo>
                <a:lnTo>
                  <a:pt x="1773" y="3780"/>
                </a:lnTo>
                <a:lnTo>
                  <a:pt x="1772" y="3778"/>
                </a:lnTo>
                <a:lnTo>
                  <a:pt x="1769" y="3780"/>
                </a:lnTo>
                <a:lnTo>
                  <a:pt x="1757" y="3780"/>
                </a:lnTo>
                <a:lnTo>
                  <a:pt x="1743" y="3778"/>
                </a:lnTo>
                <a:lnTo>
                  <a:pt x="1732" y="3778"/>
                </a:lnTo>
                <a:lnTo>
                  <a:pt x="1711" y="3777"/>
                </a:lnTo>
                <a:lnTo>
                  <a:pt x="1707" y="3775"/>
                </a:lnTo>
                <a:lnTo>
                  <a:pt x="1689" y="3768"/>
                </a:lnTo>
                <a:lnTo>
                  <a:pt x="1684" y="3766"/>
                </a:lnTo>
                <a:lnTo>
                  <a:pt x="1682" y="3765"/>
                </a:lnTo>
                <a:lnTo>
                  <a:pt x="1654" y="3757"/>
                </a:lnTo>
                <a:lnTo>
                  <a:pt x="1617" y="3745"/>
                </a:lnTo>
                <a:lnTo>
                  <a:pt x="1589" y="3735"/>
                </a:lnTo>
                <a:lnTo>
                  <a:pt x="1583" y="3731"/>
                </a:lnTo>
                <a:lnTo>
                  <a:pt x="1586" y="3727"/>
                </a:lnTo>
                <a:lnTo>
                  <a:pt x="1583" y="3725"/>
                </a:lnTo>
                <a:lnTo>
                  <a:pt x="1573" y="3724"/>
                </a:lnTo>
                <a:lnTo>
                  <a:pt x="1572" y="3722"/>
                </a:lnTo>
                <a:lnTo>
                  <a:pt x="1569" y="3721"/>
                </a:lnTo>
                <a:lnTo>
                  <a:pt x="1560" y="3709"/>
                </a:lnTo>
                <a:lnTo>
                  <a:pt x="1552" y="3700"/>
                </a:lnTo>
                <a:lnTo>
                  <a:pt x="1548" y="3694"/>
                </a:lnTo>
                <a:lnTo>
                  <a:pt x="1539" y="3683"/>
                </a:lnTo>
                <a:lnTo>
                  <a:pt x="1534" y="3677"/>
                </a:lnTo>
                <a:lnTo>
                  <a:pt x="1531" y="3674"/>
                </a:lnTo>
                <a:lnTo>
                  <a:pt x="1524" y="3663"/>
                </a:lnTo>
                <a:lnTo>
                  <a:pt x="1465" y="3583"/>
                </a:lnTo>
                <a:lnTo>
                  <a:pt x="1454" y="3568"/>
                </a:lnTo>
                <a:lnTo>
                  <a:pt x="1437" y="3533"/>
                </a:lnTo>
                <a:lnTo>
                  <a:pt x="1431" y="3524"/>
                </a:lnTo>
                <a:lnTo>
                  <a:pt x="1395" y="3497"/>
                </a:lnTo>
                <a:lnTo>
                  <a:pt x="1360" y="3471"/>
                </a:lnTo>
                <a:lnTo>
                  <a:pt x="1356" y="3470"/>
                </a:lnTo>
                <a:lnTo>
                  <a:pt x="1346" y="3471"/>
                </a:lnTo>
                <a:lnTo>
                  <a:pt x="1342" y="3470"/>
                </a:lnTo>
                <a:lnTo>
                  <a:pt x="1336" y="3466"/>
                </a:lnTo>
                <a:lnTo>
                  <a:pt x="1331" y="3466"/>
                </a:lnTo>
                <a:lnTo>
                  <a:pt x="1316" y="3474"/>
                </a:lnTo>
                <a:lnTo>
                  <a:pt x="1310" y="3477"/>
                </a:lnTo>
                <a:lnTo>
                  <a:pt x="1303" y="3477"/>
                </a:lnTo>
                <a:lnTo>
                  <a:pt x="1300" y="3477"/>
                </a:lnTo>
                <a:lnTo>
                  <a:pt x="1298" y="3460"/>
                </a:lnTo>
                <a:lnTo>
                  <a:pt x="1295" y="3435"/>
                </a:lnTo>
                <a:lnTo>
                  <a:pt x="1294" y="3418"/>
                </a:lnTo>
                <a:lnTo>
                  <a:pt x="1294" y="3364"/>
                </a:lnTo>
                <a:lnTo>
                  <a:pt x="1277" y="3364"/>
                </a:lnTo>
                <a:lnTo>
                  <a:pt x="1269" y="3360"/>
                </a:lnTo>
                <a:lnTo>
                  <a:pt x="1265" y="3356"/>
                </a:lnTo>
                <a:lnTo>
                  <a:pt x="1257" y="3342"/>
                </a:lnTo>
                <a:lnTo>
                  <a:pt x="1254" y="3338"/>
                </a:lnTo>
                <a:lnTo>
                  <a:pt x="1250" y="3336"/>
                </a:lnTo>
                <a:lnTo>
                  <a:pt x="1241" y="3338"/>
                </a:lnTo>
                <a:lnTo>
                  <a:pt x="1203" y="3348"/>
                </a:lnTo>
                <a:lnTo>
                  <a:pt x="1192" y="3350"/>
                </a:lnTo>
                <a:lnTo>
                  <a:pt x="1186" y="3350"/>
                </a:lnTo>
                <a:lnTo>
                  <a:pt x="1182" y="3348"/>
                </a:lnTo>
                <a:lnTo>
                  <a:pt x="1151" y="3327"/>
                </a:lnTo>
                <a:lnTo>
                  <a:pt x="1142" y="3318"/>
                </a:lnTo>
                <a:lnTo>
                  <a:pt x="1130" y="3297"/>
                </a:lnTo>
                <a:lnTo>
                  <a:pt x="1113" y="3333"/>
                </a:lnTo>
                <a:lnTo>
                  <a:pt x="1103" y="3335"/>
                </a:lnTo>
                <a:lnTo>
                  <a:pt x="1098" y="3312"/>
                </a:lnTo>
                <a:lnTo>
                  <a:pt x="1092" y="3312"/>
                </a:lnTo>
                <a:lnTo>
                  <a:pt x="994" y="3327"/>
                </a:lnTo>
                <a:lnTo>
                  <a:pt x="992" y="3327"/>
                </a:lnTo>
                <a:lnTo>
                  <a:pt x="968" y="3386"/>
                </a:lnTo>
                <a:lnTo>
                  <a:pt x="938" y="3385"/>
                </a:lnTo>
                <a:lnTo>
                  <a:pt x="927" y="3379"/>
                </a:lnTo>
                <a:lnTo>
                  <a:pt x="909" y="3373"/>
                </a:lnTo>
                <a:lnTo>
                  <a:pt x="906" y="3377"/>
                </a:lnTo>
                <a:lnTo>
                  <a:pt x="877" y="3445"/>
                </a:lnTo>
                <a:lnTo>
                  <a:pt x="858" y="3448"/>
                </a:lnTo>
                <a:lnTo>
                  <a:pt x="852" y="3460"/>
                </a:lnTo>
                <a:lnTo>
                  <a:pt x="836" y="3451"/>
                </a:lnTo>
                <a:lnTo>
                  <a:pt x="823" y="3470"/>
                </a:lnTo>
                <a:lnTo>
                  <a:pt x="793" y="3450"/>
                </a:lnTo>
                <a:lnTo>
                  <a:pt x="794" y="3442"/>
                </a:lnTo>
                <a:lnTo>
                  <a:pt x="788" y="3436"/>
                </a:lnTo>
                <a:lnTo>
                  <a:pt x="756" y="3439"/>
                </a:lnTo>
                <a:lnTo>
                  <a:pt x="711" y="3445"/>
                </a:lnTo>
                <a:lnTo>
                  <a:pt x="705" y="3442"/>
                </a:lnTo>
                <a:lnTo>
                  <a:pt x="688" y="3409"/>
                </a:lnTo>
                <a:lnTo>
                  <a:pt x="661" y="3397"/>
                </a:lnTo>
                <a:lnTo>
                  <a:pt x="679" y="3388"/>
                </a:lnTo>
                <a:lnTo>
                  <a:pt x="694" y="3380"/>
                </a:lnTo>
                <a:lnTo>
                  <a:pt x="644" y="3324"/>
                </a:lnTo>
                <a:lnTo>
                  <a:pt x="615" y="3314"/>
                </a:lnTo>
                <a:lnTo>
                  <a:pt x="611" y="3312"/>
                </a:lnTo>
                <a:lnTo>
                  <a:pt x="608" y="3317"/>
                </a:lnTo>
                <a:lnTo>
                  <a:pt x="603" y="3329"/>
                </a:lnTo>
                <a:lnTo>
                  <a:pt x="561" y="3345"/>
                </a:lnTo>
                <a:lnTo>
                  <a:pt x="549" y="3347"/>
                </a:lnTo>
                <a:lnTo>
                  <a:pt x="547" y="3338"/>
                </a:lnTo>
                <a:lnTo>
                  <a:pt x="543" y="3298"/>
                </a:lnTo>
                <a:lnTo>
                  <a:pt x="540" y="3270"/>
                </a:lnTo>
                <a:lnTo>
                  <a:pt x="535" y="3244"/>
                </a:lnTo>
                <a:lnTo>
                  <a:pt x="508" y="3241"/>
                </a:lnTo>
                <a:lnTo>
                  <a:pt x="494" y="3201"/>
                </a:lnTo>
                <a:lnTo>
                  <a:pt x="482" y="3162"/>
                </a:lnTo>
                <a:lnTo>
                  <a:pt x="464" y="3164"/>
                </a:lnTo>
                <a:lnTo>
                  <a:pt x="458" y="3129"/>
                </a:lnTo>
                <a:lnTo>
                  <a:pt x="484" y="3126"/>
                </a:lnTo>
                <a:lnTo>
                  <a:pt x="484" y="3120"/>
                </a:lnTo>
                <a:lnTo>
                  <a:pt x="481" y="3111"/>
                </a:lnTo>
                <a:lnTo>
                  <a:pt x="479" y="3108"/>
                </a:lnTo>
                <a:lnTo>
                  <a:pt x="469" y="3103"/>
                </a:lnTo>
                <a:lnTo>
                  <a:pt x="470" y="3097"/>
                </a:lnTo>
                <a:lnTo>
                  <a:pt x="478" y="3080"/>
                </a:lnTo>
                <a:lnTo>
                  <a:pt x="519" y="3088"/>
                </a:lnTo>
                <a:lnTo>
                  <a:pt x="522" y="3077"/>
                </a:lnTo>
                <a:lnTo>
                  <a:pt x="499" y="3070"/>
                </a:lnTo>
                <a:lnTo>
                  <a:pt x="502" y="3065"/>
                </a:lnTo>
                <a:lnTo>
                  <a:pt x="514" y="3046"/>
                </a:lnTo>
                <a:lnTo>
                  <a:pt x="531" y="3039"/>
                </a:lnTo>
                <a:lnTo>
                  <a:pt x="535" y="3038"/>
                </a:lnTo>
                <a:lnTo>
                  <a:pt x="540" y="3032"/>
                </a:lnTo>
                <a:lnTo>
                  <a:pt x="538" y="3027"/>
                </a:lnTo>
                <a:lnTo>
                  <a:pt x="537" y="3026"/>
                </a:lnTo>
                <a:lnTo>
                  <a:pt x="535" y="3023"/>
                </a:lnTo>
                <a:lnTo>
                  <a:pt x="540" y="3020"/>
                </a:lnTo>
                <a:lnTo>
                  <a:pt x="549" y="3017"/>
                </a:lnTo>
                <a:lnTo>
                  <a:pt x="558" y="3014"/>
                </a:lnTo>
                <a:lnTo>
                  <a:pt x="564" y="3011"/>
                </a:lnTo>
                <a:lnTo>
                  <a:pt x="566" y="3011"/>
                </a:lnTo>
                <a:lnTo>
                  <a:pt x="564" y="2977"/>
                </a:lnTo>
                <a:lnTo>
                  <a:pt x="578" y="2970"/>
                </a:lnTo>
                <a:lnTo>
                  <a:pt x="576" y="2932"/>
                </a:lnTo>
                <a:lnTo>
                  <a:pt x="578" y="2926"/>
                </a:lnTo>
                <a:lnTo>
                  <a:pt x="579" y="2917"/>
                </a:lnTo>
                <a:lnTo>
                  <a:pt x="581" y="2911"/>
                </a:lnTo>
                <a:lnTo>
                  <a:pt x="579" y="2894"/>
                </a:lnTo>
                <a:lnTo>
                  <a:pt x="581" y="2876"/>
                </a:lnTo>
                <a:lnTo>
                  <a:pt x="578" y="2862"/>
                </a:lnTo>
                <a:lnTo>
                  <a:pt x="588" y="2850"/>
                </a:lnTo>
                <a:lnTo>
                  <a:pt x="588" y="2843"/>
                </a:lnTo>
                <a:lnTo>
                  <a:pt x="602" y="2832"/>
                </a:lnTo>
                <a:lnTo>
                  <a:pt x="608" y="2829"/>
                </a:lnTo>
                <a:lnTo>
                  <a:pt x="614" y="2826"/>
                </a:lnTo>
                <a:lnTo>
                  <a:pt x="612" y="2821"/>
                </a:lnTo>
                <a:lnTo>
                  <a:pt x="612" y="2820"/>
                </a:lnTo>
                <a:lnTo>
                  <a:pt x="612" y="2811"/>
                </a:lnTo>
                <a:lnTo>
                  <a:pt x="619" y="2806"/>
                </a:lnTo>
                <a:lnTo>
                  <a:pt x="622" y="2803"/>
                </a:lnTo>
                <a:lnTo>
                  <a:pt x="631" y="2800"/>
                </a:lnTo>
                <a:lnTo>
                  <a:pt x="632" y="2800"/>
                </a:lnTo>
                <a:lnTo>
                  <a:pt x="640" y="2797"/>
                </a:lnTo>
                <a:lnTo>
                  <a:pt x="646" y="2793"/>
                </a:lnTo>
                <a:lnTo>
                  <a:pt x="656" y="2782"/>
                </a:lnTo>
                <a:lnTo>
                  <a:pt x="659" y="2781"/>
                </a:lnTo>
                <a:lnTo>
                  <a:pt x="671" y="2777"/>
                </a:lnTo>
                <a:lnTo>
                  <a:pt x="688" y="2776"/>
                </a:lnTo>
                <a:lnTo>
                  <a:pt x="703" y="2768"/>
                </a:lnTo>
                <a:lnTo>
                  <a:pt x="706" y="2768"/>
                </a:lnTo>
                <a:lnTo>
                  <a:pt x="721" y="2759"/>
                </a:lnTo>
                <a:lnTo>
                  <a:pt x="738" y="2715"/>
                </a:lnTo>
                <a:lnTo>
                  <a:pt x="806" y="2749"/>
                </a:lnTo>
                <a:lnTo>
                  <a:pt x="815" y="2737"/>
                </a:lnTo>
                <a:lnTo>
                  <a:pt x="835" y="2714"/>
                </a:lnTo>
                <a:lnTo>
                  <a:pt x="833" y="2708"/>
                </a:lnTo>
                <a:lnTo>
                  <a:pt x="830" y="2694"/>
                </a:lnTo>
                <a:lnTo>
                  <a:pt x="832" y="2694"/>
                </a:lnTo>
                <a:lnTo>
                  <a:pt x="868" y="2691"/>
                </a:lnTo>
                <a:lnTo>
                  <a:pt x="880" y="2676"/>
                </a:lnTo>
                <a:lnTo>
                  <a:pt x="900" y="2670"/>
                </a:lnTo>
                <a:lnTo>
                  <a:pt x="909" y="2661"/>
                </a:lnTo>
                <a:lnTo>
                  <a:pt x="926" y="2646"/>
                </a:lnTo>
                <a:lnTo>
                  <a:pt x="923" y="2637"/>
                </a:lnTo>
                <a:lnTo>
                  <a:pt x="929" y="2634"/>
                </a:lnTo>
                <a:lnTo>
                  <a:pt x="959" y="2614"/>
                </a:lnTo>
                <a:lnTo>
                  <a:pt x="970" y="2608"/>
                </a:lnTo>
                <a:lnTo>
                  <a:pt x="1003" y="2659"/>
                </a:lnTo>
                <a:lnTo>
                  <a:pt x="1024" y="2650"/>
                </a:lnTo>
                <a:lnTo>
                  <a:pt x="1033" y="2646"/>
                </a:lnTo>
                <a:lnTo>
                  <a:pt x="1010" y="2593"/>
                </a:lnTo>
                <a:lnTo>
                  <a:pt x="1054" y="2570"/>
                </a:lnTo>
                <a:lnTo>
                  <a:pt x="1073" y="2562"/>
                </a:lnTo>
                <a:lnTo>
                  <a:pt x="1103" y="2625"/>
                </a:lnTo>
                <a:lnTo>
                  <a:pt x="1121" y="2623"/>
                </a:lnTo>
                <a:lnTo>
                  <a:pt x="1138" y="2668"/>
                </a:lnTo>
                <a:lnTo>
                  <a:pt x="1145" y="2667"/>
                </a:lnTo>
                <a:lnTo>
                  <a:pt x="1147" y="2667"/>
                </a:lnTo>
                <a:lnTo>
                  <a:pt x="1136" y="2626"/>
                </a:lnTo>
                <a:lnTo>
                  <a:pt x="1113" y="2540"/>
                </a:lnTo>
                <a:lnTo>
                  <a:pt x="1112" y="2537"/>
                </a:lnTo>
                <a:lnTo>
                  <a:pt x="1097" y="2479"/>
                </a:lnTo>
                <a:lnTo>
                  <a:pt x="1073" y="2431"/>
                </a:lnTo>
                <a:lnTo>
                  <a:pt x="1056" y="2394"/>
                </a:lnTo>
                <a:lnTo>
                  <a:pt x="1051" y="2387"/>
                </a:lnTo>
                <a:lnTo>
                  <a:pt x="1017" y="2350"/>
                </a:lnTo>
                <a:lnTo>
                  <a:pt x="997" y="2322"/>
                </a:lnTo>
                <a:lnTo>
                  <a:pt x="985" y="2296"/>
                </a:lnTo>
                <a:lnTo>
                  <a:pt x="983" y="2293"/>
                </a:lnTo>
                <a:lnTo>
                  <a:pt x="982" y="2285"/>
                </a:lnTo>
                <a:lnTo>
                  <a:pt x="976" y="2278"/>
                </a:lnTo>
                <a:lnTo>
                  <a:pt x="974" y="2276"/>
                </a:lnTo>
                <a:lnTo>
                  <a:pt x="970" y="2264"/>
                </a:lnTo>
                <a:lnTo>
                  <a:pt x="968" y="2260"/>
                </a:lnTo>
                <a:lnTo>
                  <a:pt x="965" y="2249"/>
                </a:lnTo>
                <a:lnTo>
                  <a:pt x="938" y="2223"/>
                </a:lnTo>
                <a:lnTo>
                  <a:pt x="921" y="2196"/>
                </a:lnTo>
                <a:lnTo>
                  <a:pt x="918" y="2185"/>
                </a:lnTo>
                <a:lnTo>
                  <a:pt x="918" y="2111"/>
                </a:lnTo>
                <a:lnTo>
                  <a:pt x="924" y="2011"/>
                </a:lnTo>
                <a:lnTo>
                  <a:pt x="926" y="1989"/>
                </a:lnTo>
                <a:lnTo>
                  <a:pt x="917" y="1928"/>
                </a:lnTo>
                <a:lnTo>
                  <a:pt x="915" y="1917"/>
                </a:lnTo>
                <a:lnTo>
                  <a:pt x="908" y="1919"/>
                </a:lnTo>
                <a:lnTo>
                  <a:pt x="902" y="1920"/>
                </a:lnTo>
                <a:lnTo>
                  <a:pt x="900" y="1920"/>
                </a:lnTo>
                <a:lnTo>
                  <a:pt x="880" y="1923"/>
                </a:lnTo>
                <a:lnTo>
                  <a:pt x="873" y="1929"/>
                </a:lnTo>
                <a:lnTo>
                  <a:pt x="861" y="1940"/>
                </a:lnTo>
                <a:lnTo>
                  <a:pt x="844" y="1955"/>
                </a:lnTo>
                <a:lnTo>
                  <a:pt x="843" y="1955"/>
                </a:lnTo>
                <a:lnTo>
                  <a:pt x="841" y="1954"/>
                </a:lnTo>
                <a:lnTo>
                  <a:pt x="839" y="1954"/>
                </a:lnTo>
                <a:lnTo>
                  <a:pt x="838" y="1954"/>
                </a:lnTo>
                <a:lnTo>
                  <a:pt x="838" y="1952"/>
                </a:lnTo>
                <a:lnTo>
                  <a:pt x="836" y="1952"/>
                </a:lnTo>
                <a:lnTo>
                  <a:pt x="835" y="1952"/>
                </a:lnTo>
                <a:lnTo>
                  <a:pt x="833" y="1952"/>
                </a:lnTo>
                <a:lnTo>
                  <a:pt x="832" y="1952"/>
                </a:lnTo>
                <a:lnTo>
                  <a:pt x="830" y="1952"/>
                </a:lnTo>
                <a:lnTo>
                  <a:pt x="829" y="1952"/>
                </a:lnTo>
                <a:lnTo>
                  <a:pt x="829" y="1954"/>
                </a:lnTo>
                <a:lnTo>
                  <a:pt x="827" y="1954"/>
                </a:lnTo>
                <a:lnTo>
                  <a:pt x="826" y="1954"/>
                </a:lnTo>
                <a:lnTo>
                  <a:pt x="826" y="1955"/>
                </a:lnTo>
                <a:lnTo>
                  <a:pt x="824" y="1955"/>
                </a:lnTo>
                <a:lnTo>
                  <a:pt x="823" y="1955"/>
                </a:lnTo>
                <a:lnTo>
                  <a:pt x="821" y="1954"/>
                </a:lnTo>
                <a:lnTo>
                  <a:pt x="818" y="1954"/>
                </a:lnTo>
                <a:lnTo>
                  <a:pt x="815" y="1954"/>
                </a:lnTo>
                <a:lnTo>
                  <a:pt x="814" y="1954"/>
                </a:lnTo>
                <a:lnTo>
                  <a:pt x="812" y="1954"/>
                </a:lnTo>
                <a:lnTo>
                  <a:pt x="811" y="1955"/>
                </a:lnTo>
                <a:lnTo>
                  <a:pt x="809" y="1955"/>
                </a:lnTo>
                <a:lnTo>
                  <a:pt x="808" y="1957"/>
                </a:lnTo>
                <a:lnTo>
                  <a:pt x="806" y="1957"/>
                </a:lnTo>
                <a:lnTo>
                  <a:pt x="805" y="1958"/>
                </a:lnTo>
                <a:lnTo>
                  <a:pt x="803" y="1958"/>
                </a:lnTo>
                <a:lnTo>
                  <a:pt x="802" y="1958"/>
                </a:lnTo>
                <a:lnTo>
                  <a:pt x="800" y="1960"/>
                </a:lnTo>
                <a:lnTo>
                  <a:pt x="799" y="1960"/>
                </a:lnTo>
                <a:lnTo>
                  <a:pt x="797" y="1960"/>
                </a:lnTo>
                <a:lnTo>
                  <a:pt x="796" y="1960"/>
                </a:lnTo>
                <a:lnTo>
                  <a:pt x="796" y="1961"/>
                </a:lnTo>
                <a:lnTo>
                  <a:pt x="794" y="1960"/>
                </a:lnTo>
                <a:lnTo>
                  <a:pt x="793" y="1960"/>
                </a:lnTo>
                <a:lnTo>
                  <a:pt x="791" y="1960"/>
                </a:lnTo>
                <a:lnTo>
                  <a:pt x="790" y="1960"/>
                </a:lnTo>
                <a:lnTo>
                  <a:pt x="788" y="1960"/>
                </a:lnTo>
                <a:lnTo>
                  <a:pt x="787" y="1960"/>
                </a:lnTo>
                <a:lnTo>
                  <a:pt x="785" y="1958"/>
                </a:lnTo>
                <a:lnTo>
                  <a:pt x="783" y="1958"/>
                </a:lnTo>
                <a:lnTo>
                  <a:pt x="782" y="1958"/>
                </a:lnTo>
                <a:lnTo>
                  <a:pt x="779" y="1957"/>
                </a:lnTo>
                <a:lnTo>
                  <a:pt x="776" y="1955"/>
                </a:lnTo>
                <a:lnTo>
                  <a:pt x="773" y="1954"/>
                </a:lnTo>
                <a:lnTo>
                  <a:pt x="771" y="1954"/>
                </a:lnTo>
                <a:lnTo>
                  <a:pt x="770" y="1952"/>
                </a:lnTo>
                <a:lnTo>
                  <a:pt x="768" y="1952"/>
                </a:lnTo>
                <a:lnTo>
                  <a:pt x="768" y="1954"/>
                </a:lnTo>
                <a:lnTo>
                  <a:pt x="767" y="1954"/>
                </a:lnTo>
                <a:lnTo>
                  <a:pt x="765" y="1952"/>
                </a:lnTo>
                <a:lnTo>
                  <a:pt x="764" y="1952"/>
                </a:lnTo>
                <a:lnTo>
                  <a:pt x="762" y="1952"/>
                </a:lnTo>
                <a:lnTo>
                  <a:pt x="764" y="1951"/>
                </a:lnTo>
                <a:lnTo>
                  <a:pt x="764" y="1948"/>
                </a:lnTo>
                <a:lnTo>
                  <a:pt x="764" y="1945"/>
                </a:lnTo>
                <a:lnTo>
                  <a:pt x="765" y="1942"/>
                </a:lnTo>
                <a:lnTo>
                  <a:pt x="765" y="1940"/>
                </a:lnTo>
                <a:lnTo>
                  <a:pt x="765" y="1939"/>
                </a:lnTo>
                <a:lnTo>
                  <a:pt x="764" y="1939"/>
                </a:lnTo>
                <a:lnTo>
                  <a:pt x="762" y="1937"/>
                </a:lnTo>
                <a:lnTo>
                  <a:pt x="758" y="1936"/>
                </a:lnTo>
                <a:lnTo>
                  <a:pt x="756" y="1936"/>
                </a:lnTo>
                <a:lnTo>
                  <a:pt x="753" y="1934"/>
                </a:lnTo>
                <a:lnTo>
                  <a:pt x="750" y="1932"/>
                </a:lnTo>
                <a:lnTo>
                  <a:pt x="744" y="1928"/>
                </a:lnTo>
                <a:lnTo>
                  <a:pt x="738" y="1925"/>
                </a:lnTo>
                <a:lnTo>
                  <a:pt x="732" y="1922"/>
                </a:lnTo>
                <a:lnTo>
                  <a:pt x="727" y="1920"/>
                </a:lnTo>
                <a:lnTo>
                  <a:pt x="724" y="1917"/>
                </a:lnTo>
                <a:lnTo>
                  <a:pt x="721" y="1916"/>
                </a:lnTo>
                <a:lnTo>
                  <a:pt x="718" y="1914"/>
                </a:lnTo>
                <a:lnTo>
                  <a:pt x="715" y="1913"/>
                </a:lnTo>
                <a:lnTo>
                  <a:pt x="714" y="1911"/>
                </a:lnTo>
                <a:lnTo>
                  <a:pt x="711" y="1910"/>
                </a:lnTo>
                <a:lnTo>
                  <a:pt x="708" y="1910"/>
                </a:lnTo>
                <a:lnTo>
                  <a:pt x="706" y="1908"/>
                </a:lnTo>
                <a:lnTo>
                  <a:pt x="703" y="1907"/>
                </a:lnTo>
                <a:lnTo>
                  <a:pt x="702" y="1907"/>
                </a:lnTo>
                <a:lnTo>
                  <a:pt x="700" y="1905"/>
                </a:lnTo>
                <a:lnTo>
                  <a:pt x="696" y="1904"/>
                </a:lnTo>
                <a:lnTo>
                  <a:pt x="694" y="1902"/>
                </a:lnTo>
                <a:lnTo>
                  <a:pt x="691" y="1901"/>
                </a:lnTo>
                <a:lnTo>
                  <a:pt x="690" y="1899"/>
                </a:lnTo>
                <a:lnTo>
                  <a:pt x="690" y="1898"/>
                </a:lnTo>
                <a:lnTo>
                  <a:pt x="690" y="1895"/>
                </a:lnTo>
                <a:lnTo>
                  <a:pt x="691" y="1892"/>
                </a:lnTo>
                <a:lnTo>
                  <a:pt x="691" y="1889"/>
                </a:lnTo>
                <a:lnTo>
                  <a:pt x="693" y="1887"/>
                </a:lnTo>
                <a:lnTo>
                  <a:pt x="693" y="1886"/>
                </a:lnTo>
                <a:lnTo>
                  <a:pt x="694" y="1884"/>
                </a:lnTo>
                <a:lnTo>
                  <a:pt x="694" y="1883"/>
                </a:lnTo>
                <a:lnTo>
                  <a:pt x="694" y="1881"/>
                </a:lnTo>
                <a:lnTo>
                  <a:pt x="694" y="1879"/>
                </a:lnTo>
                <a:lnTo>
                  <a:pt x="693" y="1879"/>
                </a:lnTo>
                <a:lnTo>
                  <a:pt x="691" y="1878"/>
                </a:lnTo>
                <a:lnTo>
                  <a:pt x="690" y="1878"/>
                </a:lnTo>
                <a:lnTo>
                  <a:pt x="688" y="1876"/>
                </a:lnTo>
                <a:lnTo>
                  <a:pt x="687" y="1876"/>
                </a:lnTo>
                <a:lnTo>
                  <a:pt x="685" y="1875"/>
                </a:lnTo>
                <a:lnTo>
                  <a:pt x="684" y="1875"/>
                </a:lnTo>
                <a:lnTo>
                  <a:pt x="684" y="1873"/>
                </a:lnTo>
                <a:lnTo>
                  <a:pt x="682" y="1873"/>
                </a:lnTo>
                <a:lnTo>
                  <a:pt x="681" y="1872"/>
                </a:lnTo>
                <a:lnTo>
                  <a:pt x="679" y="1872"/>
                </a:lnTo>
                <a:lnTo>
                  <a:pt x="678" y="1870"/>
                </a:lnTo>
                <a:lnTo>
                  <a:pt x="676" y="1870"/>
                </a:lnTo>
                <a:lnTo>
                  <a:pt x="675" y="1869"/>
                </a:lnTo>
                <a:lnTo>
                  <a:pt x="671" y="1869"/>
                </a:lnTo>
                <a:lnTo>
                  <a:pt x="668" y="1867"/>
                </a:lnTo>
                <a:lnTo>
                  <a:pt x="667" y="1867"/>
                </a:lnTo>
                <a:lnTo>
                  <a:pt x="665" y="1867"/>
                </a:lnTo>
                <a:lnTo>
                  <a:pt x="664" y="1867"/>
                </a:lnTo>
                <a:lnTo>
                  <a:pt x="662" y="1866"/>
                </a:lnTo>
                <a:lnTo>
                  <a:pt x="658" y="1866"/>
                </a:lnTo>
                <a:lnTo>
                  <a:pt x="656" y="1866"/>
                </a:lnTo>
                <a:lnTo>
                  <a:pt x="655" y="1866"/>
                </a:lnTo>
                <a:lnTo>
                  <a:pt x="652" y="1864"/>
                </a:lnTo>
                <a:lnTo>
                  <a:pt x="650" y="1864"/>
                </a:lnTo>
                <a:lnTo>
                  <a:pt x="649" y="1864"/>
                </a:lnTo>
                <a:lnTo>
                  <a:pt x="646" y="1864"/>
                </a:lnTo>
                <a:lnTo>
                  <a:pt x="644" y="1863"/>
                </a:lnTo>
                <a:lnTo>
                  <a:pt x="641" y="1863"/>
                </a:lnTo>
                <a:lnTo>
                  <a:pt x="638" y="1861"/>
                </a:lnTo>
                <a:lnTo>
                  <a:pt x="637" y="1861"/>
                </a:lnTo>
                <a:lnTo>
                  <a:pt x="635" y="1860"/>
                </a:lnTo>
                <a:lnTo>
                  <a:pt x="634" y="1860"/>
                </a:lnTo>
                <a:lnTo>
                  <a:pt x="632" y="1858"/>
                </a:lnTo>
                <a:lnTo>
                  <a:pt x="631" y="1858"/>
                </a:lnTo>
                <a:lnTo>
                  <a:pt x="629" y="1857"/>
                </a:lnTo>
                <a:lnTo>
                  <a:pt x="628" y="1855"/>
                </a:lnTo>
                <a:lnTo>
                  <a:pt x="625" y="1854"/>
                </a:lnTo>
                <a:lnTo>
                  <a:pt x="623" y="1854"/>
                </a:lnTo>
                <a:lnTo>
                  <a:pt x="622" y="1852"/>
                </a:lnTo>
                <a:lnTo>
                  <a:pt x="620" y="1852"/>
                </a:lnTo>
                <a:lnTo>
                  <a:pt x="619" y="1851"/>
                </a:lnTo>
                <a:lnTo>
                  <a:pt x="617" y="1851"/>
                </a:lnTo>
                <a:lnTo>
                  <a:pt x="617" y="1849"/>
                </a:lnTo>
                <a:lnTo>
                  <a:pt x="615" y="1848"/>
                </a:lnTo>
                <a:lnTo>
                  <a:pt x="614" y="1848"/>
                </a:lnTo>
                <a:lnTo>
                  <a:pt x="612" y="1846"/>
                </a:lnTo>
                <a:lnTo>
                  <a:pt x="609" y="1843"/>
                </a:lnTo>
                <a:lnTo>
                  <a:pt x="606" y="1842"/>
                </a:lnTo>
                <a:lnTo>
                  <a:pt x="605" y="1840"/>
                </a:lnTo>
                <a:lnTo>
                  <a:pt x="603" y="1839"/>
                </a:lnTo>
                <a:lnTo>
                  <a:pt x="602" y="1839"/>
                </a:lnTo>
                <a:lnTo>
                  <a:pt x="600" y="1836"/>
                </a:lnTo>
                <a:lnTo>
                  <a:pt x="600" y="1834"/>
                </a:lnTo>
                <a:lnTo>
                  <a:pt x="597" y="1833"/>
                </a:lnTo>
                <a:lnTo>
                  <a:pt x="596" y="1833"/>
                </a:lnTo>
                <a:lnTo>
                  <a:pt x="594" y="1831"/>
                </a:lnTo>
                <a:lnTo>
                  <a:pt x="593" y="1831"/>
                </a:lnTo>
                <a:lnTo>
                  <a:pt x="591" y="1830"/>
                </a:lnTo>
                <a:lnTo>
                  <a:pt x="590" y="1828"/>
                </a:lnTo>
                <a:lnTo>
                  <a:pt x="588" y="1826"/>
                </a:lnTo>
                <a:lnTo>
                  <a:pt x="587" y="1825"/>
                </a:lnTo>
                <a:lnTo>
                  <a:pt x="585" y="1823"/>
                </a:lnTo>
                <a:lnTo>
                  <a:pt x="584" y="1823"/>
                </a:lnTo>
                <a:lnTo>
                  <a:pt x="582" y="1822"/>
                </a:lnTo>
                <a:lnTo>
                  <a:pt x="581" y="1820"/>
                </a:lnTo>
                <a:lnTo>
                  <a:pt x="579" y="1820"/>
                </a:lnTo>
                <a:lnTo>
                  <a:pt x="578" y="1819"/>
                </a:lnTo>
                <a:lnTo>
                  <a:pt x="576" y="1817"/>
                </a:lnTo>
                <a:lnTo>
                  <a:pt x="575" y="1816"/>
                </a:lnTo>
                <a:lnTo>
                  <a:pt x="573" y="1816"/>
                </a:lnTo>
                <a:lnTo>
                  <a:pt x="573" y="1814"/>
                </a:lnTo>
                <a:lnTo>
                  <a:pt x="572" y="1814"/>
                </a:lnTo>
                <a:lnTo>
                  <a:pt x="572" y="1813"/>
                </a:lnTo>
                <a:lnTo>
                  <a:pt x="570" y="1813"/>
                </a:lnTo>
                <a:lnTo>
                  <a:pt x="570" y="1811"/>
                </a:lnTo>
                <a:lnTo>
                  <a:pt x="569" y="1811"/>
                </a:lnTo>
                <a:lnTo>
                  <a:pt x="569" y="1810"/>
                </a:lnTo>
                <a:lnTo>
                  <a:pt x="567" y="1810"/>
                </a:lnTo>
                <a:lnTo>
                  <a:pt x="566" y="1808"/>
                </a:lnTo>
                <a:lnTo>
                  <a:pt x="564" y="1808"/>
                </a:lnTo>
                <a:lnTo>
                  <a:pt x="563" y="1807"/>
                </a:lnTo>
                <a:lnTo>
                  <a:pt x="561" y="1807"/>
                </a:lnTo>
                <a:lnTo>
                  <a:pt x="561" y="1805"/>
                </a:lnTo>
                <a:lnTo>
                  <a:pt x="559" y="1805"/>
                </a:lnTo>
                <a:lnTo>
                  <a:pt x="558" y="1804"/>
                </a:lnTo>
                <a:lnTo>
                  <a:pt x="556" y="1804"/>
                </a:lnTo>
                <a:lnTo>
                  <a:pt x="556" y="1802"/>
                </a:lnTo>
                <a:lnTo>
                  <a:pt x="555" y="1802"/>
                </a:lnTo>
                <a:lnTo>
                  <a:pt x="553" y="1801"/>
                </a:lnTo>
                <a:lnTo>
                  <a:pt x="552" y="1801"/>
                </a:lnTo>
                <a:lnTo>
                  <a:pt x="550" y="1799"/>
                </a:lnTo>
                <a:lnTo>
                  <a:pt x="549" y="1799"/>
                </a:lnTo>
                <a:lnTo>
                  <a:pt x="547" y="1798"/>
                </a:lnTo>
                <a:lnTo>
                  <a:pt x="546" y="1798"/>
                </a:lnTo>
                <a:lnTo>
                  <a:pt x="544" y="1796"/>
                </a:lnTo>
                <a:lnTo>
                  <a:pt x="543" y="1796"/>
                </a:lnTo>
                <a:lnTo>
                  <a:pt x="541" y="1795"/>
                </a:lnTo>
                <a:lnTo>
                  <a:pt x="540" y="1795"/>
                </a:lnTo>
                <a:lnTo>
                  <a:pt x="538" y="1793"/>
                </a:lnTo>
                <a:lnTo>
                  <a:pt x="537" y="1793"/>
                </a:lnTo>
                <a:lnTo>
                  <a:pt x="535" y="1793"/>
                </a:lnTo>
                <a:lnTo>
                  <a:pt x="534" y="1793"/>
                </a:lnTo>
                <a:lnTo>
                  <a:pt x="532" y="1792"/>
                </a:lnTo>
                <a:lnTo>
                  <a:pt x="531" y="1792"/>
                </a:lnTo>
                <a:lnTo>
                  <a:pt x="529" y="1790"/>
                </a:lnTo>
                <a:lnTo>
                  <a:pt x="528" y="1790"/>
                </a:lnTo>
                <a:lnTo>
                  <a:pt x="526" y="1790"/>
                </a:lnTo>
                <a:lnTo>
                  <a:pt x="526" y="1789"/>
                </a:lnTo>
                <a:lnTo>
                  <a:pt x="525" y="1789"/>
                </a:lnTo>
                <a:lnTo>
                  <a:pt x="523" y="1787"/>
                </a:lnTo>
                <a:lnTo>
                  <a:pt x="522" y="1787"/>
                </a:lnTo>
                <a:lnTo>
                  <a:pt x="520" y="1786"/>
                </a:lnTo>
                <a:lnTo>
                  <a:pt x="519" y="1786"/>
                </a:lnTo>
                <a:lnTo>
                  <a:pt x="517" y="1784"/>
                </a:lnTo>
                <a:lnTo>
                  <a:pt x="514" y="1784"/>
                </a:lnTo>
                <a:lnTo>
                  <a:pt x="513" y="1783"/>
                </a:lnTo>
                <a:lnTo>
                  <a:pt x="510" y="1781"/>
                </a:lnTo>
                <a:lnTo>
                  <a:pt x="508" y="1781"/>
                </a:lnTo>
                <a:lnTo>
                  <a:pt x="507" y="1781"/>
                </a:lnTo>
                <a:lnTo>
                  <a:pt x="493" y="1872"/>
                </a:lnTo>
                <a:lnTo>
                  <a:pt x="491" y="1872"/>
                </a:lnTo>
                <a:lnTo>
                  <a:pt x="488" y="1872"/>
                </a:lnTo>
                <a:lnTo>
                  <a:pt x="475" y="1870"/>
                </a:lnTo>
                <a:lnTo>
                  <a:pt x="463" y="1867"/>
                </a:lnTo>
                <a:lnTo>
                  <a:pt x="461" y="1867"/>
                </a:lnTo>
                <a:lnTo>
                  <a:pt x="458" y="1867"/>
                </a:lnTo>
                <a:lnTo>
                  <a:pt x="457" y="1867"/>
                </a:lnTo>
                <a:lnTo>
                  <a:pt x="455" y="1867"/>
                </a:lnTo>
                <a:lnTo>
                  <a:pt x="454" y="1867"/>
                </a:lnTo>
                <a:lnTo>
                  <a:pt x="452" y="1867"/>
                </a:lnTo>
                <a:lnTo>
                  <a:pt x="449" y="1867"/>
                </a:lnTo>
                <a:lnTo>
                  <a:pt x="447" y="1867"/>
                </a:lnTo>
                <a:lnTo>
                  <a:pt x="444" y="1867"/>
                </a:lnTo>
                <a:lnTo>
                  <a:pt x="443" y="1867"/>
                </a:lnTo>
                <a:lnTo>
                  <a:pt x="443" y="1866"/>
                </a:lnTo>
                <a:lnTo>
                  <a:pt x="443" y="1864"/>
                </a:lnTo>
                <a:lnTo>
                  <a:pt x="443" y="1863"/>
                </a:lnTo>
                <a:lnTo>
                  <a:pt x="443" y="1861"/>
                </a:lnTo>
                <a:lnTo>
                  <a:pt x="443" y="1860"/>
                </a:lnTo>
                <a:lnTo>
                  <a:pt x="440" y="1860"/>
                </a:lnTo>
                <a:lnTo>
                  <a:pt x="437" y="1860"/>
                </a:lnTo>
                <a:lnTo>
                  <a:pt x="432" y="1860"/>
                </a:lnTo>
                <a:lnTo>
                  <a:pt x="431" y="1860"/>
                </a:lnTo>
                <a:lnTo>
                  <a:pt x="431" y="1858"/>
                </a:lnTo>
                <a:lnTo>
                  <a:pt x="429" y="1858"/>
                </a:lnTo>
                <a:lnTo>
                  <a:pt x="429" y="1857"/>
                </a:lnTo>
                <a:lnTo>
                  <a:pt x="429" y="1855"/>
                </a:lnTo>
                <a:lnTo>
                  <a:pt x="428" y="1855"/>
                </a:lnTo>
                <a:lnTo>
                  <a:pt x="428" y="1854"/>
                </a:lnTo>
                <a:lnTo>
                  <a:pt x="428" y="1852"/>
                </a:lnTo>
                <a:lnTo>
                  <a:pt x="426" y="1852"/>
                </a:lnTo>
                <a:lnTo>
                  <a:pt x="425" y="1852"/>
                </a:lnTo>
                <a:lnTo>
                  <a:pt x="423" y="1852"/>
                </a:lnTo>
                <a:lnTo>
                  <a:pt x="422" y="1854"/>
                </a:lnTo>
                <a:lnTo>
                  <a:pt x="414" y="1852"/>
                </a:lnTo>
                <a:lnTo>
                  <a:pt x="413" y="1855"/>
                </a:lnTo>
                <a:lnTo>
                  <a:pt x="413" y="1857"/>
                </a:lnTo>
                <a:lnTo>
                  <a:pt x="410" y="1858"/>
                </a:lnTo>
                <a:lnTo>
                  <a:pt x="407" y="1860"/>
                </a:lnTo>
                <a:lnTo>
                  <a:pt x="407" y="1861"/>
                </a:lnTo>
                <a:lnTo>
                  <a:pt x="405" y="1861"/>
                </a:lnTo>
                <a:lnTo>
                  <a:pt x="404" y="1861"/>
                </a:lnTo>
                <a:lnTo>
                  <a:pt x="402" y="1861"/>
                </a:lnTo>
                <a:lnTo>
                  <a:pt x="402" y="1863"/>
                </a:lnTo>
                <a:lnTo>
                  <a:pt x="401" y="1863"/>
                </a:lnTo>
                <a:lnTo>
                  <a:pt x="399" y="1863"/>
                </a:lnTo>
                <a:lnTo>
                  <a:pt x="398" y="1863"/>
                </a:lnTo>
                <a:lnTo>
                  <a:pt x="395" y="1863"/>
                </a:lnTo>
                <a:lnTo>
                  <a:pt x="392" y="1863"/>
                </a:lnTo>
                <a:lnTo>
                  <a:pt x="390" y="1863"/>
                </a:lnTo>
                <a:lnTo>
                  <a:pt x="388" y="1863"/>
                </a:lnTo>
                <a:lnTo>
                  <a:pt x="387" y="1863"/>
                </a:lnTo>
                <a:lnTo>
                  <a:pt x="385" y="1863"/>
                </a:lnTo>
                <a:lnTo>
                  <a:pt x="385" y="1864"/>
                </a:lnTo>
                <a:lnTo>
                  <a:pt x="384" y="1864"/>
                </a:lnTo>
                <a:lnTo>
                  <a:pt x="384" y="1863"/>
                </a:lnTo>
                <a:lnTo>
                  <a:pt x="382" y="1863"/>
                </a:lnTo>
                <a:lnTo>
                  <a:pt x="382" y="1861"/>
                </a:lnTo>
                <a:lnTo>
                  <a:pt x="382" y="1860"/>
                </a:lnTo>
                <a:lnTo>
                  <a:pt x="373" y="1830"/>
                </a:lnTo>
                <a:lnTo>
                  <a:pt x="370" y="1805"/>
                </a:lnTo>
                <a:lnTo>
                  <a:pt x="370" y="1787"/>
                </a:lnTo>
                <a:lnTo>
                  <a:pt x="370" y="1786"/>
                </a:lnTo>
                <a:lnTo>
                  <a:pt x="367" y="1746"/>
                </a:lnTo>
                <a:lnTo>
                  <a:pt x="366" y="1743"/>
                </a:lnTo>
                <a:lnTo>
                  <a:pt x="361" y="1743"/>
                </a:lnTo>
                <a:lnTo>
                  <a:pt x="346" y="1745"/>
                </a:lnTo>
                <a:lnTo>
                  <a:pt x="334" y="1749"/>
                </a:lnTo>
                <a:lnTo>
                  <a:pt x="298" y="1749"/>
                </a:lnTo>
                <a:lnTo>
                  <a:pt x="283" y="1752"/>
                </a:lnTo>
                <a:lnTo>
                  <a:pt x="261" y="1754"/>
                </a:lnTo>
                <a:lnTo>
                  <a:pt x="239" y="1757"/>
                </a:lnTo>
                <a:lnTo>
                  <a:pt x="227" y="1760"/>
                </a:lnTo>
                <a:lnTo>
                  <a:pt x="219" y="1761"/>
                </a:lnTo>
                <a:lnTo>
                  <a:pt x="205" y="1763"/>
                </a:lnTo>
                <a:lnTo>
                  <a:pt x="192" y="1767"/>
                </a:lnTo>
                <a:lnTo>
                  <a:pt x="186" y="1772"/>
                </a:lnTo>
                <a:lnTo>
                  <a:pt x="184" y="1770"/>
                </a:lnTo>
                <a:lnTo>
                  <a:pt x="183" y="1769"/>
                </a:lnTo>
                <a:lnTo>
                  <a:pt x="181" y="1769"/>
                </a:lnTo>
                <a:lnTo>
                  <a:pt x="180" y="1767"/>
                </a:lnTo>
                <a:lnTo>
                  <a:pt x="178" y="1767"/>
                </a:lnTo>
                <a:lnTo>
                  <a:pt x="178" y="1766"/>
                </a:lnTo>
                <a:lnTo>
                  <a:pt x="177" y="1766"/>
                </a:lnTo>
                <a:lnTo>
                  <a:pt x="175" y="1764"/>
                </a:lnTo>
                <a:lnTo>
                  <a:pt x="174" y="1763"/>
                </a:lnTo>
                <a:lnTo>
                  <a:pt x="172" y="1761"/>
                </a:lnTo>
                <a:lnTo>
                  <a:pt x="171" y="1760"/>
                </a:lnTo>
                <a:lnTo>
                  <a:pt x="171" y="1758"/>
                </a:lnTo>
                <a:lnTo>
                  <a:pt x="169" y="1757"/>
                </a:lnTo>
                <a:lnTo>
                  <a:pt x="168" y="1757"/>
                </a:lnTo>
                <a:lnTo>
                  <a:pt x="168" y="1755"/>
                </a:lnTo>
                <a:lnTo>
                  <a:pt x="168" y="1754"/>
                </a:lnTo>
                <a:lnTo>
                  <a:pt x="166" y="1754"/>
                </a:lnTo>
                <a:lnTo>
                  <a:pt x="166" y="1752"/>
                </a:lnTo>
                <a:lnTo>
                  <a:pt x="164" y="1751"/>
                </a:lnTo>
                <a:lnTo>
                  <a:pt x="163" y="1748"/>
                </a:lnTo>
                <a:lnTo>
                  <a:pt x="163" y="1746"/>
                </a:lnTo>
                <a:lnTo>
                  <a:pt x="161" y="1743"/>
                </a:lnTo>
                <a:lnTo>
                  <a:pt x="160" y="1742"/>
                </a:lnTo>
                <a:lnTo>
                  <a:pt x="160" y="1740"/>
                </a:lnTo>
                <a:lnTo>
                  <a:pt x="158" y="1739"/>
                </a:lnTo>
                <a:lnTo>
                  <a:pt x="157" y="1737"/>
                </a:lnTo>
                <a:lnTo>
                  <a:pt x="155" y="1734"/>
                </a:lnTo>
                <a:lnTo>
                  <a:pt x="154" y="1733"/>
                </a:lnTo>
                <a:lnTo>
                  <a:pt x="152" y="1731"/>
                </a:lnTo>
                <a:lnTo>
                  <a:pt x="151" y="1730"/>
                </a:lnTo>
                <a:lnTo>
                  <a:pt x="151" y="1728"/>
                </a:lnTo>
                <a:lnTo>
                  <a:pt x="149" y="1727"/>
                </a:lnTo>
                <a:lnTo>
                  <a:pt x="149" y="1725"/>
                </a:lnTo>
                <a:lnTo>
                  <a:pt x="148" y="1724"/>
                </a:lnTo>
                <a:lnTo>
                  <a:pt x="148" y="1722"/>
                </a:lnTo>
                <a:lnTo>
                  <a:pt x="146" y="1720"/>
                </a:lnTo>
                <a:lnTo>
                  <a:pt x="146" y="1719"/>
                </a:lnTo>
                <a:lnTo>
                  <a:pt x="146" y="1717"/>
                </a:lnTo>
                <a:lnTo>
                  <a:pt x="145" y="1716"/>
                </a:lnTo>
                <a:lnTo>
                  <a:pt x="145" y="1714"/>
                </a:lnTo>
                <a:lnTo>
                  <a:pt x="145" y="1713"/>
                </a:lnTo>
                <a:lnTo>
                  <a:pt x="143" y="1711"/>
                </a:lnTo>
                <a:lnTo>
                  <a:pt x="143" y="1710"/>
                </a:lnTo>
                <a:lnTo>
                  <a:pt x="142" y="1708"/>
                </a:lnTo>
                <a:lnTo>
                  <a:pt x="142" y="1707"/>
                </a:lnTo>
                <a:lnTo>
                  <a:pt x="142" y="1705"/>
                </a:lnTo>
                <a:lnTo>
                  <a:pt x="142" y="1704"/>
                </a:lnTo>
                <a:lnTo>
                  <a:pt x="140" y="1704"/>
                </a:lnTo>
                <a:lnTo>
                  <a:pt x="140" y="1702"/>
                </a:lnTo>
                <a:lnTo>
                  <a:pt x="140" y="1701"/>
                </a:lnTo>
                <a:lnTo>
                  <a:pt x="140" y="1699"/>
                </a:lnTo>
                <a:lnTo>
                  <a:pt x="140" y="1698"/>
                </a:lnTo>
                <a:lnTo>
                  <a:pt x="139" y="1698"/>
                </a:lnTo>
                <a:lnTo>
                  <a:pt x="139" y="1696"/>
                </a:lnTo>
                <a:lnTo>
                  <a:pt x="139" y="1695"/>
                </a:lnTo>
                <a:lnTo>
                  <a:pt x="137" y="1693"/>
                </a:lnTo>
                <a:lnTo>
                  <a:pt x="137" y="1692"/>
                </a:lnTo>
                <a:lnTo>
                  <a:pt x="136" y="1692"/>
                </a:lnTo>
                <a:lnTo>
                  <a:pt x="136" y="1690"/>
                </a:lnTo>
                <a:lnTo>
                  <a:pt x="134" y="1690"/>
                </a:lnTo>
                <a:lnTo>
                  <a:pt x="134" y="1689"/>
                </a:lnTo>
                <a:lnTo>
                  <a:pt x="134" y="1687"/>
                </a:lnTo>
                <a:lnTo>
                  <a:pt x="133" y="1686"/>
                </a:lnTo>
                <a:lnTo>
                  <a:pt x="131" y="1683"/>
                </a:lnTo>
                <a:lnTo>
                  <a:pt x="130" y="1683"/>
                </a:lnTo>
                <a:lnTo>
                  <a:pt x="130" y="1681"/>
                </a:lnTo>
                <a:lnTo>
                  <a:pt x="128" y="1680"/>
                </a:lnTo>
                <a:lnTo>
                  <a:pt x="127" y="1677"/>
                </a:lnTo>
                <a:lnTo>
                  <a:pt x="125" y="1674"/>
                </a:lnTo>
                <a:lnTo>
                  <a:pt x="124" y="1671"/>
                </a:lnTo>
                <a:lnTo>
                  <a:pt x="122" y="1669"/>
                </a:lnTo>
                <a:lnTo>
                  <a:pt x="122" y="1667"/>
                </a:lnTo>
                <a:lnTo>
                  <a:pt x="121" y="1666"/>
                </a:lnTo>
                <a:lnTo>
                  <a:pt x="121" y="1664"/>
                </a:lnTo>
                <a:lnTo>
                  <a:pt x="121" y="1663"/>
                </a:lnTo>
                <a:lnTo>
                  <a:pt x="119" y="1663"/>
                </a:lnTo>
                <a:lnTo>
                  <a:pt x="119" y="1661"/>
                </a:lnTo>
                <a:lnTo>
                  <a:pt x="119" y="1660"/>
                </a:lnTo>
                <a:lnTo>
                  <a:pt x="118" y="1660"/>
                </a:lnTo>
                <a:lnTo>
                  <a:pt x="118" y="1658"/>
                </a:lnTo>
                <a:lnTo>
                  <a:pt x="116" y="1658"/>
                </a:lnTo>
                <a:lnTo>
                  <a:pt x="116" y="1657"/>
                </a:lnTo>
                <a:lnTo>
                  <a:pt x="115" y="1657"/>
                </a:lnTo>
                <a:lnTo>
                  <a:pt x="113" y="1655"/>
                </a:lnTo>
                <a:lnTo>
                  <a:pt x="112" y="1655"/>
                </a:lnTo>
                <a:lnTo>
                  <a:pt x="110" y="1654"/>
                </a:lnTo>
                <a:lnTo>
                  <a:pt x="108" y="1654"/>
                </a:lnTo>
                <a:lnTo>
                  <a:pt x="108" y="1652"/>
                </a:lnTo>
                <a:lnTo>
                  <a:pt x="107" y="1651"/>
                </a:lnTo>
                <a:lnTo>
                  <a:pt x="105" y="1649"/>
                </a:lnTo>
                <a:lnTo>
                  <a:pt x="104" y="1649"/>
                </a:lnTo>
                <a:lnTo>
                  <a:pt x="104" y="1648"/>
                </a:lnTo>
                <a:lnTo>
                  <a:pt x="99" y="1643"/>
                </a:lnTo>
                <a:lnTo>
                  <a:pt x="98" y="1643"/>
                </a:lnTo>
                <a:lnTo>
                  <a:pt x="96" y="1642"/>
                </a:lnTo>
                <a:lnTo>
                  <a:pt x="96" y="1640"/>
                </a:lnTo>
                <a:lnTo>
                  <a:pt x="96" y="1639"/>
                </a:lnTo>
                <a:lnTo>
                  <a:pt x="96" y="1637"/>
                </a:lnTo>
                <a:lnTo>
                  <a:pt x="96" y="1636"/>
                </a:lnTo>
                <a:lnTo>
                  <a:pt x="96" y="1634"/>
                </a:lnTo>
                <a:lnTo>
                  <a:pt x="98" y="1633"/>
                </a:lnTo>
                <a:lnTo>
                  <a:pt x="98" y="1631"/>
                </a:lnTo>
                <a:lnTo>
                  <a:pt x="98" y="1630"/>
                </a:lnTo>
                <a:lnTo>
                  <a:pt x="99" y="1630"/>
                </a:lnTo>
                <a:lnTo>
                  <a:pt x="99" y="1628"/>
                </a:lnTo>
                <a:lnTo>
                  <a:pt x="99" y="1627"/>
                </a:lnTo>
                <a:lnTo>
                  <a:pt x="99" y="1625"/>
                </a:lnTo>
                <a:lnTo>
                  <a:pt x="101" y="1625"/>
                </a:lnTo>
                <a:lnTo>
                  <a:pt x="101" y="1624"/>
                </a:lnTo>
                <a:lnTo>
                  <a:pt x="99" y="1622"/>
                </a:lnTo>
                <a:lnTo>
                  <a:pt x="99" y="1621"/>
                </a:lnTo>
                <a:lnTo>
                  <a:pt x="98" y="1621"/>
                </a:lnTo>
                <a:lnTo>
                  <a:pt x="98" y="1619"/>
                </a:lnTo>
                <a:lnTo>
                  <a:pt x="98" y="1618"/>
                </a:lnTo>
                <a:lnTo>
                  <a:pt x="96" y="1616"/>
                </a:lnTo>
                <a:lnTo>
                  <a:pt x="95" y="1616"/>
                </a:lnTo>
                <a:lnTo>
                  <a:pt x="95" y="1614"/>
                </a:lnTo>
                <a:lnTo>
                  <a:pt x="93" y="1613"/>
                </a:lnTo>
                <a:lnTo>
                  <a:pt x="93" y="1611"/>
                </a:lnTo>
                <a:lnTo>
                  <a:pt x="92" y="1611"/>
                </a:lnTo>
                <a:lnTo>
                  <a:pt x="92" y="1610"/>
                </a:lnTo>
                <a:lnTo>
                  <a:pt x="90" y="1608"/>
                </a:lnTo>
                <a:lnTo>
                  <a:pt x="90" y="1607"/>
                </a:lnTo>
                <a:lnTo>
                  <a:pt x="89" y="1605"/>
                </a:lnTo>
                <a:lnTo>
                  <a:pt x="89" y="1604"/>
                </a:lnTo>
                <a:lnTo>
                  <a:pt x="87" y="1604"/>
                </a:lnTo>
                <a:lnTo>
                  <a:pt x="87" y="1602"/>
                </a:lnTo>
                <a:lnTo>
                  <a:pt x="86" y="1601"/>
                </a:lnTo>
                <a:lnTo>
                  <a:pt x="86" y="1599"/>
                </a:lnTo>
                <a:lnTo>
                  <a:pt x="84" y="1598"/>
                </a:lnTo>
                <a:lnTo>
                  <a:pt x="83" y="1596"/>
                </a:lnTo>
                <a:lnTo>
                  <a:pt x="83" y="1595"/>
                </a:lnTo>
                <a:lnTo>
                  <a:pt x="81" y="1595"/>
                </a:lnTo>
                <a:lnTo>
                  <a:pt x="81" y="1593"/>
                </a:lnTo>
                <a:lnTo>
                  <a:pt x="80" y="1592"/>
                </a:lnTo>
                <a:lnTo>
                  <a:pt x="80" y="1590"/>
                </a:lnTo>
                <a:lnTo>
                  <a:pt x="78" y="1587"/>
                </a:lnTo>
                <a:lnTo>
                  <a:pt x="78" y="1586"/>
                </a:lnTo>
                <a:lnTo>
                  <a:pt x="77" y="1586"/>
                </a:lnTo>
                <a:lnTo>
                  <a:pt x="77" y="1584"/>
                </a:lnTo>
                <a:lnTo>
                  <a:pt x="75" y="1584"/>
                </a:lnTo>
                <a:lnTo>
                  <a:pt x="74" y="1583"/>
                </a:lnTo>
                <a:lnTo>
                  <a:pt x="72" y="1581"/>
                </a:lnTo>
                <a:lnTo>
                  <a:pt x="72" y="1580"/>
                </a:lnTo>
                <a:lnTo>
                  <a:pt x="71" y="1578"/>
                </a:lnTo>
                <a:lnTo>
                  <a:pt x="71" y="1577"/>
                </a:lnTo>
                <a:lnTo>
                  <a:pt x="69" y="1577"/>
                </a:lnTo>
                <a:lnTo>
                  <a:pt x="69" y="1575"/>
                </a:lnTo>
                <a:lnTo>
                  <a:pt x="68" y="1574"/>
                </a:lnTo>
                <a:lnTo>
                  <a:pt x="68" y="1572"/>
                </a:lnTo>
                <a:lnTo>
                  <a:pt x="66" y="1572"/>
                </a:lnTo>
                <a:lnTo>
                  <a:pt x="66" y="1571"/>
                </a:lnTo>
                <a:lnTo>
                  <a:pt x="66" y="1569"/>
                </a:lnTo>
                <a:lnTo>
                  <a:pt x="65" y="1568"/>
                </a:lnTo>
                <a:lnTo>
                  <a:pt x="63" y="1566"/>
                </a:lnTo>
                <a:lnTo>
                  <a:pt x="62" y="1565"/>
                </a:lnTo>
                <a:lnTo>
                  <a:pt x="62" y="1563"/>
                </a:lnTo>
                <a:lnTo>
                  <a:pt x="63" y="1563"/>
                </a:lnTo>
                <a:lnTo>
                  <a:pt x="66" y="1561"/>
                </a:lnTo>
                <a:lnTo>
                  <a:pt x="69" y="1560"/>
                </a:lnTo>
                <a:lnTo>
                  <a:pt x="71" y="1560"/>
                </a:lnTo>
                <a:lnTo>
                  <a:pt x="74" y="1558"/>
                </a:lnTo>
                <a:lnTo>
                  <a:pt x="77" y="1557"/>
                </a:lnTo>
                <a:lnTo>
                  <a:pt x="81" y="1555"/>
                </a:lnTo>
                <a:lnTo>
                  <a:pt x="83" y="1554"/>
                </a:lnTo>
                <a:lnTo>
                  <a:pt x="86" y="1554"/>
                </a:lnTo>
                <a:lnTo>
                  <a:pt x="87" y="1554"/>
                </a:lnTo>
                <a:lnTo>
                  <a:pt x="89" y="1554"/>
                </a:lnTo>
                <a:lnTo>
                  <a:pt x="92" y="1552"/>
                </a:lnTo>
                <a:lnTo>
                  <a:pt x="93" y="1552"/>
                </a:lnTo>
                <a:lnTo>
                  <a:pt x="96" y="1552"/>
                </a:lnTo>
                <a:lnTo>
                  <a:pt x="98" y="1551"/>
                </a:lnTo>
                <a:lnTo>
                  <a:pt x="99" y="1551"/>
                </a:lnTo>
                <a:lnTo>
                  <a:pt x="102" y="1551"/>
                </a:lnTo>
                <a:lnTo>
                  <a:pt x="105" y="1551"/>
                </a:lnTo>
                <a:lnTo>
                  <a:pt x="108" y="1549"/>
                </a:lnTo>
                <a:lnTo>
                  <a:pt x="110" y="1549"/>
                </a:lnTo>
                <a:lnTo>
                  <a:pt x="112" y="1549"/>
                </a:lnTo>
                <a:lnTo>
                  <a:pt x="113" y="1549"/>
                </a:lnTo>
                <a:lnTo>
                  <a:pt x="118" y="1549"/>
                </a:lnTo>
                <a:lnTo>
                  <a:pt x="119" y="1549"/>
                </a:lnTo>
                <a:lnTo>
                  <a:pt x="122" y="1549"/>
                </a:lnTo>
                <a:lnTo>
                  <a:pt x="124" y="1549"/>
                </a:lnTo>
                <a:lnTo>
                  <a:pt x="124" y="1552"/>
                </a:lnTo>
                <a:lnTo>
                  <a:pt x="124" y="1554"/>
                </a:lnTo>
                <a:lnTo>
                  <a:pt x="124" y="1555"/>
                </a:lnTo>
                <a:lnTo>
                  <a:pt x="125" y="1555"/>
                </a:lnTo>
                <a:lnTo>
                  <a:pt x="128" y="1557"/>
                </a:lnTo>
                <a:lnTo>
                  <a:pt x="131" y="1557"/>
                </a:lnTo>
                <a:lnTo>
                  <a:pt x="134" y="1558"/>
                </a:lnTo>
                <a:lnTo>
                  <a:pt x="136" y="1558"/>
                </a:lnTo>
                <a:lnTo>
                  <a:pt x="137" y="1558"/>
                </a:lnTo>
                <a:lnTo>
                  <a:pt x="139" y="1558"/>
                </a:lnTo>
                <a:lnTo>
                  <a:pt x="140" y="1558"/>
                </a:lnTo>
                <a:lnTo>
                  <a:pt x="142" y="1558"/>
                </a:lnTo>
                <a:lnTo>
                  <a:pt x="146" y="1557"/>
                </a:lnTo>
                <a:lnTo>
                  <a:pt x="148" y="1557"/>
                </a:lnTo>
                <a:lnTo>
                  <a:pt x="152" y="1557"/>
                </a:lnTo>
                <a:lnTo>
                  <a:pt x="155" y="1558"/>
                </a:lnTo>
                <a:lnTo>
                  <a:pt x="157" y="1558"/>
                </a:lnTo>
                <a:lnTo>
                  <a:pt x="160" y="1557"/>
                </a:lnTo>
                <a:lnTo>
                  <a:pt x="163" y="1557"/>
                </a:lnTo>
                <a:lnTo>
                  <a:pt x="164" y="1557"/>
                </a:lnTo>
                <a:lnTo>
                  <a:pt x="164" y="1555"/>
                </a:lnTo>
                <a:lnTo>
                  <a:pt x="164" y="1554"/>
                </a:lnTo>
                <a:lnTo>
                  <a:pt x="166" y="1554"/>
                </a:lnTo>
                <a:lnTo>
                  <a:pt x="168" y="1554"/>
                </a:lnTo>
                <a:lnTo>
                  <a:pt x="172" y="1554"/>
                </a:lnTo>
                <a:lnTo>
                  <a:pt x="175" y="1554"/>
                </a:lnTo>
                <a:lnTo>
                  <a:pt x="178" y="1552"/>
                </a:lnTo>
                <a:lnTo>
                  <a:pt x="180" y="1552"/>
                </a:lnTo>
                <a:lnTo>
                  <a:pt x="181" y="1552"/>
                </a:lnTo>
                <a:lnTo>
                  <a:pt x="183" y="1551"/>
                </a:lnTo>
                <a:lnTo>
                  <a:pt x="184" y="1549"/>
                </a:lnTo>
                <a:lnTo>
                  <a:pt x="186" y="1548"/>
                </a:lnTo>
                <a:lnTo>
                  <a:pt x="187" y="1546"/>
                </a:lnTo>
                <a:lnTo>
                  <a:pt x="187" y="1543"/>
                </a:lnTo>
                <a:lnTo>
                  <a:pt x="187" y="1542"/>
                </a:lnTo>
                <a:lnTo>
                  <a:pt x="190" y="1542"/>
                </a:lnTo>
                <a:lnTo>
                  <a:pt x="192" y="1540"/>
                </a:lnTo>
                <a:lnTo>
                  <a:pt x="193" y="1540"/>
                </a:lnTo>
                <a:lnTo>
                  <a:pt x="195" y="1539"/>
                </a:lnTo>
                <a:lnTo>
                  <a:pt x="196" y="1539"/>
                </a:lnTo>
                <a:lnTo>
                  <a:pt x="198" y="1537"/>
                </a:lnTo>
                <a:lnTo>
                  <a:pt x="201" y="1536"/>
                </a:lnTo>
                <a:lnTo>
                  <a:pt x="204" y="1536"/>
                </a:lnTo>
                <a:lnTo>
                  <a:pt x="207" y="1534"/>
                </a:lnTo>
                <a:lnTo>
                  <a:pt x="208" y="1534"/>
                </a:lnTo>
                <a:lnTo>
                  <a:pt x="208" y="1533"/>
                </a:lnTo>
                <a:lnTo>
                  <a:pt x="208" y="1534"/>
                </a:lnTo>
                <a:lnTo>
                  <a:pt x="210" y="1534"/>
                </a:lnTo>
                <a:lnTo>
                  <a:pt x="210" y="1533"/>
                </a:lnTo>
                <a:lnTo>
                  <a:pt x="211" y="1533"/>
                </a:lnTo>
                <a:lnTo>
                  <a:pt x="213" y="1533"/>
                </a:lnTo>
                <a:lnTo>
                  <a:pt x="213" y="1531"/>
                </a:lnTo>
                <a:lnTo>
                  <a:pt x="214" y="1530"/>
                </a:lnTo>
                <a:lnTo>
                  <a:pt x="216" y="1528"/>
                </a:lnTo>
                <a:lnTo>
                  <a:pt x="219" y="1527"/>
                </a:lnTo>
                <a:lnTo>
                  <a:pt x="220" y="1527"/>
                </a:lnTo>
                <a:lnTo>
                  <a:pt x="220" y="1525"/>
                </a:lnTo>
                <a:lnTo>
                  <a:pt x="224" y="1525"/>
                </a:lnTo>
                <a:lnTo>
                  <a:pt x="224" y="1524"/>
                </a:lnTo>
                <a:lnTo>
                  <a:pt x="225" y="1524"/>
                </a:lnTo>
                <a:lnTo>
                  <a:pt x="225" y="1522"/>
                </a:lnTo>
                <a:lnTo>
                  <a:pt x="225" y="1521"/>
                </a:lnTo>
                <a:lnTo>
                  <a:pt x="225" y="1519"/>
                </a:lnTo>
                <a:lnTo>
                  <a:pt x="224" y="1519"/>
                </a:lnTo>
                <a:lnTo>
                  <a:pt x="224" y="1518"/>
                </a:lnTo>
                <a:lnTo>
                  <a:pt x="222" y="1513"/>
                </a:lnTo>
                <a:lnTo>
                  <a:pt x="222" y="1510"/>
                </a:lnTo>
                <a:lnTo>
                  <a:pt x="227" y="1510"/>
                </a:lnTo>
                <a:lnTo>
                  <a:pt x="228" y="1507"/>
                </a:lnTo>
                <a:lnTo>
                  <a:pt x="227" y="1505"/>
                </a:lnTo>
                <a:lnTo>
                  <a:pt x="227" y="1504"/>
                </a:lnTo>
                <a:lnTo>
                  <a:pt x="227" y="1502"/>
                </a:lnTo>
                <a:lnTo>
                  <a:pt x="227" y="1499"/>
                </a:lnTo>
                <a:lnTo>
                  <a:pt x="227" y="1496"/>
                </a:lnTo>
                <a:lnTo>
                  <a:pt x="228" y="1493"/>
                </a:lnTo>
                <a:lnTo>
                  <a:pt x="230" y="1490"/>
                </a:lnTo>
                <a:lnTo>
                  <a:pt x="230" y="1486"/>
                </a:lnTo>
                <a:lnTo>
                  <a:pt x="230" y="1484"/>
                </a:lnTo>
                <a:lnTo>
                  <a:pt x="231" y="1481"/>
                </a:lnTo>
                <a:lnTo>
                  <a:pt x="231" y="1480"/>
                </a:lnTo>
                <a:lnTo>
                  <a:pt x="231" y="1477"/>
                </a:lnTo>
                <a:lnTo>
                  <a:pt x="231" y="1474"/>
                </a:lnTo>
                <a:lnTo>
                  <a:pt x="231" y="1469"/>
                </a:lnTo>
                <a:lnTo>
                  <a:pt x="233" y="1466"/>
                </a:lnTo>
                <a:lnTo>
                  <a:pt x="233" y="1465"/>
                </a:lnTo>
                <a:lnTo>
                  <a:pt x="234" y="1462"/>
                </a:lnTo>
                <a:lnTo>
                  <a:pt x="234" y="1459"/>
                </a:lnTo>
                <a:lnTo>
                  <a:pt x="236" y="1454"/>
                </a:lnTo>
                <a:lnTo>
                  <a:pt x="239" y="1445"/>
                </a:lnTo>
                <a:lnTo>
                  <a:pt x="240" y="1439"/>
                </a:lnTo>
                <a:lnTo>
                  <a:pt x="242" y="1431"/>
                </a:lnTo>
                <a:lnTo>
                  <a:pt x="243" y="1425"/>
                </a:lnTo>
                <a:lnTo>
                  <a:pt x="245" y="1421"/>
                </a:lnTo>
                <a:lnTo>
                  <a:pt x="246" y="1416"/>
                </a:lnTo>
                <a:lnTo>
                  <a:pt x="248" y="1412"/>
                </a:lnTo>
                <a:lnTo>
                  <a:pt x="249" y="1402"/>
                </a:lnTo>
                <a:lnTo>
                  <a:pt x="251" y="1398"/>
                </a:lnTo>
                <a:lnTo>
                  <a:pt x="251" y="1396"/>
                </a:lnTo>
                <a:lnTo>
                  <a:pt x="252" y="1393"/>
                </a:lnTo>
                <a:lnTo>
                  <a:pt x="255" y="1389"/>
                </a:lnTo>
                <a:lnTo>
                  <a:pt x="255" y="1387"/>
                </a:lnTo>
                <a:lnTo>
                  <a:pt x="255" y="1384"/>
                </a:lnTo>
                <a:lnTo>
                  <a:pt x="258" y="1375"/>
                </a:lnTo>
                <a:lnTo>
                  <a:pt x="260" y="1369"/>
                </a:lnTo>
                <a:lnTo>
                  <a:pt x="263" y="1357"/>
                </a:lnTo>
                <a:lnTo>
                  <a:pt x="258" y="1354"/>
                </a:lnTo>
                <a:lnTo>
                  <a:pt x="255" y="1353"/>
                </a:lnTo>
                <a:lnTo>
                  <a:pt x="252" y="1351"/>
                </a:lnTo>
                <a:lnTo>
                  <a:pt x="251" y="1353"/>
                </a:lnTo>
                <a:lnTo>
                  <a:pt x="249" y="1353"/>
                </a:lnTo>
                <a:lnTo>
                  <a:pt x="243" y="1353"/>
                </a:lnTo>
                <a:lnTo>
                  <a:pt x="242" y="1353"/>
                </a:lnTo>
                <a:lnTo>
                  <a:pt x="236" y="1351"/>
                </a:lnTo>
                <a:lnTo>
                  <a:pt x="231" y="1349"/>
                </a:lnTo>
                <a:lnTo>
                  <a:pt x="230" y="1349"/>
                </a:lnTo>
                <a:lnTo>
                  <a:pt x="230" y="1348"/>
                </a:lnTo>
                <a:lnTo>
                  <a:pt x="228" y="1346"/>
                </a:lnTo>
                <a:lnTo>
                  <a:pt x="227" y="1346"/>
                </a:lnTo>
                <a:lnTo>
                  <a:pt x="225" y="1345"/>
                </a:lnTo>
                <a:lnTo>
                  <a:pt x="224" y="1343"/>
                </a:lnTo>
                <a:lnTo>
                  <a:pt x="222" y="1342"/>
                </a:lnTo>
                <a:lnTo>
                  <a:pt x="220" y="1340"/>
                </a:lnTo>
                <a:lnTo>
                  <a:pt x="219" y="1337"/>
                </a:lnTo>
                <a:lnTo>
                  <a:pt x="217" y="1337"/>
                </a:lnTo>
                <a:lnTo>
                  <a:pt x="216" y="1336"/>
                </a:lnTo>
                <a:lnTo>
                  <a:pt x="214" y="1336"/>
                </a:lnTo>
                <a:lnTo>
                  <a:pt x="213" y="1336"/>
                </a:lnTo>
                <a:lnTo>
                  <a:pt x="211" y="1336"/>
                </a:lnTo>
                <a:lnTo>
                  <a:pt x="207" y="1333"/>
                </a:lnTo>
                <a:lnTo>
                  <a:pt x="205" y="1331"/>
                </a:lnTo>
                <a:lnTo>
                  <a:pt x="204" y="1331"/>
                </a:lnTo>
                <a:lnTo>
                  <a:pt x="202" y="1331"/>
                </a:lnTo>
                <a:lnTo>
                  <a:pt x="201" y="1330"/>
                </a:lnTo>
                <a:lnTo>
                  <a:pt x="199" y="1330"/>
                </a:lnTo>
                <a:lnTo>
                  <a:pt x="198" y="1328"/>
                </a:lnTo>
                <a:lnTo>
                  <a:pt x="198" y="1327"/>
                </a:lnTo>
                <a:lnTo>
                  <a:pt x="196" y="1327"/>
                </a:lnTo>
                <a:lnTo>
                  <a:pt x="195" y="1325"/>
                </a:lnTo>
                <a:lnTo>
                  <a:pt x="196" y="1324"/>
                </a:lnTo>
                <a:lnTo>
                  <a:pt x="202" y="1321"/>
                </a:lnTo>
                <a:lnTo>
                  <a:pt x="214" y="1315"/>
                </a:lnTo>
                <a:lnTo>
                  <a:pt x="219" y="1313"/>
                </a:lnTo>
                <a:lnTo>
                  <a:pt x="220" y="1290"/>
                </a:lnTo>
                <a:lnTo>
                  <a:pt x="220" y="1287"/>
                </a:lnTo>
                <a:lnTo>
                  <a:pt x="216" y="1281"/>
                </a:lnTo>
                <a:lnTo>
                  <a:pt x="220" y="1266"/>
                </a:lnTo>
                <a:lnTo>
                  <a:pt x="227" y="1257"/>
                </a:lnTo>
                <a:lnTo>
                  <a:pt x="205" y="1247"/>
                </a:lnTo>
                <a:lnTo>
                  <a:pt x="208" y="1242"/>
                </a:lnTo>
                <a:lnTo>
                  <a:pt x="213" y="1240"/>
                </a:lnTo>
                <a:lnTo>
                  <a:pt x="214" y="1233"/>
                </a:lnTo>
                <a:lnTo>
                  <a:pt x="233" y="1237"/>
                </a:lnTo>
                <a:lnTo>
                  <a:pt x="243" y="1248"/>
                </a:lnTo>
                <a:lnTo>
                  <a:pt x="246" y="1251"/>
                </a:lnTo>
                <a:lnTo>
                  <a:pt x="252" y="1254"/>
                </a:lnTo>
                <a:lnTo>
                  <a:pt x="254" y="1251"/>
                </a:lnTo>
                <a:lnTo>
                  <a:pt x="264" y="1251"/>
                </a:lnTo>
                <a:lnTo>
                  <a:pt x="255" y="1248"/>
                </a:lnTo>
                <a:lnTo>
                  <a:pt x="252" y="1245"/>
                </a:lnTo>
                <a:lnTo>
                  <a:pt x="261" y="1240"/>
                </a:lnTo>
                <a:lnTo>
                  <a:pt x="258" y="1236"/>
                </a:lnTo>
                <a:lnTo>
                  <a:pt x="260" y="1233"/>
                </a:lnTo>
                <a:lnTo>
                  <a:pt x="255" y="1230"/>
                </a:lnTo>
                <a:lnTo>
                  <a:pt x="258" y="1228"/>
                </a:lnTo>
                <a:lnTo>
                  <a:pt x="249" y="1218"/>
                </a:lnTo>
                <a:lnTo>
                  <a:pt x="249" y="1209"/>
                </a:lnTo>
                <a:lnTo>
                  <a:pt x="249" y="1203"/>
                </a:lnTo>
                <a:lnTo>
                  <a:pt x="240" y="1192"/>
                </a:lnTo>
                <a:lnTo>
                  <a:pt x="257" y="1177"/>
                </a:lnTo>
                <a:lnTo>
                  <a:pt x="261" y="1168"/>
                </a:lnTo>
                <a:lnTo>
                  <a:pt x="267" y="1156"/>
                </a:lnTo>
                <a:lnTo>
                  <a:pt x="257" y="1151"/>
                </a:lnTo>
                <a:lnTo>
                  <a:pt x="245" y="1148"/>
                </a:lnTo>
                <a:lnTo>
                  <a:pt x="234" y="1145"/>
                </a:lnTo>
                <a:lnTo>
                  <a:pt x="225" y="1144"/>
                </a:lnTo>
                <a:lnTo>
                  <a:pt x="214" y="1139"/>
                </a:lnTo>
                <a:lnTo>
                  <a:pt x="205" y="1136"/>
                </a:lnTo>
                <a:lnTo>
                  <a:pt x="196" y="1133"/>
                </a:lnTo>
                <a:lnTo>
                  <a:pt x="187" y="1128"/>
                </a:lnTo>
                <a:lnTo>
                  <a:pt x="177" y="1124"/>
                </a:lnTo>
                <a:lnTo>
                  <a:pt x="169" y="1118"/>
                </a:lnTo>
                <a:lnTo>
                  <a:pt x="152" y="1106"/>
                </a:lnTo>
                <a:lnTo>
                  <a:pt x="148" y="1103"/>
                </a:lnTo>
                <a:lnTo>
                  <a:pt x="143" y="1098"/>
                </a:lnTo>
                <a:lnTo>
                  <a:pt x="133" y="1091"/>
                </a:lnTo>
                <a:lnTo>
                  <a:pt x="125" y="1088"/>
                </a:lnTo>
                <a:lnTo>
                  <a:pt x="119" y="1084"/>
                </a:lnTo>
                <a:lnTo>
                  <a:pt x="113" y="1081"/>
                </a:lnTo>
                <a:lnTo>
                  <a:pt x="108" y="1081"/>
                </a:lnTo>
                <a:lnTo>
                  <a:pt x="105" y="1081"/>
                </a:lnTo>
                <a:lnTo>
                  <a:pt x="107" y="1072"/>
                </a:lnTo>
                <a:lnTo>
                  <a:pt x="107" y="1071"/>
                </a:lnTo>
                <a:lnTo>
                  <a:pt x="108" y="1071"/>
                </a:lnTo>
                <a:lnTo>
                  <a:pt x="108" y="1069"/>
                </a:lnTo>
                <a:lnTo>
                  <a:pt x="108" y="1068"/>
                </a:lnTo>
                <a:lnTo>
                  <a:pt x="110" y="1066"/>
                </a:lnTo>
                <a:lnTo>
                  <a:pt x="112" y="1065"/>
                </a:lnTo>
                <a:lnTo>
                  <a:pt x="112" y="1063"/>
                </a:lnTo>
                <a:lnTo>
                  <a:pt x="112" y="1065"/>
                </a:lnTo>
                <a:lnTo>
                  <a:pt x="113" y="1065"/>
                </a:lnTo>
                <a:lnTo>
                  <a:pt x="115" y="1065"/>
                </a:lnTo>
                <a:lnTo>
                  <a:pt x="115" y="1066"/>
                </a:lnTo>
                <a:lnTo>
                  <a:pt x="116" y="1065"/>
                </a:lnTo>
                <a:lnTo>
                  <a:pt x="116" y="1062"/>
                </a:lnTo>
                <a:lnTo>
                  <a:pt x="116" y="1059"/>
                </a:lnTo>
                <a:lnTo>
                  <a:pt x="116" y="1057"/>
                </a:lnTo>
                <a:lnTo>
                  <a:pt x="116" y="1056"/>
                </a:lnTo>
                <a:lnTo>
                  <a:pt x="116" y="1054"/>
                </a:lnTo>
                <a:lnTo>
                  <a:pt x="118" y="1053"/>
                </a:lnTo>
                <a:lnTo>
                  <a:pt x="118" y="1051"/>
                </a:lnTo>
                <a:lnTo>
                  <a:pt x="118" y="1050"/>
                </a:lnTo>
                <a:lnTo>
                  <a:pt x="118" y="1047"/>
                </a:lnTo>
                <a:lnTo>
                  <a:pt x="118" y="1045"/>
                </a:lnTo>
                <a:lnTo>
                  <a:pt x="119" y="1044"/>
                </a:lnTo>
                <a:lnTo>
                  <a:pt x="119" y="1042"/>
                </a:lnTo>
                <a:lnTo>
                  <a:pt x="119" y="1041"/>
                </a:lnTo>
                <a:lnTo>
                  <a:pt x="118" y="1041"/>
                </a:lnTo>
                <a:lnTo>
                  <a:pt x="116" y="1039"/>
                </a:lnTo>
                <a:lnTo>
                  <a:pt x="113" y="1038"/>
                </a:lnTo>
                <a:lnTo>
                  <a:pt x="115" y="1038"/>
                </a:lnTo>
                <a:lnTo>
                  <a:pt x="115" y="1036"/>
                </a:lnTo>
                <a:lnTo>
                  <a:pt x="116" y="1036"/>
                </a:lnTo>
                <a:lnTo>
                  <a:pt x="116" y="1035"/>
                </a:lnTo>
                <a:lnTo>
                  <a:pt x="119" y="1033"/>
                </a:lnTo>
                <a:lnTo>
                  <a:pt x="104" y="1004"/>
                </a:lnTo>
                <a:lnTo>
                  <a:pt x="96" y="985"/>
                </a:lnTo>
                <a:lnTo>
                  <a:pt x="96" y="983"/>
                </a:lnTo>
                <a:lnTo>
                  <a:pt x="93" y="980"/>
                </a:lnTo>
                <a:lnTo>
                  <a:pt x="92" y="977"/>
                </a:lnTo>
                <a:lnTo>
                  <a:pt x="92" y="975"/>
                </a:lnTo>
                <a:lnTo>
                  <a:pt x="90" y="975"/>
                </a:lnTo>
                <a:lnTo>
                  <a:pt x="90" y="974"/>
                </a:lnTo>
                <a:lnTo>
                  <a:pt x="90" y="972"/>
                </a:lnTo>
                <a:lnTo>
                  <a:pt x="87" y="969"/>
                </a:lnTo>
                <a:lnTo>
                  <a:pt x="89" y="968"/>
                </a:lnTo>
                <a:lnTo>
                  <a:pt x="90" y="968"/>
                </a:lnTo>
                <a:lnTo>
                  <a:pt x="89" y="966"/>
                </a:lnTo>
                <a:lnTo>
                  <a:pt x="86" y="965"/>
                </a:lnTo>
                <a:lnTo>
                  <a:pt x="83" y="960"/>
                </a:lnTo>
                <a:lnTo>
                  <a:pt x="80" y="960"/>
                </a:lnTo>
                <a:lnTo>
                  <a:pt x="80" y="959"/>
                </a:lnTo>
                <a:lnTo>
                  <a:pt x="78" y="959"/>
                </a:lnTo>
                <a:lnTo>
                  <a:pt x="78" y="957"/>
                </a:lnTo>
                <a:lnTo>
                  <a:pt x="77" y="956"/>
                </a:lnTo>
                <a:lnTo>
                  <a:pt x="77" y="954"/>
                </a:lnTo>
                <a:lnTo>
                  <a:pt x="78" y="954"/>
                </a:lnTo>
                <a:lnTo>
                  <a:pt x="77" y="953"/>
                </a:lnTo>
                <a:lnTo>
                  <a:pt x="77" y="951"/>
                </a:lnTo>
                <a:lnTo>
                  <a:pt x="78" y="950"/>
                </a:lnTo>
                <a:lnTo>
                  <a:pt x="75" y="948"/>
                </a:lnTo>
                <a:lnTo>
                  <a:pt x="74" y="947"/>
                </a:lnTo>
                <a:lnTo>
                  <a:pt x="74" y="945"/>
                </a:lnTo>
                <a:lnTo>
                  <a:pt x="72" y="944"/>
                </a:lnTo>
                <a:lnTo>
                  <a:pt x="72" y="942"/>
                </a:lnTo>
                <a:lnTo>
                  <a:pt x="72" y="941"/>
                </a:lnTo>
                <a:lnTo>
                  <a:pt x="72" y="939"/>
                </a:lnTo>
                <a:lnTo>
                  <a:pt x="71" y="938"/>
                </a:lnTo>
                <a:lnTo>
                  <a:pt x="71" y="936"/>
                </a:lnTo>
                <a:lnTo>
                  <a:pt x="71" y="935"/>
                </a:lnTo>
                <a:lnTo>
                  <a:pt x="69" y="935"/>
                </a:lnTo>
                <a:lnTo>
                  <a:pt x="68" y="933"/>
                </a:lnTo>
                <a:lnTo>
                  <a:pt x="59" y="910"/>
                </a:lnTo>
                <a:lnTo>
                  <a:pt x="39" y="839"/>
                </a:lnTo>
                <a:lnTo>
                  <a:pt x="78" y="829"/>
                </a:lnTo>
                <a:lnTo>
                  <a:pt x="107" y="821"/>
                </a:lnTo>
                <a:lnTo>
                  <a:pt x="113" y="821"/>
                </a:lnTo>
                <a:lnTo>
                  <a:pt x="113" y="819"/>
                </a:lnTo>
                <a:lnTo>
                  <a:pt x="115" y="819"/>
                </a:lnTo>
                <a:lnTo>
                  <a:pt x="171" y="854"/>
                </a:lnTo>
                <a:lnTo>
                  <a:pt x="199" y="872"/>
                </a:lnTo>
                <a:lnTo>
                  <a:pt x="216" y="877"/>
                </a:lnTo>
                <a:lnTo>
                  <a:pt x="233" y="886"/>
                </a:lnTo>
                <a:lnTo>
                  <a:pt x="248" y="895"/>
                </a:lnTo>
                <a:lnTo>
                  <a:pt x="248" y="898"/>
                </a:lnTo>
                <a:lnTo>
                  <a:pt x="248" y="900"/>
                </a:lnTo>
                <a:lnTo>
                  <a:pt x="246" y="906"/>
                </a:lnTo>
                <a:lnTo>
                  <a:pt x="245" y="907"/>
                </a:lnTo>
                <a:lnTo>
                  <a:pt x="245" y="909"/>
                </a:lnTo>
                <a:lnTo>
                  <a:pt x="245" y="912"/>
                </a:lnTo>
                <a:lnTo>
                  <a:pt x="243" y="913"/>
                </a:lnTo>
                <a:lnTo>
                  <a:pt x="243" y="915"/>
                </a:lnTo>
                <a:lnTo>
                  <a:pt x="243" y="918"/>
                </a:lnTo>
                <a:lnTo>
                  <a:pt x="242" y="921"/>
                </a:lnTo>
                <a:lnTo>
                  <a:pt x="242" y="924"/>
                </a:lnTo>
                <a:lnTo>
                  <a:pt x="240" y="925"/>
                </a:lnTo>
                <a:lnTo>
                  <a:pt x="240" y="930"/>
                </a:lnTo>
                <a:lnTo>
                  <a:pt x="239" y="933"/>
                </a:lnTo>
                <a:lnTo>
                  <a:pt x="239" y="936"/>
                </a:lnTo>
                <a:lnTo>
                  <a:pt x="239" y="939"/>
                </a:lnTo>
                <a:lnTo>
                  <a:pt x="239" y="942"/>
                </a:lnTo>
                <a:lnTo>
                  <a:pt x="246" y="942"/>
                </a:lnTo>
                <a:lnTo>
                  <a:pt x="249" y="944"/>
                </a:lnTo>
                <a:lnTo>
                  <a:pt x="251" y="945"/>
                </a:lnTo>
                <a:lnTo>
                  <a:pt x="252" y="945"/>
                </a:lnTo>
                <a:lnTo>
                  <a:pt x="254" y="945"/>
                </a:lnTo>
                <a:lnTo>
                  <a:pt x="254" y="944"/>
                </a:lnTo>
                <a:lnTo>
                  <a:pt x="257" y="944"/>
                </a:lnTo>
                <a:lnTo>
                  <a:pt x="260" y="944"/>
                </a:lnTo>
                <a:lnTo>
                  <a:pt x="261" y="942"/>
                </a:lnTo>
                <a:lnTo>
                  <a:pt x="263" y="939"/>
                </a:lnTo>
                <a:lnTo>
                  <a:pt x="264" y="938"/>
                </a:lnTo>
                <a:lnTo>
                  <a:pt x="266" y="936"/>
                </a:lnTo>
                <a:lnTo>
                  <a:pt x="269" y="932"/>
                </a:lnTo>
                <a:lnTo>
                  <a:pt x="270" y="929"/>
                </a:lnTo>
                <a:lnTo>
                  <a:pt x="272" y="927"/>
                </a:lnTo>
                <a:lnTo>
                  <a:pt x="272" y="925"/>
                </a:lnTo>
                <a:lnTo>
                  <a:pt x="275" y="929"/>
                </a:lnTo>
                <a:lnTo>
                  <a:pt x="278" y="932"/>
                </a:lnTo>
                <a:lnTo>
                  <a:pt x="281" y="936"/>
                </a:lnTo>
                <a:lnTo>
                  <a:pt x="284" y="930"/>
                </a:lnTo>
                <a:lnTo>
                  <a:pt x="284" y="932"/>
                </a:lnTo>
                <a:lnTo>
                  <a:pt x="292" y="936"/>
                </a:lnTo>
                <a:lnTo>
                  <a:pt x="296" y="927"/>
                </a:lnTo>
                <a:lnTo>
                  <a:pt x="313" y="936"/>
                </a:lnTo>
                <a:lnTo>
                  <a:pt x="314" y="935"/>
                </a:lnTo>
                <a:lnTo>
                  <a:pt x="316" y="933"/>
                </a:lnTo>
                <a:lnTo>
                  <a:pt x="316" y="932"/>
                </a:lnTo>
                <a:lnTo>
                  <a:pt x="317" y="932"/>
                </a:lnTo>
                <a:lnTo>
                  <a:pt x="317" y="930"/>
                </a:lnTo>
                <a:lnTo>
                  <a:pt x="319" y="929"/>
                </a:lnTo>
                <a:lnTo>
                  <a:pt x="319" y="927"/>
                </a:lnTo>
                <a:lnTo>
                  <a:pt x="319" y="925"/>
                </a:lnTo>
                <a:lnTo>
                  <a:pt x="320" y="922"/>
                </a:lnTo>
                <a:lnTo>
                  <a:pt x="320" y="916"/>
                </a:lnTo>
                <a:lnTo>
                  <a:pt x="322" y="916"/>
                </a:lnTo>
                <a:lnTo>
                  <a:pt x="323" y="916"/>
                </a:lnTo>
                <a:lnTo>
                  <a:pt x="325" y="916"/>
                </a:lnTo>
                <a:lnTo>
                  <a:pt x="326" y="916"/>
                </a:lnTo>
                <a:lnTo>
                  <a:pt x="328" y="916"/>
                </a:lnTo>
                <a:lnTo>
                  <a:pt x="329" y="916"/>
                </a:lnTo>
                <a:lnTo>
                  <a:pt x="334" y="918"/>
                </a:lnTo>
                <a:lnTo>
                  <a:pt x="336" y="919"/>
                </a:lnTo>
                <a:lnTo>
                  <a:pt x="339" y="921"/>
                </a:lnTo>
                <a:lnTo>
                  <a:pt x="340" y="921"/>
                </a:lnTo>
                <a:lnTo>
                  <a:pt x="342" y="922"/>
                </a:lnTo>
                <a:lnTo>
                  <a:pt x="343" y="922"/>
                </a:lnTo>
                <a:lnTo>
                  <a:pt x="345" y="922"/>
                </a:lnTo>
                <a:lnTo>
                  <a:pt x="346" y="922"/>
                </a:lnTo>
                <a:lnTo>
                  <a:pt x="349" y="922"/>
                </a:lnTo>
                <a:lnTo>
                  <a:pt x="352" y="921"/>
                </a:lnTo>
                <a:lnTo>
                  <a:pt x="352" y="919"/>
                </a:lnTo>
                <a:lnTo>
                  <a:pt x="352" y="918"/>
                </a:lnTo>
                <a:lnTo>
                  <a:pt x="352" y="916"/>
                </a:lnTo>
                <a:lnTo>
                  <a:pt x="354" y="915"/>
                </a:lnTo>
                <a:lnTo>
                  <a:pt x="354" y="913"/>
                </a:lnTo>
                <a:lnTo>
                  <a:pt x="354" y="912"/>
                </a:lnTo>
                <a:lnTo>
                  <a:pt x="354" y="910"/>
                </a:lnTo>
                <a:lnTo>
                  <a:pt x="367" y="909"/>
                </a:lnTo>
                <a:lnTo>
                  <a:pt x="372" y="909"/>
                </a:lnTo>
                <a:lnTo>
                  <a:pt x="372" y="907"/>
                </a:lnTo>
                <a:lnTo>
                  <a:pt x="373" y="906"/>
                </a:lnTo>
                <a:lnTo>
                  <a:pt x="382" y="909"/>
                </a:lnTo>
                <a:lnTo>
                  <a:pt x="387" y="909"/>
                </a:lnTo>
                <a:lnTo>
                  <a:pt x="390" y="910"/>
                </a:lnTo>
                <a:lnTo>
                  <a:pt x="392" y="910"/>
                </a:lnTo>
                <a:lnTo>
                  <a:pt x="392" y="909"/>
                </a:lnTo>
                <a:lnTo>
                  <a:pt x="392" y="907"/>
                </a:lnTo>
                <a:lnTo>
                  <a:pt x="393" y="906"/>
                </a:lnTo>
                <a:lnTo>
                  <a:pt x="393" y="904"/>
                </a:lnTo>
                <a:lnTo>
                  <a:pt x="395" y="900"/>
                </a:lnTo>
                <a:lnTo>
                  <a:pt x="395" y="897"/>
                </a:lnTo>
                <a:lnTo>
                  <a:pt x="395" y="894"/>
                </a:lnTo>
                <a:lnTo>
                  <a:pt x="396" y="891"/>
                </a:lnTo>
                <a:lnTo>
                  <a:pt x="396" y="889"/>
                </a:lnTo>
                <a:lnTo>
                  <a:pt x="396" y="888"/>
                </a:lnTo>
                <a:lnTo>
                  <a:pt x="398" y="886"/>
                </a:lnTo>
                <a:lnTo>
                  <a:pt x="398" y="885"/>
                </a:lnTo>
                <a:lnTo>
                  <a:pt x="398" y="883"/>
                </a:lnTo>
                <a:lnTo>
                  <a:pt x="385" y="879"/>
                </a:lnTo>
                <a:lnTo>
                  <a:pt x="385" y="876"/>
                </a:lnTo>
                <a:lnTo>
                  <a:pt x="385" y="872"/>
                </a:lnTo>
                <a:lnTo>
                  <a:pt x="387" y="871"/>
                </a:lnTo>
                <a:lnTo>
                  <a:pt x="388" y="866"/>
                </a:lnTo>
                <a:lnTo>
                  <a:pt x="388" y="863"/>
                </a:lnTo>
                <a:lnTo>
                  <a:pt x="388" y="862"/>
                </a:lnTo>
                <a:lnTo>
                  <a:pt x="390" y="862"/>
                </a:lnTo>
                <a:lnTo>
                  <a:pt x="390" y="860"/>
                </a:lnTo>
                <a:lnTo>
                  <a:pt x="388" y="860"/>
                </a:lnTo>
                <a:lnTo>
                  <a:pt x="390" y="859"/>
                </a:lnTo>
                <a:lnTo>
                  <a:pt x="390" y="856"/>
                </a:lnTo>
                <a:lnTo>
                  <a:pt x="392" y="853"/>
                </a:lnTo>
                <a:lnTo>
                  <a:pt x="392" y="851"/>
                </a:lnTo>
                <a:lnTo>
                  <a:pt x="392" y="850"/>
                </a:lnTo>
                <a:lnTo>
                  <a:pt x="393" y="848"/>
                </a:lnTo>
                <a:lnTo>
                  <a:pt x="393" y="847"/>
                </a:lnTo>
                <a:lnTo>
                  <a:pt x="370" y="841"/>
                </a:lnTo>
                <a:lnTo>
                  <a:pt x="379" y="816"/>
                </a:lnTo>
                <a:lnTo>
                  <a:pt x="378" y="816"/>
                </a:lnTo>
                <a:lnTo>
                  <a:pt x="378" y="815"/>
                </a:lnTo>
                <a:lnTo>
                  <a:pt x="379" y="813"/>
                </a:lnTo>
                <a:lnTo>
                  <a:pt x="382" y="812"/>
                </a:lnTo>
                <a:lnTo>
                  <a:pt x="382" y="810"/>
                </a:lnTo>
                <a:lnTo>
                  <a:pt x="384" y="809"/>
                </a:lnTo>
                <a:lnTo>
                  <a:pt x="385" y="807"/>
                </a:lnTo>
                <a:lnTo>
                  <a:pt x="385" y="806"/>
                </a:lnTo>
                <a:lnTo>
                  <a:pt x="387" y="804"/>
                </a:lnTo>
                <a:lnTo>
                  <a:pt x="387" y="803"/>
                </a:lnTo>
                <a:lnTo>
                  <a:pt x="388" y="803"/>
                </a:lnTo>
                <a:lnTo>
                  <a:pt x="388" y="801"/>
                </a:lnTo>
                <a:lnTo>
                  <a:pt x="390" y="801"/>
                </a:lnTo>
                <a:lnTo>
                  <a:pt x="390" y="800"/>
                </a:lnTo>
                <a:lnTo>
                  <a:pt x="390" y="798"/>
                </a:lnTo>
                <a:lnTo>
                  <a:pt x="392" y="797"/>
                </a:lnTo>
                <a:lnTo>
                  <a:pt x="392" y="795"/>
                </a:lnTo>
                <a:lnTo>
                  <a:pt x="390" y="795"/>
                </a:lnTo>
                <a:lnTo>
                  <a:pt x="388" y="795"/>
                </a:lnTo>
                <a:lnTo>
                  <a:pt x="387" y="794"/>
                </a:lnTo>
                <a:lnTo>
                  <a:pt x="385" y="794"/>
                </a:lnTo>
                <a:lnTo>
                  <a:pt x="382" y="792"/>
                </a:lnTo>
                <a:lnTo>
                  <a:pt x="381" y="791"/>
                </a:lnTo>
                <a:lnTo>
                  <a:pt x="379" y="791"/>
                </a:lnTo>
                <a:lnTo>
                  <a:pt x="378" y="791"/>
                </a:lnTo>
                <a:lnTo>
                  <a:pt x="376" y="789"/>
                </a:lnTo>
                <a:lnTo>
                  <a:pt x="375" y="789"/>
                </a:lnTo>
                <a:lnTo>
                  <a:pt x="373" y="789"/>
                </a:lnTo>
                <a:lnTo>
                  <a:pt x="372" y="789"/>
                </a:lnTo>
                <a:lnTo>
                  <a:pt x="369" y="789"/>
                </a:lnTo>
                <a:lnTo>
                  <a:pt x="366" y="789"/>
                </a:lnTo>
                <a:lnTo>
                  <a:pt x="364" y="789"/>
                </a:lnTo>
                <a:lnTo>
                  <a:pt x="360" y="788"/>
                </a:lnTo>
                <a:lnTo>
                  <a:pt x="358" y="788"/>
                </a:lnTo>
                <a:lnTo>
                  <a:pt x="357" y="788"/>
                </a:lnTo>
                <a:lnTo>
                  <a:pt x="355" y="788"/>
                </a:lnTo>
                <a:lnTo>
                  <a:pt x="352" y="788"/>
                </a:lnTo>
                <a:lnTo>
                  <a:pt x="351" y="788"/>
                </a:lnTo>
                <a:lnTo>
                  <a:pt x="349" y="788"/>
                </a:lnTo>
                <a:lnTo>
                  <a:pt x="349" y="786"/>
                </a:lnTo>
                <a:lnTo>
                  <a:pt x="349" y="782"/>
                </a:lnTo>
                <a:lnTo>
                  <a:pt x="348" y="780"/>
                </a:lnTo>
                <a:lnTo>
                  <a:pt x="349" y="779"/>
                </a:lnTo>
                <a:lnTo>
                  <a:pt x="349" y="777"/>
                </a:lnTo>
                <a:lnTo>
                  <a:pt x="348" y="776"/>
                </a:lnTo>
                <a:lnTo>
                  <a:pt x="348" y="774"/>
                </a:lnTo>
                <a:lnTo>
                  <a:pt x="348" y="773"/>
                </a:lnTo>
                <a:lnTo>
                  <a:pt x="348" y="771"/>
                </a:lnTo>
                <a:lnTo>
                  <a:pt x="348" y="770"/>
                </a:lnTo>
                <a:lnTo>
                  <a:pt x="348" y="768"/>
                </a:lnTo>
                <a:lnTo>
                  <a:pt x="348" y="765"/>
                </a:lnTo>
                <a:lnTo>
                  <a:pt x="348" y="762"/>
                </a:lnTo>
                <a:lnTo>
                  <a:pt x="348" y="760"/>
                </a:lnTo>
                <a:lnTo>
                  <a:pt x="349" y="760"/>
                </a:lnTo>
                <a:lnTo>
                  <a:pt x="351" y="760"/>
                </a:lnTo>
                <a:lnTo>
                  <a:pt x="352" y="760"/>
                </a:lnTo>
                <a:lnTo>
                  <a:pt x="354" y="760"/>
                </a:lnTo>
                <a:lnTo>
                  <a:pt x="357" y="760"/>
                </a:lnTo>
                <a:lnTo>
                  <a:pt x="358" y="760"/>
                </a:lnTo>
                <a:lnTo>
                  <a:pt x="357" y="760"/>
                </a:lnTo>
                <a:lnTo>
                  <a:pt x="358" y="760"/>
                </a:lnTo>
                <a:lnTo>
                  <a:pt x="358" y="759"/>
                </a:lnTo>
                <a:lnTo>
                  <a:pt x="358" y="757"/>
                </a:lnTo>
                <a:lnTo>
                  <a:pt x="358" y="756"/>
                </a:lnTo>
                <a:lnTo>
                  <a:pt x="360" y="754"/>
                </a:lnTo>
                <a:lnTo>
                  <a:pt x="360" y="753"/>
                </a:lnTo>
                <a:lnTo>
                  <a:pt x="360" y="751"/>
                </a:lnTo>
                <a:lnTo>
                  <a:pt x="360" y="750"/>
                </a:lnTo>
                <a:lnTo>
                  <a:pt x="361" y="750"/>
                </a:lnTo>
                <a:lnTo>
                  <a:pt x="361" y="748"/>
                </a:lnTo>
                <a:lnTo>
                  <a:pt x="361" y="747"/>
                </a:lnTo>
                <a:lnTo>
                  <a:pt x="361" y="745"/>
                </a:lnTo>
                <a:lnTo>
                  <a:pt x="360" y="745"/>
                </a:lnTo>
                <a:lnTo>
                  <a:pt x="360" y="744"/>
                </a:lnTo>
                <a:lnTo>
                  <a:pt x="360" y="742"/>
                </a:lnTo>
                <a:lnTo>
                  <a:pt x="358" y="741"/>
                </a:lnTo>
                <a:lnTo>
                  <a:pt x="358" y="739"/>
                </a:lnTo>
                <a:lnTo>
                  <a:pt x="358" y="738"/>
                </a:lnTo>
                <a:lnTo>
                  <a:pt x="357" y="738"/>
                </a:lnTo>
                <a:lnTo>
                  <a:pt x="357" y="736"/>
                </a:lnTo>
                <a:lnTo>
                  <a:pt x="357" y="735"/>
                </a:lnTo>
                <a:lnTo>
                  <a:pt x="357" y="733"/>
                </a:lnTo>
                <a:lnTo>
                  <a:pt x="355" y="733"/>
                </a:lnTo>
                <a:lnTo>
                  <a:pt x="355" y="732"/>
                </a:lnTo>
                <a:lnTo>
                  <a:pt x="355" y="730"/>
                </a:lnTo>
                <a:lnTo>
                  <a:pt x="355" y="729"/>
                </a:lnTo>
                <a:lnTo>
                  <a:pt x="355" y="727"/>
                </a:lnTo>
                <a:lnTo>
                  <a:pt x="355" y="726"/>
                </a:lnTo>
                <a:lnTo>
                  <a:pt x="355" y="724"/>
                </a:lnTo>
                <a:lnTo>
                  <a:pt x="355" y="723"/>
                </a:lnTo>
                <a:lnTo>
                  <a:pt x="354" y="721"/>
                </a:lnTo>
                <a:lnTo>
                  <a:pt x="354" y="720"/>
                </a:lnTo>
                <a:lnTo>
                  <a:pt x="354" y="718"/>
                </a:lnTo>
                <a:lnTo>
                  <a:pt x="354" y="717"/>
                </a:lnTo>
                <a:lnTo>
                  <a:pt x="354" y="715"/>
                </a:lnTo>
                <a:lnTo>
                  <a:pt x="352" y="713"/>
                </a:lnTo>
                <a:lnTo>
                  <a:pt x="351" y="713"/>
                </a:lnTo>
                <a:lnTo>
                  <a:pt x="349" y="712"/>
                </a:lnTo>
                <a:lnTo>
                  <a:pt x="348" y="710"/>
                </a:lnTo>
                <a:lnTo>
                  <a:pt x="346" y="710"/>
                </a:lnTo>
                <a:lnTo>
                  <a:pt x="345" y="709"/>
                </a:lnTo>
                <a:lnTo>
                  <a:pt x="343" y="707"/>
                </a:lnTo>
                <a:lnTo>
                  <a:pt x="342" y="707"/>
                </a:lnTo>
                <a:lnTo>
                  <a:pt x="340" y="706"/>
                </a:lnTo>
                <a:lnTo>
                  <a:pt x="339" y="706"/>
                </a:lnTo>
                <a:lnTo>
                  <a:pt x="337" y="706"/>
                </a:lnTo>
                <a:lnTo>
                  <a:pt x="337" y="704"/>
                </a:lnTo>
                <a:lnTo>
                  <a:pt x="336" y="704"/>
                </a:lnTo>
                <a:lnTo>
                  <a:pt x="337" y="703"/>
                </a:lnTo>
                <a:lnTo>
                  <a:pt x="337" y="701"/>
                </a:lnTo>
                <a:lnTo>
                  <a:pt x="337" y="700"/>
                </a:lnTo>
                <a:lnTo>
                  <a:pt x="337" y="698"/>
                </a:lnTo>
                <a:lnTo>
                  <a:pt x="339" y="695"/>
                </a:lnTo>
                <a:lnTo>
                  <a:pt x="339" y="694"/>
                </a:lnTo>
                <a:lnTo>
                  <a:pt x="339" y="692"/>
                </a:lnTo>
                <a:lnTo>
                  <a:pt x="339" y="691"/>
                </a:lnTo>
                <a:lnTo>
                  <a:pt x="340" y="689"/>
                </a:lnTo>
                <a:lnTo>
                  <a:pt x="340" y="688"/>
                </a:lnTo>
                <a:lnTo>
                  <a:pt x="340" y="686"/>
                </a:lnTo>
                <a:lnTo>
                  <a:pt x="340" y="685"/>
                </a:lnTo>
                <a:lnTo>
                  <a:pt x="342" y="683"/>
                </a:lnTo>
                <a:lnTo>
                  <a:pt x="342" y="682"/>
                </a:lnTo>
                <a:lnTo>
                  <a:pt x="342" y="680"/>
                </a:lnTo>
                <a:lnTo>
                  <a:pt x="342" y="679"/>
                </a:lnTo>
                <a:lnTo>
                  <a:pt x="343" y="676"/>
                </a:lnTo>
                <a:lnTo>
                  <a:pt x="343" y="673"/>
                </a:lnTo>
                <a:lnTo>
                  <a:pt x="345" y="670"/>
                </a:lnTo>
                <a:lnTo>
                  <a:pt x="345" y="668"/>
                </a:lnTo>
                <a:lnTo>
                  <a:pt x="345" y="667"/>
                </a:lnTo>
                <a:lnTo>
                  <a:pt x="346" y="664"/>
                </a:lnTo>
                <a:lnTo>
                  <a:pt x="346" y="662"/>
                </a:lnTo>
                <a:lnTo>
                  <a:pt x="348" y="660"/>
                </a:lnTo>
                <a:lnTo>
                  <a:pt x="349" y="657"/>
                </a:lnTo>
                <a:lnTo>
                  <a:pt x="349" y="656"/>
                </a:lnTo>
                <a:lnTo>
                  <a:pt x="351" y="653"/>
                </a:lnTo>
                <a:lnTo>
                  <a:pt x="352" y="651"/>
                </a:lnTo>
                <a:lnTo>
                  <a:pt x="354" y="647"/>
                </a:lnTo>
                <a:lnTo>
                  <a:pt x="354" y="645"/>
                </a:lnTo>
                <a:lnTo>
                  <a:pt x="354" y="644"/>
                </a:lnTo>
                <a:lnTo>
                  <a:pt x="355" y="641"/>
                </a:lnTo>
                <a:lnTo>
                  <a:pt x="357" y="638"/>
                </a:lnTo>
                <a:lnTo>
                  <a:pt x="358" y="636"/>
                </a:lnTo>
                <a:lnTo>
                  <a:pt x="358" y="635"/>
                </a:lnTo>
                <a:lnTo>
                  <a:pt x="358" y="633"/>
                </a:lnTo>
                <a:lnTo>
                  <a:pt x="360" y="632"/>
                </a:lnTo>
                <a:lnTo>
                  <a:pt x="361" y="630"/>
                </a:lnTo>
                <a:lnTo>
                  <a:pt x="361" y="629"/>
                </a:lnTo>
                <a:lnTo>
                  <a:pt x="361" y="627"/>
                </a:lnTo>
                <a:lnTo>
                  <a:pt x="363" y="626"/>
                </a:lnTo>
                <a:lnTo>
                  <a:pt x="363" y="624"/>
                </a:lnTo>
                <a:lnTo>
                  <a:pt x="363" y="623"/>
                </a:lnTo>
                <a:lnTo>
                  <a:pt x="364" y="623"/>
                </a:lnTo>
                <a:lnTo>
                  <a:pt x="364" y="621"/>
                </a:lnTo>
                <a:lnTo>
                  <a:pt x="366" y="620"/>
                </a:lnTo>
                <a:lnTo>
                  <a:pt x="366" y="618"/>
                </a:lnTo>
                <a:lnTo>
                  <a:pt x="369" y="609"/>
                </a:lnTo>
                <a:lnTo>
                  <a:pt x="372" y="606"/>
                </a:lnTo>
                <a:lnTo>
                  <a:pt x="376" y="604"/>
                </a:lnTo>
                <a:lnTo>
                  <a:pt x="379" y="604"/>
                </a:lnTo>
                <a:lnTo>
                  <a:pt x="390" y="607"/>
                </a:lnTo>
                <a:lnTo>
                  <a:pt x="393" y="606"/>
                </a:lnTo>
                <a:lnTo>
                  <a:pt x="395" y="603"/>
                </a:lnTo>
                <a:lnTo>
                  <a:pt x="395" y="598"/>
                </a:lnTo>
                <a:lnTo>
                  <a:pt x="387" y="594"/>
                </a:lnTo>
                <a:lnTo>
                  <a:pt x="384" y="591"/>
                </a:lnTo>
                <a:lnTo>
                  <a:pt x="382" y="588"/>
                </a:lnTo>
                <a:lnTo>
                  <a:pt x="382" y="583"/>
                </a:lnTo>
                <a:lnTo>
                  <a:pt x="379" y="574"/>
                </a:lnTo>
                <a:lnTo>
                  <a:pt x="376" y="571"/>
                </a:lnTo>
                <a:lnTo>
                  <a:pt x="354" y="558"/>
                </a:lnTo>
                <a:lnTo>
                  <a:pt x="348" y="551"/>
                </a:lnTo>
                <a:lnTo>
                  <a:pt x="345" y="548"/>
                </a:lnTo>
                <a:lnTo>
                  <a:pt x="342" y="539"/>
                </a:lnTo>
                <a:lnTo>
                  <a:pt x="336" y="532"/>
                </a:lnTo>
                <a:lnTo>
                  <a:pt x="332" y="527"/>
                </a:lnTo>
                <a:lnTo>
                  <a:pt x="329" y="524"/>
                </a:lnTo>
                <a:lnTo>
                  <a:pt x="322" y="523"/>
                </a:lnTo>
                <a:lnTo>
                  <a:pt x="295" y="518"/>
                </a:lnTo>
                <a:lnTo>
                  <a:pt x="286" y="515"/>
                </a:lnTo>
                <a:lnTo>
                  <a:pt x="280" y="512"/>
                </a:lnTo>
                <a:lnTo>
                  <a:pt x="276" y="509"/>
                </a:lnTo>
                <a:lnTo>
                  <a:pt x="272" y="505"/>
                </a:lnTo>
                <a:lnTo>
                  <a:pt x="269" y="495"/>
                </a:lnTo>
                <a:lnTo>
                  <a:pt x="266" y="486"/>
                </a:lnTo>
                <a:lnTo>
                  <a:pt x="266" y="483"/>
                </a:lnTo>
                <a:lnTo>
                  <a:pt x="264" y="474"/>
                </a:lnTo>
                <a:lnTo>
                  <a:pt x="263" y="467"/>
                </a:lnTo>
                <a:lnTo>
                  <a:pt x="257" y="459"/>
                </a:lnTo>
                <a:lnTo>
                  <a:pt x="252" y="455"/>
                </a:lnTo>
                <a:lnTo>
                  <a:pt x="245" y="447"/>
                </a:lnTo>
                <a:lnTo>
                  <a:pt x="237" y="438"/>
                </a:lnTo>
                <a:lnTo>
                  <a:pt x="234" y="430"/>
                </a:lnTo>
                <a:lnTo>
                  <a:pt x="233" y="421"/>
                </a:lnTo>
                <a:lnTo>
                  <a:pt x="231" y="412"/>
                </a:lnTo>
                <a:lnTo>
                  <a:pt x="233" y="403"/>
                </a:lnTo>
                <a:lnTo>
                  <a:pt x="231" y="394"/>
                </a:lnTo>
                <a:lnTo>
                  <a:pt x="228" y="382"/>
                </a:lnTo>
                <a:lnTo>
                  <a:pt x="224" y="373"/>
                </a:lnTo>
                <a:lnTo>
                  <a:pt x="220" y="368"/>
                </a:lnTo>
                <a:lnTo>
                  <a:pt x="214" y="364"/>
                </a:lnTo>
                <a:lnTo>
                  <a:pt x="210" y="358"/>
                </a:lnTo>
                <a:lnTo>
                  <a:pt x="202" y="345"/>
                </a:lnTo>
                <a:lnTo>
                  <a:pt x="199" y="347"/>
                </a:lnTo>
                <a:lnTo>
                  <a:pt x="193" y="330"/>
                </a:lnTo>
                <a:lnTo>
                  <a:pt x="186" y="315"/>
                </a:lnTo>
                <a:lnTo>
                  <a:pt x="183" y="309"/>
                </a:lnTo>
                <a:lnTo>
                  <a:pt x="178" y="306"/>
                </a:lnTo>
                <a:lnTo>
                  <a:pt x="172" y="302"/>
                </a:lnTo>
                <a:lnTo>
                  <a:pt x="140" y="285"/>
                </a:lnTo>
                <a:lnTo>
                  <a:pt x="128" y="280"/>
                </a:lnTo>
                <a:lnTo>
                  <a:pt x="105" y="267"/>
                </a:lnTo>
                <a:lnTo>
                  <a:pt x="96" y="259"/>
                </a:lnTo>
                <a:lnTo>
                  <a:pt x="87" y="250"/>
                </a:lnTo>
                <a:lnTo>
                  <a:pt x="66" y="224"/>
                </a:lnTo>
                <a:lnTo>
                  <a:pt x="60" y="218"/>
                </a:lnTo>
                <a:lnTo>
                  <a:pt x="52" y="214"/>
                </a:lnTo>
                <a:lnTo>
                  <a:pt x="46" y="211"/>
                </a:lnTo>
                <a:lnTo>
                  <a:pt x="37" y="205"/>
                </a:lnTo>
                <a:lnTo>
                  <a:pt x="31" y="202"/>
                </a:lnTo>
                <a:lnTo>
                  <a:pt x="31" y="200"/>
                </a:lnTo>
                <a:lnTo>
                  <a:pt x="30" y="199"/>
                </a:lnTo>
                <a:lnTo>
                  <a:pt x="27" y="197"/>
                </a:lnTo>
                <a:lnTo>
                  <a:pt x="25" y="196"/>
                </a:lnTo>
                <a:lnTo>
                  <a:pt x="24" y="193"/>
                </a:lnTo>
                <a:lnTo>
                  <a:pt x="24" y="191"/>
                </a:lnTo>
                <a:lnTo>
                  <a:pt x="22" y="188"/>
                </a:lnTo>
                <a:lnTo>
                  <a:pt x="18" y="177"/>
                </a:lnTo>
                <a:lnTo>
                  <a:pt x="12" y="165"/>
                </a:lnTo>
                <a:lnTo>
                  <a:pt x="9" y="158"/>
                </a:lnTo>
                <a:lnTo>
                  <a:pt x="9" y="155"/>
                </a:lnTo>
                <a:lnTo>
                  <a:pt x="7" y="152"/>
                </a:lnTo>
                <a:lnTo>
                  <a:pt x="7" y="150"/>
                </a:lnTo>
                <a:lnTo>
                  <a:pt x="6" y="150"/>
                </a:lnTo>
                <a:lnTo>
                  <a:pt x="7" y="146"/>
                </a:lnTo>
                <a:lnTo>
                  <a:pt x="7" y="143"/>
                </a:lnTo>
                <a:lnTo>
                  <a:pt x="7" y="141"/>
                </a:lnTo>
                <a:lnTo>
                  <a:pt x="7" y="138"/>
                </a:lnTo>
                <a:lnTo>
                  <a:pt x="6" y="138"/>
                </a:lnTo>
                <a:lnTo>
                  <a:pt x="4" y="132"/>
                </a:lnTo>
                <a:lnTo>
                  <a:pt x="3" y="126"/>
                </a:lnTo>
                <a:lnTo>
                  <a:pt x="3" y="124"/>
                </a:lnTo>
                <a:lnTo>
                  <a:pt x="3" y="121"/>
                </a:lnTo>
                <a:lnTo>
                  <a:pt x="3" y="120"/>
                </a:lnTo>
                <a:lnTo>
                  <a:pt x="3" y="118"/>
                </a:lnTo>
                <a:lnTo>
                  <a:pt x="3" y="115"/>
                </a:lnTo>
                <a:lnTo>
                  <a:pt x="3" y="112"/>
                </a:lnTo>
                <a:lnTo>
                  <a:pt x="0" y="112"/>
                </a:lnTo>
                <a:lnTo>
                  <a:pt x="9" y="111"/>
                </a:lnTo>
                <a:lnTo>
                  <a:pt x="59" y="94"/>
                </a:lnTo>
                <a:close/>
                <a:moveTo>
                  <a:pt x="705" y="553"/>
                </a:moveTo>
                <a:lnTo>
                  <a:pt x="705" y="550"/>
                </a:lnTo>
                <a:lnTo>
                  <a:pt x="691" y="542"/>
                </a:lnTo>
                <a:lnTo>
                  <a:pt x="690" y="538"/>
                </a:lnTo>
                <a:lnTo>
                  <a:pt x="691" y="530"/>
                </a:lnTo>
                <a:lnTo>
                  <a:pt x="694" y="523"/>
                </a:lnTo>
                <a:lnTo>
                  <a:pt x="699" y="517"/>
                </a:lnTo>
                <a:lnTo>
                  <a:pt x="703" y="514"/>
                </a:lnTo>
                <a:lnTo>
                  <a:pt x="708" y="514"/>
                </a:lnTo>
                <a:lnTo>
                  <a:pt x="727" y="521"/>
                </a:lnTo>
                <a:lnTo>
                  <a:pt x="737" y="526"/>
                </a:lnTo>
                <a:lnTo>
                  <a:pt x="744" y="526"/>
                </a:lnTo>
                <a:lnTo>
                  <a:pt x="746" y="524"/>
                </a:lnTo>
                <a:lnTo>
                  <a:pt x="747" y="521"/>
                </a:lnTo>
                <a:lnTo>
                  <a:pt x="746" y="518"/>
                </a:lnTo>
                <a:lnTo>
                  <a:pt x="744" y="515"/>
                </a:lnTo>
                <a:lnTo>
                  <a:pt x="740" y="512"/>
                </a:lnTo>
                <a:lnTo>
                  <a:pt x="734" y="511"/>
                </a:lnTo>
                <a:lnTo>
                  <a:pt x="734" y="506"/>
                </a:lnTo>
                <a:lnTo>
                  <a:pt x="737" y="501"/>
                </a:lnTo>
                <a:lnTo>
                  <a:pt x="737" y="498"/>
                </a:lnTo>
                <a:lnTo>
                  <a:pt x="738" y="495"/>
                </a:lnTo>
                <a:lnTo>
                  <a:pt x="737" y="492"/>
                </a:lnTo>
                <a:lnTo>
                  <a:pt x="735" y="491"/>
                </a:lnTo>
                <a:lnTo>
                  <a:pt x="732" y="489"/>
                </a:lnTo>
                <a:lnTo>
                  <a:pt x="737" y="467"/>
                </a:lnTo>
                <a:lnTo>
                  <a:pt x="818" y="498"/>
                </a:lnTo>
                <a:lnTo>
                  <a:pt x="820" y="498"/>
                </a:lnTo>
                <a:lnTo>
                  <a:pt x="827" y="500"/>
                </a:lnTo>
                <a:lnTo>
                  <a:pt x="821" y="520"/>
                </a:lnTo>
                <a:lnTo>
                  <a:pt x="824" y="520"/>
                </a:lnTo>
                <a:lnTo>
                  <a:pt x="820" y="529"/>
                </a:lnTo>
                <a:lnTo>
                  <a:pt x="806" y="570"/>
                </a:lnTo>
                <a:lnTo>
                  <a:pt x="805" y="574"/>
                </a:lnTo>
                <a:lnTo>
                  <a:pt x="811" y="576"/>
                </a:lnTo>
                <a:lnTo>
                  <a:pt x="821" y="577"/>
                </a:lnTo>
                <a:lnTo>
                  <a:pt x="827" y="579"/>
                </a:lnTo>
                <a:lnTo>
                  <a:pt x="839" y="583"/>
                </a:lnTo>
                <a:lnTo>
                  <a:pt x="852" y="589"/>
                </a:lnTo>
                <a:lnTo>
                  <a:pt x="849" y="594"/>
                </a:lnTo>
                <a:lnTo>
                  <a:pt x="844" y="600"/>
                </a:lnTo>
                <a:lnTo>
                  <a:pt x="838" y="606"/>
                </a:lnTo>
                <a:lnTo>
                  <a:pt x="835" y="609"/>
                </a:lnTo>
                <a:lnTo>
                  <a:pt x="830" y="612"/>
                </a:lnTo>
                <a:lnTo>
                  <a:pt x="827" y="617"/>
                </a:lnTo>
                <a:lnTo>
                  <a:pt x="826" y="617"/>
                </a:lnTo>
                <a:lnTo>
                  <a:pt x="824" y="617"/>
                </a:lnTo>
                <a:lnTo>
                  <a:pt x="823" y="617"/>
                </a:lnTo>
                <a:lnTo>
                  <a:pt x="821" y="618"/>
                </a:lnTo>
                <a:lnTo>
                  <a:pt x="821" y="620"/>
                </a:lnTo>
                <a:lnTo>
                  <a:pt x="820" y="620"/>
                </a:lnTo>
                <a:lnTo>
                  <a:pt x="817" y="629"/>
                </a:lnTo>
                <a:lnTo>
                  <a:pt x="812" y="627"/>
                </a:lnTo>
                <a:lnTo>
                  <a:pt x="811" y="632"/>
                </a:lnTo>
                <a:lnTo>
                  <a:pt x="809" y="635"/>
                </a:lnTo>
                <a:lnTo>
                  <a:pt x="799" y="630"/>
                </a:lnTo>
                <a:lnTo>
                  <a:pt x="797" y="630"/>
                </a:lnTo>
                <a:lnTo>
                  <a:pt x="791" y="639"/>
                </a:lnTo>
                <a:lnTo>
                  <a:pt x="788" y="644"/>
                </a:lnTo>
                <a:lnTo>
                  <a:pt x="787" y="645"/>
                </a:lnTo>
                <a:lnTo>
                  <a:pt x="782" y="650"/>
                </a:lnTo>
                <a:lnTo>
                  <a:pt x="780" y="651"/>
                </a:lnTo>
                <a:lnTo>
                  <a:pt x="777" y="654"/>
                </a:lnTo>
                <a:lnTo>
                  <a:pt x="776" y="657"/>
                </a:lnTo>
                <a:lnTo>
                  <a:pt x="771" y="660"/>
                </a:lnTo>
                <a:lnTo>
                  <a:pt x="770" y="662"/>
                </a:lnTo>
                <a:lnTo>
                  <a:pt x="768" y="664"/>
                </a:lnTo>
                <a:lnTo>
                  <a:pt x="767" y="665"/>
                </a:lnTo>
                <a:lnTo>
                  <a:pt x="767" y="670"/>
                </a:lnTo>
                <a:lnTo>
                  <a:pt x="765" y="671"/>
                </a:lnTo>
                <a:lnTo>
                  <a:pt x="764" y="673"/>
                </a:lnTo>
                <a:lnTo>
                  <a:pt x="764" y="676"/>
                </a:lnTo>
                <a:lnTo>
                  <a:pt x="764" y="677"/>
                </a:lnTo>
                <a:lnTo>
                  <a:pt x="752" y="673"/>
                </a:lnTo>
                <a:lnTo>
                  <a:pt x="752" y="676"/>
                </a:lnTo>
                <a:lnTo>
                  <a:pt x="752" y="667"/>
                </a:lnTo>
                <a:lnTo>
                  <a:pt x="749" y="650"/>
                </a:lnTo>
                <a:lnTo>
                  <a:pt x="747" y="641"/>
                </a:lnTo>
                <a:lnTo>
                  <a:pt x="746" y="630"/>
                </a:lnTo>
                <a:lnTo>
                  <a:pt x="743" y="626"/>
                </a:lnTo>
                <a:lnTo>
                  <a:pt x="740" y="621"/>
                </a:lnTo>
                <a:lnTo>
                  <a:pt x="734" y="617"/>
                </a:lnTo>
                <a:lnTo>
                  <a:pt x="732" y="614"/>
                </a:lnTo>
                <a:lnTo>
                  <a:pt x="729" y="600"/>
                </a:lnTo>
                <a:lnTo>
                  <a:pt x="727" y="594"/>
                </a:lnTo>
                <a:lnTo>
                  <a:pt x="724" y="591"/>
                </a:lnTo>
                <a:lnTo>
                  <a:pt x="720" y="588"/>
                </a:lnTo>
                <a:lnTo>
                  <a:pt x="696" y="582"/>
                </a:lnTo>
                <a:lnTo>
                  <a:pt x="702" y="561"/>
                </a:lnTo>
                <a:lnTo>
                  <a:pt x="705" y="553"/>
                </a:lnTo>
                <a:close/>
                <a:moveTo>
                  <a:pt x="985" y="211"/>
                </a:moveTo>
                <a:lnTo>
                  <a:pt x="992" y="208"/>
                </a:lnTo>
                <a:lnTo>
                  <a:pt x="997" y="208"/>
                </a:lnTo>
                <a:lnTo>
                  <a:pt x="1003" y="205"/>
                </a:lnTo>
                <a:lnTo>
                  <a:pt x="1006" y="202"/>
                </a:lnTo>
                <a:lnTo>
                  <a:pt x="1007" y="199"/>
                </a:lnTo>
                <a:lnTo>
                  <a:pt x="1009" y="197"/>
                </a:lnTo>
                <a:lnTo>
                  <a:pt x="1012" y="196"/>
                </a:lnTo>
                <a:lnTo>
                  <a:pt x="1035" y="197"/>
                </a:lnTo>
                <a:lnTo>
                  <a:pt x="1026" y="214"/>
                </a:lnTo>
                <a:lnTo>
                  <a:pt x="1021" y="211"/>
                </a:lnTo>
                <a:lnTo>
                  <a:pt x="1018" y="220"/>
                </a:lnTo>
                <a:lnTo>
                  <a:pt x="1018" y="221"/>
                </a:lnTo>
                <a:lnTo>
                  <a:pt x="1014" y="232"/>
                </a:lnTo>
                <a:lnTo>
                  <a:pt x="1026" y="236"/>
                </a:lnTo>
                <a:lnTo>
                  <a:pt x="1029" y="238"/>
                </a:lnTo>
                <a:lnTo>
                  <a:pt x="1030" y="238"/>
                </a:lnTo>
                <a:lnTo>
                  <a:pt x="1036" y="239"/>
                </a:lnTo>
                <a:lnTo>
                  <a:pt x="1041" y="241"/>
                </a:lnTo>
                <a:lnTo>
                  <a:pt x="1041" y="243"/>
                </a:lnTo>
                <a:lnTo>
                  <a:pt x="1039" y="244"/>
                </a:lnTo>
                <a:lnTo>
                  <a:pt x="1038" y="246"/>
                </a:lnTo>
                <a:lnTo>
                  <a:pt x="1033" y="253"/>
                </a:lnTo>
                <a:lnTo>
                  <a:pt x="1035" y="253"/>
                </a:lnTo>
                <a:lnTo>
                  <a:pt x="1036" y="255"/>
                </a:lnTo>
                <a:lnTo>
                  <a:pt x="1038" y="255"/>
                </a:lnTo>
                <a:lnTo>
                  <a:pt x="1039" y="256"/>
                </a:lnTo>
                <a:lnTo>
                  <a:pt x="1042" y="258"/>
                </a:lnTo>
                <a:lnTo>
                  <a:pt x="1044" y="258"/>
                </a:lnTo>
                <a:lnTo>
                  <a:pt x="1045" y="259"/>
                </a:lnTo>
                <a:lnTo>
                  <a:pt x="1048" y="259"/>
                </a:lnTo>
                <a:lnTo>
                  <a:pt x="1053" y="261"/>
                </a:lnTo>
                <a:lnTo>
                  <a:pt x="1054" y="262"/>
                </a:lnTo>
                <a:lnTo>
                  <a:pt x="1057" y="264"/>
                </a:lnTo>
                <a:lnTo>
                  <a:pt x="1062" y="265"/>
                </a:lnTo>
                <a:lnTo>
                  <a:pt x="1063" y="274"/>
                </a:lnTo>
                <a:lnTo>
                  <a:pt x="1063" y="291"/>
                </a:lnTo>
                <a:lnTo>
                  <a:pt x="1060" y="291"/>
                </a:lnTo>
                <a:lnTo>
                  <a:pt x="1053" y="289"/>
                </a:lnTo>
                <a:lnTo>
                  <a:pt x="1047" y="288"/>
                </a:lnTo>
                <a:lnTo>
                  <a:pt x="1042" y="286"/>
                </a:lnTo>
                <a:lnTo>
                  <a:pt x="1042" y="285"/>
                </a:lnTo>
                <a:lnTo>
                  <a:pt x="1041" y="283"/>
                </a:lnTo>
                <a:lnTo>
                  <a:pt x="1036" y="280"/>
                </a:lnTo>
                <a:lnTo>
                  <a:pt x="1036" y="282"/>
                </a:lnTo>
                <a:lnTo>
                  <a:pt x="1033" y="285"/>
                </a:lnTo>
                <a:lnTo>
                  <a:pt x="1032" y="285"/>
                </a:lnTo>
                <a:lnTo>
                  <a:pt x="1032" y="286"/>
                </a:lnTo>
                <a:lnTo>
                  <a:pt x="1032" y="288"/>
                </a:lnTo>
                <a:lnTo>
                  <a:pt x="1030" y="289"/>
                </a:lnTo>
                <a:lnTo>
                  <a:pt x="1029" y="292"/>
                </a:lnTo>
                <a:lnTo>
                  <a:pt x="1027" y="294"/>
                </a:lnTo>
                <a:lnTo>
                  <a:pt x="1026" y="296"/>
                </a:lnTo>
                <a:lnTo>
                  <a:pt x="1024" y="297"/>
                </a:lnTo>
                <a:lnTo>
                  <a:pt x="1024" y="299"/>
                </a:lnTo>
                <a:lnTo>
                  <a:pt x="1024" y="300"/>
                </a:lnTo>
                <a:lnTo>
                  <a:pt x="1024" y="303"/>
                </a:lnTo>
                <a:lnTo>
                  <a:pt x="1023" y="303"/>
                </a:lnTo>
                <a:lnTo>
                  <a:pt x="1021" y="306"/>
                </a:lnTo>
                <a:lnTo>
                  <a:pt x="1021" y="308"/>
                </a:lnTo>
                <a:lnTo>
                  <a:pt x="1021" y="309"/>
                </a:lnTo>
                <a:lnTo>
                  <a:pt x="1020" y="314"/>
                </a:lnTo>
                <a:lnTo>
                  <a:pt x="1017" y="320"/>
                </a:lnTo>
                <a:lnTo>
                  <a:pt x="1018" y="321"/>
                </a:lnTo>
                <a:lnTo>
                  <a:pt x="1021" y="323"/>
                </a:lnTo>
                <a:lnTo>
                  <a:pt x="1024" y="323"/>
                </a:lnTo>
                <a:lnTo>
                  <a:pt x="1029" y="326"/>
                </a:lnTo>
                <a:lnTo>
                  <a:pt x="1032" y="326"/>
                </a:lnTo>
                <a:lnTo>
                  <a:pt x="1027" y="333"/>
                </a:lnTo>
                <a:lnTo>
                  <a:pt x="1032" y="336"/>
                </a:lnTo>
                <a:lnTo>
                  <a:pt x="1038" y="341"/>
                </a:lnTo>
                <a:lnTo>
                  <a:pt x="1035" y="342"/>
                </a:lnTo>
                <a:lnTo>
                  <a:pt x="1030" y="349"/>
                </a:lnTo>
                <a:lnTo>
                  <a:pt x="1030" y="350"/>
                </a:lnTo>
                <a:lnTo>
                  <a:pt x="1030" y="352"/>
                </a:lnTo>
                <a:lnTo>
                  <a:pt x="1030" y="353"/>
                </a:lnTo>
                <a:lnTo>
                  <a:pt x="1029" y="355"/>
                </a:lnTo>
                <a:lnTo>
                  <a:pt x="1027" y="356"/>
                </a:lnTo>
                <a:lnTo>
                  <a:pt x="1027" y="358"/>
                </a:lnTo>
                <a:lnTo>
                  <a:pt x="1026" y="359"/>
                </a:lnTo>
                <a:lnTo>
                  <a:pt x="1026" y="361"/>
                </a:lnTo>
                <a:lnTo>
                  <a:pt x="1026" y="362"/>
                </a:lnTo>
                <a:lnTo>
                  <a:pt x="1024" y="362"/>
                </a:lnTo>
                <a:lnTo>
                  <a:pt x="1032" y="368"/>
                </a:lnTo>
                <a:lnTo>
                  <a:pt x="1036" y="370"/>
                </a:lnTo>
                <a:lnTo>
                  <a:pt x="1039" y="373"/>
                </a:lnTo>
                <a:lnTo>
                  <a:pt x="1041" y="373"/>
                </a:lnTo>
                <a:lnTo>
                  <a:pt x="1041" y="374"/>
                </a:lnTo>
                <a:lnTo>
                  <a:pt x="1042" y="374"/>
                </a:lnTo>
                <a:lnTo>
                  <a:pt x="1048" y="377"/>
                </a:lnTo>
                <a:lnTo>
                  <a:pt x="1048" y="379"/>
                </a:lnTo>
                <a:lnTo>
                  <a:pt x="1050" y="379"/>
                </a:lnTo>
                <a:lnTo>
                  <a:pt x="1051" y="379"/>
                </a:lnTo>
                <a:lnTo>
                  <a:pt x="1053" y="380"/>
                </a:lnTo>
                <a:lnTo>
                  <a:pt x="1054" y="380"/>
                </a:lnTo>
                <a:lnTo>
                  <a:pt x="1056" y="380"/>
                </a:lnTo>
                <a:lnTo>
                  <a:pt x="1056" y="382"/>
                </a:lnTo>
                <a:lnTo>
                  <a:pt x="1057" y="383"/>
                </a:lnTo>
                <a:lnTo>
                  <a:pt x="1057" y="388"/>
                </a:lnTo>
                <a:lnTo>
                  <a:pt x="1059" y="389"/>
                </a:lnTo>
                <a:lnTo>
                  <a:pt x="1059" y="391"/>
                </a:lnTo>
                <a:lnTo>
                  <a:pt x="1059" y="392"/>
                </a:lnTo>
                <a:lnTo>
                  <a:pt x="1059" y="394"/>
                </a:lnTo>
                <a:lnTo>
                  <a:pt x="1059" y="395"/>
                </a:lnTo>
                <a:lnTo>
                  <a:pt x="1057" y="397"/>
                </a:lnTo>
                <a:lnTo>
                  <a:pt x="1057" y="398"/>
                </a:lnTo>
                <a:lnTo>
                  <a:pt x="1056" y="400"/>
                </a:lnTo>
                <a:lnTo>
                  <a:pt x="1056" y="402"/>
                </a:lnTo>
                <a:lnTo>
                  <a:pt x="1048" y="397"/>
                </a:lnTo>
                <a:lnTo>
                  <a:pt x="1045" y="395"/>
                </a:lnTo>
                <a:lnTo>
                  <a:pt x="1044" y="394"/>
                </a:lnTo>
                <a:lnTo>
                  <a:pt x="1042" y="392"/>
                </a:lnTo>
                <a:lnTo>
                  <a:pt x="1038" y="391"/>
                </a:lnTo>
                <a:lnTo>
                  <a:pt x="1035" y="389"/>
                </a:lnTo>
                <a:lnTo>
                  <a:pt x="1032" y="388"/>
                </a:lnTo>
                <a:lnTo>
                  <a:pt x="1029" y="388"/>
                </a:lnTo>
                <a:lnTo>
                  <a:pt x="1029" y="386"/>
                </a:lnTo>
                <a:lnTo>
                  <a:pt x="1027" y="386"/>
                </a:lnTo>
                <a:lnTo>
                  <a:pt x="1027" y="388"/>
                </a:lnTo>
                <a:lnTo>
                  <a:pt x="1027" y="389"/>
                </a:lnTo>
                <a:lnTo>
                  <a:pt x="1027" y="391"/>
                </a:lnTo>
                <a:lnTo>
                  <a:pt x="1027" y="392"/>
                </a:lnTo>
                <a:lnTo>
                  <a:pt x="1027" y="394"/>
                </a:lnTo>
                <a:lnTo>
                  <a:pt x="1027" y="395"/>
                </a:lnTo>
                <a:lnTo>
                  <a:pt x="1027" y="397"/>
                </a:lnTo>
                <a:lnTo>
                  <a:pt x="1027" y="402"/>
                </a:lnTo>
                <a:lnTo>
                  <a:pt x="1027" y="403"/>
                </a:lnTo>
                <a:lnTo>
                  <a:pt x="1027" y="405"/>
                </a:lnTo>
                <a:lnTo>
                  <a:pt x="1027" y="406"/>
                </a:lnTo>
                <a:lnTo>
                  <a:pt x="1026" y="412"/>
                </a:lnTo>
                <a:lnTo>
                  <a:pt x="1026" y="414"/>
                </a:lnTo>
                <a:lnTo>
                  <a:pt x="1023" y="414"/>
                </a:lnTo>
                <a:lnTo>
                  <a:pt x="1017" y="412"/>
                </a:lnTo>
                <a:lnTo>
                  <a:pt x="1015" y="411"/>
                </a:lnTo>
                <a:lnTo>
                  <a:pt x="1009" y="409"/>
                </a:lnTo>
                <a:lnTo>
                  <a:pt x="1007" y="408"/>
                </a:lnTo>
                <a:lnTo>
                  <a:pt x="1004" y="406"/>
                </a:lnTo>
                <a:lnTo>
                  <a:pt x="1003" y="405"/>
                </a:lnTo>
                <a:lnTo>
                  <a:pt x="992" y="397"/>
                </a:lnTo>
                <a:lnTo>
                  <a:pt x="991" y="397"/>
                </a:lnTo>
                <a:lnTo>
                  <a:pt x="989" y="395"/>
                </a:lnTo>
                <a:lnTo>
                  <a:pt x="985" y="391"/>
                </a:lnTo>
                <a:lnTo>
                  <a:pt x="982" y="388"/>
                </a:lnTo>
                <a:lnTo>
                  <a:pt x="979" y="385"/>
                </a:lnTo>
                <a:lnTo>
                  <a:pt x="976" y="383"/>
                </a:lnTo>
                <a:lnTo>
                  <a:pt x="974" y="380"/>
                </a:lnTo>
                <a:lnTo>
                  <a:pt x="971" y="383"/>
                </a:lnTo>
                <a:lnTo>
                  <a:pt x="970" y="385"/>
                </a:lnTo>
                <a:lnTo>
                  <a:pt x="968" y="386"/>
                </a:lnTo>
                <a:lnTo>
                  <a:pt x="967" y="388"/>
                </a:lnTo>
                <a:lnTo>
                  <a:pt x="965" y="389"/>
                </a:lnTo>
                <a:lnTo>
                  <a:pt x="964" y="391"/>
                </a:lnTo>
                <a:lnTo>
                  <a:pt x="962" y="391"/>
                </a:lnTo>
                <a:lnTo>
                  <a:pt x="961" y="391"/>
                </a:lnTo>
                <a:lnTo>
                  <a:pt x="954" y="389"/>
                </a:lnTo>
                <a:lnTo>
                  <a:pt x="956" y="388"/>
                </a:lnTo>
                <a:lnTo>
                  <a:pt x="959" y="382"/>
                </a:lnTo>
                <a:lnTo>
                  <a:pt x="961" y="382"/>
                </a:lnTo>
                <a:lnTo>
                  <a:pt x="961" y="380"/>
                </a:lnTo>
                <a:lnTo>
                  <a:pt x="964" y="377"/>
                </a:lnTo>
                <a:lnTo>
                  <a:pt x="967" y="371"/>
                </a:lnTo>
                <a:lnTo>
                  <a:pt x="967" y="370"/>
                </a:lnTo>
                <a:lnTo>
                  <a:pt x="964" y="368"/>
                </a:lnTo>
                <a:lnTo>
                  <a:pt x="962" y="367"/>
                </a:lnTo>
                <a:lnTo>
                  <a:pt x="959" y="365"/>
                </a:lnTo>
                <a:lnTo>
                  <a:pt x="958" y="364"/>
                </a:lnTo>
                <a:lnTo>
                  <a:pt x="958" y="367"/>
                </a:lnTo>
                <a:lnTo>
                  <a:pt x="956" y="367"/>
                </a:lnTo>
                <a:lnTo>
                  <a:pt x="954" y="370"/>
                </a:lnTo>
                <a:lnTo>
                  <a:pt x="954" y="371"/>
                </a:lnTo>
                <a:lnTo>
                  <a:pt x="953" y="371"/>
                </a:lnTo>
                <a:lnTo>
                  <a:pt x="951" y="371"/>
                </a:lnTo>
                <a:lnTo>
                  <a:pt x="951" y="370"/>
                </a:lnTo>
                <a:lnTo>
                  <a:pt x="948" y="370"/>
                </a:lnTo>
                <a:lnTo>
                  <a:pt x="948" y="368"/>
                </a:lnTo>
                <a:lnTo>
                  <a:pt x="950" y="367"/>
                </a:lnTo>
                <a:lnTo>
                  <a:pt x="951" y="365"/>
                </a:lnTo>
                <a:lnTo>
                  <a:pt x="942" y="361"/>
                </a:lnTo>
                <a:lnTo>
                  <a:pt x="942" y="358"/>
                </a:lnTo>
                <a:lnTo>
                  <a:pt x="944" y="355"/>
                </a:lnTo>
                <a:lnTo>
                  <a:pt x="945" y="352"/>
                </a:lnTo>
                <a:lnTo>
                  <a:pt x="945" y="349"/>
                </a:lnTo>
                <a:lnTo>
                  <a:pt x="947" y="347"/>
                </a:lnTo>
                <a:lnTo>
                  <a:pt x="947" y="344"/>
                </a:lnTo>
                <a:lnTo>
                  <a:pt x="948" y="342"/>
                </a:lnTo>
                <a:lnTo>
                  <a:pt x="948" y="341"/>
                </a:lnTo>
                <a:lnTo>
                  <a:pt x="948" y="339"/>
                </a:lnTo>
                <a:lnTo>
                  <a:pt x="948" y="338"/>
                </a:lnTo>
                <a:lnTo>
                  <a:pt x="950" y="336"/>
                </a:lnTo>
                <a:lnTo>
                  <a:pt x="950" y="335"/>
                </a:lnTo>
                <a:lnTo>
                  <a:pt x="950" y="333"/>
                </a:lnTo>
                <a:lnTo>
                  <a:pt x="950" y="332"/>
                </a:lnTo>
                <a:lnTo>
                  <a:pt x="951" y="332"/>
                </a:lnTo>
                <a:lnTo>
                  <a:pt x="953" y="332"/>
                </a:lnTo>
                <a:lnTo>
                  <a:pt x="954" y="332"/>
                </a:lnTo>
                <a:lnTo>
                  <a:pt x="958" y="333"/>
                </a:lnTo>
                <a:lnTo>
                  <a:pt x="961" y="333"/>
                </a:lnTo>
                <a:lnTo>
                  <a:pt x="962" y="333"/>
                </a:lnTo>
                <a:lnTo>
                  <a:pt x="962" y="335"/>
                </a:lnTo>
                <a:lnTo>
                  <a:pt x="964" y="335"/>
                </a:lnTo>
                <a:lnTo>
                  <a:pt x="965" y="335"/>
                </a:lnTo>
                <a:lnTo>
                  <a:pt x="967" y="335"/>
                </a:lnTo>
                <a:lnTo>
                  <a:pt x="968" y="335"/>
                </a:lnTo>
                <a:lnTo>
                  <a:pt x="970" y="335"/>
                </a:lnTo>
                <a:lnTo>
                  <a:pt x="970" y="336"/>
                </a:lnTo>
                <a:lnTo>
                  <a:pt x="971" y="336"/>
                </a:lnTo>
                <a:lnTo>
                  <a:pt x="973" y="336"/>
                </a:lnTo>
                <a:lnTo>
                  <a:pt x="974" y="336"/>
                </a:lnTo>
                <a:lnTo>
                  <a:pt x="974" y="338"/>
                </a:lnTo>
                <a:lnTo>
                  <a:pt x="976" y="338"/>
                </a:lnTo>
                <a:lnTo>
                  <a:pt x="977" y="338"/>
                </a:lnTo>
                <a:lnTo>
                  <a:pt x="980" y="339"/>
                </a:lnTo>
                <a:lnTo>
                  <a:pt x="982" y="339"/>
                </a:lnTo>
                <a:lnTo>
                  <a:pt x="983" y="339"/>
                </a:lnTo>
                <a:lnTo>
                  <a:pt x="986" y="341"/>
                </a:lnTo>
                <a:lnTo>
                  <a:pt x="986" y="339"/>
                </a:lnTo>
                <a:lnTo>
                  <a:pt x="988" y="335"/>
                </a:lnTo>
                <a:lnTo>
                  <a:pt x="988" y="333"/>
                </a:lnTo>
                <a:lnTo>
                  <a:pt x="989" y="332"/>
                </a:lnTo>
                <a:lnTo>
                  <a:pt x="989" y="330"/>
                </a:lnTo>
                <a:lnTo>
                  <a:pt x="991" y="329"/>
                </a:lnTo>
                <a:lnTo>
                  <a:pt x="991" y="327"/>
                </a:lnTo>
                <a:lnTo>
                  <a:pt x="986" y="326"/>
                </a:lnTo>
                <a:lnTo>
                  <a:pt x="983" y="326"/>
                </a:lnTo>
                <a:lnTo>
                  <a:pt x="983" y="324"/>
                </a:lnTo>
                <a:lnTo>
                  <a:pt x="985" y="318"/>
                </a:lnTo>
                <a:lnTo>
                  <a:pt x="986" y="314"/>
                </a:lnTo>
                <a:lnTo>
                  <a:pt x="986" y="311"/>
                </a:lnTo>
                <a:lnTo>
                  <a:pt x="988" y="308"/>
                </a:lnTo>
                <a:lnTo>
                  <a:pt x="985" y="308"/>
                </a:lnTo>
                <a:lnTo>
                  <a:pt x="983" y="308"/>
                </a:lnTo>
                <a:lnTo>
                  <a:pt x="983" y="306"/>
                </a:lnTo>
                <a:lnTo>
                  <a:pt x="983" y="305"/>
                </a:lnTo>
                <a:lnTo>
                  <a:pt x="983" y="302"/>
                </a:lnTo>
                <a:lnTo>
                  <a:pt x="982" y="302"/>
                </a:lnTo>
                <a:lnTo>
                  <a:pt x="982" y="300"/>
                </a:lnTo>
                <a:lnTo>
                  <a:pt x="980" y="299"/>
                </a:lnTo>
                <a:lnTo>
                  <a:pt x="980" y="297"/>
                </a:lnTo>
                <a:lnTo>
                  <a:pt x="979" y="296"/>
                </a:lnTo>
                <a:lnTo>
                  <a:pt x="979" y="294"/>
                </a:lnTo>
                <a:lnTo>
                  <a:pt x="977" y="292"/>
                </a:lnTo>
                <a:lnTo>
                  <a:pt x="977" y="291"/>
                </a:lnTo>
                <a:lnTo>
                  <a:pt x="977" y="289"/>
                </a:lnTo>
                <a:lnTo>
                  <a:pt x="976" y="289"/>
                </a:lnTo>
                <a:lnTo>
                  <a:pt x="976" y="288"/>
                </a:lnTo>
                <a:lnTo>
                  <a:pt x="976" y="286"/>
                </a:lnTo>
                <a:lnTo>
                  <a:pt x="977" y="286"/>
                </a:lnTo>
                <a:lnTo>
                  <a:pt x="977" y="285"/>
                </a:lnTo>
                <a:lnTo>
                  <a:pt x="979" y="283"/>
                </a:lnTo>
                <a:lnTo>
                  <a:pt x="979" y="282"/>
                </a:lnTo>
                <a:lnTo>
                  <a:pt x="980" y="282"/>
                </a:lnTo>
                <a:lnTo>
                  <a:pt x="980" y="280"/>
                </a:lnTo>
                <a:lnTo>
                  <a:pt x="977" y="280"/>
                </a:lnTo>
                <a:lnTo>
                  <a:pt x="976" y="280"/>
                </a:lnTo>
                <a:lnTo>
                  <a:pt x="973" y="280"/>
                </a:lnTo>
                <a:lnTo>
                  <a:pt x="971" y="280"/>
                </a:lnTo>
                <a:lnTo>
                  <a:pt x="970" y="280"/>
                </a:lnTo>
                <a:lnTo>
                  <a:pt x="970" y="282"/>
                </a:lnTo>
                <a:lnTo>
                  <a:pt x="968" y="282"/>
                </a:lnTo>
                <a:lnTo>
                  <a:pt x="967" y="283"/>
                </a:lnTo>
                <a:lnTo>
                  <a:pt x="967" y="285"/>
                </a:lnTo>
                <a:lnTo>
                  <a:pt x="965" y="285"/>
                </a:lnTo>
                <a:lnTo>
                  <a:pt x="965" y="283"/>
                </a:lnTo>
                <a:lnTo>
                  <a:pt x="964" y="283"/>
                </a:lnTo>
                <a:lnTo>
                  <a:pt x="962" y="282"/>
                </a:lnTo>
                <a:lnTo>
                  <a:pt x="961" y="282"/>
                </a:lnTo>
                <a:lnTo>
                  <a:pt x="961" y="280"/>
                </a:lnTo>
                <a:lnTo>
                  <a:pt x="959" y="280"/>
                </a:lnTo>
                <a:lnTo>
                  <a:pt x="958" y="280"/>
                </a:lnTo>
                <a:lnTo>
                  <a:pt x="956" y="280"/>
                </a:lnTo>
                <a:lnTo>
                  <a:pt x="954" y="280"/>
                </a:lnTo>
                <a:lnTo>
                  <a:pt x="954" y="279"/>
                </a:lnTo>
                <a:lnTo>
                  <a:pt x="953" y="279"/>
                </a:lnTo>
                <a:lnTo>
                  <a:pt x="953" y="277"/>
                </a:lnTo>
                <a:lnTo>
                  <a:pt x="951" y="277"/>
                </a:lnTo>
                <a:lnTo>
                  <a:pt x="950" y="276"/>
                </a:lnTo>
                <a:lnTo>
                  <a:pt x="948" y="276"/>
                </a:lnTo>
                <a:lnTo>
                  <a:pt x="947" y="274"/>
                </a:lnTo>
                <a:lnTo>
                  <a:pt x="942" y="273"/>
                </a:lnTo>
                <a:lnTo>
                  <a:pt x="941" y="271"/>
                </a:lnTo>
                <a:lnTo>
                  <a:pt x="939" y="270"/>
                </a:lnTo>
                <a:lnTo>
                  <a:pt x="938" y="268"/>
                </a:lnTo>
                <a:lnTo>
                  <a:pt x="936" y="268"/>
                </a:lnTo>
                <a:lnTo>
                  <a:pt x="935" y="267"/>
                </a:lnTo>
                <a:lnTo>
                  <a:pt x="933" y="267"/>
                </a:lnTo>
                <a:lnTo>
                  <a:pt x="932" y="265"/>
                </a:lnTo>
                <a:lnTo>
                  <a:pt x="930" y="264"/>
                </a:lnTo>
                <a:lnTo>
                  <a:pt x="929" y="264"/>
                </a:lnTo>
                <a:lnTo>
                  <a:pt x="924" y="262"/>
                </a:lnTo>
                <a:lnTo>
                  <a:pt x="918" y="259"/>
                </a:lnTo>
                <a:lnTo>
                  <a:pt x="917" y="259"/>
                </a:lnTo>
                <a:lnTo>
                  <a:pt x="920" y="252"/>
                </a:lnTo>
                <a:lnTo>
                  <a:pt x="924" y="239"/>
                </a:lnTo>
                <a:lnTo>
                  <a:pt x="927" y="233"/>
                </a:lnTo>
                <a:lnTo>
                  <a:pt x="930" y="226"/>
                </a:lnTo>
                <a:lnTo>
                  <a:pt x="932" y="226"/>
                </a:lnTo>
                <a:lnTo>
                  <a:pt x="933" y="226"/>
                </a:lnTo>
                <a:lnTo>
                  <a:pt x="935" y="227"/>
                </a:lnTo>
                <a:lnTo>
                  <a:pt x="936" y="227"/>
                </a:lnTo>
                <a:lnTo>
                  <a:pt x="936" y="229"/>
                </a:lnTo>
                <a:lnTo>
                  <a:pt x="938" y="229"/>
                </a:lnTo>
                <a:lnTo>
                  <a:pt x="939" y="229"/>
                </a:lnTo>
                <a:lnTo>
                  <a:pt x="941" y="230"/>
                </a:lnTo>
                <a:lnTo>
                  <a:pt x="942" y="232"/>
                </a:lnTo>
                <a:lnTo>
                  <a:pt x="945" y="233"/>
                </a:lnTo>
                <a:lnTo>
                  <a:pt x="948" y="235"/>
                </a:lnTo>
                <a:lnTo>
                  <a:pt x="953" y="236"/>
                </a:lnTo>
                <a:lnTo>
                  <a:pt x="954" y="238"/>
                </a:lnTo>
                <a:lnTo>
                  <a:pt x="956" y="238"/>
                </a:lnTo>
                <a:lnTo>
                  <a:pt x="958" y="239"/>
                </a:lnTo>
                <a:lnTo>
                  <a:pt x="959" y="239"/>
                </a:lnTo>
                <a:lnTo>
                  <a:pt x="961" y="239"/>
                </a:lnTo>
                <a:lnTo>
                  <a:pt x="962" y="236"/>
                </a:lnTo>
                <a:lnTo>
                  <a:pt x="962" y="235"/>
                </a:lnTo>
                <a:lnTo>
                  <a:pt x="964" y="235"/>
                </a:lnTo>
                <a:lnTo>
                  <a:pt x="964" y="233"/>
                </a:lnTo>
                <a:lnTo>
                  <a:pt x="965" y="233"/>
                </a:lnTo>
                <a:lnTo>
                  <a:pt x="965" y="232"/>
                </a:lnTo>
                <a:lnTo>
                  <a:pt x="967" y="232"/>
                </a:lnTo>
                <a:lnTo>
                  <a:pt x="968" y="230"/>
                </a:lnTo>
                <a:lnTo>
                  <a:pt x="970" y="230"/>
                </a:lnTo>
                <a:lnTo>
                  <a:pt x="970" y="229"/>
                </a:lnTo>
                <a:lnTo>
                  <a:pt x="971" y="224"/>
                </a:lnTo>
                <a:lnTo>
                  <a:pt x="973" y="221"/>
                </a:lnTo>
                <a:lnTo>
                  <a:pt x="973" y="220"/>
                </a:lnTo>
                <a:lnTo>
                  <a:pt x="974" y="218"/>
                </a:lnTo>
                <a:lnTo>
                  <a:pt x="974" y="217"/>
                </a:lnTo>
                <a:lnTo>
                  <a:pt x="974" y="215"/>
                </a:lnTo>
                <a:lnTo>
                  <a:pt x="974" y="214"/>
                </a:lnTo>
                <a:lnTo>
                  <a:pt x="974" y="212"/>
                </a:lnTo>
                <a:lnTo>
                  <a:pt x="974" y="211"/>
                </a:lnTo>
                <a:lnTo>
                  <a:pt x="976" y="209"/>
                </a:lnTo>
                <a:lnTo>
                  <a:pt x="976" y="208"/>
                </a:lnTo>
                <a:lnTo>
                  <a:pt x="977" y="206"/>
                </a:lnTo>
                <a:lnTo>
                  <a:pt x="977" y="205"/>
                </a:lnTo>
                <a:lnTo>
                  <a:pt x="979" y="203"/>
                </a:lnTo>
                <a:lnTo>
                  <a:pt x="979" y="211"/>
                </a:lnTo>
                <a:lnTo>
                  <a:pt x="985" y="211"/>
                </a:lnTo>
                <a:close/>
                <a:moveTo>
                  <a:pt x="1157" y="52"/>
                </a:moveTo>
                <a:lnTo>
                  <a:pt x="1169" y="27"/>
                </a:lnTo>
                <a:lnTo>
                  <a:pt x="1185" y="6"/>
                </a:lnTo>
                <a:lnTo>
                  <a:pt x="1186" y="5"/>
                </a:lnTo>
                <a:lnTo>
                  <a:pt x="1192" y="2"/>
                </a:lnTo>
                <a:lnTo>
                  <a:pt x="1195" y="0"/>
                </a:lnTo>
                <a:lnTo>
                  <a:pt x="1206" y="3"/>
                </a:lnTo>
                <a:lnTo>
                  <a:pt x="1213" y="6"/>
                </a:lnTo>
                <a:lnTo>
                  <a:pt x="1245" y="12"/>
                </a:lnTo>
                <a:lnTo>
                  <a:pt x="1254" y="15"/>
                </a:lnTo>
                <a:lnTo>
                  <a:pt x="1257" y="17"/>
                </a:lnTo>
                <a:lnTo>
                  <a:pt x="1262" y="20"/>
                </a:lnTo>
                <a:lnTo>
                  <a:pt x="1271" y="26"/>
                </a:lnTo>
                <a:lnTo>
                  <a:pt x="1278" y="29"/>
                </a:lnTo>
                <a:lnTo>
                  <a:pt x="1319" y="43"/>
                </a:lnTo>
                <a:lnTo>
                  <a:pt x="1324" y="44"/>
                </a:lnTo>
                <a:lnTo>
                  <a:pt x="1327" y="47"/>
                </a:lnTo>
                <a:lnTo>
                  <a:pt x="1336" y="53"/>
                </a:lnTo>
                <a:lnTo>
                  <a:pt x="1345" y="56"/>
                </a:lnTo>
                <a:lnTo>
                  <a:pt x="1354" y="64"/>
                </a:lnTo>
                <a:lnTo>
                  <a:pt x="1359" y="65"/>
                </a:lnTo>
                <a:lnTo>
                  <a:pt x="1375" y="73"/>
                </a:lnTo>
                <a:lnTo>
                  <a:pt x="1396" y="82"/>
                </a:lnTo>
                <a:lnTo>
                  <a:pt x="1424" y="91"/>
                </a:lnTo>
                <a:lnTo>
                  <a:pt x="1442" y="100"/>
                </a:lnTo>
                <a:lnTo>
                  <a:pt x="1468" y="117"/>
                </a:lnTo>
                <a:lnTo>
                  <a:pt x="1477" y="123"/>
                </a:lnTo>
                <a:lnTo>
                  <a:pt x="1475" y="127"/>
                </a:lnTo>
                <a:lnTo>
                  <a:pt x="1472" y="130"/>
                </a:lnTo>
                <a:lnTo>
                  <a:pt x="1471" y="135"/>
                </a:lnTo>
                <a:lnTo>
                  <a:pt x="1469" y="137"/>
                </a:lnTo>
                <a:lnTo>
                  <a:pt x="1468" y="141"/>
                </a:lnTo>
                <a:lnTo>
                  <a:pt x="1478" y="149"/>
                </a:lnTo>
                <a:lnTo>
                  <a:pt x="1478" y="150"/>
                </a:lnTo>
                <a:lnTo>
                  <a:pt x="1478" y="152"/>
                </a:lnTo>
                <a:lnTo>
                  <a:pt x="1478" y="150"/>
                </a:lnTo>
                <a:lnTo>
                  <a:pt x="1472" y="146"/>
                </a:lnTo>
                <a:lnTo>
                  <a:pt x="1468" y="143"/>
                </a:lnTo>
                <a:lnTo>
                  <a:pt x="1466" y="143"/>
                </a:lnTo>
                <a:lnTo>
                  <a:pt x="1461" y="144"/>
                </a:lnTo>
                <a:lnTo>
                  <a:pt x="1455" y="149"/>
                </a:lnTo>
                <a:lnTo>
                  <a:pt x="1449" y="159"/>
                </a:lnTo>
                <a:lnTo>
                  <a:pt x="1448" y="164"/>
                </a:lnTo>
                <a:lnTo>
                  <a:pt x="1446" y="170"/>
                </a:lnTo>
                <a:lnTo>
                  <a:pt x="1452" y="176"/>
                </a:lnTo>
                <a:lnTo>
                  <a:pt x="1455" y="176"/>
                </a:lnTo>
                <a:lnTo>
                  <a:pt x="1455" y="177"/>
                </a:lnTo>
                <a:lnTo>
                  <a:pt x="1455" y="179"/>
                </a:lnTo>
                <a:lnTo>
                  <a:pt x="1454" y="179"/>
                </a:lnTo>
                <a:lnTo>
                  <a:pt x="1446" y="171"/>
                </a:lnTo>
                <a:lnTo>
                  <a:pt x="1443" y="174"/>
                </a:lnTo>
                <a:lnTo>
                  <a:pt x="1439" y="176"/>
                </a:lnTo>
                <a:lnTo>
                  <a:pt x="1434" y="179"/>
                </a:lnTo>
                <a:lnTo>
                  <a:pt x="1433" y="183"/>
                </a:lnTo>
                <a:lnTo>
                  <a:pt x="1428" y="190"/>
                </a:lnTo>
                <a:lnTo>
                  <a:pt x="1427" y="196"/>
                </a:lnTo>
                <a:lnTo>
                  <a:pt x="1427" y="202"/>
                </a:lnTo>
                <a:lnTo>
                  <a:pt x="1427" y="206"/>
                </a:lnTo>
                <a:lnTo>
                  <a:pt x="1433" y="211"/>
                </a:lnTo>
                <a:lnTo>
                  <a:pt x="1442" y="217"/>
                </a:lnTo>
                <a:lnTo>
                  <a:pt x="1443" y="218"/>
                </a:lnTo>
                <a:lnTo>
                  <a:pt x="1445" y="218"/>
                </a:lnTo>
                <a:lnTo>
                  <a:pt x="1446" y="217"/>
                </a:lnTo>
                <a:lnTo>
                  <a:pt x="1448" y="215"/>
                </a:lnTo>
                <a:lnTo>
                  <a:pt x="1448" y="217"/>
                </a:lnTo>
                <a:lnTo>
                  <a:pt x="1446" y="218"/>
                </a:lnTo>
                <a:lnTo>
                  <a:pt x="1446" y="221"/>
                </a:lnTo>
                <a:lnTo>
                  <a:pt x="1445" y="221"/>
                </a:lnTo>
                <a:lnTo>
                  <a:pt x="1442" y="220"/>
                </a:lnTo>
                <a:lnTo>
                  <a:pt x="1433" y="212"/>
                </a:lnTo>
                <a:lnTo>
                  <a:pt x="1425" y="208"/>
                </a:lnTo>
                <a:lnTo>
                  <a:pt x="1422" y="206"/>
                </a:lnTo>
                <a:lnTo>
                  <a:pt x="1416" y="203"/>
                </a:lnTo>
                <a:lnTo>
                  <a:pt x="1413" y="200"/>
                </a:lnTo>
                <a:lnTo>
                  <a:pt x="1413" y="199"/>
                </a:lnTo>
                <a:lnTo>
                  <a:pt x="1412" y="197"/>
                </a:lnTo>
                <a:lnTo>
                  <a:pt x="1412" y="196"/>
                </a:lnTo>
                <a:lnTo>
                  <a:pt x="1410" y="196"/>
                </a:lnTo>
                <a:lnTo>
                  <a:pt x="1410" y="194"/>
                </a:lnTo>
                <a:lnTo>
                  <a:pt x="1409" y="194"/>
                </a:lnTo>
                <a:lnTo>
                  <a:pt x="1406" y="193"/>
                </a:lnTo>
                <a:lnTo>
                  <a:pt x="1404" y="191"/>
                </a:lnTo>
                <a:lnTo>
                  <a:pt x="1399" y="188"/>
                </a:lnTo>
                <a:lnTo>
                  <a:pt x="1395" y="185"/>
                </a:lnTo>
                <a:lnTo>
                  <a:pt x="1390" y="182"/>
                </a:lnTo>
                <a:lnTo>
                  <a:pt x="1389" y="182"/>
                </a:lnTo>
                <a:lnTo>
                  <a:pt x="1387" y="180"/>
                </a:lnTo>
                <a:lnTo>
                  <a:pt x="1384" y="179"/>
                </a:lnTo>
                <a:lnTo>
                  <a:pt x="1383" y="179"/>
                </a:lnTo>
                <a:lnTo>
                  <a:pt x="1380" y="177"/>
                </a:lnTo>
                <a:lnTo>
                  <a:pt x="1377" y="176"/>
                </a:lnTo>
                <a:lnTo>
                  <a:pt x="1375" y="176"/>
                </a:lnTo>
                <a:lnTo>
                  <a:pt x="1374" y="174"/>
                </a:lnTo>
                <a:lnTo>
                  <a:pt x="1371" y="173"/>
                </a:lnTo>
                <a:lnTo>
                  <a:pt x="1348" y="162"/>
                </a:lnTo>
                <a:lnTo>
                  <a:pt x="1330" y="155"/>
                </a:lnTo>
                <a:lnTo>
                  <a:pt x="1328" y="153"/>
                </a:lnTo>
                <a:lnTo>
                  <a:pt x="1321" y="150"/>
                </a:lnTo>
                <a:lnTo>
                  <a:pt x="1318" y="149"/>
                </a:lnTo>
                <a:lnTo>
                  <a:pt x="1316" y="149"/>
                </a:lnTo>
                <a:lnTo>
                  <a:pt x="1312" y="146"/>
                </a:lnTo>
                <a:lnTo>
                  <a:pt x="1309" y="144"/>
                </a:lnTo>
                <a:lnTo>
                  <a:pt x="1306" y="144"/>
                </a:lnTo>
                <a:lnTo>
                  <a:pt x="1304" y="143"/>
                </a:lnTo>
                <a:lnTo>
                  <a:pt x="1303" y="141"/>
                </a:lnTo>
                <a:lnTo>
                  <a:pt x="1301" y="141"/>
                </a:lnTo>
                <a:lnTo>
                  <a:pt x="1294" y="137"/>
                </a:lnTo>
                <a:lnTo>
                  <a:pt x="1292" y="137"/>
                </a:lnTo>
                <a:lnTo>
                  <a:pt x="1290" y="135"/>
                </a:lnTo>
                <a:lnTo>
                  <a:pt x="1289" y="135"/>
                </a:lnTo>
                <a:lnTo>
                  <a:pt x="1283" y="132"/>
                </a:lnTo>
                <a:lnTo>
                  <a:pt x="1281" y="130"/>
                </a:lnTo>
                <a:lnTo>
                  <a:pt x="1280" y="130"/>
                </a:lnTo>
                <a:lnTo>
                  <a:pt x="1277" y="129"/>
                </a:lnTo>
                <a:lnTo>
                  <a:pt x="1275" y="129"/>
                </a:lnTo>
                <a:lnTo>
                  <a:pt x="1271" y="127"/>
                </a:lnTo>
                <a:lnTo>
                  <a:pt x="1271" y="126"/>
                </a:lnTo>
                <a:lnTo>
                  <a:pt x="1269" y="126"/>
                </a:lnTo>
                <a:lnTo>
                  <a:pt x="1268" y="126"/>
                </a:lnTo>
                <a:lnTo>
                  <a:pt x="1268" y="124"/>
                </a:lnTo>
                <a:lnTo>
                  <a:pt x="1266" y="124"/>
                </a:lnTo>
                <a:lnTo>
                  <a:pt x="1263" y="123"/>
                </a:lnTo>
                <a:lnTo>
                  <a:pt x="1262" y="123"/>
                </a:lnTo>
                <a:lnTo>
                  <a:pt x="1259" y="121"/>
                </a:lnTo>
                <a:lnTo>
                  <a:pt x="1257" y="120"/>
                </a:lnTo>
                <a:lnTo>
                  <a:pt x="1256" y="120"/>
                </a:lnTo>
                <a:lnTo>
                  <a:pt x="1253" y="118"/>
                </a:lnTo>
                <a:lnTo>
                  <a:pt x="1251" y="118"/>
                </a:lnTo>
                <a:lnTo>
                  <a:pt x="1253" y="117"/>
                </a:lnTo>
                <a:lnTo>
                  <a:pt x="1253" y="115"/>
                </a:lnTo>
                <a:lnTo>
                  <a:pt x="1253" y="114"/>
                </a:lnTo>
                <a:lnTo>
                  <a:pt x="1253" y="112"/>
                </a:lnTo>
                <a:lnTo>
                  <a:pt x="1254" y="112"/>
                </a:lnTo>
                <a:lnTo>
                  <a:pt x="1254" y="111"/>
                </a:lnTo>
                <a:lnTo>
                  <a:pt x="1254" y="109"/>
                </a:lnTo>
                <a:lnTo>
                  <a:pt x="1247" y="103"/>
                </a:lnTo>
                <a:lnTo>
                  <a:pt x="1234" y="96"/>
                </a:lnTo>
                <a:lnTo>
                  <a:pt x="1233" y="94"/>
                </a:lnTo>
                <a:lnTo>
                  <a:pt x="1231" y="94"/>
                </a:lnTo>
                <a:lnTo>
                  <a:pt x="1230" y="93"/>
                </a:lnTo>
                <a:lnTo>
                  <a:pt x="1228" y="93"/>
                </a:lnTo>
                <a:lnTo>
                  <a:pt x="1225" y="90"/>
                </a:lnTo>
                <a:lnTo>
                  <a:pt x="1224" y="90"/>
                </a:lnTo>
                <a:lnTo>
                  <a:pt x="1221" y="88"/>
                </a:lnTo>
                <a:lnTo>
                  <a:pt x="1219" y="87"/>
                </a:lnTo>
                <a:lnTo>
                  <a:pt x="1213" y="84"/>
                </a:lnTo>
                <a:lnTo>
                  <a:pt x="1212" y="84"/>
                </a:lnTo>
                <a:lnTo>
                  <a:pt x="1212" y="82"/>
                </a:lnTo>
                <a:lnTo>
                  <a:pt x="1210" y="82"/>
                </a:lnTo>
                <a:lnTo>
                  <a:pt x="1209" y="82"/>
                </a:lnTo>
                <a:lnTo>
                  <a:pt x="1209" y="80"/>
                </a:lnTo>
                <a:lnTo>
                  <a:pt x="1207" y="80"/>
                </a:lnTo>
                <a:lnTo>
                  <a:pt x="1206" y="79"/>
                </a:lnTo>
                <a:lnTo>
                  <a:pt x="1204" y="77"/>
                </a:lnTo>
                <a:lnTo>
                  <a:pt x="1203" y="76"/>
                </a:lnTo>
                <a:lnTo>
                  <a:pt x="1200" y="74"/>
                </a:lnTo>
                <a:lnTo>
                  <a:pt x="1194" y="71"/>
                </a:lnTo>
                <a:lnTo>
                  <a:pt x="1192" y="70"/>
                </a:lnTo>
                <a:lnTo>
                  <a:pt x="1188" y="67"/>
                </a:lnTo>
                <a:lnTo>
                  <a:pt x="1186" y="65"/>
                </a:lnTo>
                <a:lnTo>
                  <a:pt x="1185" y="65"/>
                </a:lnTo>
                <a:lnTo>
                  <a:pt x="1183" y="65"/>
                </a:lnTo>
                <a:lnTo>
                  <a:pt x="1182" y="65"/>
                </a:lnTo>
                <a:lnTo>
                  <a:pt x="1182" y="67"/>
                </a:lnTo>
                <a:lnTo>
                  <a:pt x="1180" y="68"/>
                </a:lnTo>
                <a:lnTo>
                  <a:pt x="1180" y="70"/>
                </a:lnTo>
                <a:lnTo>
                  <a:pt x="1178" y="70"/>
                </a:lnTo>
                <a:lnTo>
                  <a:pt x="1177" y="70"/>
                </a:lnTo>
                <a:lnTo>
                  <a:pt x="1175" y="70"/>
                </a:lnTo>
                <a:lnTo>
                  <a:pt x="1174" y="70"/>
                </a:lnTo>
                <a:lnTo>
                  <a:pt x="1172" y="68"/>
                </a:lnTo>
                <a:lnTo>
                  <a:pt x="1168" y="68"/>
                </a:lnTo>
                <a:lnTo>
                  <a:pt x="1163" y="67"/>
                </a:lnTo>
                <a:lnTo>
                  <a:pt x="1162" y="65"/>
                </a:lnTo>
                <a:lnTo>
                  <a:pt x="1159" y="65"/>
                </a:lnTo>
                <a:lnTo>
                  <a:pt x="1156" y="62"/>
                </a:lnTo>
                <a:lnTo>
                  <a:pt x="1154" y="62"/>
                </a:lnTo>
                <a:lnTo>
                  <a:pt x="1153" y="62"/>
                </a:lnTo>
                <a:lnTo>
                  <a:pt x="1154" y="61"/>
                </a:lnTo>
                <a:lnTo>
                  <a:pt x="1153" y="59"/>
                </a:lnTo>
                <a:lnTo>
                  <a:pt x="1157" y="52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369BFE13-E180-A3E9-79CC-CF898811EB22}"/>
              </a:ext>
            </a:extLst>
          </p:cNvPr>
          <p:cNvSpPr>
            <a:spLocks noEditPoints="1"/>
          </p:cNvSpPr>
          <p:nvPr/>
        </p:nvSpPr>
        <p:spPr bwMode="auto">
          <a:xfrm>
            <a:off x="5593684" y="1203598"/>
            <a:ext cx="1714620" cy="3642965"/>
          </a:xfrm>
          <a:custGeom>
            <a:avLst/>
            <a:gdLst>
              <a:gd name="T0" fmla="*/ 581 w 1781"/>
              <a:gd name="T1" fmla="*/ 508 h 3784"/>
              <a:gd name="T2" fmla="*/ 682 w 1781"/>
              <a:gd name="T3" fmla="*/ 823 h 3784"/>
              <a:gd name="T4" fmla="*/ 803 w 1781"/>
              <a:gd name="T5" fmla="*/ 957 h 3784"/>
              <a:gd name="T6" fmla="*/ 1027 w 1781"/>
              <a:gd name="T7" fmla="*/ 1054 h 3784"/>
              <a:gd name="T8" fmla="*/ 1168 w 1781"/>
              <a:gd name="T9" fmla="*/ 1210 h 3784"/>
              <a:gd name="T10" fmla="*/ 1195 w 1781"/>
              <a:gd name="T11" fmla="*/ 1325 h 3784"/>
              <a:gd name="T12" fmla="*/ 1278 w 1781"/>
              <a:gd name="T13" fmla="*/ 1368 h 3784"/>
              <a:gd name="T14" fmla="*/ 1150 w 1781"/>
              <a:gd name="T15" fmla="*/ 1402 h 3784"/>
              <a:gd name="T16" fmla="*/ 1138 w 1781"/>
              <a:gd name="T17" fmla="*/ 1443 h 3784"/>
              <a:gd name="T18" fmla="*/ 1321 w 1781"/>
              <a:gd name="T19" fmla="*/ 1366 h 3784"/>
              <a:gd name="T20" fmla="*/ 1412 w 1781"/>
              <a:gd name="T21" fmla="*/ 1406 h 3784"/>
              <a:gd name="T22" fmla="*/ 1498 w 1781"/>
              <a:gd name="T23" fmla="*/ 1599 h 3784"/>
              <a:gd name="T24" fmla="*/ 1387 w 1781"/>
              <a:gd name="T25" fmla="*/ 1490 h 3784"/>
              <a:gd name="T26" fmla="*/ 1315 w 1781"/>
              <a:gd name="T27" fmla="*/ 1516 h 3784"/>
              <a:gd name="T28" fmla="*/ 1395 w 1781"/>
              <a:gd name="T29" fmla="*/ 1593 h 3784"/>
              <a:gd name="T30" fmla="*/ 1443 w 1781"/>
              <a:gd name="T31" fmla="*/ 1568 h 3784"/>
              <a:gd name="T32" fmla="*/ 1395 w 1781"/>
              <a:gd name="T33" fmla="*/ 1636 h 3784"/>
              <a:gd name="T34" fmla="*/ 1398 w 1781"/>
              <a:gd name="T35" fmla="*/ 1743 h 3784"/>
              <a:gd name="T36" fmla="*/ 1313 w 1781"/>
              <a:gd name="T37" fmla="*/ 1633 h 3784"/>
              <a:gd name="T38" fmla="*/ 1203 w 1781"/>
              <a:gd name="T39" fmla="*/ 1540 h 3784"/>
              <a:gd name="T40" fmla="*/ 1227 w 1781"/>
              <a:gd name="T41" fmla="*/ 1684 h 3784"/>
              <a:gd name="T42" fmla="*/ 1295 w 1781"/>
              <a:gd name="T43" fmla="*/ 1749 h 3784"/>
              <a:gd name="T44" fmla="*/ 1319 w 1781"/>
              <a:gd name="T45" fmla="*/ 1828 h 3784"/>
              <a:gd name="T46" fmla="*/ 1275 w 1781"/>
              <a:gd name="T47" fmla="*/ 1905 h 3784"/>
              <a:gd name="T48" fmla="*/ 1209 w 1781"/>
              <a:gd name="T49" fmla="*/ 1872 h 3784"/>
              <a:gd name="T50" fmla="*/ 1095 w 1781"/>
              <a:gd name="T51" fmla="*/ 1830 h 3784"/>
              <a:gd name="T52" fmla="*/ 1101 w 1781"/>
              <a:gd name="T53" fmla="*/ 1863 h 3784"/>
              <a:gd name="T54" fmla="*/ 1101 w 1781"/>
              <a:gd name="T55" fmla="*/ 1896 h 3784"/>
              <a:gd name="T56" fmla="*/ 1085 w 1781"/>
              <a:gd name="T57" fmla="*/ 1970 h 3784"/>
              <a:gd name="T58" fmla="*/ 1103 w 1781"/>
              <a:gd name="T59" fmla="*/ 2058 h 3784"/>
              <a:gd name="T60" fmla="*/ 1165 w 1781"/>
              <a:gd name="T61" fmla="*/ 2302 h 3784"/>
              <a:gd name="T62" fmla="*/ 1230 w 1781"/>
              <a:gd name="T63" fmla="*/ 2526 h 3784"/>
              <a:gd name="T64" fmla="*/ 1298 w 1781"/>
              <a:gd name="T65" fmla="*/ 2734 h 3784"/>
              <a:gd name="T66" fmla="*/ 1374 w 1781"/>
              <a:gd name="T67" fmla="*/ 2929 h 3784"/>
              <a:gd name="T68" fmla="*/ 1487 w 1781"/>
              <a:gd name="T69" fmla="*/ 3217 h 3784"/>
              <a:gd name="T70" fmla="*/ 1555 w 1781"/>
              <a:gd name="T71" fmla="*/ 3373 h 3784"/>
              <a:gd name="T72" fmla="*/ 1633 w 1781"/>
              <a:gd name="T73" fmla="*/ 3539 h 3784"/>
              <a:gd name="T74" fmla="*/ 1725 w 1781"/>
              <a:gd name="T75" fmla="*/ 3718 h 3784"/>
              <a:gd name="T76" fmla="*/ 1336 w 1781"/>
              <a:gd name="T77" fmla="*/ 3466 h 3784"/>
              <a:gd name="T78" fmla="*/ 502 w 1781"/>
              <a:gd name="T79" fmla="*/ 3065 h 3784"/>
              <a:gd name="T80" fmla="*/ 1051 w 1781"/>
              <a:gd name="T81" fmla="*/ 2387 h 3784"/>
              <a:gd name="T82" fmla="*/ 767 w 1781"/>
              <a:gd name="T83" fmla="*/ 1954 h 3784"/>
              <a:gd name="T84" fmla="*/ 635 w 1781"/>
              <a:gd name="T85" fmla="*/ 1860 h 3784"/>
              <a:gd name="T86" fmla="*/ 526 w 1781"/>
              <a:gd name="T87" fmla="*/ 1790 h 3784"/>
              <a:gd name="T88" fmla="*/ 370 w 1781"/>
              <a:gd name="T89" fmla="*/ 1786 h 3784"/>
              <a:gd name="T90" fmla="*/ 134 w 1781"/>
              <a:gd name="T91" fmla="*/ 1687 h 3784"/>
              <a:gd name="T92" fmla="*/ 78 w 1781"/>
              <a:gd name="T93" fmla="*/ 1586 h 3784"/>
              <a:gd name="T94" fmla="*/ 184 w 1781"/>
              <a:gd name="T95" fmla="*/ 1549 h 3784"/>
              <a:gd name="T96" fmla="*/ 255 w 1781"/>
              <a:gd name="T97" fmla="*/ 1353 h 3784"/>
              <a:gd name="T98" fmla="*/ 148 w 1781"/>
              <a:gd name="T99" fmla="*/ 1103 h 3784"/>
              <a:gd name="T100" fmla="*/ 71 w 1781"/>
              <a:gd name="T101" fmla="*/ 935 h 3784"/>
              <a:gd name="T102" fmla="*/ 342 w 1781"/>
              <a:gd name="T103" fmla="*/ 922 h 3784"/>
              <a:gd name="T104" fmla="*/ 379 w 1781"/>
              <a:gd name="T105" fmla="*/ 791 h 3784"/>
              <a:gd name="T106" fmla="*/ 346 w 1781"/>
              <a:gd name="T107" fmla="*/ 710 h 3784"/>
              <a:gd name="T108" fmla="*/ 329 w 1781"/>
              <a:gd name="T109" fmla="*/ 524 h 3784"/>
              <a:gd name="T110" fmla="*/ 691 w 1781"/>
              <a:gd name="T111" fmla="*/ 542 h 3784"/>
              <a:gd name="T112" fmla="*/ 746 w 1781"/>
              <a:gd name="T113" fmla="*/ 630 h 3784"/>
              <a:gd name="T114" fmla="*/ 1021 w 1781"/>
              <a:gd name="T115" fmla="*/ 323 h 3784"/>
              <a:gd name="T116" fmla="*/ 989 w 1781"/>
              <a:gd name="T117" fmla="*/ 395 h 3784"/>
              <a:gd name="T118" fmla="*/ 988 w 1781"/>
              <a:gd name="T119" fmla="*/ 335 h 3784"/>
              <a:gd name="T120" fmla="*/ 924 w 1781"/>
              <a:gd name="T121" fmla="*/ 239 h 3784"/>
              <a:gd name="T122" fmla="*/ 1469 w 1781"/>
              <a:gd name="T123" fmla="*/ 137 h 3784"/>
              <a:gd name="T124" fmla="*/ 1294 w 1781"/>
              <a:gd name="T125" fmla="*/ 137 h 3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81" h="3784">
                <a:moveTo>
                  <a:pt x="59" y="94"/>
                </a:moveTo>
                <a:lnTo>
                  <a:pt x="63" y="100"/>
                </a:lnTo>
                <a:lnTo>
                  <a:pt x="127" y="180"/>
                </a:lnTo>
                <a:lnTo>
                  <a:pt x="158" y="221"/>
                </a:lnTo>
                <a:lnTo>
                  <a:pt x="174" y="238"/>
                </a:lnTo>
                <a:lnTo>
                  <a:pt x="230" y="282"/>
                </a:lnTo>
                <a:lnTo>
                  <a:pt x="245" y="291"/>
                </a:lnTo>
                <a:lnTo>
                  <a:pt x="252" y="297"/>
                </a:lnTo>
                <a:lnTo>
                  <a:pt x="261" y="303"/>
                </a:lnTo>
                <a:lnTo>
                  <a:pt x="272" y="312"/>
                </a:lnTo>
                <a:lnTo>
                  <a:pt x="275" y="317"/>
                </a:lnTo>
                <a:lnTo>
                  <a:pt x="280" y="335"/>
                </a:lnTo>
                <a:lnTo>
                  <a:pt x="287" y="356"/>
                </a:lnTo>
                <a:lnTo>
                  <a:pt x="290" y="359"/>
                </a:lnTo>
                <a:lnTo>
                  <a:pt x="292" y="362"/>
                </a:lnTo>
                <a:lnTo>
                  <a:pt x="298" y="364"/>
                </a:lnTo>
                <a:lnTo>
                  <a:pt x="307" y="367"/>
                </a:lnTo>
                <a:lnTo>
                  <a:pt x="322" y="370"/>
                </a:lnTo>
                <a:lnTo>
                  <a:pt x="331" y="371"/>
                </a:lnTo>
                <a:lnTo>
                  <a:pt x="336" y="371"/>
                </a:lnTo>
                <a:lnTo>
                  <a:pt x="336" y="385"/>
                </a:lnTo>
                <a:lnTo>
                  <a:pt x="334" y="394"/>
                </a:lnTo>
                <a:lnTo>
                  <a:pt x="332" y="395"/>
                </a:lnTo>
                <a:lnTo>
                  <a:pt x="331" y="402"/>
                </a:lnTo>
                <a:lnTo>
                  <a:pt x="317" y="420"/>
                </a:lnTo>
                <a:lnTo>
                  <a:pt x="317" y="421"/>
                </a:lnTo>
                <a:lnTo>
                  <a:pt x="317" y="424"/>
                </a:lnTo>
                <a:lnTo>
                  <a:pt x="319" y="426"/>
                </a:lnTo>
                <a:lnTo>
                  <a:pt x="331" y="438"/>
                </a:lnTo>
                <a:lnTo>
                  <a:pt x="340" y="447"/>
                </a:lnTo>
                <a:lnTo>
                  <a:pt x="355" y="459"/>
                </a:lnTo>
                <a:lnTo>
                  <a:pt x="355" y="468"/>
                </a:lnTo>
                <a:lnTo>
                  <a:pt x="352" y="474"/>
                </a:lnTo>
                <a:lnTo>
                  <a:pt x="349" y="479"/>
                </a:lnTo>
                <a:lnTo>
                  <a:pt x="351" y="483"/>
                </a:lnTo>
                <a:lnTo>
                  <a:pt x="354" y="488"/>
                </a:lnTo>
                <a:lnTo>
                  <a:pt x="360" y="492"/>
                </a:lnTo>
                <a:lnTo>
                  <a:pt x="375" y="503"/>
                </a:lnTo>
                <a:lnTo>
                  <a:pt x="378" y="508"/>
                </a:lnTo>
                <a:lnTo>
                  <a:pt x="382" y="524"/>
                </a:lnTo>
                <a:lnTo>
                  <a:pt x="388" y="530"/>
                </a:lnTo>
                <a:lnTo>
                  <a:pt x="402" y="544"/>
                </a:lnTo>
                <a:lnTo>
                  <a:pt x="405" y="545"/>
                </a:lnTo>
                <a:lnTo>
                  <a:pt x="411" y="545"/>
                </a:lnTo>
                <a:lnTo>
                  <a:pt x="426" y="539"/>
                </a:lnTo>
                <a:lnTo>
                  <a:pt x="416" y="515"/>
                </a:lnTo>
                <a:lnTo>
                  <a:pt x="414" y="508"/>
                </a:lnTo>
                <a:lnTo>
                  <a:pt x="431" y="509"/>
                </a:lnTo>
                <a:lnTo>
                  <a:pt x="440" y="508"/>
                </a:lnTo>
                <a:lnTo>
                  <a:pt x="446" y="506"/>
                </a:lnTo>
                <a:lnTo>
                  <a:pt x="451" y="503"/>
                </a:lnTo>
                <a:lnTo>
                  <a:pt x="455" y="500"/>
                </a:lnTo>
                <a:lnTo>
                  <a:pt x="458" y="494"/>
                </a:lnTo>
                <a:lnTo>
                  <a:pt x="463" y="491"/>
                </a:lnTo>
                <a:lnTo>
                  <a:pt x="460" y="477"/>
                </a:lnTo>
                <a:lnTo>
                  <a:pt x="457" y="470"/>
                </a:lnTo>
                <a:lnTo>
                  <a:pt x="473" y="465"/>
                </a:lnTo>
                <a:lnTo>
                  <a:pt x="475" y="470"/>
                </a:lnTo>
                <a:lnTo>
                  <a:pt x="475" y="476"/>
                </a:lnTo>
                <a:lnTo>
                  <a:pt x="475" y="480"/>
                </a:lnTo>
                <a:lnTo>
                  <a:pt x="478" y="482"/>
                </a:lnTo>
                <a:lnTo>
                  <a:pt x="482" y="482"/>
                </a:lnTo>
                <a:lnTo>
                  <a:pt x="488" y="479"/>
                </a:lnTo>
                <a:lnTo>
                  <a:pt x="491" y="474"/>
                </a:lnTo>
                <a:lnTo>
                  <a:pt x="493" y="464"/>
                </a:lnTo>
                <a:lnTo>
                  <a:pt x="508" y="462"/>
                </a:lnTo>
                <a:lnTo>
                  <a:pt x="510" y="473"/>
                </a:lnTo>
                <a:lnTo>
                  <a:pt x="510" y="479"/>
                </a:lnTo>
                <a:lnTo>
                  <a:pt x="505" y="489"/>
                </a:lnTo>
                <a:lnTo>
                  <a:pt x="505" y="501"/>
                </a:lnTo>
                <a:lnTo>
                  <a:pt x="517" y="500"/>
                </a:lnTo>
                <a:lnTo>
                  <a:pt x="569" y="497"/>
                </a:lnTo>
                <a:lnTo>
                  <a:pt x="575" y="498"/>
                </a:lnTo>
                <a:lnTo>
                  <a:pt x="578" y="500"/>
                </a:lnTo>
                <a:lnTo>
                  <a:pt x="581" y="503"/>
                </a:lnTo>
                <a:lnTo>
                  <a:pt x="581" y="508"/>
                </a:lnTo>
                <a:lnTo>
                  <a:pt x="582" y="509"/>
                </a:lnTo>
                <a:lnTo>
                  <a:pt x="590" y="514"/>
                </a:lnTo>
                <a:lnTo>
                  <a:pt x="591" y="515"/>
                </a:lnTo>
                <a:lnTo>
                  <a:pt x="591" y="521"/>
                </a:lnTo>
                <a:lnTo>
                  <a:pt x="593" y="523"/>
                </a:lnTo>
                <a:lnTo>
                  <a:pt x="597" y="526"/>
                </a:lnTo>
                <a:lnTo>
                  <a:pt x="603" y="524"/>
                </a:lnTo>
                <a:lnTo>
                  <a:pt x="609" y="526"/>
                </a:lnTo>
                <a:lnTo>
                  <a:pt x="617" y="527"/>
                </a:lnTo>
                <a:lnTo>
                  <a:pt x="632" y="532"/>
                </a:lnTo>
                <a:lnTo>
                  <a:pt x="649" y="535"/>
                </a:lnTo>
                <a:lnTo>
                  <a:pt x="647" y="545"/>
                </a:lnTo>
                <a:lnTo>
                  <a:pt x="644" y="548"/>
                </a:lnTo>
                <a:lnTo>
                  <a:pt x="643" y="550"/>
                </a:lnTo>
                <a:lnTo>
                  <a:pt x="632" y="551"/>
                </a:lnTo>
                <a:lnTo>
                  <a:pt x="619" y="551"/>
                </a:lnTo>
                <a:lnTo>
                  <a:pt x="622" y="562"/>
                </a:lnTo>
                <a:lnTo>
                  <a:pt x="635" y="601"/>
                </a:lnTo>
                <a:lnTo>
                  <a:pt x="638" y="623"/>
                </a:lnTo>
                <a:lnTo>
                  <a:pt x="647" y="659"/>
                </a:lnTo>
                <a:lnTo>
                  <a:pt x="650" y="667"/>
                </a:lnTo>
                <a:lnTo>
                  <a:pt x="665" y="694"/>
                </a:lnTo>
                <a:lnTo>
                  <a:pt x="675" y="707"/>
                </a:lnTo>
                <a:lnTo>
                  <a:pt x="678" y="712"/>
                </a:lnTo>
                <a:lnTo>
                  <a:pt x="681" y="715"/>
                </a:lnTo>
                <a:lnTo>
                  <a:pt x="687" y="721"/>
                </a:lnTo>
                <a:lnTo>
                  <a:pt x="691" y="724"/>
                </a:lnTo>
                <a:lnTo>
                  <a:pt x="700" y="729"/>
                </a:lnTo>
                <a:lnTo>
                  <a:pt x="699" y="732"/>
                </a:lnTo>
                <a:lnTo>
                  <a:pt x="694" y="736"/>
                </a:lnTo>
                <a:lnTo>
                  <a:pt x="694" y="739"/>
                </a:lnTo>
                <a:lnTo>
                  <a:pt x="693" y="742"/>
                </a:lnTo>
                <a:lnTo>
                  <a:pt x="691" y="745"/>
                </a:lnTo>
                <a:lnTo>
                  <a:pt x="685" y="747"/>
                </a:lnTo>
                <a:lnTo>
                  <a:pt x="687" y="747"/>
                </a:lnTo>
                <a:lnTo>
                  <a:pt x="684" y="748"/>
                </a:lnTo>
                <a:lnTo>
                  <a:pt x="681" y="750"/>
                </a:lnTo>
                <a:lnTo>
                  <a:pt x="678" y="751"/>
                </a:lnTo>
                <a:lnTo>
                  <a:pt x="676" y="754"/>
                </a:lnTo>
                <a:lnTo>
                  <a:pt x="675" y="757"/>
                </a:lnTo>
                <a:lnTo>
                  <a:pt x="671" y="759"/>
                </a:lnTo>
                <a:lnTo>
                  <a:pt x="670" y="760"/>
                </a:lnTo>
                <a:lnTo>
                  <a:pt x="667" y="762"/>
                </a:lnTo>
                <a:lnTo>
                  <a:pt x="665" y="762"/>
                </a:lnTo>
                <a:lnTo>
                  <a:pt x="661" y="763"/>
                </a:lnTo>
                <a:lnTo>
                  <a:pt x="659" y="763"/>
                </a:lnTo>
                <a:lnTo>
                  <a:pt x="647" y="768"/>
                </a:lnTo>
                <a:lnTo>
                  <a:pt x="646" y="768"/>
                </a:lnTo>
                <a:lnTo>
                  <a:pt x="644" y="771"/>
                </a:lnTo>
                <a:lnTo>
                  <a:pt x="644" y="773"/>
                </a:lnTo>
                <a:lnTo>
                  <a:pt x="647" y="774"/>
                </a:lnTo>
                <a:lnTo>
                  <a:pt x="649" y="776"/>
                </a:lnTo>
                <a:lnTo>
                  <a:pt x="650" y="777"/>
                </a:lnTo>
                <a:lnTo>
                  <a:pt x="652" y="779"/>
                </a:lnTo>
                <a:lnTo>
                  <a:pt x="652" y="780"/>
                </a:lnTo>
                <a:lnTo>
                  <a:pt x="655" y="780"/>
                </a:lnTo>
                <a:lnTo>
                  <a:pt x="656" y="780"/>
                </a:lnTo>
                <a:lnTo>
                  <a:pt x="656" y="783"/>
                </a:lnTo>
                <a:lnTo>
                  <a:pt x="658" y="785"/>
                </a:lnTo>
                <a:lnTo>
                  <a:pt x="659" y="786"/>
                </a:lnTo>
                <a:lnTo>
                  <a:pt x="661" y="788"/>
                </a:lnTo>
                <a:lnTo>
                  <a:pt x="664" y="789"/>
                </a:lnTo>
                <a:lnTo>
                  <a:pt x="667" y="792"/>
                </a:lnTo>
                <a:lnTo>
                  <a:pt x="668" y="795"/>
                </a:lnTo>
                <a:lnTo>
                  <a:pt x="673" y="798"/>
                </a:lnTo>
                <a:lnTo>
                  <a:pt x="673" y="800"/>
                </a:lnTo>
                <a:lnTo>
                  <a:pt x="670" y="801"/>
                </a:lnTo>
                <a:lnTo>
                  <a:pt x="668" y="803"/>
                </a:lnTo>
                <a:lnTo>
                  <a:pt x="668" y="804"/>
                </a:lnTo>
                <a:lnTo>
                  <a:pt x="670" y="806"/>
                </a:lnTo>
                <a:lnTo>
                  <a:pt x="671" y="807"/>
                </a:lnTo>
                <a:lnTo>
                  <a:pt x="671" y="810"/>
                </a:lnTo>
                <a:lnTo>
                  <a:pt x="676" y="813"/>
                </a:lnTo>
                <a:lnTo>
                  <a:pt x="679" y="816"/>
                </a:lnTo>
                <a:lnTo>
                  <a:pt x="681" y="821"/>
                </a:lnTo>
                <a:lnTo>
                  <a:pt x="682" y="823"/>
                </a:lnTo>
                <a:lnTo>
                  <a:pt x="685" y="824"/>
                </a:lnTo>
                <a:lnTo>
                  <a:pt x="687" y="827"/>
                </a:lnTo>
                <a:lnTo>
                  <a:pt x="688" y="829"/>
                </a:lnTo>
                <a:lnTo>
                  <a:pt x="691" y="829"/>
                </a:lnTo>
                <a:lnTo>
                  <a:pt x="691" y="830"/>
                </a:lnTo>
                <a:lnTo>
                  <a:pt x="693" y="836"/>
                </a:lnTo>
                <a:lnTo>
                  <a:pt x="694" y="838"/>
                </a:lnTo>
                <a:lnTo>
                  <a:pt x="696" y="838"/>
                </a:lnTo>
                <a:lnTo>
                  <a:pt x="697" y="839"/>
                </a:lnTo>
                <a:lnTo>
                  <a:pt x="699" y="839"/>
                </a:lnTo>
                <a:lnTo>
                  <a:pt x="700" y="841"/>
                </a:lnTo>
                <a:lnTo>
                  <a:pt x="702" y="841"/>
                </a:lnTo>
                <a:lnTo>
                  <a:pt x="703" y="842"/>
                </a:lnTo>
                <a:lnTo>
                  <a:pt x="705" y="844"/>
                </a:lnTo>
                <a:lnTo>
                  <a:pt x="709" y="845"/>
                </a:lnTo>
                <a:lnTo>
                  <a:pt x="715" y="845"/>
                </a:lnTo>
                <a:lnTo>
                  <a:pt x="717" y="841"/>
                </a:lnTo>
                <a:lnTo>
                  <a:pt x="718" y="841"/>
                </a:lnTo>
                <a:lnTo>
                  <a:pt x="720" y="842"/>
                </a:lnTo>
                <a:lnTo>
                  <a:pt x="721" y="844"/>
                </a:lnTo>
                <a:lnTo>
                  <a:pt x="726" y="845"/>
                </a:lnTo>
                <a:lnTo>
                  <a:pt x="737" y="851"/>
                </a:lnTo>
                <a:lnTo>
                  <a:pt x="741" y="854"/>
                </a:lnTo>
                <a:lnTo>
                  <a:pt x="744" y="856"/>
                </a:lnTo>
                <a:lnTo>
                  <a:pt x="746" y="859"/>
                </a:lnTo>
                <a:lnTo>
                  <a:pt x="750" y="863"/>
                </a:lnTo>
                <a:lnTo>
                  <a:pt x="756" y="866"/>
                </a:lnTo>
                <a:lnTo>
                  <a:pt x="761" y="860"/>
                </a:lnTo>
                <a:lnTo>
                  <a:pt x="762" y="859"/>
                </a:lnTo>
                <a:lnTo>
                  <a:pt x="767" y="850"/>
                </a:lnTo>
                <a:lnTo>
                  <a:pt x="771" y="848"/>
                </a:lnTo>
                <a:lnTo>
                  <a:pt x="776" y="847"/>
                </a:lnTo>
                <a:lnTo>
                  <a:pt x="776" y="848"/>
                </a:lnTo>
                <a:lnTo>
                  <a:pt x="777" y="848"/>
                </a:lnTo>
                <a:lnTo>
                  <a:pt x="779" y="850"/>
                </a:lnTo>
                <a:lnTo>
                  <a:pt x="783" y="851"/>
                </a:lnTo>
                <a:lnTo>
                  <a:pt x="788" y="853"/>
                </a:lnTo>
                <a:lnTo>
                  <a:pt x="790" y="853"/>
                </a:lnTo>
                <a:lnTo>
                  <a:pt x="794" y="856"/>
                </a:lnTo>
                <a:lnTo>
                  <a:pt x="797" y="857"/>
                </a:lnTo>
                <a:lnTo>
                  <a:pt x="800" y="857"/>
                </a:lnTo>
                <a:lnTo>
                  <a:pt x="806" y="860"/>
                </a:lnTo>
                <a:lnTo>
                  <a:pt x="814" y="865"/>
                </a:lnTo>
                <a:lnTo>
                  <a:pt x="814" y="866"/>
                </a:lnTo>
                <a:lnTo>
                  <a:pt x="812" y="868"/>
                </a:lnTo>
                <a:lnTo>
                  <a:pt x="812" y="869"/>
                </a:lnTo>
                <a:lnTo>
                  <a:pt x="811" y="871"/>
                </a:lnTo>
                <a:lnTo>
                  <a:pt x="811" y="872"/>
                </a:lnTo>
                <a:lnTo>
                  <a:pt x="809" y="876"/>
                </a:lnTo>
                <a:lnTo>
                  <a:pt x="808" y="874"/>
                </a:lnTo>
                <a:lnTo>
                  <a:pt x="808" y="876"/>
                </a:lnTo>
                <a:lnTo>
                  <a:pt x="808" y="877"/>
                </a:lnTo>
                <a:lnTo>
                  <a:pt x="814" y="882"/>
                </a:lnTo>
                <a:lnTo>
                  <a:pt x="818" y="885"/>
                </a:lnTo>
                <a:lnTo>
                  <a:pt x="821" y="888"/>
                </a:lnTo>
                <a:lnTo>
                  <a:pt x="826" y="889"/>
                </a:lnTo>
                <a:lnTo>
                  <a:pt x="827" y="891"/>
                </a:lnTo>
                <a:lnTo>
                  <a:pt x="827" y="894"/>
                </a:lnTo>
                <a:lnTo>
                  <a:pt x="827" y="895"/>
                </a:lnTo>
                <a:lnTo>
                  <a:pt x="824" y="898"/>
                </a:lnTo>
                <a:lnTo>
                  <a:pt x="818" y="906"/>
                </a:lnTo>
                <a:lnTo>
                  <a:pt x="814" y="910"/>
                </a:lnTo>
                <a:lnTo>
                  <a:pt x="809" y="916"/>
                </a:lnTo>
                <a:lnTo>
                  <a:pt x="808" y="918"/>
                </a:lnTo>
                <a:lnTo>
                  <a:pt x="808" y="919"/>
                </a:lnTo>
                <a:lnTo>
                  <a:pt x="806" y="921"/>
                </a:lnTo>
                <a:lnTo>
                  <a:pt x="806" y="922"/>
                </a:lnTo>
                <a:lnTo>
                  <a:pt x="809" y="925"/>
                </a:lnTo>
                <a:lnTo>
                  <a:pt x="812" y="925"/>
                </a:lnTo>
                <a:lnTo>
                  <a:pt x="818" y="929"/>
                </a:lnTo>
                <a:lnTo>
                  <a:pt x="820" y="930"/>
                </a:lnTo>
                <a:lnTo>
                  <a:pt x="820" y="932"/>
                </a:lnTo>
                <a:lnTo>
                  <a:pt x="815" y="936"/>
                </a:lnTo>
                <a:lnTo>
                  <a:pt x="811" y="945"/>
                </a:lnTo>
                <a:lnTo>
                  <a:pt x="808" y="950"/>
                </a:lnTo>
                <a:lnTo>
                  <a:pt x="803" y="957"/>
                </a:lnTo>
                <a:lnTo>
                  <a:pt x="802" y="959"/>
                </a:lnTo>
                <a:lnTo>
                  <a:pt x="800" y="960"/>
                </a:lnTo>
                <a:lnTo>
                  <a:pt x="800" y="962"/>
                </a:lnTo>
                <a:lnTo>
                  <a:pt x="799" y="962"/>
                </a:lnTo>
                <a:lnTo>
                  <a:pt x="799" y="963"/>
                </a:lnTo>
                <a:lnTo>
                  <a:pt x="797" y="963"/>
                </a:lnTo>
                <a:lnTo>
                  <a:pt x="797" y="965"/>
                </a:lnTo>
                <a:lnTo>
                  <a:pt x="799" y="966"/>
                </a:lnTo>
                <a:lnTo>
                  <a:pt x="799" y="968"/>
                </a:lnTo>
                <a:lnTo>
                  <a:pt x="800" y="969"/>
                </a:lnTo>
                <a:lnTo>
                  <a:pt x="805" y="972"/>
                </a:lnTo>
                <a:lnTo>
                  <a:pt x="808" y="975"/>
                </a:lnTo>
                <a:lnTo>
                  <a:pt x="817" y="982"/>
                </a:lnTo>
                <a:lnTo>
                  <a:pt x="818" y="983"/>
                </a:lnTo>
                <a:lnTo>
                  <a:pt x="826" y="989"/>
                </a:lnTo>
                <a:lnTo>
                  <a:pt x="830" y="994"/>
                </a:lnTo>
                <a:lnTo>
                  <a:pt x="830" y="998"/>
                </a:lnTo>
                <a:lnTo>
                  <a:pt x="832" y="1000"/>
                </a:lnTo>
                <a:lnTo>
                  <a:pt x="835" y="1001"/>
                </a:lnTo>
                <a:lnTo>
                  <a:pt x="836" y="1004"/>
                </a:lnTo>
                <a:lnTo>
                  <a:pt x="838" y="1006"/>
                </a:lnTo>
                <a:lnTo>
                  <a:pt x="843" y="1009"/>
                </a:lnTo>
                <a:lnTo>
                  <a:pt x="844" y="1010"/>
                </a:lnTo>
                <a:lnTo>
                  <a:pt x="847" y="1013"/>
                </a:lnTo>
                <a:lnTo>
                  <a:pt x="850" y="1016"/>
                </a:lnTo>
                <a:lnTo>
                  <a:pt x="852" y="1019"/>
                </a:lnTo>
                <a:lnTo>
                  <a:pt x="856" y="1022"/>
                </a:lnTo>
                <a:lnTo>
                  <a:pt x="859" y="1025"/>
                </a:lnTo>
                <a:lnTo>
                  <a:pt x="861" y="1027"/>
                </a:lnTo>
                <a:lnTo>
                  <a:pt x="862" y="1027"/>
                </a:lnTo>
                <a:lnTo>
                  <a:pt x="870" y="1031"/>
                </a:lnTo>
                <a:lnTo>
                  <a:pt x="877" y="1036"/>
                </a:lnTo>
                <a:lnTo>
                  <a:pt x="879" y="1036"/>
                </a:lnTo>
                <a:lnTo>
                  <a:pt x="879" y="1038"/>
                </a:lnTo>
                <a:lnTo>
                  <a:pt x="882" y="1038"/>
                </a:lnTo>
                <a:lnTo>
                  <a:pt x="886" y="1039"/>
                </a:lnTo>
                <a:lnTo>
                  <a:pt x="892" y="1039"/>
                </a:lnTo>
                <a:lnTo>
                  <a:pt x="902" y="1039"/>
                </a:lnTo>
                <a:lnTo>
                  <a:pt x="909" y="1041"/>
                </a:lnTo>
                <a:lnTo>
                  <a:pt x="914" y="1041"/>
                </a:lnTo>
                <a:lnTo>
                  <a:pt x="923" y="1044"/>
                </a:lnTo>
                <a:lnTo>
                  <a:pt x="927" y="1044"/>
                </a:lnTo>
                <a:lnTo>
                  <a:pt x="933" y="1047"/>
                </a:lnTo>
                <a:lnTo>
                  <a:pt x="941" y="1050"/>
                </a:lnTo>
                <a:lnTo>
                  <a:pt x="942" y="1050"/>
                </a:lnTo>
                <a:lnTo>
                  <a:pt x="945" y="1054"/>
                </a:lnTo>
                <a:lnTo>
                  <a:pt x="947" y="1056"/>
                </a:lnTo>
                <a:lnTo>
                  <a:pt x="950" y="1056"/>
                </a:lnTo>
                <a:lnTo>
                  <a:pt x="956" y="1057"/>
                </a:lnTo>
                <a:lnTo>
                  <a:pt x="961" y="1059"/>
                </a:lnTo>
                <a:lnTo>
                  <a:pt x="964" y="1057"/>
                </a:lnTo>
                <a:lnTo>
                  <a:pt x="967" y="1059"/>
                </a:lnTo>
                <a:lnTo>
                  <a:pt x="970" y="1059"/>
                </a:lnTo>
                <a:lnTo>
                  <a:pt x="971" y="1060"/>
                </a:lnTo>
                <a:lnTo>
                  <a:pt x="973" y="1060"/>
                </a:lnTo>
                <a:lnTo>
                  <a:pt x="973" y="1062"/>
                </a:lnTo>
                <a:lnTo>
                  <a:pt x="974" y="1062"/>
                </a:lnTo>
                <a:lnTo>
                  <a:pt x="986" y="1068"/>
                </a:lnTo>
                <a:lnTo>
                  <a:pt x="988" y="1068"/>
                </a:lnTo>
                <a:lnTo>
                  <a:pt x="991" y="1068"/>
                </a:lnTo>
                <a:lnTo>
                  <a:pt x="992" y="1068"/>
                </a:lnTo>
                <a:lnTo>
                  <a:pt x="994" y="1068"/>
                </a:lnTo>
                <a:lnTo>
                  <a:pt x="997" y="1069"/>
                </a:lnTo>
                <a:lnTo>
                  <a:pt x="998" y="1069"/>
                </a:lnTo>
                <a:lnTo>
                  <a:pt x="1003" y="1069"/>
                </a:lnTo>
                <a:lnTo>
                  <a:pt x="1006" y="1071"/>
                </a:lnTo>
                <a:lnTo>
                  <a:pt x="1009" y="1071"/>
                </a:lnTo>
                <a:lnTo>
                  <a:pt x="1012" y="1071"/>
                </a:lnTo>
                <a:lnTo>
                  <a:pt x="1014" y="1069"/>
                </a:lnTo>
                <a:lnTo>
                  <a:pt x="1015" y="1069"/>
                </a:lnTo>
                <a:lnTo>
                  <a:pt x="1018" y="1066"/>
                </a:lnTo>
                <a:lnTo>
                  <a:pt x="1021" y="1063"/>
                </a:lnTo>
                <a:lnTo>
                  <a:pt x="1023" y="1063"/>
                </a:lnTo>
                <a:lnTo>
                  <a:pt x="1023" y="1062"/>
                </a:lnTo>
                <a:lnTo>
                  <a:pt x="1026" y="1057"/>
                </a:lnTo>
                <a:lnTo>
                  <a:pt x="1027" y="1054"/>
                </a:lnTo>
                <a:lnTo>
                  <a:pt x="1029" y="1051"/>
                </a:lnTo>
                <a:lnTo>
                  <a:pt x="1030" y="1051"/>
                </a:lnTo>
                <a:lnTo>
                  <a:pt x="1032" y="1050"/>
                </a:lnTo>
                <a:lnTo>
                  <a:pt x="1035" y="1048"/>
                </a:lnTo>
                <a:lnTo>
                  <a:pt x="1038" y="1048"/>
                </a:lnTo>
                <a:lnTo>
                  <a:pt x="1039" y="1047"/>
                </a:lnTo>
                <a:lnTo>
                  <a:pt x="1041" y="1047"/>
                </a:lnTo>
                <a:lnTo>
                  <a:pt x="1042" y="1045"/>
                </a:lnTo>
                <a:lnTo>
                  <a:pt x="1044" y="1045"/>
                </a:lnTo>
                <a:lnTo>
                  <a:pt x="1048" y="1048"/>
                </a:lnTo>
                <a:lnTo>
                  <a:pt x="1050" y="1050"/>
                </a:lnTo>
                <a:lnTo>
                  <a:pt x="1053" y="1053"/>
                </a:lnTo>
                <a:lnTo>
                  <a:pt x="1054" y="1056"/>
                </a:lnTo>
                <a:lnTo>
                  <a:pt x="1056" y="1057"/>
                </a:lnTo>
                <a:lnTo>
                  <a:pt x="1057" y="1057"/>
                </a:lnTo>
                <a:lnTo>
                  <a:pt x="1059" y="1059"/>
                </a:lnTo>
                <a:lnTo>
                  <a:pt x="1060" y="1059"/>
                </a:lnTo>
                <a:lnTo>
                  <a:pt x="1062" y="1060"/>
                </a:lnTo>
                <a:lnTo>
                  <a:pt x="1062" y="1062"/>
                </a:lnTo>
                <a:lnTo>
                  <a:pt x="1063" y="1063"/>
                </a:lnTo>
                <a:lnTo>
                  <a:pt x="1065" y="1065"/>
                </a:lnTo>
                <a:lnTo>
                  <a:pt x="1066" y="1065"/>
                </a:lnTo>
                <a:lnTo>
                  <a:pt x="1066" y="1068"/>
                </a:lnTo>
                <a:lnTo>
                  <a:pt x="1066" y="1069"/>
                </a:lnTo>
                <a:lnTo>
                  <a:pt x="1068" y="1069"/>
                </a:lnTo>
                <a:lnTo>
                  <a:pt x="1070" y="1071"/>
                </a:lnTo>
                <a:lnTo>
                  <a:pt x="1073" y="1072"/>
                </a:lnTo>
                <a:lnTo>
                  <a:pt x="1076" y="1072"/>
                </a:lnTo>
                <a:lnTo>
                  <a:pt x="1080" y="1074"/>
                </a:lnTo>
                <a:lnTo>
                  <a:pt x="1085" y="1080"/>
                </a:lnTo>
                <a:lnTo>
                  <a:pt x="1089" y="1081"/>
                </a:lnTo>
                <a:lnTo>
                  <a:pt x="1100" y="1084"/>
                </a:lnTo>
                <a:lnTo>
                  <a:pt x="1112" y="1089"/>
                </a:lnTo>
                <a:lnTo>
                  <a:pt x="1127" y="1089"/>
                </a:lnTo>
                <a:lnTo>
                  <a:pt x="1135" y="1089"/>
                </a:lnTo>
                <a:lnTo>
                  <a:pt x="1139" y="1089"/>
                </a:lnTo>
                <a:lnTo>
                  <a:pt x="1159" y="1089"/>
                </a:lnTo>
                <a:lnTo>
                  <a:pt x="1159" y="1094"/>
                </a:lnTo>
                <a:lnTo>
                  <a:pt x="1160" y="1116"/>
                </a:lnTo>
                <a:lnTo>
                  <a:pt x="1162" y="1151"/>
                </a:lnTo>
                <a:lnTo>
                  <a:pt x="1160" y="1156"/>
                </a:lnTo>
                <a:lnTo>
                  <a:pt x="1160" y="1157"/>
                </a:lnTo>
                <a:lnTo>
                  <a:pt x="1162" y="1159"/>
                </a:lnTo>
                <a:lnTo>
                  <a:pt x="1162" y="1160"/>
                </a:lnTo>
                <a:lnTo>
                  <a:pt x="1162" y="1162"/>
                </a:lnTo>
                <a:lnTo>
                  <a:pt x="1162" y="1163"/>
                </a:lnTo>
                <a:lnTo>
                  <a:pt x="1162" y="1166"/>
                </a:lnTo>
                <a:lnTo>
                  <a:pt x="1162" y="1168"/>
                </a:lnTo>
                <a:lnTo>
                  <a:pt x="1162" y="1169"/>
                </a:lnTo>
                <a:lnTo>
                  <a:pt x="1162" y="1171"/>
                </a:lnTo>
                <a:lnTo>
                  <a:pt x="1163" y="1172"/>
                </a:lnTo>
                <a:lnTo>
                  <a:pt x="1163" y="1174"/>
                </a:lnTo>
                <a:lnTo>
                  <a:pt x="1163" y="1175"/>
                </a:lnTo>
                <a:lnTo>
                  <a:pt x="1163" y="1177"/>
                </a:lnTo>
                <a:lnTo>
                  <a:pt x="1163" y="1178"/>
                </a:lnTo>
                <a:lnTo>
                  <a:pt x="1163" y="1180"/>
                </a:lnTo>
                <a:lnTo>
                  <a:pt x="1163" y="1181"/>
                </a:lnTo>
                <a:lnTo>
                  <a:pt x="1165" y="1183"/>
                </a:lnTo>
                <a:lnTo>
                  <a:pt x="1165" y="1184"/>
                </a:lnTo>
                <a:lnTo>
                  <a:pt x="1165" y="1186"/>
                </a:lnTo>
                <a:lnTo>
                  <a:pt x="1165" y="1187"/>
                </a:lnTo>
                <a:lnTo>
                  <a:pt x="1165" y="1189"/>
                </a:lnTo>
                <a:lnTo>
                  <a:pt x="1165" y="1190"/>
                </a:lnTo>
                <a:lnTo>
                  <a:pt x="1166" y="1192"/>
                </a:lnTo>
                <a:lnTo>
                  <a:pt x="1166" y="1194"/>
                </a:lnTo>
                <a:lnTo>
                  <a:pt x="1166" y="1195"/>
                </a:lnTo>
                <a:lnTo>
                  <a:pt x="1166" y="1197"/>
                </a:lnTo>
                <a:lnTo>
                  <a:pt x="1166" y="1198"/>
                </a:lnTo>
                <a:lnTo>
                  <a:pt x="1166" y="1200"/>
                </a:lnTo>
                <a:lnTo>
                  <a:pt x="1166" y="1201"/>
                </a:lnTo>
                <a:lnTo>
                  <a:pt x="1166" y="1203"/>
                </a:lnTo>
                <a:lnTo>
                  <a:pt x="1168" y="1204"/>
                </a:lnTo>
                <a:lnTo>
                  <a:pt x="1168" y="1206"/>
                </a:lnTo>
                <a:lnTo>
                  <a:pt x="1168" y="1207"/>
                </a:lnTo>
                <a:lnTo>
                  <a:pt x="1168" y="1209"/>
                </a:lnTo>
                <a:lnTo>
                  <a:pt x="1168" y="1210"/>
                </a:lnTo>
                <a:lnTo>
                  <a:pt x="1168" y="1212"/>
                </a:lnTo>
                <a:lnTo>
                  <a:pt x="1169" y="1213"/>
                </a:lnTo>
                <a:lnTo>
                  <a:pt x="1169" y="1215"/>
                </a:lnTo>
                <a:lnTo>
                  <a:pt x="1169" y="1216"/>
                </a:lnTo>
                <a:lnTo>
                  <a:pt x="1169" y="1218"/>
                </a:lnTo>
                <a:lnTo>
                  <a:pt x="1169" y="1219"/>
                </a:lnTo>
                <a:lnTo>
                  <a:pt x="1169" y="1221"/>
                </a:lnTo>
                <a:lnTo>
                  <a:pt x="1171" y="1222"/>
                </a:lnTo>
                <a:lnTo>
                  <a:pt x="1171" y="1225"/>
                </a:lnTo>
                <a:lnTo>
                  <a:pt x="1171" y="1227"/>
                </a:lnTo>
                <a:lnTo>
                  <a:pt x="1171" y="1228"/>
                </a:lnTo>
                <a:lnTo>
                  <a:pt x="1171" y="1230"/>
                </a:lnTo>
                <a:lnTo>
                  <a:pt x="1172" y="1231"/>
                </a:lnTo>
                <a:lnTo>
                  <a:pt x="1172" y="1233"/>
                </a:lnTo>
                <a:lnTo>
                  <a:pt x="1172" y="1234"/>
                </a:lnTo>
                <a:lnTo>
                  <a:pt x="1172" y="1236"/>
                </a:lnTo>
                <a:lnTo>
                  <a:pt x="1172" y="1237"/>
                </a:lnTo>
                <a:lnTo>
                  <a:pt x="1172" y="1239"/>
                </a:lnTo>
                <a:lnTo>
                  <a:pt x="1174" y="1240"/>
                </a:lnTo>
                <a:lnTo>
                  <a:pt x="1174" y="1242"/>
                </a:lnTo>
                <a:lnTo>
                  <a:pt x="1174" y="1243"/>
                </a:lnTo>
                <a:lnTo>
                  <a:pt x="1174" y="1245"/>
                </a:lnTo>
                <a:lnTo>
                  <a:pt x="1174" y="1247"/>
                </a:lnTo>
                <a:lnTo>
                  <a:pt x="1174" y="1248"/>
                </a:lnTo>
                <a:lnTo>
                  <a:pt x="1174" y="1250"/>
                </a:lnTo>
                <a:lnTo>
                  <a:pt x="1175" y="1251"/>
                </a:lnTo>
                <a:lnTo>
                  <a:pt x="1175" y="1253"/>
                </a:lnTo>
                <a:lnTo>
                  <a:pt x="1175" y="1254"/>
                </a:lnTo>
                <a:lnTo>
                  <a:pt x="1175" y="1256"/>
                </a:lnTo>
                <a:lnTo>
                  <a:pt x="1177" y="1257"/>
                </a:lnTo>
                <a:lnTo>
                  <a:pt x="1177" y="1259"/>
                </a:lnTo>
                <a:lnTo>
                  <a:pt x="1177" y="1260"/>
                </a:lnTo>
                <a:lnTo>
                  <a:pt x="1177" y="1263"/>
                </a:lnTo>
                <a:lnTo>
                  <a:pt x="1178" y="1265"/>
                </a:lnTo>
                <a:lnTo>
                  <a:pt x="1178" y="1266"/>
                </a:lnTo>
                <a:lnTo>
                  <a:pt x="1178" y="1268"/>
                </a:lnTo>
                <a:lnTo>
                  <a:pt x="1178" y="1271"/>
                </a:lnTo>
                <a:lnTo>
                  <a:pt x="1180" y="1272"/>
                </a:lnTo>
                <a:lnTo>
                  <a:pt x="1180" y="1274"/>
                </a:lnTo>
                <a:lnTo>
                  <a:pt x="1180" y="1275"/>
                </a:lnTo>
                <a:lnTo>
                  <a:pt x="1180" y="1277"/>
                </a:lnTo>
                <a:lnTo>
                  <a:pt x="1182" y="1278"/>
                </a:lnTo>
                <a:lnTo>
                  <a:pt x="1182" y="1280"/>
                </a:lnTo>
                <a:lnTo>
                  <a:pt x="1182" y="1281"/>
                </a:lnTo>
                <a:lnTo>
                  <a:pt x="1182" y="1283"/>
                </a:lnTo>
                <a:lnTo>
                  <a:pt x="1182" y="1284"/>
                </a:lnTo>
                <a:lnTo>
                  <a:pt x="1183" y="1284"/>
                </a:lnTo>
                <a:lnTo>
                  <a:pt x="1183" y="1286"/>
                </a:lnTo>
                <a:lnTo>
                  <a:pt x="1183" y="1287"/>
                </a:lnTo>
                <a:lnTo>
                  <a:pt x="1183" y="1289"/>
                </a:lnTo>
                <a:lnTo>
                  <a:pt x="1185" y="1290"/>
                </a:lnTo>
                <a:lnTo>
                  <a:pt x="1185" y="1292"/>
                </a:lnTo>
                <a:lnTo>
                  <a:pt x="1185" y="1293"/>
                </a:lnTo>
                <a:lnTo>
                  <a:pt x="1185" y="1295"/>
                </a:lnTo>
                <a:lnTo>
                  <a:pt x="1186" y="1296"/>
                </a:lnTo>
                <a:lnTo>
                  <a:pt x="1186" y="1298"/>
                </a:lnTo>
                <a:lnTo>
                  <a:pt x="1186" y="1300"/>
                </a:lnTo>
                <a:lnTo>
                  <a:pt x="1188" y="1301"/>
                </a:lnTo>
                <a:lnTo>
                  <a:pt x="1188" y="1303"/>
                </a:lnTo>
                <a:lnTo>
                  <a:pt x="1188" y="1304"/>
                </a:lnTo>
                <a:lnTo>
                  <a:pt x="1188" y="1306"/>
                </a:lnTo>
                <a:lnTo>
                  <a:pt x="1189" y="1307"/>
                </a:lnTo>
                <a:lnTo>
                  <a:pt x="1189" y="1309"/>
                </a:lnTo>
                <a:lnTo>
                  <a:pt x="1191" y="1312"/>
                </a:lnTo>
                <a:lnTo>
                  <a:pt x="1191" y="1313"/>
                </a:lnTo>
                <a:lnTo>
                  <a:pt x="1191" y="1315"/>
                </a:lnTo>
                <a:lnTo>
                  <a:pt x="1191" y="1316"/>
                </a:lnTo>
                <a:lnTo>
                  <a:pt x="1192" y="1316"/>
                </a:lnTo>
                <a:lnTo>
                  <a:pt x="1192" y="1318"/>
                </a:lnTo>
                <a:lnTo>
                  <a:pt x="1192" y="1319"/>
                </a:lnTo>
                <a:lnTo>
                  <a:pt x="1192" y="1321"/>
                </a:lnTo>
                <a:lnTo>
                  <a:pt x="1194" y="1321"/>
                </a:lnTo>
                <a:lnTo>
                  <a:pt x="1194" y="1322"/>
                </a:lnTo>
                <a:lnTo>
                  <a:pt x="1194" y="1324"/>
                </a:lnTo>
                <a:lnTo>
                  <a:pt x="1194" y="1325"/>
                </a:lnTo>
                <a:lnTo>
                  <a:pt x="1195" y="1325"/>
                </a:lnTo>
                <a:lnTo>
                  <a:pt x="1195" y="1327"/>
                </a:lnTo>
                <a:lnTo>
                  <a:pt x="1195" y="1328"/>
                </a:lnTo>
                <a:lnTo>
                  <a:pt x="1197" y="1330"/>
                </a:lnTo>
                <a:lnTo>
                  <a:pt x="1197" y="1331"/>
                </a:lnTo>
                <a:lnTo>
                  <a:pt x="1197" y="1333"/>
                </a:lnTo>
                <a:lnTo>
                  <a:pt x="1198" y="1334"/>
                </a:lnTo>
                <a:lnTo>
                  <a:pt x="1198" y="1336"/>
                </a:lnTo>
                <a:lnTo>
                  <a:pt x="1198" y="1337"/>
                </a:lnTo>
                <a:lnTo>
                  <a:pt x="1198" y="1339"/>
                </a:lnTo>
                <a:lnTo>
                  <a:pt x="1200" y="1339"/>
                </a:lnTo>
                <a:lnTo>
                  <a:pt x="1200" y="1340"/>
                </a:lnTo>
                <a:lnTo>
                  <a:pt x="1200" y="1342"/>
                </a:lnTo>
                <a:lnTo>
                  <a:pt x="1200" y="1343"/>
                </a:lnTo>
                <a:lnTo>
                  <a:pt x="1201" y="1345"/>
                </a:lnTo>
                <a:lnTo>
                  <a:pt x="1201" y="1346"/>
                </a:lnTo>
                <a:lnTo>
                  <a:pt x="1201" y="1348"/>
                </a:lnTo>
                <a:lnTo>
                  <a:pt x="1201" y="1349"/>
                </a:lnTo>
                <a:lnTo>
                  <a:pt x="1203" y="1351"/>
                </a:lnTo>
                <a:lnTo>
                  <a:pt x="1203" y="1353"/>
                </a:lnTo>
                <a:lnTo>
                  <a:pt x="1203" y="1354"/>
                </a:lnTo>
                <a:lnTo>
                  <a:pt x="1204" y="1356"/>
                </a:lnTo>
                <a:lnTo>
                  <a:pt x="1204" y="1357"/>
                </a:lnTo>
                <a:lnTo>
                  <a:pt x="1204" y="1359"/>
                </a:lnTo>
                <a:lnTo>
                  <a:pt x="1206" y="1360"/>
                </a:lnTo>
                <a:lnTo>
                  <a:pt x="1206" y="1362"/>
                </a:lnTo>
                <a:lnTo>
                  <a:pt x="1206" y="1363"/>
                </a:lnTo>
                <a:lnTo>
                  <a:pt x="1207" y="1365"/>
                </a:lnTo>
                <a:lnTo>
                  <a:pt x="1207" y="1366"/>
                </a:lnTo>
                <a:lnTo>
                  <a:pt x="1209" y="1366"/>
                </a:lnTo>
                <a:lnTo>
                  <a:pt x="1210" y="1366"/>
                </a:lnTo>
                <a:lnTo>
                  <a:pt x="1212" y="1366"/>
                </a:lnTo>
                <a:lnTo>
                  <a:pt x="1213" y="1366"/>
                </a:lnTo>
                <a:lnTo>
                  <a:pt x="1215" y="1366"/>
                </a:lnTo>
                <a:lnTo>
                  <a:pt x="1216" y="1366"/>
                </a:lnTo>
                <a:lnTo>
                  <a:pt x="1218" y="1366"/>
                </a:lnTo>
                <a:lnTo>
                  <a:pt x="1219" y="1366"/>
                </a:lnTo>
                <a:lnTo>
                  <a:pt x="1221" y="1366"/>
                </a:lnTo>
                <a:lnTo>
                  <a:pt x="1222" y="1366"/>
                </a:lnTo>
                <a:lnTo>
                  <a:pt x="1224" y="1366"/>
                </a:lnTo>
                <a:lnTo>
                  <a:pt x="1225" y="1366"/>
                </a:lnTo>
                <a:lnTo>
                  <a:pt x="1227" y="1366"/>
                </a:lnTo>
                <a:lnTo>
                  <a:pt x="1228" y="1366"/>
                </a:lnTo>
                <a:lnTo>
                  <a:pt x="1230" y="1366"/>
                </a:lnTo>
                <a:lnTo>
                  <a:pt x="1231" y="1366"/>
                </a:lnTo>
                <a:lnTo>
                  <a:pt x="1233" y="1366"/>
                </a:lnTo>
                <a:lnTo>
                  <a:pt x="1234" y="1366"/>
                </a:lnTo>
                <a:lnTo>
                  <a:pt x="1236" y="1366"/>
                </a:lnTo>
                <a:lnTo>
                  <a:pt x="1238" y="1366"/>
                </a:lnTo>
                <a:lnTo>
                  <a:pt x="1239" y="1366"/>
                </a:lnTo>
                <a:lnTo>
                  <a:pt x="1241" y="1366"/>
                </a:lnTo>
                <a:lnTo>
                  <a:pt x="1242" y="1366"/>
                </a:lnTo>
                <a:lnTo>
                  <a:pt x="1244" y="1366"/>
                </a:lnTo>
                <a:lnTo>
                  <a:pt x="1245" y="1366"/>
                </a:lnTo>
                <a:lnTo>
                  <a:pt x="1247" y="1366"/>
                </a:lnTo>
                <a:lnTo>
                  <a:pt x="1248" y="1366"/>
                </a:lnTo>
                <a:lnTo>
                  <a:pt x="1250" y="1366"/>
                </a:lnTo>
                <a:lnTo>
                  <a:pt x="1251" y="1366"/>
                </a:lnTo>
                <a:lnTo>
                  <a:pt x="1253" y="1366"/>
                </a:lnTo>
                <a:lnTo>
                  <a:pt x="1254" y="1366"/>
                </a:lnTo>
                <a:lnTo>
                  <a:pt x="1256" y="1366"/>
                </a:lnTo>
                <a:lnTo>
                  <a:pt x="1257" y="1366"/>
                </a:lnTo>
                <a:lnTo>
                  <a:pt x="1259" y="1366"/>
                </a:lnTo>
                <a:lnTo>
                  <a:pt x="1260" y="1366"/>
                </a:lnTo>
                <a:lnTo>
                  <a:pt x="1262" y="1366"/>
                </a:lnTo>
                <a:lnTo>
                  <a:pt x="1263" y="1366"/>
                </a:lnTo>
                <a:lnTo>
                  <a:pt x="1263" y="1368"/>
                </a:lnTo>
                <a:lnTo>
                  <a:pt x="1265" y="1368"/>
                </a:lnTo>
                <a:lnTo>
                  <a:pt x="1266" y="1368"/>
                </a:lnTo>
                <a:lnTo>
                  <a:pt x="1268" y="1368"/>
                </a:lnTo>
                <a:lnTo>
                  <a:pt x="1269" y="1368"/>
                </a:lnTo>
                <a:lnTo>
                  <a:pt x="1271" y="1368"/>
                </a:lnTo>
                <a:lnTo>
                  <a:pt x="1272" y="1368"/>
                </a:lnTo>
                <a:lnTo>
                  <a:pt x="1274" y="1368"/>
                </a:lnTo>
                <a:lnTo>
                  <a:pt x="1275" y="1368"/>
                </a:lnTo>
                <a:lnTo>
                  <a:pt x="1277" y="1368"/>
                </a:lnTo>
                <a:lnTo>
                  <a:pt x="1278" y="1368"/>
                </a:lnTo>
                <a:lnTo>
                  <a:pt x="1280" y="1368"/>
                </a:lnTo>
                <a:lnTo>
                  <a:pt x="1281" y="1368"/>
                </a:lnTo>
                <a:lnTo>
                  <a:pt x="1283" y="1368"/>
                </a:lnTo>
                <a:lnTo>
                  <a:pt x="1283" y="1369"/>
                </a:lnTo>
                <a:lnTo>
                  <a:pt x="1284" y="1369"/>
                </a:lnTo>
                <a:lnTo>
                  <a:pt x="1286" y="1371"/>
                </a:lnTo>
                <a:lnTo>
                  <a:pt x="1287" y="1371"/>
                </a:lnTo>
                <a:lnTo>
                  <a:pt x="1287" y="1372"/>
                </a:lnTo>
                <a:lnTo>
                  <a:pt x="1289" y="1372"/>
                </a:lnTo>
                <a:lnTo>
                  <a:pt x="1289" y="1374"/>
                </a:lnTo>
                <a:lnTo>
                  <a:pt x="1290" y="1374"/>
                </a:lnTo>
                <a:lnTo>
                  <a:pt x="1290" y="1375"/>
                </a:lnTo>
                <a:lnTo>
                  <a:pt x="1292" y="1377"/>
                </a:lnTo>
                <a:lnTo>
                  <a:pt x="1294" y="1378"/>
                </a:lnTo>
                <a:lnTo>
                  <a:pt x="1295" y="1381"/>
                </a:lnTo>
                <a:lnTo>
                  <a:pt x="1295" y="1383"/>
                </a:lnTo>
                <a:lnTo>
                  <a:pt x="1295" y="1384"/>
                </a:lnTo>
                <a:lnTo>
                  <a:pt x="1297" y="1384"/>
                </a:lnTo>
                <a:lnTo>
                  <a:pt x="1297" y="1386"/>
                </a:lnTo>
                <a:lnTo>
                  <a:pt x="1298" y="1386"/>
                </a:lnTo>
                <a:lnTo>
                  <a:pt x="1298" y="1387"/>
                </a:lnTo>
                <a:lnTo>
                  <a:pt x="1300" y="1386"/>
                </a:lnTo>
                <a:lnTo>
                  <a:pt x="1300" y="1387"/>
                </a:lnTo>
                <a:lnTo>
                  <a:pt x="1294" y="1392"/>
                </a:lnTo>
                <a:lnTo>
                  <a:pt x="1292" y="1387"/>
                </a:lnTo>
                <a:lnTo>
                  <a:pt x="1292" y="1386"/>
                </a:lnTo>
                <a:lnTo>
                  <a:pt x="1290" y="1386"/>
                </a:lnTo>
                <a:lnTo>
                  <a:pt x="1289" y="1387"/>
                </a:lnTo>
                <a:lnTo>
                  <a:pt x="1287" y="1389"/>
                </a:lnTo>
                <a:lnTo>
                  <a:pt x="1278" y="1387"/>
                </a:lnTo>
                <a:lnTo>
                  <a:pt x="1280" y="1372"/>
                </a:lnTo>
                <a:lnTo>
                  <a:pt x="1266" y="1372"/>
                </a:lnTo>
                <a:lnTo>
                  <a:pt x="1259" y="1372"/>
                </a:lnTo>
                <a:lnTo>
                  <a:pt x="1251" y="1372"/>
                </a:lnTo>
                <a:lnTo>
                  <a:pt x="1238" y="1371"/>
                </a:lnTo>
                <a:lnTo>
                  <a:pt x="1238" y="1387"/>
                </a:lnTo>
                <a:lnTo>
                  <a:pt x="1236" y="1387"/>
                </a:lnTo>
                <a:lnTo>
                  <a:pt x="1236" y="1377"/>
                </a:lnTo>
                <a:lnTo>
                  <a:pt x="1230" y="1377"/>
                </a:lnTo>
                <a:lnTo>
                  <a:pt x="1225" y="1377"/>
                </a:lnTo>
                <a:lnTo>
                  <a:pt x="1225" y="1383"/>
                </a:lnTo>
                <a:lnTo>
                  <a:pt x="1224" y="1383"/>
                </a:lnTo>
                <a:lnTo>
                  <a:pt x="1218" y="1383"/>
                </a:lnTo>
                <a:lnTo>
                  <a:pt x="1218" y="1386"/>
                </a:lnTo>
                <a:lnTo>
                  <a:pt x="1218" y="1387"/>
                </a:lnTo>
                <a:lnTo>
                  <a:pt x="1216" y="1387"/>
                </a:lnTo>
                <a:lnTo>
                  <a:pt x="1215" y="1387"/>
                </a:lnTo>
                <a:lnTo>
                  <a:pt x="1206" y="1387"/>
                </a:lnTo>
                <a:lnTo>
                  <a:pt x="1195" y="1386"/>
                </a:lnTo>
                <a:lnTo>
                  <a:pt x="1194" y="1386"/>
                </a:lnTo>
                <a:lnTo>
                  <a:pt x="1192" y="1386"/>
                </a:lnTo>
                <a:lnTo>
                  <a:pt x="1191" y="1386"/>
                </a:lnTo>
                <a:lnTo>
                  <a:pt x="1189" y="1386"/>
                </a:lnTo>
                <a:lnTo>
                  <a:pt x="1189" y="1387"/>
                </a:lnTo>
                <a:lnTo>
                  <a:pt x="1188" y="1387"/>
                </a:lnTo>
                <a:lnTo>
                  <a:pt x="1186" y="1387"/>
                </a:lnTo>
                <a:lnTo>
                  <a:pt x="1183" y="1387"/>
                </a:lnTo>
                <a:lnTo>
                  <a:pt x="1182" y="1387"/>
                </a:lnTo>
                <a:lnTo>
                  <a:pt x="1180" y="1389"/>
                </a:lnTo>
                <a:lnTo>
                  <a:pt x="1178" y="1389"/>
                </a:lnTo>
                <a:lnTo>
                  <a:pt x="1177" y="1389"/>
                </a:lnTo>
                <a:lnTo>
                  <a:pt x="1175" y="1390"/>
                </a:lnTo>
                <a:lnTo>
                  <a:pt x="1174" y="1390"/>
                </a:lnTo>
                <a:lnTo>
                  <a:pt x="1172" y="1390"/>
                </a:lnTo>
                <a:lnTo>
                  <a:pt x="1172" y="1392"/>
                </a:lnTo>
                <a:lnTo>
                  <a:pt x="1171" y="1392"/>
                </a:lnTo>
                <a:lnTo>
                  <a:pt x="1169" y="1392"/>
                </a:lnTo>
                <a:lnTo>
                  <a:pt x="1168" y="1393"/>
                </a:lnTo>
                <a:lnTo>
                  <a:pt x="1166" y="1395"/>
                </a:lnTo>
                <a:lnTo>
                  <a:pt x="1165" y="1395"/>
                </a:lnTo>
                <a:lnTo>
                  <a:pt x="1163" y="1396"/>
                </a:lnTo>
                <a:lnTo>
                  <a:pt x="1162" y="1398"/>
                </a:lnTo>
                <a:lnTo>
                  <a:pt x="1160" y="1399"/>
                </a:lnTo>
                <a:lnTo>
                  <a:pt x="1157" y="1401"/>
                </a:lnTo>
                <a:lnTo>
                  <a:pt x="1151" y="1404"/>
                </a:lnTo>
                <a:lnTo>
                  <a:pt x="1150" y="1402"/>
                </a:lnTo>
                <a:lnTo>
                  <a:pt x="1156" y="1398"/>
                </a:lnTo>
                <a:lnTo>
                  <a:pt x="1153" y="1392"/>
                </a:lnTo>
                <a:lnTo>
                  <a:pt x="1151" y="1390"/>
                </a:lnTo>
                <a:lnTo>
                  <a:pt x="1151" y="1389"/>
                </a:lnTo>
                <a:lnTo>
                  <a:pt x="1150" y="1389"/>
                </a:lnTo>
                <a:lnTo>
                  <a:pt x="1150" y="1387"/>
                </a:lnTo>
                <a:lnTo>
                  <a:pt x="1145" y="1386"/>
                </a:lnTo>
                <a:lnTo>
                  <a:pt x="1144" y="1389"/>
                </a:lnTo>
                <a:lnTo>
                  <a:pt x="1142" y="1389"/>
                </a:lnTo>
                <a:lnTo>
                  <a:pt x="1138" y="1389"/>
                </a:lnTo>
                <a:lnTo>
                  <a:pt x="1136" y="1389"/>
                </a:lnTo>
                <a:lnTo>
                  <a:pt x="1132" y="1389"/>
                </a:lnTo>
                <a:lnTo>
                  <a:pt x="1130" y="1389"/>
                </a:lnTo>
                <a:lnTo>
                  <a:pt x="1129" y="1389"/>
                </a:lnTo>
                <a:lnTo>
                  <a:pt x="1126" y="1389"/>
                </a:lnTo>
                <a:lnTo>
                  <a:pt x="1124" y="1387"/>
                </a:lnTo>
                <a:lnTo>
                  <a:pt x="1122" y="1387"/>
                </a:lnTo>
                <a:lnTo>
                  <a:pt x="1121" y="1387"/>
                </a:lnTo>
                <a:lnTo>
                  <a:pt x="1119" y="1387"/>
                </a:lnTo>
                <a:lnTo>
                  <a:pt x="1118" y="1387"/>
                </a:lnTo>
                <a:lnTo>
                  <a:pt x="1116" y="1387"/>
                </a:lnTo>
                <a:lnTo>
                  <a:pt x="1115" y="1387"/>
                </a:lnTo>
                <a:lnTo>
                  <a:pt x="1113" y="1387"/>
                </a:lnTo>
                <a:lnTo>
                  <a:pt x="1109" y="1389"/>
                </a:lnTo>
                <a:lnTo>
                  <a:pt x="1106" y="1389"/>
                </a:lnTo>
                <a:lnTo>
                  <a:pt x="1106" y="1390"/>
                </a:lnTo>
                <a:lnTo>
                  <a:pt x="1104" y="1390"/>
                </a:lnTo>
                <a:lnTo>
                  <a:pt x="1104" y="1392"/>
                </a:lnTo>
                <a:lnTo>
                  <a:pt x="1103" y="1393"/>
                </a:lnTo>
                <a:lnTo>
                  <a:pt x="1101" y="1393"/>
                </a:lnTo>
                <a:lnTo>
                  <a:pt x="1101" y="1395"/>
                </a:lnTo>
                <a:lnTo>
                  <a:pt x="1100" y="1392"/>
                </a:lnTo>
                <a:lnTo>
                  <a:pt x="1098" y="1393"/>
                </a:lnTo>
                <a:lnTo>
                  <a:pt x="1097" y="1395"/>
                </a:lnTo>
                <a:lnTo>
                  <a:pt x="1095" y="1396"/>
                </a:lnTo>
                <a:lnTo>
                  <a:pt x="1091" y="1402"/>
                </a:lnTo>
                <a:lnTo>
                  <a:pt x="1088" y="1406"/>
                </a:lnTo>
                <a:lnTo>
                  <a:pt x="1088" y="1407"/>
                </a:lnTo>
                <a:lnTo>
                  <a:pt x="1089" y="1409"/>
                </a:lnTo>
                <a:lnTo>
                  <a:pt x="1098" y="1410"/>
                </a:lnTo>
                <a:lnTo>
                  <a:pt x="1112" y="1413"/>
                </a:lnTo>
                <a:lnTo>
                  <a:pt x="1112" y="1412"/>
                </a:lnTo>
                <a:lnTo>
                  <a:pt x="1116" y="1412"/>
                </a:lnTo>
                <a:lnTo>
                  <a:pt x="1118" y="1406"/>
                </a:lnTo>
                <a:lnTo>
                  <a:pt x="1118" y="1404"/>
                </a:lnTo>
                <a:lnTo>
                  <a:pt x="1119" y="1406"/>
                </a:lnTo>
                <a:lnTo>
                  <a:pt x="1116" y="1424"/>
                </a:lnTo>
                <a:lnTo>
                  <a:pt x="1115" y="1424"/>
                </a:lnTo>
                <a:lnTo>
                  <a:pt x="1115" y="1416"/>
                </a:lnTo>
                <a:lnTo>
                  <a:pt x="1112" y="1416"/>
                </a:lnTo>
                <a:lnTo>
                  <a:pt x="1112" y="1415"/>
                </a:lnTo>
                <a:lnTo>
                  <a:pt x="1098" y="1412"/>
                </a:lnTo>
                <a:lnTo>
                  <a:pt x="1089" y="1410"/>
                </a:lnTo>
                <a:lnTo>
                  <a:pt x="1089" y="1412"/>
                </a:lnTo>
                <a:lnTo>
                  <a:pt x="1086" y="1413"/>
                </a:lnTo>
                <a:lnTo>
                  <a:pt x="1089" y="1416"/>
                </a:lnTo>
                <a:lnTo>
                  <a:pt x="1091" y="1419"/>
                </a:lnTo>
                <a:lnTo>
                  <a:pt x="1092" y="1419"/>
                </a:lnTo>
                <a:lnTo>
                  <a:pt x="1095" y="1425"/>
                </a:lnTo>
                <a:lnTo>
                  <a:pt x="1098" y="1424"/>
                </a:lnTo>
                <a:lnTo>
                  <a:pt x="1101" y="1428"/>
                </a:lnTo>
                <a:lnTo>
                  <a:pt x="1103" y="1431"/>
                </a:lnTo>
                <a:lnTo>
                  <a:pt x="1104" y="1434"/>
                </a:lnTo>
                <a:lnTo>
                  <a:pt x="1107" y="1437"/>
                </a:lnTo>
                <a:lnTo>
                  <a:pt x="1107" y="1439"/>
                </a:lnTo>
                <a:lnTo>
                  <a:pt x="1109" y="1439"/>
                </a:lnTo>
                <a:lnTo>
                  <a:pt x="1109" y="1440"/>
                </a:lnTo>
                <a:lnTo>
                  <a:pt x="1110" y="1440"/>
                </a:lnTo>
                <a:lnTo>
                  <a:pt x="1110" y="1442"/>
                </a:lnTo>
                <a:lnTo>
                  <a:pt x="1112" y="1443"/>
                </a:lnTo>
                <a:lnTo>
                  <a:pt x="1115" y="1446"/>
                </a:lnTo>
                <a:lnTo>
                  <a:pt x="1122" y="1451"/>
                </a:lnTo>
                <a:lnTo>
                  <a:pt x="1124" y="1452"/>
                </a:lnTo>
                <a:lnTo>
                  <a:pt x="1129" y="1455"/>
                </a:lnTo>
                <a:lnTo>
                  <a:pt x="1132" y="1451"/>
                </a:lnTo>
                <a:lnTo>
                  <a:pt x="1138" y="1443"/>
                </a:lnTo>
                <a:lnTo>
                  <a:pt x="1142" y="1436"/>
                </a:lnTo>
                <a:lnTo>
                  <a:pt x="1148" y="1428"/>
                </a:lnTo>
                <a:lnTo>
                  <a:pt x="1154" y="1422"/>
                </a:lnTo>
                <a:lnTo>
                  <a:pt x="1160" y="1413"/>
                </a:lnTo>
                <a:lnTo>
                  <a:pt x="1162" y="1412"/>
                </a:lnTo>
                <a:lnTo>
                  <a:pt x="1162" y="1410"/>
                </a:lnTo>
                <a:lnTo>
                  <a:pt x="1163" y="1410"/>
                </a:lnTo>
                <a:lnTo>
                  <a:pt x="1163" y="1409"/>
                </a:lnTo>
                <a:lnTo>
                  <a:pt x="1165" y="1409"/>
                </a:lnTo>
                <a:lnTo>
                  <a:pt x="1165" y="1407"/>
                </a:lnTo>
                <a:lnTo>
                  <a:pt x="1166" y="1407"/>
                </a:lnTo>
                <a:lnTo>
                  <a:pt x="1166" y="1406"/>
                </a:lnTo>
                <a:lnTo>
                  <a:pt x="1168" y="1406"/>
                </a:lnTo>
                <a:lnTo>
                  <a:pt x="1168" y="1404"/>
                </a:lnTo>
                <a:lnTo>
                  <a:pt x="1169" y="1404"/>
                </a:lnTo>
                <a:lnTo>
                  <a:pt x="1171" y="1404"/>
                </a:lnTo>
                <a:lnTo>
                  <a:pt x="1171" y="1402"/>
                </a:lnTo>
                <a:lnTo>
                  <a:pt x="1172" y="1402"/>
                </a:lnTo>
                <a:lnTo>
                  <a:pt x="1175" y="1401"/>
                </a:lnTo>
                <a:lnTo>
                  <a:pt x="1175" y="1399"/>
                </a:lnTo>
                <a:lnTo>
                  <a:pt x="1177" y="1399"/>
                </a:lnTo>
                <a:lnTo>
                  <a:pt x="1178" y="1399"/>
                </a:lnTo>
                <a:lnTo>
                  <a:pt x="1180" y="1398"/>
                </a:lnTo>
                <a:lnTo>
                  <a:pt x="1182" y="1398"/>
                </a:lnTo>
                <a:lnTo>
                  <a:pt x="1183" y="1398"/>
                </a:lnTo>
                <a:lnTo>
                  <a:pt x="1185" y="1396"/>
                </a:lnTo>
                <a:lnTo>
                  <a:pt x="1186" y="1396"/>
                </a:lnTo>
                <a:lnTo>
                  <a:pt x="1188" y="1396"/>
                </a:lnTo>
                <a:lnTo>
                  <a:pt x="1189" y="1396"/>
                </a:lnTo>
                <a:lnTo>
                  <a:pt x="1191" y="1396"/>
                </a:lnTo>
                <a:lnTo>
                  <a:pt x="1192" y="1396"/>
                </a:lnTo>
                <a:lnTo>
                  <a:pt x="1194" y="1396"/>
                </a:lnTo>
                <a:lnTo>
                  <a:pt x="1195" y="1396"/>
                </a:lnTo>
                <a:lnTo>
                  <a:pt x="1197" y="1396"/>
                </a:lnTo>
                <a:lnTo>
                  <a:pt x="1198" y="1396"/>
                </a:lnTo>
                <a:lnTo>
                  <a:pt x="1200" y="1396"/>
                </a:lnTo>
                <a:lnTo>
                  <a:pt x="1206" y="1396"/>
                </a:lnTo>
                <a:lnTo>
                  <a:pt x="1209" y="1396"/>
                </a:lnTo>
                <a:lnTo>
                  <a:pt x="1210" y="1396"/>
                </a:lnTo>
                <a:lnTo>
                  <a:pt x="1213" y="1396"/>
                </a:lnTo>
                <a:lnTo>
                  <a:pt x="1216" y="1396"/>
                </a:lnTo>
                <a:lnTo>
                  <a:pt x="1219" y="1396"/>
                </a:lnTo>
                <a:lnTo>
                  <a:pt x="1221" y="1396"/>
                </a:lnTo>
                <a:lnTo>
                  <a:pt x="1234" y="1396"/>
                </a:lnTo>
                <a:lnTo>
                  <a:pt x="1234" y="1399"/>
                </a:lnTo>
                <a:lnTo>
                  <a:pt x="1257" y="1399"/>
                </a:lnTo>
                <a:lnTo>
                  <a:pt x="1266" y="1399"/>
                </a:lnTo>
                <a:lnTo>
                  <a:pt x="1266" y="1402"/>
                </a:lnTo>
                <a:lnTo>
                  <a:pt x="1257" y="1402"/>
                </a:lnTo>
                <a:lnTo>
                  <a:pt x="1250" y="1402"/>
                </a:lnTo>
                <a:lnTo>
                  <a:pt x="1248" y="1402"/>
                </a:lnTo>
                <a:lnTo>
                  <a:pt x="1244" y="1401"/>
                </a:lnTo>
                <a:lnTo>
                  <a:pt x="1234" y="1401"/>
                </a:lnTo>
                <a:lnTo>
                  <a:pt x="1233" y="1401"/>
                </a:lnTo>
                <a:lnTo>
                  <a:pt x="1233" y="1402"/>
                </a:lnTo>
                <a:lnTo>
                  <a:pt x="1242" y="1421"/>
                </a:lnTo>
                <a:lnTo>
                  <a:pt x="1254" y="1440"/>
                </a:lnTo>
                <a:lnTo>
                  <a:pt x="1256" y="1442"/>
                </a:lnTo>
                <a:lnTo>
                  <a:pt x="1259" y="1439"/>
                </a:lnTo>
                <a:lnTo>
                  <a:pt x="1263" y="1436"/>
                </a:lnTo>
                <a:lnTo>
                  <a:pt x="1268" y="1434"/>
                </a:lnTo>
                <a:lnTo>
                  <a:pt x="1274" y="1431"/>
                </a:lnTo>
                <a:lnTo>
                  <a:pt x="1280" y="1427"/>
                </a:lnTo>
                <a:lnTo>
                  <a:pt x="1289" y="1421"/>
                </a:lnTo>
                <a:lnTo>
                  <a:pt x="1290" y="1421"/>
                </a:lnTo>
                <a:lnTo>
                  <a:pt x="1280" y="1404"/>
                </a:lnTo>
                <a:lnTo>
                  <a:pt x="1280" y="1402"/>
                </a:lnTo>
                <a:lnTo>
                  <a:pt x="1283" y="1401"/>
                </a:lnTo>
                <a:lnTo>
                  <a:pt x="1284" y="1402"/>
                </a:lnTo>
                <a:lnTo>
                  <a:pt x="1283" y="1404"/>
                </a:lnTo>
                <a:lnTo>
                  <a:pt x="1292" y="1418"/>
                </a:lnTo>
                <a:lnTo>
                  <a:pt x="1294" y="1419"/>
                </a:lnTo>
                <a:lnTo>
                  <a:pt x="1306" y="1412"/>
                </a:lnTo>
                <a:lnTo>
                  <a:pt x="1309" y="1410"/>
                </a:lnTo>
                <a:lnTo>
                  <a:pt x="1321" y="1402"/>
                </a:lnTo>
                <a:lnTo>
                  <a:pt x="1321" y="1366"/>
                </a:lnTo>
                <a:lnTo>
                  <a:pt x="1319" y="1366"/>
                </a:lnTo>
                <a:lnTo>
                  <a:pt x="1319" y="1365"/>
                </a:lnTo>
                <a:lnTo>
                  <a:pt x="1327" y="1365"/>
                </a:lnTo>
                <a:lnTo>
                  <a:pt x="1327" y="1366"/>
                </a:lnTo>
                <a:lnTo>
                  <a:pt x="1327" y="1368"/>
                </a:lnTo>
                <a:lnTo>
                  <a:pt x="1328" y="1368"/>
                </a:lnTo>
                <a:lnTo>
                  <a:pt x="1328" y="1369"/>
                </a:lnTo>
                <a:lnTo>
                  <a:pt x="1328" y="1371"/>
                </a:lnTo>
                <a:lnTo>
                  <a:pt x="1328" y="1372"/>
                </a:lnTo>
                <a:lnTo>
                  <a:pt x="1328" y="1374"/>
                </a:lnTo>
                <a:lnTo>
                  <a:pt x="1330" y="1374"/>
                </a:lnTo>
                <a:lnTo>
                  <a:pt x="1331" y="1375"/>
                </a:lnTo>
                <a:lnTo>
                  <a:pt x="1333" y="1375"/>
                </a:lnTo>
                <a:lnTo>
                  <a:pt x="1334" y="1375"/>
                </a:lnTo>
                <a:lnTo>
                  <a:pt x="1336" y="1375"/>
                </a:lnTo>
                <a:lnTo>
                  <a:pt x="1336" y="1377"/>
                </a:lnTo>
                <a:lnTo>
                  <a:pt x="1337" y="1377"/>
                </a:lnTo>
                <a:lnTo>
                  <a:pt x="1339" y="1377"/>
                </a:lnTo>
                <a:lnTo>
                  <a:pt x="1339" y="1378"/>
                </a:lnTo>
                <a:lnTo>
                  <a:pt x="1340" y="1378"/>
                </a:lnTo>
                <a:lnTo>
                  <a:pt x="1342" y="1378"/>
                </a:lnTo>
                <a:lnTo>
                  <a:pt x="1343" y="1378"/>
                </a:lnTo>
                <a:lnTo>
                  <a:pt x="1343" y="1380"/>
                </a:lnTo>
                <a:lnTo>
                  <a:pt x="1345" y="1380"/>
                </a:lnTo>
                <a:lnTo>
                  <a:pt x="1346" y="1380"/>
                </a:lnTo>
                <a:lnTo>
                  <a:pt x="1348" y="1380"/>
                </a:lnTo>
                <a:lnTo>
                  <a:pt x="1348" y="1381"/>
                </a:lnTo>
                <a:lnTo>
                  <a:pt x="1350" y="1381"/>
                </a:lnTo>
                <a:lnTo>
                  <a:pt x="1351" y="1381"/>
                </a:lnTo>
                <a:lnTo>
                  <a:pt x="1351" y="1383"/>
                </a:lnTo>
                <a:lnTo>
                  <a:pt x="1353" y="1383"/>
                </a:lnTo>
                <a:lnTo>
                  <a:pt x="1354" y="1383"/>
                </a:lnTo>
                <a:lnTo>
                  <a:pt x="1356" y="1383"/>
                </a:lnTo>
                <a:lnTo>
                  <a:pt x="1356" y="1384"/>
                </a:lnTo>
                <a:lnTo>
                  <a:pt x="1357" y="1384"/>
                </a:lnTo>
                <a:lnTo>
                  <a:pt x="1359" y="1384"/>
                </a:lnTo>
                <a:lnTo>
                  <a:pt x="1359" y="1386"/>
                </a:lnTo>
                <a:lnTo>
                  <a:pt x="1360" y="1386"/>
                </a:lnTo>
                <a:lnTo>
                  <a:pt x="1362" y="1386"/>
                </a:lnTo>
                <a:lnTo>
                  <a:pt x="1363" y="1386"/>
                </a:lnTo>
                <a:lnTo>
                  <a:pt x="1365" y="1387"/>
                </a:lnTo>
                <a:lnTo>
                  <a:pt x="1366" y="1387"/>
                </a:lnTo>
                <a:lnTo>
                  <a:pt x="1368" y="1387"/>
                </a:lnTo>
                <a:lnTo>
                  <a:pt x="1368" y="1389"/>
                </a:lnTo>
                <a:lnTo>
                  <a:pt x="1369" y="1389"/>
                </a:lnTo>
                <a:lnTo>
                  <a:pt x="1372" y="1390"/>
                </a:lnTo>
                <a:lnTo>
                  <a:pt x="1374" y="1390"/>
                </a:lnTo>
                <a:lnTo>
                  <a:pt x="1375" y="1390"/>
                </a:lnTo>
                <a:lnTo>
                  <a:pt x="1377" y="1392"/>
                </a:lnTo>
                <a:lnTo>
                  <a:pt x="1378" y="1392"/>
                </a:lnTo>
                <a:lnTo>
                  <a:pt x="1380" y="1392"/>
                </a:lnTo>
                <a:lnTo>
                  <a:pt x="1380" y="1393"/>
                </a:lnTo>
                <a:lnTo>
                  <a:pt x="1381" y="1393"/>
                </a:lnTo>
                <a:lnTo>
                  <a:pt x="1383" y="1393"/>
                </a:lnTo>
                <a:lnTo>
                  <a:pt x="1384" y="1395"/>
                </a:lnTo>
                <a:lnTo>
                  <a:pt x="1386" y="1395"/>
                </a:lnTo>
                <a:lnTo>
                  <a:pt x="1387" y="1395"/>
                </a:lnTo>
                <a:lnTo>
                  <a:pt x="1389" y="1396"/>
                </a:lnTo>
                <a:lnTo>
                  <a:pt x="1390" y="1396"/>
                </a:lnTo>
                <a:lnTo>
                  <a:pt x="1392" y="1396"/>
                </a:lnTo>
                <a:lnTo>
                  <a:pt x="1392" y="1398"/>
                </a:lnTo>
                <a:lnTo>
                  <a:pt x="1393" y="1398"/>
                </a:lnTo>
                <a:lnTo>
                  <a:pt x="1396" y="1399"/>
                </a:lnTo>
                <a:lnTo>
                  <a:pt x="1399" y="1399"/>
                </a:lnTo>
                <a:lnTo>
                  <a:pt x="1399" y="1401"/>
                </a:lnTo>
                <a:lnTo>
                  <a:pt x="1401" y="1401"/>
                </a:lnTo>
                <a:lnTo>
                  <a:pt x="1402" y="1401"/>
                </a:lnTo>
                <a:lnTo>
                  <a:pt x="1404" y="1401"/>
                </a:lnTo>
                <a:lnTo>
                  <a:pt x="1404" y="1402"/>
                </a:lnTo>
                <a:lnTo>
                  <a:pt x="1406" y="1402"/>
                </a:lnTo>
                <a:lnTo>
                  <a:pt x="1407" y="1402"/>
                </a:lnTo>
                <a:lnTo>
                  <a:pt x="1407" y="1404"/>
                </a:lnTo>
                <a:lnTo>
                  <a:pt x="1409" y="1404"/>
                </a:lnTo>
                <a:lnTo>
                  <a:pt x="1410" y="1404"/>
                </a:lnTo>
                <a:lnTo>
                  <a:pt x="1412" y="1404"/>
                </a:lnTo>
                <a:lnTo>
                  <a:pt x="1412" y="1406"/>
                </a:lnTo>
                <a:lnTo>
                  <a:pt x="1413" y="1406"/>
                </a:lnTo>
                <a:lnTo>
                  <a:pt x="1415" y="1406"/>
                </a:lnTo>
                <a:lnTo>
                  <a:pt x="1416" y="1406"/>
                </a:lnTo>
                <a:lnTo>
                  <a:pt x="1416" y="1407"/>
                </a:lnTo>
                <a:lnTo>
                  <a:pt x="1418" y="1407"/>
                </a:lnTo>
                <a:lnTo>
                  <a:pt x="1419" y="1407"/>
                </a:lnTo>
                <a:lnTo>
                  <a:pt x="1421" y="1409"/>
                </a:lnTo>
                <a:lnTo>
                  <a:pt x="1422" y="1409"/>
                </a:lnTo>
                <a:lnTo>
                  <a:pt x="1424" y="1409"/>
                </a:lnTo>
                <a:lnTo>
                  <a:pt x="1424" y="1410"/>
                </a:lnTo>
                <a:lnTo>
                  <a:pt x="1425" y="1410"/>
                </a:lnTo>
                <a:lnTo>
                  <a:pt x="1427" y="1410"/>
                </a:lnTo>
                <a:lnTo>
                  <a:pt x="1428" y="1410"/>
                </a:lnTo>
                <a:lnTo>
                  <a:pt x="1428" y="1412"/>
                </a:lnTo>
                <a:lnTo>
                  <a:pt x="1430" y="1412"/>
                </a:lnTo>
                <a:lnTo>
                  <a:pt x="1431" y="1412"/>
                </a:lnTo>
                <a:lnTo>
                  <a:pt x="1433" y="1413"/>
                </a:lnTo>
                <a:lnTo>
                  <a:pt x="1434" y="1413"/>
                </a:lnTo>
                <a:lnTo>
                  <a:pt x="1436" y="1413"/>
                </a:lnTo>
                <a:lnTo>
                  <a:pt x="1437" y="1415"/>
                </a:lnTo>
                <a:lnTo>
                  <a:pt x="1439" y="1415"/>
                </a:lnTo>
                <a:lnTo>
                  <a:pt x="1440" y="1415"/>
                </a:lnTo>
                <a:lnTo>
                  <a:pt x="1440" y="1416"/>
                </a:lnTo>
                <a:lnTo>
                  <a:pt x="1442" y="1416"/>
                </a:lnTo>
                <a:lnTo>
                  <a:pt x="1443" y="1416"/>
                </a:lnTo>
                <a:lnTo>
                  <a:pt x="1443" y="1418"/>
                </a:lnTo>
                <a:lnTo>
                  <a:pt x="1445" y="1418"/>
                </a:lnTo>
                <a:lnTo>
                  <a:pt x="1446" y="1418"/>
                </a:lnTo>
                <a:lnTo>
                  <a:pt x="1448" y="1418"/>
                </a:lnTo>
                <a:lnTo>
                  <a:pt x="1449" y="1418"/>
                </a:lnTo>
                <a:lnTo>
                  <a:pt x="1449" y="1419"/>
                </a:lnTo>
                <a:lnTo>
                  <a:pt x="1451" y="1419"/>
                </a:lnTo>
                <a:lnTo>
                  <a:pt x="1452" y="1416"/>
                </a:lnTo>
                <a:lnTo>
                  <a:pt x="1557" y="1459"/>
                </a:lnTo>
                <a:lnTo>
                  <a:pt x="1519" y="1558"/>
                </a:lnTo>
                <a:lnTo>
                  <a:pt x="1521" y="1558"/>
                </a:lnTo>
                <a:lnTo>
                  <a:pt x="1521" y="1560"/>
                </a:lnTo>
                <a:lnTo>
                  <a:pt x="1521" y="1561"/>
                </a:lnTo>
                <a:lnTo>
                  <a:pt x="1521" y="1563"/>
                </a:lnTo>
                <a:lnTo>
                  <a:pt x="1521" y="1565"/>
                </a:lnTo>
                <a:lnTo>
                  <a:pt x="1519" y="1566"/>
                </a:lnTo>
                <a:lnTo>
                  <a:pt x="1519" y="1568"/>
                </a:lnTo>
                <a:lnTo>
                  <a:pt x="1519" y="1569"/>
                </a:lnTo>
                <a:lnTo>
                  <a:pt x="1517" y="1571"/>
                </a:lnTo>
                <a:lnTo>
                  <a:pt x="1517" y="1572"/>
                </a:lnTo>
                <a:lnTo>
                  <a:pt x="1517" y="1574"/>
                </a:lnTo>
                <a:lnTo>
                  <a:pt x="1516" y="1574"/>
                </a:lnTo>
                <a:lnTo>
                  <a:pt x="1516" y="1575"/>
                </a:lnTo>
                <a:lnTo>
                  <a:pt x="1516" y="1577"/>
                </a:lnTo>
                <a:lnTo>
                  <a:pt x="1516" y="1578"/>
                </a:lnTo>
                <a:lnTo>
                  <a:pt x="1514" y="1578"/>
                </a:lnTo>
                <a:lnTo>
                  <a:pt x="1514" y="1580"/>
                </a:lnTo>
                <a:lnTo>
                  <a:pt x="1514" y="1581"/>
                </a:lnTo>
                <a:lnTo>
                  <a:pt x="1513" y="1581"/>
                </a:lnTo>
                <a:lnTo>
                  <a:pt x="1513" y="1583"/>
                </a:lnTo>
                <a:lnTo>
                  <a:pt x="1513" y="1584"/>
                </a:lnTo>
                <a:lnTo>
                  <a:pt x="1511" y="1586"/>
                </a:lnTo>
                <a:lnTo>
                  <a:pt x="1511" y="1587"/>
                </a:lnTo>
                <a:lnTo>
                  <a:pt x="1511" y="1589"/>
                </a:lnTo>
                <a:lnTo>
                  <a:pt x="1510" y="1590"/>
                </a:lnTo>
                <a:lnTo>
                  <a:pt x="1510" y="1592"/>
                </a:lnTo>
                <a:lnTo>
                  <a:pt x="1508" y="1592"/>
                </a:lnTo>
                <a:lnTo>
                  <a:pt x="1508" y="1593"/>
                </a:lnTo>
                <a:lnTo>
                  <a:pt x="1508" y="1595"/>
                </a:lnTo>
                <a:lnTo>
                  <a:pt x="1508" y="1596"/>
                </a:lnTo>
                <a:lnTo>
                  <a:pt x="1507" y="1596"/>
                </a:lnTo>
                <a:lnTo>
                  <a:pt x="1507" y="1598"/>
                </a:lnTo>
                <a:lnTo>
                  <a:pt x="1507" y="1599"/>
                </a:lnTo>
                <a:lnTo>
                  <a:pt x="1507" y="1601"/>
                </a:lnTo>
                <a:lnTo>
                  <a:pt x="1505" y="1601"/>
                </a:lnTo>
                <a:lnTo>
                  <a:pt x="1505" y="1602"/>
                </a:lnTo>
                <a:lnTo>
                  <a:pt x="1504" y="1602"/>
                </a:lnTo>
                <a:lnTo>
                  <a:pt x="1504" y="1605"/>
                </a:lnTo>
                <a:lnTo>
                  <a:pt x="1496" y="1602"/>
                </a:lnTo>
                <a:lnTo>
                  <a:pt x="1498" y="1598"/>
                </a:lnTo>
                <a:lnTo>
                  <a:pt x="1498" y="1599"/>
                </a:lnTo>
                <a:lnTo>
                  <a:pt x="1499" y="1598"/>
                </a:lnTo>
                <a:lnTo>
                  <a:pt x="1501" y="1599"/>
                </a:lnTo>
                <a:lnTo>
                  <a:pt x="1551" y="1463"/>
                </a:lnTo>
                <a:lnTo>
                  <a:pt x="1549" y="1463"/>
                </a:lnTo>
                <a:lnTo>
                  <a:pt x="1551" y="1459"/>
                </a:lnTo>
                <a:lnTo>
                  <a:pt x="1466" y="1424"/>
                </a:lnTo>
                <a:lnTo>
                  <a:pt x="1465" y="1424"/>
                </a:lnTo>
                <a:lnTo>
                  <a:pt x="1463" y="1425"/>
                </a:lnTo>
                <a:lnTo>
                  <a:pt x="1463" y="1428"/>
                </a:lnTo>
                <a:lnTo>
                  <a:pt x="1461" y="1428"/>
                </a:lnTo>
                <a:lnTo>
                  <a:pt x="1460" y="1427"/>
                </a:lnTo>
                <a:lnTo>
                  <a:pt x="1454" y="1425"/>
                </a:lnTo>
                <a:lnTo>
                  <a:pt x="1451" y="1425"/>
                </a:lnTo>
                <a:lnTo>
                  <a:pt x="1451" y="1424"/>
                </a:lnTo>
                <a:lnTo>
                  <a:pt x="1448" y="1424"/>
                </a:lnTo>
                <a:lnTo>
                  <a:pt x="1446" y="1422"/>
                </a:lnTo>
                <a:lnTo>
                  <a:pt x="1439" y="1419"/>
                </a:lnTo>
                <a:lnTo>
                  <a:pt x="1437" y="1419"/>
                </a:lnTo>
                <a:lnTo>
                  <a:pt x="1436" y="1419"/>
                </a:lnTo>
                <a:lnTo>
                  <a:pt x="1428" y="1416"/>
                </a:lnTo>
                <a:lnTo>
                  <a:pt x="1416" y="1412"/>
                </a:lnTo>
                <a:lnTo>
                  <a:pt x="1413" y="1410"/>
                </a:lnTo>
                <a:lnTo>
                  <a:pt x="1412" y="1410"/>
                </a:lnTo>
                <a:lnTo>
                  <a:pt x="1412" y="1412"/>
                </a:lnTo>
                <a:lnTo>
                  <a:pt x="1412" y="1413"/>
                </a:lnTo>
                <a:lnTo>
                  <a:pt x="1415" y="1413"/>
                </a:lnTo>
                <a:lnTo>
                  <a:pt x="1413" y="1415"/>
                </a:lnTo>
                <a:lnTo>
                  <a:pt x="1365" y="1396"/>
                </a:lnTo>
                <a:lnTo>
                  <a:pt x="1324" y="1427"/>
                </a:lnTo>
                <a:lnTo>
                  <a:pt x="1322" y="1427"/>
                </a:lnTo>
                <a:lnTo>
                  <a:pt x="1321" y="1428"/>
                </a:lnTo>
                <a:lnTo>
                  <a:pt x="1321" y="1430"/>
                </a:lnTo>
                <a:lnTo>
                  <a:pt x="1321" y="1431"/>
                </a:lnTo>
                <a:lnTo>
                  <a:pt x="1319" y="1431"/>
                </a:lnTo>
                <a:lnTo>
                  <a:pt x="1319" y="1433"/>
                </a:lnTo>
                <a:lnTo>
                  <a:pt x="1319" y="1434"/>
                </a:lnTo>
                <a:lnTo>
                  <a:pt x="1318" y="1436"/>
                </a:lnTo>
                <a:lnTo>
                  <a:pt x="1316" y="1434"/>
                </a:lnTo>
                <a:lnTo>
                  <a:pt x="1315" y="1434"/>
                </a:lnTo>
                <a:lnTo>
                  <a:pt x="1313" y="1434"/>
                </a:lnTo>
                <a:lnTo>
                  <a:pt x="1313" y="1436"/>
                </a:lnTo>
                <a:lnTo>
                  <a:pt x="1313" y="1437"/>
                </a:lnTo>
                <a:lnTo>
                  <a:pt x="1313" y="1439"/>
                </a:lnTo>
                <a:lnTo>
                  <a:pt x="1312" y="1440"/>
                </a:lnTo>
                <a:lnTo>
                  <a:pt x="1312" y="1442"/>
                </a:lnTo>
                <a:lnTo>
                  <a:pt x="1312" y="1443"/>
                </a:lnTo>
                <a:lnTo>
                  <a:pt x="1312" y="1445"/>
                </a:lnTo>
                <a:lnTo>
                  <a:pt x="1310" y="1445"/>
                </a:lnTo>
                <a:lnTo>
                  <a:pt x="1310" y="1446"/>
                </a:lnTo>
                <a:lnTo>
                  <a:pt x="1310" y="1448"/>
                </a:lnTo>
                <a:lnTo>
                  <a:pt x="1312" y="1448"/>
                </a:lnTo>
                <a:lnTo>
                  <a:pt x="1312" y="1449"/>
                </a:lnTo>
                <a:lnTo>
                  <a:pt x="1312" y="1451"/>
                </a:lnTo>
                <a:lnTo>
                  <a:pt x="1313" y="1452"/>
                </a:lnTo>
                <a:lnTo>
                  <a:pt x="1313" y="1454"/>
                </a:lnTo>
                <a:lnTo>
                  <a:pt x="1312" y="1454"/>
                </a:lnTo>
                <a:lnTo>
                  <a:pt x="1310" y="1454"/>
                </a:lnTo>
                <a:lnTo>
                  <a:pt x="1310" y="1455"/>
                </a:lnTo>
                <a:lnTo>
                  <a:pt x="1310" y="1457"/>
                </a:lnTo>
                <a:lnTo>
                  <a:pt x="1309" y="1457"/>
                </a:lnTo>
                <a:lnTo>
                  <a:pt x="1309" y="1459"/>
                </a:lnTo>
                <a:lnTo>
                  <a:pt x="1309" y="1460"/>
                </a:lnTo>
                <a:lnTo>
                  <a:pt x="1310" y="1462"/>
                </a:lnTo>
                <a:lnTo>
                  <a:pt x="1312" y="1462"/>
                </a:lnTo>
                <a:lnTo>
                  <a:pt x="1319" y="1465"/>
                </a:lnTo>
                <a:lnTo>
                  <a:pt x="1321" y="1465"/>
                </a:lnTo>
                <a:lnTo>
                  <a:pt x="1336" y="1471"/>
                </a:lnTo>
                <a:lnTo>
                  <a:pt x="1345" y="1474"/>
                </a:lnTo>
                <a:lnTo>
                  <a:pt x="1346" y="1475"/>
                </a:lnTo>
                <a:lnTo>
                  <a:pt x="1348" y="1475"/>
                </a:lnTo>
                <a:lnTo>
                  <a:pt x="1353" y="1477"/>
                </a:lnTo>
                <a:lnTo>
                  <a:pt x="1354" y="1478"/>
                </a:lnTo>
                <a:lnTo>
                  <a:pt x="1365" y="1481"/>
                </a:lnTo>
                <a:lnTo>
                  <a:pt x="1366" y="1483"/>
                </a:lnTo>
                <a:lnTo>
                  <a:pt x="1377" y="1487"/>
                </a:lnTo>
                <a:lnTo>
                  <a:pt x="1387" y="1490"/>
                </a:lnTo>
                <a:lnTo>
                  <a:pt x="1387" y="1492"/>
                </a:lnTo>
                <a:lnTo>
                  <a:pt x="1383" y="1504"/>
                </a:lnTo>
                <a:lnTo>
                  <a:pt x="1381" y="1504"/>
                </a:lnTo>
                <a:lnTo>
                  <a:pt x="1384" y="1496"/>
                </a:lnTo>
                <a:lnTo>
                  <a:pt x="1386" y="1492"/>
                </a:lnTo>
                <a:lnTo>
                  <a:pt x="1384" y="1490"/>
                </a:lnTo>
                <a:lnTo>
                  <a:pt x="1375" y="1487"/>
                </a:lnTo>
                <a:lnTo>
                  <a:pt x="1374" y="1487"/>
                </a:lnTo>
                <a:lnTo>
                  <a:pt x="1365" y="1483"/>
                </a:lnTo>
                <a:lnTo>
                  <a:pt x="1363" y="1483"/>
                </a:lnTo>
                <a:lnTo>
                  <a:pt x="1353" y="1478"/>
                </a:lnTo>
                <a:lnTo>
                  <a:pt x="1351" y="1478"/>
                </a:lnTo>
                <a:lnTo>
                  <a:pt x="1351" y="1480"/>
                </a:lnTo>
                <a:lnTo>
                  <a:pt x="1351" y="1478"/>
                </a:lnTo>
                <a:lnTo>
                  <a:pt x="1350" y="1478"/>
                </a:lnTo>
                <a:lnTo>
                  <a:pt x="1348" y="1478"/>
                </a:lnTo>
                <a:lnTo>
                  <a:pt x="1346" y="1478"/>
                </a:lnTo>
                <a:lnTo>
                  <a:pt x="1346" y="1477"/>
                </a:lnTo>
                <a:lnTo>
                  <a:pt x="1345" y="1477"/>
                </a:lnTo>
                <a:lnTo>
                  <a:pt x="1343" y="1477"/>
                </a:lnTo>
                <a:lnTo>
                  <a:pt x="1309" y="1463"/>
                </a:lnTo>
                <a:lnTo>
                  <a:pt x="1307" y="1463"/>
                </a:lnTo>
                <a:lnTo>
                  <a:pt x="1306" y="1463"/>
                </a:lnTo>
                <a:lnTo>
                  <a:pt x="1306" y="1465"/>
                </a:lnTo>
                <a:lnTo>
                  <a:pt x="1304" y="1465"/>
                </a:lnTo>
                <a:lnTo>
                  <a:pt x="1306" y="1466"/>
                </a:lnTo>
                <a:lnTo>
                  <a:pt x="1304" y="1466"/>
                </a:lnTo>
                <a:lnTo>
                  <a:pt x="1304" y="1468"/>
                </a:lnTo>
                <a:lnTo>
                  <a:pt x="1306" y="1468"/>
                </a:lnTo>
                <a:lnTo>
                  <a:pt x="1304" y="1468"/>
                </a:lnTo>
                <a:lnTo>
                  <a:pt x="1304" y="1471"/>
                </a:lnTo>
                <a:lnTo>
                  <a:pt x="1306" y="1471"/>
                </a:lnTo>
                <a:lnTo>
                  <a:pt x="1304" y="1472"/>
                </a:lnTo>
                <a:lnTo>
                  <a:pt x="1304" y="1474"/>
                </a:lnTo>
                <a:lnTo>
                  <a:pt x="1306" y="1475"/>
                </a:lnTo>
                <a:lnTo>
                  <a:pt x="1306" y="1477"/>
                </a:lnTo>
                <a:lnTo>
                  <a:pt x="1304" y="1477"/>
                </a:lnTo>
                <a:lnTo>
                  <a:pt x="1304" y="1478"/>
                </a:lnTo>
                <a:lnTo>
                  <a:pt x="1303" y="1478"/>
                </a:lnTo>
                <a:lnTo>
                  <a:pt x="1303" y="1480"/>
                </a:lnTo>
                <a:lnTo>
                  <a:pt x="1303" y="1481"/>
                </a:lnTo>
                <a:lnTo>
                  <a:pt x="1301" y="1481"/>
                </a:lnTo>
                <a:lnTo>
                  <a:pt x="1301" y="1483"/>
                </a:lnTo>
                <a:lnTo>
                  <a:pt x="1301" y="1484"/>
                </a:lnTo>
                <a:lnTo>
                  <a:pt x="1301" y="1486"/>
                </a:lnTo>
                <a:lnTo>
                  <a:pt x="1300" y="1486"/>
                </a:lnTo>
                <a:lnTo>
                  <a:pt x="1300" y="1487"/>
                </a:lnTo>
                <a:lnTo>
                  <a:pt x="1300" y="1489"/>
                </a:lnTo>
                <a:lnTo>
                  <a:pt x="1300" y="1490"/>
                </a:lnTo>
                <a:lnTo>
                  <a:pt x="1300" y="1492"/>
                </a:lnTo>
                <a:lnTo>
                  <a:pt x="1300" y="1493"/>
                </a:lnTo>
                <a:lnTo>
                  <a:pt x="1301" y="1493"/>
                </a:lnTo>
                <a:lnTo>
                  <a:pt x="1303" y="1493"/>
                </a:lnTo>
                <a:lnTo>
                  <a:pt x="1303" y="1495"/>
                </a:lnTo>
                <a:lnTo>
                  <a:pt x="1304" y="1495"/>
                </a:lnTo>
                <a:lnTo>
                  <a:pt x="1306" y="1495"/>
                </a:lnTo>
                <a:lnTo>
                  <a:pt x="1306" y="1496"/>
                </a:lnTo>
                <a:lnTo>
                  <a:pt x="1307" y="1496"/>
                </a:lnTo>
                <a:lnTo>
                  <a:pt x="1309" y="1496"/>
                </a:lnTo>
                <a:lnTo>
                  <a:pt x="1309" y="1498"/>
                </a:lnTo>
                <a:lnTo>
                  <a:pt x="1309" y="1499"/>
                </a:lnTo>
                <a:lnTo>
                  <a:pt x="1310" y="1499"/>
                </a:lnTo>
                <a:lnTo>
                  <a:pt x="1310" y="1501"/>
                </a:lnTo>
                <a:lnTo>
                  <a:pt x="1310" y="1502"/>
                </a:lnTo>
                <a:lnTo>
                  <a:pt x="1312" y="1502"/>
                </a:lnTo>
                <a:lnTo>
                  <a:pt x="1312" y="1504"/>
                </a:lnTo>
                <a:lnTo>
                  <a:pt x="1312" y="1505"/>
                </a:lnTo>
                <a:lnTo>
                  <a:pt x="1312" y="1507"/>
                </a:lnTo>
                <a:lnTo>
                  <a:pt x="1312" y="1508"/>
                </a:lnTo>
                <a:lnTo>
                  <a:pt x="1312" y="1510"/>
                </a:lnTo>
                <a:lnTo>
                  <a:pt x="1312" y="1512"/>
                </a:lnTo>
                <a:lnTo>
                  <a:pt x="1313" y="1512"/>
                </a:lnTo>
                <a:lnTo>
                  <a:pt x="1313" y="1513"/>
                </a:lnTo>
                <a:lnTo>
                  <a:pt x="1313" y="1515"/>
                </a:lnTo>
                <a:lnTo>
                  <a:pt x="1313" y="1516"/>
                </a:lnTo>
                <a:lnTo>
                  <a:pt x="1315" y="1516"/>
                </a:lnTo>
                <a:lnTo>
                  <a:pt x="1315" y="1518"/>
                </a:lnTo>
                <a:lnTo>
                  <a:pt x="1315" y="1519"/>
                </a:lnTo>
                <a:lnTo>
                  <a:pt x="1315" y="1521"/>
                </a:lnTo>
                <a:lnTo>
                  <a:pt x="1315" y="1522"/>
                </a:lnTo>
                <a:lnTo>
                  <a:pt x="1324" y="1521"/>
                </a:lnTo>
                <a:lnTo>
                  <a:pt x="1327" y="1521"/>
                </a:lnTo>
                <a:lnTo>
                  <a:pt x="1325" y="1518"/>
                </a:lnTo>
                <a:lnTo>
                  <a:pt x="1327" y="1516"/>
                </a:lnTo>
                <a:lnTo>
                  <a:pt x="1328" y="1518"/>
                </a:lnTo>
                <a:lnTo>
                  <a:pt x="1328" y="1519"/>
                </a:lnTo>
                <a:lnTo>
                  <a:pt x="1328" y="1521"/>
                </a:lnTo>
                <a:lnTo>
                  <a:pt x="1330" y="1521"/>
                </a:lnTo>
                <a:lnTo>
                  <a:pt x="1331" y="1521"/>
                </a:lnTo>
                <a:lnTo>
                  <a:pt x="1331" y="1522"/>
                </a:lnTo>
                <a:lnTo>
                  <a:pt x="1333" y="1522"/>
                </a:lnTo>
                <a:lnTo>
                  <a:pt x="1334" y="1522"/>
                </a:lnTo>
                <a:lnTo>
                  <a:pt x="1336" y="1522"/>
                </a:lnTo>
                <a:lnTo>
                  <a:pt x="1350" y="1527"/>
                </a:lnTo>
                <a:lnTo>
                  <a:pt x="1365" y="1533"/>
                </a:lnTo>
                <a:lnTo>
                  <a:pt x="1380" y="1539"/>
                </a:lnTo>
                <a:lnTo>
                  <a:pt x="1387" y="1542"/>
                </a:lnTo>
                <a:lnTo>
                  <a:pt x="1387" y="1540"/>
                </a:lnTo>
                <a:lnTo>
                  <a:pt x="1389" y="1540"/>
                </a:lnTo>
                <a:lnTo>
                  <a:pt x="1390" y="1540"/>
                </a:lnTo>
                <a:lnTo>
                  <a:pt x="1390" y="1539"/>
                </a:lnTo>
                <a:lnTo>
                  <a:pt x="1392" y="1540"/>
                </a:lnTo>
                <a:lnTo>
                  <a:pt x="1393" y="1540"/>
                </a:lnTo>
                <a:lnTo>
                  <a:pt x="1393" y="1542"/>
                </a:lnTo>
                <a:lnTo>
                  <a:pt x="1393" y="1543"/>
                </a:lnTo>
                <a:lnTo>
                  <a:pt x="1392" y="1543"/>
                </a:lnTo>
                <a:lnTo>
                  <a:pt x="1392" y="1545"/>
                </a:lnTo>
                <a:lnTo>
                  <a:pt x="1392" y="1546"/>
                </a:lnTo>
                <a:lnTo>
                  <a:pt x="1393" y="1546"/>
                </a:lnTo>
                <a:lnTo>
                  <a:pt x="1393" y="1548"/>
                </a:lnTo>
                <a:lnTo>
                  <a:pt x="1393" y="1549"/>
                </a:lnTo>
                <a:lnTo>
                  <a:pt x="1392" y="1549"/>
                </a:lnTo>
                <a:lnTo>
                  <a:pt x="1392" y="1551"/>
                </a:lnTo>
                <a:lnTo>
                  <a:pt x="1392" y="1552"/>
                </a:lnTo>
                <a:lnTo>
                  <a:pt x="1393" y="1552"/>
                </a:lnTo>
                <a:lnTo>
                  <a:pt x="1392" y="1554"/>
                </a:lnTo>
                <a:lnTo>
                  <a:pt x="1393" y="1554"/>
                </a:lnTo>
                <a:lnTo>
                  <a:pt x="1393" y="1555"/>
                </a:lnTo>
                <a:lnTo>
                  <a:pt x="1393" y="1557"/>
                </a:lnTo>
                <a:lnTo>
                  <a:pt x="1393" y="1558"/>
                </a:lnTo>
                <a:lnTo>
                  <a:pt x="1393" y="1560"/>
                </a:lnTo>
                <a:lnTo>
                  <a:pt x="1393" y="1561"/>
                </a:lnTo>
                <a:lnTo>
                  <a:pt x="1393" y="1563"/>
                </a:lnTo>
                <a:lnTo>
                  <a:pt x="1393" y="1565"/>
                </a:lnTo>
                <a:lnTo>
                  <a:pt x="1393" y="1566"/>
                </a:lnTo>
                <a:lnTo>
                  <a:pt x="1393" y="1568"/>
                </a:lnTo>
                <a:lnTo>
                  <a:pt x="1395" y="1569"/>
                </a:lnTo>
                <a:lnTo>
                  <a:pt x="1393" y="1569"/>
                </a:lnTo>
                <a:lnTo>
                  <a:pt x="1393" y="1571"/>
                </a:lnTo>
                <a:lnTo>
                  <a:pt x="1393" y="1572"/>
                </a:lnTo>
                <a:lnTo>
                  <a:pt x="1393" y="1574"/>
                </a:lnTo>
                <a:lnTo>
                  <a:pt x="1395" y="1574"/>
                </a:lnTo>
                <a:lnTo>
                  <a:pt x="1393" y="1574"/>
                </a:lnTo>
                <a:lnTo>
                  <a:pt x="1393" y="1575"/>
                </a:lnTo>
                <a:lnTo>
                  <a:pt x="1393" y="1577"/>
                </a:lnTo>
                <a:lnTo>
                  <a:pt x="1393" y="1578"/>
                </a:lnTo>
                <a:lnTo>
                  <a:pt x="1393" y="1580"/>
                </a:lnTo>
                <a:lnTo>
                  <a:pt x="1393" y="1581"/>
                </a:lnTo>
                <a:lnTo>
                  <a:pt x="1395" y="1581"/>
                </a:lnTo>
                <a:lnTo>
                  <a:pt x="1395" y="1583"/>
                </a:lnTo>
                <a:lnTo>
                  <a:pt x="1393" y="1583"/>
                </a:lnTo>
                <a:lnTo>
                  <a:pt x="1393" y="1584"/>
                </a:lnTo>
                <a:lnTo>
                  <a:pt x="1395" y="1584"/>
                </a:lnTo>
                <a:lnTo>
                  <a:pt x="1395" y="1586"/>
                </a:lnTo>
                <a:lnTo>
                  <a:pt x="1393" y="1586"/>
                </a:lnTo>
                <a:lnTo>
                  <a:pt x="1393" y="1587"/>
                </a:lnTo>
                <a:lnTo>
                  <a:pt x="1395" y="1587"/>
                </a:lnTo>
                <a:lnTo>
                  <a:pt x="1393" y="1587"/>
                </a:lnTo>
                <a:lnTo>
                  <a:pt x="1393" y="1589"/>
                </a:lnTo>
                <a:lnTo>
                  <a:pt x="1393" y="1590"/>
                </a:lnTo>
                <a:lnTo>
                  <a:pt x="1393" y="1592"/>
                </a:lnTo>
                <a:lnTo>
                  <a:pt x="1395" y="1593"/>
                </a:lnTo>
                <a:lnTo>
                  <a:pt x="1395" y="1595"/>
                </a:lnTo>
                <a:lnTo>
                  <a:pt x="1395" y="1596"/>
                </a:lnTo>
                <a:lnTo>
                  <a:pt x="1395" y="1598"/>
                </a:lnTo>
                <a:lnTo>
                  <a:pt x="1395" y="1599"/>
                </a:lnTo>
                <a:lnTo>
                  <a:pt x="1396" y="1599"/>
                </a:lnTo>
                <a:lnTo>
                  <a:pt x="1398" y="1599"/>
                </a:lnTo>
                <a:lnTo>
                  <a:pt x="1399" y="1599"/>
                </a:lnTo>
                <a:lnTo>
                  <a:pt x="1401" y="1599"/>
                </a:lnTo>
                <a:lnTo>
                  <a:pt x="1402" y="1599"/>
                </a:lnTo>
                <a:lnTo>
                  <a:pt x="1404" y="1599"/>
                </a:lnTo>
                <a:lnTo>
                  <a:pt x="1406" y="1599"/>
                </a:lnTo>
                <a:lnTo>
                  <a:pt x="1407" y="1599"/>
                </a:lnTo>
                <a:lnTo>
                  <a:pt x="1409" y="1599"/>
                </a:lnTo>
                <a:lnTo>
                  <a:pt x="1410" y="1599"/>
                </a:lnTo>
                <a:lnTo>
                  <a:pt x="1412" y="1599"/>
                </a:lnTo>
                <a:lnTo>
                  <a:pt x="1413" y="1599"/>
                </a:lnTo>
                <a:lnTo>
                  <a:pt x="1415" y="1599"/>
                </a:lnTo>
                <a:lnTo>
                  <a:pt x="1416" y="1599"/>
                </a:lnTo>
                <a:lnTo>
                  <a:pt x="1418" y="1599"/>
                </a:lnTo>
                <a:lnTo>
                  <a:pt x="1419" y="1599"/>
                </a:lnTo>
                <a:lnTo>
                  <a:pt x="1421" y="1599"/>
                </a:lnTo>
                <a:lnTo>
                  <a:pt x="1422" y="1599"/>
                </a:lnTo>
                <a:lnTo>
                  <a:pt x="1424" y="1599"/>
                </a:lnTo>
                <a:lnTo>
                  <a:pt x="1425" y="1599"/>
                </a:lnTo>
                <a:lnTo>
                  <a:pt x="1427" y="1599"/>
                </a:lnTo>
                <a:lnTo>
                  <a:pt x="1427" y="1598"/>
                </a:lnTo>
                <a:lnTo>
                  <a:pt x="1428" y="1598"/>
                </a:lnTo>
                <a:lnTo>
                  <a:pt x="1434" y="1578"/>
                </a:lnTo>
                <a:lnTo>
                  <a:pt x="1434" y="1577"/>
                </a:lnTo>
                <a:lnTo>
                  <a:pt x="1436" y="1577"/>
                </a:lnTo>
                <a:lnTo>
                  <a:pt x="1436" y="1575"/>
                </a:lnTo>
                <a:lnTo>
                  <a:pt x="1436" y="1574"/>
                </a:lnTo>
                <a:lnTo>
                  <a:pt x="1437" y="1571"/>
                </a:lnTo>
                <a:lnTo>
                  <a:pt x="1440" y="1563"/>
                </a:lnTo>
                <a:lnTo>
                  <a:pt x="1440" y="1561"/>
                </a:lnTo>
                <a:lnTo>
                  <a:pt x="1442" y="1561"/>
                </a:lnTo>
                <a:lnTo>
                  <a:pt x="1442" y="1560"/>
                </a:lnTo>
                <a:lnTo>
                  <a:pt x="1442" y="1558"/>
                </a:lnTo>
                <a:lnTo>
                  <a:pt x="1442" y="1557"/>
                </a:lnTo>
                <a:lnTo>
                  <a:pt x="1443" y="1557"/>
                </a:lnTo>
                <a:lnTo>
                  <a:pt x="1443" y="1555"/>
                </a:lnTo>
                <a:lnTo>
                  <a:pt x="1443" y="1554"/>
                </a:lnTo>
                <a:lnTo>
                  <a:pt x="1445" y="1552"/>
                </a:lnTo>
                <a:lnTo>
                  <a:pt x="1445" y="1551"/>
                </a:lnTo>
                <a:lnTo>
                  <a:pt x="1445" y="1549"/>
                </a:lnTo>
                <a:lnTo>
                  <a:pt x="1446" y="1548"/>
                </a:lnTo>
                <a:lnTo>
                  <a:pt x="1446" y="1546"/>
                </a:lnTo>
                <a:lnTo>
                  <a:pt x="1448" y="1543"/>
                </a:lnTo>
                <a:lnTo>
                  <a:pt x="1449" y="1539"/>
                </a:lnTo>
                <a:lnTo>
                  <a:pt x="1451" y="1534"/>
                </a:lnTo>
                <a:lnTo>
                  <a:pt x="1457" y="1518"/>
                </a:lnTo>
                <a:lnTo>
                  <a:pt x="1458" y="1518"/>
                </a:lnTo>
                <a:lnTo>
                  <a:pt x="1458" y="1516"/>
                </a:lnTo>
                <a:lnTo>
                  <a:pt x="1458" y="1515"/>
                </a:lnTo>
                <a:lnTo>
                  <a:pt x="1457" y="1515"/>
                </a:lnTo>
                <a:lnTo>
                  <a:pt x="1457" y="1513"/>
                </a:lnTo>
                <a:lnTo>
                  <a:pt x="1458" y="1513"/>
                </a:lnTo>
                <a:lnTo>
                  <a:pt x="1458" y="1512"/>
                </a:lnTo>
                <a:lnTo>
                  <a:pt x="1460" y="1512"/>
                </a:lnTo>
                <a:lnTo>
                  <a:pt x="1461" y="1512"/>
                </a:lnTo>
                <a:lnTo>
                  <a:pt x="1461" y="1513"/>
                </a:lnTo>
                <a:lnTo>
                  <a:pt x="1461" y="1515"/>
                </a:lnTo>
                <a:lnTo>
                  <a:pt x="1458" y="1524"/>
                </a:lnTo>
                <a:lnTo>
                  <a:pt x="1445" y="1557"/>
                </a:lnTo>
                <a:lnTo>
                  <a:pt x="1445" y="1558"/>
                </a:lnTo>
                <a:lnTo>
                  <a:pt x="1446" y="1558"/>
                </a:lnTo>
                <a:lnTo>
                  <a:pt x="1446" y="1560"/>
                </a:lnTo>
                <a:lnTo>
                  <a:pt x="1445" y="1560"/>
                </a:lnTo>
                <a:lnTo>
                  <a:pt x="1446" y="1560"/>
                </a:lnTo>
                <a:lnTo>
                  <a:pt x="1445" y="1560"/>
                </a:lnTo>
                <a:lnTo>
                  <a:pt x="1445" y="1561"/>
                </a:lnTo>
                <a:lnTo>
                  <a:pt x="1445" y="1563"/>
                </a:lnTo>
                <a:lnTo>
                  <a:pt x="1443" y="1563"/>
                </a:lnTo>
                <a:lnTo>
                  <a:pt x="1443" y="1565"/>
                </a:lnTo>
                <a:lnTo>
                  <a:pt x="1443" y="1566"/>
                </a:lnTo>
                <a:lnTo>
                  <a:pt x="1443" y="1568"/>
                </a:lnTo>
                <a:lnTo>
                  <a:pt x="1442" y="1568"/>
                </a:lnTo>
                <a:lnTo>
                  <a:pt x="1442" y="1569"/>
                </a:lnTo>
                <a:lnTo>
                  <a:pt x="1442" y="1571"/>
                </a:lnTo>
                <a:lnTo>
                  <a:pt x="1440" y="1572"/>
                </a:lnTo>
                <a:lnTo>
                  <a:pt x="1440" y="1574"/>
                </a:lnTo>
                <a:lnTo>
                  <a:pt x="1440" y="1575"/>
                </a:lnTo>
                <a:lnTo>
                  <a:pt x="1439" y="1575"/>
                </a:lnTo>
                <a:lnTo>
                  <a:pt x="1439" y="1577"/>
                </a:lnTo>
                <a:lnTo>
                  <a:pt x="1439" y="1578"/>
                </a:lnTo>
                <a:lnTo>
                  <a:pt x="1439" y="1580"/>
                </a:lnTo>
                <a:lnTo>
                  <a:pt x="1437" y="1580"/>
                </a:lnTo>
                <a:lnTo>
                  <a:pt x="1437" y="1581"/>
                </a:lnTo>
                <a:lnTo>
                  <a:pt x="1437" y="1583"/>
                </a:lnTo>
                <a:lnTo>
                  <a:pt x="1437" y="1584"/>
                </a:lnTo>
                <a:lnTo>
                  <a:pt x="1436" y="1584"/>
                </a:lnTo>
                <a:lnTo>
                  <a:pt x="1436" y="1586"/>
                </a:lnTo>
                <a:lnTo>
                  <a:pt x="1436" y="1587"/>
                </a:lnTo>
                <a:lnTo>
                  <a:pt x="1434" y="1587"/>
                </a:lnTo>
                <a:lnTo>
                  <a:pt x="1434" y="1589"/>
                </a:lnTo>
                <a:lnTo>
                  <a:pt x="1434" y="1590"/>
                </a:lnTo>
                <a:lnTo>
                  <a:pt x="1434" y="1592"/>
                </a:lnTo>
                <a:lnTo>
                  <a:pt x="1433" y="1592"/>
                </a:lnTo>
                <a:lnTo>
                  <a:pt x="1433" y="1593"/>
                </a:lnTo>
                <a:lnTo>
                  <a:pt x="1433" y="1595"/>
                </a:lnTo>
                <a:lnTo>
                  <a:pt x="1431" y="1595"/>
                </a:lnTo>
                <a:lnTo>
                  <a:pt x="1431" y="1596"/>
                </a:lnTo>
                <a:lnTo>
                  <a:pt x="1431" y="1598"/>
                </a:lnTo>
                <a:lnTo>
                  <a:pt x="1431" y="1599"/>
                </a:lnTo>
                <a:lnTo>
                  <a:pt x="1430" y="1599"/>
                </a:lnTo>
                <a:lnTo>
                  <a:pt x="1430" y="1601"/>
                </a:lnTo>
                <a:lnTo>
                  <a:pt x="1430" y="1602"/>
                </a:lnTo>
                <a:lnTo>
                  <a:pt x="1428" y="1602"/>
                </a:lnTo>
                <a:lnTo>
                  <a:pt x="1427" y="1602"/>
                </a:lnTo>
                <a:lnTo>
                  <a:pt x="1425" y="1602"/>
                </a:lnTo>
                <a:lnTo>
                  <a:pt x="1424" y="1602"/>
                </a:lnTo>
                <a:lnTo>
                  <a:pt x="1422" y="1602"/>
                </a:lnTo>
                <a:lnTo>
                  <a:pt x="1421" y="1602"/>
                </a:lnTo>
                <a:lnTo>
                  <a:pt x="1419" y="1602"/>
                </a:lnTo>
                <a:lnTo>
                  <a:pt x="1419" y="1604"/>
                </a:lnTo>
                <a:lnTo>
                  <a:pt x="1418" y="1604"/>
                </a:lnTo>
                <a:lnTo>
                  <a:pt x="1416" y="1604"/>
                </a:lnTo>
                <a:lnTo>
                  <a:pt x="1415" y="1604"/>
                </a:lnTo>
                <a:lnTo>
                  <a:pt x="1413" y="1604"/>
                </a:lnTo>
                <a:lnTo>
                  <a:pt x="1412" y="1604"/>
                </a:lnTo>
                <a:lnTo>
                  <a:pt x="1410" y="1604"/>
                </a:lnTo>
                <a:lnTo>
                  <a:pt x="1409" y="1604"/>
                </a:lnTo>
                <a:lnTo>
                  <a:pt x="1407" y="1604"/>
                </a:lnTo>
                <a:lnTo>
                  <a:pt x="1406" y="1604"/>
                </a:lnTo>
                <a:lnTo>
                  <a:pt x="1404" y="1604"/>
                </a:lnTo>
                <a:lnTo>
                  <a:pt x="1402" y="1604"/>
                </a:lnTo>
                <a:lnTo>
                  <a:pt x="1401" y="1604"/>
                </a:lnTo>
                <a:lnTo>
                  <a:pt x="1399" y="1604"/>
                </a:lnTo>
                <a:lnTo>
                  <a:pt x="1398" y="1604"/>
                </a:lnTo>
                <a:lnTo>
                  <a:pt x="1396" y="1604"/>
                </a:lnTo>
                <a:lnTo>
                  <a:pt x="1395" y="1604"/>
                </a:lnTo>
                <a:lnTo>
                  <a:pt x="1395" y="1605"/>
                </a:lnTo>
                <a:lnTo>
                  <a:pt x="1395" y="1607"/>
                </a:lnTo>
                <a:lnTo>
                  <a:pt x="1395" y="1608"/>
                </a:lnTo>
                <a:lnTo>
                  <a:pt x="1395" y="1610"/>
                </a:lnTo>
                <a:lnTo>
                  <a:pt x="1395" y="1611"/>
                </a:lnTo>
                <a:lnTo>
                  <a:pt x="1395" y="1613"/>
                </a:lnTo>
                <a:lnTo>
                  <a:pt x="1395" y="1614"/>
                </a:lnTo>
                <a:lnTo>
                  <a:pt x="1395" y="1616"/>
                </a:lnTo>
                <a:lnTo>
                  <a:pt x="1395" y="1618"/>
                </a:lnTo>
                <a:lnTo>
                  <a:pt x="1395" y="1619"/>
                </a:lnTo>
                <a:lnTo>
                  <a:pt x="1395" y="1621"/>
                </a:lnTo>
                <a:lnTo>
                  <a:pt x="1395" y="1622"/>
                </a:lnTo>
                <a:lnTo>
                  <a:pt x="1395" y="1624"/>
                </a:lnTo>
                <a:lnTo>
                  <a:pt x="1395" y="1625"/>
                </a:lnTo>
                <a:lnTo>
                  <a:pt x="1395" y="1627"/>
                </a:lnTo>
                <a:lnTo>
                  <a:pt x="1395" y="1628"/>
                </a:lnTo>
                <a:lnTo>
                  <a:pt x="1395" y="1630"/>
                </a:lnTo>
                <a:lnTo>
                  <a:pt x="1395" y="1631"/>
                </a:lnTo>
                <a:lnTo>
                  <a:pt x="1395" y="1633"/>
                </a:lnTo>
                <a:lnTo>
                  <a:pt x="1395" y="1634"/>
                </a:lnTo>
                <a:lnTo>
                  <a:pt x="1395" y="1636"/>
                </a:lnTo>
                <a:lnTo>
                  <a:pt x="1395" y="1637"/>
                </a:lnTo>
                <a:lnTo>
                  <a:pt x="1396" y="1637"/>
                </a:lnTo>
                <a:lnTo>
                  <a:pt x="1396" y="1639"/>
                </a:lnTo>
                <a:lnTo>
                  <a:pt x="1396" y="1640"/>
                </a:lnTo>
                <a:lnTo>
                  <a:pt x="1396" y="1642"/>
                </a:lnTo>
                <a:lnTo>
                  <a:pt x="1395" y="1642"/>
                </a:lnTo>
                <a:lnTo>
                  <a:pt x="1395" y="1643"/>
                </a:lnTo>
                <a:lnTo>
                  <a:pt x="1395" y="1645"/>
                </a:lnTo>
                <a:lnTo>
                  <a:pt x="1395" y="1646"/>
                </a:lnTo>
                <a:lnTo>
                  <a:pt x="1395" y="1648"/>
                </a:lnTo>
                <a:lnTo>
                  <a:pt x="1396" y="1649"/>
                </a:lnTo>
                <a:lnTo>
                  <a:pt x="1396" y="1651"/>
                </a:lnTo>
                <a:lnTo>
                  <a:pt x="1396" y="1652"/>
                </a:lnTo>
                <a:lnTo>
                  <a:pt x="1396" y="1654"/>
                </a:lnTo>
                <a:lnTo>
                  <a:pt x="1396" y="1655"/>
                </a:lnTo>
                <a:lnTo>
                  <a:pt x="1396" y="1657"/>
                </a:lnTo>
                <a:lnTo>
                  <a:pt x="1396" y="1658"/>
                </a:lnTo>
                <a:lnTo>
                  <a:pt x="1396" y="1660"/>
                </a:lnTo>
                <a:lnTo>
                  <a:pt x="1396" y="1661"/>
                </a:lnTo>
                <a:lnTo>
                  <a:pt x="1396" y="1663"/>
                </a:lnTo>
                <a:lnTo>
                  <a:pt x="1396" y="1664"/>
                </a:lnTo>
                <a:lnTo>
                  <a:pt x="1396" y="1666"/>
                </a:lnTo>
                <a:lnTo>
                  <a:pt x="1396" y="1667"/>
                </a:lnTo>
                <a:lnTo>
                  <a:pt x="1396" y="1669"/>
                </a:lnTo>
                <a:lnTo>
                  <a:pt x="1396" y="1671"/>
                </a:lnTo>
                <a:lnTo>
                  <a:pt x="1396" y="1672"/>
                </a:lnTo>
                <a:lnTo>
                  <a:pt x="1396" y="1674"/>
                </a:lnTo>
                <a:lnTo>
                  <a:pt x="1396" y="1675"/>
                </a:lnTo>
                <a:lnTo>
                  <a:pt x="1396" y="1677"/>
                </a:lnTo>
                <a:lnTo>
                  <a:pt x="1396" y="1678"/>
                </a:lnTo>
                <a:lnTo>
                  <a:pt x="1396" y="1680"/>
                </a:lnTo>
                <a:lnTo>
                  <a:pt x="1396" y="1681"/>
                </a:lnTo>
                <a:lnTo>
                  <a:pt x="1396" y="1683"/>
                </a:lnTo>
                <a:lnTo>
                  <a:pt x="1396" y="1684"/>
                </a:lnTo>
                <a:lnTo>
                  <a:pt x="1396" y="1686"/>
                </a:lnTo>
                <a:lnTo>
                  <a:pt x="1396" y="1687"/>
                </a:lnTo>
                <a:lnTo>
                  <a:pt x="1396" y="1689"/>
                </a:lnTo>
                <a:lnTo>
                  <a:pt x="1396" y="1690"/>
                </a:lnTo>
                <a:lnTo>
                  <a:pt x="1396" y="1692"/>
                </a:lnTo>
                <a:lnTo>
                  <a:pt x="1398" y="1692"/>
                </a:lnTo>
                <a:lnTo>
                  <a:pt x="1398" y="1693"/>
                </a:lnTo>
                <a:lnTo>
                  <a:pt x="1398" y="1695"/>
                </a:lnTo>
                <a:lnTo>
                  <a:pt x="1398" y="1696"/>
                </a:lnTo>
                <a:lnTo>
                  <a:pt x="1398" y="1698"/>
                </a:lnTo>
                <a:lnTo>
                  <a:pt x="1398" y="1699"/>
                </a:lnTo>
                <a:lnTo>
                  <a:pt x="1398" y="1701"/>
                </a:lnTo>
                <a:lnTo>
                  <a:pt x="1398" y="1702"/>
                </a:lnTo>
                <a:lnTo>
                  <a:pt x="1396" y="1702"/>
                </a:lnTo>
                <a:lnTo>
                  <a:pt x="1396" y="1704"/>
                </a:lnTo>
                <a:lnTo>
                  <a:pt x="1398" y="1704"/>
                </a:lnTo>
                <a:lnTo>
                  <a:pt x="1398" y="1705"/>
                </a:lnTo>
                <a:lnTo>
                  <a:pt x="1398" y="1707"/>
                </a:lnTo>
                <a:lnTo>
                  <a:pt x="1398" y="1708"/>
                </a:lnTo>
                <a:lnTo>
                  <a:pt x="1398" y="1710"/>
                </a:lnTo>
                <a:lnTo>
                  <a:pt x="1398" y="1711"/>
                </a:lnTo>
                <a:lnTo>
                  <a:pt x="1398" y="1713"/>
                </a:lnTo>
                <a:lnTo>
                  <a:pt x="1398" y="1714"/>
                </a:lnTo>
                <a:lnTo>
                  <a:pt x="1398" y="1716"/>
                </a:lnTo>
                <a:lnTo>
                  <a:pt x="1398" y="1717"/>
                </a:lnTo>
                <a:lnTo>
                  <a:pt x="1398" y="1719"/>
                </a:lnTo>
                <a:lnTo>
                  <a:pt x="1398" y="1720"/>
                </a:lnTo>
                <a:lnTo>
                  <a:pt x="1398" y="1722"/>
                </a:lnTo>
                <a:lnTo>
                  <a:pt x="1398" y="1724"/>
                </a:lnTo>
                <a:lnTo>
                  <a:pt x="1398" y="1725"/>
                </a:lnTo>
                <a:lnTo>
                  <a:pt x="1398" y="1727"/>
                </a:lnTo>
                <a:lnTo>
                  <a:pt x="1398" y="1728"/>
                </a:lnTo>
                <a:lnTo>
                  <a:pt x="1398" y="1730"/>
                </a:lnTo>
                <a:lnTo>
                  <a:pt x="1398" y="1731"/>
                </a:lnTo>
                <a:lnTo>
                  <a:pt x="1398" y="1733"/>
                </a:lnTo>
                <a:lnTo>
                  <a:pt x="1398" y="1734"/>
                </a:lnTo>
                <a:lnTo>
                  <a:pt x="1398" y="1736"/>
                </a:lnTo>
                <a:lnTo>
                  <a:pt x="1398" y="1737"/>
                </a:lnTo>
                <a:lnTo>
                  <a:pt x="1398" y="1739"/>
                </a:lnTo>
                <a:lnTo>
                  <a:pt x="1398" y="1740"/>
                </a:lnTo>
                <a:lnTo>
                  <a:pt x="1398" y="1742"/>
                </a:lnTo>
                <a:lnTo>
                  <a:pt x="1398" y="1743"/>
                </a:lnTo>
                <a:lnTo>
                  <a:pt x="1398" y="1745"/>
                </a:lnTo>
                <a:lnTo>
                  <a:pt x="1396" y="1745"/>
                </a:lnTo>
                <a:lnTo>
                  <a:pt x="1396" y="1746"/>
                </a:lnTo>
                <a:lnTo>
                  <a:pt x="1395" y="1746"/>
                </a:lnTo>
                <a:lnTo>
                  <a:pt x="1395" y="1748"/>
                </a:lnTo>
                <a:lnTo>
                  <a:pt x="1393" y="1748"/>
                </a:lnTo>
                <a:lnTo>
                  <a:pt x="1392" y="1748"/>
                </a:lnTo>
                <a:lnTo>
                  <a:pt x="1390" y="1748"/>
                </a:lnTo>
                <a:lnTo>
                  <a:pt x="1389" y="1748"/>
                </a:lnTo>
                <a:lnTo>
                  <a:pt x="1389" y="1746"/>
                </a:lnTo>
                <a:lnTo>
                  <a:pt x="1387" y="1746"/>
                </a:lnTo>
                <a:lnTo>
                  <a:pt x="1387" y="1745"/>
                </a:lnTo>
                <a:lnTo>
                  <a:pt x="1387" y="1743"/>
                </a:lnTo>
                <a:lnTo>
                  <a:pt x="1387" y="1742"/>
                </a:lnTo>
                <a:lnTo>
                  <a:pt x="1387" y="1740"/>
                </a:lnTo>
                <a:lnTo>
                  <a:pt x="1389" y="1740"/>
                </a:lnTo>
                <a:lnTo>
                  <a:pt x="1390" y="1740"/>
                </a:lnTo>
                <a:lnTo>
                  <a:pt x="1392" y="1739"/>
                </a:lnTo>
                <a:lnTo>
                  <a:pt x="1392" y="1737"/>
                </a:lnTo>
                <a:lnTo>
                  <a:pt x="1393" y="1737"/>
                </a:lnTo>
                <a:lnTo>
                  <a:pt x="1393" y="1736"/>
                </a:lnTo>
                <a:lnTo>
                  <a:pt x="1393" y="1734"/>
                </a:lnTo>
                <a:lnTo>
                  <a:pt x="1393" y="1727"/>
                </a:lnTo>
                <a:lnTo>
                  <a:pt x="1392" y="1725"/>
                </a:lnTo>
                <a:lnTo>
                  <a:pt x="1393" y="1725"/>
                </a:lnTo>
                <a:lnTo>
                  <a:pt x="1392" y="1725"/>
                </a:lnTo>
                <a:lnTo>
                  <a:pt x="1366" y="1725"/>
                </a:lnTo>
                <a:lnTo>
                  <a:pt x="1365" y="1725"/>
                </a:lnTo>
                <a:lnTo>
                  <a:pt x="1363" y="1725"/>
                </a:lnTo>
                <a:lnTo>
                  <a:pt x="1362" y="1724"/>
                </a:lnTo>
                <a:lnTo>
                  <a:pt x="1362" y="1722"/>
                </a:lnTo>
                <a:lnTo>
                  <a:pt x="1360" y="1722"/>
                </a:lnTo>
                <a:lnTo>
                  <a:pt x="1360" y="1720"/>
                </a:lnTo>
                <a:lnTo>
                  <a:pt x="1368" y="1720"/>
                </a:lnTo>
                <a:lnTo>
                  <a:pt x="1365" y="1605"/>
                </a:lnTo>
                <a:lnTo>
                  <a:pt x="1360" y="1605"/>
                </a:lnTo>
                <a:lnTo>
                  <a:pt x="1360" y="1601"/>
                </a:lnTo>
                <a:lnTo>
                  <a:pt x="1327" y="1602"/>
                </a:lnTo>
                <a:lnTo>
                  <a:pt x="1327" y="1601"/>
                </a:lnTo>
                <a:lnTo>
                  <a:pt x="1328" y="1601"/>
                </a:lnTo>
                <a:lnTo>
                  <a:pt x="1328" y="1599"/>
                </a:lnTo>
                <a:lnTo>
                  <a:pt x="1327" y="1599"/>
                </a:lnTo>
                <a:lnTo>
                  <a:pt x="1325" y="1599"/>
                </a:lnTo>
                <a:lnTo>
                  <a:pt x="1324" y="1599"/>
                </a:lnTo>
                <a:lnTo>
                  <a:pt x="1325" y="1599"/>
                </a:lnTo>
                <a:lnTo>
                  <a:pt x="1325" y="1601"/>
                </a:lnTo>
                <a:lnTo>
                  <a:pt x="1324" y="1601"/>
                </a:lnTo>
                <a:lnTo>
                  <a:pt x="1324" y="1602"/>
                </a:lnTo>
                <a:lnTo>
                  <a:pt x="1324" y="1604"/>
                </a:lnTo>
                <a:lnTo>
                  <a:pt x="1322" y="1604"/>
                </a:lnTo>
                <a:lnTo>
                  <a:pt x="1322" y="1605"/>
                </a:lnTo>
                <a:lnTo>
                  <a:pt x="1322" y="1607"/>
                </a:lnTo>
                <a:lnTo>
                  <a:pt x="1322" y="1608"/>
                </a:lnTo>
                <a:lnTo>
                  <a:pt x="1321" y="1610"/>
                </a:lnTo>
                <a:lnTo>
                  <a:pt x="1321" y="1611"/>
                </a:lnTo>
                <a:lnTo>
                  <a:pt x="1321" y="1613"/>
                </a:lnTo>
                <a:lnTo>
                  <a:pt x="1319" y="1613"/>
                </a:lnTo>
                <a:lnTo>
                  <a:pt x="1319" y="1614"/>
                </a:lnTo>
                <a:lnTo>
                  <a:pt x="1319" y="1616"/>
                </a:lnTo>
                <a:lnTo>
                  <a:pt x="1318" y="1616"/>
                </a:lnTo>
                <a:lnTo>
                  <a:pt x="1318" y="1618"/>
                </a:lnTo>
                <a:lnTo>
                  <a:pt x="1318" y="1619"/>
                </a:lnTo>
                <a:lnTo>
                  <a:pt x="1318" y="1621"/>
                </a:lnTo>
                <a:lnTo>
                  <a:pt x="1316" y="1621"/>
                </a:lnTo>
                <a:lnTo>
                  <a:pt x="1316" y="1622"/>
                </a:lnTo>
                <a:lnTo>
                  <a:pt x="1316" y="1624"/>
                </a:lnTo>
                <a:lnTo>
                  <a:pt x="1315" y="1624"/>
                </a:lnTo>
                <a:lnTo>
                  <a:pt x="1315" y="1625"/>
                </a:lnTo>
                <a:lnTo>
                  <a:pt x="1316" y="1625"/>
                </a:lnTo>
                <a:lnTo>
                  <a:pt x="1315" y="1625"/>
                </a:lnTo>
                <a:lnTo>
                  <a:pt x="1315" y="1627"/>
                </a:lnTo>
                <a:lnTo>
                  <a:pt x="1315" y="1628"/>
                </a:lnTo>
                <a:lnTo>
                  <a:pt x="1313" y="1628"/>
                </a:lnTo>
                <a:lnTo>
                  <a:pt x="1313" y="1630"/>
                </a:lnTo>
                <a:lnTo>
                  <a:pt x="1313" y="1631"/>
                </a:lnTo>
                <a:lnTo>
                  <a:pt x="1313" y="1633"/>
                </a:lnTo>
                <a:lnTo>
                  <a:pt x="1312" y="1633"/>
                </a:lnTo>
                <a:lnTo>
                  <a:pt x="1312" y="1636"/>
                </a:lnTo>
                <a:lnTo>
                  <a:pt x="1310" y="1637"/>
                </a:lnTo>
                <a:lnTo>
                  <a:pt x="1310" y="1639"/>
                </a:lnTo>
                <a:lnTo>
                  <a:pt x="1309" y="1640"/>
                </a:lnTo>
                <a:lnTo>
                  <a:pt x="1307" y="1639"/>
                </a:lnTo>
                <a:lnTo>
                  <a:pt x="1294" y="1642"/>
                </a:lnTo>
                <a:lnTo>
                  <a:pt x="1292" y="1642"/>
                </a:lnTo>
                <a:lnTo>
                  <a:pt x="1287" y="1642"/>
                </a:lnTo>
                <a:lnTo>
                  <a:pt x="1295" y="1640"/>
                </a:lnTo>
                <a:lnTo>
                  <a:pt x="1295" y="1634"/>
                </a:lnTo>
                <a:lnTo>
                  <a:pt x="1295" y="1633"/>
                </a:lnTo>
                <a:lnTo>
                  <a:pt x="1294" y="1633"/>
                </a:lnTo>
                <a:lnTo>
                  <a:pt x="1289" y="1631"/>
                </a:lnTo>
                <a:lnTo>
                  <a:pt x="1287" y="1630"/>
                </a:lnTo>
                <a:lnTo>
                  <a:pt x="1286" y="1630"/>
                </a:lnTo>
                <a:lnTo>
                  <a:pt x="1287" y="1630"/>
                </a:lnTo>
                <a:lnTo>
                  <a:pt x="1286" y="1630"/>
                </a:lnTo>
                <a:lnTo>
                  <a:pt x="1321" y="1536"/>
                </a:lnTo>
                <a:lnTo>
                  <a:pt x="1328" y="1539"/>
                </a:lnTo>
                <a:lnTo>
                  <a:pt x="1328" y="1540"/>
                </a:lnTo>
                <a:lnTo>
                  <a:pt x="1331" y="1542"/>
                </a:lnTo>
                <a:lnTo>
                  <a:pt x="1331" y="1534"/>
                </a:lnTo>
                <a:lnTo>
                  <a:pt x="1331" y="1533"/>
                </a:lnTo>
                <a:lnTo>
                  <a:pt x="1330" y="1533"/>
                </a:lnTo>
                <a:lnTo>
                  <a:pt x="1330" y="1531"/>
                </a:lnTo>
                <a:lnTo>
                  <a:pt x="1330" y="1530"/>
                </a:lnTo>
                <a:lnTo>
                  <a:pt x="1328" y="1530"/>
                </a:lnTo>
                <a:lnTo>
                  <a:pt x="1327" y="1528"/>
                </a:lnTo>
                <a:lnTo>
                  <a:pt x="1327" y="1527"/>
                </a:lnTo>
                <a:lnTo>
                  <a:pt x="1325" y="1527"/>
                </a:lnTo>
                <a:lnTo>
                  <a:pt x="1324" y="1525"/>
                </a:lnTo>
                <a:lnTo>
                  <a:pt x="1322" y="1525"/>
                </a:lnTo>
                <a:lnTo>
                  <a:pt x="1321" y="1525"/>
                </a:lnTo>
                <a:lnTo>
                  <a:pt x="1313" y="1525"/>
                </a:lnTo>
                <a:lnTo>
                  <a:pt x="1312" y="1525"/>
                </a:lnTo>
                <a:lnTo>
                  <a:pt x="1312" y="1528"/>
                </a:lnTo>
                <a:lnTo>
                  <a:pt x="1313" y="1530"/>
                </a:lnTo>
                <a:lnTo>
                  <a:pt x="1312" y="1531"/>
                </a:lnTo>
                <a:lnTo>
                  <a:pt x="1312" y="1533"/>
                </a:lnTo>
                <a:lnTo>
                  <a:pt x="1287" y="1534"/>
                </a:lnTo>
                <a:lnTo>
                  <a:pt x="1272" y="1583"/>
                </a:lnTo>
                <a:lnTo>
                  <a:pt x="1266" y="1587"/>
                </a:lnTo>
                <a:lnTo>
                  <a:pt x="1228" y="1522"/>
                </a:lnTo>
                <a:lnTo>
                  <a:pt x="1224" y="1513"/>
                </a:lnTo>
                <a:lnTo>
                  <a:pt x="1212" y="1493"/>
                </a:lnTo>
                <a:lnTo>
                  <a:pt x="1212" y="1495"/>
                </a:lnTo>
                <a:lnTo>
                  <a:pt x="1172" y="1428"/>
                </a:lnTo>
                <a:lnTo>
                  <a:pt x="1169" y="1430"/>
                </a:lnTo>
                <a:lnTo>
                  <a:pt x="1169" y="1431"/>
                </a:lnTo>
                <a:lnTo>
                  <a:pt x="1166" y="1430"/>
                </a:lnTo>
                <a:lnTo>
                  <a:pt x="1139" y="1466"/>
                </a:lnTo>
                <a:lnTo>
                  <a:pt x="1142" y="1469"/>
                </a:lnTo>
                <a:lnTo>
                  <a:pt x="1141" y="1469"/>
                </a:lnTo>
                <a:lnTo>
                  <a:pt x="1141" y="1472"/>
                </a:lnTo>
                <a:lnTo>
                  <a:pt x="1177" y="1486"/>
                </a:lnTo>
                <a:lnTo>
                  <a:pt x="1177" y="1487"/>
                </a:lnTo>
                <a:lnTo>
                  <a:pt x="1177" y="1489"/>
                </a:lnTo>
                <a:lnTo>
                  <a:pt x="1175" y="1493"/>
                </a:lnTo>
                <a:lnTo>
                  <a:pt x="1174" y="1493"/>
                </a:lnTo>
                <a:lnTo>
                  <a:pt x="1174" y="1495"/>
                </a:lnTo>
                <a:lnTo>
                  <a:pt x="1172" y="1495"/>
                </a:lnTo>
                <a:lnTo>
                  <a:pt x="1168" y="1495"/>
                </a:lnTo>
                <a:lnTo>
                  <a:pt x="1168" y="1496"/>
                </a:lnTo>
                <a:lnTo>
                  <a:pt x="1166" y="1501"/>
                </a:lnTo>
                <a:lnTo>
                  <a:pt x="1153" y="1498"/>
                </a:lnTo>
                <a:lnTo>
                  <a:pt x="1153" y="1499"/>
                </a:lnTo>
                <a:lnTo>
                  <a:pt x="1151" y="1502"/>
                </a:lnTo>
                <a:lnTo>
                  <a:pt x="1150" y="1507"/>
                </a:lnTo>
                <a:lnTo>
                  <a:pt x="1147" y="1505"/>
                </a:lnTo>
                <a:lnTo>
                  <a:pt x="1144" y="1513"/>
                </a:lnTo>
                <a:lnTo>
                  <a:pt x="1144" y="1515"/>
                </a:lnTo>
                <a:lnTo>
                  <a:pt x="1172" y="1525"/>
                </a:lnTo>
                <a:lnTo>
                  <a:pt x="1171" y="1528"/>
                </a:lnTo>
                <a:lnTo>
                  <a:pt x="1185" y="1533"/>
                </a:lnTo>
                <a:lnTo>
                  <a:pt x="1203" y="1540"/>
                </a:lnTo>
                <a:lnTo>
                  <a:pt x="1195" y="1560"/>
                </a:lnTo>
                <a:lnTo>
                  <a:pt x="1192" y="1560"/>
                </a:lnTo>
                <a:lnTo>
                  <a:pt x="1194" y="1555"/>
                </a:lnTo>
                <a:lnTo>
                  <a:pt x="1154" y="1542"/>
                </a:lnTo>
                <a:lnTo>
                  <a:pt x="1154" y="1545"/>
                </a:lnTo>
                <a:lnTo>
                  <a:pt x="1151" y="1545"/>
                </a:lnTo>
                <a:lnTo>
                  <a:pt x="1156" y="1578"/>
                </a:lnTo>
                <a:lnTo>
                  <a:pt x="1159" y="1589"/>
                </a:lnTo>
                <a:lnTo>
                  <a:pt x="1162" y="1589"/>
                </a:lnTo>
                <a:lnTo>
                  <a:pt x="1165" y="1590"/>
                </a:lnTo>
                <a:lnTo>
                  <a:pt x="1165" y="1593"/>
                </a:lnTo>
                <a:lnTo>
                  <a:pt x="1225" y="1616"/>
                </a:lnTo>
                <a:lnTo>
                  <a:pt x="1225" y="1618"/>
                </a:lnTo>
                <a:lnTo>
                  <a:pt x="1225" y="1619"/>
                </a:lnTo>
                <a:lnTo>
                  <a:pt x="1225" y="1621"/>
                </a:lnTo>
                <a:lnTo>
                  <a:pt x="1225" y="1622"/>
                </a:lnTo>
                <a:lnTo>
                  <a:pt x="1225" y="1624"/>
                </a:lnTo>
                <a:lnTo>
                  <a:pt x="1234" y="1624"/>
                </a:lnTo>
                <a:lnTo>
                  <a:pt x="1236" y="1619"/>
                </a:lnTo>
                <a:lnTo>
                  <a:pt x="1234" y="1619"/>
                </a:lnTo>
                <a:lnTo>
                  <a:pt x="1234" y="1618"/>
                </a:lnTo>
                <a:lnTo>
                  <a:pt x="1238" y="1618"/>
                </a:lnTo>
                <a:lnTo>
                  <a:pt x="1236" y="1619"/>
                </a:lnTo>
                <a:lnTo>
                  <a:pt x="1234" y="1624"/>
                </a:lnTo>
                <a:lnTo>
                  <a:pt x="1247" y="1624"/>
                </a:lnTo>
                <a:lnTo>
                  <a:pt x="1248" y="1624"/>
                </a:lnTo>
                <a:lnTo>
                  <a:pt x="1248" y="1625"/>
                </a:lnTo>
                <a:lnTo>
                  <a:pt x="1250" y="1627"/>
                </a:lnTo>
                <a:lnTo>
                  <a:pt x="1250" y="1628"/>
                </a:lnTo>
                <a:lnTo>
                  <a:pt x="1251" y="1630"/>
                </a:lnTo>
                <a:lnTo>
                  <a:pt x="1248" y="1636"/>
                </a:lnTo>
                <a:lnTo>
                  <a:pt x="1245" y="1645"/>
                </a:lnTo>
                <a:lnTo>
                  <a:pt x="1245" y="1646"/>
                </a:lnTo>
                <a:lnTo>
                  <a:pt x="1244" y="1651"/>
                </a:lnTo>
                <a:lnTo>
                  <a:pt x="1242" y="1655"/>
                </a:lnTo>
                <a:lnTo>
                  <a:pt x="1241" y="1655"/>
                </a:lnTo>
                <a:lnTo>
                  <a:pt x="1239" y="1655"/>
                </a:lnTo>
                <a:lnTo>
                  <a:pt x="1239" y="1654"/>
                </a:lnTo>
                <a:lnTo>
                  <a:pt x="1236" y="1652"/>
                </a:lnTo>
                <a:lnTo>
                  <a:pt x="1244" y="1630"/>
                </a:lnTo>
                <a:lnTo>
                  <a:pt x="1244" y="1628"/>
                </a:lnTo>
                <a:lnTo>
                  <a:pt x="1227" y="1630"/>
                </a:lnTo>
                <a:lnTo>
                  <a:pt x="1222" y="1639"/>
                </a:lnTo>
                <a:lnTo>
                  <a:pt x="1222" y="1640"/>
                </a:lnTo>
                <a:lnTo>
                  <a:pt x="1228" y="1643"/>
                </a:lnTo>
                <a:lnTo>
                  <a:pt x="1228" y="1645"/>
                </a:lnTo>
                <a:lnTo>
                  <a:pt x="1230" y="1646"/>
                </a:lnTo>
                <a:lnTo>
                  <a:pt x="1230" y="1648"/>
                </a:lnTo>
                <a:lnTo>
                  <a:pt x="1230" y="1649"/>
                </a:lnTo>
                <a:lnTo>
                  <a:pt x="1228" y="1652"/>
                </a:lnTo>
                <a:lnTo>
                  <a:pt x="1227" y="1658"/>
                </a:lnTo>
                <a:lnTo>
                  <a:pt x="1228" y="1658"/>
                </a:lnTo>
                <a:lnTo>
                  <a:pt x="1228" y="1660"/>
                </a:lnTo>
                <a:lnTo>
                  <a:pt x="1230" y="1660"/>
                </a:lnTo>
                <a:lnTo>
                  <a:pt x="1230" y="1661"/>
                </a:lnTo>
                <a:lnTo>
                  <a:pt x="1230" y="1663"/>
                </a:lnTo>
                <a:lnTo>
                  <a:pt x="1231" y="1663"/>
                </a:lnTo>
                <a:lnTo>
                  <a:pt x="1231" y="1664"/>
                </a:lnTo>
                <a:lnTo>
                  <a:pt x="1231" y="1666"/>
                </a:lnTo>
                <a:lnTo>
                  <a:pt x="1231" y="1667"/>
                </a:lnTo>
                <a:lnTo>
                  <a:pt x="1233" y="1667"/>
                </a:lnTo>
                <a:lnTo>
                  <a:pt x="1233" y="1669"/>
                </a:lnTo>
                <a:lnTo>
                  <a:pt x="1231" y="1669"/>
                </a:lnTo>
                <a:lnTo>
                  <a:pt x="1231" y="1671"/>
                </a:lnTo>
                <a:lnTo>
                  <a:pt x="1231" y="1672"/>
                </a:lnTo>
                <a:lnTo>
                  <a:pt x="1231" y="1674"/>
                </a:lnTo>
                <a:lnTo>
                  <a:pt x="1230" y="1674"/>
                </a:lnTo>
                <a:lnTo>
                  <a:pt x="1230" y="1675"/>
                </a:lnTo>
                <a:lnTo>
                  <a:pt x="1230" y="1677"/>
                </a:lnTo>
                <a:lnTo>
                  <a:pt x="1228" y="1677"/>
                </a:lnTo>
                <a:lnTo>
                  <a:pt x="1228" y="1678"/>
                </a:lnTo>
                <a:lnTo>
                  <a:pt x="1228" y="1680"/>
                </a:lnTo>
                <a:lnTo>
                  <a:pt x="1228" y="1681"/>
                </a:lnTo>
                <a:lnTo>
                  <a:pt x="1227" y="1681"/>
                </a:lnTo>
                <a:lnTo>
                  <a:pt x="1227" y="1683"/>
                </a:lnTo>
                <a:lnTo>
                  <a:pt x="1227" y="1684"/>
                </a:lnTo>
                <a:lnTo>
                  <a:pt x="1227" y="1686"/>
                </a:lnTo>
                <a:lnTo>
                  <a:pt x="1225" y="1686"/>
                </a:lnTo>
                <a:lnTo>
                  <a:pt x="1225" y="1687"/>
                </a:lnTo>
                <a:lnTo>
                  <a:pt x="1225" y="1689"/>
                </a:lnTo>
                <a:lnTo>
                  <a:pt x="1224" y="1689"/>
                </a:lnTo>
                <a:lnTo>
                  <a:pt x="1224" y="1690"/>
                </a:lnTo>
                <a:lnTo>
                  <a:pt x="1224" y="1692"/>
                </a:lnTo>
                <a:lnTo>
                  <a:pt x="1224" y="1693"/>
                </a:lnTo>
                <a:lnTo>
                  <a:pt x="1222" y="1693"/>
                </a:lnTo>
                <a:lnTo>
                  <a:pt x="1222" y="1695"/>
                </a:lnTo>
                <a:lnTo>
                  <a:pt x="1222" y="1696"/>
                </a:lnTo>
                <a:lnTo>
                  <a:pt x="1222" y="1698"/>
                </a:lnTo>
                <a:lnTo>
                  <a:pt x="1221" y="1698"/>
                </a:lnTo>
                <a:lnTo>
                  <a:pt x="1219" y="1701"/>
                </a:lnTo>
                <a:lnTo>
                  <a:pt x="1218" y="1704"/>
                </a:lnTo>
                <a:lnTo>
                  <a:pt x="1132" y="1672"/>
                </a:lnTo>
                <a:lnTo>
                  <a:pt x="1109" y="1733"/>
                </a:lnTo>
                <a:lnTo>
                  <a:pt x="1112" y="1733"/>
                </a:lnTo>
                <a:lnTo>
                  <a:pt x="1110" y="1737"/>
                </a:lnTo>
                <a:lnTo>
                  <a:pt x="1271" y="1798"/>
                </a:lnTo>
                <a:lnTo>
                  <a:pt x="1272" y="1793"/>
                </a:lnTo>
                <a:lnTo>
                  <a:pt x="1275" y="1795"/>
                </a:lnTo>
                <a:lnTo>
                  <a:pt x="1289" y="1757"/>
                </a:lnTo>
                <a:lnTo>
                  <a:pt x="1292" y="1758"/>
                </a:lnTo>
                <a:lnTo>
                  <a:pt x="1292" y="1757"/>
                </a:lnTo>
                <a:lnTo>
                  <a:pt x="1294" y="1754"/>
                </a:lnTo>
                <a:lnTo>
                  <a:pt x="1292" y="1754"/>
                </a:lnTo>
                <a:lnTo>
                  <a:pt x="1290" y="1751"/>
                </a:lnTo>
                <a:lnTo>
                  <a:pt x="1289" y="1751"/>
                </a:lnTo>
                <a:lnTo>
                  <a:pt x="1289" y="1749"/>
                </a:lnTo>
                <a:lnTo>
                  <a:pt x="1287" y="1749"/>
                </a:lnTo>
                <a:lnTo>
                  <a:pt x="1287" y="1748"/>
                </a:lnTo>
                <a:lnTo>
                  <a:pt x="1286" y="1748"/>
                </a:lnTo>
                <a:lnTo>
                  <a:pt x="1284" y="1746"/>
                </a:lnTo>
                <a:lnTo>
                  <a:pt x="1284" y="1745"/>
                </a:lnTo>
                <a:lnTo>
                  <a:pt x="1283" y="1745"/>
                </a:lnTo>
                <a:lnTo>
                  <a:pt x="1283" y="1743"/>
                </a:lnTo>
                <a:lnTo>
                  <a:pt x="1281" y="1743"/>
                </a:lnTo>
                <a:lnTo>
                  <a:pt x="1280" y="1742"/>
                </a:lnTo>
                <a:lnTo>
                  <a:pt x="1278" y="1740"/>
                </a:lnTo>
                <a:lnTo>
                  <a:pt x="1277" y="1740"/>
                </a:lnTo>
                <a:lnTo>
                  <a:pt x="1277" y="1739"/>
                </a:lnTo>
                <a:lnTo>
                  <a:pt x="1275" y="1739"/>
                </a:lnTo>
                <a:lnTo>
                  <a:pt x="1275" y="1737"/>
                </a:lnTo>
                <a:lnTo>
                  <a:pt x="1275" y="1736"/>
                </a:lnTo>
                <a:lnTo>
                  <a:pt x="1277" y="1736"/>
                </a:lnTo>
                <a:lnTo>
                  <a:pt x="1277" y="1734"/>
                </a:lnTo>
                <a:lnTo>
                  <a:pt x="1278" y="1733"/>
                </a:lnTo>
                <a:lnTo>
                  <a:pt x="1278" y="1731"/>
                </a:lnTo>
                <a:lnTo>
                  <a:pt x="1280" y="1731"/>
                </a:lnTo>
                <a:lnTo>
                  <a:pt x="1280" y="1730"/>
                </a:lnTo>
                <a:lnTo>
                  <a:pt x="1281" y="1728"/>
                </a:lnTo>
                <a:lnTo>
                  <a:pt x="1281" y="1730"/>
                </a:lnTo>
                <a:lnTo>
                  <a:pt x="1281" y="1728"/>
                </a:lnTo>
                <a:lnTo>
                  <a:pt x="1283" y="1728"/>
                </a:lnTo>
                <a:lnTo>
                  <a:pt x="1283" y="1730"/>
                </a:lnTo>
                <a:lnTo>
                  <a:pt x="1284" y="1730"/>
                </a:lnTo>
                <a:lnTo>
                  <a:pt x="1284" y="1731"/>
                </a:lnTo>
                <a:lnTo>
                  <a:pt x="1284" y="1733"/>
                </a:lnTo>
                <a:lnTo>
                  <a:pt x="1284" y="1734"/>
                </a:lnTo>
                <a:lnTo>
                  <a:pt x="1284" y="1736"/>
                </a:lnTo>
                <a:lnTo>
                  <a:pt x="1283" y="1736"/>
                </a:lnTo>
                <a:lnTo>
                  <a:pt x="1283" y="1737"/>
                </a:lnTo>
                <a:lnTo>
                  <a:pt x="1283" y="1739"/>
                </a:lnTo>
                <a:lnTo>
                  <a:pt x="1284" y="1739"/>
                </a:lnTo>
                <a:lnTo>
                  <a:pt x="1286" y="1739"/>
                </a:lnTo>
                <a:lnTo>
                  <a:pt x="1286" y="1740"/>
                </a:lnTo>
                <a:lnTo>
                  <a:pt x="1286" y="1742"/>
                </a:lnTo>
                <a:lnTo>
                  <a:pt x="1287" y="1742"/>
                </a:lnTo>
                <a:lnTo>
                  <a:pt x="1289" y="1743"/>
                </a:lnTo>
                <a:lnTo>
                  <a:pt x="1290" y="1743"/>
                </a:lnTo>
                <a:lnTo>
                  <a:pt x="1290" y="1745"/>
                </a:lnTo>
                <a:lnTo>
                  <a:pt x="1292" y="1746"/>
                </a:lnTo>
                <a:lnTo>
                  <a:pt x="1294" y="1746"/>
                </a:lnTo>
                <a:lnTo>
                  <a:pt x="1294" y="1748"/>
                </a:lnTo>
                <a:lnTo>
                  <a:pt x="1295" y="1749"/>
                </a:lnTo>
                <a:lnTo>
                  <a:pt x="1297" y="1749"/>
                </a:lnTo>
                <a:lnTo>
                  <a:pt x="1297" y="1751"/>
                </a:lnTo>
                <a:lnTo>
                  <a:pt x="1298" y="1751"/>
                </a:lnTo>
                <a:lnTo>
                  <a:pt x="1298" y="1752"/>
                </a:lnTo>
                <a:lnTo>
                  <a:pt x="1300" y="1752"/>
                </a:lnTo>
                <a:lnTo>
                  <a:pt x="1300" y="1754"/>
                </a:lnTo>
                <a:lnTo>
                  <a:pt x="1301" y="1754"/>
                </a:lnTo>
                <a:lnTo>
                  <a:pt x="1301" y="1755"/>
                </a:lnTo>
                <a:lnTo>
                  <a:pt x="1303" y="1755"/>
                </a:lnTo>
                <a:lnTo>
                  <a:pt x="1303" y="1757"/>
                </a:lnTo>
                <a:lnTo>
                  <a:pt x="1304" y="1757"/>
                </a:lnTo>
                <a:lnTo>
                  <a:pt x="1304" y="1758"/>
                </a:lnTo>
                <a:lnTo>
                  <a:pt x="1306" y="1758"/>
                </a:lnTo>
                <a:lnTo>
                  <a:pt x="1306" y="1760"/>
                </a:lnTo>
                <a:lnTo>
                  <a:pt x="1307" y="1760"/>
                </a:lnTo>
                <a:lnTo>
                  <a:pt x="1309" y="1760"/>
                </a:lnTo>
                <a:lnTo>
                  <a:pt x="1309" y="1761"/>
                </a:lnTo>
                <a:lnTo>
                  <a:pt x="1310" y="1763"/>
                </a:lnTo>
                <a:lnTo>
                  <a:pt x="1312" y="1763"/>
                </a:lnTo>
                <a:lnTo>
                  <a:pt x="1312" y="1764"/>
                </a:lnTo>
                <a:lnTo>
                  <a:pt x="1313" y="1766"/>
                </a:lnTo>
                <a:lnTo>
                  <a:pt x="1313" y="1767"/>
                </a:lnTo>
                <a:lnTo>
                  <a:pt x="1315" y="1767"/>
                </a:lnTo>
                <a:lnTo>
                  <a:pt x="1315" y="1769"/>
                </a:lnTo>
                <a:lnTo>
                  <a:pt x="1316" y="1769"/>
                </a:lnTo>
                <a:lnTo>
                  <a:pt x="1316" y="1770"/>
                </a:lnTo>
                <a:lnTo>
                  <a:pt x="1318" y="1770"/>
                </a:lnTo>
                <a:lnTo>
                  <a:pt x="1319" y="1772"/>
                </a:lnTo>
                <a:lnTo>
                  <a:pt x="1321" y="1772"/>
                </a:lnTo>
                <a:lnTo>
                  <a:pt x="1321" y="1773"/>
                </a:lnTo>
                <a:lnTo>
                  <a:pt x="1322" y="1773"/>
                </a:lnTo>
                <a:lnTo>
                  <a:pt x="1322" y="1775"/>
                </a:lnTo>
                <a:lnTo>
                  <a:pt x="1324" y="1775"/>
                </a:lnTo>
                <a:lnTo>
                  <a:pt x="1324" y="1777"/>
                </a:lnTo>
                <a:lnTo>
                  <a:pt x="1325" y="1777"/>
                </a:lnTo>
                <a:lnTo>
                  <a:pt x="1325" y="1778"/>
                </a:lnTo>
                <a:lnTo>
                  <a:pt x="1325" y="1780"/>
                </a:lnTo>
                <a:lnTo>
                  <a:pt x="1327" y="1780"/>
                </a:lnTo>
                <a:lnTo>
                  <a:pt x="1327" y="1781"/>
                </a:lnTo>
                <a:lnTo>
                  <a:pt x="1328" y="1781"/>
                </a:lnTo>
                <a:lnTo>
                  <a:pt x="1328" y="1783"/>
                </a:lnTo>
                <a:lnTo>
                  <a:pt x="1328" y="1784"/>
                </a:lnTo>
                <a:lnTo>
                  <a:pt x="1328" y="1786"/>
                </a:lnTo>
                <a:lnTo>
                  <a:pt x="1330" y="1786"/>
                </a:lnTo>
                <a:lnTo>
                  <a:pt x="1330" y="1787"/>
                </a:lnTo>
                <a:lnTo>
                  <a:pt x="1330" y="1789"/>
                </a:lnTo>
                <a:lnTo>
                  <a:pt x="1330" y="1790"/>
                </a:lnTo>
                <a:lnTo>
                  <a:pt x="1330" y="1792"/>
                </a:lnTo>
                <a:lnTo>
                  <a:pt x="1331" y="1793"/>
                </a:lnTo>
                <a:lnTo>
                  <a:pt x="1331" y="1795"/>
                </a:lnTo>
                <a:lnTo>
                  <a:pt x="1331" y="1796"/>
                </a:lnTo>
                <a:lnTo>
                  <a:pt x="1330" y="1798"/>
                </a:lnTo>
                <a:lnTo>
                  <a:pt x="1330" y="1799"/>
                </a:lnTo>
                <a:lnTo>
                  <a:pt x="1330" y="1801"/>
                </a:lnTo>
                <a:lnTo>
                  <a:pt x="1330" y="1802"/>
                </a:lnTo>
                <a:lnTo>
                  <a:pt x="1328" y="1804"/>
                </a:lnTo>
                <a:lnTo>
                  <a:pt x="1328" y="1805"/>
                </a:lnTo>
                <a:lnTo>
                  <a:pt x="1328" y="1807"/>
                </a:lnTo>
                <a:lnTo>
                  <a:pt x="1327" y="1807"/>
                </a:lnTo>
                <a:lnTo>
                  <a:pt x="1327" y="1808"/>
                </a:lnTo>
                <a:lnTo>
                  <a:pt x="1327" y="1810"/>
                </a:lnTo>
                <a:lnTo>
                  <a:pt x="1327" y="1811"/>
                </a:lnTo>
                <a:lnTo>
                  <a:pt x="1325" y="1811"/>
                </a:lnTo>
                <a:lnTo>
                  <a:pt x="1325" y="1813"/>
                </a:lnTo>
                <a:lnTo>
                  <a:pt x="1325" y="1814"/>
                </a:lnTo>
                <a:lnTo>
                  <a:pt x="1324" y="1816"/>
                </a:lnTo>
                <a:lnTo>
                  <a:pt x="1324" y="1817"/>
                </a:lnTo>
                <a:lnTo>
                  <a:pt x="1324" y="1819"/>
                </a:lnTo>
                <a:lnTo>
                  <a:pt x="1322" y="1819"/>
                </a:lnTo>
                <a:lnTo>
                  <a:pt x="1322" y="1820"/>
                </a:lnTo>
                <a:lnTo>
                  <a:pt x="1322" y="1822"/>
                </a:lnTo>
                <a:lnTo>
                  <a:pt x="1322" y="1823"/>
                </a:lnTo>
                <a:lnTo>
                  <a:pt x="1321" y="1823"/>
                </a:lnTo>
                <a:lnTo>
                  <a:pt x="1321" y="1825"/>
                </a:lnTo>
                <a:lnTo>
                  <a:pt x="1321" y="1826"/>
                </a:lnTo>
                <a:lnTo>
                  <a:pt x="1319" y="1828"/>
                </a:lnTo>
                <a:lnTo>
                  <a:pt x="1319" y="1830"/>
                </a:lnTo>
                <a:lnTo>
                  <a:pt x="1319" y="1831"/>
                </a:lnTo>
                <a:lnTo>
                  <a:pt x="1319" y="1833"/>
                </a:lnTo>
                <a:lnTo>
                  <a:pt x="1318" y="1833"/>
                </a:lnTo>
                <a:lnTo>
                  <a:pt x="1318" y="1834"/>
                </a:lnTo>
                <a:lnTo>
                  <a:pt x="1318" y="1836"/>
                </a:lnTo>
                <a:lnTo>
                  <a:pt x="1318" y="1837"/>
                </a:lnTo>
                <a:lnTo>
                  <a:pt x="1316" y="1837"/>
                </a:lnTo>
                <a:lnTo>
                  <a:pt x="1316" y="1839"/>
                </a:lnTo>
                <a:lnTo>
                  <a:pt x="1316" y="1840"/>
                </a:lnTo>
                <a:lnTo>
                  <a:pt x="1315" y="1840"/>
                </a:lnTo>
                <a:lnTo>
                  <a:pt x="1315" y="1842"/>
                </a:lnTo>
                <a:lnTo>
                  <a:pt x="1315" y="1843"/>
                </a:lnTo>
                <a:lnTo>
                  <a:pt x="1313" y="1845"/>
                </a:lnTo>
                <a:lnTo>
                  <a:pt x="1313" y="1846"/>
                </a:lnTo>
                <a:lnTo>
                  <a:pt x="1313" y="1848"/>
                </a:lnTo>
                <a:lnTo>
                  <a:pt x="1312" y="1849"/>
                </a:lnTo>
                <a:lnTo>
                  <a:pt x="1312" y="1851"/>
                </a:lnTo>
                <a:lnTo>
                  <a:pt x="1312" y="1852"/>
                </a:lnTo>
                <a:lnTo>
                  <a:pt x="1310" y="1852"/>
                </a:lnTo>
                <a:lnTo>
                  <a:pt x="1310" y="1854"/>
                </a:lnTo>
                <a:lnTo>
                  <a:pt x="1310" y="1855"/>
                </a:lnTo>
                <a:lnTo>
                  <a:pt x="1309" y="1855"/>
                </a:lnTo>
                <a:lnTo>
                  <a:pt x="1309" y="1857"/>
                </a:lnTo>
                <a:lnTo>
                  <a:pt x="1309" y="1858"/>
                </a:lnTo>
                <a:lnTo>
                  <a:pt x="1309" y="1860"/>
                </a:lnTo>
                <a:lnTo>
                  <a:pt x="1307" y="1860"/>
                </a:lnTo>
                <a:lnTo>
                  <a:pt x="1307" y="1861"/>
                </a:lnTo>
                <a:lnTo>
                  <a:pt x="1307" y="1863"/>
                </a:lnTo>
                <a:lnTo>
                  <a:pt x="1307" y="1864"/>
                </a:lnTo>
                <a:lnTo>
                  <a:pt x="1306" y="1864"/>
                </a:lnTo>
                <a:lnTo>
                  <a:pt x="1306" y="1866"/>
                </a:lnTo>
                <a:lnTo>
                  <a:pt x="1306" y="1867"/>
                </a:lnTo>
                <a:lnTo>
                  <a:pt x="1304" y="1869"/>
                </a:lnTo>
                <a:lnTo>
                  <a:pt x="1304" y="1870"/>
                </a:lnTo>
                <a:lnTo>
                  <a:pt x="1304" y="1872"/>
                </a:lnTo>
                <a:lnTo>
                  <a:pt x="1303" y="1872"/>
                </a:lnTo>
                <a:lnTo>
                  <a:pt x="1303" y="1873"/>
                </a:lnTo>
                <a:lnTo>
                  <a:pt x="1303" y="1875"/>
                </a:lnTo>
                <a:lnTo>
                  <a:pt x="1303" y="1876"/>
                </a:lnTo>
                <a:lnTo>
                  <a:pt x="1301" y="1876"/>
                </a:lnTo>
                <a:lnTo>
                  <a:pt x="1301" y="1878"/>
                </a:lnTo>
                <a:lnTo>
                  <a:pt x="1301" y="1879"/>
                </a:lnTo>
                <a:lnTo>
                  <a:pt x="1300" y="1879"/>
                </a:lnTo>
                <a:lnTo>
                  <a:pt x="1300" y="1881"/>
                </a:lnTo>
                <a:lnTo>
                  <a:pt x="1300" y="1883"/>
                </a:lnTo>
                <a:lnTo>
                  <a:pt x="1300" y="1884"/>
                </a:lnTo>
                <a:lnTo>
                  <a:pt x="1298" y="1884"/>
                </a:lnTo>
                <a:lnTo>
                  <a:pt x="1298" y="1886"/>
                </a:lnTo>
                <a:lnTo>
                  <a:pt x="1298" y="1887"/>
                </a:lnTo>
                <a:lnTo>
                  <a:pt x="1297" y="1887"/>
                </a:lnTo>
                <a:lnTo>
                  <a:pt x="1297" y="1889"/>
                </a:lnTo>
                <a:lnTo>
                  <a:pt x="1297" y="1890"/>
                </a:lnTo>
                <a:lnTo>
                  <a:pt x="1295" y="1890"/>
                </a:lnTo>
                <a:lnTo>
                  <a:pt x="1294" y="1892"/>
                </a:lnTo>
                <a:lnTo>
                  <a:pt x="1292" y="1892"/>
                </a:lnTo>
                <a:lnTo>
                  <a:pt x="1292" y="1893"/>
                </a:lnTo>
                <a:lnTo>
                  <a:pt x="1290" y="1893"/>
                </a:lnTo>
                <a:lnTo>
                  <a:pt x="1290" y="1895"/>
                </a:lnTo>
                <a:lnTo>
                  <a:pt x="1289" y="1895"/>
                </a:lnTo>
                <a:lnTo>
                  <a:pt x="1287" y="1895"/>
                </a:lnTo>
                <a:lnTo>
                  <a:pt x="1286" y="1895"/>
                </a:lnTo>
                <a:lnTo>
                  <a:pt x="1284" y="1895"/>
                </a:lnTo>
                <a:lnTo>
                  <a:pt x="1284" y="1896"/>
                </a:lnTo>
                <a:lnTo>
                  <a:pt x="1283" y="1896"/>
                </a:lnTo>
                <a:lnTo>
                  <a:pt x="1283" y="1898"/>
                </a:lnTo>
                <a:lnTo>
                  <a:pt x="1281" y="1898"/>
                </a:lnTo>
                <a:lnTo>
                  <a:pt x="1281" y="1899"/>
                </a:lnTo>
                <a:lnTo>
                  <a:pt x="1280" y="1899"/>
                </a:lnTo>
                <a:lnTo>
                  <a:pt x="1280" y="1901"/>
                </a:lnTo>
                <a:lnTo>
                  <a:pt x="1278" y="1901"/>
                </a:lnTo>
                <a:lnTo>
                  <a:pt x="1278" y="1902"/>
                </a:lnTo>
                <a:lnTo>
                  <a:pt x="1277" y="1902"/>
                </a:lnTo>
                <a:lnTo>
                  <a:pt x="1277" y="1904"/>
                </a:lnTo>
                <a:lnTo>
                  <a:pt x="1275" y="1904"/>
                </a:lnTo>
                <a:lnTo>
                  <a:pt x="1275" y="1905"/>
                </a:lnTo>
                <a:lnTo>
                  <a:pt x="1274" y="1905"/>
                </a:lnTo>
                <a:lnTo>
                  <a:pt x="1272" y="1905"/>
                </a:lnTo>
                <a:lnTo>
                  <a:pt x="1272" y="1907"/>
                </a:lnTo>
                <a:lnTo>
                  <a:pt x="1271" y="1907"/>
                </a:lnTo>
                <a:lnTo>
                  <a:pt x="1271" y="1908"/>
                </a:lnTo>
                <a:lnTo>
                  <a:pt x="1269" y="1908"/>
                </a:lnTo>
                <a:lnTo>
                  <a:pt x="1269" y="1910"/>
                </a:lnTo>
                <a:lnTo>
                  <a:pt x="1268" y="1910"/>
                </a:lnTo>
                <a:lnTo>
                  <a:pt x="1268" y="1911"/>
                </a:lnTo>
                <a:lnTo>
                  <a:pt x="1266" y="1911"/>
                </a:lnTo>
                <a:lnTo>
                  <a:pt x="1266" y="1913"/>
                </a:lnTo>
                <a:lnTo>
                  <a:pt x="1265" y="1913"/>
                </a:lnTo>
                <a:lnTo>
                  <a:pt x="1263" y="1914"/>
                </a:lnTo>
                <a:lnTo>
                  <a:pt x="1262" y="1916"/>
                </a:lnTo>
                <a:lnTo>
                  <a:pt x="1260" y="1917"/>
                </a:lnTo>
                <a:lnTo>
                  <a:pt x="1259" y="1917"/>
                </a:lnTo>
                <a:lnTo>
                  <a:pt x="1259" y="1919"/>
                </a:lnTo>
                <a:lnTo>
                  <a:pt x="1257" y="1919"/>
                </a:lnTo>
                <a:lnTo>
                  <a:pt x="1257" y="1920"/>
                </a:lnTo>
                <a:lnTo>
                  <a:pt x="1256" y="1920"/>
                </a:lnTo>
                <a:lnTo>
                  <a:pt x="1256" y="1922"/>
                </a:lnTo>
                <a:lnTo>
                  <a:pt x="1254" y="1922"/>
                </a:lnTo>
                <a:lnTo>
                  <a:pt x="1254" y="1923"/>
                </a:lnTo>
                <a:lnTo>
                  <a:pt x="1253" y="1923"/>
                </a:lnTo>
                <a:lnTo>
                  <a:pt x="1253" y="1925"/>
                </a:lnTo>
                <a:lnTo>
                  <a:pt x="1251" y="1925"/>
                </a:lnTo>
                <a:lnTo>
                  <a:pt x="1250" y="1925"/>
                </a:lnTo>
                <a:lnTo>
                  <a:pt x="1250" y="1926"/>
                </a:lnTo>
                <a:lnTo>
                  <a:pt x="1248" y="1925"/>
                </a:lnTo>
                <a:lnTo>
                  <a:pt x="1248" y="1923"/>
                </a:lnTo>
                <a:lnTo>
                  <a:pt x="1247" y="1923"/>
                </a:lnTo>
                <a:lnTo>
                  <a:pt x="1195" y="1902"/>
                </a:lnTo>
                <a:lnTo>
                  <a:pt x="1194" y="1902"/>
                </a:lnTo>
                <a:lnTo>
                  <a:pt x="1192" y="1902"/>
                </a:lnTo>
                <a:lnTo>
                  <a:pt x="1192" y="1901"/>
                </a:lnTo>
                <a:lnTo>
                  <a:pt x="1192" y="1899"/>
                </a:lnTo>
                <a:lnTo>
                  <a:pt x="1194" y="1899"/>
                </a:lnTo>
                <a:lnTo>
                  <a:pt x="1192" y="1899"/>
                </a:lnTo>
                <a:lnTo>
                  <a:pt x="1192" y="1898"/>
                </a:lnTo>
                <a:lnTo>
                  <a:pt x="1194" y="1898"/>
                </a:lnTo>
                <a:lnTo>
                  <a:pt x="1204" y="1902"/>
                </a:lnTo>
                <a:lnTo>
                  <a:pt x="1207" y="1902"/>
                </a:lnTo>
                <a:lnTo>
                  <a:pt x="1210" y="1904"/>
                </a:lnTo>
                <a:lnTo>
                  <a:pt x="1213" y="1905"/>
                </a:lnTo>
                <a:lnTo>
                  <a:pt x="1216" y="1907"/>
                </a:lnTo>
                <a:lnTo>
                  <a:pt x="1219" y="1907"/>
                </a:lnTo>
                <a:lnTo>
                  <a:pt x="1221" y="1908"/>
                </a:lnTo>
                <a:lnTo>
                  <a:pt x="1224" y="1910"/>
                </a:lnTo>
                <a:lnTo>
                  <a:pt x="1227" y="1910"/>
                </a:lnTo>
                <a:lnTo>
                  <a:pt x="1228" y="1911"/>
                </a:lnTo>
                <a:lnTo>
                  <a:pt x="1231" y="1911"/>
                </a:lnTo>
                <a:lnTo>
                  <a:pt x="1234" y="1913"/>
                </a:lnTo>
                <a:lnTo>
                  <a:pt x="1236" y="1914"/>
                </a:lnTo>
                <a:lnTo>
                  <a:pt x="1239" y="1914"/>
                </a:lnTo>
                <a:lnTo>
                  <a:pt x="1242" y="1916"/>
                </a:lnTo>
                <a:lnTo>
                  <a:pt x="1247" y="1917"/>
                </a:lnTo>
                <a:lnTo>
                  <a:pt x="1248" y="1914"/>
                </a:lnTo>
                <a:lnTo>
                  <a:pt x="1251" y="1916"/>
                </a:lnTo>
                <a:lnTo>
                  <a:pt x="1253" y="1914"/>
                </a:lnTo>
                <a:lnTo>
                  <a:pt x="1253" y="1913"/>
                </a:lnTo>
                <a:lnTo>
                  <a:pt x="1254" y="1911"/>
                </a:lnTo>
                <a:lnTo>
                  <a:pt x="1254" y="1908"/>
                </a:lnTo>
                <a:lnTo>
                  <a:pt x="1259" y="1911"/>
                </a:lnTo>
                <a:lnTo>
                  <a:pt x="1260" y="1910"/>
                </a:lnTo>
                <a:lnTo>
                  <a:pt x="1260" y="1908"/>
                </a:lnTo>
                <a:lnTo>
                  <a:pt x="1260" y="1910"/>
                </a:lnTo>
                <a:lnTo>
                  <a:pt x="1266" y="1893"/>
                </a:lnTo>
                <a:lnTo>
                  <a:pt x="1259" y="1890"/>
                </a:lnTo>
                <a:lnTo>
                  <a:pt x="1257" y="1890"/>
                </a:lnTo>
                <a:lnTo>
                  <a:pt x="1250" y="1887"/>
                </a:lnTo>
                <a:lnTo>
                  <a:pt x="1241" y="1884"/>
                </a:lnTo>
                <a:lnTo>
                  <a:pt x="1239" y="1884"/>
                </a:lnTo>
                <a:lnTo>
                  <a:pt x="1228" y="1879"/>
                </a:lnTo>
                <a:lnTo>
                  <a:pt x="1227" y="1879"/>
                </a:lnTo>
                <a:lnTo>
                  <a:pt x="1213" y="1873"/>
                </a:lnTo>
                <a:lnTo>
                  <a:pt x="1209" y="1872"/>
                </a:lnTo>
                <a:lnTo>
                  <a:pt x="1204" y="1870"/>
                </a:lnTo>
                <a:lnTo>
                  <a:pt x="1200" y="1869"/>
                </a:lnTo>
                <a:lnTo>
                  <a:pt x="1197" y="1867"/>
                </a:lnTo>
                <a:lnTo>
                  <a:pt x="1192" y="1866"/>
                </a:lnTo>
                <a:lnTo>
                  <a:pt x="1189" y="1864"/>
                </a:lnTo>
                <a:lnTo>
                  <a:pt x="1186" y="1863"/>
                </a:lnTo>
                <a:lnTo>
                  <a:pt x="1182" y="1861"/>
                </a:lnTo>
                <a:lnTo>
                  <a:pt x="1180" y="1861"/>
                </a:lnTo>
                <a:lnTo>
                  <a:pt x="1177" y="1867"/>
                </a:lnTo>
                <a:lnTo>
                  <a:pt x="1172" y="1866"/>
                </a:lnTo>
                <a:lnTo>
                  <a:pt x="1175" y="1857"/>
                </a:lnTo>
                <a:lnTo>
                  <a:pt x="1175" y="1855"/>
                </a:lnTo>
                <a:lnTo>
                  <a:pt x="1174" y="1854"/>
                </a:lnTo>
                <a:lnTo>
                  <a:pt x="1174" y="1852"/>
                </a:lnTo>
                <a:lnTo>
                  <a:pt x="1172" y="1852"/>
                </a:lnTo>
                <a:lnTo>
                  <a:pt x="1169" y="1852"/>
                </a:lnTo>
                <a:lnTo>
                  <a:pt x="1163" y="1849"/>
                </a:lnTo>
                <a:lnTo>
                  <a:pt x="1157" y="1848"/>
                </a:lnTo>
                <a:lnTo>
                  <a:pt x="1151" y="1845"/>
                </a:lnTo>
                <a:lnTo>
                  <a:pt x="1145" y="1842"/>
                </a:lnTo>
                <a:lnTo>
                  <a:pt x="1141" y="1840"/>
                </a:lnTo>
                <a:lnTo>
                  <a:pt x="1138" y="1840"/>
                </a:lnTo>
                <a:lnTo>
                  <a:pt x="1124" y="1834"/>
                </a:lnTo>
                <a:lnTo>
                  <a:pt x="1122" y="1836"/>
                </a:lnTo>
                <a:lnTo>
                  <a:pt x="1122" y="1837"/>
                </a:lnTo>
                <a:lnTo>
                  <a:pt x="1122" y="1839"/>
                </a:lnTo>
                <a:lnTo>
                  <a:pt x="1122" y="1840"/>
                </a:lnTo>
                <a:lnTo>
                  <a:pt x="1122" y="1842"/>
                </a:lnTo>
                <a:lnTo>
                  <a:pt x="1121" y="1842"/>
                </a:lnTo>
                <a:lnTo>
                  <a:pt x="1121" y="1840"/>
                </a:lnTo>
                <a:lnTo>
                  <a:pt x="1119" y="1840"/>
                </a:lnTo>
                <a:lnTo>
                  <a:pt x="1119" y="1839"/>
                </a:lnTo>
                <a:lnTo>
                  <a:pt x="1119" y="1836"/>
                </a:lnTo>
                <a:lnTo>
                  <a:pt x="1119" y="1833"/>
                </a:lnTo>
                <a:lnTo>
                  <a:pt x="1119" y="1830"/>
                </a:lnTo>
                <a:lnTo>
                  <a:pt x="1119" y="1826"/>
                </a:lnTo>
                <a:lnTo>
                  <a:pt x="1119" y="1823"/>
                </a:lnTo>
                <a:lnTo>
                  <a:pt x="1119" y="1820"/>
                </a:lnTo>
                <a:lnTo>
                  <a:pt x="1118" y="1817"/>
                </a:lnTo>
                <a:lnTo>
                  <a:pt x="1118" y="1814"/>
                </a:lnTo>
                <a:lnTo>
                  <a:pt x="1118" y="1813"/>
                </a:lnTo>
                <a:lnTo>
                  <a:pt x="1118" y="1811"/>
                </a:lnTo>
                <a:lnTo>
                  <a:pt x="1118" y="1808"/>
                </a:lnTo>
                <a:lnTo>
                  <a:pt x="1118" y="1807"/>
                </a:lnTo>
                <a:lnTo>
                  <a:pt x="1118" y="1804"/>
                </a:lnTo>
                <a:lnTo>
                  <a:pt x="1116" y="1801"/>
                </a:lnTo>
                <a:lnTo>
                  <a:pt x="1116" y="1799"/>
                </a:lnTo>
                <a:lnTo>
                  <a:pt x="1116" y="1798"/>
                </a:lnTo>
                <a:lnTo>
                  <a:pt x="1115" y="1796"/>
                </a:lnTo>
                <a:lnTo>
                  <a:pt x="1103" y="1790"/>
                </a:lnTo>
                <a:lnTo>
                  <a:pt x="1089" y="1784"/>
                </a:lnTo>
                <a:lnTo>
                  <a:pt x="1086" y="1784"/>
                </a:lnTo>
                <a:lnTo>
                  <a:pt x="1082" y="1786"/>
                </a:lnTo>
                <a:lnTo>
                  <a:pt x="1086" y="1786"/>
                </a:lnTo>
                <a:lnTo>
                  <a:pt x="1086" y="1787"/>
                </a:lnTo>
                <a:lnTo>
                  <a:pt x="1088" y="1807"/>
                </a:lnTo>
                <a:lnTo>
                  <a:pt x="1094" y="1805"/>
                </a:lnTo>
                <a:lnTo>
                  <a:pt x="1100" y="1805"/>
                </a:lnTo>
                <a:lnTo>
                  <a:pt x="1107" y="1805"/>
                </a:lnTo>
                <a:lnTo>
                  <a:pt x="1110" y="1805"/>
                </a:lnTo>
                <a:lnTo>
                  <a:pt x="1110" y="1807"/>
                </a:lnTo>
                <a:lnTo>
                  <a:pt x="1110" y="1808"/>
                </a:lnTo>
                <a:lnTo>
                  <a:pt x="1109" y="1808"/>
                </a:lnTo>
                <a:lnTo>
                  <a:pt x="1107" y="1808"/>
                </a:lnTo>
                <a:lnTo>
                  <a:pt x="1107" y="1807"/>
                </a:lnTo>
                <a:lnTo>
                  <a:pt x="1100" y="1808"/>
                </a:lnTo>
                <a:lnTo>
                  <a:pt x="1098" y="1808"/>
                </a:lnTo>
                <a:lnTo>
                  <a:pt x="1088" y="1816"/>
                </a:lnTo>
                <a:lnTo>
                  <a:pt x="1086" y="1816"/>
                </a:lnTo>
                <a:lnTo>
                  <a:pt x="1086" y="1817"/>
                </a:lnTo>
                <a:lnTo>
                  <a:pt x="1085" y="1817"/>
                </a:lnTo>
                <a:lnTo>
                  <a:pt x="1086" y="1817"/>
                </a:lnTo>
                <a:lnTo>
                  <a:pt x="1088" y="1830"/>
                </a:lnTo>
                <a:lnTo>
                  <a:pt x="1089" y="1830"/>
                </a:lnTo>
                <a:lnTo>
                  <a:pt x="1091" y="1830"/>
                </a:lnTo>
                <a:lnTo>
                  <a:pt x="1095" y="1830"/>
                </a:lnTo>
                <a:lnTo>
                  <a:pt x="1100" y="1830"/>
                </a:lnTo>
                <a:lnTo>
                  <a:pt x="1104" y="1830"/>
                </a:lnTo>
                <a:lnTo>
                  <a:pt x="1112" y="1828"/>
                </a:lnTo>
                <a:lnTo>
                  <a:pt x="1113" y="1828"/>
                </a:lnTo>
                <a:lnTo>
                  <a:pt x="1113" y="1830"/>
                </a:lnTo>
                <a:lnTo>
                  <a:pt x="1112" y="1830"/>
                </a:lnTo>
                <a:lnTo>
                  <a:pt x="1106" y="1830"/>
                </a:lnTo>
                <a:lnTo>
                  <a:pt x="1100" y="1831"/>
                </a:lnTo>
                <a:lnTo>
                  <a:pt x="1095" y="1831"/>
                </a:lnTo>
                <a:lnTo>
                  <a:pt x="1092" y="1831"/>
                </a:lnTo>
                <a:lnTo>
                  <a:pt x="1089" y="1831"/>
                </a:lnTo>
                <a:lnTo>
                  <a:pt x="1088" y="1833"/>
                </a:lnTo>
                <a:lnTo>
                  <a:pt x="1089" y="1848"/>
                </a:lnTo>
                <a:lnTo>
                  <a:pt x="1112" y="1857"/>
                </a:lnTo>
                <a:lnTo>
                  <a:pt x="1113" y="1857"/>
                </a:lnTo>
                <a:lnTo>
                  <a:pt x="1119" y="1851"/>
                </a:lnTo>
                <a:lnTo>
                  <a:pt x="1121" y="1851"/>
                </a:lnTo>
                <a:lnTo>
                  <a:pt x="1122" y="1851"/>
                </a:lnTo>
                <a:lnTo>
                  <a:pt x="1124" y="1851"/>
                </a:lnTo>
                <a:lnTo>
                  <a:pt x="1122" y="1858"/>
                </a:lnTo>
                <a:lnTo>
                  <a:pt x="1132" y="1858"/>
                </a:lnTo>
                <a:lnTo>
                  <a:pt x="1151" y="1861"/>
                </a:lnTo>
                <a:lnTo>
                  <a:pt x="1151" y="1860"/>
                </a:lnTo>
                <a:lnTo>
                  <a:pt x="1153" y="1860"/>
                </a:lnTo>
                <a:lnTo>
                  <a:pt x="1145" y="1875"/>
                </a:lnTo>
                <a:lnTo>
                  <a:pt x="1153" y="1879"/>
                </a:lnTo>
                <a:lnTo>
                  <a:pt x="1162" y="1883"/>
                </a:lnTo>
                <a:lnTo>
                  <a:pt x="1169" y="1886"/>
                </a:lnTo>
                <a:lnTo>
                  <a:pt x="1172" y="1887"/>
                </a:lnTo>
                <a:lnTo>
                  <a:pt x="1174" y="1889"/>
                </a:lnTo>
                <a:lnTo>
                  <a:pt x="1177" y="1881"/>
                </a:lnTo>
                <a:lnTo>
                  <a:pt x="1185" y="1886"/>
                </a:lnTo>
                <a:lnTo>
                  <a:pt x="1186" y="1884"/>
                </a:lnTo>
                <a:lnTo>
                  <a:pt x="1186" y="1886"/>
                </a:lnTo>
                <a:lnTo>
                  <a:pt x="1185" y="1886"/>
                </a:lnTo>
                <a:lnTo>
                  <a:pt x="1180" y="1889"/>
                </a:lnTo>
                <a:lnTo>
                  <a:pt x="1175" y="1892"/>
                </a:lnTo>
                <a:lnTo>
                  <a:pt x="1174" y="1892"/>
                </a:lnTo>
                <a:lnTo>
                  <a:pt x="1172" y="1892"/>
                </a:lnTo>
                <a:lnTo>
                  <a:pt x="1166" y="1889"/>
                </a:lnTo>
                <a:lnTo>
                  <a:pt x="1157" y="1884"/>
                </a:lnTo>
                <a:lnTo>
                  <a:pt x="1148" y="1881"/>
                </a:lnTo>
                <a:lnTo>
                  <a:pt x="1142" y="1878"/>
                </a:lnTo>
                <a:lnTo>
                  <a:pt x="1141" y="1878"/>
                </a:lnTo>
                <a:lnTo>
                  <a:pt x="1141" y="1876"/>
                </a:lnTo>
                <a:lnTo>
                  <a:pt x="1142" y="1864"/>
                </a:lnTo>
                <a:lnTo>
                  <a:pt x="1121" y="1861"/>
                </a:lnTo>
                <a:lnTo>
                  <a:pt x="1119" y="1863"/>
                </a:lnTo>
                <a:lnTo>
                  <a:pt x="1118" y="1863"/>
                </a:lnTo>
                <a:lnTo>
                  <a:pt x="1113" y="1864"/>
                </a:lnTo>
                <a:lnTo>
                  <a:pt x="1112" y="1866"/>
                </a:lnTo>
                <a:lnTo>
                  <a:pt x="1110" y="1866"/>
                </a:lnTo>
                <a:lnTo>
                  <a:pt x="1110" y="1867"/>
                </a:lnTo>
                <a:lnTo>
                  <a:pt x="1109" y="1867"/>
                </a:lnTo>
                <a:lnTo>
                  <a:pt x="1107" y="1867"/>
                </a:lnTo>
                <a:lnTo>
                  <a:pt x="1107" y="1866"/>
                </a:lnTo>
                <a:lnTo>
                  <a:pt x="1107" y="1864"/>
                </a:lnTo>
                <a:lnTo>
                  <a:pt x="1109" y="1864"/>
                </a:lnTo>
                <a:lnTo>
                  <a:pt x="1109" y="1866"/>
                </a:lnTo>
                <a:lnTo>
                  <a:pt x="1110" y="1861"/>
                </a:lnTo>
                <a:lnTo>
                  <a:pt x="1112" y="1861"/>
                </a:lnTo>
                <a:lnTo>
                  <a:pt x="1091" y="1852"/>
                </a:lnTo>
                <a:lnTo>
                  <a:pt x="1089" y="1851"/>
                </a:lnTo>
                <a:lnTo>
                  <a:pt x="1088" y="1852"/>
                </a:lnTo>
                <a:lnTo>
                  <a:pt x="1088" y="1854"/>
                </a:lnTo>
                <a:lnTo>
                  <a:pt x="1088" y="1855"/>
                </a:lnTo>
                <a:lnTo>
                  <a:pt x="1095" y="1858"/>
                </a:lnTo>
                <a:lnTo>
                  <a:pt x="1100" y="1860"/>
                </a:lnTo>
                <a:lnTo>
                  <a:pt x="1101" y="1860"/>
                </a:lnTo>
                <a:lnTo>
                  <a:pt x="1101" y="1861"/>
                </a:lnTo>
                <a:lnTo>
                  <a:pt x="1103" y="1861"/>
                </a:lnTo>
                <a:lnTo>
                  <a:pt x="1104" y="1863"/>
                </a:lnTo>
                <a:lnTo>
                  <a:pt x="1104" y="1864"/>
                </a:lnTo>
                <a:lnTo>
                  <a:pt x="1104" y="1863"/>
                </a:lnTo>
                <a:lnTo>
                  <a:pt x="1103" y="1863"/>
                </a:lnTo>
                <a:lnTo>
                  <a:pt x="1101" y="1863"/>
                </a:lnTo>
                <a:lnTo>
                  <a:pt x="1101" y="1861"/>
                </a:lnTo>
                <a:lnTo>
                  <a:pt x="1100" y="1861"/>
                </a:lnTo>
                <a:lnTo>
                  <a:pt x="1098" y="1861"/>
                </a:lnTo>
                <a:lnTo>
                  <a:pt x="1098" y="1860"/>
                </a:lnTo>
                <a:lnTo>
                  <a:pt x="1097" y="1860"/>
                </a:lnTo>
                <a:lnTo>
                  <a:pt x="1095" y="1860"/>
                </a:lnTo>
                <a:lnTo>
                  <a:pt x="1095" y="1858"/>
                </a:lnTo>
                <a:lnTo>
                  <a:pt x="1094" y="1858"/>
                </a:lnTo>
                <a:lnTo>
                  <a:pt x="1092" y="1858"/>
                </a:lnTo>
                <a:lnTo>
                  <a:pt x="1091" y="1858"/>
                </a:lnTo>
                <a:lnTo>
                  <a:pt x="1091" y="1857"/>
                </a:lnTo>
                <a:lnTo>
                  <a:pt x="1089" y="1857"/>
                </a:lnTo>
                <a:lnTo>
                  <a:pt x="1088" y="1857"/>
                </a:lnTo>
                <a:lnTo>
                  <a:pt x="1088" y="1855"/>
                </a:lnTo>
                <a:lnTo>
                  <a:pt x="1086" y="1855"/>
                </a:lnTo>
                <a:lnTo>
                  <a:pt x="1085" y="1855"/>
                </a:lnTo>
                <a:lnTo>
                  <a:pt x="1083" y="1855"/>
                </a:lnTo>
                <a:lnTo>
                  <a:pt x="1083" y="1854"/>
                </a:lnTo>
                <a:lnTo>
                  <a:pt x="1082" y="1854"/>
                </a:lnTo>
                <a:lnTo>
                  <a:pt x="1080" y="1852"/>
                </a:lnTo>
                <a:lnTo>
                  <a:pt x="1079" y="1852"/>
                </a:lnTo>
                <a:lnTo>
                  <a:pt x="1077" y="1852"/>
                </a:lnTo>
                <a:lnTo>
                  <a:pt x="1074" y="1851"/>
                </a:lnTo>
                <a:lnTo>
                  <a:pt x="1071" y="1849"/>
                </a:lnTo>
                <a:lnTo>
                  <a:pt x="1059" y="1845"/>
                </a:lnTo>
                <a:lnTo>
                  <a:pt x="1059" y="1846"/>
                </a:lnTo>
                <a:lnTo>
                  <a:pt x="1068" y="1851"/>
                </a:lnTo>
                <a:lnTo>
                  <a:pt x="1070" y="1852"/>
                </a:lnTo>
                <a:lnTo>
                  <a:pt x="1085" y="1858"/>
                </a:lnTo>
                <a:lnTo>
                  <a:pt x="1086" y="1858"/>
                </a:lnTo>
                <a:lnTo>
                  <a:pt x="1085" y="1858"/>
                </a:lnTo>
                <a:lnTo>
                  <a:pt x="1085" y="1860"/>
                </a:lnTo>
                <a:lnTo>
                  <a:pt x="1088" y="1860"/>
                </a:lnTo>
                <a:lnTo>
                  <a:pt x="1091" y="1861"/>
                </a:lnTo>
                <a:lnTo>
                  <a:pt x="1092" y="1863"/>
                </a:lnTo>
                <a:lnTo>
                  <a:pt x="1094" y="1863"/>
                </a:lnTo>
                <a:lnTo>
                  <a:pt x="1095" y="1863"/>
                </a:lnTo>
                <a:lnTo>
                  <a:pt x="1097" y="1863"/>
                </a:lnTo>
                <a:lnTo>
                  <a:pt x="1097" y="1864"/>
                </a:lnTo>
                <a:lnTo>
                  <a:pt x="1098" y="1864"/>
                </a:lnTo>
                <a:lnTo>
                  <a:pt x="1098" y="1866"/>
                </a:lnTo>
                <a:lnTo>
                  <a:pt x="1097" y="1866"/>
                </a:lnTo>
                <a:lnTo>
                  <a:pt x="1095" y="1866"/>
                </a:lnTo>
                <a:lnTo>
                  <a:pt x="1094" y="1866"/>
                </a:lnTo>
                <a:lnTo>
                  <a:pt x="1094" y="1864"/>
                </a:lnTo>
                <a:lnTo>
                  <a:pt x="1092" y="1864"/>
                </a:lnTo>
                <a:lnTo>
                  <a:pt x="1089" y="1863"/>
                </a:lnTo>
                <a:lnTo>
                  <a:pt x="1088" y="1863"/>
                </a:lnTo>
                <a:lnTo>
                  <a:pt x="1086" y="1863"/>
                </a:lnTo>
                <a:lnTo>
                  <a:pt x="1085" y="1863"/>
                </a:lnTo>
                <a:lnTo>
                  <a:pt x="1083" y="1863"/>
                </a:lnTo>
                <a:lnTo>
                  <a:pt x="1082" y="1863"/>
                </a:lnTo>
                <a:lnTo>
                  <a:pt x="1080" y="1863"/>
                </a:lnTo>
                <a:lnTo>
                  <a:pt x="1074" y="1878"/>
                </a:lnTo>
                <a:lnTo>
                  <a:pt x="1079" y="1881"/>
                </a:lnTo>
                <a:lnTo>
                  <a:pt x="1077" y="1886"/>
                </a:lnTo>
                <a:lnTo>
                  <a:pt x="1079" y="1887"/>
                </a:lnTo>
                <a:lnTo>
                  <a:pt x="1080" y="1887"/>
                </a:lnTo>
                <a:lnTo>
                  <a:pt x="1082" y="1889"/>
                </a:lnTo>
                <a:lnTo>
                  <a:pt x="1083" y="1889"/>
                </a:lnTo>
                <a:lnTo>
                  <a:pt x="1085" y="1889"/>
                </a:lnTo>
                <a:lnTo>
                  <a:pt x="1085" y="1890"/>
                </a:lnTo>
                <a:lnTo>
                  <a:pt x="1086" y="1890"/>
                </a:lnTo>
                <a:lnTo>
                  <a:pt x="1088" y="1890"/>
                </a:lnTo>
                <a:lnTo>
                  <a:pt x="1088" y="1892"/>
                </a:lnTo>
                <a:lnTo>
                  <a:pt x="1089" y="1892"/>
                </a:lnTo>
                <a:lnTo>
                  <a:pt x="1091" y="1892"/>
                </a:lnTo>
                <a:lnTo>
                  <a:pt x="1091" y="1893"/>
                </a:lnTo>
                <a:lnTo>
                  <a:pt x="1092" y="1893"/>
                </a:lnTo>
                <a:lnTo>
                  <a:pt x="1094" y="1893"/>
                </a:lnTo>
                <a:lnTo>
                  <a:pt x="1095" y="1895"/>
                </a:lnTo>
                <a:lnTo>
                  <a:pt x="1097" y="1895"/>
                </a:lnTo>
                <a:lnTo>
                  <a:pt x="1098" y="1895"/>
                </a:lnTo>
                <a:lnTo>
                  <a:pt x="1098" y="1896"/>
                </a:lnTo>
                <a:lnTo>
                  <a:pt x="1100" y="1896"/>
                </a:lnTo>
                <a:lnTo>
                  <a:pt x="1101" y="1896"/>
                </a:lnTo>
                <a:lnTo>
                  <a:pt x="1101" y="1898"/>
                </a:lnTo>
                <a:lnTo>
                  <a:pt x="1103" y="1898"/>
                </a:lnTo>
                <a:lnTo>
                  <a:pt x="1107" y="1899"/>
                </a:lnTo>
                <a:lnTo>
                  <a:pt x="1112" y="1902"/>
                </a:lnTo>
                <a:lnTo>
                  <a:pt x="1115" y="1904"/>
                </a:lnTo>
                <a:lnTo>
                  <a:pt x="1116" y="1904"/>
                </a:lnTo>
                <a:lnTo>
                  <a:pt x="1118" y="1904"/>
                </a:lnTo>
                <a:lnTo>
                  <a:pt x="1118" y="1905"/>
                </a:lnTo>
                <a:lnTo>
                  <a:pt x="1119" y="1905"/>
                </a:lnTo>
                <a:lnTo>
                  <a:pt x="1118" y="1904"/>
                </a:lnTo>
                <a:lnTo>
                  <a:pt x="1119" y="1904"/>
                </a:lnTo>
                <a:lnTo>
                  <a:pt x="1119" y="1905"/>
                </a:lnTo>
                <a:lnTo>
                  <a:pt x="1121" y="1905"/>
                </a:lnTo>
                <a:lnTo>
                  <a:pt x="1121" y="1907"/>
                </a:lnTo>
                <a:lnTo>
                  <a:pt x="1119" y="1907"/>
                </a:lnTo>
                <a:lnTo>
                  <a:pt x="1118" y="1907"/>
                </a:lnTo>
                <a:lnTo>
                  <a:pt x="1112" y="1904"/>
                </a:lnTo>
                <a:lnTo>
                  <a:pt x="1107" y="1901"/>
                </a:lnTo>
                <a:lnTo>
                  <a:pt x="1106" y="1901"/>
                </a:lnTo>
                <a:lnTo>
                  <a:pt x="1106" y="1902"/>
                </a:lnTo>
                <a:lnTo>
                  <a:pt x="1104" y="1902"/>
                </a:lnTo>
                <a:lnTo>
                  <a:pt x="1104" y="1904"/>
                </a:lnTo>
                <a:lnTo>
                  <a:pt x="1104" y="1905"/>
                </a:lnTo>
                <a:lnTo>
                  <a:pt x="1103" y="1905"/>
                </a:lnTo>
                <a:lnTo>
                  <a:pt x="1103" y="1907"/>
                </a:lnTo>
                <a:lnTo>
                  <a:pt x="1103" y="1908"/>
                </a:lnTo>
                <a:lnTo>
                  <a:pt x="1101" y="1908"/>
                </a:lnTo>
                <a:lnTo>
                  <a:pt x="1101" y="1910"/>
                </a:lnTo>
                <a:lnTo>
                  <a:pt x="1100" y="1911"/>
                </a:lnTo>
                <a:lnTo>
                  <a:pt x="1100" y="1913"/>
                </a:lnTo>
                <a:lnTo>
                  <a:pt x="1100" y="1914"/>
                </a:lnTo>
                <a:lnTo>
                  <a:pt x="1098" y="1914"/>
                </a:lnTo>
                <a:lnTo>
                  <a:pt x="1098" y="1916"/>
                </a:lnTo>
                <a:lnTo>
                  <a:pt x="1098" y="1917"/>
                </a:lnTo>
                <a:lnTo>
                  <a:pt x="1097" y="1917"/>
                </a:lnTo>
                <a:lnTo>
                  <a:pt x="1097" y="1919"/>
                </a:lnTo>
                <a:lnTo>
                  <a:pt x="1097" y="1920"/>
                </a:lnTo>
                <a:lnTo>
                  <a:pt x="1097" y="1922"/>
                </a:lnTo>
                <a:lnTo>
                  <a:pt x="1095" y="1922"/>
                </a:lnTo>
                <a:lnTo>
                  <a:pt x="1095" y="1923"/>
                </a:lnTo>
                <a:lnTo>
                  <a:pt x="1095" y="1925"/>
                </a:lnTo>
                <a:lnTo>
                  <a:pt x="1095" y="1926"/>
                </a:lnTo>
                <a:lnTo>
                  <a:pt x="1094" y="1926"/>
                </a:lnTo>
                <a:lnTo>
                  <a:pt x="1094" y="1928"/>
                </a:lnTo>
                <a:lnTo>
                  <a:pt x="1094" y="1929"/>
                </a:lnTo>
                <a:lnTo>
                  <a:pt x="1092" y="1929"/>
                </a:lnTo>
                <a:lnTo>
                  <a:pt x="1092" y="1931"/>
                </a:lnTo>
                <a:lnTo>
                  <a:pt x="1092" y="1932"/>
                </a:lnTo>
                <a:lnTo>
                  <a:pt x="1092" y="1934"/>
                </a:lnTo>
                <a:lnTo>
                  <a:pt x="1092" y="1936"/>
                </a:lnTo>
                <a:lnTo>
                  <a:pt x="1091" y="1937"/>
                </a:lnTo>
                <a:lnTo>
                  <a:pt x="1091" y="1939"/>
                </a:lnTo>
                <a:lnTo>
                  <a:pt x="1091" y="1940"/>
                </a:lnTo>
                <a:lnTo>
                  <a:pt x="1089" y="1940"/>
                </a:lnTo>
                <a:lnTo>
                  <a:pt x="1089" y="1942"/>
                </a:lnTo>
                <a:lnTo>
                  <a:pt x="1089" y="1943"/>
                </a:lnTo>
                <a:lnTo>
                  <a:pt x="1089" y="1945"/>
                </a:lnTo>
                <a:lnTo>
                  <a:pt x="1088" y="1946"/>
                </a:lnTo>
                <a:lnTo>
                  <a:pt x="1088" y="1948"/>
                </a:lnTo>
                <a:lnTo>
                  <a:pt x="1088" y="1949"/>
                </a:lnTo>
                <a:lnTo>
                  <a:pt x="1088" y="1951"/>
                </a:lnTo>
                <a:lnTo>
                  <a:pt x="1088" y="1952"/>
                </a:lnTo>
                <a:lnTo>
                  <a:pt x="1088" y="1954"/>
                </a:lnTo>
                <a:lnTo>
                  <a:pt x="1086" y="1954"/>
                </a:lnTo>
                <a:lnTo>
                  <a:pt x="1086" y="1955"/>
                </a:lnTo>
                <a:lnTo>
                  <a:pt x="1086" y="1957"/>
                </a:lnTo>
                <a:lnTo>
                  <a:pt x="1086" y="1958"/>
                </a:lnTo>
                <a:lnTo>
                  <a:pt x="1086" y="1960"/>
                </a:lnTo>
                <a:lnTo>
                  <a:pt x="1085" y="1960"/>
                </a:lnTo>
                <a:lnTo>
                  <a:pt x="1085" y="1961"/>
                </a:lnTo>
                <a:lnTo>
                  <a:pt x="1085" y="1963"/>
                </a:lnTo>
                <a:lnTo>
                  <a:pt x="1085" y="1964"/>
                </a:lnTo>
                <a:lnTo>
                  <a:pt x="1085" y="1966"/>
                </a:lnTo>
                <a:lnTo>
                  <a:pt x="1085" y="1967"/>
                </a:lnTo>
                <a:lnTo>
                  <a:pt x="1085" y="1969"/>
                </a:lnTo>
                <a:lnTo>
                  <a:pt x="1085" y="1970"/>
                </a:lnTo>
                <a:lnTo>
                  <a:pt x="1085" y="1972"/>
                </a:lnTo>
                <a:lnTo>
                  <a:pt x="1085" y="1973"/>
                </a:lnTo>
                <a:lnTo>
                  <a:pt x="1085" y="1975"/>
                </a:lnTo>
                <a:lnTo>
                  <a:pt x="1085" y="1976"/>
                </a:lnTo>
                <a:lnTo>
                  <a:pt x="1085" y="1978"/>
                </a:lnTo>
                <a:lnTo>
                  <a:pt x="1085" y="1979"/>
                </a:lnTo>
                <a:lnTo>
                  <a:pt x="1085" y="1981"/>
                </a:lnTo>
                <a:lnTo>
                  <a:pt x="1086" y="1981"/>
                </a:lnTo>
                <a:lnTo>
                  <a:pt x="1086" y="1982"/>
                </a:lnTo>
                <a:lnTo>
                  <a:pt x="1086" y="1984"/>
                </a:lnTo>
                <a:lnTo>
                  <a:pt x="1088" y="1984"/>
                </a:lnTo>
                <a:lnTo>
                  <a:pt x="1088" y="1985"/>
                </a:lnTo>
                <a:lnTo>
                  <a:pt x="1088" y="1987"/>
                </a:lnTo>
                <a:lnTo>
                  <a:pt x="1089" y="1987"/>
                </a:lnTo>
                <a:lnTo>
                  <a:pt x="1089" y="1989"/>
                </a:lnTo>
                <a:lnTo>
                  <a:pt x="1091" y="1989"/>
                </a:lnTo>
                <a:lnTo>
                  <a:pt x="1092" y="1989"/>
                </a:lnTo>
                <a:lnTo>
                  <a:pt x="1094" y="1987"/>
                </a:lnTo>
                <a:lnTo>
                  <a:pt x="1095" y="1987"/>
                </a:lnTo>
                <a:lnTo>
                  <a:pt x="1097" y="1987"/>
                </a:lnTo>
                <a:lnTo>
                  <a:pt x="1097" y="1985"/>
                </a:lnTo>
                <a:lnTo>
                  <a:pt x="1098" y="1985"/>
                </a:lnTo>
                <a:lnTo>
                  <a:pt x="1100" y="1985"/>
                </a:lnTo>
                <a:lnTo>
                  <a:pt x="1101" y="1985"/>
                </a:lnTo>
                <a:lnTo>
                  <a:pt x="1101" y="1984"/>
                </a:lnTo>
                <a:lnTo>
                  <a:pt x="1103" y="1984"/>
                </a:lnTo>
                <a:lnTo>
                  <a:pt x="1104" y="1984"/>
                </a:lnTo>
                <a:lnTo>
                  <a:pt x="1103" y="1985"/>
                </a:lnTo>
                <a:lnTo>
                  <a:pt x="1101" y="1985"/>
                </a:lnTo>
                <a:lnTo>
                  <a:pt x="1100" y="1985"/>
                </a:lnTo>
                <a:lnTo>
                  <a:pt x="1100" y="1987"/>
                </a:lnTo>
                <a:lnTo>
                  <a:pt x="1098" y="1987"/>
                </a:lnTo>
                <a:lnTo>
                  <a:pt x="1097" y="1987"/>
                </a:lnTo>
                <a:lnTo>
                  <a:pt x="1097" y="1989"/>
                </a:lnTo>
                <a:lnTo>
                  <a:pt x="1095" y="1989"/>
                </a:lnTo>
                <a:lnTo>
                  <a:pt x="1094" y="1989"/>
                </a:lnTo>
                <a:lnTo>
                  <a:pt x="1092" y="1989"/>
                </a:lnTo>
                <a:lnTo>
                  <a:pt x="1092" y="1990"/>
                </a:lnTo>
                <a:lnTo>
                  <a:pt x="1091" y="1995"/>
                </a:lnTo>
                <a:lnTo>
                  <a:pt x="1091" y="1998"/>
                </a:lnTo>
                <a:lnTo>
                  <a:pt x="1091" y="1999"/>
                </a:lnTo>
                <a:lnTo>
                  <a:pt x="1091" y="2002"/>
                </a:lnTo>
                <a:lnTo>
                  <a:pt x="1091" y="2005"/>
                </a:lnTo>
                <a:lnTo>
                  <a:pt x="1091" y="2007"/>
                </a:lnTo>
                <a:lnTo>
                  <a:pt x="1091" y="2008"/>
                </a:lnTo>
                <a:lnTo>
                  <a:pt x="1091" y="2010"/>
                </a:lnTo>
                <a:lnTo>
                  <a:pt x="1092" y="2011"/>
                </a:lnTo>
                <a:lnTo>
                  <a:pt x="1092" y="2013"/>
                </a:lnTo>
                <a:lnTo>
                  <a:pt x="1092" y="2014"/>
                </a:lnTo>
                <a:lnTo>
                  <a:pt x="1094" y="2014"/>
                </a:lnTo>
                <a:lnTo>
                  <a:pt x="1094" y="2016"/>
                </a:lnTo>
                <a:lnTo>
                  <a:pt x="1095" y="2017"/>
                </a:lnTo>
                <a:lnTo>
                  <a:pt x="1095" y="2019"/>
                </a:lnTo>
                <a:lnTo>
                  <a:pt x="1095" y="2020"/>
                </a:lnTo>
                <a:lnTo>
                  <a:pt x="1095" y="2022"/>
                </a:lnTo>
                <a:lnTo>
                  <a:pt x="1097" y="2025"/>
                </a:lnTo>
                <a:lnTo>
                  <a:pt x="1098" y="2028"/>
                </a:lnTo>
                <a:lnTo>
                  <a:pt x="1100" y="2028"/>
                </a:lnTo>
                <a:lnTo>
                  <a:pt x="1101" y="2028"/>
                </a:lnTo>
                <a:lnTo>
                  <a:pt x="1106" y="2028"/>
                </a:lnTo>
                <a:lnTo>
                  <a:pt x="1110" y="2025"/>
                </a:lnTo>
                <a:lnTo>
                  <a:pt x="1115" y="2023"/>
                </a:lnTo>
                <a:lnTo>
                  <a:pt x="1116" y="2023"/>
                </a:lnTo>
                <a:lnTo>
                  <a:pt x="1116" y="2025"/>
                </a:lnTo>
                <a:lnTo>
                  <a:pt x="1115" y="2025"/>
                </a:lnTo>
                <a:lnTo>
                  <a:pt x="1110" y="2026"/>
                </a:lnTo>
                <a:lnTo>
                  <a:pt x="1107" y="2028"/>
                </a:lnTo>
                <a:lnTo>
                  <a:pt x="1104" y="2029"/>
                </a:lnTo>
                <a:lnTo>
                  <a:pt x="1101" y="2029"/>
                </a:lnTo>
                <a:lnTo>
                  <a:pt x="1100" y="2031"/>
                </a:lnTo>
                <a:lnTo>
                  <a:pt x="1100" y="2035"/>
                </a:lnTo>
                <a:lnTo>
                  <a:pt x="1100" y="2038"/>
                </a:lnTo>
                <a:lnTo>
                  <a:pt x="1100" y="2042"/>
                </a:lnTo>
                <a:lnTo>
                  <a:pt x="1101" y="2049"/>
                </a:lnTo>
                <a:lnTo>
                  <a:pt x="1101" y="2054"/>
                </a:lnTo>
                <a:lnTo>
                  <a:pt x="1103" y="2058"/>
                </a:lnTo>
                <a:lnTo>
                  <a:pt x="1103" y="2061"/>
                </a:lnTo>
                <a:lnTo>
                  <a:pt x="1104" y="2064"/>
                </a:lnTo>
                <a:lnTo>
                  <a:pt x="1106" y="2073"/>
                </a:lnTo>
                <a:lnTo>
                  <a:pt x="1106" y="2076"/>
                </a:lnTo>
                <a:lnTo>
                  <a:pt x="1107" y="2079"/>
                </a:lnTo>
                <a:lnTo>
                  <a:pt x="1109" y="2084"/>
                </a:lnTo>
                <a:lnTo>
                  <a:pt x="1109" y="2087"/>
                </a:lnTo>
                <a:lnTo>
                  <a:pt x="1110" y="2090"/>
                </a:lnTo>
                <a:lnTo>
                  <a:pt x="1110" y="2091"/>
                </a:lnTo>
                <a:lnTo>
                  <a:pt x="1110" y="2093"/>
                </a:lnTo>
                <a:lnTo>
                  <a:pt x="1110" y="2095"/>
                </a:lnTo>
                <a:lnTo>
                  <a:pt x="1112" y="2098"/>
                </a:lnTo>
                <a:lnTo>
                  <a:pt x="1113" y="2102"/>
                </a:lnTo>
                <a:lnTo>
                  <a:pt x="1113" y="2107"/>
                </a:lnTo>
                <a:lnTo>
                  <a:pt x="1113" y="2108"/>
                </a:lnTo>
                <a:lnTo>
                  <a:pt x="1115" y="2111"/>
                </a:lnTo>
                <a:lnTo>
                  <a:pt x="1116" y="2117"/>
                </a:lnTo>
                <a:lnTo>
                  <a:pt x="1116" y="2120"/>
                </a:lnTo>
                <a:lnTo>
                  <a:pt x="1118" y="2123"/>
                </a:lnTo>
                <a:lnTo>
                  <a:pt x="1119" y="2128"/>
                </a:lnTo>
                <a:lnTo>
                  <a:pt x="1119" y="2132"/>
                </a:lnTo>
                <a:lnTo>
                  <a:pt x="1119" y="2134"/>
                </a:lnTo>
                <a:lnTo>
                  <a:pt x="1121" y="2137"/>
                </a:lnTo>
                <a:lnTo>
                  <a:pt x="1121" y="2138"/>
                </a:lnTo>
                <a:lnTo>
                  <a:pt x="1124" y="2148"/>
                </a:lnTo>
                <a:lnTo>
                  <a:pt x="1124" y="2151"/>
                </a:lnTo>
                <a:lnTo>
                  <a:pt x="1124" y="2152"/>
                </a:lnTo>
                <a:lnTo>
                  <a:pt x="1127" y="2158"/>
                </a:lnTo>
                <a:lnTo>
                  <a:pt x="1129" y="2161"/>
                </a:lnTo>
                <a:lnTo>
                  <a:pt x="1129" y="2164"/>
                </a:lnTo>
                <a:lnTo>
                  <a:pt x="1130" y="2166"/>
                </a:lnTo>
                <a:lnTo>
                  <a:pt x="1132" y="2170"/>
                </a:lnTo>
                <a:lnTo>
                  <a:pt x="1132" y="2172"/>
                </a:lnTo>
                <a:lnTo>
                  <a:pt x="1132" y="2173"/>
                </a:lnTo>
                <a:lnTo>
                  <a:pt x="1132" y="2175"/>
                </a:lnTo>
                <a:lnTo>
                  <a:pt x="1133" y="2178"/>
                </a:lnTo>
                <a:lnTo>
                  <a:pt x="1135" y="2182"/>
                </a:lnTo>
                <a:lnTo>
                  <a:pt x="1138" y="2187"/>
                </a:lnTo>
                <a:lnTo>
                  <a:pt x="1138" y="2188"/>
                </a:lnTo>
                <a:lnTo>
                  <a:pt x="1139" y="2191"/>
                </a:lnTo>
                <a:lnTo>
                  <a:pt x="1139" y="2194"/>
                </a:lnTo>
                <a:lnTo>
                  <a:pt x="1141" y="2198"/>
                </a:lnTo>
                <a:lnTo>
                  <a:pt x="1141" y="2202"/>
                </a:lnTo>
                <a:lnTo>
                  <a:pt x="1142" y="2205"/>
                </a:lnTo>
                <a:lnTo>
                  <a:pt x="1142" y="2207"/>
                </a:lnTo>
                <a:lnTo>
                  <a:pt x="1144" y="2210"/>
                </a:lnTo>
                <a:lnTo>
                  <a:pt x="1144" y="2213"/>
                </a:lnTo>
                <a:lnTo>
                  <a:pt x="1145" y="2214"/>
                </a:lnTo>
                <a:lnTo>
                  <a:pt x="1147" y="2219"/>
                </a:lnTo>
                <a:lnTo>
                  <a:pt x="1147" y="2222"/>
                </a:lnTo>
                <a:lnTo>
                  <a:pt x="1148" y="2223"/>
                </a:lnTo>
                <a:lnTo>
                  <a:pt x="1148" y="2225"/>
                </a:lnTo>
                <a:lnTo>
                  <a:pt x="1148" y="2226"/>
                </a:lnTo>
                <a:lnTo>
                  <a:pt x="1148" y="2228"/>
                </a:lnTo>
                <a:lnTo>
                  <a:pt x="1148" y="2229"/>
                </a:lnTo>
                <a:lnTo>
                  <a:pt x="1148" y="2231"/>
                </a:lnTo>
                <a:lnTo>
                  <a:pt x="1150" y="2237"/>
                </a:lnTo>
                <a:lnTo>
                  <a:pt x="1150" y="2240"/>
                </a:lnTo>
                <a:lnTo>
                  <a:pt x="1151" y="2244"/>
                </a:lnTo>
                <a:lnTo>
                  <a:pt x="1151" y="2247"/>
                </a:lnTo>
                <a:lnTo>
                  <a:pt x="1153" y="2249"/>
                </a:lnTo>
                <a:lnTo>
                  <a:pt x="1153" y="2252"/>
                </a:lnTo>
                <a:lnTo>
                  <a:pt x="1154" y="2255"/>
                </a:lnTo>
                <a:lnTo>
                  <a:pt x="1154" y="2257"/>
                </a:lnTo>
                <a:lnTo>
                  <a:pt x="1156" y="2260"/>
                </a:lnTo>
                <a:lnTo>
                  <a:pt x="1156" y="2261"/>
                </a:lnTo>
                <a:lnTo>
                  <a:pt x="1156" y="2264"/>
                </a:lnTo>
                <a:lnTo>
                  <a:pt x="1156" y="2266"/>
                </a:lnTo>
                <a:lnTo>
                  <a:pt x="1157" y="2269"/>
                </a:lnTo>
                <a:lnTo>
                  <a:pt x="1157" y="2272"/>
                </a:lnTo>
                <a:lnTo>
                  <a:pt x="1159" y="2276"/>
                </a:lnTo>
                <a:lnTo>
                  <a:pt x="1162" y="2288"/>
                </a:lnTo>
                <a:lnTo>
                  <a:pt x="1162" y="2290"/>
                </a:lnTo>
                <a:lnTo>
                  <a:pt x="1163" y="2294"/>
                </a:lnTo>
                <a:lnTo>
                  <a:pt x="1163" y="2297"/>
                </a:lnTo>
                <a:lnTo>
                  <a:pt x="1165" y="2302"/>
                </a:lnTo>
                <a:lnTo>
                  <a:pt x="1165" y="2304"/>
                </a:lnTo>
                <a:lnTo>
                  <a:pt x="1165" y="2305"/>
                </a:lnTo>
                <a:lnTo>
                  <a:pt x="1165" y="2307"/>
                </a:lnTo>
                <a:lnTo>
                  <a:pt x="1166" y="2308"/>
                </a:lnTo>
                <a:lnTo>
                  <a:pt x="1168" y="2313"/>
                </a:lnTo>
                <a:lnTo>
                  <a:pt x="1168" y="2316"/>
                </a:lnTo>
                <a:lnTo>
                  <a:pt x="1169" y="2317"/>
                </a:lnTo>
                <a:lnTo>
                  <a:pt x="1169" y="2319"/>
                </a:lnTo>
                <a:lnTo>
                  <a:pt x="1169" y="2320"/>
                </a:lnTo>
                <a:lnTo>
                  <a:pt x="1171" y="2322"/>
                </a:lnTo>
                <a:lnTo>
                  <a:pt x="1171" y="2323"/>
                </a:lnTo>
                <a:lnTo>
                  <a:pt x="1171" y="2325"/>
                </a:lnTo>
                <a:lnTo>
                  <a:pt x="1172" y="2329"/>
                </a:lnTo>
                <a:lnTo>
                  <a:pt x="1172" y="2332"/>
                </a:lnTo>
                <a:lnTo>
                  <a:pt x="1174" y="2337"/>
                </a:lnTo>
                <a:lnTo>
                  <a:pt x="1174" y="2340"/>
                </a:lnTo>
                <a:lnTo>
                  <a:pt x="1175" y="2341"/>
                </a:lnTo>
                <a:lnTo>
                  <a:pt x="1175" y="2344"/>
                </a:lnTo>
                <a:lnTo>
                  <a:pt x="1177" y="2349"/>
                </a:lnTo>
                <a:lnTo>
                  <a:pt x="1178" y="2353"/>
                </a:lnTo>
                <a:lnTo>
                  <a:pt x="1178" y="2357"/>
                </a:lnTo>
                <a:lnTo>
                  <a:pt x="1180" y="2360"/>
                </a:lnTo>
                <a:lnTo>
                  <a:pt x="1182" y="2366"/>
                </a:lnTo>
                <a:lnTo>
                  <a:pt x="1182" y="2367"/>
                </a:lnTo>
                <a:lnTo>
                  <a:pt x="1183" y="2369"/>
                </a:lnTo>
                <a:lnTo>
                  <a:pt x="1183" y="2370"/>
                </a:lnTo>
                <a:lnTo>
                  <a:pt x="1183" y="2372"/>
                </a:lnTo>
                <a:lnTo>
                  <a:pt x="1183" y="2373"/>
                </a:lnTo>
                <a:lnTo>
                  <a:pt x="1186" y="2379"/>
                </a:lnTo>
                <a:lnTo>
                  <a:pt x="1189" y="2388"/>
                </a:lnTo>
                <a:lnTo>
                  <a:pt x="1189" y="2390"/>
                </a:lnTo>
                <a:lnTo>
                  <a:pt x="1189" y="2393"/>
                </a:lnTo>
                <a:lnTo>
                  <a:pt x="1191" y="2394"/>
                </a:lnTo>
                <a:lnTo>
                  <a:pt x="1191" y="2396"/>
                </a:lnTo>
                <a:lnTo>
                  <a:pt x="1192" y="2399"/>
                </a:lnTo>
                <a:lnTo>
                  <a:pt x="1194" y="2403"/>
                </a:lnTo>
                <a:lnTo>
                  <a:pt x="1195" y="2408"/>
                </a:lnTo>
                <a:lnTo>
                  <a:pt x="1197" y="2413"/>
                </a:lnTo>
                <a:lnTo>
                  <a:pt x="1198" y="2420"/>
                </a:lnTo>
                <a:lnTo>
                  <a:pt x="1200" y="2422"/>
                </a:lnTo>
                <a:lnTo>
                  <a:pt x="1200" y="2423"/>
                </a:lnTo>
                <a:lnTo>
                  <a:pt x="1200" y="2425"/>
                </a:lnTo>
                <a:lnTo>
                  <a:pt x="1201" y="2428"/>
                </a:lnTo>
                <a:lnTo>
                  <a:pt x="1203" y="2431"/>
                </a:lnTo>
                <a:lnTo>
                  <a:pt x="1203" y="2434"/>
                </a:lnTo>
                <a:lnTo>
                  <a:pt x="1204" y="2438"/>
                </a:lnTo>
                <a:lnTo>
                  <a:pt x="1206" y="2443"/>
                </a:lnTo>
                <a:lnTo>
                  <a:pt x="1207" y="2446"/>
                </a:lnTo>
                <a:lnTo>
                  <a:pt x="1209" y="2449"/>
                </a:lnTo>
                <a:lnTo>
                  <a:pt x="1209" y="2452"/>
                </a:lnTo>
                <a:lnTo>
                  <a:pt x="1210" y="2456"/>
                </a:lnTo>
                <a:lnTo>
                  <a:pt x="1212" y="2461"/>
                </a:lnTo>
                <a:lnTo>
                  <a:pt x="1212" y="2464"/>
                </a:lnTo>
                <a:lnTo>
                  <a:pt x="1213" y="2466"/>
                </a:lnTo>
                <a:lnTo>
                  <a:pt x="1213" y="2470"/>
                </a:lnTo>
                <a:lnTo>
                  <a:pt x="1216" y="2478"/>
                </a:lnTo>
                <a:lnTo>
                  <a:pt x="1218" y="2482"/>
                </a:lnTo>
                <a:lnTo>
                  <a:pt x="1218" y="2484"/>
                </a:lnTo>
                <a:lnTo>
                  <a:pt x="1221" y="2491"/>
                </a:lnTo>
                <a:lnTo>
                  <a:pt x="1221" y="2494"/>
                </a:lnTo>
                <a:lnTo>
                  <a:pt x="1221" y="2497"/>
                </a:lnTo>
                <a:lnTo>
                  <a:pt x="1222" y="2500"/>
                </a:lnTo>
                <a:lnTo>
                  <a:pt x="1224" y="2502"/>
                </a:lnTo>
                <a:lnTo>
                  <a:pt x="1224" y="2505"/>
                </a:lnTo>
                <a:lnTo>
                  <a:pt x="1224" y="2506"/>
                </a:lnTo>
                <a:lnTo>
                  <a:pt x="1225" y="2509"/>
                </a:lnTo>
                <a:lnTo>
                  <a:pt x="1225" y="2511"/>
                </a:lnTo>
                <a:lnTo>
                  <a:pt x="1225" y="2514"/>
                </a:lnTo>
                <a:lnTo>
                  <a:pt x="1227" y="2514"/>
                </a:lnTo>
                <a:lnTo>
                  <a:pt x="1227" y="2516"/>
                </a:lnTo>
                <a:lnTo>
                  <a:pt x="1227" y="2517"/>
                </a:lnTo>
                <a:lnTo>
                  <a:pt x="1228" y="2519"/>
                </a:lnTo>
                <a:lnTo>
                  <a:pt x="1228" y="2520"/>
                </a:lnTo>
                <a:lnTo>
                  <a:pt x="1228" y="2522"/>
                </a:lnTo>
                <a:lnTo>
                  <a:pt x="1228" y="2523"/>
                </a:lnTo>
                <a:lnTo>
                  <a:pt x="1230" y="2526"/>
                </a:lnTo>
                <a:lnTo>
                  <a:pt x="1230" y="2529"/>
                </a:lnTo>
                <a:lnTo>
                  <a:pt x="1231" y="2529"/>
                </a:lnTo>
                <a:lnTo>
                  <a:pt x="1233" y="2535"/>
                </a:lnTo>
                <a:lnTo>
                  <a:pt x="1234" y="2540"/>
                </a:lnTo>
                <a:lnTo>
                  <a:pt x="1234" y="2543"/>
                </a:lnTo>
                <a:lnTo>
                  <a:pt x="1234" y="2547"/>
                </a:lnTo>
                <a:lnTo>
                  <a:pt x="1236" y="2549"/>
                </a:lnTo>
                <a:lnTo>
                  <a:pt x="1236" y="2550"/>
                </a:lnTo>
                <a:lnTo>
                  <a:pt x="1238" y="2555"/>
                </a:lnTo>
                <a:lnTo>
                  <a:pt x="1239" y="2558"/>
                </a:lnTo>
                <a:lnTo>
                  <a:pt x="1241" y="2561"/>
                </a:lnTo>
                <a:lnTo>
                  <a:pt x="1241" y="2562"/>
                </a:lnTo>
                <a:lnTo>
                  <a:pt x="1242" y="2564"/>
                </a:lnTo>
                <a:lnTo>
                  <a:pt x="1244" y="2567"/>
                </a:lnTo>
                <a:lnTo>
                  <a:pt x="1244" y="2570"/>
                </a:lnTo>
                <a:lnTo>
                  <a:pt x="1244" y="2572"/>
                </a:lnTo>
                <a:lnTo>
                  <a:pt x="1247" y="2576"/>
                </a:lnTo>
                <a:lnTo>
                  <a:pt x="1247" y="2578"/>
                </a:lnTo>
                <a:lnTo>
                  <a:pt x="1247" y="2579"/>
                </a:lnTo>
                <a:lnTo>
                  <a:pt x="1248" y="2581"/>
                </a:lnTo>
                <a:lnTo>
                  <a:pt x="1250" y="2582"/>
                </a:lnTo>
                <a:lnTo>
                  <a:pt x="1250" y="2585"/>
                </a:lnTo>
                <a:lnTo>
                  <a:pt x="1250" y="2587"/>
                </a:lnTo>
                <a:lnTo>
                  <a:pt x="1250" y="2588"/>
                </a:lnTo>
                <a:lnTo>
                  <a:pt x="1251" y="2588"/>
                </a:lnTo>
                <a:lnTo>
                  <a:pt x="1253" y="2594"/>
                </a:lnTo>
                <a:lnTo>
                  <a:pt x="1254" y="2597"/>
                </a:lnTo>
                <a:lnTo>
                  <a:pt x="1256" y="2599"/>
                </a:lnTo>
                <a:lnTo>
                  <a:pt x="1256" y="2602"/>
                </a:lnTo>
                <a:lnTo>
                  <a:pt x="1257" y="2603"/>
                </a:lnTo>
                <a:lnTo>
                  <a:pt x="1257" y="2605"/>
                </a:lnTo>
                <a:lnTo>
                  <a:pt x="1257" y="2606"/>
                </a:lnTo>
                <a:lnTo>
                  <a:pt x="1259" y="2609"/>
                </a:lnTo>
                <a:lnTo>
                  <a:pt x="1260" y="2611"/>
                </a:lnTo>
                <a:lnTo>
                  <a:pt x="1260" y="2612"/>
                </a:lnTo>
                <a:lnTo>
                  <a:pt x="1260" y="2614"/>
                </a:lnTo>
                <a:lnTo>
                  <a:pt x="1260" y="2615"/>
                </a:lnTo>
                <a:lnTo>
                  <a:pt x="1262" y="2617"/>
                </a:lnTo>
                <a:lnTo>
                  <a:pt x="1262" y="2618"/>
                </a:lnTo>
                <a:lnTo>
                  <a:pt x="1263" y="2622"/>
                </a:lnTo>
                <a:lnTo>
                  <a:pt x="1263" y="2623"/>
                </a:lnTo>
                <a:lnTo>
                  <a:pt x="1263" y="2625"/>
                </a:lnTo>
                <a:lnTo>
                  <a:pt x="1265" y="2626"/>
                </a:lnTo>
                <a:lnTo>
                  <a:pt x="1265" y="2628"/>
                </a:lnTo>
                <a:lnTo>
                  <a:pt x="1266" y="2631"/>
                </a:lnTo>
                <a:lnTo>
                  <a:pt x="1266" y="2632"/>
                </a:lnTo>
                <a:lnTo>
                  <a:pt x="1268" y="2632"/>
                </a:lnTo>
                <a:lnTo>
                  <a:pt x="1268" y="2635"/>
                </a:lnTo>
                <a:lnTo>
                  <a:pt x="1269" y="2640"/>
                </a:lnTo>
                <a:lnTo>
                  <a:pt x="1271" y="2643"/>
                </a:lnTo>
                <a:lnTo>
                  <a:pt x="1271" y="2646"/>
                </a:lnTo>
                <a:lnTo>
                  <a:pt x="1272" y="2649"/>
                </a:lnTo>
                <a:lnTo>
                  <a:pt x="1274" y="2652"/>
                </a:lnTo>
                <a:lnTo>
                  <a:pt x="1274" y="2655"/>
                </a:lnTo>
                <a:lnTo>
                  <a:pt x="1275" y="2658"/>
                </a:lnTo>
                <a:lnTo>
                  <a:pt x="1275" y="2661"/>
                </a:lnTo>
                <a:lnTo>
                  <a:pt x="1275" y="2662"/>
                </a:lnTo>
                <a:lnTo>
                  <a:pt x="1277" y="2667"/>
                </a:lnTo>
                <a:lnTo>
                  <a:pt x="1278" y="2671"/>
                </a:lnTo>
                <a:lnTo>
                  <a:pt x="1280" y="2673"/>
                </a:lnTo>
                <a:lnTo>
                  <a:pt x="1280" y="2675"/>
                </a:lnTo>
                <a:lnTo>
                  <a:pt x="1281" y="2679"/>
                </a:lnTo>
                <a:lnTo>
                  <a:pt x="1283" y="2684"/>
                </a:lnTo>
                <a:lnTo>
                  <a:pt x="1283" y="2688"/>
                </a:lnTo>
                <a:lnTo>
                  <a:pt x="1284" y="2690"/>
                </a:lnTo>
                <a:lnTo>
                  <a:pt x="1286" y="2694"/>
                </a:lnTo>
                <a:lnTo>
                  <a:pt x="1286" y="2696"/>
                </a:lnTo>
                <a:lnTo>
                  <a:pt x="1289" y="2702"/>
                </a:lnTo>
                <a:lnTo>
                  <a:pt x="1290" y="2706"/>
                </a:lnTo>
                <a:lnTo>
                  <a:pt x="1292" y="2715"/>
                </a:lnTo>
                <a:lnTo>
                  <a:pt x="1295" y="2721"/>
                </a:lnTo>
                <a:lnTo>
                  <a:pt x="1297" y="2724"/>
                </a:lnTo>
                <a:lnTo>
                  <a:pt x="1297" y="2726"/>
                </a:lnTo>
                <a:lnTo>
                  <a:pt x="1297" y="2728"/>
                </a:lnTo>
                <a:lnTo>
                  <a:pt x="1298" y="2731"/>
                </a:lnTo>
                <a:lnTo>
                  <a:pt x="1298" y="2734"/>
                </a:lnTo>
                <a:lnTo>
                  <a:pt x="1298" y="2735"/>
                </a:lnTo>
                <a:lnTo>
                  <a:pt x="1300" y="2737"/>
                </a:lnTo>
                <a:lnTo>
                  <a:pt x="1300" y="2738"/>
                </a:lnTo>
                <a:lnTo>
                  <a:pt x="1301" y="2740"/>
                </a:lnTo>
                <a:lnTo>
                  <a:pt x="1303" y="2744"/>
                </a:lnTo>
                <a:lnTo>
                  <a:pt x="1304" y="2747"/>
                </a:lnTo>
                <a:lnTo>
                  <a:pt x="1304" y="2750"/>
                </a:lnTo>
                <a:lnTo>
                  <a:pt x="1306" y="2755"/>
                </a:lnTo>
                <a:lnTo>
                  <a:pt x="1309" y="2761"/>
                </a:lnTo>
                <a:lnTo>
                  <a:pt x="1309" y="2762"/>
                </a:lnTo>
                <a:lnTo>
                  <a:pt x="1310" y="2765"/>
                </a:lnTo>
                <a:lnTo>
                  <a:pt x="1312" y="2771"/>
                </a:lnTo>
                <a:lnTo>
                  <a:pt x="1315" y="2774"/>
                </a:lnTo>
                <a:lnTo>
                  <a:pt x="1316" y="2781"/>
                </a:lnTo>
                <a:lnTo>
                  <a:pt x="1318" y="2784"/>
                </a:lnTo>
                <a:lnTo>
                  <a:pt x="1318" y="2787"/>
                </a:lnTo>
                <a:lnTo>
                  <a:pt x="1319" y="2788"/>
                </a:lnTo>
                <a:lnTo>
                  <a:pt x="1321" y="2791"/>
                </a:lnTo>
                <a:lnTo>
                  <a:pt x="1321" y="2794"/>
                </a:lnTo>
                <a:lnTo>
                  <a:pt x="1321" y="2796"/>
                </a:lnTo>
                <a:lnTo>
                  <a:pt x="1322" y="2800"/>
                </a:lnTo>
                <a:lnTo>
                  <a:pt x="1322" y="2802"/>
                </a:lnTo>
                <a:lnTo>
                  <a:pt x="1322" y="2803"/>
                </a:lnTo>
                <a:lnTo>
                  <a:pt x="1325" y="2806"/>
                </a:lnTo>
                <a:lnTo>
                  <a:pt x="1325" y="2808"/>
                </a:lnTo>
                <a:lnTo>
                  <a:pt x="1327" y="2812"/>
                </a:lnTo>
                <a:lnTo>
                  <a:pt x="1328" y="2818"/>
                </a:lnTo>
                <a:lnTo>
                  <a:pt x="1330" y="2821"/>
                </a:lnTo>
                <a:lnTo>
                  <a:pt x="1330" y="2823"/>
                </a:lnTo>
                <a:lnTo>
                  <a:pt x="1331" y="2824"/>
                </a:lnTo>
                <a:lnTo>
                  <a:pt x="1331" y="2826"/>
                </a:lnTo>
                <a:lnTo>
                  <a:pt x="1333" y="2826"/>
                </a:lnTo>
                <a:lnTo>
                  <a:pt x="1333" y="2829"/>
                </a:lnTo>
                <a:lnTo>
                  <a:pt x="1333" y="2830"/>
                </a:lnTo>
                <a:lnTo>
                  <a:pt x="1333" y="2832"/>
                </a:lnTo>
                <a:lnTo>
                  <a:pt x="1334" y="2834"/>
                </a:lnTo>
                <a:lnTo>
                  <a:pt x="1336" y="2835"/>
                </a:lnTo>
                <a:lnTo>
                  <a:pt x="1336" y="2837"/>
                </a:lnTo>
                <a:lnTo>
                  <a:pt x="1336" y="2840"/>
                </a:lnTo>
                <a:lnTo>
                  <a:pt x="1337" y="2841"/>
                </a:lnTo>
                <a:lnTo>
                  <a:pt x="1337" y="2843"/>
                </a:lnTo>
                <a:lnTo>
                  <a:pt x="1337" y="2844"/>
                </a:lnTo>
                <a:lnTo>
                  <a:pt x="1339" y="2844"/>
                </a:lnTo>
                <a:lnTo>
                  <a:pt x="1339" y="2846"/>
                </a:lnTo>
                <a:lnTo>
                  <a:pt x="1342" y="2847"/>
                </a:lnTo>
                <a:lnTo>
                  <a:pt x="1345" y="2849"/>
                </a:lnTo>
                <a:lnTo>
                  <a:pt x="1343" y="2849"/>
                </a:lnTo>
                <a:lnTo>
                  <a:pt x="1342" y="2849"/>
                </a:lnTo>
                <a:lnTo>
                  <a:pt x="1340" y="2849"/>
                </a:lnTo>
                <a:lnTo>
                  <a:pt x="1340" y="2850"/>
                </a:lnTo>
                <a:lnTo>
                  <a:pt x="1340" y="2852"/>
                </a:lnTo>
                <a:lnTo>
                  <a:pt x="1340" y="2853"/>
                </a:lnTo>
                <a:lnTo>
                  <a:pt x="1342" y="2853"/>
                </a:lnTo>
                <a:lnTo>
                  <a:pt x="1343" y="2855"/>
                </a:lnTo>
                <a:lnTo>
                  <a:pt x="1345" y="2855"/>
                </a:lnTo>
                <a:lnTo>
                  <a:pt x="1345" y="2856"/>
                </a:lnTo>
                <a:lnTo>
                  <a:pt x="1346" y="2861"/>
                </a:lnTo>
                <a:lnTo>
                  <a:pt x="1348" y="2862"/>
                </a:lnTo>
                <a:lnTo>
                  <a:pt x="1348" y="2864"/>
                </a:lnTo>
                <a:lnTo>
                  <a:pt x="1350" y="2867"/>
                </a:lnTo>
                <a:lnTo>
                  <a:pt x="1351" y="2870"/>
                </a:lnTo>
                <a:lnTo>
                  <a:pt x="1353" y="2873"/>
                </a:lnTo>
                <a:lnTo>
                  <a:pt x="1354" y="2877"/>
                </a:lnTo>
                <a:lnTo>
                  <a:pt x="1357" y="2885"/>
                </a:lnTo>
                <a:lnTo>
                  <a:pt x="1357" y="2887"/>
                </a:lnTo>
                <a:lnTo>
                  <a:pt x="1359" y="2891"/>
                </a:lnTo>
                <a:lnTo>
                  <a:pt x="1360" y="2894"/>
                </a:lnTo>
                <a:lnTo>
                  <a:pt x="1362" y="2899"/>
                </a:lnTo>
                <a:lnTo>
                  <a:pt x="1363" y="2900"/>
                </a:lnTo>
                <a:lnTo>
                  <a:pt x="1365" y="2905"/>
                </a:lnTo>
                <a:lnTo>
                  <a:pt x="1368" y="2912"/>
                </a:lnTo>
                <a:lnTo>
                  <a:pt x="1369" y="2915"/>
                </a:lnTo>
                <a:lnTo>
                  <a:pt x="1371" y="2918"/>
                </a:lnTo>
                <a:lnTo>
                  <a:pt x="1371" y="2923"/>
                </a:lnTo>
                <a:lnTo>
                  <a:pt x="1372" y="2926"/>
                </a:lnTo>
                <a:lnTo>
                  <a:pt x="1374" y="2929"/>
                </a:lnTo>
                <a:lnTo>
                  <a:pt x="1375" y="2932"/>
                </a:lnTo>
                <a:lnTo>
                  <a:pt x="1378" y="2936"/>
                </a:lnTo>
                <a:lnTo>
                  <a:pt x="1378" y="2938"/>
                </a:lnTo>
                <a:lnTo>
                  <a:pt x="1380" y="2941"/>
                </a:lnTo>
                <a:lnTo>
                  <a:pt x="1380" y="2943"/>
                </a:lnTo>
                <a:lnTo>
                  <a:pt x="1381" y="2947"/>
                </a:lnTo>
                <a:lnTo>
                  <a:pt x="1383" y="2952"/>
                </a:lnTo>
                <a:lnTo>
                  <a:pt x="1383" y="2953"/>
                </a:lnTo>
                <a:lnTo>
                  <a:pt x="1384" y="2956"/>
                </a:lnTo>
                <a:lnTo>
                  <a:pt x="1387" y="2962"/>
                </a:lnTo>
                <a:lnTo>
                  <a:pt x="1387" y="2964"/>
                </a:lnTo>
                <a:lnTo>
                  <a:pt x="1390" y="2971"/>
                </a:lnTo>
                <a:lnTo>
                  <a:pt x="1392" y="2974"/>
                </a:lnTo>
                <a:lnTo>
                  <a:pt x="1392" y="2979"/>
                </a:lnTo>
                <a:lnTo>
                  <a:pt x="1393" y="2983"/>
                </a:lnTo>
                <a:lnTo>
                  <a:pt x="1396" y="2991"/>
                </a:lnTo>
                <a:lnTo>
                  <a:pt x="1401" y="3002"/>
                </a:lnTo>
                <a:lnTo>
                  <a:pt x="1406" y="3015"/>
                </a:lnTo>
                <a:lnTo>
                  <a:pt x="1407" y="3021"/>
                </a:lnTo>
                <a:lnTo>
                  <a:pt x="1409" y="3023"/>
                </a:lnTo>
                <a:lnTo>
                  <a:pt x="1410" y="3029"/>
                </a:lnTo>
                <a:lnTo>
                  <a:pt x="1410" y="3030"/>
                </a:lnTo>
                <a:lnTo>
                  <a:pt x="1412" y="3033"/>
                </a:lnTo>
                <a:lnTo>
                  <a:pt x="1413" y="3036"/>
                </a:lnTo>
                <a:lnTo>
                  <a:pt x="1415" y="3039"/>
                </a:lnTo>
                <a:lnTo>
                  <a:pt x="1419" y="3053"/>
                </a:lnTo>
                <a:lnTo>
                  <a:pt x="1419" y="3055"/>
                </a:lnTo>
                <a:lnTo>
                  <a:pt x="1421" y="3059"/>
                </a:lnTo>
                <a:lnTo>
                  <a:pt x="1424" y="3064"/>
                </a:lnTo>
                <a:lnTo>
                  <a:pt x="1425" y="3070"/>
                </a:lnTo>
                <a:lnTo>
                  <a:pt x="1427" y="3073"/>
                </a:lnTo>
                <a:lnTo>
                  <a:pt x="1430" y="3079"/>
                </a:lnTo>
                <a:lnTo>
                  <a:pt x="1430" y="3080"/>
                </a:lnTo>
                <a:lnTo>
                  <a:pt x="1431" y="3082"/>
                </a:lnTo>
                <a:lnTo>
                  <a:pt x="1431" y="3083"/>
                </a:lnTo>
                <a:lnTo>
                  <a:pt x="1433" y="3088"/>
                </a:lnTo>
                <a:lnTo>
                  <a:pt x="1433" y="3089"/>
                </a:lnTo>
                <a:lnTo>
                  <a:pt x="1436" y="3094"/>
                </a:lnTo>
                <a:lnTo>
                  <a:pt x="1436" y="3097"/>
                </a:lnTo>
                <a:lnTo>
                  <a:pt x="1437" y="3099"/>
                </a:lnTo>
                <a:lnTo>
                  <a:pt x="1437" y="3100"/>
                </a:lnTo>
                <a:lnTo>
                  <a:pt x="1437" y="3102"/>
                </a:lnTo>
                <a:lnTo>
                  <a:pt x="1439" y="3103"/>
                </a:lnTo>
                <a:lnTo>
                  <a:pt x="1439" y="3105"/>
                </a:lnTo>
                <a:lnTo>
                  <a:pt x="1440" y="3108"/>
                </a:lnTo>
                <a:lnTo>
                  <a:pt x="1442" y="3109"/>
                </a:lnTo>
                <a:lnTo>
                  <a:pt x="1442" y="3112"/>
                </a:lnTo>
                <a:lnTo>
                  <a:pt x="1443" y="3115"/>
                </a:lnTo>
                <a:lnTo>
                  <a:pt x="1446" y="3123"/>
                </a:lnTo>
                <a:lnTo>
                  <a:pt x="1448" y="3126"/>
                </a:lnTo>
                <a:lnTo>
                  <a:pt x="1449" y="3129"/>
                </a:lnTo>
                <a:lnTo>
                  <a:pt x="1451" y="3133"/>
                </a:lnTo>
                <a:lnTo>
                  <a:pt x="1452" y="3136"/>
                </a:lnTo>
                <a:lnTo>
                  <a:pt x="1452" y="3138"/>
                </a:lnTo>
                <a:lnTo>
                  <a:pt x="1454" y="3139"/>
                </a:lnTo>
                <a:lnTo>
                  <a:pt x="1455" y="3144"/>
                </a:lnTo>
                <a:lnTo>
                  <a:pt x="1457" y="3147"/>
                </a:lnTo>
                <a:lnTo>
                  <a:pt x="1465" y="3165"/>
                </a:lnTo>
                <a:lnTo>
                  <a:pt x="1466" y="3167"/>
                </a:lnTo>
                <a:lnTo>
                  <a:pt x="1466" y="3168"/>
                </a:lnTo>
                <a:lnTo>
                  <a:pt x="1468" y="3171"/>
                </a:lnTo>
                <a:lnTo>
                  <a:pt x="1469" y="3173"/>
                </a:lnTo>
                <a:lnTo>
                  <a:pt x="1471" y="3176"/>
                </a:lnTo>
                <a:lnTo>
                  <a:pt x="1472" y="3179"/>
                </a:lnTo>
                <a:lnTo>
                  <a:pt x="1472" y="3180"/>
                </a:lnTo>
                <a:lnTo>
                  <a:pt x="1474" y="3183"/>
                </a:lnTo>
                <a:lnTo>
                  <a:pt x="1474" y="3185"/>
                </a:lnTo>
                <a:lnTo>
                  <a:pt x="1475" y="3188"/>
                </a:lnTo>
                <a:lnTo>
                  <a:pt x="1477" y="3192"/>
                </a:lnTo>
                <a:lnTo>
                  <a:pt x="1478" y="3195"/>
                </a:lnTo>
                <a:lnTo>
                  <a:pt x="1480" y="3198"/>
                </a:lnTo>
                <a:lnTo>
                  <a:pt x="1483" y="3205"/>
                </a:lnTo>
                <a:lnTo>
                  <a:pt x="1483" y="3206"/>
                </a:lnTo>
                <a:lnTo>
                  <a:pt x="1484" y="3211"/>
                </a:lnTo>
                <a:lnTo>
                  <a:pt x="1486" y="3214"/>
                </a:lnTo>
                <a:lnTo>
                  <a:pt x="1487" y="3217"/>
                </a:lnTo>
                <a:lnTo>
                  <a:pt x="1489" y="3220"/>
                </a:lnTo>
                <a:lnTo>
                  <a:pt x="1490" y="3223"/>
                </a:lnTo>
                <a:lnTo>
                  <a:pt x="1492" y="3224"/>
                </a:lnTo>
                <a:lnTo>
                  <a:pt x="1492" y="3227"/>
                </a:lnTo>
                <a:lnTo>
                  <a:pt x="1493" y="3227"/>
                </a:lnTo>
                <a:lnTo>
                  <a:pt x="1495" y="3230"/>
                </a:lnTo>
                <a:lnTo>
                  <a:pt x="1495" y="3233"/>
                </a:lnTo>
                <a:lnTo>
                  <a:pt x="1495" y="3235"/>
                </a:lnTo>
                <a:lnTo>
                  <a:pt x="1496" y="3236"/>
                </a:lnTo>
                <a:lnTo>
                  <a:pt x="1496" y="3238"/>
                </a:lnTo>
                <a:lnTo>
                  <a:pt x="1496" y="3239"/>
                </a:lnTo>
                <a:lnTo>
                  <a:pt x="1498" y="3241"/>
                </a:lnTo>
                <a:lnTo>
                  <a:pt x="1498" y="3242"/>
                </a:lnTo>
                <a:lnTo>
                  <a:pt x="1498" y="3244"/>
                </a:lnTo>
                <a:lnTo>
                  <a:pt x="1499" y="3245"/>
                </a:lnTo>
                <a:lnTo>
                  <a:pt x="1499" y="3247"/>
                </a:lnTo>
                <a:lnTo>
                  <a:pt x="1501" y="3248"/>
                </a:lnTo>
                <a:lnTo>
                  <a:pt x="1501" y="3250"/>
                </a:lnTo>
                <a:lnTo>
                  <a:pt x="1502" y="3251"/>
                </a:lnTo>
                <a:lnTo>
                  <a:pt x="1502" y="3253"/>
                </a:lnTo>
                <a:lnTo>
                  <a:pt x="1502" y="3254"/>
                </a:lnTo>
                <a:lnTo>
                  <a:pt x="1504" y="3256"/>
                </a:lnTo>
                <a:lnTo>
                  <a:pt x="1505" y="3259"/>
                </a:lnTo>
                <a:lnTo>
                  <a:pt x="1505" y="3261"/>
                </a:lnTo>
                <a:lnTo>
                  <a:pt x="1507" y="3262"/>
                </a:lnTo>
                <a:lnTo>
                  <a:pt x="1507" y="3264"/>
                </a:lnTo>
                <a:lnTo>
                  <a:pt x="1508" y="3265"/>
                </a:lnTo>
                <a:lnTo>
                  <a:pt x="1508" y="3268"/>
                </a:lnTo>
                <a:lnTo>
                  <a:pt x="1510" y="3270"/>
                </a:lnTo>
                <a:lnTo>
                  <a:pt x="1511" y="3273"/>
                </a:lnTo>
                <a:lnTo>
                  <a:pt x="1513" y="3277"/>
                </a:lnTo>
                <a:lnTo>
                  <a:pt x="1516" y="3282"/>
                </a:lnTo>
                <a:lnTo>
                  <a:pt x="1516" y="3285"/>
                </a:lnTo>
                <a:lnTo>
                  <a:pt x="1517" y="3288"/>
                </a:lnTo>
                <a:lnTo>
                  <a:pt x="1519" y="3289"/>
                </a:lnTo>
                <a:lnTo>
                  <a:pt x="1521" y="3292"/>
                </a:lnTo>
                <a:lnTo>
                  <a:pt x="1521" y="3294"/>
                </a:lnTo>
                <a:lnTo>
                  <a:pt x="1522" y="3297"/>
                </a:lnTo>
                <a:lnTo>
                  <a:pt x="1524" y="3300"/>
                </a:lnTo>
                <a:lnTo>
                  <a:pt x="1524" y="3301"/>
                </a:lnTo>
                <a:lnTo>
                  <a:pt x="1524" y="3303"/>
                </a:lnTo>
                <a:lnTo>
                  <a:pt x="1525" y="3304"/>
                </a:lnTo>
                <a:lnTo>
                  <a:pt x="1527" y="3306"/>
                </a:lnTo>
                <a:lnTo>
                  <a:pt x="1528" y="3307"/>
                </a:lnTo>
                <a:lnTo>
                  <a:pt x="1528" y="3309"/>
                </a:lnTo>
                <a:lnTo>
                  <a:pt x="1528" y="3312"/>
                </a:lnTo>
                <a:lnTo>
                  <a:pt x="1530" y="3314"/>
                </a:lnTo>
                <a:lnTo>
                  <a:pt x="1530" y="3317"/>
                </a:lnTo>
                <a:lnTo>
                  <a:pt x="1531" y="3317"/>
                </a:lnTo>
                <a:lnTo>
                  <a:pt x="1531" y="3318"/>
                </a:lnTo>
                <a:lnTo>
                  <a:pt x="1531" y="3320"/>
                </a:lnTo>
                <a:lnTo>
                  <a:pt x="1531" y="3321"/>
                </a:lnTo>
                <a:lnTo>
                  <a:pt x="1533" y="3321"/>
                </a:lnTo>
                <a:lnTo>
                  <a:pt x="1533" y="3323"/>
                </a:lnTo>
                <a:lnTo>
                  <a:pt x="1533" y="3324"/>
                </a:lnTo>
                <a:lnTo>
                  <a:pt x="1534" y="3326"/>
                </a:lnTo>
                <a:lnTo>
                  <a:pt x="1534" y="3327"/>
                </a:lnTo>
                <a:lnTo>
                  <a:pt x="1537" y="3332"/>
                </a:lnTo>
                <a:lnTo>
                  <a:pt x="1537" y="3333"/>
                </a:lnTo>
                <a:lnTo>
                  <a:pt x="1539" y="3335"/>
                </a:lnTo>
                <a:lnTo>
                  <a:pt x="1539" y="3338"/>
                </a:lnTo>
                <a:lnTo>
                  <a:pt x="1540" y="3339"/>
                </a:lnTo>
                <a:lnTo>
                  <a:pt x="1542" y="3341"/>
                </a:lnTo>
                <a:lnTo>
                  <a:pt x="1543" y="3342"/>
                </a:lnTo>
                <a:lnTo>
                  <a:pt x="1543" y="3345"/>
                </a:lnTo>
                <a:lnTo>
                  <a:pt x="1545" y="3347"/>
                </a:lnTo>
                <a:lnTo>
                  <a:pt x="1546" y="3350"/>
                </a:lnTo>
                <a:lnTo>
                  <a:pt x="1548" y="3351"/>
                </a:lnTo>
                <a:lnTo>
                  <a:pt x="1549" y="3357"/>
                </a:lnTo>
                <a:lnTo>
                  <a:pt x="1551" y="3360"/>
                </a:lnTo>
                <a:lnTo>
                  <a:pt x="1552" y="3364"/>
                </a:lnTo>
                <a:lnTo>
                  <a:pt x="1552" y="3365"/>
                </a:lnTo>
                <a:lnTo>
                  <a:pt x="1554" y="3367"/>
                </a:lnTo>
                <a:lnTo>
                  <a:pt x="1554" y="3368"/>
                </a:lnTo>
                <a:lnTo>
                  <a:pt x="1555" y="3371"/>
                </a:lnTo>
                <a:lnTo>
                  <a:pt x="1555" y="3373"/>
                </a:lnTo>
                <a:lnTo>
                  <a:pt x="1557" y="3374"/>
                </a:lnTo>
                <a:lnTo>
                  <a:pt x="1557" y="3377"/>
                </a:lnTo>
                <a:lnTo>
                  <a:pt x="1558" y="3379"/>
                </a:lnTo>
                <a:lnTo>
                  <a:pt x="1560" y="3383"/>
                </a:lnTo>
                <a:lnTo>
                  <a:pt x="1560" y="3386"/>
                </a:lnTo>
                <a:lnTo>
                  <a:pt x="1561" y="3386"/>
                </a:lnTo>
                <a:lnTo>
                  <a:pt x="1561" y="3389"/>
                </a:lnTo>
                <a:lnTo>
                  <a:pt x="1563" y="3391"/>
                </a:lnTo>
                <a:lnTo>
                  <a:pt x="1564" y="3394"/>
                </a:lnTo>
                <a:lnTo>
                  <a:pt x="1566" y="3394"/>
                </a:lnTo>
                <a:lnTo>
                  <a:pt x="1566" y="3397"/>
                </a:lnTo>
                <a:lnTo>
                  <a:pt x="1567" y="3397"/>
                </a:lnTo>
                <a:lnTo>
                  <a:pt x="1569" y="3397"/>
                </a:lnTo>
                <a:lnTo>
                  <a:pt x="1569" y="3398"/>
                </a:lnTo>
                <a:lnTo>
                  <a:pt x="1570" y="3398"/>
                </a:lnTo>
                <a:lnTo>
                  <a:pt x="1569" y="3398"/>
                </a:lnTo>
                <a:lnTo>
                  <a:pt x="1567" y="3398"/>
                </a:lnTo>
                <a:lnTo>
                  <a:pt x="1567" y="3400"/>
                </a:lnTo>
                <a:lnTo>
                  <a:pt x="1567" y="3401"/>
                </a:lnTo>
                <a:lnTo>
                  <a:pt x="1567" y="3403"/>
                </a:lnTo>
                <a:lnTo>
                  <a:pt x="1569" y="3404"/>
                </a:lnTo>
                <a:lnTo>
                  <a:pt x="1570" y="3406"/>
                </a:lnTo>
                <a:lnTo>
                  <a:pt x="1570" y="3409"/>
                </a:lnTo>
                <a:lnTo>
                  <a:pt x="1572" y="3412"/>
                </a:lnTo>
                <a:lnTo>
                  <a:pt x="1573" y="3413"/>
                </a:lnTo>
                <a:lnTo>
                  <a:pt x="1575" y="3417"/>
                </a:lnTo>
                <a:lnTo>
                  <a:pt x="1577" y="3418"/>
                </a:lnTo>
                <a:lnTo>
                  <a:pt x="1578" y="3420"/>
                </a:lnTo>
                <a:lnTo>
                  <a:pt x="1578" y="3423"/>
                </a:lnTo>
                <a:lnTo>
                  <a:pt x="1580" y="3426"/>
                </a:lnTo>
                <a:lnTo>
                  <a:pt x="1580" y="3427"/>
                </a:lnTo>
                <a:lnTo>
                  <a:pt x="1581" y="3429"/>
                </a:lnTo>
                <a:lnTo>
                  <a:pt x="1581" y="3430"/>
                </a:lnTo>
                <a:lnTo>
                  <a:pt x="1583" y="3433"/>
                </a:lnTo>
                <a:lnTo>
                  <a:pt x="1586" y="3438"/>
                </a:lnTo>
                <a:lnTo>
                  <a:pt x="1587" y="3441"/>
                </a:lnTo>
                <a:lnTo>
                  <a:pt x="1587" y="3444"/>
                </a:lnTo>
                <a:lnTo>
                  <a:pt x="1592" y="3451"/>
                </a:lnTo>
                <a:lnTo>
                  <a:pt x="1593" y="3456"/>
                </a:lnTo>
                <a:lnTo>
                  <a:pt x="1593" y="3457"/>
                </a:lnTo>
                <a:lnTo>
                  <a:pt x="1595" y="3459"/>
                </a:lnTo>
                <a:lnTo>
                  <a:pt x="1596" y="3460"/>
                </a:lnTo>
                <a:lnTo>
                  <a:pt x="1596" y="3463"/>
                </a:lnTo>
                <a:lnTo>
                  <a:pt x="1598" y="3466"/>
                </a:lnTo>
                <a:lnTo>
                  <a:pt x="1599" y="3468"/>
                </a:lnTo>
                <a:lnTo>
                  <a:pt x="1599" y="3471"/>
                </a:lnTo>
                <a:lnTo>
                  <a:pt x="1601" y="3471"/>
                </a:lnTo>
                <a:lnTo>
                  <a:pt x="1602" y="3476"/>
                </a:lnTo>
                <a:lnTo>
                  <a:pt x="1602" y="3477"/>
                </a:lnTo>
                <a:lnTo>
                  <a:pt x="1604" y="3479"/>
                </a:lnTo>
                <a:lnTo>
                  <a:pt x="1605" y="3482"/>
                </a:lnTo>
                <a:lnTo>
                  <a:pt x="1607" y="3485"/>
                </a:lnTo>
                <a:lnTo>
                  <a:pt x="1608" y="3486"/>
                </a:lnTo>
                <a:lnTo>
                  <a:pt x="1610" y="3491"/>
                </a:lnTo>
                <a:lnTo>
                  <a:pt x="1611" y="3494"/>
                </a:lnTo>
                <a:lnTo>
                  <a:pt x="1613" y="3497"/>
                </a:lnTo>
                <a:lnTo>
                  <a:pt x="1613" y="3500"/>
                </a:lnTo>
                <a:lnTo>
                  <a:pt x="1614" y="3501"/>
                </a:lnTo>
                <a:lnTo>
                  <a:pt x="1614" y="3503"/>
                </a:lnTo>
                <a:lnTo>
                  <a:pt x="1616" y="3504"/>
                </a:lnTo>
                <a:lnTo>
                  <a:pt x="1616" y="3506"/>
                </a:lnTo>
                <a:lnTo>
                  <a:pt x="1617" y="3507"/>
                </a:lnTo>
                <a:lnTo>
                  <a:pt x="1619" y="3510"/>
                </a:lnTo>
                <a:lnTo>
                  <a:pt x="1619" y="3512"/>
                </a:lnTo>
                <a:lnTo>
                  <a:pt x="1619" y="3513"/>
                </a:lnTo>
                <a:lnTo>
                  <a:pt x="1620" y="3515"/>
                </a:lnTo>
                <a:lnTo>
                  <a:pt x="1620" y="3516"/>
                </a:lnTo>
                <a:lnTo>
                  <a:pt x="1623" y="3521"/>
                </a:lnTo>
                <a:lnTo>
                  <a:pt x="1625" y="3523"/>
                </a:lnTo>
                <a:lnTo>
                  <a:pt x="1626" y="3527"/>
                </a:lnTo>
                <a:lnTo>
                  <a:pt x="1626" y="3529"/>
                </a:lnTo>
                <a:lnTo>
                  <a:pt x="1628" y="3532"/>
                </a:lnTo>
                <a:lnTo>
                  <a:pt x="1629" y="3533"/>
                </a:lnTo>
                <a:lnTo>
                  <a:pt x="1631" y="3535"/>
                </a:lnTo>
                <a:lnTo>
                  <a:pt x="1633" y="3538"/>
                </a:lnTo>
                <a:lnTo>
                  <a:pt x="1633" y="3539"/>
                </a:lnTo>
                <a:lnTo>
                  <a:pt x="1634" y="3542"/>
                </a:lnTo>
                <a:lnTo>
                  <a:pt x="1634" y="3544"/>
                </a:lnTo>
                <a:lnTo>
                  <a:pt x="1637" y="3548"/>
                </a:lnTo>
                <a:lnTo>
                  <a:pt x="1637" y="3550"/>
                </a:lnTo>
                <a:lnTo>
                  <a:pt x="1640" y="3556"/>
                </a:lnTo>
                <a:lnTo>
                  <a:pt x="1643" y="3560"/>
                </a:lnTo>
                <a:lnTo>
                  <a:pt x="1646" y="3565"/>
                </a:lnTo>
                <a:lnTo>
                  <a:pt x="1646" y="3568"/>
                </a:lnTo>
                <a:lnTo>
                  <a:pt x="1648" y="3569"/>
                </a:lnTo>
                <a:lnTo>
                  <a:pt x="1649" y="3572"/>
                </a:lnTo>
                <a:lnTo>
                  <a:pt x="1649" y="3574"/>
                </a:lnTo>
                <a:lnTo>
                  <a:pt x="1651" y="3577"/>
                </a:lnTo>
                <a:lnTo>
                  <a:pt x="1652" y="3580"/>
                </a:lnTo>
                <a:lnTo>
                  <a:pt x="1654" y="3585"/>
                </a:lnTo>
                <a:lnTo>
                  <a:pt x="1654" y="3586"/>
                </a:lnTo>
                <a:lnTo>
                  <a:pt x="1657" y="3588"/>
                </a:lnTo>
                <a:lnTo>
                  <a:pt x="1657" y="3589"/>
                </a:lnTo>
                <a:lnTo>
                  <a:pt x="1658" y="3594"/>
                </a:lnTo>
                <a:lnTo>
                  <a:pt x="1660" y="3595"/>
                </a:lnTo>
                <a:lnTo>
                  <a:pt x="1660" y="3598"/>
                </a:lnTo>
                <a:lnTo>
                  <a:pt x="1661" y="3600"/>
                </a:lnTo>
                <a:lnTo>
                  <a:pt x="1663" y="3603"/>
                </a:lnTo>
                <a:lnTo>
                  <a:pt x="1663" y="3604"/>
                </a:lnTo>
                <a:lnTo>
                  <a:pt x="1664" y="3604"/>
                </a:lnTo>
                <a:lnTo>
                  <a:pt x="1664" y="3606"/>
                </a:lnTo>
                <a:lnTo>
                  <a:pt x="1666" y="3607"/>
                </a:lnTo>
                <a:lnTo>
                  <a:pt x="1666" y="3609"/>
                </a:lnTo>
                <a:lnTo>
                  <a:pt x="1667" y="3610"/>
                </a:lnTo>
                <a:lnTo>
                  <a:pt x="1667" y="3612"/>
                </a:lnTo>
                <a:lnTo>
                  <a:pt x="1669" y="3612"/>
                </a:lnTo>
                <a:lnTo>
                  <a:pt x="1669" y="3613"/>
                </a:lnTo>
                <a:lnTo>
                  <a:pt x="1670" y="3616"/>
                </a:lnTo>
                <a:lnTo>
                  <a:pt x="1672" y="3619"/>
                </a:lnTo>
                <a:lnTo>
                  <a:pt x="1673" y="3619"/>
                </a:lnTo>
                <a:lnTo>
                  <a:pt x="1673" y="3621"/>
                </a:lnTo>
                <a:lnTo>
                  <a:pt x="1673" y="3622"/>
                </a:lnTo>
                <a:lnTo>
                  <a:pt x="1675" y="3622"/>
                </a:lnTo>
                <a:lnTo>
                  <a:pt x="1675" y="3624"/>
                </a:lnTo>
                <a:lnTo>
                  <a:pt x="1676" y="3627"/>
                </a:lnTo>
                <a:lnTo>
                  <a:pt x="1678" y="3629"/>
                </a:lnTo>
                <a:lnTo>
                  <a:pt x="1678" y="3630"/>
                </a:lnTo>
                <a:lnTo>
                  <a:pt x="1679" y="3635"/>
                </a:lnTo>
                <a:lnTo>
                  <a:pt x="1681" y="3638"/>
                </a:lnTo>
                <a:lnTo>
                  <a:pt x="1682" y="3639"/>
                </a:lnTo>
                <a:lnTo>
                  <a:pt x="1684" y="3642"/>
                </a:lnTo>
                <a:lnTo>
                  <a:pt x="1685" y="3645"/>
                </a:lnTo>
                <a:lnTo>
                  <a:pt x="1687" y="3648"/>
                </a:lnTo>
                <a:lnTo>
                  <a:pt x="1689" y="3650"/>
                </a:lnTo>
                <a:lnTo>
                  <a:pt x="1689" y="3651"/>
                </a:lnTo>
                <a:lnTo>
                  <a:pt x="1690" y="3654"/>
                </a:lnTo>
                <a:lnTo>
                  <a:pt x="1692" y="3657"/>
                </a:lnTo>
                <a:lnTo>
                  <a:pt x="1693" y="3660"/>
                </a:lnTo>
                <a:lnTo>
                  <a:pt x="1695" y="3662"/>
                </a:lnTo>
                <a:lnTo>
                  <a:pt x="1695" y="3663"/>
                </a:lnTo>
                <a:lnTo>
                  <a:pt x="1698" y="3668"/>
                </a:lnTo>
                <a:lnTo>
                  <a:pt x="1698" y="3671"/>
                </a:lnTo>
                <a:lnTo>
                  <a:pt x="1699" y="3672"/>
                </a:lnTo>
                <a:lnTo>
                  <a:pt x="1701" y="3675"/>
                </a:lnTo>
                <a:lnTo>
                  <a:pt x="1704" y="3678"/>
                </a:lnTo>
                <a:lnTo>
                  <a:pt x="1705" y="3680"/>
                </a:lnTo>
                <a:lnTo>
                  <a:pt x="1705" y="3683"/>
                </a:lnTo>
                <a:lnTo>
                  <a:pt x="1707" y="3686"/>
                </a:lnTo>
                <a:lnTo>
                  <a:pt x="1708" y="3689"/>
                </a:lnTo>
                <a:lnTo>
                  <a:pt x="1710" y="3689"/>
                </a:lnTo>
                <a:lnTo>
                  <a:pt x="1710" y="3691"/>
                </a:lnTo>
                <a:lnTo>
                  <a:pt x="1710" y="3692"/>
                </a:lnTo>
                <a:lnTo>
                  <a:pt x="1711" y="3695"/>
                </a:lnTo>
                <a:lnTo>
                  <a:pt x="1713" y="3697"/>
                </a:lnTo>
                <a:lnTo>
                  <a:pt x="1713" y="3698"/>
                </a:lnTo>
                <a:lnTo>
                  <a:pt x="1714" y="3700"/>
                </a:lnTo>
                <a:lnTo>
                  <a:pt x="1716" y="3701"/>
                </a:lnTo>
                <a:lnTo>
                  <a:pt x="1717" y="3704"/>
                </a:lnTo>
                <a:lnTo>
                  <a:pt x="1720" y="3710"/>
                </a:lnTo>
                <a:lnTo>
                  <a:pt x="1720" y="3713"/>
                </a:lnTo>
                <a:lnTo>
                  <a:pt x="1723" y="3716"/>
                </a:lnTo>
                <a:lnTo>
                  <a:pt x="1725" y="3718"/>
                </a:lnTo>
                <a:lnTo>
                  <a:pt x="1725" y="3719"/>
                </a:lnTo>
                <a:lnTo>
                  <a:pt x="1726" y="3719"/>
                </a:lnTo>
                <a:lnTo>
                  <a:pt x="1726" y="3721"/>
                </a:lnTo>
                <a:lnTo>
                  <a:pt x="1726" y="3722"/>
                </a:lnTo>
                <a:lnTo>
                  <a:pt x="1728" y="3724"/>
                </a:lnTo>
                <a:lnTo>
                  <a:pt x="1728" y="3725"/>
                </a:lnTo>
                <a:lnTo>
                  <a:pt x="1731" y="3727"/>
                </a:lnTo>
                <a:lnTo>
                  <a:pt x="1731" y="3728"/>
                </a:lnTo>
                <a:lnTo>
                  <a:pt x="1731" y="3730"/>
                </a:lnTo>
                <a:lnTo>
                  <a:pt x="1732" y="3731"/>
                </a:lnTo>
                <a:lnTo>
                  <a:pt x="1732" y="3733"/>
                </a:lnTo>
                <a:lnTo>
                  <a:pt x="1734" y="3736"/>
                </a:lnTo>
                <a:lnTo>
                  <a:pt x="1735" y="3738"/>
                </a:lnTo>
                <a:lnTo>
                  <a:pt x="1737" y="3741"/>
                </a:lnTo>
                <a:lnTo>
                  <a:pt x="1738" y="3742"/>
                </a:lnTo>
                <a:lnTo>
                  <a:pt x="1738" y="3745"/>
                </a:lnTo>
                <a:lnTo>
                  <a:pt x="1740" y="3748"/>
                </a:lnTo>
                <a:lnTo>
                  <a:pt x="1741" y="3750"/>
                </a:lnTo>
                <a:lnTo>
                  <a:pt x="1743" y="3751"/>
                </a:lnTo>
                <a:lnTo>
                  <a:pt x="1743" y="3753"/>
                </a:lnTo>
                <a:lnTo>
                  <a:pt x="1748" y="3762"/>
                </a:lnTo>
                <a:lnTo>
                  <a:pt x="1749" y="3765"/>
                </a:lnTo>
                <a:lnTo>
                  <a:pt x="1751" y="3769"/>
                </a:lnTo>
                <a:lnTo>
                  <a:pt x="1754" y="3777"/>
                </a:lnTo>
                <a:lnTo>
                  <a:pt x="1754" y="3778"/>
                </a:lnTo>
                <a:lnTo>
                  <a:pt x="1764" y="3777"/>
                </a:lnTo>
                <a:lnTo>
                  <a:pt x="1769" y="3777"/>
                </a:lnTo>
                <a:lnTo>
                  <a:pt x="1772" y="3777"/>
                </a:lnTo>
                <a:lnTo>
                  <a:pt x="1775" y="3777"/>
                </a:lnTo>
                <a:lnTo>
                  <a:pt x="1776" y="3778"/>
                </a:lnTo>
                <a:lnTo>
                  <a:pt x="1778" y="3778"/>
                </a:lnTo>
                <a:lnTo>
                  <a:pt x="1779" y="3780"/>
                </a:lnTo>
                <a:lnTo>
                  <a:pt x="1781" y="3781"/>
                </a:lnTo>
                <a:lnTo>
                  <a:pt x="1781" y="3783"/>
                </a:lnTo>
                <a:lnTo>
                  <a:pt x="1781" y="3784"/>
                </a:lnTo>
                <a:lnTo>
                  <a:pt x="1779" y="3784"/>
                </a:lnTo>
                <a:lnTo>
                  <a:pt x="1776" y="3781"/>
                </a:lnTo>
                <a:lnTo>
                  <a:pt x="1776" y="3780"/>
                </a:lnTo>
                <a:lnTo>
                  <a:pt x="1775" y="3780"/>
                </a:lnTo>
                <a:lnTo>
                  <a:pt x="1773" y="3780"/>
                </a:lnTo>
                <a:lnTo>
                  <a:pt x="1772" y="3778"/>
                </a:lnTo>
                <a:lnTo>
                  <a:pt x="1769" y="3780"/>
                </a:lnTo>
                <a:lnTo>
                  <a:pt x="1757" y="3780"/>
                </a:lnTo>
                <a:lnTo>
                  <a:pt x="1743" y="3778"/>
                </a:lnTo>
                <a:lnTo>
                  <a:pt x="1732" y="3778"/>
                </a:lnTo>
                <a:lnTo>
                  <a:pt x="1711" y="3777"/>
                </a:lnTo>
                <a:lnTo>
                  <a:pt x="1707" y="3775"/>
                </a:lnTo>
                <a:lnTo>
                  <a:pt x="1689" y="3768"/>
                </a:lnTo>
                <a:lnTo>
                  <a:pt x="1684" y="3766"/>
                </a:lnTo>
                <a:lnTo>
                  <a:pt x="1682" y="3765"/>
                </a:lnTo>
                <a:lnTo>
                  <a:pt x="1654" y="3757"/>
                </a:lnTo>
                <a:lnTo>
                  <a:pt x="1617" y="3745"/>
                </a:lnTo>
                <a:lnTo>
                  <a:pt x="1589" y="3735"/>
                </a:lnTo>
                <a:lnTo>
                  <a:pt x="1583" y="3731"/>
                </a:lnTo>
                <a:lnTo>
                  <a:pt x="1586" y="3727"/>
                </a:lnTo>
                <a:lnTo>
                  <a:pt x="1583" y="3725"/>
                </a:lnTo>
                <a:lnTo>
                  <a:pt x="1573" y="3724"/>
                </a:lnTo>
                <a:lnTo>
                  <a:pt x="1572" y="3722"/>
                </a:lnTo>
                <a:lnTo>
                  <a:pt x="1569" y="3721"/>
                </a:lnTo>
                <a:lnTo>
                  <a:pt x="1560" y="3709"/>
                </a:lnTo>
                <a:lnTo>
                  <a:pt x="1552" y="3700"/>
                </a:lnTo>
                <a:lnTo>
                  <a:pt x="1548" y="3694"/>
                </a:lnTo>
                <a:lnTo>
                  <a:pt x="1539" y="3683"/>
                </a:lnTo>
                <a:lnTo>
                  <a:pt x="1534" y="3677"/>
                </a:lnTo>
                <a:lnTo>
                  <a:pt x="1531" y="3674"/>
                </a:lnTo>
                <a:lnTo>
                  <a:pt x="1524" y="3663"/>
                </a:lnTo>
                <a:lnTo>
                  <a:pt x="1465" y="3583"/>
                </a:lnTo>
                <a:lnTo>
                  <a:pt x="1454" y="3568"/>
                </a:lnTo>
                <a:lnTo>
                  <a:pt x="1437" y="3533"/>
                </a:lnTo>
                <a:lnTo>
                  <a:pt x="1431" y="3524"/>
                </a:lnTo>
                <a:lnTo>
                  <a:pt x="1395" y="3497"/>
                </a:lnTo>
                <a:lnTo>
                  <a:pt x="1360" y="3471"/>
                </a:lnTo>
                <a:lnTo>
                  <a:pt x="1356" y="3470"/>
                </a:lnTo>
                <a:lnTo>
                  <a:pt x="1346" y="3471"/>
                </a:lnTo>
                <a:lnTo>
                  <a:pt x="1342" y="3470"/>
                </a:lnTo>
                <a:lnTo>
                  <a:pt x="1336" y="3466"/>
                </a:lnTo>
                <a:lnTo>
                  <a:pt x="1331" y="3466"/>
                </a:lnTo>
                <a:lnTo>
                  <a:pt x="1316" y="3474"/>
                </a:lnTo>
                <a:lnTo>
                  <a:pt x="1310" y="3477"/>
                </a:lnTo>
                <a:lnTo>
                  <a:pt x="1303" y="3477"/>
                </a:lnTo>
                <a:lnTo>
                  <a:pt x="1300" y="3477"/>
                </a:lnTo>
                <a:lnTo>
                  <a:pt x="1298" y="3460"/>
                </a:lnTo>
                <a:lnTo>
                  <a:pt x="1295" y="3435"/>
                </a:lnTo>
                <a:lnTo>
                  <a:pt x="1294" y="3418"/>
                </a:lnTo>
                <a:lnTo>
                  <a:pt x="1294" y="3364"/>
                </a:lnTo>
                <a:lnTo>
                  <a:pt x="1277" y="3364"/>
                </a:lnTo>
                <a:lnTo>
                  <a:pt x="1269" y="3360"/>
                </a:lnTo>
                <a:lnTo>
                  <a:pt x="1265" y="3356"/>
                </a:lnTo>
                <a:lnTo>
                  <a:pt x="1257" y="3342"/>
                </a:lnTo>
                <a:lnTo>
                  <a:pt x="1254" y="3338"/>
                </a:lnTo>
                <a:lnTo>
                  <a:pt x="1250" y="3336"/>
                </a:lnTo>
                <a:lnTo>
                  <a:pt x="1241" y="3338"/>
                </a:lnTo>
                <a:lnTo>
                  <a:pt x="1203" y="3348"/>
                </a:lnTo>
                <a:lnTo>
                  <a:pt x="1192" y="3350"/>
                </a:lnTo>
                <a:lnTo>
                  <a:pt x="1186" y="3350"/>
                </a:lnTo>
                <a:lnTo>
                  <a:pt x="1182" y="3348"/>
                </a:lnTo>
                <a:lnTo>
                  <a:pt x="1151" y="3327"/>
                </a:lnTo>
                <a:lnTo>
                  <a:pt x="1142" y="3318"/>
                </a:lnTo>
                <a:lnTo>
                  <a:pt x="1130" y="3297"/>
                </a:lnTo>
                <a:lnTo>
                  <a:pt x="1113" y="3333"/>
                </a:lnTo>
                <a:lnTo>
                  <a:pt x="1103" y="3335"/>
                </a:lnTo>
                <a:lnTo>
                  <a:pt x="1098" y="3312"/>
                </a:lnTo>
                <a:lnTo>
                  <a:pt x="1092" y="3312"/>
                </a:lnTo>
                <a:lnTo>
                  <a:pt x="994" y="3327"/>
                </a:lnTo>
                <a:lnTo>
                  <a:pt x="992" y="3327"/>
                </a:lnTo>
                <a:lnTo>
                  <a:pt x="968" y="3386"/>
                </a:lnTo>
                <a:lnTo>
                  <a:pt x="938" y="3385"/>
                </a:lnTo>
                <a:lnTo>
                  <a:pt x="927" y="3379"/>
                </a:lnTo>
                <a:lnTo>
                  <a:pt x="909" y="3373"/>
                </a:lnTo>
                <a:lnTo>
                  <a:pt x="906" y="3377"/>
                </a:lnTo>
                <a:lnTo>
                  <a:pt x="877" y="3445"/>
                </a:lnTo>
                <a:lnTo>
                  <a:pt x="858" y="3448"/>
                </a:lnTo>
                <a:lnTo>
                  <a:pt x="852" y="3460"/>
                </a:lnTo>
                <a:lnTo>
                  <a:pt x="836" y="3451"/>
                </a:lnTo>
                <a:lnTo>
                  <a:pt x="823" y="3470"/>
                </a:lnTo>
                <a:lnTo>
                  <a:pt x="793" y="3450"/>
                </a:lnTo>
                <a:lnTo>
                  <a:pt x="794" y="3442"/>
                </a:lnTo>
                <a:lnTo>
                  <a:pt x="788" y="3436"/>
                </a:lnTo>
                <a:lnTo>
                  <a:pt x="756" y="3439"/>
                </a:lnTo>
                <a:lnTo>
                  <a:pt x="711" y="3445"/>
                </a:lnTo>
                <a:lnTo>
                  <a:pt x="705" y="3442"/>
                </a:lnTo>
                <a:lnTo>
                  <a:pt x="688" y="3409"/>
                </a:lnTo>
                <a:lnTo>
                  <a:pt x="661" y="3397"/>
                </a:lnTo>
                <a:lnTo>
                  <a:pt x="679" y="3388"/>
                </a:lnTo>
                <a:lnTo>
                  <a:pt x="694" y="3380"/>
                </a:lnTo>
                <a:lnTo>
                  <a:pt x="644" y="3324"/>
                </a:lnTo>
                <a:lnTo>
                  <a:pt x="615" y="3314"/>
                </a:lnTo>
                <a:lnTo>
                  <a:pt x="611" y="3312"/>
                </a:lnTo>
                <a:lnTo>
                  <a:pt x="608" y="3317"/>
                </a:lnTo>
                <a:lnTo>
                  <a:pt x="603" y="3329"/>
                </a:lnTo>
                <a:lnTo>
                  <a:pt x="561" y="3345"/>
                </a:lnTo>
                <a:lnTo>
                  <a:pt x="549" y="3347"/>
                </a:lnTo>
                <a:lnTo>
                  <a:pt x="547" y="3338"/>
                </a:lnTo>
                <a:lnTo>
                  <a:pt x="543" y="3298"/>
                </a:lnTo>
                <a:lnTo>
                  <a:pt x="540" y="3270"/>
                </a:lnTo>
                <a:lnTo>
                  <a:pt x="535" y="3244"/>
                </a:lnTo>
                <a:lnTo>
                  <a:pt x="508" y="3241"/>
                </a:lnTo>
                <a:lnTo>
                  <a:pt x="494" y="3201"/>
                </a:lnTo>
                <a:lnTo>
                  <a:pt x="482" y="3162"/>
                </a:lnTo>
                <a:lnTo>
                  <a:pt x="464" y="3164"/>
                </a:lnTo>
                <a:lnTo>
                  <a:pt x="458" y="3129"/>
                </a:lnTo>
                <a:lnTo>
                  <a:pt x="484" y="3126"/>
                </a:lnTo>
                <a:lnTo>
                  <a:pt x="484" y="3120"/>
                </a:lnTo>
                <a:lnTo>
                  <a:pt x="481" y="3111"/>
                </a:lnTo>
                <a:lnTo>
                  <a:pt x="479" y="3108"/>
                </a:lnTo>
                <a:lnTo>
                  <a:pt x="469" y="3103"/>
                </a:lnTo>
                <a:lnTo>
                  <a:pt x="470" y="3097"/>
                </a:lnTo>
                <a:lnTo>
                  <a:pt x="478" y="3080"/>
                </a:lnTo>
                <a:lnTo>
                  <a:pt x="519" y="3088"/>
                </a:lnTo>
                <a:lnTo>
                  <a:pt x="522" y="3077"/>
                </a:lnTo>
                <a:lnTo>
                  <a:pt x="499" y="3070"/>
                </a:lnTo>
                <a:lnTo>
                  <a:pt x="502" y="3065"/>
                </a:lnTo>
                <a:lnTo>
                  <a:pt x="514" y="3046"/>
                </a:lnTo>
                <a:lnTo>
                  <a:pt x="531" y="3039"/>
                </a:lnTo>
                <a:lnTo>
                  <a:pt x="535" y="3038"/>
                </a:lnTo>
                <a:lnTo>
                  <a:pt x="540" y="3032"/>
                </a:lnTo>
                <a:lnTo>
                  <a:pt x="538" y="3027"/>
                </a:lnTo>
                <a:lnTo>
                  <a:pt x="537" y="3026"/>
                </a:lnTo>
                <a:lnTo>
                  <a:pt x="535" y="3023"/>
                </a:lnTo>
                <a:lnTo>
                  <a:pt x="540" y="3020"/>
                </a:lnTo>
                <a:lnTo>
                  <a:pt x="549" y="3017"/>
                </a:lnTo>
                <a:lnTo>
                  <a:pt x="558" y="3014"/>
                </a:lnTo>
                <a:lnTo>
                  <a:pt x="564" y="3011"/>
                </a:lnTo>
                <a:lnTo>
                  <a:pt x="566" y="3011"/>
                </a:lnTo>
                <a:lnTo>
                  <a:pt x="564" y="2977"/>
                </a:lnTo>
                <a:lnTo>
                  <a:pt x="578" y="2970"/>
                </a:lnTo>
                <a:lnTo>
                  <a:pt x="576" y="2932"/>
                </a:lnTo>
                <a:lnTo>
                  <a:pt x="578" y="2926"/>
                </a:lnTo>
                <a:lnTo>
                  <a:pt x="579" y="2917"/>
                </a:lnTo>
                <a:lnTo>
                  <a:pt x="581" y="2911"/>
                </a:lnTo>
                <a:lnTo>
                  <a:pt x="579" y="2894"/>
                </a:lnTo>
                <a:lnTo>
                  <a:pt x="581" y="2876"/>
                </a:lnTo>
                <a:lnTo>
                  <a:pt x="578" y="2862"/>
                </a:lnTo>
                <a:lnTo>
                  <a:pt x="588" y="2850"/>
                </a:lnTo>
                <a:lnTo>
                  <a:pt x="588" y="2843"/>
                </a:lnTo>
                <a:lnTo>
                  <a:pt x="602" y="2832"/>
                </a:lnTo>
                <a:lnTo>
                  <a:pt x="608" y="2829"/>
                </a:lnTo>
                <a:lnTo>
                  <a:pt x="614" y="2826"/>
                </a:lnTo>
                <a:lnTo>
                  <a:pt x="612" y="2821"/>
                </a:lnTo>
                <a:lnTo>
                  <a:pt x="612" y="2820"/>
                </a:lnTo>
                <a:lnTo>
                  <a:pt x="612" y="2811"/>
                </a:lnTo>
                <a:lnTo>
                  <a:pt x="619" y="2806"/>
                </a:lnTo>
                <a:lnTo>
                  <a:pt x="622" y="2803"/>
                </a:lnTo>
                <a:lnTo>
                  <a:pt x="631" y="2800"/>
                </a:lnTo>
                <a:lnTo>
                  <a:pt x="632" y="2800"/>
                </a:lnTo>
                <a:lnTo>
                  <a:pt x="640" y="2797"/>
                </a:lnTo>
                <a:lnTo>
                  <a:pt x="646" y="2793"/>
                </a:lnTo>
                <a:lnTo>
                  <a:pt x="656" y="2782"/>
                </a:lnTo>
                <a:lnTo>
                  <a:pt x="659" y="2781"/>
                </a:lnTo>
                <a:lnTo>
                  <a:pt x="671" y="2777"/>
                </a:lnTo>
                <a:lnTo>
                  <a:pt x="688" y="2776"/>
                </a:lnTo>
                <a:lnTo>
                  <a:pt x="703" y="2768"/>
                </a:lnTo>
                <a:lnTo>
                  <a:pt x="706" y="2768"/>
                </a:lnTo>
                <a:lnTo>
                  <a:pt x="721" y="2759"/>
                </a:lnTo>
                <a:lnTo>
                  <a:pt x="738" y="2715"/>
                </a:lnTo>
                <a:lnTo>
                  <a:pt x="806" y="2749"/>
                </a:lnTo>
                <a:lnTo>
                  <a:pt x="815" y="2737"/>
                </a:lnTo>
                <a:lnTo>
                  <a:pt x="835" y="2714"/>
                </a:lnTo>
                <a:lnTo>
                  <a:pt x="833" y="2708"/>
                </a:lnTo>
                <a:lnTo>
                  <a:pt x="830" y="2694"/>
                </a:lnTo>
                <a:lnTo>
                  <a:pt x="832" y="2694"/>
                </a:lnTo>
                <a:lnTo>
                  <a:pt x="868" y="2691"/>
                </a:lnTo>
                <a:lnTo>
                  <a:pt x="880" y="2676"/>
                </a:lnTo>
                <a:lnTo>
                  <a:pt x="900" y="2670"/>
                </a:lnTo>
                <a:lnTo>
                  <a:pt x="909" y="2661"/>
                </a:lnTo>
                <a:lnTo>
                  <a:pt x="926" y="2646"/>
                </a:lnTo>
                <a:lnTo>
                  <a:pt x="923" y="2637"/>
                </a:lnTo>
                <a:lnTo>
                  <a:pt x="929" y="2634"/>
                </a:lnTo>
                <a:lnTo>
                  <a:pt x="959" y="2614"/>
                </a:lnTo>
                <a:lnTo>
                  <a:pt x="970" y="2608"/>
                </a:lnTo>
                <a:lnTo>
                  <a:pt x="1003" y="2659"/>
                </a:lnTo>
                <a:lnTo>
                  <a:pt x="1024" y="2650"/>
                </a:lnTo>
                <a:lnTo>
                  <a:pt x="1033" y="2646"/>
                </a:lnTo>
                <a:lnTo>
                  <a:pt x="1010" y="2593"/>
                </a:lnTo>
                <a:lnTo>
                  <a:pt x="1054" y="2570"/>
                </a:lnTo>
                <a:lnTo>
                  <a:pt x="1073" y="2562"/>
                </a:lnTo>
                <a:lnTo>
                  <a:pt x="1103" y="2625"/>
                </a:lnTo>
                <a:lnTo>
                  <a:pt x="1121" y="2623"/>
                </a:lnTo>
                <a:lnTo>
                  <a:pt x="1138" y="2668"/>
                </a:lnTo>
                <a:lnTo>
                  <a:pt x="1145" y="2667"/>
                </a:lnTo>
                <a:lnTo>
                  <a:pt x="1147" y="2667"/>
                </a:lnTo>
                <a:lnTo>
                  <a:pt x="1136" y="2626"/>
                </a:lnTo>
                <a:lnTo>
                  <a:pt x="1113" y="2540"/>
                </a:lnTo>
                <a:lnTo>
                  <a:pt x="1112" y="2537"/>
                </a:lnTo>
                <a:lnTo>
                  <a:pt x="1097" y="2479"/>
                </a:lnTo>
                <a:lnTo>
                  <a:pt x="1073" y="2431"/>
                </a:lnTo>
                <a:lnTo>
                  <a:pt x="1056" y="2394"/>
                </a:lnTo>
                <a:lnTo>
                  <a:pt x="1051" y="2387"/>
                </a:lnTo>
                <a:lnTo>
                  <a:pt x="1017" y="2350"/>
                </a:lnTo>
                <a:lnTo>
                  <a:pt x="997" y="2322"/>
                </a:lnTo>
                <a:lnTo>
                  <a:pt x="985" y="2296"/>
                </a:lnTo>
                <a:lnTo>
                  <a:pt x="983" y="2293"/>
                </a:lnTo>
                <a:lnTo>
                  <a:pt x="982" y="2285"/>
                </a:lnTo>
                <a:lnTo>
                  <a:pt x="976" y="2278"/>
                </a:lnTo>
                <a:lnTo>
                  <a:pt x="974" y="2276"/>
                </a:lnTo>
                <a:lnTo>
                  <a:pt x="970" y="2264"/>
                </a:lnTo>
                <a:lnTo>
                  <a:pt x="968" y="2260"/>
                </a:lnTo>
                <a:lnTo>
                  <a:pt x="965" y="2249"/>
                </a:lnTo>
                <a:lnTo>
                  <a:pt x="938" y="2223"/>
                </a:lnTo>
                <a:lnTo>
                  <a:pt x="921" y="2196"/>
                </a:lnTo>
                <a:lnTo>
                  <a:pt x="918" y="2185"/>
                </a:lnTo>
                <a:lnTo>
                  <a:pt x="918" y="2111"/>
                </a:lnTo>
                <a:lnTo>
                  <a:pt x="924" y="2011"/>
                </a:lnTo>
                <a:lnTo>
                  <a:pt x="926" y="1989"/>
                </a:lnTo>
                <a:lnTo>
                  <a:pt x="917" y="1928"/>
                </a:lnTo>
                <a:lnTo>
                  <a:pt x="915" y="1917"/>
                </a:lnTo>
                <a:lnTo>
                  <a:pt x="908" y="1919"/>
                </a:lnTo>
                <a:lnTo>
                  <a:pt x="902" y="1920"/>
                </a:lnTo>
                <a:lnTo>
                  <a:pt x="900" y="1920"/>
                </a:lnTo>
                <a:lnTo>
                  <a:pt x="880" y="1923"/>
                </a:lnTo>
                <a:lnTo>
                  <a:pt x="873" y="1929"/>
                </a:lnTo>
                <a:lnTo>
                  <a:pt x="861" y="1940"/>
                </a:lnTo>
                <a:lnTo>
                  <a:pt x="844" y="1955"/>
                </a:lnTo>
                <a:lnTo>
                  <a:pt x="843" y="1955"/>
                </a:lnTo>
                <a:lnTo>
                  <a:pt x="841" y="1954"/>
                </a:lnTo>
                <a:lnTo>
                  <a:pt x="839" y="1954"/>
                </a:lnTo>
                <a:lnTo>
                  <a:pt x="838" y="1954"/>
                </a:lnTo>
                <a:lnTo>
                  <a:pt x="838" y="1952"/>
                </a:lnTo>
                <a:lnTo>
                  <a:pt x="836" y="1952"/>
                </a:lnTo>
                <a:lnTo>
                  <a:pt x="835" y="1952"/>
                </a:lnTo>
                <a:lnTo>
                  <a:pt x="833" y="1952"/>
                </a:lnTo>
                <a:lnTo>
                  <a:pt x="832" y="1952"/>
                </a:lnTo>
                <a:lnTo>
                  <a:pt x="830" y="1952"/>
                </a:lnTo>
                <a:lnTo>
                  <a:pt x="829" y="1952"/>
                </a:lnTo>
                <a:lnTo>
                  <a:pt x="829" y="1954"/>
                </a:lnTo>
                <a:lnTo>
                  <a:pt x="827" y="1954"/>
                </a:lnTo>
                <a:lnTo>
                  <a:pt x="826" y="1954"/>
                </a:lnTo>
                <a:lnTo>
                  <a:pt x="826" y="1955"/>
                </a:lnTo>
                <a:lnTo>
                  <a:pt x="824" y="1955"/>
                </a:lnTo>
                <a:lnTo>
                  <a:pt x="823" y="1955"/>
                </a:lnTo>
                <a:lnTo>
                  <a:pt x="821" y="1954"/>
                </a:lnTo>
                <a:lnTo>
                  <a:pt x="818" y="1954"/>
                </a:lnTo>
                <a:lnTo>
                  <a:pt x="815" y="1954"/>
                </a:lnTo>
                <a:lnTo>
                  <a:pt x="814" y="1954"/>
                </a:lnTo>
                <a:lnTo>
                  <a:pt x="812" y="1954"/>
                </a:lnTo>
                <a:lnTo>
                  <a:pt x="811" y="1955"/>
                </a:lnTo>
                <a:lnTo>
                  <a:pt x="809" y="1955"/>
                </a:lnTo>
                <a:lnTo>
                  <a:pt x="808" y="1957"/>
                </a:lnTo>
                <a:lnTo>
                  <a:pt x="806" y="1957"/>
                </a:lnTo>
                <a:lnTo>
                  <a:pt x="805" y="1958"/>
                </a:lnTo>
                <a:lnTo>
                  <a:pt x="803" y="1958"/>
                </a:lnTo>
                <a:lnTo>
                  <a:pt x="802" y="1958"/>
                </a:lnTo>
                <a:lnTo>
                  <a:pt x="800" y="1960"/>
                </a:lnTo>
                <a:lnTo>
                  <a:pt x="799" y="1960"/>
                </a:lnTo>
                <a:lnTo>
                  <a:pt x="797" y="1960"/>
                </a:lnTo>
                <a:lnTo>
                  <a:pt x="796" y="1960"/>
                </a:lnTo>
                <a:lnTo>
                  <a:pt x="796" y="1961"/>
                </a:lnTo>
                <a:lnTo>
                  <a:pt x="794" y="1960"/>
                </a:lnTo>
                <a:lnTo>
                  <a:pt x="793" y="1960"/>
                </a:lnTo>
                <a:lnTo>
                  <a:pt x="791" y="1960"/>
                </a:lnTo>
                <a:lnTo>
                  <a:pt x="790" y="1960"/>
                </a:lnTo>
                <a:lnTo>
                  <a:pt x="788" y="1960"/>
                </a:lnTo>
                <a:lnTo>
                  <a:pt x="787" y="1960"/>
                </a:lnTo>
                <a:lnTo>
                  <a:pt x="785" y="1958"/>
                </a:lnTo>
                <a:lnTo>
                  <a:pt x="783" y="1958"/>
                </a:lnTo>
                <a:lnTo>
                  <a:pt x="782" y="1958"/>
                </a:lnTo>
                <a:lnTo>
                  <a:pt x="779" y="1957"/>
                </a:lnTo>
                <a:lnTo>
                  <a:pt x="776" y="1955"/>
                </a:lnTo>
                <a:lnTo>
                  <a:pt x="773" y="1954"/>
                </a:lnTo>
                <a:lnTo>
                  <a:pt x="771" y="1954"/>
                </a:lnTo>
                <a:lnTo>
                  <a:pt x="770" y="1952"/>
                </a:lnTo>
                <a:lnTo>
                  <a:pt x="768" y="1952"/>
                </a:lnTo>
                <a:lnTo>
                  <a:pt x="768" y="1954"/>
                </a:lnTo>
                <a:lnTo>
                  <a:pt x="767" y="1954"/>
                </a:lnTo>
                <a:lnTo>
                  <a:pt x="765" y="1952"/>
                </a:lnTo>
                <a:lnTo>
                  <a:pt x="764" y="1952"/>
                </a:lnTo>
                <a:lnTo>
                  <a:pt x="762" y="1952"/>
                </a:lnTo>
                <a:lnTo>
                  <a:pt x="764" y="1951"/>
                </a:lnTo>
                <a:lnTo>
                  <a:pt x="764" y="1948"/>
                </a:lnTo>
                <a:lnTo>
                  <a:pt x="764" y="1945"/>
                </a:lnTo>
                <a:lnTo>
                  <a:pt x="765" y="1942"/>
                </a:lnTo>
                <a:lnTo>
                  <a:pt x="765" y="1940"/>
                </a:lnTo>
                <a:lnTo>
                  <a:pt x="765" y="1939"/>
                </a:lnTo>
                <a:lnTo>
                  <a:pt x="764" y="1939"/>
                </a:lnTo>
                <a:lnTo>
                  <a:pt x="762" y="1937"/>
                </a:lnTo>
                <a:lnTo>
                  <a:pt x="758" y="1936"/>
                </a:lnTo>
                <a:lnTo>
                  <a:pt x="756" y="1936"/>
                </a:lnTo>
                <a:lnTo>
                  <a:pt x="753" y="1934"/>
                </a:lnTo>
                <a:lnTo>
                  <a:pt x="750" y="1932"/>
                </a:lnTo>
                <a:lnTo>
                  <a:pt x="744" y="1928"/>
                </a:lnTo>
                <a:lnTo>
                  <a:pt x="738" y="1925"/>
                </a:lnTo>
                <a:lnTo>
                  <a:pt x="732" y="1922"/>
                </a:lnTo>
                <a:lnTo>
                  <a:pt x="727" y="1920"/>
                </a:lnTo>
                <a:lnTo>
                  <a:pt x="724" y="1917"/>
                </a:lnTo>
                <a:lnTo>
                  <a:pt x="721" y="1916"/>
                </a:lnTo>
                <a:lnTo>
                  <a:pt x="718" y="1914"/>
                </a:lnTo>
                <a:lnTo>
                  <a:pt x="715" y="1913"/>
                </a:lnTo>
                <a:lnTo>
                  <a:pt x="714" y="1911"/>
                </a:lnTo>
                <a:lnTo>
                  <a:pt x="711" y="1910"/>
                </a:lnTo>
                <a:lnTo>
                  <a:pt x="708" y="1910"/>
                </a:lnTo>
                <a:lnTo>
                  <a:pt x="706" y="1908"/>
                </a:lnTo>
                <a:lnTo>
                  <a:pt x="703" y="1907"/>
                </a:lnTo>
                <a:lnTo>
                  <a:pt x="702" y="1907"/>
                </a:lnTo>
                <a:lnTo>
                  <a:pt x="700" y="1905"/>
                </a:lnTo>
                <a:lnTo>
                  <a:pt x="696" y="1904"/>
                </a:lnTo>
                <a:lnTo>
                  <a:pt x="694" y="1902"/>
                </a:lnTo>
                <a:lnTo>
                  <a:pt x="691" y="1901"/>
                </a:lnTo>
                <a:lnTo>
                  <a:pt x="690" y="1899"/>
                </a:lnTo>
                <a:lnTo>
                  <a:pt x="690" y="1898"/>
                </a:lnTo>
                <a:lnTo>
                  <a:pt x="690" y="1895"/>
                </a:lnTo>
                <a:lnTo>
                  <a:pt x="691" y="1892"/>
                </a:lnTo>
                <a:lnTo>
                  <a:pt x="691" y="1889"/>
                </a:lnTo>
                <a:lnTo>
                  <a:pt x="693" y="1887"/>
                </a:lnTo>
                <a:lnTo>
                  <a:pt x="693" y="1886"/>
                </a:lnTo>
                <a:lnTo>
                  <a:pt x="694" y="1884"/>
                </a:lnTo>
                <a:lnTo>
                  <a:pt x="694" y="1883"/>
                </a:lnTo>
                <a:lnTo>
                  <a:pt x="694" y="1881"/>
                </a:lnTo>
                <a:lnTo>
                  <a:pt x="694" y="1879"/>
                </a:lnTo>
                <a:lnTo>
                  <a:pt x="693" y="1879"/>
                </a:lnTo>
                <a:lnTo>
                  <a:pt x="691" y="1878"/>
                </a:lnTo>
                <a:lnTo>
                  <a:pt x="690" y="1878"/>
                </a:lnTo>
                <a:lnTo>
                  <a:pt x="688" y="1876"/>
                </a:lnTo>
                <a:lnTo>
                  <a:pt x="687" y="1876"/>
                </a:lnTo>
                <a:lnTo>
                  <a:pt x="685" y="1875"/>
                </a:lnTo>
                <a:lnTo>
                  <a:pt x="684" y="1875"/>
                </a:lnTo>
                <a:lnTo>
                  <a:pt x="684" y="1873"/>
                </a:lnTo>
                <a:lnTo>
                  <a:pt x="682" y="1873"/>
                </a:lnTo>
                <a:lnTo>
                  <a:pt x="681" y="1872"/>
                </a:lnTo>
                <a:lnTo>
                  <a:pt x="679" y="1872"/>
                </a:lnTo>
                <a:lnTo>
                  <a:pt x="678" y="1870"/>
                </a:lnTo>
                <a:lnTo>
                  <a:pt x="676" y="1870"/>
                </a:lnTo>
                <a:lnTo>
                  <a:pt x="675" y="1869"/>
                </a:lnTo>
                <a:lnTo>
                  <a:pt x="671" y="1869"/>
                </a:lnTo>
                <a:lnTo>
                  <a:pt x="668" y="1867"/>
                </a:lnTo>
                <a:lnTo>
                  <a:pt x="667" y="1867"/>
                </a:lnTo>
                <a:lnTo>
                  <a:pt x="665" y="1867"/>
                </a:lnTo>
                <a:lnTo>
                  <a:pt x="664" y="1867"/>
                </a:lnTo>
                <a:lnTo>
                  <a:pt x="662" y="1866"/>
                </a:lnTo>
                <a:lnTo>
                  <a:pt x="658" y="1866"/>
                </a:lnTo>
                <a:lnTo>
                  <a:pt x="656" y="1866"/>
                </a:lnTo>
                <a:lnTo>
                  <a:pt x="655" y="1866"/>
                </a:lnTo>
                <a:lnTo>
                  <a:pt x="652" y="1864"/>
                </a:lnTo>
                <a:lnTo>
                  <a:pt x="650" y="1864"/>
                </a:lnTo>
                <a:lnTo>
                  <a:pt x="649" y="1864"/>
                </a:lnTo>
                <a:lnTo>
                  <a:pt x="646" y="1864"/>
                </a:lnTo>
                <a:lnTo>
                  <a:pt x="644" y="1863"/>
                </a:lnTo>
                <a:lnTo>
                  <a:pt x="641" y="1863"/>
                </a:lnTo>
                <a:lnTo>
                  <a:pt x="638" y="1861"/>
                </a:lnTo>
                <a:lnTo>
                  <a:pt x="637" y="1861"/>
                </a:lnTo>
                <a:lnTo>
                  <a:pt x="635" y="1860"/>
                </a:lnTo>
                <a:lnTo>
                  <a:pt x="634" y="1860"/>
                </a:lnTo>
                <a:lnTo>
                  <a:pt x="632" y="1858"/>
                </a:lnTo>
                <a:lnTo>
                  <a:pt x="631" y="1858"/>
                </a:lnTo>
                <a:lnTo>
                  <a:pt x="629" y="1857"/>
                </a:lnTo>
                <a:lnTo>
                  <a:pt x="628" y="1855"/>
                </a:lnTo>
                <a:lnTo>
                  <a:pt x="625" y="1854"/>
                </a:lnTo>
                <a:lnTo>
                  <a:pt x="623" y="1854"/>
                </a:lnTo>
                <a:lnTo>
                  <a:pt x="622" y="1852"/>
                </a:lnTo>
                <a:lnTo>
                  <a:pt x="620" y="1852"/>
                </a:lnTo>
                <a:lnTo>
                  <a:pt x="619" y="1851"/>
                </a:lnTo>
                <a:lnTo>
                  <a:pt x="617" y="1851"/>
                </a:lnTo>
                <a:lnTo>
                  <a:pt x="617" y="1849"/>
                </a:lnTo>
                <a:lnTo>
                  <a:pt x="615" y="1848"/>
                </a:lnTo>
                <a:lnTo>
                  <a:pt x="614" y="1848"/>
                </a:lnTo>
                <a:lnTo>
                  <a:pt x="612" y="1846"/>
                </a:lnTo>
                <a:lnTo>
                  <a:pt x="609" y="1843"/>
                </a:lnTo>
                <a:lnTo>
                  <a:pt x="606" y="1842"/>
                </a:lnTo>
                <a:lnTo>
                  <a:pt x="605" y="1840"/>
                </a:lnTo>
                <a:lnTo>
                  <a:pt x="603" y="1839"/>
                </a:lnTo>
                <a:lnTo>
                  <a:pt x="602" y="1839"/>
                </a:lnTo>
                <a:lnTo>
                  <a:pt x="600" y="1836"/>
                </a:lnTo>
                <a:lnTo>
                  <a:pt x="600" y="1834"/>
                </a:lnTo>
                <a:lnTo>
                  <a:pt x="597" y="1833"/>
                </a:lnTo>
                <a:lnTo>
                  <a:pt x="596" y="1833"/>
                </a:lnTo>
                <a:lnTo>
                  <a:pt x="594" y="1831"/>
                </a:lnTo>
                <a:lnTo>
                  <a:pt x="593" y="1831"/>
                </a:lnTo>
                <a:lnTo>
                  <a:pt x="591" y="1830"/>
                </a:lnTo>
                <a:lnTo>
                  <a:pt x="590" y="1828"/>
                </a:lnTo>
                <a:lnTo>
                  <a:pt x="588" y="1826"/>
                </a:lnTo>
                <a:lnTo>
                  <a:pt x="587" y="1825"/>
                </a:lnTo>
                <a:lnTo>
                  <a:pt x="585" y="1823"/>
                </a:lnTo>
                <a:lnTo>
                  <a:pt x="584" y="1823"/>
                </a:lnTo>
                <a:lnTo>
                  <a:pt x="582" y="1822"/>
                </a:lnTo>
                <a:lnTo>
                  <a:pt x="581" y="1820"/>
                </a:lnTo>
                <a:lnTo>
                  <a:pt x="579" y="1820"/>
                </a:lnTo>
                <a:lnTo>
                  <a:pt x="578" y="1819"/>
                </a:lnTo>
                <a:lnTo>
                  <a:pt x="576" y="1817"/>
                </a:lnTo>
                <a:lnTo>
                  <a:pt x="575" y="1816"/>
                </a:lnTo>
                <a:lnTo>
                  <a:pt x="573" y="1816"/>
                </a:lnTo>
                <a:lnTo>
                  <a:pt x="573" y="1814"/>
                </a:lnTo>
                <a:lnTo>
                  <a:pt x="572" y="1814"/>
                </a:lnTo>
                <a:lnTo>
                  <a:pt x="572" y="1813"/>
                </a:lnTo>
                <a:lnTo>
                  <a:pt x="570" y="1813"/>
                </a:lnTo>
                <a:lnTo>
                  <a:pt x="570" y="1811"/>
                </a:lnTo>
                <a:lnTo>
                  <a:pt x="569" y="1811"/>
                </a:lnTo>
                <a:lnTo>
                  <a:pt x="569" y="1810"/>
                </a:lnTo>
                <a:lnTo>
                  <a:pt x="567" y="1810"/>
                </a:lnTo>
                <a:lnTo>
                  <a:pt x="566" y="1808"/>
                </a:lnTo>
                <a:lnTo>
                  <a:pt x="564" y="1808"/>
                </a:lnTo>
                <a:lnTo>
                  <a:pt x="563" y="1807"/>
                </a:lnTo>
                <a:lnTo>
                  <a:pt x="561" y="1807"/>
                </a:lnTo>
                <a:lnTo>
                  <a:pt x="561" y="1805"/>
                </a:lnTo>
                <a:lnTo>
                  <a:pt x="559" y="1805"/>
                </a:lnTo>
                <a:lnTo>
                  <a:pt x="558" y="1804"/>
                </a:lnTo>
                <a:lnTo>
                  <a:pt x="556" y="1804"/>
                </a:lnTo>
                <a:lnTo>
                  <a:pt x="556" y="1802"/>
                </a:lnTo>
                <a:lnTo>
                  <a:pt x="555" y="1802"/>
                </a:lnTo>
                <a:lnTo>
                  <a:pt x="553" y="1801"/>
                </a:lnTo>
                <a:lnTo>
                  <a:pt x="552" y="1801"/>
                </a:lnTo>
                <a:lnTo>
                  <a:pt x="550" y="1799"/>
                </a:lnTo>
                <a:lnTo>
                  <a:pt x="549" y="1799"/>
                </a:lnTo>
                <a:lnTo>
                  <a:pt x="547" y="1798"/>
                </a:lnTo>
                <a:lnTo>
                  <a:pt x="546" y="1798"/>
                </a:lnTo>
                <a:lnTo>
                  <a:pt x="544" y="1796"/>
                </a:lnTo>
                <a:lnTo>
                  <a:pt x="543" y="1796"/>
                </a:lnTo>
                <a:lnTo>
                  <a:pt x="541" y="1795"/>
                </a:lnTo>
                <a:lnTo>
                  <a:pt x="540" y="1795"/>
                </a:lnTo>
                <a:lnTo>
                  <a:pt x="538" y="1793"/>
                </a:lnTo>
                <a:lnTo>
                  <a:pt x="537" y="1793"/>
                </a:lnTo>
                <a:lnTo>
                  <a:pt x="535" y="1793"/>
                </a:lnTo>
                <a:lnTo>
                  <a:pt x="534" y="1793"/>
                </a:lnTo>
                <a:lnTo>
                  <a:pt x="532" y="1792"/>
                </a:lnTo>
                <a:lnTo>
                  <a:pt x="531" y="1792"/>
                </a:lnTo>
                <a:lnTo>
                  <a:pt x="529" y="1790"/>
                </a:lnTo>
                <a:lnTo>
                  <a:pt x="528" y="1790"/>
                </a:lnTo>
                <a:lnTo>
                  <a:pt x="526" y="1790"/>
                </a:lnTo>
                <a:lnTo>
                  <a:pt x="526" y="1789"/>
                </a:lnTo>
                <a:lnTo>
                  <a:pt x="525" y="1789"/>
                </a:lnTo>
                <a:lnTo>
                  <a:pt x="523" y="1787"/>
                </a:lnTo>
                <a:lnTo>
                  <a:pt x="522" y="1787"/>
                </a:lnTo>
                <a:lnTo>
                  <a:pt x="520" y="1786"/>
                </a:lnTo>
                <a:lnTo>
                  <a:pt x="519" y="1786"/>
                </a:lnTo>
                <a:lnTo>
                  <a:pt x="517" y="1784"/>
                </a:lnTo>
                <a:lnTo>
                  <a:pt x="514" y="1784"/>
                </a:lnTo>
                <a:lnTo>
                  <a:pt x="513" y="1783"/>
                </a:lnTo>
                <a:lnTo>
                  <a:pt x="510" y="1781"/>
                </a:lnTo>
                <a:lnTo>
                  <a:pt x="508" y="1781"/>
                </a:lnTo>
                <a:lnTo>
                  <a:pt x="507" y="1781"/>
                </a:lnTo>
                <a:lnTo>
                  <a:pt x="493" y="1872"/>
                </a:lnTo>
                <a:lnTo>
                  <a:pt x="491" y="1872"/>
                </a:lnTo>
                <a:lnTo>
                  <a:pt x="488" y="1872"/>
                </a:lnTo>
                <a:lnTo>
                  <a:pt x="475" y="1870"/>
                </a:lnTo>
                <a:lnTo>
                  <a:pt x="463" y="1867"/>
                </a:lnTo>
                <a:lnTo>
                  <a:pt x="461" y="1867"/>
                </a:lnTo>
                <a:lnTo>
                  <a:pt x="458" y="1867"/>
                </a:lnTo>
                <a:lnTo>
                  <a:pt x="457" y="1867"/>
                </a:lnTo>
                <a:lnTo>
                  <a:pt x="455" y="1867"/>
                </a:lnTo>
                <a:lnTo>
                  <a:pt x="454" y="1867"/>
                </a:lnTo>
                <a:lnTo>
                  <a:pt x="452" y="1867"/>
                </a:lnTo>
                <a:lnTo>
                  <a:pt x="449" y="1867"/>
                </a:lnTo>
                <a:lnTo>
                  <a:pt x="447" y="1867"/>
                </a:lnTo>
                <a:lnTo>
                  <a:pt x="444" y="1867"/>
                </a:lnTo>
                <a:lnTo>
                  <a:pt x="443" y="1867"/>
                </a:lnTo>
                <a:lnTo>
                  <a:pt x="443" y="1866"/>
                </a:lnTo>
                <a:lnTo>
                  <a:pt x="443" y="1864"/>
                </a:lnTo>
                <a:lnTo>
                  <a:pt x="443" y="1863"/>
                </a:lnTo>
                <a:lnTo>
                  <a:pt x="443" y="1861"/>
                </a:lnTo>
                <a:lnTo>
                  <a:pt x="443" y="1860"/>
                </a:lnTo>
                <a:lnTo>
                  <a:pt x="440" y="1860"/>
                </a:lnTo>
                <a:lnTo>
                  <a:pt x="437" y="1860"/>
                </a:lnTo>
                <a:lnTo>
                  <a:pt x="432" y="1860"/>
                </a:lnTo>
                <a:lnTo>
                  <a:pt x="431" y="1860"/>
                </a:lnTo>
                <a:lnTo>
                  <a:pt x="431" y="1858"/>
                </a:lnTo>
                <a:lnTo>
                  <a:pt x="429" y="1858"/>
                </a:lnTo>
                <a:lnTo>
                  <a:pt x="429" y="1857"/>
                </a:lnTo>
                <a:lnTo>
                  <a:pt x="429" y="1855"/>
                </a:lnTo>
                <a:lnTo>
                  <a:pt x="428" y="1855"/>
                </a:lnTo>
                <a:lnTo>
                  <a:pt x="428" y="1854"/>
                </a:lnTo>
                <a:lnTo>
                  <a:pt x="428" y="1852"/>
                </a:lnTo>
                <a:lnTo>
                  <a:pt x="426" y="1852"/>
                </a:lnTo>
                <a:lnTo>
                  <a:pt x="425" y="1852"/>
                </a:lnTo>
                <a:lnTo>
                  <a:pt x="423" y="1852"/>
                </a:lnTo>
                <a:lnTo>
                  <a:pt x="422" y="1854"/>
                </a:lnTo>
                <a:lnTo>
                  <a:pt x="414" y="1852"/>
                </a:lnTo>
                <a:lnTo>
                  <a:pt x="413" y="1855"/>
                </a:lnTo>
                <a:lnTo>
                  <a:pt x="413" y="1857"/>
                </a:lnTo>
                <a:lnTo>
                  <a:pt x="410" y="1858"/>
                </a:lnTo>
                <a:lnTo>
                  <a:pt x="407" y="1860"/>
                </a:lnTo>
                <a:lnTo>
                  <a:pt x="407" y="1861"/>
                </a:lnTo>
                <a:lnTo>
                  <a:pt x="405" y="1861"/>
                </a:lnTo>
                <a:lnTo>
                  <a:pt x="404" y="1861"/>
                </a:lnTo>
                <a:lnTo>
                  <a:pt x="402" y="1861"/>
                </a:lnTo>
                <a:lnTo>
                  <a:pt x="402" y="1863"/>
                </a:lnTo>
                <a:lnTo>
                  <a:pt x="401" y="1863"/>
                </a:lnTo>
                <a:lnTo>
                  <a:pt x="399" y="1863"/>
                </a:lnTo>
                <a:lnTo>
                  <a:pt x="398" y="1863"/>
                </a:lnTo>
                <a:lnTo>
                  <a:pt x="395" y="1863"/>
                </a:lnTo>
                <a:lnTo>
                  <a:pt x="392" y="1863"/>
                </a:lnTo>
                <a:lnTo>
                  <a:pt x="390" y="1863"/>
                </a:lnTo>
                <a:lnTo>
                  <a:pt x="388" y="1863"/>
                </a:lnTo>
                <a:lnTo>
                  <a:pt x="387" y="1863"/>
                </a:lnTo>
                <a:lnTo>
                  <a:pt x="385" y="1863"/>
                </a:lnTo>
                <a:lnTo>
                  <a:pt x="385" y="1864"/>
                </a:lnTo>
                <a:lnTo>
                  <a:pt x="384" y="1864"/>
                </a:lnTo>
                <a:lnTo>
                  <a:pt x="384" y="1863"/>
                </a:lnTo>
                <a:lnTo>
                  <a:pt x="382" y="1863"/>
                </a:lnTo>
                <a:lnTo>
                  <a:pt x="382" y="1861"/>
                </a:lnTo>
                <a:lnTo>
                  <a:pt x="382" y="1860"/>
                </a:lnTo>
                <a:lnTo>
                  <a:pt x="373" y="1830"/>
                </a:lnTo>
                <a:lnTo>
                  <a:pt x="370" y="1805"/>
                </a:lnTo>
                <a:lnTo>
                  <a:pt x="370" y="1787"/>
                </a:lnTo>
                <a:lnTo>
                  <a:pt x="370" y="1786"/>
                </a:lnTo>
                <a:lnTo>
                  <a:pt x="367" y="1746"/>
                </a:lnTo>
                <a:lnTo>
                  <a:pt x="366" y="1743"/>
                </a:lnTo>
                <a:lnTo>
                  <a:pt x="361" y="1743"/>
                </a:lnTo>
                <a:lnTo>
                  <a:pt x="346" y="1745"/>
                </a:lnTo>
                <a:lnTo>
                  <a:pt x="334" y="1749"/>
                </a:lnTo>
                <a:lnTo>
                  <a:pt x="298" y="1749"/>
                </a:lnTo>
                <a:lnTo>
                  <a:pt x="283" y="1752"/>
                </a:lnTo>
                <a:lnTo>
                  <a:pt x="261" y="1754"/>
                </a:lnTo>
                <a:lnTo>
                  <a:pt x="239" y="1757"/>
                </a:lnTo>
                <a:lnTo>
                  <a:pt x="227" y="1760"/>
                </a:lnTo>
                <a:lnTo>
                  <a:pt x="219" y="1761"/>
                </a:lnTo>
                <a:lnTo>
                  <a:pt x="205" y="1763"/>
                </a:lnTo>
                <a:lnTo>
                  <a:pt x="192" y="1767"/>
                </a:lnTo>
                <a:lnTo>
                  <a:pt x="186" y="1772"/>
                </a:lnTo>
                <a:lnTo>
                  <a:pt x="184" y="1770"/>
                </a:lnTo>
                <a:lnTo>
                  <a:pt x="183" y="1769"/>
                </a:lnTo>
                <a:lnTo>
                  <a:pt x="181" y="1769"/>
                </a:lnTo>
                <a:lnTo>
                  <a:pt x="180" y="1767"/>
                </a:lnTo>
                <a:lnTo>
                  <a:pt x="178" y="1767"/>
                </a:lnTo>
                <a:lnTo>
                  <a:pt x="178" y="1766"/>
                </a:lnTo>
                <a:lnTo>
                  <a:pt x="177" y="1766"/>
                </a:lnTo>
                <a:lnTo>
                  <a:pt x="175" y="1764"/>
                </a:lnTo>
                <a:lnTo>
                  <a:pt x="174" y="1763"/>
                </a:lnTo>
                <a:lnTo>
                  <a:pt x="172" y="1761"/>
                </a:lnTo>
                <a:lnTo>
                  <a:pt x="171" y="1760"/>
                </a:lnTo>
                <a:lnTo>
                  <a:pt x="171" y="1758"/>
                </a:lnTo>
                <a:lnTo>
                  <a:pt x="169" y="1757"/>
                </a:lnTo>
                <a:lnTo>
                  <a:pt x="168" y="1757"/>
                </a:lnTo>
                <a:lnTo>
                  <a:pt x="168" y="1755"/>
                </a:lnTo>
                <a:lnTo>
                  <a:pt x="168" y="1754"/>
                </a:lnTo>
                <a:lnTo>
                  <a:pt x="166" y="1754"/>
                </a:lnTo>
                <a:lnTo>
                  <a:pt x="166" y="1752"/>
                </a:lnTo>
                <a:lnTo>
                  <a:pt x="164" y="1751"/>
                </a:lnTo>
                <a:lnTo>
                  <a:pt x="163" y="1748"/>
                </a:lnTo>
                <a:lnTo>
                  <a:pt x="163" y="1746"/>
                </a:lnTo>
                <a:lnTo>
                  <a:pt x="161" y="1743"/>
                </a:lnTo>
                <a:lnTo>
                  <a:pt x="160" y="1742"/>
                </a:lnTo>
                <a:lnTo>
                  <a:pt x="160" y="1740"/>
                </a:lnTo>
                <a:lnTo>
                  <a:pt x="158" y="1739"/>
                </a:lnTo>
                <a:lnTo>
                  <a:pt x="157" y="1737"/>
                </a:lnTo>
                <a:lnTo>
                  <a:pt x="155" y="1734"/>
                </a:lnTo>
                <a:lnTo>
                  <a:pt x="154" y="1733"/>
                </a:lnTo>
                <a:lnTo>
                  <a:pt x="152" y="1731"/>
                </a:lnTo>
                <a:lnTo>
                  <a:pt x="151" y="1730"/>
                </a:lnTo>
                <a:lnTo>
                  <a:pt x="151" y="1728"/>
                </a:lnTo>
                <a:lnTo>
                  <a:pt x="149" y="1727"/>
                </a:lnTo>
                <a:lnTo>
                  <a:pt x="149" y="1725"/>
                </a:lnTo>
                <a:lnTo>
                  <a:pt x="148" y="1724"/>
                </a:lnTo>
                <a:lnTo>
                  <a:pt x="148" y="1722"/>
                </a:lnTo>
                <a:lnTo>
                  <a:pt x="146" y="1720"/>
                </a:lnTo>
                <a:lnTo>
                  <a:pt x="146" y="1719"/>
                </a:lnTo>
                <a:lnTo>
                  <a:pt x="146" y="1717"/>
                </a:lnTo>
                <a:lnTo>
                  <a:pt x="145" y="1716"/>
                </a:lnTo>
                <a:lnTo>
                  <a:pt x="145" y="1714"/>
                </a:lnTo>
                <a:lnTo>
                  <a:pt x="145" y="1713"/>
                </a:lnTo>
                <a:lnTo>
                  <a:pt x="143" y="1711"/>
                </a:lnTo>
                <a:lnTo>
                  <a:pt x="143" y="1710"/>
                </a:lnTo>
                <a:lnTo>
                  <a:pt x="142" y="1708"/>
                </a:lnTo>
                <a:lnTo>
                  <a:pt x="142" y="1707"/>
                </a:lnTo>
                <a:lnTo>
                  <a:pt x="142" y="1705"/>
                </a:lnTo>
                <a:lnTo>
                  <a:pt x="142" y="1704"/>
                </a:lnTo>
                <a:lnTo>
                  <a:pt x="140" y="1704"/>
                </a:lnTo>
                <a:lnTo>
                  <a:pt x="140" y="1702"/>
                </a:lnTo>
                <a:lnTo>
                  <a:pt x="140" y="1701"/>
                </a:lnTo>
                <a:lnTo>
                  <a:pt x="140" y="1699"/>
                </a:lnTo>
                <a:lnTo>
                  <a:pt x="140" y="1698"/>
                </a:lnTo>
                <a:lnTo>
                  <a:pt x="139" y="1698"/>
                </a:lnTo>
                <a:lnTo>
                  <a:pt x="139" y="1696"/>
                </a:lnTo>
                <a:lnTo>
                  <a:pt x="139" y="1695"/>
                </a:lnTo>
                <a:lnTo>
                  <a:pt x="137" y="1693"/>
                </a:lnTo>
                <a:lnTo>
                  <a:pt x="137" y="1692"/>
                </a:lnTo>
                <a:lnTo>
                  <a:pt x="136" y="1692"/>
                </a:lnTo>
                <a:lnTo>
                  <a:pt x="136" y="1690"/>
                </a:lnTo>
                <a:lnTo>
                  <a:pt x="134" y="1690"/>
                </a:lnTo>
                <a:lnTo>
                  <a:pt x="134" y="1689"/>
                </a:lnTo>
                <a:lnTo>
                  <a:pt x="134" y="1687"/>
                </a:lnTo>
                <a:lnTo>
                  <a:pt x="133" y="1686"/>
                </a:lnTo>
                <a:lnTo>
                  <a:pt x="131" y="1683"/>
                </a:lnTo>
                <a:lnTo>
                  <a:pt x="130" y="1683"/>
                </a:lnTo>
                <a:lnTo>
                  <a:pt x="130" y="1681"/>
                </a:lnTo>
                <a:lnTo>
                  <a:pt x="128" y="1680"/>
                </a:lnTo>
                <a:lnTo>
                  <a:pt x="127" y="1677"/>
                </a:lnTo>
                <a:lnTo>
                  <a:pt x="125" y="1674"/>
                </a:lnTo>
                <a:lnTo>
                  <a:pt x="124" y="1671"/>
                </a:lnTo>
                <a:lnTo>
                  <a:pt x="122" y="1669"/>
                </a:lnTo>
                <a:lnTo>
                  <a:pt x="122" y="1667"/>
                </a:lnTo>
                <a:lnTo>
                  <a:pt x="121" y="1666"/>
                </a:lnTo>
                <a:lnTo>
                  <a:pt x="121" y="1664"/>
                </a:lnTo>
                <a:lnTo>
                  <a:pt x="121" y="1663"/>
                </a:lnTo>
                <a:lnTo>
                  <a:pt x="119" y="1663"/>
                </a:lnTo>
                <a:lnTo>
                  <a:pt x="119" y="1661"/>
                </a:lnTo>
                <a:lnTo>
                  <a:pt x="119" y="1660"/>
                </a:lnTo>
                <a:lnTo>
                  <a:pt x="118" y="1660"/>
                </a:lnTo>
                <a:lnTo>
                  <a:pt x="118" y="1658"/>
                </a:lnTo>
                <a:lnTo>
                  <a:pt x="116" y="1658"/>
                </a:lnTo>
                <a:lnTo>
                  <a:pt x="116" y="1657"/>
                </a:lnTo>
                <a:lnTo>
                  <a:pt x="115" y="1657"/>
                </a:lnTo>
                <a:lnTo>
                  <a:pt x="113" y="1655"/>
                </a:lnTo>
                <a:lnTo>
                  <a:pt x="112" y="1655"/>
                </a:lnTo>
                <a:lnTo>
                  <a:pt x="110" y="1654"/>
                </a:lnTo>
                <a:lnTo>
                  <a:pt x="108" y="1654"/>
                </a:lnTo>
                <a:lnTo>
                  <a:pt x="108" y="1652"/>
                </a:lnTo>
                <a:lnTo>
                  <a:pt x="107" y="1651"/>
                </a:lnTo>
                <a:lnTo>
                  <a:pt x="105" y="1649"/>
                </a:lnTo>
                <a:lnTo>
                  <a:pt x="104" y="1649"/>
                </a:lnTo>
                <a:lnTo>
                  <a:pt x="104" y="1648"/>
                </a:lnTo>
                <a:lnTo>
                  <a:pt x="99" y="1643"/>
                </a:lnTo>
                <a:lnTo>
                  <a:pt x="98" y="1643"/>
                </a:lnTo>
                <a:lnTo>
                  <a:pt x="96" y="1642"/>
                </a:lnTo>
                <a:lnTo>
                  <a:pt x="96" y="1640"/>
                </a:lnTo>
                <a:lnTo>
                  <a:pt x="96" y="1639"/>
                </a:lnTo>
                <a:lnTo>
                  <a:pt x="96" y="1637"/>
                </a:lnTo>
                <a:lnTo>
                  <a:pt x="96" y="1636"/>
                </a:lnTo>
                <a:lnTo>
                  <a:pt x="96" y="1634"/>
                </a:lnTo>
                <a:lnTo>
                  <a:pt x="98" y="1633"/>
                </a:lnTo>
                <a:lnTo>
                  <a:pt x="98" y="1631"/>
                </a:lnTo>
                <a:lnTo>
                  <a:pt x="98" y="1630"/>
                </a:lnTo>
                <a:lnTo>
                  <a:pt x="99" y="1630"/>
                </a:lnTo>
                <a:lnTo>
                  <a:pt x="99" y="1628"/>
                </a:lnTo>
                <a:lnTo>
                  <a:pt x="99" y="1627"/>
                </a:lnTo>
                <a:lnTo>
                  <a:pt x="99" y="1625"/>
                </a:lnTo>
                <a:lnTo>
                  <a:pt x="101" y="1625"/>
                </a:lnTo>
                <a:lnTo>
                  <a:pt x="101" y="1624"/>
                </a:lnTo>
                <a:lnTo>
                  <a:pt x="99" y="1622"/>
                </a:lnTo>
                <a:lnTo>
                  <a:pt x="99" y="1621"/>
                </a:lnTo>
                <a:lnTo>
                  <a:pt x="98" y="1621"/>
                </a:lnTo>
                <a:lnTo>
                  <a:pt x="98" y="1619"/>
                </a:lnTo>
                <a:lnTo>
                  <a:pt x="98" y="1618"/>
                </a:lnTo>
                <a:lnTo>
                  <a:pt x="96" y="1616"/>
                </a:lnTo>
                <a:lnTo>
                  <a:pt x="95" y="1616"/>
                </a:lnTo>
                <a:lnTo>
                  <a:pt x="95" y="1614"/>
                </a:lnTo>
                <a:lnTo>
                  <a:pt x="93" y="1613"/>
                </a:lnTo>
                <a:lnTo>
                  <a:pt x="93" y="1611"/>
                </a:lnTo>
                <a:lnTo>
                  <a:pt x="92" y="1611"/>
                </a:lnTo>
                <a:lnTo>
                  <a:pt x="92" y="1610"/>
                </a:lnTo>
                <a:lnTo>
                  <a:pt x="90" y="1608"/>
                </a:lnTo>
                <a:lnTo>
                  <a:pt x="90" y="1607"/>
                </a:lnTo>
                <a:lnTo>
                  <a:pt x="89" y="1605"/>
                </a:lnTo>
                <a:lnTo>
                  <a:pt x="89" y="1604"/>
                </a:lnTo>
                <a:lnTo>
                  <a:pt x="87" y="1604"/>
                </a:lnTo>
                <a:lnTo>
                  <a:pt x="87" y="1602"/>
                </a:lnTo>
                <a:lnTo>
                  <a:pt x="86" y="1601"/>
                </a:lnTo>
                <a:lnTo>
                  <a:pt x="86" y="1599"/>
                </a:lnTo>
                <a:lnTo>
                  <a:pt x="84" y="1598"/>
                </a:lnTo>
                <a:lnTo>
                  <a:pt x="83" y="1596"/>
                </a:lnTo>
                <a:lnTo>
                  <a:pt x="83" y="1595"/>
                </a:lnTo>
                <a:lnTo>
                  <a:pt x="81" y="1595"/>
                </a:lnTo>
                <a:lnTo>
                  <a:pt x="81" y="1593"/>
                </a:lnTo>
                <a:lnTo>
                  <a:pt x="80" y="1592"/>
                </a:lnTo>
                <a:lnTo>
                  <a:pt x="80" y="1590"/>
                </a:lnTo>
                <a:lnTo>
                  <a:pt x="78" y="1587"/>
                </a:lnTo>
                <a:lnTo>
                  <a:pt x="78" y="1586"/>
                </a:lnTo>
                <a:lnTo>
                  <a:pt x="77" y="1586"/>
                </a:lnTo>
                <a:lnTo>
                  <a:pt x="77" y="1584"/>
                </a:lnTo>
                <a:lnTo>
                  <a:pt x="75" y="1584"/>
                </a:lnTo>
                <a:lnTo>
                  <a:pt x="74" y="1583"/>
                </a:lnTo>
                <a:lnTo>
                  <a:pt x="72" y="1581"/>
                </a:lnTo>
                <a:lnTo>
                  <a:pt x="72" y="1580"/>
                </a:lnTo>
                <a:lnTo>
                  <a:pt x="71" y="1578"/>
                </a:lnTo>
                <a:lnTo>
                  <a:pt x="71" y="1577"/>
                </a:lnTo>
                <a:lnTo>
                  <a:pt x="69" y="1577"/>
                </a:lnTo>
                <a:lnTo>
                  <a:pt x="69" y="1575"/>
                </a:lnTo>
                <a:lnTo>
                  <a:pt x="68" y="1574"/>
                </a:lnTo>
                <a:lnTo>
                  <a:pt x="68" y="1572"/>
                </a:lnTo>
                <a:lnTo>
                  <a:pt x="66" y="1572"/>
                </a:lnTo>
                <a:lnTo>
                  <a:pt x="66" y="1571"/>
                </a:lnTo>
                <a:lnTo>
                  <a:pt x="66" y="1569"/>
                </a:lnTo>
                <a:lnTo>
                  <a:pt x="65" y="1568"/>
                </a:lnTo>
                <a:lnTo>
                  <a:pt x="63" y="1566"/>
                </a:lnTo>
                <a:lnTo>
                  <a:pt x="62" y="1565"/>
                </a:lnTo>
                <a:lnTo>
                  <a:pt x="62" y="1563"/>
                </a:lnTo>
                <a:lnTo>
                  <a:pt x="63" y="1563"/>
                </a:lnTo>
                <a:lnTo>
                  <a:pt x="66" y="1561"/>
                </a:lnTo>
                <a:lnTo>
                  <a:pt x="69" y="1560"/>
                </a:lnTo>
                <a:lnTo>
                  <a:pt x="71" y="1560"/>
                </a:lnTo>
                <a:lnTo>
                  <a:pt x="74" y="1558"/>
                </a:lnTo>
                <a:lnTo>
                  <a:pt x="77" y="1557"/>
                </a:lnTo>
                <a:lnTo>
                  <a:pt x="81" y="1555"/>
                </a:lnTo>
                <a:lnTo>
                  <a:pt x="83" y="1554"/>
                </a:lnTo>
                <a:lnTo>
                  <a:pt x="86" y="1554"/>
                </a:lnTo>
                <a:lnTo>
                  <a:pt x="87" y="1554"/>
                </a:lnTo>
                <a:lnTo>
                  <a:pt x="89" y="1554"/>
                </a:lnTo>
                <a:lnTo>
                  <a:pt x="92" y="1552"/>
                </a:lnTo>
                <a:lnTo>
                  <a:pt x="93" y="1552"/>
                </a:lnTo>
                <a:lnTo>
                  <a:pt x="96" y="1552"/>
                </a:lnTo>
                <a:lnTo>
                  <a:pt x="98" y="1551"/>
                </a:lnTo>
                <a:lnTo>
                  <a:pt x="99" y="1551"/>
                </a:lnTo>
                <a:lnTo>
                  <a:pt x="102" y="1551"/>
                </a:lnTo>
                <a:lnTo>
                  <a:pt x="105" y="1551"/>
                </a:lnTo>
                <a:lnTo>
                  <a:pt x="108" y="1549"/>
                </a:lnTo>
                <a:lnTo>
                  <a:pt x="110" y="1549"/>
                </a:lnTo>
                <a:lnTo>
                  <a:pt x="112" y="1549"/>
                </a:lnTo>
                <a:lnTo>
                  <a:pt x="113" y="1549"/>
                </a:lnTo>
                <a:lnTo>
                  <a:pt x="118" y="1549"/>
                </a:lnTo>
                <a:lnTo>
                  <a:pt x="119" y="1549"/>
                </a:lnTo>
                <a:lnTo>
                  <a:pt x="122" y="1549"/>
                </a:lnTo>
                <a:lnTo>
                  <a:pt x="124" y="1549"/>
                </a:lnTo>
                <a:lnTo>
                  <a:pt x="124" y="1552"/>
                </a:lnTo>
                <a:lnTo>
                  <a:pt x="124" y="1554"/>
                </a:lnTo>
                <a:lnTo>
                  <a:pt x="124" y="1555"/>
                </a:lnTo>
                <a:lnTo>
                  <a:pt x="125" y="1555"/>
                </a:lnTo>
                <a:lnTo>
                  <a:pt x="128" y="1557"/>
                </a:lnTo>
                <a:lnTo>
                  <a:pt x="131" y="1557"/>
                </a:lnTo>
                <a:lnTo>
                  <a:pt x="134" y="1558"/>
                </a:lnTo>
                <a:lnTo>
                  <a:pt x="136" y="1558"/>
                </a:lnTo>
                <a:lnTo>
                  <a:pt x="137" y="1558"/>
                </a:lnTo>
                <a:lnTo>
                  <a:pt x="139" y="1558"/>
                </a:lnTo>
                <a:lnTo>
                  <a:pt x="140" y="1558"/>
                </a:lnTo>
                <a:lnTo>
                  <a:pt x="142" y="1558"/>
                </a:lnTo>
                <a:lnTo>
                  <a:pt x="146" y="1557"/>
                </a:lnTo>
                <a:lnTo>
                  <a:pt x="148" y="1557"/>
                </a:lnTo>
                <a:lnTo>
                  <a:pt x="152" y="1557"/>
                </a:lnTo>
                <a:lnTo>
                  <a:pt x="155" y="1558"/>
                </a:lnTo>
                <a:lnTo>
                  <a:pt x="157" y="1558"/>
                </a:lnTo>
                <a:lnTo>
                  <a:pt x="160" y="1557"/>
                </a:lnTo>
                <a:lnTo>
                  <a:pt x="163" y="1557"/>
                </a:lnTo>
                <a:lnTo>
                  <a:pt x="164" y="1557"/>
                </a:lnTo>
                <a:lnTo>
                  <a:pt x="164" y="1555"/>
                </a:lnTo>
                <a:lnTo>
                  <a:pt x="164" y="1554"/>
                </a:lnTo>
                <a:lnTo>
                  <a:pt x="166" y="1554"/>
                </a:lnTo>
                <a:lnTo>
                  <a:pt x="168" y="1554"/>
                </a:lnTo>
                <a:lnTo>
                  <a:pt x="172" y="1554"/>
                </a:lnTo>
                <a:lnTo>
                  <a:pt x="175" y="1554"/>
                </a:lnTo>
                <a:lnTo>
                  <a:pt x="178" y="1552"/>
                </a:lnTo>
                <a:lnTo>
                  <a:pt x="180" y="1552"/>
                </a:lnTo>
                <a:lnTo>
                  <a:pt x="181" y="1552"/>
                </a:lnTo>
                <a:lnTo>
                  <a:pt x="183" y="1551"/>
                </a:lnTo>
                <a:lnTo>
                  <a:pt x="184" y="1549"/>
                </a:lnTo>
                <a:lnTo>
                  <a:pt x="186" y="1548"/>
                </a:lnTo>
                <a:lnTo>
                  <a:pt x="187" y="1546"/>
                </a:lnTo>
                <a:lnTo>
                  <a:pt x="187" y="1543"/>
                </a:lnTo>
                <a:lnTo>
                  <a:pt x="187" y="1542"/>
                </a:lnTo>
                <a:lnTo>
                  <a:pt x="190" y="1542"/>
                </a:lnTo>
                <a:lnTo>
                  <a:pt x="192" y="1540"/>
                </a:lnTo>
                <a:lnTo>
                  <a:pt x="193" y="1540"/>
                </a:lnTo>
                <a:lnTo>
                  <a:pt x="195" y="1539"/>
                </a:lnTo>
                <a:lnTo>
                  <a:pt x="196" y="1539"/>
                </a:lnTo>
                <a:lnTo>
                  <a:pt x="198" y="1537"/>
                </a:lnTo>
                <a:lnTo>
                  <a:pt x="201" y="1536"/>
                </a:lnTo>
                <a:lnTo>
                  <a:pt x="204" y="1536"/>
                </a:lnTo>
                <a:lnTo>
                  <a:pt x="207" y="1534"/>
                </a:lnTo>
                <a:lnTo>
                  <a:pt x="208" y="1534"/>
                </a:lnTo>
                <a:lnTo>
                  <a:pt x="208" y="1533"/>
                </a:lnTo>
                <a:lnTo>
                  <a:pt x="208" y="1534"/>
                </a:lnTo>
                <a:lnTo>
                  <a:pt x="210" y="1534"/>
                </a:lnTo>
                <a:lnTo>
                  <a:pt x="210" y="1533"/>
                </a:lnTo>
                <a:lnTo>
                  <a:pt x="211" y="1533"/>
                </a:lnTo>
                <a:lnTo>
                  <a:pt x="213" y="1533"/>
                </a:lnTo>
                <a:lnTo>
                  <a:pt x="213" y="1531"/>
                </a:lnTo>
                <a:lnTo>
                  <a:pt x="214" y="1530"/>
                </a:lnTo>
                <a:lnTo>
                  <a:pt x="216" y="1528"/>
                </a:lnTo>
                <a:lnTo>
                  <a:pt x="219" y="1527"/>
                </a:lnTo>
                <a:lnTo>
                  <a:pt x="220" y="1527"/>
                </a:lnTo>
                <a:lnTo>
                  <a:pt x="220" y="1525"/>
                </a:lnTo>
                <a:lnTo>
                  <a:pt x="224" y="1525"/>
                </a:lnTo>
                <a:lnTo>
                  <a:pt x="224" y="1524"/>
                </a:lnTo>
                <a:lnTo>
                  <a:pt x="225" y="1524"/>
                </a:lnTo>
                <a:lnTo>
                  <a:pt x="225" y="1522"/>
                </a:lnTo>
                <a:lnTo>
                  <a:pt x="225" y="1521"/>
                </a:lnTo>
                <a:lnTo>
                  <a:pt x="225" y="1519"/>
                </a:lnTo>
                <a:lnTo>
                  <a:pt x="224" y="1519"/>
                </a:lnTo>
                <a:lnTo>
                  <a:pt x="224" y="1518"/>
                </a:lnTo>
                <a:lnTo>
                  <a:pt x="222" y="1513"/>
                </a:lnTo>
                <a:lnTo>
                  <a:pt x="222" y="1510"/>
                </a:lnTo>
                <a:lnTo>
                  <a:pt x="227" y="1510"/>
                </a:lnTo>
                <a:lnTo>
                  <a:pt x="228" y="1507"/>
                </a:lnTo>
                <a:lnTo>
                  <a:pt x="227" y="1505"/>
                </a:lnTo>
                <a:lnTo>
                  <a:pt x="227" y="1504"/>
                </a:lnTo>
                <a:lnTo>
                  <a:pt x="227" y="1502"/>
                </a:lnTo>
                <a:lnTo>
                  <a:pt x="227" y="1499"/>
                </a:lnTo>
                <a:lnTo>
                  <a:pt x="227" y="1496"/>
                </a:lnTo>
                <a:lnTo>
                  <a:pt x="228" y="1493"/>
                </a:lnTo>
                <a:lnTo>
                  <a:pt x="230" y="1490"/>
                </a:lnTo>
                <a:lnTo>
                  <a:pt x="230" y="1486"/>
                </a:lnTo>
                <a:lnTo>
                  <a:pt x="230" y="1484"/>
                </a:lnTo>
                <a:lnTo>
                  <a:pt x="231" y="1481"/>
                </a:lnTo>
                <a:lnTo>
                  <a:pt x="231" y="1480"/>
                </a:lnTo>
                <a:lnTo>
                  <a:pt x="231" y="1477"/>
                </a:lnTo>
                <a:lnTo>
                  <a:pt x="231" y="1474"/>
                </a:lnTo>
                <a:lnTo>
                  <a:pt x="231" y="1469"/>
                </a:lnTo>
                <a:lnTo>
                  <a:pt x="233" y="1466"/>
                </a:lnTo>
                <a:lnTo>
                  <a:pt x="233" y="1465"/>
                </a:lnTo>
                <a:lnTo>
                  <a:pt x="234" y="1462"/>
                </a:lnTo>
                <a:lnTo>
                  <a:pt x="234" y="1459"/>
                </a:lnTo>
                <a:lnTo>
                  <a:pt x="236" y="1454"/>
                </a:lnTo>
                <a:lnTo>
                  <a:pt x="239" y="1445"/>
                </a:lnTo>
                <a:lnTo>
                  <a:pt x="240" y="1439"/>
                </a:lnTo>
                <a:lnTo>
                  <a:pt x="242" y="1431"/>
                </a:lnTo>
                <a:lnTo>
                  <a:pt x="243" y="1425"/>
                </a:lnTo>
                <a:lnTo>
                  <a:pt x="245" y="1421"/>
                </a:lnTo>
                <a:lnTo>
                  <a:pt x="246" y="1416"/>
                </a:lnTo>
                <a:lnTo>
                  <a:pt x="248" y="1412"/>
                </a:lnTo>
                <a:lnTo>
                  <a:pt x="249" y="1402"/>
                </a:lnTo>
                <a:lnTo>
                  <a:pt x="251" y="1398"/>
                </a:lnTo>
                <a:lnTo>
                  <a:pt x="251" y="1396"/>
                </a:lnTo>
                <a:lnTo>
                  <a:pt x="252" y="1393"/>
                </a:lnTo>
                <a:lnTo>
                  <a:pt x="255" y="1389"/>
                </a:lnTo>
                <a:lnTo>
                  <a:pt x="255" y="1387"/>
                </a:lnTo>
                <a:lnTo>
                  <a:pt x="255" y="1384"/>
                </a:lnTo>
                <a:lnTo>
                  <a:pt x="258" y="1375"/>
                </a:lnTo>
                <a:lnTo>
                  <a:pt x="260" y="1369"/>
                </a:lnTo>
                <a:lnTo>
                  <a:pt x="263" y="1357"/>
                </a:lnTo>
                <a:lnTo>
                  <a:pt x="258" y="1354"/>
                </a:lnTo>
                <a:lnTo>
                  <a:pt x="255" y="1353"/>
                </a:lnTo>
                <a:lnTo>
                  <a:pt x="252" y="1351"/>
                </a:lnTo>
                <a:lnTo>
                  <a:pt x="251" y="1353"/>
                </a:lnTo>
                <a:lnTo>
                  <a:pt x="249" y="1353"/>
                </a:lnTo>
                <a:lnTo>
                  <a:pt x="243" y="1353"/>
                </a:lnTo>
                <a:lnTo>
                  <a:pt x="242" y="1353"/>
                </a:lnTo>
                <a:lnTo>
                  <a:pt x="236" y="1351"/>
                </a:lnTo>
                <a:lnTo>
                  <a:pt x="231" y="1349"/>
                </a:lnTo>
                <a:lnTo>
                  <a:pt x="230" y="1349"/>
                </a:lnTo>
                <a:lnTo>
                  <a:pt x="230" y="1348"/>
                </a:lnTo>
                <a:lnTo>
                  <a:pt x="228" y="1346"/>
                </a:lnTo>
                <a:lnTo>
                  <a:pt x="227" y="1346"/>
                </a:lnTo>
                <a:lnTo>
                  <a:pt x="225" y="1345"/>
                </a:lnTo>
                <a:lnTo>
                  <a:pt x="224" y="1343"/>
                </a:lnTo>
                <a:lnTo>
                  <a:pt x="222" y="1342"/>
                </a:lnTo>
                <a:lnTo>
                  <a:pt x="220" y="1340"/>
                </a:lnTo>
                <a:lnTo>
                  <a:pt x="219" y="1337"/>
                </a:lnTo>
                <a:lnTo>
                  <a:pt x="217" y="1337"/>
                </a:lnTo>
                <a:lnTo>
                  <a:pt x="216" y="1336"/>
                </a:lnTo>
                <a:lnTo>
                  <a:pt x="214" y="1336"/>
                </a:lnTo>
                <a:lnTo>
                  <a:pt x="213" y="1336"/>
                </a:lnTo>
                <a:lnTo>
                  <a:pt x="211" y="1336"/>
                </a:lnTo>
                <a:lnTo>
                  <a:pt x="207" y="1333"/>
                </a:lnTo>
                <a:lnTo>
                  <a:pt x="205" y="1331"/>
                </a:lnTo>
                <a:lnTo>
                  <a:pt x="204" y="1331"/>
                </a:lnTo>
                <a:lnTo>
                  <a:pt x="202" y="1331"/>
                </a:lnTo>
                <a:lnTo>
                  <a:pt x="201" y="1330"/>
                </a:lnTo>
                <a:lnTo>
                  <a:pt x="199" y="1330"/>
                </a:lnTo>
                <a:lnTo>
                  <a:pt x="198" y="1328"/>
                </a:lnTo>
                <a:lnTo>
                  <a:pt x="198" y="1327"/>
                </a:lnTo>
                <a:lnTo>
                  <a:pt x="196" y="1327"/>
                </a:lnTo>
                <a:lnTo>
                  <a:pt x="195" y="1325"/>
                </a:lnTo>
                <a:lnTo>
                  <a:pt x="196" y="1324"/>
                </a:lnTo>
                <a:lnTo>
                  <a:pt x="202" y="1321"/>
                </a:lnTo>
                <a:lnTo>
                  <a:pt x="214" y="1315"/>
                </a:lnTo>
                <a:lnTo>
                  <a:pt x="219" y="1313"/>
                </a:lnTo>
                <a:lnTo>
                  <a:pt x="220" y="1290"/>
                </a:lnTo>
                <a:lnTo>
                  <a:pt x="220" y="1287"/>
                </a:lnTo>
                <a:lnTo>
                  <a:pt x="216" y="1281"/>
                </a:lnTo>
                <a:lnTo>
                  <a:pt x="220" y="1266"/>
                </a:lnTo>
                <a:lnTo>
                  <a:pt x="227" y="1257"/>
                </a:lnTo>
                <a:lnTo>
                  <a:pt x="205" y="1247"/>
                </a:lnTo>
                <a:lnTo>
                  <a:pt x="208" y="1242"/>
                </a:lnTo>
                <a:lnTo>
                  <a:pt x="213" y="1240"/>
                </a:lnTo>
                <a:lnTo>
                  <a:pt x="214" y="1233"/>
                </a:lnTo>
                <a:lnTo>
                  <a:pt x="233" y="1237"/>
                </a:lnTo>
                <a:lnTo>
                  <a:pt x="243" y="1248"/>
                </a:lnTo>
                <a:lnTo>
                  <a:pt x="246" y="1251"/>
                </a:lnTo>
                <a:lnTo>
                  <a:pt x="252" y="1254"/>
                </a:lnTo>
                <a:lnTo>
                  <a:pt x="254" y="1251"/>
                </a:lnTo>
                <a:lnTo>
                  <a:pt x="264" y="1251"/>
                </a:lnTo>
                <a:lnTo>
                  <a:pt x="255" y="1248"/>
                </a:lnTo>
                <a:lnTo>
                  <a:pt x="252" y="1245"/>
                </a:lnTo>
                <a:lnTo>
                  <a:pt x="261" y="1240"/>
                </a:lnTo>
                <a:lnTo>
                  <a:pt x="258" y="1236"/>
                </a:lnTo>
                <a:lnTo>
                  <a:pt x="260" y="1233"/>
                </a:lnTo>
                <a:lnTo>
                  <a:pt x="255" y="1230"/>
                </a:lnTo>
                <a:lnTo>
                  <a:pt x="258" y="1228"/>
                </a:lnTo>
                <a:lnTo>
                  <a:pt x="249" y="1218"/>
                </a:lnTo>
                <a:lnTo>
                  <a:pt x="249" y="1209"/>
                </a:lnTo>
                <a:lnTo>
                  <a:pt x="249" y="1203"/>
                </a:lnTo>
                <a:lnTo>
                  <a:pt x="240" y="1192"/>
                </a:lnTo>
                <a:lnTo>
                  <a:pt x="257" y="1177"/>
                </a:lnTo>
                <a:lnTo>
                  <a:pt x="261" y="1168"/>
                </a:lnTo>
                <a:lnTo>
                  <a:pt x="267" y="1156"/>
                </a:lnTo>
                <a:lnTo>
                  <a:pt x="257" y="1151"/>
                </a:lnTo>
                <a:lnTo>
                  <a:pt x="245" y="1148"/>
                </a:lnTo>
                <a:lnTo>
                  <a:pt x="234" y="1145"/>
                </a:lnTo>
                <a:lnTo>
                  <a:pt x="225" y="1144"/>
                </a:lnTo>
                <a:lnTo>
                  <a:pt x="214" y="1139"/>
                </a:lnTo>
                <a:lnTo>
                  <a:pt x="205" y="1136"/>
                </a:lnTo>
                <a:lnTo>
                  <a:pt x="196" y="1133"/>
                </a:lnTo>
                <a:lnTo>
                  <a:pt x="187" y="1128"/>
                </a:lnTo>
                <a:lnTo>
                  <a:pt x="177" y="1124"/>
                </a:lnTo>
                <a:lnTo>
                  <a:pt x="169" y="1118"/>
                </a:lnTo>
                <a:lnTo>
                  <a:pt x="152" y="1106"/>
                </a:lnTo>
                <a:lnTo>
                  <a:pt x="148" y="1103"/>
                </a:lnTo>
                <a:lnTo>
                  <a:pt x="143" y="1098"/>
                </a:lnTo>
                <a:lnTo>
                  <a:pt x="133" y="1091"/>
                </a:lnTo>
                <a:lnTo>
                  <a:pt x="125" y="1088"/>
                </a:lnTo>
                <a:lnTo>
                  <a:pt x="119" y="1084"/>
                </a:lnTo>
                <a:lnTo>
                  <a:pt x="113" y="1081"/>
                </a:lnTo>
                <a:lnTo>
                  <a:pt x="108" y="1081"/>
                </a:lnTo>
                <a:lnTo>
                  <a:pt x="105" y="1081"/>
                </a:lnTo>
                <a:lnTo>
                  <a:pt x="107" y="1072"/>
                </a:lnTo>
                <a:lnTo>
                  <a:pt x="107" y="1071"/>
                </a:lnTo>
                <a:lnTo>
                  <a:pt x="108" y="1071"/>
                </a:lnTo>
                <a:lnTo>
                  <a:pt x="108" y="1069"/>
                </a:lnTo>
                <a:lnTo>
                  <a:pt x="108" y="1068"/>
                </a:lnTo>
                <a:lnTo>
                  <a:pt x="110" y="1066"/>
                </a:lnTo>
                <a:lnTo>
                  <a:pt x="112" y="1065"/>
                </a:lnTo>
                <a:lnTo>
                  <a:pt x="112" y="1063"/>
                </a:lnTo>
                <a:lnTo>
                  <a:pt x="112" y="1065"/>
                </a:lnTo>
                <a:lnTo>
                  <a:pt x="113" y="1065"/>
                </a:lnTo>
                <a:lnTo>
                  <a:pt x="115" y="1065"/>
                </a:lnTo>
                <a:lnTo>
                  <a:pt x="115" y="1066"/>
                </a:lnTo>
                <a:lnTo>
                  <a:pt x="116" y="1065"/>
                </a:lnTo>
                <a:lnTo>
                  <a:pt x="116" y="1062"/>
                </a:lnTo>
                <a:lnTo>
                  <a:pt x="116" y="1059"/>
                </a:lnTo>
                <a:lnTo>
                  <a:pt x="116" y="1057"/>
                </a:lnTo>
                <a:lnTo>
                  <a:pt x="116" y="1056"/>
                </a:lnTo>
                <a:lnTo>
                  <a:pt x="116" y="1054"/>
                </a:lnTo>
                <a:lnTo>
                  <a:pt x="118" y="1053"/>
                </a:lnTo>
                <a:lnTo>
                  <a:pt x="118" y="1051"/>
                </a:lnTo>
                <a:lnTo>
                  <a:pt x="118" y="1050"/>
                </a:lnTo>
                <a:lnTo>
                  <a:pt x="118" y="1047"/>
                </a:lnTo>
                <a:lnTo>
                  <a:pt x="118" y="1045"/>
                </a:lnTo>
                <a:lnTo>
                  <a:pt x="119" y="1044"/>
                </a:lnTo>
                <a:lnTo>
                  <a:pt x="119" y="1042"/>
                </a:lnTo>
                <a:lnTo>
                  <a:pt x="119" y="1041"/>
                </a:lnTo>
                <a:lnTo>
                  <a:pt x="118" y="1041"/>
                </a:lnTo>
                <a:lnTo>
                  <a:pt x="116" y="1039"/>
                </a:lnTo>
                <a:lnTo>
                  <a:pt x="113" y="1038"/>
                </a:lnTo>
                <a:lnTo>
                  <a:pt x="115" y="1038"/>
                </a:lnTo>
                <a:lnTo>
                  <a:pt x="115" y="1036"/>
                </a:lnTo>
                <a:lnTo>
                  <a:pt x="116" y="1036"/>
                </a:lnTo>
                <a:lnTo>
                  <a:pt x="116" y="1035"/>
                </a:lnTo>
                <a:lnTo>
                  <a:pt x="119" y="1033"/>
                </a:lnTo>
                <a:lnTo>
                  <a:pt x="104" y="1004"/>
                </a:lnTo>
                <a:lnTo>
                  <a:pt x="96" y="985"/>
                </a:lnTo>
                <a:lnTo>
                  <a:pt x="96" y="983"/>
                </a:lnTo>
                <a:lnTo>
                  <a:pt x="93" y="980"/>
                </a:lnTo>
                <a:lnTo>
                  <a:pt x="92" y="977"/>
                </a:lnTo>
                <a:lnTo>
                  <a:pt x="92" y="975"/>
                </a:lnTo>
                <a:lnTo>
                  <a:pt x="90" y="975"/>
                </a:lnTo>
                <a:lnTo>
                  <a:pt x="90" y="974"/>
                </a:lnTo>
                <a:lnTo>
                  <a:pt x="90" y="972"/>
                </a:lnTo>
                <a:lnTo>
                  <a:pt x="87" y="969"/>
                </a:lnTo>
                <a:lnTo>
                  <a:pt x="89" y="968"/>
                </a:lnTo>
                <a:lnTo>
                  <a:pt x="90" y="968"/>
                </a:lnTo>
                <a:lnTo>
                  <a:pt x="89" y="966"/>
                </a:lnTo>
                <a:lnTo>
                  <a:pt x="86" y="965"/>
                </a:lnTo>
                <a:lnTo>
                  <a:pt x="83" y="960"/>
                </a:lnTo>
                <a:lnTo>
                  <a:pt x="80" y="960"/>
                </a:lnTo>
                <a:lnTo>
                  <a:pt x="80" y="959"/>
                </a:lnTo>
                <a:lnTo>
                  <a:pt x="78" y="959"/>
                </a:lnTo>
                <a:lnTo>
                  <a:pt x="78" y="957"/>
                </a:lnTo>
                <a:lnTo>
                  <a:pt x="77" y="956"/>
                </a:lnTo>
                <a:lnTo>
                  <a:pt x="77" y="954"/>
                </a:lnTo>
                <a:lnTo>
                  <a:pt x="78" y="954"/>
                </a:lnTo>
                <a:lnTo>
                  <a:pt x="77" y="953"/>
                </a:lnTo>
                <a:lnTo>
                  <a:pt x="77" y="951"/>
                </a:lnTo>
                <a:lnTo>
                  <a:pt x="78" y="950"/>
                </a:lnTo>
                <a:lnTo>
                  <a:pt x="75" y="948"/>
                </a:lnTo>
                <a:lnTo>
                  <a:pt x="74" y="947"/>
                </a:lnTo>
                <a:lnTo>
                  <a:pt x="74" y="945"/>
                </a:lnTo>
                <a:lnTo>
                  <a:pt x="72" y="944"/>
                </a:lnTo>
                <a:lnTo>
                  <a:pt x="72" y="942"/>
                </a:lnTo>
                <a:lnTo>
                  <a:pt x="72" y="941"/>
                </a:lnTo>
                <a:lnTo>
                  <a:pt x="72" y="939"/>
                </a:lnTo>
                <a:lnTo>
                  <a:pt x="71" y="938"/>
                </a:lnTo>
                <a:lnTo>
                  <a:pt x="71" y="936"/>
                </a:lnTo>
                <a:lnTo>
                  <a:pt x="71" y="935"/>
                </a:lnTo>
                <a:lnTo>
                  <a:pt x="69" y="935"/>
                </a:lnTo>
                <a:lnTo>
                  <a:pt x="68" y="933"/>
                </a:lnTo>
                <a:lnTo>
                  <a:pt x="59" y="910"/>
                </a:lnTo>
                <a:lnTo>
                  <a:pt x="39" y="839"/>
                </a:lnTo>
                <a:lnTo>
                  <a:pt x="78" y="829"/>
                </a:lnTo>
                <a:lnTo>
                  <a:pt x="107" y="821"/>
                </a:lnTo>
                <a:lnTo>
                  <a:pt x="113" y="821"/>
                </a:lnTo>
                <a:lnTo>
                  <a:pt x="113" y="819"/>
                </a:lnTo>
                <a:lnTo>
                  <a:pt x="115" y="819"/>
                </a:lnTo>
                <a:lnTo>
                  <a:pt x="171" y="854"/>
                </a:lnTo>
                <a:lnTo>
                  <a:pt x="199" y="872"/>
                </a:lnTo>
                <a:lnTo>
                  <a:pt x="216" y="877"/>
                </a:lnTo>
                <a:lnTo>
                  <a:pt x="233" y="886"/>
                </a:lnTo>
                <a:lnTo>
                  <a:pt x="248" y="895"/>
                </a:lnTo>
                <a:lnTo>
                  <a:pt x="248" y="898"/>
                </a:lnTo>
                <a:lnTo>
                  <a:pt x="248" y="900"/>
                </a:lnTo>
                <a:lnTo>
                  <a:pt x="246" y="906"/>
                </a:lnTo>
                <a:lnTo>
                  <a:pt x="245" y="907"/>
                </a:lnTo>
                <a:lnTo>
                  <a:pt x="245" y="909"/>
                </a:lnTo>
                <a:lnTo>
                  <a:pt x="245" y="912"/>
                </a:lnTo>
                <a:lnTo>
                  <a:pt x="243" y="913"/>
                </a:lnTo>
                <a:lnTo>
                  <a:pt x="243" y="915"/>
                </a:lnTo>
                <a:lnTo>
                  <a:pt x="243" y="918"/>
                </a:lnTo>
                <a:lnTo>
                  <a:pt x="242" y="921"/>
                </a:lnTo>
                <a:lnTo>
                  <a:pt x="242" y="924"/>
                </a:lnTo>
                <a:lnTo>
                  <a:pt x="240" y="925"/>
                </a:lnTo>
                <a:lnTo>
                  <a:pt x="240" y="930"/>
                </a:lnTo>
                <a:lnTo>
                  <a:pt x="239" y="933"/>
                </a:lnTo>
                <a:lnTo>
                  <a:pt x="239" y="936"/>
                </a:lnTo>
                <a:lnTo>
                  <a:pt x="239" y="939"/>
                </a:lnTo>
                <a:lnTo>
                  <a:pt x="239" y="942"/>
                </a:lnTo>
                <a:lnTo>
                  <a:pt x="246" y="942"/>
                </a:lnTo>
                <a:lnTo>
                  <a:pt x="249" y="944"/>
                </a:lnTo>
                <a:lnTo>
                  <a:pt x="251" y="945"/>
                </a:lnTo>
                <a:lnTo>
                  <a:pt x="252" y="945"/>
                </a:lnTo>
                <a:lnTo>
                  <a:pt x="254" y="945"/>
                </a:lnTo>
                <a:lnTo>
                  <a:pt x="254" y="944"/>
                </a:lnTo>
                <a:lnTo>
                  <a:pt x="257" y="944"/>
                </a:lnTo>
                <a:lnTo>
                  <a:pt x="260" y="944"/>
                </a:lnTo>
                <a:lnTo>
                  <a:pt x="261" y="942"/>
                </a:lnTo>
                <a:lnTo>
                  <a:pt x="263" y="939"/>
                </a:lnTo>
                <a:lnTo>
                  <a:pt x="264" y="938"/>
                </a:lnTo>
                <a:lnTo>
                  <a:pt x="266" y="936"/>
                </a:lnTo>
                <a:lnTo>
                  <a:pt x="269" y="932"/>
                </a:lnTo>
                <a:lnTo>
                  <a:pt x="270" y="929"/>
                </a:lnTo>
                <a:lnTo>
                  <a:pt x="272" y="927"/>
                </a:lnTo>
                <a:lnTo>
                  <a:pt x="272" y="925"/>
                </a:lnTo>
                <a:lnTo>
                  <a:pt x="275" y="929"/>
                </a:lnTo>
                <a:lnTo>
                  <a:pt x="278" y="932"/>
                </a:lnTo>
                <a:lnTo>
                  <a:pt x="281" y="936"/>
                </a:lnTo>
                <a:lnTo>
                  <a:pt x="284" y="930"/>
                </a:lnTo>
                <a:lnTo>
                  <a:pt x="284" y="932"/>
                </a:lnTo>
                <a:lnTo>
                  <a:pt x="292" y="936"/>
                </a:lnTo>
                <a:lnTo>
                  <a:pt x="296" y="927"/>
                </a:lnTo>
                <a:lnTo>
                  <a:pt x="313" y="936"/>
                </a:lnTo>
                <a:lnTo>
                  <a:pt x="314" y="935"/>
                </a:lnTo>
                <a:lnTo>
                  <a:pt x="316" y="933"/>
                </a:lnTo>
                <a:lnTo>
                  <a:pt x="316" y="932"/>
                </a:lnTo>
                <a:lnTo>
                  <a:pt x="317" y="932"/>
                </a:lnTo>
                <a:lnTo>
                  <a:pt x="317" y="930"/>
                </a:lnTo>
                <a:lnTo>
                  <a:pt x="319" y="929"/>
                </a:lnTo>
                <a:lnTo>
                  <a:pt x="319" y="927"/>
                </a:lnTo>
                <a:lnTo>
                  <a:pt x="319" y="925"/>
                </a:lnTo>
                <a:lnTo>
                  <a:pt x="320" y="922"/>
                </a:lnTo>
                <a:lnTo>
                  <a:pt x="320" y="916"/>
                </a:lnTo>
                <a:lnTo>
                  <a:pt x="322" y="916"/>
                </a:lnTo>
                <a:lnTo>
                  <a:pt x="323" y="916"/>
                </a:lnTo>
                <a:lnTo>
                  <a:pt x="325" y="916"/>
                </a:lnTo>
                <a:lnTo>
                  <a:pt x="326" y="916"/>
                </a:lnTo>
                <a:lnTo>
                  <a:pt x="328" y="916"/>
                </a:lnTo>
                <a:lnTo>
                  <a:pt x="329" y="916"/>
                </a:lnTo>
                <a:lnTo>
                  <a:pt x="334" y="918"/>
                </a:lnTo>
                <a:lnTo>
                  <a:pt x="336" y="919"/>
                </a:lnTo>
                <a:lnTo>
                  <a:pt x="339" y="921"/>
                </a:lnTo>
                <a:lnTo>
                  <a:pt x="340" y="921"/>
                </a:lnTo>
                <a:lnTo>
                  <a:pt x="342" y="922"/>
                </a:lnTo>
                <a:lnTo>
                  <a:pt x="343" y="922"/>
                </a:lnTo>
                <a:lnTo>
                  <a:pt x="345" y="922"/>
                </a:lnTo>
                <a:lnTo>
                  <a:pt x="346" y="922"/>
                </a:lnTo>
                <a:lnTo>
                  <a:pt x="349" y="922"/>
                </a:lnTo>
                <a:lnTo>
                  <a:pt x="352" y="921"/>
                </a:lnTo>
                <a:lnTo>
                  <a:pt x="352" y="919"/>
                </a:lnTo>
                <a:lnTo>
                  <a:pt x="352" y="918"/>
                </a:lnTo>
                <a:lnTo>
                  <a:pt x="352" y="916"/>
                </a:lnTo>
                <a:lnTo>
                  <a:pt x="354" y="915"/>
                </a:lnTo>
                <a:lnTo>
                  <a:pt x="354" y="913"/>
                </a:lnTo>
                <a:lnTo>
                  <a:pt x="354" y="912"/>
                </a:lnTo>
                <a:lnTo>
                  <a:pt x="354" y="910"/>
                </a:lnTo>
                <a:lnTo>
                  <a:pt x="367" y="909"/>
                </a:lnTo>
                <a:lnTo>
                  <a:pt x="372" y="909"/>
                </a:lnTo>
                <a:lnTo>
                  <a:pt x="372" y="907"/>
                </a:lnTo>
                <a:lnTo>
                  <a:pt x="373" y="906"/>
                </a:lnTo>
                <a:lnTo>
                  <a:pt x="382" y="909"/>
                </a:lnTo>
                <a:lnTo>
                  <a:pt x="387" y="909"/>
                </a:lnTo>
                <a:lnTo>
                  <a:pt x="390" y="910"/>
                </a:lnTo>
                <a:lnTo>
                  <a:pt x="392" y="910"/>
                </a:lnTo>
                <a:lnTo>
                  <a:pt x="392" y="909"/>
                </a:lnTo>
                <a:lnTo>
                  <a:pt x="392" y="907"/>
                </a:lnTo>
                <a:lnTo>
                  <a:pt x="393" y="906"/>
                </a:lnTo>
                <a:lnTo>
                  <a:pt x="393" y="904"/>
                </a:lnTo>
                <a:lnTo>
                  <a:pt x="395" y="900"/>
                </a:lnTo>
                <a:lnTo>
                  <a:pt x="395" y="897"/>
                </a:lnTo>
                <a:lnTo>
                  <a:pt x="395" y="894"/>
                </a:lnTo>
                <a:lnTo>
                  <a:pt x="396" y="891"/>
                </a:lnTo>
                <a:lnTo>
                  <a:pt x="396" y="889"/>
                </a:lnTo>
                <a:lnTo>
                  <a:pt x="396" y="888"/>
                </a:lnTo>
                <a:lnTo>
                  <a:pt x="398" y="886"/>
                </a:lnTo>
                <a:lnTo>
                  <a:pt x="398" y="885"/>
                </a:lnTo>
                <a:lnTo>
                  <a:pt x="398" y="883"/>
                </a:lnTo>
                <a:lnTo>
                  <a:pt x="385" y="879"/>
                </a:lnTo>
                <a:lnTo>
                  <a:pt x="385" y="876"/>
                </a:lnTo>
                <a:lnTo>
                  <a:pt x="385" y="872"/>
                </a:lnTo>
                <a:lnTo>
                  <a:pt x="387" y="871"/>
                </a:lnTo>
                <a:lnTo>
                  <a:pt x="388" y="866"/>
                </a:lnTo>
                <a:lnTo>
                  <a:pt x="388" y="863"/>
                </a:lnTo>
                <a:lnTo>
                  <a:pt x="388" y="862"/>
                </a:lnTo>
                <a:lnTo>
                  <a:pt x="390" y="862"/>
                </a:lnTo>
                <a:lnTo>
                  <a:pt x="390" y="860"/>
                </a:lnTo>
                <a:lnTo>
                  <a:pt x="388" y="860"/>
                </a:lnTo>
                <a:lnTo>
                  <a:pt x="390" y="859"/>
                </a:lnTo>
                <a:lnTo>
                  <a:pt x="390" y="856"/>
                </a:lnTo>
                <a:lnTo>
                  <a:pt x="392" y="853"/>
                </a:lnTo>
                <a:lnTo>
                  <a:pt x="392" y="851"/>
                </a:lnTo>
                <a:lnTo>
                  <a:pt x="392" y="850"/>
                </a:lnTo>
                <a:lnTo>
                  <a:pt x="393" y="848"/>
                </a:lnTo>
                <a:lnTo>
                  <a:pt x="393" y="847"/>
                </a:lnTo>
                <a:lnTo>
                  <a:pt x="370" y="841"/>
                </a:lnTo>
                <a:lnTo>
                  <a:pt x="379" y="816"/>
                </a:lnTo>
                <a:lnTo>
                  <a:pt x="378" y="816"/>
                </a:lnTo>
                <a:lnTo>
                  <a:pt x="378" y="815"/>
                </a:lnTo>
                <a:lnTo>
                  <a:pt x="379" y="813"/>
                </a:lnTo>
                <a:lnTo>
                  <a:pt x="382" y="812"/>
                </a:lnTo>
                <a:lnTo>
                  <a:pt x="382" y="810"/>
                </a:lnTo>
                <a:lnTo>
                  <a:pt x="384" y="809"/>
                </a:lnTo>
                <a:lnTo>
                  <a:pt x="385" y="807"/>
                </a:lnTo>
                <a:lnTo>
                  <a:pt x="385" y="806"/>
                </a:lnTo>
                <a:lnTo>
                  <a:pt x="387" y="804"/>
                </a:lnTo>
                <a:lnTo>
                  <a:pt x="387" y="803"/>
                </a:lnTo>
                <a:lnTo>
                  <a:pt x="388" y="803"/>
                </a:lnTo>
                <a:lnTo>
                  <a:pt x="388" y="801"/>
                </a:lnTo>
                <a:lnTo>
                  <a:pt x="390" y="801"/>
                </a:lnTo>
                <a:lnTo>
                  <a:pt x="390" y="800"/>
                </a:lnTo>
                <a:lnTo>
                  <a:pt x="390" y="798"/>
                </a:lnTo>
                <a:lnTo>
                  <a:pt x="392" y="797"/>
                </a:lnTo>
                <a:lnTo>
                  <a:pt x="392" y="795"/>
                </a:lnTo>
                <a:lnTo>
                  <a:pt x="390" y="795"/>
                </a:lnTo>
                <a:lnTo>
                  <a:pt x="388" y="795"/>
                </a:lnTo>
                <a:lnTo>
                  <a:pt x="387" y="794"/>
                </a:lnTo>
                <a:lnTo>
                  <a:pt x="385" y="794"/>
                </a:lnTo>
                <a:lnTo>
                  <a:pt x="382" y="792"/>
                </a:lnTo>
                <a:lnTo>
                  <a:pt x="381" y="791"/>
                </a:lnTo>
                <a:lnTo>
                  <a:pt x="379" y="791"/>
                </a:lnTo>
                <a:lnTo>
                  <a:pt x="378" y="791"/>
                </a:lnTo>
                <a:lnTo>
                  <a:pt x="376" y="789"/>
                </a:lnTo>
                <a:lnTo>
                  <a:pt x="375" y="789"/>
                </a:lnTo>
                <a:lnTo>
                  <a:pt x="373" y="789"/>
                </a:lnTo>
                <a:lnTo>
                  <a:pt x="372" y="789"/>
                </a:lnTo>
                <a:lnTo>
                  <a:pt x="369" y="789"/>
                </a:lnTo>
                <a:lnTo>
                  <a:pt x="366" y="789"/>
                </a:lnTo>
                <a:lnTo>
                  <a:pt x="364" y="789"/>
                </a:lnTo>
                <a:lnTo>
                  <a:pt x="360" y="788"/>
                </a:lnTo>
                <a:lnTo>
                  <a:pt x="358" y="788"/>
                </a:lnTo>
                <a:lnTo>
                  <a:pt x="357" y="788"/>
                </a:lnTo>
                <a:lnTo>
                  <a:pt x="355" y="788"/>
                </a:lnTo>
                <a:lnTo>
                  <a:pt x="352" y="788"/>
                </a:lnTo>
                <a:lnTo>
                  <a:pt x="351" y="788"/>
                </a:lnTo>
                <a:lnTo>
                  <a:pt x="349" y="788"/>
                </a:lnTo>
                <a:lnTo>
                  <a:pt x="349" y="786"/>
                </a:lnTo>
                <a:lnTo>
                  <a:pt x="349" y="782"/>
                </a:lnTo>
                <a:lnTo>
                  <a:pt x="348" y="780"/>
                </a:lnTo>
                <a:lnTo>
                  <a:pt x="349" y="779"/>
                </a:lnTo>
                <a:lnTo>
                  <a:pt x="349" y="777"/>
                </a:lnTo>
                <a:lnTo>
                  <a:pt x="348" y="776"/>
                </a:lnTo>
                <a:lnTo>
                  <a:pt x="348" y="774"/>
                </a:lnTo>
                <a:lnTo>
                  <a:pt x="348" y="773"/>
                </a:lnTo>
                <a:lnTo>
                  <a:pt x="348" y="771"/>
                </a:lnTo>
                <a:lnTo>
                  <a:pt x="348" y="770"/>
                </a:lnTo>
                <a:lnTo>
                  <a:pt x="348" y="768"/>
                </a:lnTo>
                <a:lnTo>
                  <a:pt x="348" y="765"/>
                </a:lnTo>
                <a:lnTo>
                  <a:pt x="348" y="762"/>
                </a:lnTo>
                <a:lnTo>
                  <a:pt x="348" y="760"/>
                </a:lnTo>
                <a:lnTo>
                  <a:pt x="349" y="760"/>
                </a:lnTo>
                <a:lnTo>
                  <a:pt x="351" y="760"/>
                </a:lnTo>
                <a:lnTo>
                  <a:pt x="352" y="760"/>
                </a:lnTo>
                <a:lnTo>
                  <a:pt x="354" y="760"/>
                </a:lnTo>
                <a:lnTo>
                  <a:pt x="357" y="760"/>
                </a:lnTo>
                <a:lnTo>
                  <a:pt x="358" y="760"/>
                </a:lnTo>
                <a:lnTo>
                  <a:pt x="357" y="760"/>
                </a:lnTo>
                <a:lnTo>
                  <a:pt x="358" y="760"/>
                </a:lnTo>
                <a:lnTo>
                  <a:pt x="358" y="759"/>
                </a:lnTo>
                <a:lnTo>
                  <a:pt x="358" y="757"/>
                </a:lnTo>
                <a:lnTo>
                  <a:pt x="358" y="756"/>
                </a:lnTo>
                <a:lnTo>
                  <a:pt x="360" y="754"/>
                </a:lnTo>
                <a:lnTo>
                  <a:pt x="360" y="753"/>
                </a:lnTo>
                <a:lnTo>
                  <a:pt x="360" y="751"/>
                </a:lnTo>
                <a:lnTo>
                  <a:pt x="360" y="750"/>
                </a:lnTo>
                <a:lnTo>
                  <a:pt x="361" y="750"/>
                </a:lnTo>
                <a:lnTo>
                  <a:pt x="361" y="748"/>
                </a:lnTo>
                <a:lnTo>
                  <a:pt x="361" y="747"/>
                </a:lnTo>
                <a:lnTo>
                  <a:pt x="361" y="745"/>
                </a:lnTo>
                <a:lnTo>
                  <a:pt x="360" y="745"/>
                </a:lnTo>
                <a:lnTo>
                  <a:pt x="360" y="744"/>
                </a:lnTo>
                <a:lnTo>
                  <a:pt x="360" y="742"/>
                </a:lnTo>
                <a:lnTo>
                  <a:pt x="358" y="741"/>
                </a:lnTo>
                <a:lnTo>
                  <a:pt x="358" y="739"/>
                </a:lnTo>
                <a:lnTo>
                  <a:pt x="358" y="738"/>
                </a:lnTo>
                <a:lnTo>
                  <a:pt x="357" y="738"/>
                </a:lnTo>
                <a:lnTo>
                  <a:pt x="357" y="736"/>
                </a:lnTo>
                <a:lnTo>
                  <a:pt x="357" y="735"/>
                </a:lnTo>
                <a:lnTo>
                  <a:pt x="357" y="733"/>
                </a:lnTo>
                <a:lnTo>
                  <a:pt x="355" y="733"/>
                </a:lnTo>
                <a:lnTo>
                  <a:pt x="355" y="732"/>
                </a:lnTo>
                <a:lnTo>
                  <a:pt x="355" y="730"/>
                </a:lnTo>
                <a:lnTo>
                  <a:pt x="355" y="729"/>
                </a:lnTo>
                <a:lnTo>
                  <a:pt x="355" y="727"/>
                </a:lnTo>
                <a:lnTo>
                  <a:pt x="355" y="726"/>
                </a:lnTo>
                <a:lnTo>
                  <a:pt x="355" y="724"/>
                </a:lnTo>
                <a:lnTo>
                  <a:pt x="355" y="723"/>
                </a:lnTo>
                <a:lnTo>
                  <a:pt x="354" y="721"/>
                </a:lnTo>
                <a:lnTo>
                  <a:pt x="354" y="720"/>
                </a:lnTo>
                <a:lnTo>
                  <a:pt x="354" y="718"/>
                </a:lnTo>
                <a:lnTo>
                  <a:pt x="354" y="717"/>
                </a:lnTo>
                <a:lnTo>
                  <a:pt x="354" y="715"/>
                </a:lnTo>
                <a:lnTo>
                  <a:pt x="352" y="713"/>
                </a:lnTo>
                <a:lnTo>
                  <a:pt x="351" y="713"/>
                </a:lnTo>
                <a:lnTo>
                  <a:pt x="349" y="712"/>
                </a:lnTo>
                <a:lnTo>
                  <a:pt x="348" y="710"/>
                </a:lnTo>
                <a:lnTo>
                  <a:pt x="346" y="710"/>
                </a:lnTo>
                <a:lnTo>
                  <a:pt x="345" y="709"/>
                </a:lnTo>
                <a:lnTo>
                  <a:pt x="343" y="707"/>
                </a:lnTo>
                <a:lnTo>
                  <a:pt x="342" y="707"/>
                </a:lnTo>
                <a:lnTo>
                  <a:pt x="340" y="706"/>
                </a:lnTo>
                <a:lnTo>
                  <a:pt x="339" y="706"/>
                </a:lnTo>
                <a:lnTo>
                  <a:pt x="337" y="706"/>
                </a:lnTo>
                <a:lnTo>
                  <a:pt x="337" y="704"/>
                </a:lnTo>
                <a:lnTo>
                  <a:pt x="336" y="704"/>
                </a:lnTo>
                <a:lnTo>
                  <a:pt x="337" y="703"/>
                </a:lnTo>
                <a:lnTo>
                  <a:pt x="337" y="701"/>
                </a:lnTo>
                <a:lnTo>
                  <a:pt x="337" y="700"/>
                </a:lnTo>
                <a:lnTo>
                  <a:pt x="337" y="698"/>
                </a:lnTo>
                <a:lnTo>
                  <a:pt x="339" y="695"/>
                </a:lnTo>
                <a:lnTo>
                  <a:pt x="339" y="694"/>
                </a:lnTo>
                <a:lnTo>
                  <a:pt x="339" y="692"/>
                </a:lnTo>
                <a:lnTo>
                  <a:pt x="339" y="691"/>
                </a:lnTo>
                <a:lnTo>
                  <a:pt x="340" y="689"/>
                </a:lnTo>
                <a:lnTo>
                  <a:pt x="340" y="688"/>
                </a:lnTo>
                <a:lnTo>
                  <a:pt x="340" y="686"/>
                </a:lnTo>
                <a:lnTo>
                  <a:pt x="340" y="685"/>
                </a:lnTo>
                <a:lnTo>
                  <a:pt x="342" y="683"/>
                </a:lnTo>
                <a:lnTo>
                  <a:pt x="342" y="682"/>
                </a:lnTo>
                <a:lnTo>
                  <a:pt x="342" y="680"/>
                </a:lnTo>
                <a:lnTo>
                  <a:pt x="342" y="679"/>
                </a:lnTo>
                <a:lnTo>
                  <a:pt x="343" y="676"/>
                </a:lnTo>
                <a:lnTo>
                  <a:pt x="343" y="673"/>
                </a:lnTo>
                <a:lnTo>
                  <a:pt x="345" y="670"/>
                </a:lnTo>
                <a:lnTo>
                  <a:pt x="345" y="668"/>
                </a:lnTo>
                <a:lnTo>
                  <a:pt x="345" y="667"/>
                </a:lnTo>
                <a:lnTo>
                  <a:pt x="346" y="664"/>
                </a:lnTo>
                <a:lnTo>
                  <a:pt x="346" y="662"/>
                </a:lnTo>
                <a:lnTo>
                  <a:pt x="348" y="660"/>
                </a:lnTo>
                <a:lnTo>
                  <a:pt x="349" y="657"/>
                </a:lnTo>
                <a:lnTo>
                  <a:pt x="349" y="656"/>
                </a:lnTo>
                <a:lnTo>
                  <a:pt x="351" y="653"/>
                </a:lnTo>
                <a:lnTo>
                  <a:pt x="352" y="651"/>
                </a:lnTo>
                <a:lnTo>
                  <a:pt x="354" y="647"/>
                </a:lnTo>
                <a:lnTo>
                  <a:pt x="354" y="645"/>
                </a:lnTo>
                <a:lnTo>
                  <a:pt x="354" y="644"/>
                </a:lnTo>
                <a:lnTo>
                  <a:pt x="355" y="641"/>
                </a:lnTo>
                <a:lnTo>
                  <a:pt x="357" y="638"/>
                </a:lnTo>
                <a:lnTo>
                  <a:pt x="358" y="636"/>
                </a:lnTo>
                <a:lnTo>
                  <a:pt x="358" y="635"/>
                </a:lnTo>
                <a:lnTo>
                  <a:pt x="358" y="633"/>
                </a:lnTo>
                <a:lnTo>
                  <a:pt x="360" y="632"/>
                </a:lnTo>
                <a:lnTo>
                  <a:pt x="361" y="630"/>
                </a:lnTo>
                <a:lnTo>
                  <a:pt x="361" y="629"/>
                </a:lnTo>
                <a:lnTo>
                  <a:pt x="361" y="627"/>
                </a:lnTo>
                <a:lnTo>
                  <a:pt x="363" y="626"/>
                </a:lnTo>
                <a:lnTo>
                  <a:pt x="363" y="624"/>
                </a:lnTo>
                <a:lnTo>
                  <a:pt x="363" y="623"/>
                </a:lnTo>
                <a:lnTo>
                  <a:pt x="364" y="623"/>
                </a:lnTo>
                <a:lnTo>
                  <a:pt x="364" y="621"/>
                </a:lnTo>
                <a:lnTo>
                  <a:pt x="366" y="620"/>
                </a:lnTo>
                <a:lnTo>
                  <a:pt x="366" y="618"/>
                </a:lnTo>
                <a:lnTo>
                  <a:pt x="369" y="609"/>
                </a:lnTo>
                <a:lnTo>
                  <a:pt x="372" y="606"/>
                </a:lnTo>
                <a:lnTo>
                  <a:pt x="376" y="604"/>
                </a:lnTo>
                <a:lnTo>
                  <a:pt x="379" y="604"/>
                </a:lnTo>
                <a:lnTo>
                  <a:pt x="390" y="607"/>
                </a:lnTo>
                <a:lnTo>
                  <a:pt x="393" y="606"/>
                </a:lnTo>
                <a:lnTo>
                  <a:pt x="395" y="603"/>
                </a:lnTo>
                <a:lnTo>
                  <a:pt x="395" y="598"/>
                </a:lnTo>
                <a:lnTo>
                  <a:pt x="387" y="594"/>
                </a:lnTo>
                <a:lnTo>
                  <a:pt x="384" y="591"/>
                </a:lnTo>
                <a:lnTo>
                  <a:pt x="382" y="588"/>
                </a:lnTo>
                <a:lnTo>
                  <a:pt x="382" y="583"/>
                </a:lnTo>
                <a:lnTo>
                  <a:pt x="379" y="574"/>
                </a:lnTo>
                <a:lnTo>
                  <a:pt x="376" y="571"/>
                </a:lnTo>
                <a:lnTo>
                  <a:pt x="354" y="558"/>
                </a:lnTo>
                <a:lnTo>
                  <a:pt x="348" y="551"/>
                </a:lnTo>
                <a:lnTo>
                  <a:pt x="345" y="548"/>
                </a:lnTo>
                <a:lnTo>
                  <a:pt x="342" y="539"/>
                </a:lnTo>
                <a:lnTo>
                  <a:pt x="336" y="532"/>
                </a:lnTo>
                <a:lnTo>
                  <a:pt x="332" y="527"/>
                </a:lnTo>
                <a:lnTo>
                  <a:pt x="329" y="524"/>
                </a:lnTo>
                <a:lnTo>
                  <a:pt x="322" y="523"/>
                </a:lnTo>
                <a:lnTo>
                  <a:pt x="295" y="518"/>
                </a:lnTo>
                <a:lnTo>
                  <a:pt x="286" y="515"/>
                </a:lnTo>
                <a:lnTo>
                  <a:pt x="280" y="512"/>
                </a:lnTo>
                <a:lnTo>
                  <a:pt x="276" y="509"/>
                </a:lnTo>
                <a:lnTo>
                  <a:pt x="272" y="505"/>
                </a:lnTo>
                <a:lnTo>
                  <a:pt x="269" y="495"/>
                </a:lnTo>
                <a:lnTo>
                  <a:pt x="266" y="486"/>
                </a:lnTo>
                <a:lnTo>
                  <a:pt x="266" y="483"/>
                </a:lnTo>
                <a:lnTo>
                  <a:pt x="264" y="474"/>
                </a:lnTo>
                <a:lnTo>
                  <a:pt x="263" y="467"/>
                </a:lnTo>
                <a:lnTo>
                  <a:pt x="257" y="459"/>
                </a:lnTo>
                <a:lnTo>
                  <a:pt x="252" y="455"/>
                </a:lnTo>
                <a:lnTo>
                  <a:pt x="245" y="447"/>
                </a:lnTo>
                <a:lnTo>
                  <a:pt x="237" y="438"/>
                </a:lnTo>
                <a:lnTo>
                  <a:pt x="234" y="430"/>
                </a:lnTo>
                <a:lnTo>
                  <a:pt x="233" y="421"/>
                </a:lnTo>
                <a:lnTo>
                  <a:pt x="231" y="412"/>
                </a:lnTo>
                <a:lnTo>
                  <a:pt x="233" y="403"/>
                </a:lnTo>
                <a:lnTo>
                  <a:pt x="231" y="394"/>
                </a:lnTo>
                <a:lnTo>
                  <a:pt x="228" y="382"/>
                </a:lnTo>
                <a:lnTo>
                  <a:pt x="224" y="373"/>
                </a:lnTo>
                <a:lnTo>
                  <a:pt x="220" y="368"/>
                </a:lnTo>
                <a:lnTo>
                  <a:pt x="214" y="364"/>
                </a:lnTo>
                <a:lnTo>
                  <a:pt x="210" y="358"/>
                </a:lnTo>
                <a:lnTo>
                  <a:pt x="202" y="345"/>
                </a:lnTo>
                <a:lnTo>
                  <a:pt x="199" y="347"/>
                </a:lnTo>
                <a:lnTo>
                  <a:pt x="193" y="330"/>
                </a:lnTo>
                <a:lnTo>
                  <a:pt x="186" y="315"/>
                </a:lnTo>
                <a:lnTo>
                  <a:pt x="183" y="309"/>
                </a:lnTo>
                <a:lnTo>
                  <a:pt x="178" y="306"/>
                </a:lnTo>
                <a:lnTo>
                  <a:pt x="172" y="302"/>
                </a:lnTo>
                <a:lnTo>
                  <a:pt x="140" y="285"/>
                </a:lnTo>
                <a:lnTo>
                  <a:pt x="128" y="280"/>
                </a:lnTo>
                <a:lnTo>
                  <a:pt x="105" y="267"/>
                </a:lnTo>
                <a:lnTo>
                  <a:pt x="96" y="259"/>
                </a:lnTo>
                <a:lnTo>
                  <a:pt x="87" y="250"/>
                </a:lnTo>
                <a:lnTo>
                  <a:pt x="66" y="224"/>
                </a:lnTo>
                <a:lnTo>
                  <a:pt x="60" y="218"/>
                </a:lnTo>
                <a:lnTo>
                  <a:pt x="52" y="214"/>
                </a:lnTo>
                <a:lnTo>
                  <a:pt x="46" y="211"/>
                </a:lnTo>
                <a:lnTo>
                  <a:pt x="37" y="205"/>
                </a:lnTo>
                <a:lnTo>
                  <a:pt x="31" y="202"/>
                </a:lnTo>
                <a:lnTo>
                  <a:pt x="31" y="200"/>
                </a:lnTo>
                <a:lnTo>
                  <a:pt x="30" y="199"/>
                </a:lnTo>
                <a:lnTo>
                  <a:pt x="27" y="197"/>
                </a:lnTo>
                <a:lnTo>
                  <a:pt x="25" y="196"/>
                </a:lnTo>
                <a:lnTo>
                  <a:pt x="24" y="193"/>
                </a:lnTo>
                <a:lnTo>
                  <a:pt x="24" y="191"/>
                </a:lnTo>
                <a:lnTo>
                  <a:pt x="22" y="188"/>
                </a:lnTo>
                <a:lnTo>
                  <a:pt x="18" y="177"/>
                </a:lnTo>
                <a:lnTo>
                  <a:pt x="12" y="165"/>
                </a:lnTo>
                <a:lnTo>
                  <a:pt x="9" y="158"/>
                </a:lnTo>
                <a:lnTo>
                  <a:pt x="9" y="155"/>
                </a:lnTo>
                <a:lnTo>
                  <a:pt x="7" y="152"/>
                </a:lnTo>
                <a:lnTo>
                  <a:pt x="7" y="150"/>
                </a:lnTo>
                <a:lnTo>
                  <a:pt x="6" y="150"/>
                </a:lnTo>
                <a:lnTo>
                  <a:pt x="7" y="146"/>
                </a:lnTo>
                <a:lnTo>
                  <a:pt x="7" y="143"/>
                </a:lnTo>
                <a:lnTo>
                  <a:pt x="7" y="141"/>
                </a:lnTo>
                <a:lnTo>
                  <a:pt x="7" y="138"/>
                </a:lnTo>
                <a:lnTo>
                  <a:pt x="6" y="138"/>
                </a:lnTo>
                <a:lnTo>
                  <a:pt x="4" y="132"/>
                </a:lnTo>
                <a:lnTo>
                  <a:pt x="3" y="126"/>
                </a:lnTo>
                <a:lnTo>
                  <a:pt x="3" y="124"/>
                </a:lnTo>
                <a:lnTo>
                  <a:pt x="3" y="121"/>
                </a:lnTo>
                <a:lnTo>
                  <a:pt x="3" y="120"/>
                </a:lnTo>
                <a:lnTo>
                  <a:pt x="3" y="118"/>
                </a:lnTo>
                <a:lnTo>
                  <a:pt x="3" y="115"/>
                </a:lnTo>
                <a:lnTo>
                  <a:pt x="3" y="112"/>
                </a:lnTo>
                <a:lnTo>
                  <a:pt x="0" y="112"/>
                </a:lnTo>
                <a:lnTo>
                  <a:pt x="9" y="111"/>
                </a:lnTo>
                <a:lnTo>
                  <a:pt x="59" y="94"/>
                </a:lnTo>
                <a:close/>
                <a:moveTo>
                  <a:pt x="705" y="553"/>
                </a:moveTo>
                <a:lnTo>
                  <a:pt x="705" y="550"/>
                </a:lnTo>
                <a:lnTo>
                  <a:pt x="691" y="542"/>
                </a:lnTo>
                <a:lnTo>
                  <a:pt x="690" y="538"/>
                </a:lnTo>
                <a:lnTo>
                  <a:pt x="691" y="530"/>
                </a:lnTo>
                <a:lnTo>
                  <a:pt x="694" y="523"/>
                </a:lnTo>
                <a:lnTo>
                  <a:pt x="699" y="517"/>
                </a:lnTo>
                <a:lnTo>
                  <a:pt x="703" y="514"/>
                </a:lnTo>
                <a:lnTo>
                  <a:pt x="708" y="514"/>
                </a:lnTo>
                <a:lnTo>
                  <a:pt x="727" y="521"/>
                </a:lnTo>
                <a:lnTo>
                  <a:pt x="737" y="526"/>
                </a:lnTo>
                <a:lnTo>
                  <a:pt x="744" y="526"/>
                </a:lnTo>
                <a:lnTo>
                  <a:pt x="746" y="524"/>
                </a:lnTo>
                <a:lnTo>
                  <a:pt x="747" y="521"/>
                </a:lnTo>
                <a:lnTo>
                  <a:pt x="746" y="518"/>
                </a:lnTo>
                <a:lnTo>
                  <a:pt x="744" y="515"/>
                </a:lnTo>
                <a:lnTo>
                  <a:pt x="740" y="512"/>
                </a:lnTo>
                <a:lnTo>
                  <a:pt x="734" y="511"/>
                </a:lnTo>
                <a:lnTo>
                  <a:pt x="734" y="506"/>
                </a:lnTo>
                <a:lnTo>
                  <a:pt x="737" y="501"/>
                </a:lnTo>
                <a:lnTo>
                  <a:pt x="737" y="498"/>
                </a:lnTo>
                <a:lnTo>
                  <a:pt x="738" y="495"/>
                </a:lnTo>
                <a:lnTo>
                  <a:pt x="737" y="492"/>
                </a:lnTo>
                <a:lnTo>
                  <a:pt x="735" y="491"/>
                </a:lnTo>
                <a:lnTo>
                  <a:pt x="732" y="489"/>
                </a:lnTo>
                <a:lnTo>
                  <a:pt x="737" y="467"/>
                </a:lnTo>
                <a:lnTo>
                  <a:pt x="818" y="498"/>
                </a:lnTo>
                <a:lnTo>
                  <a:pt x="820" y="498"/>
                </a:lnTo>
                <a:lnTo>
                  <a:pt x="827" y="500"/>
                </a:lnTo>
                <a:lnTo>
                  <a:pt x="821" y="520"/>
                </a:lnTo>
                <a:lnTo>
                  <a:pt x="824" y="520"/>
                </a:lnTo>
                <a:lnTo>
                  <a:pt x="820" y="529"/>
                </a:lnTo>
                <a:lnTo>
                  <a:pt x="806" y="570"/>
                </a:lnTo>
                <a:lnTo>
                  <a:pt x="805" y="574"/>
                </a:lnTo>
                <a:lnTo>
                  <a:pt x="811" y="576"/>
                </a:lnTo>
                <a:lnTo>
                  <a:pt x="821" y="577"/>
                </a:lnTo>
                <a:lnTo>
                  <a:pt x="827" y="579"/>
                </a:lnTo>
                <a:lnTo>
                  <a:pt x="839" y="583"/>
                </a:lnTo>
                <a:lnTo>
                  <a:pt x="852" y="589"/>
                </a:lnTo>
                <a:lnTo>
                  <a:pt x="849" y="594"/>
                </a:lnTo>
                <a:lnTo>
                  <a:pt x="844" y="600"/>
                </a:lnTo>
                <a:lnTo>
                  <a:pt x="838" y="606"/>
                </a:lnTo>
                <a:lnTo>
                  <a:pt x="835" y="609"/>
                </a:lnTo>
                <a:lnTo>
                  <a:pt x="830" y="612"/>
                </a:lnTo>
                <a:lnTo>
                  <a:pt x="827" y="617"/>
                </a:lnTo>
                <a:lnTo>
                  <a:pt x="826" y="617"/>
                </a:lnTo>
                <a:lnTo>
                  <a:pt x="824" y="617"/>
                </a:lnTo>
                <a:lnTo>
                  <a:pt x="823" y="617"/>
                </a:lnTo>
                <a:lnTo>
                  <a:pt x="821" y="618"/>
                </a:lnTo>
                <a:lnTo>
                  <a:pt x="821" y="620"/>
                </a:lnTo>
                <a:lnTo>
                  <a:pt x="820" y="620"/>
                </a:lnTo>
                <a:lnTo>
                  <a:pt x="817" y="629"/>
                </a:lnTo>
                <a:lnTo>
                  <a:pt x="812" y="627"/>
                </a:lnTo>
                <a:lnTo>
                  <a:pt x="811" y="632"/>
                </a:lnTo>
                <a:lnTo>
                  <a:pt x="809" y="635"/>
                </a:lnTo>
                <a:lnTo>
                  <a:pt x="799" y="630"/>
                </a:lnTo>
                <a:lnTo>
                  <a:pt x="797" y="630"/>
                </a:lnTo>
                <a:lnTo>
                  <a:pt x="791" y="639"/>
                </a:lnTo>
                <a:lnTo>
                  <a:pt x="788" y="644"/>
                </a:lnTo>
                <a:lnTo>
                  <a:pt x="787" y="645"/>
                </a:lnTo>
                <a:lnTo>
                  <a:pt x="782" y="650"/>
                </a:lnTo>
                <a:lnTo>
                  <a:pt x="780" y="651"/>
                </a:lnTo>
                <a:lnTo>
                  <a:pt x="777" y="654"/>
                </a:lnTo>
                <a:lnTo>
                  <a:pt x="776" y="657"/>
                </a:lnTo>
                <a:lnTo>
                  <a:pt x="771" y="660"/>
                </a:lnTo>
                <a:lnTo>
                  <a:pt x="770" y="662"/>
                </a:lnTo>
                <a:lnTo>
                  <a:pt x="768" y="664"/>
                </a:lnTo>
                <a:lnTo>
                  <a:pt x="767" y="665"/>
                </a:lnTo>
                <a:lnTo>
                  <a:pt x="767" y="670"/>
                </a:lnTo>
                <a:lnTo>
                  <a:pt x="765" y="671"/>
                </a:lnTo>
                <a:lnTo>
                  <a:pt x="764" y="673"/>
                </a:lnTo>
                <a:lnTo>
                  <a:pt x="764" y="676"/>
                </a:lnTo>
                <a:lnTo>
                  <a:pt x="764" y="677"/>
                </a:lnTo>
                <a:lnTo>
                  <a:pt x="752" y="673"/>
                </a:lnTo>
                <a:lnTo>
                  <a:pt x="752" y="676"/>
                </a:lnTo>
                <a:lnTo>
                  <a:pt x="752" y="667"/>
                </a:lnTo>
                <a:lnTo>
                  <a:pt x="749" y="650"/>
                </a:lnTo>
                <a:lnTo>
                  <a:pt x="747" y="641"/>
                </a:lnTo>
                <a:lnTo>
                  <a:pt x="746" y="630"/>
                </a:lnTo>
                <a:lnTo>
                  <a:pt x="743" y="626"/>
                </a:lnTo>
                <a:lnTo>
                  <a:pt x="740" y="621"/>
                </a:lnTo>
                <a:lnTo>
                  <a:pt x="734" y="617"/>
                </a:lnTo>
                <a:lnTo>
                  <a:pt x="732" y="614"/>
                </a:lnTo>
                <a:lnTo>
                  <a:pt x="729" y="600"/>
                </a:lnTo>
                <a:lnTo>
                  <a:pt x="727" y="594"/>
                </a:lnTo>
                <a:lnTo>
                  <a:pt x="724" y="591"/>
                </a:lnTo>
                <a:lnTo>
                  <a:pt x="720" y="588"/>
                </a:lnTo>
                <a:lnTo>
                  <a:pt x="696" y="582"/>
                </a:lnTo>
                <a:lnTo>
                  <a:pt x="702" y="561"/>
                </a:lnTo>
                <a:lnTo>
                  <a:pt x="705" y="553"/>
                </a:lnTo>
                <a:close/>
                <a:moveTo>
                  <a:pt x="985" y="211"/>
                </a:moveTo>
                <a:lnTo>
                  <a:pt x="992" y="208"/>
                </a:lnTo>
                <a:lnTo>
                  <a:pt x="997" y="208"/>
                </a:lnTo>
                <a:lnTo>
                  <a:pt x="1003" y="205"/>
                </a:lnTo>
                <a:lnTo>
                  <a:pt x="1006" y="202"/>
                </a:lnTo>
                <a:lnTo>
                  <a:pt x="1007" y="199"/>
                </a:lnTo>
                <a:lnTo>
                  <a:pt x="1009" y="197"/>
                </a:lnTo>
                <a:lnTo>
                  <a:pt x="1012" y="196"/>
                </a:lnTo>
                <a:lnTo>
                  <a:pt x="1035" y="197"/>
                </a:lnTo>
                <a:lnTo>
                  <a:pt x="1026" y="214"/>
                </a:lnTo>
                <a:lnTo>
                  <a:pt x="1021" y="211"/>
                </a:lnTo>
                <a:lnTo>
                  <a:pt x="1018" y="220"/>
                </a:lnTo>
                <a:lnTo>
                  <a:pt x="1018" y="221"/>
                </a:lnTo>
                <a:lnTo>
                  <a:pt x="1014" y="232"/>
                </a:lnTo>
                <a:lnTo>
                  <a:pt x="1026" y="236"/>
                </a:lnTo>
                <a:lnTo>
                  <a:pt x="1029" y="238"/>
                </a:lnTo>
                <a:lnTo>
                  <a:pt x="1030" y="238"/>
                </a:lnTo>
                <a:lnTo>
                  <a:pt x="1036" y="239"/>
                </a:lnTo>
                <a:lnTo>
                  <a:pt x="1041" y="241"/>
                </a:lnTo>
                <a:lnTo>
                  <a:pt x="1041" y="243"/>
                </a:lnTo>
                <a:lnTo>
                  <a:pt x="1039" y="244"/>
                </a:lnTo>
                <a:lnTo>
                  <a:pt x="1038" y="246"/>
                </a:lnTo>
                <a:lnTo>
                  <a:pt x="1033" y="253"/>
                </a:lnTo>
                <a:lnTo>
                  <a:pt x="1035" y="253"/>
                </a:lnTo>
                <a:lnTo>
                  <a:pt x="1036" y="255"/>
                </a:lnTo>
                <a:lnTo>
                  <a:pt x="1038" y="255"/>
                </a:lnTo>
                <a:lnTo>
                  <a:pt x="1039" y="256"/>
                </a:lnTo>
                <a:lnTo>
                  <a:pt x="1042" y="258"/>
                </a:lnTo>
                <a:lnTo>
                  <a:pt x="1044" y="258"/>
                </a:lnTo>
                <a:lnTo>
                  <a:pt x="1045" y="259"/>
                </a:lnTo>
                <a:lnTo>
                  <a:pt x="1048" y="259"/>
                </a:lnTo>
                <a:lnTo>
                  <a:pt x="1053" y="261"/>
                </a:lnTo>
                <a:lnTo>
                  <a:pt x="1054" y="262"/>
                </a:lnTo>
                <a:lnTo>
                  <a:pt x="1057" y="264"/>
                </a:lnTo>
                <a:lnTo>
                  <a:pt x="1062" y="265"/>
                </a:lnTo>
                <a:lnTo>
                  <a:pt x="1063" y="274"/>
                </a:lnTo>
                <a:lnTo>
                  <a:pt x="1063" y="291"/>
                </a:lnTo>
                <a:lnTo>
                  <a:pt x="1060" y="291"/>
                </a:lnTo>
                <a:lnTo>
                  <a:pt x="1053" y="289"/>
                </a:lnTo>
                <a:lnTo>
                  <a:pt x="1047" y="288"/>
                </a:lnTo>
                <a:lnTo>
                  <a:pt x="1042" y="286"/>
                </a:lnTo>
                <a:lnTo>
                  <a:pt x="1042" y="285"/>
                </a:lnTo>
                <a:lnTo>
                  <a:pt x="1041" y="283"/>
                </a:lnTo>
                <a:lnTo>
                  <a:pt x="1036" y="280"/>
                </a:lnTo>
                <a:lnTo>
                  <a:pt x="1036" y="282"/>
                </a:lnTo>
                <a:lnTo>
                  <a:pt x="1033" y="285"/>
                </a:lnTo>
                <a:lnTo>
                  <a:pt x="1032" y="285"/>
                </a:lnTo>
                <a:lnTo>
                  <a:pt x="1032" y="286"/>
                </a:lnTo>
                <a:lnTo>
                  <a:pt x="1032" y="288"/>
                </a:lnTo>
                <a:lnTo>
                  <a:pt x="1030" y="289"/>
                </a:lnTo>
                <a:lnTo>
                  <a:pt x="1029" y="292"/>
                </a:lnTo>
                <a:lnTo>
                  <a:pt x="1027" y="294"/>
                </a:lnTo>
                <a:lnTo>
                  <a:pt x="1026" y="296"/>
                </a:lnTo>
                <a:lnTo>
                  <a:pt x="1024" y="297"/>
                </a:lnTo>
                <a:lnTo>
                  <a:pt x="1024" y="299"/>
                </a:lnTo>
                <a:lnTo>
                  <a:pt x="1024" y="300"/>
                </a:lnTo>
                <a:lnTo>
                  <a:pt x="1024" y="303"/>
                </a:lnTo>
                <a:lnTo>
                  <a:pt x="1023" y="303"/>
                </a:lnTo>
                <a:lnTo>
                  <a:pt x="1021" y="306"/>
                </a:lnTo>
                <a:lnTo>
                  <a:pt x="1021" y="308"/>
                </a:lnTo>
                <a:lnTo>
                  <a:pt x="1021" y="309"/>
                </a:lnTo>
                <a:lnTo>
                  <a:pt x="1020" y="314"/>
                </a:lnTo>
                <a:lnTo>
                  <a:pt x="1017" y="320"/>
                </a:lnTo>
                <a:lnTo>
                  <a:pt x="1018" y="321"/>
                </a:lnTo>
                <a:lnTo>
                  <a:pt x="1021" y="323"/>
                </a:lnTo>
                <a:lnTo>
                  <a:pt x="1024" y="323"/>
                </a:lnTo>
                <a:lnTo>
                  <a:pt x="1029" y="326"/>
                </a:lnTo>
                <a:lnTo>
                  <a:pt x="1032" y="326"/>
                </a:lnTo>
                <a:lnTo>
                  <a:pt x="1027" y="333"/>
                </a:lnTo>
                <a:lnTo>
                  <a:pt x="1032" y="336"/>
                </a:lnTo>
                <a:lnTo>
                  <a:pt x="1038" y="341"/>
                </a:lnTo>
                <a:lnTo>
                  <a:pt x="1035" y="342"/>
                </a:lnTo>
                <a:lnTo>
                  <a:pt x="1030" y="349"/>
                </a:lnTo>
                <a:lnTo>
                  <a:pt x="1030" y="350"/>
                </a:lnTo>
                <a:lnTo>
                  <a:pt x="1030" y="352"/>
                </a:lnTo>
                <a:lnTo>
                  <a:pt x="1030" y="353"/>
                </a:lnTo>
                <a:lnTo>
                  <a:pt x="1029" y="355"/>
                </a:lnTo>
                <a:lnTo>
                  <a:pt x="1027" y="356"/>
                </a:lnTo>
                <a:lnTo>
                  <a:pt x="1027" y="358"/>
                </a:lnTo>
                <a:lnTo>
                  <a:pt x="1026" y="359"/>
                </a:lnTo>
                <a:lnTo>
                  <a:pt x="1026" y="361"/>
                </a:lnTo>
                <a:lnTo>
                  <a:pt x="1026" y="362"/>
                </a:lnTo>
                <a:lnTo>
                  <a:pt x="1024" y="362"/>
                </a:lnTo>
                <a:lnTo>
                  <a:pt x="1032" y="368"/>
                </a:lnTo>
                <a:lnTo>
                  <a:pt x="1036" y="370"/>
                </a:lnTo>
                <a:lnTo>
                  <a:pt x="1039" y="373"/>
                </a:lnTo>
                <a:lnTo>
                  <a:pt x="1041" y="373"/>
                </a:lnTo>
                <a:lnTo>
                  <a:pt x="1041" y="374"/>
                </a:lnTo>
                <a:lnTo>
                  <a:pt x="1042" y="374"/>
                </a:lnTo>
                <a:lnTo>
                  <a:pt x="1048" y="377"/>
                </a:lnTo>
                <a:lnTo>
                  <a:pt x="1048" y="379"/>
                </a:lnTo>
                <a:lnTo>
                  <a:pt x="1050" y="379"/>
                </a:lnTo>
                <a:lnTo>
                  <a:pt x="1051" y="379"/>
                </a:lnTo>
                <a:lnTo>
                  <a:pt x="1053" y="380"/>
                </a:lnTo>
                <a:lnTo>
                  <a:pt x="1054" y="380"/>
                </a:lnTo>
                <a:lnTo>
                  <a:pt x="1056" y="380"/>
                </a:lnTo>
                <a:lnTo>
                  <a:pt x="1056" y="382"/>
                </a:lnTo>
                <a:lnTo>
                  <a:pt x="1057" y="383"/>
                </a:lnTo>
                <a:lnTo>
                  <a:pt x="1057" y="388"/>
                </a:lnTo>
                <a:lnTo>
                  <a:pt x="1059" y="389"/>
                </a:lnTo>
                <a:lnTo>
                  <a:pt x="1059" y="391"/>
                </a:lnTo>
                <a:lnTo>
                  <a:pt x="1059" y="392"/>
                </a:lnTo>
                <a:lnTo>
                  <a:pt x="1059" y="394"/>
                </a:lnTo>
                <a:lnTo>
                  <a:pt x="1059" y="395"/>
                </a:lnTo>
                <a:lnTo>
                  <a:pt x="1057" y="397"/>
                </a:lnTo>
                <a:lnTo>
                  <a:pt x="1057" y="398"/>
                </a:lnTo>
                <a:lnTo>
                  <a:pt x="1056" y="400"/>
                </a:lnTo>
                <a:lnTo>
                  <a:pt x="1056" y="402"/>
                </a:lnTo>
                <a:lnTo>
                  <a:pt x="1048" y="397"/>
                </a:lnTo>
                <a:lnTo>
                  <a:pt x="1045" y="395"/>
                </a:lnTo>
                <a:lnTo>
                  <a:pt x="1044" y="394"/>
                </a:lnTo>
                <a:lnTo>
                  <a:pt x="1042" y="392"/>
                </a:lnTo>
                <a:lnTo>
                  <a:pt x="1038" y="391"/>
                </a:lnTo>
                <a:lnTo>
                  <a:pt x="1035" y="389"/>
                </a:lnTo>
                <a:lnTo>
                  <a:pt x="1032" y="388"/>
                </a:lnTo>
                <a:lnTo>
                  <a:pt x="1029" y="388"/>
                </a:lnTo>
                <a:lnTo>
                  <a:pt x="1029" y="386"/>
                </a:lnTo>
                <a:lnTo>
                  <a:pt x="1027" y="386"/>
                </a:lnTo>
                <a:lnTo>
                  <a:pt x="1027" y="388"/>
                </a:lnTo>
                <a:lnTo>
                  <a:pt x="1027" y="389"/>
                </a:lnTo>
                <a:lnTo>
                  <a:pt x="1027" y="391"/>
                </a:lnTo>
                <a:lnTo>
                  <a:pt x="1027" y="392"/>
                </a:lnTo>
                <a:lnTo>
                  <a:pt x="1027" y="394"/>
                </a:lnTo>
                <a:lnTo>
                  <a:pt x="1027" y="395"/>
                </a:lnTo>
                <a:lnTo>
                  <a:pt x="1027" y="397"/>
                </a:lnTo>
                <a:lnTo>
                  <a:pt x="1027" y="402"/>
                </a:lnTo>
                <a:lnTo>
                  <a:pt x="1027" y="403"/>
                </a:lnTo>
                <a:lnTo>
                  <a:pt x="1027" y="405"/>
                </a:lnTo>
                <a:lnTo>
                  <a:pt x="1027" y="406"/>
                </a:lnTo>
                <a:lnTo>
                  <a:pt x="1026" y="412"/>
                </a:lnTo>
                <a:lnTo>
                  <a:pt x="1026" y="414"/>
                </a:lnTo>
                <a:lnTo>
                  <a:pt x="1023" y="414"/>
                </a:lnTo>
                <a:lnTo>
                  <a:pt x="1017" y="412"/>
                </a:lnTo>
                <a:lnTo>
                  <a:pt x="1015" y="411"/>
                </a:lnTo>
                <a:lnTo>
                  <a:pt x="1009" y="409"/>
                </a:lnTo>
                <a:lnTo>
                  <a:pt x="1007" y="408"/>
                </a:lnTo>
                <a:lnTo>
                  <a:pt x="1004" y="406"/>
                </a:lnTo>
                <a:lnTo>
                  <a:pt x="1003" y="405"/>
                </a:lnTo>
                <a:lnTo>
                  <a:pt x="992" y="397"/>
                </a:lnTo>
                <a:lnTo>
                  <a:pt x="991" y="397"/>
                </a:lnTo>
                <a:lnTo>
                  <a:pt x="989" y="395"/>
                </a:lnTo>
                <a:lnTo>
                  <a:pt x="985" y="391"/>
                </a:lnTo>
                <a:lnTo>
                  <a:pt x="982" y="388"/>
                </a:lnTo>
                <a:lnTo>
                  <a:pt x="979" y="385"/>
                </a:lnTo>
                <a:lnTo>
                  <a:pt x="976" y="383"/>
                </a:lnTo>
                <a:lnTo>
                  <a:pt x="974" y="380"/>
                </a:lnTo>
                <a:lnTo>
                  <a:pt x="971" y="383"/>
                </a:lnTo>
                <a:lnTo>
                  <a:pt x="970" y="385"/>
                </a:lnTo>
                <a:lnTo>
                  <a:pt x="968" y="386"/>
                </a:lnTo>
                <a:lnTo>
                  <a:pt x="967" y="388"/>
                </a:lnTo>
                <a:lnTo>
                  <a:pt x="965" y="389"/>
                </a:lnTo>
                <a:lnTo>
                  <a:pt x="964" y="391"/>
                </a:lnTo>
                <a:lnTo>
                  <a:pt x="962" y="391"/>
                </a:lnTo>
                <a:lnTo>
                  <a:pt x="961" y="391"/>
                </a:lnTo>
                <a:lnTo>
                  <a:pt x="954" y="389"/>
                </a:lnTo>
                <a:lnTo>
                  <a:pt x="956" y="388"/>
                </a:lnTo>
                <a:lnTo>
                  <a:pt x="959" y="382"/>
                </a:lnTo>
                <a:lnTo>
                  <a:pt x="961" y="382"/>
                </a:lnTo>
                <a:lnTo>
                  <a:pt x="961" y="380"/>
                </a:lnTo>
                <a:lnTo>
                  <a:pt x="964" y="377"/>
                </a:lnTo>
                <a:lnTo>
                  <a:pt x="967" y="371"/>
                </a:lnTo>
                <a:lnTo>
                  <a:pt x="967" y="370"/>
                </a:lnTo>
                <a:lnTo>
                  <a:pt x="964" y="368"/>
                </a:lnTo>
                <a:lnTo>
                  <a:pt x="962" y="367"/>
                </a:lnTo>
                <a:lnTo>
                  <a:pt x="959" y="365"/>
                </a:lnTo>
                <a:lnTo>
                  <a:pt x="958" y="364"/>
                </a:lnTo>
                <a:lnTo>
                  <a:pt x="958" y="367"/>
                </a:lnTo>
                <a:lnTo>
                  <a:pt x="956" y="367"/>
                </a:lnTo>
                <a:lnTo>
                  <a:pt x="954" y="370"/>
                </a:lnTo>
                <a:lnTo>
                  <a:pt x="954" y="371"/>
                </a:lnTo>
                <a:lnTo>
                  <a:pt x="953" y="371"/>
                </a:lnTo>
                <a:lnTo>
                  <a:pt x="951" y="371"/>
                </a:lnTo>
                <a:lnTo>
                  <a:pt x="951" y="370"/>
                </a:lnTo>
                <a:lnTo>
                  <a:pt x="948" y="370"/>
                </a:lnTo>
                <a:lnTo>
                  <a:pt x="948" y="368"/>
                </a:lnTo>
                <a:lnTo>
                  <a:pt x="950" y="367"/>
                </a:lnTo>
                <a:lnTo>
                  <a:pt x="951" y="365"/>
                </a:lnTo>
                <a:lnTo>
                  <a:pt x="942" y="361"/>
                </a:lnTo>
                <a:lnTo>
                  <a:pt x="942" y="358"/>
                </a:lnTo>
                <a:lnTo>
                  <a:pt x="944" y="355"/>
                </a:lnTo>
                <a:lnTo>
                  <a:pt x="945" y="352"/>
                </a:lnTo>
                <a:lnTo>
                  <a:pt x="945" y="349"/>
                </a:lnTo>
                <a:lnTo>
                  <a:pt x="947" y="347"/>
                </a:lnTo>
                <a:lnTo>
                  <a:pt x="947" y="344"/>
                </a:lnTo>
                <a:lnTo>
                  <a:pt x="948" y="342"/>
                </a:lnTo>
                <a:lnTo>
                  <a:pt x="948" y="341"/>
                </a:lnTo>
                <a:lnTo>
                  <a:pt x="948" y="339"/>
                </a:lnTo>
                <a:lnTo>
                  <a:pt x="948" y="338"/>
                </a:lnTo>
                <a:lnTo>
                  <a:pt x="950" y="336"/>
                </a:lnTo>
                <a:lnTo>
                  <a:pt x="950" y="335"/>
                </a:lnTo>
                <a:lnTo>
                  <a:pt x="950" y="333"/>
                </a:lnTo>
                <a:lnTo>
                  <a:pt x="950" y="332"/>
                </a:lnTo>
                <a:lnTo>
                  <a:pt x="951" y="332"/>
                </a:lnTo>
                <a:lnTo>
                  <a:pt x="953" y="332"/>
                </a:lnTo>
                <a:lnTo>
                  <a:pt x="954" y="332"/>
                </a:lnTo>
                <a:lnTo>
                  <a:pt x="958" y="333"/>
                </a:lnTo>
                <a:lnTo>
                  <a:pt x="961" y="333"/>
                </a:lnTo>
                <a:lnTo>
                  <a:pt x="962" y="333"/>
                </a:lnTo>
                <a:lnTo>
                  <a:pt x="962" y="335"/>
                </a:lnTo>
                <a:lnTo>
                  <a:pt x="964" y="335"/>
                </a:lnTo>
                <a:lnTo>
                  <a:pt x="965" y="335"/>
                </a:lnTo>
                <a:lnTo>
                  <a:pt x="967" y="335"/>
                </a:lnTo>
                <a:lnTo>
                  <a:pt x="968" y="335"/>
                </a:lnTo>
                <a:lnTo>
                  <a:pt x="970" y="335"/>
                </a:lnTo>
                <a:lnTo>
                  <a:pt x="970" y="336"/>
                </a:lnTo>
                <a:lnTo>
                  <a:pt x="971" y="336"/>
                </a:lnTo>
                <a:lnTo>
                  <a:pt x="973" y="336"/>
                </a:lnTo>
                <a:lnTo>
                  <a:pt x="974" y="336"/>
                </a:lnTo>
                <a:lnTo>
                  <a:pt x="974" y="338"/>
                </a:lnTo>
                <a:lnTo>
                  <a:pt x="976" y="338"/>
                </a:lnTo>
                <a:lnTo>
                  <a:pt x="977" y="338"/>
                </a:lnTo>
                <a:lnTo>
                  <a:pt x="980" y="339"/>
                </a:lnTo>
                <a:lnTo>
                  <a:pt x="982" y="339"/>
                </a:lnTo>
                <a:lnTo>
                  <a:pt x="983" y="339"/>
                </a:lnTo>
                <a:lnTo>
                  <a:pt x="986" y="341"/>
                </a:lnTo>
                <a:lnTo>
                  <a:pt x="986" y="339"/>
                </a:lnTo>
                <a:lnTo>
                  <a:pt x="988" y="335"/>
                </a:lnTo>
                <a:lnTo>
                  <a:pt x="988" y="333"/>
                </a:lnTo>
                <a:lnTo>
                  <a:pt x="989" y="332"/>
                </a:lnTo>
                <a:lnTo>
                  <a:pt x="989" y="330"/>
                </a:lnTo>
                <a:lnTo>
                  <a:pt x="991" y="329"/>
                </a:lnTo>
                <a:lnTo>
                  <a:pt x="991" y="327"/>
                </a:lnTo>
                <a:lnTo>
                  <a:pt x="986" y="326"/>
                </a:lnTo>
                <a:lnTo>
                  <a:pt x="983" y="326"/>
                </a:lnTo>
                <a:lnTo>
                  <a:pt x="983" y="324"/>
                </a:lnTo>
                <a:lnTo>
                  <a:pt x="985" y="318"/>
                </a:lnTo>
                <a:lnTo>
                  <a:pt x="986" y="314"/>
                </a:lnTo>
                <a:lnTo>
                  <a:pt x="986" y="311"/>
                </a:lnTo>
                <a:lnTo>
                  <a:pt x="988" y="308"/>
                </a:lnTo>
                <a:lnTo>
                  <a:pt x="985" y="308"/>
                </a:lnTo>
                <a:lnTo>
                  <a:pt x="983" y="308"/>
                </a:lnTo>
                <a:lnTo>
                  <a:pt x="983" y="306"/>
                </a:lnTo>
                <a:lnTo>
                  <a:pt x="983" y="305"/>
                </a:lnTo>
                <a:lnTo>
                  <a:pt x="983" y="302"/>
                </a:lnTo>
                <a:lnTo>
                  <a:pt x="982" y="302"/>
                </a:lnTo>
                <a:lnTo>
                  <a:pt x="982" y="300"/>
                </a:lnTo>
                <a:lnTo>
                  <a:pt x="980" y="299"/>
                </a:lnTo>
                <a:lnTo>
                  <a:pt x="980" y="297"/>
                </a:lnTo>
                <a:lnTo>
                  <a:pt x="979" y="296"/>
                </a:lnTo>
                <a:lnTo>
                  <a:pt x="979" y="294"/>
                </a:lnTo>
                <a:lnTo>
                  <a:pt x="977" y="292"/>
                </a:lnTo>
                <a:lnTo>
                  <a:pt x="977" y="291"/>
                </a:lnTo>
                <a:lnTo>
                  <a:pt x="977" y="289"/>
                </a:lnTo>
                <a:lnTo>
                  <a:pt x="976" y="289"/>
                </a:lnTo>
                <a:lnTo>
                  <a:pt x="976" y="288"/>
                </a:lnTo>
                <a:lnTo>
                  <a:pt x="976" y="286"/>
                </a:lnTo>
                <a:lnTo>
                  <a:pt x="977" y="286"/>
                </a:lnTo>
                <a:lnTo>
                  <a:pt x="977" y="285"/>
                </a:lnTo>
                <a:lnTo>
                  <a:pt x="979" y="283"/>
                </a:lnTo>
                <a:lnTo>
                  <a:pt x="979" y="282"/>
                </a:lnTo>
                <a:lnTo>
                  <a:pt x="980" y="282"/>
                </a:lnTo>
                <a:lnTo>
                  <a:pt x="980" y="280"/>
                </a:lnTo>
                <a:lnTo>
                  <a:pt x="977" y="280"/>
                </a:lnTo>
                <a:lnTo>
                  <a:pt x="976" y="280"/>
                </a:lnTo>
                <a:lnTo>
                  <a:pt x="973" y="280"/>
                </a:lnTo>
                <a:lnTo>
                  <a:pt x="971" y="280"/>
                </a:lnTo>
                <a:lnTo>
                  <a:pt x="970" y="280"/>
                </a:lnTo>
                <a:lnTo>
                  <a:pt x="970" y="282"/>
                </a:lnTo>
                <a:lnTo>
                  <a:pt x="968" y="282"/>
                </a:lnTo>
                <a:lnTo>
                  <a:pt x="967" y="283"/>
                </a:lnTo>
                <a:lnTo>
                  <a:pt x="967" y="285"/>
                </a:lnTo>
                <a:lnTo>
                  <a:pt x="965" y="285"/>
                </a:lnTo>
                <a:lnTo>
                  <a:pt x="965" y="283"/>
                </a:lnTo>
                <a:lnTo>
                  <a:pt x="964" y="283"/>
                </a:lnTo>
                <a:lnTo>
                  <a:pt x="962" y="282"/>
                </a:lnTo>
                <a:lnTo>
                  <a:pt x="961" y="282"/>
                </a:lnTo>
                <a:lnTo>
                  <a:pt x="961" y="280"/>
                </a:lnTo>
                <a:lnTo>
                  <a:pt x="959" y="280"/>
                </a:lnTo>
                <a:lnTo>
                  <a:pt x="958" y="280"/>
                </a:lnTo>
                <a:lnTo>
                  <a:pt x="956" y="280"/>
                </a:lnTo>
                <a:lnTo>
                  <a:pt x="954" y="280"/>
                </a:lnTo>
                <a:lnTo>
                  <a:pt x="954" y="279"/>
                </a:lnTo>
                <a:lnTo>
                  <a:pt x="953" y="279"/>
                </a:lnTo>
                <a:lnTo>
                  <a:pt x="953" y="277"/>
                </a:lnTo>
                <a:lnTo>
                  <a:pt x="951" y="277"/>
                </a:lnTo>
                <a:lnTo>
                  <a:pt x="950" y="276"/>
                </a:lnTo>
                <a:lnTo>
                  <a:pt x="948" y="276"/>
                </a:lnTo>
                <a:lnTo>
                  <a:pt x="947" y="274"/>
                </a:lnTo>
                <a:lnTo>
                  <a:pt x="942" y="273"/>
                </a:lnTo>
                <a:lnTo>
                  <a:pt x="941" y="271"/>
                </a:lnTo>
                <a:lnTo>
                  <a:pt x="939" y="270"/>
                </a:lnTo>
                <a:lnTo>
                  <a:pt x="938" y="268"/>
                </a:lnTo>
                <a:lnTo>
                  <a:pt x="936" y="268"/>
                </a:lnTo>
                <a:lnTo>
                  <a:pt x="935" y="267"/>
                </a:lnTo>
                <a:lnTo>
                  <a:pt x="933" y="267"/>
                </a:lnTo>
                <a:lnTo>
                  <a:pt x="932" y="265"/>
                </a:lnTo>
                <a:lnTo>
                  <a:pt x="930" y="264"/>
                </a:lnTo>
                <a:lnTo>
                  <a:pt x="929" y="264"/>
                </a:lnTo>
                <a:lnTo>
                  <a:pt x="924" y="262"/>
                </a:lnTo>
                <a:lnTo>
                  <a:pt x="918" y="259"/>
                </a:lnTo>
                <a:lnTo>
                  <a:pt x="917" y="259"/>
                </a:lnTo>
                <a:lnTo>
                  <a:pt x="920" y="252"/>
                </a:lnTo>
                <a:lnTo>
                  <a:pt x="924" y="239"/>
                </a:lnTo>
                <a:lnTo>
                  <a:pt x="927" y="233"/>
                </a:lnTo>
                <a:lnTo>
                  <a:pt x="930" y="226"/>
                </a:lnTo>
                <a:lnTo>
                  <a:pt x="932" y="226"/>
                </a:lnTo>
                <a:lnTo>
                  <a:pt x="933" y="226"/>
                </a:lnTo>
                <a:lnTo>
                  <a:pt x="935" y="227"/>
                </a:lnTo>
                <a:lnTo>
                  <a:pt x="936" y="227"/>
                </a:lnTo>
                <a:lnTo>
                  <a:pt x="936" y="229"/>
                </a:lnTo>
                <a:lnTo>
                  <a:pt x="938" y="229"/>
                </a:lnTo>
                <a:lnTo>
                  <a:pt x="939" y="229"/>
                </a:lnTo>
                <a:lnTo>
                  <a:pt x="941" y="230"/>
                </a:lnTo>
                <a:lnTo>
                  <a:pt x="942" y="232"/>
                </a:lnTo>
                <a:lnTo>
                  <a:pt x="945" y="233"/>
                </a:lnTo>
                <a:lnTo>
                  <a:pt x="948" y="235"/>
                </a:lnTo>
                <a:lnTo>
                  <a:pt x="953" y="236"/>
                </a:lnTo>
                <a:lnTo>
                  <a:pt x="954" y="238"/>
                </a:lnTo>
                <a:lnTo>
                  <a:pt x="956" y="238"/>
                </a:lnTo>
                <a:lnTo>
                  <a:pt x="958" y="239"/>
                </a:lnTo>
                <a:lnTo>
                  <a:pt x="959" y="239"/>
                </a:lnTo>
                <a:lnTo>
                  <a:pt x="961" y="239"/>
                </a:lnTo>
                <a:lnTo>
                  <a:pt x="962" y="236"/>
                </a:lnTo>
                <a:lnTo>
                  <a:pt x="962" y="235"/>
                </a:lnTo>
                <a:lnTo>
                  <a:pt x="964" y="235"/>
                </a:lnTo>
                <a:lnTo>
                  <a:pt x="964" y="233"/>
                </a:lnTo>
                <a:lnTo>
                  <a:pt x="965" y="233"/>
                </a:lnTo>
                <a:lnTo>
                  <a:pt x="965" y="232"/>
                </a:lnTo>
                <a:lnTo>
                  <a:pt x="967" y="232"/>
                </a:lnTo>
                <a:lnTo>
                  <a:pt x="968" y="230"/>
                </a:lnTo>
                <a:lnTo>
                  <a:pt x="970" y="230"/>
                </a:lnTo>
                <a:lnTo>
                  <a:pt x="970" y="229"/>
                </a:lnTo>
                <a:lnTo>
                  <a:pt x="971" y="224"/>
                </a:lnTo>
                <a:lnTo>
                  <a:pt x="973" y="221"/>
                </a:lnTo>
                <a:lnTo>
                  <a:pt x="973" y="220"/>
                </a:lnTo>
                <a:lnTo>
                  <a:pt x="974" y="218"/>
                </a:lnTo>
                <a:lnTo>
                  <a:pt x="974" y="217"/>
                </a:lnTo>
                <a:lnTo>
                  <a:pt x="974" y="215"/>
                </a:lnTo>
                <a:lnTo>
                  <a:pt x="974" y="214"/>
                </a:lnTo>
                <a:lnTo>
                  <a:pt x="974" y="212"/>
                </a:lnTo>
                <a:lnTo>
                  <a:pt x="974" y="211"/>
                </a:lnTo>
                <a:lnTo>
                  <a:pt x="976" y="209"/>
                </a:lnTo>
                <a:lnTo>
                  <a:pt x="976" y="208"/>
                </a:lnTo>
                <a:lnTo>
                  <a:pt x="977" y="206"/>
                </a:lnTo>
                <a:lnTo>
                  <a:pt x="977" y="205"/>
                </a:lnTo>
                <a:lnTo>
                  <a:pt x="979" y="203"/>
                </a:lnTo>
                <a:lnTo>
                  <a:pt x="979" y="211"/>
                </a:lnTo>
                <a:lnTo>
                  <a:pt x="985" y="211"/>
                </a:lnTo>
                <a:close/>
                <a:moveTo>
                  <a:pt x="1157" y="52"/>
                </a:moveTo>
                <a:lnTo>
                  <a:pt x="1169" y="27"/>
                </a:lnTo>
                <a:lnTo>
                  <a:pt x="1185" y="6"/>
                </a:lnTo>
                <a:lnTo>
                  <a:pt x="1186" y="5"/>
                </a:lnTo>
                <a:lnTo>
                  <a:pt x="1192" y="2"/>
                </a:lnTo>
                <a:lnTo>
                  <a:pt x="1195" y="0"/>
                </a:lnTo>
                <a:lnTo>
                  <a:pt x="1206" y="3"/>
                </a:lnTo>
                <a:lnTo>
                  <a:pt x="1213" y="6"/>
                </a:lnTo>
                <a:lnTo>
                  <a:pt x="1245" y="12"/>
                </a:lnTo>
                <a:lnTo>
                  <a:pt x="1254" y="15"/>
                </a:lnTo>
                <a:lnTo>
                  <a:pt x="1257" y="17"/>
                </a:lnTo>
                <a:lnTo>
                  <a:pt x="1262" y="20"/>
                </a:lnTo>
                <a:lnTo>
                  <a:pt x="1271" y="26"/>
                </a:lnTo>
                <a:lnTo>
                  <a:pt x="1278" y="29"/>
                </a:lnTo>
                <a:lnTo>
                  <a:pt x="1319" y="43"/>
                </a:lnTo>
                <a:lnTo>
                  <a:pt x="1324" y="44"/>
                </a:lnTo>
                <a:lnTo>
                  <a:pt x="1327" y="47"/>
                </a:lnTo>
                <a:lnTo>
                  <a:pt x="1336" y="53"/>
                </a:lnTo>
                <a:lnTo>
                  <a:pt x="1345" y="56"/>
                </a:lnTo>
                <a:lnTo>
                  <a:pt x="1354" y="64"/>
                </a:lnTo>
                <a:lnTo>
                  <a:pt x="1359" y="65"/>
                </a:lnTo>
                <a:lnTo>
                  <a:pt x="1375" y="73"/>
                </a:lnTo>
                <a:lnTo>
                  <a:pt x="1396" y="82"/>
                </a:lnTo>
                <a:lnTo>
                  <a:pt x="1424" y="91"/>
                </a:lnTo>
                <a:lnTo>
                  <a:pt x="1442" y="100"/>
                </a:lnTo>
                <a:lnTo>
                  <a:pt x="1468" y="117"/>
                </a:lnTo>
                <a:lnTo>
                  <a:pt x="1477" y="123"/>
                </a:lnTo>
                <a:lnTo>
                  <a:pt x="1475" y="127"/>
                </a:lnTo>
                <a:lnTo>
                  <a:pt x="1472" y="130"/>
                </a:lnTo>
                <a:lnTo>
                  <a:pt x="1471" y="135"/>
                </a:lnTo>
                <a:lnTo>
                  <a:pt x="1469" y="137"/>
                </a:lnTo>
                <a:lnTo>
                  <a:pt x="1468" y="141"/>
                </a:lnTo>
                <a:lnTo>
                  <a:pt x="1478" y="149"/>
                </a:lnTo>
                <a:lnTo>
                  <a:pt x="1478" y="150"/>
                </a:lnTo>
                <a:lnTo>
                  <a:pt x="1478" y="152"/>
                </a:lnTo>
                <a:lnTo>
                  <a:pt x="1478" y="150"/>
                </a:lnTo>
                <a:lnTo>
                  <a:pt x="1472" y="146"/>
                </a:lnTo>
                <a:lnTo>
                  <a:pt x="1468" y="143"/>
                </a:lnTo>
                <a:lnTo>
                  <a:pt x="1466" y="143"/>
                </a:lnTo>
                <a:lnTo>
                  <a:pt x="1461" y="144"/>
                </a:lnTo>
                <a:lnTo>
                  <a:pt x="1455" y="149"/>
                </a:lnTo>
                <a:lnTo>
                  <a:pt x="1449" y="159"/>
                </a:lnTo>
                <a:lnTo>
                  <a:pt x="1448" y="164"/>
                </a:lnTo>
                <a:lnTo>
                  <a:pt x="1446" y="170"/>
                </a:lnTo>
                <a:lnTo>
                  <a:pt x="1452" y="176"/>
                </a:lnTo>
                <a:lnTo>
                  <a:pt x="1455" y="176"/>
                </a:lnTo>
                <a:lnTo>
                  <a:pt x="1455" y="177"/>
                </a:lnTo>
                <a:lnTo>
                  <a:pt x="1455" y="179"/>
                </a:lnTo>
                <a:lnTo>
                  <a:pt x="1454" y="179"/>
                </a:lnTo>
                <a:lnTo>
                  <a:pt x="1446" y="171"/>
                </a:lnTo>
                <a:lnTo>
                  <a:pt x="1443" y="174"/>
                </a:lnTo>
                <a:lnTo>
                  <a:pt x="1439" y="176"/>
                </a:lnTo>
                <a:lnTo>
                  <a:pt x="1434" y="179"/>
                </a:lnTo>
                <a:lnTo>
                  <a:pt x="1433" y="183"/>
                </a:lnTo>
                <a:lnTo>
                  <a:pt x="1428" y="190"/>
                </a:lnTo>
                <a:lnTo>
                  <a:pt x="1427" y="196"/>
                </a:lnTo>
                <a:lnTo>
                  <a:pt x="1427" y="202"/>
                </a:lnTo>
                <a:lnTo>
                  <a:pt x="1427" y="206"/>
                </a:lnTo>
                <a:lnTo>
                  <a:pt x="1433" y="211"/>
                </a:lnTo>
                <a:lnTo>
                  <a:pt x="1442" y="217"/>
                </a:lnTo>
                <a:lnTo>
                  <a:pt x="1443" y="218"/>
                </a:lnTo>
                <a:lnTo>
                  <a:pt x="1445" y="218"/>
                </a:lnTo>
                <a:lnTo>
                  <a:pt x="1446" y="217"/>
                </a:lnTo>
                <a:lnTo>
                  <a:pt x="1448" y="215"/>
                </a:lnTo>
                <a:lnTo>
                  <a:pt x="1448" y="217"/>
                </a:lnTo>
                <a:lnTo>
                  <a:pt x="1446" y="218"/>
                </a:lnTo>
                <a:lnTo>
                  <a:pt x="1446" y="221"/>
                </a:lnTo>
                <a:lnTo>
                  <a:pt x="1445" y="221"/>
                </a:lnTo>
                <a:lnTo>
                  <a:pt x="1442" y="220"/>
                </a:lnTo>
                <a:lnTo>
                  <a:pt x="1433" y="212"/>
                </a:lnTo>
                <a:lnTo>
                  <a:pt x="1425" y="208"/>
                </a:lnTo>
                <a:lnTo>
                  <a:pt x="1422" y="206"/>
                </a:lnTo>
                <a:lnTo>
                  <a:pt x="1416" y="203"/>
                </a:lnTo>
                <a:lnTo>
                  <a:pt x="1413" y="200"/>
                </a:lnTo>
                <a:lnTo>
                  <a:pt x="1413" y="199"/>
                </a:lnTo>
                <a:lnTo>
                  <a:pt x="1412" y="197"/>
                </a:lnTo>
                <a:lnTo>
                  <a:pt x="1412" y="196"/>
                </a:lnTo>
                <a:lnTo>
                  <a:pt x="1410" y="196"/>
                </a:lnTo>
                <a:lnTo>
                  <a:pt x="1410" y="194"/>
                </a:lnTo>
                <a:lnTo>
                  <a:pt x="1409" y="194"/>
                </a:lnTo>
                <a:lnTo>
                  <a:pt x="1406" y="193"/>
                </a:lnTo>
                <a:lnTo>
                  <a:pt x="1404" y="191"/>
                </a:lnTo>
                <a:lnTo>
                  <a:pt x="1399" y="188"/>
                </a:lnTo>
                <a:lnTo>
                  <a:pt x="1395" y="185"/>
                </a:lnTo>
                <a:lnTo>
                  <a:pt x="1390" y="182"/>
                </a:lnTo>
                <a:lnTo>
                  <a:pt x="1389" y="182"/>
                </a:lnTo>
                <a:lnTo>
                  <a:pt x="1387" y="180"/>
                </a:lnTo>
                <a:lnTo>
                  <a:pt x="1384" y="179"/>
                </a:lnTo>
                <a:lnTo>
                  <a:pt x="1383" y="179"/>
                </a:lnTo>
                <a:lnTo>
                  <a:pt x="1380" y="177"/>
                </a:lnTo>
                <a:lnTo>
                  <a:pt x="1377" y="176"/>
                </a:lnTo>
                <a:lnTo>
                  <a:pt x="1375" y="176"/>
                </a:lnTo>
                <a:lnTo>
                  <a:pt x="1374" y="174"/>
                </a:lnTo>
                <a:lnTo>
                  <a:pt x="1371" y="173"/>
                </a:lnTo>
                <a:lnTo>
                  <a:pt x="1348" y="162"/>
                </a:lnTo>
                <a:lnTo>
                  <a:pt x="1330" y="155"/>
                </a:lnTo>
                <a:lnTo>
                  <a:pt x="1328" y="153"/>
                </a:lnTo>
                <a:lnTo>
                  <a:pt x="1321" y="150"/>
                </a:lnTo>
                <a:lnTo>
                  <a:pt x="1318" y="149"/>
                </a:lnTo>
                <a:lnTo>
                  <a:pt x="1316" y="149"/>
                </a:lnTo>
                <a:lnTo>
                  <a:pt x="1312" y="146"/>
                </a:lnTo>
                <a:lnTo>
                  <a:pt x="1309" y="144"/>
                </a:lnTo>
                <a:lnTo>
                  <a:pt x="1306" y="144"/>
                </a:lnTo>
                <a:lnTo>
                  <a:pt x="1304" y="143"/>
                </a:lnTo>
                <a:lnTo>
                  <a:pt x="1303" y="141"/>
                </a:lnTo>
                <a:lnTo>
                  <a:pt x="1301" y="141"/>
                </a:lnTo>
                <a:lnTo>
                  <a:pt x="1294" y="137"/>
                </a:lnTo>
                <a:lnTo>
                  <a:pt x="1292" y="137"/>
                </a:lnTo>
                <a:lnTo>
                  <a:pt x="1290" y="135"/>
                </a:lnTo>
                <a:lnTo>
                  <a:pt x="1289" y="135"/>
                </a:lnTo>
                <a:lnTo>
                  <a:pt x="1283" y="132"/>
                </a:lnTo>
                <a:lnTo>
                  <a:pt x="1281" y="130"/>
                </a:lnTo>
                <a:lnTo>
                  <a:pt x="1280" y="130"/>
                </a:lnTo>
                <a:lnTo>
                  <a:pt x="1277" y="129"/>
                </a:lnTo>
                <a:lnTo>
                  <a:pt x="1275" y="129"/>
                </a:lnTo>
                <a:lnTo>
                  <a:pt x="1271" y="127"/>
                </a:lnTo>
                <a:lnTo>
                  <a:pt x="1271" y="126"/>
                </a:lnTo>
                <a:lnTo>
                  <a:pt x="1269" y="126"/>
                </a:lnTo>
                <a:lnTo>
                  <a:pt x="1268" y="126"/>
                </a:lnTo>
                <a:lnTo>
                  <a:pt x="1268" y="124"/>
                </a:lnTo>
                <a:lnTo>
                  <a:pt x="1266" y="124"/>
                </a:lnTo>
                <a:lnTo>
                  <a:pt x="1263" y="123"/>
                </a:lnTo>
                <a:lnTo>
                  <a:pt x="1262" y="123"/>
                </a:lnTo>
                <a:lnTo>
                  <a:pt x="1259" y="121"/>
                </a:lnTo>
                <a:lnTo>
                  <a:pt x="1257" y="120"/>
                </a:lnTo>
                <a:lnTo>
                  <a:pt x="1256" y="120"/>
                </a:lnTo>
                <a:lnTo>
                  <a:pt x="1253" y="118"/>
                </a:lnTo>
                <a:lnTo>
                  <a:pt x="1251" y="118"/>
                </a:lnTo>
                <a:lnTo>
                  <a:pt x="1253" y="117"/>
                </a:lnTo>
                <a:lnTo>
                  <a:pt x="1253" y="115"/>
                </a:lnTo>
                <a:lnTo>
                  <a:pt x="1253" y="114"/>
                </a:lnTo>
                <a:lnTo>
                  <a:pt x="1253" y="112"/>
                </a:lnTo>
                <a:lnTo>
                  <a:pt x="1254" y="112"/>
                </a:lnTo>
                <a:lnTo>
                  <a:pt x="1254" y="111"/>
                </a:lnTo>
                <a:lnTo>
                  <a:pt x="1254" y="109"/>
                </a:lnTo>
                <a:lnTo>
                  <a:pt x="1247" y="103"/>
                </a:lnTo>
                <a:lnTo>
                  <a:pt x="1234" y="96"/>
                </a:lnTo>
                <a:lnTo>
                  <a:pt x="1233" y="94"/>
                </a:lnTo>
                <a:lnTo>
                  <a:pt x="1231" y="94"/>
                </a:lnTo>
                <a:lnTo>
                  <a:pt x="1230" y="93"/>
                </a:lnTo>
                <a:lnTo>
                  <a:pt x="1228" y="93"/>
                </a:lnTo>
                <a:lnTo>
                  <a:pt x="1225" y="90"/>
                </a:lnTo>
                <a:lnTo>
                  <a:pt x="1224" y="90"/>
                </a:lnTo>
                <a:lnTo>
                  <a:pt x="1221" y="88"/>
                </a:lnTo>
                <a:lnTo>
                  <a:pt x="1219" y="87"/>
                </a:lnTo>
                <a:lnTo>
                  <a:pt x="1213" y="84"/>
                </a:lnTo>
                <a:lnTo>
                  <a:pt x="1212" y="84"/>
                </a:lnTo>
                <a:lnTo>
                  <a:pt x="1212" y="82"/>
                </a:lnTo>
                <a:lnTo>
                  <a:pt x="1210" y="82"/>
                </a:lnTo>
                <a:lnTo>
                  <a:pt x="1209" y="82"/>
                </a:lnTo>
                <a:lnTo>
                  <a:pt x="1209" y="80"/>
                </a:lnTo>
                <a:lnTo>
                  <a:pt x="1207" y="80"/>
                </a:lnTo>
                <a:lnTo>
                  <a:pt x="1206" y="79"/>
                </a:lnTo>
                <a:lnTo>
                  <a:pt x="1204" y="77"/>
                </a:lnTo>
                <a:lnTo>
                  <a:pt x="1203" y="76"/>
                </a:lnTo>
                <a:lnTo>
                  <a:pt x="1200" y="74"/>
                </a:lnTo>
                <a:lnTo>
                  <a:pt x="1194" y="71"/>
                </a:lnTo>
                <a:lnTo>
                  <a:pt x="1192" y="70"/>
                </a:lnTo>
                <a:lnTo>
                  <a:pt x="1188" y="67"/>
                </a:lnTo>
                <a:lnTo>
                  <a:pt x="1186" y="65"/>
                </a:lnTo>
                <a:lnTo>
                  <a:pt x="1185" y="65"/>
                </a:lnTo>
                <a:lnTo>
                  <a:pt x="1183" y="65"/>
                </a:lnTo>
                <a:lnTo>
                  <a:pt x="1182" y="65"/>
                </a:lnTo>
                <a:lnTo>
                  <a:pt x="1182" y="67"/>
                </a:lnTo>
                <a:lnTo>
                  <a:pt x="1180" y="68"/>
                </a:lnTo>
                <a:lnTo>
                  <a:pt x="1180" y="70"/>
                </a:lnTo>
                <a:lnTo>
                  <a:pt x="1178" y="70"/>
                </a:lnTo>
                <a:lnTo>
                  <a:pt x="1177" y="70"/>
                </a:lnTo>
                <a:lnTo>
                  <a:pt x="1175" y="70"/>
                </a:lnTo>
                <a:lnTo>
                  <a:pt x="1174" y="70"/>
                </a:lnTo>
                <a:lnTo>
                  <a:pt x="1172" y="68"/>
                </a:lnTo>
                <a:lnTo>
                  <a:pt x="1168" y="68"/>
                </a:lnTo>
                <a:lnTo>
                  <a:pt x="1163" y="67"/>
                </a:lnTo>
                <a:lnTo>
                  <a:pt x="1162" y="65"/>
                </a:lnTo>
                <a:lnTo>
                  <a:pt x="1159" y="65"/>
                </a:lnTo>
                <a:lnTo>
                  <a:pt x="1156" y="62"/>
                </a:lnTo>
                <a:lnTo>
                  <a:pt x="1154" y="62"/>
                </a:lnTo>
                <a:lnTo>
                  <a:pt x="1153" y="62"/>
                </a:lnTo>
                <a:lnTo>
                  <a:pt x="1154" y="61"/>
                </a:lnTo>
                <a:lnTo>
                  <a:pt x="1153" y="59"/>
                </a:lnTo>
                <a:lnTo>
                  <a:pt x="1157" y="5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Seville (Sevilla) – Andalusia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49856DE-49C4-C268-A157-DF4D4F7015F6}"/>
              </a:ext>
            </a:extLst>
          </p:cNvPr>
          <p:cNvSpPr>
            <a:spLocks noEditPoints="1"/>
          </p:cNvSpPr>
          <p:nvPr/>
        </p:nvSpPr>
        <p:spPr bwMode="auto">
          <a:xfrm>
            <a:off x="899592" y="1419622"/>
            <a:ext cx="3405902" cy="2952349"/>
          </a:xfrm>
          <a:custGeom>
            <a:avLst/>
            <a:gdLst>
              <a:gd name="T0" fmla="*/ 124 w 2801"/>
              <a:gd name="T1" fmla="*/ 2208 h 2428"/>
              <a:gd name="T2" fmla="*/ 225 w 2801"/>
              <a:gd name="T3" fmla="*/ 2189 h 2428"/>
              <a:gd name="T4" fmla="*/ 85 w 2801"/>
              <a:gd name="T5" fmla="*/ 2367 h 2428"/>
              <a:gd name="T6" fmla="*/ 144 w 2801"/>
              <a:gd name="T7" fmla="*/ 112 h 2428"/>
              <a:gd name="T8" fmla="*/ 214 w 2801"/>
              <a:gd name="T9" fmla="*/ 96 h 2428"/>
              <a:gd name="T10" fmla="*/ 379 w 2801"/>
              <a:gd name="T11" fmla="*/ 140 h 2428"/>
              <a:gd name="T12" fmla="*/ 482 w 2801"/>
              <a:gd name="T13" fmla="*/ 60 h 2428"/>
              <a:gd name="T14" fmla="*/ 609 w 2801"/>
              <a:gd name="T15" fmla="*/ 77 h 2428"/>
              <a:gd name="T16" fmla="*/ 787 w 2801"/>
              <a:gd name="T17" fmla="*/ 36 h 2428"/>
              <a:gd name="T18" fmla="*/ 1396 w 2801"/>
              <a:gd name="T19" fmla="*/ 80 h 2428"/>
              <a:gd name="T20" fmla="*/ 1732 w 2801"/>
              <a:gd name="T21" fmla="*/ 203 h 2428"/>
              <a:gd name="T22" fmla="*/ 1936 w 2801"/>
              <a:gd name="T23" fmla="*/ 437 h 2428"/>
              <a:gd name="T24" fmla="*/ 1983 w 2801"/>
              <a:gd name="T25" fmla="*/ 533 h 2428"/>
              <a:gd name="T26" fmla="*/ 2010 w 2801"/>
              <a:gd name="T27" fmla="*/ 569 h 2428"/>
              <a:gd name="T28" fmla="*/ 2056 w 2801"/>
              <a:gd name="T29" fmla="*/ 623 h 2428"/>
              <a:gd name="T30" fmla="*/ 2112 w 2801"/>
              <a:gd name="T31" fmla="*/ 755 h 2428"/>
              <a:gd name="T32" fmla="*/ 2186 w 2801"/>
              <a:gd name="T33" fmla="*/ 837 h 2428"/>
              <a:gd name="T34" fmla="*/ 2237 w 2801"/>
              <a:gd name="T35" fmla="*/ 863 h 2428"/>
              <a:gd name="T36" fmla="*/ 2410 w 2801"/>
              <a:gd name="T37" fmla="*/ 917 h 2428"/>
              <a:gd name="T38" fmla="*/ 2591 w 2801"/>
              <a:gd name="T39" fmla="*/ 939 h 2428"/>
              <a:gd name="T40" fmla="*/ 2729 w 2801"/>
              <a:gd name="T41" fmla="*/ 927 h 2428"/>
              <a:gd name="T42" fmla="*/ 2800 w 2801"/>
              <a:gd name="T43" fmla="*/ 953 h 2428"/>
              <a:gd name="T44" fmla="*/ 2702 w 2801"/>
              <a:gd name="T45" fmla="*/ 1065 h 2428"/>
              <a:gd name="T46" fmla="*/ 2451 w 2801"/>
              <a:gd name="T47" fmla="*/ 1081 h 2428"/>
              <a:gd name="T48" fmla="*/ 2271 w 2801"/>
              <a:gd name="T49" fmla="*/ 1086 h 2428"/>
              <a:gd name="T50" fmla="*/ 1911 w 2801"/>
              <a:gd name="T51" fmla="*/ 1091 h 2428"/>
              <a:gd name="T52" fmla="*/ 1695 w 2801"/>
              <a:gd name="T53" fmla="*/ 1237 h 2428"/>
              <a:gd name="T54" fmla="*/ 1352 w 2801"/>
              <a:gd name="T55" fmla="*/ 1344 h 2428"/>
              <a:gd name="T56" fmla="*/ 1228 w 2801"/>
              <a:gd name="T57" fmla="*/ 1430 h 2428"/>
              <a:gd name="T58" fmla="*/ 1132 w 2801"/>
              <a:gd name="T59" fmla="*/ 1680 h 2428"/>
              <a:gd name="T60" fmla="*/ 1055 w 2801"/>
              <a:gd name="T61" fmla="*/ 1807 h 2428"/>
              <a:gd name="T62" fmla="*/ 999 w 2801"/>
              <a:gd name="T63" fmla="*/ 1892 h 2428"/>
              <a:gd name="T64" fmla="*/ 973 w 2801"/>
              <a:gd name="T65" fmla="*/ 1984 h 2428"/>
              <a:gd name="T66" fmla="*/ 935 w 2801"/>
              <a:gd name="T67" fmla="*/ 2045 h 2428"/>
              <a:gd name="T68" fmla="*/ 897 w 2801"/>
              <a:gd name="T69" fmla="*/ 2116 h 2428"/>
              <a:gd name="T70" fmla="*/ 879 w 2801"/>
              <a:gd name="T71" fmla="*/ 2162 h 2428"/>
              <a:gd name="T72" fmla="*/ 846 w 2801"/>
              <a:gd name="T73" fmla="*/ 2218 h 2428"/>
              <a:gd name="T74" fmla="*/ 413 w 2801"/>
              <a:gd name="T75" fmla="*/ 2099 h 2428"/>
              <a:gd name="T76" fmla="*/ 318 w 2801"/>
              <a:gd name="T77" fmla="*/ 2028 h 2428"/>
              <a:gd name="T78" fmla="*/ 217 w 2801"/>
              <a:gd name="T79" fmla="*/ 1930 h 2428"/>
              <a:gd name="T80" fmla="*/ 158 w 2801"/>
              <a:gd name="T81" fmla="*/ 1790 h 2428"/>
              <a:gd name="T82" fmla="*/ 158 w 2801"/>
              <a:gd name="T83" fmla="*/ 1631 h 2428"/>
              <a:gd name="T84" fmla="*/ 163 w 2801"/>
              <a:gd name="T85" fmla="*/ 1525 h 2428"/>
              <a:gd name="T86" fmla="*/ 166 w 2801"/>
              <a:gd name="T87" fmla="*/ 1403 h 2428"/>
              <a:gd name="T88" fmla="*/ 194 w 2801"/>
              <a:gd name="T89" fmla="*/ 1272 h 2428"/>
              <a:gd name="T90" fmla="*/ 168 w 2801"/>
              <a:gd name="T91" fmla="*/ 1243 h 2428"/>
              <a:gd name="T92" fmla="*/ 176 w 2801"/>
              <a:gd name="T93" fmla="*/ 1199 h 2428"/>
              <a:gd name="T94" fmla="*/ 161 w 2801"/>
              <a:gd name="T95" fmla="*/ 1121 h 2428"/>
              <a:gd name="T96" fmla="*/ 145 w 2801"/>
              <a:gd name="T97" fmla="*/ 1017 h 2428"/>
              <a:gd name="T98" fmla="*/ 230 w 2801"/>
              <a:gd name="T99" fmla="*/ 860 h 2428"/>
              <a:gd name="T100" fmla="*/ 307 w 2801"/>
              <a:gd name="T101" fmla="*/ 631 h 2428"/>
              <a:gd name="T102" fmla="*/ 441 w 2801"/>
              <a:gd name="T103" fmla="*/ 548 h 2428"/>
              <a:gd name="T104" fmla="*/ 541 w 2801"/>
              <a:gd name="T105" fmla="*/ 475 h 2428"/>
              <a:gd name="T106" fmla="*/ 427 w 2801"/>
              <a:gd name="T107" fmla="*/ 335 h 2428"/>
              <a:gd name="T108" fmla="*/ 360 w 2801"/>
              <a:gd name="T109" fmla="*/ 150 h 2428"/>
              <a:gd name="T110" fmla="*/ 306 w 2801"/>
              <a:gd name="T111" fmla="*/ 193 h 2428"/>
              <a:gd name="T112" fmla="*/ 321 w 2801"/>
              <a:gd name="T113" fmla="*/ 480 h 2428"/>
              <a:gd name="T114" fmla="*/ 221 w 2801"/>
              <a:gd name="T115" fmla="*/ 505 h 2428"/>
              <a:gd name="T116" fmla="*/ 183 w 2801"/>
              <a:gd name="T117" fmla="*/ 416 h 2428"/>
              <a:gd name="T118" fmla="*/ 155 w 2801"/>
              <a:gd name="T119" fmla="*/ 272 h 2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01" h="2428">
                <a:moveTo>
                  <a:pt x="0" y="2409"/>
                </a:moveTo>
                <a:lnTo>
                  <a:pt x="28" y="2279"/>
                </a:lnTo>
                <a:lnTo>
                  <a:pt x="40" y="2274"/>
                </a:lnTo>
                <a:lnTo>
                  <a:pt x="62" y="2264"/>
                </a:lnTo>
                <a:lnTo>
                  <a:pt x="81" y="2244"/>
                </a:lnTo>
                <a:lnTo>
                  <a:pt x="93" y="2232"/>
                </a:lnTo>
                <a:lnTo>
                  <a:pt x="98" y="2227"/>
                </a:lnTo>
                <a:lnTo>
                  <a:pt x="114" y="2216"/>
                </a:lnTo>
                <a:lnTo>
                  <a:pt x="124" y="2208"/>
                </a:lnTo>
                <a:lnTo>
                  <a:pt x="139" y="2191"/>
                </a:lnTo>
                <a:lnTo>
                  <a:pt x="155" y="2178"/>
                </a:lnTo>
                <a:lnTo>
                  <a:pt x="182" y="2172"/>
                </a:lnTo>
                <a:lnTo>
                  <a:pt x="194" y="2169"/>
                </a:lnTo>
                <a:lnTo>
                  <a:pt x="206" y="2165"/>
                </a:lnTo>
                <a:lnTo>
                  <a:pt x="210" y="2170"/>
                </a:lnTo>
                <a:lnTo>
                  <a:pt x="215" y="2175"/>
                </a:lnTo>
                <a:lnTo>
                  <a:pt x="219" y="2181"/>
                </a:lnTo>
                <a:lnTo>
                  <a:pt x="225" y="2189"/>
                </a:lnTo>
                <a:lnTo>
                  <a:pt x="229" y="2192"/>
                </a:lnTo>
                <a:lnTo>
                  <a:pt x="231" y="2195"/>
                </a:lnTo>
                <a:lnTo>
                  <a:pt x="241" y="2210"/>
                </a:lnTo>
                <a:lnTo>
                  <a:pt x="206" y="2236"/>
                </a:lnTo>
                <a:lnTo>
                  <a:pt x="179" y="2264"/>
                </a:lnTo>
                <a:lnTo>
                  <a:pt x="152" y="2295"/>
                </a:lnTo>
                <a:lnTo>
                  <a:pt x="126" y="2323"/>
                </a:lnTo>
                <a:lnTo>
                  <a:pt x="106" y="2346"/>
                </a:lnTo>
                <a:lnTo>
                  <a:pt x="85" y="2367"/>
                </a:lnTo>
                <a:lnTo>
                  <a:pt x="65" y="2388"/>
                </a:lnTo>
                <a:lnTo>
                  <a:pt x="44" y="2407"/>
                </a:lnTo>
                <a:lnTo>
                  <a:pt x="24" y="2421"/>
                </a:lnTo>
                <a:lnTo>
                  <a:pt x="8" y="2428"/>
                </a:lnTo>
                <a:lnTo>
                  <a:pt x="0" y="2409"/>
                </a:lnTo>
                <a:close/>
                <a:moveTo>
                  <a:pt x="129" y="139"/>
                </a:moveTo>
                <a:lnTo>
                  <a:pt x="133" y="138"/>
                </a:lnTo>
                <a:lnTo>
                  <a:pt x="135" y="133"/>
                </a:lnTo>
                <a:lnTo>
                  <a:pt x="144" y="112"/>
                </a:lnTo>
                <a:lnTo>
                  <a:pt x="147" y="107"/>
                </a:lnTo>
                <a:lnTo>
                  <a:pt x="154" y="103"/>
                </a:lnTo>
                <a:lnTo>
                  <a:pt x="161" y="97"/>
                </a:lnTo>
                <a:lnTo>
                  <a:pt x="169" y="91"/>
                </a:lnTo>
                <a:lnTo>
                  <a:pt x="187" y="85"/>
                </a:lnTo>
                <a:lnTo>
                  <a:pt x="192" y="85"/>
                </a:lnTo>
                <a:lnTo>
                  <a:pt x="199" y="86"/>
                </a:lnTo>
                <a:lnTo>
                  <a:pt x="203" y="88"/>
                </a:lnTo>
                <a:lnTo>
                  <a:pt x="214" y="96"/>
                </a:lnTo>
                <a:lnTo>
                  <a:pt x="220" y="102"/>
                </a:lnTo>
                <a:lnTo>
                  <a:pt x="226" y="109"/>
                </a:lnTo>
                <a:lnTo>
                  <a:pt x="230" y="113"/>
                </a:lnTo>
                <a:lnTo>
                  <a:pt x="235" y="114"/>
                </a:lnTo>
                <a:lnTo>
                  <a:pt x="258" y="120"/>
                </a:lnTo>
                <a:lnTo>
                  <a:pt x="295" y="127"/>
                </a:lnTo>
                <a:lnTo>
                  <a:pt x="344" y="134"/>
                </a:lnTo>
                <a:lnTo>
                  <a:pt x="365" y="144"/>
                </a:lnTo>
                <a:lnTo>
                  <a:pt x="379" y="140"/>
                </a:lnTo>
                <a:lnTo>
                  <a:pt x="403" y="119"/>
                </a:lnTo>
                <a:lnTo>
                  <a:pt x="417" y="102"/>
                </a:lnTo>
                <a:lnTo>
                  <a:pt x="428" y="91"/>
                </a:lnTo>
                <a:lnTo>
                  <a:pt x="438" y="85"/>
                </a:lnTo>
                <a:lnTo>
                  <a:pt x="453" y="75"/>
                </a:lnTo>
                <a:lnTo>
                  <a:pt x="456" y="75"/>
                </a:lnTo>
                <a:lnTo>
                  <a:pt x="461" y="70"/>
                </a:lnTo>
                <a:lnTo>
                  <a:pt x="470" y="68"/>
                </a:lnTo>
                <a:lnTo>
                  <a:pt x="482" y="60"/>
                </a:lnTo>
                <a:lnTo>
                  <a:pt x="500" y="58"/>
                </a:lnTo>
                <a:lnTo>
                  <a:pt x="516" y="61"/>
                </a:lnTo>
                <a:lnTo>
                  <a:pt x="532" y="66"/>
                </a:lnTo>
                <a:lnTo>
                  <a:pt x="547" y="70"/>
                </a:lnTo>
                <a:lnTo>
                  <a:pt x="564" y="72"/>
                </a:lnTo>
                <a:lnTo>
                  <a:pt x="572" y="76"/>
                </a:lnTo>
                <a:lnTo>
                  <a:pt x="589" y="79"/>
                </a:lnTo>
                <a:lnTo>
                  <a:pt x="598" y="80"/>
                </a:lnTo>
                <a:lnTo>
                  <a:pt x="609" y="77"/>
                </a:lnTo>
                <a:lnTo>
                  <a:pt x="630" y="70"/>
                </a:lnTo>
                <a:lnTo>
                  <a:pt x="637" y="65"/>
                </a:lnTo>
                <a:lnTo>
                  <a:pt x="657" y="47"/>
                </a:lnTo>
                <a:lnTo>
                  <a:pt x="665" y="42"/>
                </a:lnTo>
                <a:lnTo>
                  <a:pt x="674" y="40"/>
                </a:lnTo>
                <a:lnTo>
                  <a:pt x="754" y="45"/>
                </a:lnTo>
                <a:lnTo>
                  <a:pt x="760" y="45"/>
                </a:lnTo>
                <a:lnTo>
                  <a:pt x="777" y="43"/>
                </a:lnTo>
                <a:lnTo>
                  <a:pt x="787" y="36"/>
                </a:lnTo>
                <a:lnTo>
                  <a:pt x="814" y="38"/>
                </a:lnTo>
                <a:lnTo>
                  <a:pt x="913" y="26"/>
                </a:lnTo>
                <a:lnTo>
                  <a:pt x="984" y="17"/>
                </a:lnTo>
                <a:lnTo>
                  <a:pt x="1089" y="4"/>
                </a:lnTo>
                <a:lnTo>
                  <a:pt x="1114" y="2"/>
                </a:lnTo>
                <a:lnTo>
                  <a:pt x="1144" y="0"/>
                </a:lnTo>
                <a:lnTo>
                  <a:pt x="1230" y="18"/>
                </a:lnTo>
                <a:lnTo>
                  <a:pt x="1325" y="59"/>
                </a:lnTo>
                <a:lnTo>
                  <a:pt x="1396" y="80"/>
                </a:lnTo>
                <a:lnTo>
                  <a:pt x="1455" y="76"/>
                </a:lnTo>
                <a:lnTo>
                  <a:pt x="1513" y="87"/>
                </a:lnTo>
                <a:lnTo>
                  <a:pt x="1548" y="95"/>
                </a:lnTo>
                <a:lnTo>
                  <a:pt x="1583" y="120"/>
                </a:lnTo>
                <a:lnTo>
                  <a:pt x="1663" y="144"/>
                </a:lnTo>
                <a:lnTo>
                  <a:pt x="1694" y="155"/>
                </a:lnTo>
                <a:lnTo>
                  <a:pt x="1701" y="160"/>
                </a:lnTo>
                <a:lnTo>
                  <a:pt x="1712" y="177"/>
                </a:lnTo>
                <a:lnTo>
                  <a:pt x="1732" y="203"/>
                </a:lnTo>
                <a:lnTo>
                  <a:pt x="1757" y="233"/>
                </a:lnTo>
                <a:lnTo>
                  <a:pt x="1779" y="261"/>
                </a:lnTo>
                <a:lnTo>
                  <a:pt x="1813" y="299"/>
                </a:lnTo>
                <a:lnTo>
                  <a:pt x="1832" y="317"/>
                </a:lnTo>
                <a:lnTo>
                  <a:pt x="1836" y="324"/>
                </a:lnTo>
                <a:lnTo>
                  <a:pt x="1887" y="380"/>
                </a:lnTo>
                <a:lnTo>
                  <a:pt x="1918" y="420"/>
                </a:lnTo>
                <a:lnTo>
                  <a:pt x="1928" y="428"/>
                </a:lnTo>
                <a:lnTo>
                  <a:pt x="1936" y="437"/>
                </a:lnTo>
                <a:lnTo>
                  <a:pt x="1940" y="446"/>
                </a:lnTo>
                <a:lnTo>
                  <a:pt x="1948" y="463"/>
                </a:lnTo>
                <a:lnTo>
                  <a:pt x="1955" y="484"/>
                </a:lnTo>
                <a:lnTo>
                  <a:pt x="1957" y="490"/>
                </a:lnTo>
                <a:lnTo>
                  <a:pt x="1960" y="496"/>
                </a:lnTo>
                <a:lnTo>
                  <a:pt x="1965" y="505"/>
                </a:lnTo>
                <a:lnTo>
                  <a:pt x="1970" y="512"/>
                </a:lnTo>
                <a:lnTo>
                  <a:pt x="1976" y="524"/>
                </a:lnTo>
                <a:lnTo>
                  <a:pt x="1983" y="533"/>
                </a:lnTo>
                <a:lnTo>
                  <a:pt x="1986" y="535"/>
                </a:lnTo>
                <a:lnTo>
                  <a:pt x="1989" y="539"/>
                </a:lnTo>
                <a:lnTo>
                  <a:pt x="1992" y="544"/>
                </a:lnTo>
                <a:lnTo>
                  <a:pt x="1997" y="553"/>
                </a:lnTo>
                <a:lnTo>
                  <a:pt x="1999" y="556"/>
                </a:lnTo>
                <a:lnTo>
                  <a:pt x="2000" y="558"/>
                </a:lnTo>
                <a:lnTo>
                  <a:pt x="2002" y="561"/>
                </a:lnTo>
                <a:lnTo>
                  <a:pt x="2004" y="565"/>
                </a:lnTo>
                <a:lnTo>
                  <a:pt x="2010" y="569"/>
                </a:lnTo>
                <a:lnTo>
                  <a:pt x="2015" y="576"/>
                </a:lnTo>
                <a:lnTo>
                  <a:pt x="2020" y="583"/>
                </a:lnTo>
                <a:lnTo>
                  <a:pt x="2024" y="586"/>
                </a:lnTo>
                <a:lnTo>
                  <a:pt x="2027" y="591"/>
                </a:lnTo>
                <a:lnTo>
                  <a:pt x="2034" y="597"/>
                </a:lnTo>
                <a:lnTo>
                  <a:pt x="2037" y="602"/>
                </a:lnTo>
                <a:lnTo>
                  <a:pt x="2043" y="608"/>
                </a:lnTo>
                <a:lnTo>
                  <a:pt x="2050" y="617"/>
                </a:lnTo>
                <a:lnTo>
                  <a:pt x="2056" y="623"/>
                </a:lnTo>
                <a:lnTo>
                  <a:pt x="2058" y="625"/>
                </a:lnTo>
                <a:lnTo>
                  <a:pt x="2080" y="646"/>
                </a:lnTo>
                <a:lnTo>
                  <a:pt x="2078" y="661"/>
                </a:lnTo>
                <a:lnTo>
                  <a:pt x="2083" y="677"/>
                </a:lnTo>
                <a:lnTo>
                  <a:pt x="2088" y="689"/>
                </a:lnTo>
                <a:lnTo>
                  <a:pt x="2098" y="715"/>
                </a:lnTo>
                <a:lnTo>
                  <a:pt x="2104" y="727"/>
                </a:lnTo>
                <a:lnTo>
                  <a:pt x="2107" y="742"/>
                </a:lnTo>
                <a:lnTo>
                  <a:pt x="2112" y="755"/>
                </a:lnTo>
                <a:lnTo>
                  <a:pt x="2125" y="772"/>
                </a:lnTo>
                <a:lnTo>
                  <a:pt x="2139" y="790"/>
                </a:lnTo>
                <a:lnTo>
                  <a:pt x="2153" y="809"/>
                </a:lnTo>
                <a:lnTo>
                  <a:pt x="2169" y="825"/>
                </a:lnTo>
                <a:lnTo>
                  <a:pt x="2180" y="832"/>
                </a:lnTo>
                <a:lnTo>
                  <a:pt x="2181" y="835"/>
                </a:lnTo>
                <a:lnTo>
                  <a:pt x="2184" y="836"/>
                </a:lnTo>
                <a:lnTo>
                  <a:pt x="2185" y="837"/>
                </a:lnTo>
                <a:lnTo>
                  <a:pt x="2186" y="837"/>
                </a:lnTo>
                <a:lnTo>
                  <a:pt x="2187" y="837"/>
                </a:lnTo>
                <a:lnTo>
                  <a:pt x="2187" y="839"/>
                </a:lnTo>
                <a:lnTo>
                  <a:pt x="2187" y="842"/>
                </a:lnTo>
                <a:lnTo>
                  <a:pt x="2189" y="843"/>
                </a:lnTo>
                <a:lnTo>
                  <a:pt x="2192" y="846"/>
                </a:lnTo>
                <a:lnTo>
                  <a:pt x="2196" y="848"/>
                </a:lnTo>
                <a:lnTo>
                  <a:pt x="2200" y="849"/>
                </a:lnTo>
                <a:lnTo>
                  <a:pt x="2212" y="854"/>
                </a:lnTo>
                <a:lnTo>
                  <a:pt x="2237" y="863"/>
                </a:lnTo>
                <a:lnTo>
                  <a:pt x="2259" y="871"/>
                </a:lnTo>
                <a:lnTo>
                  <a:pt x="2277" y="881"/>
                </a:lnTo>
                <a:lnTo>
                  <a:pt x="2292" y="883"/>
                </a:lnTo>
                <a:lnTo>
                  <a:pt x="2297" y="884"/>
                </a:lnTo>
                <a:lnTo>
                  <a:pt x="2320" y="886"/>
                </a:lnTo>
                <a:lnTo>
                  <a:pt x="2370" y="884"/>
                </a:lnTo>
                <a:lnTo>
                  <a:pt x="2372" y="901"/>
                </a:lnTo>
                <a:lnTo>
                  <a:pt x="2387" y="908"/>
                </a:lnTo>
                <a:lnTo>
                  <a:pt x="2410" y="917"/>
                </a:lnTo>
                <a:lnTo>
                  <a:pt x="2431" y="923"/>
                </a:lnTo>
                <a:lnTo>
                  <a:pt x="2446" y="928"/>
                </a:lnTo>
                <a:lnTo>
                  <a:pt x="2462" y="935"/>
                </a:lnTo>
                <a:lnTo>
                  <a:pt x="2490" y="942"/>
                </a:lnTo>
                <a:lnTo>
                  <a:pt x="2506" y="948"/>
                </a:lnTo>
                <a:lnTo>
                  <a:pt x="2514" y="955"/>
                </a:lnTo>
                <a:lnTo>
                  <a:pt x="2542" y="950"/>
                </a:lnTo>
                <a:lnTo>
                  <a:pt x="2550" y="948"/>
                </a:lnTo>
                <a:lnTo>
                  <a:pt x="2591" y="939"/>
                </a:lnTo>
                <a:lnTo>
                  <a:pt x="2638" y="935"/>
                </a:lnTo>
                <a:lnTo>
                  <a:pt x="2653" y="933"/>
                </a:lnTo>
                <a:lnTo>
                  <a:pt x="2662" y="934"/>
                </a:lnTo>
                <a:lnTo>
                  <a:pt x="2683" y="937"/>
                </a:lnTo>
                <a:lnTo>
                  <a:pt x="2694" y="938"/>
                </a:lnTo>
                <a:lnTo>
                  <a:pt x="2705" y="939"/>
                </a:lnTo>
                <a:lnTo>
                  <a:pt x="2710" y="937"/>
                </a:lnTo>
                <a:lnTo>
                  <a:pt x="2721" y="928"/>
                </a:lnTo>
                <a:lnTo>
                  <a:pt x="2729" y="927"/>
                </a:lnTo>
                <a:lnTo>
                  <a:pt x="2737" y="929"/>
                </a:lnTo>
                <a:lnTo>
                  <a:pt x="2745" y="934"/>
                </a:lnTo>
                <a:lnTo>
                  <a:pt x="2785" y="927"/>
                </a:lnTo>
                <a:lnTo>
                  <a:pt x="2788" y="926"/>
                </a:lnTo>
                <a:lnTo>
                  <a:pt x="2790" y="924"/>
                </a:lnTo>
                <a:lnTo>
                  <a:pt x="2792" y="923"/>
                </a:lnTo>
                <a:lnTo>
                  <a:pt x="2801" y="915"/>
                </a:lnTo>
                <a:lnTo>
                  <a:pt x="2800" y="934"/>
                </a:lnTo>
                <a:lnTo>
                  <a:pt x="2800" y="953"/>
                </a:lnTo>
                <a:lnTo>
                  <a:pt x="2798" y="982"/>
                </a:lnTo>
                <a:lnTo>
                  <a:pt x="2797" y="1000"/>
                </a:lnTo>
                <a:lnTo>
                  <a:pt x="2795" y="1014"/>
                </a:lnTo>
                <a:lnTo>
                  <a:pt x="2793" y="1030"/>
                </a:lnTo>
                <a:lnTo>
                  <a:pt x="2790" y="1054"/>
                </a:lnTo>
                <a:lnTo>
                  <a:pt x="2774" y="1056"/>
                </a:lnTo>
                <a:lnTo>
                  <a:pt x="2760" y="1056"/>
                </a:lnTo>
                <a:lnTo>
                  <a:pt x="2756" y="1055"/>
                </a:lnTo>
                <a:lnTo>
                  <a:pt x="2702" y="1065"/>
                </a:lnTo>
                <a:lnTo>
                  <a:pt x="2693" y="1065"/>
                </a:lnTo>
                <a:lnTo>
                  <a:pt x="2660" y="1073"/>
                </a:lnTo>
                <a:lnTo>
                  <a:pt x="2641" y="1075"/>
                </a:lnTo>
                <a:lnTo>
                  <a:pt x="2625" y="1078"/>
                </a:lnTo>
                <a:lnTo>
                  <a:pt x="2592" y="1083"/>
                </a:lnTo>
                <a:lnTo>
                  <a:pt x="2550" y="1092"/>
                </a:lnTo>
                <a:lnTo>
                  <a:pt x="2509" y="1099"/>
                </a:lnTo>
                <a:lnTo>
                  <a:pt x="2479" y="1091"/>
                </a:lnTo>
                <a:lnTo>
                  <a:pt x="2451" y="1081"/>
                </a:lnTo>
                <a:lnTo>
                  <a:pt x="2398" y="1084"/>
                </a:lnTo>
                <a:lnTo>
                  <a:pt x="2381" y="1088"/>
                </a:lnTo>
                <a:lnTo>
                  <a:pt x="2358" y="1087"/>
                </a:lnTo>
                <a:lnTo>
                  <a:pt x="2341" y="1088"/>
                </a:lnTo>
                <a:lnTo>
                  <a:pt x="2336" y="1083"/>
                </a:lnTo>
                <a:lnTo>
                  <a:pt x="2322" y="1082"/>
                </a:lnTo>
                <a:lnTo>
                  <a:pt x="2299" y="1080"/>
                </a:lnTo>
                <a:lnTo>
                  <a:pt x="2290" y="1081"/>
                </a:lnTo>
                <a:lnTo>
                  <a:pt x="2271" y="1086"/>
                </a:lnTo>
                <a:lnTo>
                  <a:pt x="2253" y="1086"/>
                </a:lnTo>
                <a:lnTo>
                  <a:pt x="2221" y="1088"/>
                </a:lnTo>
                <a:lnTo>
                  <a:pt x="2167" y="1087"/>
                </a:lnTo>
                <a:lnTo>
                  <a:pt x="2132" y="1084"/>
                </a:lnTo>
                <a:lnTo>
                  <a:pt x="2079" y="1081"/>
                </a:lnTo>
                <a:lnTo>
                  <a:pt x="2032" y="1083"/>
                </a:lnTo>
                <a:lnTo>
                  <a:pt x="1949" y="1087"/>
                </a:lnTo>
                <a:lnTo>
                  <a:pt x="1934" y="1089"/>
                </a:lnTo>
                <a:lnTo>
                  <a:pt x="1911" y="1091"/>
                </a:lnTo>
                <a:lnTo>
                  <a:pt x="1898" y="1096"/>
                </a:lnTo>
                <a:lnTo>
                  <a:pt x="1885" y="1099"/>
                </a:lnTo>
                <a:lnTo>
                  <a:pt x="1855" y="1124"/>
                </a:lnTo>
                <a:lnTo>
                  <a:pt x="1842" y="1129"/>
                </a:lnTo>
                <a:lnTo>
                  <a:pt x="1808" y="1153"/>
                </a:lnTo>
                <a:lnTo>
                  <a:pt x="1763" y="1188"/>
                </a:lnTo>
                <a:lnTo>
                  <a:pt x="1760" y="1190"/>
                </a:lnTo>
                <a:lnTo>
                  <a:pt x="1735" y="1204"/>
                </a:lnTo>
                <a:lnTo>
                  <a:pt x="1695" y="1237"/>
                </a:lnTo>
                <a:lnTo>
                  <a:pt x="1687" y="1238"/>
                </a:lnTo>
                <a:lnTo>
                  <a:pt x="1649" y="1237"/>
                </a:lnTo>
                <a:lnTo>
                  <a:pt x="1631" y="1232"/>
                </a:lnTo>
                <a:lnTo>
                  <a:pt x="1625" y="1252"/>
                </a:lnTo>
                <a:lnTo>
                  <a:pt x="1592" y="1267"/>
                </a:lnTo>
                <a:lnTo>
                  <a:pt x="1534" y="1281"/>
                </a:lnTo>
                <a:lnTo>
                  <a:pt x="1441" y="1299"/>
                </a:lnTo>
                <a:lnTo>
                  <a:pt x="1411" y="1317"/>
                </a:lnTo>
                <a:lnTo>
                  <a:pt x="1352" y="1344"/>
                </a:lnTo>
                <a:lnTo>
                  <a:pt x="1300" y="1352"/>
                </a:lnTo>
                <a:lnTo>
                  <a:pt x="1256" y="1365"/>
                </a:lnTo>
                <a:lnTo>
                  <a:pt x="1235" y="1369"/>
                </a:lnTo>
                <a:lnTo>
                  <a:pt x="1204" y="1379"/>
                </a:lnTo>
                <a:lnTo>
                  <a:pt x="1162" y="1380"/>
                </a:lnTo>
                <a:lnTo>
                  <a:pt x="1123" y="1400"/>
                </a:lnTo>
                <a:lnTo>
                  <a:pt x="1123" y="1406"/>
                </a:lnTo>
                <a:lnTo>
                  <a:pt x="1187" y="1419"/>
                </a:lnTo>
                <a:lnTo>
                  <a:pt x="1228" y="1430"/>
                </a:lnTo>
                <a:lnTo>
                  <a:pt x="1235" y="1454"/>
                </a:lnTo>
                <a:lnTo>
                  <a:pt x="1242" y="1467"/>
                </a:lnTo>
                <a:lnTo>
                  <a:pt x="1218" y="1512"/>
                </a:lnTo>
                <a:lnTo>
                  <a:pt x="1181" y="1615"/>
                </a:lnTo>
                <a:lnTo>
                  <a:pt x="1174" y="1625"/>
                </a:lnTo>
                <a:lnTo>
                  <a:pt x="1162" y="1641"/>
                </a:lnTo>
                <a:lnTo>
                  <a:pt x="1158" y="1647"/>
                </a:lnTo>
                <a:lnTo>
                  <a:pt x="1143" y="1667"/>
                </a:lnTo>
                <a:lnTo>
                  <a:pt x="1132" y="1680"/>
                </a:lnTo>
                <a:lnTo>
                  <a:pt x="1114" y="1705"/>
                </a:lnTo>
                <a:lnTo>
                  <a:pt x="1106" y="1716"/>
                </a:lnTo>
                <a:lnTo>
                  <a:pt x="1102" y="1723"/>
                </a:lnTo>
                <a:lnTo>
                  <a:pt x="1098" y="1730"/>
                </a:lnTo>
                <a:lnTo>
                  <a:pt x="1090" y="1746"/>
                </a:lnTo>
                <a:lnTo>
                  <a:pt x="1080" y="1765"/>
                </a:lnTo>
                <a:lnTo>
                  <a:pt x="1074" y="1776"/>
                </a:lnTo>
                <a:lnTo>
                  <a:pt x="1060" y="1800"/>
                </a:lnTo>
                <a:lnTo>
                  <a:pt x="1055" y="1807"/>
                </a:lnTo>
                <a:lnTo>
                  <a:pt x="1053" y="1813"/>
                </a:lnTo>
                <a:lnTo>
                  <a:pt x="1051" y="1821"/>
                </a:lnTo>
                <a:lnTo>
                  <a:pt x="1048" y="1826"/>
                </a:lnTo>
                <a:lnTo>
                  <a:pt x="1043" y="1835"/>
                </a:lnTo>
                <a:lnTo>
                  <a:pt x="1033" y="1851"/>
                </a:lnTo>
                <a:lnTo>
                  <a:pt x="1019" y="1872"/>
                </a:lnTo>
                <a:lnTo>
                  <a:pt x="1012" y="1877"/>
                </a:lnTo>
                <a:lnTo>
                  <a:pt x="1004" y="1887"/>
                </a:lnTo>
                <a:lnTo>
                  <a:pt x="999" y="1892"/>
                </a:lnTo>
                <a:lnTo>
                  <a:pt x="994" y="1897"/>
                </a:lnTo>
                <a:lnTo>
                  <a:pt x="993" y="1901"/>
                </a:lnTo>
                <a:lnTo>
                  <a:pt x="993" y="1906"/>
                </a:lnTo>
                <a:lnTo>
                  <a:pt x="991" y="1913"/>
                </a:lnTo>
                <a:lnTo>
                  <a:pt x="988" y="1928"/>
                </a:lnTo>
                <a:lnTo>
                  <a:pt x="982" y="1950"/>
                </a:lnTo>
                <a:lnTo>
                  <a:pt x="979" y="1965"/>
                </a:lnTo>
                <a:lnTo>
                  <a:pt x="975" y="1973"/>
                </a:lnTo>
                <a:lnTo>
                  <a:pt x="973" y="1984"/>
                </a:lnTo>
                <a:lnTo>
                  <a:pt x="972" y="1992"/>
                </a:lnTo>
                <a:lnTo>
                  <a:pt x="969" y="1996"/>
                </a:lnTo>
                <a:lnTo>
                  <a:pt x="966" y="2002"/>
                </a:lnTo>
                <a:lnTo>
                  <a:pt x="959" y="2012"/>
                </a:lnTo>
                <a:lnTo>
                  <a:pt x="953" y="2020"/>
                </a:lnTo>
                <a:lnTo>
                  <a:pt x="948" y="2028"/>
                </a:lnTo>
                <a:lnTo>
                  <a:pt x="942" y="2036"/>
                </a:lnTo>
                <a:lnTo>
                  <a:pt x="939" y="2041"/>
                </a:lnTo>
                <a:lnTo>
                  <a:pt x="935" y="2045"/>
                </a:lnTo>
                <a:lnTo>
                  <a:pt x="926" y="2051"/>
                </a:lnTo>
                <a:lnTo>
                  <a:pt x="914" y="2060"/>
                </a:lnTo>
                <a:lnTo>
                  <a:pt x="902" y="2068"/>
                </a:lnTo>
                <a:lnTo>
                  <a:pt x="899" y="2067"/>
                </a:lnTo>
                <a:lnTo>
                  <a:pt x="899" y="2089"/>
                </a:lnTo>
                <a:lnTo>
                  <a:pt x="899" y="2098"/>
                </a:lnTo>
                <a:lnTo>
                  <a:pt x="898" y="2104"/>
                </a:lnTo>
                <a:lnTo>
                  <a:pt x="898" y="2110"/>
                </a:lnTo>
                <a:lnTo>
                  <a:pt x="897" y="2116"/>
                </a:lnTo>
                <a:lnTo>
                  <a:pt x="895" y="2124"/>
                </a:lnTo>
                <a:lnTo>
                  <a:pt x="893" y="2130"/>
                </a:lnTo>
                <a:lnTo>
                  <a:pt x="892" y="2133"/>
                </a:lnTo>
                <a:lnTo>
                  <a:pt x="891" y="2138"/>
                </a:lnTo>
                <a:lnTo>
                  <a:pt x="889" y="2142"/>
                </a:lnTo>
                <a:lnTo>
                  <a:pt x="887" y="2147"/>
                </a:lnTo>
                <a:lnTo>
                  <a:pt x="886" y="2151"/>
                </a:lnTo>
                <a:lnTo>
                  <a:pt x="882" y="2157"/>
                </a:lnTo>
                <a:lnTo>
                  <a:pt x="879" y="2162"/>
                </a:lnTo>
                <a:lnTo>
                  <a:pt x="875" y="2169"/>
                </a:lnTo>
                <a:lnTo>
                  <a:pt x="871" y="2178"/>
                </a:lnTo>
                <a:lnTo>
                  <a:pt x="866" y="2185"/>
                </a:lnTo>
                <a:lnTo>
                  <a:pt x="862" y="2191"/>
                </a:lnTo>
                <a:lnTo>
                  <a:pt x="857" y="2199"/>
                </a:lnTo>
                <a:lnTo>
                  <a:pt x="854" y="2205"/>
                </a:lnTo>
                <a:lnTo>
                  <a:pt x="851" y="2210"/>
                </a:lnTo>
                <a:lnTo>
                  <a:pt x="847" y="2215"/>
                </a:lnTo>
                <a:lnTo>
                  <a:pt x="846" y="2218"/>
                </a:lnTo>
                <a:lnTo>
                  <a:pt x="844" y="2223"/>
                </a:lnTo>
                <a:lnTo>
                  <a:pt x="841" y="2226"/>
                </a:lnTo>
                <a:lnTo>
                  <a:pt x="838" y="2233"/>
                </a:lnTo>
                <a:lnTo>
                  <a:pt x="833" y="2240"/>
                </a:lnTo>
                <a:lnTo>
                  <a:pt x="441" y="2133"/>
                </a:lnTo>
                <a:lnTo>
                  <a:pt x="421" y="2128"/>
                </a:lnTo>
                <a:lnTo>
                  <a:pt x="421" y="2114"/>
                </a:lnTo>
                <a:lnTo>
                  <a:pt x="417" y="2106"/>
                </a:lnTo>
                <a:lnTo>
                  <a:pt x="413" y="2099"/>
                </a:lnTo>
                <a:lnTo>
                  <a:pt x="407" y="2090"/>
                </a:lnTo>
                <a:lnTo>
                  <a:pt x="400" y="2083"/>
                </a:lnTo>
                <a:lnTo>
                  <a:pt x="393" y="2077"/>
                </a:lnTo>
                <a:lnTo>
                  <a:pt x="384" y="2069"/>
                </a:lnTo>
                <a:lnTo>
                  <a:pt x="371" y="2060"/>
                </a:lnTo>
                <a:lnTo>
                  <a:pt x="359" y="2053"/>
                </a:lnTo>
                <a:lnTo>
                  <a:pt x="345" y="2046"/>
                </a:lnTo>
                <a:lnTo>
                  <a:pt x="331" y="2036"/>
                </a:lnTo>
                <a:lnTo>
                  <a:pt x="318" y="2028"/>
                </a:lnTo>
                <a:lnTo>
                  <a:pt x="309" y="2020"/>
                </a:lnTo>
                <a:lnTo>
                  <a:pt x="288" y="2009"/>
                </a:lnTo>
                <a:lnTo>
                  <a:pt x="279" y="2002"/>
                </a:lnTo>
                <a:lnTo>
                  <a:pt x="269" y="1994"/>
                </a:lnTo>
                <a:lnTo>
                  <a:pt x="257" y="1982"/>
                </a:lnTo>
                <a:lnTo>
                  <a:pt x="245" y="1968"/>
                </a:lnTo>
                <a:lnTo>
                  <a:pt x="232" y="1954"/>
                </a:lnTo>
                <a:lnTo>
                  <a:pt x="226" y="1944"/>
                </a:lnTo>
                <a:lnTo>
                  <a:pt x="217" y="1930"/>
                </a:lnTo>
                <a:lnTo>
                  <a:pt x="209" y="1914"/>
                </a:lnTo>
                <a:lnTo>
                  <a:pt x="199" y="1898"/>
                </a:lnTo>
                <a:lnTo>
                  <a:pt x="188" y="1877"/>
                </a:lnTo>
                <a:lnTo>
                  <a:pt x="178" y="1853"/>
                </a:lnTo>
                <a:lnTo>
                  <a:pt x="173" y="1839"/>
                </a:lnTo>
                <a:lnTo>
                  <a:pt x="168" y="1823"/>
                </a:lnTo>
                <a:lnTo>
                  <a:pt x="162" y="1807"/>
                </a:lnTo>
                <a:lnTo>
                  <a:pt x="161" y="1799"/>
                </a:lnTo>
                <a:lnTo>
                  <a:pt x="158" y="1790"/>
                </a:lnTo>
                <a:lnTo>
                  <a:pt x="157" y="1781"/>
                </a:lnTo>
                <a:lnTo>
                  <a:pt x="156" y="1770"/>
                </a:lnTo>
                <a:lnTo>
                  <a:pt x="155" y="1758"/>
                </a:lnTo>
                <a:lnTo>
                  <a:pt x="154" y="1743"/>
                </a:lnTo>
                <a:lnTo>
                  <a:pt x="152" y="1730"/>
                </a:lnTo>
                <a:lnTo>
                  <a:pt x="154" y="1706"/>
                </a:lnTo>
                <a:lnTo>
                  <a:pt x="156" y="1683"/>
                </a:lnTo>
                <a:lnTo>
                  <a:pt x="157" y="1657"/>
                </a:lnTo>
                <a:lnTo>
                  <a:pt x="158" y="1631"/>
                </a:lnTo>
                <a:lnTo>
                  <a:pt x="160" y="1613"/>
                </a:lnTo>
                <a:lnTo>
                  <a:pt x="161" y="1602"/>
                </a:lnTo>
                <a:lnTo>
                  <a:pt x="162" y="1588"/>
                </a:lnTo>
                <a:lnTo>
                  <a:pt x="162" y="1577"/>
                </a:lnTo>
                <a:lnTo>
                  <a:pt x="163" y="1567"/>
                </a:lnTo>
                <a:lnTo>
                  <a:pt x="163" y="1555"/>
                </a:lnTo>
                <a:lnTo>
                  <a:pt x="163" y="1547"/>
                </a:lnTo>
                <a:lnTo>
                  <a:pt x="162" y="1539"/>
                </a:lnTo>
                <a:lnTo>
                  <a:pt x="163" y="1525"/>
                </a:lnTo>
                <a:lnTo>
                  <a:pt x="163" y="1507"/>
                </a:lnTo>
                <a:lnTo>
                  <a:pt x="163" y="1494"/>
                </a:lnTo>
                <a:lnTo>
                  <a:pt x="165" y="1482"/>
                </a:lnTo>
                <a:lnTo>
                  <a:pt x="165" y="1465"/>
                </a:lnTo>
                <a:lnTo>
                  <a:pt x="166" y="1451"/>
                </a:lnTo>
                <a:lnTo>
                  <a:pt x="166" y="1439"/>
                </a:lnTo>
                <a:lnTo>
                  <a:pt x="166" y="1423"/>
                </a:lnTo>
                <a:lnTo>
                  <a:pt x="166" y="1412"/>
                </a:lnTo>
                <a:lnTo>
                  <a:pt x="166" y="1403"/>
                </a:lnTo>
                <a:lnTo>
                  <a:pt x="167" y="1393"/>
                </a:lnTo>
                <a:lnTo>
                  <a:pt x="168" y="1387"/>
                </a:lnTo>
                <a:lnTo>
                  <a:pt x="169" y="1382"/>
                </a:lnTo>
                <a:lnTo>
                  <a:pt x="169" y="1364"/>
                </a:lnTo>
                <a:lnTo>
                  <a:pt x="178" y="1328"/>
                </a:lnTo>
                <a:lnTo>
                  <a:pt x="201" y="1297"/>
                </a:lnTo>
                <a:lnTo>
                  <a:pt x="195" y="1284"/>
                </a:lnTo>
                <a:lnTo>
                  <a:pt x="197" y="1278"/>
                </a:lnTo>
                <a:lnTo>
                  <a:pt x="194" y="1272"/>
                </a:lnTo>
                <a:lnTo>
                  <a:pt x="194" y="1269"/>
                </a:lnTo>
                <a:lnTo>
                  <a:pt x="192" y="1265"/>
                </a:lnTo>
                <a:lnTo>
                  <a:pt x="189" y="1264"/>
                </a:lnTo>
                <a:lnTo>
                  <a:pt x="185" y="1267"/>
                </a:lnTo>
                <a:lnTo>
                  <a:pt x="181" y="1263"/>
                </a:lnTo>
                <a:lnTo>
                  <a:pt x="182" y="1254"/>
                </a:lnTo>
                <a:lnTo>
                  <a:pt x="177" y="1249"/>
                </a:lnTo>
                <a:lnTo>
                  <a:pt x="176" y="1243"/>
                </a:lnTo>
                <a:lnTo>
                  <a:pt x="168" y="1243"/>
                </a:lnTo>
                <a:lnTo>
                  <a:pt x="173" y="1235"/>
                </a:lnTo>
                <a:lnTo>
                  <a:pt x="174" y="1233"/>
                </a:lnTo>
                <a:lnTo>
                  <a:pt x="171" y="1230"/>
                </a:lnTo>
                <a:lnTo>
                  <a:pt x="168" y="1226"/>
                </a:lnTo>
                <a:lnTo>
                  <a:pt x="162" y="1222"/>
                </a:lnTo>
                <a:lnTo>
                  <a:pt x="174" y="1206"/>
                </a:lnTo>
                <a:lnTo>
                  <a:pt x="178" y="1206"/>
                </a:lnTo>
                <a:lnTo>
                  <a:pt x="178" y="1204"/>
                </a:lnTo>
                <a:lnTo>
                  <a:pt x="176" y="1199"/>
                </a:lnTo>
                <a:lnTo>
                  <a:pt x="167" y="1190"/>
                </a:lnTo>
                <a:lnTo>
                  <a:pt x="166" y="1184"/>
                </a:lnTo>
                <a:lnTo>
                  <a:pt x="167" y="1179"/>
                </a:lnTo>
                <a:lnTo>
                  <a:pt x="177" y="1162"/>
                </a:lnTo>
                <a:lnTo>
                  <a:pt x="174" y="1157"/>
                </a:lnTo>
                <a:lnTo>
                  <a:pt x="173" y="1147"/>
                </a:lnTo>
                <a:lnTo>
                  <a:pt x="171" y="1136"/>
                </a:lnTo>
                <a:lnTo>
                  <a:pt x="166" y="1129"/>
                </a:lnTo>
                <a:lnTo>
                  <a:pt x="161" y="1121"/>
                </a:lnTo>
                <a:lnTo>
                  <a:pt x="161" y="1116"/>
                </a:lnTo>
                <a:lnTo>
                  <a:pt x="160" y="1113"/>
                </a:lnTo>
                <a:lnTo>
                  <a:pt x="152" y="1080"/>
                </a:lnTo>
                <a:lnTo>
                  <a:pt x="151" y="1072"/>
                </a:lnTo>
                <a:lnTo>
                  <a:pt x="150" y="1066"/>
                </a:lnTo>
                <a:lnTo>
                  <a:pt x="146" y="1060"/>
                </a:lnTo>
                <a:lnTo>
                  <a:pt x="144" y="1051"/>
                </a:lnTo>
                <a:lnTo>
                  <a:pt x="144" y="1036"/>
                </a:lnTo>
                <a:lnTo>
                  <a:pt x="145" y="1017"/>
                </a:lnTo>
                <a:lnTo>
                  <a:pt x="146" y="1007"/>
                </a:lnTo>
                <a:lnTo>
                  <a:pt x="146" y="979"/>
                </a:lnTo>
                <a:lnTo>
                  <a:pt x="149" y="960"/>
                </a:lnTo>
                <a:lnTo>
                  <a:pt x="154" y="949"/>
                </a:lnTo>
                <a:lnTo>
                  <a:pt x="158" y="940"/>
                </a:lnTo>
                <a:lnTo>
                  <a:pt x="165" y="932"/>
                </a:lnTo>
                <a:lnTo>
                  <a:pt x="173" y="923"/>
                </a:lnTo>
                <a:lnTo>
                  <a:pt x="214" y="884"/>
                </a:lnTo>
                <a:lnTo>
                  <a:pt x="230" y="860"/>
                </a:lnTo>
                <a:lnTo>
                  <a:pt x="240" y="828"/>
                </a:lnTo>
                <a:lnTo>
                  <a:pt x="252" y="830"/>
                </a:lnTo>
                <a:lnTo>
                  <a:pt x="272" y="822"/>
                </a:lnTo>
                <a:lnTo>
                  <a:pt x="277" y="774"/>
                </a:lnTo>
                <a:lnTo>
                  <a:pt x="272" y="753"/>
                </a:lnTo>
                <a:lnTo>
                  <a:pt x="289" y="695"/>
                </a:lnTo>
                <a:lnTo>
                  <a:pt x="296" y="678"/>
                </a:lnTo>
                <a:lnTo>
                  <a:pt x="302" y="654"/>
                </a:lnTo>
                <a:lnTo>
                  <a:pt x="307" y="631"/>
                </a:lnTo>
                <a:lnTo>
                  <a:pt x="315" y="617"/>
                </a:lnTo>
                <a:lnTo>
                  <a:pt x="317" y="606"/>
                </a:lnTo>
                <a:lnTo>
                  <a:pt x="309" y="596"/>
                </a:lnTo>
                <a:lnTo>
                  <a:pt x="320" y="577"/>
                </a:lnTo>
                <a:lnTo>
                  <a:pt x="348" y="576"/>
                </a:lnTo>
                <a:lnTo>
                  <a:pt x="391" y="571"/>
                </a:lnTo>
                <a:lnTo>
                  <a:pt x="411" y="565"/>
                </a:lnTo>
                <a:lnTo>
                  <a:pt x="424" y="559"/>
                </a:lnTo>
                <a:lnTo>
                  <a:pt x="441" y="548"/>
                </a:lnTo>
                <a:lnTo>
                  <a:pt x="462" y="529"/>
                </a:lnTo>
                <a:lnTo>
                  <a:pt x="478" y="517"/>
                </a:lnTo>
                <a:lnTo>
                  <a:pt x="492" y="513"/>
                </a:lnTo>
                <a:lnTo>
                  <a:pt x="507" y="512"/>
                </a:lnTo>
                <a:lnTo>
                  <a:pt x="530" y="513"/>
                </a:lnTo>
                <a:lnTo>
                  <a:pt x="532" y="506"/>
                </a:lnTo>
                <a:lnTo>
                  <a:pt x="532" y="492"/>
                </a:lnTo>
                <a:lnTo>
                  <a:pt x="534" y="485"/>
                </a:lnTo>
                <a:lnTo>
                  <a:pt x="541" y="475"/>
                </a:lnTo>
                <a:lnTo>
                  <a:pt x="548" y="469"/>
                </a:lnTo>
                <a:lnTo>
                  <a:pt x="593" y="449"/>
                </a:lnTo>
                <a:lnTo>
                  <a:pt x="598" y="447"/>
                </a:lnTo>
                <a:lnTo>
                  <a:pt x="594" y="442"/>
                </a:lnTo>
                <a:lnTo>
                  <a:pt x="579" y="430"/>
                </a:lnTo>
                <a:lnTo>
                  <a:pt x="515" y="391"/>
                </a:lnTo>
                <a:lnTo>
                  <a:pt x="472" y="369"/>
                </a:lnTo>
                <a:lnTo>
                  <a:pt x="438" y="345"/>
                </a:lnTo>
                <a:lnTo>
                  <a:pt x="427" y="335"/>
                </a:lnTo>
                <a:lnTo>
                  <a:pt x="416" y="324"/>
                </a:lnTo>
                <a:lnTo>
                  <a:pt x="405" y="309"/>
                </a:lnTo>
                <a:lnTo>
                  <a:pt x="390" y="285"/>
                </a:lnTo>
                <a:lnTo>
                  <a:pt x="385" y="276"/>
                </a:lnTo>
                <a:lnTo>
                  <a:pt x="371" y="240"/>
                </a:lnTo>
                <a:lnTo>
                  <a:pt x="370" y="233"/>
                </a:lnTo>
                <a:lnTo>
                  <a:pt x="368" y="202"/>
                </a:lnTo>
                <a:lnTo>
                  <a:pt x="363" y="156"/>
                </a:lnTo>
                <a:lnTo>
                  <a:pt x="360" y="150"/>
                </a:lnTo>
                <a:lnTo>
                  <a:pt x="355" y="145"/>
                </a:lnTo>
                <a:lnTo>
                  <a:pt x="349" y="140"/>
                </a:lnTo>
                <a:lnTo>
                  <a:pt x="343" y="139"/>
                </a:lnTo>
                <a:lnTo>
                  <a:pt x="341" y="140"/>
                </a:lnTo>
                <a:lnTo>
                  <a:pt x="329" y="146"/>
                </a:lnTo>
                <a:lnTo>
                  <a:pt x="322" y="155"/>
                </a:lnTo>
                <a:lnTo>
                  <a:pt x="316" y="164"/>
                </a:lnTo>
                <a:lnTo>
                  <a:pt x="311" y="171"/>
                </a:lnTo>
                <a:lnTo>
                  <a:pt x="306" y="193"/>
                </a:lnTo>
                <a:lnTo>
                  <a:pt x="306" y="210"/>
                </a:lnTo>
                <a:lnTo>
                  <a:pt x="310" y="271"/>
                </a:lnTo>
                <a:lnTo>
                  <a:pt x="313" y="290"/>
                </a:lnTo>
                <a:lnTo>
                  <a:pt x="316" y="301"/>
                </a:lnTo>
                <a:lnTo>
                  <a:pt x="317" y="317"/>
                </a:lnTo>
                <a:lnTo>
                  <a:pt x="327" y="432"/>
                </a:lnTo>
                <a:lnTo>
                  <a:pt x="326" y="455"/>
                </a:lnTo>
                <a:lnTo>
                  <a:pt x="323" y="471"/>
                </a:lnTo>
                <a:lnTo>
                  <a:pt x="321" y="480"/>
                </a:lnTo>
                <a:lnTo>
                  <a:pt x="317" y="489"/>
                </a:lnTo>
                <a:lnTo>
                  <a:pt x="309" y="500"/>
                </a:lnTo>
                <a:lnTo>
                  <a:pt x="301" y="505"/>
                </a:lnTo>
                <a:lnTo>
                  <a:pt x="283" y="512"/>
                </a:lnTo>
                <a:lnTo>
                  <a:pt x="268" y="516"/>
                </a:lnTo>
                <a:lnTo>
                  <a:pt x="258" y="516"/>
                </a:lnTo>
                <a:lnTo>
                  <a:pt x="248" y="514"/>
                </a:lnTo>
                <a:lnTo>
                  <a:pt x="229" y="510"/>
                </a:lnTo>
                <a:lnTo>
                  <a:pt x="221" y="505"/>
                </a:lnTo>
                <a:lnTo>
                  <a:pt x="216" y="500"/>
                </a:lnTo>
                <a:lnTo>
                  <a:pt x="210" y="491"/>
                </a:lnTo>
                <a:lnTo>
                  <a:pt x="203" y="486"/>
                </a:lnTo>
                <a:lnTo>
                  <a:pt x="198" y="479"/>
                </a:lnTo>
                <a:lnTo>
                  <a:pt x="193" y="470"/>
                </a:lnTo>
                <a:lnTo>
                  <a:pt x="188" y="452"/>
                </a:lnTo>
                <a:lnTo>
                  <a:pt x="187" y="434"/>
                </a:lnTo>
                <a:lnTo>
                  <a:pt x="184" y="425"/>
                </a:lnTo>
                <a:lnTo>
                  <a:pt x="183" y="416"/>
                </a:lnTo>
                <a:lnTo>
                  <a:pt x="183" y="400"/>
                </a:lnTo>
                <a:lnTo>
                  <a:pt x="184" y="385"/>
                </a:lnTo>
                <a:lnTo>
                  <a:pt x="176" y="349"/>
                </a:lnTo>
                <a:lnTo>
                  <a:pt x="177" y="341"/>
                </a:lnTo>
                <a:lnTo>
                  <a:pt x="177" y="333"/>
                </a:lnTo>
                <a:lnTo>
                  <a:pt x="176" y="317"/>
                </a:lnTo>
                <a:lnTo>
                  <a:pt x="172" y="306"/>
                </a:lnTo>
                <a:lnTo>
                  <a:pt x="163" y="284"/>
                </a:lnTo>
                <a:lnTo>
                  <a:pt x="155" y="272"/>
                </a:lnTo>
                <a:lnTo>
                  <a:pt x="147" y="257"/>
                </a:lnTo>
                <a:lnTo>
                  <a:pt x="144" y="252"/>
                </a:lnTo>
                <a:lnTo>
                  <a:pt x="128" y="231"/>
                </a:lnTo>
                <a:lnTo>
                  <a:pt x="125" y="226"/>
                </a:lnTo>
                <a:lnTo>
                  <a:pt x="124" y="220"/>
                </a:lnTo>
                <a:lnTo>
                  <a:pt x="124" y="178"/>
                </a:lnTo>
                <a:lnTo>
                  <a:pt x="119" y="140"/>
                </a:lnTo>
                <a:lnTo>
                  <a:pt x="129" y="139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B44BC8DE-8F39-62AD-B560-EDABA5F7EA04}"/>
              </a:ext>
            </a:extLst>
          </p:cNvPr>
          <p:cNvSpPr>
            <a:spLocks noEditPoints="1"/>
          </p:cNvSpPr>
          <p:nvPr/>
        </p:nvSpPr>
        <p:spPr bwMode="auto">
          <a:xfrm>
            <a:off x="4838506" y="1419622"/>
            <a:ext cx="3405902" cy="2952349"/>
          </a:xfrm>
          <a:custGeom>
            <a:avLst/>
            <a:gdLst>
              <a:gd name="T0" fmla="*/ 124 w 2801"/>
              <a:gd name="T1" fmla="*/ 2208 h 2428"/>
              <a:gd name="T2" fmla="*/ 225 w 2801"/>
              <a:gd name="T3" fmla="*/ 2189 h 2428"/>
              <a:gd name="T4" fmla="*/ 85 w 2801"/>
              <a:gd name="T5" fmla="*/ 2367 h 2428"/>
              <a:gd name="T6" fmla="*/ 144 w 2801"/>
              <a:gd name="T7" fmla="*/ 112 h 2428"/>
              <a:gd name="T8" fmla="*/ 214 w 2801"/>
              <a:gd name="T9" fmla="*/ 96 h 2428"/>
              <a:gd name="T10" fmla="*/ 379 w 2801"/>
              <a:gd name="T11" fmla="*/ 140 h 2428"/>
              <a:gd name="T12" fmla="*/ 482 w 2801"/>
              <a:gd name="T13" fmla="*/ 60 h 2428"/>
              <a:gd name="T14" fmla="*/ 609 w 2801"/>
              <a:gd name="T15" fmla="*/ 77 h 2428"/>
              <a:gd name="T16" fmla="*/ 787 w 2801"/>
              <a:gd name="T17" fmla="*/ 36 h 2428"/>
              <a:gd name="T18" fmla="*/ 1396 w 2801"/>
              <a:gd name="T19" fmla="*/ 80 h 2428"/>
              <a:gd name="T20" fmla="*/ 1732 w 2801"/>
              <a:gd name="T21" fmla="*/ 203 h 2428"/>
              <a:gd name="T22" fmla="*/ 1936 w 2801"/>
              <a:gd name="T23" fmla="*/ 437 h 2428"/>
              <a:gd name="T24" fmla="*/ 1983 w 2801"/>
              <a:gd name="T25" fmla="*/ 533 h 2428"/>
              <a:gd name="T26" fmla="*/ 2010 w 2801"/>
              <a:gd name="T27" fmla="*/ 569 h 2428"/>
              <a:gd name="T28" fmla="*/ 2056 w 2801"/>
              <a:gd name="T29" fmla="*/ 623 h 2428"/>
              <a:gd name="T30" fmla="*/ 2112 w 2801"/>
              <a:gd name="T31" fmla="*/ 755 h 2428"/>
              <a:gd name="T32" fmla="*/ 2186 w 2801"/>
              <a:gd name="T33" fmla="*/ 837 h 2428"/>
              <a:gd name="T34" fmla="*/ 2237 w 2801"/>
              <a:gd name="T35" fmla="*/ 863 h 2428"/>
              <a:gd name="T36" fmla="*/ 2410 w 2801"/>
              <a:gd name="T37" fmla="*/ 917 h 2428"/>
              <a:gd name="T38" fmla="*/ 2591 w 2801"/>
              <a:gd name="T39" fmla="*/ 939 h 2428"/>
              <a:gd name="T40" fmla="*/ 2729 w 2801"/>
              <a:gd name="T41" fmla="*/ 927 h 2428"/>
              <a:gd name="T42" fmla="*/ 2800 w 2801"/>
              <a:gd name="T43" fmla="*/ 953 h 2428"/>
              <a:gd name="T44" fmla="*/ 2702 w 2801"/>
              <a:gd name="T45" fmla="*/ 1065 h 2428"/>
              <a:gd name="T46" fmla="*/ 2451 w 2801"/>
              <a:gd name="T47" fmla="*/ 1081 h 2428"/>
              <a:gd name="T48" fmla="*/ 2271 w 2801"/>
              <a:gd name="T49" fmla="*/ 1086 h 2428"/>
              <a:gd name="T50" fmla="*/ 1911 w 2801"/>
              <a:gd name="T51" fmla="*/ 1091 h 2428"/>
              <a:gd name="T52" fmla="*/ 1695 w 2801"/>
              <a:gd name="T53" fmla="*/ 1237 h 2428"/>
              <a:gd name="T54" fmla="*/ 1352 w 2801"/>
              <a:gd name="T55" fmla="*/ 1344 h 2428"/>
              <a:gd name="T56" fmla="*/ 1228 w 2801"/>
              <a:gd name="T57" fmla="*/ 1430 h 2428"/>
              <a:gd name="T58" fmla="*/ 1132 w 2801"/>
              <a:gd name="T59" fmla="*/ 1680 h 2428"/>
              <a:gd name="T60" fmla="*/ 1055 w 2801"/>
              <a:gd name="T61" fmla="*/ 1807 h 2428"/>
              <a:gd name="T62" fmla="*/ 999 w 2801"/>
              <a:gd name="T63" fmla="*/ 1892 h 2428"/>
              <a:gd name="T64" fmla="*/ 973 w 2801"/>
              <a:gd name="T65" fmla="*/ 1984 h 2428"/>
              <a:gd name="T66" fmla="*/ 935 w 2801"/>
              <a:gd name="T67" fmla="*/ 2045 h 2428"/>
              <a:gd name="T68" fmla="*/ 897 w 2801"/>
              <a:gd name="T69" fmla="*/ 2116 h 2428"/>
              <a:gd name="T70" fmla="*/ 879 w 2801"/>
              <a:gd name="T71" fmla="*/ 2162 h 2428"/>
              <a:gd name="T72" fmla="*/ 846 w 2801"/>
              <a:gd name="T73" fmla="*/ 2218 h 2428"/>
              <a:gd name="T74" fmla="*/ 413 w 2801"/>
              <a:gd name="T75" fmla="*/ 2099 h 2428"/>
              <a:gd name="T76" fmla="*/ 318 w 2801"/>
              <a:gd name="T77" fmla="*/ 2028 h 2428"/>
              <a:gd name="T78" fmla="*/ 217 w 2801"/>
              <a:gd name="T79" fmla="*/ 1930 h 2428"/>
              <a:gd name="T80" fmla="*/ 158 w 2801"/>
              <a:gd name="T81" fmla="*/ 1790 h 2428"/>
              <a:gd name="T82" fmla="*/ 158 w 2801"/>
              <a:gd name="T83" fmla="*/ 1631 h 2428"/>
              <a:gd name="T84" fmla="*/ 163 w 2801"/>
              <a:gd name="T85" fmla="*/ 1525 h 2428"/>
              <a:gd name="T86" fmla="*/ 166 w 2801"/>
              <a:gd name="T87" fmla="*/ 1403 h 2428"/>
              <a:gd name="T88" fmla="*/ 194 w 2801"/>
              <a:gd name="T89" fmla="*/ 1272 h 2428"/>
              <a:gd name="T90" fmla="*/ 168 w 2801"/>
              <a:gd name="T91" fmla="*/ 1243 h 2428"/>
              <a:gd name="T92" fmla="*/ 176 w 2801"/>
              <a:gd name="T93" fmla="*/ 1199 h 2428"/>
              <a:gd name="T94" fmla="*/ 161 w 2801"/>
              <a:gd name="T95" fmla="*/ 1121 h 2428"/>
              <a:gd name="T96" fmla="*/ 145 w 2801"/>
              <a:gd name="T97" fmla="*/ 1017 h 2428"/>
              <a:gd name="T98" fmla="*/ 230 w 2801"/>
              <a:gd name="T99" fmla="*/ 860 h 2428"/>
              <a:gd name="T100" fmla="*/ 307 w 2801"/>
              <a:gd name="T101" fmla="*/ 631 h 2428"/>
              <a:gd name="T102" fmla="*/ 441 w 2801"/>
              <a:gd name="T103" fmla="*/ 548 h 2428"/>
              <a:gd name="T104" fmla="*/ 541 w 2801"/>
              <a:gd name="T105" fmla="*/ 475 h 2428"/>
              <a:gd name="T106" fmla="*/ 427 w 2801"/>
              <a:gd name="T107" fmla="*/ 335 h 2428"/>
              <a:gd name="T108" fmla="*/ 360 w 2801"/>
              <a:gd name="T109" fmla="*/ 150 h 2428"/>
              <a:gd name="T110" fmla="*/ 306 w 2801"/>
              <a:gd name="T111" fmla="*/ 193 h 2428"/>
              <a:gd name="T112" fmla="*/ 321 w 2801"/>
              <a:gd name="T113" fmla="*/ 480 h 2428"/>
              <a:gd name="T114" fmla="*/ 221 w 2801"/>
              <a:gd name="T115" fmla="*/ 505 h 2428"/>
              <a:gd name="T116" fmla="*/ 183 w 2801"/>
              <a:gd name="T117" fmla="*/ 416 h 2428"/>
              <a:gd name="T118" fmla="*/ 155 w 2801"/>
              <a:gd name="T119" fmla="*/ 272 h 2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01" h="2428">
                <a:moveTo>
                  <a:pt x="0" y="2409"/>
                </a:moveTo>
                <a:lnTo>
                  <a:pt x="28" y="2279"/>
                </a:lnTo>
                <a:lnTo>
                  <a:pt x="40" y="2274"/>
                </a:lnTo>
                <a:lnTo>
                  <a:pt x="62" y="2264"/>
                </a:lnTo>
                <a:lnTo>
                  <a:pt x="81" y="2244"/>
                </a:lnTo>
                <a:lnTo>
                  <a:pt x="93" y="2232"/>
                </a:lnTo>
                <a:lnTo>
                  <a:pt x="98" y="2227"/>
                </a:lnTo>
                <a:lnTo>
                  <a:pt x="114" y="2216"/>
                </a:lnTo>
                <a:lnTo>
                  <a:pt x="124" y="2208"/>
                </a:lnTo>
                <a:lnTo>
                  <a:pt x="139" y="2191"/>
                </a:lnTo>
                <a:lnTo>
                  <a:pt x="155" y="2178"/>
                </a:lnTo>
                <a:lnTo>
                  <a:pt x="182" y="2172"/>
                </a:lnTo>
                <a:lnTo>
                  <a:pt x="194" y="2169"/>
                </a:lnTo>
                <a:lnTo>
                  <a:pt x="206" y="2165"/>
                </a:lnTo>
                <a:lnTo>
                  <a:pt x="210" y="2170"/>
                </a:lnTo>
                <a:lnTo>
                  <a:pt x="215" y="2175"/>
                </a:lnTo>
                <a:lnTo>
                  <a:pt x="219" y="2181"/>
                </a:lnTo>
                <a:lnTo>
                  <a:pt x="225" y="2189"/>
                </a:lnTo>
                <a:lnTo>
                  <a:pt x="229" y="2192"/>
                </a:lnTo>
                <a:lnTo>
                  <a:pt x="231" y="2195"/>
                </a:lnTo>
                <a:lnTo>
                  <a:pt x="241" y="2210"/>
                </a:lnTo>
                <a:lnTo>
                  <a:pt x="206" y="2236"/>
                </a:lnTo>
                <a:lnTo>
                  <a:pt x="179" y="2264"/>
                </a:lnTo>
                <a:lnTo>
                  <a:pt x="152" y="2295"/>
                </a:lnTo>
                <a:lnTo>
                  <a:pt x="126" y="2323"/>
                </a:lnTo>
                <a:lnTo>
                  <a:pt x="106" y="2346"/>
                </a:lnTo>
                <a:lnTo>
                  <a:pt x="85" y="2367"/>
                </a:lnTo>
                <a:lnTo>
                  <a:pt x="65" y="2388"/>
                </a:lnTo>
                <a:lnTo>
                  <a:pt x="44" y="2407"/>
                </a:lnTo>
                <a:lnTo>
                  <a:pt x="24" y="2421"/>
                </a:lnTo>
                <a:lnTo>
                  <a:pt x="8" y="2428"/>
                </a:lnTo>
                <a:lnTo>
                  <a:pt x="0" y="2409"/>
                </a:lnTo>
                <a:close/>
                <a:moveTo>
                  <a:pt x="129" y="139"/>
                </a:moveTo>
                <a:lnTo>
                  <a:pt x="133" y="138"/>
                </a:lnTo>
                <a:lnTo>
                  <a:pt x="135" y="133"/>
                </a:lnTo>
                <a:lnTo>
                  <a:pt x="144" y="112"/>
                </a:lnTo>
                <a:lnTo>
                  <a:pt x="147" y="107"/>
                </a:lnTo>
                <a:lnTo>
                  <a:pt x="154" y="103"/>
                </a:lnTo>
                <a:lnTo>
                  <a:pt x="161" y="97"/>
                </a:lnTo>
                <a:lnTo>
                  <a:pt x="169" y="91"/>
                </a:lnTo>
                <a:lnTo>
                  <a:pt x="187" y="85"/>
                </a:lnTo>
                <a:lnTo>
                  <a:pt x="192" y="85"/>
                </a:lnTo>
                <a:lnTo>
                  <a:pt x="199" y="86"/>
                </a:lnTo>
                <a:lnTo>
                  <a:pt x="203" y="88"/>
                </a:lnTo>
                <a:lnTo>
                  <a:pt x="214" y="96"/>
                </a:lnTo>
                <a:lnTo>
                  <a:pt x="220" y="102"/>
                </a:lnTo>
                <a:lnTo>
                  <a:pt x="226" y="109"/>
                </a:lnTo>
                <a:lnTo>
                  <a:pt x="230" y="113"/>
                </a:lnTo>
                <a:lnTo>
                  <a:pt x="235" y="114"/>
                </a:lnTo>
                <a:lnTo>
                  <a:pt x="258" y="120"/>
                </a:lnTo>
                <a:lnTo>
                  <a:pt x="295" y="127"/>
                </a:lnTo>
                <a:lnTo>
                  <a:pt x="344" y="134"/>
                </a:lnTo>
                <a:lnTo>
                  <a:pt x="365" y="144"/>
                </a:lnTo>
                <a:lnTo>
                  <a:pt x="379" y="140"/>
                </a:lnTo>
                <a:lnTo>
                  <a:pt x="403" y="119"/>
                </a:lnTo>
                <a:lnTo>
                  <a:pt x="417" y="102"/>
                </a:lnTo>
                <a:lnTo>
                  <a:pt x="428" y="91"/>
                </a:lnTo>
                <a:lnTo>
                  <a:pt x="438" y="85"/>
                </a:lnTo>
                <a:lnTo>
                  <a:pt x="453" y="75"/>
                </a:lnTo>
                <a:lnTo>
                  <a:pt x="456" y="75"/>
                </a:lnTo>
                <a:lnTo>
                  <a:pt x="461" y="70"/>
                </a:lnTo>
                <a:lnTo>
                  <a:pt x="470" y="68"/>
                </a:lnTo>
                <a:lnTo>
                  <a:pt x="482" y="60"/>
                </a:lnTo>
                <a:lnTo>
                  <a:pt x="500" y="58"/>
                </a:lnTo>
                <a:lnTo>
                  <a:pt x="516" y="61"/>
                </a:lnTo>
                <a:lnTo>
                  <a:pt x="532" y="66"/>
                </a:lnTo>
                <a:lnTo>
                  <a:pt x="547" y="70"/>
                </a:lnTo>
                <a:lnTo>
                  <a:pt x="564" y="72"/>
                </a:lnTo>
                <a:lnTo>
                  <a:pt x="572" y="76"/>
                </a:lnTo>
                <a:lnTo>
                  <a:pt x="589" y="79"/>
                </a:lnTo>
                <a:lnTo>
                  <a:pt x="598" y="80"/>
                </a:lnTo>
                <a:lnTo>
                  <a:pt x="609" y="77"/>
                </a:lnTo>
                <a:lnTo>
                  <a:pt x="630" y="70"/>
                </a:lnTo>
                <a:lnTo>
                  <a:pt x="637" y="65"/>
                </a:lnTo>
                <a:lnTo>
                  <a:pt x="657" y="47"/>
                </a:lnTo>
                <a:lnTo>
                  <a:pt x="665" y="42"/>
                </a:lnTo>
                <a:lnTo>
                  <a:pt x="674" y="40"/>
                </a:lnTo>
                <a:lnTo>
                  <a:pt x="754" y="45"/>
                </a:lnTo>
                <a:lnTo>
                  <a:pt x="760" y="45"/>
                </a:lnTo>
                <a:lnTo>
                  <a:pt x="777" y="43"/>
                </a:lnTo>
                <a:lnTo>
                  <a:pt x="787" y="36"/>
                </a:lnTo>
                <a:lnTo>
                  <a:pt x="814" y="38"/>
                </a:lnTo>
                <a:lnTo>
                  <a:pt x="913" y="26"/>
                </a:lnTo>
                <a:lnTo>
                  <a:pt x="984" y="17"/>
                </a:lnTo>
                <a:lnTo>
                  <a:pt x="1089" y="4"/>
                </a:lnTo>
                <a:lnTo>
                  <a:pt x="1114" y="2"/>
                </a:lnTo>
                <a:lnTo>
                  <a:pt x="1144" y="0"/>
                </a:lnTo>
                <a:lnTo>
                  <a:pt x="1230" y="18"/>
                </a:lnTo>
                <a:lnTo>
                  <a:pt x="1325" y="59"/>
                </a:lnTo>
                <a:lnTo>
                  <a:pt x="1396" y="80"/>
                </a:lnTo>
                <a:lnTo>
                  <a:pt x="1455" y="76"/>
                </a:lnTo>
                <a:lnTo>
                  <a:pt x="1513" y="87"/>
                </a:lnTo>
                <a:lnTo>
                  <a:pt x="1548" y="95"/>
                </a:lnTo>
                <a:lnTo>
                  <a:pt x="1583" y="120"/>
                </a:lnTo>
                <a:lnTo>
                  <a:pt x="1663" y="144"/>
                </a:lnTo>
                <a:lnTo>
                  <a:pt x="1694" y="155"/>
                </a:lnTo>
                <a:lnTo>
                  <a:pt x="1701" y="160"/>
                </a:lnTo>
                <a:lnTo>
                  <a:pt x="1712" y="177"/>
                </a:lnTo>
                <a:lnTo>
                  <a:pt x="1732" y="203"/>
                </a:lnTo>
                <a:lnTo>
                  <a:pt x="1757" y="233"/>
                </a:lnTo>
                <a:lnTo>
                  <a:pt x="1779" y="261"/>
                </a:lnTo>
                <a:lnTo>
                  <a:pt x="1813" y="299"/>
                </a:lnTo>
                <a:lnTo>
                  <a:pt x="1832" y="317"/>
                </a:lnTo>
                <a:lnTo>
                  <a:pt x="1836" y="324"/>
                </a:lnTo>
                <a:lnTo>
                  <a:pt x="1887" y="380"/>
                </a:lnTo>
                <a:lnTo>
                  <a:pt x="1918" y="420"/>
                </a:lnTo>
                <a:lnTo>
                  <a:pt x="1928" y="428"/>
                </a:lnTo>
                <a:lnTo>
                  <a:pt x="1936" y="437"/>
                </a:lnTo>
                <a:lnTo>
                  <a:pt x="1940" y="446"/>
                </a:lnTo>
                <a:lnTo>
                  <a:pt x="1948" y="463"/>
                </a:lnTo>
                <a:lnTo>
                  <a:pt x="1955" y="484"/>
                </a:lnTo>
                <a:lnTo>
                  <a:pt x="1957" y="490"/>
                </a:lnTo>
                <a:lnTo>
                  <a:pt x="1960" y="496"/>
                </a:lnTo>
                <a:lnTo>
                  <a:pt x="1965" y="505"/>
                </a:lnTo>
                <a:lnTo>
                  <a:pt x="1970" y="512"/>
                </a:lnTo>
                <a:lnTo>
                  <a:pt x="1976" y="524"/>
                </a:lnTo>
                <a:lnTo>
                  <a:pt x="1983" y="533"/>
                </a:lnTo>
                <a:lnTo>
                  <a:pt x="1986" y="535"/>
                </a:lnTo>
                <a:lnTo>
                  <a:pt x="1989" y="539"/>
                </a:lnTo>
                <a:lnTo>
                  <a:pt x="1992" y="544"/>
                </a:lnTo>
                <a:lnTo>
                  <a:pt x="1997" y="553"/>
                </a:lnTo>
                <a:lnTo>
                  <a:pt x="1999" y="556"/>
                </a:lnTo>
                <a:lnTo>
                  <a:pt x="2000" y="558"/>
                </a:lnTo>
                <a:lnTo>
                  <a:pt x="2002" y="561"/>
                </a:lnTo>
                <a:lnTo>
                  <a:pt x="2004" y="565"/>
                </a:lnTo>
                <a:lnTo>
                  <a:pt x="2010" y="569"/>
                </a:lnTo>
                <a:lnTo>
                  <a:pt x="2015" y="576"/>
                </a:lnTo>
                <a:lnTo>
                  <a:pt x="2020" y="583"/>
                </a:lnTo>
                <a:lnTo>
                  <a:pt x="2024" y="586"/>
                </a:lnTo>
                <a:lnTo>
                  <a:pt x="2027" y="591"/>
                </a:lnTo>
                <a:lnTo>
                  <a:pt x="2034" y="597"/>
                </a:lnTo>
                <a:lnTo>
                  <a:pt x="2037" y="602"/>
                </a:lnTo>
                <a:lnTo>
                  <a:pt x="2043" y="608"/>
                </a:lnTo>
                <a:lnTo>
                  <a:pt x="2050" y="617"/>
                </a:lnTo>
                <a:lnTo>
                  <a:pt x="2056" y="623"/>
                </a:lnTo>
                <a:lnTo>
                  <a:pt x="2058" y="625"/>
                </a:lnTo>
                <a:lnTo>
                  <a:pt x="2080" y="646"/>
                </a:lnTo>
                <a:lnTo>
                  <a:pt x="2078" y="661"/>
                </a:lnTo>
                <a:lnTo>
                  <a:pt x="2083" y="677"/>
                </a:lnTo>
                <a:lnTo>
                  <a:pt x="2088" y="689"/>
                </a:lnTo>
                <a:lnTo>
                  <a:pt x="2098" y="715"/>
                </a:lnTo>
                <a:lnTo>
                  <a:pt x="2104" y="727"/>
                </a:lnTo>
                <a:lnTo>
                  <a:pt x="2107" y="742"/>
                </a:lnTo>
                <a:lnTo>
                  <a:pt x="2112" y="755"/>
                </a:lnTo>
                <a:lnTo>
                  <a:pt x="2125" y="772"/>
                </a:lnTo>
                <a:lnTo>
                  <a:pt x="2139" y="790"/>
                </a:lnTo>
                <a:lnTo>
                  <a:pt x="2153" y="809"/>
                </a:lnTo>
                <a:lnTo>
                  <a:pt x="2169" y="825"/>
                </a:lnTo>
                <a:lnTo>
                  <a:pt x="2180" y="832"/>
                </a:lnTo>
                <a:lnTo>
                  <a:pt x="2181" y="835"/>
                </a:lnTo>
                <a:lnTo>
                  <a:pt x="2184" y="836"/>
                </a:lnTo>
                <a:lnTo>
                  <a:pt x="2185" y="837"/>
                </a:lnTo>
                <a:lnTo>
                  <a:pt x="2186" y="837"/>
                </a:lnTo>
                <a:lnTo>
                  <a:pt x="2187" y="837"/>
                </a:lnTo>
                <a:lnTo>
                  <a:pt x="2187" y="839"/>
                </a:lnTo>
                <a:lnTo>
                  <a:pt x="2187" y="842"/>
                </a:lnTo>
                <a:lnTo>
                  <a:pt x="2189" y="843"/>
                </a:lnTo>
                <a:lnTo>
                  <a:pt x="2192" y="846"/>
                </a:lnTo>
                <a:lnTo>
                  <a:pt x="2196" y="848"/>
                </a:lnTo>
                <a:lnTo>
                  <a:pt x="2200" y="849"/>
                </a:lnTo>
                <a:lnTo>
                  <a:pt x="2212" y="854"/>
                </a:lnTo>
                <a:lnTo>
                  <a:pt x="2237" y="863"/>
                </a:lnTo>
                <a:lnTo>
                  <a:pt x="2259" y="871"/>
                </a:lnTo>
                <a:lnTo>
                  <a:pt x="2277" y="881"/>
                </a:lnTo>
                <a:lnTo>
                  <a:pt x="2292" y="883"/>
                </a:lnTo>
                <a:lnTo>
                  <a:pt x="2297" y="884"/>
                </a:lnTo>
                <a:lnTo>
                  <a:pt x="2320" y="886"/>
                </a:lnTo>
                <a:lnTo>
                  <a:pt x="2370" y="884"/>
                </a:lnTo>
                <a:lnTo>
                  <a:pt x="2372" y="901"/>
                </a:lnTo>
                <a:lnTo>
                  <a:pt x="2387" y="908"/>
                </a:lnTo>
                <a:lnTo>
                  <a:pt x="2410" y="917"/>
                </a:lnTo>
                <a:lnTo>
                  <a:pt x="2431" y="923"/>
                </a:lnTo>
                <a:lnTo>
                  <a:pt x="2446" y="928"/>
                </a:lnTo>
                <a:lnTo>
                  <a:pt x="2462" y="935"/>
                </a:lnTo>
                <a:lnTo>
                  <a:pt x="2490" y="942"/>
                </a:lnTo>
                <a:lnTo>
                  <a:pt x="2506" y="948"/>
                </a:lnTo>
                <a:lnTo>
                  <a:pt x="2514" y="955"/>
                </a:lnTo>
                <a:lnTo>
                  <a:pt x="2542" y="950"/>
                </a:lnTo>
                <a:lnTo>
                  <a:pt x="2550" y="948"/>
                </a:lnTo>
                <a:lnTo>
                  <a:pt x="2591" y="939"/>
                </a:lnTo>
                <a:lnTo>
                  <a:pt x="2638" y="935"/>
                </a:lnTo>
                <a:lnTo>
                  <a:pt x="2653" y="933"/>
                </a:lnTo>
                <a:lnTo>
                  <a:pt x="2662" y="934"/>
                </a:lnTo>
                <a:lnTo>
                  <a:pt x="2683" y="937"/>
                </a:lnTo>
                <a:lnTo>
                  <a:pt x="2694" y="938"/>
                </a:lnTo>
                <a:lnTo>
                  <a:pt x="2705" y="939"/>
                </a:lnTo>
                <a:lnTo>
                  <a:pt x="2710" y="937"/>
                </a:lnTo>
                <a:lnTo>
                  <a:pt x="2721" y="928"/>
                </a:lnTo>
                <a:lnTo>
                  <a:pt x="2729" y="927"/>
                </a:lnTo>
                <a:lnTo>
                  <a:pt x="2737" y="929"/>
                </a:lnTo>
                <a:lnTo>
                  <a:pt x="2745" y="934"/>
                </a:lnTo>
                <a:lnTo>
                  <a:pt x="2785" y="927"/>
                </a:lnTo>
                <a:lnTo>
                  <a:pt x="2788" y="926"/>
                </a:lnTo>
                <a:lnTo>
                  <a:pt x="2790" y="924"/>
                </a:lnTo>
                <a:lnTo>
                  <a:pt x="2792" y="923"/>
                </a:lnTo>
                <a:lnTo>
                  <a:pt x="2801" y="915"/>
                </a:lnTo>
                <a:lnTo>
                  <a:pt x="2800" y="934"/>
                </a:lnTo>
                <a:lnTo>
                  <a:pt x="2800" y="953"/>
                </a:lnTo>
                <a:lnTo>
                  <a:pt x="2798" y="982"/>
                </a:lnTo>
                <a:lnTo>
                  <a:pt x="2797" y="1000"/>
                </a:lnTo>
                <a:lnTo>
                  <a:pt x="2795" y="1014"/>
                </a:lnTo>
                <a:lnTo>
                  <a:pt x="2793" y="1030"/>
                </a:lnTo>
                <a:lnTo>
                  <a:pt x="2790" y="1054"/>
                </a:lnTo>
                <a:lnTo>
                  <a:pt x="2774" y="1056"/>
                </a:lnTo>
                <a:lnTo>
                  <a:pt x="2760" y="1056"/>
                </a:lnTo>
                <a:lnTo>
                  <a:pt x="2756" y="1055"/>
                </a:lnTo>
                <a:lnTo>
                  <a:pt x="2702" y="1065"/>
                </a:lnTo>
                <a:lnTo>
                  <a:pt x="2693" y="1065"/>
                </a:lnTo>
                <a:lnTo>
                  <a:pt x="2660" y="1073"/>
                </a:lnTo>
                <a:lnTo>
                  <a:pt x="2641" y="1075"/>
                </a:lnTo>
                <a:lnTo>
                  <a:pt x="2625" y="1078"/>
                </a:lnTo>
                <a:lnTo>
                  <a:pt x="2592" y="1083"/>
                </a:lnTo>
                <a:lnTo>
                  <a:pt x="2550" y="1092"/>
                </a:lnTo>
                <a:lnTo>
                  <a:pt x="2509" y="1099"/>
                </a:lnTo>
                <a:lnTo>
                  <a:pt x="2479" y="1091"/>
                </a:lnTo>
                <a:lnTo>
                  <a:pt x="2451" y="1081"/>
                </a:lnTo>
                <a:lnTo>
                  <a:pt x="2398" y="1084"/>
                </a:lnTo>
                <a:lnTo>
                  <a:pt x="2381" y="1088"/>
                </a:lnTo>
                <a:lnTo>
                  <a:pt x="2358" y="1087"/>
                </a:lnTo>
                <a:lnTo>
                  <a:pt x="2341" y="1088"/>
                </a:lnTo>
                <a:lnTo>
                  <a:pt x="2336" y="1083"/>
                </a:lnTo>
                <a:lnTo>
                  <a:pt x="2322" y="1082"/>
                </a:lnTo>
                <a:lnTo>
                  <a:pt x="2299" y="1080"/>
                </a:lnTo>
                <a:lnTo>
                  <a:pt x="2290" y="1081"/>
                </a:lnTo>
                <a:lnTo>
                  <a:pt x="2271" y="1086"/>
                </a:lnTo>
                <a:lnTo>
                  <a:pt x="2253" y="1086"/>
                </a:lnTo>
                <a:lnTo>
                  <a:pt x="2221" y="1088"/>
                </a:lnTo>
                <a:lnTo>
                  <a:pt x="2167" y="1087"/>
                </a:lnTo>
                <a:lnTo>
                  <a:pt x="2132" y="1084"/>
                </a:lnTo>
                <a:lnTo>
                  <a:pt x="2079" y="1081"/>
                </a:lnTo>
                <a:lnTo>
                  <a:pt x="2032" y="1083"/>
                </a:lnTo>
                <a:lnTo>
                  <a:pt x="1949" y="1087"/>
                </a:lnTo>
                <a:lnTo>
                  <a:pt x="1934" y="1089"/>
                </a:lnTo>
                <a:lnTo>
                  <a:pt x="1911" y="1091"/>
                </a:lnTo>
                <a:lnTo>
                  <a:pt x="1898" y="1096"/>
                </a:lnTo>
                <a:lnTo>
                  <a:pt x="1885" y="1099"/>
                </a:lnTo>
                <a:lnTo>
                  <a:pt x="1855" y="1124"/>
                </a:lnTo>
                <a:lnTo>
                  <a:pt x="1842" y="1129"/>
                </a:lnTo>
                <a:lnTo>
                  <a:pt x="1808" y="1153"/>
                </a:lnTo>
                <a:lnTo>
                  <a:pt x="1763" y="1188"/>
                </a:lnTo>
                <a:lnTo>
                  <a:pt x="1760" y="1190"/>
                </a:lnTo>
                <a:lnTo>
                  <a:pt x="1735" y="1204"/>
                </a:lnTo>
                <a:lnTo>
                  <a:pt x="1695" y="1237"/>
                </a:lnTo>
                <a:lnTo>
                  <a:pt x="1687" y="1238"/>
                </a:lnTo>
                <a:lnTo>
                  <a:pt x="1649" y="1237"/>
                </a:lnTo>
                <a:lnTo>
                  <a:pt x="1631" y="1232"/>
                </a:lnTo>
                <a:lnTo>
                  <a:pt x="1625" y="1252"/>
                </a:lnTo>
                <a:lnTo>
                  <a:pt x="1592" y="1267"/>
                </a:lnTo>
                <a:lnTo>
                  <a:pt x="1534" y="1281"/>
                </a:lnTo>
                <a:lnTo>
                  <a:pt x="1441" y="1299"/>
                </a:lnTo>
                <a:lnTo>
                  <a:pt x="1411" y="1317"/>
                </a:lnTo>
                <a:lnTo>
                  <a:pt x="1352" y="1344"/>
                </a:lnTo>
                <a:lnTo>
                  <a:pt x="1300" y="1352"/>
                </a:lnTo>
                <a:lnTo>
                  <a:pt x="1256" y="1365"/>
                </a:lnTo>
                <a:lnTo>
                  <a:pt x="1235" y="1369"/>
                </a:lnTo>
                <a:lnTo>
                  <a:pt x="1204" y="1379"/>
                </a:lnTo>
                <a:lnTo>
                  <a:pt x="1162" y="1380"/>
                </a:lnTo>
                <a:lnTo>
                  <a:pt x="1123" y="1400"/>
                </a:lnTo>
                <a:lnTo>
                  <a:pt x="1123" y="1406"/>
                </a:lnTo>
                <a:lnTo>
                  <a:pt x="1187" y="1419"/>
                </a:lnTo>
                <a:lnTo>
                  <a:pt x="1228" y="1430"/>
                </a:lnTo>
                <a:lnTo>
                  <a:pt x="1235" y="1454"/>
                </a:lnTo>
                <a:lnTo>
                  <a:pt x="1242" y="1467"/>
                </a:lnTo>
                <a:lnTo>
                  <a:pt x="1218" y="1512"/>
                </a:lnTo>
                <a:lnTo>
                  <a:pt x="1181" y="1615"/>
                </a:lnTo>
                <a:lnTo>
                  <a:pt x="1174" y="1625"/>
                </a:lnTo>
                <a:lnTo>
                  <a:pt x="1162" y="1641"/>
                </a:lnTo>
                <a:lnTo>
                  <a:pt x="1158" y="1647"/>
                </a:lnTo>
                <a:lnTo>
                  <a:pt x="1143" y="1667"/>
                </a:lnTo>
                <a:lnTo>
                  <a:pt x="1132" y="1680"/>
                </a:lnTo>
                <a:lnTo>
                  <a:pt x="1114" y="1705"/>
                </a:lnTo>
                <a:lnTo>
                  <a:pt x="1106" y="1716"/>
                </a:lnTo>
                <a:lnTo>
                  <a:pt x="1102" y="1723"/>
                </a:lnTo>
                <a:lnTo>
                  <a:pt x="1098" y="1730"/>
                </a:lnTo>
                <a:lnTo>
                  <a:pt x="1090" y="1746"/>
                </a:lnTo>
                <a:lnTo>
                  <a:pt x="1080" y="1765"/>
                </a:lnTo>
                <a:lnTo>
                  <a:pt x="1074" y="1776"/>
                </a:lnTo>
                <a:lnTo>
                  <a:pt x="1060" y="1800"/>
                </a:lnTo>
                <a:lnTo>
                  <a:pt x="1055" y="1807"/>
                </a:lnTo>
                <a:lnTo>
                  <a:pt x="1053" y="1813"/>
                </a:lnTo>
                <a:lnTo>
                  <a:pt x="1051" y="1821"/>
                </a:lnTo>
                <a:lnTo>
                  <a:pt x="1048" y="1826"/>
                </a:lnTo>
                <a:lnTo>
                  <a:pt x="1043" y="1835"/>
                </a:lnTo>
                <a:lnTo>
                  <a:pt x="1033" y="1851"/>
                </a:lnTo>
                <a:lnTo>
                  <a:pt x="1019" y="1872"/>
                </a:lnTo>
                <a:lnTo>
                  <a:pt x="1012" y="1877"/>
                </a:lnTo>
                <a:lnTo>
                  <a:pt x="1004" y="1887"/>
                </a:lnTo>
                <a:lnTo>
                  <a:pt x="999" y="1892"/>
                </a:lnTo>
                <a:lnTo>
                  <a:pt x="994" y="1897"/>
                </a:lnTo>
                <a:lnTo>
                  <a:pt x="993" y="1901"/>
                </a:lnTo>
                <a:lnTo>
                  <a:pt x="993" y="1906"/>
                </a:lnTo>
                <a:lnTo>
                  <a:pt x="991" y="1913"/>
                </a:lnTo>
                <a:lnTo>
                  <a:pt x="988" y="1928"/>
                </a:lnTo>
                <a:lnTo>
                  <a:pt x="982" y="1950"/>
                </a:lnTo>
                <a:lnTo>
                  <a:pt x="979" y="1965"/>
                </a:lnTo>
                <a:lnTo>
                  <a:pt x="975" y="1973"/>
                </a:lnTo>
                <a:lnTo>
                  <a:pt x="973" y="1984"/>
                </a:lnTo>
                <a:lnTo>
                  <a:pt x="972" y="1992"/>
                </a:lnTo>
                <a:lnTo>
                  <a:pt x="969" y="1996"/>
                </a:lnTo>
                <a:lnTo>
                  <a:pt x="966" y="2002"/>
                </a:lnTo>
                <a:lnTo>
                  <a:pt x="959" y="2012"/>
                </a:lnTo>
                <a:lnTo>
                  <a:pt x="953" y="2020"/>
                </a:lnTo>
                <a:lnTo>
                  <a:pt x="948" y="2028"/>
                </a:lnTo>
                <a:lnTo>
                  <a:pt x="942" y="2036"/>
                </a:lnTo>
                <a:lnTo>
                  <a:pt x="939" y="2041"/>
                </a:lnTo>
                <a:lnTo>
                  <a:pt x="935" y="2045"/>
                </a:lnTo>
                <a:lnTo>
                  <a:pt x="926" y="2051"/>
                </a:lnTo>
                <a:lnTo>
                  <a:pt x="914" y="2060"/>
                </a:lnTo>
                <a:lnTo>
                  <a:pt x="902" y="2068"/>
                </a:lnTo>
                <a:lnTo>
                  <a:pt x="899" y="2067"/>
                </a:lnTo>
                <a:lnTo>
                  <a:pt x="899" y="2089"/>
                </a:lnTo>
                <a:lnTo>
                  <a:pt x="899" y="2098"/>
                </a:lnTo>
                <a:lnTo>
                  <a:pt x="898" y="2104"/>
                </a:lnTo>
                <a:lnTo>
                  <a:pt x="898" y="2110"/>
                </a:lnTo>
                <a:lnTo>
                  <a:pt x="897" y="2116"/>
                </a:lnTo>
                <a:lnTo>
                  <a:pt x="895" y="2124"/>
                </a:lnTo>
                <a:lnTo>
                  <a:pt x="893" y="2130"/>
                </a:lnTo>
                <a:lnTo>
                  <a:pt x="892" y="2133"/>
                </a:lnTo>
                <a:lnTo>
                  <a:pt x="891" y="2138"/>
                </a:lnTo>
                <a:lnTo>
                  <a:pt x="889" y="2142"/>
                </a:lnTo>
                <a:lnTo>
                  <a:pt x="887" y="2147"/>
                </a:lnTo>
                <a:lnTo>
                  <a:pt x="886" y="2151"/>
                </a:lnTo>
                <a:lnTo>
                  <a:pt x="882" y="2157"/>
                </a:lnTo>
                <a:lnTo>
                  <a:pt x="879" y="2162"/>
                </a:lnTo>
                <a:lnTo>
                  <a:pt x="875" y="2169"/>
                </a:lnTo>
                <a:lnTo>
                  <a:pt x="871" y="2178"/>
                </a:lnTo>
                <a:lnTo>
                  <a:pt x="866" y="2185"/>
                </a:lnTo>
                <a:lnTo>
                  <a:pt x="862" y="2191"/>
                </a:lnTo>
                <a:lnTo>
                  <a:pt x="857" y="2199"/>
                </a:lnTo>
                <a:lnTo>
                  <a:pt x="854" y="2205"/>
                </a:lnTo>
                <a:lnTo>
                  <a:pt x="851" y="2210"/>
                </a:lnTo>
                <a:lnTo>
                  <a:pt x="847" y="2215"/>
                </a:lnTo>
                <a:lnTo>
                  <a:pt x="846" y="2218"/>
                </a:lnTo>
                <a:lnTo>
                  <a:pt x="844" y="2223"/>
                </a:lnTo>
                <a:lnTo>
                  <a:pt x="841" y="2226"/>
                </a:lnTo>
                <a:lnTo>
                  <a:pt x="838" y="2233"/>
                </a:lnTo>
                <a:lnTo>
                  <a:pt x="833" y="2240"/>
                </a:lnTo>
                <a:lnTo>
                  <a:pt x="441" y="2133"/>
                </a:lnTo>
                <a:lnTo>
                  <a:pt x="421" y="2128"/>
                </a:lnTo>
                <a:lnTo>
                  <a:pt x="421" y="2114"/>
                </a:lnTo>
                <a:lnTo>
                  <a:pt x="417" y="2106"/>
                </a:lnTo>
                <a:lnTo>
                  <a:pt x="413" y="2099"/>
                </a:lnTo>
                <a:lnTo>
                  <a:pt x="407" y="2090"/>
                </a:lnTo>
                <a:lnTo>
                  <a:pt x="400" y="2083"/>
                </a:lnTo>
                <a:lnTo>
                  <a:pt x="393" y="2077"/>
                </a:lnTo>
                <a:lnTo>
                  <a:pt x="384" y="2069"/>
                </a:lnTo>
                <a:lnTo>
                  <a:pt x="371" y="2060"/>
                </a:lnTo>
                <a:lnTo>
                  <a:pt x="359" y="2053"/>
                </a:lnTo>
                <a:lnTo>
                  <a:pt x="345" y="2046"/>
                </a:lnTo>
                <a:lnTo>
                  <a:pt x="331" y="2036"/>
                </a:lnTo>
                <a:lnTo>
                  <a:pt x="318" y="2028"/>
                </a:lnTo>
                <a:lnTo>
                  <a:pt x="309" y="2020"/>
                </a:lnTo>
                <a:lnTo>
                  <a:pt x="288" y="2009"/>
                </a:lnTo>
                <a:lnTo>
                  <a:pt x="279" y="2002"/>
                </a:lnTo>
                <a:lnTo>
                  <a:pt x="269" y="1994"/>
                </a:lnTo>
                <a:lnTo>
                  <a:pt x="257" y="1982"/>
                </a:lnTo>
                <a:lnTo>
                  <a:pt x="245" y="1968"/>
                </a:lnTo>
                <a:lnTo>
                  <a:pt x="232" y="1954"/>
                </a:lnTo>
                <a:lnTo>
                  <a:pt x="226" y="1944"/>
                </a:lnTo>
                <a:lnTo>
                  <a:pt x="217" y="1930"/>
                </a:lnTo>
                <a:lnTo>
                  <a:pt x="209" y="1914"/>
                </a:lnTo>
                <a:lnTo>
                  <a:pt x="199" y="1898"/>
                </a:lnTo>
                <a:lnTo>
                  <a:pt x="188" y="1877"/>
                </a:lnTo>
                <a:lnTo>
                  <a:pt x="178" y="1853"/>
                </a:lnTo>
                <a:lnTo>
                  <a:pt x="173" y="1839"/>
                </a:lnTo>
                <a:lnTo>
                  <a:pt x="168" y="1823"/>
                </a:lnTo>
                <a:lnTo>
                  <a:pt x="162" y="1807"/>
                </a:lnTo>
                <a:lnTo>
                  <a:pt x="161" y="1799"/>
                </a:lnTo>
                <a:lnTo>
                  <a:pt x="158" y="1790"/>
                </a:lnTo>
                <a:lnTo>
                  <a:pt x="157" y="1781"/>
                </a:lnTo>
                <a:lnTo>
                  <a:pt x="156" y="1770"/>
                </a:lnTo>
                <a:lnTo>
                  <a:pt x="155" y="1758"/>
                </a:lnTo>
                <a:lnTo>
                  <a:pt x="154" y="1743"/>
                </a:lnTo>
                <a:lnTo>
                  <a:pt x="152" y="1730"/>
                </a:lnTo>
                <a:lnTo>
                  <a:pt x="154" y="1706"/>
                </a:lnTo>
                <a:lnTo>
                  <a:pt x="156" y="1683"/>
                </a:lnTo>
                <a:lnTo>
                  <a:pt x="157" y="1657"/>
                </a:lnTo>
                <a:lnTo>
                  <a:pt x="158" y="1631"/>
                </a:lnTo>
                <a:lnTo>
                  <a:pt x="160" y="1613"/>
                </a:lnTo>
                <a:lnTo>
                  <a:pt x="161" y="1602"/>
                </a:lnTo>
                <a:lnTo>
                  <a:pt x="162" y="1588"/>
                </a:lnTo>
                <a:lnTo>
                  <a:pt x="162" y="1577"/>
                </a:lnTo>
                <a:lnTo>
                  <a:pt x="163" y="1567"/>
                </a:lnTo>
                <a:lnTo>
                  <a:pt x="163" y="1555"/>
                </a:lnTo>
                <a:lnTo>
                  <a:pt x="163" y="1547"/>
                </a:lnTo>
                <a:lnTo>
                  <a:pt x="162" y="1539"/>
                </a:lnTo>
                <a:lnTo>
                  <a:pt x="163" y="1525"/>
                </a:lnTo>
                <a:lnTo>
                  <a:pt x="163" y="1507"/>
                </a:lnTo>
                <a:lnTo>
                  <a:pt x="163" y="1494"/>
                </a:lnTo>
                <a:lnTo>
                  <a:pt x="165" y="1482"/>
                </a:lnTo>
                <a:lnTo>
                  <a:pt x="165" y="1465"/>
                </a:lnTo>
                <a:lnTo>
                  <a:pt x="166" y="1451"/>
                </a:lnTo>
                <a:lnTo>
                  <a:pt x="166" y="1439"/>
                </a:lnTo>
                <a:lnTo>
                  <a:pt x="166" y="1423"/>
                </a:lnTo>
                <a:lnTo>
                  <a:pt x="166" y="1412"/>
                </a:lnTo>
                <a:lnTo>
                  <a:pt x="166" y="1403"/>
                </a:lnTo>
                <a:lnTo>
                  <a:pt x="167" y="1393"/>
                </a:lnTo>
                <a:lnTo>
                  <a:pt x="168" y="1387"/>
                </a:lnTo>
                <a:lnTo>
                  <a:pt x="169" y="1382"/>
                </a:lnTo>
                <a:lnTo>
                  <a:pt x="169" y="1364"/>
                </a:lnTo>
                <a:lnTo>
                  <a:pt x="178" y="1328"/>
                </a:lnTo>
                <a:lnTo>
                  <a:pt x="201" y="1297"/>
                </a:lnTo>
                <a:lnTo>
                  <a:pt x="195" y="1284"/>
                </a:lnTo>
                <a:lnTo>
                  <a:pt x="197" y="1278"/>
                </a:lnTo>
                <a:lnTo>
                  <a:pt x="194" y="1272"/>
                </a:lnTo>
                <a:lnTo>
                  <a:pt x="194" y="1269"/>
                </a:lnTo>
                <a:lnTo>
                  <a:pt x="192" y="1265"/>
                </a:lnTo>
                <a:lnTo>
                  <a:pt x="189" y="1264"/>
                </a:lnTo>
                <a:lnTo>
                  <a:pt x="185" y="1267"/>
                </a:lnTo>
                <a:lnTo>
                  <a:pt x="181" y="1263"/>
                </a:lnTo>
                <a:lnTo>
                  <a:pt x="182" y="1254"/>
                </a:lnTo>
                <a:lnTo>
                  <a:pt x="177" y="1249"/>
                </a:lnTo>
                <a:lnTo>
                  <a:pt x="176" y="1243"/>
                </a:lnTo>
                <a:lnTo>
                  <a:pt x="168" y="1243"/>
                </a:lnTo>
                <a:lnTo>
                  <a:pt x="173" y="1235"/>
                </a:lnTo>
                <a:lnTo>
                  <a:pt x="174" y="1233"/>
                </a:lnTo>
                <a:lnTo>
                  <a:pt x="171" y="1230"/>
                </a:lnTo>
                <a:lnTo>
                  <a:pt x="168" y="1226"/>
                </a:lnTo>
                <a:lnTo>
                  <a:pt x="162" y="1222"/>
                </a:lnTo>
                <a:lnTo>
                  <a:pt x="174" y="1206"/>
                </a:lnTo>
                <a:lnTo>
                  <a:pt x="178" y="1206"/>
                </a:lnTo>
                <a:lnTo>
                  <a:pt x="178" y="1204"/>
                </a:lnTo>
                <a:lnTo>
                  <a:pt x="176" y="1199"/>
                </a:lnTo>
                <a:lnTo>
                  <a:pt x="167" y="1190"/>
                </a:lnTo>
                <a:lnTo>
                  <a:pt x="166" y="1184"/>
                </a:lnTo>
                <a:lnTo>
                  <a:pt x="167" y="1179"/>
                </a:lnTo>
                <a:lnTo>
                  <a:pt x="177" y="1162"/>
                </a:lnTo>
                <a:lnTo>
                  <a:pt x="174" y="1157"/>
                </a:lnTo>
                <a:lnTo>
                  <a:pt x="173" y="1147"/>
                </a:lnTo>
                <a:lnTo>
                  <a:pt x="171" y="1136"/>
                </a:lnTo>
                <a:lnTo>
                  <a:pt x="166" y="1129"/>
                </a:lnTo>
                <a:lnTo>
                  <a:pt x="161" y="1121"/>
                </a:lnTo>
                <a:lnTo>
                  <a:pt x="161" y="1116"/>
                </a:lnTo>
                <a:lnTo>
                  <a:pt x="160" y="1113"/>
                </a:lnTo>
                <a:lnTo>
                  <a:pt x="152" y="1080"/>
                </a:lnTo>
                <a:lnTo>
                  <a:pt x="151" y="1072"/>
                </a:lnTo>
                <a:lnTo>
                  <a:pt x="150" y="1066"/>
                </a:lnTo>
                <a:lnTo>
                  <a:pt x="146" y="1060"/>
                </a:lnTo>
                <a:lnTo>
                  <a:pt x="144" y="1051"/>
                </a:lnTo>
                <a:lnTo>
                  <a:pt x="144" y="1036"/>
                </a:lnTo>
                <a:lnTo>
                  <a:pt x="145" y="1017"/>
                </a:lnTo>
                <a:lnTo>
                  <a:pt x="146" y="1007"/>
                </a:lnTo>
                <a:lnTo>
                  <a:pt x="146" y="979"/>
                </a:lnTo>
                <a:lnTo>
                  <a:pt x="149" y="960"/>
                </a:lnTo>
                <a:lnTo>
                  <a:pt x="154" y="949"/>
                </a:lnTo>
                <a:lnTo>
                  <a:pt x="158" y="940"/>
                </a:lnTo>
                <a:lnTo>
                  <a:pt x="165" y="932"/>
                </a:lnTo>
                <a:lnTo>
                  <a:pt x="173" y="923"/>
                </a:lnTo>
                <a:lnTo>
                  <a:pt x="214" y="884"/>
                </a:lnTo>
                <a:lnTo>
                  <a:pt x="230" y="860"/>
                </a:lnTo>
                <a:lnTo>
                  <a:pt x="240" y="828"/>
                </a:lnTo>
                <a:lnTo>
                  <a:pt x="252" y="830"/>
                </a:lnTo>
                <a:lnTo>
                  <a:pt x="272" y="822"/>
                </a:lnTo>
                <a:lnTo>
                  <a:pt x="277" y="774"/>
                </a:lnTo>
                <a:lnTo>
                  <a:pt x="272" y="753"/>
                </a:lnTo>
                <a:lnTo>
                  <a:pt x="289" y="695"/>
                </a:lnTo>
                <a:lnTo>
                  <a:pt x="296" y="678"/>
                </a:lnTo>
                <a:lnTo>
                  <a:pt x="302" y="654"/>
                </a:lnTo>
                <a:lnTo>
                  <a:pt x="307" y="631"/>
                </a:lnTo>
                <a:lnTo>
                  <a:pt x="315" y="617"/>
                </a:lnTo>
                <a:lnTo>
                  <a:pt x="317" y="606"/>
                </a:lnTo>
                <a:lnTo>
                  <a:pt x="309" y="596"/>
                </a:lnTo>
                <a:lnTo>
                  <a:pt x="320" y="577"/>
                </a:lnTo>
                <a:lnTo>
                  <a:pt x="348" y="576"/>
                </a:lnTo>
                <a:lnTo>
                  <a:pt x="391" y="571"/>
                </a:lnTo>
                <a:lnTo>
                  <a:pt x="411" y="565"/>
                </a:lnTo>
                <a:lnTo>
                  <a:pt x="424" y="559"/>
                </a:lnTo>
                <a:lnTo>
                  <a:pt x="441" y="548"/>
                </a:lnTo>
                <a:lnTo>
                  <a:pt x="462" y="529"/>
                </a:lnTo>
                <a:lnTo>
                  <a:pt x="478" y="517"/>
                </a:lnTo>
                <a:lnTo>
                  <a:pt x="492" y="513"/>
                </a:lnTo>
                <a:lnTo>
                  <a:pt x="507" y="512"/>
                </a:lnTo>
                <a:lnTo>
                  <a:pt x="530" y="513"/>
                </a:lnTo>
                <a:lnTo>
                  <a:pt x="532" y="506"/>
                </a:lnTo>
                <a:lnTo>
                  <a:pt x="532" y="492"/>
                </a:lnTo>
                <a:lnTo>
                  <a:pt x="534" y="485"/>
                </a:lnTo>
                <a:lnTo>
                  <a:pt x="541" y="475"/>
                </a:lnTo>
                <a:lnTo>
                  <a:pt x="548" y="469"/>
                </a:lnTo>
                <a:lnTo>
                  <a:pt x="593" y="449"/>
                </a:lnTo>
                <a:lnTo>
                  <a:pt x="598" y="447"/>
                </a:lnTo>
                <a:lnTo>
                  <a:pt x="594" y="442"/>
                </a:lnTo>
                <a:lnTo>
                  <a:pt x="579" y="430"/>
                </a:lnTo>
                <a:lnTo>
                  <a:pt x="515" y="391"/>
                </a:lnTo>
                <a:lnTo>
                  <a:pt x="472" y="369"/>
                </a:lnTo>
                <a:lnTo>
                  <a:pt x="438" y="345"/>
                </a:lnTo>
                <a:lnTo>
                  <a:pt x="427" y="335"/>
                </a:lnTo>
                <a:lnTo>
                  <a:pt x="416" y="324"/>
                </a:lnTo>
                <a:lnTo>
                  <a:pt x="405" y="309"/>
                </a:lnTo>
                <a:lnTo>
                  <a:pt x="390" y="285"/>
                </a:lnTo>
                <a:lnTo>
                  <a:pt x="385" y="276"/>
                </a:lnTo>
                <a:lnTo>
                  <a:pt x="371" y="240"/>
                </a:lnTo>
                <a:lnTo>
                  <a:pt x="370" y="233"/>
                </a:lnTo>
                <a:lnTo>
                  <a:pt x="368" y="202"/>
                </a:lnTo>
                <a:lnTo>
                  <a:pt x="363" y="156"/>
                </a:lnTo>
                <a:lnTo>
                  <a:pt x="360" y="150"/>
                </a:lnTo>
                <a:lnTo>
                  <a:pt x="355" y="145"/>
                </a:lnTo>
                <a:lnTo>
                  <a:pt x="349" y="140"/>
                </a:lnTo>
                <a:lnTo>
                  <a:pt x="343" y="139"/>
                </a:lnTo>
                <a:lnTo>
                  <a:pt x="341" y="140"/>
                </a:lnTo>
                <a:lnTo>
                  <a:pt x="329" y="146"/>
                </a:lnTo>
                <a:lnTo>
                  <a:pt x="322" y="155"/>
                </a:lnTo>
                <a:lnTo>
                  <a:pt x="316" y="164"/>
                </a:lnTo>
                <a:lnTo>
                  <a:pt x="311" y="171"/>
                </a:lnTo>
                <a:lnTo>
                  <a:pt x="306" y="193"/>
                </a:lnTo>
                <a:lnTo>
                  <a:pt x="306" y="210"/>
                </a:lnTo>
                <a:lnTo>
                  <a:pt x="310" y="271"/>
                </a:lnTo>
                <a:lnTo>
                  <a:pt x="313" y="290"/>
                </a:lnTo>
                <a:lnTo>
                  <a:pt x="316" y="301"/>
                </a:lnTo>
                <a:lnTo>
                  <a:pt x="317" y="317"/>
                </a:lnTo>
                <a:lnTo>
                  <a:pt x="327" y="432"/>
                </a:lnTo>
                <a:lnTo>
                  <a:pt x="326" y="455"/>
                </a:lnTo>
                <a:lnTo>
                  <a:pt x="323" y="471"/>
                </a:lnTo>
                <a:lnTo>
                  <a:pt x="321" y="480"/>
                </a:lnTo>
                <a:lnTo>
                  <a:pt x="317" y="489"/>
                </a:lnTo>
                <a:lnTo>
                  <a:pt x="309" y="500"/>
                </a:lnTo>
                <a:lnTo>
                  <a:pt x="301" y="505"/>
                </a:lnTo>
                <a:lnTo>
                  <a:pt x="283" y="512"/>
                </a:lnTo>
                <a:lnTo>
                  <a:pt x="268" y="516"/>
                </a:lnTo>
                <a:lnTo>
                  <a:pt x="258" y="516"/>
                </a:lnTo>
                <a:lnTo>
                  <a:pt x="248" y="514"/>
                </a:lnTo>
                <a:lnTo>
                  <a:pt x="229" y="510"/>
                </a:lnTo>
                <a:lnTo>
                  <a:pt x="221" y="505"/>
                </a:lnTo>
                <a:lnTo>
                  <a:pt x="216" y="500"/>
                </a:lnTo>
                <a:lnTo>
                  <a:pt x="210" y="491"/>
                </a:lnTo>
                <a:lnTo>
                  <a:pt x="203" y="486"/>
                </a:lnTo>
                <a:lnTo>
                  <a:pt x="198" y="479"/>
                </a:lnTo>
                <a:lnTo>
                  <a:pt x="193" y="470"/>
                </a:lnTo>
                <a:lnTo>
                  <a:pt x="188" y="452"/>
                </a:lnTo>
                <a:lnTo>
                  <a:pt x="187" y="434"/>
                </a:lnTo>
                <a:lnTo>
                  <a:pt x="184" y="425"/>
                </a:lnTo>
                <a:lnTo>
                  <a:pt x="183" y="416"/>
                </a:lnTo>
                <a:lnTo>
                  <a:pt x="183" y="400"/>
                </a:lnTo>
                <a:lnTo>
                  <a:pt x="184" y="385"/>
                </a:lnTo>
                <a:lnTo>
                  <a:pt x="176" y="349"/>
                </a:lnTo>
                <a:lnTo>
                  <a:pt x="177" y="341"/>
                </a:lnTo>
                <a:lnTo>
                  <a:pt x="177" y="333"/>
                </a:lnTo>
                <a:lnTo>
                  <a:pt x="176" y="317"/>
                </a:lnTo>
                <a:lnTo>
                  <a:pt x="172" y="306"/>
                </a:lnTo>
                <a:lnTo>
                  <a:pt x="163" y="284"/>
                </a:lnTo>
                <a:lnTo>
                  <a:pt x="155" y="272"/>
                </a:lnTo>
                <a:lnTo>
                  <a:pt x="147" y="257"/>
                </a:lnTo>
                <a:lnTo>
                  <a:pt x="144" y="252"/>
                </a:lnTo>
                <a:lnTo>
                  <a:pt x="128" y="231"/>
                </a:lnTo>
                <a:lnTo>
                  <a:pt x="125" y="226"/>
                </a:lnTo>
                <a:lnTo>
                  <a:pt x="124" y="220"/>
                </a:lnTo>
                <a:lnTo>
                  <a:pt x="124" y="178"/>
                </a:lnTo>
                <a:lnTo>
                  <a:pt x="119" y="140"/>
                </a:lnTo>
                <a:lnTo>
                  <a:pt x="129" y="13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Zaragoza – Aragon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3F9F274-D4D9-E08D-DEBB-FAACFFCA2B49}"/>
              </a:ext>
            </a:extLst>
          </p:cNvPr>
          <p:cNvSpPr>
            <a:spLocks noEditPoints="1"/>
          </p:cNvSpPr>
          <p:nvPr/>
        </p:nvSpPr>
        <p:spPr bwMode="auto">
          <a:xfrm>
            <a:off x="1403648" y="1131590"/>
            <a:ext cx="2736304" cy="3490427"/>
          </a:xfrm>
          <a:custGeom>
            <a:avLst/>
            <a:gdLst>
              <a:gd name="T0" fmla="*/ 243 w 2754"/>
              <a:gd name="T1" fmla="*/ 3025 h 3513"/>
              <a:gd name="T2" fmla="*/ 219 w 2754"/>
              <a:gd name="T3" fmla="*/ 1401 h 3513"/>
              <a:gd name="T4" fmla="*/ 403 w 2754"/>
              <a:gd name="T5" fmla="*/ 1375 h 3513"/>
              <a:gd name="T6" fmla="*/ 378 w 2754"/>
              <a:gd name="T7" fmla="*/ 1342 h 3513"/>
              <a:gd name="T8" fmla="*/ 770 w 2754"/>
              <a:gd name="T9" fmla="*/ 1513 h 3513"/>
              <a:gd name="T10" fmla="*/ 811 w 2754"/>
              <a:gd name="T11" fmla="*/ 1577 h 3513"/>
              <a:gd name="T12" fmla="*/ 845 w 2754"/>
              <a:gd name="T13" fmla="*/ 1756 h 3513"/>
              <a:gd name="T14" fmla="*/ 1096 w 2754"/>
              <a:gd name="T15" fmla="*/ 1503 h 3513"/>
              <a:gd name="T16" fmla="*/ 732 w 2754"/>
              <a:gd name="T17" fmla="*/ 1218 h 3513"/>
              <a:gd name="T18" fmla="*/ 322 w 2754"/>
              <a:gd name="T19" fmla="*/ 746 h 3513"/>
              <a:gd name="T20" fmla="*/ 650 w 2754"/>
              <a:gd name="T21" fmla="*/ 256 h 3513"/>
              <a:gd name="T22" fmla="*/ 1065 w 2754"/>
              <a:gd name="T23" fmla="*/ 33 h 3513"/>
              <a:gd name="T24" fmla="*/ 1358 w 2754"/>
              <a:gd name="T25" fmla="*/ 452 h 3513"/>
              <a:gd name="T26" fmla="*/ 1355 w 2754"/>
              <a:gd name="T27" fmla="*/ 1045 h 3513"/>
              <a:gd name="T28" fmla="*/ 1743 w 2754"/>
              <a:gd name="T29" fmla="*/ 1411 h 3513"/>
              <a:gd name="T30" fmla="*/ 2015 w 2754"/>
              <a:gd name="T31" fmla="*/ 1310 h 3513"/>
              <a:gd name="T32" fmla="*/ 2028 w 2754"/>
              <a:gd name="T33" fmla="*/ 964 h 3513"/>
              <a:gd name="T34" fmla="*/ 2296 w 2754"/>
              <a:gd name="T35" fmla="*/ 1020 h 3513"/>
              <a:gd name="T36" fmla="*/ 2628 w 2754"/>
              <a:gd name="T37" fmla="*/ 1182 h 3513"/>
              <a:gd name="T38" fmla="*/ 2484 w 2754"/>
              <a:gd name="T39" fmla="*/ 1370 h 3513"/>
              <a:gd name="T40" fmla="*/ 2377 w 2754"/>
              <a:gd name="T41" fmla="*/ 1385 h 3513"/>
              <a:gd name="T42" fmla="*/ 2341 w 2754"/>
              <a:gd name="T43" fmla="*/ 1415 h 3513"/>
              <a:gd name="T44" fmla="*/ 2244 w 2754"/>
              <a:gd name="T45" fmla="*/ 1445 h 3513"/>
              <a:gd name="T46" fmla="*/ 2066 w 2754"/>
              <a:gd name="T47" fmla="*/ 1554 h 3513"/>
              <a:gd name="T48" fmla="*/ 2017 w 2754"/>
              <a:gd name="T49" fmla="*/ 1572 h 3513"/>
              <a:gd name="T50" fmla="*/ 1975 w 2754"/>
              <a:gd name="T51" fmla="*/ 1656 h 3513"/>
              <a:gd name="T52" fmla="*/ 1991 w 2754"/>
              <a:gd name="T53" fmla="*/ 1747 h 3513"/>
              <a:gd name="T54" fmla="*/ 2003 w 2754"/>
              <a:gd name="T55" fmla="*/ 1814 h 3513"/>
              <a:gd name="T56" fmla="*/ 2018 w 2754"/>
              <a:gd name="T57" fmla="*/ 1896 h 3513"/>
              <a:gd name="T58" fmla="*/ 2229 w 2754"/>
              <a:gd name="T59" fmla="*/ 2014 h 3513"/>
              <a:gd name="T60" fmla="*/ 2066 w 2754"/>
              <a:gd name="T61" fmla="*/ 2322 h 3513"/>
              <a:gd name="T62" fmla="*/ 2151 w 2754"/>
              <a:gd name="T63" fmla="*/ 2504 h 3513"/>
              <a:gd name="T64" fmla="*/ 2485 w 2754"/>
              <a:gd name="T65" fmla="*/ 2714 h 3513"/>
              <a:gd name="T66" fmla="*/ 2734 w 2754"/>
              <a:gd name="T67" fmla="*/ 2923 h 3513"/>
              <a:gd name="T68" fmla="*/ 2647 w 2754"/>
              <a:gd name="T69" fmla="*/ 3208 h 3513"/>
              <a:gd name="T70" fmla="*/ 2168 w 2754"/>
              <a:gd name="T71" fmla="*/ 3394 h 3513"/>
              <a:gd name="T72" fmla="*/ 1879 w 2754"/>
              <a:gd name="T73" fmla="*/ 3403 h 3513"/>
              <a:gd name="T74" fmla="*/ 1641 w 2754"/>
              <a:gd name="T75" fmla="*/ 3253 h 3513"/>
              <a:gd name="T76" fmla="*/ 1326 w 2754"/>
              <a:gd name="T77" fmla="*/ 3083 h 3513"/>
              <a:gd name="T78" fmla="*/ 1288 w 2754"/>
              <a:gd name="T79" fmla="*/ 2945 h 3513"/>
              <a:gd name="T80" fmla="*/ 1319 w 2754"/>
              <a:gd name="T81" fmla="*/ 2929 h 3513"/>
              <a:gd name="T82" fmla="*/ 1347 w 2754"/>
              <a:gd name="T83" fmla="*/ 2904 h 3513"/>
              <a:gd name="T84" fmla="*/ 1332 w 2754"/>
              <a:gd name="T85" fmla="*/ 2855 h 3513"/>
              <a:gd name="T86" fmla="*/ 1289 w 2754"/>
              <a:gd name="T87" fmla="*/ 2810 h 3513"/>
              <a:gd name="T88" fmla="*/ 1267 w 2754"/>
              <a:gd name="T89" fmla="*/ 2743 h 3513"/>
              <a:gd name="T90" fmla="*/ 1273 w 2754"/>
              <a:gd name="T91" fmla="*/ 2691 h 3513"/>
              <a:gd name="T92" fmla="*/ 1303 w 2754"/>
              <a:gd name="T93" fmla="*/ 2618 h 3513"/>
              <a:gd name="T94" fmla="*/ 1339 w 2754"/>
              <a:gd name="T95" fmla="*/ 2589 h 3513"/>
              <a:gd name="T96" fmla="*/ 1457 w 2754"/>
              <a:gd name="T97" fmla="*/ 2637 h 3513"/>
              <a:gd name="T98" fmla="*/ 1483 w 2754"/>
              <a:gd name="T99" fmla="*/ 2581 h 3513"/>
              <a:gd name="T100" fmla="*/ 1462 w 2754"/>
              <a:gd name="T101" fmla="*/ 2510 h 3513"/>
              <a:gd name="T102" fmla="*/ 1404 w 2754"/>
              <a:gd name="T103" fmla="*/ 2449 h 3513"/>
              <a:gd name="T104" fmla="*/ 1388 w 2754"/>
              <a:gd name="T105" fmla="*/ 2430 h 3513"/>
              <a:gd name="T106" fmla="*/ 1367 w 2754"/>
              <a:gd name="T107" fmla="*/ 2427 h 3513"/>
              <a:gd name="T108" fmla="*/ 1342 w 2754"/>
              <a:gd name="T109" fmla="*/ 2432 h 3513"/>
              <a:gd name="T110" fmla="*/ 1369 w 2754"/>
              <a:gd name="T111" fmla="*/ 2393 h 3513"/>
              <a:gd name="T112" fmla="*/ 1314 w 2754"/>
              <a:gd name="T113" fmla="*/ 2457 h 3513"/>
              <a:gd name="T114" fmla="*/ 1225 w 2754"/>
              <a:gd name="T115" fmla="*/ 2574 h 3513"/>
              <a:gd name="T116" fmla="*/ 1195 w 2754"/>
              <a:gd name="T117" fmla="*/ 2634 h 3513"/>
              <a:gd name="T118" fmla="*/ 1003 w 2754"/>
              <a:gd name="T119" fmla="*/ 2778 h 3513"/>
              <a:gd name="T120" fmla="*/ 777 w 2754"/>
              <a:gd name="T121" fmla="*/ 2444 h 3513"/>
              <a:gd name="T122" fmla="*/ 478 w 2754"/>
              <a:gd name="T123" fmla="*/ 2252 h 3513"/>
              <a:gd name="T124" fmla="*/ 31 w 2754"/>
              <a:gd name="T125" fmla="*/ 2166 h 3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54" h="3513">
                <a:moveTo>
                  <a:pt x="76" y="3015"/>
                </a:moveTo>
                <a:lnTo>
                  <a:pt x="86" y="2973"/>
                </a:lnTo>
                <a:lnTo>
                  <a:pt x="87" y="2966"/>
                </a:lnTo>
                <a:lnTo>
                  <a:pt x="95" y="2954"/>
                </a:lnTo>
                <a:lnTo>
                  <a:pt x="98" y="2940"/>
                </a:lnTo>
                <a:lnTo>
                  <a:pt x="100" y="2935"/>
                </a:lnTo>
                <a:lnTo>
                  <a:pt x="114" y="2904"/>
                </a:lnTo>
                <a:lnTo>
                  <a:pt x="117" y="2903"/>
                </a:lnTo>
                <a:lnTo>
                  <a:pt x="124" y="2901"/>
                </a:lnTo>
                <a:lnTo>
                  <a:pt x="131" y="2897"/>
                </a:lnTo>
                <a:lnTo>
                  <a:pt x="140" y="2890"/>
                </a:lnTo>
                <a:lnTo>
                  <a:pt x="145" y="2891"/>
                </a:lnTo>
                <a:lnTo>
                  <a:pt x="156" y="2893"/>
                </a:lnTo>
                <a:lnTo>
                  <a:pt x="162" y="2895"/>
                </a:lnTo>
                <a:lnTo>
                  <a:pt x="171" y="2899"/>
                </a:lnTo>
                <a:lnTo>
                  <a:pt x="182" y="2902"/>
                </a:lnTo>
                <a:lnTo>
                  <a:pt x="186" y="2904"/>
                </a:lnTo>
                <a:lnTo>
                  <a:pt x="192" y="2912"/>
                </a:lnTo>
                <a:lnTo>
                  <a:pt x="198" y="2920"/>
                </a:lnTo>
                <a:lnTo>
                  <a:pt x="205" y="2928"/>
                </a:lnTo>
                <a:lnTo>
                  <a:pt x="209" y="2944"/>
                </a:lnTo>
                <a:lnTo>
                  <a:pt x="215" y="2960"/>
                </a:lnTo>
                <a:lnTo>
                  <a:pt x="221" y="2963"/>
                </a:lnTo>
                <a:lnTo>
                  <a:pt x="231" y="2963"/>
                </a:lnTo>
                <a:lnTo>
                  <a:pt x="235" y="2967"/>
                </a:lnTo>
                <a:lnTo>
                  <a:pt x="236" y="2967"/>
                </a:lnTo>
                <a:lnTo>
                  <a:pt x="245" y="2972"/>
                </a:lnTo>
                <a:lnTo>
                  <a:pt x="251" y="2965"/>
                </a:lnTo>
                <a:lnTo>
                  <a:pt x="259" y="2966"/>
                </a:lnTo>
                <a:lnTo>
                  <a:pt x="278" y="2978"/>
                </a:lnTo>
                <a:lnTo>
                  <a:pt x="283" y="2977"/>
                </a:lnTo>
                <a:lnTo>
                  <a:pt x="287" y="2979"/>
                </a:lnTo>
                <a:lnTo>
                  <a:pt x="288" y="2988"/>
                </a:lnTo>
                <a:lnTo>
                  <a:pt x="278" y="2993"/>
                </a:lnTo>
                <a:lnTo>
                  <a:pt x="278" y="2998"/>
                </a:lnTo>
                <a:lnTo>
                  <a:pt x="279" y="3004"/>
                </a:lnTo>
                <a:lnTo>
                  <a:pt x="278" y="3007"/>
                </a:lnTo>
                <a:lnTo>
                  <a:pt x="277" y="3014"/>
                </a:lnTo>
                <a:lnTo>
                  <a:pt x="278" y="3019"/>
                </a:lnTo>
                <a:lnTo>
                  <a:pt x="280" y="3030"/>
                </a:lnTo>
                <a:lnTo>
                  <a:pt x="279" y="3034"/>
                </a:lnTo>
                <a:lnTo>
                  <a:pt x="277" y="3039"/>
                </a:lnTo>
                <a:lnTo>
                  <a:pt x="275" y="3037"/>
                </a:lnTo>
                <a:lnTo>
                  <a:pt x="275" y="3035"/>
                </a:lnTo>
                <a:lnTo>
                  <a:pt x="268" y="3034"/>
                </a:lnTo>
                <a:lnTo>
                  <a:pt x="264" y="3032"/>
                </a:lnTo>
                <a:lnTo>
                  <a:pt x="243" y="3025"/>
                </a:lnTo>
                <a:lnTo>
                  <a:pt x="239" y="3025"/>
                </a:lnTo>
                <a:lnTo>
                  <a:pt x="182" y="3030"/>
                </a:lnTo>
                <a:lnTo>
                  <a:pt x="136" y="3032"/>
                </a:lnTo>
                <a:lnTo>
                  <a:pt x="112" y="3032"/>
                </a:lnTo>
                <a:lnTo>
                  <a:pt x="100" y="3032"/>
                </a:lnTo>
                <a:lnTo>
                  <a:pt x="80" y="3029"/>
                </a:lnTo>
                <a:lnTo>
                  <a:pt x="74" y="3029"/>
                </a:lnTo>
                <a:lnTo>
                  <a:pt x="76" y="3015"/>
                </a:lnTo>
                <a:close/>
                <a:moveTo>
                  <a:pt x="11" y="2118"/>
                </a:moveTo>
                <a:lnTo>
                  <a:pt x="24" y="2102"/>
                </a:lnTo>
                <a:lnTo>
                  <a:pt x="39" y="2086"/>
                </a:lnTo>
                <a:lnTo>
                  <a:pt x="49" y="2076"/>
                </a:lnTo>
                <a:lnTo>
                  <a:pt x="56" y="2067"/>
                </a:lnTo>
                <a:lnTo>
                  <a:pt x="69" y="2054"/>
                </a:lnTo>
                <a:lnTo>
                  <a:pt x="74" y="2048"/>
                </a:lnTo>
                <a:lnTo>
                  <a:pt x="80" y="2041"/>
                </a:lnTo>
                <a:lnTo>
                  <a:pt x="81" y="2038"/>
                </a:lnTo>
                <a:lnTo>
                  <a:pt x="85" y="2024"/>
                </a:lnTo>
                <a:lnTo>
                  <a:pt x="85" y="2013"/>
                </a:lnTo>
                <a:lnTo>
                  <a:pt x="85" y="2008"/>
                </a:lnTo>
                <a:lnTo>
                  <a:pt x="84" y="2000"/>
                </a:lnTo>
                <a:lnTo>
                  <a:pt x="81" y="1986"/>
                </a:lnTo>
                <a:lnTo>
                  <a:pt x="81" y="1983"/>
                </a:lnTo>
                <a:lnTo>
                  <a:pt x="81" y="1972"/>
                </a:lnTo>
                <a:lnTo>
                  <a:pt x="77" y="1950"/>
                </a:lnTo>
                <a:lnTo>
                  <a:pt x="77" y="1947"/>
                </a:lnTo>
                <a:lnTo>
                  <a:pt x="81" y="1922"/>
                </a:lnTo>
                <a:lnTo>
                  <a:pt x="82" y="1916"/>
                </a:lnTo>
                <a:lnTo>
                  <a:pt x="95" y="1880"/>
                </a:lnTo>
                <a:lnTo>
                  <a:pt x="125" y="1820"/>
                </a:lnTo>
                <a:lnTo>
                  <a:pt x="129" y="1812"/>
                </a:lnTo>
                <a:lnTo>
                  <a:pt x="135" y="1787"/>
                </a:lnTo>
                <a:lnTo>
                  <a:pt x="124" y="1750"/>
                </a:lnTo>
                <a:lnTo>
                  <a:pt x="98" y="1709"/>
                </a:lnTo>
                <a:lnTo>
                  <a:pt x="72" y="1673"/>
                </a:lnTo>
                <a:lnTo>
                  <a:pt x="31" y="1623"/>
                </a:lnTo>
                <a:lnTo>
                  <a:pt x="16" y="1588"/>
                </a:lnTo>
                <a:lnTo>
                  <a:pt x="24" y="1574"/>
                </a:lnTo>
                <a:lnTo>
                  <a:pt x="47" y="1545"/>
                </a:lnTo>
                <a:lnTo>
                  <a:pt x="60" y="1543"/>
                </a:lnTo>
                <a:lnTo>
                  <a:pt x="112" y="1522"/>
                </a:lnTo>
                <a:lnTo>
                  <a:pt x="143" y="1491"/>
                </a:lnTo>
                <a:lnTo>
                  <a:pt x="178" y="1469"/>
                </a:lnTo>
                <a:lnTo>
                  <a:pt x="218" y="1434"/>
                </a:lnTo>
                <a:lnTo>
                  <a:pt x="215" y="1427"/>
                </a:lnTo>
                <a:lnTo>
                  <a:pt x="208" y="1415"/>
                </a:lnTo>
                <a:lnTo>
                  <a:pt x="219" y="1401"/>
                </a:lnTo>
                <a:lnTo>
                  <a:pt x="231" y="1394"/>
                </a:lnTo>
                <a:lnTo>
                  <a:pt x="252" y="1381"/>
                </a:lnTo>
                <a:lnTo>
                  <a:pt x="264" y="1383"/>
                </a:lnTo>
                <a:lnTo>
                  <a:pt x="289" y="1418"/>
                </a:lnTo>
                <a:lnTo>
                  <a:pt x="282" y="1466"/>
                </a:lnTo>
                <a:lnTo>
                  <a:pt x="287" y="1497"/>
                </a:lnTo>
                <a:lnTo>
                  <a:pt x="307" y="1548"/>
                </a:lnTo>
                <a:lnTo>
                  <a:pt x="326" y="1577"/>
                </a:lnTo>
                <a:lnTo>
                  <a:pt x="348" y="1591"/>
                </a:lnTo>
                <a:lnTo>
                  <a:pt x="374" y="1604"/>
                </a:lnTo>
                <a:lnTo>
                  <a:pt x="387" y="1613"/>
                </a:lnTo>
                <a:lnTo>
                  <a:pt x="465" y="1649"/>
                </a:lnTo>
                <a:lnTo>
                  <a:pt x="490" y="1647"/>
                </a:lnTo>
                <a:lnTo>
                  <a:pt x="506" y="1644"/>
                </a:lnTo>
                <a:lnTo>
                  <a:pt x="535" y="1635"/>
                </a:lnTo>
                <a:lnTo>
                  <a:pt x="546" y="1633"/>
                </a:lnTo>
                <a:lnTo>
                  <a:pt x="556" y="1633"/>
                </a:lnTo>
                <a:lnTo>
                  <a:pt x="572" y="1634"/>
                </a:lnTo>
                <a:lnTo>
                  <a:pt x="581" y="1634"/>
                </a:lnTo>
                <a:lnTo>
                  <a:pt x="599" y="1620"/>
                </a:lnTo>
                <a:lnTo>
                  <a:pt x="603" y="1619"/>
                </a:lnTo>
                <a:lnTo>
                  <a:pt x="614" y="1619"/>
                </a:lnTo>
                <a:lnTo>
                  <a:pt x="620" y="1615"/>
                </a:lnTo>
                <a:lnTo>
                  <a:pt x="630" y="1610"/>
                </a:lnTo>
                <a:lnTo>
                  <a:pt x="640" y="1603"/>
                </a:lnTo>
                <a:lnTo>
                  <a:pt x="648" y="1596"/>
                </a:lnTo>
                <a:lnTo>
                  <a:pt x="651" y="1593"/>
                </a:lnTo>
                <a:lnTo>
                  <a:pt x="663" y="1588"/>
                </a:lnTo>
                <a:lnTo>
                  <a:pt x="668" y="1586"/>
                </a:lnTo>
                <a:lnTo>
                  <a:pt x="670" y="1583"/>
                </a:lnTo>
                <a:lnTo>
                  <a:pt x="674" y="1570"/>
                </a:lnTo>
                <a:lnTo>
                  <a:pt x="675" y="1561"/>
                </a:lnTo>
                <a:lnTo>
                  <a:pt x="675" y="1558"/>
                </a:lnTo>
                <a:lnTo>
                  <a:pt x="673" y="1555"/>
                </a:lnTo>
                <a:lnTo>
                  <a:pt x="662" y="1538"/>
                </a:lnTo>
                <a:lnTo>
                  <a:pt x="662" y="1529"/>
                </a:lnTo>
                <a:lnTo>
                  <a:pt x="662" y="1524"/>
                </a:lnTo>
                <a:lnTo>
                  <a:pt x="658" y="1518"/>
                </a:lnTo>
                <a:lnTo>
                  <a:pt x="643" y="1507"/>
                </a:lnTo>
                <a:lnTo>
                  <a:pt x="625" y="1492"/>
                </a:lnTo>
                <a:lnTo>
                  <a:pt x="561" y="1461"/>
                </a:lnTo>
                <a:lnTo>
                  <a:pt x="550" y="1458"/>
                </a:lnTo>
                <a:lnTo>
                  <a:pt x="497" y="1431"/>
                </a:lnTo>
                <a:lnTo>
                  <a:pt x="466" y="1413"/>
                </a:lnTo>
                <a:lnTo>
                  <a:pt x="446" y="1401"/>
                </a:lnTo>
                <a:lnTo>
                  <a:pt x="426" y="1391"/>
                </a:lnTo>
                <a:lnTo>
                  <a:pt x="403" y="1375"/>
                </a:lnTo>
                <a:lnTo>
                  <a:pt x="401" y="1373"/>
                </a:lnTo>
                <a:lnTo>
                  <a:pt x="378" y="1363"/>
                </a:lnTo>
                <a:lnTo>
                  <a:pt x="378" y="1362"/>
                </a:lnTo>
                <a:lnTo>
                  <a:pt x="376" y="1361"/>
                </a:lnTo>
                <a:lnTo>
                  <a:pt x="374" y="1359"/>
                </a:lnTo>
                <a:lnTo>
                  <a:pt x="370" y="1357"/>
                </a:lnTo>
                <a:lnTo>
                  <a:pt x="367" y="1356"/>
                </a:lnTo>
                <a:lnTo>
                  <a:pt x="364" y="1353"/>
                </a:lnTo>
                <a:lnTo>
                  <a:pt x="362" y="1351"/>
                </a:lnTo>
                <a:lnTo>
                  <a:pt x="359" y="1348"/>
                </a:lnTo>
                <a:lnTo>
                  <a:pt x="357" y="1347"/>
                </a:lnTo>
                <a:lnTo>
                  <a:pt x="355" y="1346"/>
                </a:lnTo>
                <a:lnTo>
                  <a:pt x="352" y="1343"/>
                </a:lnTo>
                <a:lnTo>
                  <a:pt x="349" y="1341"/>
                </a:lnTo>
                <a:lnTo>
                  <a:pt x="348" y="1340"/>
                </a:lnTo>
                <a:lnTo>
                  <a:pt x="347" y="1338"/>
                </a:lnTo>
                <a:lnTo>
                  <a:pt x="344" y="1336"/>
                </a:lnTo>
                <a:lnTo>
                  <a:pt x="342" y="1331"/>
                </a:lnTo>
                <a:lnTo>
                  <a:pt x="339" y="1329"/>
                </a:lnTo>
                <a:lnTo>
                  <a:pt x="338" y="1327"/>
                </a:lnTo>
                <a:lnTo>
                  <a:pt x="330" y="1317"/>
                </a:lnTo>
                <a:lnTo>
                  <a:pt x="328" y="1316"/>
                </a:lnTo>
                <a:lnTo>
                  <a:pt x="332" y="1314"/>
                </a:lnTo>
                <a:lnTo>
                  <a:pt x="332" y="1313"/>
                </a:lnTo>
                <a:lnTo>
                  <a:pt x="333" y="1311"/>
                </a:lnTo>
                <a:lnTo>
                  <a:pt x="336" y="1311"/>
                </a:lnTo>
                <a:lnTo>
                  <a:pt x="338" y="1310"/>
                </a:lnTo>
                <a:lnTo>
                  <a:pt x="339" y="1310"/>
                </a:lnTo>
                <a:lnTo>
                  <a:pt x="342" y="1310"/>
                </a:lnTo>
                <a:lnTo>
                  <a:pt x="344" y="1310"/>
                </a:lnTo>
                <a:lnTo>
                  <a:pt x="346" y="1309"/>
                </a:lnTo>
                <a:lnTo>
                  <a:pt x="347" y="1309"/>
                </a:lnTo>
                <a:lnTo>
                  <a:pt x="348" y="1309"/>
                </a:lnTo>
                <a:lnTo>
                  <a:pt x="349" y="1309"/>
                </a:lnTo>
                <a:lnTo>
                  <a:pt x="351" y="1309"/>
                </a:lnTo>
                <a:lnTo>
                  <a:pt x="352" y="1309"/>
                </a:lnTo>
                <a:lnTo>
                  <a:pt x="365" y="1308"/>
                </a:lnTo>
                <a:lnTo>
                  <a:pt x="367" y="1311"/>
                </a:lnTo>
                <a:lnTo>
                  <a:pt x="360" y="1314"/>
                </a:lnTo>
                <a:lnTo>
                  <a:pt x="354" y="1316"/>
                </a:lnTo>
                <a:lnTo>
                  <a:pt x="353" y="1316"/>
                </a:lnTo>
                <a:lnTo>
                  <a:pt x="348" y="1324"/>
                </a:lnTo>
                <a:lnTo>
                  <a:pt x="353" y="1329"/>
                </a:lnTo>
                <a:lnTo>
                  <a:pt x="363" y="1333"/>
                </a:lnTo>
                <a:lnTo>
                  <a:pt x="370" y="1335"/>
                </a:lnTo>
                <a:lnTo>
                  <a:pt x="373" y="1337"/>
                </a:lnTo>
                <a:lnTo>
                  <a:pt x="378" y="1342"/>
                </a:lnTo>
                <a:lnTo>
                  <a:pt x="381" y="1343"/>
                </a:lnTo>
                <a:lnTo>
                  <a:pt x="389" y="1343"/>
                </a:lnTo>
                <a:lnTo>
                  <a:pt x="392" y="1343"/>
                </a:lnTo>
                <a:lnTo>
                  <a:pt x="396" y="1345"/>
                </a:lnTo>
                <a:lnTo>
                  <a:pt x="413" y="1354"/>
                </a:lnTo>
                <a:lnTo>
                  <a:pt x="422" y="1357"/>
                </a:lnTo>
                <a:lnTo>
                  <a:pt x="424" y="1358"/>
                </a:lnTo>
                <a:lnTo>
                  <a:pt x="450" y="1373"/>
                </a:lnTo>
                <a:lnTo>
                  <a:pt x="454" y="1374"/>
                </a:lnTo>
                <a:lnTo>
                  <a:pt x="456" y="1373"/>
                </a:lnTo>
                <a:lnTo>
                  <a:pt x="458" y="1369"/>
                </a:lnTo>
                <a:lnTo>
                  <a:pt x="462" y="1372"/>
                </a:lnTo>
                <a:lnTo>
                  <a:pt x="478" y="1388"/>
                </a:lnTo>
                <a:lnTo>
                  <a:pt x="480" y="1390"/>
                </a:lnTo>
                <a:lnTo>
                  <a:pt x="477" y="1395"/>
                </a:lnTo>
                <a:lnTo>
                  <a:pt x="476" y="1401"/>
                </a:lnTo>
                <a:lnTo>
                  <a:pt x="488" y="1404"/>
                </a:lnTo>
                <a:lnTo>
                  <a:pt x="497" y="1402"/>
                </a:lnTo>
                <a:lnTo>
                  <a:pt x="512" y="1415"/>
                </a:lnTo>
                <a:lnTo>
                  <a:pt x="520" y="1423"/>
                </a:lnTo>
                <a:lnTo>
                  <a:pt x="530" y="1429"/>
                </a:lnTo>
                <a:lnTo>
                  <a:pt x="523" y="1439"/>
                </a:lnTo>
                <a:lnTo>
                  <a:pt x="550" y="1452"/>
                </a:lnTo>
                <a:lnTo>
                  <a:pt x="563" y="1455"/>
                </a:lnTo>
                <a:lnTo>
                  <a:pt x="570" y="1459"/>
                </a:lnTo>
                <a:lnTo>
                  <a:pt x="587" y="1466"/>
                </a:lnTo>
                <a:lnTo>
                  <a:pt x="622" y="1484"/>
                </a:lnTo>
                <a:lnTo>
                  <a:pt x="637" y="1491"/>
                </a:lnTo>
                <a:lnTo>
                  <a:pt x="642" y="1491"/>
                </a:lnTo>
                <a:lnTo>
                  <a:pt x="673" y="1503"/>
                </a:lnTo>
                <a:lnTo>
                  <a:pt x="675" y="1505"/>
                </a:lnTo>
                <a:lnTo>
                  <a:pt x="679" y="1506"/>
                </a:lnTo>
                <a:lnTo>
                  <a:pt x="683" y="1510"/>
                </a:lnTo>
                <a:lnTo>
                  <a:pt x="695" y="1521"/>
                </a:lnTo>
                <a:lnTo>
                  <a:pt x="696" y="1521"/>
                </a:lnTo>
                <a:lnTo>
                  <a:pt x="716" y="1534"/>
                </a:lnTo>
                <a:lnTo>
                  <a:pt x="731" y="1544"/>
                </a:lnTo>
                <a:lnTo>
                  <a:pt x="734" y="1528"/>
                </a:lnTo>
                <a:lnTo>
                  <a:pt x="736" y="1526"/>
                </a:lnTo>
                <a:lnTo>
                  <a:pt x="734" y="1518"/>
                </a:lnTo>
                <a:lnTo>
                  <a:pt x="739" y="1517"/>
                </a:lnTo>
                <a:lnTo>
                  <a:pt x="745" y="1516"/>
                </a:lnTo>
                <a:lnTo>
                  <a:pt x="755" y="1513"/>
                </a:lnTo>
                <a:lnTo>
                  <a:pt x="761" y="1512"/>
                </a:lnTo>
                <a:lnTo>
                  <a:pt x="766" y="1512"/>
                </a:lnTo>
                <a:lnTo>
                  <a:pt x="769" y="1512"/>
                </a:lnTo>
                <a:lnTo>
                  <a:pt x="770" y="1513"/>
                </a:lnTo>
                <a:lnTo>
                  <a:pt x="775" y="1514"/>
                </a:lnTo>
                <a:lnTo>
                  <a:pt x="777" y="1513"/>
                </a:lnTo>
                <a:lnTo>
                  <a:pt x="777" y="1511"/>
                </a:lnTo>
                <a:lnTo>
                  <a:pt x="777" y="1505"/>
                </a:lnTo>
                <a:lnTo>
                  <a:pt x="777" y="1503"/>
                </a:lnTo>
                <a:lnTo>
                  <a:pt x="777" y="1502"/>
                </a:lnTo>
                <a:lnTo>
                  <a:pt x="781" y="1496"/>
                </a:lnTo>
                <a:lnTo>
                  <a:pt x="784" y="1492"/>
                </a:lnTo>
                <a:lnTo>
                  <a:pt x="787" y="1485"/>
                </a:lnTo>
                <a:lnTo>
                  <a:pt x="796" y="1466"/>
                </a:lnTo>
                <a:lnTo>
                  <a:pt x="798" y="1461"/>
                </a:lnTo>
                <a:lnTo>
                  <a:pt x="801" y="1460"/>
                </a:lnTo>
                <a:lnTo>
                  <a:pt x="806" y="1459"/>
                </a:lnTo>
                <a:lnTo>
                  <a:pt x="808" y="1460"/>
                </a:lnTo>
                <a:lnTo>
                  <a:pt x="811" y="1463"/>
                </a:lnTo>
                <a:lnTo>
                  <a:pt x="814" y="1466"/>
                </a:lnTo>
                <a:lnTo>
                  <a:pt x="822" y="1481"/>
                </a:lnTo>
                <a:lnTo>
                  <a:pt x="825" y="1489"/>
                </a:lnTo>
                <a:lnTo>
                  <a:pt x="837" y="1480"/>
                </a:lnTo>
                <a:lnTo>
                  <a:pt x="845" y="1490"/>
                </a:lnTo>
                <a:lnTo>
                  <a:pt x="854" y="1500"/>
                </a:lnTo>
                <a:lnTo>
                  <a:pt x="857" y="1496"/>
                </a:lnTo>
                <a:lnTo>
                  <a:pt x="860" y="1497"/>
                </a:lnTo>
                <a:lnTo>
                  <a:pt x="862" y="1500"/>
                </a:lnTo>
                <a:lnTo>
                  <a:pt x="869" y="1511"/>
                </a:lnTo>
                <a:lnTo>
                  <a:pt x="872" y="1516"/>
                </a:lnTo>
                <a:lnTo>
                  <a:pt x="878" y="1524"/>
                </a:lnTo>
                <a:lnTo>
                  <a:pt x="883" y="1534"/>
                </a:lnTo>
                <a:lnTo>
                  <a:pt x="889" y="1540"/>
                </a:lnTo>
                <a:lnTo>
                  <a:pt x="893" y="1543"/>
                </a:lnTo>
                <a:lnTo>
                  <a:pt x="887" y="1561"/>
                </a:lnTo>
                <a:lnTo>
                  <a:pt x="881" y="1575"/>
                </a:lnTo>
                <a:lnTo>
                  <a:pt x="882" y="1576"/>
                </a:lnTo>
                <a:lnTo>
                  <a:pt x="878" y="1585"/>
                </a:lnTo>
                <a:lnTo>
                  <a:pt x="877" y="1588"/>
                </a:lnTo>
                <a:lnTo>
                  <a:pt x="865" y="1608"/>
                </a:lnTo>
                <a:lnTo>
                  <a:pt x="864" y="1609"/>
                </a:lnTo>
                <a:lnTo>
                  <a:pt x="859" y="1607"/>
                </a:lnTo>
                <a:lnTo>
                  <a:pt x="845" y="1599"/>
                </a:lnTo>
                <a:lnTo>
                  <a:pt x="843" y="1598"/>
                </a:lnTo>
                <a:lnTo>
                  <a:pt x="838" y="1594"/>
                </a:lnTo>
                <a:lnTo>
                  <a:pt x="829" y="1590"/>
                </a:lnTo>
                <a:lnTo>
                  <a:pt x="821" y="1585"/>
                </a:lnTo>
                <a:lnTo>
                  <a:pt x="816" y="1582"/>
                </a:lnTo>
                <a:lnTo>
                  <a:pt x="812" y="1578"/>
                </a:lnTo>
                <a:lnTo>
                  <a:pt x="812" y="1577"/>
                </a:lnTo>
                <a:lnTo>
                  <a:pt x="811" y="1577"/>
                </a:lnTo>
                <a:lnTo>
                  <a:pt x="805" y="1569"/>
                </a:lnTo>
                <a:lnTo>
                  <a:pt x="805" y="1577"/>
                </a:lnTo>
                <a:lnTo>
                  <a:pt x="801" y="1583"/>
                </a:lnTo>
                <a:lnTo>
                  <a:pt x="807" y="1587"/>
                </a:lnTo>
                <a:lnTo>
                  <a:pt x="805" y="1590"/>
                </a:lnTo>
                <a:lnTo>
                  <a:pt x="798" y="1598"/>
                </a:lnTo>
                <a:lnTo>
                  <a:pt x="790" y="1607"/>
                </a:lnTo>
                <a:lnTo>
                  <a:pt x="785" y="1610"/>
                </a:lnTo>
                <a:lnTo>
                  <a:pt x="782" y="1615"/>
                </a:lnTo>
                <a:lnTo>
                  <a:pt x="782" y="1618"/>
                </a:lnTo>
                <a:lnTo>
                  <a:pt x="785" y="1624"/>
                </a:lnTo>
                <a:lnTo>
                  <a:pt x="786" y="1635"/>
                </a:lnTo>
                <a:lnTo>
                  <a:pt x="786" y="1639"/>
                </a:lnTo>
                <a:lnTo>
                  <a:pt x="786" y="1640"/>
                </a:lnTo>
                <a:lnTo>
                  <a:pt x="782" y="1647"/>
                </a:lnTo>
                <a:lnTo>
                  <a:pt x="776" y="1651"/>
                </a:lnTo>
                <a:lnTo>
                  <a:pt x="773" y="1656"/>
                </a:lnTo>
                <a:lnTo>
                  <a:pt x="769" y="1657"/>
                </a:lnTo>
                <a:lnTo>
                  <a:pt x="768" y="1657"/>
                </a:lnTo>
                <a:lnTo>
                  <a:pt x="764" y="1656"/>
                </a:lnTo>
                <a:lnTo>
                  <a:pt x="757" y="1651"/>
                </a:lnTo>
                <a:lnTo>
                  <a:pt x="753" y="1649"/>
                </a:lnTo>
                <a:lnTo>
                  <a:pt x="750" y="1646"/>
                </a:lnTo>
                <a:lnTo>
                  <a:pt x="748" y="1645"/>
                </a:lnTo>
                <a:lnTo>
                  <a:pt x="744" y="1644"/>
                </a:lnTo>
                <a:lnTo>
                  <a:pt x="737" y="1645"/>
                </a:lnTo>
                <a:lnTo>
                  <a:pt x="733" y="1645"/>
                </a:lnTo>
                <a:lnTo>
                  <a:pt x="731" y="1647"/>
                </a:lnTo>
                <a:lnTo>
                  <a:pt x="727" y="1654"/>
                </a:lnTo>
                <a:lnTo>
                  <a:pt x="720" y="1667"/>
                </a:lnTo>
                <a:lnTo>
                  <a:pt x="759" y="1711"/>
                </a:lnTo>
                <a:lnTo>
                  <a:pt x="761" y="1713"/>
                </a:lnTo>
                <a:lnTo>
                  <a:pt x="765" y="1715"/>
                </a:lnTo>
                <a:lnTo>
                  <a:pt x="766" y="1716"/>
                </a:lnTo>
                <a:lnTo>
                  <a:pt x="769" y="1726"/>
                </a:lnTo>
                <a:lnTo>
                  <a:pt x="771" y="1729"/>
                </a:lnTo>
                <a:lnTo>
                  <a:pt x="775" y="1731"/>
                </a:lnTo>
                <a:lnTo>
                  <a:pt x="782" y="1735"/>
                </a:lnTo>
                <a:lnTo>
                  <a:pt x="789" y="1736"/>
                </a:lnTo>
                <a:lnTo>
                  <a:pt x="796" y="1736"/>
                </a:lnTo>
                <a:lnTo>
                  <a:pt x="798" y="1737"/>
                </a:lnTo>
                <a:lnTo>
                  <a:pt x="801" y="1739"/>
                </a:lnTo>
                <a:lnTo>
                  <a:pt x="805" y="1741"/>
                </a:lnTo>
                <a:lnTo>
                  <a:pt x="823" y="1751"/>
                </a:lnTo>
                <a:lnTo>
                  <a:pt x="828" y="1752"/>
                </a:lnTo>
                <a:lnTo>
                  <a:pt x="843" y="1756"/>
                </a:lnTo>
                <a:lnTo>
                  <a:pt x="845" y="1756"/>
                </a:lnTo>
                <a:lnTo>
                  <a:pt x="857" y="1762"/>
                </a:lnTo>
                <a:lnTo>
                  <a:pt x="872" y="1768"/>
                </a:lnTo>
                <a:lnTo>
                  <a:pt x="880" y="1769"/>
                </a:lnTo>
                <a:lnTo>
                  <a:pt x="887" y="1773"/>
                </a:lnTo>
                <a:lnTo>
                  <a:pt x="897" y="1780"/>
                </a:lnTo>
                <a:lnTo>
                  <a:pt x="899" y="1783"/>
                </a:lnTo>
                <a:lnTo>
                  <a:pt x="902" y="1783"/>
                </a:lnTo>
                <a:lnTo>
                  <a:pt x="903" y="1782"/>
                </a:lnTo>
                <a:lnTo>
                  <a:pt x="905" y="1774"/>
                </a:lnTo>
                <a:lnTo>
                  <a:pt x="915" y="1758"/>
                </a:lnTo>
                <a:lnTo>
                  <a:pt x="920" y="1752"/>
                </a:lnTo>
                <a:lnTo>
                  <a:pt x="925" y="1739"/>
                </a:lnTo>
                <a:lnTo>
                  <a:pt x="928" y="1736"/>
                </a:lnTo>
                <a:lnTo>
                  <a:pt x="930" y="1732"/>
                </a:lnTo>
                <a:lnTo>
                  <a:pt x="934" y="1729"/>
                </a:lnTo>
                <a:lnTo>
                  <a:pt x="935" y="1724"/>
                </a:lnTo>
                <a:lnTo>
                  <a:pt x="936" y="1715"/>
                </a:lnTo>
                <a:lnTo>
                  <a:pt x="944" y="1694"/>
                </a:lnTo>
                <a:lnTo>
                  <a:pt x="968" y="1713"/>
                </a:lnTo>
                <a:lnTo>
                  <a:pt x="1015" y="1752"/>
                </a:lnTo>
                <a:lnTo>
                  <a:pt x="1025" y="1746"/>
                </a:lnTo>
                <a:lnTo>
                  <a:pt x="1030" y="1740"/>
                </a:lnTo>
                <a:lnTo>
                  <a:pt x="1032" y="1732"/>
                </a:lnTo>
                <a:lnTo>
                  <a:pt x="1035" y="1725"/>
                </a:lnTo>
                <a:lnTo>
                  <a:pt x="1038" y="1719"/>
                </a:lnTo>
                <a:lnTo>
                  <a:pt x="1049" y="1705"/>
                </a:lnTo>
                <a:lnTo>
                  <a:pt x="1063" y="1692"/>
                </a:lnTo>
                <a:lnTo>
                  <a:pt x="1062" y="1688"/>
                </a:lnTo>
                <a:lnTo>
                  <a:pt x="1062" y="1686"/>
                </a:lnTo>
                <a:lnTo>
                  <a:pt x="1063" y="1683"/>
                </a:lnTo>
                <a:lnTo>
                  <a:pt x="1076" y="1670"/>
                </a:lnTo>
                <a:lnTo>
                  <a:pt x="1091" y="1651"/>
                </a:lnTo>
                <a:lnTo>
                  <a:pt x="1088" y="1647"/>
                </a:lnTo>
                <a:lnTo>
                  <a:pt x="1089" y="1642"/>
                </a:lnTo>
                <a:lnTo>
                  <a:pt x="1091" y="1625"/>
                </a:lnTo>
                <a:lnTo>
                  <a:pt x="1092" y="1619"/>
                </a:lnTo>
                <a:lnTo>
                  <a:pt x="1102" y="1596"/>
                </a:lnTo>
                <a:lnTo>
                  <a:pt x="1115" y="1574"/>
                </a:lnTo>
                <a:lnTo>
                  <a:pt x="1133" y="1551"/>
                </a:lnTo>
                <a:lnTo>
                  <a:pt x="1133" y="1549"/>
                </a:lnTo>
                <a:lnTo>
                  <a:pt x="1132" y="1535"/>
                </a:lnTo>
                <a:lnTo>
                  <a:pt x="1129" y="1527"/>
                </a:lnTo>
                <a:lnTo>
                  <a:pt x="1127" y="1522"/>
                </a:lnTo>
                <a:lnTo>
                  <a:pt x="1122" y="1516"/>
                </a:lnTo>
                <a:lnTo>
                  <a:pt x="1118" y="1513"/>
                </a:lnTo>
                <a:lnTo>
                  <a:pt x="1106" y="1507"/>
                </a:lnTo>
                <a:lnTo>
                  <a:pt x="1096" y="1503"/>
                </a:lnTo>
                <a:lnTo>
                  <a:pt x="1091" y="1502"/>
                </a:lnTo>
                <a:lnTo>
                  <a:pt x="1088" y="1503"/>
                </a:lnTo>
                <a:lnTo>
                  <a:pt x="1085" y="1505"/>
                </a:lnTo>
                <a:lnTo>
                  <a:pt x="1081" y="1511"/>
                </a:lnTo>
                <a:lnTo>
                  <a:pt x="1078" y="1512"/>
                </a:lnTo>
                <a:lnTo>
                  <a:pt x="1074" y="1513"/>
                </a:lnTo>
                <a:lnTo>
                  <a:pt x="1069" y="1513"/>
                </a:lnTo>
                <a:lnTo>
                  <a:pt x="1059" y="1510"/>
                </a:lnTo>
                <a:lnTo>
                  <a:pt x="1056" y="1508"/>
                </a:lnTo>
                <a:lnTo>
                  <a:pt x="1051" y="1503"/>
                </a:lnTo>
                <a:lnTo>
                  <a:pt x="1049" y="1501"/>
                </a:lnTo>
                <a:lnTo>
                  <a:pt x="1049" y="1491"/>
                </a:lnTo>
                <a:lnTo>
                  <a:pt x="1048" y="1482"/>
                </a:lnTo>
                <a:lnTo>
                  <a:pt x="1047" y="1480"/>
                </a:lnTo>
                <a:lnTo>
                  <a:pt x="1038" y="1470"/>
                </a:lnTo>
                <a:lnTo>
                  <a:pt x="1024" y="1460"/>
                </a:lnTo>
                <a:lnTo>
                  <a:pt x="1015" y="1455"/>
                </a:lnTo>
                <a:lnTo>
                  <a:pt x="1000" y="1449"/>
                </a:lnTo>
                <a:lnTo>
                  <a:pt x="985" y="1443"/>
                </a:lnTo>
                <a:lnTo>
                  <a:pt x="992" y="1425"/>
                </a:lnTo>
                <a:lnTo>
                  <a:pt x="967" y="1399"/>
                </a:lnTo>
                <a:lnTo>
                  <a:pt x="961" y="1390"/>
                </a:lnTo>
                <a:lnTo>
                  <a:pt x="953" y="1383"/>
                </a:lnTo>
                <a:lnTo>
                  <a:pt x="949" y="1378"/>
                </a:lnTo>
                <a:lnTo>
                  <a:pt x="942" y="1374"/>
                </a:lnTo>
                <a:lnTo>
                  <a:pt x="928" y="1361"/>
                </a:lnTo>
                <a:lnTo>
                  <a:pt x="910" y="1348"/>
                </a:lnTo>
                <a:lnTo>
                  <a:pt x="905" y="1345"/>
                </a:lnTo>
                <a:lnTo>
                  <a:pt x="910" y="1338"/>
                </a:lnTo>
                <a:lnTo>
                  <a:pt x="910" y="1335"/>
                </a:lnTo>
                <a:lnTo>
                  <a:pt x="901" y="1326"/>
                </a:lnTo>
                <a:lnTo>
                  <a:pt x="886" y="1316"/>
                </a:lnTo>
                <a:lnTo>
                  <a:pt x="870" y="1314"/>
                </a:lnTo>
                <a:lnTo>
                  <a:pt x="861" y="1310"/>
                </a:lnTo>
                <a:lnTo>
                  <a:pt x="853" y="1305"/>
                </a:lnTo>
                <a:lnTo>
                  <a:pt x="849" y="1301"/>
                </a:lnTo>
                <a:lnTo>
                  <a:pt x="844" y="1297"/>
                </a:lnTo>
                <a:lnTo>
                  <a:pt x="830" y="1277"/>
                </a:lnTo>
                <a:lnTo>
                  <a:pt x="827" y="1274"/>
                </a:lnTo>
                <a:lnTo>
                  <a:pt x="819" y="1271"/>
                </a:lnTo>
                <a:lnTo>
                  <a:pt x="812" y="1268"/>
                </a:lnTo>
                <a:lnTo>
                  <a:pt x="807" y="1263"/>
                </a:lnTo>
                <a:lnTo>
                  <a:pt x="805" y="1258"/>
                </a:lnTo>
                <a:lnTo>
                  <a:pt x="784" y="1250"/>
                </a:lnTo>
                <a:lnTo>
                  <a:pt x="773" y="1246"/>
                </a:lnTo>
                <a:lnTo>
                  <a:pt x="745" y="1231"/>
                </a:lnTo>
                <a:lnTo>
                  <a:pt x="732" y="1218"/>
                </a:lnTo>
                <a:lnTo>
                  <a:pt x="711" y="1210"/>
                </a:lnTo>
                <a:lnTo>
                  <a:pt x="696" y="1198"/>
                </a:lnTo>
                <a:lnTo>
                  <a:pt x="669" y="1177"/>
                </a:lnTo>
                <a:lnTo>
                  <a:pt x="654" y="1167"/>
                </a:lnTo>
                <a:lnTo>
                  <a:pt x="645" y="1159"/>
                </a:lnTo>
                <a:lnTo>
                  <a:pt x="637" y="1151"/>
                </a:lnTo>
                <a:lnTo>
                  <a:pt x="634" y="1141"/>
                </a:lnTo>
                <a:lnTo>
                  <a:pt x="616" y="1119"/>
                </a:lnTo>
                <a:lnTo>
                  <a:pt x="599" y="1108"/>
                </a:lnTo>
                <a:lnTo>
                  <a:pt x="588" y="1092"/>
                </a:lnTo>
                <a:lnTo>
                  <a:pt x="581" y="1077"/>
                </a:lnTo>
                <a:lnTo>
                  <a:pt x="566" y="1056"/>
                </a:lnTo>
                <a:lnTo>
                  <a:pt x="565" y="1053"/>
                </a:lnTo>
                <a:lnTo>
                  <a:pt x="540" y="1043"/>
                </a:lnTo>
                <a:lnTo>
                  <a:pt x="518" y="1033"/>
                </a:lnTo>
                <a:lnTo>
                  <a:pt x="512" y="1031"/>
                </a:lnTo>
                <a:lnTo>
                  <a:pt x="494" y="1026"/>
                </a:lnTo>
                <a:lnTo>
                  <a:pt x="477" y="1016"/>
                </a:lnTo>
                <a:lnTo>
                  <a:pt x="467" y="1011"/>
                </a:lnTo>
                <a:lnTo>
                  <a:pt x="461" y="1010"/>
                </a:lnTo>
                <a:lnTo>
                  <a:pt x="458" y="1016"/>
                </a:lnTo>
                <a:lnTo>
                  <a:pt x="454" y="1007"/>
                </a:lnTo>
                <a:lnTo>
                  <a:pt x="443" y="1002"/>
                </a:lnTo>
                <a:lnTo>
                  <a:pt x="433" y="997"/>
                </a:lnTo>
                <a:lnTo>
                  <a:pt x="419" y="994"/>
                </a:lnTo>
                <a:lnTo>
                  <a:pt x="406" y="990"/>
                </a:lnTo>
                <a:lnTo>
                  <a:pt x="390" y="990"/>
                </a:lnTo>
                <a:lnTo>
                  <a:pt x="363" y="988"/>
                </a:lnTo>
                <a:lnTo>
                  <a:pt x="353" y="986"/>
                </a:lnTo>
                <a:lnTo>
                  <a:pt x="348" y="986"/>
                </a:lnTo>
                <a:lnTo>
                  <a:pt x="336" y="991"/>
                </a:lnTo>
                <a:lnTo>
                  <a:pt x="330" y="995"/>
                </a:lnTo>
                <a:lnTo>
                  <a:pt x="323" y="991"/>
                </a:lnTo>
                <a:lnTo>
                  <a:pt x="316" y="989"/>
                </a:lnTo>
                <a:lnTo>
                  <a:pt x="301" y="988"/>
                </a:lnTo>
                <a:lnTo>
                  <a:pt x="269" y="988"/>
                </a:lnTo>
                <a:lnTo>
                  <a:pt x="255" y="984"/>
                </a:lnTo>
                <a:lnTo>
                  <a:pt x="247" y="964"/>
                </a:lnTo>
                <a:lnTo>
                  <a:pt x="262" y="926"/>
                </a:lnTo>
                <a:lnTo>
                  <a:pt x="282" y="884"/>
                </a:lnTo>
                <a:lnTo>
                  <a:pt x="295" y="861"/>
                </a:lnTo>
                <a:lnTo>
                  <a:pt x="301" y="846"/>
                </a:lnTo>
                <a:lnTo>
                  <a:pt x="307" y="835"/>
                </a:lnTo>
                <a:lnTo>
                  <a:pt x="322" y="816"/>
                </a:lnTo>
                <a:lnTo>
                  <a:pt x="328" y="807"/>
                </a:lnTo>
                <a:lnTo>
                  <a:pt x="325" y="762"/>
                </a:lnTo>
                <a:lnTo>
                  <a:pt x="322" y="746"/>
                </a:lnTo>
                <a:lnTo>
                  <a:pt x="321" y="734"/>
                </a:lnTo>
                <a:lnTo>
                  <a:pt x="320" y="719"/>
                </a:lnTo>
                <a:lnTo>
                  <a:pt x="317" y="704"/>
                </a:lnTo>
                <a:lnTo>
                  <a:pt x="317" y="677"/>
                </a:lnTo>
                <a:lnTo>
                  <a:pt x="319" y="675"/>
                </a:lnTo>
                <a:lnTo>
                  <a:pt x="342" y="656"/>
                </a:lnTo>
                <a:lnTo>
                  <a:pt x="344" y="635"/>
                </a:lnTo>
                <a:lnTo>
                  <a:pt x="346" y="626"/>
                </a:lnTo>
                <a:lnTo>
                  <a:pt x="347" y="619"/>
                </a:lnTo>
                <a:lnTo>
                  <a:pt x="349" y="617"/>
                </a:lnTo>
                <a:lnTo>
                  <a:pt x="379" y="600"/>
                </a:lnTo>
                <a:lnTo>
                  <a:pt x="386" y="582"/>
                </a:lnTo>
                <a:lnTo>
                  <a:pt x="389" y="578"/>
                </a:lnTo>
                <a:lnTo>
                  <a:pt x="396" y="568"/>
                </a:lnTo>
                <a:lnTo>
                  <a:pt x="416" y="549"/>
                </a:lnTo>
                <a:lnTo>
                  <a:pt x="421" y="541"/>
                </a:lnTo>
                <a:lnTo>
                  <a:pt x="426" y="530"/>
                </a:lnTo>
                <a:lnTo>
                  <a:pt x="427" y="526"/>
                </a:lnTo>
                <a:lnTo>
                  <a:pt x="433" y="517"/>
                </a:lnTo>
                <a:lnTo>
                  <a:pt x="438" y="512"/>
                </a:lnTo>
                <a:lnTo>
                  <a:pt x="449" y="505"/>
                </a:lnTo>
                <a:lnTo>
                  <a:pt x="458" y="498"/>
                </a:lnTo>
                <a:lnTo>
                  <a:pt x="462" y="494"/>
                </a:lnTo>
                <a:lnTo>
                  <a:pt x="464" y="490"/>
                </a:lnTo>
                <a:lnTo>
                  <a:pt x="466" y="484"/>
                </a:lnTo>
                <a:lnTo>
                  <a:pt x="475" y="467"/>
                </a:lnTo>
                <a:lnTo>
                  <a:pt x="485" y="442"/>
                </a:lnTo>
                <a:lnTo>
                  <a:pt x="486" y="438"/>
                </a:lnTo>
                <a:lnTo>
                  <a:pt x="487" y="401"/>
                </a:lnTo>
                <a:lnTo>
                  <a:pt x="487" y="390"/>
                </a:lnTo>
                <a:lnTo>
                  <a:pt x="486" y="385"/>
                </a:lnTo>
                <a:lnTo>
                  <a:pt x="483" y="378"/>
                </a:lnTo>
                <a:lnTo>
                  <a:pt x="477" y="362"/>
                </a:lnTo>
                <a:lnTo>
                  <a:pt x="472" y="355"/>
                </a:lnTo>
                <a:lnTo>
                  <a:pt x="490" y="335"/>
                </a:lnTo>
                <a:lnTo>
                  <a:pt x="503" y="319"/>
                </a:lnTo>
                <a:lnTo>
                  <a:pt x="513" y="309"/>
                </a:lnTo>
                <a:lnTo>
                  <a:pt x="524" y="301"/>
                </a:lnTo>
                <a:lnTo>
                  <a:pt x="541" y="287"/>
                </a:lnTo>
                <a:lnTo>
                  <a:pt x="555" y="276"/>
                </a:lnTo>
                <a:lnTo>
                  <a:pt x="597" y="256"/>
                </a:lnTo>
                <a:lnTo>
                  <a:pt x="603" y="254"/>
                </a:lnTo>
                <a:lnTo>
                  <a:pt x="608" y="254"/>
                </a:lnTo>
                <a:lnTo>
                  <a:pt x="620" y="256"/>
                </a:lnTo>
                <a:lnTo>
                  <a:pt x="624" y="257"/>
                </a:lnTo>
                <a:lnTo>
                  <a:pt x="634" y="256"/>
                </a:lnTo>
                <a:lnTo>
                  <a:pt x="650" y="256"/>
                </a:lnTo>
                <a:lnTo>
                  <a:pt x="658" y="249"/>
                </a:lnTo>
                <a:lnTo>
                  <a:pt x="667" y="244"/>
                </a:lnTo>
                <a:lnTo>
                  <a:pt x="677" y="239"/>
                </a:lnTo>
                <a:lnTo>
                  <a:pt x="688" y="237"/>
                </a:lnTo>
                <a:lnTo>
                  <a:pt x="705" y="234"/>
                </a:lnTo>
                <a:lnTo>
                  <a:pt x="726" y="234"/>
                </a:lnTo>
                <a:lnTo>
                  <a:pt x="737" y="232"/>
                </a:lnTo>
                <a:lnTo>
                  <a:pt x="747" y="227"/>
                </a:lnTo>
                <a:lnTo>
                  <a:pt x="758" y="221"/>
                </a:lnTo>
                <a:lnTo>
                  <a:pt x="768" y="211"/>
                </a:lnTo>
                <a:lnTo>
                  <a:pt x="770" y="197"/>
                </a:lnTo>
                <a:lnTo>
                  <a:pt x="776" y="176"/>
                </a:lnTo>
                <a:lnTo>
                  <a:pt x="780" y="166"/>
                </a:lnTo>
                <a:lnTo>
                  <a:pt x="786" y="147"/>
                </a:lnTo>
                <a:lnTo>
                  <a:pt x="790" y="139"/>
                </a:lnTo>
                <a:lnTo>
                  <a:pt x="795" y="133"/>
                </a:lnTo>
                <a:lnTo>
                  <a:pt x="803" y="126"/>
                </a:lnTo>
                <a:lnTo>
                  <a:pt x="808" y="123"/>
                </a:lnTo>
                <a:lnTo>
                  <a:pt x="813" y="121"/>
                </a:lnTo>
                <a:lnTo>
                  <a:pt x="823" y="120"/>
                </a:lnTo>
                <a:lnTo>
                  <a:pt x="827" y="118"/>
                </a:lnTo>
                <a:lnTo>
                  <a:pt x="827" y="117"/>
                </a:lnTo>
                <a:lnTo>
                  <a:pt x="834" y="111"/>
                </a:lnTo>
                <a:lnTo>
                  <a:pt x="848" y="99"/>
                </a:lnTo>
                <a:lnTo>
                  <a:pt x="860" y="104"/>
                </a:lnTo>
                <a:lnTo>
                  <a:pt x="866" y="105"/>
                </a:lnTo>
                <a:lnTo>
                  <a:pt x="871" y="104"/>
                </a:lnTo>
                <a:lnTo>
                  <a:pt x="878" y="99"/>
                </a:lnTo>
                <a:lnTo>
                  <a:pt x="887" y="89"/>
                </a:lnTo>
                <a:lnTo>
                  <a:pt x="889" y="88"/>
                </a:lnTo>
                <a:lnTo>
                  <a:pt x="912" y="80"/>
                </a:lnTo>
                <a:lnTo>
                  <a:pt x="918" y="72"/>
                </a:lnTo>
                <a:lnTo>
                  <a:pt x="920" y="68"/>
                </a:lnTo>
                <a:lnTo>
                  <a:pt x="926" y="63"/>
                </a:lnTo>
                <a:lnTo>
                  <a:pt x="939" y="57"/>
                </a:lnTo>
                <a:lnTo>
                  <a:pt x="951" y="54"/>
                </a:lnTo>
                <a:lnTo>
                  <a:pt x="965" y="47"/>
                </a:lnTo>
                <a:lnTo>
                  <a:pt x="969" y="44"/>
                </a:lnTo>
                <a:lnTo>
                  <a:pt x="982" y="43"/>
                </a:lnTo>
                <a:lnTo>
                  <a:pt x="987" y="42"/>
                </a:lnTo>
                <a:lnTo>
                  <a:pt x="1001" y="33"/>
                </a:lnTo>
                <a:lnTo>
                  <a:pt x="1011" y="28"/>
                </a:lnTo>
                <a:lnTo>
                  <a:pt x="1041" y="21"/>
                </a:lnTo>
                <a:lnTo>
                  <a:pt x="1047" y="20"/>
                </a:lnTo>
                <a:lnTo>
                  <a:pt x="1052" y="21"/>
                </a:lnTo>
                <a:lnTo>
                  <a:pt x="1059" y="31"/>
                </a:lnTo>
                <a:lnTo>
                  <a:pt x="1065" y="33"/>
                </a:lnTo>
                <a:lnTo>
                  <a:pt x="1072" y="35"/>
                </a:lnTo>
                <a:lnTo>
                  <a:pt x="1074" y="33"/>
                </a:lnTo>
                <a:lnTo>
                  <a:pt x="1088" y="19"/>
                </a:lnTo>
                <a:lnTo>
                  <a:pt x="1105" y="10"/>
                </a:lnTo>
                <a:lnTo>
                  <a:pt x="1117" y="0"/>
                </a:lnTo>
                <a:lnTo>
                  <a:pt x="1124" y="0"/>
                </a:lnTo>
                <a:lnTo>
                  <a:pt x="1131" y="3"/>
                </a:lnTo>
                <a:lnTo>
                  <a:pt x="1137" y="3"/>
                </a:lnTo>
                <a:lnTo>
                  <a:pt x="1142" y="1"/>
                </a:lnTo>
                <a:lnTo>
                  <a:pt x="1145" y="5"/>
                </a:lnTo>
                <a:lnTo>
                  <a:pt x="1150" y="15"/>
                </a:lnTo>
                <a:lnTo>
                  <a:pt x="1153" y="27"/>
                </a:lnTo>
                <a:lnTo>
                  <a:pt x="1155" y="31"/>
                </a:lnTo>
                <a:lnTo>
                  <a:pt x="1160" y="35"/>
                </a:lnTo>
                <a:lnTo>
                  <a:pt x="1163" y="40"/>
                </a:lnTo>
                <a:lnTo>
                  <a:pt x="1171" y="59"/>
                </a:lnTo>
                <a:lnTo>
                  <a:pt x="1172" y="65"/>
                </a:lnTo>
                <a:lnTo>
                  <a:pt x="1174" y="74"/>
                </a:lnTo>
                <a:lnTo>
                  <a:pt x="1175" y="100"/>
                </a:lnTo>
                <a:lnTo>
                  <a:pt x="1176" y="106"/>
                </a:lnTo>
                <a:lnTo>
                  <a:pt x="1179" y="112"/>
                </a:lnTo>
                <a:lnTo>
                  <a:pt x="1181" y="118"/>
                </a:lnTo>
                <a:lnTo>
                  <a:pt x="1181" y="134"/>
                </a:lnTo>
                <a:lnTo>
                  <a:pt x="1185" y="148"/>
                </a:lnTo>
                <a:lnTo>
                  <a:pt x="1188" y="160"/>
                </a:lnTo>
                <a:lnTo>
                  <a:pt x="1191" y="164"/>
                </a:lnTo>
                <a:lnTo>
                  <a:pt x="1196" y="169"/>
                </a:lnTo>
                <a:lnTo>
                  <a:pt x="1200" y="174"/>
                </a:lnTo>
                <a:lnTo>
                  <a:pt x="1201" y="177"/>
                </a:lnTo>
                <a:lnTo>
                  <a:pt x="1204" y="193"/>
                </a:lnTo>
                <a:lnTo>
                  <a:pt x="1209" y="209"/>
                </a:lnTo>
                <a:lnTo>
                  <a:pt x="1214" y="217"/>
                </a:lnTo>
                <a:lnTo>
                  <a:pt x="1223" y="225"/>
                </a:lnTo>
                <a:lnTo>
                  <a:pt x="1232" y="240"/>
                </a:lnTo>
                <a:lnTo>
                  <a:pt x="1248" y="269"/>
                </a:lnTo>
                <a:lnTo>
                  <a:pt x="1252" y="280"/>
                </a:lnTo>
                <a:lnTo>
                  <a:pt x="1256" y="314"/>
                </a:lnTo>
                <a:lnTo>
                  <a:pt x="1260" y="334"/>
                </a:lnTo>
                <a:lnTo>
                  <a:pt x="1265" y="347"/>
                </a:lnTo>
                <a:lnTo>
                  <a:pt x="1268" y="362"/>
                </a:lnTo>
                <a:lnTo>
                  <a:pt x="1271" y="367"/>
                </a:lnTo>
                <a:lnTo>
                  <a:pt x="1275" y="373"/>
                </a:lnTo>
                <a:lnTo>
                  <a:pt x="1308" y="410"/>
                </a:lnTo>
                <a:lnTo>
                  <a:pt x="1332" y="436"/>
                </a:lnTo>
                <a:lnTo>
                  <a:pt x="1340" y="442"/>
                </a:lnTo>
                <a:lnTo>
                  <a:pt x="1351" y="448"/>
                </a:lnTo>
                <a:lnTo>
                  <a:pt x="1358" y="452"/>
                </a:lnTo>
                <a:lnTo>
                  <a:pt x="1363" y="456"/>
                </a:lnTo>
                <a:lnTo>
                  <a:pt x="1399" y="488"/>
                </a:lnTo>
                <a:lnTo>
                  <a:pt x="1422" y="505"/>
                </a:lnTo>
                <a:lnTo>
                  <a:pt x="1425" y="509"/>
                </a:lnTo>
                <a:lnTo>
                  <a:pt x="1432" y="531"/>
                </a:lnTo>
                <a:lnTo>
                  <a:pt x="1437" y="539"/>
                </a:lnTo>
                <a:lnTo>
                  <a:pt x="1447" y="549"/>
                </a:lnTo>
                <a:lnTo>
                  <a:pt x="1454" y="558"/>
                </a:lnTo>
                <a:lnTo>
                  <a:pt x="1479" y="576"/>
                </a:lnTo>
                <a:lnTo>
                  <a:pt x="1492" y="592"/>
                </a:lnTo>
                <a:lnTo>
                  <a:pt x="1506" y="611"/>
                </a:lnTo>
                <a:lnTo>
                  <a:pt x="1512" y="616"/>
                </a:lnTo>
                <a:lnTo>
                  <a:pt x="1516" y="619"/>
                </a:lnTo>
                <a:lnTo>
                  <a:pt x="1523" y="623"/>
                </a:lnTo>
                <a:lnTo>
                  <a:pt x="1537" y="630"/>
                </a:lnTo>
                <a:lnTo>
                  <a:pt x="1556" y="639"/>
                </a:lnTo>
                <a:lnTo>
                  <a:pt x="1537" y="635"/>
                </a:lnTo>
                <a:lnTo>
                  <a:pt x="1517" y="629"/>
                </a:lnTo>
                <a:lnTo>
                  <a:pt x="1502" y="626"/>
                </a:lnTo>
                <a:lnTo>
                  <a:pt x="1471" y="644"/>
                </a:lnTo>
                <a:lnTo>
                  <a:pt x="1462" y="649"/>
                </a:lnTo>
                <a:lnTo>
                  <a:pt x="1452" y="651"/>
                </a:lnTo>
                <a:lnTo>
                  <a:pt x="1426" y="658"/>
                </a:lnTo>
                <a:lnTo>
                  <a:pt x="1395" y="714"/>
                </a:lnTo>
                <a:lnTo>
                  <a:pt x="1389" y="734"/>
                </a:lnTo>
                <a:lnTo>
                  <a:pt x="1388" y="741"/>
                </a:lnTo>
                <a:lnTo>
                  <a:pt x="1377" y="760"/>
                </a:lnTo>
                <a:lnTo>
                  <a:pt x="1372" y="777"/>
                </a:lnTo>
                <a:lnTo>
                  <a:pt x="1346" y="799"/>
                </a:lnTo>
                <a:lnTo>
                  <a:pt x="1341" y="811"/>
                </a:lnTo>
                <a:lnTo>
                  <a:pt x="1340" y="826"/>
                </a:lnTo>
                <a:lnTo>
                  <a:pt x="1340" y="830"/>
                </a:lnTo>
                <a:lnTo>
                  <a:pt x="1308" y="903"/>
                </a:lnTo>
                <a:lnTo>
                  <a:pt x="1305" y="912"/>
                </a:lnTo>
                <a:lnTo>
                  <a:pt x="1303" y="925"/>
                </a:lnTo>
                <a:lnTo>
                  <a:pt x="1297" y="927"/>
                </a:lnTo>
                <a:lnTo>
                  <a:pt x="1293" y="943"/>
                </a:lnTo>
                <a:lnTo>
                  <a:pt x="1286" y="957"/>
                </a:lnTo>
                <a:lnTo>
                  <a:pt x="1278" y="968"/>
                </a:lnTo>
                <a:lnTo>
                  <a:pt x="1277" y="1008"/>
                </a:lnTo>
                <a:lnTo>
                  <a:pt x="1277" y="1024"/>
                </a:lnTo>
                <a:lnTo>
                  <a:pt x="1280" y="1026"/>
                </a:lnTo>
                <a:lnTo>
                  <a:pt x="1280" y="1045"/>
                </a:lnTo>
                <a:lnTo>
                  <a:pt x="1324" y="1047"/>
                </a:lnTo>
                <a:lnTo>
                  <a:pt x="1329" y="1045"/>
                </a:lnTo>
                <a:lnTo>
                  <a:pt x="1334" y="1044"/>
                </a:lnTo>
                <a:lnTo>
                  <a:pt x="1355" y="1045"/>
                </a:lnTo>
                <a:lnTo>
                  <a:pt x="1367" y="1045"/>
                </a:lnTo>
                <a:lnTo>
                  <a:pt x="1383" y="1047"/>
                </a:lnTo>
                <a:lnTo>
                  <a:pt x="1391" y="1048"/>
                </a:lnTo>
                <a:lnTo>
                  <a:pt x="1398" y="1050"/>
                </a:lnTo>
                <a:lnTo>
                  <a:pt x="1403" y="1054"/>
                </a:lnTo>
                <a:lnTo>
                  <a:pt x="1407" y="1065"/>
                </a:lnTo>
                <a:lnTo>
                  <a:pt x="1410" y="1066"/>
                </a:lnTo>
                <a:lnTo>
                  <a:pt x="1412" y="1068"/>
                </a:lnTo>
                <a:lnTo>
                  <a:pt x="1425" y="1070"/>
                </a:lnTo>
                <a:lnTo>
                  <a:pt x="1437" y="1074"/>
                </a:lnTo>
                <a:lnTo>
                  <a:pt x="1508" y="1104"/>
                </a:lnTo>
                <a:lnTo>
                  <a:pt x="1512" y="1106"/>
                </a:lnTo>
                <a:lnTo>
                  <a:pt x="1515" y="1104"/>
                </a:lnTo>
                <a:lnTo>
                  <a:pt x="1543" y="1093"/>
                </a:lnTo>
                <a:lnTo>
                  <a:pt x="1550" y="1093"/>
                </a:lnTo>
                <a:lnTo>
                  <a:pt x="1554" y="1092"/>
                </a:lnTo>
                <a:lnTo>
                  <a:pt x="1564" y="1086"/>
                </a:lnTo>
                <a:lnTo>
                  <a:pt x="1581" y="1075"/>
                </a:lnTo>
                <a:lnTo>
                  <a:pt x="1587" y="1071"/>
                </a:lnTo>
                <a:lnTo>
                  <a:pt x="1591" y="1069"/>
                </a:lnTo>
                <a:lnTo>
                  <a:pt x="1597" y="1068"/>
                </a:lnTo>
                <a:lnTo>
                  <a:pt x="1607" y="1065"/>
                </a:lnTo>
                <a:lnTo>
                  <a:pt x="1610" y="1076"/>
                </a:lnTo>
                <a:lnTo>
                  <a:pt x="1613" y="1081"/>
                </a:lnTo>
                <a:lnTo>
                  <a:pt x="1619" y="1103"/>
                </a:lnTo>
                <a:lnTo>
                  <a:pt x="1634" y="1145"/>
                </a:lnTo>
                <a:lnTo>
                  <a:pt x="1638" y="1156"/>
                </a:lnTo>
                <a:lnTo>
                  <a:pt x="1641" y="1166"/>
                </a:lnTo>
                <a:lnTo>
                  <a:pt x="1651" y="1186"/>
                </a:lnTo>
                <a:lnTo>
                  <a:pt x="1655" y="1198"/>
                </a:lnTo>
                <a:lnTo>
                  <a:pt x="1658" y="1215"/>
                </a:lnTo>
                <a:lnTo>
                  <a:pt x="1661" y="1223"/>
                </a:lnTo>
                <a:lnTo>
                  <a:pt x="1662" y="1229"/>
                </a:lnTo>
                <a:lnTo>
                  <a:pt x="1665" y="1236"/>
                </a:lnTo>
                <a:lnTo>
                  <a:pt x="1667" y="1244"/>
                </a:lnTo>
                <a:lnTo>
                  <a:pt x="1671" y="1255"/>
                </a:lnTo>
                <a:lnTo>
                  <a:pt x="1676" y="1266"/>
                </a:lnTo>
                <a:lnTo>
                  <a:pt x="1681" y="1276"/>
                </a:lnTo>
                <a:lnTo>
                  <a:pt x="1690" y="1290"/>
                </a:lnTo>
                <a:lnTo>
                  <a:pt x="1697" y="1303"/>
                </a:lnTo>
                <a:lnTo>
                  <a:pt x="1704" y="1320"/>
                </a:lnTo>
                <a:lnTo>
                  <a:pt x="1708" y="1336"/>
                </a:lnTo>
                <a:lnTo>
                  <a:pt x="1708" y="1342"/>
                </a:lnTo>
                <a:lnTo>
                  <a:pt x="1708" y="1357"/>
                </a:lnTo>
                <a:lnTo>
                  <a:pt x="1709" y="1370"/>
                </a:lnTo>
                <a:lnTo>
                  <a:pt x="1711" y="1384"/>
                </a:lnTo>
                <a:lnTo>
                  <a:pt x="1743" y="1411"/>
                </a:lnTo>
                <a:lnTo>
                  <a:pt x="1746" y="1411"/>
                </a:lnTo>
                <a:lnTo>
                  <a:pt x="1757" y="1418"/>
                </a:lnTo>
                <a:lnTo>
                  <a:pt x="1774" y="1431"/>
                </a:lnTo>
                <a:lnTo>
                  <a:pt x="1780" y="1436"/>
                </a:lnTo>
                <a:lnTo>
                  <a:pt x="1785" y="1438"/>
                </a:lnTo>
                <a:lnTo>
                  <a:pt x="1790" y="1442"/>
                </a:lnTo>
                <a:lnTo>
                  <a:pt x="1801" y="1447"/>
                </a:lnTo>
                <a:lnTo>
                  <a:pt x="1805" y="1448"/>
                </a:lnTo>
                <a:lnTo>
                  <a:pt x="1810" y="1450"/>
                </a:lnTo>
                <a:lnTo>
                  <a:pt x="1825" y="1454"/>
                </a:lnTo>
                <a:lnTo>
                  <a:pt x="1831" y="1457"/>
                </a:lnTo>
                <a:lnTo>
                  <a:pt x="1876" y="1475"/>
                </a:lnTo>
                <a:lnTo>
                  <a:pt x="1886" y="1480"/>
                </a:lnTo>
                <a:lnTo>
                  <a:pt x="1892" y="1482"/>
                </a:lnTo>
                <a:lnTo>
                  <a:pt x="1900" y="1486"/>
                </a:lnTo>
                <a:lnTo>
                  <a:pt x="1902" y="1481"/>
                </a:lnTo>
                <a:lnTo>
                  <a:pt x="1905" y="1478"/>
                </a:lnTo>
                <a:lnTo>
                  <a:pt x="1909" y="1473"/>
                </a:lnTo>
                <a:lnTo>
                  <a:pt x="1918" y="1471"/>
                </a:lnTo>
                <a:lnTo>
                  <a:pt x="1928" y="1470"/>
                </a:lnTo>
                <a:lnTo>
                  <a:pt x="1934" y="1469"/>
                </a:lnTo>
                <a:lnTo>
                  <a:pt x="1939" y="1465"/>
                </a:lnTo>
                <a:lnTo>
                  <a:pt x="1945" y="1461"/>
                </a:lnTo>
                <a:lnTo>
                  <a:pt x="1950" y="1454"/>
                </a:lnTo>
                <a:lnTo>
                  <a:pt x="1955" y="1447"/>
                </a:lnTo>
                <a:lnTo>
                  <a:pt x="1967" y="1434"/>
                </a:lnTo>
                <a:lnTo>
                  <a:pt x="1971" y="1431"/>
                </a:lnTo>
                <a:lnTo>
                  <a:pt x="1972" y="1427"/>
                </a:lnTo>
                <a:lnTo>
                  <a:pt x="1973" y="1421"/>
                </a:lnTo>
                <a:lnTo>
                  <a:pt x="1975" y="1417"/>
                </a:lnTo>
                <a:lnTo>
                  <a:pt x="1977" y="1413"/>
                </a:lnTo>
                <a:lnTo>
                  <a:pt x="1985" y="1405"/>
                </a:lnTo>
                <a:lnTo>
                  <a:pt x="1987" y="1400"/>
                </a:lnTo>
                <a:lnTo>
                  <a:pt x="1988" y="1396"/>
                </a:lnTo>
                <a:lnTo>
                  <a:pt x="1989" y="1391"/>
                </a:lnTo>
                <a:lnTo>
                  <a:pt x="1986" y="1378"/>
                </a:lnTo>
                <a:lnTo>
                  <a:pt x="1985" y="1370"/>
                </a:lnTo>
                <a:lnTo>
                  <a:pt x="1985" y="1365"/>
                </a:lnTo>
                <a:lnTo>
                  <a:pt x="1987" y="1361"/>
                </a:lnTo>
                <a:lnTo>
                  <a:pt x="1994" y="1356"/>
                </a:lnTo>
                <a:lnTo>
                  <a:pt x="2002" y="1349"/>
                </a:lnTo>
                <a:lnTo>
                  <a:pt x="2009" y="1342"/>
                </a:lnTo>
                <a:lnTo>
                  <a:pt x="2013" y="1336"/>
                </a:lnTo>
                <a:lnTo>
                  <a:pt x="2014" y="1332"/>
                </a:lnTo>
                <a:lnTo>
                  <a:pt x="2014" y="1322"/>
                </a:lnTo>
                <a:lnTo>
                  <a:pt x="2015" y="1316"/>
                </a:lnTo>
                <a:lnTo>
                  <a:pt x="2015" y="1310"/>
                </a:lnTo>
                <a:lnTo>
                  <a:pt x="2017" y="1300"/>
                </a:lnTo>
                <a:lnTo>
                  <a:pt x="2017" y="1289"/>
                </a:lnTo>
                <a:lnTo>
                  <a:pt x="2017" y="1283"/>
                </a:lnTo>
                <a:lnTo>
                  <a:pt x="2017" y="1276"/>
                </a:lnTo>
                <a:lnTo>
                  <a:pt x="2020" y="1262"/>
                </a:lnTo>
                <a:lnTo>
                  <a:pt x="2020" y="1249"/>
                </a:lnTo>
                <a:lnTo>
                  <a:pt x="2021" y="1231"/>
                </a:lnTo>
                <a:lnTo>
                  <a:pt x="2021" y="1220"/>
                </a:lnTo>
                <a:lnTo>
                  <a:pt x="2019" y="1214"/>
                </a:lnTo>
                <a:lnTo>
                  <a:pt x="2010" y="1209"/>
                </a:lnTo>
                <a:lnTo>
                  <a:pt x="2008" y="1203"/>
                </a:lnTo>
                <a:lnTo>
                  <a:pt x="2003" y="1197"/>
                </a:lnTo>
                <a:lnTo>
                  <a:pt x="2001" y="1192"/>
                </a:lnTo>
                <a:lnTo>
                  <a:pt x="1999" y="1184"/>
                </a:lnTo>
                <a:lnTo>
                  <a:pt x="1999" y="1178"/>
                </a:lnTo>
                <a:lnTo>
                  <a:pt x="2004" y="1160"/>
                </a:lnTo>
                <a:lnTo>
                  <a:pt x="2015" y="1146"/>
                </a:lnTo>
                <a:lnTo>
                  <a:pt x="2026" y="1139"/>
                </a:lnTo>
                <a:lnTo>
                  <a:pt x="2031" y="1134"/>
                </a:lnTo>
                <a:lnTo>
                  <a:pt x="2033" y="1130"/>
                </a:lnTo>
                <a:lnTo>
                  <a:pt x="2033" y="1127"/>
                </a:lnTo>
                <a:lnTo>
                  <a:pt x="2031" y="1119"/>
                </a:lnTo>
                <a:lnTo>
                  <a:pt x="2033" y="1112"/>
                </a:lnTo>
                <a:lnTo>
                  <a:pt x="2034" y="1106"/>
                </a:lnTo>
                <a:lnTo>
                  <a:pt x="2033" y="1102"/>
                </a:lnTo>
                <a:lnTo>
                  <a:pt x="2036" y="1088"/>
                </a:lnTo>
                <a:lnTo>
                  <a:pt x="2040" y="1082"/>
                </a:lnTo>
                <a:lnTo>
                  <a:pt x="2044" y="1076"/>
                </a:lnTo>
                <a:lnTo>
                  <a:pt x="2052" y="1069"/>
                </a:lnTo>
                <a:lnTo>
                  <a:pt x="2055" y="1065"/>
                </a:lnTo>
                <a:lnTo>
                  <a:pt x="2055" y="1060"/>
                </a:lnTo>
                <a:lnTo>
                  <a:pt x="2053" y="1056"/>
                </a:lnTo>
                <a:lnTo>
                  <a:pt x="2050" y="1052"/>
                </a:lnTo>
                <a:lnTo>
                  <a:pt x="2042" y="1047"/>
                </a:lnTo>
                <a:lnTo>
                  <a:pt x="2037" y="1044"/>
                </a:lnTo>
                <a:lnTo>
                  <a:pt x="2028" y="1038"/>
                </a:lnTo>
                <a:lnTo>
                  <a:pt x="2023" y="1033"/>
                </a:lnTo>
                <a:lnTo>
                  <a:pt x="2020" y="1029"/>
                </a:lnTo>
                <a:lnTo>
                  <a:pt x="2019" y="1026"/>
                </a:lnTo>
                <a:lnTo>
                  <a:pt x="2019" y="1021"/>
                </a:lnTo>
                <a:lnTo>
                  <a:pt x="2018" y="1006"/>
                </a:lnTo>
                <a:lnTo>
                  <a:pt x="2019" y="997"/>
                </a:lnTo>
                <a:lnTo>
                  <a:pt x="2018" y="991"/>
                </a:lnTo>
                <a:lnTo>
                  <a:pt x="2020" y="988"/>
                </a:lnTo>
                <a:lnTo>
                  <a:pt x="2021" y="981"/>
                </a:lnTo>
                <a:lnTo>
                  <a:pt x="2026" y="967"/>
                </a:lnTo>
                <a:lnTo>
                  <a:pt x="2028" y="964"/>
                </a:lnTo>
                <a:lnTo>
                  <a:pt x="2031" y="960"/>
                </a:lnTo>
                <a:lnTo>
                  <a:pt x="2039" y="957"/>
                </a:lnTo>
                <a:lnTo>
                  <a:pt x="2046" y="956"/>
                </a:lnTo>
                <a:lnTo>
                  <a:pt x="2050" y="959"/>
                </a:lnTo>
                <a:lnTo>
                  <a:pt x="2053" y="963"/>
                </a:lnTo>
                <a:lnTo>
                  <a:pt x="2062" y="969"/>
                </a:lnTo>
                <a:lnTo>
                  <a:pt x="2071" y="973"/>
                </a:lnTo>
                <a:lnTo>
                  <a:pt x="2076" y="974"/>
                </a:lnTo>
                <a:lnTo>
                  <a:pt x="2077" y="976"/>
                </a:lnTo>
                <a:lnTo>
                  <a:pt x="2078" y="978"/>
                </a:lnTo>
                <a:lnTo>
                  <a:pt x="2079" y="985"/>
                </a:lnTo>
                <a:lnTo>
                  <a:pt x="2082" y="997"/>
                </a:lnTo>
                <a:lnTo>
                  <a:pt x="2079" y="1008"/>
                </a:lnTo>
                <a:lnTo>
                  <a:pt x="2076" y="1016"/>
                </a:lnTo>
                <a:lnTo>
                  <a:pt x="2073" y="1020"/>
                </a:lnTo>
                <a:lnTo>
                  <a:pt x="2073" y="1024"/>
                </a:lnTo>
                <a:lnTo>
                  <a:pt x="2076" y="1029"/>
                </a:lnTo>
                <a:lnTo>
                  <a:pt x="2087" y="1031"/>
                </a:lnTo>
                <a:lnTo>
                  <a:pt x="2097" y="1032"/>
                </a:lnTo>
                <a:lnTo>
                  <a:pt x="2108" y="1031"/>
                </a:lnTo>
                <a:lnTo>
                  <a:pt x="2110" y="1031"/>
                </a:lnTo>
                <a:lnTo>
                  <a:pt x="2121" y="1027"/>
                </a:lnTo>
                <a:lnTo>
                  <a:pt x="2126" y="1027"/>
                </a:lnTo>
                <a:lnTo>
                  <a:pt x="2130" y="1029"/>
                </a:lnTo>
                <a:lnTo>
                  <a:pt x="2131" y="1029"/>
                </a:lnTo>
                <a:lnTo>
                  <a:pt x="2136" y="1028"/>
                </a:lnTo>
                <a:lnTo>
                  <a:pt x="2148" y="1036"/>
                </a:lnTo>
                <a:lnTo>
                  <a:pt x="2158" y="1039"/>
                </a:lnTo>
                <a:lnTo>
                  <a:pt x="2167" y="1042"/>
                </a:lnTo>
                <a:lnTo>
                  <a:pt x="2175" y="1042"/>
                </a:lnTo>
                <a:lnTo>
                  <a:pt x="2180" y="1044"/>
                </a:lnTo>
                <a:lnTo>
                  <a:pt x="2196" y="1042"/>
                </a:lnTo>
                <a:lnTo>
                  <a:pt x="2206" y="1044"/>
                </a:lnTo>
                <a:lnTo>
                  <a:pt x="2217" y="1044"/>
                </a:lnTo>
                <a:lnTo>
                  <a:pt x="2224" y="1043"/>
                </a:lnTo>
                <a:lnTo>
                  <a:pt x="2233" y="1040"/>
                </a:lnTo>
                <a:lnTo>
                  <a:pt x="2248" y="1034"/>
                </a:lnTo>
                <a:lnTo>
                  <a:pt x="2249" y="1033"/>
                </a:lnTo>
                <a:lnTo>
                  <a:pt x="2255" y="1032"/>
                </a:lnTo>
                <a:lnTo>
                  <a:pt x="2259" y="1028"/>
                </a:lnTo>
                <a:lnTo>
                  <a:pt x="2268" y="1024"/>
                </a:lnTo>
                <a:lnTo>
                  <a:pt x="2272" y="1024"/>
                </a:lnTo>
                <a:lnTo>
                  <a:pt x="2280" y="1026"/>
                </a:lnTo>
                <a:lnTo>
                  <a:pt x="2284" y="1026"/>
                </a:lnTo>
                <a:lnTo>
                  <a:pt x="2288" y="1026"/>
                </a:lnTo>
                <a:lnTo>
                  <a:pt x="2293" y="1022"/>
                </a:lnTo>
                <a:lnTo>
                  <a:pt x="2296" y="1020"/>
                </a:lnTo>
                <a:lnTo>
                  <a:pt x="2301" y="1017"/>
                </a:lnTo>
                <a:lnTo>
                  <a:pt x="2311" y="1015"/>
                </a:lnTo>
                <a:lnTo>
                  <a:pt x="2320" y="1011"/>
                </a:lnTo>
                <a:lnTo>
                  <a:pt x="2335" y="1006"/>
                </a:lnTo>
                <a:lnTo>
                  <a:pt x="2351" y="1004"/>
                </a:lnTo>
                <a:lnTo>
                  <a:pt x="2383" y="996"/>
                </a:lnTo>
                <a:lnTo>
                  <a:pt x="2388" y="984"/>
                </a:lnTo>
                <a:lnTo>
                  <a:pt x="2399" y="975"/>
                </a:lnTo>
                <a:lnTo>
                  <a:pt x="2416" y="976"/>
                </a:lnTo>
                <a:lnTo>
                  <a:pt x="2420" y="978"/>
                </a:lnTo>
                <a:lnTo>
                  <a:pt x="2424" y="980"/>
                </a:lnTo>
                <a:lnTo>
                  <a:pt x="2434" y="992"/>
                </a:lnTo>
                <a:lnTo>
                  <a:pt x="2446" y="1004"/>
                </a:lnTo>
                <a:lnTo>
                  <a:pt x="2466" y="1007"/>
                </a:lnTo>
                <a:lnTo>
                  <a:pt x="2469" y="1007"/>
                </a:lnTo>
                <a:lnTo>
                  <a:pt x="2473" y="1010"/>
                </a:lnTo>
                <a:lnTo>
                  <a:pt x="2476" y="1013"/>
                </a:lnTo>
                <a:lnTo>
                  <a:pt x="2480" y="1018"/>
                </a:lnTo>
                <a:lnTo>
                  <a:pt x="2482" y="1020"/>
                </a:lnTo>
                <a:lnTo>
                  <a:pt x="2484" y="1020"/>
                </a:lnTo>
                <a:lnTo>
                  <a:pt x="2490" y="1016"/>
                </a:lnTo>
                <a:lnTo>
                  <a:pt x="2500" y="1016"/>
                </a:lnTo>
                <a:lnTo>
                  <a:pt x="2514" y="1023"/>
                </a:lnTo>
                <a:lnTo>
                  <a:pt x="2517" y="1027"/>
                </a:lnTo>
                <a:lnTo>
                  <a:pt x="2520" y="1031"/>
                </a:lnTo>
                <a:lnTo>
                  <a:pt x="2526" y="1045"/>
                </a:lnTo>
                <a:lnTo>
                  <a:pt x="2539" y="1063"/>
                </a:lnTo>
                <a:lnTo>
                  <a:pt x="2546" y="1066"/>
                </a:lnTo>
                <a:lnTo>
                  <a:pt x="2549" y="1068"/>
                </a:lnTo>
                <a:lnTo>
                  <a:pt x="2555" y="1068"/>
                </a:lnTo>
                <a:lnTo>
                  <a:pt x="2565" y="1065"/>
                </a:lnTo>
                <a:lnTo>
                  <a:pt x="2569" y="1064"/>
                </a:lnTo>
                <a:lnTo>
                  <a:pt x="2576" y="1066"/>
                </a:lnTo>
                <a:lnTo>
                  <a:pt x="2581" y="1069"/>
                </a:lnTo>
                <a:lnTo>
                  <a:pt x="2585" y="1072"/>
                </a:lnTo>
                <a:lnTo>
                  <a:pt x="2590" y="1076"/>
                </a:lnTo>
                <a:lnTo>
                  <a:pt x="2595" y="1077"/>
                </a:lnTo>
                <a:lnTo>
                  <a:pt x="2611" y="1090"/>
                </a:lnTo>
                <a:lnTo>
                  <a:pt x="2626" y="1104"/>
                </a:lnTo>
                <a:lnTo>
                  <a:pt x="2634" y="1123"/>
                </a:lnTo>
                <a:lnTo>
                  <a:pt x="2638" y="1129"/>
                </a:lnTo>
                <a:lnTo>
                  <a:pt x="2644" y="1139"/>
                </a:lnTo>
                <a:lnTo>
                  <a:pt x="2642" y="1154"/>
                </a:lnTo>
                <a:lnTo>
                  <a:pt x="2639" y="1160"/>
                </a:lnTo>
                <a:lnTo>
                  <a:pt x="2635" y="1171"/>
                </a:lnTo>
                <a:lnTo>
                  <a:pt x="2634" y="1175"/>
                </a:lnTo>
                <a:lnTo>
                  <a:pt x="2628" y="1182"/>
                </a:lnTo>
                <a:lnTo>
                  <a:pt x="2618" y="1196"/>
                </a:lnTo>
                <a:lnTo>
                  <a:pt x="2615" y="1200"/>
                </a:lnTo>
                <a:lnTo>
                  <a:pt x="2602" y="1204"/>
                </a:lnTo>
                <a:lnTo>
                  <a:pt x="2584" y="1219"/>
                </a:lnTo>
                <a:lnTo>
                  <a:pt x="2574" y="1228"/>
                </a:lnTo>
                <a:lnTo>
                  <a:pt x="2565" y="1233"/>
                </a:lnTo>
                <a:lnTo>
                  <a:pt x="2552" y="1225"/>
                </a:lnTo>
                <a:lnTo>
                  <a:pt x="2549" y="1225"/>
                </a:lnTo>
                <a:lnTo>
                  <a:pt x="2546" y="1225"/>
                </a:lnTo>
                <a:lnTo>
                  <a:pt x="2541" y="1228"/>
                </a:lnTo>
                <a:lnTo>
                  <a:pt x="2521" y="1233"/>
                </a:lnTo>
                <a:lnTo>
                  <a:pt x="2515" y="1234"/>
                </a:lnTo>
                <a:lnTo>
                  <a:pt x="2504" y="1241"/>
                </a:lnTo>
                <a:lnTo>
                  <a:pt x="2510" y="1255"/>
                </a:lnTo>
                <a:lnTo>
                  <a:pt x="2530" y="1284"/>
                </a:lnTo>
                <a:lnTo>
                  <a:pt x="2530" y="1285"/>
                </a:lnTo>
                <a:lnTo>
                  <a:pt x="2528" y="1293"/>
                </a:lnTo>
                <a:lnTo>
                  <a:pt x="2522" y="1316"/>
                </a:lnTo>
                <a:lnTo>
                  <a:pt x="2522" y="1324"/>
                </a:lnTo>
                <a:lnTo>
                  <a:pt x="2523" y="1333"/>
                </a:lnTo>
                <a:lnTo>
                  <a:pt x="2522" y="1343"/>
                </a:lnTo>
                <a:lnTo>
                  <a:pt x="2521" y="1353"/>
                </a:lnTo>
                <a:lnTo>
                  <a:pt x="2520" y="1354"/>
                </a:lnTo>
                <a:lnTo>
                  <a:pt x="2519" y="1356"/>
                </a:lnTo>
                <a:lnTo>
                  <a:pt x="2519" y="1357"/>
                </a:lnTo>
                <a:lnTo>
                  <a:pt x="2516" y="1358"/>
                </a:lnTo>
                <a:lnTo>
                  <a:pt x="2514" y="1358"/>
                </a:lnTo>
                <a:lnTo>
                  <a:pt x="2514" y="1359"/>
                </a:lnTo>
                <a:lnTo>
                  <a:pt x="2512" y="1359"/>
                </a:lnTo>
                <a:lnTo>
                  <a:pt x="2510" y="1361"/>
                </a:lnTo>
                <a:lnTo>
                  <a:pt x="2509" y="1361"/>
                </a:lnTo>
                <a:lnTo>
                  <a:pt x="2507" y="1361"/>
                </a:lnTo>
                <a:lnTo>
                  <a:pt x="2506" y="1361"/>
                </a:lnTo>
                <a:lnTo>
                  <a:pt x="2505" y="1361"/>
                </a:lnTo>
                <a:lnTo>
                  <a:pt x="2504" y="1361"/>
                </a:lnTo>
                <a:lnTo>
                  <a:pt x="2503" y="1362"/>
                </a:lnTo>
                <a:lnTo>
                  <a:pt x="2501" y="1363"/>
                </a:lnTo>
                <a:lnTo>
                  <a:pt x="2499" y="1364"/>
                </a:lnTo>
                <a:lnTo>
                  <a:pt x="2496" y="1365"/>
                </a:lnTo>
                <a:lnTo>
                  <a:pt x="2495" y="1365"/>
                </a:lnTo>
                <a:lnTo>
                  <a:pt x="2494" y="1365"/>
                </a:lnTo>
                <a:lnTo>
                  <a:pt x="2492" y="1368"/>
                </a:lnTo>
                <a:lnTo>
                  <a:pt x="2489" y="1369"/>
                </a:lnTo>
                <a:lnTo>
                  <a:pt x="2488" y="1370"/>
                </a:lnTo>
                <a:lnTo>
                  <a:pt x="2487" y="1370"/>
                </a:lnTo>
                <a:lnTo>
                  <a:pt x="2485" y="1370"/>
                </a:lnTo>
                <a:lnTo>
                  <a:pt x="2484" y="1370"/>
                </a:lnTo>
                <a:lnTo>
                  <a:pt x="2480" y="1370"/>
                </a:lnTo>
                <a:lnTo>
                  <a:pt x="2479" y="1370"/>
                </a:lnTo>
                <a:lnTo>
                  <a:pt x="2478" y="1370"/>
                </a:lnTo>
                <a:lnTo>
                  <a:pt x="2477" y="1370"/>
                </a:lnTo>
                <a:lnTo>
                  <a:pt x="2477" y="1372"/>
                </a:lnTo>
                <a:lnTo>
                  <a:pt x="2476" y="1372"/>
                </a:lnTo>
                <a:lnTo>
                  <a:pt x="2474" y="1372"/>
                </a:lnTo>
                <a:lnTo>
                  <a:pt x="2472" y="1370"/>
                </a:lnTo>
                <a:lnTo>
                  <a:pt x="2469" y="1370"/>
                </a:lnTo>
                <a:lnTo>
                  <a:pt x="2468" y="1369"/>
                </a:lnTo>
                <a:lnTo>
                  <a:pt x="2466" y="1369"/>
                </a:lnTo>
                <a:lnTo>
                  <a:pt x="2463" y="1369"/>
                </a:lnTo>
                <a:lnTo>
                  <a:pt x="2461" y="1370"/>
                </a:lnTo>
                <a:lnTo>
                  <a:pt x="2460" y="1370"/>
                </a:lnTo>
                <a:lnTo>
                  <a:pt x="2457" y="1372"/>
                </a:lnTo>
                <a:lnTo>
                  <a:pt x="2456" y="1372"/>
                </a:lnTo>
                <a:lnTo>
                  <a:pt x="2455" y="1372"/>
                </a:lnTo>
                <a:lnTo>
                  <a:pt x="2453" y="1372"/>
                </a:lnTo>
                <a:lnTo>
                  <a:pt x="2452" y="1372"/>
                </a:lnTo>
                <a:lnTo>
                  <a:pt x="2450" y="1372"/>
                </a:lnTo>
                <a:lnTo>
                  <a:pt x="2437" y="1374"/>
                </a:lnTo>
                <a:lnTo>
                  <a:pt x="2432" y="1374"/>
                </a:lnTo>
                <a:lnTo>
                  <a:pt x="2429" y="1374"/>
                </a:lnTo>
                <a:lnTo>
                  <a:pt x="2426" y="1375"/>
                </a:lnTo>
                <a:lnTo>
                  <a:pt x="2425" y="1375"/>
                </a:lnTo>
                <a:lnTo>
                  <a:pt x="2423" y="1375"/>
                </a:lnTo>
                <a:lnTo>
                  <a:pt x="2419" y="1377"/>
                </a:lnTo>
                <a:lnTo>
                  <a:pt x="2418" y="1378"/>
                </a:lnTo>
                <a:lnTo>
                  <a:pt x="2415" y="1378"/>
                </a:lnTo>
                <a:lnTo>
                  <a:pt x="2410" y="1379"/>
                </a:lnTo>
                <a:lnTo>
                  <a:pt x="2404" y="1379"/>
                </a:lnTo>
                <a:lnTo>
                  <a:pt x="2399" y="1380"/>
                </a:lnTo>
                <a:lnTo>
                  <a:pt x="2397" y="1380"/>
                </a:lnTo>
                <a:lnTo>
                  <a:pt x="2394" y="1380"/>
                </a:lnTo>
                <a:lnTo>
                  <a:pt x="2393" y="1380"/>
                </a:lnTo>
                <a:lnTo>
                  <a:pt x="2393" y="1381"/>
                </a:lnTo>
                <a:lnTo>
                  <a:pt x="2393" y="1383"/>
                </a:lnTo>
                <a:lnTo>
                  <a:pt x="2392" y="1384"/>
                </a:lnTo>
                <a:lnTo>
                  <a:pt x="2391" y="1385"/>
                </a:lnTo>
                <a:lnTo>
                  <a:pt x="2389" y="1386"/>
                </a:lnTo>
                <a:lnTo>
                  <a:pt x="2388" y="1388"/>
                </a:lnTo>
                <a:lnTo>
                  <a:pt x="2387" y="1388"/>
                </a:lnTo>
                <a:lnTo>
                  <a:pt x="2386" y="1388"/>
                </a:lnTo>
                <a:lnTo>
                  <a:pt x="2383" y="1386"/>
                </a:lnTo>
                <a:lnTo>
                  <a:pt x="2380" y="1385"/>
                </a:lnTo>
                <a:lnTo>
                  <a:pt x="2378" y="1385"/>
                </a:lnTo>
                <a:lnTo>
                  <a:pt x="2377" y="1385"/>
                </a:lnTo>
                <a:lnTo>
                  <a:pt x="2375" y="1386"/>
                </a:lnTo>
                <a:lnTo>
                  <a:pt x="2373" y="1386"/>
                </a:lnTo>
                <a:lnTo>
                  <a:pt x="2372" y="1385"/>
                </a:lnTo>
                <a:lnTo>
                  <a:pt x="2371" y="1384"/>
                </a:lnTo>
                <a:lnTo>
                  <a:pt x="2370" y="1384"/>
                </a:lnTo>
                <a:lnTo>
                  <a:pt x="2370" y="1383"/>
                </a:lnTo>
                <a:lnTo>
                  <a:pt x="2368" y="1383"/>
                </a:lnTo>
                <a:lnTo>
                  <a:pt x="2367" y="1383"/>
                </a:lnTo>
                <a:lnTo>
                  <a:pt x="2365" y="1383"/>
                </a:lnTo>
                <a:lnTo>
                  <a:pt x="2362" y="1381"/>
                </a:lnTo>
                <a:lnTo>
                  <a:pt x="2361" y="1380"/>
                </a:lnTo>
                <a:lnTo>
                  <a:pt x="2360" y="1380"/>
                </a:lnTo>
                <a:lnTo>
                  <a:pt x="2359" y="1381"/>
                </a:lnTo>
                <a:lnTo>
                  <a:pt x="2357" y="1381"/>
                </a:lnTo>
                <a:lnTo>
                  <a:pt x="2356" y="1383"/>
                </a:lnTo>
                <a:lnTo>
                  <a:pt x="2355" y="1384"/>
                </a:lnTo>
                <a:lnTo>
                  <a:pt x="2354" y="1385"/>
                </a:lnTo>
                <a:lnTo>
                  <a:pt x="2352" y="1386"/>
                </a:lnTo>
                <a:lnTo>
                  <a:pt x="2352" y="1388"/>
                </a:lnTo>
                <a:lnTo>
                  <a:pt x="2352" y="1390"/>
                </a:lnTo>
                <a:lnTo>
                  <a:pt x="2351" y="1393"/>
                </a:lnTo>
                <a:lnTo>
                  <a:pt x="2351" y="1394"/>
                </a:lnTo>
                <a:lnTo>
                  <a:pt x="2351" y="1395"/>
                </a:lnTo>
                <a:lnTo>
                  <a:pt x="2351" y="1396"/>
                </a:lnTo>
                <a:lnTo>
                  <a:pt x="2350" y="1397"/>
                </a:lnTo>
                <a:lnTo>
                  <a:pt x="2349" y="1399"/>
                </a:lnTo>
                <a:lnTo>
                  <a:pt x="2348" y="1400"/>
                </a:lnTo>
                <a:lnTo>
                  <a:pt x="2346" y="1401"/>
                </a:lnTo>
                <a:lnTo>
                  <a:pt x="2345" y="1401"/>
                </a:lnTo>
                <a:lnTo>
                  <a:pt x="2346" y="1404"/>
                </a:lnTo>
                <a:lnTo>
                  <a:pt x="2348" y="1404"/>
                </a:lnTo>
                <a:lnTo>
                  <a:pt x="2349" y="1405"/>
                </a:lnTo>
                <a:lnTo>
                  <a:pt x="2351" y="1406"/>
                </a:lnTo>
                <a:lnTo>
                  <a:pt x="2352" y="1407"/>
                </a:lnTo>
                <a:lnTo>
                  <a:pt x="2352" y="1410"/>
                </a:lnTo>
                <a:lnTo>
                  <a:pt x="2352" y="1411"/>
                </a:lnTo>
                <a:lnTo>
                  <a:pt x="2351" y="1412"/>
                </a:lnTo>
                <a:lnTo>
                  <a:pt x="2350" y="1413"/>
                </a:lnTo>
                <a:lnTo>
                  <a:pt x="2350" y="1415"/>
                </a:lnTo>
                <a:lnTo>
                  <a:pt x="2348" y="1415"/>
                </a:lnTo>
                <a:lnTo>
                  <a:pt x="2346" y="1416"/>
                </a:lnTo>
                <a:lnTo>
                  <a:pt x="2345" y="1417"/>
                </a:lnTo>
                <a:lnTo>
                  <a:pt x="2344" y="1417"/>
                </a:lnTo>
                <a:lnTo>
                  <a:pt x="2343" y="1417"/>
                </a:lnTo>
                <a:lnTo>
                  <a:pt x="2341" y="1417"/>
                </a:lnTo>
                <a:lnTo>
                  <a:pt x="2341" y="1416"/>
                </a:lnTo>
                <a:lnTo>
                  <a:pt x="2341" y="1415"/>
                </a:lnTo>
                <a:lnTo>
                  <a:pt x="2323" y="1426"/>
                </a:lnTo>
                <a:lnTo>
                  <a:pt x="2306" y="1437"/>
                </a:lnTo>
                <a:lnTo>
                  <a:pt x="2304" y="1437"/>
                </a:lnTo>
                <a:lnTo>
                  <a:pt x="2303" y="1436"/>
                </a:lnTo>
                <a:lnTo>
                  <a:pt x="2302" y="1436"/>
                </a:lnTo>
                <a:lnTo>
                  <a:pt x="2302" y="1437"/>
                </a:lnTo>
                <a:lnTo>
                  <a:pt x="2302" y="1438"/>
                </a:lnTo>
                <a:lnTo>
                  <a:pt x="2301" y="1438"/>
                </a:lnTo>
                <a:lnTo>
                  <a:pt x="2300" y="1439"/>
                </a:lnTo>
                <a:lnTo>
                  <a:pt x="2298" y="1439"/>
                </a:lnTo>
                <a:lnTo>
                  <a:pt x="2298" y="1438"/>
                </a:lnTo>
                <a:lnTo>
                  <a:pt x="2296" y="1437"/>
                </a:lnTo>
                <a:lnTo>
                  <a:pt x="2295" y="1437"/>
                </a:lnTo>
                <a:lnTo>
                  <a:pt x="2292" y="1437"/>
                </a:lnTo>
                <a:lnTo>
                  <a:pt x="2291" y="1437"/>
                </a:lnTo>
                <a:lnTo>
                  <a:pt x="2288" y="1437"/>
                </a:lnTo>
                <a:lnTo>
                  <a:pt x="2287" y="1437"/>
                </a:lnTo>
                <a:lnTo>
                  <a:pt x="2287" y="1438"/>
                </a:lnTo>
                <a:lnTo>
                  <a:pt x="2286" y="1441"/>
                </a:lnTo>
                <a:lnTo>
                  <a:pt x="2286" y="1443"/>
                </a:lnTo>
                <a:lnTo>
                  <a:pt x="2285" y="1445"/>
                </a:lnTo>
                <a:lnTo>
                  <a:pt x="2285" y="1448"/>
                </a:lnTo>
                <a:lnTo>
                  <a:pt x="2285" y="1449"/>
                </a:lnTo>
                <a:lnTo>
                  <a:pt x="2285" y="1450"/>
                </a:lnTo>
                <a:lnTo>
                  <a:pt x="2285" y="1452"/>
                </a:lnTo>
                <a:lnTo>
                  <a:pt x="2286" y="1453"/>
                </a:lnTo>
                <a:lnTo>
                  <a:pt x="2285" y="1453"/>
                </a:lnTo>
                <a:lnTo>
                  <a:pt x="2285" y="1454"/>
                </a:lnTo>
                <a:lnTo>
                  <a:pt x="2284" y="1454"/>
                </a:lnTo>
                <a:lnTo>
                  <a:pt x="2282" y="1453"/>
                </a:lnTo>
                <a:lnTo>
                  <a:pt x="2281" y="1452"/>
                </a:lnTo>
                <a:lnTo>
                  <a:pt x="2280" y="1452"/>
                </a:lnTo>
                <a:lnTo>
                  <a:pt x="2275" y="1450"/>
                </a:lnTo>
                <a:lnTo>
                  <a:pt x="2271" y="1450"/>
                </a:lnTo>
                <a:lnTo>
                  <a:pt x="2270" y="1450"/>
                </a:lnTo>
                <a:lnTo>
                  <a:pt x="2269" y="1449"/>
                </a:lnTo>
                <a:lnTo>
                  <a:pt x="2266" y="1449"/>
                </a:lnTo>
                <a:lnTo>
                  <a:pt x="2264" y="1449"/>
                </a:lnTo>
                <a:lnTo>
                  <a:pt x="2263" y="1449"/>
                </a:lnTo>
                <a:lnTo>
                  <a:pt x="2260" y="1448"/>
                </a:lnTo>
                <a:lnTo>
                  <a:pt x="2259" y="1447"/>
                </a:lnTo>
                <a:lnTo>
                  <a:pt x="2258" y="1445"/>
                </a:lnTo>
                <a:lnTo>
                  <a:pt x="2256" y="1445"/>
                </a:lnTo>
                <a:lnTo>
                  <a:pt x="2252" y="1445"/>
                </a:lnTo>
                <a:lnTo>
                  <a:pt x="2249" y="1445"/>
                </a:lnTo>
                <a:lnTo>
                  <a:pt x="2245" y="1445"/>
                </a:lnTo>
                <a:lnTo>
                  <a:pt x="2244" y="1445"/>
                </a:lnTo>
                <a:lnTo>
                  <a:pt x="2242" y="1444"/>
                </a:lnTo>
                <a:lnTo>
                  <a:pt x="2240" y="1444"/>
                </a:lnTo>
                <a:lnTo>
                  <a:pt x="2239" y="1445"/>
                </a:lnTo>
                <a:lnTo>
                  <a:pt x="2238" y="1447"/>
                </a:lnTo>
                <a:lnTo>
                  <a:pt x="2238" y="1448"/>
                </a:lnTo>
                <a:lnTo>
                  <a:pt x="2237" y="1449"/>
                </a:lnTo>
                <a:lnTo>
                  <a:pt x="2236" y="1450"/>
                </a:lnTo>
                <a:lnTo>
                  <a:pt x="2234" y="1449"/>
                </a:lnTo>
                <a:lnTo>
                  <a:pt x="2233" y="1449"/>
                </a:lnTo>
                <a:lnTo>
                  <a:pt x="2232" y="1449"/>
                </a:lnTo>
                <a:lnTo>
                  <a:pt x="2229" y="1450"/>
                </a:lnTo>
                <a:lnTo>
                  <a:pt x="2228" y="1450"/>
                </a:lnTo>
                <a:lnTo>
                  <a:pt x="2226" y="1453"/>
                </a:lnTo>
                <a:lnTo>
                  <a:pt x="2224" y="1454"/>
                </a:lnTo>
                <a:lnTo>
                  <a:pt x="2222" y="1455"/>
                </a:lnTo>
                <a:lnTo>
                  <a:pt x="2218" y="1457"/>
                </a:lnTo>
                <a:lnTo>
                  <a:pt x="2216" y="1458"/>
                </a:lnTo>
                <a:lnTo>
                  <a:pt x="2196" y="1470"/>
                </a:lnTo>
                <a:lnTo>
                  <a:pt x="2194" y="1471"/>
                </a:lnTo>
                <a:lnTo>
                  <a:pt x="2188" y="1474"/>
                </a:lnTo>
                <a:lnTo>
                  <a:pt x="2169" y="1485"/>
                </a:lnTo>
                <a:lnTo>
                  <a:pt x="2164" y="1487"/>
                </a:lnTo>
                <a:lnTo>
                  <a:pt x="2149" y="1494"/>
                </a:lnTo>
                <a:lnTo>
                  <a:pt x="2132" y="1501"/>
                </a:lnTo>
                <a:lnTo>
                  <a:pt x="2108" y="1510"/>
                </a:lnTo>
                <a:lnTo>
                  <a:pt x="2101" y="1512"/>
                </a:lnTo>
                <a:lnTo>
                  <a:pt x="2099" y="1513"/>
                </a:lnTo>
                <a:lnTo>
                  <a:pt x="2098" y="1513"/>
                </a:lnTo>
                <a:lnTo>
                  <a:pt x="2097" y="1513"/>
                </a:lnTo>
                <a:lnTo>
                  <a:pt x="2092" y="1524"/>
                </a:lnTo>
                <a:lnTo>
                  <a:pt x="2089" y="1528"/>
                </a:lnTo>
                <a:lnTo>
                  <a:pt x="2084" y="1530"/>
                </a:lnTo>
                <a:lnTo>
                  <a:pt x="2079" y="1533"/>
                </a:lnTo>
                <a:lnTo>
                  <a:pt x="2074" y="1534"/>
                </a:lnTo>
                <a:lnTo>
                  <a:pt x="2073" y="1534"/>
                </a:lnTo>
                <a:lnTo>
                  <a:pt x="2071" y="1534"/>
                </a:lnTo>
                <a:lnTo>
                  <a:pt x="2069" y="1537"/>
                </a:lnTo>
                <a:lnTo>
                  <a:pt x="2069" y="1538"/>
                </a:lnTo>
                <a:lnTo>
                  <a:pt x="2069" y="1539"/>
                </a:lnTo>
                <a:lnTo>
                  <a:pt x="2068" y="1539"/>
                </a:lnTo>
                <a:lnTo>
                  <a:pt x="2068" y="1540"/>
                </a:lnTo>
                <a:lnTo>
                  <a:pt x="2067" y="1540"/>
                </a:lnTo>
                <a:lnTo>
                  <a:pt x="2067" y="1544"/>
                </a:lnTo>
                <a:lnTo>
                  <a:pt x="2066" y="1550"/>
                </a:lnTo>
                <a:lnTo>
                  <a:pt x="2066" y="1551"/>
                </a:lnTo>
                <a:lnTo>
                  <a:pt x="2066" y="1553"/>
                </a:lnTo>
                <a:lnTo>
                  <a:pt x="2066" y="1554"/>
                </a:lnTo>
                <a:lnTo>
                  <a:pt x="2065" y="1556"/>
                </a:lnTo>
                <a:lnTo>
                  <a:pt x="2068" y="1556"/>
                </a:lnTo>
                <a:lnTo>
                  <a:pt x="2067" y="1560"/>
                </a:lnTo>
                <a:lnTo>
                  <a:pt x="2068" y="1560"/>
                </a:lnTo>
                <a:lnTo>
                  <a:pt x="2067" y="1564"/>
                </a:lnTo>
                <a:lnTo>
                  <a:pt x="2072" y="1567"/>
                </a:lnTo>
                <a:lnTo>
                  <a:pt x="2071" y="1571"/>
                </a:lnTo>
                <a:lnTo>
                  <a:pt x="2066" y="1577"/>
                </a:lnTo>
                <a:lnTo>
                  <a:pt x="2067" y="1578"/>
                </a:lnTo>
                <a:lnTo>
                  <a:pt x="2066" y="1580"/>
                </a:lnTo>
                <a:lnTo>
                  <a:pt x="2066" y="1585"/>
                </a:lnTo>
                <a:lnTo>
                  <a:pt x="2060" y="1588"/>
                </a:lnTo>
                <a:lnTo>
                  <a:pt x="2058" y="1587"/>
                </a:lnTo>
                <a:lnTo>
                  <a:pt x="2057" y="1587"/>
                </a:lnTo>
                <a:lnTo>
                  <a:pt x="2056" y="1586"/>
                </a:lnTo>
                <a:lnTo>
                  <a:pt x="2055" y="1586"/>
                </a:lnTo>
                <a:lnTo>
                  <a:pt x="2055" y="1585"/>
                </a:lnTo>
                <a:lnTo>
                  <a:pt x="2053" y="1585"/>
                </a:lnTo>
                <a:lnTo>
                  <a:pt x="2052" y="1585"/>
                </a:lnTo>
                <a:lnTo>
                  <a:pt x="2051" y="1585"/>
                </a:lnTo>
                <a:lnTo>
                  <a:pt x="2051" y="1583"/>
                </a:lnTo>
                <a:lnTo>
                  <a:pt x="2050" y="1583"/>
                </a:lnTo>
                <a:lnTo>
                  <a:pt x="2050" y="1582"/>
                </a:lnTo>
                <a:lnTo>
                  <a:pt x="2047" y="1581"/>
                </a:lnTo>
                <a:lnTo>
                  <a:pt x="2046" y="1582"/>
                </a:lnTo>
                <a:lnTo>
                  <a:pt x="2045" y="1582"/>
                </a:lnTo>
                <a:lnTo>
                  <a:pt x="2042" y="1583"/>
                </a:lnTo>
                <a:lnTo>
                  <a:pt x="2040" y="1585"/>
                </a:lnTo>
                <a:lnTo>
                  <a:pt x="2039" y="1585"/>
                </a:lnTo>
                <a:lnTo>
                  <a:pt x="2037" y="1585"/>
                </a:lnTo>
                <a:lnTo>
                  <a:pt x="2036" y="1583"/>
                </a:lnTo>
                <a:lnTo>
                  <a:pt x="2036" y="1582"/>
                </a:lnTo>
                <a:lnTo>
                  <a:pt x="2036" y="1578"/>
                </a:lnTo>
                <a:lnTo>
                  <a:pt x="2036" y="1576"/>
                </a:lnTo>
                <a:lnTo>
                  <a:pt x="2036" y="1574"/>
                </a:lnTo>
                <a:lnTo>
                  <a:pt x="2036" y="1572"/>
                </a:lnTo>
                <a:lnTo>
                  <a:pt x="2035" y="1571"/>
                </a:lnTo>
                <a:lnTo>
                  <a:pt x="2034" y="1570"/>
                </a:lnTo>
                <a:lnTo>
                  <a:pt x="2034" y="1569"/>
                </a:lnTo>
                <a:lnTo>
                  <a:pt x="2031" y="1569"/>
                </a:lnTo>
                <a:lnTo>
                  <a:pt x="2030" y="1567"/>
                </a:lnTo>
                <a:lnTo>
                  <a:pt x="2025" y="1567"/>
                </a:lnTo>
                <a:lnTo>
                  <a:pt x="2021" y="1569"/>
                </a:lnTo>
                <a:lnTo>
                  <a:pt x="2020" y="1569"/>
                </a:lnTo>
                <a:lnTo>
                  <a:pt x="2020" y="1570"/>
                </a:lnTo>
                <a:lnTo>
                  <a:pt x="2018" y="1570"/>
                </a:lnTo>
                <a:lnTo>
                  <a:pt x="2017" y="1572"/>
                </a:lnTo>
                <a:lnTo>
                  <a:pt x="2013" y="1576"/>
                </a:lnTo>
                <a:lnTo>
                  <a:pt x="2010" y="1577"/>
                </a:lnTo>
                <a:lnTo>
                  <a:pt x="2009" y="1578"/>
                </a:lnTo>
                <a:lnTo>
                  <a:pt x="2014" y="1586"/>
                </a:lnTo>
                <a:lnTo>
                  <a:pt x="2015" y="1588"/>
                </a:lnTo>
                <a:lnTo>
                  <a:pt x="2015" y="1594"/>
                </a:lnTo>
                <a:lnTo>
                  <a:pt x="2015" y="1596"/>
                </a:lnTo>
                <a:lnTo>
                  <a:pt x="2017" y="1597"/>
                </a:lnTo>
                <a:lnTo>
                  <a:pt x="2017" y="1598"/>
                </a:lnTo>
                <a:lnTo>
                  <a:pt x="2015" y="1598"/>
                </a:lnTo>
                <a:lnTo>
                  <a:pt x="2015" y="1599"/>
                </a:lnTo>
                <a:lnTo>
                  <a:pt x="2014" y="1601"/>
                </a:lnTo>
                <a:lnTo>
                  <a:pt x="2013" y="1603"/>
                </a:lnTo>
                <a:lnTo>
                  <a:pt x="2009" y="1606"/>
                </a:lnTo>
                <a:lnTo>
                  <a:pt x="2008" y="1607"/>
                </a:lnTo>
                <a:lnTo>
                  <a:pt x="2005" y="1608"/>
                </a:lnTo>
                <a:lnTo>
                  <a:pt x="2004" y="1609"/>
                </a:lnTo>
                <a:lnTo>
                  <a:pt x="2002" y="1610"/>
                </a:lnTo>
                <a:lnTo>
                  <a:pt x="2001" y="1610"/>
                </a:lnTo>
                <a:lnTo>
                  <a:pt x="1998" y="1613"/>
                </a:lnTo>
                <a:lnTo>
                  <a:pt x="1997" y="1614"/>
                </a:lnTo>
                <a:lnTo>
                  <a:pt x="1996" y="1615"/>
                </a:lnTo>
                <a:lnTo>
                  <a:pt x="1996" y="1617"/>
                </a:lnTo>
                <a:lnTo>
                  <a:pt x="1996" y="1618"/>
                </a:lnTo>
                <a:lnTo>
                  <a:pt x="1993" y="1620"/>
                </a:lnTo>
                <a:lnTo>
                  <a:pt x="1992" y="1622"/>
                </a:lnTo>
                <a:lnTo>
                  <a:pt x="1991" y="1623"/>
                </a:lnTo>
                <a:lnTo>
                  <a:pt x="1989" y="1623"/>
                </a:lnTo>
                <a:lnTo>
                  <a:pt x="1986" y="1625"/>
                </a:lnTo>
                <a:lnTo>
                  <a:pt x="1985" y="1625"/>
                </a:lnTo>
                <a:lnTo>
                  <a:pt x="1983" y="1625"/>
                </a:lnTo>
                <a:lnTo>
                  <a:pt x="1982" y="1626"/>
                </a:lnTo>
                <a:lnTo>
                  <a:pt x="1981" y="1629"/>
                </a:lnTo>
                <a:lnTo>
                  <a:pt x="1980" y="1633"/>
                </a:lnTo>
                <a:lnTo>
                  <a:pt x="1978" y="1635"/>
                </a:lnTo>
                <a:lnTo>
                  <a:pt x="1978" y="1636"/>
                </a:lnTo>
                <a:lnTo>
                  <a:pt x="1977" y="1636"/>
                </a:lnTo>
                <a:lnTo>
                  <a:pt x="1973" y="1639"/>
                </a:lnTo>
                <a:lnTo>
                  <a:pt x="1973" y="1640"/>
                </a:lnTo>
                <a:lnTo>
                  <a:pt x="1973" y="1642"/>
                </a:lnTo>
                <a:lnTo>
                  <a:pt x="1975" y="1644"/>
                </a:lnTo>
                <a:lnTo>
                  <a:pt x="1975" y="1646"/>
                </a:lnTo>
                <a:lnTo>
                  <a:pt x="1975" y="1647"/>
                </a:lnTo>
                <a:lnTo>
                  <a:pt x="1975" y="1650"/>
                </a:lnTo>
                <a:lnTo>
                  <a:pt x="1975" y="1652"/>
                </a:lnTo>
                <a:lnTo>
                  <a:pt x="1975" y="1655"/>
                </a:lnTo>
                <a:lnTo>
                  <a:pt x="1975" y="1656"/>
                </a:lnTo>
                <a:lnTo>
                  <a:pt x="1975" y="1657"/>
                </a:lnTo>
                <a:lnTo>
                  <a:pt x="1975" y="1658"/>
                </a:lnTo>
                <a:lnTo>
                  <a:pt x="1975" y="1660"/>
                </a:lnTo>
                <a:lnTo>
                  <a:pt x="1975" y="1661"/>
                </a:lnTo>
                <a:lnTo>
                  <a:pt x="1975" y="1663"/>
                </a:lnTo>
                <a:lnTo>
                  <a:pt x="1975" y="1667"/>
                </a:lnTo>
                <a:lnTo>
                  <a:pt x="1975" y="1668"/>
                </a:lnTo>
                <a:lnTo>
                  <a:pt x="1973" y="1671"/>
                </a:lnTo>
                <a:lnTo>
                  <a:pt x="1972" y="1674"/>
                </a:lnTo>
                <a:lnTo>
                  <a:pt x="1972" y="1676"/>
                </a:lnTo>
                <a:lnTo>
                  <a:pt x="1972" y="1677"/>
                </a:lnTo>
                <a:lnTo>
                  <a:pt x="1971" y="1677"/>
                </a:lnTo>
                <a:lnTo>
                  <a:pt x="1971" y="1678"/>
                </a:lnTo>
                <a:lnTo>
                  <a:pt x="1971" y="1679"/>
                </a:lnTo>
                <a:lnTo>
                  <a:pt x="1970" y="1682"/>
                </a:lnTo>
                <a:lnTo>
                  <a:pt x="1969" y="1687"/>
                </a:lnTo>
                <a:lnTo>
                  <a:pt x="1967" y="1689"/>
                </a:lnTo>
                <a:lnTo>
                  <a:pt x="1969" y="1689"/>
                </a:lnTo>
                <a:lnTo>
                  <a:pt x="1970" y="1690"/>
                </a:lnTo>
                <a:lnTo>
                  <a:pt x="1971" y="1692"/>
                </a:lnTo>
                <a:lnTo>
                  <a:pt x="1972" y="1693"/>
                </a:lnTo>
                <a:lnTo>
                  <a:pt x="1973" y="1694"/>
                </a:lnTo>
                <a:lnTo>
                  <a:pt x="1975" y="1694"/>
                </a:lnTo>
                <a:lnTo>
                  <a:pt x="1976" y="1694"/>
                </a:lnTo>
                <a:lnTo>
                  <a:pt x="1977" y="1695"/>
                </a:lnTo>
                <a:lnTo>
                  <a:pt x="1978" y="1702"/>
                </a:lnTo>
                <a:lnTo>
                  <a:pt x="1980" y="1702"/>
                </a:lnTo>
                <a:lnTo>
                  <a:pt x="1977" y="1705"/>
                </a:lnTo>
                <a:lnTo>
                  <a:pt x="1977" y="1706"/>
                </a:lnTo>
                <a:lnTo>
                  <a:pt x="1978" y="1709"/>
                </a:lnTo>
                <a:lnTo>
                  <a:pt x="1978" y="1711"/>
                </a:lnTo>
                <a:lnTo>
                  <a:pt x="1980" y="1716"/>
                </a:lnTo>
                <a:lnTo>
                  <a:pt x="1980" y="1718"/>
                </a:lnTo>
                <a:lnTo>
                  <a:pt x="1981" y="1722"/>
                </a:lnTo>
                <a:lnTo>
                  <a:pt x="1981" y="1725"/>
                </a:lnTo>
                <a:lnTo>
                  <a:pt x="1981" y="1729"/>
                </a:lnTo>
                <a:lnTo>
                  <a:pt x="1981" y="1731"/>
                </a:lnTo>
                <a:lnTo>
                  <a:pt x="1981" y="1734"/>
                </a:lnTo>
                <a:lnTo>
                  <a:pt x="1982" y="1736"/>
                </a:lnTo>
                <a:lnTo>
                  <a:pt x="1982" y="1737"/>
                </a:lnTo>
                <a:lnTo>
                  <a:pt x="1982" y="1740"/>
                </a:lnTo>
                <a:lnTo>
                  <a:pt x="1983" y="1741"/>
                </a:lnTo>
                <a:lnTo>
                  <a:pt x="1985" y="1742"/>
                </a:lnTo>
                <a:lnTo>
                  <a:pt x="1987" y="1751"/>
                </a:lnTo>
                <a:lnTo>
                  <a:pt x="1988" y="1750"/>
                </a:lnTo>
                <a:lnTo>
                  <a:pt x="1989" y="1750"/>
                </a:lnTo>
                <a:lnTo>
                  <a:pt x="1991" y="1747"/>
                </a:lnTo>
                <a:lnTo>
                  <a:pt x="1992" y="1746"/>
                </a:lnTo>
                <a:lnTo>
                  <a:pt x="1993" y="1746"/>
                </a:lnTo>
                <a:lnTo>
                  <a:pt x="1994" y="1746"/>
                </a:lnTo>
                <a:lnTo>
                  <a:pt x="1996" y="1747"/>
                </a:lnTo>
                <a:lnTo>
                  <a:pt x="1997" y="1747"/>
                </a:lnTo>
                <a:lnTo>
                  <a:pt x="1997" y="1748"/>
                </a:lnTo>
                <a:lnTo>
                  <a:pt x="1999" y="1752"/>
                </a:lnTo>
                <a:lnTo>
                  <a:pt x="2001" y="1753"/>
                </a:lnTo>
                <a:lnTo>
                  <a:pt x="2002" y="1753"/>
                </a:lnTo>
                <a:lnTo>
                  <a:pt x="2002" y="1755"/>
                </a:lnTo>
                <a:lnTo>
                  <a:pt x="2002" y="1756"/>
                </a:lnTo>
                <a:lnTo>
                  <a:pt x="2002" y="1757"/>
                </a:lnTo>
                <a:lnTo>
                  <a:pt x="2002" y="1758"/>
                </a:lnTo>
                <a:lnTo>
                  <a:pt x="2001" y="1763"/>
                </a:lnTo>
                <a:lnTo>
                  <a:pt x="2001" y="1764"/>
                </a:lnTo>
                <a:lnTo>
                  <a:pt x="2001" y="1766"/>
                </a:lnTo>
                <a:lnTo>
                  <a:pt x="2001" y="1767"/>
                </a:lnTo>
                <a:lnTo>
                  <a:pt x="1999" y="1771"/>
                </a:lnTo>
                <a:lnTo>
                  <a:pt x="1999" y="1773"/>
                </a:lnTo>
                <a:lnTo>
                  <a:pt x="1999" y="1777"/>
                </a:lnTo>
                <a:lnTo>
                  <a:pt x="2002" y="1777"/>
                </a:lnTo>
                <a:lnTo>
                  <a:pt x="2003" y="1777"/>
                </a:lnTo>
                <a:lnTo>
                  <a:pt x="2003" y="1778"/>
                </a:lnTo>
                <a:lnTo>
                  <a:pt x="2005" y="1779"/>
                </a:lnTo>
                <a:lnTo>
                  <a:pt x="2007" y="1783"/>
                </a:lnTo>
                <a:lnTo>
                  <a:pt x="2005" y="1784"/>
                </a:lnTo>
                <a:lnTo>
                  <a:pt x="2005" y="1785"/>
                </a:lnTo>
                <a:lnTo>
                  <a:pt x="2004" y="1788"/>
                </a:lnTo>
                <a:lnTo>
                  <a:pt x="2004" y="1789"/>
                </a:lnTo>
                <a:lnTo>
                  <a:pt x="2004" y="1790"/>
                </a:lnTo>
                <a:lnTo>
                  <a:pt x="2003" y="1794"/>
                </a:lnTo>
                <a:lnTo>
                  <a:pt x="2003" y="1795"/>
                </a:lnTo>
                <a:lnTo>
                  <a:pt x="2002" y="1795"/>
                </a:lnTo>
                <a:lnTo>
                  <a:pt x="2002" y="1796"/>
                </a:lnTo>
                <a:lnTo>
                  <a:pt x="2002" y="1799"/>
                </a:lnTo>
                <a:lnTo>
                  <a:pt x="2002" y="1800"/>
                </a:lnTo>
                <a:lnTo>
                  <a:pt x="2001" y="1804"/>
                </a:lnTo>
                <a:lnTo>
                  <a:pt x="2001" y="1805"/>
                </a:lnTo>
                <a:lnTo>
                  <a:pt x="2001" y="1806"/>
                </a:lnTo>
                <a:lnTo>
                  <a:pt x="2001" y="1807"/>
                </a:lnTo>
                <a:lnTo>
                  <a:pt x="2002" y="1807"/>
                </a:lnTo>
                <a:lnTo>
                  <a:pt x="2003" y="1807"/>
                </a:lnTo>
                <a:lnTo>
                  <a:pt x="2004" y="1809"/>
                </a:lnTo>
                <a:lnTo>
                  <a:pt x="2005" y="1810"/>
                </a:lnTo>
                <a:lnTo>
                  <a:pt x="2004" y="1811"/>
                </a:lnTo>
                <a:lnTo>
                  <a:pt x="2004" y="1812"/>
                </a:lnTo>
                <a:lnTo>
                  <a:pt x="2003" y="1814"/>
                </a:lnTo>
                <a:lnTo>
                  <a:pt x="2002" y="1817"/>
                </a:lnTo>
                <a:lnTo>
                  <a:pt x="2002" y="1820"/>
                </a:lnTo>
                <a:lnTo>
                  <a:pt x="2001" y="1821"/>
                </a:lnTo>
                <a:lnTo>
                  <a:pt x="2001" y="1823"/>
                </a:lnTo>
                <a:lnTo>
                  <a:pt x="2002" y="1825"/>
                </a:lnTo>
                <a:lnTo>
                  <a:pt x="2002" y="1826"/>
                </a:lnTo>
                <a:lnTo>
                  <a:pt x="2002" y="1827"/>
                </a:lnTo>
                <a:lnTo>
                  <a:pt x="2002" y="1828"/>
                </a:lnTo>
                <a:lnTo>
                  <a:pt x="2002" y="1831"/>
                </a:lnTo>
                <a:lnTo>
                  <a:pt x="2003" y="1832"/>
                </a:lnTo>
                <a:lnTo>
                  <a:pt x="2003" y="1833"/>
                </a:lnTo>
                <a:lnTo>
                  <a:pt x="2004" y="1833"/>
                </a:lnTo>
                <a:lnTo>
                  <a:pt x="2004" y="1835"/>
                </a:lnTo>
                <a:lnTo>
                  <a:pt x="2005" y="1837"/>
                </a:lnTo>
                <a:lnTo>
                  <a:pt x="2005" y="1841"/>
                </a:lnTo>
                <a:lnTo>
                  <a:pt x="2005" y="1842"/>
                </a:lnTo>
                <a:lnTo>
                  <a:pt x="2005" y="1843"/>
                </a:lnTo>
                <a:lnTo>
                  <a:pt x="2005" y="1846"/>
                </a:lnTo>
                <a:lnTo>
                  <a:pt x="2005" y="1848"/>
                </a:lnTo>
                <a:lnTo>
                  <a:pt x="2005" y="1849"/>
                </a:lnTo>
                <a:lnTo>
                  <a:pt x="2005" y="1851"/>
                </a:lnTo>
                <a:lnTo>
                  <a:pt x="2005" y="1852"/>
                </a:lnTo>
                <a:lnTo>
                  <a:pt x="2005" y="1854"/>
                </a:lnTo>
                <a:lnTo>
                  <a:pt x="2005" y="1855"/>
                </a:lnTo>
                <a:lnTo>
                  <a:pt x="2004" y="1859"/>
                </a:lnTo>
                <a:lnTo>
                  <a:pt x="2004" y="1860"/>
                </a:lnTo>
                <a:lnTo>
                  <a:pt x="2005" y="1862"/>
                </a:lnTo>
                <a:lnTo>
                  <a:pt x="2007" y="1863"/>
                </a:lnTo>
                <a:lnTo>
                  <a:pt x="2005" y="1864"/>
                </a:lnTo>
                <a:lnTo>
                  <a:pt x="2005" y="1867"/>
                </a:lnTo>
                <a:lnTo>
                  <a:pt x="2008" y="1873"/>
                </a:lnTo>
                <a:lnTo>
                  <a:pt x="2009" y="1876"/>
                </a:lnTo>
                <a:lnTo>
                  <a:pt x="2009" y="1878"/>
                </a:lnTo>
                <a:lnTo>
                  <a:pt x="2009" y="1879"/>
                </a:lnTo>
                <a:lnTo>
                  <a:pt x="2010" y="1879"/>
                </a:lnTo>
                <a:lnTo>
                  <a:pt x="2013" y="1880"/>
                </a:lnTo>
                <a:lnTo>
                  <a:pt x="2014" y="1881"/>
                </a:lnTo>
                <a:lnTo>
                  <a:pt x="2015" y="1881"/>
                </a:lnTo>
                <a:lnTo>
                  <a:pt x="2015" y="1883"/>
                </a:lnTo>
                <a:lnTo>
                  <a:pt x="2015" y="1885"/>
                </a:lnTo>
                <a:lnTo>
                  <a:pt x="2015" y="1886"/>
                </a:lnTo>
                <a:lnTo>
                  <a:pt x="2015" y="1889"/>
                </a:lnTo>
                <a:lnTo>
                  <a:pt x="2017" y="1890"/>
                </a:lnTo>
                <a:lnTo>
                  <a:pt x="2017" y="1891"/>
                </a:lnTo>
                <a:lnTo>
                  <a:pt x="2018" y="1894"/>
                </a:lnTo>
                <a:lnTo>
                  <a:pt x="2018" y="1895"/>
                </a:lnTo>
                <a:lnTo>
                  <a:pt x="2018" y="1896"/>
                </a:lnTo>
                <a:lnTo>
                  <a:pt x="2018" y="1897"/>
                </a:lnTo>
                <a:lnTo>
                  <a:pt x="2017" y="1900"/>
                </a:lnTo>
                <a:lnTo>
                  <a:pt x="2017" y="1902"/>
                </a:lnTo>
                <a:lnTo>
                  <a:pt x="2018" y="1903"/>
                </a:lnTo>
                <a:lnTo>
                  <a:pt x="2019" y="1903"/>
                </a:lnTo>
                <a:lnTo>
                  <a:pt x="2019" y="1905"/>
                </a:lnTo>
                <a:lnTo>
                  <a:pt x="2020" y="1906"/>
                </a:lnTo>
                <a:lnTo>
                  <a:pt x="2023" y="1907"/>
                </a:lnTo>
                <a:lnTo>
                  <a:pt x="2024" y="1908"/>
                </a:lnTo>
                <a:lnTo>
                  <a:pt x="2026" y="1911"/>
                </a:lnTo>
                <a:lnTo>
                  <a:pt x="2030" y="1913"/>
                </a:lnTo>
                <a:lnTo>
                  <a:pt x="2031" y="1915"/>
                </a:lnTo>
                <a:lnTo>
                  <a:pt x="2034" y="1917"/>
                </a:lnTo>
                <a:lnTo>
                  <a:pt x="2039" y="1921"/>
                </a:lnTo>
                <a:lnTo>
                  <a:pt x="2040" y="1921"/>
                </a:lnTo>
                <a:lnTo>
                  <a:pt x="2041" y="1922"/>
                </a:lnTo>
                <a:lnTo>
                  <a:pt x="2042" y="1923"/>
                </a:lnTo>
                <a:lnTo>
                  <a:pt x="2044" y="1924"/>
                </a:lnTo>
                <a:lnTo>
                  <a:pt x="2045" y="1927"/>
                </a:lnTo>
                <a:lnTo>
                  <a:pt x="2046" y="1928"/>
                </a:lnTo>
                <a:lnTo>
                  <a:pt x="2046" y="1931"/>
                </a:lnTo>
                <a:lnTo>
                  <a:pt x="2046" y="1932"/>
                </a:lnTo>
                <a:lnTo>
                  <a:pt x="2047" y="1932"/>
                </a:lnTo>
                <a:lnTo>
                  <a:pt x="2049" y="1933"/>
                </a:lnTo>
                <a:lnTo>
                  <a:pt x="2049" y="1934"/>
                </a:lnTo>
                <a:lnTo>
                  <a:pt x="2051" y="1940"/>
                </a:lnTo>
                <a:lnTo>
                  <a:pt x="2058" y="1942"/>
                </a:lnTo>
                <a:lnTo>
                  <a:pt x="2071" y="1944"/>
                </a:lnTo>
                <a:lnTo>
                  <a:pt x="2081" y="1947"/>
                </a:lnTo>
                <a:lnTo>
                  <a:pt x="2084" y="1949"/>
                </a:lnTo>
                <a:lnTo>
                  <a:pt x="2089" y="1950"/>
                </a:lnTo>
                <a:lnTo>
                  <a:pt x="2093" y="1951"/>
                </a:lnTo>
                <a:lnTo>
                  <a:pt x="2100" y="1954"/>
                </a:lnTo>
                <a:lnTo>
                  <a:pt x="2108" y="1958"/>
                </a:lnTo>
                <a:lnTo>
                  <a:pt x="2115" y="1961"/>
                </a:lnTo>
                <a:lnTo>
                  <a:pt x="2120" y="1963"/>
                </a:lnTo>
                <a:lnTo>
                  <a:pt x="2135" y="1970"/>
                </a:lnTo>
                <a:lnTo>
                  <a:pt x="2149" y="1976"/>
                </a:lnTo>
                <a:lnTo>
                  <a:pt x="2161" y="1981"/>
                </a:lnTo>
                <a:lnTo>
                  <a:pt x="2183" y="1990"/>
                </a:lnTo>
                <a:lnTo>
                  <a:pt x="2202" y="1998"/>
                </a:lnTo>
                <a:lnTo>
                  <a:pt x="2208" y="2001"/>
                </a:lnTo>
                <a:lnTo>
                  <a:pt x="2211" y="2003"/>
                </a:lnTo>
                <a:lnTo>
                  <a:pt x="2215" y="2004"/>
                </a:lnTo>
                <a:lnTo>
                  <a:pt x="2221" y="2008"/>
                </a:lnTo>
                <a:lnTo>
                  <a:pt x="2226" y="2011"/>
                </a:lnTo>
                <a:lnTo>
                  <a:pt x="2229" y="2014"/>
                </a:lnTo>
                <a:lnTo>
                  <a:pt x="2232" y="2016"/>
                </a:lnTo>
                <a:lnTo>
                  <a:pt x="2234" y="2018"/>
                </a:lnTo>
                <a:lnTo>
                  <a:pt x="2237" y="2020"/>
                </a:lnTo>
                <a:lnTo>
                  <a:pt x="2238" y="2022"/>
                </a:lnTo>
                <a:lnTo>
                  <a:pt x="2239" y="2024"/>
                </a:lnTo>
                <a:lnTo>
                  <a:pt x="2242" y="2028"/>
                </a:lnTo>
                <a:lnTo>
                  <a:pt x="2244" y="2032"/>
                </a:lnTo>
                <a:lnTo>
                  <a:pt x="2248" y="2038"/>
                </a:lnTo>
                <a:lnTo>
                  <a:pt x="2253" y="2045"/>
                </a:lnTo>
                <a:lnTo>
                  <a:pt x="2256" y="2051"/>
                </a:lnTo>
                <a:lnTo>
                  <a:pt x="2258" y="2055"/>
                </a:lnTo>
                <a:lnTo>
                  <a:pt x="2256" y="2055"/>
                </a:lnTo>
                <a:lnTo>
                  <a:pt x="2253" y="2056"/>
                </a:lnTo>
                <a:lnTo>
                  <a:pt x="2248" y="2059"/>
                </a:lnTo>
                <a:lnTo>
                  <a:pt x="2248" y="2064"/>
                </a:lnTo>
                <a:lnTo>
                  <a:pt x="2226" y="2086"/>
                </a:lnTo>
                <a:lnTo>
                  <a:pt x="2210" y="2103"/>
                </a:lnTo>
                <a:lnTo>
                  <a:pt x="2207" y="2105"/>
                </a:lnTo>
                <a:lnTo>
                  <a:pt x="2201" y="2115"/>
                </a:lnTo>
                <a:lnTo>
                  <a:pt x="2189" y="2137"/>
                </a:lnTo>
                <a:lnTo>
                  <a:pt x="2181" y="2146"/>
                </a:lnTo>
                <a:lnTo>
                  <a:pt x="2177" y="2152"/>
                </a:lnTo>
                <a:lnTo>
                  <a:pt x="2174" y="2155"/>
                </a:lnTo>
                <a:lnTo>
                  <a:pt x="2172" y="2152"/>
                </a:lnTo>
                <a:lnTo>
                  <a:pt x="2168" y="2151"/>
                </a:lnTo>
                <a:lnTo>
                  <a:pt x="2167" y="2152"/>
                </a:lnTo>
                <a:lnTo>
                  <a:pt x="2168" y="2157"/>
                </a:lnTo>
                <a:lnTo>
                  <a:pt x="2168" y="2164"/>
                </a:lnTo>
                <a:lnTo>
                  <a:pt x="2167" y="2173"/>
                </a:lnTo>
                <a:lnTo>
                  <a:pt x="2167" y="2177"/>
                </a:lnTo>
                <a:lnTo>
                  <a:pt x="2169" y="2190"/>
                </a:lnTo>
                <a:lnTo>
                  <a:pt x="2164" y="2193"/>
                </a:lnTo>
                <a:lnTo>
                  <a:pt x="2163" y="2194"/>
                </a:lnTo>
                <a:lnTo>
                  <a:pt x="2162" y="2196"/>
                </a:lnTo>
                <a:lnTo>
                  <a:pt x="2159" y="2216"/>
                </a:lnTo>
                <a:lnTo>
                  <a:pt x="2152" y="2210"/>
                </a:lnTo>
                <a:lnTo>
                  <a:pt x="2138" y="2221"/>
                </a:lnTo>
                <a:lnTo>
                  <a:pt x="2126" y="2228"/>
                </a:lnTo>
                <a:lnTo>
                  <a:pt x="2117" y="2216"/>
                </a:lnTo>
                <a:lnTo>
                  <a:pt x="2113" y="2240"/>
                </a:lnTo>
                <a:lnTo>
                  <a:pt x="2110" y="2246"/>
                </a:lnTo>
                <a:lnTo>
                  <a:pt x="2104" y="2244"/>
                </a:lnTo>
                <a:lnTo>
                  <a:pt x="2098" y="2259"/>
                </a:lnTo>
                <a:lnTo>
                  <a:pt x="2098" y="2272"/>
                </a:lnTo>
                <a:lnTo>
                  <a:pt x="2092" y="2275"/>
                </a:lnTo>
                <a:lnTo>
                  <a:pt x="2083" y="2273"/>
                </a:lnTo>
                <a:lnTo>
                  <a:pt x="2066" y="2322"/>
                </a:lnTo>
                <a:lnTo>
                  <a:pt x="2067" y="2327"/>
                </a:lnTo>
                <a:lnTo>
                  <a:pt x="2067" y="2332"/>
                </a:lnTo>
                <a:lnTo>
                  <a:pt x="2066" y="2339"/>
                </a:lnTo>
                <a:lnTo>
                  <a:pt x="2084" y="2355"/>
                </a:lnTo>
                <a:lnTo>
                  <a:pt x="2087" y="2358"/>
                </a:lnTo>
                <a:lnTo>
                  <a:pt x="2088" y="2361"/>
                </a:lnTo>
                <a:lnTo>
                  <a:pt x="2090" y="2366"/>
                </a:lnTo>
                <a:lnTo>
                  <a:pt x="2097" y="2374"/>
                </a:lnTo>
                <a:lnTo>
                  <a:pt x="2099" y="2377"/>
                </a:lnTo>
                <a:lnTo>
                  <a:pt x="2099" y="2384"/>
                </a:lnTo>
                <a:lnTo>
                  <a:pt x="2105" y="2405"/>
                </a:lnTo>
                <a:lnTo>
                  <a:pt x="2101" y="2406"/>
                </a:lnTo>
                <a:lnTo>
                  <a:pt x="2095" y="2408"/>
                </a:lnTo>
                <a:lnTo>
                  <a:pt x="2093" y="2412"/>
                </a:lnTo>
                <a:lnTo>
                  <a:pt x="2083" y="2434"/>
                </a:lnTo>
                <a:lnTo>
                  <a:pt x="2087" y="2444"/>
                </a:lnTo>
                <a:lnTo>
                  <a:pt x="2101" y="2455"/>
                </a:lnTo>
                <a:lnTo>
                  <a:pt x="2109" y="2459"/>
                </a:lnTo>
                <a:lnTo>
                  <a:pt x="2114" y="2453"/>
                </a:lnTo>
                <a:lnTo>
                  <a:pt x="2138" y="2465"/>
                </a:lnTo>
                <a:lnTo>
                  <a:pt x="2141" y="2464"/>
                </a:lnTo>
                <a:lnTo>
                  <a:pt x="2147" y="2462"/>
                </a:lnTo>
                <a:lnTo>
                  <a:pt x="2173" y="2448"/>
                </a:lnTo>
                <a:lnTo>
                  <a:pt x="2175" y="2444"/>
                </a:lnTo>
                <a:lnTo>
                  <a:pt x="2177" y="2440"/>
                </a:lnTo>
                <a:lnTo>
                  <a:pt x="2181" y="2439"/>
                </a:lnTo>
                <a:lnTo>
                  <a:pt x="2194" y="2434"/>
                </a:lnTo>
                <a:lnTo>
                  <a:pt x="2264" y="2407"/>
                </a:lnTo>
                <a:lnTo>
                  <a:pt x="2259" y="2413"/>
                </a:lnTo>
                <a:lnTo>
                  <a:pt x="2250" y="2419"/>
                </a:lnTo>
                <a:lnTo>
                  <a:pt x="2234" y="2433"/>
                </a:lnTo>
                <a:lnTo>
                  <a:pt x="2224" y="2443"/>
                </a:lnTo>
                <a:lnTo>
                  <a:pt x="2221" y="2449"/>
                </a:lnTo>
                <a:lnTo>
                  <a:pt x="2218" y="2451"/>
                </a:lnTo>
                <a:lnTo>
                  <a:pt x="2213" y="2455"/>
                </a:lnTo>
                <a:lnTo>
                  <a:pt x="2201" y="2462"/>
                </a:lnTo>
                <a:lnTo>
                  <a:pt x="2186" y="2475"/>
                </a:lnTo>
                <a:lnTo>
                  <a:pt x="2184" y="2480"/>
                </a:lnTo>
                <a:lnTo>
                  <a:pt x="2181" y="2483"/>
                </a:lnTo>
                <a:lnTo>
                  <a:pt x="2180" y="2486"/>
                </a:lnTo>
                <a:lnTo>
                  <a:pt x="2175" y="2491"/>
                </a:lnTo>
                <a:lnTo>
                  <a:pt x="2172" y="2494"/>
                </a:lnTo>
                <a:lnTo>
                  <a:pt x="2168" y="2497"/>
                </a:lnTo>
                <a:lnTo>
                  <a:pt x="2162" y="2499"/>
                </a:lnTo>
                <a:lnTo>
                  <a:pt x="2158" y="2501"/>
                </a:lnTo>
                <a:lnTo>
                  <a:pt x="2153" y="2503"/>
                </a:lnTo>
                <a:lnTo>
                  <a:pt x="2151" y="2504"/>
                </a:lnTo>
                <a:lnTo>
                  <a:pt x="2148" y="2504"/>
                </a:lnTo>
                <a:lnTo>
                  <a:pt x="2145" y="2504"/>
                </a:lnTo>
                <a:lnTo>
                  <a:pt x="2137" y="2504"/>
                </a:lnTo>
                <a:lnTo>
                  <a:pt x="2131" y="2505"/>
                </a:lnTo>
                <a:lnTo>
                  <a:pt x="2109" y="2504"/>
                </a:lnTo>
                <a:lnTo>
                  <a:pt x="2104" y="2504"/>
                </a:lnTo>
                <a:lnTo>
                  <a:pt x="2098" y="2502"/>
                </a:lnTo>
                <a:lnTo>
                  <a:pt x="2079" y="2493"/>
                </a:lnTo>
                <a:lnTo>
                  <a:pt x="2073" y="2494"/>
                </a:lnTo>
                <a:lnTo>
                  <a:pt x="2076" y="2514"/>
                </a:lnTo>
                <a:lnTo>
                  <a:pt x="2077" y="2517"/>
                </a:lnTo>
                <a:lnTo>
                  <a:pt x="2078" y="2519"/>
                </a:lnTo>
                <a:lnTo>
                  <a:pt x="2104" y="2539"/>
                </a:lnTo>
                <a:lnTo>
                  <a:pt x="2115" y="2545"/>
                </a:lnTo>
                <a:lnTo>
                  <a:pt x="2145" y="2557"/>
                </a:lnTo>
                <a:lnTo>
                  <a:pt x="2151" y="2560"/>
                </a:lnTo>
                <a:lnTo>
                  <a:pt x="2158" y="2560"/>
                </a:lnTo>
                <a:lnTo>
                  <a:pt x="2163" y="2561"/>
                </a:lnTo>
                <a:lnTo>
                  <a:pt x="2179" y="2571"/>
                </a:lnTo>
                <a:lnTo>
                  <a:pt x="2212" y="2584"/>
                </a:lnTo>
                <a:lnTo>
                  <a:pt x="2218" y="2587"/>
                </a:lnTo>
                <a:lnTo>
                  <a:pt x="2226" y="2589"/>
                </a:lnTo>
                <a:lnTo>
                  <a:pt x="2242" y="2592"/>
                </a:lnTo>
                <a:lnTo>
                  <a:pt x="2259" y="2597"/>
                </a:lnTo>
                <a:lnTo>
                  <a:pt x="2265" y="2598"/>
                </a:lnTo>
                <a:lnTo>
                  <a:pt x="2286" y="2608"/>
                </a:lnTo>
                <a:lnTo>
                  <a:pt x="2296" y="2614"/>
                </a:lnTo>
                <a:lnTo>
                  <a:pt x="2312" y="2624"/>
                </a:lnTo>
                <a:lnTo>
                  <a:pt x="2325" y="2632"/>
                </a:lnTo>
                <a:lnTo>
                  <a:pt x="2339" y="2646"/>
                </a:lnTo>
                <a:lnTo>
                  <a:pt x="2349" y="2654"/>
                </a:lnTo>
                <a:lnTo>
                  <a:pt x="2362" y="2658"/>
                </a:lnTo>
                <a:lnTo>
                  <a:pt x="2367" y="2662"/>
                </a:lnTo>
                <a:lnTo>
                  <a:pt x="2382" y="2674"/>
                </a:lnTo>
                <a:lnTo>
                  <a:pt x="2391" y="2683"/>
                </a:lnTo>
                <a:lnTo>
                  <a:pt x="2398" y="2685"/>
                </a:lnTo>
                <a:lnTo>
                  <a:pt x="2412" y="2686"/>
                </a:lnTo>
                <a:lnTo>
                  <a:pt x="2424" y="2690"/>
                </a:lnTo>
                <a:lnTo>
                  <a:pt x="2426" y="2690"/>
                </a:lnTo>
                <a:lnTo>
                  <a:pt x="2432" y="2696"/>
                </a:lnTo>
                <a:lnTo>
                  <a:pt x="2442" y="2702"/>
                </a:lnTo>
                <a:lnTo>
                  <a:pt x="2447" y="2705"/>
                </a:lnTo>
                <a:lnTo>
                  <a:pt x="2456" y="2706"/>
                </a:lnTo>
                <a:lnTo>
                  <a:pt x="2477" y="2710"/>
                </a:lnTo>
                <a:lnTo>
                  <a:pt x="2480" y="2711"/>
                </a:lnTo>
                <a:lnTo>
                  <a:pt x="2484" y="2712"/>
                </a:lnTo>
                <a:lnTo>
                  <a:pt x="2485" y="2714"/>
                </a:lnTo>
                <a:lnTo>
                  <a:pt x="2493" y="2723"/>
                </a:lnTo>
                <a:lnTo>
                  <a:pt x="2495" y="2726"/>
                </a:lnTo>
                <a:lnTo>
                  <a:pt x="2501" y="2727"/>
                </a:lnTo>
                <a:lnTo>
                  <a:pt x="2521" y="2727"/>
                </a:lnTo>
                <a:lnTo>
                  <a:pt x="2525" y="2728"/>
                </a:lnTo>
                <a:lnTo>
                  <a:pt x="2532" y="2734"/>
                </a:lnTo>
                <a:lnTo>
                  <a:pt x="2536" y="2737"/>
                </a:lnTo>
                <a:lnTo>
                  <a:pt x="2537" y="2739"/>
                </a:lnTo>
                <a:lnTo>
                  <a:pt x="2538" y="2750"/>
                </a:lnTo>
                <a:lnTo>
                  <a:pt x="2538" y="2755"/>
                </a:lnTo>
                <a:lnTo>
                  <a:pt x="2539" y="2758"/>
                </a:lnTo>
                <a:lnTo>
                  <a:pt x="2541" y="2760"/>
                </a:lnTo>
                <a:lnTo>
                  <a:pt x="2543" y="2762"/>
                </a:lnTo>
                <a:lnTo>
                  <a:pt x="2549" y="2764"/>
                </a:lnTo>
                <a:lnTo>
                  <a:pt x="2555" y="2768"/>
                </a:lnTo>
                <a:lnTo>
                  <a:pt x="2565" y="2776"/>
                </a:lnTo>
                <a:lnTo>
                  <a:pt x="2568" y="2778"/>
                </a:lnTo>
                <a:lnTo>
                  <a:pt x="2571" y="2779"/>
                </a:lnTo>
                <a:lnTo>
                  <a:pt x="2576" y="2779"/>
                </a:lnTo>
                <a:lnTo>
                  <a:pt x="2580" y="2778"/>
                </a:lnTo>
                <a:lnTo>
                  <a:pt x="2590" y="2776"/>
                </a:lnTo>
                <a:lnTo>
                  <a:pt x="2594" y="2778"/>
                </a:lnTo>
                <a:lnTo>
                  <a:pt x="2596" y="2779"/>
                </a:lnTo>
                <a:lnTo>
                  <a:pt x="2615" y="2791"/>
                </a:lnTo>
                <a:lnTo>
                  <a:pt x="2621" y="2795"/>
                </a:lnTo>
                <a:lnTo>
                  <a:pt x="2624" y="2796"/>
                </a:lnTo>
                <a:lnTo>
                  <a:pt x="2640" y="2799"/>
                </a:lnTo>
                <a:lnTo>
                  <a:pt x="2647" y="2801"/>
                </a:lnTo>
                <a:lnTo>
                  <a:pt x="2650" y="2802"/>
                </a:lnTo>
                <a:lnTo>
                  <a:pt x="2655" y="2806"/>
                </a:lnTo>
                <a:lnTo>
                  <a:pt x="2658" y="2811"/>
                </a:lnTo>
                <a:lnTo>
                  <a:pt x="2659" y="2823"/>
                </a:lnTo>
                <a:lnTo>
                  <a:pt x="2660" y="2824"/>
                </a:lnTo>
                <a:lnTo>
                  <a:pt x="2661" y="2827"/>
                </a:lnTo>
                <a:lnTo>
                  <a:pt x="2671" y="2827"/>
                </a:lnTo>
                <a:lnTo>
                  <a:pt x="2679" y="2829"/>
                </a:lnTo>
                <a:lnTo>
                  <a:pt x="2681" y="2831"/>
                </a:lnTo>
                <a:lnTo>
                  <a:pt x="2687" y="2848"/>
                </a:lnTo>
                <a:lnTo>
                  <a:pt x="2690" y="2850"/>
                </a:lnTo>
                <a:lnTo>
                  <a:pt x="2702" y="2861"/>
                </a:lnTo>
                <a:lnTo>
                  <a:pt x="2715" y="2872"/>
                </a:lnTo>
                <a:lnTo>
                  <a:pt x="2728" y="2881"/>
                </a:lnTo>
                <a:lnTo>
                  <a:pt x="2744" y="2890"/>
                </a:lnTo>
                <a:lnTo>
                  <a:pt x="2747" y="2893"/>
                </a:lnTo>
                <a:lnTo>
                  <a:pt x="2754" y="2901"/>
                </a:lnTo>
                <a:lnTo>
                  <a:pt x="2738" y="2919"/>
                </a:lnTo>
                <a:lnTo>
                  <a:pt x="2734" y="2923"/>
                </a:lnTo>
                <a:lnTo>
                  <a:pt x="2723" y="2949"/>
                </a:lnTo>
                <a:lnTo>
                  <a:pt x="2717" y="2955"/>
                </a:lnTo>
                <a:lnTo>
                  <a:pt x="2708" y="2962"/>
                </a:lnTo>
                <a:lnTo>
                  <a:pt x="2698" y="2968"/>
                </a:lnTo>
                <a:lnTo>
                  <a:pt x="2691" y="2972"/>
                </a:lnTo>
                <a:lnTo>
                  <a:pt x="2681" y="2978"/>
                </a:lnTo>
                <a:lnTo>
                  <a:pt x="2679" y="2979"/>
                </a:lnTo>
                <a:lnTo>
                  <a:pt x="2655" y="3003"/>
                </a:lnTo>
                <a:lnTo>
                  <a:pt x="2664" y="3023"/>
                </a:lnTo>
                <a:lnTo>
                  <a:pt x="2708" y="3037"/>
                </a:lnTo>
                <a:lnTo>
                  <a:pt x="2714" y="3040"/>
                </a:lnTo>
                <a:lnTo>
                  <a:pt x="2719" y="3042"/>
                </a:lnTo>
                <a:lnTo>
                  <a:pt x="2720" y="3042"/>
                </a:lnTo>
                <a:lnTo>
                  <a:pt x="2728" y="3043"/>
                </a:lnTo>
                <a:lnTo>
                  <a:pt x="2734" y="3045"/>
                </a:lnTo>
                <a:lnTo>
                  <a:pt x="2747" y="3051"/>
                </a:lnTo>
                <a:lnTo>
                  <a:pt x="2728" y="3089"/>
                </a:lnTo>
                <a:lnTo>
                  <a:pt x="2728" y="3100"/>
                </a:lnTo>
                <a:lnTo>
                  <a:pt x="2725" y="3103"/>
                </a:lnTo>
                <a:lnTo>
                  <a:pt x="2723" y="3110"/>
                </a:lnTo>
                <a:lnTo>
                  <a:pt x="2722" y="3111"/>
                </a:lnTo>
                <a:lnTo>
                  <a:pt x="2717" y="3112"/>
                </a:lnTo>
                <a:lnTo>
                  <a:pt x="2719" y="3125"/>
                </a:lnTo>
                <a:lnTo>
                  <a:pt x="2718" y="3130"/>
                </a:lnTo>
                <a:lnTo>
                  <a:pt x="2718" y="3131"/>
                </a:lnTo>
                <a:lnTo>
                  <a:pt x="2718" y="3146"/>
                </a:lnTo>
                <a:lnTo>
                  <a:pt x="2718" y="3148"/>
                </a:lnTo>
                <a:lnTo>
                  <a:pt x="2719" y="3154"/>
                </a:lnTo>
                <a:lnTo>
                  <a:pt x="2724" y="3168"/>
                </a:lnTo>
                <a:lnTo>
                  <a:pt x="2725" y="3170"/>
                </a:lnTo>
                <a:lnTo>
                  <a:pt x="2728" y="3176"/>
                </a:lnTo>
                <a:lnTo>
                  <a:pt x="2733" y="3191"/>
                </a:lnTo>
                <a:lnTo>
                  <a:pt x="2724" y="3196"/>
                </a:lnTo>
                <a:lnTo>
                  <a:pt x="2719" y="3200"/>
                </a:lnTo>
                <a:lnTo>
                  <a:pt x="2717" y="3204"/>
                </a:lnTo>
                <a:lnTo>
                  <a:pt x="2719" y="3215"/>
                </a:lnTo>
                <a:lnTo>
                  <a:pt x="2715" y="3217"/>
                </a:lnTo>
                <a:lnTo>
                  <a:pt x="2715" y="3224"/>
                </a:lnTo>
                <a:lnTo>
                  <a:pt x="2696" y="3233"/>
                </a:lnTo>
                <a:lnTo>
                  <a:pt x="2692" y="3228"/>
                </a:lnTo>
                <a:lnTo>
                  <a:pt x="2688" y="3229"/>
                </a:lnTo>
                <a:lnTo>
                  <a:pt x="2680" y="3227"/>
                </a:lnTo>
                <a:lnTo>
                  <a:pt x="2675" y="3228"/>
                </a:lnTo>
                <a:lnTo>
                  <a:pt x="2671" y="3228"/>
                </a:lnTo>
                <a:lnTo>
                  <a:pt x="2666" y="3224"/>
                </a:lnTo>
                <a:lnTo>
                  <a:pt x="2655" y="3220"/>
                </a:lnTo>
                <a:lnTo>
                  <a:pt x="2647" y="3208"/>
                </a:lnTo>
                <a:lnTo>
                  <a:pt x="2643" y="3205"/>
                </a:lnTo>
                <a:lnTo>
                  <a:pt x="2638" y="3201"/>
                </a:lnTo>
                <a:lnTo>
                  <a:pt x="2624" y="3195"/>
                </a:lnTo>
                <a:lnTo>
                  <a:pt x="2612" y="3194"/>
                </a:lnTo>
                <a:lnTo>
                  <a:pt x="2610" y="3183"/>
                </a:lnTo>
                <a:lnTo>
                  <a:pt x="2579" y="3165"/>
                </a:lnTo>
                <a:lnTo>
                  <a:pt x="2555" y="3153"/>
                </a:lnTo>
                <a:lnTo>
                  <a:pt x="2548" y="3148"/>
                </a:lnTo>
                <a:lnTo>
                  <a:pt x="2523" y="3140"/>
                </a:lnTo>
                <a:lnTo>
                  <a:pt x="2520" y="3137"/>
                </a:lnTo>
                <a:lnTo>
                  <a:pt x="2519" y="3137"/>
                </a:lnTo>
                <a:lnTo>
                  <a:pt x="2517" y="3136"/>
                </a:lnTo>
                <a:lnTo>
                  <a:pt x="2515" y="3135"/>
                </a:lnTo>
                <a:lnTo>
                  <a:pt x="2496" y="3133"/>
                </a:lnTo>
                <a:lnTo>
                  <a:pt x="2489" y="3133"/>
                </a:lnTo>
                <a:lnTo>
                  <a:pt x="2488" y="3133"/>
                </a:lnTo>
                <a:lnTo>
                  <a:pt x="2482" y="3135"/>
                </a:lnTo>
                <a:lnTo>
                  <a:pt x="2471" y="3138"/>
                </a:lnTo>
                <a:lnTo>
                  <a:pt x="2469" y="3140"/>
                </a:lnTo>
                <a:lnTo>
                  <a:pt x="2467" y="3141"/>
                </a:lnTo>
                <a:lnTo>
                  <a:pt x="2440" y="3159"/>
                </a:lnTo>
                <a:lnTo>
                  <a:pt x="2434" y="3163"/>
                </a:lnTo>
                <a:lnTo>
                  <a:pt x="2429" y="3168"/>
                </a:lnTo>
                <a:lnTo>
                  <a:pt x="2408" y="3192"/>
                </a:lnTo>
                <a:lnTo>
                  <a:pt x="2388" y="3212"/>
                </a:lnTo>
                <a:lnTo>
                  <a:pt x="2372" y="3224"/>
                </a:lnTo>
                <a:lnTo>
                  <a:pt x="2361" y="3231"/>
                </a:lnTo>
                <a:lnTo>
                  <a:pt x="2349" y="3234"/>
                </a:lnTo>
                <a:lnTo>
                  <a:pt x="2335" y="3240"/>
                </a:lnTo>
                <a:lnTo>
                  <a:pt x="2329" y="3244"/>
                </a:lnTo>
                <a:lnTo>
                  <a:pt x="2317" y="3256"/>
                </a:lnTo>
                <a:lnTo>
                  <a:pt x="2312" y="3259"/>
                </a:lnTo>
                <a:lnTo>
                  <a:pt x="2307" y="3260"/>
                </a:lnTo>
                <a:lnTo>
                  <a:pt x="2300" y="3279"/>
                </a:lnTo>
                <a:lnTo>
                  <a:pt x="2286" y="3292"/>
                </a:lnTo>
                <a:lnTo>
                  <a:pt x="2279" y="3301"/>
                </a:lnTo>
                <a:lnTo>
                  <a:pt x="2269" y="3311"/>
                </a:lnTo>
                <a:lnTo>
                  <a:pt x="2238" y="3335"/>
                </a:lnTo>
                <a:lnTo>
                  <a:pt x="2228" y="3343"/>
                </a:lnTo>
                <a:lnTo>
                  <a:pt x="2220" y="3349"/>
                </a:lnTo>
                <a:lnTo>
                  <a:pt x="2221" y="3362"/>
                </a:lnTo>
                <a:lnTo>
                  <a:pt x="2210" y="3372"/>
                </a:lnTo>
                <a:lnTo>
                  <a:pt x="2197" y="3376"/>
                </a:lnTo>
                <a:lnTo>
                  <a:pt x="2189" y="3377"/>
                </a:lnTo>
                <a:lnTo>
                  <a:pt x="2180" y="3382"/>
                </a:lnTo>
                <a:lnTo>
                  <a:pt x="2179" y="3388"/>
                </a:lnTo>
                <a:lnTo>
                  <a:pt x="2168" y="3394"/>
                </a:lnTo>
                <a:lnTo>
                  <a:pt x="2164" y="3398"/>
                </a:lnTo>
                <a:lnTo>
                  <a:pt x="2161" y="3403"/>
                </a:lnTo>
                <a:lnTo>
                  <a:pt x="2151" y="3410"/>
                </a:lnTo>
                <a:lnTo>
                  <a:pt x="2148" y="3412"/>
                </a:lnTo>
                <a:lnTo>
                  <a:pt x="2140" y="3424"/>
                </a:lnTo>
                <a:lnTo>
                  <a:pt x="2135" y="3433"/>
                </a:lnTo>
                <a:lnTo>
                  <a:pt x="2130" y="3436"/>
                </a:lnTo>
                <a:lnTo>
                  <a:pt x="2117" y="3446"/>
                </a:lnTo>
                <a:lnTo>
                  <a:pt x="2108" y="3451"/>
                </a:lnTo>
                <a:lnTo>
                  <a:pt x="2104" y="3452"/>
                </a:lnTo>
                <a:lnTo>
                  <a:pt x="2098" y="3457"/>
                </a:lnTo>
                <a:lnTo>
                  <a:pt x="2088" y="3466"/>
                </a:lnTo>
                <a:lnTo>
                  <a:pt x="2084" y="3468"/>
                </a:lnTo>
                <a:lnTo>
                  <a:pt x="2051" y="3472"/>
                </a:lnTo>
                <a:lnTo>
                  <a:pt x="2045" y="3472"/>
                </a:lnTo>
                <a:lnTo>
                  <a:pt x="2040" y="3479"/>
                </a:lnTo>
                <a:lnTo>
                  <a:pt x="2017" y="3484"/>
                </a:lnTo>
                <a:lnTo>
                  <a:pt x="2013" y="3487"/>
                </a:lnTo>
                <a:lnTo>
                  <a:pt x="2004" y="3488"/>
                </a:lnTo>
                <a:lnTo>
                  <a:pt x="1998" y="3488"/>
                </a:lnTo>
                <a:lnTo>
                  <a:pt x="1999" y="3493"/>
                </a:lnTo>
                <a:lnTo>
                  <a:pt x="1999" y="3498"/>
                </a:lnTo>
                <a:lnTo>
                  <a:pt x="1993" y="3508"/>
                </a:lnTo>
                <a:lnTo>
                  <a:pt x="1988" y="3506"/>
                </a:lnTo>
                <a:lnTo>
                  <a:pt x="1983" y="3505"/>
                </a:lnTo>
                <a:lnTo>
                  <a:pt x="1972" y="3511"/>
                </a:lnTo>
                <a:lnTo>
                  <a:pt x="1971" y="3513"/>
                </a:lnTo>
                <a:lnTo>
                  <a:pt x="1962" y="3504"/>
                </a:lnTo>
                <a:lnTo>
                  <a:pt x="1960" y="3501"/>
                </a:lnTo>
                <a:lnTo>
                  <a:pt x="1949" y="3499"/>
                </a:lnTo>
                <a:lnTo>
                  <a:pt x="1945" y="3499"/>
                </a:lnTo>
                <a:lnTo>
                  <a:pt x="1943" y="3485"/>
                </a:lnTo>
                <a:lnTo>
                  <a:pt x="1938" y="3474"/>
                </a:lnTo>
                <a:lnTo>
                  <a:pt x="1929" y="3469"/>
                </a:lnTo>
                <a:lnTo>
                  <a:pt x="1927" y="3466"/>
                </a:lnTo>
                <a:lnTo>
                  <a:pt x="1923" y="3461"/>
                </a:lnTo>
                <a:lnTo>
                  <a:pt x="1924" y="3456"/>
                </a:lnTo>
                <a:lnTo>
                  <a:pt x="1927" y="3451"/>
                </a:lnTo>
                <a:lnTo>
                  <a:pt x="1923" y="3449"/>
                </a:lnTo>
                <a:lnTo>
                  <a:pt x="1921" y="3446"/>
                </a:lnTo>
                <a:lnTo>
                  <a:pt x="1916" y="3444"/>
                </a:lnTo>
                <a:lnTo>
                  <a:pt x="1914" y="3440"/>
                </a:lnTo>
                <a:lnTo>
                  <a:pt x="1911" y="3439"/>
                </a:lnTo>
                <a:lnTo>
                  <a:pt x="1909" y="3435"/>
                </a:lnTo>
                <a:lnTo>
                  <a:pt x="1903" y="3434"/>
                </a:lnTo>
                <a:lnTo>
                  <a:pt x="1890" y="3428"/>
                </a:lnTo>
                <a:lnTo>
                  <a:pt x="1879" y="3403"/>
                </a:lnTo>
                <a:lnTo>
                  <a:pt x="1870" y="3397"/>
                </a:lnTo>
                <a:lnTo>
                  <a:pt x="1868" y="3388"/>
                </a:lnTo>
                <a:lnTo>
                  <a:pt x="1864" y="3378"/>
                </a:lnTo>
                <a:lnTo>
                  <a:pt x="1868" y="3376"/>
                </a:lnTo>
                <a:lnTo>
                  <a:pt x="1862" y="3366"/>
                </a:lnTo>
                <a:lnTo>
                  <a:pt x="1859" y="3362"/>
                </a:lnTo>
                <a:lnTo>
                  <a:pt x="1846" y="3350"/>
                </a:lnTo>
                <a:lnTo>
                  <a:pt x="1837" y="3350"/>
                </a:lnTo>
                <a:lnTo>
                  <a:pt x="1826" y="3349"/>
                </a:lnTo>
                <a:lnTo>
                  <a:pt x="1822" y="3348"/>
                </a:lnTo>
                <a:lnTo>
                  <a:pt x="1814" y="3344"/>
                </a:lnTo>
                <a:lnTo>
                  <a:pt x="1805" y="3334"/>
                </a:lnTo>
                <a:lnTo>
                  <a:pt x="1802" y="3330"/>
                </a:lnTo>
                <a:lnTo>
                  <a:pt x="1796" y="3316"/>
                </a:lnTo>
                <a:lnTo>
                  <a:pt x="1796" y="3314"/>
                </a:lnTo>
                <a:lnTo>
                  <a:pt x="1785" y="3308"/>
                </a:lnTo>
                <a:lnTo>
                  <a:pt x="1783" y="3306"/>
                </a:lnTo>
                <a:lnTo>
                  <a:pt x="1774" y="3300"/>
                </a:lnTo>
                <a:lnTo>
                  <a:pt x="1772" y="3296"/>
                </a:lnTo>
                <a:lnTo>
                  <a:pt x="1769" y="3292"/>
                </a:lnTo>
                <a:lnTo>
                  <a:pt x="1767" y="3288"/>
                </a:lnTo>
                <a:lnTo>
                  <a:pt x="1763" y="3287"/>
                </a:lnTo>
                <a:lnTo>
                  <a:pt x="1758" y="3284"/>
                </a:lnTo>
                <a:lnTo>
                  <a:pt x="1757" y="3279"/>
                </a:lnTo>
                <a:lnTo>
                  <a:pt x="1756" y="3277"/>
                </a:lnTo>
                <a:lnTo>
                  <a:pt x="1756" y="3275"/>
                </a:lnTo>
                <a:lnTo>
                  <a:pt x="1757" y="3270"/>
                </a:lnTo>
                <a:lnTo>
                  <a:pt x="1756" y="3268"/>
                </a:lnTo>
                <a:lnTo>
                  <a:pt x="1751" y="3264"/>
                </a:lnTo>
                <a:lnTo>
                  <a:pt x="1750" y="3263"/>
                </a:lnTo>
                <a:lnTo>
                  <a:pt x="1745" y="3259"/>
                </a:lnTo>
                <a:lnTo>
                  <a:pt x="1741" y="3255"/>
                </a:lnTo>
                <a:lnTo>
                  <a:pt x="1735" y="3250"/>
                </a:lnTo>
                <a:lnTo>
                  <a:pt x="1724" y="3243"/>
                </a:lnTo>
                <a:lnTo>
                  <a:pt x="1713" y="3237"/>
                </a:lnTo>
                <a:lnTo>
                  <a:pt x="1709" y="3236"/>
                </a:lnTo>
                <a:lnTo>
                  <a:pt x="1705" y="3233"/>
                </a:lnTo>
                <a:lnTo>
                  <a:pt x="1703" y="3229"/>
                </a:lnTo>
                <a:lnTo>
                  <a:pt x="1697" y="3220"/>
                </a:lnTo>
                <a:lnTo>
                  <a:pt x="1695" y="3218"/>
                </a:lnTo>
                <a:lnTo>
                  <a:pt x="1692" y="3218"/>
                </a:lnTo>
                <a:lnTo>
                  <a:pt x="1690" y="3218"/>
                </a:lnTo>
                <a:lnTo>
                  <a:pt x="1686" y="3224"/>
                </a:lnTo>
                <a:lnTo>
                  <a:pt x="1660" y="3240"/>
                </a:lnTo>
                <a:lnTo>
                  <a:pt x="1654" y="3243"/>
                </a:lnTo>
                <a:lnTo>
                  <a:pt x="1642" y="3252"/>
                </a:lnTo>
                <a:lnTo>
                  <a:pt x="1641" y="3253"/>
                </a:lnTo>
                <a:lnTo>
                  <a:pt x="1638" y="3264"/>
                </a:lnTo>
                <a:lnTo>
                  <a:pt x="1638" y="3270"/>
                </a:lnTo>
                <a:lnTo>
                  <a:pt x="1636" y="3272"/>
                </a:lnTo>
                <a:lnTo>
                  <a:pt x="1635" y="3274"/>
                </a:lnTo>
                <a:lnTo>
                  <a:pt x="1631" y="3272"/>
                </a:lnTo>
                <a:lnTo>
                  <a:pt x="1626" y="3268"/>
                </a:lnTo>
                <a:lnTo>
                  <a:pt x="1625" y="3266"/>
                </a:lnTo>
                <a:lnTo>
                  <a:pt x="1618" y="3266"/>
                </a:lnTo>
                <a:lnTo>
                  <a:pt x="1610" y="3269"/>
                </a:lnTo>
                <a:lnTo>
                  <a:pt x="1595" y="3268"/>
                </a:lnTo>
                <a:lnTo>
                  <a:pt x="1586" y="3266"/>
                </a:lnTo>
                <a:lnTo>
                  <a:pt x="1572" y="3266"/>
                </a:lnTo>
                <a:lnTo>
                  <a:pt x="1569" y="3264"/>
                </a:lnTo>
                <a:lnTo>
                  <a:pt x="1564" y="3263"/>
                </a:lnTo>
                <a:lnTo>
                  <a:pt x="1559" y="3263"/>
                </a:lnTo>
                <a:lnTo>
                  <a:pt x="1542" y="3263"/>
                </a:lnTo>
                <a:lnTo>
                  <a:pt x="1534" y="3264"/>
                </a:lnTo>
                <a:lnTo>
                  <a:pt x="1524" y="3265"/>
                </a:lnTo>
                <a:lnTo>
                  <a:pt x="1516" y="3264"/>
                </a:lnTo>
                <a:lnTo>
                  <a:pt x="1502" y="3261"/>
                </a:lnTo>
                <a:lnTo>
                  <a:pt x="1499" y="3263"/>
                </a:lnTo>
                <a:lnTo>
                  <a:pt x="1495" y="3264"/>
                </a:lnTo>
                <a:lnTo>
                  <a:pt x="1478" y="3264"/>
                </a:lnTo>
                <a:lnTo>
                  <a:pt x="1471" y="3265"/>
                </a:lnTo>
                <a:lnTo>
                  <a:pt x="1452" y="3272"/>
                </a:lnTo>
                <a:lnTo>
                  <a:pt x="1449" y="3253"/>
                </a:lnTo>
                <a:lnTo>
                  <a:pt x="1451" y="3248"/>
                </a:lnTo>
                <a:lnTo>
                  <a:pt x="1451" y="3244"/>
                </a:lnTo>
                <a:lnTo>
                  <a:pt x="1449" y="3239"/>
                </a:lnTo>
                <a:lnTo>
                  <a:pt x="1447" y="3226"/>
                </a:lnTo>
                <a:lnTo>
                  <a:pt x="1455" y="3204"/>
                </a:lnTo>
                <a:lnTo>
                  <a:pt x="1455" y="3197"/>
                </a:lnTo>
                <a:lnTo>
                  <a:pt x="1453" y="3184"/>
                </a:lnTo>
                <a:lnTo>
                  <a:pt x="1449" y="3184"/>
                </a:lnTo>
                <a:lnTo>
                  <a:pt x="1439" y="3181"/>
                </a:lnTo>
                <a:lnTo>
                  <a:pt x="1431" y="3175"/>
                </a:lnTo>
                <a:lnTo>
                  <a:pt x="1428" y="3173"/>
                </a:lnTo>
                <a:lnTo>
                  <a:pt x="1427" y="3173"/>
                </a:lnTo>
                <a:lnTo>
                  <a:pt x="1415" y="3163"/>
                </a:lnTo>
                <a:lnTo>
                  <a:pt x="1399" y="3151"/>
                </a:lnTo>
                <a:lnTo>
                  <a:pt x="1391" y="3146"/>
                </a:lnTo>
                <a:lnTo>
                  <a:pt x="1388" y="3143"/>
                </a:lnTo>
                <a:lnTo>
                  <a:pt x="1379" y="3133"/>
                </a:lnTo>
                <a:lnTo>
                  <a:pt x="1367" y="3121"/>
                </a:lnTo>
                <a:lnTo>
                  <a:pt x="1358" y="3112"/>
                </a:lnTo>
                <a:lnTo>
                  <a:pt x="1348" y="3104"/>
                </a:lnTo>
                <a:lnTo>
                  <a:pt x="1326" y="3083"/>
                </a:lnTo>
                <a:lnTo>
                  <a:pt x="1311" y="3071"/>
                </a:lnTo>
                <a:lnTo>
                  <a:pt x="1296" y="3055"/>
                </a:lnTo>
                <a:lnTo>
                  <a:pt x="1293" y="3051"/>
                </a:lnTo>
                <a:lnTo>
                  <a:pt x="1293" y="3048"/>
                </a:lnTo>
                <a:lnTo>
                  <a:pt x="1305" y="3008"/>
                </a:lnTo>
                <a:lnTo>
                  <a:pt x="1297" y="2982"/>
                </a:lnTo>
                <a:lnTo>
                  <a:pt x="1296" y="2981"/>
                </a:lnTo>
                <a:lnTo>
                  <a:pt x="1294" y="2981"/>
                </a:lnTo>
                <a:lnTo>
                  <a:pt x="1293" y="2979"/>
                </a:lnTo>
                <a:lnTo>
                  <a:pt x="1292" y="2979"/>
                </a:lnTo>
                <a:lnTo>
                  <a:pt x="1292" y="2978"/>
                </a:lnTo>
                <a:lnTo>
                  <a:pt x="1292" y="2977"/>
                </a:lnTo>
                <a:lnTo>
                  <a:pt x="1292" y="2976"/>
                </a:lnTo>
                <a:lnTo>
                  <a:pt x="1291" y="2976"/>
                </a:lnTo>
                <a:lnTo>
                  <a:pt x="1291" y="2975"/>
                </a:lnTo>
                <a:lnTo>
                  <a:pt x="1291" y="2973"/>
                </a:lnTo>
                <a:lnTo>
                  <a:pt x="1291" y="2972"/>
                </a:lnTo>
                <a:lnTo>
                  <a:pt x="1291" y="2971"/>
                </a:lnTo>
                <a:lnTo>
                  <a:pt x="1291" y="2970"/>
                </a:lnTo>
                <a:lnTo>
                  <a:pt x="1292" y="2970"/>
                </a:lnTo>
                <a:lnTo>
                  <a:pt x="1292" y="2968"/>
                </a:lnTo>
                <a:lnTo>
                  <a:pt x="1292" y="2967"/>
                </a:lnTo>
                <a:lnTo>
                  <a:pt x="1292" y="2966"/>
                </a:lnTo>
                <a:lnTo>
                  <a:pt x="1292" y="2965"/>
                </a:lnTo>
                <a:lnTo>
                  <a:pt x="1292" y="2963"/>
                </a:lnTo>
                <a:lnTo>
                  <a:pt x="1291" y="2963"/>
                </a:lnTo>
                <a:lnTo>
                  <a:pt x="1289" y="2962"/>
                </a:lnTo>
                <a:lnTo>
                  <a:pt x="1288" y="2962"/>
                </a:lnTo>
                <a:lnTo>
                  <a:pt x="1288" y="2961"/>
                </a:lnTo>
                <a:lnTo>
                  <a:pt x="1287" y="2960"/>
                </a:lnTo>
                <a:lnTo>
                  <a:pt x="1287" y="2959"/>
                </a:lnTo>
                <a:lnTo>
                  <a:pt x="1288" y="2959"/>
                </a:lnTo>
                <a:lnTo>
                  <a:pt x="1288" y="2957"/>
                </a:lnTo>
                <a:lnTo>
                  <a:pt x="1289" y="2957"/>
                </a:lnTo>
                <a:lnTo>
                  <a:pt x="1289" y="2956"/>
                </a:lnTo>
                <a:lnTo>
                  <a:pt x="1289" y="2955"/>
                </a:lnTo>
                <a:lnTo>
                  <a:pt x="1288" y="2955"/>
                </a:lnTo>
                <a:lnTo>
                  <a:pt x="1289" y="2955"/>
                </a:lnTo>
                <a:lnTo>
                  <a:pt x="1289" y="2954"/>
                </a:lnTo>
                <a:lnTo>
                  <a:pt x="1289" y="2952"/>
                </a:lnTo>
                <a:lnTo>
                  <a:pt x="1289" y="2951"/>
                </a:lnTo>
                <a:lnTo>
                  <a:pt x="1289" y="2950"/>
                </a:lnTo>
                <a:lnTo>
                  <a:pt x="1289" y="2949"/>
                </a:lnTo>
                <a:lnTo>
                  <a:pt x="1288" y="2949"/>
                </a:lnTo>
                <a:lnTo>
                  <a:pt x="1288" y="2947"/>
                </a:lnTo>
                <a:lnTo>
                  <a:pt x="1288" y="2946"/>
                </a:lnTo>
                <a:lnTo>
                  <a:pt x="1288" y="2945"/>
                </a:lnTo>
                <a:lnTo>
                  <a:pt x="1288" y="2944"/>
                </a:lnTo>
                <a:lnTo>
                  <a:pt x="1288" y="2943"/>
                </a:lnTo>
                <a:lnTo>
                  <a:pt x="1289" y="2943"/>
                </a:lnTo>
                <a:lnTo>
                  <a:pt x="1289" y="2941"/>
                </a:lnTo>
                <a:lnTo>
                  <a:pt x="1291" y="2940"/>
                </a:lnTo>
                <a:lnTo>
                  <a:pt x="1292" y="2940"/>
                </a:lnTo>
                <a:lnTo>
                  <a:pt x="1293" y="2940"/>
                </a:lnTo>
                <a:lnTo>
                  <a:pt x="1294" y="2940"/>
                </a:lnTo>
                <a:lnTo>
                  <a:pt x="1294" y="2939"/>
                </a:lnTo>
                <a:lnTo>
                  <a:pt x="1296" y="2939"/>
                </a:lnTo>
                <a:lnTo>
                  <a:pt x="1296" y="2938"/>
                </a:lnTo>
                <a:lnTo>
                  <a:pt x="1296" y="2936"/>
                </a:lnTo>
                <a:lnTo>
                  <a:pt x="1297" y="2936"/>
                </a:lnTo>
                <a:lnTo>
                  <a:pt x="1298" y="2936"/>
                </a:lnTo>
                <a:lnTo>
                  <a:pt x="1298" y="2935"/>
                </a:lnTo>
                <a:lnTo>
                  <a:pt x="1299" y="2935"/>
                </a:lnTo>
                <a:lnTo>
                  <a:pt x="1300" y="2935"/>
                </a:lnTo>
                <a:lnTo>
                  <a:pt x="1300" y="2934"/>
                </a:lnTo>
                <a:lnTo>
                  <a:pt x="1300" y="2933"/>
                </a:lnTo>
                <a:lnTo>
                  <a:pt x="1302" y="2933"/>
                </a:lnTo>
                <a:lnTo>
                  <a:pt x="1302" y="2931"/>
                </a:lnTo>
                <a:lnTo>
                  <a:pt x="1303" y="2931"/>
                </a:lnTo>
                <a:lnTo>
                  <a:pt x="1304" y="2931"/>
                </a:lnTo>
                <a:lnTo>
                  <a:pt x="1304" y="2930"/>
                </a:lnTo>
                <a:lnTo>
                  <a:pt x="1305" y="2930"/>
                </a:lnTo>
                <a:lnTo>
                  <a:pt x="1305" y="2931"/>
                </a:lnTo>
                <a:lnTo>
                  <a:pt x="1307" y="2931"/>
                </a:lnTo>
                <a:lnTo>
                  <a:pt x="1308" y="2931"/>
                </a:lnTo>
                <a:lnTo>
                  <a:pt x="1308" y="2930"/>
                </a:lnTo>
                <a:lnTo>
                  <a:pt x="1308" y="2931"/>
                </a:lnTo>
                <a:lnTo>
                  <a:pt x="1309" y="2931"/>
                </a:lnTo>
                <a:lnTo>
                  <a:pt x="1310" y="2931"/>
                </a:lnTo>
                <a:lnTo>
                  <a:pt x="1310" y="2933"/>
                </a:lnTo>
                <a:lnTo>
                  <a:pt x="1310" y="2934"/>
                </a:lnTo>
                <a:lnTo>
                  <a:pt x="1311" y="2934"/>
                </a:lnTo>
                <a:lnTo>
                  <a:pt x="1313" y="2934"/>
                </a:lnTo>
                <a:lnTo>
                  <a:pt x="1313" y="2933"/>
                </a:lnTo>
                <a:lnTo>
                  <a:pt x="1313" y="2931"/>
                </a:lnTo>
                <a:lnTo>
                  <a:pt x="1314" y="2931"/>
                </a:lnTo>
                <a:lnTo>
                  <a:pt x="1315" y="2931"/>
                </a:lnTo>
                <a:lnTo>
                  <a:pt x="1315" y="2933"/>
                </a:lnTo>
                <a:lnTo>
                  <a:pt x="1316" y="2933"/>
                </a:lnTo>
                <a:lnTo>
                  <a:pt x="1318" y="2933"/>
                </a:lnTo>
                <a:lnTo>
                  <a:pt x="1318" y="2931"/>
                </a:lnTo>
                <a:lnTo>
                  <a:pt x="1319" y="2931"/>
                </a:lnTo>
                <a:lnTo>
                  <a:pt x="1319" y="2930"/>
                </a:lnTo>
                <a:lnTo>
                  <a:pt x="1319" y="2929"/>
                </a:lnTo>
                <a:lnTo>
                  <a:pt x="1321" y="2928"/>
                </a:lnTo>
                <a:lnTo>
                  <a:pt x="1320" y="2923"/>
                </a:lnTo>
                <a:lnTo>
                  <a:pt x="1323" y="2919"/>
                </a:lnTo>
                <a:lnTo>
                  <a:pt x="1324" y="2919"/>
                </a:lnTo>
                <a:lnTo>
                  <a:pt x="1325" y="2920"/>
                </a:lnTo>
                <a:lnTo>
                  <a:pt x="1326" y="2919"/>
                </a:lnTo>
                <a:lnTo>
                  <a:pt x="1325" y="2918"/>
                </a:lnTo>
                <a:lnTo>
                  <a:pt x="1324" y="2915"/>
                </a:lnTo>
                <a:lnTo>
                  <a:pt x="1325" y="2914"/>
                </a:lnTo>
                <a:lnTo>
                  <a:pt x="1324" y="2914"/>
                </a:lnTo>
                <a:lnTo>
                  <a:pt x="1325" y="2913"/>
                </a:lnTo>
                <a:lnTo>
                  <a:pt x="1326" y="2911"/>
                </a:lnTo>
                <a:lnTo>
                  <a:pt x="1327" y="2909"/>
                </a:lnTo>
                <a:lnTo>
                  <a:pt x="1327" y="2908"/>
                </a:lnTo>
                <a:lnTo>
                  <a:pt x="1326" y="2908"/>
                </a:lnTo>
                <a:lnTo>
                  <a:pt x="1326" y="2907"/>
                </a:lnTo>
                <a:lnTo>
                  <a:pt x="1326" y="2906"/>
                </a:lnTo>
                <a:lnTo>
                  <a:pt x="1325" y="2904"/>
                </a:lnTo>
                <a:lnTo>
                  <a:pt x="1325" y="2903"/>
                </a:lnTo>
                <a:lnTo>
                  <a:pt x="1326" y="2903"/>
                </a:lnTo>
                <a:lnTo>
                  <a:pt x="1327" y="2903"/>
                </a:lnTo>
                <a:lnTo>
                  <a:pt x="1329" y="2903"/>
                </a:lnTo>
                <a:lnTo>
                  <a:pt x="1330" y="2903"/>
                </a:lnTo>
                <a:lnTo>
                  <a:pt x="1331" y="2904"/>
                </a:lnTo>
                <a:lnTo>
                  <a:pt x="1331" y="2906"/>
                </a:lnTo>
                <a:lnTo>
                  <a:pt x="1332" y="2907"/>
                </a:lnTo>
                <a:lnTo>
                  <a:pt x="1332" y="2906"/>
                </a:lnTo>
                <a:lnTo>
                  <a:pt x="1334" y="2906"/>
                </a:lnTo>
                <a:lnTo>
                  <a:pt x="1335" y="2906"/>
                </a:lnTo>
                <a:lnTo>
                  <a:pt x="1336" y="2904"/>
                </a:lnTo>
                <a:lnTo>
                  <a:pt x="1337" y="2904"/>
                </a:lnTo>
                <a:lnTo>
                  <a:pt x="1339" y="2904"/>
                </a:lnTo>
                <a:lnTo>
                  <a:pt x="1340" y="2904"/>
                </a:lnTo>
                <a:lnTo>
                  <a:pt x="1341" y="2904"/>
                </a:lnTo>
                <a:lnTo>
                  <a:pt x="1341" y="2906"/>
                </a:lnTo>
                <a:lnTo>
                  <a:pt x="1342" y="2906"/>
                </a:lnTo>
                <a:lnTo>
                  <a:pt x="1342" y="2907"/>
                </a:lnTo>
                <a:lnTo>
                  <a:pt x="1341" y="2907"/>
                </a:lnTo>
                <a:lnTo>
                  <a:pt x="1341" y="2908"/>
                </a:lnTo>
                <a:lnTo>
                  <a:pt x="1342" y="2908"/>
                </a:lnTo>
                <a:lnTo>
                  <a:pt x="1342" y="2907"/>
                </a:lnTo>
                <a:lnTo>
                  <a:pt x="1343" y="2907"/>
                </a:lnTo>
                <a:lnTo>
                  <a:pt x="1343" y="2906"/>
                </a:lnTo>
                <a:lnTo>
                  <a:pt x="1345" y="2906"/>
                </a:lnTo>
                <a:lnTo>
                  <a:pt x="1345" y="2904"/>
                </a:lnTo>
                <a:lnTo>
                  <a:pt x="1346" y="2904"/>
                </a:lnTo>
                <a:lnTo>
                  <a:pt x="1347" y="2904"/>
                </a:lnTo>
                <a:lnTo>
                  <a:pt x="1348" y="2904"/>
                </a:lnTo>
                <a:lnTo>
                  <a:pt x="1350" y="2904"/>
                </a:lnTo>
                <a:lnTo>
                  <a:pt x="1351" y="2904"/>
                </a:lnTo>
                <a:lnTo>
                  <a:pt x="1351" y="2903"/>
                </a:lnTo>
                <a:lnTo>
                  <a:pt x="1351" y="2902"/>
                </a:lnTo>
                <a:lnTo>
                  <a:pt x="1350" y="2902"/>
                </a:lnTo>
                <a:lnTo>
                  <a:pt x="1348" y="2901"/>
                </a:lnTo>
                <a:lnTo>
                  <a:pt x="1348" y="2899"/>
                </a:lnTo>
                <a:lnTo>
                  <a:pt x="1345" y="2898"/>
                </a:lnTo>
                <a:lnTo>
                  <a:pt x="1345" y="2897"/>
                </a:lnTo>
                <a:lnTo>
                  <a:pt x="1343" y="2896"/>
                </a:lnTo>
                <a:lnTo>
                  <a:pt x="1343" y="2895"/>
                </a:lnTo>
                <a:lnTo>
                  <a:pt x="1342" y="2895"/>
                </a:lnTo>
                <a:lnTo>
                  <a:pt x="1341" y="2893"/>
                </a:lnTo>
                <a:lnTo>
                  <a:pt x="1340" y="2892"/>
                </a:lnTo>
                <a:lnTo>
                  <a:pt x="1337" y="2891"/>
                </a:lnTo>
                <a:lnTo>
                  <a:pt x="1337" y="2888"/>
                </a:lnTo>
                <a:lnTo>
                  <a:pt x="1336" y="2887"/>
                </a:lnTo>
                <a:lnTo>
                  <a:pt x="1336" y="2886"/>
                </a:lnTo>
                <a:lnTo>
                  <a:pt x="1335" y="2885"/>
                </a:lnTo>
                <a:lnTo>
                  <a:pt x="1335" y="2883"/>
                </a:lnTo>
                <a:lnTo>
                  <a:pt x="1332" y="2885"/>
                </a:lnTo>
                <a:lnTo>
                  <a:pt x="1332" y="2883"/>
                </a:lnTo>
                <a:lnTo>
                  <a:pt x="1331" y="2882"/>
                </a:lnTo>
                <a:lnTo>
                  <a:pt x="1331" y="2880"/>
                </a:lnTo>
                <a:lnTo>
                  <a:pt x="1331" y="2879"/>
                </a:lnTo>
                <a:lnTo>
                  <a:pt x="1330" y="2879"/>
                </a:lnTo>
                <a:lnTo>
                  <a:pt x="1330" y="2877"/>
                </a:lnTo>
                <a:lnTo>
                  <a:pt x="1329" y="2877"/>
                </a:lnTo>
                <a:lnTo>
                  <a:pt x="1329" y="2876"/>
                </a:lnTo>
                <a:lnTo>
                  <a:pt x="1329" y="2874"/>
                </a:lnTo>
                <a:lnTo>
                  <a:pt x="1329" y="2871"/>
                </a:lnTo>
                <a:lnTo>
                  <a:pt x="1330" y="2870"/>
                </a:lnTo>
                <a:lnTo>
                  <a:pt x="1330" y="2869"/>
                </a:lnTo>
                <a:lnTo>
                  <a:pt x="1331" y="2867"/>
                </a:lnTo>
                <a:lnTo>
                  <a:pt x="1334" y="2867"/>
                </a:lnTo>
                <a:lnTo>
                  <a:pt x="1335" y="2867"/>
                </a:lnTo>
                <a:lnTo>
                  <a:pt x="1336" y="2865"/>
                </a:lnTo>
                <a:lnTo>
                  <a:pt x="1336" y="2864"/>
                </a:lnTo>
                <a:lnTo>
                  <a:pt x="1335" y="2864"/>
                </a:lnTo>
                <a:lnTo>
                  <a:pt x="1334" y="2864"/>
                </a:lnTo>
                <a:lnTo>
                  <a:pt x="1332" y="2864"/>
                </a:lnTo>
                <a:lnTo>
                  <a:pt x="1332" y="2863"/>
                </a:lnTo>
                <a:lnTo>
                  <a:pt x="1332" y="2861"/>
                </a:lnTo>
                <a:lnTo>
                  <a:pt x="1334" y="2860"/>
                </a:lnTo>
                <a:lnTo>
                  <a:pt x="1334" y="2859"/>
                </a:lnTo>
                <a:lnTo>
                  <a:pt x="1332" y="2855"/>
                </a:lnTo>
                <a:lnTo>
                  <a:pt x="1331" y="2854"/>
                </a:lnTo>
                <a:lnTo>
                  <a:pt x="1330" y="2854"/>
                </a:lnTo>
                <a:lnTo>
                  <a:pt x="1329" y="2854"/>
                </a:lnTo>
                <a:lnTo>
                  <a:pt x="1327" y="2854"/>
                </a:lnTo>
                <a:lnTo>
                  <a:pt x="1327" y="2855"/>
                </a:lnTo>
                <a:lnTo>
                  <a:pt x="1326" y="2855"/>
                </a:lnTo>
                <a:lnTo>
                  <a:pt x="1325" y="2855"/>
                </a:lnTo>
                <a:lnTo>
                  <a:pt x="1323" y="2855"/>
                </a:lnTo>
                <a:lnTo>
                  <a:pt x="1320" y="2854"/>
                </a:lnTo>
                <a:lnTo>
                  <a:pt x="1319" y="2853"/>
                </a:lnTo>
                <a:lnTo>
                  <a:pt x="1319" y="2851"/>
                </a:lnTo>
                <a:lnTo>
                  <a:pt x="1319" y="2850"/>
                </a:lnTo>
                <a:lnTo>
                  <a:pt x="1320" y="2850"/>
                </a:lnTo>
                <a:lnTo>
                  <a:pt x="1320" y="2849"/>
                </a:lnTo>
                <a:lnTo>
                  <a:pt x="1320" y="2848"/>
                </a:lnTo>
                <a:lnTo>
                  <a:pt x="1319" y="2848"/>
                </a:lnTo>
                <a:lnTo>
                  <a:pt x="1316" y="2847"/>
                </a:lnTo>
                <a:lnTo>
                  <a:pt x="1315" y="2845"/>
                </a:lnTo>
                <a:lnTo>
                  <a:pt x="1313" y="2844"/>
                </a:lnTo>
                <a:lnTo>
                  <a:pt x="1311" y="2843"/>
                </a:lnTo>
                <a:lnTo>
                  <a:pt x="1311" y="2842"/>
                </a:lnTo>
                <a:lnTo>
                  <a:pt x="1313" y="2840"/>
                </a:lnTo>
                <a:lnTo>
                  <a:pt x="1311" y="2839"/>
                </a:lnTo>
                <a:lnTo>
                  <a:pt x="1310" y="2838"/>
                </a:lnTo>
                <a:lnTo>
                  <a:pt x="1310" y="2837"/>
                </a:lnTo>
                <a:lnTo>
                  <a:pt x="1310" y="2834"/>
                </a:lnTo>
                <a:lnTo>
                  <a:pt x="1309" y="2833"/>
                </a:lnTo>
                <a:lnTo>
                  <a:pt x="1309" y="2832"/>
                </a:lnTo>
                <a:lnTo>
                  <a:pt x="1307" y="2829"/>
                </a:lnTo>
                <a:lnTo>
                  <a:pt x="1305" y="2828"/>
                </a:lnTo>
                <a:lnTo>
                  <a:pt x="1304" y="2827"/>
                </a:lnTo>
                <a:lnTo>
                  <a:pt x="1303" y="2826"/>
                </a:lnTo>
                <a:lnTo>
                  <a:pt x="1302" y="2826"/>
                </a:lnTo>
                <a:lnTo>
                  <a:pt x="1300" y="2826"/>
                </a:lnTo>
                <a:lnTo>
                  <a:pt x="1300" y="2824"/>
                </a:lnTo>
                <a:lnTo>
                  <a:pt x="1300" y="2822"/>
                </a:lnTo>
                <a:lnTo>
                  <a:pt x="1299" y="2821"/>
                </a:lnTo>
                <a:lnTo>
                  <a:pt x="1299" y="2819"/>
                </a:lnTo>
                <a:lnTo>
                  <a:pt x="1297" y="2821"/>
                </a:lnTo>
                <a:lnTo>
                  <a:pt x="1297" y="2819"/>
                </a:lnTo>
                <a:lnTo>
                  <a:pt x="1294" y="2819"/>
                </a:lnTo>
                <a:lnTo>
                  <a:pt x="1293" y="2818"/>
                </a:lnTo>
                <a:lnTo>
                  <a:pt x="1292" y="2817"/>
                </a:lnTo>
                <a:lnTo>
                  <a:pt x="1292" y="2816"/>
                </a:lnTo>
                <a:lnTo>
                  <a:pt x="1293" y="2813"/>
                </a:lnTo>
                <a:lnTo>
                  <a:pt x="1292" y="2811"/>
                </a:lnTo>
                <a:lnTo>
                  <a:pt x="1289" y="2810"/>
                </a:lnTo>
                <a:lnTo>
                  <a:pt x="1288" y="2808"/>
                </a:lnTo>
                <a:lnTo>
                  <a:pt x="1286" y="2806"/>
                </a:lnTo>
                <a:lnTo>
                  <a:pt x="1284" y="2806"/>
                </a:lnTo>
                <a:lnTo>
                  <a:pt x="1283" y="2805"/>
                </a:lnTo>
                <a:lnTo>
                  <a:pt x="1282" y="2803"/>
                </a:lnTo>
                <a:lnTo>
                  <a:pt x="1282" y="2802"/>
                </a:lnTo>
                <a:lnTo>
                  <a:pt x="1281" y="2800"/>
                </a:lnTo>
                <a:lnTo>
                  <a:pt x="1280" y="2799"/>
                </a:lnTo>
                <a:lnTo>
                  <a:pt x="1278" y="2797"/>
                </a:lnTo>
                <a:lnTo>
                  <a:pt x="1277" y="2795"/>
                </a:lnTo>
                <a:lnTo>
                  <a:pt x="1276" y="2791"/>
                </a:lnTo>
                <a:lnTo>
                  <a:pt x="1275" y="2790"/>
                </a:lnTo>
                <a:lnTo>
                  <a:pt x="1273" y="2787"/>
                </a:lnTo>
                <a:lnTo>
                  <a:pt x="1273" y="2786"/>
                </a:lnTo>
                <a:lnTo>
                  <a:pt x="1273" y="2785"/>
                </a:lnTo>
                <a:lnTo>
                  <a:pt x="1275" y="2785"/>
                </a:lnTo>
                <a:lnTo>
                  <a:pt x="1276" y="2784"/>
                </a:lnTo>
                <a:lnTo>
                  <a:pt x="1277" y="2784"/>
                </a:lnTo>
                <a:lnTo>
                  <a:pt x="1278" y="2781"/>
                </a:lnTo>
                <a:lnTo>
                  <a:pt x="1278" y="2780"/>
                </a:lnTo>
                <a:lnTo>
                  <a:pt x="1278" y="2778"/>
                </a:lnTo>
                <a:lnTo>
                  <a:pt x="1278" y="2775"/>
                </a:lnTo>
                <a:lnTo>
                  <a:pt x="1278" y="2774"/>
                </a:lnTo>
                <a:lnTo>
                  <a:pt x="1280" y="2773"/>
                </a:lnTo>
                <a:lnTo>
                  <a:pt x="1280" y="2771"/>
                </a:lnTo>
                <a:lnTo>
                  <a:pt x="1280" y="2770"/>
                </a:lnTo>
                <a:lnTo>
                  <a:pt x="1280" y="2769"/>
                </a:lnTo>
                <a:lnTo>
                  <a:pt x="1280" y="2768"/>
                </a:lnTo>
                <a:lnTo>
                  <a:pt x="1278" y="2768"/>
                </a:lnTo>
                <a:lnTo>
                  <a:pt x="1278" y="2766"/>
                </a:lnTo>
                <a:lnTo>
                  <a:pt x="1276" y="2766"/>
                </a:lnTo>
                <a:lnTo>
                  <a:pt x="1275" y="2766"/>
                </a:lnTo>
                <a:lnTo>
                  <a:pt x="1273" y="2766"/>
                </a:lnTo>
                <a:lnTo>
                  <a:pt x="1273" y="2765"/>
                </a:lnTo>
                <a:lnTo>
                  <a:pt x="1273" y="2764"/>
                </a:lnTo>
                <a:lnTo>
                  <a:pt x="1272" y="2764"/>
                </a:lnTo>
                <a:lnTo>
                  <a:pt x="1270" y="2764"/>
                </a:lnTo>
                <a:lnTo>
                  <a:pt x="1268" y="2763"/>
                </a:lnTo>
                <a:lnTo>
                  <a:pt x="1270" y="2760"/>
                </a:lnTo>
                <a:lnTo>
                  <a:pt x="1268" y="2759"/>
                </a:lnTo>
                <a:lnTo>
                  <a:pt x="1268" y="2754"/>
                </a:lnTo>
                <a:lnTo>
                  <a:pt x="1268" y="2753"/>
                </a:lnTo>
                <a:lnTo>
                  <a:pt x="1268" y="2752"/>
                </a:lnTo>
                <a:lnTo>
                  <a:pt x="1268" y="2749"/>
                </a:lnTo>
                <a:lnTo>
                  <a:pt x="1268" y="2747"/>
                </a:lnTo>
                <a:lnTo>
                  <a:pt x="1267" y="2744"/>
                </a:lnTo>
                <a:lnTo>
                  <a:pt x="1267" y="2743"/>
                </a:lnTo>
                <a:lnTo>
                  <a:pt x="1266" y="2743"/>
                </a:lnTo>
                <a:lnTo>
                  <a:pt x="1266" y="2742"/>
                </a:lnTo>
                <a:lnTo>
                  <a:pt x="1267" y="2742"/>
                </a:lnTo>
                <a:lnTo>
                  <a:pt x="1267" y="2741"/>
                </a:lnTo>
                <a:lnTo>
                  <a:pt x="1268" y="2739"/>
                </a:lnTo>
                <a:lnTo>
                  <a:pt x="1271" y="2738"/>
                </a:lnTo>
                <a:lnTo>
                  <a:pt x="1273" y="2737"/>
                </a:lnTo>
                <a:lnTo>
                  <a:pt x="1275" y="2737"/>
                </a:lnTo>
                <a:lnTo>
                  <a:pt x="1276" y="2737"/>
                </a:lnTo>
                <a:lnTo>
                  <a:pt x="1277" y="2736"/>
                </a:lnTo>
                <a:lnTo>
                  <a:pt x="1278" y="2734"/>
                </a:lnTo>
                <a:lnTo>
                  <a:pt x="1278" y="2733"/>
                </a:lnTo>
                <a:lnTo>
                  <a:pt x="1277" y="2732"/>
                </a:lnTo>
                <a:lnTo>
                  <a:pt x="1277" y="2731"/>
                </a:lnTo>
                <a:lnTo>
                  <a:pt x="1276" y="2730"/>
                </a:lnTo>
                <a:lnTo>
                  <a:pt x="1276" y="2728"/>
                </a:lnTo>
                <a:lnTo>
                  <a:pt x="1275" y="2727"/>
                </a:lnTo>
                <a:lnTo>
                  <a:pt x="1275" y="2726"/>
                </a:lnTo>
                <a:lnTo>
                  <a:pt x="1273" y="2725"/>
                </a:lnTo>
                <a:lnTo>
                  <a:pt x="1273" y="2723"/>
                </a:lnTo>
                <a:lnTo>
                  <a:pt x="1272" y="2722"/>
                </a:lnTo>
                <a:lnTo>
                  <a:pt x="1271" y="2723"/>
                </a:lnTo>
                <a:lnTo>
                  <a:pt x="1270" y="2723"/>
                </a:lnTo>
                <a:lnTo>
                  <a:pt x="1270" y="2722"/>
                </a:lnTo>
                <a:lnTo>
                  <a:pt x="1268" y="2721"/>
                </a:lnTo>
                <a:lnTo>
                  <a:pt x="1268" y="2720"/>
                </a:lnTo>
                <a:lnTo>
                  <a:pt x="1268" y="2718"/>
                </a:lnTo>
                <a:lnTo>
                  <a:pt x="1270" y="2717"/>
                </a:lnTo>
                <a:lnTo>
                  <a:pt x="1270" y="2716"/>
                </a:lnTo>
                <a:lnTo>
                  <a:pt x="1270" y="2715"/>
                </a:lnTo>
                <a:lnTo>
                  <a:pt x="1268" y="2714"/>
                </a:lnTo>
                <a:lnTo>
                  <a:pt x="1268" y="2710"/>
                </a:lnTo>
                <a:lnTo>
                  <a:pt x="1270" y="2709"/>
                </a:lnTo>
                <a:lnTo>
                  <a:pt x="1271" y="2707"/>
                </a:lnTo>
                <a:lnTo>
                  <a:pt x="1272" y="2707"/>
                </a:lnTo>
                <a:lnTo>
                  <a:pt x="1273" y="2706"/>
                </a:lnTo>
                <a:lnTo>
                  <a:pt x="1275" y="2705"/>
                </a:lnTo>
                <a:lnTo>
                  <a:pt x="1276" y="2704"/>
                </a:lnTo>
                <a:lnTo>
                  <a:pt x="1277" y="2702"/>
                </a:lnTo>
                <a:lnTo>
                  <a:pt x="1278" y="2701"/>
                </a:lnTo>
                <a:lnTo>
                  <a:pt x="1280" y="2699"/>
                </a:lnTo>
                <a:lnTo>
                  <a:pt x="1278" y="2696"/>
                </a:lnTo>
                <a:lnTo>
                  <a:pt x="1278" y="2695"/>
                </a:lnTo>
                <a:lnTo>
                  <a:pt x="1277" y="2695"/>
                </a:lnTo>
                <a:lnTo>
                  <a:pt x="1276" y="2694"/>
                </a:lnTo>
                <a:lnTo>
                  <a:pt x="1275" y="2694"/>
                </a:lnTo>
                <a:lnTo>
                  <a:pt x="1273" y="2691"/>
                </a:lnTo>
                <a:lnTo>
                  <a:pt x="1272" y="2690"/>
                </a:lnTo>
                <a:lnTo>
                  <a:pt x="1271" y="2689"/>
                </a:lnTo>
                <a:lnTo>
                  <a:pt x="1270" y="2688"/>
                </a:lnTo>
                <a:lnTo>
                  <a:pt x="1267" y="2686"/>
                </a:lnTo>
                <a:lnTo>
                  <a:pt x="1266" y="2685"/>
                </a:lnTo>
                <a:lnTo>
                  <a:pt x="1265" y="2685"/>
                </a:lnTo>
                <a:lnTo>
                  <a:pt x="1264" y="2685"/>
                </a:lnTo>
                <a:lnTo>
                  <a:pt x="1264" y="2684"/>
                </a:lnTo>
                <a:lnTo>
                  <a:pt x="1266" y="2682"/>
                </a:lnTo>
                <a:lnTo>
                  <a:pt x="1266" y="2680"/>
                </a:lnTo>
                <a:lnTo>
                  <a:pt x="1268" y="2679"/>
                </a:lnTo>
                <a:lnTo>
                  <a:pt x="1268" y="2678"/>
                </a:lnTo>
                <a:lnTo>
                  <a:pt x="1271" y="2675"/>
                </a:lnTo>
                <a:lnTo>
                  <a:pt x="1272" y="2674"/>
                </a:lnTo>
                <a:lnTo>
                  <a:pt x="1273" y="2672"/>
                </a:lnTo>
                <a:lnTo>
                  <a:pt x="1275" y="2670"/>
                </a:lnTo>
                <a:lnTo>
                  <a:pt x="1276" y="2669"/>
                </a:lnTo>
                <a:lnTo>
                  <a:pt x="1277" y="2668"/>
                </a:lnTo>
                <a:lnTo>
                  <a:pt x="1278" y="2667"/>
                </a:lnTo>
                <a:lnTo>
                  <a:pt x="1281" y="2664"/>
                </a:lnTo>
                <a:lnTo>
                  <a:pt x="1282" y="2664"/>
                </a:lnTo>
                <a:lnTo>
                  <a:pt x="1283" y="2663"/>
                </a:lnTo>
                <a:lnTo>
                  <a:pt x="1283" y="2661"/>
                </a:lnTo>
                <a:lnTo>
                  <a:pt x="1284" y="2659"/>
                </a:lnTo>
                <a:lnTo>
                  <a:pt x="1286" y="2658"/>
                </a:lnTo>
                <a:lnTo>
                  <a:pt x="1287" y="2656"/>
                </a:lnTo>
                <a:lnTo>
                  <a:pt x="1288" y="2652"/>
                </a:lnTo>
                <a:lnTo>
                  <a:pt x="1289" y="2650"/>
                </a:lnTo>
                <a:lnTo>
                  <a:pt x="1291" y="2647"/>
                </a:lnTo>
                <a:lnTo>
                  <a:pt x="1293" y="2643"/>
                </a:lnTo>
                <a:lnTo>
                  <a:pt x="1294" y="2641"/>
                </a:lnTo>
                <a:lnTo>
                  <a:pt x="1294" y="2640"/>
                </a:lnTo>
                <a:lnTo>
                  <a:pt x="1296" y="2638"/>
                </a:lnTo>
                <a:lnTo>
                  <a:pt x="1296" y="2637"/>
                </a:lnTo>
                <a:lnTo>
                  <a:pt x="1296" y="2636"/>
                </a:lnTo>
                <a:lnTo>
                  <a:pt x="1297" y="2635"/>
                </a:lnTo>
                <a:lnTo>
                  <a:pt x="1297" y="2634"/>
                </a:lnTo>
                <a:lnTo>
                  <a:pt x="1297" y="2632"/>
                </a:lnTo>
                <a:lnTo>
                  <a:pt x="1298" y="2630"/>
                </a:lnTo>
                <a:lnTo>
                  <a:pt x="1298" y="2627"/>
                </a:lnTo>
                <a:lnTo>
                  <a:pt x="1298" y="2626"/>
                </a:lnTo>
                <a:lnTo>
                  <a:pt x="1299" y="2624"/>
                </a:lnTo>
                <a:lnTo>
                  <a:pt x="1300" y="2622"/>
                </a:lnTo>
                <a:lnTo>
                  <a:pt x="1300" y="2621"/>
                </a:lnTo>
                <a:lnTo>
                  <a:pt x="1302" y="2620"/>
                </a:lnTo>
                <a:lnTo>
                  <a:pt x="1302" y="2619"/>
                </a:lnTo>
                <a:lnTo>
                  <a:pt x="1303" y="2618"/>
                </a:lnTo>
                <a:lnTo>
                  <a:pt x="1304" y="2616"/>
                </a:lnTo>
                <a:lnTo>
                  <a:pt x="1304" y="2614"/>
                </a:lnTo>
                <a:lnTo>
                  <a:pt x="1305" y="2613"/>
                </a:lnTo>
                <a:lnTo>
                  <a:pt x="1307" y="2611"/>
                </a:lnTo>
                <a:lnTo>
                  <a:pt x="1308" y="2609"/>
                </a:lnTo>
                <a:lnTo>
                  <a:pt x="1309" y="2608"/>
                </a:lnTo>
                <a:lnTo>
                  <a:pt x="1309" y="2606"/>
                </a:lnTo>
                <a:lnTo>
                  <a:pt x="1309" y="2605"/>
                </a:lnTo>
                <a:lnTo>
                  <a:pt x="1310" y="2604"/>
                </a:lnTo>
                <a:lnTo>
                  <a:pt x="1310" y="2603"/>
                </a:lnTo>
                <a:lnTo>
                  <a:pt x="1310" y="2602"/>
                </a:lnTo>
                <a:lnTo>
                  <a:pt x="1311" y="2600"/>
                </a:lnTo>
                <a:lnTo>
                  <a:pt x="1311" y="2599"/>
                </a:lnTo>
                <a:lnTo>
                  <a:pt x="1314" y="2598"/>
                </a:lnTo>
                <a:lnTo>
                  <a:pt x="1314" y="2597"/>
                </a:lnTo>
                <a:lnTo>
                  <a:pt x="1315" y="2595"/>
                </a:lnTo>
                <a:lnTo>
                  <a:pt x="1316" y="2594"/>
                </a:lnTo>
                <a:lnTo>
                  <a:pt x="1318" y="2593"/>
                </a:lnTo>
                <a:lnTo>
                  <a:pt x="1318" y="2590"/>
                </a:lnTo>
                <a:lnTo>
                  <a:pt x="1319" y="2589"/>
                </a:lnTo>
                <a:lnTo>
                  <a:pt x="1319" y="2588"/>
                </a:lnTo>
                <a:lnTo>
                  <a:pt x="1320" y="2587"/>
                </a:lnTo>
                <a:lnTo>
                  <a:pt x="1321" y="2587"/>
                </a:lnTo>
                <a:lnTo>
                  <a:pt x="1321" y="2586"/>
                </a:lnTo>
                <a:lnTo>
                  <a:pt x="1321" y="2584"/>
                </a:lnTo>
                <a:lnTo>
                  <a:pt x="1323" y="2583"/>
                </a:lnTo>
                <a:lnTo>
                  <a:pt x="1324" y="2582"/>
                </a:lnTo>
                <a:lnTo>
                  <a:pt x="1325" y="2582"/>
                </a:lnTo>
                <a:lnTo>
                  <a:pt x="1326" y="2581"/>
                </a:lnTo>
                <a:lnTo>
                  <a:pt x="1327" y="2581"/>
                </a:lnTo>
                <a:lnTo>
                  <a:pt x="1327" y="2582"/>
                </a:lnTo>
                <a:lnTo>
                  <a:pt x="1329" y="2581"/>
                </a:lnTo>
                <a:lnTo>
                  <a:pt x="1330" y="2581"/>
                </a:lnTo>
                <a:lnTo>
                  <a:pt x="1332" y="2582"/>
                </a:lnTo>
                <a:lnTo>
                  <a:pt x="1331" y="2582"/>
                </a:lnTo>
                <a:lnTo>
                  <a:pt x="1331" y="2583"/>
                </a:lnTo>
                <a:lnTo>
                  <a:pt x="1332" y="2582"/>
                </a:lnTo>
                <a:lnTo>
                  <a:pt x="1334" y="2583"/>
                </a:lnTo>
                <a:lnTo>
                  <a:pt x="1335" y="2582"/>
                </a:lnTo>
                <a:lnTo>
                  <a:pt x="1336" y="2582"/>
                </a:lnTo>
                <a:lnTo>
                  <a:pt x="1336" y="2583"/>
                </a:lnTo>
                <a:lnTo>
                  <a:pt x="1336" y="2584"/>
                </a:lnTo>
                <a:lnTo>
                  <a:pt x="1337" y="2586"/>
                </a:lnTo>
                <a:lnTo>
                  <a:pt x="1337" y="2587"/>
                </a:lnTo>
                <a:lnTo>
                  <a:pt x="1337" y="2588"/>
                </a:lnTo>
                <a:lnTo>
                  <a:pt x="1339" y="2588"/>
                </a:lnTo>
                <a:lnTo>
                  <a:pt x="1339" y="2589"/>
                </a:lnTo>
                <a:lnTo>
                  <a:pt x="1340" y="2589"/>
                </a:lnTo>
                <a:lnTo>
                  <a:pt x="1341" y="2590"/>
                </a:lnTo>
                <a:lnTo>
                  <a:pt x="1353" y="2598"/>
                </a:lnTo>
                <a:lnTo>
                  <a:pt x="1356" y="2599"/>
                </a:lnTo>
                <a:lnTo>
                  <a:pt x="1356" y="2603"/>
                </a:lnTo>
                <a:lnTo>
                  <a:pt x="1356" y="2604"/>
                </a:lnTo>
                <a:lnTo>
                  <a:pt x="1361" y="2609"/>
                </a:lnTo>
                <a:lnTo>
                  <a:pt x="1366" y="2609"/>
                </a:lnTo>
                <a:lnTo>
                  <a:pt x="1371" y="2613"/>
                </a:lnTo>
                <a:lnTo>
                  <a:pt x="1372" y="2616"/>
                </a:lnTo>
                <a:lnTo>
                  <a:pt x="1373" y="2618"/>
                </a:lnTo>
                <a:lnTo>
                  <a:pt x="1374" y="2619"/>
                </a:lnTo>
                <a:lnTo>
                  <a:pt x="1373" y="2629"/>
                </a:lnTo>
                <a:lnTo>
                  <a:pt x="1373" y="2631"/>
                </a:lnTo>
                <a:lnTo>
                  <a:pt x="1377" y="2632"/>
                </a:lnTo>
                <a:lnTo>
                  <a:pt x="1378" y="2638"/>
                </a:lnTo>
                <a:lnTo>
                  <a:pt x="1384" y="2643"/>
                </a:lnTo>
                <a:lnTo>
                  <a:pt x="1385" y="2646"/>
                </a:lnTo>
                <a:lnTo>
                  <a:pt x="1390" y="2645"/>
                </a:lnTo>
                <a:lnTo>
                  <a:pt x="1394" y="2650"/>
                </a:lnTo>
                <a:lnTo>
                  <a:pt x="1394" y="2651"/>
                </a:lnTo>
                <a:lnTo>
                  <a:pt x="1396" y="2652"/>
                </a:lnTo>
                <a:lnTo>
                  <a:pt x="1401" y="2658"/>
                </a:lnTo>
                <a:lnTo>
                  <a:pt x="1406" y="2656"/>
                </a:lnTo>
                <a:lnTo>
                  <a:pt x="1410" y="2651"/>
                </a:lnTo>
                <a:lnTo>
                  <a:pt x="1419" y="2652"/>
                </a:lnTo>
                <a:lnTo>
                  <a:pt x="1423" y="2658"/>
                </a:lnTo>
                <a:lnTo>
                  <a:pt x="1427" y="2661"/>
                </a:lnTo>
                <a:lnTo>
                  <a:pt x="1430" y="2664"/>
                </a:lnTo>
                <a:lnTo>
                  <a:pt x="1436" y="2663"/>
                </a:lnTo>
                <a:lnTo>
                  <a:pt x="1441" y="2664"/>
                </a:lnTo>
                <a:lnTo>
                  <a:pt x="1441" y="2666"/>
                </a:lnTo>
                <a:lnTo>
                  <a:pt x="1444" y="2664"/>
                </a:lnTo>
                <a:lnTo>
                  <a:pt x="1443" y="2654"/>
                </a:lnTo>
                <a:lnTo>
                  <a:pt x="1443" y="2643"/>
                </a:lnTo>
                <a:lnTo>
                  <a:pt x="1444" y="2643"/>
                </a:lnTo>
                <a:lnTo>
                  <a:pt x="1444" y="2642"/>
                </a:lnTo>
                <a:lnTo>
                  <a:pt x="1446" y="2642"/>
                </a:lnTo>
                <a:lnTo>
                  <a:pt x="1447" y="2642"/>
                </a:lnTo>
                <a:lnTo>
                  <a:pt x="1448" y="2642"/>
                </a:lnTo>
                <a:lnTo>
                  <a:pt x="1449" y="2642"/>
                </a:lnTo>
                <a:lnTo>
                  <a:pt x="1449" y="2641"/>
                </a:lnTo>
                <a:lnTo>
                  <a:pt x="1452" y="2641"/>
                </a:lnTo>
                <a:lnTo>
                  <a:pt x="1453" y="2640"/>
                </a:lnTo>
                <a:lnTo>
                  <a:pt x="1454" y="2638"/>
                </a:lnTo>
                <a:lnTo>
                  <a:pt x="1455" y="2637"/>
                </a:lnTo>
                <a:lnTo>
                  <a:pt x="1457" y="2637"/>
                </a:lnTo>
                <a:lnTo>
                  <a:pt x="1458" y="2636"/>
                </a:lnTo>
                <a:lnTo>
                  <a:pt x="1459" y="2636"/>
                </a:lnTo>
                <a:lnTo>
                  <a:pt x="1460" y="2636"/>
                </a:lnTo>
                <a:lnTo>
                  <a:pt x="1460" y="2635"/>
                </a:lnTo>
                <a:lnTo>
                  <a:pt x="1462" y="2635"/>
                </a:lnTo>
                <a:lnTo>
                  <a:pt x="1463" y="2634"/>
                </a:lnTo>
                <a:lnTo>
                  <a:pt x="1464" y="2634"/>
                </a:lnTo>
                <a:lnTo>
                  <a:pt x="1464" y="2632"/>
                </a:lnTo>
                <a:lnTo>
                  <a:pt x="1464" y="2631"/>
                </a:lnTo>
                <a:lnTo>
                  <a:pt x="1464" y="2630"/>
                </a:lnTo>
                <a:lnTo>
                  <a:pt x="1464" y="2629"/>
                </a:lnTo>
                <a:lnTo>
                  <a:pt x="1464" y="2627"/>
                </a:lnTo>
                <a:lnTo>
                  <a:pt x="1464" y="2626"/>
                </a:lnTo>
                <a:lnTo>
                  <a:pt x="1464" y="2625"/>
                </a:lnTo>
                <a:lnTo>
                  <a:pt x="1465" y="2624"/>
                </a:lnTo>
                <a:lnTo>
                  <a:pt x="1467" y="2621"/>
                </a:lnTo>
                <a:lnTo>
                  <a:pt x="1468" y="2619"/>
                </a:lnTo>
                <a:lnTo>
                  <a:pt x="1468" y="2618"/>
                </a:lnTo>
                <a:lnTo>
                  <a:pt x="1468" y="2616"/>
                </a:lnTo>
                <a:lnTo>
                  <a:pt x="1467" y="2614"/>
                </a:lnTo>
                <a:lnTo>
                  <a:pt x="1467" y="2613"/>
                </a:lnTo>
                <a:lnTo>
                  <a:pt x="1465" y="2611"/>
                </a:lnTo>
                <a:lnTo>
                  <a:pt x="1465" y="2610"/>
                </a:lnTo>
                <a:lnTo>
                  <a:pt x="1465" y="2609"/>
                </a:lnTo>
                <a:lnTo>
                  <a:pt x="1465" y="2608"/>
                </a:lnTo>
                <a:lnTo>
                  <a:pt x="1464" y="2606"/>
                </a:lnTo>
                <a:lnTo>
                  <a:pt x="1464" y="2605"/>
                </a:lnTo>
                <a:lnTo>
                  <a:pt x="1464" y="2604"/>
                </a:lnTo>
                <a:lnTo>
                  <a:pt x="1465" y="2604"/>
                </a:lnTo>
                <a:lnTo>
                  <a:pt x="1467" y="2603"/>
                </a:lnTo>
                <a:lnTo>
                  <a:pt x="1467" y="2602"/>
                </a:lnTo>
                <a:lnTo>
                  <a:pt x="1467" y="2600"/>
                </a:lnTo>
                <a:lnTo>
                  <a:pt x="1467" y="2598"/>
                </a:lnTo>
                <a:lnTo>
                  <a:pt x="1467" y="2597"/>
                </a:lnTo>
                <a:lnTo>
                  <a:pt x="1468" y="2594"/>
                </a:lnTo>
                <a:lnTo>
                  <a:pt x="1469" y="2593"/>
                </a:lnTo>
                <a:lnTo>
                  <a:pt x="1470" y="2593"/>
                </a:lnTo>
                <a:lnTo>
                  <a:pt x="1471" y="2592"/>
                </a:lnTo>
                <a:lnTo>
                  <a:pt x="1471" y="2590"/>
                </a:lnTo>
                <a:lnTo>
                  <a:pt x="1473" y="2589"/>
                </a:lnTo>
                <a:lnTo>
                  <a:pt x="1475" y="2588"/>
                </a:lnTo>
                <a:lnTo>
                  <a:pt x="1476" y="2587"/>
                </a:lnTo>
                <a:lnTo>
                  <a:pt x="1476" y="2586"/>
                </a:lnTo>
                <a:lnTo>
                  <a:pt x="1478" y="2584"/>
                </a:lnTo>
                <a:lnTo>
                  <a:pt x="1479" y="2584"/>
                </a:lnTo>
                <a:lnTo>
                  <a:pt x="1480" y="2583"/>
                </a:lnTo>
                <a:lnTo>
                  <a:pt x="1483" y="2581"/>
                </a:lnTo>
                <a:lnTo>
                  <a:pt x="1484" y="2581"/>
                </a:lnTo>
                <a:lnTo>
                  <a:pt x="1484" y="2579"/>
                </a:lnTo>
                <a:lnTo>
                  <a:pt x="1485" y="2578"/>
                </a:lnTo>
                <a:lnTo>
                  <a:pt x="1486" y="2577"/>
                </a:lnTo>
                <a:lnTo>
                  <a:pt x="1487" y="2576"/>
                </a:lnTo>
                <a:lnTo>
                  <a:pt x="1489" y="2573"/>
                </a:lnTo>
                <a:lnTo>
                  <a:pt x="1489" y="2572"/>
                </a:lnTo>
                <a:lnTo>
                  <a:pt x="1490" y="2570"/>
                </a:lnTo>
                <a:lnTo>
                  <a:pt x="1491" y="2568"/>
                </a:lnTo>
                <a:lnTo>
                  <a:pt x="1491" y="2566"/>
                </a:lnTo>
                <a:lnTo>
                  <a:pt x="1492" y="2565"/>
                </a:lnTo>
                <a:lnTo>
                  <a:pt x="1492" y="2562"/>
                </a:lnTo>
                <a:lnTo>
                  <a:pt x="1491" y="2561"/>
                </a:lnTo>
                <a:lnTo>
                  <a:pt x="1491" y="2558"/>
                </a:lnTo>
                <a:lnTo>
                  <a:pt x="1490" y="2557"/>
                </a:lnTo>
                <a:lnTo>
                  <a:pt x="1490" y="2555"/>
                </a:lnTo>
                <a:lnTo>
                  <a:pt x="1490" y="2552"/>
                </a:lnTo>
                <a:lnTo>
                  <a:pt x="1489" y="2549"/>
                </a:lnTo>
                <a:lnTo>
                  <a:pt x="1487" y="2547"/>
                </a:lnTo>
                <a:lnTo>
                  <a:pt x="1487" y="2546"/>
                </a:lnTo>
                <a:lnTo>
                  <a:pt x="1489" y="2545"/>
                </a:lnTo>
                <a:lnTo>
                  <a:pt x="1490" y="2542"/>
                </a:lnTo>
                <a:lnTo>
                  <a:pt x="1491" y="2540"/>
                </a:lnTo>
                <a:lnTo>
                  <a:pt x="1491" y="2538"/>
                </a:lnTo>
                <a:lnTo>
                  <a:pt x="1491" y="2536"/>
                </a:lnTo>
                <a:lnTo>
                  <a:pt x="1490" y="2534"/>
                </a:lnTo>
                <a:lnTo>
                  <a:pt x="1487" y="2530"/>
                </a:lnTo>
                <a:lnTo>
                  <a:pt x="1486" y="2529"/>
                </a:lnTo>
                <a:lnTo>
                  <a:pt x="1485" y="2528"/>
                </a:lnTo>
                <a:lnTo>
                  <a:pt x="1484" y="2526"/>
                </a:lnTo>
                <a:lnTo>
                  <a:pt x="1483" y="2526"/>
                </a:lnTo>
                <a:lnTo>
                  <a:pt x="1480" y="2525"/>
                </a:lnTo>
                <a:lnTo>
                  <a:pt x="1479" y="2524"/>
                </a:lnTo>
                <a:lnTo>
                  <a:pt x="1478" y="2523"/>
                </a:lnTo>
                <a:lnTo>
                  <a:pt x="1476" y="2522"/>
                </a:lnTo>
                <a:lnTo>
                  <a:pt x="1476" y="2520"/>
                </a:lnTo>
                <a:lnTo>
                  <a:pt x="1475" y="2519"/>
                </a:lnTo>
                <a:lnTo>
                  <a:pt x="1474" y="2518"/>
                </a:lnTo>
                <a:lnTo>
                  <a:pt x="1471" y="2518"/>
                </a:lnTo>
                <a:lnTo>
                  <a:pt x="1471" y="2517"/>
                </a:lnTo>
                <a:lnTo>
                  <a:pt x="1470" y="2515"/>
                </a:lnTo>
                <a:lnTo>
                  <a:pt x="1469" y="2515"/>
                </a:lnTo>
                <a:lnTo>
                  <a:pt x="1468" y="2514"/>
                </a:lnTo>
                <a:lnTo>
                  <a:pt x="1467" y="2513"/>
                </a:lnTo>
                <a:lnTo>
                  <a:pt x="1465" y="2513"/>
                </a:lnTo>
                <a:lnTo>
                  <a:pt x="1464" y="2512"/>
                </a:lnTo>
                <a:lnTo>
                  <a:pt x="1462" y="2510"/>
                </a:lnTo>
                <a:lnTo>
                  <a:pt x="1462" y="2509"/>
                </a:lnTo>
                <a:lnTo>
                  <a:pt x="1460" y="2509"/>
                </a:lnTo>
                <a:lnTo>
                  <a:pt x="1458" y="2507"/>
                </a:lnTo>
                <a:lnTo>
                  <a:pt x="1457" y="2505"/>
                </a:lnTo>
                <a:lnTo>
                  <a:pt x="1455" y="2503"/>
                </a:lnTo>
                <a:lnTo>
                  <a:pt x="1454" y="2502"/>
                </a:lnTo>
                <a:lnTo>
                  <a:pt x="1453" y="2502"/>
                </a:lnTo>
                <a:lnTo>
                  <a:pt x="1452" y="2502"/>
                </a:lnTo>
                <a:lnTo>
                  <a:pt x="1451" y="2502"/>
                </a:lnTo>
                <a:lnTo>
                  <a:pt x="1451" y="2499"/>
                </a:lnTo>
                <a:lnTo>
                  <a:pt x="1451" y="2498"/>
                </a:lnTo>
                <a:lnTo>
                  <a:pt x="1449" y="2497"/>
                </a:lnTo>
                <a:lnTo>
                  <a:pt x="1448" y="2496"/>
                </a:lnTo>
                <a:lnTo>
                  <a:pt x="1447" y="2494"/>
                </a:lnTo>
                <a:lnTo>
                  <a:pt x="1446" y="2493"/>
                </a:lnTo>
                <a:lnTo>
                  <a:pt x="1444" y="2493"/>
                </a:lnTo>
                <a:lnTo>
                  <a:pt x="1443" y="2492"/>
                </a:lnTo>
                <a:lnTo>
                  <a:pt x="1442" y="2489"/>
                </a:lnTo>
                <a:lnTo>
                  <a:pt x="1441" y="2488"/>
                </a:lnTo>
                <a:lnTo>
                  <a:pt x="1438" y="2487"/>
                </a:lnTo>
                <a:lnTo>
                  <a:pt x="1437" y="2486"/>
                </a:lnTo>
                <a:lnTo>
                  <a:pt x="1436" y="2483"/>
                </a:lnTo>
                <a:lnTo>
                  <a:pt x="1435" y="2482"/>
                </a:lnTo>
                <a:lnTo>
                  <a:pt x="1433" y="2481"/>
                </a:lnTo>
                <a:lnTo>
                  <a:pt x="1433" y="2480"/>
                </a:lnTo>
                <a:lnTo>
                  <a:pt x="1431" y="2478"/>
                </a:lnTo>
                <a:lnTo>
                  <a:pt x="1430" y="2476"/>
                </a:lnTo>
                <a:lnTo>
                  <a:pt x="1427" y="2473"/>
                </a:lnTo>
                <a:lnTo>
                  <a:pt x="1426" y="2472"/>
                </a:lnTo>
                <a:lnTo>
                  <a:pt x="1425" y="2471"/>
                </a:lnTo>
                <a:lnTo>
                  <a:pt x="1425" y="2469"/>
                </a:lnTo>
                <a:lnTo>
                  <a:pt x="1423" y="2467"/>
                </a:lnTo>
                <a:lnTo>
                  <a:pt x="1422" y="2466"/>
                </a:lnTo>
                <a:lnTo>
                  <a:pt x="1422" y="2465"/>
                </a:lnTo>
                <a:lnTo>
                  <a:pt x="1420" y="2464"/>
                </a:lnTo>
                <a:lnTo>
                  <a:pt x="1419" y="2462"/>
                </a:lnTo>
                <a:lnTo>
                  <a:pt x="1416" y="2461"/>
                </a:lnTo>
                <a:lnTo>
                  <a:pt x="1414" y="2461"/>
                </a:lnTo>
                <a:lnTo>
                  <a:pt x="1411" y="2460"/>
                </a:lnTo>
                <a:lnTo>
                  <a:pt x="1410" y="2459"/>
                </a:lnTo>
                <a:lnTo>
                  <a:pt x="1410" y="2457"/>
                </a:lnTo>
                <a:lnTo>
                  <a:pt x="1409" y="2456"/>
                </a:lnTo>
                <a:lnTo>
                  <a:pt x="1407" y="2454"/>
                </a:lnTo>
                <a:lnTo>
                  <a:pt x="1406" y="2453"/>
                </a:lnTo>
                <a:lnTo>
                  <a:pt x="1405" y="2451"/>
                </a:lnTo>
                <a:lnTo>
                  <a:pt x="1405" y="2450"/>
                </a:lnTo>
                <a:lnTo>
                  <a:pt x="1404" y="2449"/>
                </a:lnTo>
                <a:lnTo>
                  <a:pt x="1404" y="2448"/>
                </a:lnTo>
                <a:lnTo>
                  <a:pt x="1404" y="2446"/>
                </a:lnTo>
                <a:lnTo>
                  <a:pt x="1404" y="2444"/>
                </a:lnTo>
                <a:lnTo>
                  <a:pt x="1404" y="2443"/>
                </a:lnTo>
                <a:lnTo>
                  <a:pt x="1403" y="2441"/>
                </a:lnTo>
                <a:lnTo>
                  <a:pt x="1403" y="2440"/>
                </a:lnTo>
                <a:lnTo>
                  <a:pt x="1403" y="2439"/>
                </a:lnTo>
                <a:lnTo>
                  <a:pt x="1403" y="2438"/>
                </a:lnTo>
                <a:lnTo>
                  <a:pt x="1404" y="2437"/>
                </a:lnTo>
                <a:lnTo>
                  <a:pt x="1404" y="2435"/>
                </a:lnTo>
                <a:lnTo>
                  <a:pt x="1404" y="2434"/>
                </a:lnTo>
                <a:lnTo>
                  <a:pt x="1404" y="2433"/>
                </a:lnTo>
                <a:lnTo>
                  <a:pt x="1405" y="2432"/>
                </a:lnTo>
                <a:lnTo>
                  <a:pt x="1405" y="2429"/>
                </a:lnTo>
                <a:lnTo>
                  <a:pt x="1406" y="2427"/>
                </a:lnTo>
                <a:lnTo>
                  <a:pt x="1406" y="2425"/>
                </a:lnTo>
                <a:lnTo>
                  <a:pt x="1406" y="2423"/>
                </a:lnTo>
                <a:lnTo>
                  <a:pt x="1406" y="2422"/>
                </a:lnTo>
                <a:lnTo>
                  <a:pt x="1406" y="2421"/>
                </a:lnTo>
                <a:lnTo>
                  <a:pt x="1406" y="2419"/>
                </a:lnTo>
                <a:lnTo>
                  <a:pt x="1406" y="2418"/>
                </a:lnTo>
                <a:lnTo>
                  <a:pt x="1406" y="2417"/>
                </a:lnTo>
                <a:lnTo>
                  <a:pt x="1406" y="2416"/>
                </a:lnTo>
                <a:lnTo>
                  <a:pt x="1405" y="2413"/>
                </a:lnTo>
                <a:lnTo>
                  <a:pt x="1404" y="2412"/>
                </a:lnTo>
                <a:lnTo>
                  <a:pt x="1405" y="2412"/>
                </a:lnTo>
                <a:lnTo>
                  <a:pt x="1404" y="2412"/>
                </a:lnTo>
                <a:lnTo>
                  <a:pt x="1403" y="2412"/>
                </a:lnTo>
                <a:lnTo>
                  <a:pt x="1403" y="2411"/>
                </a:lnTo>
                <a:lnTo>
                  <a:pt x="1401" y="2412"/>
                </a:lnTo>
                <a:lnTo>
                  <a:pt x="1400" y="2412"/>
                </a:lnTo>
                <a:lnTo>
                  <a:pt x="1400" y="2413"/>
                </a:lnTo>
                <a:lnTo>
                  <a:pt x="1399" y="2413"/>
                </a:lnTo>
                <a:lnTo>
                  <a:pt x="1399" y="2414"/>
                </a:lnTo>
                <a:lnTo>
                  <a:pt x="1398" y="2414"/>
                </a:lnTo>
                <a:lnTo>
                  <a:pt x="1398" y="2416"/>
                </a:lnTo>
                <a:lnTo>
                  <a:pt x="1396" y="2418"/>
                </a:lnTo>
                <a:lnTo>
                  <a:pt x="1396" y="2419"/>
                </a:lnTo>
                <a:lnTo>
                  <a:pt x="1395" y="2421"/>
                </a:lnTo>
                <a:lnTo>
                  <a:pt x="1395" y="2422"/>
                </a:lnTo>
                <a:lnTo>
                  <a:pt x="1394" y="2423"/>
                </a:lnTo>
                <a:lnTo>
                  <a:pt x="1393" y="2424"/>
                </a:lnTo>
                <a:lnTo>
                  <a:pt x="1393" y="2425"/>
                </a:lnTo>
                <a:lnTo>
                  <a:pt x="1391" y="2427"/>
                </a:lnTo>
                <a:lnTo>
                  <a:pt x="1390" y="2428"/>
                </a:lnTo>
                <a:lnTo>
                  <a:pt x="1389" y="2429"/>
                </a:lnTo>
                <a:lnTo>
                  <a:pt x="1388" y="2430"/>
                </a:lnTo>
                <a:lnTo>
                  <a:pt x="1387" y="2429"/>
                </a:lnTo>
                <a:lnTo>
                  <a:pt x="1385" y="2428"/>
                </a:lnTo>
                <a:lnTo>
                  <a:pt x="1384" y="2428"/>
                </a:lnTo>
                <a:lnTo>
                  <a:pt x="1383" y="2427"/>
                </a:lnTo>
                <a:lnTo>
                  <a:pt x="1382" y="2425"/>
                </a:lnTo>
                <a:lnTo>
                  <a:pt x="1379" y="2425"/>
                </a:lnTo>
                <a:lnTo>
                  <a:pt x="1378" y="2424"/>
                </a:lnTo>
                <a:lnTo>
                  <a:pt x="1375" y="2423"/>
                </a:lnTo>
                <a:lnTo>
                  <a:pt x="1375" y="2422"/>
                </a:lnTo>
                <a:lnTo>
                  <a:pt x="1374" y="2421"/>
                </a:lnTo>
                <a:lnTo>
                  <a:pt x="1373" y="2419"/>
                </a:lnTo>
                <a:lnTo>
                  <a:pt x="1372" y="2419"/>
                </a:lnTo>
                <a:lnTo>
                  <a:pt x="1372" y="2418"/>
                </a:lnTo>
                <a:lnTo>
                  <a:pt x="1372" y="2417"/>
                </a:lnTo>
                <a:lnTo>
                  <a:pt x="1372" y="2416"/>
                </a:lnTo>
                <a:lnTo>
                  <a:pt x="1371" y="2414"/>
                </a:lnTo>
                <a:lnTo>
                  <a:pt x="1371" y="2413"/>
                </a:lnTo>
                <a:lnTo>
                  <a:pt x="1369" y="2413"/>
                </a:lnTo>
                <a:lnTo>
                  <a:pt x="1369" y="2412"/>
                </a:lnTo>
                <a:lnTo>
                  <a:pt x="1371" y="2412"/>
                </a:lnTo>
                <a:lnTo>
                  <a:pt x="1372" y="2411"/>
                </a:lnTo>
                <a:lnTo>
                  <a:pt x="1374" y="2412"/>
                </a:lnTo>
                <a:lnTo>
                  <a:pt x="1375" y="2413"/>
                </a:lnTo>
                <a:lnTo>
                  <a:pt x="1377" y="2413"/>
                </a:lnTo>
                <a:lnTo>
                  <a:pt x="1375" y="2411"/>
                </a:lnTo>
                <a:lnTo>
                  <a:pt x="1374" y="2408"/>
                </a:lnTo>
                <a:lnTo>
                  <a:pt x="1373" y="2407"/>
                </a:lnTo>
                <a:lnTo>
                  <a:pt x="1372" y="2406"/>
                </a:lnTo>
                <a:lnTo>
                  <a:pt x="1371" y="2405"/>
                </a:lnTo>
                <a:lnTo>
                  <a:pt x="1368" y="2403"/>
                </a:lnTo>
                <a:lnTo>
                  <a:pt x="1367" y="2403"/>
                </a:lnTo>
                <a:lnTo>
                  <a:pt x="1366" y="2405"/>
                </a:lnTo>
                <a:lnTo>
                  <a:pt x="1364" y="2405"/>
                </a:lnTo>
                <a:lnTo>
                  <a:pt x="1363" y="2406"/>
                </a:lnTo>
                <a:lnTo>
                  <a:pt x="1363" y="2407"/>
                </a:lnTo>
                <a:lnTo>
                  <a:pt x="1362" y="2409"/>
                </a:lnTo>
                <a:lnTo>
                  <a:pt x="1362" y="2411"/>
                </a:lnTo>
                <a:lnTo>
                  <a:pt x="1362" y="2413"/>
                </a:lnTo>
                <a:lnTo>
                  <a:pt x="1363" y="2414"/>
                </a:lnTo>
                <a:lnTo>
                  <a:pt x="1366" y="2417"/>
                </a:lnTo>
                <a:lnTo>
                  <a:pt x="1366" y="2418"/>
                </a:lnTo>
                <a:lnTo>
                  <a:pt x="1369" y="2419"/>
                </a:lnTo>
                <a:lnTo>
                  <a:pt x="1369" y="2421"/>
                </a:lnTo>
                <a:lnTo>
                  <a:pt x="1372" y="2423"/>
                </a:lnTo>
                <a:lnTo>
                  <a:pt x="1372" y="2424"/>
                </a:lnTo>
                <a:lnTo>
                  <a:pt x="1369" y="2425"/>
                </a:lnTo>
                <a:lnTo>
                  <a:pt x="1367" y="2427"/>
                </a:lnTo>
                <a:lnTo>
                  <a:pt x="1366" y="2428"/>
                </a:lnTo>
                <a:lnTo>
                  <a:pt x="1363" y="2429"/>
                </a:lnTo>
                <a:lnTo>
                  <a:pt x="1363" y="2430"/>
                </a:lnTo>
                <a:lnTo>
                  <a:pt x="1362" y="2432"/>
                </a:lnTo>
                <a:lnTo>
                  <a:pt x="1361" y="2433"/>
                </a:lnTo>
                <a:lnTo>
                  <a:pt x="1359" y="2435"/>
                </a:lnTo>
                <a:lnTo>
                  <a:pt x="1358" y="2437"/>
                </a:lnTo>
                <a:lnTo>
                  <a:pt x="1357" y="2438"/>
                </a:lnTo>
                <a:lnTo>
                  <a:pt x="1355" y="2439"/>
                </a:lnTo>
                <a:lnTo>
                  <a:pt x="1352" y="2439"/>
                </a:lnTo>
                <a:lnTo>
                  <a:pt x="1348" y="2439"/>
                </a:lnTo>
                <a:lnTo>
                  <a:pt x="1346" y="2440"/>
                </a:lnTo>
                <a:lnTo>
                  <a:pt x="1345" y="2441"/>
                </a:lnTo>
                <a:lnTo>
                  <a:pt x="1342" y="2441"/>
                </a:lnTo>
                <a:lnTo>
                  <a:pt x="1341" y="2441"/>
                </a:lnTo>
                <a:lnTo>
                  <a:pt x="1340" y="2440"/>
                </a:lnTo>
                <a:lnTo>
                  <a:pt x="1339" y="2439"/>
                </a:lnTo>
                <a:lnTo>
                  <a:pt x="1337" y="2439"/>
                </a:lnTo>
                <a:lnTo>
                  <a:pt x="1336" y="2439"/>
                </a:lnTo>
                <a:lnTo>
                  <a:pt x="1335" y="2439"/>
                </a:lnTo>
                <a:lnTo>
                  <a:pt x="1335" y="2440"/>
                </a:lnTo>
                <a:lnTo>
                  <a:pt x="1334" y="2441"/>
                </a:lnTo>
                <a:lnTo>
                  <a:pt x="1334" y="2444"/>
                </a:lnTo>
                <a:lnTo>
                  <a:pt x="1334" y="2445"/>
                </a:lnTo>
                <a:lnTo>
                  <a:pt x="1332" y="2448"/>
                </a:lnTo>
                <a:lnTo>
                  <a:pt x="1332" y="2449"/>
                </a:lnTo>
                <a:lnTo>
                  <a:pt x="1331" y="2450"/>
                </a:lnTo>
                <a:lnTo>
                  <a:pt x="1330" y="2451"/>
                </a:lnTo>
                <a:lnTo>
                  <a:pt x="1329" y="2451"/>
                </a:lnTo>
                <a:lnTo>
                  <a:pt x="1329" y="2450"/>
                </a:lnTo>
                <a:lnTo>
                  <a:pt x="1329" y="2449"/>
                </a:lnTo>
                <a:lnTo>
                  <a:pt x="1329" y="2448"/>
                </a:lnTo>
                <a:lnTo>
                  <a:pt x="1329" y="2446"/>
                </a:lnTo>
                <a:lnTo>
                  <a:pt x="1330" y="2444"/>
                </a:lnTo>
                <a:lnTo>
                  <a:pt x="1330" y="2443"/>
                </a:lnTo>
                <a:lnTo>
                  <a:pt x="1330" y="2439"/>
                </a:lnTo>
                <a:lnTo>
                  <a:pt x="1331" y="2438"/>
                </a:lnTo>
                <a:lnTo>
                  <a:pt x="1331" y="2437"/>
                </a:lnTo>
                <a:lnTo>
                  <a:pt x="1332" y="2437"/>
                </a:lnTo>
                <a:lnTo>
                  <a:pt x="1334" y="2435"/>
                </a:lnTo>
                <a:lnTo>
                  <a:pt x="1335" y="2435"/>
                </a:lnTo>
                <a:lnTo>
                  <a:pt x="1335" y="2434"/>
                </a:lnTo>
                <a:lnTo>
                  <a:pt x="1336" y="2434"/>
                </a:lnTo>
                <a:lnTo>
                  <a:pt x="1337" y="2434"/>
                </a:lnTo>
                <a:lnTo>
                  <a:pt x="1339" y="2434"/>
                </a:lnTo>
                <a:lnTo>
                  <a:pt x="1341" y="2433"/>
                </a:lnTo>
                <a:lnTo>
                  <a:pt x="1342" y="2432"/>
                </a:lnTo>
                <a:lnTo>
                  <a:pt x="1343" y="2432"/>
                </a:lnTo>
                <a:lnTo>
                  <a:pt x="1345" y="2430"/>
                </a:lnTo>
                <a:lnTo>
                  <a:pt x="1346" y="2429"/>
                </a:lnTo>
                <a:lnTo>
                  <a:pt x="1347" y="2429"/>
                </a:lnTo>
                <a:lnTo>
                  <a:pt x="1348" y="2429"/>
                </a:lnTo>
                <a:lnTo>
                  <a:pt x="1350" y="2428"/>
                </a:lnTo>
                <a:lnTo>
                  <a:pt x="1351" y="2428"/>
                </a:lnTo>
                <a:lnTo>
                  <a:pt x="1352" y="2427"/>
                </a:lnTo>
                <a:lnTo>
                  <a:pt x="1353" y="2427"/>
                </a:lnTo>
                <a:lnTo>
                  <a:pt x="1355" y="2427"/>
                </a:lnTo>
                <a:lnTo>
                  <a:pt x="1356" y="2427"/>
                </a:lnTo>
                <a:lnTo>
                  <a:pt x="1356" y="2425"/>
                </a:lnTo>
                <a:lnTo>
                  <a:pt x="1356" y="2424"/>
                </a:lnTo>
                <a:lnTo>
                  <a:pt x="1356" y="2423"/>
                </a:lnTo>
                <a:lnTo>
                  <a:pt x="1355" y="2422"/>
                </a:lnTo>
                <a:lnTo>
                  <a:pt x="1353" y="2422"/>
                </a:lnTo>
                <a:lnTo>
                  <a:pt x="1352" y="2422"/>
                </a:lnTo>
                <a:lnTo>
                  <a:pt x="1351" y="2422"/>
                </a:lnTo>
                <a:lnTo>
                  <a:pt x="1351" y="2421"/>
                </a:lnTo>
                <a:lnTo>
                  <a:pt x="1350" y="2419"/>
                </a:lnTo>
                <a:lnTo>
                  <a:pt x="1350" y="2418"/>
                </a:lnTo>
                <a:lnTo>
                  <a:pt x="1350" y="2417"/>
                </a:lnTo>
                <a:lnTo>
                  <a:pt x="1351" y="2416"/>
                </a:lnTo>
                <a:lnTo>
                  <a:pt x="1351" y="2414"/>
                </a:lnTo>
                <a:lnTo>
                  <a:pt x="1352" y="2414"/>
                </a:lnTo>
                <a:lnTo>
                  <a:pt x="1353" y="2414"/>
                </a:lnTo>
                <a:lnTo>
                  <a:pt x="1353" y="2413"/>
                </a:lnTo>
                <a:lnTo>
                  <a:pt x="1355" y="2413"/>
                </a:lnTo>
                <a:lnTo>
                  <a:pt x="1356" y="2412"/>
                </a:lnTo>
                <a:lnTo>
                  <a:pt x="1356" y="2411"/>
                </a:lnTo>
                <a:lnTo>
                  <a:pt x="1357" y="2411"/>
                </a:lnTo>
                <a:lnTo>
                  <a:pt x="1357" y="2409"/>
                </a:lnTo>
                <a:lnTo>
                  <a:pt x="1356" y="2408"/>
                </a:lnTo>
                <a:lnTo>
                  <a:pt x="1357" y="2408"/>
                </a:lnTo>
                <a:lnTo>
                  <a:pt x="1357" y="2407"/>
                </a:lnTo>
                <a:lnTo>
                  <a:pt x="1358" y="2406"/>
                </a:lnTo>
                <a:lnTo>
                  <a:pt x="1358" y="2405"/>
                </a:lnTo>
                <a:lnTo>
                  <a:pt x="1359" y="2403"/>
                </a:lnTo>
                <a:lnTo>
                  <a:pt x="1361" y="2401"/>
                </a:lnTo>
                <a:lnTo>
                  <a:pt x="1362" y="2400"/>
                </a:lnTo>
                <a:lnTo>
                  <a:pt x="1362" y="2398"/>
                </a:lnTo>
                <a:lnTo>
                  <a:pt x="1363" y="2398"/>
                </a:lnTo>
                <a:lnTo>
                  <a:pt x="1372" y="2402"/>
                </a:lnTo>
                <a:lnTo>
                  <a:pt x="1371" y="2402"/>
                </a:lnTo>
                <a:lnTo>
                  <a:pt x="1373" y="2397"/>
                </a:lnTo>
                <a:lnTo>
                  <a:pt x="1371" y="2395"/>
                </a:lnTo>
                <a:lnTo>
                  <a:pt x="1369" y="2393"/>
                </a:lnTo>
                <a:lnTo>
                  <a:pt x="1368" y="2393"/>
                </a:lnTo>
                <a:lnTo>
                  <a:pt x="1368" y="2392"/>
                </a:lnTo>
                <a:lnTo>
                  <a:pt x="1369" y="2391"/>
                </a:lnTo>
                <a:lnTo>
                  <a:pt x="1369" y="2390"/>
                </a:lnTo>
                <a:lnTo>
                  <a:pt x="1371" y="2389"/>
                </a:lnTo>
                <a:lnTo>
                  <a:pt x="1369" y="2387"/>
                </a:lnTo>
                <a:lnTo>
                  <a:pt x="1371" y="2386"/>
                </a:lnTo>
                <a:lnTo>
                  <a:pt x="1371" y="2385"/>
                </a:lnTo>
                <a:lnTo>
                  <a:pt x="1372" y="2384"/>
                </a:lnTo>
                <a:lnTo>
                  <a:pt x="1371" y="2381"/>
                </a:lnTo>
                <a:lnTo>
                  <a:pt x="1371" y="2379"/>
                </a:lnTo>
                <a:lnTo>
                  <a:pt x="1369" y="2377"/>
                </a:lnTo>
                <a:lnTo>
                  <a:pt x="1368" y="2376"/>
                </a:lnTo>
                <a:lnTo>
                  <a:pt x="1368" y="2375"/>
                </a:lnTo>
                <a:lnTo>
                  <a:pt x="1367" y="2374"/>
                </a:lnTo>
                <a:lnTo>
                  <a:pt x="1367" y="2371"/>
                </a:lnTo>
                <a:lnTo>
                  <a:pt x="1367" y="2369"/>
                </a:lnTo>
                <a:lnTo>
                  <a:pt x="1366" y="2369"/>
                </a:lnTo>
                <a:lnTo>
                  <a:pt x="1364" y="2368"/>
                </a:lnTo>
                <a:lnTo>
                  <a:pt x="1362" y="2371"/>
                </a:lnTo>
                <a:lnTo>
                  <a:pt x="1358" y="2377"/>
                </a:lnTo>
                <a:lnTo>
                  <a:pt x="1356" y="2380"/>
                </a:lnTo>
                <a:lnTo>
                  <a:pt x="1355" y="2382"/>
                </a:lnTo>
                <a:lnTo>
                  <a:pt x="1351" y="2386"/>
                </a:lnTo>
                <a:lnTo>
                  <a:pt x="1348" y="2391"/>
                </a:lnTo>
                <a:lnTo>
                  <a:pt x="1341" y="2401"/>
                </a:lnTo>
                <a:lnTo>
                  <a:pt x="1339" y="2405"/>
                </a:lnTo>
                <a:lnTo>
                  <a:pt x="1336" y="2407"/>
                </a:lnTo>
                <a:lnTo>
                  <a:pt x="1335" y="2409"/>
                </a:lnTo>
                <a:lnTo>
                  <a:pt x="1332" y="2413"/>
                </a:lnTo>
                <a:lnTo>
                  <a:pt x="1330" y="2416"/>
                </a:lnTo>
                <a:lnTo>
                  <a:pt x="1329" y="2418"/>
                </a:lnTo>
                <a:lnTo>
                  <a:pt x="1326" y="2421"/>
                </a:lnTo>
                <a:lnTo>
                  <a:pt x="1324" y="2425"/>
                </a:lnTo>
                <a:lnTo>
                  <a:pt x="1323" y="2428"/>
                </a:lnTo>
                <a:lnTo>
                  <a:pt x="1320" y="2430"/>
                </a:lnTo>
                <a:lnTo>
                  <a:pt x="1319" y="2433"/>
                </a:lnTo>
                <a:lnTo>
                  <a:pt x="1318" y="2438"/>
                </a:lnTo>
                <a:lnTo>
                  <a:pt x="1318" y="2439"/>
                </a:lnTo>
                <a:lnTo>
                  <a:pt x="1318" y="2443"/>
                </a:lnTo>
                <a:lnTo>
                  <a:pt x="1316" y="2446"/>
                </a:lnTo>
                <a:lnTo>
                  <a:pt x="1316" y="2449"/>
                </a:lnTo>
                <a:lnTo>
                  <a:pt x="1316" y="2451"/>
                </a:lnTo>
                <a:lnTo>
                  <a:pt x="1315" y="2454"/>
                </a:lnTo>
                <a:lnTo>
                  <a:pt x="1315" y="2455"/>
                </a:lnTo>
                <a:lnTo>
                  <a:pt x="1314" y="2456"/>
                </a:lnTo>
                <a:lnTo>
                  <a:pt x="1314" y="2457"/>
                </a:lnTo>
                <a:lnTo>
                  <a:pt x="1313" y="2460"/>
                </a:lnTo>
                <a:lnTo>
                  <a:pt x="1311" y="2461"/>
                </a:lnTo>
                <a:lnTo>
                  <a:pt x="1309" y="2464"/>
                </a:lnTo>
                <a:lnTo>
                  <a:pt x="1308" y="2466"/>
                </a:lnTo>
                <a:lnTo>
                  <a:pt x="1305" y="2469"/>
                </a:lnTo>
                <a:lnTo>
                  <a:pt x="1304" y="2471"/>
                </a:lnTo>
                <a:lnTo>
                  <a:pt x="1302" y="2473"/>
                </a:lnTo>
                <a:lnTo>
                  <a:pt x="1299" y="2476"/>
                </a:lnTo>
                <a:lnTo>
                  <a:pt x="1298" y="2478"/>
                </a:lnTo>
                <a:lnTo>
                  <a:pt x="1296" y="2482"/>
                </a:lnTo>
                <a:lnTo>
                  <a:pt x="1293" y="2485"/>
                </a:lnTo>
                <a:lnTo>
                  <a:pt x="1291" y="2487"/>
                </a:lnTo>
                <a:lnTo>
                  <a:pt x="1289" y="2491"/>
                </a:lnTo>
                <a:lnTo>
                  <a:pt x="1287" y="2493"/>
                </a:lnTo>
                <a:lnTo>
                  <a:pt x="1284" y="2496"/>
                </a:lnTo>
                <a:lnTo>
                  <a:pt x="1282" y="2501"/>
                </a:lnTo>
                <a:lnTo>
                  <a:pt x="1280" y="2503"/>
                </a:lnTo>
                <a:lnTo>
                  <a:pt x="1277" y="2505"/>
                </a:lnTo>
                <a:lnTo>
                  <a:pt x="1275" y="2508"/>
                </a:lnTo>
                <a:lnTo>
                  <a:pt x="1271" y="2513"/>
                </a:lnTo>
                <a:lnTo>
                  <a:pt x="1268" y="2517"/>
                </a:lnTo>
                <a:lnTo>
                  <a:pt x="1266" y="2519"/>
                </a:lnTo>
                <a:lnTo>
                  <a:pt x="1264" y="2523"/>
                </a:lnTo>
                <a:lnTo>
                  <a:pt x="1259" y="2528"/>
                </a:lnTo>
                <a:lnTo>
                  <a:pt x="1255" y="2533"/>
                </a:lnTo>
                <a:lnTo>
                  <a:pt x="1254" y="2534"/>
                </a:lnTo>
                <a:lnTo>
                  <a:pt x="1252" y="2536"/>
                </a:lnTo>
                <a:lnTo>
                  <a:pt x="1250" y="2538"/>
                </a:lnTo>
                <a:lnTo>
                  <a:pt x="1249" y="2540"/>
                </a:lnTo>
                <a:lnTo>
                  <a:pt x="1248" y="2541"/>
                </a:lnTo>
                <a:lnTo>
                  <a:pt x="1246" y="2542"/>
                </a:lnTo>
                <a:lnTo>
                  <a:pt x="1245" y="2544"/>
                </a:lnTo>
                <a:lnTo>
                  <a:pt x="1245" y="2545"/>
                </a:lnTo>
                <a:lnTo>
                  <a:pt x="1243" y="2547"/>
                </a:lnTo>
                <a:lnTo>
                  <a:pt x="1241" y="2550"/>
                </a:lnTo>
                <a:lnTo>
                  <a:pt x="1239" y="2554"/>
                </a:lnTo>
                <a:lnTo>
                  <a:pt x="1236" y="2556"/>
                </a:lnTo>
                <a:lnTo>
                  <a:pt x="1235" y="2558"/>
                </a:lnTo>
                <a:lnTo>
                  <a:pt x="1234" y="2561"/>
                </a:lnTo>
                <a:lnTo>
                  <a:pt x="1233" y="2562"/>
                </a:lnTo>
                <a:lnTo>
                  <a:pt x="1233" y="2563"/>
                </a:lnTo>
                <a:lnTo>
                  <a:pt x="1230" y="2566"/>
                </a:lnTo>
                <a:lnTo>
                  <a:pt x="1229" y="2567"/>
                </a:lnTo>
                <a:lnTo>
                  <a:pt x="1228" y="2570"/>
                </a:lnTo>
                <a:lnTo>
                  <a:pt x="1228" y="2571"/>
                </a:lnTo>
                <a:lnTo>
                  <a:pt x="1225" y="2573"/>
                </a:lnTo>
                <a:lnTo>
                  <a:pt x="1225" y="2574"/>
                </a:lnTo>
                <a:lnTo>
                  <a:pt x="1224" y="2577"/>
                </a:lnTo>
                <a:lnTo>
                  <a:pt x="1222" y="2579"/>
                </a:lnTo>
                <a:lnTo>
                  <a:pt x="1220" y="2583"/>
                </a:lnTo>
                <a:lnTo>
                  <a:pt x="1217" y="2589"/>
                </a:lnTo>
                <a:lnTo>
                  <a:pt x="1216" y="2592"/>
                </a:lnTo>
                <a:lnTo>
                  <a:pt x="1214" y="2593"/>
                </a:lnTo>
                <a:lnTo>
                  <a:pt x="1217" y="2594"/>
                </a:lnTo>
                <a:lnTo>
                  <a:pt x="1225" y="2600"/>
                </a:lnTo>
                <a:lnTo>
                  <a:pt x="1227" y="2602"/>
                </a:lnTo>
                <a:lnTo>
                  <a:pt x="1229" y="2603"/>
                </a:lnTo>
                <a:lnTo>
                  <a:pt x="1232" y="2604"/>
                </a:lnTo>
                <a:lnTo>
                  <a:pt x="1234" y="2604"/>
                </a:lnTo>
                <a:lnTo>
                  <a:pt x="1236" y="2604"/>
                </a:lnTo>
                <a:lnTo>
                  <a:pt x="1238" y="2604"/>
                </a:lnTo>
                <a:lnTo>
                  <a:pt x="1239" y="2604"/>
                </a:lnTo>
                <a:lnTo>
                  <a:pt x="1241" y="2605"/>
                </a:lnTo>
                <a:lnTo>
                  <a:pt x="1243" y="2605"/>
                </a:lnTo>
                <a:lnTo>
                  <a:pt x="1244" y="2605"/>
                </a:lnTo>
                <a:lnTo>
                  <a:pt x="1245" y="2604"/>
                </a:lnTo>
                <a:lnTo>
                  <a:pt x="1246" y="2603"/>
                </a:lnTo>
                <a:lnTo>
                  <a:pt x="1246" y="2602"/>
                </a:lnTo>
                <a:lnTo>
                  <a:pt x="1249" y="2602"/>
                </a:lnTo>
                <a:lnTo>
                  <a:pt x="1250" y="2602"/>
                </a:lnTo>
                <a:lnTo>
                  <a:pt x="1251" y="2602"/>
                </a:lnTo>
                <a:lnTo>
                  <a:pt x="1255" y="2603"/>
                </a:lnTo>
                <a:lnTo>
                  <a:pt x="1256" y="2602"/>
                </a:lnTo>
                <a:lnTo>
                  <a:pt x="1257" y="2602"/>
                </a:lnTo>
                <a:lnTo>
                  <a:pt x="1259" y="2602"/>
                </a:lnTo>
                <a:lnTo>
                  <a:pt x="1259" y="2603"/>
                </a:lnTo>
                <a:lnTo>
                  <a:pt x="1259" y="2604"/>
                </a:lnTo>
                <a:lnTo>
                  <a:pt x="1257" y="2604"/>
                </a:lnTo>
                <a:lnTo>
                  <a:pt x="1257" y="2605"/>
                </a:lnTo>
                <a:lnTo>
                  <a:pt x="1257" y="2608"/>
                </a:lnTo>
                <a:lnTo>
                  <a:pt x="1257" y="2609"/>
                </a:lnTo>
                <a:lnTo>
                  <a:pt x="1257" y="2610"/>
                </a:lnTo>
                <a:lnTo>
                  <a:pt x="1252" y="2610"/>
                </a:lnTo>
                <a:lnTo>
                  <a:pt x="1243" y="2624"/>
                </a:lnTo>
                <a:lnTo>
                  <a:pt x="1233" y="2619"/>
                </a:lnTo>
                <a:lnTo>
                  <a:pt x="1241" y="2608"/>
                </a:lnTo>
                <a:lnTo>
                  <a:pt x="1240" y="2608"/>
                </a:lnTo>
                <a:lnTo>
                  <a:pt x="1219" y="2603"/>
                </a:lnTo>
                <a:lnTo>
                  <a:pt x="1209" y="2606"/>
                </a:lnTo>
                <a:lnTo>
                  <a:pt x="1208" y="2605"/>
                </a:lnTo>
                <a:lnTo>
                  <a:pt x="1204" y="2613"/>
                </a:lnTo>
                <a:lnTo>
                  <a:pt x="1201" y="2621"/>
                </a:lnTo>
                <a:lnTo>
                  <a:pt x="1197" y="2627"/>
                </a:lnTo>
                <a:lnTo>
                  <a:pt x="1195" y="2634"/>
                </a:lnTo>
                <a:lnTo>
                  <a:pt x="1193" y="2640"/>
                </a:lnTo>
                <a:lnTo>
                  <a:pt x="1192" y="2645"/>
                </a:lnTo>
                <a:lnTo>
                  <a:pt x="1191" y="2647"/>
                </a:lnTo>
                <a:lnTo>
                  <a:pt x="1190" y="2651"/>
                </a:lnTo>
                <a:lnTo>
                  <a:pt x="1188" y="2654"/>
                </a:lnTo>
                <a:lnTo>
                  <a:pt x="1187" y="2661"/>
                </a:lnTo>
                <a:lnTo>
                  <a:pt x="1186" y="2663"/>
                </a:lnTo>
                <a:lnTo>
                  <a:pt x="1186" y="2666"/>
                </a:lnTo>
                <a:lnTo>
                  <a:pt x="1185" y="2668"/>
                </a:lnTo>
                <a:lnTo>
                  <a:pt x="1182" y="2673"/>
                </a:lnTo>
                <a:lnTo>
                  <a:pt x="1180" y="2678"/>
                </a:lnTo>
                <a:lnTo>
                  <a:pt x="1177" y="2684"/>
                </a:lnTo>
                <a:lnTo>
                  <a:pt x="1174" y="2691"/>
                </a:lnTo>
                <a:lnTo>
                  <a:pt x="1171" y="2695"/>
                </a:lnTo>
                <a:lnTo>
                  <a:pt x="1171" y="2696"/>
                </a:lnTo>
                <a:lnTo>
                  <a:pt x="1168" y="2701"/>
                </a:lnTo>
                <a:lnTo>
                  <a:pt x="1163" y="2709"/>
                </a:lnTo>
                <a:lnTo>
                  <a:pt x="1158" y="2715"/>
                </a:lnTo>
                <a:lnTo>
                  <a:pt x="1154" y="2720"/>
                </a:lnTo>
                <a:lnTo>
                  <a:pt x="1149" y="2728"/>
                </a:lnTo>
                <a:lnTo>
                  <a:pt x="1145" y="2733"/>
                </a:lnTo>
                <a:lnTo>
                  <a:pt x="1140" y="2739"/>
                </a:lnTo>
                <a:lnTo>
                  <a:pt x="1138" y="2744"/>
                </a:lnTo>
                <a:lnTo>
                  <a:pt x="1134" y="2748"/>
                </a:lnTo>
                <a:lnTo>
                  <a:pt x="1132" y="2753"/>
                </a:lnTo>
                <a:lnTo>
                  <a:pt x="1129" y="2755"/>
                </a:lnTo>
                <a:lnTo>
                  <a:pt x="1128" y="2758"/>
                </a:lnTo>
                <a:lnTo>
                  <a:pt x="1127" y="2762"/>
                </a:lnTo>
                <a:lnTo>
                  <a:pt x="1124" y="2768"/>
                </a:lnTo>
                <a:lnTo>
                  <a:pt x="1122" y="2774"/>
                </a:lnTo>
                <a:lnTo>
                  <a:pt x="1118" y="2782"/>
                </a:lnTo>
                <a:lnTo>
                  <a:pt x="1116" y="2787"/>
                </a:lnTo>
                <a:lnTo>
                  <a:pt x="1112" y="2797"/>
                </a:lnTo>
                <a:lnTo>
                  <a:pt x="1110" y="2802"/>
                </a:lnTo>
                <a:lnTo>
                  <a:pt x="1108" y="2805"/>
                </a:lnTo>
                <a:lnTo>
                  <a:pt x="1108" y="2806"/>
                </a:lnTo>
                <a:lnTo>
                  <a:pt x="1102" y="2811"/>
                </a:lnTo>
                <a:lnTo>
                  <a:pt x="1094" y="2818"/>
                </a:lnTo>
                <a:lnTo>
                  <a:pt x="1086" y="2824"/>
                </a:lnTo>
                <a:lnTo>
                  <a:pt x="1081" y="2828"/>
                </a:lnTo>
                <a:lnTo>
                  <a:pt x="1080" y="2827"/>
                </a:lnTo>
                <a:lnTo>
                  <a:pt x="1068" y="2818"/>
                </a:lnTo>
                <a:lnTo>
                  <a:pt x="1063" y="2815"/>
                </a:lnTo>
                <a:lnTo>
                  <a:pt x="1054" y="2810"/>
                </a:lnTo>
                <a:lnTo>
                  <a:pt x="1024" y="2792"/>
                </a:lnTo>
                <a:lnTo>
                  <a:pt x="1011" y="2785"/>
                </a:lnTo>
                <a:lnTo>
                  <a:pt x="1003" y="2778"/>
                </a:lnTo>
                <a:lnTo>
                  <a:pt x="981" y="2763"/>
                </a:lnTo>
                <a:lnTo>
                  <a:pt x="951" y="2737"/>
                </a:lnTo>
                <a:lnTo>
                  <a:pt x="937" y="2725"/>
                </a:lnTo>
                <a:lnTo>
                  <a:pt x="905" y="2699"/>
                </a:lnTo>
                <a:lnTo>
                  <a:pt x="894" y="2689"/>
                </a:lnTo>
                <a:lnTo>
                  <a:pt x="889" y="2683"/>
                </a:lnTo>
                <a:lnTo>
                  <a:pt x="878" y="2674"/>
                </a:lnTo>
                <a:lnTo>
                  <a:pt x="870" y="2668"/>
                </a:lnTo>
                <a:lnTo>
                  <a:pt x="861" y="2663"/>
                </a:lnTo>
                <a:lnTo>
                  <a:pt x="841" y="2652"/>
                </a:lnTo>
                <a:lnTo>
                  <a:pt x="829" y="2645"/>
                </a:lnTo>
                <a:lnTo>
                  <a:pt x="818" y="2636"/>
                </a:lnTo>
                <a:lnTo>
                  <a:pt x="800" y="2621"/>
                </a:lnTo>
                <a:lnTo>
                  <a:pt x="796" y="2619"/>
                </a:lnTo>
                <a:lnTo>
                  <a:pt x="795" y="2615"/>
                </a:lnTo>
                <a:lnTo>
                  <a:pt x="793" y="2606"/>
                </a:lnTo>
                <a:lnTo>
                  <a:pt x="792" y="2605"/>
                </a:lnTo>
                <a:lnTo>
                  <a:pt x="787" y="2602"/>
                </a:lnTo>
                <a:lnTo>
                  <a:pt x="786" y="2600"/>
                </a:lnTo>
                <a:lnTo>
                  <a:pt x="786" y="2598"/>
                </a:lnTo>
                <a:lnTo>
                  <a:pt x="785" y="2593"/>
                </a:lnTo>
                <a:lnTo>
                  <a:pt x="784" y="2589"/>
                </a:lnTo>
                <a:lnTo>
                  <a:pt x="782" y="2586"/>
                </a:lnTo>
                <a:lnTo>
                  <a:pt x="782" y="2579"/>
                </a:lnTo>
                <a:lnTo>
                  <a:pt x="782" y="2578"/>
                </a:lnTo>
                <a:lnTo>
                  <a:pt x="781" y="2572"/>
                </a:lnTo>
                <a:lnTo>
                  <a:pt x="781" y="2570"/>
                </a:lnTo>
                <a:lnTo>
                  <a:pt x="777" y="2563"/>
                </a:lnTo>
                <a:lnTo>
                  <a:pt x="774" y="2561"/>
                </a:lnTo>
                <a:lnTo>
                  <a:pt x="771" y="2557"/>
                </a:lnTo>
                <a:lnTo>
                  <a:pt x="770" y="2552"/>
                </a:lnTo>
                <a:lnTo>
                  <a:pt x="770" y="2550"/>
                </a:lnTo>
                <a:lnTo>
                  <a:pt x="771" y="2546"/>
                </a:lnTo>
                <a:lnTo>
                  <a:pt x="777" y="2542"/>
                </a:lnTo>
                <a:lnTo>
                  <a:pt x="780" y="2541"/>
                </a:lnTo>
                <a:lnTo>
                  <a:pt x="781" y="2539"/>
                </a:lnTo>
                <a:lnTo>
                  <a:pt x="785" y="2530"/>
                </a:lnTo>
                <a:lnTo>
                  <a:pt x="790" y="2513"/>
                </a:lnTo>
                <a:lnTo>
                  <a:pt x="791" y="2503"/>
                </a:lnTo>
                <a:lnTo>
                  <a:pt x="793" y="2491"/>
                </a:lnTo>
                <a:lnTo>
                  <a:pt x="792" y="2481"/>
                </a:lnTo>
                <a:lnTo>
                  <a:pt x="787" y="2465"/>
                </a:lnTo>
                <a:lnTo>
                  <a:pt x="785" y="2460"/>
                </a:lnTo>
                <a:lnTo>
                  <a:pt x="784" y="2457"/>
                </a:lnTo>
                <a:lnTo>
                  <a:pt x="784" y="2453"/>
                </a:lnTo>
                <a:lnTo>
                  <a:pt x="779" y="2446"/>
                </a:lnTo>
                <a:lnTo>
                  <a:pt x="777" y="2444"/>
                </a:lnTo>
                <a:lnTo>
                  <a:pt x="775" y="2430"/>
                </a:lnTo>
                <a:lnTo>
                  <a:pt x="773" y="2417"/>
                </a:lnTo>
                <a:lnTo>
                  <a:pt x="771" y="2414"/>
                </a:lnTo>
                <a:lnTo>
                  <a:pt x="763" y="2403"/>
                </a:lnTo>
                <a:lnTo>
                  <a:pt x="761" y="2401"/>
                </a:lnTo>
                <a:lnTo>
                  <a:pt x="761" y="2395"/>
                </a:lnTo>
                <a:lnTo>
                  <a:pt x="761" y="2389"/>
                </a:lnTo>
                <a:lnTo>
                  <a:pt x="761" y="2384"/>
                </a:lnTo>
                <a:lnTo>
                  <a:pt x="761" y="2380"/>
                </a:lnTo>
                <a:lnTo>
                  <a:pt x="758" y="2373"/>
                </a:lnTo>
                <a:lnTo>
                  <a:pt x="749" y="2359"/>
                </a:lnTo>
                <a:lnTo>
                  <a:pt x="744" y="2352"/>
                </a:lnTo>
                <a:lnTo>
                  <a:pt x="734" y="2342"/>
                </a:lnTo>
                <a:lnTo>
                  <a:pt x="729" y="2344"/>
                </a:lnTo>
                <a:lnTo>
                  <a:pt x="725" y="2347"/>
                </a:lnTo>
                <a:lnTo>
                  <a:pt x="722" y="2347"/>
                </a:lnTo>
                <a:lnTo>
                  <a:pt x="711" y="2338"/>
                </a:lnTo>
                <a:lnTo>
                  <a:pt x="706" y="2334"/>
                </a:lnTo>
                <a:lnTo>
                  <a:pt x="702" y="2332"/>
                </a:lnTo>
                <a:lnTo>
                  <a:pt x="698" y="2331"/>
                </a:lnTo>
                <a:lnTo>
                  <a:pt x="693" y="2331"/>
                </a:lnTo>
                <a:lnTo>
                  <a:pt x="686" y="2331"/>
                </a:lnTo>
                <a:lnTo>
                  <a:pt x="675" y="2333"/>
                </a:lnTo>
                <a:lnTo>
                  <a:pt x="670" y="2333"/>
                </a:lnTo>
                <a:lnTo>
                  <a:pt x="667" y="2334"/>
                </a:lnTo>
                <a:lnTo>
                  <a:pt x="668" y="2334"/>
                </a:lnTo>
                <a:lnTo>
                  <a:pt x="662" y="2337"/>
                </a:lnTo>
                <a:lnTo>
                  <a:pt x="658" y="2341"/>
                </a:lnTo>
                <a:lnTo>
                  <a:pt x="651" y="2344"/>
                </a:lnTo>
                <a:lnTo>
                  <a:pt x="634" y="2344"/>
                </a:lnTo>
                <a:lnTo>
                  <a:pt x="624" y="2342"/>
                </a:lnTo>
                <a:lnTo>
                  <a:pt x="619" y="2338"/>
                </a:lnTo>
                <a:lnTo>
                  <a:pt x="610" y="2334"/>
                </a:lnTo>
                <a:lnTo>
                  <a:pt x="600" y="2332"/>
                </a:lnTo>
                <a:lnTo>
                  <a:pt x="593" y="2328"/>
                </a:lnTo>
                <a:lnTo>
                  <a:pt x="586" y="2325"/>
                </a:lnTo>
                <a:lnTo>
                  <a:pt x="563" y="2313"/>
                </a:lnTo>
                <a:lnTo>
                  <a:pt x="549" y="2306"/>
                </a:lnTo>
                <a:lnTo>
                  <a:pt x="545" y="2305"/>
                </a:lnTo>
                <a:lnTo>
                  <a:pt x="531" y="2291"/>
                </a:lnTo>
                <a:lnTo>
                  <a:pt x="523" y="2285"/>
                </a:lnTo>
                <a:lnTo>
                  <a:pt x="517" y="2279"/>
                </a:lnTo>
                <a:lnTo>
                  <a:pt x="510" y="2273"/>
                </a:lnTo>
                <a:lnTo>
                  <a:pt x="503" y="2265"/>
                </a:lnTo>
                <a:lnTo>
                  <a:pt x="497" y="2261"/>
                </a:lnTo>
                <a:lnTo>
                  <a:pt x="481" y="2253"/>
                </a:lnTo>
                <a:lnTo>
                  <a:pt x="478" y="2252"/>
                </a:lnTo>
                <a:lnTo>
                  <a:pt x="462" y="2233"/>
                </a:lnTo>
                <a:lnTo>
                  <a:pt x="458" y="2232"/>
                </a:lnTo>
                <a:lnTo>
                  <a:pt x="440" y="2225"/>
                </a:lnTo>
                <a:lnTo>
                  <a:pt x="438" y="2222"/>
                </a:lnTo>
                <a:lnTo>
                  <a:pt x="435" y="2217"/>
                </a:lnTo>
                <a:lnTo>
                  <a:pt x="430" y="2211"/>
                </a:lnTo>
                <a:lnTo>
                  <a:pt x="418" y="2200"/>
                </a:lnTo>
                <a:lnTo>
                  <a:pt x="407" y="2189"/>
                </a:lnTo>
                <a:lnTo>
                  <a:pt x="403" y="2188"/>
                </a:lnTo>
                <a:lnTo>
                  <a:pt x="383" y="2183"/>
                </a:lnTo>
                <a:lnTo>
                  <a:pt x="367" y="2178"/>
                </a:lnTo>
                <a:lnTo>
                  <a:pt x="362" y="2176"/>
                </a:lnTo>
                <a:lnTo>
                  <a:pt x="359" y="2173"/>
                </a:lnTo>
                <a:lnTo>
                  <a:pt x="357" y="2169"/>
                </a:lnTo>
                <a:lnTo>
                  <a:pt x="355" y="2162"/>
                </a:lnTo>
                <a:lnTo>
                  <a:pt x="353" y="2160"/>
                </a:lnTo>
                <a:lnTo>
                  <a:pt x="328" y="2145"/>
                </a:lnTo>
                <a:lnTo>
                  <a:pt x="315" y="2141"/>
                </a:lnTo>
                <a:lnTo>
                  <a:pt x="310" y="2140"/>
                </a:lnTo>
                <a:lnTo>
                  <a:pt x="299" y="2141"/>
                </a:lnTo>
                <a:lnTo>
                  <a:pt x="289" y="2144"/>
                </a:lnTo>
                <a:lnTo>
                  <a:pt x="272" y="2146"/>
                </a:lnTo>
                <a:lnTo>
                  <a:pt x="264" y="2146"/>
                </a:lnTo>
                <a:lnTo>
                  <a:pt x="243" y="2148"/>
                </a:lnTo>
                <a:lnTo>
                  <a:pt x="236" y="2146"/>
                </a:lnTo>
                <a:lnTo>
                  <a:pt x="224" y="2146"/>
                </a:lnTo>
                <a:lnTo>
                  <a:pt x="221" y="2146"/>
                </a:lnTo>
                <a:lnTo>
                  <a:pt x="202" y="2157"/>
                </a:lnTo>
                <a:lnTo>
                  <a:pt x="187" y="2167"/>
                </a:lnTo>
                <a:lnTo>
                  <a:pt x="181" y="2169"/>
                </a:lnTo>
                <a:lnTo>
                  <a:pt x="171" y="2172"/>
                </a:lnTo>
                <a:lnTo>
                  <a:pt x="167" y="2173"/>
                </a:lnTo>
                <a:lnTo>
                  <a:pt x="163" y="2173"/>
                </a:lnTo>
                <a:lnTo>
                  <a:pt x="156" y="2173"/>
                </a:lnTo>
                <a:lnTo>
                  <a:pt x="130" y="2167"/>
                </a:lnTo>
                <a:lnTo>
                  <a:pt x="119" y="2163"/>
                </a:lnTo>
                <a:lnTo>
                  <a:pt x="102" y="2157"/>
                </a:lnTo>
                <a:lnTo>
                  <a:pt x="87" y="2153"/>
                </a:lnTo>
                <a:lnTo>
                  <a:pt x="79" y="2152"/>
                </a:lnTo>
                <a:lnTo>
                  <a:pt x="68" y="2151"/>
                </a:lnTo>
                <a:lnTo>
                  <a:pt x="55" y="2151"/>
                </a:lnTo>
                <a:lnTo>
                  <a:pt x="50" y="2161"/>
                </a:lnTo>
                <a:lnTo>
                  <a:pt x="44" y="2164"/>
                </a:lnTo>
                <a:lnTo>
                  <a:pt x="39" y="2168"/>
                </a:lnTo>
                <a:lnTo>
                  <a:pt x="37" y="2168"/>
                </a:lnTo>
                <a:lnTo>
                  <a:pt x="34" y="2168"/>
                </a:lnTo>
                <a:lnTo>
                  <a:pt x="31" y="2166"/>
                </a:lnTo>
                <a:lnTo>
                  <a:pt x="13" y="2153"/>
                </a:lnTo>
                <a:lnTo>
                  <a:pt x="7" y="2148"/>
                </a:lnTo>
                <a:lnTo>
                  <a:pt x="1" y="2140"/>
                </a:lnTo>
                <a:lnTo>
                  <a:pt x="0" y="2135"/>
                </a:lnTo>
                <a:lnTo>
                  <a:pt x="0" y="2132"/>
                </a:lnTo>
                <a:lnTo>
                  <a:pt x="0" y="2130"/>
                </a:lnTo>
                <a:lnTo>
                  <a:pt x="11" y="211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961EF2A1-CD7F-566E-40ED-F2DB04B77449}"/>
              </a:ext>
            </a:extLst>
          </p:cNvPr>
          <p:cNvSpPr>
            <a:spLocks noEditPoints="1"/>
          </p:cNvSpPr>
          <p:nvPr/>
        </p:nvSpPr>
        <p:spPr bwMode="auto">
          <a:xfrm>
            <a:off x="5004050" y="1131590"/>
            <a:ext cx="2736304" cy="3490427"/>
          </a:xfrm>
          <a:custGeom>
            <a:avLst/>
            <a:gdLst>
              <a:gd name="T0" fmla="*/ 243 w 2754"/>
              <a:gd name="T1" fmla="*/ 3025 h 3513"/>
              <a:gd name="T2" fmla="*/ 219 w 2754"/>
              <a:gd name="T3" fmla="*/ 1401 h 3513"/>
              <a:gd name="T4" fmla="*/ 403 w 2754"/>
              <a:gd name="T5" fmla="*/ 1375 h 3513"/>
              <a:gd name="T6" fmla="*/ 378 w 2754"/>
              <a:gd name="T7" fmla="*/ 1342 h 3513"/>
              <a:gd name="T8" fmla="*/ 770 w 2754"/>
              <a:gd name="T9" fmla="*/ 1513 h 3513"/>
              <a:gd name="T10" fmla="*/ 811 w 2754"/>
              <a:gd name="T11" fmla="*/ 1577 h 3513"/>
              <a:gd name="T12" fmla="*/ 845 w 2754"/>
              <a:gd name="T13" fmla="*/ 1756 h 3513"/>
              <a:gd name="T14" fmla="*/ 1096 w 2754"/>
              <a:gd name="T15" fmla="*/ 1503 h 3513"/>
              <a:gd name="T16" fmla="*/ 732 w 2754"/>
              <a:gd name="T17" fmla="*/ 1218 h 3513"/>
              <a:gd name="T18" fmla="*/ 322 w 2754"/>
              <a:gd name="T19" fmla="*/ 746 h 3513"/>
              <a:gd name="T20" fmla="*/ 650 w 2754"/>
              <a:gd name="T21" fmla="*/ 256 h 3513"/>
              <a:gd name="T22" fmla="*/ 1065 w 2754"/>
              <a:gd name="T23" fmla="*/ 33 h 3513"/>
              <a:gd name="T24" fmla="*/ 1358 w 2754"/>
              <a:gd name="T25" fmla="*/ 452 h 3513"/>
              <a:gd name="T26" fmla="*/ 1355 w 2754"/>
              <a:gd name="T27" fmla="*/ 1045 h 3513"/>
              <a:gd name="T28" fmla="*/ 1743 w 2754"/>
              <a:gd name="T29" fmla="*/ 1411 h 3513"/>
              <a:gd name="T30" fmla="*/ 2015 w 2754"/>
              <a:gd name="T31" fmla="*/ 1310 h 3513"/>
              <a:gd name="T32" fmla="*/ 2028 w 2754"/>
              <a:gd name="T33" fmla="*/ 964 h 3513"/>
              <a:gd name="T34" fmla="*/ 2296 w 2754"/>
              <a:gd name="T35" fmla="*/ 1020 h 3513"/>
              <a:gd name="T36" fmla="*/ 2628 w 2754"/>
              <a:gd name="T37" fmla="*/ 1182 h 3513"/>
              <a:gd name="T38" fmla="*/ 2484 w 2754"/>
              <a:gd name="T39" fmla="*/ 1370 h 3513"/>
              <a:gd name="T40" fmla="*/ 2377 w 2754"/>
              <a:gd name="T41" fmla="*/ 1385 h 3513"/>
              <a:gd name="T42" fmla="*/ 2341 w 2754"/>
              <a:gd name="T43" fmla="*/ 1415 h 3513"/>
              <a:gd name="T44" fmla="*/ 2244 w 2754"/>
              <a:gd name="T45" fmla="*/ 1445 h 3513"/>
              <a:gd name="T46" fmla="*/ 2066 w 2754"/>
              <a:gd name="T47" fmla="*/ 1554 h 3513"/>
              <a:gd name="T48" fmla="*/ 2017 w 2754"/>
              <a:gd name="T49" fmla="*/ 1572 h 3513"/>
              <a:gd name="T50" fmla="*/ 1975 w 2754"/>
              <a:gd name="T51" fmla="*/ 1656 h 3513"/>
              <a:gd name="T52" fmla="*/ 1991 w 2754"/>
              <a:gd name="T53" fmla="*/ 1747 h 3513"/>
              <a:gd name="T54" fmla="*/ 2003 w 2754"/>
              <a:gd name="T55" fmla="*/ 1814 h 3513"/>
              <a:gd name="T56" fmla="*/ 2018 w 2754"/>
              <a:gd name="T57" fmla="*/ 1896 h 3513"/>
              <a:gd name="T58" fmla="*/ 2229 w 2754"/>
              <a:gd name="T59" fmla="*/ 2014 h 3513"/>
              <a:gd name="T60" fmla="*/ 2066 w 2754"/>
              <a:gd name="T61" fmla="*/ 2322 h 3513"/>
              <a:gd name="T62" fmla="*/ 2151 w 2754"/>
              <a:gd name="T63" fmla="*/ 2504 h 3513"/>
              <a:gd name="T64" fmla="*/ 2485 w 2754"/>
              <a:gd name="T65" fmla="*/ 2714 h 3513"/>
              <a:gd name="T66" fmla="*/ 2734 w 2754"/>
              <a:gd name="T67" fmla="*/ 2923 h 3513"/>
              <a:gd name="T68" fmla="*/ 2647 w 2754"/>
              <a:gd name="T69" fmla="*/ 3208 h 3513"/>
              <a:gd name="T70" fmla="*/ 2168 w 2754"/>
              <a:gd name="T71" fmla="*/ 3394 h 3513"/>
              <a:gd name="T72" fmla="*/ 1879 w 2754"/>
              <a:gd name="T73" fmla="*/ 3403 h 3513"/>
              <a:gd name="T74" fmla="*/ 1641 w 2754"/>
              <a:gd name="T75" fmla="*/ 3253 h 3513"/>
              <a:gd name="T76" fmla="*/ 1326 w 2754"/>
              <a:gd name="T77" fmla="*/ 3083 h 3513"/>
              <a:gd name="T78" fmla="*/ 1288 w 2754"/>
              <a:gd name="T79" fmla="*/ 2945 h 3513"/>
              <a:gd name="T80" fmla="*/ 1319 w 2754"/>
              <a:gd name="T81" fmla="*/ 2929 h 3513"/>
              <a:gd name="T82" fmla="*/ 1347 w 2754"/>
              <a:gd name="T83" fmla="*/ 2904 h 3513"/>
              <a:gd name="T84" fmla="*/ 1332 w 2754"/>
              <a:gd name="T85" fmla="*/ 2855 h 3513"/>
              <a:gd name="T86" fmla="*/ 1289 w 2754"/>
              <a:gd name="T87" fmla="*/ 2810 h 3513"/>
              <a:gd name="T88" fmla="*/ 1267 w 2754"/>
              <a:gd name="T89" fmla="*/ 2743 h 3513"/>
              <a:gd name="T90" fmla="*/ 1273 w 2754"/>
              <a:gd name="T91" fmla="*/ 2691 h 3513"/>
              <a:gd name="T92" fmla="*/ 1303 w 2754"/>
              <a:gd name="T93" fmla="*/ 2618 h 3513"/>
              <a:gd name="T94" fmla="*/ 1339 w 2754"/>
              <a:gd name="T95" fmla="*/ 2589 h 3513"/>
              <a:gd name="T96" fmla="*/ 1457 w 2754"/>
              <a:gd name="T97" fmla="*/ 2637 h 3513"/>
              <a:gd name="T98" fmla="*/ 1483 w 2754"/>
              <a:gd name="T99" fmla="*/ 2581 h 3513"/>
              <a:gd name="T100" fmla="*/ 1462 w 2754"/>
              <a:gd name="T101" fmla="*/ 2510 h 3513"/>
              <a:gd name="T102" fmla="*/ 1404 w 2754"/>
              <a:gd name="T103" fmla="*/ 2449 h 3513"/>
              <a:gd name="T104" fmla="*/ 1388 w 2754"/>
              <a:gd name="T105" fmla="*/ 2430 h 3513"/>
              <a:gd name="T106" fmla="*/ 1367 w 2754"/>
              <a:gd name="T107" fmla="*/ 2427 h 3513"/>
              <a:gd name="T108" fmla="*/ 1342 w 2754"/>
              <a:gd name="T109" fmla="*/ 2432 h 3513"/>
              <a:gd name="T110" fmla="*/ 1369 w 2754"/>
              <a:gd name="T111" fmla="*/ 2393 h 3513"/>
              <a:gd name="T112" fmla="*/ 1314 w 2754"/>
              <a:gd name="T113" fmla="*/ 2457 h 3513"/>
              <a:gd name="T114" fmla="*/ 1225 w 2754"/>
              <a:gd name="T115" fmla="*/ 2574 h 3513"/>
              <a:gd name="T116" fmla="*/ 1195 w 2754"/>
              <a:gd name="T117" fmla="*/ 2634 h 3513"/>
              <a:gd name="T118" fmla="*/ 1003 w 2754"/>
              <a:gd name="T119" fmla="*/ 2778 h 3513"/>
              <a:gd name="T120" fmla="*/ 777 w 2754"/>
              <a:gd name="T121" fmla="*/ 2444 h 3513"/>
              <a:gd name="T122" fmla="*/ 478 w 2754"/>
              <a:gd name="T123" fmla="*/ 2252 h 3513"/>
              <a:gd name="T124" fmla="*/ 31 w 2754"/>
              <a:gd name="T125" fmla="*/ 2166 h 3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54" h="3513">
                <a:moveTo>
                  <a:pt x="76" y="3015"/>
                </a:moveTo>
                <a:lnTo>
                  <a:pt x="86" y="2973"/>
                </a:lnTo>
                <a:lnTo>
                  <a:pt x="87" y="2966"/>
                </a:lnTo>
                <a:lnTo>
                  <a:pt x="95" y="2954"/>
                </a:lnTo>
                <a:lnTo>
                  <a:pt x="98" y="2940"/>
                </a:lnTo>
                <a:lnTo>
                  <a:pt x="100" y="2935"/>
                </a:lnTo>
                <a:lnTo>
                  <a:pt x="114" y="2904"/>
                </a:lnTo>
                <a:lnTo>
                  <a:pt x="117" y="2903"/>
                </a:lnTo>
                <a:lnTo>
                  <a:pt x="124" y="2901"/>
                </a:lnTo>
                <a:lnTo>
                  <a:pt x="131" y="2897"/>
                </a:lnTo>
                <a:lnTo>
                  <a:pt x="140" y="2890"/>
                </a:lnTo>
                <a:lnTo>
                  <a:pt x="145" y="2891"/>
                </a:lnTo>
                <a:lnTo>
                  <a:pt x="156" y="2893"/>
                </a:lnTo>
                <a:lnTo>
                  <a:pt x="162" y="2895"/>
                </a:lnTo>
                <a:lnTo>
                  <a:pt x="171" y="2899"/>
                </a:lnTo>
                <a:lnTo>
                  <a:pt x="182" y="2902"/>
                </a:lnTo>
                <a:lnTo>
                  <a:pt x="186" y="2904"/>
                </a:lnTo>
                <a:lnTo>
                  <a:pt x="192" y="2912"/>
                </a:lnTo>
                <a:lnTo>
                  <a:pt x="198" y="2920"/>
                </a:lnTo>
                <a:lnTo>
                  <a:pt x="205" y="2928"/>
                </a:lnTo>
                <a:lnTo>
                  <a:pt x="209" y="2944"/>
                </a:lnTo>
                <a:lnTo>
                  <a:pt x="215" y="2960"/>
                </a:lnTo>
                <a:lnTo>
                  <a:pt x="221" y="2963"/>
                </a:lnTo>
                <a:lnTo>
                  <a:pt x="231" y="2963"/>
                </a:lnTo>
                <a:lnTo>
                  <a:pt x="235" y="2967"/>
                </a:lnTo>
                <a:lnTo>
                  <a:pt x="236" y="2967"/>
                </a:lnTo>
                <a:lnTo>
                  <a:pt x="245" y="2972"/>
                </a:lnTo>
                <a:lnTo>
                  <a:pt x="251" y="2965"/>
                </a:lnTo>
                <a:lnTo>
                  <a:pt x="259" y="2966"/>
                </a:lnTo>
                <a:lnTo>
                  <a:pt x="278" y="2978"/>
                </a:lnTo>
                <a:lnTo>
                  <a:pt x="283" y="2977"/>
                </a:lnTo>
                <a:lnTo>
                  <a:pt x="287" y="2979"/>
                </a:lnTo>
                <a:lnTo>
                  <a:pt x="288" y="2988"/>
                </a:lnTo>
                <a:lnTo>
                  <a:pt x="278" y="2993"/>
                </a:lnTo>
                <a:lnTo>
                  <a:pt x="278" y="2998"/>
                </a:lnTo>
                <a:lnTo>
                  <a:pt x="279" y="3004"/>
                </a:lnTo>
                <a:lnTo>
                  <a:pt x="278" y="3007"/>
                </a:lnTo>
                <a:lnTo>
                  <a:pt x="277" y="3014"/>
                </a:lnTo>
                <a:lnTo>
                  <a:pt x="278" y="3019"/>
                </a:lnTo>
                <a:lnTo>
                  <a:pt x="280" y="3030"/>
                </a:lnTo>
                <a:lnTo>
                  <a:pt x="279" y="3034"/>
                </a:lnTo>
                <a:lnTo>
                  <a:pt x="277" y="3039"/>
                </a:lnTo>
                <a:lnTo>
                  <a:pt x="275" y="3037"/>
                </a:lnTo>
                <a:lnTo>
                  <a:pt x="275" y="3035"/>
                </a:lnTo>
                <a:lnTo>
                  <a:pt x="268" y="3034"/>
                </a:lnTo>
                <a:lnTo>
                  <a:pt x="264" y="3032"/>
                </a:lnTo>
                <a:lnTo>
                  <a:pt x="243" y="3025"/>
                </a:lnTo>
                <a:lnTo>
                  <a:pt x="239" y="3025"/>
                </a:lnTo>
                <a:lnTo>
                  <a:pt x="182" y="3030"/>
                </a:lnTo>
                <a:lnTo>
                  <a:pt x="136" y="3032"/>
                </a:lnTo>
                <a:lnTo>
                  <a:pt x="112" y="3032"/>
                </a:lnTo>
                <a:lnTo>
                  <a:pt x="100" y="3032"/>
                </a:lnTo>
                <a:lnTo>
                  <a:pt x="80" y="3029"/>
                </a:lnTo>
                <a:lnTo>
                  <a:pt x="74" y="3029"/>
                </a:lnTo>
                <a:lnTo>
                  <a:pt x="76" y="3015"/>
                </a:lnTo>
                <a:close/>
                <a:moveTo>
                  <a:pt x="11" y="2118"/>
                </a:moveTo>
                <a:lnTo>
                  <a:pt x="24" y="2102"/>
                </a:lnTo>
                <a:lnTo>
                  <a:pt x="39" y="2086"/>
                </a:lnTo>
                <a:lnTo>
                  <a:pt x="49" y="2076"/>
                </a:lnTo>
                <a:lnTo>
                  <a:pt x="56" y="2067"/>
                </a:lnTo>
                <a:lnTo>
                  <a:pt x="69" y="2054"/>
                </a:lnTo>
                <a:lnTo>
                  <a:pt x="74" y="2048"/>
                </a:lnTo>
                <a:lnTo>
                  <a:pt x="80" y="2041"/>
                </a:lnTo>
                <a:lnTo>
                  <a:pt x="81" y="2038"/>
                </a:lnTo>
                <a:lnTo>
                  <a:pt x="85" y="2024"/>
                </a:lnTo>
                <a:lnTo>
                  <a:pt x="85" y="2013"/>
                </a:lnTo>
                <a:lnTo>
                  <a:pt x="85" y="2008"/>
                </a:lnTo>
                <a:lnTo>
                  <a:pt x="84" y="2000"/>
                </a:lnTo>
                <a:lnTo>
                  <a:pt x="81" y="1986"/>
                </a:lnTo>
                <a:lnTo>
                  <a:pt x="81" y="1983"/>
                </a:lnTo>
                <a:lnTo>
                  <a:pt x="81" y="1972"/>
                </a:lnTo>
                <a:lnTo>
                  <a:pt x="77" y="1950"/>
                </a:lnTo>
                <a:lnTo>
                  <a:pt x="77" y="1947"/>
                </a:lnTo>
                <a:lnTo>
                  <a:pt x="81" y="1922"/>
                </a:lnTo>
                <a:lnTo>
                  <a:pt x="82" y="1916"/>
                </a:lnTo>
                <a:lnTo>
                  <a:pt x="95" y="1880"/>
                </a:lnTo>
                <a:lnTo>
                  <a:pt x="125" y="1820"/>
                </a:lnTo>
                <a:lnTo>
                  <a:pt x="129" y="1812"/>
                </a:lnTo>
                <a:lnTo>
                  <a:pt x="135" y="1787"/>
                </a:lnTo>
                <a:lnTo>
                  <a:pt x="124" y="1750"/>
                </a:lnTo>
                <a:lnTo>
                  <a:pt x="98" y="1709"/>
                </a:lnTo>
                <a:lnTo>
                  <a:pt x="72" y="1673"/>
                </a:lnTo>
                <a:lnTo>
                  <a:pt x="31" y="1623"/>
                </a:lnTo>
                <a:lnTo>
                  <a:pt x="16" y="1588"/>
                </a:lnTo>
                <a:lnTo>
                  <a:pt x="24" y="1574"/>
                </a:lnTo>
                <a:lnTo>
                  <a:pt x="47" y="1545"/>
                </a:lnTo>
                <a:lnTo>
                  <a:pt x="60" y="1543"/>
                </a:lnTo>
                <a:lnTo>
                  <a:pt x="112" y="1522"/>
                </a:lnTo>
                <a:lnTo>
                  <a:pt x="143" y="1491"/>
                </a:lnTo>
                <a:lnTo>
                  <a:pt x="178" y="1469"/>
                </a:lnTo>
                <a:lnTo>
                  <a:pt x="218" y="1434"/>
                </a:lnTo>
                <a:lnTo>
                  <a:pt x="215" y="1427"/>
                </a:lnTo>
                <a:lnTo>
                  <a:pt x="208" y="1415"/>
                </a:lnTo>
                <a:lnTo>
                  <a:pt x="219" y="1401"/>
                </a:lnTo>
                <a:lnTo>
                  <a:pt x="231" y="1394"/>
                </a:lnTo>
                <a:lnTo>
                  <a:pt x="252" y="1381"/>
                </a:lnTo>
                <a:lnTo>
                  <a:pt x="264" y="1383"/>
                </a:lnTo>
                <a:lnTo>
                  <a:pt x="289" y="1418"/>
                </a:lnTo>
                <a:lnTo>
                  <a:pt x="282" y="1466"/>
                </a:lnTo>
                <a:lnTo>
                  <a:pt x="287" y="1497"/>
                </a:lnTo>
                <a:lnTo>
                  <a:pt x="307" y="1548"/>
                </a:lnTo>
                <a:lnTo>
                  <a:pt x="326" y="1577"/>
                </a:lnTo>
                <a:lnTo>
                  <a:pt x="348" y="1591"/>
                </a:lnTo>
                <a:lnTo>
                  <a:pt x="374" y="1604"/>
                </a:lnTo>
                <a:lnTo>
                  <a:pt x="387" y="1613"/>
                </a:lnTo>
                <a:lnTo>
                  <a:pt x="465" y="1649"/>
                </a:lnTo>
                <a:lnTo>
                  <a:pt x="490" y="1647"/>
                </a:lnTo>
                <a:lnTo>
                  <a:pt x="506" y="1644"/>
                </a:lnTo>
                <a:lnTo>
                  <a:pt x="535" y="1635"/>
                </a:lnTo>
                <a:lnTo>
                  <a:pt x="546" y="1633"/>
                </a:lnTo>
                <a:lnTo>
                  <a:pt x="556" y="1633"/>
                </a:lnTo>
                <a:lnTo>
                  <a:pt x="572" y="1634"/>
                </a:lnTo>
                <a:lnTo>
                  <a:pt x="581" y="1634"/>
                </a:lnTo>
                <a:lnTo>
                  <a:pt x="599" y="1620"/>
                </a:lnTo>
                <a:lnTo>
                  <a:pt x="603" y="1619"/>
                </a:lnTo>
                <a:lnTo>
                  <a:pt x="614" y="1619"/>
                </a:lnTo>
                <a:lnTo>
                  <a:pt x="620" y="1615"/>
                </a:lnTo>
                <a:lnTo>
                  <a:pt x="630" y="1610"/>
                </a:lnTo>
                <a:lnTo>
                  <a:pt x="640" y="1603"/>
                </a:lnTo>
                <a:lnTo>
                  <a:pt x="648" y="1596"/>
                </a:lnTo>
                <a:lnTo>
                  <a:pt x="651" y="1593"/>
                </a:lnTo>
                <a:lnTo>
                  <a:pt x="663" y="1588"/>
                </a:lnTo>
                <a:lnTo>
                  <a:pt x="668" y="1586"/>
                </a:lnTo>
                <a:lnTo>
                  <a:pt x="670" y="1583"/>
                </a:lnTo>
                <a:lnTo>
                  <a:pt x="674" y="1570"/>
                </a:lnTo>
                <a:lnTo>
                  <a:pt x="675" y="1561"/>
                </a:lnTo>
                <a:lnTo>
                  <a:pt x="675" y="1558"/>
                </a:lnTo>
                <a:lnTo>
                  <a:pt x="673" y="1555"/>
                </a:lnTo>
                <a:lnTo>
                  <a:pt x="662" y="1538"/>
                </a:lnTo>
                <a:lnTo>
                  <a:pt x="662" y="1529"/>
                </a:lnTo>
                <a:lnTo>
                  <a:pt x="662" y="1524"/>
                </a:lnTo>
                <a:lnTo>
                  <a:pt x="658" y="1518"/>
                </a:lnTo>
                <a:lnTo>
                  <a:pt x="643" y="1507"/>
                </a:lnTo>
                <a:lnTo>
                  <a:pt x="625" y="1492"/>
                </a:lnTo>
                <a:lnTo>
                  <a:pt x="561" y="1461"/>
                </a:lnTo>
                <a:lnTo>
                  <a:pt x="550" y="1458"/>
                </a:lnTo>
                <a:lnTo>
                  <a:pt x="497" y="1431"/>
                </a:lnTo>
                <a:lnTo>
                  <a:pt x="466" y="1413"/>
                </a:lnTo>
                <a:lnTo>
                  <a:pt x="446" y="1401"/>
                </a:lnTo>
                <a:lnTo>
                  <a:pt x="426" y="1391"/>
                </a:lnTo>
                <a:lnTo>
                  <a:pt x="403" y="1375"/>
                </a:lnTo>
                <a:lnTo>
                  <a:pt x="401" y="1373"/>
                </a:lnTo>
                <a:lnTo>
                  <a:pt x="378" y="1363"/>
                </a:lnTo>
                <a:lnTo>
                  <a:pt x="378" y="1362"/>
                </a:lnTo>
                <a:lnTo>
                  <a:pt x="376" y="1361"/>
                </a:lnTo>
                <a:lnTo>
                  <a:pt x="374" y="1359"/>
                </a:lnTo>
                <a:lnTo>
                  <a:pt x="370" y="1357"/>
                </a:lnTo>
                <a:lnTo>
                  <a:pt x="367" y="1356"/>
                </a:lnTo>
                <a:lnTo>
                  <a:pt x="364" y="1353"/>
                </a:lnTo>
                <a:lnTo>
                  <a:pt x="362" y="1351"/>
                </a:lnTo>
                <a:lnTo>
                  <a:pt x="359" y="1348"/>
                </a:lnTo>
                <a:lnTo>
                  <a:pt x="357" y="1347"/>
                </a:lnTo>
                <a:lnTo>
                  <a:pt x="355" y="1346"/>
                </a:lnTo>
                <a:lnTo>
                  <a:pt x="352" y="1343"/>
                </a:lnTo>
                <a:lnTo>
                  <a:pt x="349" y="1341"/>
                </a:lnTo>
                <a:lnTo>
                  <a:pt x="348" y="1340"/>
                </a:lnTo>
                <a:lnTo>
                  <a:pt x="347" y="1338"/>
                </a:lnTo>
                <a:lnTo>
                  <a:pt x="344" y="1336"/>
                </a:lnTo>
                <a:lnTo>
                  <a:pt x="342" y="1331"/>
                </a:lnTo>
                <a:lnTo>
                  <a:pt x="339" y="1329"/>
                </a:lnTo>
                <a:lnTo>
                  <a:pt x="338" y="1327"/>
                </a:lnTo>
                <a:lnTo>
                  <a:pt x="330" y="1317"/>
                </a:lnTo>
                <a:lnTo>
                  <a:pt x="328" y="1316"/>
                </a:lnTo>
                <a:lnTo>
                  <a:pt x="332" y="1314"/>
                </a:lnTo>
                <a:lnTo>
                  <a:pt x="332" y="1313"/>
                </a:lnTo>
                <a:lnTo>
                  <a:pt x="333" y="1311"/>
                </a:lnTo>
                <a:lnTo>
                  <a:pt x="336" y="1311"/>
                </a:lnTo>
                <a:lnTo>
                  <a:pt x="338" y="1310"/>
                </a:lnTo>
                <a:lnTo>
                  <a:pt x="339" y="1310"/>
                </a:lnTo>
                <a:lnTo>
                  <a:pt x="342" y="1310"/>
                </a:lnTo>
                <a:lnTo>
                  <a:pt x="344" y="1310"/>
                </a:lnTo>
                <a:lnTo>
                  <a:pt x="346" y="1309"/>
                </a:lnTo>
                <a:lnTo>
                  <a:pt x="347" y="1309"/>
                </a:lnTo>
                <a:lnTo>
                  <a:pt x="348" y="1309"/>
                </a:lnTo>
                <a:lnTo>
                  <a:pt x="349" y="1309"/>
                </a:lnTo>
                <a:lnTo>
                  <a:pt x="351" y="1309"/>
                </a:lnTo>
                <a:lnTo>
                  <a:pt x="352" y="1309"/>
                </a:lnTo>
                <a:lnTo>
                  <a:pt x="365" y="1308"/>
                </a:lnTo>
                <a:lnTo>
                  <a:pt x="367" y="1311"/>
                </a:lnTo>
                <a:lnTo>
                  <a:pt x="360" y="1314"/>
                </a:lnTo>
                <a:lnTo>
                  <a:pt x="354" y="1316"/>
                </a:lnTo>
                <a:lnTo>
                  <a:pt x="353" y="1316"/>
                </a:lnTo>
                <a:lnTo>
                  <a:pt x="348" y="1324"/>
                </a:lnTo>
                <a:lnTo>
                  <a:pt x="353" y="1329"/>
                </a:lnTo>
                <a:lnTo>
                  <a:pt x="363" y="1333"/>
                </a:lnTo>
                <a:lnTo>
                  <a:pt x="370" y="1335"/>
                </a:lnTo>
                <a:lnTo>
                  <a:pt x="373" y="1337"/>
                </a:lnTo>
                <a:lnTo>
                  <a:pt x="378" y="1342"/>
                </a:lnTo>
                <a:lnTo>
                  <a:pt x="381" y="1343"/>
                </a:lnTo>
                <a:lnTo>
                  <a:pt x="389" y="1343"/>
                </a:lnTo>
                <a:lnTo>
                  <a:pt x="392" y="1343"/>
                </a:lnTo>
                <a:lnTo>
                  <a:pt x="396" y="1345"/>
                </a:lnTo>
                <a:lnTo>
                  <a:pt x="413" y="1354"/>
                </a:lnTo>
                <a:lnTo>
                  <a:pt x="422" y="1357"/>
                </a:lnTo>
                <a:lnTo>
                  <a:pt x="424" y="1358"/>
                </a:lnTo>
                <a:lnTo>
                  <a:pt x="450" y="1373"/>
                </a:lnTo>
                <a:lnTo>
                  <a:pt x="454" y="1374"/>
                </a:lnTo>
                <a:lnTo>
                  <a:pt x="456" y="1373"/>
                </a:lnTo>
                <a:lnTo>
                  <a:pt x="458" y="1369"/>
                </a:lnTo>
                <a:lnTo>
                  <a:pt x="462" y="1372"/>
                </a:lnTo>
                <a:lnTo>
                  <a:pt x="478" y="1388"/>
                </a:lnTo>
                <a:lnTo>
                  <a:pt x="480" y="1390"/>
                </a:lnTo>
                <a:lnTo>
                  <a:pt x="477" y="1395"/>
                </a:lnTo>
                <a:lnTo>
                  <a:pt x="476" y="1401"/>
                </a:lnTo>
                <a:lnTo>
                  <a:pt x="488" y="1404"/>
                </a:lnTo>
                <a:lnTo>
                  <a:pt x="497" y="1402"/>
                </a:lnTo>
                <a:lnTo>
                  <a:pt x="512" y="1415"/>
                </a:lnTo>
                <a:lnTo>
                  <a:pt x="520" y="1423"/>
                </a:lnTo>
                <a:lnTo>
                  <a:pt x="530" y="1429"/>
                </a:lnTo>
                <a:lnTo>
                  <a:pt x="523" y="1439"/>
                </a:lnTo>
                <a:lnTo>
                  <a:pt x="550" y="1452"/>
                </a:lnTo>
                <a:lnTo>
                  <a:pt x="563" y="1455"/>
                </a:lnTo>
                <a:lnTo>
                  <a:pt x="570" y="1459"/>
                </a:lnTo>
                <a:lnTo>
                  <a:pt x="587" y="1466"/>
                </a:lnTo>
                <a:lnTo>
                  <a:pt x="622" y="1484"/>
                </a:lnTo>
                <a:lnTo>
                  <a:pt x="637" y="1491"/>
                </a:lnTo>
                <a:lnTo>
                  <a:pt x="642" y="1491"/>
                </a:lnTo>
                <a:lnTo>
                  <a:pt x="673" y="1503"/>
                </a:lnTo>
                <a:lnTo>
                  <a:pt x="675" y="1505"/>
                </a:lnTo>
                <a:lnTo>
                  <a:pt x="679" y="1506"/>
                </a:lnTo>
                <a:lnTo>
                  <a:pt x="683" y="1510"/>
                </a:lnTo>
                <a:lnTo>
                  <a:pt x="695" y="1521"/>
                </a:lnTo>
                <a:lnTo>
                  <a:pt x="696" y="1521"/>
                </a:lnTo>
                <a:lnTo>
                  <a:pt x="716" y="1534"/>
                </a:lnTo>
                <a:lnTo>
                  <a:pt x="731" y="1544"/>
                </a:lnTo>
                <a:lnTo>
                  <a:pt x="734" y="1528"/>
                </a:lnTo>
                <a:lnTo>
                  <a:pt x="736" y="1526"/>
                </a:lnTo>
                <a:lnTo>
                  <a:pt x="734" y="1518"/>
                </a:lnTo>
                <a:lnTo>
                  <a:pt x="739" y="1517"/>
                </a:lnTo>
                <a:lnTo>
                  <a:pt x="745" y="1516"/>
                </a:lnTo>
                <a:lnTo>
                  <a:pt x="755" y="1513"/>
                </a:lnTo>
                <a:lnTo>
                  <a:pt x="761" y="1512"/>
                </a:lnTo>
                <a:lnTo>
                  <a:pt x="766" y="1512"/>
                </a:lnTo>
                <a:lnTo>
                  <a:pt x="769" y="1512"/>
                </a:lnTo>
                <a:lnTo>
                  <a:pt x="770" y="1513"/>
                </a:lnTo>
                <a:lnTo>
                  <a:pt x="775" y="1514"/>
                </a:lnTo>
                <a:lnTo>
                  <a:pt x="777" y="1513"/>
                </a:lnTo>
                <a:lnTo>
                  <a:pt x="777" y="1511"/>
                </a:lnTo>
                <a:lnTo>
                  <a:pt x="777" y="1505"/>
                </a:lnTo>
                <a:lnTo>
                  <a:pt x="777" y="1503"/>
                </a:lnTo>
                <a:lnTo>
                  <a:pt x="777" y="1502"/>
                </a:lnTo>
                <a:lnTo>
                  <a:pt x="781" y="1496"/>
                </a:lnTo>
                <a:lnTo>
                  <a:pt x="784" y="1492"/>
                </a:lnTo>
                <a:lnTo>
                  <a:pt x="787" y="1485"/>
                </a:lnTo>
                <a:lnTo>
                  <a:pt x="796" y="1466"/>
                </a:lnTo>
                <a:lnTo>
                  <a:pt x="798" y="1461"/>
                </a:lnTo>
                <a:lnTo>
                  <a:pt x="801" y="1460"/>
                </a:lnTo>
                <a:lnTo>
                  <a:pt x="806" y="1459"/>
                </a:lnTo>
                <a:lnTo>
                  <a:pt x="808" y="1460"/>
                </a:lnTo>
                <a:lnTo>
                  <a:pt x="811" y="1463"/>
                </a:lnTo>
                <a:lnTo>
                  <a:pt x="814" y="1466"/>
                </a:lnTo>
                <a:lnTo>
                  <a:pt x="822" y="1481"/>
                </a:lnTo>
                <a:lnTo>
                  <a:pt x="825" y="1489"/>
                </a:lnTo>
                <a:lnTo>
                  <a:pt x="837" y="1480"/>
                </a:lnTo>
                <a:lnTo>
                  <a:pt x="845" y="1490"/>
                </a:lnTo>
                <a:lnTo>
                  <a:pt x="854" y="1500"/>
                </a:lnTo>
                <a:lnTo>
                  <a:pt x="857" y="1496"/>
                </a:lnTo>
                <a:lnTo>
                  <a:pt x="860" y="1497"/>
                </a:lnTo>
                <a:lnTo>
                  <a:pt x="862" y="1500"/>
                </a:lnTo>
                <a:lnTo>
                  <a:pt x="869" y="1511"/>
                </a:lnTo>
                <a:lnTo>
                  <a:pt x="872" y="1516"/>
                </a:lnTo>
                <a:lnTo>
                  <a:pt x="878" y="1524"/>
                </a:lnTo>
                <a:lnTo>
                  <a:pt x="883" y="1534"/>
                </a:lnTo>
                <a:lnTo>
                  <a:pt x="889" y="1540"/>
                </a:lnTo>
                <a:lnTo>
                  <a:pt x="893" y="1543"/>
                </a:lnTo>
                <a:lnTo>
                  <a:pt x="887" y="1561"/>
                </a:lnTo>
                <a:lnTo>
                  <a:pt x="881" y="1575"/>
                </a:lnTo>
                <a:lnTo>
                  <a:pt x="882" y="1576"/>
                </a:lnTo>
                <a:lnTo>
                  <a:pt x="878" y="1585"/>
                </a:lnTo>
                <a:lnTo>
                  <a:pt x="877" y="1588"/>
                </a:lnTo>
                <a:lnTo>
                  <a:pt x="865" y="1608"/>
                </a:lnTo>
                <a:lnTo>
                  <a:pt x="864" y="1609"/>
                </a:lnTo>
                <a:lnTo>
                  <a:pt x="859" y="1607"/>
                </a:lnTo>
                <a:lnTo>
                  <a:pt x="845" y="1599"/>
                </a:lnTo>
                <a:lnTo>
                  <a:pt x="843" y="1598"/>
                </a:lnTo>
                <a:lnTo>
                  <a:pt x="838" y="1594"/>
                </a:lnTo>
                <a:lnTo>
                  <a:pt x="829" y="1590"/>
                </a:lnTo>
                <a:lnTo>
                  <a:pt x="821" y="1585"/>
                </a:lnTo>
                <a:lnTo>
                  <a:pt x="816" y="1582"/>
                </a:lnTo>
                <a:lnTo>
                  <a:pt x="812" y="1578"/>
                </a:lnTo>
                <a:lnTo>
                  <a:pt x="812" y="1577"/>
                </a:lnTo>
                <a:lnTo>
                  <a:pt x="811" y="1577"/>
                </a:lnTo>
                <a:lnTo>
                  <a:pt x="805" y="1569"/>
                </a:lnTo>
                <a:lnTo>
                  <a:pt x="805" y="1577"/>
                </a:lnTo>
                <a:lnTo>
                  <a:pt x="801" y="1583"/>
                </a:lnTo>
                <a:lnTo>
                  <a:pt x="807" y="1587"/>
                </a:lnTo>
                <a:lnTo>
                  <a:pt x="805" y="1590"/>
                </a:lnTo>
                <a:lnTo>
                  <a:pt x="798" y="1598"/>
                </a:lnTo>
                <a:lnTo>
                  <a:pt x="790" y="1607"/>
                </a:lnTo>
                <a:lnTo>
                  <a:pt x="785" y="1610"/>
                </a:lnTo>
                <a:lnTo>
                  <a:pt x="782" y="1615"/>
                </a:lnTo>
                <a:lnTo>
                  <a:pt x="782" y="1618"/>
                </a:lnTo>
                <a:lnTo>
                  <a:pt x="785" y="1624"/>
                </a:lnTo>
                <a:lnTo>
                  <a:pt x="786" y="1635"/>
                </a:lnTo>
                <a:lnTo>
                  <a:pt x="786" y="1639"/>
                </a:lnTo>
                <a:lnTo>
                  <a:pt x="786" y="1640"/>
                </a:lnTo>
                <a:lnTo>
                  <a:pt x="782" y="1647"/>
                </a:lnTo>
                <a:lnTo>
                  <a:pt x="776" y="1651"/>
                </a:lnTo>
                <a:lnTo>
                  <a:pt x="773" y="1656"/>
                </a:lnTo>
                <a:lnTo>
                  <a:pt x="769" y="1657"/>
                </a:lnTo>
                <a:lnTo>
                  <a:pt x="768" y="1657"/>
                </a:lnTo>
                <a:lnTo>
                  <a:pt x="764" y="1656"/>
                </a:lnTo>
                <a:lnTo>
                  <a:pt x="757" y="1651"/>
                </a:lnTo>
                <a:lnTo>
                  <a:pt x="753" y="1649"/>
                </a:lnTo>
                <a:lnTo>
                  <a:pt x="750" y="1646"/>
                </a:lnTo>
                <a:lnTo>
                  <a:pt x="748" y="1645"/>
                </a:lnTo>
                <a:lnTo>
                  <a:pt x="744" y="1644"/>
                </a:lnTo>
                <a:lnTo>
                  <a:pt x="737" y="1645"/>
                </a:lnTo>
                <a:lnTo>
                  <a:pt x="733" y="1645"/>
                </a:lnTo>
                <a:lnTo>
                  <a:pt x="731" y="1647"/>
                </a:lnTo>
                <a:lnTo>
                  <a:pt x="727" y="1654"/>
                </a:lnTo>
                <a:lnTo>
                  <a:pt x="720" y="1667"/>
                </a:lnTo>
                <a:lnTo>
                  <a:pt x="759" y="1711"/>
                </a:lnTo>
                <a:lnTo>
                  <a:pt x="761" y="1713"/>
                </a:lnTo>
                <a:lnTo>
                  <a:pt x="765" y="1715"/>
                </a:lnTo>
                <a:lnTo>
                  <a:pt x="766" y="1716"/>
                </a:lnTo>
                <a:lnTo>
                  <a:pt x="769" y="1726"/>
                </a:lnTo>
                <a:lnTo>
                  <a:pt x="771" y="1729"/>
                </a:lnTo>
                <a:lnTo>
                  <a:pt x="775" y="1731"/>
                </a:lnTo>
                <a:lnTo>
                  <a:pt x="782" y="1735"/>
                </a:lnTo>
                <a:lnTo>
                  <a:pt x="789" y="1736"/>
                </a:lnTo>
                <a:lnTo>
                  <a:pt x="796" y="1736"/>
                </a:lnTo>
                <a:lnTo>
                  <a:pt x="798" y="1737"/>
                </a:lnTo>
                <a:lnTo>
                  <a:pt x="801" y="1739"/>
                </a:lnTo>
                <a:lnTo>
                  <a:pt x="805" y="1741"/>
                </a:lnTo>
                <a:lnTo>
                  <a:pt x="823" y="1751"/>
                </a:lnTo>
                <a:lnTo>
                  <a:pt x="828" y="1752"/>
                </a:lnTo>
                <a:lnTo>
                  <a:pt x="843" y="1756"/>
                </a:lnTo>
                <a:lnTo>
                  <a:pt x="845" y="1756"/>
                </a:lnTo>
                <a:lnTo>
                  <a:pt x="857" y="1762"/>
                </a:lnTo>
                <a:lnTo>
                  <a:pt x="872" y="1768"/>
                </a:lnTo>
                <a:lnTo>
                  <a:pt x="880" y="1769"/>
                </a:lnTo>
                <a:lnTo>
                  <a:pt x="887" y="1773"/>
                </a:lnTo>
                <a:lnTo>
                  <a:pt x="897" y="1780"/>
                </a:lnTo>
                <a:lnTo>
                  <a:pt x="899" y="1783"/>
                </a:lnTo>
                <a:lnTo>
                  <a:pt x="902" y="1783"/>
                </a:lnTo>
                <a:lnTo>
                  <a:pt x="903" y="1782"/>
                </a:lnTo>
                <a:lnTo>
                  <a:pt x="905" y="1774"/>
                </a:lnTo>
                <a:lnTo>
                  <a:pt x="915" y="1758"/>
                </a:lnTo>
                <a:lnTo>
                  <a:pt x="920" y="1752"/>
                </a:lnTo>
                <a:lnTo>
                  <a:pt x="925" y="1739"/>
                </a:lnTo>
                <a:lnTo>
                  <a:pt x="928" y="1736"/>
                </a:lnTo>
                <a:lnTo>
                  <a:pt x="930" y="1732"/>
                </a:lnTo>
                <a:lnTo>
                  <a:pt x="934" y="1729"/>
                </a:lnTo>
                <a:lnTo>
                  <a:pt x="935" y="1724"/>
                </a:lnTo>
                <a:lnTo>
                  <a:pt x="936" y="1715"/>
                </a:lnTo>
                <a:lnTo>
                  <a:pt x="944" y="1694"/>
                </a:lnTo>
                <a:lnTo>
                  <a:pt x="968" y="1713"/>
                </a:lnTo>
                <a:lnTo>
                  <a:pt x="1015" y="1752"/>
                </a:lnTo>
                <a:lnTo>
                  <a:pt x="1025" y="1746"/>
                </a:lnTo>
                <a:lnTo>
                  <a:pt x="1030" y="1740"/>
                </a:lnTo>
                <a:lnTo>
                  <a:pt x="1032" y="1732"/>
                </a:lnTo>
                <a:lnTo>
                  <a:pt x="1035" y="1725"/>
                </a:lnTo>
                <a:lnTo>
                  <a:pt x="1038" y="1719"/>
                </a:lnTo>
                <a:lnTo>
                  <a:pt x="1049" y="1705"/>
                </a:lnTo>
                <a:lnTo>
                  <a:pt x="1063" y="1692"/>
                </a:lnTo>
                <a:lnTo>
                  <a:pt x="1062" y="1688"/>
                </a:lnTo>
                <a:lnTo>
                  <a:pt x="1062" y="1686"/>
                </a:lnTo>
                <a:lnTo>
                  <a:pt x="1063" y="1683"/>
                </a:lnTo>
                <a:lnTo>
                  <a:pt x="1076" y="1670"/>
                </a:lnTo>
                <a:lnTo>
                  <a:pt x="1091" y="1651"/>
                </a:lnTo>
                <a:lnTo>
                  <a:pt x="1088" y="1647"/>
                </a:lnTo>
                <a:lnTo>
                  <a:pt x="1089" y="1642"/>
                </a:lnTo>
                <a:lnTo>
                  <a:pt x="1091" y="1625"/>
                </a:lnTo>
                <a:lnTo>
                  <a:pt x="1092" y="1619"/>
                </a:lnTo>
                <a:lnTo>
                  <a:pt x="1102" y="1596"/>
                </a:lnTo>
                <a:lnTo>
                  <a:pt x="1115" y="1574"/>
                </a:lnTo>
                <a:lnTo>
                  <a:pt x="1133" y="1551"/>
                </a:lnTo>
                <a:lnTo>
                  <a:pt x="1133" y="1549"/>
                </a:lnTo>
                <a:lnTo>
                  <a:pt x="1132" y="1535"/>
                </a:lnTo>
                <a:lnTo>
                  <a:pt x="1129" y="1527"/>
                </a:lnTo>
                <a:lnTo>
                  <a:pt x="1127" y="1522"/>
                </a:lnTo>
                <a:lnTo>
                  <a:pt x="1122" y="1516"/>
                </a:lnTo>
                <a:lnTo>
                  <a:pt x="1118" y="1513"/>
                </a:lnTo>
                <a:lnTo>
                  <a:pt x="1106" y="1507"/>
                </a:lnTo>
                <a:lnTo>
                  <a:pt x="1096" y="1503"/>
                </a:lnTo>
                <a:lnTo>
                  <a:pt x="1091" y="1502"/>
                </a:lnTo>
                <a:lnTo>
                  <a:pt x="1088" y="1503"/>
                </a:lnTo>
                <a:lnTo>
                  <a:pt x="1085" y="1505"/>
                </a:lnTo>
                <a:lnTo>
                  <a:pt x="1081" y="1511"/>
                </a:lnTo>
                <a:lnTo>
                  <a:pt x="1078" y="1512"/>
                </a:lnTo>
                <a:lnTo>
                  <a:pt x="1074" y="1513"/>
                </a:lnTo>
                <a:lnTo>
                  <a:pt x="1069" y="1513"/>
                </a:lnTo>
                <a:lnTo>
                  <a:pt x="1059" y="1510"/>
                </a:lnTo>
                <a:lnTo>
                  <a:pt x="1056" y="1508"/>
                </a:lnTo>
                <a:lnTo>
                  <a:pt x="1051" y="1503"/>
                </a:lnTo>
                <a:lnTo>
                  <a:pt x="1049" y="1501"/>
                </a:lnTo>
                <a:lnTo>
                  <a:pt x="1049" y="1491"/>
                </a:lnTo>
                <a:lnTo>
                  <a:pt x="1048" y="1482"/>
                </a:lnTo>
                <a:lnTo>
                  <a:pt x="1047" y="1480"/>
                </a:lnTo>
                <a:lnTo>
                  <a:pt x="1038" y="1470"/>
                </a:lnTo>
                <a:lnTo>
                  <a:pt x="1024" y="1460"/>
                </a:lnTo>
                <a:lnTo>
                  <a:pt x="1015" y="1455"/>
                </a:lnTo>
                <a:lnTo>
                  <a:pt x="1000" y="1449"/>
                </a:lnTo>
                <a:lnTo>
                  <a:pt x="985" y="1443"/>
                </a:lnTo>
                <a:lnTo>
                  <a:pt x="992" y="1425"/>
                </a:lnTo>
                <a:lnTo>
                  <a:pt x="967" y="1399"/>
                </a:lnTo>
                <a:lnTo>
                  <a:pt x="961" y="1390"/>
                </a:lnTo>
                <a:lnTo>
                  <a:pt x="953" y="1383"/>
                </a:lnTo>
                <a:lnTo>
                  <a:pt x="949" y="1378"/>
                </a:lnTo>
                <a:lnTo>
                  <a:pt x="942" y="1374"/>
                </a:lnTo>
                <a:lnTo>
                  <a:pt x="928" y="1361"/>
                </a:lnTo>
                <a:lnTo>
                  <a:pt x="910" y="1348"/>
                </a:lnTo>
                <a:lnTo>
                  <a:pt x="905" y="1345"/>
                </a:lnTo>
                <a:lnTo>
                  <a:pt x="910" y="1338"/>
                </a:lnTo>
                <a:lnTo>
                  <a:pt x="910" y="1335"/>
                </a:lnTo>
                <a:lnTo>
                  <a:pt x="901" y="1326"/>
                </a:lnTo>
                <a:lnTo>
                  <a:pt x="886" y="1316"/>
                </a:lnTo>
                <a:lnTo>
                  <a:pt x="870" y="1314"/>
                </a:lnTo>
                <a:lnTo>
                  <a:pt x="861" y="1310"/>
                </a:lnTo>
                <a:lnTo>
                  <a:pt x="853" y="1305"/>
                </a:lnTo>
                <a:lnTo>
                  <a:pt x="849" y="1301"/>
                </a:lnTo>
                <a:lnTo>
                  <a:pt x="844" y="1297"/>
                </a:lnTo>
                <a:lnTo>
                  <a:pt x="830" y="1277"/>
                </a:lnTo>
                <a:lnTo>
                  <a:pt x="827" y="1274"/>
                </a:lnTo>
                <a:lnTo>
                  <a:pt x="819" y="1271"/>
                </a:lnTo>
                <a:lnTo>
                  <a:pt x="812" y="1268"/>
                </a:lnTo>
                <a:lnTo>
                  <a:pt x="807" y="1263"/>
                </a:lnTo>
                <a:lnTo>
                  <a:pt x="805" y="1258"/>
                </a:lnTo>
                <a:lnTo>
                  <a:pt x="784" y="1250"/>
                </a:lnTo>
                <a:lnTo>
                  <a:pt x="773" y="1246"/>
                </a:lnTo>
                <a:lnTo>
                  <a:pt x="745" y="1231"/>
                </a:lnTo>
                <a:lnTo>
                  <a:pt x="732" y="1218"/>
                </a:lnTo>
                <a:lnTo>
                  <a:pt x="711" y="1210"/>
                </a:lnTo>
                <a:lnTo>
                  <a:pt x="696" y="1198"/>
                </a:lnTo>
                <a:lnTo>
                  <a:pt x="669" y="1177"/>
                </a:lnTo>
                <a:lnTo>
                  <a:pt x="654" y="1167"/>
                </a:lnTo>
                <a:lnTo>
                  <a:pt x="645" y="1159"/>
                </a:lnTo>
                <a:lnTo>
                  <a:pt x="637" y="1151"/>
                </a:lnTo>
                <a:lnTo>
                  <a:pt x="634" y="1141"/>
                </a:lnTo>
                <a:lnTo>
                  <a:pt x="616" y="1119"/>
                </a:lnTo>
                <a:lnTo>
                  <a:pt x="599" y="1108"/>
                </a:lnTo>
                <a:lnTo>
                  <a:pt x="588" y="1092"/>
                </a:lnTo>
                <a:lnTo>
                  <a:pt x="581" y="1077"/>
                </a:lnTo>
                <a:lnTo>
                  <a:pt x="566" y="1056"/>
                </a:lnTo>
                <a:lnTo>
                  <a:pt x="565" y="1053"/>
                </a:lnTo>
                <a:lnTo>
                  <a:pt x="540" y="1043"/>
                </a:lnTo>
                <a:lnTo>
                  <a:pt x="518" y="1033"/>
                </a:lnTo>
                <a:lnTo>
                  <a:pt x="512" y="1031"/>
                </a:lnTo>
                <a:lnTo>
                  <a:pt x="494" y="1026"/>
                </a:lnTo>
                <a:lnTo>
                  <a:pt x="477" y="1016"/>
                </a:lnTo>
                <a:lnTo>
                  <a:pt x="467" y="1011"/>
                </a:lnTo>
                <a:lnTo>
                  <a:pt x="461" y="1010"/>
                </a:lnTo>
                <a:lnTo>
                  <a:pt x="458" y="1016"/>
                </a:lnTo>
                <a:lnTo>
                  <a:pt x="454" y="1007"/>
                </a:lnTo>
                <a:lnTo>
                  <a:pt x="443" y="1002"/>
                </a:lnTo>
                <a:lnTo>
                  <a:pt x="433" y="997"/>
                </a:lnTo>
                <a:lnTo>
                  <a:pt x="419" y="994"/>
                </a:lnTo>
                <a:lnTo>
                  <a:pt x="406" y="990"/>
                </a:lnTo>
                <a:lnTo>
                  <a:pt x="390" y="990"/>
                </a:lnTo>
                <a:lnTo>
                  <a:pt x="363" y="988"/>
                </a:lnTo>
                <a:lnTo>
                  <a:pt x="353" y="986"/>
                </a:lnTo>
                <a:lnTo>
                  <a:pt x="348" y="986"/>
                </a:lnTo>
                <a:lnTo>
                  <a:pt x="336" y="991"/>
                </a:lnTo>
                <a:lnTo>
                  <a:pt x="330" y="995"/>
                </a:lnTo>
                <a:lnTo>
                  <a:pt x="323" y="991"/>
                </a:lnTo>
                <a:lnTo>
                  <a:pt x="316" y="989"/>
                </a:lnTo>
                <a:lnTo>
                  <a:pt x="301" y="988"/>
                </a:lnTo>
                <a:lnTo>
                  <a:pt x="269" y="988"/>
                </a:lnTo>
                <a:lnTo>
                  <a:pt x="255" y="984"/>
                </a:lnTo>
                <a:lnTo>
                  <a:pt x="247" y="964"/>
                </a:lnTo>
                <a:lnTo>
                  <a:pt x="262" y="926"/>
                </a:lnTo>
                <a:lnTo>
                  <a:pt x="282" y="884"/>
                </a:lnTo>
                <a:lnTo>
                  <a:pt x="295" y="861"/>
                </a:lnTo>
                <a:lnTo>
                  <a:pt x="301" y="846"/>
                </a:lnTo>
                <a:lnTo>
                  <a:pt x="307" y="835"/>
                </a:lnTo>
                <a:lnTo>
                  <a:pt x="322" y="816"/>
                </a:lnTo>
                <a:lnTo>
                  <a:pt x="328" y="807"/>
                </a:lnTo>
                <a:lnTo>
                  <a:pt x="325" y="762"/>
                </a:lnTo>
                <a:lnTo>
                  <a:pt x="322" y="746"/>
                </a:lnTo>
                <a:lnTo>
                  <a:pt x="321" y="734"/>
                </a:lnTo>
                <a:lnTo>
                  <a:pt x="320" y="719"/>
                </a:lnTo>
                <a:lnTo>
                  <a:pt x="317" y="704"/>
                </a:lnTo>
                <a:lnTo>
                  <a:pt x="317" y="677"/>
                </a:lnTo>
                <a:lnTo>
                  <a:pt x="319" y="675"/>
                </a:lnTo>
                <a:lnTo>
                  <a:pt x="342" y="656"/>
                </a:lnTo>
                <a:lnTo>
                  <a:pt x="344" y="635"/>
                </a:lnTo>
                <a:lnTo>
                  <a:pt x="346" y="626"/>
                </a:lnTo>
                <a:lnTo>
                  <a:pt x="347" y="619"/>
                </a:lnTo>
                <a:lnTo>
                  <a:pt x="349" y="617"/>
                </a:lnTo>
                <a:lnTo>
                  <a:pt x="379" y="600"/>
                </a:lnTo>
                <a:lnTo>
                  <a:pt x="386" y="582"/>
                </a:lnTo>
                <a:lnTo>
                  <a:pt x="389" y="578"/>
                </a:lnTo>
                <a:lnTo>
                  <a:pt x="396" y="568"/>
                </a:lnTo>
                <a:lnTo>
                  <a:pt x="416" y="549"/>
                </a:lnTo>
                <a:lnTo>
                  <a:pt x="421" y="541"/>
                </a:lnTo>
                <a:lnTo>
                  <a:pt x="426" y="530"/>
                </a:lnTo>
                <a:lnTo>
                  <a:pt x="427" y="526"/>
                </a:lnTo>
                <a:lnTo>
                  <a:pt x="433" y="517"/>
                </a:lnTo>
                <a:lnTo>
                  <a:pt x="438" y="512"/>
                </a:lnTo>
                <a:lnTo>
                  <a:pt x="449" y="505"/>
                </a:lnTo>
                <a:lnTo>
                  <a:pt x="458" y="498"/>
                </a:lnTo>
                <a:lnTo>
                  <a:pt x="462" y="494"/>
                </a:lnTo>
                <a:lnTo>
                  <a:pt x="464" y="490"/>
                </a:lnTo>
                <a:lnTo>
                  <a:pt x="466" y="484"/>
                </a:lnTo>
                <a:lnTo>
                  <a:pt x="475" y="467"/>
                </a:lnTo>
                <a:lnTo>
                  <a:pt x="485" y="442"/>
                </a:lnTo>
                <a:lnTo>
                  <a:pt x="486" y="438"/>
                </a:lnTo>
                <a:lnTo>
                  <a:pt x="487" y="401"/>
                </a:lnTo>
                <a:lnTo>
                  <a:pt x="487" y="390"/>
                </a:lnTo>
                <a:lnTo>
                  <a:pt x="486" y="385"/>
                </a:lnTo>
                <a:lnTo>
                  <a:pt x="483" y="378"/>
                </a:lnTo>
                <a:lnTo>
                  <a:pt x="477" y="362"/>
                </a:lnTo>
                <a:lnTo>
                  <a:pt x="472" y="355"/>
                </a:lnTo>
                <a:lnTo>
                  <a:pt x="490" y="335"/>
                </a:lnTo>
                <a:lnTo>
                  <a:pt x="503" y="319"/>
                </a:lnTo>
                <a:lnTo>
                  <a:pt x="513" y="309"/>
                </a:lnTo>
                <a:lnTo>
                  <a:pt x="524" y="301"/>
                </a:lnTo>
                <a:lnTo>
                  <a:pt x="541" y="287"/>
                </a:lnTo>
                <a:lnTo>
                  <a:pt x="555" y="276"/>
                </a:lnTo>
                <a:lnTo>
                  <a:pt x="597" y="256"/>
                </a:lnTo>
                <a:lnTo>
                  <a:pt x="603" y="254"/>
                </a:lnTo>
                <a:lnTo>
                  <a:pt x="608" y="254"/>
                </a:lnTo>
                <a:lnTo>
                  <a:pt x="620" y="256"/>
                </a:lnTo>
                <a:lnTo>
                  <a:pt x="624" y="257"/>
                </a:lnTo>
                <a:lnTo>
                  <a:pt x="634" y="256"/>
                </a:lnTo>
                <a:lnTo>
                  <a:pt x="650" y="256"/>
                </a:lnTo>
                <a:lnTo>
                  <a:pt x="658" y="249"/>
                </a:lnTo>
                <a:lnTo>
                  <a:pt x="667" y="244"/>
                </a:lnTo>
                <a:lnTo>
                  <a:pt x="677" y="239"/>
                </a:lnTo>
                <a:lnTo>
                  <a:pt x="688" y="237"/>
                </a:lnTo>
                <a:lnTo>
                  <a:pt x="705" y="234"/>
                </a:lnTo>
                <a:lnTo>
                  <a:pt x="726" y="234"/>
                </a:lnTo>
                <a:lnTo>
                  <a:pt x="737" y="232"/>
                </a:lnTo>
                <a:lnTo>
                  <a:pt x="747" y="227"/>
                </a:lnTo>
                <a:lnTo>
                  <a:pt x="758" y="221"/>
                </a:lnTo>
                <a:lnTo>
                  <a:pt x="768" y="211"/>
                </a:lnTo>
                <a:lnTo>
                  <a:pt x="770" y="197"/>
                </a:lnTo>
                <a:lnTo>
                  <a:pt x="776" y="176"/>
                </a:lnTo>
                <a:lnTo>
                  <a:pt x="780" y="166"/>
                </a:lnTo>
                <a:lnTo>
                  <a:pt x="786" y="147"/>
                </a:lnTo>
                <a:lnTo>
                  <a:pt x="790" y="139"/>
                </a:lnTo>
                <a:lnTo>
                  <a:pt x="795" y="133"/>
                </a:lnTo>
                <a:lnTo>
                  <a:pt x="803" y="126"/>
                </a:lnTo>
                <a:lnTo>
                  <a:pt x="808" y="123"/>
                </a:lnTo>
                <a:lnTo>
                  <a:pt x="813" y="121"/>
                </a:lnTo>
                <a:lnTo>
                  <a:pt x="823" y="120"/>
                </a:lnTo>
                <a:lnTo>
                  <a:pt x="827" y="118"/>
                </a:lnTo>
                <a:lnTo>
                  <a:pt x="827" y="117"/>
                </a:lnTo>
                <a:lnTo>
                  <a:pt x="834" y="111"/>
                </a:lnTo>
                <a:lnTo>
                  <a:pt x="848" y="99"/>
                </a:lnTo>
                <a:lnTo>
                  <a:pt x="860" y="104"/>
                </a:lnTo>
                <a:lnTo>
                  <a:pt x="866" y="105"/>
                </a:lnTo>
                <a:lnTo>
                  <a:pt x="871" y="104"/>
                </a:lnTo>
                <a:lnTo>
                  <a:pt x="878" y="99"/>
                </a:lnTo>
                <a:lnTo>
                  <a:pt x="887" y="89"/>
                </a:lnTo>
                <a:lnTo>
                  <a:pt x="889" y="88"/>
                </a:lnTo>
                <a:lnTo>
                  <a:pt x="912" y="80"/>
                </a:lnTo>
                <a:lnTo>
                  <a:pt x="918" y="72"/>
                </a:lnTo>
                <a:lnTo>
                  <a:pt x="920" y="68"/>
                </a:lnTo>
                <a:lnTo>
                  <a:pt x="926" y="63"/>
                </a:lnTo>
                <a:lnTo>
                  <a:pt x="939" y="57"/>
                </a:lnTo>
                <a:lnTo>
                  <a:pt x="951" y="54"/>
                </a:lnTo>
                <a:lnTo>
                  <a:pt x="965" y="47"/>
                </a:lnTo>
                <a:lnTo>
                  <a:pt x="969" y="44"/>
                </a:lnTo>
                <a:lnTo>
                  <a:pt x="982" y="43"/>
                </a:lnTo>
                <a:lnTo>
                  <a:pt x="987" y="42"/>
                </a:lnTo>
                <a:lnTo>
                  <a:pt x="1001" y="33"/>
                </a:lnTo>
                <a:lnTo>
                  <a:pt x="1011" y="28"/>
                </a:lnTo>
                <a:lnTo>
                  <a:pt x="1041" y="21"/>
                </a:lnTo>
                <a:lnTo>
                  <a:pt x="1047" y="20"/>
                </a:lnTo>
                <a:lnTo>
                  <a:pt x="1052" y="21"/>
                </a:lnTo>
                <a:lnTo>
                  <a:pt x="1059" y="31"/>
                </a:lnTo>
                <a:lnTo>
                  <a:pt x="1065" y="33"/>
                </a:lnTo>
                <a:lnTo>
                  <a:pt x="1072" y="35"/>
                </a:lnTo>
                <a:lnTo>
                  <a:pt x="1074" y="33"/>
                </a:lnTo>
                <a:lnTo>
                  <a:pt x="1088" y="19"/>
                </a:lnTo>
                <a:lnTo>
                  <a:pt x="1105" y="10"/>
                </a:lnTo>
                <a:lnTo>
                  <a:pt x="1117" y="0"/>
                </a:lnTo>
                <a:lnTo>
                  <a:pt x="1124" y="0"/>
                </a:lnTo>
                <a:lnTo>
                  <a:pt x="1131" y="3"/>
                </a:lnTo>
                <a:lnTo>
                  <a:pt x="1137" y="3"/>
                </a:lnTo>
                <a:lnTo>
                  <a:pt x="1142" y="1"/>
                </a:lnTo>
                <a:lnTo>
                  <a:pt x="1145" y="5"/>
                </a:lnTo>
                <a:lnTo>
                  <a:pt x="1150" y="15"/>
                </a:lnTo>
                <a:lnTo>
                  <a:pt x="1153" y="27"/>
                </a:lnTo>
                <a:lnTo>
                  <a:pt x="1155" y="31"/>
                </a:lnTo>
                <a:lnTo>
                  <a:pt x="1160" y="35"/>
                </a:lnTo>
                <a:lnTo>
                  <a:pt x="1163" y="40"/>
                </a:lnTo>
                <a:lnTo>
                  <a:pt x="1171" y="59"/>
                </a:lnTo>
                <a:lnTo>
                  <a:pt x="1172" y="65"/>
                </a:lnTo>
                <a:lnTo>
                  <a:pt x="1174" y="74"/>
                </a:lnTo>
                <a:lnTo>
                  <a:pt x="1175" y="100"/>
                </a:lnTo>
                <a:lnTo>
                  <a:pt x="1176" y="106"/>
                </a:lnTo>
                <a:lnTo>
                  <a:pt x="1179" y="112"/>
                </a:lnTo>
                <a:lnTo>
                  <a:pt x="1181" y="118"/>
                </a:lnTo>
                <a:lnTo>
                  <a:pt x="1181" y="134"/>
                </a:lnTo>
                <a:lnTo>
                  <a:pt x="1185" y="148"/>
                </a:lnTo>
                <a:lnTo>
                  <a:pt x="1188" y="160"/>
                </a:lnTo>
                <a:lnTo>
                  <a:pt x="1191" y="164"/>
                </a:lnTo>
                <a:lnTo>
                  <a:pt x="1196" y="169"/>
                </a:lnTo>
                <a:lnTo>
                  <a:pt x="1200" y="174"/>
                </a:lnTo>
                <a:lnTo>
                  <a:pt x="1201" y="177"/>
                </a:lnTo>
                <a:lnTo>
                  <a:pt x="1204" y="193"/>
                </a:lnTo>
                <a:lnTo>
                  <a:pt x="1209" y="209"/>
                </a:lnTo>
                <a:lnTo>
                  <a:pt x="1214" y="217"/>
                </a:lnTo>
                <a:lnTo>
                  <a:pt x="1223" y="225"/>
                </a:lnTo>
                <a:lnTo>
                  <a:pt x="1232" y="240"/>
                </a:lnTo>
                <a:lnTo>
                  <a:pt x="1248" y="269"/>
                </a:lnTo>
                <a:lnTo>
                  <a:pt x="1252" y="280"/>
                </a:lnTo>
                <a:lnTo>
                  <a:pt x="1256" y="314"/>
                </a:lnTo>
                <a:lnTo>
                  <a:pt x="1260" y="334"/>
                </a:lnTo>
                <a:lnTo>
                  <a:pt x="1265" y="347"/>
                </a:lnTo>
                <a:lnTo>
                  <a:pt x="1268" y="362"/>
                </a:lnTo>
                <a:lnTo>
                  <a:pt x="1271" y="367"/>
                </a:lnTo>
                <a:lnTo>
                  <a:pt x="1275" y="373"/>
                </a:lnTo>
                <a:lnTo>
                  <a:pt x="1308" y="410"/>
                </a:lnTo>
                <a:lnTo>
                  <a:pt x="1332" y="436"/>
                </a:lnTo>
                <a:lnTo>
                  <a:pt x="1340" y="442"/>
                </a:lnTo>
                <a:lnTo>
                  <a:pt x="1351" y="448"/>
                </a:lnTo>
                <a:lnTo>
                  <a:pt x="1358" y="452"/>
                </a:lnTo>
                <a:lnTo>
                  <a:pt x="1363" y="456"/>
                </a:lnTo>
                <a:lnTo>
                  <a:pt x="1399" y="488"/>
                </a:lnTo>
                <a:lnTo>
                  <a:pt x="1422" y="505"/>
                </a:lnTo>
                <a:lnTo>
                  <a:pt x="1425" y="509"/>
                </a:lnTo>
                <a:lnTo>
                  <a:pt x="1432" y="531"/>
                </a:lnTo>
                <a:lnTo>
                  <a:pt x="1437" y="539"/>
                </a:lnTo>
                <a:lnTo>
                  <a:pt x="1447" y="549"/>
                </a:lnTo>
                <a:lnTo>
                  <a:pt x="1454" y="558"/>
                </a:lnTo>
                <a:lnTo>
                  <a:pt x="1479" y="576"/>
                </a:lnTo>
                <a:lnTo>
                  <a:pt x="1492" y="592"/>
                </a:lnTo>
                <a:lnTo>
                  <a:pt x="1506" y="611"/>
                </a:lnTo>
                <a:lnTo>
                  <a:pt x="1512" y="616"/>
                </a:lnTo>
                <a:lnTo>
                  <a:pt x="1516" y="619"/>
                </a:lnTo>
                <a:lnTo>
                  <a:pt x="1523" y="623"/>
                </a:lnTo>
                <a:lnTo>
                  <a:pt x="1537" y="630"/>
                </a:lnTo>
                <a:lnTo>
                  <a:pt x="1556" y="639"/>
                </a:lnTo>
                <a:lnTo>
                  <a:pt x="1537" y="635"/>
                </a:lnTo>
                <a:lnTo>
                  <a:pt x="1517" y="629"/>
                </a:lnTo>
                <a:lnTo>
                  <a:pt x="1502" y="626"/>
                </a:lnTo>
                <a:lnTo>
                  <a:pt x="1471" y="644"/>
                </a:lnTo>
                <a:lnTo>
                  <a:pt x="1462" y="649"/>
                </a:lnTo>
                <a:lnTo>
                  <a:pt x="1452" y="651"/>
                </a:lnTo>
                <a:lnTo>
                  <a:pt x="1426" y="658"/>
                </a:lnTo>
                <a:lnTo>
                  <a:pt x="1395" y="714"/>
                </a:lnTo>
                <a:lnTo>
                  <a:pt x="1389" y="734"/>
                </a:lnTo>
                <a:lnTo>
                  <a:pt x="1388" y="741"/>
                </a:lnTo>
                <a:lnTo>
                  <a:pt x="1377" y="760"/>
                </a:lnTo>
                <a:lnTo>
                  <a:pt x="1372" y="777"/>
                </a:lnTo>
                <a:lnTo>
                  <a:pt x="1346" y="799"/>
                </a:lnTo>
                <a:lnTo>
                  <a:pt x="1341" y="811"/>
                </a:lnTo>
                <a:lnTo>
                  <a:pt x="1340" y="826"/>
                </a:lnTo>
                <a:lnTo>
                  <a:pt x="1340" y="830"/>
                </a:lnTo>
                <a:lnTo>
                  <a:pt x="1308" y="903"/>
                </a:lnTo>
                <a:lnTo>
                  <a:pt x="1305" y="912"/>
                </a:lnTo>
                <a:lnTo>
                  <a:pt x="1303" y="925"/>
                </a:lnTo>
                <a:lnTo>
                  <a:pt x="1297" y="927"/>
                </a:lnTo>
                <a:lnTo>
                  <a:pt x="1293" y="943"/>
                </a:lnTo>
                <a:lnTo>
                  <a:pt x="1286" y="957"/>
                </a:lnTo>
                <a:lnTo>
                  <a:pt x="1278" y="968"/>
                </a:lnTo>
                <a:lnTo>
                  <a:pt x="1277" y="1008"/>
                </a:lnTo>
                <a:lnTo>
                  <a:pt x="1277" y="1024"/>
                </a:lnTo>
                <a:lnTo>
                  <a:pt x="1280" y="1026"/>
                </a:lnTo>
                <a:lnTo>
                  <a:pt x="1280" y="1045"/>
                </a:lnTo>
                <a:lnTo>
                  <a:pt x="1324" y="1047"/>
                </a:lnTo>
                <a:lnTo>
                  <a:pt x="1329" y="1045"/>
                </a:lnTo>
                <a:lnTo>
                  <a:pt x="1334" y="1044"/>
                </a:lnTo>
                <a:lnTo>
                  <a:pt x="1355" y="1045"/>
                </a:lnTo>
                <a:lnTo>
                  <a:pt x="1367" y="1045"/>
                </a:lnTo>
                <a:lnTo>
                  <a:pt x="1383" y="1047"/>
                </a:lnTo>
                <a:lnTo>
                  <a:pt x="1391" y="1048"/>
                </a:lnTo>
                <a:lnTo>
                  <a:pt x="1398" y="1050"/>
                </a:lnTo>
                <a:lnTo>
                  <a:pt x="1403" y="1054"/>
                </a:lnTo>
                <a:lnTo>
                  <a:pt x="1407" y="1065"/>
                </a:lnTo>
                <a:lnTo>
                  <a:pt x="1410" y="1066"/>
                </a:lnTo>
                <a:lnTo>
                  <a:pt x="1412" y="1068"/>
                </a:lnTo>
                <a:lnTo>
                  <a:pt x="1425" y="1070"/>
                </a:lnTo>
                <a:lnTo>
                  <a:pt x="1437" y="1074"/>
                </a:lnTo>
                <a:lnTo>
                  <a:pt x="1508" y="1104"/>
                </a:lnTo>
                <a:lnTo>
                  <a:pt x="1512" y="1106"/>
                </a:lnTo>
                <a:lnTo>
                  <a:pt x="1515" y="1104"/>
                </a:lnTo>
                <a:lnTo>
                  <a:pt x="1543" y="1093"/>
                </a:lnTo>
                <a:lnTo>
                  <a:pt x="1550" y="1093"/>
                </a:lnTo>
                <a:lnTo>
                  <a:pt x="1554" y="1092"/>
                </a:lnTo>
                <a:lnTo>
                  <a:pt x="1564" y="1086"/>
                </a:lnTo>
                <a:lnTo>
                  <a:pt x="1581" y="1075"/>
                </a:lnTo>
                <a:lnTo>
                  <a:pt x="1587" y="1071"/>
                </a:lnTo>
                <a:lnTo>
                  <a:pt x="1591" y="1069"/>
                </a:lnTo>
                <a:lnTo>
                  <a:pt x="1597" y="1068"/>
                </a:lnTo>
                <a:lnTo>
                  <a:pt x="1607" y="1065"/>
                </a:lnTo>
                <a:lnTo>
                  <a:pt x="1610" y="1076"/>
                </a:lnTo>
                <a:lnTo>
                  <a:pt x="1613" y="1081"/>
                </a:lnTo>
                <a:lnTo>
                  <a:pt x="1619" y="1103"/>
                </a:lnTo>
                <a:lnTo>
                  <a:pt x="1634" y="1145"/>
                </a:lnTo>
                <a:lnTo>
                  <a:pt x="1638" y="1156"/>
                </a:lnTo>
                <a:lnTo>
                  <a:pt x="1641" y="1166"/>
                </a:lnTo>
                <a:lnTo>
                  <a:pt x="1651" y="1186"/>
                </a:lnTo>
                <a:lnTo>
                  <a:pt x="1655" y="1198"/>
                </a:lnTo>
                <a:lnTo>
                  <a:pt x="1658" y="1215"/>
                </a:lnTo>
                <a:lnTo>
                  <a:pt x="1661" y="1223"/>
                </a:lnTo>
                <a:lnTo>
                  <a:pt x="1662" y="1229"/>
                </a:lnTo>
                <a:lnTo>
                  <a:pt x="1665" y="1236"/>
                </a:lnTo>
                <a:lnTo>
                  <a:pt x="1667" y="1244"/>
                </a:lnTo>
                <a:lnTo>
                  <a:pt x="1671" y="1255"/>
                </a:lnTo>
                <a:lnTo>
                  <a:pt x="1676" y="1266"/>
                </a:lnTo>
                <a:lnTo>
                  <a:pt x="1681" y="1276"/>
                </a:lnTo>
                <a:lnTo>
                  <a:pt x="1690" y="1290"/>
                </a:lnTo>
                <a:lnTo>
                  <a:pt x="1697" y="1303"/>
                </a:lnTo>
                <a:lnTo>
                  <a:pt x="1704" y="1320"/>
                </a:lnTo>
                <a:lnTo>
                  <a:pt x="1708" y="1336"/>
                </a:lnTo>
                <a:lnTo>
                  <a:pt x="1708" y="1342"/>
                </a:lnTo>
                <a:lnTo>
                  <a:pt x="1708" y="1357"/>
                </a:lnTo>
                <a:lnTo>
                  <a:pt x="1709" y="1370"/>
                </a:lnTo>
                <a:lnTo>
                  <a:pt x="1711" y="1384"/>
                </a:lnTo>
                <a:lnTo>
                  <a:pt x="1743" y="1411"/>
                </a:lnTo>
                <a:lnTo>
                  <a:pt x="1746" y="1411"/>
                </a:lnTo>
                <a:lnTo>
                  <a:pt x="1757" y="1418"/>
                </a:lnTo>
                <a:lnTo>
                  <a:pt x="1774" y="1431"/>
                </a:lnTo>
                <a:lnTo>
                  <a:pt x="1780" y="1436"/>
                </a:lnTo>
                <a:lnTo>
                  <a:pt x="1785" y="1438"/>
                </a:lnTo>
                <a:lnTo>
                  <a:pt x="1790" y="1442"/>
                </a:lnTo>
                <a:lnTo>
                  <a:pt x="1801" y="1447"/>
                </a:lnTo>
                <a:lnTo>
                  <a:pt x="1805" y="1448"/>
                </a:lnTo>
                <a:lnTo>
                  <a:pt x="1810" y="1450"/>
                </a:lnTo>
                <a:lnTo>
                  <a:pt x="1825" y="1454"/>
                </a:lnTo>
                <a:lnTo>
                  <a:pt x="1831" y="1457"/>
                </a:lnTo>
                <a:lnTo>
                  <a:pt x="1876" y="1475"/>
                </a:lnTo>
                <a:lnTo>
                  <a:pt x="1886" y="1480"/>
                </a:lnTo>
                <a:lnTo>
                  <a:pt x="1892" y="1482"/>
                </a:lnTo>
                <a:lnTo>
                  <a:pt x="1900" y="1486"/>
                </a:lnTo>
                <a:lnTo>
                  <a:pt x="1902" y="1481"/>
                </a:lnTo>
                <a:lnTo>
                  <a:pt x="1905" y="1478"/>
                </a:lnTo>
                <a:lnTo>
                  <a:pt x="1909" y="1473"/>
                </a:lnTo>
                <a:lnTo>
                  <a:pt x="1918" y="1471"/>
                </a:lnTo>
                <a:lnTo>
                  <a:pt x="1928" y="1470"/>
                </a:lnTo>
                <a:lnTo>
                  <a:pt x="1934" y="1469"/>
                </a:lnTo>
                <a:lnTo>
                  <a:pt x="1939" y="1465"/>
                </a:lnTo>
                <a:lnTo>
                  <a:pt x="1945" y="1461"/>
                </a:lnTo>
                <a:lnTo>
                  <a:pt x="1950" y="1454"/>
                </a:lnTo>
                <a:lnTo>
                  <a:pt x="1955" y="1447"/>
                </a:lnTo>
                <a:lnTo>
                  <a:pt x="1967" y="1434"/>
                </a:lnTo>
                <a:lnTo>
                  <a:pt x="1971" y="1431"/>
                </a:lnTo>
                <a:lnTo>
                  <a:pt x="1972" y="1427"/>
                </a:lnTo>
                <a:lnTo>
                  <a:pt x="1973" y="1421"/>
                </a:lnTo>
                <a:lnTo>
                  <a:pt x="1975" y="1417"/>
                </a:lnTo>
                <a:lnTo>
                  <a:pt x="1977" y="1413"/>
                </a:lnTo>
                <a:lnTo>
                  <a:pt x="1985" y="1405"/>
                </a:lnTo>
                <a:lnTo>
                  <a:pt x="1987" y="1400"/>
                </a:lnTo>
                <a:lnTo>
                  <a:pt x="1988" y="1396"/>
                </a:lnTo>
                <a:lnTo>
                  <a:pt x="1989" y="1391"/>
                </a:lnTo>
                <a:lnTo>
                  <a:pt x="1986" y="1378"/>
                </a:lnTo>
                <a:lnTo>
                  <a:pt x="1985" y="1370"/>
                </a:lnTo>
                <a:lnTo>
                  <a:pt x="1985" y="1365"/>
                </a:lnTo>
                <a:lnTo>
                  <a:pt x="1987" y="1361"/>
                </a:lnTo>
                <a:lnTo>
                  <a:pt x="1994" y="1356"/>
                </a:lnTo>
                <a:lnTo>
                  <a:pt x="2002" y="1349"/>
                </a:lnTo>
                <a:lnTo>
                  <a:pt x="2009" y="1342"/>
                </a:lnTo>
                <a:lnTo>
                  <a:pt x="2013" y="1336"/>
                </a:lnTo>
                <a:lnTo>
                  <a:pt x="2014" y="1332"/>
                </a:lnTo>
                <a:lnTo>
                  <a:pt x="2014" y="1322"/>
                </a:lnTo>
                <a:lnTo>
                  <a:pt x="2015" y="1316"/>
                </a:lnTo>
                <a:lnTo>
                  <a:pt x="2015" y="1310"/>
                </a:lnTo>
                <a:lnTo>
                  <a:pt x="2017" y="1300"/>
                </a:lnTo>
                <a:lnTo>
                  <a:pt x="2017" y="1289"/>
                </a:lnTo>
                <a:lnTo>
                  <a:pt x="2017" y="1283"/>
                </a:lnTo>
                <a:lnTo>
                  <a:pt x="2017" y="1276"/>
                </a:lnTo>
                <a:lnTo>
                  <a:pt x="2020" y="1262"/>
                </a:lnTo>
                <a:lnTo>
                  <a:pt x="2020" y="1249"/>
                </a:lnTo>
                <a:lnTo>
                  <a:pt x="2021" y="1231"/>
                </a:lnTo>
                <a:lnTo>
                  <a:pt x="2021" y="1220"/>
                </a:lnTo>
                <a:lnTo>
                  <a:pt x="2019" y="1214"/>
                </a:lnTo>
                <a:lnTo>
                  <a:pt x="2010" y="1209"/>
                </a:lnTo>
                <a:lnTo>
                  <a:pt x="2008" y="1203"/>
                </a:lnTo>
                <a:lnTo>
                  <a:pt x="2003" y="1197"/>
                </a:lnTo>
                <a:lnTo>
                  <a:pt x="2001" y="1192"/>
                </a:lnTo>
                <a:lnTo>
                  <a:pt x="1999" y="1184"/>
                </a:lnTo>
                <a:lnTo>
                  <a:pt x="1999" y="1178"/>
                </a:lnTo>
                <a:lnTo>
                  <a:pt x="2004" y="1160"/>
                </a:lnTo>
                <a:lnTo>
                  <a:pt x="2015" y="1146"/>
                </a:lnTo>
                <a:lnTo>
                  <a:pt x="2026" y="1139"/>
                </a:lnTo>
                <a:lnTo>
                  <a:pt x="2031" y="1134"/>
                </a:lnTo>
                <a:lnTo>
                  <a:pt x="2033" y="1130"/>
                </a:lnTo>
                <a:lnTo>
                  <a:pt x="2033" y="1127"/>
                </a:lnTo>
                <a:lnTo>
                  <a:pt x="2031" y="1119"/>
                </a:lnTo>
                <a:lnTo>
                  <a:pt x="2033" y="1112"/>
                </a:lnTo>
                <a:lnTo>
                  <a:pt x="2034" y="1106"/>
                </a:lnTo>
                <a:lnTo>
                  <a:pt x="2033" y="1102"/>
                </a:lnTo>
                <a:lnTo>
                  <a:pt x="2036" y="1088"/>
                </a:lnTo>
                <a:lnTo>
                  <a:pt x="2040" y="1082"/>
                </a:lnTo>
                <a:lnTo>
                  <a:pt x="2044" y="1076"/>
                </a:lnTo>
                <a:lnTo>
                  <a:pt x="2052" y="1069"/>
                </a:lnTo>
                <a:lnTo>
                  <a:pt x="2055" y="1065"/>
                </a:lnTo>
                <a:lnTo>
                  <a:pt x="2055" y="1060"/>
                </a:lnTo>
                <a:lnTo>
                  <a:pt x="2053" y="1056"/>
                </a:lnTo>
                <a:lnTo>
                  <a:pt x="2050" y="1052"/>
                </a:lnTo>
                <a:lnTo>
                  <a:pt x="2042" y="1047"/>
                </a:lnTo>
                <a:lnTo>
                  <a:pt x="2037" y="1044"/>
                </a:lnTo>
                <a:lnTo>
                  <a:pt x="2028" y="1038"/>
                </a:lnTo>
                <a:lnTo>
                  <a:pt x="2023" y="1033"/>
                </a:lnTo>
                <a:lnTo>
                  <a:pt x="2020" y="1029"/>
                </a:lnTo>
                <a:lnTo>
                  <a:pt x="2019" y="1026"/>
                </a:lnTo>
                <a:lnTo>
                  <a:pt x="2019" y="1021"/>
                </a:lnTo>
                <a:lnTo>
                  <a:pt x="2018" y="1006"/>
                </a:lnTo>
                <a:lnTo>
                  <a:pt x="2019" y="997"/>
                </a:lnTo>
                <a:lnTo>
                  <a:pt x="2018" y="991"/>
                </a:lnTo>
                <a:lnTo>
                  <a:pt x="2020" y="988"/>
                </a:lnTo>
                <a:lnTo>
                  <a:pt x="2021" y="981"/>
                </a:lnTo>
                <a:lnTo>
                  <a:pt x="2026" y="967"/>
                </a:lnTo>
                <a:lnTo>
                  <a:pt x="2028" y="964"/>
                </a:lnTo>
                <a:lnTo>
                  <a:pt x="2031" y="960"/>
                </a:lnTo>
                <a:lnTo>
                  <a:pt x="2039" y="957"/>
                </a:lnTo>
                <a:lnTo>
                  <a:pt x="2046" y="956"/>
                </a:lnTo>
                <a:lnTo>
                  <a:pt x="2050" y="959"/>
                </a:lnTo>
                <a:lnTo>
                  <a:pt x="2053" y="963"/>
                </a:lnTo>
                <a:lnTo>
                  <a:pt x="2062" y="969"/>
                </a:lnTo>
                <a:lnTo>
                  <a:pt x="2071" y="973"/>
                </a:lnTo>
                <a:lnTo>
                  <a:pt x="2076" y="974"/>
                </a:lnTo>
                <a:lnTo>
                  <a:pt x="2077" y="976"/>
                </a:lnTo>
                <a:lnTo>
                  <a:pt x="2078" y="978"/>
                </a:lnTo>
                <a:lnTo>
                  <a:pt x="2079" y="985"/>
                </a:lnTo>
                <a:lnTo>
                  <a:pt x="2082" y="997"/>
                </a:lnTo>
                <a:lnTo>
                  <a:pt x="2079" y="1008"/>
                </a:lnTo>
                <a:lnTo>
                  <a:pt x="2076" y="1016"/>
                </a:lnTo>
                <a:lnTo>
                  <a:pt x="2073" y="1020"/>
                </a:lnTo>
                <a:lnTo>
                  <a:pt x="2073" y="1024"/>
                </a:lnTo>
                <a:lnTo>
                  <a:pt x="2076" y="1029"/>
                </a:lnTo>
                <a:lnTo>
                  <a:pt x="2087" y="1031"/>
                </a:lnTo>
                <a:lnTo>
                  <a:pt x="2097" y="1032"/>
                </a:lnTo>
                <a:lnTo>
                  <a:pt x="2108" y="1031"/>
                </a:lnTo>
                <a:lnTo>
                  <a:pt x="2110" y="1031"/>
                </a:lnTo>
                <a:lnTo>
                  <a:pt x="2121" y="1027"/>
                </a:lnTo>
                <a:lnTo>
                  <a:pt x="2126" y="1027"/>
                </a:lnTo>
                <a:lnTo>
                  <a:pt x="2130" y="1029"/>
                </a:lnTo>
                <a:lnTo>
                  <a:pt x="2131" y="1029"/>
                </a:lnTo>
                <a:lnTo>
                  <a:pt x="2136" y="1028"/>
                </a:lnTo>
                <a:lnTo>
                  <a:pt x="2148" y="1036"/>
                </a:lnTo>
                <a:lnTo>
                  <a:pt x="2158" y="1039"/>
                </a:lnTo>
                <a:lnTo>
                  <a:pt x="2167" y="1042"/>
                </a:lnTo>
                <a:lnTo>
                  <a:pt x="2175" y="1042"/>
                </a:lnTo>
                <a:lnTo>
                  <a:pt x="2180" y="1044"/>
                </a:lnTo>
                <a:lnTo>
                  <a:pt x="2196" y="1042"/>
                </a:lnTo>
                <a:lnTo>
                  <a:pt x="2206" y="1044"/>
                </a:lnTo>
                <a:lnTo>
                  <a:pt x="2217" y="1044"/>
                </a:lnTo>
                <a:lnTo>
                  <a:pt x="2224" y="1043"/>
                </a:lnTo>
                <a:lnTo>
                  <a:pt x="2233" y="1040"/>
                </a:lnTo>
                <a:lnTo>
                  <a:pt x="2248" y="1034"/>
                </a:lnTo>
                <a:lnTo>
                  <a:pt x="2249" y="1033"/>
                </a:lnTo>
                <a:lnTo>
                  <a:pt x="2255" y="1032"/>
                </a:lnTo>
                <a:lnTo>
                  <a:pt x="2259" y="1028"/>
                </a:lnTo>
                <a:lnTo>
                  <a:pt x="2268" y="1024"/>
                </a:lnTo>
                <a:lnTo>
                  <a:pt x="2272" y="1024"/>
                </a:lnTo>
                <a:lnTo>
                  <a:pt x="2280" y="1026"/>
                </a:lnTo>
                <a:lnTo>
                  <a:pt x="2284" y="1026"/>
                </a:lnTo>
                <a:lnTo>
                  <a:pt x="2288" y="1026"/>
                </a:lnTo>
                <a:lnTo>
                  <a:pt x="2293" y="1022"/>
                </a:lnTo>
                <a:lnTo>
                  <a:pt x="2296" y="1020"/>
                </a:lnTo>
                <a:lnTo>
                  <a:pt x="2301" y="1017"/>
                </a:lnTo>
                <a:lnTo>
                  <a:pt x="2311" y="1015"/>
                </a:lnTo>
                <a:lnTo>
                  <a:pt x="2320" y="1011"/>
                </a:lnTo>
                <a:lnTo>
                  <a:pt x="2335" y="1006"/>
                </a:lnTo>
                <a:lnTo>
                  <a:pt x="2351" y="1004"/>
                </a:lnTo>
                <a:lnTo>
                  <a:pt x="2383" y="996"/>
                </a:lnTo>
                <a:lnTo>
                  <a:pt x="2388" y="984"/>
                </a:lnTo>
                <a:lnTo>
                  <a:pt x="2399" y="975"/>
                </a:lnTo>
                <a:lnTo>
                  <a:pt x="2416" y="976"/>
                </a:lnTo>
                <a:lnTo>
                  <a:pt x="2420" y="978"/>
                </a:lnTo>
                <a:lnTo>
                  <a:pt x="2424" y="980"/>
                </a:lnTo>
                <a:lnTo>
                  <a:pt x="2434" y="992"/>
                </a:lnTo>
                <a:lnTo>
                  <a:pt x="2446" y="1004"/>
                </a:lnTo>
                <a:lnTo>
                  <a:pt x="2466" y="1007"/>
                </a:lnTo>
                <a:lnTo>
                  <a:pt x="2469" y="1007"/>
                </a:lnTo>
                <a:lnTo>
                  <a:pt x="2473" y="1010"/>
                </a:lnTo>
                <a:lnTo>
                  <a:pt x="2476" y="1013"/>
                </a:lnTo>
                <a:lnTo>
                  <a:pt x="2480" y="1018"/>
                </a:lnTo>
                <a:lnTo>
                  <a:pt x="2482" y="1020"/>
                </a:lnTo>
                <a:lnTo>
                  <a:pt x="2484" y="1020"/>
                </a:lnTo>
                <a:lnTo>
                  <a:pt x="2490" y="1016"/>
                </a:lnTo>
                <a:lnTo>
                  <a:pt x="2500" y="1016"/>
                </a:lnTo>
                <a:lnTo>
                  <a:pt x="2514" y="1023"/>
                </a:lnTo>
                <a:lnTo>
                  <a:pt x="2517" y="1027"/>
                </a:lnTo>
                <a:lnTo>
                  <a:pt x="2520" y="1031"/>
                </a:lnTo>
                <a:lnTo>
                  <a:pt x="2526" y="1045"/>
                </a:lnTo>
                <a:lnTo>
                  <a:pt x="2539" y="1063"/>
                </a:lnTo>
                <a:lnTo>
                  <a:pt x="2546" y="1066"/>
                </a:lnTo>
                <a:lnTo>
                  <a:pt x="2549" y="1068"/>
                </a:lnTo>
                <a:lnTo>
                  <a:pt x="2555" y="1068"/>
                </a:lnTo>
                <a:lnTo>
                  <a:pt x="2565" y="1065"/>
                </a:lnTo>
                <a:lnTo>
                  <a:pt x="2569" y="1064"/>
                </a:lnTo>
                <a:lnTo>
                  <a:pt x="2576" y="1066"/>
                </a:lnTo>
                <a:lnTo>
                  <a:pt x="2581" y="1069"/>
                </a:lnTo>
                <a:lnTo>
                  <a:pt x="2585" y="1072"/>
                </a:lnTo>
                <a:lnTo>
                  <a:pt x="2590" y="1076"/>
                </a:lnTo>
                <a:lnTo>
                  <a:pt x="2595" y="1077"/>
                </a:lnTo>
                <a:lnTo>
                  <a:pt x="2611" y="1090"/>
                </a:lnTo>
                <a:lnTo>
                  <a:pt x="2626" y="1104"/>
                </a:lnTo>
                <a:lnTo>
                  <a:pt x="2634" y="1123"/>
                </a:lnTo>
                <a:lnTo>
                  <a:pt x="2638" y="1129"/>
                </a:lnTo>
                <a:lnTo>
                  <a:pt x="2644" y="1139"/>
                </a:lnTo>
                <a:lnTo>
                  <a:pt x="2642" y="1154"/>
                </a:lnTo>
                <a:lnTo>
                  <a:pt x="2639" y="1160"/>
                </a:lnTo>
                <a:lnTo>
                  <a:pt x="2635" y="1171"/>
                </a:lnTo>
                <a:lnTo>
                  <a:pt x="2634" y="1175"/>
                </a:lnTo>
                <a:lnTo>
                  <a:pt x="2628" y="1182"/>
                </a:lnTo>
                <a:lnTo>
                  <a:pt x="2618" y="1196"/>
                </a:lnTo>
                <a:lnTo>
                  <a:pt x="2615" y="1200"/>
                </a:lnTo>
                <a:lnTo>
                  <a:pt x="2602" y="1204"/>
                </a:lnTo>
                <a:lnTo>
                  <a:pt x="2584" y="1219"/>
                </a:lnTo>
                <a:lnTo>
                  <a:pt x="2574" y="1228"/>
                </a:lnTo>
                <a:lnTo>
                  <a:pt x="2565" y="1233"/>
                </a:lnTo>
                <a:lnTo>
                  <a:pt x="2552" y="1225"/>
                </a:lnTo>
                <a:lnTo>
                  <a:pt x="2549" y="1225"/>
                </a:lnTo>
                <a:lnTo>
                  <a:pt x="2546" y="1225"/>
                </a:lnTo>
                <a:lnTo>
                  <a:pt x="2541" y="1228"/>
                </a:lnTo>
                <a:lnTo>
                  <a:pt x="2521" y="1233"/>
                </a:lnTo>
                <a:lnTo>
                  <a:pt x="2515" y="1234"/>
                </a:lnTo>
                <a:lnTo>
                  <a:pt x="2504" y="1241"/>
                </a:lnTo>
                <a:lnTo>
                  <a:pt x="2510" y="1255"/>
                </a:lnTo>
                <a:lnTo>
                  <a:pt x="2530" y="1284"/>
                </a:lnTo>
                <a:lnTo>
                  <a:pt x="2530" y="1285"/>
                </a:lnTo>
                <a:lnTo>
                  <a:pt x="2528" y="1293"/>
                </a:lnTo>
                <a:lnTo>
                  <a:pt x="2522" y="1316"/>
                </a:lnTo>
                <a:lnTo>
                  <a:pt x="2522" y="1324"/>
                </a:lnTo>
                <a:lnTo>
                  <a:pt x="2523" y="1333"/>
                </a:lnTo>
                <a:lnTo>
                  <a:pt x="2522" y="1343"/>
                </a:lnTo>
                <a:lnTo>
                  <a:pt x="2521" y="1353"/>
                </a:lnTo>
                <a:lnTo>
                  <a:pt x="2520" y="1354"/>
                </a:lnTo>
                <a:lnTo>
                  <a:pt x="2519" y="1356"/>
                </a:lnTo>
                <a:lnTo>
                  <a:pt x="2519" y="1357"/>
                </a:lnTo>
                <a:lnTo>
                  <a:pt x="2516" y="1358"/>
                </a:lnTo>
                <a:lnTo>
                  <a:pt x="2514" y="1358"/>
                </a:lnTo>
                <a:lnTo>
                  <a:pt x="2514" y="1359"/>
                </a:lnTo>
                <a:lnTo>
                  <a:pt x="2512" y="1359"/>
                </a:lnTo>
                <a:lnTo>
                  <a:pt x="2510" y="1361"/>
                </a:lnTo>
                <a:lnTo>
                  <a:pt x="2509" y="1361"/>
                </a:lnTo>
                <a:lnTo>
                  <a:pt x="2507" y="1361"/>
                </a:lnTo>
                <a:lnTo>
                  <a:pt x="2506" y="1361"/>
                </a:lnTo>
                <a:lnTo>
                  <a:pt x="2505" y="1361"/>
                </a:lnTo>
                <a:lnTo>
                  <a:pt x="2504" y="1361"/>
                </a:lnTo>
                <a:lnTo>
                  <a:pt x="2503" y="1362"/>
                </a:lnTo>
                <a:lnTo>
                  <a:pt x="2501" y="1363"/>
                </a:lnTo>
                <a:lnTo>
                  <a:pt x="2499" y="1364"/>
                </a:lnTo>
                <a:lnTo>
                  <a:pt x="2496" y="1365"/>
                </a:lnTo>
                <a:lnTo>
                  <a:pt x="2495" y="1365"/>
                </a:lnTo>
                <a:lnTo>
                  <a:pt x="2494" y="1365"/>
                </a:lnTo>
                <a:lnTo>
                  <a:pt x="2492" y="1368"/>
                </a:lnTo>
                <a:lnTo>
                  <a:pt x="2489" y="1369"/>
                </a:lnTo>
                <a:lnTo>
                  <a:pt x="2488" y="1370"/>
                </a:lnTo>
                <a:lnTo>
                  <a:pt x="2487" y="1370"/>
                </a:lnTo>
                <a:lnTo>
                  <a:pt x="2485" y="1370"/>
                </a:lnTo>
                <a:lnTo>
                  <a:pt x="2484" y="1370"/>
                </a:lnTo>
                <a:lnTo>
                  <a:pt x="2480" y="1370"/>
                </a:lnTo>
                <a:lnTo>
                  <a:pt x="2479" y="1370"/>
                </a:lnTo>
                <a:lnTo>
                  <a:pt x="2478" y="1370"/>
                </a:lnTo>
                <a:lnTo>
                  <a:pt x="2477" y="1370"/>
                </a:lnTo>
                <a:lnTo>
                  <a:pt x="2477" y="1372"/>
                </a:lnTo>
                <a:lnTo>
                  <a:pt x="2476" y="1372"/>
                </a:lnTo>
                <a:lnTo>
                  <a:pt x="2474" y="1372"/>
                </a:lnTo>
                <a:lnTo>
                  <a:pt x="2472" y="1370"/>
                </a:lnTo>
                <a:lnTo>
                  <a:pt x="2469" y="1370"/>
                </a:lnTo>
                <a:lnTo>
                  <a:pt x="2468" y="1369"/>
                </a:lnTo>
                <a:lnTo>
                  <a:pt x="2466" y="1369"/>
                </a:lnTo>
                <a:lnTo>
                  <a:pt x="2463" y="1369"/>
                </a:lnTo>
                <a:lnTo>
                  <a:pt x="2461" y="1370"/>
                </a:lnTo>
                <a:lnTo>
                  <a:pt x="2460" y="1370"/>
                </a:lnTo>
                <a:lnTo>
                  <a:pt x="2457" y="1372"/>
                </a:lnTo>
                <a:lnTo>
                  <a:pt x="2456" y="1372"/>
                </a:lnTo>
                <a:lnTo>
                  <a:pt x="2455" y="1372"/>
                </a:lnTo>
                <a:lnTo>
                  <a:pt x="2453" y="1372"/>
                </a:lnTo>
                <a:lnTo>
                  <a:pt x="2452" y="1372"/>
                </a:lnTo>
                <a:lnTo>
                  <a:pt x="2450" y="1372"/>
                </a:lnTo>
                <a:lnTo>
                  <a:pt x="2437" y="1374"/>
                </a:lnTo>
                <a:lnTo>
                  <a:pt x="2432" y="1374"/>
                </a:lnTo>
                <a:lnTo>
                  <a:pt x="2429" y="1374"/>
                </a:lnTo>
                <a:lnTo>
                  <a:pt x="2426" y="1375"/>
                </a:lnTo>
                <a:lnTo>
                  <a:pt x="2425" y="1375"/>
                </a:lnTo>
                <a:lnTo>
                  <a:pt x="2423" y="1375"/>
                </a:lnTo>
                <a:lnTo>
                  <a:pt x="2419" y="1377"/>
                </a:lnTo>
                <a:lnTo>
                  <a:pt x="2418" y="1378"/>
                </a:lnTo>
                <a:lnTo>
                  <a:pt x="2415" y="1378"/>
                </a:lnTo>
                <a:lnTo>
                  <a:pt x="2410" y="1379"/>
                </a:lnTo>
                <a:lnTo>
                  <a:pt x="2404" y="1379"/>
                </a:lnTo>
                <a:lnTo>
                  <a:pt x="2399" y="1380"/>
                </a:lnTo>
                <a:lnTo>
                  <a:pt x="2397" y="1380"/>
                </a:lnTo>
                <a:lnTo>
                  <a:pt x="2394" y="1380"/>
                </a:lnTo>
                <a:lnTo>
                  <a:pt x="2393" y="1380"/>
                </a:lnTo>
                <a:lnTo>
                  <a:pt x="2393" y="1381"/>
                </a:lnTo>
                <a:lnTo>
                  <a:pt x="2393" y="1383"/>
                </a:lnTo>
                <a:lnTo>
                  <a:pt x="2392" y="1384"/>
                </a:lnTo>
                <a:lnTo>
                  <a:pt x="2391" y="1385"/>
                </a:lnTo>
                <a:lnTo>
                  <a:pt x="2389" y="1386"/>
                </a:lnTo>
                <a:lnTo>
                  <a:pt x="2388" y="1388"/>
                </a:lnTo>
                <a:lnTo>
                  <a:pt x="2387" y="1388"/>
                </a:lnTo>
                <a:lnTo>
                  <a:pt x="2386" y="1388"/>
                </a:lnTo>
                <a:lnTo>
                  <a:pt x="2383" y="1386"/>
                </a:lnTo>
                <a:lnTo>
                  <a:pt x="2380" y="1385"/>
                </a:lnTo>
                <a:lnTo>
                  <a:pt x="2378" y="1385"/>
                </a:lnTo>
                <a:lnTo>
                  <a:pt x="2377" y="1385"/>
                </a:lnTo>
                <a:lnTo>
                  <a:pt x="2375" y="1386"/>
                </a:lnTo>
                <a:lnTo>
                  <a:pt x="2373" y="1386"/>
                </a:lnTo>
                <a:lnTo>
                  <a:pt x="2372" y="1385"/>
                </a:lnTo>
                <a:lnTo>
                  <a:pt x="2371" y="1384"/>
                </a:lnTo>
                <a:lnTo>
                  <a:pt x="2370" y="1384"/>
                </a:lnTo>
                <a:lnTo>
                  <a:pt x="2370" y="1383"/>
                </a:lnTo>
                <a:lnTo>
                  <a:pt x="2368" y="1383"/>
                </a:lnTo>
                <a:lnTo>
                  <a:pt x="2367" y="1383"/>
                </a:lnTo>
                <a:lnTo>
                  <a:pt x="2365" y="1383"/>
                </a:lnTo>
                <a:lnTo>
                  <a:pt x="2362" y="1381"/>
                </a:lnTo>
                <a:lnTo>
                  <a:pt x="2361" y="1380"/>
                </a:lnTo>
                <a:lnTo>
                  <a:pt x="2360" y="1380"/>
                </a:lnTo>
                <a:lnTo>
                  <a:pt x="2359" y="1381"/>
                </a:lnTo>
                <a:lnTo>
                  <a:pt x="2357" y="1381"/>
                </a:lnTo>
                <a:lnTo>
                  <a:pt x="2356" y="1383"/>
                </a:lnTo>
                <a:lnTo>
                  <a:pt x="2355" y="1384"/>
                </a:lnTo>
                <a:lnTo>
                  <a:pt x="2354" y="1385"/>
                </a:lnTo>
                <a:lnTo>
                  <a:pt x="2352" y="1386"/>
                </a:lnTo>
                <a:lnTo>
                  <a:pt x="2352" y="1388"/>
                </a:lnTo>
                <a:lnTo>
                  <a:pt x="2352" y="1390"/>
                </a:lnTo>
                <a:lnTo>
                  <a:pt x="2351" y="1393"/>
                </a:lnTo>
                <a:lnTo>
                  <a:pt x="2351" y="1394"/>
                </a:lnTo>
                <a:lnTo>
                  <a:pt x="2351" y="1395"/>
                </a:lnTo>
                <a:lnTo>
                  <a:pt x="2351" y="1396"/>
                </a:lnTo>
                <a:lnTo>
                  <a:pt x="2350" y="1397"/>
                </a:lnTo>
                <a:lnTo>
                  <a:pt x="2349" y="1399"/>
                </a:lnTo>
                <a:lnTo>
                  <a:pt x="2348" y="1400"/>
                </a:lnTo>
                <a:lnTo>
                  <a:pt x="2346" y="1401"/>
                </a:lnTo>
                <a:lnTo>
                  <a:pt x="2345" y="1401"/>
                </a:lnTo>
                <a:lnTo>
                  <a:pt x="2346" y="1404"/>
                </a:lnTo>
                <a:lnTo>
                  <a:pt x="2348" y="1404"/>
                </a:lnTo>
                <a:lnTo>
                  <a:pt x="2349" y="1405"/>
                </a:lnTo>
                <a:lnTo>
                  <a:pt x="2351" y="1406"/>
                </a:lnTo>
                <a:lnTo>
                  <a:pt x="2352" y="1407"/>
                </a:lnTo>
                <a:lnTo>
                  <a:pt x="2352" y="1410"/>
                </a:lnTo>
                <a:lnTo>
                  <a:pt x="2352" y="1411"/>
                </a:lnTo>
                <a:lnTo>
                  <a:pt x="2351" y="1412"/>
                </a:lnTo>
                <a:lnTo>
                  <a:pt x="2350" y="1413"/>
                </a:lnTo>
                <a:lnTo>
                  <a:pt x="2350" y="1415"/>
                </a:lnTo>
                <a:lnTo>
                  <a:pt x="2348" y="1415"/>
                </a:lnTo>
                <a:lnTo>
                  <a:pt x="2346" y="1416"/>
                </a:lnTo>
                <a:lnTo>
                  <a:pt x="2345" y="1417"/>
                </a:lnTo>
                <a:lnTo>
                  <a:pt x="2344" y="1417"/>
                </a:lnTo>
                <a:lnTo>
                  <a:pt x="2343" y="1417"/>
                </a:lnTo>
                <a:lnTo>
                  <a:pt x="2341" y="1417"/>
                </a:lnTo>
                <a:lnTo>
                  <a:pt x="2341" y="1416"/>
                </a:lnTo>
                <a:lnTo>
                  <a:pt x="2341" y="1415"/>
                </a:lnTo>
                <a:lnTo>
                  <a:pt x="2323" y="1426"/>
                </a:lnTo>
                <a:lnTo>
                  <a:pt x="2306" y="1437"/>
                </a:lnTo>
                <a:lnTo>
                  <a:pt x="2304" y="1437"/>
                </a:lnTo>
                <a:lnTo>
                  <a:pt x="2303" y="1436"/>
                </a:lnTo>
                <a:lnTo>
                  <a:pt x="2302" y="1436"/>
                </a:lnTo>
                <a:lnTo>
                  <a:pt x="2302" y="1437"/>
                </a:lnTo>
                <a:lnTo>
                  <a:pt x="2302" y="1438"/>
                </a:lnTo>
                <a:lnTo>
                  <a:pt x="2301" y="1438"/>
                </a:lnTo>
                <a:lnTo>
                  <a:pt x="2300" y="1439"/>
                </a:lnTo>
                <a:lnTo>
                  <a:pt x="2298" y="1439"/>
                </a:lnTo>
                <a:lnTo>
                  <a:pt x="2298" y="1438"/>
                </a:lnTo>
                <a:lnTo>
                  <a:pt x="2296" y="1437"/>
                </a:lnTo>
                <a:lnTo>
                  <a:pt x="2295" y="1437"/>
                </a:lnTo>
                <a:lnTo>
                  <a:pt x="2292" y="1437"/>
                </a:lnTo>
                <a:lnTo>
                  <a:pt x="2291" y="1437"/>
                </a:lnTo>
                <a:lnTo>
                  <a:pt x="2288" y="1437"/>
                </a:lnTo>
                <a:lnTo>
                  <a:pt x="2287" y="1437"/>
                </a:lnTo>
                <a:lnTo>
                  <a:pt x="2287" y="1438"/>
                </a:lnTo>
                <a:lnTo>
                  <a:pt x="2286" y="1441"/>
                </a:lnTo>
                <a:lnTo>
                  <a:pt x="2286" y="1443"/>
                </a:lnTo>
                <a:lnTo>
                  <a:pt x="2285" y="1445"/>
                </a:lnTo>
                <a:lnTo>
                  <a:pt x="2285" y="1448"/>
                </a:lnTo>
                <a:lnTo>
                  <a:pt x="2285" y="1449"/>
                </a:lnTo>
                <a:lnTo>
                  <a:pt x="2285" y="1450"/>
                </a:lnTo>
                <a:lnTo>
                  <a:pt x="2285" y="1452"/>
                </a:lnTo>
                <a:lnTo>
                  <a:pt x="2286" y="1453"/>
                </a:lnTo>
                <a:lnTo>
                  <a:pt x="2285" y="1453"/>
                </a:lnTo>
                <a:lnTo>
                  <a:pt x="2285" y="1454"/>
                </a:lnTo>
                <a:lnTo>
                  <a:pt x="2284" y="1454"/>
                </a:lnTo>
                <a:lnTo>
                  <a:pt x="2282" y="1453"/>
                </a:lnTo>
                <a:lnTo>
                  <a:pt x="2281" y="1452"/>
                </a:lnTo>
                <a:lnTo>
                  <a:pt x="2280" y="1452"/>
                </a:lnTo>
                <a:lnTo>
                  <a:pt x="2275" y="1450"/>
                </a:lnTo>
                <a:lnTo>
                  <a:pt x="2271" y="1450"/>
                </a:lnTo>
                <a:lnTo>
                  <a:pt x="2270" y="1450"/>
                </a:lnTo>
                <a:lnTo>
                  <a:pt x="2269" y="1449"/>
                </a:lnTo>
                <a:lnTo>
                  <a:pt x="2266" y="1449"/>
                </a:lnTo>
                <a:lnTo>
                  <a:pt x="2264" y="1449"/>
                </a:lnTo>
                <a:lnTo>
                  <a:pt x="2263" y="1449"/>
                </a:lnTo>
                <a:lnTo>
                  <a:pt x="2260" y="1448"/>
                </a:lnTo>
                <a:lnTo>
                  <a:pt x="2259" y="1447"/>
                </a:lnTo>
                <a:lnTo>
                  <a:pt x="2258" y="1445"/>
                </a:lnTo>
                <a:lnTo>
                  <a:pt x="2256" y="1445"/>
                </a:lnTo>
                <a:lnTo>
                  <a:pt x="2252" y="1445"/>
                </a:lnTo>
                <a:lnTo>
                  <a:pt x="2249" y="1445"/>
                </a:lnTo>
                <a:lnTo>
                  <a:pt x="2245" y="1445"/>
                </a:lnTo>
                <a:lnTo>
                  <a:pt x="2244" y="1445"/>
                </a:lnTo>
                <a:lnTo>
                  <a:pt x="2242" y="1444"/>
                </a:lnTo>
                <a:lnTo>
                  <a:pt x="2240" y="1444"/>
                </a:lnTo>
                <a:lnTo>
                  <a:pt x="2239" y="1445"/>
                </a:lnTo>
                <a:lnTo>
                  <a:pt x="2238" y="1447"/>
                </a:lnTo>
                <a:lnTo>
                  <a:pt x="2238" y="1448"/>
                </a:lnTo>
                <a:lnTo>
                  <a:pt x="2237" y="1449"/>
                </a:lnTo>
                <a:lnTo>
                  <a:pt x="2236" y="1450"/>
                </a:lnTo>
                <a:lnTo>
                  <a:pt x="2234" y="1449"/>
                </a:lnTo>
                <a:lnTo>
                  <a:pt x="2233" y="1449"/>
                </a:lnTo>
                <a:lnTo>
                  <a:pt x="2232" y="1449"/>
                </a:lnTo>
                <a:lnTo>
                  <a:pt x="2229" y="1450"/>
                </a:lnTo>
                <a:lnTo>
                  <a:pt x="2228" y="1450"/>
                </a:lnTo>
                <a:lnTo>
                  <a:pt x="2226" y="1453"/>
                </a:lnTo>
                <a:lnTo>
                  <a:pt x="2224" y="1454"/>
                </a:lnTo>
                <a:lnTo>
                  <a:pt x="2222" y="1455"/>
                </a:lnTo>
                <a:lnTo>
                  <a:pt x="2218" y="1457"/>
                </a:lnTo>
                <a:lnTo>
                  <a:pt x="2216" y="1458"/>
                </a:lnTo>
                <a:lnTo>
                  <a:pt x="2196" y="1470"/>
                </a:lnTo>
                <a:lnTo>
                  <a:pt x="2194" y="1471"/>
                </a:lnTo>
                <a:lnTo>
                  <a:pt x="2188" y="1474"/>
                </a:lnTo>
                <a:lnTo>
                  <a:pt x="2169" y="1485"/>
                </a:lnTo>
                <a:lnTo>
                  <a:pt x="2164" y="1487"/>
                </a:lnTo>
                <a:lnTo>
                  <a:pt x="2149" y="1494"/>
                </a:lnTo>
                <a:lnTo>
                  <a:pt x="2132" y="1501"/>
                </a:lnTo>
                <a:lnTo>
                  <a:pt x="2108" y="1510"/>
                </a:lnTo>
                <a:lnTo>
                  <a:pt x="2101" y="1512"/>
                </a:lnTo>
                <a:lnTo>
                  <a:pt x="2099" y="1513"/>
                </a:lnTo>
                <a:lnTo>
                  <a:pt x="2098" y="1513"/>
                </a:lnTo>
                <a:lnTo>
                  <a:pt x="2097" y="1513"/>
                </a:lnTo>
                <a:lnTo>
                  <a:pt x="2092" y="1524"/>
                </a:lnTo>
                <a:lnTo>
                  <a:pt x="2089" y="1528"/>
                </a:lnTo>
                <a:lnTo>
                  <a:pt x="2084" y="1530"/>
                </a:lnTo>
                <a:lnTo>
                  <a:pt x="2079" y="1533"/>
                </a:lnTo>
                <a:lnTo>
                  <a:pt x="2074" y="1534"/>
                </a:lnTo>
                <a:lnTo>
                  <a:pt x="2073" y="1534"/>
                </a:lnTo>
                <a:lnTo>
                  <a:pt x="2071" y="1534"/>
                </a:lnTo>
                <a:lnTo>
                  <a:pt x="2069" y="1537"/>
                </a:lnTo>
                <a:lnTo>
                  <a:pt x="2069" y="1538"/>
                </a:lnTo>
                <a:lnTo>
                  <a:pt x="2069" y="1539"/>
                </a:lnTo>
                <a:lnTo>
                  <a:pt x="2068" y="1539"/>
                </a:lnTo>
                <a:lnTo>
                  <a:pt x="2068" y="1540"/>
                </a:lnTo>
                <a:lnTo>
                  <a:pt x="2067" y="1540"/>
                </a:lnTo>
                <a:lnTo>
                  <a:pt x="2067" y="1544"/>
                </a:lnTo>
                <a:lnTo>
                  <a:pt x="2066" y="1550"/>
                </a:lnTo>
                <a:lnTo>
                  <a:pt x="2066" y="1551"/>
                </a:lnTo>
                <a:lnTo>
                  <a:pt x="2066" y="1553"/>
                </a:lnTo>
                <a:lnTo>
                  <a:pt x="2066" y="1554"/>
                </a:lnTo>
                <a:lnTo>
                  <a:pt x="2065" y="1556"/>
                </a:lnTo>
                <a:lnTo>
                  <a:pt x="2068" y="1556"/>
                </a:lnTo>
                <a:lnTo>
                  <a:pt x="2067" y="1560"/>
                </a:lnTo>
                <a:lnTo>
                  <a:pt x="2068" y="1560"/>
                </a:lnTo>
                <a:lnTo>
                  <a:pt x="2067" y="1564"/>
                </a:lnTo>
                <a:lnTo>
                  <a:pt x="2072" y="1567"/>
                </a:lnTo>
                <a:lnTo>
                  <a:pt x="2071" y="1571"/>
                </a:lnTo>
                <a:lnTo>
                  <a:pt x="2066" y="1577"/>
                </a:lnTo>
                <a:lnTo>
                  <a:pt x="2067" y="1578"/>
                </a:lnTo>
                <a:lnTo>
                  <a:pt x="2066" y="1580"/>
                </a:lnTo>
                <a:lnTo>
                  <a:pt x="2066" y="1585"/>
                </a:lnTo>
                <a:lnTo>
                  <a:pt x="2060" y="1588"/>
                </a:lnTo>
                <a:lnTo>
                  <a:pt x="2058" y="1587"/>
                </a:lnTo>
                <a:lnTo>
                  <a:pt x="2057" y="1587"/>
                </a:lnTo>
                <a:lnTo>
                  <a:pt x="2056" y="1586"/>
                </a:lnTo>
                <a:lnTo>
                  <a:pt x="2055" y="1586"/>
                </a:lnTo>
                <a:lnTo>
                  <a:pt x="2055" y="1585"/>
                </a:lnTo>
                <a:lnTo>
                  <a:pt x="2053" y="1585"/>
                </a:lnTo>
                <a:lnTo>
                  <a:pt x="2052" y="1585"/>
                </a:lnTo>
                <a:lnTo>
                  <a:pt x="2051" y="1585"/>
                </a:lnTo>
                <a:lnTo>
                  <a:pt x="2051" y="1583"/>
                </a:lnTo>
                <a:lnTo>
                  <a:pt x="2050" y="1583"/>
                </a:lnTo>
                <a:lnTo>
                  <a:pt x="2050" y="1582"/>
                </a:lnTo>
                <a:lnTo>
                  <a:pt x="2047" y="1581"/>
                </a:lnTo>
                <a:lnTo>
                  <a:pt x="2046" y="1582"/>
                </a:lnTo>
                <a:lnTo>
                  <a:pt x="2045" y="1582"/>
                </a:lnTo>
                <a:lnTo>
                  <a:pt x="2042" y="1583"/>
                </a:lnTo>
                <a:lnTo>
                  <a:pt x="2040" y="1585"/>
                </a:lnTo>
                <a:lnTo>
                  <a:pt x="2039" y="1585"/>
                </a:lnTo>
                <a:lnTo>
                  <a:pt x="2037" y="1585"/>
                </a:lnTo>
                <a:lnTo>
                  <a:pt x="2036" y="1583"/>
                </a:lnTo>
                <a:lnTo>
                  <a:pt x="2036" y="1582"/>
                </a:lnTo>
                <a:lnTo>
                  <a:pt x="2036" y="1578"/>
                </a:lnTo>
                <a:lnTo>
                  <a:pt x="2036" y="1576"/>
                </a:lnTo>
                <a:lnTo>
                  <a:pt x="2036" y="1574"/>
                </a:lnTo>
                <a:lnTo>
                  <a:pt x="2036" y="1572"/>
                </a:lnTo>
                <a:lnTo>
                  <a:pt x="2035" y="1571"/>
                </a:lnTo>
                <a:lnTo>
                  <a:pt x="2034" y="1570"/>
                </a:lnTo>
                <a:lnTo>
                  <a:pt x="2034" y="1569"/>
                </a:lnTo>
                <a:lnTo>
                  <a:pt x="2031" y="1569"/>
                </a:lnTo>
                <a:lnTo>
                  <a:pt x="2030" y="1567"/>
                </a:lnTo>
                <a:lnTo>
                  <a:pt x="2025" y="1567"/>
                </a:lnTo>
                <a:lnTo>
                  <a:pt x="2021" y="1569"/>
                </a:lnTo>
                <a:lnTo>
                  <a:pt x="2020" y="1569"/>
                </a:lnTo>
                <a:lnTo>
                  <a:pt x="2020" y="1570"/>
                </a:lnTo>
                <a:lnTo>
                  <a:pt x="2018" y="1570"/>
                </a:lnTo>
                <a:lnTo>
                  <a:pt x="2017" y="1572"/>
                </a:lnTo>
                <a:lnTo>
                  <a:pt x="2013" y="1576"/>
                </a:lnTo>
                <a:lnTo>
                  <a:pt x="2010" y="1577"/>
                </a:lnTo>
                <a:lnTo>
                  <a:pt x="2009" y="1578"/>
                </a:lnTo>
                <a:lnTo>
                  <a:pt x="2014" y="1586"/>
                </a:lnTo>
                <a:lnTo>
                  <a:pt x="2015" y="1588"/>
                </a:lnTo>
                <a:lnTo>
                  <a:pt x="2015" y="1594"/>
                </a:lnTo>
                <a:lnTo>
                  <a:pt x="2015" y="1596"/>
                </a:lnTo>
                <a:lnTo>
                  <a:pt x="2017" y="1597"/>
                </a:lnTo>
                <a:lnTo>
                  <a:pt x="2017" y="1598"/>
                </a:lnTo>
                <a:lnTo>
                  <a:pt x="2015" y="1598"/>
                </a:lnTo>
                <a:lnTo>
                  <a:pt x="2015" y="1599"/>
                </a:lnTo>
                <a:lnTo>
                  <a:pt x="2014" y="1601"/>
                </a:lnTo>
                <a:lnTo>
                  <a:pt x="2013" y="1603"/>
                </a:lnTo>
                <a:lnTo>
                  <a:pt x="2009" y="1606"/>
                </a:lnTo>
                <a:lnTo>
                  <a:pt x="2008" y="1607"/>
                </a:lnTo>
                <a:lnTo>
                  <a:pt x="2005" y="1608"/>
                </a:lnTo>
                <a:lnTo>
                  <a:pt x="2004" y="1609"/>
                </a:lnTo>
                <a:lnTo>
                  <a:pt x="2002" y="1610"/>
                </a:lnTo>
                <a:lnTo>
                  <a:pt x="2001" y="1610"/>
                </a:lnTo>
                <a:lnTo>
                  <a:pt x="1998" y="1613"/>
                </a:lnTo>
                <a:lnTo>
                  <a:pt x="1997" y="1614"/>
                </a:lnTo>
                <a:lnTo>
                  <a:pt x="1996" y="1615"/>
                </a:lnTo>
                <a:lnTo>
                  <a:pt x="1996" y="1617"/>
                </a:lnTo>
                <a:lnTo>
                  <a:pt x="1996" y="1618"/>
                </a:lnTo>
                <a:lnTo>
                  <a:pt x="1993" y="1620"/>
                </a:lnTo>
                <a:lnTo>
                  <a:pt x="1992" y="1622"/>
                </a:lnTo>
                <a:lnTo>
                  <a:pt x="1991" y="1623"/>
                </a:lnTo>
                <a:lnTo>
                  <a:pt x="1989" y="1623"/>
                </a:lnTo>
                <a:lnTo>
                  <a:pt x="1986" y="1625"/>
                </a:lnTo>
                <a:lnTo>
                  <a:pt x="1985" y="1625"/>
                </a:lnTo>
                <a:lnTo>
                  <a:pt x="1983" y="1625"/>
                </a:lnTo>
                <a:lnTo>
                  <a:pt x="1982" y="1626"/>
                </a:lnTo>
                <a:lnTo>
                  <a:pt x="1981" y="1629"/>
                </a:lnTo>
                <a:lnTo>
                  <a:pt x="1980" y="1633"/>
                </a:lnTo>
                <a:lnTo>
                  <a:pt x="1978" y="1635"/>
                </a:lnTo>
                <a:lnTo>
                  <a:pt x="1978" y="1636"/>
                </a:lnTo>
                <a:lnTo>
                  <a:pt x="1977" y="1636"/>
                </a:lnTo>
                <a:lnTo>
                  <a:pt x="1973" y="1639"/>
                </a:lnTo>
                <a:lnTo>
                  <a:pt x="1973" y="1640"/>
                </a:lnTo>
                <a:lnTo>
                  <a:pt x="1973" y="1642"/>
                </a:lnTo>
                <a:lnTo>
                  <a:pt x="1975" y="1644"/>
                </a:lnTo>
                <a:lnTo>
                  <a:pt x="1975" y="1646"/>
                </a:lnTo>
                <a:lnTo>
                  <a:pt x="1975" y="1647"/>
                </a:lnTo>
                <a:lnTo>
                  <a:pt x="1975" y="1650"/>
                </a:lnTo>
                <a:lnTo>
                  <a:pt x="1975" y="1652"/>
                </a:lnTo>
                <a:lnTo>
                  <a:pt x="1975" y="1655"/>
                </a:lnTo>
                <a:lnTo>
                  <a:pt x="1975" y="1656"/>
                </a:lnTo>
                <a:lnTo>
                  <a:pt x="1975" y="1657"/>
                </a:lnTo>
                <a:lnTo>
                  <a:pt x="1975" y="1658"/>
                </a:lnTo>
                <a:lnTo>
                  <a:pt x="1975" y="1660"/>
                </a:lnTo>
                <a:lnTo>
                  <a:pt x="1975" y="1661"/>
                </a:lnTo>
                <a:lnTo>
                  <a:pt x="1975" y="1663"/>
                </a:lnTo>
                <a:lnTo>
                  <a:pt x="1975" y="1667"/>
                </a:lnTo>
                <a:lnTo>
                  <a:pt x="1975" y="1668"/>
                </a:lnTo>
                <a:lnTo>
                  <a:pt x="1973" y="1671"/>
                </a:lnTo>
                <a:lnTo>
                  <a:pt x="1972" y="1674"/>
                </a:lnTo>
                <a:lnTo>
                  <a:pt x="1972" y="1676"/>
                </a:lnTo>
                <a:lnTo>
                  <a:pt x="1972" y="1677"/>
                </a:lnTo>
                <a:lnTo>
                  <a:pt x="1971" y="1677"/>
                </a:lnTo>
                <a:lnTo>
                  <a:pt x="1971" y="1678"/>
                </a:lnTo>
                <a:lnTo>
                  <a:pt x="1971" y="1679"/>
                </a:lnTo>
                <a:lnTo>
                  <a:pt x="1970" y="1682"/>
                </a:lnTo>
                <a:lnTo>
                  <a:pt x="1969" y="1687"/>
                </a:lnTo>
                <a:lnTo>
                  <a:pt x="1967" y="1689"/>
                </a:lnTo>
                <a:lnTo>
                  <a:pt x="1969" y="1689"/>
                </a:lnTo>
                <a:lnTo>
                  <a:pt x="1970" y="1690"/>
                </a:lnTo>
                <a:lnTo>
                  <a:pt x="1971" y="1692"/>
                </a:lnTo>
                <a:lnTo>
                  <a:pt x="1972" y="1693"/>
                </a:lnTo>
                <a:lnTo>
                  <a:pt x="1973" y="1694"/>
                </a:lnTo>
                <a:lnTo>
                  <a:pt x="1975" y="1694"/>
                </a:lnTo>
                <a:lnTo>
                  <a:pt x="1976" y="1694"/>
                </a:lnTo>
                <a:lnTo>
                  <a:pt x="1977" y="1695"/>
                </a:lnTo>
                <a:lnTo>
                  <a:pt x="1978" y="1702"/>
                </a:lnTo>
                <a:lnTo>
                  <a:pt x="1980" y="1702"/>
                </a:lnTo>
                <a:lnTo>
                  <a:pt x="1977" y="1705"/>
                </a:lnTo>
                <a:lnTo>
                  <a:pt x="1977" y="1706"/>
                </a:lnTo>
                <a:lnTo>
                  <a:pt x="1978" y="1709"/>
                </a:lnTo>
                <a:lnTo>
                  <a:pt x="1978" y="1711"/>
                </a:lnTo>
                <a:lnTo>
                  <a:pt x="1980" y="1716"/>
                </a:lnTo>
                <a:lnTo>
                  <a:pt x="1980" y="1718"/>
                </a:lnTo>
                <a:lnTo>
                  <a:pt x="1981" y="1722"/>
                </a:lnTo>
                <a:lnTo>
                  <a:pt x="1981" y="1725"/>
                </a:lnTo>
                <a:lnTo>
                  <a:pt x="1981" y="1729"/>
                </a:lnTo>
                <a:lnTo>
                  <a:pt x="1981" y="1731"/>
                </a:lnTo>
                <a:lnTo>
                  <a:pt x="1981" y="1734"/>
                </a:lnTo>
                <a:lnTo>
                  <a:pt x="1982" y="1736"/>
                </a:lnTo>
                <a:lnTo>
                  <a:pt x="1982" y="1737"/>
                </a:lnTo>
                <a:lnTo>
                  <a:pt x="1982" y="1740"/>
                </a:lnTo>
                <a:lnTo>
                  <a:pt x="1983" y="1741"/>
                </a:lnTo>
                <a:lnTo>
                  <a:pt x="1985" y="1742"/>
                </a:lnTo>
                <a:lnTo>
                  <a:pt x="1987" y="1751"/>
                </a:lnTo>
                <a:lnTo>
                  <a:pt x="1988" y="1750"/>
                </a:lnTo>
                <a:lnTo>
                  <a:pt x="1989" y="1750"/>
                </a:lnTo>
                <a:lnTo>
                  <a:pt x="1991" y="1747"/>
                </a:lnTo>
                <a:lnTo>
                  <a:pt x="1992" y="1746"/>
                </a:lnTo>
                <a:lnTo>
                  <a:pt x="1993" y="1746"/>
                </a:lnTo>
                <a:lnTo>
                  <a:pt x="1994" y="1746"/>
                </a:lnTo>
                <a:lnTo>
                  <a:pt x="1996" y="1747"/>
                </a:lnTo>
                <a:lnTo>
                  <a:pt x="1997" y="1747"/>
                </a:lnTo>
                <a:lnTo>
                  <a:pt x="1997" y="1748"/>
                </a:lnTo>
                <a:lnTo>
                  <a:pt x="1999" y="1752"/>
                </a:lnTo>
                <a:lnTo>
                  <a:pt x="2001" y="1753"/>
                </a:lnTo>
                <a:lnTo>
                  <a:pt x="2002" y="1753"/>
                </a:lnTo>
                <a:lnTo>
                  <a:pt x="2002" y="1755"/>
                </a:lnTo>
                <a:lnTo>
                  <a:pt x="2002" y="1756"/>
                </a:lnTo>
                <a:lnTo>
                  <a:pt x="2002" y="1757"/>
                </a:lnTo>
                <a:lnTo>
                  <a:pt x="2002" y="1758"/>
                </a:lnTo>
                <a:lnTo>
                  <a:pt x="2001" y="1763"/>
                </a:lnTo>
                <a:lnTo>
                  <a:pt x="2001" y="1764"/>
                </a:lnTo>
                <a:lnTo>
                  <a:pt x="2001" y="1766"/>
                </a:lnTo>
                <a:lnTo>
                  <a:pt x="2001" y="1767"/>
                </a:lnTo>
                <a:lnTo>
                  <a:pt x="1999" y="1771"/>
                </a:lnTo>
                <a:lnTo>
                  <a:pt x="1999" y="1773"/>
                </a:lnTo>
                <a:lnTo>
                  <a:pt x="1999" y="1777"/>
                </a:lnTo>
                <a:lnTo>
                  <a:pt x="2002" y="1777"/>
                </a:lnTo>
                <a:lnTo>
                  <a:pt x="2003" y="1777"/>
                </a:lnTo>
                <a:lnTo>
                  <a:pt x="2003" y="1778"/>
                </a:lnTo>
                <a:lnTo>
                  <a:pt x="2005" y="1779"/>
                </a:lnTo>
                <a:lnTo>
                  <a:pt x="2007" y="1783"/>
                </a:lnTo>
                <a:lnTo>
                  <a:pt x="2005" y="1784"/>
                </a:lnTo>
                <a:lnTo>
                  <a:pt x="2005" y="1785"/>
                </a:lnTo>
                <a:lnTo>
                  <a:pt x="2004" y="1788"/>
                </a:lnTo>
                <a:lnTo>
                  <a:pt x="2004" y="1789"/>
                </a:lnTo>
                <a:lnTo>
                  <a:pt x="2004" y="1790"/>
                </a:lnTo>
                <a:lnTo>
                  <a:pt x="2003" y="1794"/>
                </a:lnTo>
                <a:lnTo>
                  <a:pt x="2003" y="1795"/>
                </a:lnTo>
                <a:lnTo>
                  <a:pt x="2002" y="1795"/>
                </a:lnTo>
                <a:lnTo>
                  <a:pt x="2002" y="1796"/>
                </a:lnTo>
                <a:lnTo>
                  <a:pt x="2002" y="1799"/>
                </a:lnTo>
                <a:lnTo>
                  <a:pt x="2002" y="1800"/>
                </a:lnTo>
                <a:lnTo>
                  <a:pt x="2001" y="1804"/>
                </a:lnTo>
                <a:lnTo>
                  <a:pt x="2001" y="1805"/>
                </a:lnTo>
                <a:lnTo>
                  <a:pt x="2001" y="1806"/>
                </a:lnTo>
                <a:lnTo>
                  <a:pt x="2001" y="1807"/>
                </a:lnTo>
                <a:lnTo>
                  <a:pt x="2002" y="1807"/>
                </a:lnTo>
                <a:lnTo>
                  <a:pt x="2003" y="1807"/>
                </a:lnTo>
                <a:lnTo>
                  <a:pt x="2004" y="1809"/>
                </a:lnTo>
                <a:lnTo>
                  <a:pt x="2005" y="1810"/>
                </a:lnTo>
                <a:lnTo>
                  <a:pt x="2004" y="1811"/>
                </a:lnTo>
                <a:lnTo>
                  <a:pt x="2004" y="1812"/>
                </a:lnTo>
                <a:lnTo>
                  <a:pt x="2003" y="1814"/>
                </a:lnTo>
                <a:lnTo>
                  <a:pt x="2002" y="1817"/>
                </a:lnTo>
                <a:lnTo>
                  <a:pt x="2002" y="1820"/>
                </a:lnTo>
                <a:lnTo>
                  <a:pt x="2001" y="1821"/>
                </a:lnTo>
                <a:lnTo>
                  <a:pt x="2001" y="1823"/>
                </a:lnTo>
                <a:lnTo>
                  <a:pt x="2002" y="1825"/>
                </a:lnTo>
                <a:lnTo>
                  <a:pt x="2002" y="1826"/>
                </a:lnTo>
                <a:lnTo>
                  <a:pt x="2002" y="1827"/>
                </a:lnTo>
                <a:lnTo>
                  <a:pt x="2002" y="1828"/>
                </a:lnTo>
                <a:lnTo>
                  <a:pt x="2002" y="1831"/>
                </a:lnTo>
                <a:lnTo>
                  <a:pt x="2003" y="1832"/>
                </a:lnTo>
                <a:lnTo>
                  <a:pt x="2003" y="1833"/>
                </a:lnTo>
                <a:lnTo>
                  <a:pt x="2004" y="1833"/>
                </a:lnTo>
                <a:lnTo>
                  <a:pt x="2004" y="1835"/>
                </a:lnTo>
                <a:lnTo>
                  <a:pt x="2005" y="1837"/>
                </a:lnTo>
                <a:lnTo>
                  <a:pt x="2005" y="1841"/>
                </a:lnTo>
                <a:lnTo>
                  <a:pt x="2005" y="1842"/>
                </a:lnTo>
                <a:lnTo>
                  <a:pt x="2005" y="1843"/>
                </a:lnTo>
                <a:lnTo>
                  <a:pt x="2005" y="1846"/>
                </a:lnTo>
                <a:lnTo>
                  <a:pt x="2005" y="1848"/>
                </a:lnTo>
                <a:lnTo>
                  <a:pt x="2005" y="1849"/>
                </a:lnTo>
                <a:lnTo>
                  <a:pt x="2005" y="1851"/>
                </a:lnTo>
                <a:lnTo>
                  <a:pt x="2005" y="1852"/>
                </a:lnTo>
                <a:lnTo>
                  <a:pt x="2005" y="1854"/>
                </a:lnTo>
                <a:lnTo>
                  <a:pt x="2005" y="1855"/>
                </a:lnTo>
                <a:lnTo>
                  <a:pt x="2004" y="1859"/>
                </a:lnTo>
                <a:lnTo>
                  <a:pt x="2004" y="1860"/>
                </a:lnTo>
                <a:lnTo>
                  <a:pt x="2005" y="1862"/>
                </a:lnTo>
                <a:lnTo>
                  <a:pt x="2007" y="1863"/>
                </a:lnTo>
                <a:lnTo>
                  <a:pt x="2005" y="1864"/>
                </a:lnTo>
                <a:lnTo>
                  <a:pt x="2005" y="1867"/>
                </a:lnTo>
                <a:lnTo>
                  <a:pt x="2008" y="1873"/>
                </a:lnTo>
                <a:lnTo>
                  <a:pt x="2009" y="1876"/>
                </a:lnTo>
                <a:lnTo>
                  <a:pt x="2009" y="1878"/>
                </a:lnTo>
                <a:lnTo>
                  <a:pt x="2009" y="1879"/>
                </a:lnTo>
                <a:lnTo>
                  <a:pt x="2010" y="1879"/>
                </a:lnTo>
                <a:lnTo>
                  <a:pt x="2013" y="1880"/>
                </a:lnTo>
                <a:lnTo>
                  <a:pt x="2014" y="1881"/>
                </a:lnTo>
                <a:lnTo>
                  <a:pt x="2015" y="1881"/>
                </a:lnTo>
                <a:lnTo>
                  <a:pt x="2015" y="1883"/>
                </a:lnTo>
                <a:lnTo>
                  <a:pt x="2015" y="1885"/>
                </a:lnTo>
                <a:lnTo>
                  <a:pt x="2015" y="1886"/>
                </a:lnTo>
                <a:lnTo>
                  <a:pt x="2015" y="1889"/>
                </a:lnTo>
                <a:lnTo>
                  <a:pt x="2017" y="1890"/>
                </a:lnTo>
                <a:lnTo>
                  <a:pt x="2017" y="1891"/>
                </a:lnTo>
                <a:lnTo>
                  <a:pt x="2018" y="1894"/>
                </a:lnTo>
                <a:lnTo>
                  <a:pt x="2018" y="1895"/>
                </a:lnTo>
                <a:lnTo>
                  <a:pt x="2018" y="1896"/>
                </a:lnTo>
                <a:lnTo>
                  <a:pt x="2018" y="1897"/>
                </a:lnTo>
                <a:lnTo>
                  <a:pt x="2017" y="1900"/>
                </a:lnTo>
                <a:lnTo>
                  <a:pt x="2017" y="1902"/>
                </a:lnTo>
                <a:lnTo>
                  <a:pt x="2018" y="1903"/>
                </a:lnTo>
                <a:lnTo>
                  <a:pt x="2019" y="1903"/>
                </a:lnTo>
                <a:lnTo>
                  <a:pt x="2019" y="1905"/>
                </a:lnTo>
                <a:lnTo>
                  <a:pt x="2020" y="1906"/>
                </a:lnTo>
                <a:lnTo>
                  <a:pt x="2023" y="1907"/>
                </a:lnTo>
                <a:lnTo>
                  <a:pt x="2024" y="1908"/>
                </a:lnTo>
                <a:lnTo>
                  <a:pt x="2026" y="1911"/>
                </a:lnTo>
                <a:lnTo>
                  <a:pt x="2030" y="1913"/>
                </a:lnTo>
                <a:lnTo>
                  <a:pt x="2031" y="1915"/>
                </a:lnTo>
                <a:lnTo>
                  <a:pt x="2034" y="1917"/>
                </a:lnTo>
                <a:lnTo>
                  <a:pt x="2039" y="1921"/>
                </a:lnTo>
                <a:lnTo>
                  <a:pt x="2040" y="1921"/>
                </a:lnTo>
                <a:lnTo>
                  <a:pt x="2041" y="1922"/>
                </a:lnTo>
                <a:lnTo>
                  <a:pt x="2042" y="1923"/>
                </a:lnTo>
                <a:lnTo>
                  <a:pt x="2044" y="1924"/>
                </a:lnTo>
                <a:lnTo>
                  <a:pt x="2045" y="1927"/>
                </a:lnTo>
                <a:lnTo>
                  <a:pt x="2046" y="1928"/>
                </a:lnTo>
                <a:lnTo>
                  <a:pt x="2046" y="1931"/>
                </a:lnTo>
                <a:lnTo>
                  <a:pt x="2046" y="1932"/>
                </a:lnTo>
                <a:lnTo>
                  <a:pt x="2047" y="1932"/>
                </a:lnTo>
                <a:lnTo>
                  <a:pt x="2049" y="1933"/>
                </a:lnTo>
                <a:lnTo>
                  <a:pt x="2049" y="1934"/>
                </a:lnTo>
                <a:lnTo>
                  <a:pt x="2051" y="1940"/>
                </a:lnTo>
                <a:lnTo>
                  <a:pt x="2058" y="1942"/>
                </a:lnTo>
                <a:lnTo>
                  <a:pt x="2071" y="1944"/>
                </a:lnTo>
                <a:lnTo>
                  <a:pt x="2081" y="1947"/>
                </a:lnTo>
                <a:lnTo>
                  <a:pt x="2084" y="1949"/>
                </a:lnTo>
                <a:lnTo>
                  <a:pt x="2089" y="1950"/>
                </a:lnTo>
                <a:lnTo>
                  <a:pt x="2093" y="1951"/>
                </a:lnTo>
                <a:lnTo>
                  <a:pt x="2100" y="1954"/>
                </a:lnTo>
                <a:lnTo>
                  <a:pt x="2108" y="1958"/>
                </a:lnTo>
                <a:lnTo>
                  <a:pt x="2115" y="1961"/>
                </a:lnTo>
                <a:lnTo>
                  <a:pt x="2120" y="1963"/>
                </a:lnTo>
                <a:lnTo>
                  <a:pt x="2135" y="1970"/>
                </a:lnTo>
                <a:lnTo>
                  <a:pt x="2149" y="1976"/>
                </a:lnTo>
                <a:lnTo>
                  <a:pt x="2161" y="1981"/>
                </a:lnTo>
                <a:lnTo>
                  <a:pt x="2183" y="1990"/>
                </a:lnTo>
                <a:lnTo>
                  <a:pt x="2202" y="1998"/>
                </a:lnTo>
                <a:lnTo>
                  <a:pt x="2208" y="2001"/>
                </a:lnTo>
                <a:lnTo>
                  <a:pt x="2211" y="2003"/>
                </a:lnTo>
                <a:lnTo>
                  <a:pt x="2215" y="2004"/>
                </a:lnTo>
                <a:lnTo>
                  <a:pt x="2221" y="2008"/>
                </a:lnTo>
                <a:lnTo>
                  <a:pt x="2226" y="2011"/>
                </a:lnTo>
                <a:lnTo>
                  <a:pt x="2229" y="2014"/>
                </a:lnTo>
                <a:lnTo>
                  <a:pt x="2232" y="2016"/>
                </a:lnTo>
                <a:lnTo>
                  <a:pt x="2234" y="2018"/>
                </a:lnTo>
                <a:lnTo>
                  <a:pt x="2237" y="2020"/>
                </a:lnTo>
                <a:lnTo>
                  <a:pt x="2238" y="2022"/>
                </a:lnTo>
                <a:lnTo>
                  <a:pt x="2239" y="2024"/>
                </a:lnTo>
                <a:lnTo>
                  <a:pt x="2242" y="2028"/>
                </a:lnTo>
                <a:lnTo>
                  <a:pt x="2244" y="2032"/>
                </a:lnTo>
                <a:lnTo>
                  <a:pt x="2248" y="2038"/>
                </a:lnTo>
                <a:lnTo>
                  <a:pt x="2253" y="2045"/>
                </a:lnTo>
                <a:lnTo>
                  <a:pt x="2256" y="2051"/>
                </a:lnTo>
                <a:lnTo>
                  <a:pt x="2258" y="2055"/>
                </a:lnTo>
                <a:lnTo>
                  <a:pt x="2256" y="2055"/>
                </a:lnTo>
                <a:lnTo>
                  <a:pt x="2253" y="2056"/>
                </a:lnTo>
                <a:lnTo>
                  <a:pt x="2248" y="2059"/>
                </a:lnTo>
                <a:lnTo>
                  <a:pt x="2248" y="2064"/>
                </a:lnTo>
                <a:lnTo>
                  <a:pt x="2226" y="2086"/>
                </a:lnTo>
                <a:lnTo>
                  <a:pt x="2210" y="2103"/>
                </a:lnTo>
                <a:lnTo>
                  <a:pt x="2207" y="2105"/>
                </a:lnTo>
                <a:lnTo>
                  <a:pt x="2201" y="2115"/>
                </a:lnTo>
                <a:lnTo>
                  <a:pt x="2189" y="2137"/>
                </a:lnTo>
                <a:lnTo>
                  <a:pt x="2181" y="2146"/>
                </a:lnTo>
                <a:lnTo>
                  <a:pt x="2177" y="2152"/>
                </a:lnTo>
                <a:lnTo>
                  <a:pt x="2174" y="2155"/>
                </a:lnTo>
                <a:lnTo>
                  <a:pt x="2172" y="2152"/>
                </a:lnTo>
                <a:lnTo>
                  <a:pt x="2168" y="2151"/>
                </a:lnTo>
                <a:lnTo>
                  <a:pt x="2167" y="2152"/>
                </a:lnTo>
                <a:lnTo>
                  <a:pt x="2168" y="2157"/>
                </a:lnTo>
                <a:lnTo>
                  <a:pt x="2168" y="2164"/>
                </a:lnTo>
                <a:lnTo>
                  <a:pt x="2167" y="2173"/>
                </a:lnTo>
                <a:lnTo>
                  <a:pt x="2167" y="2177"/>
                </a:lnTo>
                <a:lnTo>
                  <a:pt x="2169" y="2190"/>
                </a:lnTo>
                <a:lnTo>
                  <a:pt x="2164" y="2193"/>
                </a:lnTo>
                <a:lnTo>
                  <a:pt x="2163" y="2194"/>
                </a:lnTo>
                <a:lnTo>
                  <a:pt x="2162" y="2196"/>
                </a:lnTo>
                <a:lnTo>
                  <a:pt x="2159" y="2216"/>
                </a:lnTo>
                <a:lnTo>
                  <a:pt x="2152" y="2210"/>
                </a:lnTo>
                <a:lnTo>
                  <a:pt x="2138" y="2221"/>
                </a:lnTo>
                <a:lnTo>
                  <a:pt x="2126" y="2228"/>
                </a:lnTo>
                <a:lnTo>
                  <a:pt x="2117" y="2216"/>
                </a:lnTo>
                <a:lnTo>
                  <a:pt x="2113" y="2240"/>
                </a:lnTo>
                <a:lnTo>
                  <a:pt x="2110" y="2246"/>
                </a:lnTo>
                <a:lnTo>
                  <a:pt x="2104" y="2244"/>
                </a:lnTo>
                <a:lnTo>
                  <a:pt x="2098" y="2259"/>
                </a:lnTo>
                <a:lnTo>
                  <a:pt x="2098" y="2272"/>
                </a:lnTo>
                <a:lnTo>
                  <a:pt x="2092" y="2275"/>
                </a:lnTo>
                <a:lnTo>
                  <a:pt x="2083" y="2273"/>
                </a:lnTo>
                <a:lnTo>
                  <a:pt x="2066" y="2322"/>
                </a:lnTo>
                <a:lnTo>
                  <a:pt x="2067" y="2327"/>
                </a:lnTo>
                <a:lnTo>
                  <a:pt x="2067" y="2332"/>
                </a:lnTo>
                <a:lnTo>
                  <a:pt x="2066" y="2339"/>
                </a:lnTo>
                <a:lnTo>
                  <a:pt x="2084" y="2355"/>
                </a:lnTo>
                <a:lnTo>
                  <a:pt x="2087" y="2358"/>
                </a:lnTo>
                <a:lnTo>
                  <a:pt x="2088" y="2361"/>
                </a:lnTo>
                <a:lnTo>
                  <a:pt x="2090" y="2366"/>
                </a:lnTo>
                <a:lnTo>
                  <a:pt x="2097" y="2374"/>
                </a:lnTo>
                <a:lnTo>
                  <a:pt x="2099" y="2377"/>
                </a:lnTo>
                <a:lnTo>
                  <a:pt x="2099" y="2384"/>
                </a:lnTo>
                <a:lnTo>
                  <a:pt x="2105" y="2405"/>
                </a:lnTo>
                <a:lnTo>
                  <a:pt x="2101" y="2406"/>
                </a:lnTo>
                <a:lnTo>
                  <a:pt x="2095" y="2408"/>
                </a:lnTo>
                <a:lnTo>
                  <a:pt x="2093" y="2412"/>
                </a:lnTo>
                <a:lnTo>
                  <a:pt x="2083" y="2434"/>
                </a:lnTo>
                <a:lnTo>
                  <a:pt x="2087" y="2444"/>
                </a:lnTo>
                <a:lnTo>
                  <a:pt x="2101" y="2455"/>
                </a:lnTo>
                <a:lnTo>
                  <a:pt x="2109" y="2459"/>
                </a:lnTo>
                <a:lnTo>
                  <a:pt x="2114" y="2453"/>
                </a:lnTo>
                <a:lnTo>
                  <a:pt x="2138" y="2465"/>
                </a:lnTo>
                <a:lnTo>
                  <a:pt x="2141" y="2464"/>
                </a:lnTo>
                <a:lnTo>
                  <a:pt x="2147" y="2462"/>
                </a:lnTo>
                <a:lnTo>
                  <a:pt x="2173" y="2448"/>
                </a:lnTo>
                <a:lnTo>
                  <a:pt x="2175" y="2444"/>
                </a:lnTo>
                <a:lnTo>
                  <a:pt x="2177" y="2440"/>
                </a:lnTo>
                <a:lnTo>
                  <a:pt x="2181" y="2439"/>
                </a:lnTo>
                <a:lnTo>
                  <a:pt x="2194" y="2434"/>
                </a:lnTo>
                <a:lnTo>
                  <a:pt x="2264" y="2407"/>
                </a:lnTo>
                <a:lnTo>
                  <a:pt x="2259" y="2413"/>
                </a:lnTo>
                <a:lnTo>
                  <a:pt x="2250" y="2419"/>
                </a:lnTo>
                <a:lnTo>
                  <a:pt x="2234" y="2433"/>
                </a:lnTo>
                <a:lnTo>
                  <a:pt x="2224" y="2443"/>
                </a:lnTo>
                <a:lnTo>
                  <a:pt x="2221" y="2449"/>
                </a:lnTo>
                <a:lnTo>
                  <a:pt x="2218" y="2451"/>
                </a:lnTo>
                <a:lnTo>
                  <a:pt x="2213" y="2455"/>
                </a:lnTo>
                <a:lnTo>
                  <a:pt x="2201" y="2462"/>
                </a:lnTo>
                <a:lnTo>
                  <a:pt x="2186" y="2475"/>
                </a:lnTo>
                <a:lnTo>
                  <a:pt x="2184" y="2480"/>
                </a:lnTo>
                <a:lnTo>
                  <a:pt x="2181" y="2483"/>
                </a:lnTo>
                <a:lnTo>
                  <a:pt x="2180" y="2486"/>
                </a:lnTo>
                <a:lnTo>
                  <a:pt x="2175" y="2491"/>
                </a:lnTo>
                <a:lnTo>
                  <a:pt x="2172" y="2494"/>
                </a:lnTo>
                <a:lnTo>
                  <a:pt x="2168" y="2497"/>
                </a:lnTo>
                <a:lnTo>
                  <a:pt x="2162" y="2499"/>
                </a:lnTo>
                <a:lnTo>
                  <a:pt x="2158" y="2501"/>
                </a:lnTo>
                <a:lnTo>
                  <a:pt x="2153" y="2503"/>
                </a:lnTo>
                <a:lnTo>
                  <a:pt x="2151" y="2504"/>
                </a:lnTo>
                <a:lnTo>
                  <a:pt x="2148" y="2504"/>
                </a:lnTo>
                <a:lnTo>
                  <a:pt x="2145" y="2504"/>
                </a:lnTo>
                <a:lnTo>
                  <a:pt x="2137" y="2504"/>
                </a:lnTo>
                <a:lnTo>
                  <a:pt x="2131" y="2505"/>
                </a:lnTo>
                <a:lnTo>
                  <a:pt x="2109" y="2504"/>
                </a:lnTo>
                <a:lnTo>
                  <a:pt x="2104" y="2504"/>
                </a:lnTo>
                <a:lnTo>
                  <a:pt x="2098" y="2502"/>
                </a:lnTo>
                <a:lnTo>
                  <a:pt x="2079" y="2493"/>
                </a:lnTo>
                <a:lnTo>
                  <a:pt x="2073" y="2494"/>
                </a:lnTo>
                <a:lnTo>
                  <a:pt x="2076" y="2514"/>
                </a:lnTo>
                <a:lnTo>
                  <a:pt x="2077" y="2517"/>
                </a:lnTo>
                <a:lnTo>
                  <a:pt x="2078" y="2519"/>
                </a:lnTo>
                <a:lnTo>
                  <a:pt x="2104" y="2539"/>
                </a:lnTo>
                <a:lnTo>
                  <a:pt x="2115" y="2545"/>
                </a:lnTo>
                <a:lnTo>
                  <a:pt x="2145" y="2557"/>
                </a:lnTo>
                <a:lnTo>
                  <a:pt x="2151" y="2560"/>
                </a:lnTo>
                <a:lnTo>
                  <a:pt x="2158" y="2560"/>
                </a:lnTo>
                <a:lnTo>
                  <a:pt x="2163" y="2561"/>
                </a:lnTo>
                <a:lnTo>
                  <a:pt x="2179" y="2571"/>
                </a:lnTo>
                <a:lnTo>
                  <a:pt x="2212" y="2584"/>
                </a:lnTo>
                <a:lnTo>
                  <a:pt x="2218" y="2587"/>
                </a:lnTo>
                <a:lnTo>
                  <a:pt x="2226" y="2589"/>
                </a:lnTo>
                <a:lnTo>
                  <a:pt x="2242" y="2592"/>
                </a:lnTo>
                <a:lnTo>
                  <a:pt x="2259" y="2597"/>
                </a:lnTo>
                <a:lnTo>
                  <a:pt x="2265" y="2598"/>
                </a:lnTo>
                <a:lnTo>
                  <a:pt x="2286" y="2608"/>
                </a:lnTo>
                <a:lnTo>
                  <a:pt x="2296" y="2614"/>
                </a:lnTo>
                <a:lnTo>
                  <a:pt x="2312" y="2624"/>
                </a:lnTo>
                <a:lnTo>
                  <a:pt x="2325" y="2632"/>
                </a:lnTo>
                <a:lnTo>
                  <a:pt x="2339" y="2646"/>
                </a:lnTo>
                <a:lnTo>
                  <a:pt x="2349" y="2654"/>
                </a:lnTo>
                <a:lnTo>
                  <a:pt x="2362" y="2658"/>
                </a:lnTo>
                <a:lnTo>
                  <a:pt x="2367" y="2662"/>
                </a:lnTo>
                <a:lnTo>
                  <a:pt x="2382" y="2674"/>
                </a:lnTo>
                <a:lnTo>
                  <a:pt x="2391" y="2683"/>
                </a:lnTo>
                <a:lnTo>
                  <a:pt x="2398" y="2685"/>
                </a:lnTo>
                <a:lnTo>
                  <a:pt x="2412" y="2686"/>
                </a:lnTo>
                <a:lnTo>
                  <a:pt x="2424" y="2690"/>
                </a:lnTo>
                <a:lnTo>
                  <a:pt x="2426" y="2690"/>
                </a:lnTo>
                <a:lnTo>
                  <a:pt x="2432" y="2696"/>
                </a:lnTo>
                <a:lnTo>
                  <a:pt x="2442" y="2702"/>
                </a:lnTo>
                <a:lnTo>
                  <a:pt x="2447" y="2705"/>
                </a:lnTo>
                <a:lnTo>
                  <a:pt x="2456" y="2706"/>
                </a:lnTo>
                <a:lnTo>
                  <a:pt x="2477" y="2710"/>
                </a:lnTo>
                <a:lnTo>
                  <a:pt x="2480" y="2711"/>
                </a:lnTo>
                <a:lnTo>
                  <a:pt x="2484" y="2712"/>
                </a:lnTo>
                <a:lnTo>
                  <a:pt x="2485" y="2714"/>
                </a:lnTo>
                <a:lnTo>
                  <a:pt x="2493" y="2723"/>
                </a:lnTo>
                <a:lnTo>
                  <a:pt x="2495" y="2726"/>
                </a:lnTo>
                <a:lnTo>
                  <a:pt x="2501" y="2727"/>
                </a:lnTo>
                <a:lnTo>
                  <a:pt x="2521" y="2727"/>
                </a:lnTo>
                <a:lnTo>
                  <a:pt x="2525" y="2728"/>
                </a:lnTo>
                <a:lnTo>
                  <a:pt x="2532" y="2734"/>
                </a:lnTo>
                <a:lnTo>
                  <a:pt x="2536" y="2737"/>
                </a:lnTo>
                <a:lnTo>
                  <a:pt x="2537" y="2739"/>
                </a:lnTo>
                <a:lnTo>
                  <a:pt x="2538" y="2750"/>
                </a:lnTo>
                <a:lnTo>
                  <a:pt x="2538" y="2755"/>
                </a:lnTo>
                <a:lnTo>
                  <a:pt x="2539" y="2758"/>
                </a:lnTo>
                <a:lnTo>
                  <a:pt x="2541" y="2760"/>
                </a:lnTo>
                <a:lnTo>
                  <a:pt x="2543" y="2762"/>
                </a:lnTo>
                <a:lnTo>
                  <a:pt x="2549" y="2764"/>
                </a:lnTo>
                <a:lnTo>
                  <a:pt x="2555" y="2768"/>
                </a:lnTo>
                <a:lnTo>
                  <a:pt x="2565" y="2776"/>
                </a:lnTo>
                <a:lnTo>
                  <a:pt x="2568" y="2778"/>
                </a:lnTo>
                <a:lnTo>
                  <a:pt x="2571" y="2779"/>
                </a:lnTo>
                <a:lnTo>
                  <a:pt x="2576" y="2779"/>
                </a:lnTo>
                <a:lnTo>
                  <a:pt x="2580" y="2778"/>
                </a:lnTo>
                <a:lnTo>
                  <a:pt x="2590" y="2776"/>
                </a:lnTo>
                <a:lnTo>
                  <a:pt x="2594" y="2778"/>
                </a:lnTo>
                <a:lnTo>
                  <a:pt x="2596" y="2779"/>
                </a:lnTo>
                <a:lnTo>
                  <a:pt x="2615" y="2791"/>
                </a:lnTo>
                <a:lnTo>
                  <a:pt x="2621" y="2795"/>
                </a:lnTo>
                <a:lnTo>
                  <a:pt x="2624" y="2796"/>
                </a:lnTo>
                <a:lnTo>
                  <a:pt x="2640" y="2799"/>
                </a:lnTo>
                <a:lnTo>
                  <a:pt x="2647" y="2801"/>
                </a:lnTo>
                <a:lnTo>
                  <a:pt x="2650" y="2802"/>
                </a:lnTo>
                <a:lnTo>
                  <a:pt x="2655" y="2806"/>
                </a:lnTo>
                <a:lnTo>
                  <a:pt x="2658" y="2811"/>
                </a:lnTo>
                <a:lnTo>
                  <a:pt x="2659" y="2823"/>
                </a:lnTo>
                <a:lnTo>
                  <a:pt x="2660" y="2824"/>
                </a:lnTo>
                <a:lnTo>
                  <a:pt x="2661" y="2827"/>
                </a:lnTo>
                <a:lnTo>
                  <a:pt x="2671" y="2827"/>
                </a:lnTo>
                <a:lnTo>
                  <a:pt x="2679" y="2829"/>
                </a:lnTo>
                <a:lnTo>
                  <a:pt x="2681" y="2831"/>
                </a:lnTo>
                <a:lnTo>
                  <a:pt x="2687" y="2848"/>
                </a:lnTo>
                <a:lnTo>
                  <a:pt x="2690" y="2850"/>
                </a:lnTo>
                <a:lnTo>
                  <a:pt x="2702" y="2861"/>
                </a:lnTo>
                <a:lnTo>
                  <a:pt x="2715" y="2872"/>
                </a:lnTo>
                <a:lnTo>
                  <a:pt x="2728" y="2881"/>
                </a:lnTo>
                <a:lnTo>
                  <a:pt x="2744" y="2890"/>
                </a:lnTo>
                <a:lnTo>
                  <a:pt x="2747" y="2893"/>
                </a:lnTo>
                <a:lnTo>
                  <a:pt x="2754" y="2901"/>
                </a:lnTo>
                <a:lnTo>
                  <a:pt x="2738" y="2919"/>
                </a:lnTo>
                <a:lnTo>
                  <a:pt x="2734" y="2923"/>
                </a:lnTo>
                <a:lnTo>
                  <a:pt x="2723" y="2949"/>
                </a:lnTo>
                <a:lnTo>
                  <a:pt x="2717" y="2955"/>
                </a:lnTo>
                <a:lnTo>
                  <a:pt x="2708" y="2962"/>
                </a:lnTo>
                <a:lnTo>
                  <a:pt x="2698" y="2968"/>
                </a:lnTo>
                <a:lnTo>
                  <a:pt x="2691" y="2972"/>
                </a:lnTo>
                <a:lnTo>
                  <a:pt x="2681" y="2978"/>
                </a:lnTo>
                <a:lnTo>
                  <a:pt x="2679" y="2979"/>
                </a:lnTo>
                <a:lnTo>
                  <a:pt x="2655" y="3003"/>
                </a:lnTo>
                <a:lnTo>
                  <a:pt x="2664" y="3023"/>
                </a:lnTo>
                <a:lnTo>
                  <a:pt x="2708" y="3037"/>
                </a:lnTo>
                <a:lnTo>
                  <a:pt x="2714" y="3040"/>
                </a:lnTo>
                <a:lnTo>
                  <a:pt x="2719" y="3042"/>
                </a:lnTo>
                <a:lnTo>
                  <a:pt x="2720" y="3042"/>
                </a:lnTo>
                <a:lnTo>
                  <a:pt x="2728" y="3043"/>
                </a:lnTo>
                <a:lnTo>
                  <a:pt x="2734" y="3045"/>
                </a:lnTo>
                <a:lnTo>
                  <a:pt x="2747" y="3051"/>
                </a:lnTo>
                <a:lnTo>
                  <a:pt x="2728" y="3089"/>
                </a:lnTo>
                <a:lnTo>
                  <a:pt x="2728" y="3100"/>
                </a:lnTo>
                <a:lnTo>
                  <a:pt x="2725" y="3103"/>
                </a:lnTo>
                <a:lnTo>
                  <a:pt x="2723" y="3110"/>
                </a:lnTo>
                <a:lnTo>
                  <a:pt x="2722" y="3111"/>
                </a:lnTo>
                <a:lnTo>
                  <a:pt x="2717" y="3112"/>
                </a:lnTo>
                <a:lnTo>
                  <a:pt x="2719" y="3125"/>
                </a:lnTo>
                <a:lnTo>
                  <a:pt x="2718" y="3130"/>
                </a:lnTo>
                <a:lnTo>
                  <a:pt x="2718" y="3131"/>
                </a:lnTo>
                <a:lnTo>
                  <a:pt x="2718" y="3146"/>
                </a:lnTo>
                <a:lnTo>
                  <a:pt x="2718" y="3148"/>
                </a:lnTo>
                <a:lnTo>
                  <a:pt x="2719" y="3154"/>
                </a:lnTo>
                <a:lnTo>
                  <a:pt x="2724" y="3168"/>
                </a:lnTo>
                <a:lnTo>
                  <a:pt x="2725" y="3170"/>
                </a:lnTo>
                <a:lnTo>
                  <a:pt x="2728" y="3176"/>
                </a:lnTo>
                <a:lnTo>
                  <a:pt x="2733" y="3191"/>
                </a:lnTo>
                <a:lnTo>
                  <a:pt x="2724" y="3196"/>
                </a:lnTo>
                <a:lnTo>
                  <a:pt x="2719" y="3200"/>
                </a:lnTo>
                <a:lnTo>
                  <a:pt x="2717" y="3204"/>
                </a:lnTo>
                <a:lnTo>
                  <a:pt x="2719" y="3215"/>
                </a:lnTo>
                <a:lnTo>
                  <a:pt x="2715" y="3217"/>
                </a:lnTo>
                <a:lnTo>
                  <a:pt x="2715" y="3224"/>
                </a:lnTo>
                <a:lnTo>
                  <a:pt x="2696" y="3233"/>
                </a:lnTo>
                <a:lnTo>
                  <a:pt x="2692" y="3228"/>
                </a:lnTo>
                <a:lnTo>
                  <a:pt x="2688" y="3229"/>
                </a:lnTo>
                <a:lnTo>
                  <a:pt x="2680" y="3227"/>
                </a:lnTo>
                <a:lnTo>
                  <a:pt x="2675" y="3228"/>
                </a:lnTo>
                <a:lnTo>
                  <a:pt x="2671" y="3228"/>
                </a:lnTo>
                <a:lnTo>
                  <a:pt x="2666" y="3224"/>
                </a:lnTo>
                <a:lnTo>
                  <a:pt x="2655" y="3220"/>
                </a:lnTo>
                <a:lnTo>
                  <a:pt x="2647" y="3208"/>
                </a:lnTo>
                <a:lnTo>
                  <a:pt x="2643" y="3205"/>
                </a:lnTo>
                <a:lnTo>
                  <a:pt x="2638" y="3201"/>
                </a:lnTo>
                <a:lnTo>
                  <a:pt x="2624" y="3195"/>
                </a:lnTo>
                <a:lnTo>
                  <a:pt x="2612" y="3194"/>
                </a:lnTo>
                <a:lnTo>
                  <a:pt x="2610" y="3183"/>
                </a:lnTo>
                <a:lnTo>
                  <a:pt x="2579" y="3165"/>
                </a:lnTo>
                <a:lnTo>
                  <a:pt x="2555" y="3153"/>
                </a:lnTo>
                <a:lnTo>
                  <a:pt x="2548" y="3148"/>
                </a:lnTo>
                <a:lnTo>
                  <a:pt x="2523" y="3140"/>
                </a:lnTo>
                <a:lnTo>
                  <a:pt x="2520" y="3137"/>
                </a:lnTo>
                <a:lnTo>
                  <a:pt x="2519" y="3137"/>
                </a:lnTo>
                <a:lnTo>
                  <a:pt x="2517" y="3136"/>
                </a:lnTo>
                <a:lnTo>
                  <a:pt x="2515" y="3135"/>
                </a:lnTo>
                <a:lnTo>
                  <a:pt x="2496" y="3133"/>
                </a:lnTo>
                <a:lnTo>
                  <a:pt x="2489" y="3133"/>
                </a:lnTo>
                <a:lnTo>
                  <a:pt x="2488" y="3133"/>
                </a:lnTo>
                <a:lnTo>
                  <a:pt x="2482" y="3135"/>
                </a:lnTo>
                <a:lnTo>
                  <a:pt x="2471" y="3138"/>
                </a:lnTo>
                <a:lnTo>
                  <a:pt x="2469" y="3140"/>
                </a:lnTo>
                <a:lnTo>
                  <a:pt x="2467" y="3141"/>
                </a:lnTo>
                <a:lnTo>
                  <a:pt x="2440" y="3159"/>
                </a:lnTo>
                <a:lnTo>
                  <a:pt x="2434" y="3163"/>
                </a:lnTo>
                <a:lnTo>
                  <a:pt x="2429" y="3168"/>
                </a:lnTo>
                <a:lnTo>
                  <a:pt x="2408" y="3192"/>
                </a:lnTo>
                <a:lnTo>
                  <a:pt x="2388" y="3212"/>
                </a:lnTo>
                <a:lnTo>
                  <a:pt x="2372" y="3224"/>
                </a:lnTo>
                <a:lnTo>
                  <a:pt x="2361" y="3231"/>
                </a:lnTo>
                <a:lnTo>
                  <a:pt x="2349" y="3234"/>
                </a:lnTo>
                <a:lnTo>
                  <a:pt x="2335" y="3240"/>
                </a:lnTo>
                <a:lnTo>
                  <a:pt x="2329" y="3244"/>
                </a:lnTo>
                <a:lnTo>
                  <a:pt x="2317" y="3256"/>
                </a:lnTo>
                <a:lnTo>
                  <a:pt x="2312" y="3259"/>
                </a:lnTo>
                <a:lnTo>
                  <a:pt x="2307" y="3260"/>
                </a:lnTo>
                <a:lnTo>
                  <a:pt x="2300" y="3279"/>
                </a:lnTo>
                <a:lnTo>
                  <a:pt x="2286" y="3292"/>
                </a:lnTo>
                <a:lnTo>
                  <a:pt x="2279" y="3301"/>
                </a:lnTo>
                <a:lnTo>
                  <a:pt x="2269" y="3311"/>
                </a:lnTo>
                <a:lnTo>
                  <a:pt x="2238" y="3335"/>
                </a:lnTo>
                <a:lnTo>
                  <a:pt x="2228" y="3343"/>
                </a:lnTo>
                <a:lnTo>
                  <a:pt x="2220" y="3349"/>
                </a:lnTo>
                <a:lnTo>
                  <a:pt x="2221" y="3362"/>
                </a:lnTo>
                <a:lnTo>
                  <a:pt x="2210" y="3372"/>
                </a:lnTo>
                <a:lnTo>
                  <a:pt x="2197" y="3376"/>
                </a:lnTo>
                <a:lnTo>
                  <a:pt x="2189" y="3377"/>
                </a:lnTo>
                <a:lnTo>
                  <a:pt x="2180" y="3382"/>
                </a:lnTo>
                <a:lnTo>
                  <a:pt x="2179" y="3388"/>
                </a:lnTo>
                <a:lnTo>
                  <a:pt x="2168" y="3394"/>
                </a:lnTo>
                <a:lnTo>
                  <a:pt x="2164" y="3398"/>
                </a:lnTo>
                <a:lnTo>
                  <a:pt x="2161" y="3403"/>
                </a:lnTo>
                <a:lnTo>
                  <a:pt x="2151" y="3410"/>
                </a:lnTo>
                <a:lnTo>
                  <a:pt x="2148" y="3412"/>
                </a:lnTo>
                <a:lnTo>
                  <a:pt x="2140" y="3424"/>
                </a:lnTo>
                <a:lnTo>
                  <a:pt x="2135" y="3433"/>
                </a:lnTo>
                <a:lnTo>
                  <a:pt x="2130" y="3436"/>
                </a:lnTo>
                <a:lnTo>
                  <a:pt x="2117" y="3446"/>
                </a:lnTo>
                <a:lnTo>
                  <a:pt x="2108" y="3451"/>
                </a:lnTo>
                <a:lnTo>
                  <a:pt x="2104" y="3452"/>
                </a:lnTo>
                <a:lnTo>
                  <a:pt x="2098" y="3457"/>
                </a:lnTo>
                <a:lnTo>
                  <a:pt x="2088" y="3466"/>
                </a:lnTo>
                <a:lnTo>
                  <a:pt x="2084" y="3468"/>
                </a:lnTo>
                <a:lnTo>
                  <a:pt x="2051" y="3472"/>
                </a:lnTo>
                <a:lnTo>
                  <a:pt x="2045" y="3472"/>
                </a:lnTo>
                <a:lnTo>
                  <a:pt x="2040" y="3479"/>
                </a:lnTo>
                <a:lnTo>
                  <a:pt x="2017" y="3484"/>
                </a:lnTo>
                <a:lnTo>
                  <a:pt x="2013" y="3487"/>
                </a:lnTo>
                <a:lnTo>
                  <a:pt x="2004" y="3488"/>
                </a:lnTo>
                <a:lnTo>
                  <a:pt x="1998" y="3488"/>
                </a:lnTo>
                <a:lnTo>
                  <a:pt x="1999" y="3493"/>
                </a:lnTo>
                <a:lnTo>
                  <a:pt x="1999" y="3498"/>
                </a:lnTo>
                <a:lnTo>
                  <a:pt x="1993" y="3508"/>
                </a:lnTo>
                <a:lnTo>
                  <a:pt x="1988" y="3506"/>
                </a:lnTo>
                <a:lnTo>
                  <a:pt x="1983" y="3505"/>
                </a:lnTo>
                <a:lnTo>
                  <a:pt x="1972" y="3511"/>
                </a:lnTo>
                <a:lnTo>
                  <a:pt x="1971" y="3513"/>
                </a:lnTo>
                <a:lnTo>
                  <a:pt x="1962" y="3504"/>
                </a:lnTo>
                <a:lnTo>
                  <a:pt x="1960" y="3501"/>
                </a:lnTo>
                <a:lnTo>
                  <a:pt x="1949" y="3499"/>
                </a:lnTo>
                <a:lnTo>
                  <a:pt x="1945" y="3499"/>
                </a:lnTo>
                <a:lnTo>
                  <a:pt x="1943" y="3485"/>
                </a:lnTo>
                <a:lnTo>
                  <a:pt x="1938" y="3474"/>
                </a:lnTo>
                <a:lnTo>
                  <a:pt x="1929" y="3469"/>
                </a:lnTo>
                <a:lnTo>
                  <a:pt x="1927" y="3466"/>
                </a:lnTo>
                <a:lnTo>
                  <a:pt x="1923" y="3461"/>
                </a:lnTo>
                <a:lnTo>
                  <a:pt x="1924" y="3456"/>
                </a:lnTo>
                <a:lnTo>
                  <a:pt x="1927" y="3451"/>
                </a:lnTo>
                <a:lnTo>
                  <a:pt x="1923" y="3449"/>
                </a:lnTo>
                <a:lnTo>
                  <a:pt x="1921" y="3446"/>
                </a:lnTo>
                <a:lnTo>
                  <a:pt x="1916" y="3444"/>
                </a:lnTo>
                <a:lnTo>
                  <a:pt x="1914" y="3440"/>
                </a:lnTo>
                <a:lnTo>
                  <a:pt x="1911" y="3439"/>
                </a:lnTo>
                <a:lnTo>
                  <a:pt x="1909" y="3435"/>
                </a:lnTo>
                <a:lnTo>
                  <a:pt x="1903" y="3434"/>
                </a:lnTo>
                <a:lnTo>
                  <a:pt x="1890" y="3428"/>
                </a:lnTo>
                <a:lnTo>
                  <a:pt x="1879" y="3403"/>
                </a:lnTo>
                <a:lnTo>
                  <a:pt x="1870" y="3397"/>
                </a:lnTo>
                <a:lnTo>
                  <a:pt x="1868" y="3388"/>
                </a:lnTo>
                <a:lnTo>
                  <a:pt x="1864" y="3378"/>
                </a:lnTo>
                <a:lnTo>
                  <a:pt x="1868" y="3376"/>
                </a:lnTo>
                <a:lnTo>
                  <a:pt x="1862" y="3366"/>
                </a:lnTo>
                <a:lnTo>
                  <a:pt x="1859" y="3362"/>
                </a:lnTo>
                <a:lnTo>
                  <a:pt x="1846" y="3350"/>
                </a:lnTo>
                <a:lnTo>
                  <a:pt x="1837" y="3350"/>
                </a:lnTo>
                <a:lnTo>
                  <a:pt x="1826" y="3349"/>
                </a:lnTo>
                <a:lnTo>
                  <a:pt x="1822" y="3348"/>
                </a:lnTo>
                <a:lnTo>
                  <a:pt x="1814" y="3344"/>
                </a:lnTo>
                <a:lnTo>
                  <a:pt x="1805" y="3334"/>
                </a:lnTo>
                <a:lnTo>
                  <a:pt x="1802" y="3330"/>
                </a:lnTo>
                <a:lnTo>
                  <a:pt x="1796" y="3316"/>
                </a:lnTo>
                <a:lnTo>
                  <a:pt x="1796" y="3314"/>
                </a:lnTo>
                <a:lnTo>
                  <a:pt x="1785" y="3308"/>
                </a:lnTo>
                <a:lnTo>
                  <a:pt x="1783" y="3306"/>
                </a:lnTo>
                <a:lnTo>
                  <a:pt x="1774" y="3300"/>
                </a:lnTo>
                <a:lnTo>
                  <a:pt x="1772" y="3296"/>
                </a:lnTo>
                <a:lnTo>
                  <a:pt x="1769" y="3292"/>
                </a:lnTo>
                <a:lnTo>
                  <a:pt x="1767" y="3288"/>
                </a:lnTo>
                <a:lnTo>
                  <a:pt x="1763" y="3287"/>
                </a:lnTo>
                <a:lnTo>
                  <a:pt x="1758" y="3284"/>
                </a:lnTo>
                <a:lnTo>
                  <a:pt x="1757" y="3279"/>
                </a:lnTo>
                <a:lnTo>
                  <a:pt x="1756" y="3277"/>
                </a:lnTo>
                <a:lnTo>
                  <a:pt x="1756" y="3275"/>
                </a:lnTo>
                <a:lnTo>
                  <a:pt x="1757" y="3270"/>
                </a:lnTo>
                <a:lnTo>
                  <a:pt x="1756" y="3268"/>
                </a:lnTo>
                <a:lnTo>
                  <a:pt x="1751" y="3264"/>
                </a:lnTo>
                <a:lnTo>
                  <a:pt x="1750" y="3263"/>
                </a:lnTo>
                <a:lnTo>
                  <a:pt x="1745" y="3259"/>
                </a:lnTo>
                <a:lnTo>
                  <a:pt x="1741" y="3255"/>
                </a:lnTo>
                <a:lnTo>
                  <a:pt x="1735" y="3250"/>
                </a:lnTo>
                <a:lnTo>
                  <a:pt x="1724" y="3243"/>
                </a:lnTo>
                <a:lnTo>
                  <a:pt x="1713" y="3237"/>
                </a:lnTo>
                <a:lnTo>
                  <a:pt x="1709" y="3236"/>
                </a:lnTo>
                <a:lnTo>
                  <a:pt x="1705" y="3233"/>
                </a:lnTo>
                <a:lnTo>
                  <a:pt x="1703" y="3229"/>
                </a:lnTo>
                <a:lnTo>
                  <a:pt x="1697" y="3220"/>
                </a:lnTo>
                <a:lnTo>
                  <a:pt x="1695" y="3218"/>
                </a:lnTo>
                <a:lnTo>
                  <a:pt x="1692" y="3218"/>
                </a:lnTo>
                <a:lnTo>
                  <a:pt x="1690" y="3218"/>
                </a:lnTo>
                <a:lnTo>
                  <a:pt x="1686" y="3224"/>
                </a:lnTo>
                <a:lnTo>
                  <a:pt x="1660" y="3240"/>
                </a:lnTo>
                <a:lnTo>
                  <a:pt x="1654" y="3243"/>
                </a:lnTo>
                <a:lnTo>
                  <a:pt x="1642" y="3252"/>
                </a:lnTo>
                <a:lnTo>
                  <a:pt x="1641" y="3253"/>
                </a:lnTo>
                <a:lnTo>
                  <a:pt x="1638" y="3264"/>
                </a:lnTo>
                <a:lnTo>
                  <a:pt x="1638" y="3270"/>
                </a:lnTo>
                <a:lnTo>
                  <a:pt x="1636" y="3272"/>
                </a:lnTo>
                <a:lnTo>
                  <a:pt x="1635" y="3274"/>
                </a:lnTo>
                <a:lnTo>
                  <a:pt x="1631" y="3272"/>
                </a:lnTo>
                <a:lnTo>
                  <a:pt x="1626" y="3268"/>
                </a:lnTo>
                <a:lnTo>
                  <a:pt x="1625" y="3266"/>
                </a:lnTo>
                <a:lnTo>
                  <a:pt x="1618" y="3266"/>
                </a:lnTo>
                <a:lnTo>
                  <a:pt x="1610" y="3269"/>
                </a:lnTo>
                <a:lnTo>
                  <a:pt x="1595" y="3268"/>
                </a:lnTo>
                <a:lnTo>
                  <a:pt x="1586" y="3266"/>
                </a:lnTo>
                <a:lnTo>
                  <a:pt x="1572" y="3266"/>
                </a:lnTo>
                <a:lnTo>
                  <a:pt x="1569" y="3264"/>
                </a:lnTo>
                <a:lnTo>
                  <a:pt x="1564" y="3263"/>
                </a:lnTo>
                <a:lnTo>
                  <a:pt x="1559" y="3263"/>
                </a:lnTo>
                <a:lnTo>
                  <a:pt x="1542" y="3263"/>
                </a:lnTo>
                <a:lnTo>
                  <a:pt x="1534" y="3264"/>
                </a:lnTo>
                <a:lnTo>
                  <a:pt x="1524" y="3265"/>
                </a:lnTo>
                <a:lnTo>
                  <a:pt x="1516" y="3264"/>
                </a:lnTo>
                <a:lnTo>
                  <a:pt x="1502" y="3261"/>
                </a:lnTo>
                <a:lnTo>
                  <a:pt x="1499" y="3263"/>
                </a:lnTo>
                <a:lnTo>
                  <a:pt x="1495" y="3264"/>
                </a:lnTo>
                <a:lnTo>
                  <a:pt x="1478" y="3264"/>
                </a:lnTo>
                <a:lnTo>
                  <a:pt x="1471" y="3265"/>
                </a:lnTo>
                <a:lnTo>
                  <a:pt x="1452" y="3272"/>
                </a:lnTo>
                <a:lnTo>
                  <a:pt x="1449" y="3253"/>
                </a:lnTo>
                <a:lnTo>
                  <a:pt x="1451" y="3248"/>
                </a:lnTo>
                <a:lnTo>
                  <a:pt x="1451" y="3244"/>
                </a:lnTo>
                <a:lnTo>
                  <a:pt x="1449" y="3239"/>
                </a:lnTo>
                <a:lnTo>
                  <a:pt x="1447" y="3226"/>
                </a:lnTo>
                <a:lnTo>
                  <a:pt x="1455" y="3204"/>
                </a:lnTo>
                <a:lnTo>
                  <a:pt x="1455" y="3197"/>
                </a:lnTo>
                <a:lnTo>
                  <a:pt x="1453" y="3184"/>
                </a:lnTo>
                <a:lnTo>
                  <a:pt x="1449" y="3184"/>
                </a:lnTo>
                <a:lnTo>
                  <a:pt x="1439" y="3181"/>
                </a:lnTo>
                <a:lnTo>
                  <a:pt x="1431" y="3175"/>
                </a:lnTo>
                <a:lnTo>
                  <a:pt x="1428" y="3173"/>
                </a:lnTo>
                <a:lnTo>
                  <a:pt x="1427" y="3173"/>
                </a:lnTo>
                <a:lnTo>
                  <a:pt x="1415" y="3163"/>
                </a:lnTo>
                <a:lnTo>
                  <a:pt x="1399" y="3151"/>
                </a:lnTo>
                <a:lnTo>
                  <a:pt x="1391" y="3146"/>
                </a:lnTo>
                <a:lnTo>
                  <a:pt x="1388" y="3143"/>
                </a:lnTo>
                <a:lnTo>
                  <a:pt x="1379" y="3133"/>
                </a:lnTo>
                <a:lnTo>
                  <a:pt x="1367" y="3121"/>
                </a:lnTo>
                <a:lnTo>
                  <a:pt x="1358" y="3112"/>
                </a:lnTo>
                <a:lnTo>
                  <a:pt x="1348" y="3104"/>
                </a:lnTo>
                <a:lnTo>
                  <a:pt x="1326" y="3083"/>
                </a:lnTo>
                <a:lnTo>
                  <a:pt x="1311" y="3071"/>
                </a:lnTo>
                <a:lnTo>
                  <a:pt x="1296" y="3055"/>
                </a:lnTo>
                <a:lnTo>
                  <a:pt x="1293" y="3051"/>
                </a:lnTo>
                <a:lnTo>
                  <a:pt x="1293" y="3048"/>
                </a:lnTo>
                <a:lnTo>
                  <a:pt x="1305" y="3008"/>
                </a:lnTo>
                <a:lnTo>
                  <a:pt x="1297" y="2982"/>
                </a:lnTo>
                <a:lnTo>
                  <a:pt x="1296" y="2981"/>
                </a:lnTo>
                <a:lnTo>
                  <a:pt x="1294" y="2981"/>
                </a:lnTo>
                <a:lnTo>
                  <a:pt x="1293" y="2979"/>
                </a:lnTo>
                <a:lnTo>
                  <a:pt x="1292" y="2979"/>
                </a:lnTo>
                <a:lnTo>
                  <a:pt x="1292" y="2978"/>
                </a:lnTo>
                <a:lnTo>
                  <a:pt x="1292" y="2977"/>
                </a:lnTo>
                <a:lnTo>
                  <a:pt x="1292" y="2976"/>
                </a:lnTo>
                <a:lnTo>
                  <a:pt x="1291" y="2976"/>
                </a:lnTo>
                <a:lnTo>
                  <a:pt x="1291" y="2975"/>
                </a:lnTo>
                <a:lnTo>
                  <a:pt x="1291" y="2973"/>
                </a:lnTo>
                <a:lnTo>
                  <a:pt x="1291" y="2972"/>
                </a:lnTo>
                <a:lnTo>
                  <a:pt x="1291" y="2971"/>
                </a:lnTo>
                <a:lnTo>
                  <a:pt x="1291" y="2970"/>
                </a:lnTo>
                <a:lnTo>
                  <a:pt x="1292" y="2970"/>
                </a:lnTo>
                <a:lnTo>
                  <a:pt x="1292" y="2968"/>
                </a:lnTo>
                <a:lnTo>
                  <a:pt x="1292" y="2967"/>
                </a:lnTo>
                <a:lnTo>
                  <a:pt x="1292" y="2966"/>
                </a:lnTo>
                <a:lnTo>
                  <a:pt x="1292" y="2965"/>
                </a:lnTo>
                <a:lnTo>
                  <a:pt x="1292" y="2963"/>
                </a:lnTo>
                <a:lnTo>
                  <a:pt x="1291" y="2963"/>
                </a:lnTo>
                <a:lnTo>
                  <a:pt x="1289" y="2962"/>
                </a:lnTo>
                <a:lnTo>
                  <a:pt x="1288" y="2962"/>
                </a:lnTo>
                <a:lnTo>
                  <a:pt x="1288" y="2961"/>
                </a:lnTo>
                <a:lnTo>
                  <a:pt x="1287" y="2960"/>
                </a:lnTo>
                <a:lnTo>
                  <a:pt x="1287" y="2959"/>
                </a:lnTo>
                <a:lnTo>
                  <a:pt x="1288" y="2959"/>
                </a:lnTo>
                <a:lnTo>
                  <a:pt x="1288" y="2957"/>
                </a:lnTo>
                <a:lnTo>
                  <a:pt x="1289" y="2957"/>
                </a:lnTo>
                <a:lnTo>
                  <a:pt x="1289" y="2956"/>
                </a:lnTo>
                <a:lnTo>
                  <a:pt x="1289" y="2955"/>
                </a:lnTo>
                <a:lnTo>
                  <a:pt x="1288" y="2955"/>
                </a:lnTo>
                <a:lnTo>
                  <a:pt x="1289" y="2955"/>
                </a:lnTo>
                <a:lnTo>
                  <a:pt x="1289" y="2954"/>
                </a:lnTo>
                <a:lnTo>
                  <a:pt x="1289" y="2952"/>
                </a:lnTo>
                <a:lnTo>
                  <a:pt x="1289" y="2951"/>
                </a:lnTo>
                <a:lnTo>
                  <a:pt x="1289" y="2950"/>
                </a:lnTo>
                <a:lnTo>
                  <a:pt x="1289" y="2949"/>
                </a:lnTo>
                <a:lnTo>
                  <a:pt x="1288" y="2949"/>
                </a:lnTo>
                <a:lnTo>
                  <a:pt x="1288" y="2947"/>
                </a:lnTo>
                <a:lnTo>
                  <a:pt x="1288" y="2946"/>
                </a:lnTo>
                <a:lnTo>
                  <a:pt x="1288" y="2945"/>
                </a:lnTo>
                <a:lnTo>
                  <a:pt x="1288" y="2944"/>
                </a:lnTo>
                <a:lnTo>
                  <a:pt x="1288" y="2943"/>
                </a:lnTo>
                <a:lnTo>
                  <a:pt x="1289" y="2943"/>
                </a:lnTo>
                <a:lnTo>
                  <a:pt x="1289" y="2941"/>
                </a:lnTo>
                <a:lnTo>
                  <a:pt x="1291" y="2940"/>
                </a:lnTo>
                <a:lnTo>
                  <a:pt x="1292" y="2940"/>
                </a:lnTo>
                <a:lnTo>
                  <a:pt x="1293" y="2940"/>
                </a:lnTo>
                <a:lnTo>
                  <a:pt x="1294" y="2940"/>
                </a:lnTo>
                <a:lnTo>
                  <a:pt x="1294" y="2939"/>
                </a:lnTo>
                <a:lnTo>
                  <a:pt x="1296" y="2939"/>
                </a:lnTo>
                <a:lnTo>
                  <a:pt x="1296" y="2938"/>
                </a:lnTo>
                <a:lnTo>
                  <a:pt x="1296" y="2936"/>
                </a:lnTo>
                <a:lnTo>
                  <a:pt x="1297" y="2936"/>
                </a:lnTo>
                <a:lnTo>
                  <a:pt x="1298" y="2936"/>
                </a:lnTo>
                <a:lnTo>
                  <a:pt x="1298" y="2935"/>
                </a:lnTo>
                <a:lnTo>
                  <a:pt x="1299" y="2935"/>
                </a:lnTo>
                <a:lnTo>
                  <a:pt x="1300" y="2935"/>
                </a:lnTo>
                <a:lnTo>
                  <a:pt x="1300" y="2934"/>
                </a:lnTo>
                <a:lnTo>
                  <a:pt x="1300" y="2933"/>
                </a:lnTo>
                <a:lnTo>
                  <a:pt x="1302" y="2933"/>
                </a:lnTo>
                <a:lnTo>
                  <a:pt x="1302" y="2931"/>
                </a:lnTo>
                <a:lnTo>
                  <a:pt x="1303" y="2931"/>
                </a:lnTo>
                <a:lnTo>
                  <a:pt x="1304" y="2931"/>
                </a:lnTo>
                <a:lnTo>
                  <a:pt x="1304" y="2930"/>
                </a:lnTo>
                <a:lnTo>
                  <a:pt x="1305" y="2930"/>
                </a:lnTo>
                <a:lnTo>
                  <a:pt x="1305" y="2931"/>
                </a:lnTo>
                <a:lnTo>
                  <a:pt x="1307" y="2931"/>
                </a:lnTo>
                <a:lnTo>
                  <a:pt x="1308" y="2931"/>
                </a:lnTo>
                <a:lnTo>
                  <a:pt x="1308" y="2930"/>
                </a:lnTo>
                <a:lnTo>
                  <a:pt x="1308" y="2931"/>
                </a:lnTo>
                <a:lnTo>
                  <a:pt x="1309" y="2931"/>
                </a:lnTo>
                <a:lnTo>
                  <a:pt x="1310" y="2931"/>
                </a:lnTo>
                <a:lnTo>
                  <a:pt x="1310" y="2933"/>
                </a:lnTo>
                <a:lnTo>
                  <a:pt x="1310" y="2934"/>
                </a:lnTo>
                <a:lnTo>
                  <a:pt x="1311" y="2934"/>
                </a:lnTo>
                <a:lnTo>
                  <a:pt x="1313" y="2934"/>
                </a:lnTo>
                <a:lnTo>
                  <a:pt x="1313" y="2933"/>
                </a:lnTo>
                <a:lnTo>
                  <a:pt x="1313" y="2931"/>
                </a:lnTo>
                <a:lnTo>
                  <a:pt x="1314" y="2931"/>
                </a:lnTo>
                <a:lnTo>
                  <a:pt x="1315" y="2931"/>
                </a:lnTo>
                <a:lnTo>
                  <a:pt x="1315" y="2933"/>
                </a:lnTo>
                <a:lnTo>
                  <a:pt x="1316" y="2933"/>
                </a:lnTo>
                <a:lnTo>
                  <a:pt x="1318" y="2933"/>
                </a:lnTo>
                <a:lnTo>
                  <a:pt x="1318" y="2931"/>
                </a:lnTo>
                <a:lnTo>
                  <a:pt x="1319" y="2931"/>
                </a:lnTo>
                <a:lnTo>
                  <a:pt x="1319" y="2930"/>
                </a:lnTo>
                <a:lnTo>
                  <a:pt x="1319" y="2929"/>
                </a:lnTo>
                <a:lnTo>
                  <a:pt x="1321" y="2928"/>
                </a:lnTo>
                <a:lnTo>
                  <a:pt x="1320" y="2923"/>
                </a:lnTo>
                <a:lnTo>
                  <a:pt x="1323" y="2919"/>
                </a:lnTo>
                <a:lnTo>
                  <a:pt x="1324" y="2919"/>
                </a:lnTo>
                <a:lnTo>
                  <a:pt x="1325" y="2920"/>
                </a:lnTo>
                <a:lnTo>
                  <a:pt x="1326" y="2919"/>
                </a:lnTo>
                <a:lnTo>
                  <a:pt x="1325" y="2918"/>
                </a:lnTo>
                <a:lnTo>
                  <a:pt x="1324" y="2915"/>
                </a:lnTo>
                <a:lnTo>
                  <a:pt x="1325" y="2914"/>
                </a:lnTo>
                <a:lnTo>
                  <a:pt x="1324" y="2914"/>
                </a:lnTo>
                <a:lnTo>
                  <a:pt x="1325" y="2913"/>
                </a:lnTo>
                <a:lnTo>
                  <a:pt x="1326" y="2911"/>
                </a:lnTo>
                <a:lnTo>
                  <a:pt x="1327" y="2909"/>
                </a:lnTo>
                <a:lnTo>
                  <a:pt x="1327" y="2908"/>
                </a:lnTo>
                <a:lnTo>
                  <a:pt x="1326" y="2908"/>
                </a:lnTo>
                <a:lnTo>
                  <a:pt x="1326" y="2907"/>
                </a:lnTo>
                <a:lnTo>
                  <a:pt x="1326" y="2906"/>
                </a:lnTo>
                <a:lnTo>
                  <a:pt x="1325" y="2904"/>
                </a:lnTo>
                <a:lnTo>
                  <a:pt x="1325" y="2903"/>
                </a:lnTo>
                <a:lnTo>
                  <a:pt x="1326" y="2903"/>
                </a:lnTo>
                <a:lnTo>
                  <a:pt x="1327" y="2903"/>
                </a:lnTo>
                <a:lnTo>
                  <a:pt x="1329" y="2903"/>
                </a:lnTo>
                <a:lnTo>
                  <a:pt x="1330" y="2903"/>
                </a:lnTo>
                <a:lnTo>
                  <a:pt x="1331" y="2904"/>
                </a:lnTo>
                <a:lnTo>
                  <a:pt x="1331" y="2906"/>
                </a:lnTo>
                <a:lnTo>
                  <a:pt x="1332" y="2907"/>
                </a:lnTo>
                <a:lnTo>
                  <a:pt x="1332" y="2906"/>
                </a:lnTo>
                <a:lnTo>
                  <a:pt x="1334" y="2906"/>
                </a:lnTo>
                <a:lnTo>
                  <a:pt x="1335" y="2906"/>
                </a:lnTo>
                <a:lnTo>
                  <a:pt x="1336" y="2904"/>
                </a:lnTo>
                <a:lnTo>
                  <a:pt x="1337" y="2904"/>
                </a:lnTo>
                <a:lnTo>
                  <a:pt x="1339" y="2904"/>
                </a:lnTo>
                <a:lnTo>
                  <a:pt x="1340" y="2904"/>
                </a:lnTo>
                <a:lnTo>
                  <a:pt x="1341" y="2904"/>
                </a:lnTo>
                <a:lnTo>
                  <a:pt x="1341" y="2906"/>
                </a:lnTo>
                <a:lnTo>
                  <a:pt x="1342" y="2906"/>
                </a:lnTo>
                <a:lnTo>
                  <a:pt x="1342" y="2907"/>
                </a:lnTo>
                <a:lnTo>
                  <a:pt x="1341" y="2907"/>
                </a:lnTo>
                <a:lnTo>
                  <a:pt x="1341" y="2908"/>
                </a:lnTo>
                <a:lnTo>
                  <a:pt x="1342" y="2908"/>
                </a:lnTo>
                <a:lnTo>
                  <a:pt x="1342" y="2907"/>
                </a:lnTo>
                <a:lnTo>
                  <a:pt x="1343" y="2907"/>
                </a:lnTo>
                <a:lnTo>
                  <a:pt x="1343" y="2906"/>
                </a:lnTo>
                <a:lnTo>
                  <a:pt x="1345" y="2906"/>
                </a:lnTo>
                <a:lnTo>
                  <a:pt x="1345" y="2904"/>
                </a:lnTo>
                <a:lnTo>
                  <a:pt x="1346" y="2904"/>
                </a:lnTo>
                <a:lnTo>
                  <a:pt x="1347" y="2904"/>
                </a:lnTo>
                <a:lnTo>
                  <a:pt x="1348" y="2904"/>
                </a:lnTo>
                <a:lnTo>
                  <a:pt x="1350" y="2904"/>
                </a:lnTo>
                <a:lnTo>
                  <a:pt x="1351" y="2904"/>
                </a:lnTo>
                <a:lnTo>
                  <a:pt x="1351" y="2903"/>
                </a:lnTo>
                <a:lnTo>
                  <a:pt x="1351" y="2902"/>
                </a:lnTo>
                <a:lnTo>
                  <a:pt x="1350" y="2902"/>
                </a:lnTo>
                <a:lnTo>
                  <a:pt x="1348" y="2901"/>
                </a:lnTo>
                <a:lnTo>
                  <a:pt x="1348" y="2899"/>
                </a:lnTo>
                <a:lnTo>
                  <a:pt x="1345" y="2898"/>
                </a:lnTo>
                <a:lnTo>
                  <a:pt x="1345" y="2897"/>
                </a:lnTo>
                <a:lnTo>
                  <a:pt x="1343" y="2896"/>
                </a:lnTo>
                <a:lnTo>
                  <a:pt x="1343" y="2895"/>
                </a:lnTo>
                <a:lnTo>
                  <a:pt x="1342" y="2895"/>
                </a:lnTo>
                <a:lnTo>
                  <a:pt x="1341" y="2893"/>
                </a:lnTo>
                <a:lnTo>
                  <a:pt x="1340" y="2892"/>
                </a:lnTo>
                <a:lnTo>
                  <a:pt x="1337" y="2891"/>
                </a:lnTo>
                <a:lnTo>
                  <a:pt x="1337" y="2888"/>
                </a:lnTo>
                <a:lnTo>
                  <a:pt x="1336" y="2887"/>
                </a:lnTo>
                <a:lnTo>
                  <a:pt x="1336" y="2886"/>
                </a:lnTo>
                <a:lnTo>
                  <a:pt x="1335" y="2885"/>
                </a:lnTo>
                <a:lnTo>
                  <a:pt x="1335" y="2883"/>
                </a:lnTo>
                <a:lnTo>
                  <a:pt x="1332" y="2885"/>
                </a:lnTo>
                <a:lnTo>
                  <a:pt x="1332" y="2883"/>
                </a:lnTo>
                <a:lnTo>
                  <a:pt x="1331" y="2882"/>
                </a:lnTo>
                <a:lnTo>
                  <a:pt x="1331" y="2880"/>
                </a:lnTo>
                <a:lnTo>
                  <a:pt x="1331" y="2879"/>
                </a:lnTo>
                <a:lnTo>
                  <a:pt x="1330" y="2879"/>
                </a:lnTo>
                <a:lnTo>
                  <a:pt x="1330" y="2877"/>
                </a:lnTo>
                <a:lnTo>
                  <a:pt x="1329" y="2877"/>
                </a:lnTo>
                <a:lnTo>
                  <a:pt x="1329" y="2876"/>
                </a:lnTo>
                <a:lnTo>
                  <a:pt x="1329" y="2874"/>
                </a:lnTo>
                <a:lnTo>
                  <a:pt x="1329" y="2871"/>
                </a:lnTo>
                <a:lnTo>
                  <a:pt x="1330" y="2870"/>
                </a:lnTo>
                <a:lnTo>
                  <a:pt x="1330" y="2869"/>
                </a:lnTo>
                <a:lnTo>
                  <a:pt x="1331" y="2867"/>
                </a:lnTo>
                <a:lnTo>
                  <a:pt x="1334" y="2867"/>
                </a:lnTo>
                <a:lnTo>
                  <a:pt x="1335" y="2867"/>
                </a:lnTo>
                <a:lnTo>
                  <a:pt x="1336" y="2865"/>
                </a:lnTo>
                <a:lnTo>
                  <a:pt x="1336" y="2864"/>
                </a:lnTo>
                <a:lnTo>
                  <a:pt x="1335" y="2864"/>
                </a:lnTo>
                <a:lnTo>
                  <a:pt x="1334" y="2864"/>
                </a:lnTo>
                <a:lnTo>
                  <a:pt x="1332" y="2864"/>
                </a:lnTo>
                <a:lnTo>
                  <a:pt x="1332" y="2863"/>
                </a:lnTo>
                <a:lnTo>
                  <a:pt x="1332" y="2861"/>
                </a:lnTo>
                <a:lnTo>
                  <a:pt x="1334" y="2860"/>
                </a:lnTo>
                <a:lnTo>
                  <a:pt x="1334" y="2859"/>
                </a:lnTo>
                <a:lnTo>
                  <a:pt x="1332" y="2855"/>
                </a:lnTo>
                <a:lnTo>
                  <a:pt x="1331" y="2854"/>
                </a:lnTo>
                <a:lnTo>
                  <a:pt x="1330" y="2854"/>
                </a:lnTo>
                <a:lnTo>
                  <a:pt x="1329" y="2854"/>
                </a:lnTo>
                <a:lnTo>
                  <a:pt x="1327" y="2854"/>
                </a:lnTo>
                <a:lnTo>
                  <a:pt x="1327" y="2855"/>
                </a:lnTo>
                <a:lnTo>
                  <a:pt x="1326" y="2855"/>
                </a:lnTo>
                <a:lnTo>
                  <a:pt x="1325" y="2855"/>
                </a:lnTo>
                <a:lnTo>
                  <a:pt x="1323" y="2855"/>
                </a:lnTo>
                <a:lnTo>
                  <a:pt x="1320" y="2854"/>
                </a:lnTo>
                <a:lnTo>
                  <a:pt x="1319" y="2853"/>
                </a:lnTo>
                <a:lnTo>
                  <a:pt x="1319" y="2851"/>
                </a:lnTo>
                <a:lnTo>
                  <a:pt x="1319" y="2850"/>
                </a:lnTo>
                <a:lnTo>
                  <a:pt x="1320" y="2850"/>
                </a:lnTo>
                <a:lnTo>
                  <a:pt x="1320" y="2849"/>
                </a:lnTo>
                <a:lnTo>
                  <a:pt x="1320" y="2848"/>
                </a:lnTo>
                <a:lnTo>
                  <a:pt x="1319" y="2848"/>
                </a:lnTo>
                <a:lnTo>
                  <a:pt x="1316" y="2847"/>
                </a:lnTo>
                <a:lnTo>
                  <a:pt x="1315" y="2845"/>
                </a:lnTo>
                <a:lnTo>
                  <a:pt x="1313" y="2844"/>
                </a:lnTo>
                <a:lnTo>
                  <a:pt x="1311" y="2843"/>
                </a:lnTo>
                <a:lnTo>
                  <a:pt x="1311" y="2842"/>
                </a:lnTo>
                <a:lnTo>
                  <a:pt x="1313" y="2840"/>
                </a:lnTo>
                <a:lnTo>
                  <a:pt x="1311" y="2839"/>
                </a:lnTo>
                <a:lnTo>
                  <a:pt x="1310" y="2838"/>
                </a:lnTo>
                <a:lnTo>
                  <a:pt x="1310" y="2837"/>
                </a:lnTo>
                <a:lnTo>
                  <a:pt x="1310" y="2834"/>
                </a:lnTo>
                <a:lnTo>
                  <a:pt x="1309" y="2833"/>
                </a:lnTo>
                <a:lnTo>
                  <a:pt x="1309" y="2832"/>
                </a:lnTo>
                <a:lnTo>
                  <a:pt x="1307" y="2829"/>
                </a:lnTo>
                <a:lnTo>
                  <a:pt x="1305" y="2828"/>
                </a:lnTo>
                <a:lnTo>
                  <a:pt x="1304" y="2827"/>
                </a:lnTo>
                <a:lnTo>
                  <a:pt x="1303" y="2826"/>
                </a:lnTo>
                <a:lnTo>
                  <a:pt x="1302" y="2826"/>
                </a:lnTo>
                <a:lnTo>
                  <a:pt x="1300" y="2826"/>
                </a:lnTo>
                <a:lnTo>
                  <a:pt x="1300" y="2824"/>
                </a:lnTo>
                <a:lnTo>
                  <a:pt x="1300" y="2822"/>
                </a:lnTo>
                <a:lnTo>
                  <a:pt x="1299" y="2821"/>
                </a:lnTo>
                <a:lnTo>
                  <a:pt x="1299" y="2819"/>
                </a:lnTo>
                <a:lnTo>
                  <a:pt x="1297" y="2821"/>
                </a:lnTo>
                <a:lnTo>
                  <a:pt x="1297" y="2819"/>
                </a:lnTo>
                <a:lnTo>
                  <a:pt x="1294" y="2819"/>
                </a:lnTo>
                <a:lnTo>
                  <a:pt x="1293" y="2818"/>
                </a:lnTo>
                <a:lnTo>
                  <a:pt x="1292" y="2817"/>
                </a:lnTo>
                <a:lnTo>
                  <a:pt x="1292" y="2816"/>
                </a:lnTo>
                <a:lnTo>
                  <a:pt x="1293" y="2813"/>
                </a:lnTo>
                <a:lnTo>
                  <a:pt x="1292" y="2811"/>
                </a:lnTo>
                <a:lnTo>
                  <a:pt x="1289" y="2810"/>
                </a:lnTo>
                <a:lnTo>
                  <a:pt x="1288" y="2808"/>
                </a:lnTo>
                <a:lnTo>
                  <a:pt x="1286" y="2806"/>
                </a:lnTo>
                <a:lnTo>
                  <a:pt x="1284" y="2806"/>
                </a:lnTo>
                <a:lnTo>
                  <a:pt x="1283" y="2805"/>
                </a:lnTo>
                <a:lnTo>
                  <a:pt x="1282" y="2803"/>
                </a:lnTo>
                <a:lnTo>
                  <a:pt x="1282" y="2802"/>
                </a:lnTo>
                <a:lnTo>
                  <a:pt x="1281" y="2800"/>
                </a:lnTo>
                <a:lnTo>
                  <a:pt x="1280" y="2799"/>
                </a:lnTo>
                <a:lnTo>
                  <a:pt x="1278" y="2797"/>
                </a:lnTo>
                <a:lnTo>
                  <a:pt x="1277" y="2795"/>
                </a:lnTo>
                <a:lnTo>
                  <a:pt x="1276" y="2791"/>
                </a:lnTo>
                <a:lnTo>
                  <a:pt x="1275" y="2790"/>
                </a:lnTo>
                <a:lnTo>
                  <a:pt x="1273" y="2787"/>
                </a:lnTo>
                <a:lnTo>
                  <a:pt x="1273" y="2786"/>
                </a:lnTo>
                <a:lnTo>
                  <a:pt x="1273" y="2785"/>
                </a:lnTo>
                <a:lnTo>
                  <a:pt x="1275" y="2785"/>
                </a:lnTo>
                <a:lnTo>
                  <a:pt x="1276" y="2784"/>
                </a:lnTo>
                <a:lnTo>
                  <a:pt x="1277" y="2784"/>
                </a:lnTo>
                <a:lnTo>
                  <a:pt x="1278" y="2781"/>
                </a:lnTo>
                <a:lnTo>
                  <a:pt x="1278" y="2780"/>
                </a:lnTo>
                <a:lnTo>
                  <a:pt x="1278" y="2778"/>
                </a:lnTo>
                <a:lnTo>
                  <a:pt x="1278" y="2775"/>
                </a:lnTo>
                <a:lnTo>
                  <a:pt x="1278" y="2774"/>
                </a:lnTo>
                <a:lnTo>
                  <a:pt x="1280" y="2773"/>
                </a:lnTo>
                <a:lnTo>
                  <a:pt x="1280" y="2771"/>
                </a:lnTo>
                <a:lnTo>
                  <a:pt x="1280" y="2770"/>
                </a:lnTo>
                <a:lnTo>
                  <a:pt x="1280" y="2769"/>
                </a:lnTo>
                <a:lnTo>
                  <a:pt x="1280" y="2768"/>
                </a:lnTo>
                <a:lnTo>
                  <a:pt x="1278" y="2768"/>
                </a:lnTo>
                <a:lnTo>
                  <a:pt x="1278" y="2766"/>
                </a:lnTo>
                <a:lnTo>
                  <a:pt x="1276" y="2766"/>
                </a:lnTo>
                <a:lnTo>
                  <a:pt x="1275" y="2766"/>
                </a:lnTo>
                <a:lnTo>
                  <a:pt x="1273" y="2766"/>
                </a:lnTo>
                <a:lnTo>
                  <a:pt x="1273" y="2765"/>
                </a:lnTo>
                <a:lnTo>
                  <a:pt x="1273" y="2764"/>
                </a:lnTo>
                <a:lnTo>
                  <a:pt x="1272" y="2764"/>
                </a:lnTo>
                <a:lnTo>
                  <a:pt x="1270" y="2764"/>
                </a:lnTo>
                <a:lnTo>
                  <a:pt x="1268" y="2763"/>
                </a:lnTo>
                <a:lnTo>
                  <a:pt x="1270" y="2760"/>
                </a:lnTo>
                <a:lnTo>
                  <a:pt x="1268" y="2759"/>
                </a:lnTo>
                <a:lnTo>
                  <a:pt x="1268" y="2754"/>
                </a:lnTo>
                <a:lnTo>
                  <a:pt x="1268" y="2753"/>
                </a:lnTo>
                <a:lnTo>
                  <a:pt x="1268" y="2752"/>
                </a:lnTo>
                <a:lnTo>
                  <a:pt x="1268" y="2749"/>
                </a:lnTo>
                <a:lnTo>
                  <a:pt x="1268" y="2747"/>
                </a:lnTo>
                <a:lnTo>
                  <a:pt x="1267" y="2744"/>
                </a:lnTo>
                <a:lnTo>
                  <a:pt x="1267" y="2743"/>
                </a:lnTo>
                <a:lnTo>
                  <a:pt x="1266" y="2743"/>
                </a:lnTo>
                <a:lnTo>
                  <a:pt x="1266" y="2742"/>
                </a:lnTo>
                <a:lnTo>
                  <a:pt x="1267" y="2742"/>
                </a:lnTo>
                <a:lnTo>
                  <a:pt x="1267" y="2741"/>
                </a:lnTo>
                <a:lnTo>
                  <a:pt x="1268" y="2739"/>
                </a:lnTo>
                <a:lnTo>
                  <a:pt x="1271" y="2738"/>
                </a:lnTo>
                <a:lnTo>
                  <a:pt x="1273" y="2737"/>
                </a:lnTo>
                <a:lnTo>
                  <a:pt x="1275" y="2737"/>
                </a:lnTo>
                <a:lnTo>
                  <a:pt x="1276" y="2737"/>
                </a:lnTo>
                <a:lnTo>
                  <a:pt x="1277" y="2736"/>
                </a:lnTo>
                <a:lnTo>
                  <a:pt x="1278" y="2734"/>
                </a:lnTo>
                <a:lnTo>
                  <a:pt x="1278" y="2733"/>
                </a:lnTo>
                <a:lnTo>
                  <a:pt x="1277" y="2732"/>
                </a:lnTo>
                <a:lnTo>
                  <a:pt x="1277" y="2731"/>
                </a:lnTo>
                <a:lnTo>
                  <a:pt x="1276" y="2730"/>
                </a:lnTo>
                <a:lnTo>
                  <a:pt x="1276" y="2728"/>
                </a:lnTo>
                <a:lnTo>
                  <a:pt x="1275" y="2727"/>
                </a:lnTo>
                <a:lnTo>
                  <a:pt x="1275" y="2726"/>
                </a:lnTo>
                <a:lnTo>
                  <a:pt x="1273" y="2725"/>
                </a:lnTo>
                <a:lnTo>
                  <a:pt x="1273" y="2723"/>
                </a:lnTo>
                <a:lnTo>
                  <a:pt x="1272" y="2722"/>
                </a:lnTo>
                <a:lnTo>
                  <a:pt x="1271" y="2723"/>
                </a:lnTo>
                <a:lnTo>
                  <a:pt x="1270" y="2723"/>
                </a:lnTo>
                <a:lnTo>
                  <a:pt x="1270" y="2722"/>
                </a:lnTo>
                <a:lnTo>
                  <a:pt x="1268" y="2721"/>
                </a:lnTo>
                <a:lnTo>
                  <a:pt x="1268" y="2720"/>
                </a:lnTo>
                <a:lnTo>
                  <a:pt x="1268" y="2718"/>
                </a:lnTo>
                <a:lnTo>
                  <a:pt x="1270" y="2717"/>
                </a:lnTo>
                <a:lnTo>
                  <a:pt x="1270" y="2716"/>
                </a:lnTo>
                <a:lnTo>
                  <a:pt x="1270" y="2715"/>
                </a:lnTo>
                <a:lnTo>
                  <a:pt x="1268" y="2714"/>
                </a:lnTo>
                <a:lnTo>
                  <a:pt x="1268" y="2710"/>
                </a:lnTo>
                <a:lnTo>
                  <a:pt x="1270" y="2709"/>
                </a:lnTo>
                <a:lnTo>
                  <a:pt x="1271" y="2707"/>
                </a:lnTo>
                <a:lnTo>
                  <a:pt x="1272" y="2707"/>
                </a:lnTo>
                <a:lnTo>
                  <a:pt x="1273" y="2706"/>
                </a:lnTo>
                <a:lnTo>
                  <a:pt x="1275" y="2705"/>
                </a:lnTo>
                <a:lnTo>
                  <a:pt x="1276" y="2704"/>
                </a:lnTo>
                <a:lnTo>
                  <a:pt x="1277" y="2702"/>
                </a:lnTo>
                <a:lnTo>
                  <a:pt x="1278" y="2701"/>
                </a:lnTo>
                <a:lnTo>
                  <a:pt x="1280" y="2699"/>
                </a:lnTo>
                <a:lnTo>
                  <a:pt x="1278" y="2696"/>
                </a:lnTo>
                <a:lnTo>
                  <a:pt x="1278" y="2695"/>
                </a:lnTo>
                <a:lnTo>
                  <a:pt x="1277" y="2695"/>
                </a:lnTo>
                <a:lnTo>
                  <a:pt x="1276" y="2694"/>
                </a:lnTo>
                <a:lnTo>
                  <a:pt x="1275" y="2694"/>
                </a:lnTo>
                <a:lnTo>
                  <a:pt x="1273" y="2691"/>
                </a:lnTo>
                <a:lnTo>
                  <a:pt x="1272" y="2690"/>
                </a:lnTo>
                <a:lnTo>
                  <a:pt x="1271" y="2689"/>
                </a:lnTo>
                <a:lnTo>
                  <a:pt x="1270" y="2688"/>
                </a:lnTo>
                <a:lnTo>
                  <a:pt x="1267" y="2686"/>
                </a:lnTo>
                <a:lnTo>
                  <a:pt x="1266" y="2685"/>
                </a:lnTo>
                <a:lnTo>
                  <a:pt x="1265" y="2685"/>
                </a:lnTo>
                <a:lnTo>
                  <a:pt x="1264" y="2685"/>
                </a:lnTo>
                <a:lnTo>
                  <a:pt x="1264" y="2684"/>
                </a:lnTo>
                <a:lnTo>
                  <a:pt x="1266" y="2682"/>
                </a:lnTo>
                <a:lnTo>
                  <a:pt x="1266" y="2680"/>
                </a:lnTo>
                <a:lnTo>
                  <a:pt x="1268" y="2679"/>
                </a:lnTo>
                <a:lnTo>
                  <a:pt x="1268" y="2678"/>
                </a:lnTo>
                <a:lnTo>
                  <a:pt x="1271" y="2675"/>
                </a:lnTo>
                <a:lnTo>
                  <a:pt x="1272" y="2674"/>
                </a:lnTo>
                <a:lnTo>
                  <a:pt x="1273" y="2672"/>
                </a:lnTo>
                <a:lnTo>
                  <a:pt x="1275" y="2670"/>
                </a:lnTo>
                <a:lnTo>
                  <a:pt x="1276" y="2669"/>
                </a:lnTo>
                <a:lnTo>
                  <a:pt x="1277" y="2668"/>
                </a:lnTo>
                <a:lnTo>
                  <a:pt x="1278" y="2667"/>
                </a:lnTo>
                <a:lnTo>
                  <a:pt x="1281" y="2664"/>
                </a:lnTo>
                <a:lnTo>
                  <a:pt x="1282" y="2664"/>
                </a:lnTo>
                <a:lnTo>
                  <a:pt x="1283" y="2663"/>
                </a:lnTo>
                <a:lnTo>
                  <a:pt x="1283" y="2661"/>
                </a:lnTo>
                <a:lnTo>
                  <a:pt x="1284" y="2659"/>
                </a:lnTo>
                <a:lnTo>
                  <a:pt x="1286" y="2658"/>
                </a:lnTo>
                <a:lnTo>
                  <a:pt x="1287" y="2656"/>
                </a:lnTo>
                <a:lnTo>
                  <a:pt x="1288" y="2652"/>
                </a:lnTo>
                <a:lnTo>
                  <a:pt x="1289" y="2650"/>
                </a:lnTo>
                <a:lnTo>
                  <a:pt x="1291" y="2647"/>
                </a:lnTo>
                <a:lnTo>
                  <a:pt x="1293" y="2643"/>
                </a:lnTo>
                <a:lnTo>
                  <a:pt x="1294" y="2641"/>
                </a:lnTo>
                <a:lnTo>
                  <a:pt x="1294" y="2640"/>
                </a:lnTo>
                <a:lnTo>
                  <a:pt x="1296" y="2638"/>
                </a:lnTo>
                <a:lnTo>
                  <a:pt x="1296" y="2637"/>
                </a:lnTo>
                <a:lnTo>
                  <a:pt x="1296" y="2636"/>
                </a:lnTo>
                <a:lnTo>
                  <a:pt x="1297" y="2635"/>
                </a:lnTo>
                <a:lnTo>
                  <a:pt x="1297" y="2634"/>
                </a:lnTo>
                <a:lnTo>
                  <a:pt x="1297" y="2632"/>
                </a:lnTo>
                <a:lnTo>
                  <a:pt x="1298" y="2630"/>
                </a:lnTo>
                <a:lnTo>
                  <a:pt x="1298" y="2627"/>
                </a:lnTo>
                <a:lnTo>
                  <a:pt x="1298" y="2626"/>
                </a:lnTo>
                <a:lnTo>
                  <a:pt x="1299" y="2624"/>
                </a:lnTo>
                <a:lnTo>
                  <a:pt x="1300" y="2622"/>
                </a:lnTo>
                <a:lnTo>
                  <a:pt x="1300" y="2621"/>
                </a:lnTo>
                <a:lnTo>
                  <a:pt x="1302" y="2620"/>
                </a:lnTo>
                <a:lnTo>
                  <a:pt x="1302" y="2619"/>
                </a:lnTo>
                <a:lnTo>
                  <a:pt x="1303" y="2618"/>
                </a:lnTo>
                <a:lnTo>
                  <a:pt x="1304" y="2616"/>
                </a:lnTo>
                <a:lnTo>
                  <a:pt x="1304" y="2614"/>
                </a:lnTo>
                <a:lnTo>
                  <a:pt x="1305" y="2613"/>
                </a:lnTo>
                <a:lnTo>
                  <a:pt x="1307" y="2611"/>
                </a:lnTo>
                <a:lnTo>
                  <a:pt x="1308" y="2609"/>
                </a:lnTo>
                <a:lnTo>
                  <a:pt x="1309" y="2608"/>
                </a:lnTo>
                <a:lnTo>
                  <a:pt x="1309" y="2606"/>
                </a:lnTo>
                <a:lnTo>
                  <a:pt x="1309" y="2605"/>
                </a:lnTo>
                <a:lnTo>
                  <a:pt x="1310" y="2604"/>
                </a:lnTo>
                <a:lnTo>
                  <a:pt x="1310" y="2603"/>
                </a:lnTo>
                <a:lnTo>
                  <a:pt x="1310" y="2602"/>
                </a:lnTo>
                <a:lnTo>
                  <a:pt x="1311" y="2600"/>
                </a:lnTo>
                <a:lnTo>
                  <a:pt x="1311" y="2599"/>
                </a:lnTo>
                <a:lnTo>
                  <a:pt x="1314" y="2598"/>
                </a:lnTo>
                <a:lnTo>
                  <a:pt x="1314" y="2597"/>
                </a:lnTo>
                <a:lnTo>
                  <a:pt x="1315" y="2595"/>
                </a:lnTo>
                <a:lnTo>
                  <a:pt x="1316" y="2594"/>
                </a:lnTo>
                <a:lnTo>
                  <a:pt x="1318" y="2593"/>
                </a:lnTo>
                <a:lnTo>
                  <a:pt x="1318" y="2590"/>
                </a:lnTo>
                <a:lnTo>
                  <a:pt x="1319" y="2589"/>
                </a:lnTo>
                <a:lnTo>
                  <a:pt x="1319" y="2588"/>
                </a:lnTo>
                <a:lnTo>
                  <a:pt x="1320" y="2587"/>
                </a:lnTo>
                <a:lnTo>
                  <a:pt x="1321" y="2587"/>
                </a:lnTo>
                <a:lnTo>
                  <a:pt x="1321" y="2586"/>
                </a:lnTo>
                <a:lnTo>
                  <a:pt x="1321" y="2584"/>
                </a:lnTo>
                <a:lnTo>
                  <a:pt x="1323" y="2583"/>
                </a:lnTo>
                <a:lnTo>
                  <a:pt x="1324" y="2582"/>
                </a:lnTo>
                <a:lnTo>
                  <a:pt x="1325" y="2582"/>
                </a:lnTo>
                <a:lnTo>
                  <a:pt x="1326" y="2581"/>
                </a:lnTo>
                <a:lnTo>
                  <a:pt x="1327" y="2581"/>
                </a:lnTo>
                <a:lnTo>
                  <a:pt x="1327" y="2582"/>
                </a:lnTo>
                <a:lnTo>
                  <a:pt x="1329" y="2581"/>
                </a:lnTo>
                <a:lnTo>
                  <a:pt x="1330" y="2581"/>
                </a:lnTo>
                <a:lnTo>
                  <a:pt x="1332" y="2582"/>
                </a:lnTo>
                <a:lnTo>
                  <a:pt x="1331" y="2582"/>
                </a:lnTo>
                <a:lnTo>
                  <a:pt x="1331" y="2583"/>
                </a:lnTo>
                <a:lnTo>
                  <a:pt x="1332" y="2582"/>
                </a:lnTo>
                <a:lnTo>
                  <a:pt x="1334" y="2583"/>
                </a:lnTo>
                <a:lnTo>
                  <a:pt x="1335" y="2582"/>
                </a:lnTo>
                <a:lnTo>
                  <a:pt x="1336" y="2582"/>
                </a:lnTo>
                <a:lnTo>
                  <a:pt x="1336" y="2583"/>
                </a:lnTo>
                <a:lnTo>
                  <a:pt x="1336" y="2584"/>
                </a:lnTo>
                <a:lnTo>
                  <a:pt x="1337" y="2586"/>
                </a:lnTo>
                <a:lnTo>
                  <a:pt x="1337" y="2587"/>
                </a:lnTo>
                <a:lnTo>
                  <a:pt x="1337" y="2588"/>
                </a:lnTo>
                <a:lnTo>
                  <a:pt x="1339" y="2588"/>
                </a:lnTo>
                <a:lnTo>
                  <a:pt x="1339" y="2589"/>
                </a:lnTo>
                <a:lnTo>
                  <a:pt x="1340" y="2589"/>
                </a:lnTo>
                <a:lnTo>
                  <a:pt x="1341" y="2590"/>
                </a:lnTo>
                <a:lnTo>
                  <a:pt x="1353" y="2598"/>
                </a:lnTo>
                <a:lnTo>
                  <a:pt x="1356" y="2599"/>
                </a:lnTo>
                <a:lnTo>
                  <a:pt x="1356" y="2603"/>
                </a:lnTo>
                <a:lnTo>
                  <a:pt x="1356" y="2604"/>
                </a:lnTo>
                <a:lnTo>
                  <a:pt x="1361" y="2609"/>
                </a:lnTo>
                <a:lnTo>
                  <a:pt x="1366" y="2609"/>
                </a:lnTo>
                <a:lnTo>
                  <a:pt x="1371" y="2613"/>
                </a:lnTo>
                <a:lnTo>
                  <a:pt x="1372" y="2616"/>
                </a:lnTo>
                <a:lnTo>
                  <a:pt x="1373" y="2618"/>
                </a:lnTo>
                <a:lnTo>
                  <a:pt x="1374" y="2619"/>
                </a:lnTo>
                <a:lnTo>
                  <a:pt x="1373" y="2629"/>
                </a:lnTo>
                <a:lnTo>
                  <a:pt x="1373" y="2631"/>
                </a:lnTo>
                <a:lnTo>
                  <a:pt x="1377" y="2632"/>
                </a:lnTo>
                <a:lnTo>
                  <a:pt x="1378" y="2638"/>
                </a:lnTo>
                <a:lnTo>
                  <a:pt x="1384" y="2643"/>
                </a:lnTo>
                <a:lnTo>
                  <a:pt x="1385" y="2646"/>
                </a:lnTo>
                <a:lnTo>
                  <a:pt x="1390" y="2645"/>
                </a:lnTo>
                <a:lnTo>
                  <a:pt x="1394" y="2650"/>
                </a:lnTo>
                <a:lnTo>
                  <a:pt x="1394" y="2651"/>
                </a:lnTo>
                <a:lnTo>
                  <a:pt x="1396" y="2652"/>
                </a:lnTo>
                <a:lnTo>
                  <a:pt x="1401" y="2658"/>
                </a:lnTo>
                <a:lnTo>
                  <a:pt x="1406" y="2656"/>
                </a:lnTo>
                <a:lnTo>
                  <a:pt x="1410" y="2651"/>
                </a:lnTo>
                <a:lnTo>
                  <a:pt x="1419" y="2652"/>
                </a:lnTo>
                <a:lnTo>
                  <a:pt x="1423" y="2658"/>
                </a:lnTo>
                <a:lnTo>
                  <a:pt x="1427" y="2661"/>
                </a:lnTo>
                <a:lnTo>
                  <a:pt x="1430" y="2664"/>
                </a:lnTo>
                <a:lnTo>
                  <a:pt x="1436" y="2663"/>
                </a:lnTo>
                <a:lnTo>
                  <a:pt x="1441" y="2664"/>
                </a:lnTo>
                <a:lnTo>
                  <a:pt x="1441" y="2666"/>
                </a:lnTo>
                <a:lnTo>
                  <a:pt x="1444" y="2664"/>
                </a:lnTo>
                <a:lnTo>
                  <a:pt x="1443" y="2654"/>
                </a:lnTo>
                <a:lnTo>
                  <a:pt x="1443" y="2643"/>
                </a:lnTo>
                <a:lnTo>
                  <a:pt x="1444" y="2643"/>
                </a:lnTo>
                <a:lnTo>
                  <a:pt x="1444" y="2642"/>
                </a:lnTo>
                <a:lnTo>
                  <a:pt x="1446" y="2642"/>
                </a:lnTo>
                <a:lnTo>
                  <a:pt x="1447" y="2642"/>
                </a:lnTo>
                <a:lnTo>
                  <a:pt x="1448" y="2642"/>
                </a:lnTo>
                <a:lnTo>
                  <a:pt x="1449" y="2642"/>
                </a:lnTo>
                <a:lnTo>
                  <a:pt x="1449" y="2641"/>
                </a:lnTo>
                <a:lnTo>
                  <a:pt x="1452" y="2641"/>
                </a:lnTo>
                <a:lnTo>
                  <a:pt x="1453" y="2640"/>
                </a:lnTo>
                <a:lnTo>
                  <a:pt x="1454" y="2638"/>
                </a:lnTo>
                <a:lnTo>
                  <a:pt x="1455" y="2637"/>
                </a:lnTo>
                <a:lnTo>
                  <a:pt x="1457" y="2637"/>
                </a:lnTo>
                <a:lnTo>
                  <a:pt x="1458" y="2636"/>
                </a:lnTo>
                <a:lnTo>
                  <a:pt x="1459" y="2636"/>
                </a:lnTo>
                <a:lnTo>
                  <a:pt x="1460" y="2636"/>
                </a:lnTo>
                <a:lnTo>
                  <a:pt x="1460" y="2635"/>
                </a:lnTo>
                <a:lnTo>
                  <a:pt x="1462" y="2635"/>
                </a:lnTo>
                <a:lnTo>
                  <a:pt x="1463" y="2634"/>
                </a:lnTo>
                <a:lnTo>
                  <a:pt x="1464" y="2634"/>
                </a:lnTo>
                <a:lnTo>
                  <a:pt x="1464" y="2632"/>
                </a:lnTo>
                <a:lnTo>
                  <a:pt x="1464" y="2631"/>
                </a:lnTo>
                <a:lnTo>
                  <a:pt x="1464" y="2630"/>
                </a:lnTo>
                <a:lnTo>
                  <a:pt x="1464" y="2629"/>
                </a:lnTo>
                <a:lnTo>
                  <a:pt x="1464" y="2627"/>
                </a:lnTo>
                <a:lnTo>
                  <a:pt x="1464" y="2626"/>
                </a:lnTo>
                <a:lnTo>
                  <a:pt x="1464" y="2625"/>
                </a:lnTo>
                <a:lnTo>
                  <a:pt x="1465" y="2624"/>
                </a:lnTo>
                <a:lnTo>
                  <a:pt x="1467" y="2621"/>
                </a:lnTo>
                <a:lnTo>
                  <a:pt x="1468" y="2619"/>
                </a:lnTo>
                <a:lnTo>
                  <a:pt x="1468" y="2618"/>
                </a:lnTo>
                <a:lnTo>
                  <a:pt x="1468" y="2616"/>
                </a:lnTo>
                <a:lnTo>
                  <a:pt x="1467" y="2614"/>
                </a:lnTo>
                <a:lnTo>
                  <a:pt x="1467" y="2613"/>
                </a:lnTo>
                <a:lnTo>
                  <a:pt x="1465" y="2611"/>
                </a:lnTo>
                <a:lnTo>
                  <a:pt x="1465" y="2610"/>
                </a:lnTo>
                <a:lnTo>
                  <a:pt x="1465" y="2609"/>
                </a:lnTo>
                <a:lnTo>
                  <a:pt x="1465" y="2608"/>
                </a:lnTo>
                <a:lnTo>
                  <a:pt x="1464" y="2606"/>
                </a:lnTo>
                <a:lnTo>
                  <a:pt x="1464" y="2605"/>
                </a:lnTo>
                <a:lnTo>
                  <a:pt x="1464" y="2604"/>
                </a:lnTo>
                <a:lnTo>
                  <a:pt x="1465" y="2604"/>
                </a:lnTo>
                <a:lnTo>
                  <a:pt x="1467" y="2603"/>
                </a:lnTo>
                <a:lnTo>
                  <a:pt x="1467" y="2602"/>
                </a:lnTo>
                <a:lnTo>
                  <a:pt x="1467" y="2600"/>
                </a:lnTo>
                <a:lnTo>
                  <a:pt x="1467" y="2598"/>
                </a:lnTo>
                <a:lnTo>
                  <a:pt x="1467" y="2597"/>
                </a:lnTo>
                <a:lnTo>
                  <a:pt x="1468" y="2594"/>
                </a:lnTo>
                <a:lnTo>
                  <a:pt x="1469" y="2593"/>
                </a:lnTo>
                <a:lnTo>
                  <a:pt x="1470" y="2593"/>
                </a:lnTo>
                <a:lnTo>
                  <a:pt x="1471" y="2592"/>
                </a:lnTo>
                <a:lnTo>
                  <a:pt x="1471" y="2590"/>
                </a:lnTo>
                <a:lnTo>
                  <a:pt x="1473" y="2589"/>
                </a:lnTo>
                <a:lnTo>
                  <a:pt x="1475" y="2588"/>
                </a:lnTo>
                <a:lnTo>
                  <a:pt x="1476" y="2587"/>
                </a:lnTo>
                <a:lnTo>
                  <a:pt x="1476" y="2586"/>
                </a:lnTo>
                <a:lnTo>
                  <a:pt x="1478" y="2584"/>
                </a:lnTo>
                <a:lnTo>
                  <a:pt x="1479" y="2584"/>
                </a:lnTo>
                <a:lnTo>
                  <a:pt x="1480" y="2583"/>
                </a:lnTo>
                <a:lnTo>
                  <a:pt x="1483" y="2581"/>
                </a:lnTo>
                <a:lnTo>
                  <a:pt x="1484" y="2581"/>
                </a:lnTo>
                <a:lnTo>
                  <a:pt x="1484" y="2579"/>
                </a:lnTo>
                <a:lnTo>
                  <a:pt x="1485" y="2578"/>
                </a:lnTo>
                <a:lnTo>
                  <a:pt x="1486" y="2577"/>
                </a:lnTo>
                <a:lnTo>
                  <a:pt x="1487" y="2576"/>
                </a:lnTo>
                <a:lnTo>
                  <a:pt x="1489" y="2573"/>
                </a:lnTo>
                <a:lnTo>
                  <a:pt x="1489" y="2572"/>
                </a:lnTo>
                <a:lnTo>
                  <a:pt x="1490" y="2570"/>
                </a:lnTo>
                <a:lnTo>
                  <a:pt x="1491" y="2568"/>
                </a:lnTo>
                <a:lnTo>
                  <a:pt x="1491" y="2566"/>
                </a:lnTo>
                <a:lnTo>
                  <a:pt x="1492" y="2565"/>
                </a:lnTo>
                <a:lnTo>
                  <a:pt x="1492" y="2562"/>
                </a:lnTo>
                <a:lnTo>
                  <a:pt x="1491" y="2561"/>
                </a:lnTo>
                <a:lnTo>
                  <a:pt x="1491" y="2558"/>
                </a:lnTo>
                <a:lnTo>
                  <a:pt x="1490" y="2557"/>
                </a:lnTo>
                <a:lnTo>
                  <a:pt x="1490" y="2555"/>
                </a:lnTo>
                <a:lnTo>
                  <a:pt x="1490" y="2552"/>
                </a:lnTo>
                <a:lnTo>
                  <a:pt x="1489" y="2549"/>
                </a:lnTo>
                <a:lnTo>
                  <a:pt x="1487" y="2547"/>
                </a:lnTo>
                <a:lnTo>
                  <a:pt x="1487" y="2546"/>
                </a:lnTo>
                <a:lnTo>
                  <a:pt x="1489" y="2545"/>
                </a:lnTo>
                <a:lnTo>
                  <a:pt x="1490" y="2542"/>
                </a:lnTo>
                <a:lnTo>
                  <a:pt x="1491" y="2540"/>
                </a:lnTo>
                <a:lnTo>
                  <a:pt x="1491" y="2538"/>
                </a:lnTo>
                <a:lnTo>
                  <a:pt x="1491" y="2536"/>
                </a:lnTo>
                <a:lnTo>
                  <a:pt x="1490" y="2534"/>
                </a:lnTo>
                <a:lnTo>
                  <a:pt x="1487" y="2530"/>
                </a:lnTo>
                <a:lnTo>
                  <a:pt x="1486" y="2529"/>
                </a:lnTo>
                <a:lnTo>
                  <a:pt x="1485" y="2528"/>
                </a:lnTo>
                <a:lnTo>
                  <a:pt x="1484" y="2526"/>
                </a:lnTo>
                <a:lnTo>
                  <a:pt x="1483" y="2526"/>
                </a:lnTo>
                <a:lnTo>
                  <a:pt x="1480" y="2525"/>
                </a:lnTo>
                <a:lnTo>
                  <a:pt x="1479" y="2524"/>
                </a:lnTo>
                <a:lnTo>
                  <a:pt x="1478" y="2523"/>
                </a:lnTo>
                <a:lnTo>
                  <a:pt x="1476" y="2522"/>
                </a:lnTo>
                <a:lnTo>
                  <a:pt x="1476" y="2520"/>
                </a:lnTo>
                <a:lnTo>
                  <a:pt x="1475" y="2519"/>
                </a:lnTo>
                <a:lnTo>
                  <a:pt x="1474" y="2518"/>
                </a:lnTo>
                <a:lnTo>
                  <a:pt x="1471" y="2518"/>
                </a:lnTo>
                <a:lnTo>
                  <a:pt x="1471" y="2517"/>
                </a:lnTo>
                <a:lnTo>
                  <a:pt x="1470" y="2515"/>
                </a:lnTo>
                <a:lnTo>
                  <a:pt x="1469" y="2515"/>
                </a:lnTo>
                <a:lnTo>
                  <a:pt x="1468" y="2514"/>
                </a:lnTo>
                <a:lnTo>
                  <a:pt x="1467" y="2513"/>
                </a:lnTo>
                <a:lnTo>
                  <a:pt x="1465" y="2513"/>
                </a:lnTo>
                <a:lnTo>
                  <a:pt x="1464" y="2512"/>
                </a:lnTo>
                <a:lnTo>
                  <a:pt x="1462" y="2510"/>
                </a:lnTo>
                <a:lnTo>
                  <a:pt x="1462" y="2509"/>
                </a:lnTo>
                <a:lnTo>
                  <a:pt x="1460" y="2509"/>
                </a:lnTo>
                <a:lnTo>
                  <a:pt x="1458" y="2507"/>
                </a:lnTo>
                <a:lnTo>
                  <a:pt x="1457" y="2505"/>
                </a:lnTo>
                <a:lnTo>
                  <a:pt x="1455" y="2503"/>
                </a:lnTo>
                <a:lnTo>
                  <a:pt x="1454" y="2502"/>
                </a:lnTo>
                <a:lnTo>
                  <a:pt x="1453" y="2502"/>
                </a:lnTo>
                <a:lnTo>
                  <a:pt x="1452" y="2502"/>
                </a:lnTo>
                <a:lnTo>
                  <a:pt x="1451" y="2502"/>
                </a:lnTo>
                <a:lnTo>
                  <a:pt x="1451" y="2499"/>
                </a:lnTo>
                <a:lnTo>
                  <a:pt x="1451" y="2498"/>
                </a:lnTo>
                <a:lnTo>
                  <a:pt x="1449" y="2497"/>
                </a:lnTo>
                <a:lnTo>
                  <a:pt x="1448" y="2496"/>
                </a:lnTo>
                <a:lnTo>
                  <a:pt x="1447" y="2494"/>
                </a:lnTo>
                <a:lnTo>
                  <a:pt x="1446" y="2493"/>
                </a:lnTo>
                <a:lnTo>
                  <a:pt x="1444" y="2493"/>
                </a:lnTo>
                <a:lnTo>
                  <a:pt x="1443" y="2492"/>
                </a:lnTo>
                <a:lnTo>
                  <a:pt x="1442" y="2489"/>
                </a:lnTo>
                <a:lnTo>
                  <a:pt x="1441" y="2488"/>
                </a:lnTo>
                <a:lnTo>
                  <a:pt x="1438" y="2487"/>
                </a:lnTo>
                <a:lnTo>
                  <a:pt x="1437" y="2486"/>
                </a:lnTo>
                <a:lnTo>
                  <a:pt x="1436" y="2483"/>
                </a:lnTo>
                <a:lnTo>
                  <a:pt x="1435" y="2482"/>
                </a:lnTo>
                <a:lnTo>
                  <a:pt x="1433" y="2481"/>
                </a:lnTo>
                <a:lnTo>
                  <a:pt x="1433" y="2480"/>
                </a:lnTo>
                <a:lnTo>
                  <a:pt x="1431" y="2478"/>
                </a:lnTo>
                <a:lnTo>
                  <a:pt x="1430" y="2476"/>
                </a:lnTo>
                <a:lnTo>
                  <a:pt x="1427" y="2473"/>
                </a:lnTo>
                <a:lnTo>
                  <a:pt x="1426" y="2472"/>
                </a:lnTo>
                <a:lnTo>
                  <a:pt x="1425" y="2471"/>
                </a:lnTo>
                <a:lnTo>
                  <a:pt x="1425" y="2469"/>
                </a:lnTo>
                <a:lnTo>
                  <a:pt x="1423" y="2467"/>
                </a:lnTo>
                <a:lnTo>
                  <a:pt x="1422" y="2466"/>
                </a:lnTo>
                <a:lnTo>
                  <a:pt x="1422" y="2465"/>
                </a:lnTo>
                <a:lnTo>
                  <a:pt x="1420" y="2464"/>
                </a:lnTo>
                <a:lnTo>
                  <a:pt x="1419" y="2462"/>
                </a:lnTo>
                <a:lnTo>
                  <a:pt x="1416" y="2461"/>
                </a:lnTo>
                <a:lnTo>
                  <a:pt x="1414" y="2461"/>
                </a:lnTo>
                <a:lnTo>
                  <a:pt x="1411" y="2460"/>
                </a:lnTo>
                <a:lnTo>
                  <a:pt x="1410" y="2459"/>
                </a:lnTo>
                <a:lnTo>
                  <a:pt x="1410" y="2457"/>
                </a:lnTo>
                <a:lnTo>
                  <a:pt x="1409" y="2456"/>
                </a:lnTo>
                <a:lnTo>
                  <a:pt x="1407" y="2454"/>
                </a:lnTo>
                <a:lnTo>
                  <a:pt x="1406" y="2453"/>
                </a:lnTo>
                <a:lnTo>
                  <a:pt x="1405" y="2451"/>
                </a:lnTo>
                <a:lnTo>
                  <a:pt x="1405" y="2450"/>
                </a:lnTo>
                <a:lnTo>
                  <a:pt x="1404" y="2449"/>
                </a:lnTo>
                <a:lnTo>
                  <a:pt x="1404" y="2448"/>
                </a:lnTo>
                <a:lnTo>
                  <a:pt x="1404" y="2446"/>
                </a:lnTo>
                <a:lnTo>
                  <a:pt x="1404" y="2444"/>
                </a:lnTo>
                <a:lnTo>
                  <a:pt x="1404" y="2443"/>
                </a:lnTo>
                <a:lnTo>
                  <a:pt x="1403" y="2441"/>
                </a:lnTo>
                <a:lnTo>
                  <a:pt x="1403" y="2440"/>
                </a:lnTo>
                <a:lnTo>
                  <a:pt x="1403" y="2439"/>
                </a:lnTo>
                <a:lnTo>
                  <a:pt x="1403" y="2438"/>
                </a:lnTo>
                <a:lnTo>
                  <a:pt x="1404" y="2437"/>
                </a:lnTo>
                <a:lnTo>
                  <a:pt x="1404" y="2435"/>
                </a:lnTo>
                <a:lnTo>
                  <a:pt x="1404" y="2434"/>
                </a:lnTo>
                <a:lnTo>
                  <a:pt x="1404" y="2433"/>
                </a:lnTo>
                <a:lnTo>
                  <a:pt x="1405" y="2432"/>
                </a:lnTo>
                <a:lnTo>
                  <a:pt x="1405" y="2429"/>
                </a:lnTo>
                <a:lnTo>
                  <a:pt x="1406" y="2427"/>
                </a:lnTo>
                <a:lnTo>
                  <a:pt x="1406" y="2425"/>
                </a:lnTo>
                <a:lnTo>
                  <a:pt x="1406" y="2423"/>
                </a:lnTo>
                <a:lnTo>
                  <a:pt x="1406" y="2422"/>
                </a:lnTo>
                <a:lnTo>
                  <a:pt x="1406" y="2421"/>
                </a:lnTo>
                <a:lnTo>
                  <a:pt x="1406" y="2419"/>
                </a:lnTo>
                <a:lnTo>
                  <a:pt x="1406" y="2418"/>
                </a:lnTo>
                <a:lnTo>
                  <a:pt x="1406" y="2417"/>
                </a:lnTo>
                <a:lnTo>
                  <a:pt x="1406" y="2416"/>
                </a:lnTo>
                <a:lnTo>
                  <a:pt x="1405" y="2413"/>
                </a:lnTo>
                <a:lnTo>
                  <a:pt x="1404" y="2412"/>
                </a:lnTo>
                <a:lnTo>
                  <a:pt x="1405" y="2412"/>
                </a:lnTo>
                <a:lnTo>
                  <a:pt x="1404" y="2412"/>
                </a:lnTo>
                <a:lnTo>
                  <a:pt x="1403" y="2412"/>
                </a:lnTo>
                <a:lnTo>
                  <a:pt x="1403" y="2411"/>
                </a:lnTo>
                <a:lnTo>
                  <a:pt x="1401" y="2412"/>
                </a:lnTo>
                <a:lnTo>
                  <a:pt x="1400" y="2412"/>
                </a:lnTo>
                <a:lnTo>
                  <a:pt x="1400" y="2413"/>
                </a:lnTo>
                <a:lnTo>
                  <a:pt x="1399" y="2413"/>
                </a:lnTo>
                <a:lnTo>
                  <a:pt x="1399" y="2414"/>
                </a:lnTo>
                <a:lnTo>
                  <a:pt x="1398" y="2414"/>
                </a:lnTo>
                <a:lnTo>
                  <a:pt x="1398" y="2416"/>
                </a:lnTo>
                <a:lnTo>
                  <a:pt x="1396" y="2418"/>
                </a:lnTo>
                <a:lnTo>
                  <a:pt x="1396" y="2419"/>
                </a:lnTo>
                <a:lnTo>
                  <a:pt x="1395" y="2421"/>
                </a:lnTo>
                <a:lnTo>
                  <a:pt x="1395" y="2422"/>
                </a:lnTo>
                <a:lnTo>
                  <a:pt x="1394" y="2423"/>
                </a:lnTo>
                <a:lnTo>
                  <a:pt x="1393" y="2424"/>
                </a:lnTo>
                <a:lnTo>
                  <a:pt x="1393" y="2425"/>
                </a:lnTo>
                <a:lnTo>
                  <a:pt x="1391" y="2427"/>
                </a:lnTo>
                <a:lnTo>
                  <a:pt x="1390" y="2428"/>
                </a:lnTo>
                <a:lnTo>
                  <a:pt x="1389" y="2429"/>
                </a:lnTo>
                <a:lnTo>
                  <a:pt x="1388" y="2430"/>
                </a:lnTo>
                <a:lnTo>
                  <a:pt x="1387" y="2429"/>
                </a:lnTo>
                <a:lnTo>
                  <a:pt x="1385" y="2428"/>
                </a:lnTo>
                <a:lnTo>
                  <a:pt x="1384" y="2428"/>
                </a:lnTo>
                <a:lnTo>
                  <a:pt x="1383" y="2427"/>
                </a:lnTo>
                <a:lnTo>
                  <a:pt x="1382" y="2425"/>
                </a:lnTo>
                <a:lnTo>
                  <a:pt x="1379" y="2425"/>
                </a:lnTo>
                <a:lnTo>
                  <a:pt x="1378" y="2424"/>
                </a:lnTo>
                <a:lnTo>
                  <a:pt x="1375" y="2423"/>
                </a:lnTo>
                <a:lnTo>
                  <a:pt x="1375" y="2422"/>
                </a:lnTo>
                <a:lnTo>
                  <a:pt x="1374" y="2421"/>
                </a:lnTo>
                <a:lnTo>
                  <a:pt x="1373" y="2419"/>
                </a:lnTo>
                <a:lnTo>
                  <a:pt x="1372" y="2419"/>
                </a:lnTo>
                <a:lnTo>
                  <a:pt x="1372" y="2418"/>
                </a:lnTo>
                <a:lnTo>
                  <a:pt x="1372" y="2417"/>
                </a:lnTo>
                <a:lnTo>
                  <a:pt x="1372" y="2416"/>
                </a:lnTo>
                <a:lnTo>
                  <a:pt x="1371" y="2414"/>
                </a:lnTo>
                <a:lnTo>
                  <a:pt x="1371" y="2413"/>
                </a:lnTo>
                <a:lnTo>
                  <a:pt x="1369" y="2413"/>
                </a:lnTo>
                <a:lnTo>
                  <a:pt x="1369" y="2412"/>
                </a:lnTo>
                <a:lnTo>
                  <a:pt x="1371" y="2412"/>
                </a:lnTo>
                <a:lnTo>
                  <a:pt x="1372" y="2411"/>
                </a:lnTo>
                <a:lnTo>
                  <a:pt x="1374" y="2412"/>
                </a:lnTo>
                <a:lnTo>
                  <a:pt x="1375" y="2413"/>
                </a:lnTo>
                <a:lnTo>
                  <a:pt x="1377" y="2413"/>
                </a:lnTo>
                <a:lnTo>
                  <a:pt x="1375" y="2411"/>
                </a:lnTo>
                <a:lnTo>
                  <a:pt x="1374" y="2408"/>
                </a:lnTo>
                <a:lnTo>
                  <a:pt x="1373" y="2407"/>
                </a:lnTo>
                <a:lnTo>
                  <a:pt x="1372" y="2406"/>
                </a:lnTo>
                <a:lnTo>
                  <a:pt x="1371" y="2405"/>
                </a:lnTo>
                <a:lnTo>
                  <a:pt x="1368" y="2403"/>
                </a:lnTo>
                <a:lnTo>
                  <a:pt x="1367" y="2403"/>
                </a:lnTo>
                <a:lnTo>
                  <a:pt x="1366" y="2405"/>
                </a:lnTo>
                <a:lnTo>
                  <a:pt x="1364" y="2405"/>
                </a:lnTo>
                <a:lnTo>
                  <a:pt x="1363" y="2406"/>
                </a:lnTo>
                <a:lnTo>
                  <a:pt x="1363" y="2407"/>
                </a:lnTo>
                <a:lnTo>
                  <a:pt x="1362" y="2409"/>
                </a:lnTo>
                <a:lnTo>
                  <a:pt x="1362" y="2411"/>
                </a:lnTo>
                <a:lnTo>
                  <a:pt x="1362" y="2413"/>
                </a:lnTo>
                <a:lnTo>
                  <a:pt x="1363" y="2414"/>
                </a:lnTo>
                <a:lnTo>
                  <a:pt x="1366" y="2417"/>
                </a:lnTo>
                <a:lnTo>
                  <a:pt x="1366" y="2418"/>
                </a:lnTo>
                <a:lnTo>
                  <a:pt x="1369" y="2419"/>
                </a:lnTo>
                <a:lnTo>
                  <a:pt x="1369" y="2421"/>
                </a:lnTo>
                <a:lnTo>
                  <a:pt x="1372" y="2423"/>
                </a:lnTo>
                <a:lnTo>
                  <a:pt x="1372" y="2424"/>
                </a:lnTo>
                <a:lnTo>
                  <a:pt x="1369" y="2425"/>
                </a:lnTo>
                <a:lnTo>
                  <a:pt x="1367" y="2427"/>
                </a:lnTo>
                <a:lnTo>
                  <a:pt x="1366" y="2428"/>
                </a:lnTo>
                <a:lnTo>
                  <a:pt x="1363" y="2429"/>
                </a:lnTo>
                <a:lnTo>
                  <a:pt x="1363" y="2430"/>
                </a:lnTo>
                <a:lnTo>
                  <a:pt x="1362" y="2432"/>
                </a:lnTo>
                <a:lnTo>
                  <a:pt x="1361" y="2433"/>
                </a:lnTo>
                <a:lnTo>
                  <a:pt x="1359" y="2435"/>
                </a:lnTo>
                <a:lnTo>
                  <a:pt x="1358" y="2437"/>
                </a:lnTo>
                <a:lnTo>
                  <a:pt x="1357" y="2438"/>
                </a:lnTo>
                <a:lnTo>
                  <a:pt x="1355" y="2439"/>
                </a:lnTo>
                <a:lnTo>
                  <a:pt x="1352" y="2439"/>
                </a:lnTo>
                <a:lnTo>
                  <a:pt x="1348" y="2439"/>
                </a:lnTo>
                <a:lnTo>
                  <a:pt x="1346" y="2440"/>
                </a:lnTo>
                <a:lnTo>
                  <a:pt x="1345" y="2441"/>
                </a:lnTo>
                <a:lnTo>
                  <a:pt x="1342" y="2441"/>
                </a:lnTo>
                <a:lnTo>
                  <a:pt x="1341" y="2441"/>
                </a:lnTo>
                <a:lnTo>
                  <a:pt x="1340" y="2440"/>
                </a:lnTo>
                <a:lnTo>
                  <a:pt x="1339" y="2439"/>
                </a:lnTo>
                <a:lnTo>
                  <a:pt x="1337" y="2439"/>
                </a:lnTo>
                <a:lnTo>
                  <a:pt x="1336" y="2439"/>
                </a:lnTo>
                <a:lnTo>
                  <a:pt x="1335" y="2439"/>
                </a:lnTo>
                <a:lnTo>
                  <a:pt x="1335" y="2440"/>
                </a:lnTo>
                <a:lnTo>
                  <a:pt x="1334" y="2441"/>
                </a:lnTo>
                <a:lnTo>
                  <a:pt x="1334" y="2444"/>
                </a:lnTo>
                <a:lnTo>
                  <a:pt x="1334" y="2445"/>
                </a:lnTo>
                <a:lnTo>
                  <a:pt x="1332" y="2448"/>
                </a:lnTo>
                <a:lnTo>
                  <a:pt x="1332" y="2449"/>
                </a:lnTo>
                <a:lnTo>
                  <a:pt x="1331" y="2450"/>
                </a:lnTo>
                <a:lnTo>
                  <a:pt x="1330" y="2451"/>
                </a:lnTo>
                <a:lnTo>
                  <a:pt x="1329" y="2451"/>
                </a:lnTo>
                <a:lnTo>
                  <a:pt x="1329" y="2450"/>
                </a:lnTo>
                <a:lnTo>
                  <a:pt x="1329" y="2449"/>
                </a:lnTo>
                <a:lnTo>
                  <a:pt x="1329" y="2448"/>
                </a:lnTo>
                <a:lnTo>
                  <a:pt x="1329" y="2446"/>
                </a:lnTo>
                <a:lnTo>
                  <a:pt x="1330" y="2444"/>
                </a:lnTo>
                <a:lnTo>
                  <a:pt x="1330" y="2443"/>
                </a:lnTo>
                <a:lnTo>
                  <a:pt x="1330" y="2439"/>
                </a:lnTo>
                <a:lnTo>
                  <a:pt x="1331" y="2438"/>
                </a:lnTo>
                <a:lnTo>
                  <a:pt x="1331" y="2437"/>
                </a:lnTo>
                <a:lnTo>
                  <a:pt x="1332" y="2437"/>
                </a:lnTo>
                <a:lnTo>
                  <a:pt x="1334" y="2435"/>
                </a:lnTo>
                <a:lnTo>
                  <a:pt x="1335" y="2435"/>
                </a:lnTo>
                <a:lnTo>
                  <a:pt x="1335" y="2434"/>
                </a:lnTo>
                <a:lnTo>
                  <a:pt x="1336" y="2434"/>
                </a:lnTo>
                <a:lnTo>
                  <a:pt x="1337" y="2434"/>
                </a:lnTo>
                <a:lnTo>
                  <a:pt x="1339" y="2434"/>
                </a:lnTo>
                <a:lnTo>
                  <a:pt x="1341" y="2433"/>
                </a:lnTo>
                <a:lnTo>
                  <a:pt x="1342" y="2432"/>
                </a:lnTo>
                <a:lnTo>
                  <a:pt x="1343" y="2432"/>
                </a:lnTo>
                <a:lnTo>
                  <a:pt x="1345" y="2430"/>
                </a:lnTo>
                <a:lnTo>
                  <a:pt x="1346" y="2429"/>
                </a:lnTo>
                <a:lnTo>
                  <a:pt x="1347" y="2429"/>
                </a:lnTo>
                <a:lnTo>
                  <a:pt x="1348" y="2429"/>
                </a:lnTo>
                <a:lnTo>
                  <a:pt x="1350" y="2428"/>
                </a:lnTo>
                <a:lnTo>
                  <a:pt x="1351" y="2428"/>
                </a:lnTo>
                <a:lnTo>
                  <a:pt x="1352" y="2427"/>
                </a:lnTo>
                <a:lnTo>
                  <a:pt x="1353" y="2427"/>
                </a:lnTo>
                <a:lnTo>
                  <a:pt x="1355" y="2427"/>
                </a:lnTo>
                <a:lnTo>
                  <a:pt x="1356" y="2427"/>
                </a:lnTo>
                <a:lnTo>
                  <a:pt x="1356" y="2425"/>
                </a:lnTo>
                <a:lnTo>
                  <a:pt x="1356" y="2424"/>
                </a:lnTo>
                <a:lnTo>
                  <a:pt x="1356" y="2423"/>
                </a:lnTo>
                <a:lnTo>
                  <a:pt x="1355" y="2422"/>
                </a:lnTo>
                <a:lnTo>
                  <a:pt x="1353" y="2422"/>
                </a:lnTo>
                <a:lnTo>
                  <a:pt x="1352" y="2422"/>
                </a:lnTo>
                <a:lnTo>
                  <a:pt x="1351" y="2422"/>
                </a:lnTo>
                <a:lnTo>
                  <a:pt x="1351" y="2421"/>
                </a:lnTo>
                <a:lnTo>
                  <a:pt x="1350" y="2419"/>
                </a:lnTo>
                <a:lnTo>
                  <a:pt x="1350" y="2418"/>
                </a:lnTo>
                <a:lnTo>
                  <a:pt x="1350" y="2417"/>
                </a:lnTo>
                <a:lnTo>
                  <a:pt x="1351" y="2416"/>
                </a:lnTo>
                <a:lnTo>
                  <a:pt x="1351" y="2414"/>
                </a:lnTo>
                <a:lnTo>
                  <a:pt x="1352" y="2414"/>
                </a:lnTo>
                <a:lnTo>
                  <a:pt x="1353" y="2414"/>
                </a:lnTo>
                <a:lnTo>
                  <a:pt x="1353" y="2413"/>
                </a:lnTo>
                <a:lnTo>
                  <a:pt x="1355" y="2413"/>
                </a:lnTo>
                <a:lnTo>
                  <a:pt x="1356" y="2412"/>
                </a:lnTo>
                <a:lnTo>
                  <a:pt x="1356" y="2411"/>
                </a:lnTo>
                <a:lnTo>
                  <a:pt x="1357" y="2411"/>
                </a:lnTo>
                <a:lnTo>
                  <a:pt x="1357" y="2409"/>
                </a:lnTo>
                <a:lnTo>
                  <a:pt x="1356" y="2408"/>
                </a:lnTo>
                <a:lnTo>
                  <a:pt x="1357" y="2408"/>
                </a:lnTo>
                <a:lnTo>
                  <a:pt x="1357" y="2407"/>
                </a:lnTo>
                <a:lnTo>
                  <a:pt x="1358" y="2406"/>
                </a:lnTo>
                <a:lnTo>
                  <a:pt x="1358" y="2405"/>
                </a:lnTo>
                <a:lnTo>
                  <a:pt x="1359" y="2403"/>
                </a:lnTo>
                <a:lnTo>
                  <a:pt x="1361" y="2401"/>
                </a:lnTo>
                <a:lnTo>
                  <a:pt x="1362" y="2400"/>
                </a:lnTo>
                <a:lnTo>
                  <a:pt x="1362" y="2398"/>
                </a:lnTo>
                <a:lnTo>
                  <a:pt x="1363" y="2398"/>
                </a:lnTo>
                <a:lnTo>
                  <a:pt x="1372" y="2402"/>
                </a:lnTo>
                <a:lnTo>
                  <a:pt x="1371" y="2402"/>
                </a:lnTo>
                <a:lnTo>
                  <a:pt x="1373" y="2397"/>
                </a:lnTo>
                <a:lnTo>
                  <a:pt x="1371" y="2395"/>
                </a:lnTo>
                <a:lnTo>
                  <a:pt x="1369" y="2393"/>
                </a:lnTo>
                <a:lnTo>
                  <a:pt x="1368" y="2393"/>
                </a:lnTo>
                <a:lnTo>
                  <a:pt x="1368" y="2392"/>
                </a:lnTo>
                <a:lnTo>
                  <a:pt x="1369" y="2391"/>
                </a:lnTo>
                <a:lnTo>
                  <a:pt x="1369" y="2390"/>
                </a:lnTo>
                <a:lnTo>
                  <a:pt x="1371" y="2389"/>
                </a:lnTo>
                <a:lnTo>
                  <a:pt x="1369" y="2387"/>
                </a:lnTo>
                <a:lnTo>
                  <a:pt x="1371" y="2386"/>
                </a:lnTo>
                <a:lnTo>
                  <a:pt x="1371" y="2385"/>
                </a:lnTo>
                <a:lnTo>
                  <a:pt x="1372" y="2384"/>
                </a:lnTo>
                <a:lnTo>
                  <a:pt x="1371" y="2381"/>
                </a:lnTo>
                <a:lnTo>
                  <a:pt x="1371" y="2379"/>
                </a:lnTo>
                <a:lnTo>
                  <a:pt x="1369" y="2377"/>
                </a:lnTo>
                <a:lnTo>
                  <a:pt x="1368" y="2376"/>
                </a:lnTo>
                <a:lnTo>
                  <a:pt x="1368" y="2375"/>
                </a:lnTo>
                <a:lnTo>
                  <a:pt x="1367" y="2374"/>
                </a:lnTo>
                <a:lnTo>
                  <a:pt x="1367" y="2371"/>
                </a:lnTo>
                <a:lnTo>
                  <a:pt x="1367" y="2369"/>
                </a:lnTo>
                <a:lnTo>
                  <a:pt x="1366" y="2369"/>
                </a:lnTo>
                <a:lnTo>
                  <a:pt x="1364" y="2368"/>
                </a:lnTo>
                <a:lnTo>
                  <a:pt x="1362" y="2371"/>
                </a:lnTo>
                <a:lnTo>
                  <a:pt x="1358" y="2377"/>
                </a:lnTo>
                <a:lnTo>
                  <a:pt x="1356" y="2380"/>
                </a:lnTo>
                <a:lnTo>
                  <a:pt x="1355" y="2382"/>
                </a:lnTo>
                <a:lnTo>
                  <a:pt x="1351" y="2386"/>
                </a:lnTo>
                <a:lnTo>
                  <a:pt x="1348" y="2391"/>
                </a:lnTo>
                <a:lnTo>
                  <a:pt x="1341" y="2401"/>
                </a:lnTo>
                <a:lnTo>
                  <a:pt x="1339" y="2405"/>
                </a:lnTo>
                <a:lnTo>
                  <a:pt x="1336" y="2407"/>
                </a:lnTo>
                <a:lnTo>
                  <a:pt x="1335" y="2409"/>
                </a:lnTo>
                <a:lnTo>
                  <a:pt x="1332" y="2413"/>
                </a:lnTo>
                <a:lnTo>
                  <a:pt x="1330" y="2416"/>
                </a:lnTo>
                <a:lnTo>
                  <a:pt x="1329" y="2418"/>
                </a:lnTo>
                <a:lnTo>
                  <a:pt x="1326" y="2421"/>
                </a:lnTo>
                <a:lnTo>
                  <a:pt x="1324" y="2425"/>
                </a:lnTo>
                <a:lnTo>
                  <a:pt x="1323" y="2428"/>
                </a:lnTo>
                <a:lnTo>
                  <a:pt x="1320" y="2430"/>
                </a:lnTo>
                <a:lnTo>
                  <a:pt x="1319" y="2433"/>
                </a:lnTo>
                <a:lnTo>
                  <a:pt x="1318" y="2438"/>
                </a:lnTo>
                <a:lnTo>
                  <a:pt x="1318" y="2439"/>
                </a:lnTo>
                <a:lnTo>
                  <a:pt x="1318" y="2443"/>
                </a:lnTo>
                <a:lnTo>
                  <a:pt x="1316" y="2446"/>
                </a:lnTo>
                <a:lnTo>
                  <a:pt x="1316" y="2449"/>
                </a:lnTo>
                <a:lnTo>
                  <a:pt x="1316" y="2451"/>
                </a:lnTo>
                <a:lnTo>
                  <a:pt x="1315" y="2454"/>
                </a:lnTo>
                <a:lnTo>
                  <a:pt x="1315" y="2455"/>
                </a:lnTo>
                <a:lnTo>
                  <a:pt x="1314" y="2456"/>
                </a:lnTo>
                <a:lnTo>
                  <a:pt x="1314" y="2457"/>
                </a:lnTo>
                <a:lnTo>
                  <a:pt x="1313" y="2460"/>
                </a:lnTo>
                <a:lnTo>
                  <a:pt x="1311" y="2461"/>
                </a:lnTo>
                <a:lnTo>
                  <a:pt x="1309" y="2464"/>
                </a:lnTo>
                <a:lnTo>
                  <a:pt x="1308" y="2466"/>
                </a:lnTo>
                <a:lnTo>
                  <a:pt x="1305" y="2469"/>
                </a:lnTo>
                <a:lnTo>
                  <a:pt x="1304" y="2471"/>
                </a:lnTo>
                <a:lnTo>
                  <a:pt x="1302" y="2473"/>
                </a:lnTo>
                <a:lnTo>
                  <a:pt x="1299" y="2476"/>
                </a:lnTo>
                <a:lnTo>
                  <a:pt x="1298" y="2478"/>
                </a:lnTo>
                <a:lnTo>
                  <a:pt x="1296" y="2482"/>
                </a:lnTo>
                <a:lnTo>
                  <a:pt x="1293" y="2485"/>
                </a:lnTo>
                <a:lnTo>
                  <a:pt x="1291" y="2487"/>
                </a:lnTo>
                <a:lnTo>
                  <a:pt x="1289" y="2491"/>
                </a:lnTo>
                <a:lnTo>
                  <a:pt x="1287" y="2493"/>
                </a:lnTo>
                <a:lnTo>
                  <a:pt x="1284" y="2496"/>
                </a:lnTo>
                <a:lnTo>
                  <a:pt x="1282" y="2501"/>
                </a:lnTo>
                <a:lnTo>
                  <a:pt x="1280" y="2503"/>
                </a:lnTo>
                <a:lnTo>
                  <a:pt x="1277" y="2505"/>
                </a:lnTo>
                <a:lnTo>
                  <a:pt x="1275" y="2508"/>
                </a:lnTo>
                <a:lnTo>
                  <a:pt x="1271" y="2513"/>
                </a:lnTo>
                <a:lnTo>
                  <a:pt x="1268" y="2517"/>
                </a:lnTo>
                <a:lnTo>
                  <a:pt x="1266" y="2519"/>
                </a:lnTo>
                <a:lnTo>
                  <a:pt x="1264" y="2523"/>
                </a:lnTo>
                <a:lnTo>
                  <a:pt x="1259" y="2528"/>
                </a:lnTo>
                <a:lnTo>
                  <a:pt x="1255" y="2533"/>
                </a:lnTo>
                <a:lnTo>
                  <a:pt x="1254" y="2534"/>
                </a:lnTo>
                <a:lnTo>
                  <a:pt x="1252" y="2536"/>
                </a:lnTo>
                <a:lnTo>
                  <a:pt x="1250" y="2538"/>
                </a:lnTo>
                <a:lnTo>
                  <a:pt x="1249" y="2540"/>
                </a:lnTo>
                <a:lnTo>
                  <a:pt x="1248" y="2541"/>
                </a:lnTo>
                <a:lnTo>
                  <a:pt x="1246" y="2542"/>
                </a:lnTo>
                <a:lnTo>
                  <a:pt x="1245" y="2544"/>
                </a:lnTo>
                <a:lnTo>
                  <a:pt x="1245" y="2545"/>
                </a:lnTo>
                <a:lnTo>
                  <a:pt x="1243" y="2547"/>
                </a:lnTo>
                <a:lnTo>
                  <a:pt x="1241" y="2550"/>
                </a:lnTo>
                <a:lnTo>
                  <a:pt x="1239" y="2554"/>
                </a:lnTo>
                <a:lnTo>
                  <a:pt x="1236" y="2556"/>
                </a:lnTo>
                <a:lnTo>
                  <a:pt x="1235" y="2558"/>
                </a:lnTo>
                <a:lnTo>
                  <a:pt x="1234" y="2561"/>
                </a:lnTo>
                <a:lnTo>
                  <a:pt x="1233" y="2562"/>
                </a:lnTo>
                <a:lnTo>
                  <a:pt x="1233" y="2563"/>
                </a:lnTo>
                <a:lnTo>
                  <a:pt x="1230" y="2566"/>
                </a:lnTo>
                <a:lnTo>
                  <a:pt x="1229" y="2567"/>
                </a:lnTo>
                <a:lnTo>
                  <a:pt x="1228" y="2570"/>
                </a:lnTo>
                <a:lnTo>
                  <a:pt x="1228" y="2571"/>
                </a:lnTo>
                <a:lnTo>
                  <a:pt x="1225" y="2573"/>
                </a:lnTo>
                <a:lnTo>
                  <a:pt x="1225" y="2574"/>
                </a:lnTo>
                <a:lnTo>
                  <a:pt x="1224" y="2577"/>
                </a:lnTo>
                <a:lnTo>
                  <a:pt x="1222" y="2579"/>
                </a:lnTo>
                <a:lnTo>
                  <a:pt x="1220" y="2583"/>
                </a:lnTo>
                <a:lnTo>
                  <a:pt x="1217" y="2589"/>
                </a:lnTo>
                <a:lnTo>
                  <a:pt x="1216" y="2592"/>
                </a:lnTo>
                <a:lnTo>
                  <a:pt x="1214" y="2593"/>
                </a:lnTo>
                <a:lnTo>
                  <a:pt x="1217" y="2594"/>
                </a:lnTo>
                <a:lnTo>
                  <a:pt x="1225" y="2600"/>
                </a:lnTo>
                <a:lnTo>
                  <a:pt x="1227" y="2602"/>
                </a:lnTo>
                <a:lnTo>
                  <a:pt x="1229" y="2603"/>
                </a:lnTo>
                <a:lnTo>
                  <a:pt x="1232" y="2604"/>
                </a:lnTo>
                <a:lnTo>
                  <a:pt x="1234" y="2604"/>
                </a:lnTo>
                <a:lnTo>
                  <a:pt x="1236" y="2604"/>
                </a:lnTo>
                <a:lnTo>
                  <a:pt x="1238" y="2604"/>
                </a:lnTo>
                <a:lnTo>
                  <a:pt x="1239" y="2604"/>
                </a:lnTo>
                <a:lnTo>
                  <a:pt x="1241" y="2605"/>
                </a:lnTo>
                <a:lnTo>
                  <a:pt x="1243" y="2605"/>
                </a:lnTo>
                <a:lnTo>
                  <a:pt x="1244" y="2605"/>
                </a:lnTo>
                <a:lnTo>
                  <a:pt x="1245" y="2604"/>
                </a:lnTo>
                <a:lnTo>
                  <a:pt x="1246" y="2603"/>
                </a:lnTo>
                <a:lnTo>
                  <a:pt x="1246" y="2602"/>
                </a:lnTo>
                <a:lnTo>
                  <a:pt x="1249" y="2602"/>
                </a:lnTo>
                <a:lnTo>
                  <a:pt x="1250" y="2602"/>
                </a:lnTo>
                <a:lnTo>
                  <a:pt x="1251" y="2602"/>
                </a:lnTo>
                <a:lnTo>
                  <a:pt x="1255" y="2603"/>
                </a:lnTo>
                <a:lnTo>
                  <a:pt x="1256" y="2602"/>
                </a:lnTo>
                <a:lnTo>
                  <a:pt x="1257" y="2602"/>
                </a:lnTo>
                <a:lnTo>
                  <a:pt x="1259" y="2602"/>
                </a:lnTo>
                <a:lnTo>
                  <a:pt x="1259" y="2603"/>
                </a:lnTo>
                <a:lnTo>
                  <a:pt x="1259" y="2604"/>
                </a:lnTo>
                <a:lnTo>
                  <a:pt x="1257" y="2604"/>
                </a:lnTo>
                <a:lnTo>
                  <a:pt x="1257" y="2605"/>
                </a:lnTo>
                <a:lnTo>
                  <a:pt x="1257" y="2608"/>
                </a:lnTo>
                <a:lnTo>
                  <a:pt x="1257" y="2609"/>
                </a:lnTo>
                <a:lnTo>
                  <a:pt x="1257" y="2610"/>
                </a:lnTo>
                <a:lnTo>
                  <a:pt x="1252" y="2610"/>
                </a:lnTo>
                <a:lnTo>
                  <a:pt x="1243" y="2624"/>
                </a:lnTo>
                <a:lnTo>
                  <a:pt x="1233" y="2619"/>
                </a:lnTo>
                <a:lnTo>
                  <a:pt x="1241" y="2608"/>
                </a:lnTo>
                <a:lnTo>
                  <a:pt x="1240" y="2608"/>
                </a:lnTo>
                <a:lnTo>
                  <a:pt x="1219" y="2603"/>
                </a:lnTo>
                <a:lnTo>
                  <a:pt x="1209" y="2606"/>
                </a:lnTo>
                <a:lnTo>
                  <a:pt x="1208" y="2605"/>
                </a:lnTo>
                <a:lnTo>
                  <a:pt x="1204" y="2613"/>
                </a:lnTo>
                <a:lnTo>
                  <a:pt x="1201" y="2621"/>
                </a:lnTo>
                <a:lnTo>
                  <a:pt x="1197" y="2627"/>
                </a:lnTo>
                <a:lnTo>
                  <a:pt x="1195" y="2634"/>
                </a:lnTo>
                <a:lnTo>
                  <a:pt x="1193" y="2640"/>
                </a:lnTo>
                <a:lnTo>
                  <a:pt x="1192" y="2645"/>
                </a:lnTo>
                <a:lnTo>
                  <a:pt x="1191" y="2647"/>
                </a:lnTo>
                <a:lnTo>
                  <a:pt x="1190" y="2651"/>
                </a:lnTo>
                <a:lnTo>
                  <a:pt x="1188" y="2654"/>
                </a:lnTo>
                <a:lnTo>
                  <a:pt x="1187" y="2661"/>
                </a:lnTo>
                <a:lnTo>
                  <a:pt x="1186" y="2663"/>
                </a:lnTo>
                <a:lnTo>
                  <a:pt x="1186" y="2666"/>
                </a:lnTo>
                <a:lnTo>
                  <a:pt x="1185" y="2668"/>
                </a:lnTo>
                <a:lnTo>
                  <a:pt x="1182" y="2673"/>
                </a:lnTo>
                <a:lnTo>
                  <a:pt x="1180" y="2678"/>
                </a:lnTo>
                <a:lnTo>
                  <a:pt x="1177" y="2684"/>
                </a:lnTo>
                <a:lnTo>
                  <a:pt x="1174" y="2691"/>
                </a:lnTo>
                <a:lnTo>
                  <a:pt x="1171" y="2695"/>
                </a:lnTo>
                <a:lnTo>
                  <a:pt x="1171" y="2696"/>
                </a:lnTo>
                <a:lnTo>
                  <a:pt x="1168" y="2701"/>
                </a:lnTo>
                <a:lnTo>
                  <a:pt x="1163" y="2709"/>
                </a:lnTo>
                <a:lnTo>
                  <a:pt x="1158" y="2715"/>
                </a:lnTo>
                <a:lnTo>
                  <a:pt x="1154" y="2720"/>
                </a:lnTo>
                <a:lnTo>
                  <a:pt x="1149" y="2728"/>
                </a:lnTo>
                <a:lnTo>
                  <a:pt x="1145" y="2733"/>
                </a:lnTo>
                <a:lnTo>
                  <a:pt x="1140" y="2739"/>
                </a:lnTo>
                <a:lnTo>
                  <a:pt x="1138" y="2744"/>
                </a:lnTo>
                <a:lnTo>
                  <a:pt x="1134" y="2748"/>
                </a:lnTo>
                <a:lnTo>
                  <a:pt x="1132" y="2753"/>
                </a:lnTo>
                <a:lnTo>
                  <a:pt x="1129" y="2755"/>
                </a:lnTo>
                <a:lnTo>
                  <a:pt x="1128" y="2758"/>
                </a:lnTo>
                <a:lnTo>
                  <a:pt x="1127" y="2762"/>
                </a:lnTo>
                <a:lnTo>
                  <a:pt x="1124" y="2768"/>
                </a:lnTo>
                <a:lnTo>
                  <a:pt x="1122" y="2774"/>
                </a:lnTo>
                <a:lnTo>
                  <a:pt x="1118" y="2782"/>
                </a:lnTo>
                <a:lnTo>
                  <a:pt x="1116" y="2787"/>
                </a:lnTo>
                <a:lnTo>
                  <a:pt x="1112" y="2797"/>
                </a:lnTo>
                <a:lnTo>
                  <a:pt x="1110" y="2802"/>
                </a:lnTo>
                <a:lnTo>
                  <a:pt x="1108" y="2805"/>
                </a:lnTo>
                <a:lnTo>
                  <a:pt x="1108" y="2806"/>
                </a:lnTo>
                <a:lnTo>
                  <a:pt x="1102" y="2811"/>
                </a:lnTo>
                <a:lnTo>
                  <a:pt x="1094" y="2818"/>
                </a:lnTo>
                <a:lnTo>
                  <a:pt x="1086" y="2824"/>
                </a:lnTo>
                <a:lnTo>
                  <a:pt x="1081" y="2828"/>
                </a:lnTo>
                <a:lnTo>
                  <a:pt x="1080" y="2827"/>
                </a:lnTo>
                <a:lnTo>
                  <a:pt x="1068" y="2818"/>
                </a:lnTo>
                <a:lnTo>
                  <a:pt x="1063" y="2815"/>
                </a:lnTo>
                <a:lnTo>
                  <a:pt x="1054" y="2810"/>
                </a:lnTo>
                <a:lnTo>
                  <a:pt x="1024" y="2792"/>
                </a:lnTo>
                <a:lnTo>
                  <a:pt x="1011" y="2785"/>
                </a:lnTo>
                <a:lnTo>
                  <a:pt x="1003" y="2778"/>
                </a:lnTo>
                <a:lnTo>
                  <a:pt x="981" y="2763"/>
                </a:lnTo>
                <a:lnTo>
                  <a:pt x="951" y="2737"/>
                </a:lnTo>
                <a:lnTo>
                  <a:pt x="937" y="2725"/>
                </a:lnTo>
                <a:lnTo>
                  <a:pt x="905" y="2699"/>
                </a:lnTo>
                <a:lnTo>
                  <a:pt x="894" y="2689"/>
                </a:lnTo>
                <a:lnTo>
                  <a:pt x="889" y="2683"/>
                </a:lnTo>
                <a:lnTo>
                  <a:pt x="878" y="2674"/>
                </a:lnTo>
                <a:lnTo>
                  <a:pt x="870" y="2668"/>
                </a:lnTo>
                <a:lnTo>
                  <a:pt x="861" y="2663"/>
                </a:lnTo>
                <a:lnTo>
                  <a:pt x="841" y="2652"/>
                </a:lnTo>
                <a:lnTo>
                  <a:pt x="829" y="2645"/>
                </a:lnTo>
                <a:lnTo>
                  <a:pt x="818" y="2636"/>
                </a:lnTo>
                <a:lnTo>
                  <a:pt x="800" y="2621"/>
                </a:lnTo>
                <a:lnTo>
                  <a:pt x="796" y="2619"/>
                </a:lnTo>
                <a:lnTo>
                  <a:pt x="795" y="2615"/>
                </a:lnTo>
                <a:lnTo>
                  <a:pt x="793" y="2606"/>
                </a:lnTo>
                <a:lnTo>
                  <a:pt x="792" y="2605"/>
                </a:lnTo>
                <a:lnTo>
                  <a:pt x="787" y="2602"/>
                </a:lnTo>
                <a:lnTo>
                  <a:pt x="786" y="2600"/>
                </a:lnTo>
                <a:lnTo>
                  <a:pt x="786" y="2598"/>
                </a:lnTo>
                <a:lnTo>
                  <a:pt x="785" y="2593"/>
                </a:lnTo>
                <a:lnTo>
                  <a:pt x="784" y="2589"/>
                </a:lnTo>
                <a:lnTo>
                  <a:pt x="782" y="2586"/>
                </a:lnTo>
                <a:lnTo>
                  <a:pt x="782" y="2579"/>
                </a:lnTo>
                <a:lnTo>
                  <a:pt x="782" y="2578"/>
                </a:lnTo>
                <a:lnTo>
                  <a:pt x="781" y="2572"/>
                </a:lnTo>
                <a:lnTo>
                  <a:pt x="781" y="2570"/>
                </a:lnTo>
                <a:lnTo>
                  <a:pt x="777" y="2563"/>
                </a:lnTo>
                <a:lnTo>
                  <a:pt x="774" y="2561"/>
                </a:lnTo>
                <a:lnTo>
                  <a:pt x="771" y="2557"/>
                </a:lnTo>
                <a:lnTo>
                  <a:pt x="770" y="2552"/>
                </a:lnTo>
                <a:lnTo>
                  <a:pt x="770" y="2550"/>
                </a:lnTo>
                <a:lnTo>
                  <a:pt x="771" y="2546"/>
                </a:lnTo>
                <a:lnTo>
                  <a:pt x="777" y="2542"/>
                </a:lnTo>
                <a:lnTo>
                  <a:pt x="780" y="2541"/>
                </a:lnTo>
                <a:lnTo>
                  <a:pt x="781" y="2539"/>
                </a:lnTo>
                <a:lnTo>
                  <a:pt x="785" y="2530"/>
                </a:lnTo>
                <a:lnTo>
                  <a:pt x="790" y="2513"/>
                </a:lnTo>
                <a:lnTo>
                  <a:pt x="791" y="2503"/>
                </a:lnTo>
                <a:lnTo>
                  <a:pt x="793" y="2491"/>
                </a:lnTo>
                <a:lnTo>
                  <a:pt x="792" y="2481"/>
                </a:lnTo>
                <a:lnTo>
                  <a:pt x="787" y="2465"/>
                </a:lnTo>
                <a:lnTo>
                  <a:pt x="785" y="2460"/>
                </a:lnTo>
                <a:lnTo>
                  <a:pt x="784" y="2457"/>
                </a:lnTo>
                <a:lnTo>
                  <a:pt x="784" y="2453"/>
                </a:lnTo>
                <a:lnTo>
                  <a:pt x="779" y="2446"/>
                </a:lnTo>
                <a:lnTo>
                  <a:pt x="777" y="2444"/>
                </a:lnTo>
                <a:lnTo>
                  <a:pt x="775" y="2430"/>
                </a:lnTo>
                <a:lnTo>
                  <a:pt x="773" y="2417"/>
                </a:lnTo>
                <a:lnTo>
                  <a:pt x="771" y="2414"/>
                </a:lnTo>
                <a:lnTo>
                  <a:pt x="763" y="2403"/>
                </a:lnTo>
                <a:lnTo>
                  <a:pt x="761" y="2401"/>
                </a:lnTo>
                <a:lnTo>
                  <a:pt x="761" y="2395"/>
                </a:lnTo>
                <a:lnTo>
                  <a:pt x="761" y="2389"/>
                </a:lnTo>
                <a:lnTo>
                  <a:pt x="761" y="2384"/>
                </a:lnTo>
                <a:lnTo>
                  <a:pt x="761" y="2380"/>
                </a:lnTo>
                <a:lnTo>
                  <a:pt x="758" y="2373"/>
                </a:lnTo>
                <a:lnTo>
                  <a:pt x="749" y="2359"/>
                </a:lnTo>
                <a:lnTo>
                  <a:pt x="744" y="2352"/>
                </a:lnTo>
                <a:lnTo>
                  <a:pt x="734" y="2342"/>
                </a:lnTo>
                <a:lnTo>
                  <a:pt x="729" y="2344"/>
                </a:lnTo>
                <a:lnTo>
                  <a:pt x="725" y="2347"/>
                </a:lnTo>
                <a:lnTo>
                  <a:pt x="722" y="2347"/>
                </a:lnTo>
                <a:lnTo>
                  <a:pt x="711" y="2338"/>
                </a:lnTo>
                <a:lnTo>
                  <a:pt x="706" y="2334"/>
                </a:lnTo>
                <a:lnTo>
                  <a:pt x="702" y="2332"/>
                </a:lnTo>
                <a:lnTo>
                  <a:pt x="698" y="2331"/>
                </a:lnTo>
                <a:lnTo>
                  <a:pt x="693" y="2331"/>
                </a:lnTo>
                <a:lnTo>
                  <a:pt x="686" y="2331"/>
                </a:lnTo>
                <a:lnTo>
                  <a:pt x="675" y="2333"/>
                </a:lnTo>
                <a:lnTo>
                  <a:pt x="670" y="2333"/>
                </a:lnTo>
                <a:lnTo>
                  <a:pt x="667" y="2334"/>
                </a:lnTo>
                <a:lnTo>
                  <a:pt x="668" y="2334"/>
                </a:lnTo>
                <a:lnTo>
                  <a:pt x="662" y="2337"/>
                </a:lnTo>
                <a:lnTo>
                  <a:pt x="658" y="2341"/>
                </a:lnTo>
                <a:lnTo>
                  <a:pt x="651" y="2344"/>
                </a:lnTo>
                <a:lnTo>
                  <a:pt x="634" y="2344"/>
                </a:lnTo>
                <a:lnTo>
                  <a:pt x="624" y="2342"/>
                </a:lnTo>
                <a:lnTo>
                  <a:pt x="619" y="2338"/>
                </a:lnTo>
                <a:lnTo>
                  <a:pt x="610" y="2334"/>
                </a:lnTo>
                <a:lnTo>
                  <a:pt x="600" y="2332"/>
                </a:lnTo>
                <a:lnTo>
                  <a:pt x="593" y="2328"/>
                </a:lnTo>
                <a:lnTo>
                  <a:pt x="586" y="2325"/>
                </a:lnTo>
                <a:lnTo>
                  <a:pt x="563" y="2313"/>
                </a:lnTo>
                <a:lnTo>
                  <a:pt x="549" y="2306"/>
                </a:lnTo>
                <a:lnTo>
                  <a:pt x="545" y="2305"/>
                </a:lnTo>
                <a:lnTo>
                  <a:pt x="531" y="2291"/>
                </a:lnTo>
                <a:lnTo>
                  <a:pt x="523" y="2285"/>
                </a:lnTo>
                <a:lnTo>
                  <a:pt x="517" y="2279"/>
                </a:lnTo>
                <a:lnTo>
                  <a:pt x="510" y="2273"/>
                </a:lnTo>
                <a:lnTo>
                  <a:pt x="503" y="2265"/>
                </a:lnTo>
                <a:lnTo>
                  <a:pt x="497" y="2261"/>
                </a:lnTo>
                <a:lnTo>
                  <a:pt x="481" y="2253"/>
                </a:lnTo>
                <a:lnTo>
                  <a:pt x="478" y="2252"/>
                </a:lnTo>
                <a:lnTo>
                  <a:pt x="462" y="2233"/>
                </a:lnTo>
                <a:lnTo>
                  <a:pt x="458" y="2232"/>
                </a:lnTo>
                <a:lnTo>
                  <a:pt x="440" y="2225"/>
                </a:lnTo>
                <a:lnTo>
                  <a:pt x="438" y="2222"/>
                </a:lnTo>
                <a:lnTo>
                  <a:pt x="435" y="2217"/>
                </a:lnTo>
                <a:lnTo>
                  <a:pt x="430" y="2211"/>
                </a:lnTo>
                <a:lnTo>
                  <a:pt x="418" y="2200"/>
                </a:lnTo>
                <a:lnTo>
                  <a:pt x="407" y="2189"/>
                </a:lnTo>
                <a:lnTo>
                  <a:pt x="403" y="2188"/>
                </a:lnTo>
                <a:lnTo>
                  <a:pt x="383" y="2183"/>
                </a:lnTo>
                <a:lnTo>
                  <a:pt x="367" y="2178"/>
                </a:lnTo>
                <a:lnTo>
                  <a:pt x="362" y="2176"/>
                </a:lnTo>
                <a:lnTo>
                  <a:pt x="359" y="2173"/>
                </a:lnTo>
                <a:lnTo>
                  <a:pt x="357" y="2169"/>
                </a:lnTo>
                <a:lnTo>
                  <a:pt x="355" y="2162"/>
                </a:lnTo>
                <a:lnTo>
                  <a:pt x="353" y="2160"/>
                </a:lnTo>
                <a:lnTo>
                  <a:pt x="328" y="2145"/>
                </a:lnTo>
                <a:lnTo>
                  <a:pt x="315" y="2141"/>
                </a:lnTo>
                <a:lnTo>
                  <a:pt x="310" y="2140"/>
                </a:lnTo>
                <a:lnTo>
                  <a:pt x="299" y="2141"/>
                </a:lnTo>
                <a:lnTo>
                  <a:pt x="289" y="2144"/>
                </a:lnTo>
                <a:lnTo>
                  <a:pt x="272" y="2146"/>
                </a:lnTo>
                <a:lnTo>
                  <a:pt x="264" y="2146"/>
                </a:lnTo>
                <a:lnTo>
                  <a:pt x="243" y="2148"/>
                </a:lnTo>
                <a:lnTo>
                  <a:pt x="236" y="2146"/>
                </a:lnTo>
                <a:lnTo>
                  <a:pt x="224" y="2146"/>
                </a:lnTo>
                <a:lnTo>
                  <a:pt x="221" y="2146"/>
                </a:lnTo>
                <a:lnTo>
                  <a:pt x="202" y="2157"/>
                </a:lnTo>
                <a:lnTo>
                  <a:pt x="187" y="2167"/>
                </a:lnTo>
                <a:lnTo>
                  <a:pt x="181" y="2169"/>
                </a:lnTo>
                <a:lnTo>
                  <a:pt x="171" y="2172"/>
                </a:lnTo>
                <a:lnTo>
                  <a:pt x="167" y="2173"/>
                </a:lnTo>
                <a:lnTo>
                  <a:pt x="163" y="2173"/>
                </a:lnTo>
                <a:lnTo>
                  <a:pt x="156" y="2173"/>
                </a:lnTo>
                <a:lnTo>
                  <a:pt x="130" y="2167"/>
                </a:lnTo>
                <a:lnTo>
                  <a:pt x="119" y="2163"/>
                </a:lnTo>
                <a:lnTo>
                  <a:pt x="102" y="2157"/>
                </a:lnTo>
                <a:lnTo>
                  <a:pt x="87" y="2153"/>
                </a:lnTo>
                <a:lnTo>
                  <a:pt x="79" y="2152"/>
                </a:lnTo>
                <a:lnTo>
                  <a:pt x="68" y="2151"/>
                </a:lnTo>
                <a:lnTo>
                  <a:pt x="55" y="2151"/>
                </a:lnTo>
                <a:lnTo>
                  <a:pt x="50" y="2161"/>
                </a:lnTo>
                <a:lnTo>
                  <a:pt x="44" y="2164"/>
                </a:lnTo>
                <a:lnTo>
                  <a:pt x="39" y="2168"/>
                </a:lnTo>
                <a:lnTo>
                  <a:pt x="37" y="2168"/>
                </a:lnTo>
                <a:lnTo>
                  <a:pt x="34" y="2168"/>
                </a:lnTo>
                <a:lnTo>
                  <a:pt x="31" y="2166"/>
                </a:lnTo>
                <a:lnTo>
                  <a:pt x="13" y="2153"/>
                </a:lnTo>
                <a:lnTo>
                  <a:pt x="7" y="2148"/>
                </a:lnTo>
                <a:lnTo>
                  <a:pt x="1" y="2140"/>
                </a:lnTo>
                <a:lnTo>
                  <a:pt x="0" y="2135"/>
                </a:lnTo>
                <a:lnTo>
                  <a:pt x="0" y="2132"/>
                </a:lnTo>
                <a:lnTo>
                  <a:pt x="0" y="2130"/>
                </a:lnTo>
                <a:lnTo>
                  <a:pt x="11" y="211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Málaga – Andalusia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C6FDB93-C936-4004-9726-A0A9598444EB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275606"/>
            <a:ext cx="3556665" cy="3472032"/>
          </a:xfrm>
          <a:custGeom>
            <a:avLst/>
            <a:gdLst>
              <a:gd name="T0" fmla="*/ 672 w 3488"/>
              <a:gd name="T1" fmla="*/ 1487 h 3405"/>
              <a:gd name="T2" fmla="*/ 1014 w 3488"/>
              <a:gd name="T3" fmla="*/ 1216 h 3405"/>
              <a:gd name="T4" fmla="*/ 1285 w 3488"/>
              <a:gd name="T5" fmla="*/ 851 h 3405"/>
              <a:gd name="T6" fmla="*/ 1336 w 3488"/>
              <a:gd name="T7" fmla="*/ 671 h 3405"/>
              <a:gd name="T8" fmla="*/ 1524 w 3488"/>
              <a:gd name="T9" fmla="*/ 687 h 3405"/>
              <a:gd name="T10" fmla="*/ 1659 w 3488"/>
              <a:gd name="T11" fmla="*/ 627 h 3405"/>
              <a:gd name="T12" fmla="*/ 1804 w 3488"/>
              <a:gd name="T13" fmla="*/ 599 h 3405"/>
              <a:gd name="T14" fmla="*/ 1911 w 3488"/>
              <a:gd name="T15" fmla="*/ 559 h 3405"/>
              <a:gd name="T16" fmla="*/ 2013 w 3488"/>
              <a:gd name="T17" fmla="*/ 642 h 3405"/>
              <a:gd name="T18" fmla="*/ 2173 w 3488"/>
              <a:gd name="T19" fmla="*/ 378 h 3405"/>
              <a:gd name="T20" fmla="*/ 2317 w 3488"/>
              <a:gd name="T21" fmla="*/ 18 h 3405"/>
              <a:gd name="T22" fmla="*/ 2490 w 3488"/>
              <a:gd name="T23" fmla="*/ 82 h 3405"/>
              <a:gd name="T24" fmla="*/ 2782 w 3488"/>
              <a:gd name="T25" fmla="*/ 298 h 3405"/>
              <a:gd name="T26" fmla="*/ 2975 w 3488"/>
              <a:gd name="T27" fmla="*/ 443 h 3405"/>
              <a:gd name="T28" fmla="*/ 3181 w 3488"/>
              <a:gd name="T29" fmla="*/ 509 h 3405"/>
              <a:gd name="T30" fmla="*/ 3210 w 3488"/>
              <a:gd name="T31" fmla="*/ 724 h 3405"/>
              <a:gd name="T32" fmla="*/ 3387 w 3488"/>
              <a:gd name="T33" fmla="*/ 761 h 3405"/>
              <a:gd name="T34" fmla="*/ 3414 w 3488"/>
              <a:gd name="T35" fmla="*/ 987 h 3405"/>
              <a:gd name="T36" fmla="*/ 3272 w 3488"/>
              <a:gd name="T37" fmla="*/ 1241 h 3405"/>
              <a:gd name="T38" fmla="*/ 3171 w 3488"/>
              <a:gd name="T39" fmla="*/ 1308 h 3405"/>
              <a:gd name="T40" fmla="*/ 3163 w 3488"/>
              <a:gd name="T41" fmla="*/ 1467 h 3405"/>
              <a:gd name="T42" fmla="*/ 3003 w 3488"/>
              <a:gd name="T43" fmla="*/ 1802 h 3405"/>
              <a:gd name="T44" fmla="*/ 2928 w 3488"/>
              <a:gd name="T45" fmla="*/ 2064 h 3405"/>
              <a:gd name="T46" fmla="*/ 2969 w 3488"/>
              <a:gd name="T47" fmla="*/ 2097 h 3405"/>
              <a:gd name="T48" fmla="*/ 2909 w 3488"/>
              <a:gd name="T49" fmla="*/ 2124 h 3405"/>
              <a:gd name="T50" fmla="*/ 2882 w 3488"/>
              <a:gd name="T51" fmla="*/ 2202 h 3405"/>
              <a:gd name="T52" fmla="*/ 2900 w 3488"/>
              <a:gd name="T53" fmla="*/ 2321 h 3405"/>
              <a:gd name="T54" fmla="*/ 2829 w 3488"/>
              <a:gd name="T55" fmla="*/ 2409 h 3405"/>
              <a:gd name="T56" fmla="*/ 2753 w 3488"/>
              <a:gd name="T57" fmla="*/ 2403 h 3405"/>
              <a:gd name="T58" fmla="*/ 2674 w 3488"/>
              <a:gd name="T59" fmla="*/ 2401 h 3405"/>
              <a:gd name="T60" fmla="*/ 2586 w 3488"/>
              <a:gd name="T61" fmla="*/ 2385 h 3405"/>
              <a:gd name="T62" fmla="*/ 2565 w 3488"/>
              <a:gd name="T63" fmla="*/ 2373 h 3405"/>
              <a:gd name="T64" fmla="*/ 2455 w 3488"/>
              <a:gd name="T65" fmla="*/ 2341 h 3405"/>
              <a:gd name="T66" fmla="*/ 2394 w 3488"/>
              <a:gd name="T67" fmla="*/ 2332 h 3405"/>
              <a:gd name="T68" fmla="*/ 2317 w 3488"/>
              <a:gd name="T69" fmla="*/ 2311 h 3405"/>
              <a:gd name="T70" fmla="*/ 2275 w 3488"/>
              <a:gd name="T71" fmla="*/ 2303 h 3405"/>
              <a:gd name="T72" fmla="*/ 2231 w 3488"/>
              <a:gd name="T73" fmla="*/ 2294 h 3405"/>
              <a:gd name="T74" fmla="*/ 2081 w 3488"/>
              <a:gd name="T75" fmla="*/ 2273 h 3405"/>
              <a:gd name="T76" fmla="*/ 1939 w 3488"/>
              <a:gd name="T77" fmla="*/ 2306 h 3405"/>
              <a:gd name="T78" fmla="*/ 1869 w 3488"/>
              <a:gd name="T79" fmla="*/ 2444 h 3405"/>
              <a:gd name="T80" fmla="*/ 1839 w 3488"/>
              <a:gd name="T81" fmla="*/ 2408 h 3405"/>
              <a:gd name="T82" fmla="*/ 1763 w 3488"/>
              <a:gd name="T83" fmla="*/ 2453 h 3405"/>
              <a:gd name="T84" fmla="*/ 1721 w 3488"/>
              <a:gd name="T85" fmla="*/ 2473 h 3405"/>
              <a:gd name="T86" fmla="*/ 1621 w 3488"/>
              <a:gd name="T87" fmla="*/ 2560 h 3405"/>
              <a:gd name="T88" fmla="*/ 1542 w 3488"/>
              <a:gd name="T89" fmla="*/ 2724 h 3405"/>
              <a:gd name="T90" fmla="*/ 1501 w 3488"/>
              <a:gd name="T91" fmla="*/ 2830 h 3405"/>
              <a:gd name="T92" fmla="*/ 1442 w 3488"/>
              <a:gd name="T93" fmla="*/ 2950 h 3405"/>
              <a:gd name="T94" fmla="*/ 1377 w 3488"/>
              <a:gd name="T95" fmla="*/ 3054 h 3405"/>
              <a:gd name="T96" fmla="*/ 1306 w 3488"/>
              <a:gd name="T97" fmla="*/ 3110 h 3405"/>
              <a:gd name="T98" fmla="*/ 1203 w 3488"/>
              <a:gd name="T99" fmla="*/ 3243 h 3405"/>
              <a:gd name="T100" fmla="*/ 997 w 3488"/>
              <a:gd name="T101" fmla="*/ 3196 h 3405"/>
              <a:gd name="T102" fmla="*/ 896 w 3488"/>
              <a:gd name="T103" fmla="*/ 3274 h 3405"/>
              <a:gd name="T104" fmla="*/ 819 w 3488"/>
              <a:gd name="T105" fmla="*/ 3360 h 3405"/>
              <a:gd name="T106" fmla="*/ 540 w 3488"/>
              <a:gd name="T107" fmla="*/ 3240 h 3405"/>
              <a:gd name="T108" fmla="*/ 660 w 3488"/>
              <a:gd name="T109" fmla="*/ 2782 h 3405"/>
              <a:gd name="T110" fmla="*/ 580 w 3488"/>
              <a:gd name="T111" fmla="*/ 2613 h 3405"/>
              <a:gd name="T112" fmla="*/ 384 w 3488"/>
              <a:gd name="T113" fmla="*/ 2538 h 3405"/>
              <a:gd name="T114" fmla="*/ 186 w 3488"/>
              <a:gd name="T115" fmla="*/ 2326 h 3405"/>
              <a:gd name="T116" fmla="*/ 45 w 3488"/>
              <a:gd name="T117" fmla="*/ 2083 h 3405"/>
              <a:gd name="T118" fmla="*/ 64 w 3488"/>
              <a:gd name="T119" fmla="*/ 1676 h 3405"/>
              <a:gd name="T120" fmla="*/ 3207 w 3488"/>
              <a:gd name="T121" fmla="*/ 1458 h 3405"/>
              <a:gd name="T122" fmla="*/ 3328 w 3488"/>
              <a:gd name="T123" fmla="*/ 1552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88" h="3405">
                <a:moveTo>
                  <a:pt x="14" y="1437"/>
                </a:moveTo>
                <a:lnTo>
                  <a:pt x="71" y="1461"/>
                </a:lnTo>
                <a:lnTo>
                  <a:pt x="92" y="1470"/>
                </a:lnTo>
                <a:lnTo>
                  <a:pt x="107" y="1478"/>
                </a:lnTo>
                <a:lnTo>
                  <a:pt x="123" y="1458"/>
                </a:lnTo>
                <a:lnTo>
                  <a:pt x="127" y="1452"/>
                </a:lnTo>
                <a:lnTo>
                  <a:pt x="132" y="1446"/>
                </a:lnTo>
                <a:lnTo>
                  <a:pt x="135" y="1443"/>
                </a:lnTo>
                <a:lnTo>
                  <a:pt x="139" y="1441"/>
                </a:lnTo>
                <a:lnTo>
                  <a:pt x="162" y="1435"/>
                </a:lnTo>
                <a:lnTo>
                  <a:pt x="168" y="1435"/>
                </a:lnTo>
                <a:lnTo>
                  <a:pt x="204" y="1443"/>
                </a:lnTo>
                <a:lnTo>
                  <a:pt x="227" y="1449"/>
                </a:lnTo>
                <a:lnTo>
                  <a:pt x="288" y="1470"/>
                </a:lnTo>
                <a:lnTo>
                  <a:pt x="292" y="1473"/>
                </a:lnTo>
                <a:lnTo>
                  <a:pt x="295" y="1476"/>
                </a:lnTo>
                <a:lnTo>
                  <a:pt x="300" y="1481"/>
                </a:lnTo>
                <a:lnTo>
                  <a:pt x="313" y="1502"/>
                </a:lnTo>
                <a:lnTo>
                  <a:pt x="345" y="1566"/>
                </a:lnTo>
                <a:lnTo>
                  <a:pt x="360" y="1591"/>
                </a:lnTo>
                <a:lnTo>
                  <a:pt x="366" y="1603"/>
                </a:lnTo>
                <a:lnTo>
                  <a:pt x="372" y="1611"/>
                </a:lnTo>
                <a:lnTo>
                  <a:pt x="380" y="1619"/>
                </a:lnTo>
                <a:lnTo>
                  <a:pt x="389" y="1626"/>
                </a:lnTo>
                <a:lnTo>
                  <a:pt x="401" y="1632"/>
                </a:lnTo>
                <a:lnTo>
                  <a:pt x="415" y="1603"/>
                </a:lnTo>
                <a:lnTo>
                  <a:pt x="422" y="1608"/>
                </a:lnTo>
                <a:lnTo>
                  <a:pt x="430" y="1609"/>
                </a:lnTo>
                <a:lnTo>
                  <a:pt x="454" y="1608"/>
                </a:lnTo>
                <a:lnTo>
                  <a:pt x="468" y="1606"/>
                </a:lnTo>
                <a:lnTo>
                  <a:pt x="478" y="1599"/>
                </a:lnTo>
                <a:lnTo>
                  <a:pt x="496" y="1599"/>
                </a:lnTo>
                <a:lnTo>
                  <a:pt x="512" y="1608"/>
                </a:lnTo>
                <a:lnTo>
                  <a:pt x="534" y="1597"/>
                </a:lnTo>
                <a:lnTo>
                  <a:pt x="549" y="1590"/>
                </a:lnTo>
                <a:lnTo>
                  <a:pt x="552" y="1582"/>
                </a:lnTo>
                <a:lnTo>
                  <a:pt x="587" y="1567"/>
                </a:lnTo>
                <a:lnTo>
                  <a:pt x="589" y="1547"/>
                </a:lnTo>
                <a:lnTo>
                  <a:pt x="672" y="1487"/>
                </a:lnTo>
                <a:lnTo>
                  <a:pt x="704" y="1490"/>
                </a:lnTo>
                <a:lnTo>
                  <a:pt x="711" y="1493"/>
                </a:lnTo>
                <a:lnTo>
                  <a:pt x="749" y="1497"/>
                </a:lnTo>
                <a:lnTo>
                  <a:pt x="763" y="1496"/>
                </a:lnTo>
                <a:lnTo>
                  <a:pt x="772" y="1496"/>
                </a:lnTo>
                <a:lnTo>
                  <a:pt x="792" y="1487"/>
                </a:lnTo>
                <a:lnTo>
                  <a:pt x="798" y="1479"/>
                </a:lnTo>
                <a:lnTo>
                  <a:pt x="801" y="1470"/>
                </a:lnTo>
                <a:lnTo>
                  <a:pt x="802" y="1461"/>
                </a:lnTo>
                <a:lnTo>
                  <a:pt x="807" y="1453"/>
                </a:lnTo>
                <a:lnTo>
                  <a:pt x="813" y="1449"/>
                </a:lnTo>
                <a:lnTo>
                  <a:pt x="820" y="1446"/>
                </a:lnTo>
                <a:lnTo>
                  <a:pt x="828" y="1443"/>
                </a:lnTo>
                <a:lnTo>
                  <a:pt x="863" y="1434"/>
                </a:lnTo>
                <a:lnTo>
                  <a:pt x="866" y="1431"/>
                </a:lnTo>
                <a:lnTo>
                  <a:pt x="876" y="1426"/>
                </a:lnTo>
                <a:lnTo>
                  <a:pt x="885" y="1419"/>
                </a:lnTo>
                <a:lnTo>
                  <a:pt x="894" y="1410"/>
                </a:lnTo>
                <a:lnTo>
                  <a:pt x="900" y="1397"/>
                </a:lnTo>
                <a:lnTo>
                  <a:pt x="905" y="1384"/>
                </a:lnTo>
                <a:lnTo>
                  <a:pt x="910" y="1364"/>
                </a:lnTo>
                <a:lnTo>
                  <a:pt x="913" y="1349"/>
                </a:lnTo>
                <a:lnTo>
                  <a:pt x="911" y="1340"/>
                </a:lnTo>
                <a:lnTo>
                  <a:pt x="913" y="1332"/>
                </a:lnTo>
                <a:lnTo>
                  <a:pt x="914" y="1325"/>
                </a:lnTo>
                <a:lnTo>
                  <a:pt x="920" y="1317"/>
                </a:lnTo>
                <a:lnTo>
                  <a:pt x="925" y="1308"/>
                </a:lnTo>
                <a:lnTo>
                  <a:pt x="928" y="1304"/>
                </a:lnTo>
                <a:lnTo>
                  <a:pt x="935" y="1290"/>
                </a:lnTo>
                <a:lnTo>
                  <a:pt x="941" y="1281"/>
                </a:lnTo>
                <a:lnTo>
                  <a:pt x="944" y="1276"/>
                </a:lnTo>
                <a:lnTo>
                  <a:pt x="950" y="1270"/>
                </a:lnTo>
                <a:lnTo>
                  <a:pt x="967" y="1257"/>
                </a:lnTo>
                <a:lnTo>
                  <a:pt x="982" y="1243"/>
                </a:lnTo>
                <a:lnTo>
                  <a:pt x="990" y="1234"/>
                </a:lnTo>
                <a:lnTo>
                  <a:pt x="996" y="1225"/>
                </a:lnTo>
                <a:lnTo>
                  <a:pt x="1003" y="1219"/>
                </a:lnTo>
                <a:lnTo>
                  <a:pt x="1008" y="1217"/>
                </a:lnTo>
                <a:lnTo>
                  <a:pt x="1014" y="1216"/>
                </a:lnTo>
                <a:lnTo>
                  <a:pt x="1056" y="1201"/>
                </a:lnTo>
                <a:lnTo>
                  <a:pt x="1081" y="1188"/>
                </a:lnTo>
                <a:lnTo>
                  <a:pt x="1131" y="1166"/>
                </a:lnTo>
                <a:lnTo>
                  <a:pt x="1188" y="1137"/>
                </a:lnTo>
                <a:lnTo>
                  <a:pt x="1191" y="1132"/>
                </a:lnTo>
                <a:lnTo>
                  <a:pt x="1194" y="1125"/>
                </a:lnTo>
                <a:lnTo>
                  <a:pt x="1196" y="1114"/>
                </a:lnTo>
                <a:lnTo>
                  <a:pt x="1206" y="1099"/>
                </a:lnTo>
                <a:lnTo>
                  <a:pt x="1211" y="1096"/>
                </a:lnTo>
                <a:lnTo>
                  <a:pt x="1218" y="1098"/>
                </a:lnTo>
                <a:lnTo>
                  <a:pt x="1223" y="1098"/>
                </a:lnTo>
                <a:lnTo>
                  <a:pt x="1226" y="1098"/>
                </a:lnTo>
                <a:lnTo>
                  <a:pt x="1230" y="1095"/>
                </a:lnTo>
                <a:lnTo>
                  <a:pt x="1236" y="1090"/>
                </a:lnTo>
                <a:lnTo>
                  <a:pt x="1247" y="1082"/>
                </a:lnTo>
                <a:lnTo>
                  <a:pt x="1267" y="1073"/>
                </a:lnTo>
                <a:lnTo>
                  <a:pt x="1283" y="1066"/>
                </a:lnTo>
                <a:lnTo>
                  <a:pt x="1291" y="1061"/>
                </a:lnTo>
                <a:lnTo>
                  <a:pt x="1286" y="1051"/>
                </a:lnTo>
                <a:lnTo>
                  <a:pt x="1286" y="1049"/>
                </a:lnTo>
                <a:lnTo>
                  <a:pt x="1286" y="1046"/>
                </a:lnTo>
                <a:lnTo>
                  <a:pt x="1289" y="1036"/>
                </a:lnTo>
                <a:lnTo>
                  <a:pt x="1295" y="1023"/>
                </a:lnTo>
                <a:lnTo>
                  <a:pt x="1299" y="1014"/>
                </a:lnTo>
                <a:lnTo>
                  <a:pt x="1299" y="1005"/>
                </a:lnTo>
                <a:lnTo>
                  <a:pt x="1292" y="987"/>
                </a:lnTo>
                <a:lnTo>
                  <a:pt x="1292" y="976"/>
                </a:lnTo>
                <a:lnTo>
                  <a:pt x="1295" y="952"/>
                </a:lnTo>
                <a:lnTo>
                  <a:pt x="1294" y="945"/>
                </a:lnTo>
                <a:lnTo>
                  <a:pt x="1294" y="940"/>
                </a:lnTo>
                <a:lnTo>
                  <a:pt x="1285" y="931"/>
                </a:lnTo>
                <a:lnTo>
                  <a:pt x="1282" y="925"/>
                </a:lnTo>
                <a:lnTo>
                  <a:pt x="1280" y="919"/>
                </a:lnTo>
                <a:lnTo>
                  <a:pt x="1283" y="910"/>
                </a:lnTo>
                <a:lnTo>
                  <a:pt x="1279" y="896"/>
                </a:lnTo>
                <a:lnTo>
                  <a:pt x="1279" y="889"/>
                </a:lnTo>
                <a:lnTo>
                  <a:pt x="1280" y="881"/>
                </a:lnTo>
                <a:lnTo>
                  <a:pt x="1289" y="858"/>
                </a:lnTo>
                <a:lnTo>
                  <a:pt x="1285" y="851"/>
                </a:lnTo>
                <a:lnTo>
                  <a:pt x="1285" y="846"/>
                </a:lnTo>
                <a:lnTo>
                  <a:pt x="1286" y="843"/>
                </a:lnTo>
                <a:lnTo>
                  <a:pt x="1292" y="842"/>
                </a:lnTo>
                <a:lnTo>
                  <a:pt x="1295" y="837"/>
                </a:lnTo>
                <a:lnTo>
                  <a:pt x="1295" y="834"/>
                </a:lnTo>
                <a:lnTo>
                  <a:pt x="1299" y="828"/>
                </a:lnTo>
                <a:lnTo>
                  <a:pt x="1300" y="822"/>
                </a:lnTo>
                <a:lnTo>
                  <a:pt x="1299" y="819"/>
                </a:lnTo>
                <a:lnTo>
                  <a:pt x="1294" y="816"/>
                </a:lnTo>
                <a:lnTo>
                  <a:pt x="1291" y="813"/>
                </a:lnTo>
                <a:lnTo>
                  <a:pt x="1291" y="807"/>
                </a:lnTo>
                <a:lnTo>
                  <a:pt x="1291" y="802"/>
                </a:lnTo>
                <a:lnTo>
                  <a:pt x="1277" y="792"/>
                </a:lnTo>
                <a:lnTo>
                  <a:pt x="1276" y="787"/>
                </a:lnTo>
                <a:lnTo>
                  <a:pt x="1276" y="784"/>
                </a:lnTo>
                <a:lnTo>
                  <a:pt x="1273" y="780"/>
                </a:lnTo>
                <a:lnTo>
                  <a:pt x="1265" y="774"/>
                </a:lnTo>
                <a:lnTo>
                  <a:pt x="1264" y="760"/>
                </a:lnTo>
                <a:lnTo>
                  <a:pt x="1265" y="758"/>
                </a:lnTo>
                <a:lnTo>
                  <a:pt x="1268" y="757"/>
                </a:lnTo>
                <a:lnTo>
                  <a:pt x="1276" y="758"/>
                </a:lnTo>
                <a:lnTo>
                  <a:pt x="1288" y="758"/>
                </a:lnTo>
                <a:lnTo>
                  <a:pt x="1291" y="758"/>
                </a:lnTo>
                <a:lnTo>
                  <a:pt x="1294" y="757"/>
                </a:lnTo>
                <a:lnTo>
                  <a:pt x="1292" y="745"/>
                </a:lnTo>
                <a:lnTo>
                  <a:pt x="1292" y="739"/>
                </a:lnTo>
                <a:lnTo>
                  <a:pt x="1292" y="734"/>
                </a:lnTo>
                <a:lnTo>
                  <a:pt x="1295" y="730"/>
                </a:lnTo>
                <a:lnTo>
                  <a:pt x="1299" y="727"/>
                </a:lnTo>
                <a:lnTo>
                  <a:pt x="1302" y="724"/>
                </a:lnTo>
                <a:lnTo>
                  <a:pt x="1303" y="715"/>
                </a:lnTo>
                <a:lnTo>
                  <a:pt x="1303" y="710"/>
                </a:lnTo>
                <a:lnTo>
                  <a:pt x="1314" y="699"/>
                </a:lnTo>
                <a:lnTo>
                  <a:pt x="1315" y="695"/>
                </a:lnTo>
                <a:lnTo>
                  <a:pt x="1317" y="690"/>
                </a:lnTo>
                <a:lnTo>
                  <a:pt x="1326" y="681"/>
                </a:lnTo>
                <a:lnTo>
                  <a:pt x="1332" y="678"/>
                </a:lnTo>
                <a:lnTo>
                  <a:pt x="1335" y="674"/>
                </a:lnTo>
                <a:lnTo>
                  <a:pt x="1336" y="671"/>
                </a:lnTo>
                <a:lnTo>
                  <a:pt x="1336" y="665"/>
                </a:lnTo>
                <a:lnTo>
                  <a:pt x="1332" y="658"/>
                </a:lnTo>
                <a:lnTo>
                  <a:pt x="1318" y="643"/>
                </a:lnTo>
                <a:lnTo>
                  <a:pt x="1317" y="639"/>
                </a:lnTo>
                <a:lnTo>
                  <a:pt x="1317" y="634"/>
                </a:lnTo>
                <a:lnTo>
                  <a:pt x="1318" y="630"/>
                </a:lnTo>
                <a:lnTo>
                  <a:pt x="1315" y="619"/>
                </a:lnTo>
                <a:lnTo>
                  <a:pt x="1317" y="612"/>
                </a:lnTo>
                <a:lnTo>
                  <a:pt x="1315" y="595"/>
                </a:lnTo>
                <a:lnTo>
                  <a:pt x="1314" y="589"/>
                </a:lnTo>
                <a:lnTo>
                  <a:pt x="1309" y="578"/>
                </a:lnTo>
                <a:lnTo>
                  <a:pt x="1317" y="575"/>
                </a:lnTo>
                <a:lnTo>
                  <a:pt x="1321" y="575"/>
                </a:lnTo>
                <a:lnTo>
                  <a:pt x="1326" y="578"/>
                </a:lnTo>
                <a:lnTo>
                  <a:pt x="1339" y="586"/>
                </a:lnTo>
                <a:lnTo>
                  <a:pt x="1359" y="599"/>
                </a:lnTo>
                <a:lnTo>
                  <a:pt x="1364" y="599"/>
                </a:lnTo>
                <a:lnTo>
                  <a:pt x="1368" y="599"/>
                </a:lnTo>
                <a:lnTo>
                  <a:pt x="1382" y="598"/>
                </a:lnTo>
                <a:lnTo>
                  <a:pt x="1386" y="599"/>
                </a:lnTo>
                <a:lnTo>
                  <a:pt x="1397" y="604"/>
                </a:lnTo>
                <a:lnTo>
                  <a:pt x="1407" y="609"/>
                </a:lnTo>
                <a:lnTo>
                  <a:pt x="1415" y="615"/>
                </a:lnTo>
                <a:lnTo>
                  <a:pt x="1420" y="619"/>
                </a:lnTo>
                <a:lnTo>
                  <a:pt x="1427" y="624"/>
                </a:lnTo>
                <a:lnTo>
                  <a:pt x="1433" y="627"/>
                </a:lnTo>
                <a:lnTo>
                  <a:pt x="1441" y="631"/>
                </a:lnTo>
                <a:lnTo>
                  <a:pt x="1453" y="643"/>
                </a:lnTo>
                <a:lnTo>
                  <a:pt x="1454" y="646"/>
                </a:lnTo>
                <a:lnTo>
                  <a:pt x="1462" y="660"/>
                </a:lnTo>
                <a:lnTo>
                  <a:pt x="1468" y="671"/>
                </a:lnTo>
                <a:lnTo>
                  <a:pt x="1471" y="678"/>
                </a:lnTo>
                <a:lnTo>
                  <a:pt x="1474" y="681"/>
                </a:lnTo>
                <a:lnTo>
                  <a:pt x="1492" y="704"/>
                </a:lnTo>
                <a:lnTo>
                  <a:pt x="1515" y="689"/>
                </a:lnTo>
                <a:lnTo>
                  <a:pt x="1515" y="680"/>
                </a:lnTo>
                <a:lnTo>
                  <a:pt x="1518" y="677"/>
                </a:lnTo>
                <a:lnTo>
                  <a:pt x="1519" y="677"/>
                </a:lnTo>
                <a:lnTo>
                  <a:pt x="1524" y="687"/>
                </a:lnTo>
                <a:lnTo>
                  <a:pt x="1530" y="692"/>
                </a:lnTo>
                <a:lnTo>
                  <a:pt x="1533" y="693"/>
                </a:lnTo>
                <a:lnTo>
                  <a:pt x="1535" y="693"/>
                </a:lnTo>
                <a:lnTo>
                  <a:pt x="1535" y="692"/>
                </a:lnTo>
                <a:lnTo>
                  <a:pt x="1535" y="689"/>
                </a:lnTo>
                <a:lnTo>
                  <a:pt x="1532" y="684"/>
                </a:lnTo>
                <a:lnTo>
                  <a:pt x="1550" y="669"/>
                </a:lnTo>
                <a:lnTo>
                  <a:pt x="1551" y="669"/>
                </a:lnTo>
                <a:lnTo>
                  <a:pt x="1554" y="669"/>
                </a:lnTo>
                <a:lnTo>
                  <a:pt x="1563" y="674"/>
                </a:lnTo>
                <a:lnTo>
                  <a:pt x="1569" y="675"/>
                </a:lnTo>
                <a:lnTo>
                  <a:pt x="1571" y="674"/>
                </a:lnTo>
                <a:lnTo>
                  <a:pt x="1572" y="669"/>
                </a:lnTo>
                <a:lnTo>
                  <a:pt x="1572" y="665"/>
                </a:lnTo>
                <a:lnTo>
                  <a:pt x="1568" y="658"/>
                </a:lnTo>
                <a:lnTo>
                  <a:pt x="1562" y="651"/>
                </a:lnTo>
                <a:lnTo>
                  <a:pt x="1560" y="645"/>
                </a:lnTo>
                <a:lnTo>
                  <a:pt x="1563" y="645"/>
                </a:lnTo>
                <a:lnTo>
                  <a:pt x="1572" y="648"/>
                </a:lnTo>
                <a:lnTo>
                  <a:pt x="1580" y="651"/>
                </a:lnTo>
                <a:lnTo>
                  <a:pt x="1586" y="651"/>
                </a:lnTo>
                <a:lnTo>
                  <a:pt x="1589" y="654"/>
                </a:lnTo>
                <a:lnTo>
                  <a:pt x="1595" y="654"/>
                </a:lnTo>
                <a:lnTo>
                  <a:pt x="1598" y="652"/>
                </a:lnTo>
                <a:lnTo>
                  <a:pt x="1598" y="646"/>
                </a:lnTo>
                <a:lnTo>
                  <a:pt x="1600" y="640"/>
                </a:lnTo>
                <a:lnTo>
                  <a:pt x="1604" y="633"/>
                </a:lnTo>
                <a:lnTo>
                  <a:pt x="1616" y="622"/>
                </a:lnTo>
                <a:lnTo>
                  <a:pt x="1618" y="622"/>
                </a:lnTo>
                <a:lnTo>
                  <a:pt x="1621" y="624"/>
                </a:lnTo>
                <a:lnTo>
                  <a:pt x="1627" y="628"/>
                </a:lnTo>
                <a:lnTo>
                  <a:pt x="1633" y="628"/>
                </a:lnTo>
                <a:lnTo>
                  <a:pt x="1636" y="630"/>
                </a:lnTo>
                <a:lnTo>
                  <a:pt x="1641" y="634"/>
                </a:lnTo>
                <a:lnTo>
                  <a:pt x="1644" y="636"/>
                </a:lnTo>
                <a:lnTo>
                  <a:pt x="1651" y="634"/>
                </a:lnTo>
                <a:lnTo>
                  <a:pt x="1656" y="633"/>
                </a:lnTo>
                <a:lnTo>
                  <a:pt x="1659" y="630"/>
                </a:lnTo>
                <a:lnTo>
                  <a:pt x="1659" y="627"/>
                </a:lnTo>
                <a:lnTo>
                  <a:pt x="1657" y="621"/>
                </a:lnTo>
                <a:lnTo>
                  <a:pt x="1657" y="618"/>
                </a:lnTo>
                <a:lnTo>
                  <a:pt x="1668" y="618"/>
                </a:lnTo>
                <a:lnTo>
                  <a:pt x="1677" y="619"/>
                </a:lnTo>
                <a:lnTo>
                  <a:pt x="1675" y="609"/>
                </a:lnTo>
                <a:lnTo>
                  <a:pt x="1678" y="602"/>
                </a:lnTo>
                <a:lnTo>
                  <a:pt x="1683" y="599"/>
                </a:lnTo>
                <a:lnTo>
                  <a:pt x="1689" y="590"/>
                </a:lnTo>
                <a:lnTo>
                  <a:pt x="1694" y="587"/>
                </a:lnTo>
                <a:lnTo>
                  <a:pt x="1698" y="584"/>
                </a:lnTo>
                <a:lnTo>
                  <a:pt x="1706" y="580"/>
                </a:lnTo>
                <a:lnTo>
                  <a:pt x="1709" y="580"/>
                </a:lnTo>
                <a:lnTo>
                  <a:pt x="1710" y="580"/>
                </a:lnTo>
                <a:lnTo>
                  <a:pt x="1715" y="590"/>
                </a:lnTo>
                <a:lnTo>
                  <a:pt x="1718" y="595"/>
                </a:lnTo>
                <a:lnTo>
                  <a:pt x="1724" y="596"/>
                </a:lnTo>
                <a:lnTo>
                  <a:pt x="1730" y="584"/>
                </a:lnTo>
                <a:lnTo>
                  <a:pt x="1727" y="577"/>
                </a:lnTo>
                <a:lnTo>
                  <a:pt x="1727" y="571"/>
                </a:lnTo>
                <a:lnTo>
                  <a:pt x="1733" y="566"/>
                </a:lnTo>
                <a:lnTo>
                  <a:pt x="1734" y="563"/>
                </a:lnTo>
                <a:lnTo>
                  <a:pt x="1742" y="566"/>
                </a:lnTo>
                <a:lnTo>
                  <a:pt x="1750" y="569"/>
                </a:lnTo>
                <a:lnTo>
                  <a:pt x="1765" y="571"/>
                </a:lnTo>
                <a:lnTo>
                  <a:pt x="1766" y="565"/>
                </a:lnTo>
                <a:lnTo>
                  <a:pt x="1768" y="563"/>
                </a:lnTo>
                <a:lnTo>
                  <a:pt x="1771" y="565"/>
                </a:lnTo>
                <a:lnTo>
                  <a:pt x="1775" y="571"/>
                </a:lnTo>
                <a:lnTo>
                  <a:pt x="1775" y="578"/>
                </a:lnTo>
                <a:lnTo>
                  <a:pt x="1775" y="590"/>
                </a:lnTo>
                <a:lnTo>
                  <a:pt x="1778" y="596"/>
                </a:lnTo>
                <a:lnTo>
                  <a:pt x="1780" y="599"/>
                </a:lnTo>
                <a:lnTo>
                  <a:pt x="1783" y="602"/>
                </a:lnTo>
                <a:lnTo>
                  <a:pt x="1789" y="604"/>
                </a:lnTo>
                <a:lnTo>
                  <a:pt x="1795" y="607"/>
                </a:lnTo>
                <a:lnTo>
                  <a:pt x="1799" y="609"/>
                </a:lnTo>
                <a:lnTo>
                  <a:pt x="1802" y="607"/>
                </a:lnTo>
                <a:lnTo>
                  <a:pt x="1804" y="604"/>
                </a:lnTo>
                <a:lnTo>
                  <a:pt x="1804" y="599"/>
                </a:lnTo>
                <a:lnTo>
                  <a:pt x="1801" y="598"/>
                </a:lnTo>
                <a:lnTo>
                  <a:pt x="1793" y="598"/>
                </a:lnTo>
                <a:lnTo>
                  <a:pt x="1793" y="593"/>
                </a:lnTo>
                <a:lnTo>
                  <a:pt x="1796" y="590"/>
                </a:lnTo>
                <a:lnTo>
                  <a:pt x="1801" y="583"/>
                </a:lnTo>
                <a:lnTo>
                  <a:pt x="1806" y="580"/>
                </a:lnTo>
                <a:lnTo>
                  <a:pt x="1813" y="578"/>
                </a:lnTo>
                <a:lnTo>
                  <a:pt x="1818" y="574"/>
                </a:lnTo>
                <a:lnTo>
                  <a:pt x="1822" y="572"/>
                </a:lnTo>
                <a:lnTo>
                  <a:pt x="1827" y="572"/>
                </a:lnTo>
                <a:lnTo>
                  <a:pt x="1828" y="575"/>
                </a:lnTo>
                <a:lnTo>
                  <a:pt x="1825" y="583"/>
                </a:lnTo>
                <a:lnTo>
                  <a:pt x="1825" y="584"/>
                </a:lnTo>
                <a:lnTo>
                  <a:pt x="1827" y="587"/>
                </a:lnTo>
                <a:lnTo>
                  <a:pt x="1833" y="587"/>
                </a:lnTo>
                <a:lnTo>
                  <a:pt x="1837" y="586"/>
                </a:lnTo>
                <a:lnTo>
                  <a:pt x="1848" y="589"/>
                </a:lnTo>
                <a:lnTo>
                  <a:pt x="1852" y="587"/>
                </a:lnTo>
                <a:lnTo>
                  <a:pt x="1858" y="584"/>
                </a:lnTo>
                <a:lnTo>
                  <a:pt x="1860" y="580"/>
                </a:lnTo>
                <a:lnTo>
                  <a:pt x="1860" y="571"/>
                </a:lnTo>
                <a:lnTo>
                  <a:pt x="1860" y="568"/>
                </a:lnTo>
                <a:lnTo>
                  <a:pt x="1865" y="566"/>
                </a:lnTo>
                <a:lnTo>
                  <a:pt x="1866" y="568"/>
                </a:lnTo>
                <a:lnTo>
                  <a:pt x="1869" y="574"/>
                </a:lnTo>
                <a:lnTo>
                  <a:pt x="1872" y="577"/>
                </a:lnTo>
                <a:lnTo>
                  <a:pt x="1875" y="575"/>
                </a:lnTo>
                <a:lnTo>
                  <a:pt x="1878" y="571"/>
                </a:lnTo>
                <a:lnTo>
                  <a:pt x="1881" y="565"/>
                </a:lnTo>
                <a:lnTo>
                  <a:pt x="1884" y="560"/>
                </a:lnTo>
                <a:lnTo>
                  <a:pt x="1886" y="557"/>
                </a:lnTo>
                <a:lnTo>
                  <a:pt x="1887" y="556"/>
                </a:lnTo>
                <a:lnTo>
                  <a:pt x="1890" y="559"/>
                </a:lnTo>
                <a:lnTo>
                  <a:pt x="1892" y="571"/>
                </a:lnTo>
                <a:lnTo>
                  <a:pt x="1893" y="572"/>
                </a:lnTo>
                <a:lnTo>
                  <a:pt x="1898" y="571"/>
                </a:lnTo>
                <a:lnTo>
                  <a:pt x="1907" y="560"/>
                </a:lnTo>
                <a:lnTo>
                  <a:pt x="1910" y="557"/>
                </a:lnTo>
                <a:lnTo>
                  <a:pt x="1911" y="559"/>
                </a:lnTo>
                <a:lnTo>
                  <a:pt x="1913" y="566"/>
                </a:lnTo>
                <a:lnTo>
                  <a:pt x="1914" y="571"/>
                </a:lnTo>
                <a:lnTo>
                  <a:pt x="1916" y="572"/>
                </a:lnTo>
                <a:lnTo>
                  <a:pt x="1919" y="571"/>
                </a:lnTo>
                <a:lnTo>
                  <a:pt x="1922" y="571"/>
                </a:lnTo>
                <a:lnTo>
                  <a:pt x="1930" y="575"/>
                </a:lnTo>
                <a:lnTo>
                  <a:pt x="1931" y="578"/>
                </a:lnTo>
                <a:lnTo>
                  <a:pt x="1934" y="586"/>
                </a:lnTo>
                <a:lnTo>
                  <a:pt x="1940" y="587"/>
                </a:lnTo>
                <a:lnTo>
                  <a:pt x="1942" y="592"/>
                </a:lnTo>
                <a:lnTo>
                  <a:pt x="1942" y="595"/>
                </a:lnTo>
                <a:lnTo>
                  <a:pt x="1943" y="596"/>
                </a:lnTo>
                <a:lnTo>
                  <a:pt x="1951" y="593"/>
                </a:lnTo>
                <a:lnTo>
                  <a:pt x="1954" y="595"/>
                </a:lnTo>
                <a:lnTo>
                  <a:pt x="1955" y="599"/>
                </a:lnTo>
                <a:lnTo>
                  <a:pt x="1955" y="604"/>
                </a:lnTo>
                <a:lnTo>
                  <a:pt x="1954" y="607"/>
                </a:lnTo>
                <a:lnTo>
                  <a:pt x="1957" y="613"/>
                </a:lnTo>
                <a:lnTo>
                  <a:pt x="1961" y="615"/>
                </a:lnTo>
                <a:lnTo>
                  <a:pt x="1966" y="616"/>
                </a:lnTo>
                <a:lnTo>
                  <a:pt x="1969" y="615"/>
                </a:lnTo>
                <a:lnTo>
                  <a:pt x="1969" y="613"/>
                </a:lnTo>
                <a:lnTo>
                  <a:pt x="1964" y="610"/>
                </a:lnTo>
                <a:lnTo>
                  <a:pt x="1963" y="607"/>
                </a:lnTo>
                <a:lnTo>
                  <a:pt x="1964" y="605"/>
                </a:lnTo>
                <a:lnTo>
                  <a:pt x="1972" y="610"/>
                </a:lnTo>
                <a:lnTo>
                  <a:pt x="1978" y="612"/>
                </a:lnTo>
                <a:lnTo>
                  <a:pt x="1983" y="618"/>
                </a:lnTo>
                <a:lnTo>
                  <a:pt x="1984" y="619"/>
                </a:lnTo>
                <a:lnTo>
                  <a:pt x="1990" y="619"/>
                </a:lnTo>
                <a:lnTo>
                  <a:pt x="1993" y="625"/>
                </a:lnTo>
                <a:lnTo>
                  <a:pt x="1996" y="625"/>
                </a:lnTo>
                <a:lnTo>
                  <a:pt x="1999" y="624"/>
                </a:lnTo>
                <a:lnTo>
                  <a:pt x="2002" y="624"/>
                </a:lnTo>
                <a:lnTo>
                  <a:pt x="2008" y="630"/>
                </a:lnTo>
                <a:lnTo>
                  <a:pt x="2016" y="637"/>
                </a:lnTo>
                <a:lnTo>
                  <a:pt x="2017" y="640"/>
                </a:lnTo>
                <a:lnTo>
                  <a:pt x="2017" y="642"/>
                </a:lnTo>
                <a:lnTo>
                  <a:pt x="2013" y="642"/>
                </a:lnTo>
                <a:lnTo>
                  <a:pt x="2010" y="643"/>
                </a:lnTo>
                <a:lnTo>
                  <a:pt x="2010" y="646"/>
                </a:lnTo>
                <a:lnTo>
                  <a:pt x="2016" y="657"/>
                </a:lnTo>
                <a:lnTo>
                  <a:pt x="2023" y="660"/>
                </a:lnTo>
                <a:lnTo>
                  <a:pt x="2022" y="652"/>
                </a:lnTo>
                <a:lnTo>
                  <a:pt x="2023" y="651"/>
                </a:lnTo>
                <a:lnTo>
                  <a:pt x="2037" y="651"/>
                </a:lnTo>
                <a:lnTo>
                  <a:pt x="2040" y="649"/>
                </a:lnTo>
                <a:lnTo>
                  <a:pt x="2048" y="640"/>
                </a:lnTo>
                <a:lnTo>
                  <a:pt x="2049" y="636"/>
                </a:lnTo>
                <a:lnTo>
                  <a:pt x="2057" y="619"/>
                </a:lnTo>
                <a:lnTo>
                  <a:pt x="2060" y="618"/>
                </a:lnTo>
                <a:lnTo>
                  <a:pt x="2064" y="615"/>
                </a:lnTo>
                <a:lnTo>
                  <a:pt x="2066" y="610"/>
                </a:lnTo>
                <a:lnTo>
                  <a:pt x="2064" y="607"/>
                </a:lnTo>
                <a:lnTo>
                  <a:pt x="2073" y="593"/>
                </a:lnTo>
                <a:lnTo>
                  <a:pt x="2078" y="587"/>
                </a:lnTo>
                <a:lnTo>
                  <a:pt x="2087" y="571"/>
                </a:lnTo>
                <a:lnTo>
                  <a:pt x="2090" y="563"/>
                </a:lnTo>
                <a:lnTo>
                  <a:pt x="2087" y="554"/>
                </a:lnTo>
                <a:lnTo>
                  <a:pt x="2099" y="546"/>
                </a:lnTo>
                <a:lnTo>
                  <a:pt x="2123" y="533"/>
                </a:lnTo>
                <a:lnTo>
                  <a:pt x="2138" y="521"/>
                </a:lnTo>
                <a:lnTo>
                  <a:pt x="2149" y="512"/>
                </a:lnTo>
                <a:lnTo>
                  <a:pt x="2160" y="504"/>
                </a:lnTo>
                <a:lnTo>
                  <a:pt x="2184" y="490"/>
                </a:lnTo>
                <a:lnTo>
                  <a:pt x="2191" y="474"/>
                </a:lnTo>
                <a:lnTo>
                  <a:pt x="2190" y="465"/>
                </a:lnTo>
                <a:lnTo>
                  <a:pt x="2187" y="456"/>
                </a:lnTo>
                <a:lnTo>
                  <a:pt x="2182" y="451"/>
                </a:lnTo>
                <a:lnTo>
                  <a:pt x="2172" y="442"/>
                </a:lnTo>
                <a:lnTo>
                  <a:pt x="2187" y="424"/>
                </a:lnTo>
                <a:lnTo>
                  <a:pt x="2194" y="409"/>
                </a:lnTo>
                <a:lnTo>
                  <a:pt x="2196" y="403"/>
                </a:lnTo>
                <a:lnTo>
                  <a:pt x="2193" y="397"/>
                </a:lnTo>
                <a:lnTo>
                  <a:pt x="2190" y="392"/>
                </a:lnTo>
                <a:lnTo>
                  <a:pt x="2176" y="383"/>
                </a:lnTo>
                <a:lnTo>
                  <a:pt x="2176" y="380"/>
                </a:lnTo>
                <a:lnTo>
                  <a:pt x="2173" y="378"/>
                </a:lnTo>
                <a:lnTo>
                  <a:pt x="2179" y="368"/>
                </a:lnTo>
                <a:lnTo>
                  <a:pt x="2196" y="321"/>
                </a:lnTo>
                <a:lnTo>
                  <a:pt x="2196" y="307"/>
                </a:lnTo>
                <a:lnTo>
                  <a:pt x="2196" y="303"/>
                </a:lnTo>
                <a:lnTo>
                  <a:pt x="2196" y="298"/>
                </a:lnTo>
                <a:lnTo>
                  <a:pt x="2204" y="290"/>
                </a:lnTo>
                <a:lnTo>
                  <a:pt x="2205" y="284"/>
                </a:lnTo>
                <a:lnTo>
                  <a:pt x="2207" y="272"/>
                </a:lnTo>
                <a:lnTo>
                  <a:pt x="2207" y="266"/>
                </a:lnTo>
                <a:lnTo>
                  <a:pt x="2210" y="256"/>
                </a:lnTo>
                <a:lnTo>
                  <a:pt x="2210" y="251"/>
                </a:lnTo>
                <a:lnTo>
                  <a:pt x="2210" y="241"/>
                </a:lnTo>
                <a:lnTo>
                  <a:pt x="2210" y="213"/>
                </a:lnTo>
                <a:lnTo>
                  <a:pt x="2214" y="192"/>
                </a:lnTo>
                <a:lnTo>
                  <a:pt x="2217" y="184"/>
                </a:lnTo>
                <a:lnTo>
                  <a:pt x="2220" y="181"/>
                </a:lnTo>
                <a:lnTo>
                  <a:pt x="2223" y="177"/>
                </a:lnTo>
                <a:lnTo>
                  <a:pt x="2235" y="169"/>
                </a:lnTo>
                <a:lnTo>
                  <a:pt x="2257" y="154"/>
                </a:lnTo>
                <a:lnTo>
                  <a:pt x="2258" y="151"/>
                </a:lnTo>
                <a:lnTo>
                  <a:pt x="2261" y="145"/>
                </a:lnTo>
                <a:lnTo>
                  <a:pt x="2264" y="128"/>
                </a:lnTo>
                <a:lnTo>
                  <a:pt x="2273" y="98"/>
                </a:lnTo>
                <a:lnTo>
                  <a:pt x="2278" y="101"/>
                </a:lnTo>
                <a:lnTo>
                  <a:pt x="2281" y="101"/>
                </a:lnTo>
                <a:lnTo>
                  <a:pt x="2285" y="100"/>
                </a:lnTo>
                <a:lnTo>
                  <a:pt x="2293" y="92"/>
                </a:lnTo>
                <a:lnTo>
                  <a:pt x="2306" y="77"/>
                </a:lnTo>
                <a:lnTo>
                  <a:pt x="2313" y="66"/>
                </a:lnTo>
                <a:lnTo>
                  <a:pt x="2314" y="60"/>
                </a:lnTo>
                <a:lnTo>
                  <a:pt x="2316" y="53"/>
                </a:lnTo>
                <a:lnTo>
                  <a:pt x="2314" y="48"/>
                </a:lnTo>
                <a:lnTo>
                  <a:pt x="2311" y="45"/>
                </a:lnTo>
                <a:lnTo>
                  <a:pt x="2303" y="42"/>
                </a:lnTo>
                <a:lnTo>
                  <a:pt x="2306" y="36"/>
                </a:lnTo>
                <a:lnTo>
                  <a:pt x="2308" y="29"/>
                </a:lnTo>
                <a:lnTo>
                  <a:pt x="2309" y="22"/>
                </a:lnTo>
                <a:lnTo>
                  <a:pt x="2314" y="21"/>
                </a:lnTo>
                <a:lnTo>
                  <a:pt x="2317" y="18"/>
                </a:lnTo>
                <a:lnTo>
                  <a:pt x="2317" y="16"/>
                </a:lnTo>
                <a:lnTo>
                  <a:pt x="2319" y="9"/>
                </a:lnTo>
                <a:lnTo>
                  <a:pt x="2325" y="9"/>
                </a:lnTo>
                <a:lnTo>
                  <a:pt x="2331" y="9"/>
                </a:lnTo>
                <a:lnTo>
                  <a:pt x="2338" y="6"/>
                </a:lnTo>
                <a:lnTo>
                  <a:pt x="2341" y="6"/>
                </a:lnTo>
                <a:lnTo>
                  <a:pt x="2349" y="6"/>
                </a:lnTo>
                <a:lnTo>
                  <a:pt x="2346" y="3"/>
                </a:lnTo>
                <a:lnTo>
                  <a:pt x="2353" y="4"/>
                </a:lnTo>
                <a:lnTo>
                  <a:pt x="2361" y="4"/>
                </a:lnTo>
                <a:lnTo>
                  <a:pt x="2367" y="3"/>
                </a:lnTo>
                <a:lnTo>
                  <a:pt x="2372" y="0"/>
                </a:lnTo>
                <a:lnTo>
                  <a:pt x="2379" y="3"/>
                </a:lnTo>
                <a:lnTo>
                  <a:pt x="2385" y="1"/>
                </a:lnTo>
                <a:lnTo>
                  <a:pt x="2391" y="1"/>
                </a:lnTo>
                <a:lnTo>
                  <a:pt x="2402" y="6"/>
                </a:lnTo>
                <a:lnTo>
                  <a:pt x="2411" y="10"/>
                </a:lnTo>
                <a:lnTo>
                  <a:pt x="2415" y="15"/>
                </a:lnTo>
                <a:lnTo>
                  <a:pt x="2420" y="19"/>
                </a:lnTo>
                <a:lnTo>
                  <a:pt x="2421" y="30"/>
                </a:lnTo>
                <a:lnTo>
                  <a:pt x="2423" y="35"/>
                </a:lnTo>
                <a:lnTo>
                  <a:pt x="2426" y="36"/>
                </a:lnTo>
                <a:lnTo>
                  <a:pt x="2438" y="33"/>
                </a:lnTo>
                <a:lnTo>
                  <a:pt x="2443" y="33"/>
                </a:lnTo>
                <a:lnTo>
                  <a:pt x="2447" y="36"/>
                </a:lnTo>
                <a:lnTo>
                  <a:pt x="2450" y="38"/>
                </a:lnTo>
                <a:lnTo>
                  <a:pt x="2450" y="42"/>
                </a:lnTo>
                <a:lnTo>
                  <a:pt x="2447" y="48"/>
                </a:lnTo>
                <a:lnTo>
                  <a:pt x="2443" y="57"/>
                </a:lnTo>
                <a:lnTo>
                  <a:pt x="2441" y="60"/>
                </a:lnTo>
                <a:lnTo>
                  <a:pt x="2443" y="65"/>
                </a:lnTo>
                <a:lnTo>
                  <a:pt x="2449" y="74"/>
                </a:lnTo>
                <a:lnTo>
                  <a:pt x="2450" y="78"/>
                </a:lnTo>
                <a:lnTo>
                  <a:pt x="2456" y="80"/>
                </a:lnTo>
                <a:lnTo>
                  <a:pt x="2464" y="85"/>
                </a:lnTo>
                <a:lnTo>
                  <a:pt x="2471" y="82"/>
                </a:lnTo>
                <a:lnTo>
                  <a:pt x="2476" y="83"/>
                </a:lnTo>
                <a:lnTo>
                  <a:pt x="2484" y="82"/>
                </a:lnTo>
                <a:lnTo>
                  <a:pt x="2490" y="82"/>
                </a:lnTo>
                <a:lnTo>
                  <a:pt x="2493" y="78"/>
                </a:lnTo>
                <a:lnTo>
                  <a:pt x="2496" y="77"/>
                </a:lnTo>
                <a:lnTo>
                  <a:pt x="2502" y="78"/>
                </a:lnTo>
                <a:lnTo>
                  <a:pt x="2503" y="80"/>
                </a:lnTo>
                <a:lnTo>
                  <a:pt x="2509" y="82"/>
                </a:lnTo>
                <a:lnTo>
                  <a:pt x="2514" y="85"/>
                </a:lnTo>
                <a:lnTo>
                  <a:pt x="2518" y="88"/>
                </a:lnTo>
                <a:lnTo>
                  <a:pt x="2520" y="94"/>
                </a:lnTo>
                <a:lnTo>
                  <a:pt x="2524" y="103"/>
                </a:lnTo>
                <a:lnTo>
                  <a:pt x="2527" y="109"/>
                </a:lnTo>
                <a:lnTo>
                  <a:pt x="2535" y="122"/>
                </a:lnTo>
                <a:lnTo>
                  <a:pt x="2540" y="127"/>
                </a:lnTo>
                <a:lnTo>
                  <a:pt x="2546" y="128"/>
                </a:lnTo>
                <a:lnTo>
                  <a:pt x="2550" y="128"/>
                </a:lnTo>
                <a:lnTo>
                  <a:pt x="2556" y="130"/>
                </a:lnTo>
                <a:lnTo>
                  <a:pt x="2562" y="131"/>
                </a:lnTo>
                <a:lnTo>
                  <a:pt x="2571" y="136"/>
                </a:lnTo>
                <a:lnTo>
                  <a:pt x="2602" y="157"/>
                </a:lnTo>
                <a:lnTo>
                  <a:pt x="2605" y="162"/>
                </a:lnTo>
                <a:lnTo>
                  <a:pt x="2611" y="186"/>
                </a:lnTo>
                <a:lnTo>
                  <a:pt x="2614" y="203"/>
                </a:lnTo>
                <a:lnTo>
                  <a:pt x="2617" y="209"/>
                </a:lnTo>
                <a:lnTo>
                  <a:pt x="2618" y="210"/>
                </a:lnTo>
                <a:lnTo>
                  <a:pt x="2623" y="210"/>
                </a:lnTo>
                <a:lnTo>
                  <a:pt x="2632" y="210"/>
                </a:lnTo>
                <a:lnTo>
                  <a:pt x="2641" y="213"/>
                </a:lnTo>
                <a:lnTo>
                  <a:pt x="2648" y="218"/>
                </a:lnTo>
                <a:lnTo>
                  <a:pt x="2670" y="225"/>
                </a:lnTo>
                <a:lnTo>
                  <a:pt x="2688" y="231"/>
                </a:lnTo>
                <a:lnTo>
                  <a:pt x="2701" y="239"/>
                </a:lnTo>
                <a:lnTo>
                  <a:pt x="2733" y="248"/>
                </a:lnTo>
                <a:lnTo>
                  <a:pt x="2736" y="250"/>
                </a:lnTo>
                <a:lnTo>
                  <a:pt x="2747" y="250"/>
                </a:lnTo>
                <a:lnTo>
                  <a:pt x="2753" y="253"/>
                </a:lnTo>
                <a:lnTo>
                  <a:pt x="2756" y="256"/>
                </a:lnTo>
                <a:lnTo>
                  <a:pt x="2764" y="266"/>
                </a:lnTo>
                <a:lnTo>
                  <a:pt x="2774" y="287"/>
                </a:lnTo>
                <a:lnTo>
                  <a:pt x="2780" y="295"/>
                </a:lnTo>
                <a:lnTo>
                  <a:pt x="2782" y="298"/>
                </a:lnTo>
                <a:lnTo>
                  <a:pt x="2794" y="304"/>
                </a:lnTo>
                <a:lnTo>
                  <a:pt x="2798" y="307"/>
                </a:lnTo>
                <a:lnTo>
                  <a:pt x="2803" y="315"/>
                </a:lnTo>
                <a:lnTo>
                  <a:pt x="2809" y="334"/>
                </a:lnTo>
                <a:lnTo>
                  <a:pt x="2812" y="337"/>
                </a:lnTo>
                <a:lnTo>
                  <a:pt x="2813" y="342"/>
                </a:lnTo>
                <a:lnTo>
                  <a:pt x="2812" y="347"/>
                </a:lnTo>
                <a:lnTo>
                  <a:pt x="2812" y="350"/>
                </a:lnTo>
                <a:lnTo>
                  <a:pt x="2816" y="356"/>
                </a:lnTo>
                <a:lnTo>
                  <a:pt x="2820" y="362"/>
                </a:lnTo>
                <a:lnTo>
                  <a:pt x="2821" y="369"/>
                </a:lnTo>
                <a:lnTo>
                  <a:pt x="2820" y="397"/>
                </a:lnTo>
                <a:lnTo>
                  <a:pt x="2821" y="398"/>
                </a:lnTo>
                <a:lnTo>
                  <a:pt x="2842" y="400"/>
                </a:lnTo>
                <a:lnTo>
                  <a:pt x="2842" y="422"/>
                </a:lnTo>
                <a:lnTo>
                  <a:pt x="2842" y="427"/>
                </a:lnTo>
                <a:lnTo>
                  <a:pt x="2856" y="439"/>
                </a:lnTo>
                <a:lnTo>
                  <a:pt x="2859" y="440"/>
                </a:lnTo>
                <a:lnTo>
                  <a:pt x="2862" y="442"/>
                </a:lnTo>
                <a:lnTo>
                  <a:pt x="2866" y="443"/>
                </a:lnTo>
                <a:lnTo>
                  <a:pt x="2871" y="442"/>
                </a:lnTo>
                <a:lnTo>
                  <a:pt x="2880" y="433"/>
                </a:lnTo>
                <a:lnTo>
                  <a:pt x="2883" y="433"/>
                </a:lnTo>
                <a:lnTo>
                  <a:pt x="2888" y="434"/>
                </a:lnTo>
                <a:lnTo>
                  <a:pt x="2891" y="434"/>
                </a:lnTo>
                <a:lnTo>
                  <a:pt x="2897" y="427"/>
                </a:lnTo>
                <a:lnTo>
                  <a:pt x="2900" y="425"/>
                </a:lnTo>
                <a:lnTo>
                  <a:pt x="2903" y="425"/>
                </a:lnTo>
                <a:lnTo>
                  <a:pt x="2907" y="427"/>
                </a:lnTo>
                <a:lnTo>
                  <a:pt x="2909" y="428"/>
                </a:lnTo>
                <a:lnTo>
                  <a:pt x="2912" y="428"/>
                </a:lnTo>
                <a:lnTo>
                  <a:pt x="2918" y="427"/>
                </a:lnTo>
                <a:lnTo>
                  <a:pt x="2922" y="428"/>
                </a:lnTo>
                <a:lnTo>
                  <a:pt x="2935" y="433"/>
                </a:lnTo>
                <a:lnTo>
                  <a:pt x="2941" y="436"/>
                </a:lnTo>
                <a:lnTo>
                  <a:pt x="2950" y="437"/>
                </a:lnTo>
                <a:lnTo>
                  <a:pt x="2963" y="443"/>
                </a:lnTo>
                <a:lnTo>
                  <a:pt x="2971" y="445"/>
                </a:lnTo>
                <a:lnTo>
                  <a:pt x="2975" y="443"/>
                </a:lnTo>
                <a:lnTo>
                  <a:pt x="2980" y="442"/>
                </a:lnTo>
                <a:lnTo>
                  <a:pt x="2981" y="437"/>
                </a:lnTo>
                <a:lnTo>
                  <a:pt x="2984" y="425"/>
                </a:lnTo>
                <a:lnTo>
                  <a:pt x="2988" y="424"/>
                </a:lnTo>
                <a:lnTo>
                  <a:pt x="2989" y="422"/>
                </a:lnTo>
                <a:lnTo>
                  <a:pt x="2994" y="427"/>
                </a:lnTo>
                <a:lnTo>
                  <a:pt x="3000" y="430"/>
                </a:lnTo>
                <a:lnTo>
                  <a:pt x="3003" y="433"/>
                </a:lnTo>
                <a:lnTo>
                  <a:pt x="3004" y="427"/>
                </a:lnTo>
                <a:lnTo>
                  <a:pt x="3006" y="422"/>
                </a:lnTo>
                <a:lnTo>
                  <a:pt x="3009" y="419"/>
                </a:lnTo>
                <a:lnTo>
                  <a:pt x="3031" y="421"/>
                </a:lnTo>
                <a:lnTo>
                  <a:pt x="3036" y="422"/>
                </a:lnTo>
                <a:lnTo>
                  <a:pt x="3037" y="433"/>
                </a:lnTo>
                <a:lnTo>
                  <a:pt x="3039" y="434"/>
                </a:lnTo>
                <a:lnTo>
                  <a:pt x="3050" y="433"/>
                </a:lnTo>
                <a:lnTo>
                  <a:pt x="3057" y="433"/>
                </a:lnTo>
                <a:lnTo>
                  <a:pt x="3063" y="436"/>
                </a:lnTo>
                <a:lnTo>
                  <a:pt x="3068" y="440"/>
                </a:lnTo>
                <a:lnTo>
                  <a:pt x="3075" y="428"/>
                </a:lnTo>
                <a:lnTo>
                  <a:pt x="3087" y="430"/>
                </a:lnTo>
                <a:lnTo>
                  <a:pt x="3087" y="446"/>
                </a:lnTo>
                <a:lnTo>
                  <a:pt x="3090" y="450"/>
                </a:lnTo>
                <a:lnTo>
                  <a:pt x="3103" y="460"/>
                </a:lnTo>
                <a:lnTo>
                  <a:pt x="3112" y="456"/>
                </a:lnTo>
                <a:lnTo>
                  <a:pt x="3130" y="456"/>
                </a:lnTo>
                <a:lnTo>
                  <a:pt x="3140" y="459"/>
                </a:lnTo>
                <a:lnTo>
                  <a:pt x="3148" y="459"/>
                </a:lnTo>
                <a:lnTo>
                  <a:pt x="3159" y="459"/>
                </a:lnTo>
                <a:lnTo>
                  <a:pt x="3166" y="456"/>
                </a:lnTo>
                <a:lnTo>
                  <a:pt x="3172" y="459"/>
                </a:lnTo>
                <a:lnTo>
                  <a:pt x="3189" y="469"/>
                </a:lnTo>
                <a:lnTo>
                  <a:pt x="3198" y="472"/>
                </a:lnTo>
                <a:lnTo>
                  <a:pt x="3207" y="474"/>
                </a:lnTo>
                <a:lnTo>
                  <a:pt x="3210" y="477"/>
                </a:lnTo>
                <a:lnTo>
                  <a:pt x="3202" y="499"/>
                </a:lnTo>
                <a:lnTo>
                  <a:pt x="3199" y="504"/>
                </a:lnTo>
                <a:lnTo>
                  <a:pt x="3196" y="507"/>
                </a:lnTo>
                <a:lnTo>
                  <a:pt x="3181" y="509"/>
                </a:lnTo>
                <a:lnTo>
                  <a:pt x="3183" y="516"/>
                </a:lnTo>
                <a:lnTo>
                  <a:pt x="3193" y="536"/>
                </a:lnTo>
                <a:lnTo>
                  <a:pt x="3178" y="542"/>
                </a:lnTo>
                <a:lnTo>
                  <a:pt x="3178" y="546"/>
                </a:lnTo>
                <a:lnTo>
                  <a:pt x="3184" y="557"/>
                </a:lnTo>
                <a:lnTo>
                  <a:pt x="3178" y="562"/>
                </a:lnTo>
                <a:lnTo>
                  <a:pt x="3172" y="568"/>
                </a:lnTo>
                <a:lnTo>
                  <a:pt x="3171" y="572"/>
                </a:lnTo>
                <a:lnTo>
                  <a:pt x="3166" y="590"/>
                </a:lnTo>
                <a:lnTo>
                  <a:pt x="3160" y="596"/>
                </a:lnTo>
                <a:lnTo>
                  <a:pt x="3160" y="612"/>
                </a:lnTo>
                <a:lnTo>
                  <a:pt x="3157" y="619"/>
                </a:lnTo>
                <a:lnTo>
                  <a:pt x="3157" y="627"/>
                </a:lnTo>
                <a:lnTo>
                  <a:pt x="3155" y="637"/>
                </a:lnTo>
                <a:lnTo>
                  <a:pt x="3157" y="642"/>
                </a:lnTo>
                <a:lnTo>
                  <a:pt x="3162" y="648"/>
                </a:lnTo>
                <a:lnTo>
                  <a:pt x="3168" y="652"/>
                </a:lnTo>
                <a:lnTo>
                  <a:pt x="3175" y="668"/>
                </a:lnTo>
                <a:lnTo>
                  <a:pt x="3177" y="675"/>
                </a:lnTo>
                <a:lnTo>
                  <a:pt x="3180" y="680"/>
                </a:lnTo>
                <a:lnTo>
                  <a:pt x="3181" y="683"/>
                </a:lnTo>
                <a:lnTo>
                  <a:pt x="3181" y="689"/>
                </a:lnTo>
                <a:lnTo>
                  <a:pt x="3184" y="692"/>
                </a:lnTo>
                <a:lnTo>
                  <a:pt x="3186" y="692"/>
                </a:lnTo>
                <a:lnTo>
                  <a:pt x="3190" y="689"/>
                </a:lnTo>
                <a:lnTo>
                  <a:pt x="3192" y="689"/>
                </a:lnTo>
                <a:lnTo>
                  <a:pt x="3195" y="690"/>
                </a:lnTo>
                <a:lnTo>
                  <a:pt x="3195" y="695"/>
                </a:lnTo>
                <a:lnTo>
                  <a:pt x="3198" y="698"/>
                </a:lnTo>
                <a:lnTo>
                  <a:pt x="3190" y="704"/>
                </a:lnTo>
                <a:lnTo>
                  <a:pt x="3190" y="705"/>
                </a:lnTo>
                <a:lnTo>
                  <a:pt x="3193" y="708"/>
                </a:lnTo>
                <a:lnTo>
                  <a:pt x="3196" y="711"/>
                </a:lnTo>
                <a:lnTo>
                  <a:pt x="3196" y="716"/>
                </a:lnTo>
                <a:lnTo>
                  <a:pt x="3195" y="719"/>
                </a:lnTo>
                <a:lnTo>
                  <a:pt x="3196" y="724"/>
                </a:lnTo>
                <a:lnTo>
                  <a:pt x="3199" y="727"/>
                </a:lnTo>
                <a:lnTo>
                  <a:pt x="3202" y="727"/>
                </a:lnTo>
                <a:lnTo>
                  <a:pt x="3210" y="724"/>
                </a:lnTo>
                <a:lnTo>
                  <a:pt x="3215" y="724"/>
                </a:lnTo>
                <a:lnTo>
                  <a:pt x="3218" y="725"/>
                </a:lnTo>
                <a:lnTo>
                  <a:pt x="3219" y="728"/>
                </a:lnTo>
                <a:lnTo>
                  <a:pt x="3221" y="731"/>
                </a:lnTo>
                <a:lnTo>
                  <a:pt x="3225" y="731"/>
                </a:lnTo>
                <a:lnTo>
                  <a:pt x="3236" y="739"/>
                </a:lnTo>
                <a:lnTo>
                  <a:pt x="3239" y="737"/>
                </a:lnTo>
                <a:lnTo>
                  <a:pt x="3242" y="737"/>
                </a:lnTo>
                <a:lnTo>
                  <a:pt x="3243" y="740"/>
                </a:lnTo>
                <a:lnTo>
                  <a:pt x="3246" y="749"/>
                </a:lnTo>
                <a:lnTo>
                  <a:pt x="3255" y="755"/>
                </a:lnTo>
                <a:lnTo>
                  <a:pt x="3257" y="758"/>
                </a:lnTo>
                <a:lnTo>
                  <a:pt x="3254" y="764"/>
                </a:lnTo>
                <a:lnTo>
                  <a:pt x="3248" y="778"/>
                </a:lnTo>
                <a:lnTo>
                  <a:pt x="3252" y="781"/>
                </a:lnTo>
                <a:lnTo>
                  <a:pt x="3252" y="784"/>
                </a:lnTo>
                <a:lnTo>
                  <a:pt x="3249" y="789"/>
                </a:lnTo>
                <a:lnTo>
                  <a:pt x="3243" y="799"/>
                </a:lnTo>
                <a:lnTo>
                  <a:pt x="3248" y="801"/>
                </a:lnTo>
                <a:lnTo>
                  <a:pt x="3251" y="804"/>
                </a:lnTo>
                <a:lnTo>
                  <a:pt x="3258" y="807"/>
                </a:lnTo>
                <a:lnTo>
                  <a:pt x="3261" y="807"/>
                </a:lnTo>
                <a:lnTo>
                  <a:pt x="3267" y="810"/>
                </a:lnTo>
                <a:lnTo>
                  <a:pt x="3272" y="814"/>
                </a:lnTo>
                <a:lnTo>
                  <a:pt x="3277" y="821"/>
                </a:lnTo>
                <a:lnTo>
                  <a:pt x="3281" y="825"/>
                </a:lnTo>
                <a:lnTo>
                  <a:pt x="3286" y="827"/>
                </a:lnTo>
                <a:lnTo>
                  <a:pt x="3296" y="828"/>
                </a:lnTo>
                <a:lnTo>
                  <a:pt x="3314" y="827"/>
                </a:lnTo>
                <a:lnTo>
                  <a:pt x="3317" y="816"/>
                </a:lnTo>
                <a:lnTo>
                  <a:pt x="3355" y="814"/>
                </a:lnTo>
                <a:lnTo>
                  <a:pt x="3361" y="813"/>
                </a:lnTo>
                <a:lnTo>
                  <a:pt x="3367" y="810"/>
                </a:lnTo>
                <a:lnTo>
                  <a:pt x="3369" y="807"/>
                </a:lnTo>
                <a:lnTo>
                  <a:pt x="3389" y="784"/>
                </a:lnTo>
                <a:lnTo>
                  <a:pt x="3390" y="781"/>
                </a:lnTo>
                <a:lnTo>
                  <a:pt x="3390" y="774"/>
                </a:lnTo>
                <a:lnTo>
                  <a:pt x="3387" y="768"/>
                </a:lnTo>
                <a:lnTo>
                  <a:pt x="3387" y="761"/>
                </a:lnTo>
                <a:lnTo>
                  <a:pt x="3402" y="752"/>
                </a:lnTo>
                <a:lnTo>
                  <a:pt x="3407" y="751"/>
                </a:lnTo>
                <a:lnTo>
                  <a:pt x="3411" y="749"/>
                </a:lnTo>
                <a:lnTo>
                  <a:pt x="3422" y="743"/>
                </a:lnTo>
                <a:lnTo>
                  <a:pt x="3429" y="739"/>
                </a:lnTo>
                <a:lnTo>
                  <a:pt x="3435" y="752"/>
                </a:lnTo>
                <a:lnTo>
                  <a:pt x="3437" y="760"/>
                </a:lnTo>
                <a:lnTo>
                  <a:pt x="3435" y="763"/>
                </a:lnTo>
                <a:lnTo>
                  <a:pt x="3432" y="769"/>
                </a:lnTo>
                <a:lnTo>
                  <a:pt x="3435" y="783"/>
                </a:lnTo>
                <a:lnTo>
                  <a:pt x="3431" y="790"/>
                </a:lnTo>
                <a:lnTo>
                  <a:pt x="3431" y="804"/>
                </a:lnTo>
                <a:lnTo>
                  <a:pt x="3435" y="808"/>
                </a:lnTo>
                <a:lnTo>
                  <a:pt x="3437" y="819"/>
                </a:lnTo>
                <a:lnTo>
                  <a:pt x="3434" y="827"/>
                </a:lnTo>
                <a:lnTo>
                  <a:pt x="3435" y="833"/>
                </a:lnTo>
                <a:lnTo>
                  <a:pt x="3439" y="834"/>
                </a:lnTo>
                <a:lnTo>
                  <a:pt x="3448" y="834"/>
                </a:lnTo>
                <a:lnTo>
                  <a:pt x="3466" y="828"/>
                </a:lnTo>
                <a:lnTo>
                  <a:pt x="3469" y="828"/>
                </a:lnTo>
                <a:lnTo>
                  <a:pt x="3472" y="830"/>
                </a:lnTo>
                <a:lnTo>
                  <a:pt x="3478" y="836"/>
                </a:lnTo>
                <a:lnTo>
                  <a:pt x="3479" y="837"/>
                </a:lnTo>
                <a:lnTo>
                  <a:pt x="3482" y="842"/>
                </a:lnTo>
                <a:lnTo>
                  <a:pt x="3487" y="858"/>
                </a:lnTo>
                <a:lnTo>
                  <a:pt x="3488" y="867"/>
                </a:lnTo>
                <a:lnTo>
                  <a:pt x="3488" y="884"/>
                </a:lnTo>
                <a:lnTo>
                  <a:pt x="3485" y="892"/>
                </a:lnTo>
                <a:lnTo>
                  <a:pt x="3475" y="908"/>
                </a:lnTo>
                <a:lnTo>
                  <a:pt x="3472" y="916"/>
                </a:lnTo>
                <a:lnTo>
                  <a:pt x="3472" y="923"/>
                </a:lnTo>
                <a:lnTo>
                  <a:pt x="3472" y="937"/>
                </a:lnTo>
                <a:lnTo>
                  <a:pt x="3472" y="957"/>
                </a:lnTo>
                <a:lnTo>
                  <a:pt x="3472" y="970"/>
                </a:lnTo>
                <a:lnTo>
                  <a:pt x="3466" y="980"/>
                </a:lnTo>
                <a:lnTo>
                  <a:pt x="3457" y="986"/>
                </a:lnTo>
                <a:lnTo>
                  <a:pt x="3428" y="995"/>
                </a:lnTo>
                <a:lnTo>
                  <a:pt x="3419" y="996"/>
                </a:lnTo>
                <a:lnTo>
                  <a:pt x="3414" y="987"/>
                </a:lnTo>
                <a:lnTo>
                  <a:pt x="3396" y="986"/>
                </a:lnTo>
                <a:lnTo>
                  <a:pt x="3393" y="986"/>
                </a:lnTo>
                <a:lnTo>
                  <a:pt x="3386" y="993"/>
                </a:lnTo>
                <a:lnTo>
                  <a:pt x="3379" y="996"/>
                </a:lnTo>
                <a:lnTo>
                  <a:pt x="3375" y="996"/>
                </a:lnTo>
                <a:lnTo>
                  <a:pt x="3369" y="993"/>
                </a:lnTo>
                <a:lnTo>
                  <a:pt x="3366" y="992"/>
                </a:lnTo>
                <a:lnTo>
                  <a:pt x="3360" y="993"/>
                </a:lnTo>
                <a:lnTo>
                  <a:pt x="3355" y="993"/>
                </a:lnTo>
                <a:lnTo>
                  <a:pt x="3349" y="978"/>
                </a:lnTo>
                <a:lnTo>
                  <a:pt x="3346" y="975"/>
                </a:lnTo>
                <a:lnTo>
                  <a:pt x="3345" y="975"/>
                </a:lnTo>
                <a:lnTo>
                  <a:pt x="3343" y="978"/>
                </a:lnTo>
                <a:lnTo>
                  <a:pt x="3343" y="989"/>
                </a:lnTo>
                <a:lnTo>
                  <a:pt x="3345" y="999"/>
                </a:lnTo>
                <a:lnTo>
                  <a:pt x="3345" y="1010"/>
                </a:lnTo>
                <a:lnTo>
                  <a:pt x="3345" y="1017"/>
                </a:lnTo>
                <a:lnTo>
                  <a:pt x="3333" y="1043"/>
                </a:lnTo>
                <a:lnTo>
                  <a:pt x="3330" y="1048"/>
                </a:lnTo>
                <a:lnTo>
                  <a:pt x="3328" y="1052"/>
                </a:lnTo>
                <a:lnTo>
                  <a:pt x="3327" y="1061"/>
                </a:lnTo>
                <a:lnTo>
                  <a:pt x="3323" y="1073"/>
                </a:lnTo>
                <a:lnTo>
                  <a:pt x="3317" y="1086"/>
                </a:lnTo>
                <a:lnTo>
                  <a:pt x="3311" y="1096"/>
                </a:lnTo>
                <a:lnTo>
                  <a:pt x="3301" y="1111"/>
                </a:lnTo>
                <a:lnTo>
                  <a:pt x="3287" y="1128"/>
                </a:lnTo>
                <a:lnTo>
                  <a:pt x="3274" y="1149"/>
                </a:lnTo>
                <a:lnTo>
                  <a:pt x="3269" y="1158"/>
                </a:lnTo>
                <a:lnTo>
                  <a:pt x="3263" y="1175"/>
                </a:lnTo>
                <a:lnTo>
                  <a:pt x="3261" y="1179"/>
                </a:lnTo>
                <a:lnTo>
                  <a:pt x="3257" y="1184"/>
                </a:lnTo>
                <a:lnTo>
                  <a:pt x="3249" y="1188"/>
                </a:lnTo>
                <a:lnTo>
                  <a:pt x="3245" y="1190"/>
                </a:lnTo>
                <a:lnTo>
                  <a:pt x="3230" y="1196"/>
                </a:lnTo>
                <a:lnTo>
                  <a:pt x="3222" y="1199"/>
                </a:lnTo>
                <a:lnTo>
                  <a:pt x="3233" y="1210"/>
                </a:lnTo>
                <a:lnTo>
                  <a:pt x="3245" y="1217"/>
                </a:lnTo>
                <a:lnTo>
                  <a:pt x="3264" y="1237"/>
                </a:lnTo>
                <a:lnTo>
                  <a:pt x="3272" y="1241"/>
                </a:lnTo>
                <a:lnTo>
                  <a:pt x="3275" y="1245"/>
                </a:lnTo>
                <a:lnTo>
                  <a:pt x="3275" y="1249"/>
                </a:lnTo>
                <a:lnTo>
                  <a:pt x="3274" y="1252"/>
                </a:lnTo>
                <a:lnTo>
                  <a:pt x="3269" y="1260"/>
                </a:lnTo>
                <a:lnTo>
                  <a:pt x="3280" y="1266"/>
                </a:lnTo>
                <a:lnTo>
                  <a:pt x="3289" y="1272"/>
                </a:lnTo>
                <a:lnTo>
                  <a:pt x="3296" y="1273"/>
                </a:lnTo>
                <a:lnTo>
                  <a:pt x="3304" y="1276"/>
                </a:lnTo>
                <a:lnTo>
                  <a:pt x="3307" y="1282"/>
                </a:lnTo>
                <a:lnTo>
                  <a:pt x="3313" y="1281"/>
                </a:lnTo>
                <a:lnTo>
                  <a:pt x="3317" y="1278"/>
                </a:lnTo>
                <a:lnTo>
                  <a:pt x="3322" y="1281"/>
                </a:lnTo>
                <a:lnTo>
                  <a:pt x="3328" y="1285"/>
                </a:lnTo>
                <a:lnTo>
                  <a:pt x="3333" y="1291"/>
                </a:lnTo>
                <a:lnTo>
                  <a:pt x="3336" y="1310"/>
                </a:lnTo>
                <a:lnTo>
                  <a:pt x="3336" y="1314"/>
                </a:lnTo>
                <a:lnTo>
                  <a:pt x="3334" y="1317"/>
                </a:lnTo>
                <a:lnTo>
                  <a:pt x="3328" y="1317"/>
                </a:lnTo>
                <a:lnTo>
                  <a:pt x="3323" y="1314"/>
                </a:lnTo>
                <a:lnTo>
                  <a:pt x="3313" y="1310"/>
                </a:lnTo>
                <a:lnTo>
                  <a:pt x="3304" y="1307"/>
                </a:lnTo>
                <a:lnTo>
                  <a:pt x="3296" y="1304"/>
                </a:lnTo>
                <a:lnTo>
                  <a:pt x="3281" y="1285"/>
                </a:lnTo>
                <a:lnTo>
                  <a:pt x="3275" y="1282"/>
                </a:lnTo>
                <a:lnTo>
                  <a:pt x="3236" y="1270"/>
                </a:lnTo>
                <a:lnTo>
                  <a:pt x="3236" y="1282"/>
                </a:lnTo>
                <a:lnTo>
                  <a:pt x="3230" y="1285"/>
                </a:lnTo>
                <a:lnTo>
                  <a:pt x="3225" y="1287"/>
                </a:lnTo>
                <a:lnTo>
                  <a:pt x="3221" y="1285"/>
                </a:lnTo>
                <a:lnTo>
                  <a:pt x="3215" y="1288"/>
                </a:lnTo>
                <a:lnTo>
                  <a:pt x="3208" y="1290"/>
                </a:lnTo>
                <a:lnTo>
                  <a:pt x="3204" y="1288"/>
                </a:lnTo>
                <a:lnTo>
                  <a:pt x="3199" y="1293"/>
                </a:lnTo>
                <a:lnTo>
                  <a:pt x="3195" y="1296"/>
                </a:lnTo>
                <a:lnTo>
                  <a:pt x="3184" y="1294"/>
                </a:lnTo>
                <a:lnTo>
                  <a:pt x="3174" y="1291"/>
                </a:lnTo>
                <a:lnTo>
                  <a:pt x="3169" y="1291"/>
                </a:lnTo>
                <a:lnTo>
                  <a:pt x="3169" y="1301"/>
                </a:lnTo>
                <a:lnTo>
                  <a:pt x="3171" y="1308"/>
                </a:lnTo>
                <a:lnTo>
                  <a:pt x="3171" y="1313"/>
                </a:lnTo>
                <a:lnTo>
                  <a:pt x="3168" y="1316"/>
                </a:lnTo>
                <a:lnTo>
                  <a:pt x="3163" y="1314"/>
                </a:lnTo>
                <a:lnTo>
                  <a:pt x="3159" y="1310"/>
                </a:lnTo>
                <a:lnTo>
                  <a:pt x="3154" y="1305"/>
                </a:lnTo>
                <a:lnTo>
                  <a:pt x="3148" y="1299"/>
                </a:lnTo>
                <a:lnTo>
                  <a:pt x="3140" y="1294"/>
                </a:lnTo>
                <a:lnTo>
                  <a:pt x="3137" y="1299"/>
                </a:lnTo>
                <a:lnTo>
                  <a:pt x="3131" y="1304"/>
                </a:lnTo>
                <a:lnTo>
                  <a:pt x="3125" y="1308"/>
                </a:lnTo>
                <a:lnTo>
                  <a:pt x="3119" y="1310"/>
                </a:lnTo>
                <a:lnTo>
                  <a:pt x="3113" y="1310"/>
                </a:lnTo>
                <a:lnTo>
                  <a:pt x="3109" y="1310"/>
                </a:lnTo>
                <a:lnTo>
                  <a:pt x="3104" y="1308"/>
                </a:lnTo>
                <a:lnTo>
                  <a:pt x="3104" y="1313"/>
                </a:lnTo>
                <a:lnTo>
                  <a:pt x="3104" y="1317"/>
                </a:lnTo>
                <a:lnTo>
                  <a:pt x="3101" y="1323"/>
                </a:lnTo>
                <a:lnTo>
                  <a:pt x="3096" y="1329"/>
                </a:lnTo>
                <a:lnTo>
                  <a:pt x="3090" y="1338"/>
                </a:lnTo>
                <a:lnTo>
                  <a:pt x="3096" y="1346"/>
                </a:lnTo>
                <a:lnTo>
                  <a:pt x="3101" y="1347"/>
                </a:lnTo>
                <a:lnTo>
                  <a:pt x="3110" y="1349"/>
                </a:lnTo>
                <a:lnTo>
                  <a:pt x="3142" y="1354"/>
                </a:lnTo>
                <a:lnTo>
                  <a:pt x="3145" y="1357"/>
                </a:lnTo>
                <a:lnTo>
                  <a:pt x="3151" y="1364"/>
                </a:lnTo>
                <a:lnTo>
                  <a:pt x="3154" y="1372"/>
                </a:lnTo>
                <a:lnTo>
                  <a:pt x="3155" y="1381"/>
                </a:lnTo>
                <a:lnTo>
                  <a:pt x="3157" y="1396"/>
                </a:lnTo>
                <a:lnTo>
                  <a:pt x="3157" y="1410"/>
                </a:lnTo>
                <a:lnTo>
                  <a:pt x="3157" y="1416"/>
                </a:lnTo>
                <a:lnTo>
                  <a:pt x="3157" y="1420"/>
                </a:lnTo>
                <a:lnTo>
                  <a:pt x="3162" y="1428"/>
                </a:lnTo>
                <a:lnTo>
                  <a:pt x="3169" y="1438"/>
                </a:lnTo>
                <a:lnTo>
                  <a:pt x="3168" y="1443"/>
                </a:lnTo>
                <a:lnTo>
                  <a:pt x="3165" y="1447"/>
                </a:lnTo>
                <a:lnTo>
                  <a:pt x="3166" y="1450"/>
                </a:lnTo>
                <a:lnTo>
                  <a:pt x="3168" y="1455"/>
                </a:lnTo>
                <a:lnTo>
                  <a:pt x="3165" y="1463"/>
                </a:lnTo>
                <a:lnTo>
                  <a:pt x="3163" y="1467"/>
                </a:lnTo>
                <a:lnTo>
                  <a:pt x="3162" y="1472"/>
                </a:lnTo>
                <a:lnTo>
                  <a:pt x="3165" y="1484"/>
                </a:lnTo>
                <a:lnTo>
                  <a:pt x="3165" y="1491"/>
                </a:lnTo>
                <a:lnTo>
                  <a:pt x="3154" y="1487"/>
                </a:lnTo>
                <a:lnTo>
                  <a:pt x="3145" y="1485"/>
                </a:lnTo>
                <a:lnTo>
                  <a:pt x="3131" y="1502"/>
                </a:lnTo>
                <a:lnTo>
                  <a:pt x="3118" y="1517"/>
                </a:lnTo>
                <a:lnTo>
                  <a:pt x="3118" y="1520"/>
                </a:lnTo>
                <a:lnTo>
                  <a:pt x="3119" y="1523"/>
                </a:lnTo>
                <a:lnTo>
                  <a:pt x="3118" y="1525"/>
                </a:lnTo>
                <a:lnTo>
                  <a:pt x="3104" y="1529"/>
                </a:lnTo>
                <a:lnTo>
                  <a:pt x="3110" y="1541"/>
                </a:lnTo>
                <a:lnTo>
                  <a:pt x="3086" y="1531"/>
                </a:lnTo>
                <a:lnTo>
                  <a:pt x="3071" y="1526"/>
                </a:lnTo>
                <a:lnTo>
                  <a:pt x="3066" y="1532"/>
                </a:lnTo>
                <a:lnTo>
                  <a:pt x="3054" y="1553"/>
                </a:lnTo>
                <a:lnTo>
                  <a:pt x="3047" y="1567"/>
                </a:lnTo>
                <a:lnTo>
                  <a:pt x="3036" y="1578"/>
                </a:lnTo>
                <a:lnTo>
                  <a:pt x="3030" y="1585"/>
                </a:lnTo>
                <a:lnTo>
                  <a:pt x="3028" y="1588"/>
                </a:lnTo>
                <a:lnTo>
                  <a:pt x="3024" y="1614"/>
                </a:lnTo>
                <a:lnTo>
                  <a:pt x="3016" y="1632"/>
                </a:lnTo>
                <a:lnTo>
                  <a:pt x="3012" y="1669"/>
                </a:lnTo>
                <a:lnTo>
                  <a:pt x="3012" y="1675"/>
                </a:lnTo>
                <a:lnTo>
                  <a:pt x="3015" y="1681"/>
                </a:lnTo>
                <a:lnTo>
                  <a:pt x="3019" y="1693"/>
                </a:lnTo>
                <a:lnTo>
                  <a:pt x="3022" y="1702"/>
                </a:lnTo>
                <a:lnTo>
                  <a:pt x="3024" y="1722"/>
                </a:lnTo>
                <a:lnTo>
                  <a:pt x="3024" y="1732"/>
                </a:lnTo>
                <a:lnTo>
                  <a:pt x="3024" y="1743"/>
                </a:lnTo>
                <a:lnTo>
                  <a:pt x="3021" y="1750"/>
                </a:lnTo>
                <a:lnTo>
                  <a:pt x="3018" y="1755"/>
                </a:lnTo>
                <a:lnTo>
                  <a:pt x="3012" y="1761"/>
                </a:lnTo>
                <a:lnTo>
                  <a:pt x="3004" y="1768"/>
                </a:lnTo>
                <a:lnTo>
                  <a:pt x="3001" y="1776"/>
                </a:lnTo>
                <a:lnTo>
                  <a:pt x="3000" y="1784"/>
                </a:lnTo>
                <a:lnTo>
                  <a:pt x="3000" y="1791"/>
                </a:lnTo>
                <a:lnTo>
                  <a:pt x="3001" y="1797"/>
                </a:lnTo>
                <a:lnTo>
                  <a:pt x="3003" y="1802"/>
                </a:lnTo>
                <a:lnTo>
                  <a:pt x="3004" y="1808"/>
                </a:lnTo>
                <a:lnTo>
                  <a:pt x="3009" y="1835"/>
                </a:lnTo>
                <a:lnTo>
                  <a:pt x="3009" y="1849"/>
                </a:lnTo>
                <a:lnTo>
                  <a:pt x="3007" y="1855"/>
                </a:lnTo>
                <a:lnTo>
                  <a:pt x="3003" y="1861"/>
                </a:lnTo>
                <a:lnTo>
                  <a:pt x="2997" y="1867"/>
                </a:lnTo>
                <a:lnTo>
                  <a:pt x="2992" y="1868"/>
                </a:lnTo>
                <a:lnTo>
                  <a:pt x="2962" y="1868"/>
                </a:lnTo>
                <a:lnTo>
                  <a:pt x="2953" y="1871"/>
                </a:lnTo>
                <a:lnTo>
                  <a:pt x="2947" y="1874"/>
                </a:lnTo>
                <a:lnTo>
                  <a:pt x="2942" y="1881"/>
                </a:lnTo>
                <a:lnTo>
                  <a:pt x="2922" y="1902"/>
                </a:lnTo>
                <a:lnTo>
                  <a:pt x="2915" y="1909"/>
                </a:lnTo>
                <a:lnTo>
                  <a:pt x="2903" y="1918"/>
                </a:lnTo>
                <a:lnTo>
                  <a:pt x="2897" y="1924"/>
                </a:lnTo>
                <a:lnTo>
                  <a:pt x="2894" y="1930"/>
                </a:lnTo>
                <a:lnTo>
                  <a:pt x="2891" y="1941"/>
                </a:lnTo>
                <a:lnTo>
                  <a:pt x="2880" y="1970"/>
                </a:lnTo>
                <a:lnTo>
                  <a:pt x="2882" y="1974"/>
                </a:lnTo>
                <a:lnTo>
                  <a:pt x="2885" y="1979"/>
                </a:lnTo>
                <a:lnTo>
                  <a:pt x="2886" y="1985"/>
                </a:lnTo>
                <a:lnTo>
                  <a:pt x="2886" y="1999"/>
                </a:lnTo>
                <a:lnTo>
                  <a:pt x="2889" y="2003"/>
                </a:lnTo>
                <a:lnTo>
                  <a:pt x="2897" y="2011"/>
                </a:lnTo>
                <a:lnTo>
                  <a:pt x="2898" y="2015"/>
                </a:lnTo>
                <a:lnTo>
                  <a:pt x="2895" y="2026"/>
                </a:lnTo>
                <a:lnTo>
                  <a:pt x="2891" y="2032"/>
                </a:lnTo>
                <a:lnTo>
                  <a:pt x="2876" y="2046"/>
                </a:lnTo>
                <a:lnTo>
                  <a:pt x="2869" y="2053"/>
                </a:lnTo>
                <a:lnTo>
                  <a:pt x="2871" y="2058"/>
                </a:lnTo>
                <a:lnTo>
                  <a:pt x="2874" y="2059"/>
                </a:lnTo>
                <a:lnTo>
                  <a:pt x="2880" y="2058"/>
                </a:lnTo>
                <a:lnTo>
                  <a:pt x="2886" y="2056"/>
                </a:lnTo>
                <a:lnTo>
                  <a:pt x="2894" y="2056"/>
                </a:lnTo>
                <a:lnTo>
                  <a:pt x="2901" y="2058"/>
                </a:lnTo>
                <a:lnTo>
                  <a:pt x="2909" y="2064"/>
                </a:lnTo>
                <a:lnTo>
                  <a:pt x="2912" y="2067"/>
                </a:lnTo>
                <a:lnTo>
                  <a:pt x="2916" y="2067"/>
                </a:lnTo>
                <a:lnTo>
                  <a:pt x="2928" y="2064"/>
                </a:lnTo>
                <a:lnTo>
                  <a:pt x="2938" y="2061"/>
                </a:lnTo>
                <a:lnTo>
                  <a:pt x="2948" y="2059"/>
                </a:lnTo>
                <a:lnTo>
                  <a:pt x="2953" y="2059"/>
                </a:lnTo>
                <a:lnTo>
                  <a:pt x="2960" y="2062"/>
                </a:lnTo>
                <a:lnTo>
                  <a:pt x="2968" y="2062"/>
                </a:lnTo>
                <a:lnTo>
                  <a:pt x="2981" y="2061"/>
                </a:lnTo>
                <a:lnTo>
                  <a:pt x="2989" y="2062"/>
                </a:lnTo>
                <a:lnTo>
                  <a:pt x="2995" y="2062"/>
                </a:lnTo>
                <a:lnTo>
                  <a:pt x="3001" y="2061"/>
                </a:lnTo>
                <a:lnTo>
                  <a:pt x="3015" y="2061"/>
                </a:lnTo>
                <a:lnTo>
                  <a:pt x="3018" y="2059"/>
                </a:lnTo>
                <a:lnTo>
                  <a:pt x="3021" y="2070"/>
                </a:lnTo>
                <a:lnTo>
                  <a:pt x="3010" y="2085"/>
                </a:lnTo>
                <a:lnTo>
                  <a:pt x="3009" y="2088"/>
                </a:lnTo>
                <a:lnTo>
                  <a:pt x="3001" y="2097"/>
                </a:lnTo>
                <a:lnTo>
                  <a:pt x="3000" y="2099"/>
                </a:lnTo>
                <a:lnTo>
                  <a:pt x="2998" y="2099"/>
                </a:lnTo>
                <a:lnTo>
                  <a:pt x="2997" y="2099"/>
                </a:lnTo>
                <a:lnTo>
                  <a:pt x="2995" y="2099"/>
                </a:lnTo>
                <a:lnTo>
                  <a:pt x="2994" y="2097"/>
                </a:lnTo>
                <a:lnTo>
                  <a:pt x="2992" y="2097"/>
                </a:lnTo>
                <a:lnTo>
                  <a:pt x="2991" y="2097"/>
                </a:lnTo>
                <a:lnTo>
                  <a:pt x="2989" y="2097"/>
                </a:lnTo>
                <a:lnTo>
                  <a:pt x="2986" y="2094"/>
                </a:lnTo>
                <a:lnTo>
                  <a:pt x="2984" y="2094"/>
                </a:lnTo>
                <a:lnTo>
                  <a:pt x="2983" y="2093"/>
                </a:lnTo>
                <a:lnTo>
                  <a:pt x="2981" y="2091"/>
                </a:lnTo>
                <a:lnTo>
                  <a:pt x="2980" y="2090"/>
                </a:lnTo>
                <a:lnTo>
                  <a:pt x="2978" y="2090"/>
                </a:lnTo>
                <a:lnTo>
                  <a:pt x="2977" y="2088"/>
                </a:lnTo>
                <a:lnTo>
                  <a:pt x="2975" y="2088"/>
                </a:lnTo>
                <a:lnTo>
                  <a:pt x="2974" y="2088"/>
                </a:lnTo>
                <a:lnTo>
                  <a:pt x="2972" y="2088"/>
                </a:lnTo>
                <a:lnTo>
                  <a:pt x="2971" y="2090"/>
                </a:lnTo>
                <a:lnTo>
                  <a:pt x="2969" y="2090"/>
                </a:lnTo>
                <a:lnTo>
                  <a:pt x="2969" y="2091"/>
                </a:lnTo>
                <a:lnTo>
                  <a:pt x="2968" y="2094"/>
                </a:lnTo>
                <a:lnTo>
                  <a:pt x="2968" y="2096"/>
                </a:lnTo>
                <a:lnTo>
                  <a:pt x="2969" y="2097"/>
                </a:lnTo>
                <a:lnTo>
                  <a:pt x="2968" y="2097"/>
                </a:lnTo>
                <a:lnTo>
                  <a:pt x="2966" y="2097"/>
                </a:lnTo>
                <a:lnTo>
                  <a:pt x="2965" y="2097"/>
                </a:lnTo>
                <a:lnTo>
                  <a:pt x="2963" y="2097"/>
                </a:lnTo>
                <a:lnTo>
                  <a:pt x="2960" y="2099"/>
                </a:lnTo>
                <a:lnTo>
                  <a:pt x="2957" y="2099"/>
                </a:lnTo>
                <a:lnTo>
                  <a:pt x="2953" y="2099"/>
                </a:lnTo>
                <a:lnTo>
                  <a:pt x="2951" y="2099"/>
                </a:lnTo>
                <a:lnTo>
                  <a:pt x="2950" y="2099"/>
                </a:lnTo>
                <a:lnTo>
                  <a:pt x="2948" y="2099"/>
                </a:lnTo>
                <a:lnTo>
                  <a:pt x="2948" y="2100"/>
                </a:lnTo>
                <a:lnTo>
                  <a:pt x="2947" y="2100"/>
                </a:lnTo>
                <a:lnTo>
                  <a:pt x="2947" y="2102"/>
                </a:lnTo>
                <a:lnTo>
                  <a:pt x="2945" y="2105"/>
                </a:lnTo>
                <a:lnTo>
                  <a:pt x="2945" y="2106"/>
                </a:lnTo>
                <a:lnTo>
                  <a:pt x="2945" y="2108"/>
                </a:lnTo>
                <a:lnTo>
                  <a:pt x="2944" y="2108"/>
                </a:lnTo>
                <a:lnTo>
                  <a:pt x="2944" y="2111"/>
                </a:lnTo>
                <a:lnTo>
                  <a:pt x="2942" y="2112"/>
                </a:lnTo>
                <a:lnTo>
                  <a:pt x="2941" y="2112"/>
                </a:lnTo>
                <a:lnTo>
                  <a:pt x="2938" y="2114"/>
                </a:lnTo>
                <a:lnTo>
                  <a:pt x="2935" y="2114"/>
                </a:lnTo>
                <a:lnTo>
                  <a:pt x="2933" y="2115"/>
                </a:lnTo>
                <a:lnTo>
                  <a:pt x="2932" y="2115"/>
                </a:lnTo>
                <a:lnTo>
                  <a:pt x="2930" y="2115"/>
                </a:lnTo>
                <a:lnTo>
                  <a:pt x="2928" y="2115"/>
                </a:lnTo>
                <a:lnTo>
                  <a:pt x="2927" y="2115"/>
                </a:lnTo>
                <a:lnTo>
                  <a:pt x="2924" y="2115"/>
                </a:lnTo>
                <a:lnTo>
                  <a:pt x="2921" y="2117"/>
                </a:lnTo>
                <a:lnTo>
                  <a:pt x="2919" y="2117"/>
                </a:lnTo>
                <a:lnTo>
                  <a:pt x="2918" y="2117"/>
                </a:lnTo>
                <a:lnTo>
                  <a:pt x="2916" y="2118"/>
                </a:lnTo>
                <a:lnTo>
                  <a:pt x="2915" y="2120"/>
                </a:lnTo>
                <a:lnTo>
                  <a:pt x="2915" y="2121"/>
                </a:lnTo>
                <a:lnTo>
                  <a:pt x="2913" y="2121"/>
                </a:lnTo>
                <a:lnTo>
                  <a:pt x="2913" y="2123"/>
                </a:lnTo>
                <a:lnTo>
                  <a:pt x="2912" y="2124"/>
                </a:lnTo>
                <a:lnTo>
                  <a:pt x="2910" y="2124"/>
                </a:lnTo>
                <a:lnTo>
                  <a:pt x="2909" y="2124"/>
                </a:lnTo>
                <a:lnTo>
                  <a:pt x="2909" y="2126"/>
                </a:lnTo>
                <a:lnTo>
                  <a:pt x="2907" y="2126"/>
                </a:lnTo>
                <a:lnTo>
                  <a:pt x="2906" y="2126"/>
                </a:lnTo>
                <a:lnTo>
                  <a:pt x="2904" y="2126"/>
                </a:lnTo>
                <a:lnTo>
                  <a:pt x="2903" y="2126"/>
                </a:lnTo>
                <a:lnTo>
                  <a:pt x="2903" y="2127"/>
                </a:lnTo>
                <a:lnTo>
                  <a:pt x="2901" y="2127"/>
                </a:lnTo>
                <a:lnTo>
                  <a:pt x="2901" y="2129"/>
                </a:lnTo>
                <a:lnTo>
                  <a:pt x="2901" y="2130"/>
                </a:lnTo>
                <a:lnTo>
                  <a:pt x="2900" y="2130"/>
                </a:lnTo>
                <a:lnTo>
                  <a:pt x="2900" y="2132"/>
                </a:lnTo>
                <a:lnTo>
                  <a:pt x="2898" y="2133"/>
                </a:lnTo>
                <a:lnTo>
                  <a:pt x="2898" y="2135"/>
                </a:lnTo>
                <a:lnTo>
                  <a:pt x="2897" y="2135"/>
                </a:lnTo>
                <a:lnTo>
                  <a:pt x="2897" y="2136"/>
                </a:lnTo>
                <a:lnTo>
                  <a:pt x="2897" y="2138"/>
                </a:lnTo>
                <a:lnTo>
                  <a:pt x="2897" y="2139"/>
                </a:lnTo>
                <a:lnTo>
                  <a:pt x="2897" y="2141"/>
                </a:lnTo>
                <a:lnTo>
                  <a:pt x="2897" y="2143"/>
                </a:lnTo>
                <a:lnTo>
                  <a:pt x="2895" y="2144"/>
                </a:lnTo>
                <a:lnTo>
                  <a:pt x="2894" y="2146"/>
                </a:lnTo>
                <a:lnTo>
                  <a:pt x="2894" y="2147"/>
                </a:lnTo>
                <a:lnTo>
                  <a:pt x="2892" y="2149"/>
                </a:lnTo>
                <a:lnTo>
                  <a:pt x="2892" y="2152"/>
                </a:lnTo>
                <a:lnTo>
                  <a:pt x="2891" y="2153"/>
                </a:lnTo>
                <a:lnTo>
                  <a:pt x="2889" y="2158"/>
                </a:lnTo>
                <a:lnTo>
                  <a:pt x="2888" y="2156"/>
                </a:lnTo>
                <a:lnTo>
                  <a:pt x="2882" y="2152"/>
                </a:lnTo>
                <a:lnTo>
                  <a:pt x="2871" y="2146"/>
                </a:lnTo>
                <a:lnTo>
                  <a:pt x="2863" y="2143"/>
                </a:lnTo>
                <a:lnTo>
                  <a:pt x="2862" y="2152"/>
                </a:lnTo>
                <a:lnTo>
                  <a:pt x="2863" y="2162"/>
                </a:lnTo>
                <a:lnTo>
                  <a:pt x="2866" y="2174"/>
                </a:lnTo>
                <a:lnTo>
                  <a:pt x="2869" y="2182"/>
                </a:lnTo>
                <a:lnTo>
                  <a:pt x="2871" y="2185"/>
                </a:lnTo>
                <a:lnTo>
                  <a:pt x="2874" y="2189"/>
                </a:lnTo>
                <a:lnTo>
                  <a:pt x="2877" y="2196"/>
                </a:lnTo>
                <a:lnTo>
                  <a:pt x="2879" y="2199"/>
                </a:lnTo>
                <a:lnTo>
                  <a:pt x="2882" y="2202"/>
                </a:lnTo>
                <a:lnTo>
                  <a:pt x="2883" y="2205"/>
                </a:lnTo>
                <a:lnTo>
                  <a:pt x="2883" y="2208"/>
                </a:lnTo>
                <a:lnTo>
                  <a:pt x="2885" y="2211"/>
                </a:lnTo>
                <a:lnTo>
                  <a:pt x="2886" y="2214"/>
                </a:lnTo>
                <a:lnTo>
                  <a:pt x="2886" y="2218"/>
                </a:lnTo>
                <a:lnTo>
                  <a:pt x="2888" y="2224"/>
                </a:lnTo>
                <a:lnTo>
                  <a:pt x="2889" y="2229"/>
                </a:lnTo>
                <a:lnTo>
                  <a:pt x="2891" y="2233"/>
                </a:lnTo>
                <a:lnTo>
                  <a:pt x="2891" y="2238"/>
                </a:lnTo>
                <a:lnTo>
                  <a:pt x="2892" y="2241"/>
                </a:lnTo>
                <a:lnTo>
                  <a:pt x="2894" y="2245"/>
                </a:lnTo>
                <a:lnTo>
                  <a:pt x="2895" y="2249"/>
                </a:lnTo>
                <a:lnTo>
                  <a:pt x="2895" y="2252"/>
                </a:lnTo>
                <a:lnTo>
                  <a:pt x="2897" y="2255"/>
                </a:lnTo>
                <a:lnTo>
                  <a:pt x="2898" y="2259"/>
                </a:lnTo>
                <a:lnTo>
                  <a:pt x="2900" y="2262"/>
                </a:lnTo>
                <a:lnTo>
                  <a:pt x="2901" y="2265"/>
                </a:lnTo>
                <a:lnTo>
                  <a:pt x="2903" y="2268"/>
                </a:lnTo>
                <a:lnTo>
                  <a:pt x="2904" y="2271"/>
                </a:lnTo>
                <a:lnTo>
                  <a:pt x="2906" y="2274"/>
                </a:lnTo>
                <a:lnTo>
                  <a:pt x="2907" y="2276"/>
                </a:lnTo>
                <a:lnTo>
                  <a:pt x="2909" y="2279"/>
                </a:lnTo>
                <a:lnTo>
                  <a:pt x="2910" y="2283"/>
                </a:lnTo>
                <a:lnTo>
                  <a:pt x="2910" y="2286"/>
                </a:lnTo>
                <a:lnTo>
                  <a:pt x="2912" y="2289"/>
                </a:lnTo>
                <a:lnTo>
                  <a:pt x="2912" y="2292"/>
                </a:lnTo>
                <a:lnTo>
                  <a:pt x="2912" y="2295"/>
                </a:lnTo>
                <a:lnTo>
                  <a:pt x="2912" y="2297"/>
                </a:lnTo>
                <a:lnTo>
                  <a:pt x="2910" y="2300"/>
                </a:lnTo>
                <a:lnTo>
                  <a:pt x="2910" y="2303"/>
                </a:lnTo>
                <a:lnTo>
                  <a:pt x="2909" y="2306"/>
                </a:lnTo>
                <a:lnTo>
                  <a:pt x="2907" y="2308"/>
                </a:lnTo>
                <a:lnTo>
                  <a:pt x="2907" y="2311"/>
                </a:lnTo>
                <a:lnTo>
                  <a:pt x="2906" y="2312"/>
                </a:lnTo>
                <a:lnTo>
                  <a:pt x="2904" y="2314"/>
                </a:lnTo>
                <a:lnTo>
                  <a:pt x="2904" y="2315"/>
                </a:lnTo>
                <a:lnTo>
                  <a:pt x="2903" y="2317"/>
                </a:lnTo>
                <a:lnTo>
                  <a:pt x="2901" y="2318"/>
                </a:lnTo>
                <a:lnTo>
                  <a:pt x="2900" y="2321"/>
                </a:lnTo>
                <a:lnTo>
                  <a:pt x="2895" y="2324"/>
                </a:lnTo>
                <a:lnTo>
                  <a:pt x="2892" y="2329"/>
                </a:lnTo>
                <a:lnTo>
                  <a:pt x="2886" y="2333"/>
                </a:lnTo>
                <a:lnTo>
                  <a:pt x="2885" y="2336"/>
                </a:lnTo>
                <a:lnTo>
                  <a:pt x="2883" y="2338"/>
                </a:lnTo>
                <a:lnTo>
                  <a:pt x="2882" y="2342"/>
                </a:lnTo>
                <a:lnTo>
                  <a:pt x="2880" y="2345"/>
                </a:lnTo>
                <a:lnTo>
                  <a:pt x="2880" y="2348"/>
                </a:lnTo>
                <a:lnTo>
                  <a:pt x="2880" y="2353"/>
                </a:lnTo>
                <a:lnTo>
                  <a:pt x="2882" y="2356"/>
                </a:lnTo>
                <a:lnTo>
                  <a:pt x="2883" y="2359"/>
                </a:lnTo>
                <a:lnTo>
                  <a:pt x="2885" y="2365"/>
                </a:lnTo>
                <a:lnTo>
                  <a:pt x="2888" y="2373"/>
                </a:lnTo>
                <a:lnTo>
                  <a:pt x="2889" y="2377"/>
                </a:lnTo>
                <a:lnTo>
                  <a:pt x="2891" y="2383"/>
                </a:lnTo>
                <a:lnTo>
                  <a:pt x="2891" y="2386"/>
                </a:lnTo>
                <a:lnTo>
                  <a:pt x="2894" y="2406"/>
                </a:lnTo>
                <a:lnTo>
                  <a:pt x="2891" y="2406"/>
                </a:lnTo>
                <a:lnTo>
                  <a:pt x="2889" y="2406"/>
                </a:lnTo>
                <a:lnTo>
                  <a:pt x="2885" y="2404"/>
                </a:lnTo>
                <a:lnTo>
                  <a:pt x="2882" y="2404"/>
                </a:lnTo>
                <a:lnTo>
                  <a:pt x="2880" y="2404"/>
                </a:lnTo>
                <a:lnTo>
                  <a:pt x="2874" y="2404"/>
                </a:lnTo>
                <a:lnTo>
                  <a:pt x="2869" y="2403"/>
                </a:lnTo>
                <a:lnTo>
                  <a:pt x="2863" y="2403"/>
                </a:lnTo>
                <a:lnTo>
                  <a:pt x="2860" y="2404"/>
                </a:lnTo>
                <a:lnTo>
                  <a:pt x="2856" y="2406"/>
                </a:lnTo>
                <a:lnTo>
                  <a:pt x="2854" y="2406"/>
                </a:lnTo>
                <a:lnTo>
                  <a:pt x="2851" y="2406"/>
                </a:lnTo>
                <a:lnTo>
                  <a:pt x="2850" y="2406"/>
                </a:lnTo>
                <a:lnTo>
                  <a:pt x="2844" y="2406"/>
                </a:lnTo>
                <a:lnTo>
                  <a:pt x="2839" y="2408"/>
                </a:lnTo>
                <a:lnTo>
                  <a:pt x="2836" y="2408"/>
                </a:lnTo>
                <a:lnTo>
                  <a:pt x="2835" y="2408"/>
                </a:lnTo>
                <a:lnTo>
                  <a:pt x="2835" y="2409"/>
                </a:lnTo>
                <a:lnTo>
                  <a:pt x="2835" y="2411"/>
                </a:lnTo>
                <a:lnTo>
                  <a:pt x="2833" y="2412"/>
                </a:lnTo>
                <a:lnTo>
                  <a:pt x="2830" y="2411"/>
                </a:lnTo>
                <a:lnTo>
                  <a:pt x="2829" y="2409"/>
                </a:lnTo>
                <a:lnTo>
                  <a:pt x="2829" y="2411"/>
                </a:lnTo>
                <a:lnTo>
                  <a:pt x="2827" y="2409"/>
                </a:lnTo>
                <a:lnTo>
                  <a:pt x="2826" y="2409"/>
                </a:lnTo>
                <a:lnTo>
                  <a:pt x="2823" y="2409"/>
                </a:lnTo>
                <a:lnTo>
                  <a:pt x="2821" y="2409"/>
                </a:lnTo>
                <a:lnTo>
                  <a:pt x="2818" y="2409"/>
                </a:lnTo>
                <a:lnTo>
                  <a:pt x="2815" y="2409"/>
                </a:lnTo>
                <a:lnTo>
                  <a:pt x="2813" y="2408"/>
                </a:lnTo>
                <a:lnTo>
                  <a:pt x="2812" y="2408"/>
                </a:lnTo>
                <a:lnTo>
                  <a:pt x="2809" y="2408"/>
                </a:lnTo>
                <a:lnTo>
                  <a:pt x="2804" y="2406"/>
                </a:lnTo>
                <a:lnTo>
                  <a:pt x="2800" y="2406"/>
                </a:lnTo>
                <a:lnTo>
                  <a:pt x="2792" y="2406"/>
                </a:lnTo>
                <a:lnTo>
                  <a:pt x="2788" y="2406"/>
                </a:lnTo>
                <a:lnTo>
                  <a:pt x="2785" y="2406"/>
                </a:lnTo>
                <a:lnTo>
                  <a:pt x="2782" y="2408"/>
                </a:lnTo>
                <a:lnTo>
                  <a:pt x="2779" y="2409"/>
                </a:lnTo>
                <a:lnTo>
                  <a:pt x="2777" y="2411"/>
                </a:lnTo>
                <a:lnTo>
                  <a:pt x="2776" y="2412"/>
                </a:lnTo>
                <a:lnTo>
                  <a:pt x="2774" y="2415"/>
                </a:lnTo>
                <a:lnTo>
                  <a:pt x="2774" y="2417"/>
                </a:lnTo>
                <a:lnTo>
                  <a:pt x="2773" y="2418"/>
                </a:lnTo>
                <a:lnTo>
                  <a:pt x="2770" y="2420"/>
                </a:lnTo>
                <a:lnTo>
                  <a:pt x="2767" y="2420"/>
                </a:lnTo>
                <a:lnTo>
                  <a:pt x="2765" y="2418"/>
                </a:lnTo>
                <a:lnTo>
                  <a:pt x="2764" y="2420"/>
                </a:lnTo>
                <a:lnTo>
                  <a:pt x="2762" y="2417"/>
                </a:lnTo>
                <a:lnTo>
                  <a:pt x="2762" y="2415"/>
                </a:lnTo>
                <a:lnTo>
                  <a:pt x="2764" y="2415"/>
                </a:lnTo>
                <a:lnTo>
                  <a:pt x="2762" y="2412"/>
                </a:lnTo>
                <a:lnTo>
                  <a:pt x="2760" y="2412"/>
                </a:lnTo>
                <a:lnTo>
                  <a:pt x="2759" y="2412"/>
                </a:lnTo>
                <a:lnTo>
                  <a:pt x="2757" y="2412"/>
                </a:lnTo>
                <a:lnTo>
                  <a:pt x="2756" y="2411"/>
                </a:lnTo>
                <a:lnTo>
                  <a:pt x="2754" y="2411"/>
                </a:lnTo>
                <a:lnTo>
                  <a:pt x="2754" y="2408"/>
                </a:lnTo>
                <a:lnTo>
                  <a:pt x="2753" y="2406"/>
                </a:lnTo>
                <a:lnTo>
                  <a:pt x="2753" y="2404"/>
                </a:lnTo>
                <a:lnTo>
                  <a:pt x="2753" y="2403"/>
                </a:lnTo>
                <a:lnTo>
                  <a:pt x="2753" y="2401"/>
                </a:lnTo>
                <a:lnTo>
                  <a:pt x="2748" y="2400"/>
                </a:lnTo>
                <a:lnTo>
                  <a:pt x="2742" y="2397"/>
                </a:lnTo>
                <a:lnTo>
                  <a:pt x="2736" y="2395"/>
                </a:lnTo>
                <a:lnTo>
                  <a:pt x="2732" y="2394"/>
                </a:lnTo>
                <a:lnTo>
                  <a:pt x="2730" y="2394"/>
                </a:lnTo>
                <a:lnTo>
                  <a:pt x="2729" y="2395"/>
                </a:lnTo>
                <a:lnTo>
                  <a:pt x="2724" y="2397"/>
                </a:lnTo>
                <a:lnTo>
                  <a:pt x="2718" y="2398"/>
                </a:lnTo>
                <a:lnTo>
                  <a:pt x="2715" y="2398"/>
                </a:lnTo>
                <a:lnTo>
                  <a:pt x="2712" y="2400"/>
                </a:lnTo>
                <a:lnTo>
                  <a:pt x="2711" y="2400"/>
                </a:lnTo>
                <a:lnTo>
                  <a:pt x="2708" y="2401"/>
                </a:lnTo>
                <a:lnTo>
                  <a:pt x="2706" y="2401"/>
                </a:lnTo>
                <a:lnTo>
                  <a:pt x="2704" y="2403"/>
                </a:lnTo>
                <a:lnTo>
                  <a:pt x="2704" y="2404"/>
                </a:lnTo>
                <a:lnTo>
                  <a:pt x="2704" y="2406"/>
                </a:lnTo>
                <a:lnTo>
                  <a:pt x="2703" y="2404"/>
                </a:lnTo>
                <a:lnTo>
                  <a:pt x="2700" y="2403"/>
                </a:lnTo>
                <a:lnTo>
                  <a:pt x="2692" y="2401"/>
                </a:lnTo>
                <a:lnTo>
                  <a:pt x="2689" y="2401"/>
                </a:lnTo>
                <a:lnTo>
                  <a:pt x="2686" y="2401"/>
                </a:lnTo>
                <a:lnTo>
                  <a:pt x="2685" y="2403"/>
                </a:lnTo>
                <a:lnTo>
                  <a:pt x="2685" y="2404"/>
                </a:lnTo>
                <a:lnTo>
                  <a:pt x="2685" y="2406"/>
                </a:lnTo>
                <a:lnTo>
                  <a:pt x="2686" y="2406"/>
                </a:lnTo>
                <a:lnTo>
                  <a:pt x="2688" y="2408"/>
                </a:lnTo>
                <a:lnTo>
                  <a:pt x="2686" y="2408"/>
                </a:lnTo>
                <a:lnTo>
                  <a:pt x="2685" y="2409"/>
                </a:lnTo>
                <a:lnTo>
                  <a:pt x="2683" y="2411"/>
                </a:lnTo>
                <a:lnTo>
                  <a:pt x="2682" y="2409"/>
                </a:lnTo>
                <a:lnTo>
                  <a:pt x="2682" y="2408"/>
                </a:lnTo>
                <a:lnTo>
                  <a:pt x="2683" y="2408"/>
                </a:lnTo>
                <a:lnTo>
                  <a:pt x="2683" y="2406"/>
                </a:lnTo>
                <a:lnTo>
                  <a:pt x="2683" y="2404"/>
                </a:lnTo>
                <a:lnTo>
                  <a:pt x="2682" y="2404"/>
                </a:lnTo>
                <a:lnTo>
                  <a:pt x="2679" y="2403"/>
                </a:lnTo>
                <a:lnTo>
                  <a:pt x="2677" y="2403"/>
                </a:lnTo>
                <a:lnTo>
                  <a:pt x="2674" y="2401"/>
                </a:lnTo>
                <a:lnTo>
                  <a:pt x="2671" y="2401"/>
                </a:lnTo>
                <a:lnTo>
                  <a:pt x="2668" y="2401"/>
                </a:lnTo>
                <a:lnTo>
                  <a:pt x="2665" y="2401"/>
                </a:lnTo>
                <a:lnTo>
                  <a:pt x="2664" y="2401"/>
                </a:lnTo>
                <a:lnTo>
                  <a:pt x="2665" y="2404"/>
                </a:lnTo>
                <a:lnTo>
                  <a:pt x="2664" y="2404"/>
                </a:lnTo>
                <a:lnTo>
                  <a:pt x="2662" y="2403"/>
                </a:lnTo>
                <a:lnTo>
                  <a:pt x="2661" y="2403"/>
                </a:lnTo>
                <a:lnTo>
                  <a:pt x="2658" y="2403"/>
                </a:lnTo>
                <a:lnTo>
                  <a:pt x="2656" y="2403"/>
                </a:lnTo>
                <a:lnTo>
                  <a:pt x="2653" y="2403"/>
                </a:lnTo>
                <a:lnTo>
                  <a:pt x="2648" y="2401"/>
                </a:lnTo>
                <a:lnTo>
                  <a:pt x="2647" y="2403"/>
                </a:lnTo>
                <a:lnTo>
                  <a:pt x="2645" y="2403"/>
                </a:lnTo>
                <a:lnTo>
                  <a:pt x="2639" y="2403"/>
                </a:lnTo>
                <a:lnTo>
                  <a:pt x="2636" y="2403"/>
                </a:lnTo>
                <a:lnTo>
                  <a:pt x="2635" y="2403"/>
                </a:lnTo>
                <a:lnTo>
                  <a:pt x="2633" y="2401"/>
                </a:lnTo>
                <a:lnTo>
                  <a:pt x="2632" y="2401"/>
                </a:lnTo>
                <a:lnTo>
                  <a:pt x="2630" y="2400"/>
                </a:lnTo>
                <a:lnTo>
                  <a:pt x="2629" y="2400"/>
                </a:lnTo>
                <a:lnTo>
                  <a:pt x="2627" y="2398"/>
                </a:lnTo>
                <a:lnTo>
                  <a:pt x="2626" y="2398"/>
                </a:lnTo>
                <a:lnTo>
                  <a:pt x="2626" y="2397"/>
                </a:lnTo>
                <a:lnTo>
                  <a:pt x="2623" y="2397"/>
                </a:lnTo>
                <a:lnTo>
                  <a:pt x="2621" y="2397"/>
                </a:lnTo>
                <a:lnTo>
                  <a:pt x="2618" y="2395"/>
                </a:lnTo>
                <a:lnTo>
                  <a:pt x="2617" y="2395"/>
                </a:lnTo>
                <a:lnTo>
                  <a:pt x="2614" y="2394"/>
                </a:lnTo>
                <a:lnTo>
                  <a:pt x="2612" y="2394"/>
                </a:lnTo>
                <a:lnTo>
                  <a:pt x="2609" y="2392"/>
                </a:lnTo>
                <a:lnTo>
                  <a:pt x="2608" y="2391"/>
                </a:lnTo>
                <a:lnTo>
                  <a:pt x="2606" y="2391"/>
                </a:lnTo>
                <a:lnTo>
                  <a:pt x="2602" y="2389"/>
                </a:lnTo>
                <a:lnTo>
                  <a:pt x="2597" y="2388"/>
                </a:lnTo>
                <a:lnTo>
                  <a:pt x="2594" y="2386"/>
                </a:lnTo>
                <a:lnTo>
                  <a:pt x="2592" y="2386"/>
                </a:lnTo>
                <a:lnTo>
                  <a:pt x="2589" y="2385"/>
                </a:lnTo>
                <a:lnTo>
                  <a:pt x="2586" y="2385"/>
                </a:lnTo>
                <a:lnTo>
                  <a:pt x="2585" y="2385"/>
                </a:lnTo>
                <a:lnTo>
                  <a:pt x="2583" y="2386"/>
                </a:lnTo>
                <a:lnTo>
                  <a:pt x="2582" y="2388"/>
                </a:lnTo>
                <a:lnTo>
                  <a:pt x="2582" y="2389"/>
                </a:lnTo>
                <a:lnTo>
                  <a:pt x="2576" y="2388"/>
                </a:lnTo>
                <a:lnTo>
                  <a:pt x="2571" y="2388"/>
                </a:lnTo>
                <a:lnTo>
                  <a:pt x="2570" y="2388"/>
                </a:lnTo>
                <a:lnTo>
                  <a:pt x="2568" y="2388"/>
                </a:lnTo>
                <a:lnTo>
                  <a:pt x="2567" y="2388"/>
                </a:lnTo>
                <a:lnTo>
                  <a:pt x="2567" y="2386"/>
                </a:lnTo>
                <a:lnTo>
                  <a:pt x="2562" y="2383"/>
                </a:lnTo>
                <a:lnTo>
                  <a:pt x="2561" y="2382"/>
                </a:lnTo>
                <a:lnTo>
                  <a:pt x="2559" y="2380"/>
                </a:lnTo>
                <a:lnTo>
                  <a:pt x="2561" y="2380"/>
                </a:lnTo>
                <a:lnTo>
                  <a:pt x="2562" y="2380"/>
                </a:lnTo>
                <a:lnTo>
                  <a:pt x="2564" y="2380"/>
                </a:lnTo>
                <a:lnTo>
                  <a:pt x="2565" y="2383"/>
                </a:lnTo>
                <a:lnTo>
                  <a:pt x="2570" y="2385"/>
                </a:lnTo>
                <a:lnTo>
                  <a:pt x="2570" y="2386"/>
                </a:lnTo>
                <a:lnTo>
                  <a:pt x="2580" y="2386"/>
                </a:lnTo>
                <a:lnTo>
                  <a:pt x="2586" y="2376"/>
                </a:lnTo>
                <a:lnTo>
                  <a:pt x="2586" y="2374"/>
                </a:lnTo>
                <a:lnTo>
                  <a:pt x="2582" y="2373"/>
                </a:lnTo>
                <a:lnTo>
                  <a:pt x="2579" y="2373"/>
                </a:lnTo>
                <a:lnTo>
                  <a:pt x="2576" y="2382"/>
                </a:lnTo>
                <a:lnTo>
                  <a:pt x="2579" y="2373"/>
                </a:lnTo>
                <a:lnTo>
                  <a:pt x="2577" y="2371"/>
                </a:lnTo>
                <a:lnTo>
                  <a:pt x="2574" y="2371"/>
                </a:lnTo>
                <a:lnTo>
                  <a:pt x="2571" y="2380"/>
                </a:lnTo>
                <a:lnTo>
                  <a:pt x="2574" y="2370"/>
                </a:lnTo>
                <a:lnTo>
                  <a:pt x="2568" y="2368"/>
                </a:lnTo>
                <a:lnTo>
                  <a:pt x="2567" y="2370"/>
                </a:lnTo>
                <a:lnTo>
                  <a:pt x="2568" y="2377"/>
                </a:lnTo>
                <a:lnTo>
                  <a:pt x="2568" y="2379"/>
                </a:lnTo>
                <a:lnTo>
                  <a:pt x="2567" y="2379"/>
                </a:lnTo>
                <a:lnTo>
                  <a:pt x="2567" y="2377"/>
                </a:lnTo>
                <a:lnTo>
                  <a:pt x="2565" y="2377"/>
                </a:lnTo>
                <a:lnTo>
                  <a:pt x="2565" y="2374"/>
                </a:lnTo>
                <a:lnTo>
                  <a:pt x="2565" y="2373"/>
                </a:lnTo>
                <a:lnTo>
                  <a:pt x="2562" y="2367"/>
                </a:lnTo>
                <a:lnTo>
                  <a:pt x="2559" y="2364"/>
                </a:lnTo>
                <a:lnTo>
                  <a:pt x="2555" y="2362"/>
                </a:lnTo>
                <a:lnTo>
                  <a:pt x="2550" y="2359"/>
                </a:lnTo>
                <a:lnTo>
                  <a:pt x="2543" y="2355"/>
                </a:lnTo>
                <a:lnTo>
                  <a:pt x="2535" y="2351"/>
                </a:lnTo>
                <a:lnTo>
                  <a:pt x="2526" y="2347"/>
                </a:lnTo>
                <a:lnTo>
                  <a:pt x="2517" y="2344"/>
                </a:lnTo>
                <a:lnTo>
                  <a:pt x="2512" y="2344"/>
                </a:lnTo>
                <a:lnTo>
                  <a:pt x="2509" y="2342"/>
                </a:lnTo>
                <a:lnTo>
                  <a:pt x="2506" y="2341"/>
                </a:lnTo>
                <a:lnTo>
                  <a:pt x="2505" y="2341"/>
                </a:lnTo>
                <a:lnTo>
                  <a:pt x="2500" y="2341"/>
                </a:lnTo>
                <a:lnTo>
                  <a:pt x="2496" y="2339"/>
                </a:lnTo>
                <a:lnTo>
                  <a:pt x="2493" y="2341"/>
                </a:lnTo>
                <a:lnTo>
                  <a:pt x="2490" y="2345"/>
                </a:lnTo>
                <a:lnTo>
                  <a:pt x="2488" y="2348"/>
                </a:lnTo>
                <a:lnTo>
                  <a:pt x="2485" y="2348"/>
                </a:lnTo>
                <a:lnTo>
                  <a:pt x="2484" y="2348"/>
                </a:lnTo>
                <a:lnTo>
                  <a:pt x="2481" y="2348"/>
                </a:lnTo>
                <a:lnTo>
                  <a:pt x="2479" y="2348"/>
                </a:lnTo>
                <a:lnTo>
                  <a:pt x="2477" y="2347"/>
                </a:lnTo>
                <a:lnTo>
                  <a:pt x="2479" y="2345"/>
                </a:lnTo>
                <a:lnTo>
                  <a:pt x="2481" y="2345"/>
                </a:lnTo>
                <a:lnTo>
                  <a:pt x="2482" y="2345"/>
                </a:lnTo>
                <a:lnTo>
                  <a:pt x="2482" y="2344"/>
                </a:lnTo>
                <a:lnTo>
                  <a:pt x="2479" y="2339"/>
                </a:lnTo>
                <a:lnTo>
                  <a:pt x="2476" y="2336"/>
                </a:lnTo>
                <a:lnTo>
                  <a:pt x="2473" y="2335"/>
                </a:lnTo>
                <a:lnTo>
                  <a:pt x="2468" y="2336"/>
                </a:lnTo>
                <a:lnTo>
                  <a:pt x="2465" y="2336"/>
                </a:lnTo>
                <a:lnTo>
                  <a:pt x="2462" y="2338"/>
                </a:lnTo>
                <a:lnTo>
                  <a:pt x="2462" y="2341"/>
                </a:lnTo>
                <a:lnTo>
                  <a:pt x="2464" y="2342"/>
                </a:lnTo>
                <a:lnTo>
                  <a:pt x="2465" y="2342"/>
                </a:lnTo>
                <a:lnTo>
                  <a:pt x="2464" y="2344"/>
                </a:lnTo>
                <a:lnTo>
                  <a:pt x="2462" y="2345"/>
                </a:lnTo>
                <a:lnTo>
                  <a:pt x="2456" y="2342"/>
                </a:lnTo>
                <a:lnTo>
                  <a:pt x="2455" y="2341"/>
                </a:lnTo>
                <a:lnTo>
                  <a:pt x="2455" y="2339"/>
                </a:lnTo>
                <a:lnTo>
                  <a:pt x="2456" y="2339"/>
                </a:lnTo>
                <a:lnTo>
                  <a:pt x="2458" y="2341"/>
                </a:lnTo>
                <a:lnTo>
                  <a:pt x="2458" y="2336"/>
                </a:lnTo>
                <a:lnTo>
                  <a:pt x="2456" y="2335"/>
                </a:lnTo>
                <a:lnTo>
                  <a:pt x="2455" y="2332"/>
                </a:lnTo>
                <a:lnTo>
                  <a:pt x="2450" y="2330"/>
                </a:lnTo>
                <a:lnTo>
                  <a:pt x="2447" y="2330"/>
                </a:lnTo>
                <a:lnTo>
                  <a:pt x="2444" y="2330"/>
                </a:lnTo>
                <a:lnTo>
                  <a:pt x="2443" y="2330"/>
                </a:lnTo>
                <a:lnTo>
                  <a:pt x="2440" y="2332"/>
                </a:lnTo>
                <a:lnTo>
                  <a:pt x="2438" y="2333"/>
                </a:lnTo>
                <a:lnTo>
                  <a:pt x="2438" y="2335"/>
                </a:lnTo>
                <a:lnTo>
                  <a:pt x="2440" y="2336"/>
                </a:lnTo>
                <a:lnTo>
                  <a:pt x="2441" y="2336"/>
                </a:lnTo>
                <a:lnTo>
                  <a:pt x="2440" y="2338"/>
                </a:lnTo>
                <a:lnTo>
                  <a:pt x="2438" y="2338"/>
                </a:lnTo>
                <a:lnTo>
                  <a:pt x="2431" y="2333"/>
                </a:lnTo>
                <a:lnTo>
                  <a:pt x="2426" y="2332"/>
                </a:lnTo>
                <a:lnTo>
                  <a:pt x="2421" y="2332"/>
                </a:lnTo>
                <a:lnTo>
                  <a:pt x="2412" y="2333"/>
                </a:lnTo>
                <a:lnTo>
                  <a:pt x="2411" y="2333"/>
                </a:lnTo>
                <a:lnTo>
                  <a:pt x="2409" y="2333"/>
                </a:lnTo>
                <a:lnTo>
                  <a:pt x="2409" y="2332"/>
                </a:lnTo>
                <a:lnTo>
                  <a:pt x="2411" y="2330"/>
                </a:lnTo>
                <a:lnTo>
                  <a:pt x="2414" y="2330"/>
                </a:lnTo>
                <a:lnTo>
                  <a:pt x="2414" y="2329"/>
                </a:lnTo>
                <a:lnTo>
                  <a:pt x="2411" y="2324"/>
                </a:lnTo>
                <a:lnTo>
                  <a:pt x="2408" y="2323"/>
                </a:lnTo>
                <a:lnTo>
                  <a:pt x="2405" y="2321"/>
                </a:lnTo>
                <a:lnTo>
                  <a:pt x="2400" y="2321"/>
                </a:lnTo>
                <a:lnTo>
                  <a:pt x="2396" y="2321"/>
                </a:lnTo>
                <a:lnTo>
                  <a:pt x="2393" y="2324"/>
                </a:lnTo>
                <a:lnTo>
                  <a:pt x="2391" y="2326"/>
                </a:lnTo>
                <a:lnTo>
                  <a:pt x="2390" y="2329"/>
                </a:lnTo>
                <a:lnTo>
                  <a:pt x="2391" y="2330"/>
                </a:lnTo>
                <a:lnTo>
                  <a:pt x="2393" y="2329"/>
                </a:lnTo>
                <a:lnTo>
                  <a:pt x="2394" y="2330"/>
                </a:lnTo>
                <a:lnTo>
                  <a:pt x="2394" y="2332"/>
                </a:lnTo>
                <a:lnTo>
                  <a:pt x="2393" y="2333"/>
                </a:lnTo>
                <a:lnTo>
                  <a:pt x="2385" y="2332"/>
                </a:lnTo>
                <a:lnTo>
                  <a:pt x="2384" y="2332"/>
                </a:lnTo>
                <a:lnTo>
                  <a:pt x="2384" y="2330"/>
                </a:lnTo>
                <a:lnTo>
                  <a:pt x="2385" y="2329"/>
                </a:lnTo>
                <a:lnTo>
                  <a:pt x="2388" y="2329"/>
                </a:lnTo>
                <a:lnTo>
                  <a:pt x="2388" y="2327"/>
                </a:lnTo>
                <a:lnTo>
                  <a:pt x="2388" y="2326"/>
                </a:lnTo>
                <a:lnTo>
                  <a:pt x="2385" y="2323"/>
                </a:lnTo>
                <a:lnTo>
                  <a:pt x="2382" y="2321"/>
                </a:lnTo>
                <a:lnTo>
                  <a:pt x="2379" y="2320"/>
                </a:lnTo>
                <a:lnTo>
                  <a:pt x="2375" y="2320"/>
                </a:lnTo>
                <a:lnTo>
                  <a:pt x="2370" y="2320"/>
                </a:lnTo>
                <a:lnTo>
                  <a:pt x="2367" y="2323"/>
                </a:lnTo>
                <a:lnTo>
                  <a:pt x="2367" y="2326"/>
                </a:lnTo>
                <a:lnTo>
                  <a:pt x="2367" y="2327"/>
                </a:lnTo>
                <a:lnTo>
                  <a:pt x="2370" y="2327"/>
                </a:lnTo>
                <a:lnTo>
                  <a:pt x="2370" y="2329"/>
                </a:lnTo>
                <a:lnTo>
                  <a:pt x="2369" y="2330"/>
                </a:lnTo>
                <a:lnTo>
                  <a:pt x="2361" y="2330"/>
                </a:lnTo>
                <a:lnTo>
                  <a:pt x="2359" y="2329"/>
                </a:lnTo>
                <a:lnTo>
                  <a:pt x="2359" y="2327"/>
                </a:lnTo>
                <a:lnTo>
                  <a:pt x="2355" y="2324"/>
                </a:lnTo>
                <a:lnTo>
                  <a:pt x="2349" y="2323"/>
                </a:lnTo>
                <a:lnTo>
                  <a:pt x="2344" y="2321"/>
                </a:lnTo>
                <a:lnTo>
                  <a:pt x="2340" y="2321"/>
                </a:lnTo>
                <a:lnTo>
                  <a:pt x="2337" y="2321"/>
                </a:lnTo>
                <a:lnTo>
                  <a:pt x="2335" y="2321"/>
                </a:lnTo>
                <a:lnTo>
                  <a:pt x="2334" y="2323"/>
                </a:lnTo>
                <a:lnTo>
                  <a:pt x="2332" y="2324"/>
                </a:lnTo>
                <a:lnTo>
                  <a:pt x="2322" y="2320"/>
                </a:lnTo>
                <a:lnTo>
                  <a:pt x="2320" y="2318"/>
                </a:lnTo>
                <a:lnTo>
                  <a:pt x="2320" y="2317"/>
                </a:lnTo>
                <a:lnTo>
                  <a:pt x="2322" y="2317"/>
                </a:lnTo>
                <a:lnTo>
                  <a:pt x="2322" y="2318"/>
                </a:lnTo>
                <a:lnTo>
                  <a:pt x="2323" y="2315"/>
                </a:lnTo>
                <a:lnTo>
                  <a:pt x="2322" y="2314"/>
                </a:lnTo>
                <a:lnTo>
                  <a:pt x="2320" y="2311"/>
                </a:lnTo>
                <a:lnTo>
                  <a:pt x="2317" y="2311"/>
                </a:lnTo>
                <a:lnTo>
                  <a:pt x="2314" y="2311"/>
                </a:lnTo>
                <a:lnTo>
                  <a:pt x="2313" y="2311"/>
                </a:lnTo>
                <a:lnTo>
                  <a:pt x="2313" y="2312"/>
                </a:lnTo>
                <a:lnTo>
                  <a:pt x="2314" y="2314"/>
                </a:lnTo>
                <a:lnTo>
                  <a:pt x="2314" y="2315"/>
                </a:lnTo>
                <a:lnTo>
                  <a:pt x="2313" y="2315"/>
                </a:lnTo>
                <a:lnTo>
                  <a:pt x="2306" y="2309"/>
                </a:lnTo>
                <a:lnTo>
                  <a:pt x="2299" y="2311"/>
                </a:lnTo>
                <a:lnTo>
                  <a:pt x="2297" y="2309"/>
                </a:lnTo>
                <a:lnTo>
                  <a:pt x="2299" y="2308"/>
                </a:lnTo>
                <a:lnTo>
                  <a:pt x="2300" y="2308"/>
                </a:lnTo>
                <a:lnTo>
                  <a:pt x="2300" y="2309"/>
                </a:lnTo>
                <a:lnTo>
                  <a:pt x="2303" y="2308"/>
                </a:lnTo>
                <a:lnTo>
                  <a:pt x="2303" y="2305"/>
                </a:lnTo>
                <a:lnTo>
                  <a:pt x="2300" y="2302"/>
                </a:lnTo>
                <a:lnTo>
                  <a:pt x="2299" y="2298"/>
                </a:lnTo>
                <a:lnTo>
                  <a:pt x="2294" y="2298"/>
                </a:lnTo>
                <a:lnTo>
                  <a:pt x="2293" y="2298"/>
                </a:lnTo>
                <a:lnTo>
                  <a:pt x="2293" y="2302"/>
                </a:lnTo>
                <a:lnTo>
                  <a:pt x="2293" y="2303"/>
                </a:lnTo>
                <a:lnTo>
                  <a:pt x="2291" y="2305"/>
                </a:lnTo>
                <a:lnTo>
                  <a:pt x="2290" y="2303"/>
                </a:lnTo>
                <a:lnTo>
                  <a:pt x="2290" y="2302"/>
                </a:lnTo>
                <a:lnTo>
                  <a:pt x="2291" y="2302"/>
                </a:lnTo>
                <a:lnTo>
                  <a:pt x="2291" y="2298"/>
                </a:lnTo>
                <a:lnTo>
                  <a:pt x="2288" y="2297"/>
                </a:lnTo>
                <a:lnTo>
                  <a:pt x="2285" y="2297"/>
                </a:lnTo>
                <a:lnTo>
                  <a:pt x="2282" y="2298"/>
                </a:lnTo>
                <a:lnTo>
                  <a:pt x="2279" y="2302"/>
                </a:lnTo>
                <a:lnTo>
                  <a:pt x="2279" y="2306"/>
                </a:lnTo>
                <a:lnTo>
                  <a:pt x="2282" y="2308"/>
                </a:lnTo>
                <a:lnTo>
                  <a:pt x="2284" y="2308"/>
                </a:lnTo>
                <a:lnTo>
                  <a:pt x="2285" y="2309"/>
                </a:lnTo>
                <a:lnTo>
                  <a:pt x="2284" y="2309"/>
                </a:lnTo>
                <a:lnTo>
                  <a:pt x="2272" y="2306"/>
                </a:lnTo>
                <a:lnTo>
                  <a:pt x="2270" y="2305"/>
                </a:lnTo>
                <a:lnTo>
                  <a:pt x="2272" y="2305"/>
                </a:lnTo>
                <a:lnTo>
                  <a:pt x="2273" y="2305"/>
                </a:lnTo>
                <a:lnTo>
                  <a:pt x="2275" y="2303"/>
                </a:lnTo>
                <a:lnTo>
                  <a:pt x="2273" y="2300"/>
                </a:lnTo>
                <a:lnTo>
                  <a:pt x="2273" y="2298"/>
                </a:lnTo>
                <a:lnTo>
                  <a:pt x="2270" y="2297"/>
                </a:lnTo>
                <a:lnTo>
                  <a:pt x="2269" y="2297"/>
                </a:lnTo>
                <a:lnTo>
                  <a:pt x="2267" y="2298"/>
                </a:lnTo>
                <a:lnTo>
                  <a:pt x="2266" y="2298"/>
                </a:lnTo>
                <a:lnTo>
                  <a:pt x="2266" y="2297"/>
                </a:lnTo>
                <a:lnTo>
                  <a:pt x="2266" y="2295"/>
                </a:lnTo>
                <a:lnTo>
                  <a:pt x="2266" y="2294"/>
                </a:lnTo>
                <a:lnTo>
                  <a:pt x="2263" y="2294"/>
                </a:lnTo>
                <a:lnTo>
                  <a:pt x="2260" y="2294"/>
                </a:lnTo>
                <a:lnTo>
                  <a:pt x="2258" y="2295"/>
                </a:lnTo>
                <a:lnTo>
                  <a:pt x="2255" y="2298"/>
                </a:lnTo>
                <a:lnTo>
                  <a:pt x="2255" y="2300"/>
                </a:lnTo>
                <a:lnTo>
                  <a:pt x="2258" y="2302"/>
                </a:lnTo>
                <a:lnTo>
                  <a:pt x="2260" y="2302"/>
                </a:lnTo>
                <a:lnTo>
                  <a:pt x="2258" y="2303"/>
                </a:lnTo>
                <a:lnTo>
                  <a:pt x="2252" y="2302"/>
                </a:lnTo>
                <a:lnTo>
                  <a:pt x="2249" y="2302"/>
                </a:lnTo>
                <a:lnTo>
                  <a:pt x="2246" y="2302"/>
                </a:lnTo>
                <a:lnTo>
                  <a:pt x="2244" y="2302"/>
                </a:lnTo>
                <a:lnTo>
                  <a:pt x="2246" y="2300"/>
                </a:lnTo>
                <a:lnTo>
                  <a:pt x="2247" y="2300"/>
                </a:lnTo>
                <a:lnTo>
                  <a:pt x="2249" y="2297"/>
                </a:lnTo>
                <a:lnTo>
                  <a:pt x="2247" y="2295"/>
                </a:lnTo>
                <a:lnTo>
                  <a:pt x="2246" y="2294"/>
                </a:lnTo>
                <a:lnTo>
                  <a:pt x="2244" y="2292"/>
                </a:lnTo>
                <a:lnTo>
                  <a:pt x="2240" y="2292"/>
                </a:lnTo>
                <a:lnTo>
                  <a:pt x="2238" y="2294"/>
                </a:lnTo>
                <a:lnTo>
                  <a:pt x="2238" y="2295"/>
                </a:lnTo>
                <a:lnTo>
                  <a:pt x="2240" y="2297"/>
                </a:lnTo>
                <a:lnTo>
                  <a:pt x="2240" y="2298"/>
                </a:lnTo>
                <a:lnTo>
                  <a:pt x="2238" y="2298"/>
                </a:lnTo>
                <a:lnTo>
                  <a:pt x="2237" y="2298"/>
                </a:lnTo>
                <a:lnTo>
                  <a:pt x="2237" y="2297"/>
                </a:lnTo>
                <a:lnTo>
                  <a:pt x="2237" y="2295"/>
                </a:lnTo>
                <a:lnTo>
                  <a:pt x="2237" y="2294"/>
                </a:lnTo>
                <a:lnTo>
                  <a:pt x="2234" y="2294"/>
                </a:lnTo>
                <a:lnTo>
                  <a:pt x="2231" y="2294"/>
                </a:lnTo>
                <a:lnTo>
                  <a:pt x="2229" y="2297"/>
                </a:lnTo>
                <a:lnTo>
                  <a:pt x="2229" y="2298"/>
                </a:lnTo>
                <a:lnTo>
                  <a:pt x="2229" y="2302"/>
                </a:lnTo>
                <a:lnTo>
                  <a:pt x="2232" y="2302"/>
                </a:lnTo>
                <a:lnTo>
                  <a:pt x="2234" y="2302"/>
                </a:lnTo>
                <a:lnTo>
                  <a:pt x="2232" y="2303"/>
                </a:lnTo>
                <a:lnTo>
                  <a:pt x="2229" y="2303"/>
                </a:lnTo>
                <a:lnTo>
                  <a:pt x="2228" y="2303"/>
                </a:lnTo>
                <a:lnTo>
                  <a:pt x="2226" y="2297"/>
                </a:lnTo>
                <a:lnTo>
                  <a:pt x="2225" y="2294"/>
                </a:lnTo>
                <a:lnTo>
                  <a:pt x="2217" y="2294"/>
                </a:lnTo>
                <a:lnTo>
                  <a:pt x="2216" y="2292"/>
                </a:lnTo>
                <a:lnTo>
                  <a:pt x="2211" y="2294"/>
                </a:lnTo>
                <a:lnTo>
                  <a:pt x="2204" y="2297"/>
                </a:lnTo>
                <a:lnTo>
                  <a:pt x="2199" y="2300"/>
                </a:lnTo>
                <a:lnTo>
                  <a:pt x="2193" y="2300"/>
                </a:lnTo>
                <a:lnTo>
                  <a:pt x="2191" y="2298"/>
                </a:lnTo>
                <a:lnTo>
                  <a:pt x="2188" y="2297"/>
                </a:lnTo>
                <a:lnTo>
                  <a:pt x="2184" y="2291"/>
                </a:lnTo>
                <a:lnTo>
                  <a:pt x="2184" y="2289"/>
                </a:lnTo>
                <a:lnTo>
                  <a:pt x="2181" y="2288"/>
                </a:lnTo>
                <a:lnTo>
                  <a:pt x="2178" y="2286"/>
                </a:lnTo>
                <a:lnTo>
                  <a:pt x="2170" y="2283"/>
                </a:lnTo>
                <a:lnTo>
                  <a:pt x="2160" y="2285"/>
                </a:lnTo>
                <a:lnTo>
                  <a:pt x="2155" y="2285"/>
                </a:lnTo>
                <a:lnTo>
                  <a:pt x="2145" y="2285"/>
                </a:lnTo>
                <a:lnTo>
                  <a:pt x="2141" y="2289"/>
                </a:lnTo>
                <a:lnTo>
                  <a:pt x="2138" y="2288"/>
                </a:lnTo>
                <a:lnTo>
                  <a:pt x="2135" y="2286"/>
                </a:lnTo>
                <a:lnTo>
                  <a:pt x="2134" y="2286"/>
                </a:lnTo>
                <a:lnTo>
                  <a:pt x="2132" y="2285"/>
                </a:lnTo>
                <a:lnTo>
                  <a:pt x="2131" y="2280"/>
                </a:lnTo>
                <a:lnTo>
                  <a:pt x="2129" y="2279"/>
                </a:lnTo>
                <a:lnTo>
                  <a:pt x="2123" y="2276"/>
                </a:lnTo>
                <a:lnTo>
                  <a:pt x="2119" y="2274"/>
                </a:lnTo>
                <a:lnTo>
                  <a:pt x="2116" y="2274"/>
                </a:lnTo>
                <a:lnTo>
                  <a:pt x="2110" y="2273"/>
                </a:lnTo>
                <a:lnTo>
                  <a:pt x="2090" y="2273"/>
                </a:lnTo>
                <a:lnTo>
                  <a:pt x="2081" y="2273"/>
                </a:lnTo>
                <a:lnTo>
                  <a:pt x="2079" y="2276"/>
                </a:lnTo>
                <a:lnTo>
                  <a:pt x="2079" y="2277"/>
                </a:lnTo>
                <a:lnTo>
                  <a:pt x="2078" y="2277"/>
                </a:lnTo>
                <a:lnTo>
                  <a:pt x="2072" y="2289"/>
                </a:lnTo>
                <a:lnTo>
                  <a:pt x="2070" y="2292"/>
                </a:lnTo>
                <a:lnTo>
                  <a:pt x="2069" y="2292"/>
                </a:lnTo>
                <a:lnTo>
                  <a:pt x="2069" y="2291"/>
                </a:lnTo>
                <a:lnTo>
                  <a:pt x="2070" y="2288"/>
                </a:lnTo>
                <a:lnTo>
                  <a:pt x="2075" y="2280"/>
                </a:lnTo>
                <a:lnTo>
                  <a:pt x="2073" y="2277"/>
                </a:lnTo>
                <a:lnTo>
                  <a:pt x="2072" y="2276"/>
                </a:lnTo>
                <a:lnTo>
                  <a:pt x="2067" y="2274"/>
                </a:lnTo>
                <a:lnTo>
                  <a:pt x="2061" y="2271"/>
                </a:lnTo>
                <a:lnTo>
                  <a:pt x="2054" y="2271"/>
                </a:lnTo>
                <a:lnTo>
                  <a:pt x="2045" y="2271"/>
                </a:lnTo>
                <a:lnTo>
                  <a:pt x="2031" y="2274"/>
                </a:lnTo>
                <a:lnTo>
                  <a:pt x="2020" y="2277"/>
                </a:lnTo>
                <a:lnTo>
                  <a:pt x="2007" y="2283"/>
                </a:lnTo>
                <a:lnTo>
                  <a:pt x="1996" y="2289"/>
                </a:lnTo>
                <a:lnTo>
                  <a:pt x="1990" y="2291"/>
                </a:lnTo>
                <a:lnTo>
                  <a:pt x="1986" y="2294"/>
                </a:lnTo>
                <a:lnTo>
                  <a:pt x="1981" y="2298"/>
                </a:lnTo>
                <a:lnTo>
                  <a:pt x="1977" y="2302"/>
                </a:lnTo>
                <a:lnTo>
                  <a:pt x="1974" y="2306"/>
                </a:lnTo>
                <a:lnTo>
                  <a:pt x="1972" y="2312"/>
                </a:lnTo>
                <a:lnTo>
                  <a:pt x="1972" y="2317"/>
                </a:lnTo>
                <a:lnTo>
                  <a:pt x="1974" y="2320"/>
                </a:lnTo>
                <a:lnTo>
                  <a:pt x="1981" y="2318"/>
                </a:lnTo>
                <a:lnTo>
                  <a:pt x="1981" y="2320"/>
                </a:lnTo>
                <a:lnTo>
                  <a:pt x="1955" y="2326"/>
                </a:lnTo>
                <a:lnTo>
                  <a:pt x="1955" y="2324"/>
                </a:lnTo>
                <a:lnTo>
                  <a:pt x="1955" y="2323"/>
                </a:lnTo>
                <a:lnTo>
                  <a:pt x="1964" y="2321"/>
                </a:lnTo>
                <a:lnTo>
                  <a:pt x="1963" y="2315"/>
                </a:lnTo>
                <a:lnTo>
                  <a:pt x="1961" y="2312"/>
                </a:lnTo>
                <a:lnTo>
                  <a:pt x="1957" y="2309"/>
                </a:lnTo>
                <a:lnTo>
                  <a:pt x="1951" y="2306"/>
                </a:lnTo>
                <a:lnTo>
                  <a:pt x="1945" y="2305"/>
                </a:lnTo>
                <a:lnTo>
                  <a:pt x="1939" y="2306"/>
                </a:lnTo>
                <a:lnTo>
                  <a:pt x="1931" y="2308"/>
                </a:lnTo>
                <a:lnTo>
                  <a:pt x="1925" y="2311"/>
                </a:lnTo>
                <a:lnTo>
                  <a:pt x="1922" y="2312"/>
                </a:lnTo>
                <a:lnTo>
                  <a:pt x="1919" y="2315"/>
                </a:lnTo>
                <a:lnTo>
                  <a:pt x="1914" y="2317"/>
                </a:lnTo>
                <a:lnTo>
                  <a:pt x="1913" y="2320"/>
                </a:lnTo>
                <a:lnTo>
                  <a:pt x="1907" y="2324"/>
                </a:lnTo>
                <a:lnTo>
                  <a:pt x="1901" y="2327"/>
                </a:lnTo>
                <a:lnTo>
                  <a:pt x="1898" y="2332"/>
                </a:lnTo>
                <a:lnTo>
                  <a:pt x="1893" y="2336"/>
                </a:lnTo>
                <a:lnTo>
                  <a:pt x="1892" y="2339"/>
                </a:lnTo>
                <a:lnTo>
                  <a:pt x="1883" y="2347"/>
                </a:lnTo>
                <a:lnTo>
                  <a:pt x="1878" y="2351"/>
                </a:lnTo>
                <a:lnTo>
                  <a:pt x="1874" y="2358"/>
                </a:lnTo>
                <a:lnTo>
                  <a:pt x="1869" y="2365"/>
                </a:lnTo>
                <a:lnTo>
                  <a:pt x="1862" y="2374"/>
                </a:lnTo>
                <a:lnTo>
                  <a:pt x="1858" y="2379"/>
                </a:lnTo>
                <a:lnTo>
                  <a:pt x="1854" y="2386"/>
                </a:lnTo>
                <a:lnTo>
                  <a:pt x="1849" y="2394"/>
                </a:lnTo>
                <a:lnTo>
                  <a:pt x="1848" y="2397"/>
                </a:lnTo>
                <a:lnTo>
                  <a:pt x="1846" y="2400"/>
                </a:lnTo>
                <a:lnTo>
                  <a:pt x="1846" y="2401"/>
                </a:lnTo>
                <a:lnTo>
                  <a:pt x="1851" y="2411"/>
                </a:lnTo>
                <a:lnTo>
                  <a:pt x="1852" y="2417"/>
                </a:lnTo>
                <a:lnTo>
                  <a:pt x="1855" y="2426"/>
                </a:lnTo>
                <a:lnTo>
                  <a:pt x="1855" y="2435"/>
                </a:lnTo>
                <a:lnTo>
                  <a:pt x="1855" y="2444"/>
                </a:lnTo>
                <a:lnTo>
                  <a:pt x="1860" y="2447"/>
                </a:lnTo>
                <a:lnTo>
                  <a:pt x="1862" y="2447"/>
                </a:lnTo>
                <a:lnTo>
                  <a:pt x="1860" y="2450"/>
                </a:lnTo>
                <a:lnTo>
                  <a:pt x="1858" y="2450"/>
                </a:lnTo>
                <a:lnTo>
                  <a:pt x="1860" y="2448"/>
                </a:lnTo>
                <a:lnTo>
                  <a:pt x="1854" y="2445"/>
                </a:lnTo>
                <a:lnTo>
                  <a:pt x="1848" y="2456"/>
                </a:lnTo>
                <a:lnTo>
                  <a:pt x="1858" y="2464"/>
                </a:lnTo>
                <a:lnTo>
                  <a:pt x="1869" y="2445"/>
                </a:lnTo>
                <a:lnTo>
                  <a:pt x="1865" y="2442"/>
                </a:lnTo>
                <a:lnTo>
                  <a:pt x="1865" y="2441"/>
                </a:lnTo>
                <a:lnTo>
                  <a:pt x="1869" y="2444"/>
                </a:lnTo>
                <a:lnTo>
                  <a:pt x="1869" y="2442"/>
                </a:lnTo>
                <a:lnTo>
                  <a:pt x="1872" y="2444"/>
                </a:lnTo>
                <a:lnTo>
                  <a:pt x="1855" y="2476"/>
                </a:lnTo>
                <a:lnTo>
                  <a:pt x="1852" y="2480"/>
                </a:lnTo>
                <a:lnTo>
                  <a:pt x="1851" y="2485"/>
                </a:lnTo>
                <a:lnTo>
                  <a:pt x="1849" y="2489"/>
                </a:lnTo>
                <a:lnTo>
                  <a:pt x="1848" y="2495"/>
                </a:lnTo>
                <a:lnTo>
                  <a:pt x="1848" y="2503"/>
                </a:lnTo>
                <a:lnTo>
                  <a:pt x="1836" y="2582"/>
                </a:lnTo>
                <a:lnTo>
                  <a:pt x="1828" y="2580"/>
                </a:lnTo>
                <a:lnTo>
                  <a:pt x="1830" y="2574"/>
                </a:lnTo>
                <a:lnTo>
                  <a:pt x="1834" y="2574"/>
                </a:lnTo>
                <a:lnTo>
                  <a:pt x="1843" y="2506"/>
                </a:lnTo>
                <a:lnTo>
                  <a:pt x="1840" y="2495"/>
                </a:lnTo>
                <a:lnTo>
                  <a:pt x="1837" y="2497"/>
                </a:lnTo>
                <a:lnTo>
                  <a:pt x="1830" y="2483"/>
                </a:lnTo>
                <a:lnTo>
                  <a:pt x="1833" y="2482"/>
                </a:lnTo>
                <a:lnTo>
                  <a:pt x="1831" y="2477"/>
                </a:lnTo>
                <a:lnTo>
                  <a:pt x="1828" y="2479"/>
                </a:lnTo>
                <a:lnTo>
                  <a:pt x="1827" y="2476"/>
                </a:lnTo>
                <a:lnTo>
                  <a:pt x="1830" y="2474"/>
                </a:lnTo>
                <a:lnTo>
                  <a:pt x="1827" y="2470"/>
                </a:lnTo>
                <a:lnTo>
                  <a:pt x="1827" y="2468"/>
                </a:lnTo>
                <a:lnTo>
                  <a:pt x="1828" y="2467"/>
                </a:lnTo>
                <a:lnTo>
                  <a:pt x="1828" y="2464"/>
                </a:lnTo>
                <a:lnTo>
                  <a:pt x="1825" y="2462"/>
                </a:lnTo>
                <a:lnTo>
                  <a:pt x="1840" y="2442"/>
                </a:lnTo>
                <a:lnTo>
                  <a:pt x="1843" y="2445"/>
                </a:lnTo>
                <a:lnTo>
                  <a:pt x="1848" y="2438"/>
                </a:lnTo>
                <a:lnTo>
                  <a:pt x="1849" y="2435"/>
                </a:lnTo>
                <a:lnTo>
                  <a:pt x="1848" y="2430"/>
                </a:lnTo>
                <a:lnTo>
                  <a:pt x="1846" y="2423"/>
                </a:lnTo>
                <a:lnTo>
                  <a:pt x="1842" y="2423"/>
                </a:lnTo>
                <a:lnTo>
                  <a:pt x="1843" y="2424"/>
                </a:lnTo>
                <a:lnTo>
                  <a:pt x="1840" y="2426"/>
                </a:lnTo>
                <a:lnTo>
                  <a:pt x="1836" y="2412"/>
                </a:lnTo>
                <a:lnTo>
                  <a:pt x="1839" y="2412"/>
                </a:lnTo>
                <a:lnTo>
                  <a:pt x="1842" y="2412"/>
                </a:lnTo>
                <a:lnTo>
                  <a:pt x="1839" y="2408"/>
                </a:lnTo>
                <a:lnTo>
                  <a:pt x="1837" y="2401"/>
                </a:lnTo>
                <a:lnTo>
                  <a:pt x="1834" y="2400"/>
                </a:lnTo>
                <a:lnTo>
                  <a:pt x="1836" y="2398"/>
                </a:lnTo>
                <a:lnTo>
                  <a:pt x="1830" y="2383"/>
                </a:lnTo>
                <a:lnTo>
                  <a:pt x="1827" y="2380"/>
                </a:lnTo>
                <a:lnTo>
                  <a:pt x="1852" y="2330"/>
                </a:lnTo>
                <a:lnTo>
                  <a:pt x="1852" y="2329"/>
                </a:lnTo>
                <a:lnTo>
                  <a:pt x="1846" y="2320"/>
                </a:lnTo>
                <a:lnTo>
                  <a:pt x="1796" y="2336"/>
                </a:lnTo>
                <a:lnTo>
                  <a:pt x="1793" y="2338"/>
                </a:lnTo>
                <a:lnTo>
                  <a:pt x="1801" y="2350"/>
                </a:lnTo>
                <a:lnTo>
                  <a:pt x="1798" y="2351"/>
                </a:lnTo>
                <a:lnTo>
                  <a:pt x="1804" y="2368"/>
                </a:lnTo>
                <a:lnTo>
                  <a:pt x="1801" y="2371"/>
                </a:lnTo>
                <a:lnTo>
                  <a:pt x="1787" y="2362"/>
                </a:lnTo>
                <a:lnTo>
                  <a:pt x="1784" y="2367"/>
                </a:lnTo>
                <a:lnTo>
                  <a:pt x="1781" y="2364"/>
                </a:lnTo>
                <a:lnTo>
                  <a:pt x="1745" y="2403"/>
                </a:lnTo>
                <a:lnTo>
                  <a:pt x="1745" y="2404"/>
                </a:lnTo>
                <a:lnTo>
                  <a:pt x="1748" y="2415"/>
                </a:lnTo>
                <a:lnTo>
                  <a:pt x="1806" y="2398"/>
                </a:lnTo>
                <a:lnTo>
                  <a:pt x="1809" y="2400"/>
                </a:lnTo>
                <a:lnTo>
                  <a:pt x="1810" y="2406"/>
                </a:lnTo>
                <a:lnTo>
                  <a:pt x="1809" y="2409"/>
                </a:lnTo>
                <a:lnTo>
                  <a:pt x="1769" y="2420"/>
                </a:lnTo>
                <a:lnTo>
                  <a:pt x="1774" y="2436"/>
                </a:lnTo>
                <a:lnTo>
                  <a:pt x="1772" y="2436"/>
                </a:lnTo>
                <a:lnTo>
                  <a:pt x="1766" y="2420"/>
                </a:lnTo>
                <a:lnTo>
                  <a:pt x="1750" y="2424"/>
                </a:lnTo>
                <a:lnTo>
                  <a:pt x="1750" y="2426"/>
                </a:lnTo>
                <a:lnTo>
                  <a:pt x="1753" y="2441"/>
                </a:lnTo>
                <a:lnTo>
                  <a:pt x="1768" y="2450"/>
                </a:lnTo>
                <a:lnTo>
                  <a:pt x="1775" y="2447"/>
                </a:lnTo>
                <a:lnTo>
                  <a:pt x="1774" y="2441"/>
                </a:lnTo>
                <a:lnTo>
                  <a:pt x="1775" y="2441"/>
                </a:lnTo>
                <a:lnTo>
                  <a:pt x="1777" y="2448"/>
                </a:lnTo>
                <a:lnTo>
                  <a:pt x="1781" y="2447"/>
                </a:lnTo>
                <a:lnTo>
                  <a:pt x="1781" y="2450"/>
                </a:lnTo>
                <a:lnTo>
                  <a:pt x="1763" y="2453"/>
                </a:lnTo>
                <a:lnTo>
                  <a:pt x="1759" y="2454"/>
                </a:lnTo>
                <a:lnTo>
                  <a:pt x="1759" y="2456"/>
                </a:lnTo>
                <a:lnTo>
                  <a:pt x="1777" y="2451"/>
                </a:lnTo>
                <a:lnTo>
                  <a:pt x="1778" y="2453"/>
                </a:lnTo>
                <a:lnTo>
                  <a:pt x="1778" y="2454"/>
                </a:lnTo>
                <a:lnTo>
                  <a:pt x="1780" y="2457"/>
                </a:lnTo>
                <a:lnTo>
                  <a:pt x="1781" y="2459"/>
                </a:lnTo>
                <a:lnTo>
                  <a:pt x="1784" y="2459"/>
                </a:lnTo>
                <a:lnTo>
                  <a:pt x="1787" y="2461"/>
                </a:lnTo>
                <a:lnTo>
                  <a:pt x="1787" y="2459"/>
                </a:lnTo>
                <a:lnTo>
                  <a:pt x="1789" y="2459"/>
                </a:lnTo>
                <a:lnTo>
                  <a:pt x="1777" y="2544"/>
                </a:lnTo>
                <a:lnTo>
                  <a:pt x="1796" y="2547"/>
                </a:lnTo>
                <a:lnTo>
                  <a:pt x="1796" y="2548"/>
                </a:lnTo>
                <a:lnTo>
                  <a:pt x="1771" y="2545"/>
                </a:lnTo>
                <a:lnTo>
                  <a:pt x="1771" y="2547"/>
                </a:lnTo>
                <a:lnTo>
                  <a:pt x="1728" y="2541"/>
                </a:lnTo>
                <a:lnTo>
                  <a:pt x="1725" y="2542"/>
                </a:lnTo>
                <a:lnTo>
                  <a:pt x="1722" y="2547"/>
                </a:lnTo>
                <a:lnTo>
                  <a:pt x="1718" y="2548"/>
                </a:lnTo>
                <a:lnTo>
                  <a:pt x="1713" y="2548"/>
                </a:lnTo>
                <a:lnTo>
                  <a:pt x="1704" y="2547"/>
                </a:lnTo>
                <a:lnTo>
                  <a:pt x="1700" y="2545"/>
                </a:lnTo>
                <a:lnTo>
                  <a:pt x="1698" y="2545"/>
                </a:lnTo>
                <a:lnTo>
                  <a:pt x="1698" y="2544"/>
                </a:lnTo>
                <a:lnTo>
                  <a:pt x="1701" y="2544"/>
                </a:lnTo>
                <a:lnTo>
                  <a:pt x="1704" y="2544"/>
                </a:lnTo>
                <a:lnTo>
                  <a:pt x="1704" y="2542"/>
                </a:lnTo>
                <a:lnTo>
                  <a:pt x="1703" y="2541"/>
                </a:lnTo>
                <a:lnTo>
                  <a:pt x="1703" y="2539"/>
                </a:lnTo>
                <a:lnTo>
                  <a:pt x="1701" y="2539"/>
                </a:lnTo>
                <a:lnTo>
                  <a:pt x="1703" y="2533"/>
                </a:lnTo>
                <a:lnTo>
                  <a:pt x="1706" y="2533"/>
                </a:lnTo>
                <a:lnTo>
                  <a:pt x="1707" y="2527"/>
                </a:lnTo>
                <a:lnTo>
                  <a:pt x="1709" y="2529"/>
                </a:lnTo>
                <a:lnTo>
                  <a:pt x="1713" y="2526"/>
                </a:lnTo>
                <a:lnTo>
                  <a:pt x="1719" y="2498"/>
                </a:lnTo>
                <a:lnTo>
                  <a:pt x="1721" y="2485"/>
                </a:lnTo>
                <a:lnTo>
                  <a:pt x="1721" y="2473"/>
                </a:lnTo>
                <a:lnTo>
                  <a:pt x="1721" y="2464"/>
                </a:lnTo>
                <a:lnTo>
                  <a:pt x="1721" y="2456"/>
                </a:lnTo>
                <a:lnTo>
                  <a:pt x="1721" y="2450"/>
                </a:lnTo>
                <a:lnTo>
                  <a:pt x="1719" y="2448"/>
                </a:lnTo>
                <a:lnTo>
                  <a:pt x="1719" y="2445"/>
                </a:lnTo>
                <a:lnTo>
                  <a:pt x="1718" y="2433"/>
                </a:lnTo>
                <a:lnTo>
                  <a:pt x="1719" y="2430"/>
                </a:lnTo>
                <a:lnTo>
                  <a:pt x="1712" y="2432"/>
                </a:lnTo>
                <a:lnTo>
                  <a:pt x="1712" y="2433"/>
                </a:lnTo>
                <a:lnTo>
                  <a:pt x="1712" y="2436"/>
                </a:lnTo>
                <a:lnTo>
                  <a:pt x="1713" y="2439"/>
                </a:lnTo>
                <a:lnTo>
                  <a:pt x="1713" y="2442"/>
                </a:lnTo>
                <a:lnTo>
                  <a:pt x="1713" y="2464"/>
                </a:lnTo>
                <a:lnTo>
                  <a:pt x="1712" y="2482"/>
                </a:lnTo>
                <a:lnTo>
                  <a:pt x="1712" y="2483"/>
                </a:lnTo>
                <a:lnTo>
                  <a:pt x="1709" y="2483"/>
                </a:lnTo>
                <a:lnTo>
                  <a:pt x="1707" y="2482"/>
                </a:lnTo>
                <a:lnTo>
                  <a:pt x="1695" y="2473"/>
                </a:lnTo>
                <a:lnTo>
                  <a:pt x="1680" y="2491"/>
                </a:lnTo>
                <a:lnTo>
                  <a:pt x="1674" y="2501"/>
                </a:lnTo>
                <a:lnTo>
                  <a:pt x="1678" y="2507"/>
                </a:lnTo>
                <a:lnTo>
                  <a:pt x="1684" y="2518"/>
                </a:lnTo>
                <a:lnTo>
                  <a:pt x="1687" y="2526"/>
                </a:lnTo>
                <a:lnTo>
                  <a:pt x="1686" y="2527"/>
                </a:lnTo>
                <a:lnTo>
                  <a:pt x="1681" y="2517"/>
                </a:lnTo>
                <a:lnTo>
                  <a:pt x="1678" y="2512"/>
                </a:lnTo>
                <a:lnTo>
                  <a:pt x="1672" y="2514"/>
                </a:lnTo>
                <a:lnTo>
                  <a:pt x="1665" y="2515"/>
                </a:lnTo>
                <a:lnTo>
                  <a:pt x="1659" y="2517"/>
                </a:lnTo>
                <a:lnTo>
                  <a:pt x="1650" y="2523"/>
                </a:lnTo>
                <a:lnTo>
                  <a:pt x="1647" y="2526"/>
                </a:lnTo>
                <a:lnTo>
                  <a:pt x="1644" y="2529"/>
                </a:lnTo>
                <a:lnTo>
                  <a:pt x="1639" y="2535"/>
                </a:lnTo>
                <a:lnTo>
                  <a:pt x="1638" y="2536"/>
                </a:lnTo>
                <a:lnTo>
                  <a:pt x="1633" y="2541"/>
                </a:lnTo>
                <a:lnTo>
                  <a:pt x="1628" y="2548"/>
                </a:lnTo>
                <a:lnTo>
                  <a:pt x="1627" y="2551"/>
                </a:lnTo>
                <a:lnTo>
                  <a:pt x="1625" y="2554"/>
                </a:lnTo>
                <a:lnTo>
                  <a:pt x="1621" y="2560"/>
                </a:lnTo>
                <a:lnTo>
                  <a:pt x="1621" y="2563"/>
                </a:lnTo>
                <a:lnTo>
                  <a:pt x="1621" y="2565"/>
                </a:lnTo>
                <a:lnTo>
                  <a:pt x="1622" y="2567"/>
                </a:lnTo>
                <a:lnTo>
                  <a:pt x="1618" y="2573"/>
                </a:lnTo>
                <a:lnTo>
                  <a:pt x="1612" y="2580"/>
                </a:lnTo>
                <a:lnTo>
                  <a:pt x="1609" y="2588"/>
                </a:lnTo>
                <a:lnTo>
                  <a:pt x="1606" y="2594"/>
                </a:lnTo>
                <a:lnTo>
                  <a:pt x="1603" y="2600"/>
                </a:lnTo>
                <a:lnTo>
                  <a:pt x="1601" y="2601"/>
                </a:lnTo>
                <a:lnTo>
                  <a:pt x="1598" y="2604"/>
                </a:lnTo>
                <a:lnTo>
                  <a:pt x="1595" y="2612"/>
                </a:lnTo>
                <a:lnTo>
                  <a:pt x="1594" y="2616"/>
                </a:lnTo>
                <a:lnTo>
                  <a:pt x="1591" y="2621"/>
                </a:lnTo>
                <a:lnTo>
                  <a:pt x="1588" y="2626"/>
                </a:lnTo>
                <a:lnTo>
                  <a:pt x="1586" y="2629"/>
                </a:lnTo>
                <a:lnTo>
                  <a:pt x="1586" y="2630"/>
                </a:lnTo>
                <a:lnTo>
                  <a:pt x="1583" y="2633"/>
                </a:lnTo>
                <a:lnTo>
                  <a:pt x="1582" y="2638"/>
                </a:lnTo>
                <a:lnTo>
                  <a:pt x="1582" y="2639"/>
                </a:lnTo>
                <a:lnTo>
                  <a:pt x="1578" y="2644"/>
                </a:lnTo>
                <a:lnTo>
                  <a:pt x="1577" y="2648"/>
                </a:lnTo>
                <a:lnTo>
                  <a:pt x="1574" y="2653"/>
                </a:lnTo>
                <a:lnTo>
                  <a:pt x="1572" y="2657"/>
                </a:lnTo>
                <a:lnTo>
                  <a:pt x="1566" y="2666"/>
                </a:lnTo>
                <a:lnTo>
                  <a:pt x="1565" y="2673"/>
                </a:lnTo>
                <a:lnTo>
                  <a:pt x="1563" y="2676"/>
                </a:lnTo>
                <a:lnTo>
                  <a:pt x="1562" y="2679"/>
                </a:lnTo>
                <a:lnTo>
                  <a:pt x="1560" y="2682"/>
                </a:lnTo>
                <a:lnTo>
                  <a:pt x="1557" y="2688"/>
                </a:lnTo>
                <a:lnTo>
                  <a:pt x="1556" y="2691"/>
                </a:lnTo>
                <a:lnTo>
                  <a:pt x="1557" y="2694"/>
                </a:lnTo>
                <a:lnTo>
                  <a:pt x="1554" y="2695"/>
                </a:lnTo>
                <a:lnTo>
                  <a:pt x="1553" y="2698"/>
                </a:lnTo>
                <a:lnTo>
                  <a:pt x="1551" y="2704"/>
                </a:lnTo>
                <a:lnTo>
                  <a:pt x="1550" y="2707"/>
                </a:lnTo>
                <a:lnTo>
                  <a:pt x="1547" y="2712"/>
                </a:lnTo>
                <a:lnTo>
                  <a:pt x="1545" y="2716"/>
                </a:lnTo>
                <a:lnTo>
                  <a:pt x="1544" y="2721"/>
                </a:lnTo>
                <a:lnTo>
                  <a:pt x="1542" y="2724"/>
                </a:lnTo>
                <a:lnTo>
                  <a:pt x="1539" y="2729"/>
                </a:lnTo>
                <a:lnTo>
                  <a:pt x="1536" y="2736"/>
                </a:lnTo>
                <a:lnTo>
                  <a:pt x="1535" y="2738"/>
                </a:lnTo>
                <a:lnTo>
                  <a:pt x="1533" y="2744"/>
                </a:lnTo>
                <a:lnTo>
                  <a:pt x="1530" y="2751"/>
                </a:lnTo>
                <a:lnTo>
                  <a:pt x="1529" y="2754"/>
                </a:lnTo>
                <a:lnTo>
                  <a:pt x="1527" y="2760"/>
                </a:lnTo>
                <a:lnTo>
                  <a:pt x="1524" y="2765"/>
                </a:lnTo>
                <a:lnTo>
                  <a:pt x="1523" y="2772"/>
                </a:lnTo>
                <a:lnTo>
                  <a:pt x="1523" y="2780"/>
                </a:lnTo>
                <a:lnTo>
                  <a:pt x="1523" y="2788"/>
                </a:lnTo>
                <a:lnTo>
                  <a:pt x="1524" y="2789"/>
                </a:lnTo>
                <a:lnTo>
                  <a:pt x="1529" y="2791"/>
                </a:lnTo>
                <a:lnTo>
                  <a:pt x="1539" y="2795"/>
                </a:lnTo>
                <a:lnTo>
                  <a:pt x="1551" y="2800"/>
                </a:lnTo>
                <a:lnTo>
                  <a:pt x="1551" y="2801"/>
                </a:lnTo>
                <a:lnTo>
                  <a:pt x="1551" y="2804"/>
                </a:lnTo>
                <a:lnTo>
                  <a:pt x="1548" y="2812"/>
                </a:lnTo>
                <a:lnTo>
                  <a:pt x="1547" y="2812"/>
                </a:lnTo>
                <a:lnTo>
                  <a:pt x="1547" y="2809"/>
                </a:lnTo>
                <a:lnTo>
                  <a:pt x="1545" y="2809"/>
                </a:lnTo>
                <a:lnTo>
                  <a:pt x="1544" y="2809"/>
                </a:lnTo>
                <a:lnTo>
                  <a:pt x="1544" y="2807"/>
                </a:lnTo>
                <a:lnTo>
                  <a:pt x="1545" y="2806"/>
                </a:lnTo>
                <a:lnTo>
                  <a:pt x="1544" y="2803"/>
                </a:lnTo>
                <a:lnTo>
                  <a:pt x="1542" y="2801"/>
                </a:lnTo>
                <a:lnTo>
                  <a:pt x="1539" y="2800"/>
                </a:lnTo>
                <a:lnTo>
                  <a:pt x="1533" y="2797"/>
                </a:lnTo>
                <a:lnTo>
                  <a:pt x="1529" y="2795"/>
                </a:lnTo>
                <a:lnTo>
                  <a:pt x="1526" y="2797"/>
                </a:lnTo>
                <a:lnTo>
                  <a:pt x="1523" y="2798"/>
                </a:lnTo>
                <a:lnTo>
                  <a:pt x="1519" y="2800"/>
                </a:lnTo>
                <a:lnTo>
                  <a:pt x="1516" y="2803"/>
                </a:lnTo>
                <a:lnTo>
                  <a:pt x="1513" y="2806"/>
                </a:lnTo>
                <a:lnTo>
                  <a:pt x="1509" y="2812"/>
                </a:lnTo>
                <a:lnTo>
                  <a:pt x="1507" y="2815"/>
                </a:lnTo>
                <a:lnTo>
                  <a:pt x="1504" y="2821"/>
                </a:lnTo>
                <a:lnTo>
                  <a:pt x="1503" y="2825"/>
                </a:lnTo>
                <a:lnTo>
                  <a:pt x="1501" y="2830"/>
                </a:lnTo>
                <a:lnTo>
                  <a:pt x="1497" y="2836"/>
                </a:lnTo>
                <a:lnTo>
                  <a:pt x="1492" y="2847"/>
                </a:lnTo>
                <a:lnTo>
                  <a:pt x="1488" y="2859"/>
                </a:lnTo>
                <a:lnTo>
                  <a:pt x="1483" y="2866"/>
                </a:lnTo>
                <a:lnTo>
                  <a:pt x="1480" y="2871"/>
                </a:lnTo>
                <a:lnTo>
                  <a:pt x="1480" y="2874"/>
                </a:lnTo>
                <a:lnTo>
                  <a:pt x="1482" y="2875"/>
                </a:lnTo>
                <a:lnTo>
                  <a:pt x="1480" y="2877"/>
                </a:lnTo>
                <a:lnTo>
                  <a:pt x="1480" y="2878"/>
                </a:lnTo>
                <a:lnTo>
                  <a:pt x="1480" y="2881"/>
                </a:lnTo>
                <a:lnTo>
                  <a:pt x="1479" y="2883"/>
                </a:lnTo>
                <a:lnTo>
                  <a:pt x="1477" y="2883"/>
                </a:lnTo>
                <a:lnTo>
                  <a:pt x="1474" y="2885"/>
                </a:lnTo>
                <a:lnTo>
                  <a:pt x="1473" y="2888"/>
                </a:lnTo>
                <a:lnTo>
                  <a:pt x="1473" y="2891"/>
                </a:lnTo>
                <a:lnTo>
                  <a:pt x="1474" y="2891"/>
                </a:lnTo>
                <a:lnTo>
                  <a:pt x="1474" y="2892"/>
                </a:lnTo>
                <a:lnTo>
                  <a:pt x="1474" y="2894"/>
                </a:lnTo>
                <a:lnTo>
                  <a:pt x="1473" y="2892"/>
                </a:lnTo>
                <a:lnTo>
                  <a:pt x="1471" y="2891"/>
                </a:lnTo>
                <a:lnTo>
                  <a:pt x="1470" y="2892"/>
                </a:lnTo>
                <a:lnTo>
                  <a:pt x="1468" y="2894"/>
                </a:lnTo>
                <a:lnTo>
                  <a:pt x="1467" y="2895"/>
                </a:lnTo>
                <a:lnTo>
                  <a:pt x="1467" y="2898"/>
                </a:lnTo>
                <a:lnTo>
                  <a:pt x="1470" y="2900"/>
                </a:lnTo>
                <a:lnTo>
                  <a:pt x="1471" y="2900"/>
                </a:lnTo>
                <a:lnTo>
                  <a:pt x="1470" y="2901"/>
                </a:lnTo>
                <a:lnTo>
                  <a:pt x="1468" y="2903"/>
                </a:lnTo>
                <a:lnTo>
                  <a:pt x="1465" y="2906"/>
                </a:lnTo>
                <a:lnTo>
                  <a:pt x="1465" y="2909"/>
                </a:lnTo>
                <a:lnTo>
                  <a:pt x="1467" y="2910"/>
                </a:lnTo>
                <a:lnTo>
                  <a:pt x="1467" y="2912"/>
                </a:lnTo>
                <a:lnTo>
                  <a:pt x="1465" y="2913"/>
                </a:lnTo>
                <a:lnTo>
                  <a:pt x="1460" y="2918"/>
                </a:lnTo>
                <a:lnTo>
                  <a:pt x="1457" y="2922"/>
                </a:lnTo>
                <a:lnTo>
                  <a:pt x="1454" y="2931"/>
                </a:lnTo>
                <a:lnTo>
                  <a:pt x="1451" y="2934"/>
                </a:lnTo>
                <a:lnTo>
                  <a:pt x="1447" y="2942"/>
                </a:lnTo>
                <a:lnTo>
                  <a:pt x="1442" y="2950"/>
                </a:lnTo>
                <a:lnTo>
                  <a:pt x="1438" y="2957"/>
                </a:lnTo>
                <a:lnTo>
                  <a:pt x="1435" y="2965"/>
                </a:lnTo>
                <a:lnTo>
                  <a:pt x="1432" y="2972"/>
                </a:lnTo>
                <a:lnTo>
                  <a:pt x="1427" y="2980"/>
                </a:lnTo>
                <a:lnTo>
                  <a:pt x="1424" y="2986"/>
                </a:lnTo>
                <a:lnTo>
                  <a:pt x="1420" y="2995"/>
                </a:lnTo>
                <a:lnTo>
                  <a:pt x="1417" y="3003"/>
                </a:lnTo>
                <a:lnTo>
                  <a:pt x="1414" y="3007"/>
                </a:lnTo>
                <a:lnTo>
                  <a:pt x="1412" y="3012"/>
                </a:lnTo>
                <a:lnTo>
                  <a:pt x="1407" y="3019"/>
                </a:lnTo>
                <a:lnTo>
                  <a:pt x="1406" y="3024"/>
                </a:lnTo>
                <a:lnTo>
                  <a:pt x="1407" y="3025"/>
                </a:lnTo>
                <a:lnTo>
                  <a:pt x="1409" y="3033"/>
                </a:lnTo>
                <a:lnTo>
                  <a:pt x="1409" y="3034"/>
                </a:lnTo>
                <a:lnTo>
                  <a:pt x="1409" y="3037"/>
                </a:lnTo>
                <a:lnTo>
                  <a:pt x="1407" y="3037"/>
                </a:lnTo>
                <a:lnTo>
                  <a:pt x="1407" y="3034"/>
                </a:lnTo>
                <a:lnTo>
                  <a:pt x="1406" y="3031"/>
                </a:lnTo>
                <a:lnTo>
                  <a:pt x="1404" y="3031"/>
                </a:lnTo>
                <a:lnTo>
                  <a:pt x="1404" y="3034"/>
                </a:lnTo>
                <a:lnTo>
                  <a:pt x="1404" y="3036"/>
                </a:lnTo>
                <a:lnTo>
                  <a:pt x="1401" y="3037"/>
                </a:lnTo>
                <a:lnTo>
                  <a:pt x="1400" y="3036"/>
                </a:lnTo>
                <a:lnTo>
                  <a:pt x="1398" y="3034"/>
                </a:lnTo>
                <a:lnTo>
                  <a:pt x="1395" y="3034"/>
                </a:lnTo>
                <a:lnTo>
                  <a:pt x="1392" y="3034"/>
                </a:lnTo>
                <a:lnTo>
                  <a:pt x="1391" y="3036"/>
                </a:lnTo>
                <a:lnTo>
                  <a:pt x="1389" y="3037"/>
                </a:lnTo>
                <a:lnTo>
                  <a:pt x="1389" y="3039"/>
                </a:lnTo>
                <a:lnTo>
                  <a:pt x="1388" y="3040"/>
                </a:lnTo>
                <a:lnTo>
                  <a:pt x="1385" y="3044"/>
                </a:lnTo>
                <a:lnTo>
                  <a:pt x="1382" y="3045"/>
                </a:lnTo>
                <a:lnTo>
                  <a:pt x="1380" y="3047"/>
                </a:lnTo>
                <a:lnTo>
                  <a:pt x="1379" y="3048"/>
                </a:lnTo>
                <a:lnTo>
                  <a:pt x="1377" y="3048"/>
                </a:lnTo>
                <a:lnTo>
                  <a:pt x="1377" y="3050"/>
                </a:lnTo>
                <a:lnTo>
                  <a:pt x="1376" y="3051"/>
                </a:lnTo>
                <a:lnTo>
                  <a:pt x="1377" y="3053"/>
                </a:lnTo>
                <a:lnTo>
                  <a:pt x="1377" y="3054"/>
                </a:lnTo>
                <a:lnTo>
                  <a:pt x="1379" y="3054"/>
                </a:lnTo>
                <a:lnTo>
                  <a:pt x="1377" y="3054"/>
                </a:lnTo>
                <a:lnTo>
                  <a:pt x="1376" y="3054"/>
                </a:lnTo>
                <a:lnTo>
                  <a:pt x="1374" y="3056"/>
                </a:lnTo>
                <a:lnTo>
                  <a:pt x="1373" y="3056"/>
                </a:lnTo>
                <a:lnTo>
                  <a:pt x="1371" y="3056"/>
                </a:lnTo>
                <a:lnTo>
                  <a:pt x="1370" y="3057"/>
                </a:lnTo>
                <a:lnTo>
                  <a:pt x="1368" y="3059"/>
                </a:lnTo>
                <a:lnTo>
                  <a:pt x="1367" y="3062"/>
                </a:lnTo>
                <a:lnTo>
                  <a:pt x="1365" y="3063"/>
                </a:lnTo>
                <a:lnTo>
                  <a:pt x="1365" y="3065"/>
                </a:lnTo>
                <a:lnTo>
                  <a:pt x="1365" y="3066"/>
                </a:lnTo>
                <a:lnTo>
                  <a:pt x="1364" y="3066"/>
                </a:lnTo>
                <a:lnTo>
                  <a:pt x="1362" y="3066"/>
                </a:lnTo>
                <a:lnTo>
                  <a:pt x="1362" y="3065"/>
                </a:lnTo>
                <a:lnTo>
                  <a:pt x="1361" y="3063"/>
                </a:lnTo>
                <a:lnTo>
                  <a:pt x="1359" y="3063"/>
                </a:lnTo>
                <a:lnTo>
                  <a:pt x="1358" y="3062"/>
                </a:lnTo>
                <a:lnTo>
                  <a:pt x="1356" y="3062"/>
                </a:lnTo>
                <a:lnTo>
                  <a:pt x="1355" y="3062"/>
                </a:lnTo>
                <a:lnTo>
                  <a:pt x="1355" y="3060"/>
                </a:lnTo>
                <a:lnTo>
                  <a:pt x="1353" y="3060"/>
                </a:lnTo>
                <a:lnTo>
                  <a:pt x="1351" y="3060"/>
                </a:lnTo>
                <a:lnTo>
                  <a:pt x="1350" y="3062"/>
                </a:lnTo>
                <a:lnTo>
                  <a:pt x="1348" y="3062"/>
                </a:lnTo>
                <a:lnTo>
                  <a:pt x="1345" y="3063"/>
                </a:lnTo>
                <a:lnTo>
                  <a:pt x="1342" y="3066"/>
                </a:lnTo>
                <a:lnTo>
                  <a:pt x="1338" y="3071"/>
                </a:lnTo>
                <a:lnTo>
                  <a:pt x="1332" y="3075"/>
                </a:lnTo>
                <a:lnTo>
                  <a:pt x="1329" y="3081"/>
                </a:lnTo>
                <a:lnTo>
                  <a:pt x="1324" y="3084"/>
                </a:lnTo>
                <a:lnTo>
                  <a:pt x="1321" y="3090"/>
                </a:lnTo>
                <a:lnTo>
                  <a:pt x="1318" y="3093"/>
                </a:lnTo>
                <a:lnTo>
                  <a:pt x="1315" y="3097"/>
                </a:lnTo>
                <a:lnTo>
                  <a:pt x="1314" y="3100"/>
                </a:lnTo>
                <a:lnTo>
                  <a:pt x="1311" y="3103"/>
                </a:lnTo>
                <a:lnTo>
                  <a:pt x="1309" y="3106"/>
                </a:lnTo>
                <a:lnTo>
                  <a:pt x="1308" y="3109"/>
                </a:lnTo>
                <a:lnTo>
                  <a:pt x="1306" y="3110"/>
                </a:lnTo>
                <a:lnTo>
                  <a:pt x="1305" y="3113"/>
                </a:lnTo>
                <a:lnTo>
                  <a:pt x="1303" y="3115"/>
                </a:lnTo>
                <a:lnTo>
                  <a:pt x="1302" y="3116"/>
                </a:lnTo>
                <a:lnTo>
                  <a:pt x="1300" y="3118"/>
                </a:lnTo>
                <a:lnTo>
                  <a:pt x="1299" y="3121"/>
                </a:lnTo>
                <a:lnTo>
                  <a:pt x="1297" y="3122"/>
                </a:lnTo>
                <a:lnTo>
                  <a:pt x="1295" y="3125"/>
                </a:lnTo>
                <a:lnTo>
                  <a:pt x="1292" y="3128"/>
                </a:lnTo>
                <a:lnTo>
                  <a:pt x="1286" y="3136"/>
                </a:lnTo>
                <a:lnTo>
                  <a:pt x="1282" y="3140"/>
                </a:lnTo>
                <a:lnTo>
                  <a:pt x="1279" y="3145"/>
                </a:lnTo>
                <a:lnTo>
                  <a:pt x="1276" y="3150"/>
                </a:lnTo>
                <a:lnTo>
                  <a:pt x="1271" y="3154"/>
                </a:lnTo>
                <a:lnTo>
                  <a:pt x="1268" y="3159"/>
                </a:lnTo>
                <a:lnTo>
                  <a:pt x="1265" y="3162"/>
                </a:lnTo>
                <a:lnTo>
                  <a:pt x="1262" y="3165"/>
                </a:lnTo>
                <a:lnTo>
                  <a:pt x="1261" y="3169"/>
                </a:lnTo>
                <a:lnTo>
                  <a:pt x="1258" y="3172"/>
                </a:lnTo>
                <a:lnTo>
                  <a:pt x="1255" y="3177"/>
                </a:lnTo>
                <a:lnTo>
                  <a:pt x="1253" y="3180"/>
                </a:lnTo>
                <a:lnTo>
                  <a:pt x="1250" y="3183"/>
                </a:lnTo>
                <a:lnTo>
                  <a:pt x="1249" y="3186"/>
                </a:lnTo>
                <a:lnTo>
                  <a:pt x="1246" y="3190"/>
                </a:lnTo>
                <a:lnTo>
                  <a:pt x="1241" y="3195"/>
                </a:lnTo>
                <a:lnTo>
                  <a:pt x="1238" y="3198"/>
                </a:lnTo>
                <a:lnTo>
                  <a:pt x="1236" y="3199"/>
                </a:lnTo>
                <a:lnTo>
                  <a:pt x="1232" y="3204"/>
                </a:lnTo>
                <a:lnTo>
                  <a:pt x="1230" y="3207"/>
                </a:lnTo>
                <a:lnTo>
                  <a:pt x="1229" y="3210"/>
                </a:lnTo>
                <a:lnTo>
                  <a:pt x="1226" y="3212"/>
                </a:lnTo>
                <a:lnTo>
                  <a:pt x="1224" y="3215"/>
                </a:lnTo>
                <a:lnTo>
                  <a:pt x="1223" y="3218"/>
                </a:lnTo>
                <a:lnTo>
                  <a:pt x="1221" y="3219"/>
                </a:lnTo>
                <a:lnTo>
                  <a:pt x="1220" y="3221"/>
                </a:lnTo>
                <a:lnTo>
                  <a:pt x="1218" y="3224"/>
                </a:lnTo>
                <a:lnTo>
                  <a:pt x="1215" y="3228"/>
                </a:lnTo>
                <a:lnTo>
                  <a:pt x="1212" y="3231"/>
                </a:lnTo>
                <a:lnTo>
                  <a:pt x="1208" y="3237"/>
                </a:lnTo>
                <a:lnTo>
                  <a:pt x="1203" y="3243"/>
                </a:lnTo>
                <a:lnTo>
                  <a:pt x="1200" y="3249"/>
                </a:lnTo>
                <a:lnTo>
                  <a:pt x="1194" y="3257"/>
                </a:lnTo>
                <a:lnTo>
                  <a:pt x="1191" y="3262"/>
                </a:lnTo>
                <a:lnTo>
                  <a:pt x="1185" y="3269"/>
                </a:lnTo>
                <a:lnTo>
                  <a:pt x="1173" y="3263"/>
                </a:lnTo>
                <a:lnTo>
                  <a:pt x="1152" y="3252"/>
                </a:lnTo>
                <a:lnTo>
                  <a:pt x="1109" y="3233"/>
                </a:lnTo>
                <a:lnTo>
                  <a:pt x="1103" y="3239"/>
                </a:lnTo>
                <a:lnTo>
                  <a:pt x="1088" y="3236"/>
                </a:lnTo>
                <a:lnTo>
                  <a:pt x="1085" y="3234"/>
                </a:lnTo>
                <a:lnTo>
                  <a:pt x="1082" y="3234"/>
                </a:lnTo>
                <a:lnTo>
                  <a:pt x="1076" y="3237"/>
                </a:lnTo>
                <a:lnTo>
                  <a:pt x="1075" y="3237"/>
                </a:lnTo>
                <a:lnTo>
                  <a:pt x="1071" y="3237"/>
                </a:lnTo>
                <a:lnTo>
                  <a:pt x="1068" y="3237"/>
                </a:lnTo>
                <a:lnTo>
                  <a:pt x="1062" y="3236"/>
                </a:lnTo>
                <a:lnTo>
                  <a:pt x="1055" y="3233"/>
                </a:lnTo>
                <a:lnTo>
                  <a:pt x="1052" y="3233"/>
                </a:lnTo>
                <a:lnTo>
                  <a:pt x="1050" y="3233"/>
                </a:lnTo>
                <a:lnTo>
                  <a:pt x="1049" y="3231"/>
                </a:lnTo>
                <a:lnTo>
                  <a:pt x="1047" y="3231"/>
                </a:lnTo>
                <a:lnTo>
                  <a:pt x="1049" y="3227"/>
                </a:lnTo>
                <a:lnTo>
                  <a:pt x="1043" y="3225"/>
                </a:lnTo>
                <a:lnTo>
                  <a:pt x="1040" y="3225"/>
                </a:lnTo>
                <a:lnTo>
                  <a:pt x="1031" y="3221"/>
                </a:lnTo>
                <a:lnTo>
                  <a:pt x="1029" y="3219"/>
                </a:lnTo>
                <a:lnTo>
                  <a:pt x="1019" y="3224"/>
                </a:lnTo>
                <a:lnTo>
                  <a:pt x="1016" y="3224"/>
                </a:lnTo>
                <a:lnTo>
                  <a:pt x="1012" y="3224"/>
                </a:lnTo>
                <a:lnTo>
                  <a:pt x="1009" y="3224"/>
                </a:lnTo>
                <a:lnTo>
                  <a:pt x="1000" y="3222"/>
                </a:lnTo>
                <a:lnTo>
                  <a:pt x="993" y="3219"/>
                </a:lnTo>
                <a:lnTo>
                  <a:pt x="990" y="3218"/>
                </a:lnTo>
                <a:lnTo>
                  <a:pt x="988" y="3216"/>
                </a:lnTo>
                <a:lnTo>
                  <a:pt x="988" y="3213"/>
                </a:lnTo>
                <a:lnTo>
                  <a:pt x="988" y="3210"/>
                </a:lnTo>
                <a:lnTo>
                  <a:pt x="990" y="3207"/>
                </a:lnTo>
                <a:lnTo>
                  <a:pt x="991" y="3204"/>
                </a:lnTo>
                <a:lnTo>
                  <a:pt x="997" y="3196"/>
                </a:lnTo>
                <a:lnTo>
                  <a:pt x="1000" y="3193"/>
                </a:lnTo>
                <a:lnTo>
                  <a:pt x="1003" y="3190"/>
                </a:lnTo>
                <a:lnTo>
                  <a:pt x="1003" y="3187"/>
                </a:lnTo>
                <a:lnTo>
                  <a:pt x="1005" y="3184"/>
                </a:lnTo>
                <a:lnTo>
                  <a:pt x="1005" y="3183"/>
                </a:lnTo>
                <a:lnTo>
                  <a:pt x="1005" y="3180"/>
                </a:lnTo>
                <a:lnTo>
                  <a:pt x="1003" y="3177"/>
                </a:lnTo>
                <a:lnTo>
                  <a:pt x="1000" y="3178"/>
                </a:lnTo>
                <a:lnTo>
                  <a:pt x="994" y="3178"/>
                </a:lnTo>
                <a:lnTo>
                  <a:pt x="987" y="3178"/>
                </a:lnTo>
                <a:lnTo>
                  <a:pt x="987" y="3181"/>
                </a:lnTo>
                <a:lnTo>
                  <a:pt x="987" y="3183"/>
                </a:lnTo>
                <a:lnTo>
                  <a:pt x="985" y="3184"/>
                </a:lnTo>
                <a:lnTo>
                  <a:pt x="984" y="3186"/>
                </a:lnTo>
                <a:lnTo>
                  <a:pt x="979" y="3186"/>
                </a:lnTo>
                <a:lnTo>
                  <a:pt x="975" y="3186"/>
                </a:lnTo>
                <a:lnTo>
                  <a:pt x="970" y="3187"/>
                </a:lnTo>
                <a:lnTo>
                  <a:pt x="964" y="3190"/>
                </a:lnTo>
                <a:lnTo>
                  <a:pt x="956" y="3201"/>
                </a:lnTo>
                <a:lnTo>
                  <a:pt x="955" y="3206"/>
                </a:lnTo>
                <a:lnTo>
                  <a:pt x="949" y="3216"/>
                </a:lnTo>
                <a:lnTo>
                  <a:pt x="947" y="3221"/>
                </a:lnTo>
                <a:lnTo>
                  <a:pt x="943" y="3228"/>
                </a:lnTo>
                <a:lnTo>
                  <a:pt x="935" y="3234"/>
                </a:lnTo>
                <a:lnTo>
                  <a:pt x="929" y="3240"/>
                </a:lnTo>
                <a:lnTo>
                  <a:pt x="928" y="3245"/>
                </a:lnTo>
                <a:lnTo>
                  <a:pt x="922" y="3256"/>
                </a:lnTo>
                <a:lnTo>
                  <a:pt x="919" y="3260"/>
                </a:lnTo>
                <a:lnTo>
                  <a:pt x="919" y="3266"/>
                </a:lnTo>
                <a:lnTo>
                  <a:pt x="919" y="3269"/>
                </a:lnTo>
                <a:lnTo>
                  <a:pt x="920" y="3274"/>
                </a:lnTo>
                <a:lnTo>
                  <a:pt x="919" y="3277"/>
                </a:lnTo>
                <a:lnTo>
                  <a:pt x="917" y="3278"/>
                </a:lnTo>
                <a:lnTo>
                  <a:pt x="916" y="3280"/>
                </a:lnTo>
                <a:lnTo>
                  <a:pt x="913" y="3280"/>
                </a:lnTo>
                <a:lnTo>
                  <a:pt x="910" y="3280"/>
                </a:lnTo>
                <a:lnTo>
                  <a:pt x="905" y="3280"/>
                </a:lnTo>
                <a:lnTo>
                  <a:pt x="900" y="3277"/>
                </a:lnTo>
                <a:lnTo>
                  <a:pt x="896" y="3274"/>
                </a:lnTo>
                <a:lnTo>
                  <a:pt x="888" y="3269"/>
                </a:lnTo>
                <a:lnTo>
                  <a:pt x="878" y="3274"/>
                </a:lnTo>
                <a:lnTo>
                  <a:pt x="876" y="3275"/>
                </a:lnTo>
                <a:lnTo>
                  <a:pt x="878" y="3281"/>
                </a:lnTo>
                <a:lnTo>
                  <a:pt x="879" y="3289"/>
                </a:lnTo>
                <a:lnTo>
                  <a:pt x="879" y="3295"/>
                </a:lnTo>
                <a:lnTo>
                  <a:pt x="885" y="3295"/>
                </a:lnTo>
                <a:lnTo>
                  <a:pt x="891" y="3295"/>
                </a:lnTo>
                <a:lnTo>
                  <a:pt x="890" y="3307"/>
                </a:lnTo>
                <a:lnTo>
                  <a:pt x="888" y="3318"/>
                </a:lnTo>
                <a:lnTo>
                  <a:pt x="884" y="3316"/>
                </a:lnTo>
                <a:lnTo>
                  <a:pt x="879" y="3322"/>
                </a:lnTo>
                <a:lnTo>
                  <a:pt x="875" y="3327"/>
                </a:lnTo>
                <a:lnTo>
                  <a:pt x="875" y="3330"/>
                </a:lnTo>
                <a:lnTo>
                  <a:pt x="875" y="3334"/>
                </a:lnTo>
                <a:lnTo>
                  <a:pt x="876" y="3339"/>
                </a:lnTo>
                <a:lnTo>
                  <a:pt x="876" y="3340"/>
                </a:lnTo>
                <a:lnTo>
                  <a:pt x="875" y="3345"/>
                </a:lnTo>
                <a:lnTo>
                  <a:pt x="875" y="3349"/>
                </a:lnTo>
                <a:lnTo>
                  <a:pt x="875" y="3352"/>
                </a:lnTo>
                <a:lnTo>
                  <a:pt x="878" y="3355"/>
                </a:lnTo>
                <a:lnTo>
                  <a:pt x="875" y="3355"/>
                </a:lnTo>
                <a:lnTo>
                  <a:pt x="872" y="3355"/>
                </a:lnTo>
                <a:lnTo>
                  <a:pt x="867" y="3355"/>
                </a:lnTo>
                <a:lnTo>
                  <a:pt x="863" y="3354"/>
                </a:lnTo>
                <a:lnTo>
                  <a:pt x="857" y="3355"/>
                </a:lnTo>
                <a:lnTo>
                  <a:pt x="849" y="3358"/>
                </a:lnTo>
                <a:lnTo>
                  <a:pt x="840" y="3366"/>
                </a:lnTo>
                <a:lnTo>
                  <a:pt x="832" y="3372"/>
                </a:lnTo>
                <a:lnTo>
                  <a:pt x="825" y="3380"/>
                </a:lnTo>
                <a:lnTo>
                  <a:pt x="823" y="3384"/>
                </a:lnTo>
                <a:lnTo>
                  <a:pt x="822" y="3387"/>
                </a:lnTo>
                <a:lnTo>
                  <a:pt x="820" y="3384"/>
                </a:lnTo>
                <a:lnTo>
                  <a:pt x="819" y="3381"/>
                </a:lnTo>
                <a:lnTo>
                  <a:pt x="819" y="3378"/>
                </a:lnTo>
                <a:lnTo>
                  <a:pt x="817" y="3374"/>
                </a:lnTo>
                <a:lnTo>
                  <a:pt x="819" y="3371"/>
                </a:lnTo>
                <a:lnTo>
                  <a:pt x="819" y="3365"/>
                </a:lnTo>
                <a:lnTo>
                  <a:pt x="819" y="3360"/>
                </a:lnTo>
                <a:lnTo>
                  <a:pt x="817" y="3355"/>
                </a:lnTo>
                <a:lnTo>
                  <a:pt x="814" y="3348"/>
                </a:lnTo>
                <a:lnTo>
                  <a:pt x="799" y="3348"/>
                </a:lnTo>
                <a:lnTo>
                  <a:pt x="775" y="3354"/>
                </a:lnTo>
                <a:lnTo>
                  <a:pt x="752" y="3360"/>
                </a:lnTo>
                <a:lnTo>
                  <a:pt x="726" y="3365"/>
                </a:lnTo>
                <a:lnTo>
                  <a:pt x="693" y="3377"/>
                </a:lnTo>
                <a:lnTo>
                  <a:pt x="676" y="3389"/>
                </a:lnTo>
                <a:lnTo>
                  <a:pt x="673" y="3390"/>
                </a:lnTo>
                <a:lnTo>
                  <a:pt x="669" y="3392"/>
                </a:lnTo>
                <a:lnTo>
                  <a:pt x="666" y="3392"/>
                </a:lnTo>
                <a:lnTo>
                  <a:pt x="663" y="3392"/>
                </a:lnTo>
                <a:lnTo>
                  <a:pt x="661" y="3392"/>
                </a:lnTo>
                <a:lnTo>
                  <a:pt x="652" y="3392"/>
                </a:lnTo>
                <a:lnTo>
                  <a:pt x="645" y="3392"/>
                </a:lnTo>
                <a:lnTo>
                  <a:pt x="631" y="3392"/>
                </a:lnTo>
                <a:lnTo>
                  <a:pt x="628" y="3392"/>
                </a:lnTo>
                <a:lnTo>
                  <a:pt x="625" y="3393"/>
                </a:lnTo>
                <a:lnTo>
                  <a:pt x="617" y="3398"/>
                </a:lnTo>
                <a:lnTo>
                  <a:pt x="614" y="3402"/>
                </a:lnTo>
                <a:lnTo>
                  <a:pt x="611" y="3404"/>
                </a:lnTo>
                <a:lnTo>
                  <a:pt x="610" y="3405"/>
                </a:lnTo>
                <a:lnTo>
                  <a:pt x="608" y="3405"/>
                </a:lnTo>
                <a:lnTo>
                  <a:pt x="607" y="3404"/>
                </a:lnTo>
                <a:lnTo>
                  <a:pt x="605" y="3401"/>
                </a:lnTo>
                <a:lnTo>
                  <a:pt x="602" y="3398"/>
                </a:lnTo>
                <a:lnTo>
                  <a:pt x="599" y="3393"/>
                </a:lnTo>
                <a:lnTo>
                  <a:pt x="590" y="3380"/>
                </a:lnTo>
                <a:lnTo>
                  <a:pt x="574" y="3363"/>
                </a:lnTo>
                <a:lnTo>
                  <a:pt x="561" y="3348"/>
                </a:lnTo>
                <a:lnTo>
                  <a:pt x="551" y="3345"/>
                </a:lnTo>
                <a:lnTo>
                  <a:pt x="546" y="3346"/>
                </a:lnTo>
                <a:lnTo>
                  <a:pt x="540" y="3331"/>
                </a:lnTo>
                <a:lnTo>
                  <a:pt x="534" y="3324"/>
                </a:lnTo>
                <a:lnTo>
                  <a:pt x="524" y="3315"/>
                </a:lnTo>
                <a:lnTo>
                  <a:pt x="519" y="3305"/>
                </a:lnTo>
                <a:lnTo>
                  <a:pt x="507" y="3272"/>
                </a:lnTo>
                <a:lnTo>
                  <a:pt x="539" y="3252"/>
                </a:lnTo>
                <a:lnTo>
                  <a:pt x="540" y="3240"/>
                </a:lnTo>
                <a:lnTo>
                  <a:pt x="542" y="3230"/>
                </a:lnTo>
                <a:lnTo>
                  <a:pt x="545" y="3227"/>
                </a:lnTo>
                <a:lnTo>
                  <a:pt x="552" y="3224"/>
                </a:lnTo>
                <a:lnTo>
                  <a:pt x="565" y="3221"/>
                </a:lnTo>
                <a:lnTo>
                  <a:pt x="577" y="3215"/>
                </a:lnTo>
                <a:lnTo>
                  <a:pt x="604" y="3196"/>
                </a:lnTo>
                <a:lnTo>
                  <a:pt x="601" y="3190"/>
                </a:lnTo>
                <a:lnTo>
                  <a:pt x="602" y="3175"/>
                </a:lnTo>
                <a:lnTo>
                  <a:pt x="610" y="3086"/>
                </a:lnTo>
                <a:lnTo>
                  <a:pt x="614" y="3059"/>
                </a:lnTo>
                <a:lnTo>
                  <a:pt x="617" y="3044"/>
                </a:lnTo>
                <a:lnTo>
                  <a:pt x="620" y="3003"/>
                </a:lnTo>
                <a:lnTo>
                  <a:pt x="619" y="2997"/>
                </a:lnTo>
                <a:lnTo>
                  <a:pt x="631" y="2994"/>
                </a:lnTo>
                <a:lnTo>
                  <a:pt x="643" y="2991"/>
                </a:lnTo>
                <a:lnTo>
                  <a:pt x="654" y="2989"/>
                </a:lnTo>
                <a:lnTo>
                  <a:pt x="646" y="2974"/>
                </a:lnTo>
                <a:lnTo>
                  <a:pt x="651" y="2966"/>
                </a:lnTo>
                <a:lnTo>
                  <a:pt x="654" y="2960"/>
                </a:lnTo>
                <a:lnTo>
                  <a:pt x="651" y="2957"/>
                </a:lnTo>
                <a:lnTo>
                  <a:pt x="637" y="2948"/>
                </a:lnTo>
                <a:lnTo>
                  <a:pt x="639" y="2936"/>
                </a:lnTo>
                <a:lnTo>
                  <a:pt x="655" y="2936"/>
                </a:lnTo>
                <a:lnTo>
                  <a:pt x="655" y="2934"/>
                </a:lnTo>
                <a:lnTo>
                  <a:pt x="667" y="2907"/>
                </a:lnTo>
                <a:lnTo>
                  <a:pt x="667" y="2903"/>
                </a:lnTo>
                <a:lnTo>
                  <a:pt x="666" y="2900"/>
                </a:lnTo>
                <a:lnTo>
                  <a:pt x="657" y="2883"/>
                </a:lnTo>
                <a:lnTo>
                  <a:pt x="657" y="2881"/>
                </a:lnTo>
                <a:lnTo>
                  <a:pt x="664" y="2866"/>
                </a:lnTo>
                <a:lnTo>
                  <a:pt x="676" y="2845"/>
                </a:lnTo>
                <a:lnTo>
                  <a:pt x="676" y="2842"/>
                </a:lnTo>
                <a:lnTo>
                  <a:pt x="675" y="2839"/>
                </a:lnTo>
                <a:lnTo>
                  <a:pt x="673" y="2835"/>
                </a:lnTo>
                <a:lnTo>
                  <a:pt x="695" y="2812"/>
                </a:lnTo>
                <a:lnTo>
                  <a:pt x="695" y="2804"/>
                </a:lnTo>
                <a:lnTo>
                  <a:pt x="698" y="2774"/>
                </a:lnTo>
                <a:lnTo>
                  <a:pt x="673" y="2779"/>
                </a:lnTo>
                <a:lnTo>
                  <a:pt x="660" y="2782"/>
                </a:lnTo>
                <a:lnTo>
                  <a:pt x="658" y="2769"/>
                </a:lnTo>
                <a:lnTo>
                  <a:pt x="657" y="2756"/>
                </a:lnTo>
                <a:lnTo>
                  <a:pt x="655" y="2722"/>
                </a:lnTo>
                <a:lnTo>
                  <a:pt x="695" y="2710"/>
                </a:lnTo>
                <a:lnTo>
                  <a:pt x="701" y="2709"/>
                </a:lnTo>
                <a:lnTo>
                  <a:pt x="705" y="2706"/>
                </a:lnTo>
                <a:lnTo>
                  <a:pt x="708" y="2701"/>
                </a:lnTo>
                <a:lnTo>
                  <a:pt x="725" y="2692"/>
                </a:lnTo>
                <a:lnTo>
                  <a:pt x="729" y="2689"/>
                </a:lnTo>
                <a:lnTo>
                  <a:pt x="734" y="2679"/>
                </a:lnTo>
                <a:lnTo>
                  <a:pt x="737" y="2673"/>
                </a:lnTo>
                <a:lnTo>
                  <a:pt x="754" y="2647"/>
                </a:lnTo>
                <a:lnTo>
                  <a:pt x="754" y="2642"/>
                </a:lnTo>
                <a:lnTo>
                  <a:pt x="754" y="2641"/>
                </a:lnTo>
                <a:lnTo>
                  <a:pt x="749" y="2635"/>
                </a:lnTo>
                <a:lnTo>
                  <a:pt x="749" y="2630"/>
                </a:lnTo>
                <a:lnTo>
                  <a:pt x="751" y="2623"/>
                </a:lnTo>
                <a:lnTo>
                  <a:pt x="755" y="2612"/>
                </a:lnTo>
                <a:lnTo>
                  <a:pt x="754" y="2607"/>
                </a:lnTo>
                <a:lnTo>
                  <a:pt x="749" y="2604"/>
                </a:lnTo>
                <a:lnTo>
                  <a:pt x="740" y="2600"/>
                </a:lnTo>
                <a:lnTo>
                  <a:pt x="739" y="2600"/>
                </a:lnTo>
                <a:lnTo>
                  <a:pt x="729" y="2598"/>
                </a:lnTo>
                <a:lnTo>
                  <a:pt x="723" y="2600"/>
                </a:lnTo>
                <a:lnTo>
                  <a:pt x="701" y="2606"/>
                </a:lnTo>
                <a:lnTo>
                  <a:pt x="698" y="2606"/>
                </a:lnTo>
                <a:lnTo>
                  <a:pt x="693" y="2607"/>
                </a:lnTo>
                <a:lnTo>
                  <a:pt x="690" y="2609"/>
                </a:lnTo>
                <a:lnTo>
                  <a:pt x="675" y="2613"/>
                </a:lnTo>
                <a:lnTo>
                  <a:pt x="666" y="2618"/>
                </a:lnTo>
                <a:lnTo>
                  <a:pt x="654" y="2623"/>
                </a:lnTo>
                <a:lnTo>
                  <a:pt x="643" y="2629"/>
                </a:lnTo>
                <a:lnTo>
                  <a:pt x="637" y="2632"/>
                </a:lnTo>
                <a:lnTo>
                  <a:pt x="630" y="2633"/>
                </a:lnTo>
                <a:lnTo>
                  <a:pt x="620" y="2632"/>
                </a:lnTo>
                <a:lnTo>
                  <a:pt x="604" y="2630"/>
                </a:lnTo>
                <a:lnTo>
                  <a:pt x="601" y="2630"/>
                </a:lnTo>
                <a:lnTo>
                  <a:pt x="596" y="2627"/>
                </a:lnTo>
                <a:lnTo>
                  <a:pt x="580" y="2613"/>
                </a:lnTo>
                <a:lnTo>
                  <a:pt x="572" y="2606"/>
                </a:lnTo>
                <a:lnTo>
                  <a:pt x="560" y="2595"/>
                </a:lnTo>
                <a:lnTo>
                  <a:pt x="548" y="2589"/>
                </a:lnTo>
                <a:lnTo>
                  <a:pt x="545" y="2588"/>
                </a:lnTo>
                <a:lnTo>
                  <a:pt x="530" y="2589"/>
                </a:lnTo>
                <a:lnTo>
                  <a:pt x="525" y="2589"/>
                </a:lnTo>
                <a:lnTo>
                  <a:pt x="522" y="2594"/>
                </a:lnTo>
                <a:lnTo>
                  <a:pt x="521" y="2594"/>
                </a:lnTo>
                <a:lnTo>
                  <a:pt x="515" y="2603"/>
                </a:lnTo>
                <a:lnTo>
                  <a:pt x="512" y="2606"/>
                </a:lnTo>
                <a:lnTo>
                  <a:pt x="504" y="2613"/>
                </a:lnTo>
                <a:lnTo>
                  <a:pt x="498" y="2615"/>
                </a:lnTo>
                <a:lnTo>
                  <a:pt x="495" y="2618"/>
                </a:lnTo>
                <a:lnTo>
                  <a:pt x="492" y="2621"/>
                </a:lnTo>
                <a:lnTo>
                  <a:pt x="487" y="2624"/>
                </a:lnTo>
                <a:lnTo>
                  <a:pt x="486" y="2626"/>
                </a:lnTo>
                <a:lnTo>
                  <a:pt x="478" y="2629"/>
                </a:lnTo>
                <a:lnTo>
                  <a:pt x="471" y="2635"/>
                </a:lnTo>
                <a:lnTo>
                  <a:pt x="468" y="2636"/>
                </a:lnTo>
                <a:lnTo>
                  <a:pt x="465" y="2638"/>
                </a:lnTo>
                <a:lnTo>
                  <a:pt x="460" y="2638"/>
                </a:lnTo>
                <a:lnTo>
                  <a:pt x="453" y="2636"/>
                </a:lnTo>
                <a:lnTo>
                  <a:pt x="448" y="2636"/>
                </a:lnTo>
                <a:lnTo>
                  <a:pt x="445" y="2636"/>
                </a:lnTo>
                <a:lnTo>
                  <a:pt x="437" y="2636"/>
                </a:lnTo>
                <a:lnTo>
                  <a:pt x="430" y="2636"/>
                </a:lnTo>
                <a:lnTo>
                  <a:pt x="407" y="2629"/>
                </a:lnTo>
                <a:lnTo>
                  <a:pt x="406" y="2627"/>
                </a:lnTo>
                <a:lnTo>
                  <a:pt x="395" y="2615"/>
                </a:lnTo>
                <a:lnTo>
                  <a:pt x="381" y="2606"/>
                </a:lnTo>
                <a:lnTo>
                  <a:pt x="374" y="2597"/>
                </a:lnTo>
                <a:lnTo>
                  <a:pt x="371" y="2588"/>
                </a:lnTo>
                <a:lnTo>
                  <a:pt x="371" y="2585"/>
                </a:lnTo>
                <a:lnTo>
                  <a:pt x="372" y="2579"/>
                </a:lnTo>
                <a:lnTo>
                  <a:pt x="374" y="2574"/>
                </a:lnTo>
                <a:lnTo>
                  <a:pt x="380" y="2565"/>
                </a:lnTo>
                <a:lnTo>
                  <a:pt x="384" y="2550"/>
                </a:lnTo>
                <a:lnTo>
                  <a:pt x="384" y="2542"/>
                </a:lnTo>
                <a:lnTo>
                  <a:pt x="384" y="2538"/>
                </a:lnTo>
                <a:lnTo>
                  <a:pt x="383" y="2536"/>
                </a:lnTo>
                <a:lnTo>
                  <a:pt x="374" y="2533"/>
                </a:lnTo>
                <a:lnTo>
                  <a:pt x="368" y="2532"/>
                </a:lnTo>
                <a:lnTo>
                  <a:pt x="362" y="2532"/>
                </a:lnTo>
                <a:lnTo>
                  <a:pt x="356" y="2530"/>
                </a:lnTo>
                <a:lnTo>
                  <a:pt x="350" y="2527"/>
                </a:lnTo>
                <a:lnTo>
                  <a:pt x="342" y="2526"/>
                </a:lnTo>
                <a:lnTo>
                  <a:pt x="337" y="2526"/>
                </a:lnTo>
                <a:lnTo>
                  <a:pt x="334" y="2526"/>
                </a:lnTo>
                <a:lnTo>
                  <a:pt x="325" y="2529"/>
                </a:lnTo>
                <a:lnTo>
                  <a:pt x="316" y="2533"/>
                </a:lnTo>
                <a:lnTo>
                  <a:pt x="304" y="2536"/>
                </a:lnTo>
                <a:lnTo>
                  <a:pt x="295" y="2535"/>
                </a:lnTo>
                <a:lnTo>
                  <a:pt x="285" y="2535"/>
                </a:lnTo>
                <a:lnTo>
                  <a:pt x="280" y="2536"/>
                </a:lnTo>
                <a:lnTo>
                  <a:pt x="271" y="2533"/>
                </a:lnTo>
                <a:lnTo>
                  <a:pt x="269" y="2533"/>
                </a:lnTo>
                <a:lnTo>
                  <a:pt x="266" y="2532"/>
                </a:lnTo>
                <a:lnTo>
                  <a:pt x="260" y="2526"/>
                </a:lnTo>
                <a:lnTo>
                  <a:pt x="254" y="2514"/>
                </a:lnTo>
                <a:lnTo>
                  <a:pt x="253" y="2509"/>
                </a:lnTo>
                <a:lnTo>
                  <a:pt x="251" y="2501"/>
                </a:lnTo>
                <a:lnTo>
                  <a:pt x="250" y="2489"/>
                </a:lnTo>
                <a:lnTo>
                  <a:pt x="251" y="2485"/>
                </a:lnTo>
                <a:lnTo>
                  <a:pt x="256" y="2471"/>
                </a:lnTo>
                <a:lnTo>
                  <a:pt x="274" y="2441"/>
                </a:lnTo>
                <a:lnTo>
                  <a:pt x="275" y="2433"/>
                </a:lnTo>
                <a:lnTo>
                  <a:pt x="274" y="2427"/>
                </a:lnTo>
                <a:lnTo>
                  <a:pt x="272" y="2424"/>
                </a:lnTo>
                <a:lnTo>
                  <a:pt x="242" y="2392"/>
                </a:lnTo>
                <a:lnTo>
                  <a:pt x="238" y="2383"/>
                </a:lnTo>
                <a:lnTo>
                  <a:pt x="233" y="2376"/>
                </a:lnTo>
                <a:lnTo>
                  <a:pt x="229" y="2364"/>
                </a:lnTo>
                <a:lnTo>
                  <a:pt x="221" y="2355"/>
                </a:lnTo>
                <a:lnTo>
                  <a:pt x="210" y="2344"/>
                </a:lnTo>
                <a:lnTo>
                  <a:pt x="200" y="2336"/>
                </a:lnTo>
                <a:lnTo>
                  <a:pt x="195" y="2332"/>
                </a:lnTo>
                <a:lnTo>
                  <a:pt x="194" y="2329"/>
                </a:lnTo>
                <a:lnTo>
                  <a:pt x="186" y="2326"/>
                </a:lnTo>
                <a:lnTo>
                  <a:pt x="169" y="2323"/>
                </a:lnTo>
                <a:lnTo>
                  <a:pt x="162" y="2320"/>
                </a:lnTo>
                <a:lnTo>
                  <a:pt x="144" y="2317"/>
                </a:lnTo>
                <a:lnTo>
                  <a:pt x="133" y="2317"/>
                </a:lnTo>
                <a:lnTo>
                  <a:pt x="129" y="2320"/>
                </a:lnTo>
                <a:lnTo>
                  <a:pt x="118" y="2324"/>
                </a:lnTo>
                <a:lnTo>
                  <a:pt x="112" y="2324"/>
                </a:lnTo>
                <a:lnTo>
                  <a:pt x="101" y="2321"/>
                </a:lnTo>
                <a:lnTo>
                  <a:pt x="101" y="2314"/>
                </a:lnTo>
                <a:lnTo>
                  <a:pt x="101" y="2312"/>
                </a:lnTo>
                <a:lnTo>
                  <a:pt x="103" y="2298"/>
                </a:lnTo>
                <a:lnTo>
                  <a:pt x="103" y="2297"/>
                </a:lnTo>
                <a:lnTo>
                  <a:pt x="104" y="2294"/>
                </a:lnTo>
                <a:lnTo>
                  <a:pt x="112" y="2280"/>
                </a:lnTo>
                <a:lnTo>
                  <a:pt x="118" y="2268"/>
                </a:lnTo>
                <a:lnTo>
                  <a:pt x="118" y="2265"/>
                </a:lnTo>
                <a:lnTo>
                  <a:pt x="120" y="2258"/>
                </a:lnTo>
                <a:lnTo>
                  <a:pt x="121" y="2258"/>
                </a:lnTo>
                <a:lnTo>
                  <a:pt x="124" y="2250"/>
                </a:lnTo>
                <a:lnTo>
                  <a:pt x="124" y="2245"/>
                </a:lnTo>
                <a:lnTo>
                  <a:pt x="124" y="2242"/>
                </a:lnTo>
                <a:lnTo>
                  <a:pt x="117" y="2232"/>
                </a:lnTo>
                <a:lnTo>
                  <a:pt x="113" y="2224"/>
                </a:lnTo>
                <a:lnTo>
                  <a:pt x="110" y="2214"/>
                </a:lnTo>
                <a:lnTo>
                  <a:pt x="109" y="2206"/>
                </a:lnTo>
                <a:lnTo>
                  <a:pt x="109" y="2200"/>
                </a:lnTo>
                <a:lnTo>
                  <a:pt x="109" y="2135"/>
                </a:lnTo>
                <a:lnTo>
                  <a:pt x="106" y="2124"/>
                </a:lnTo>
                <a:lnTo>
                  <a:pt x="103" y="2117"/>
                </a:lnTo>
                <a:lnTo>
                  <a:pt x="101" y="2114"/>
                </a:lnTo>
                <a:lnTo>
                  <a:pt x="97" y="2109"/>
                </a:lnTo>
                <a:lnTo>
                  <a:pt x="95" y="2108"/>
                </a:lnTo>
                <a:lnTo>
                  <a:pt x="83" y="2099"/>
                </a:lnTo>
                <a:lnTo>
                  <a:pt x="73" y="2097"/>
                </a:lnTo>
                <a:lnTo>
                  <a:pt x="59" y="2097"/>
                </a:lnTo>
                <a:lnTo>
                  <a:pt x="56" y="2096"/>
                </a:lnTo>
                <a:lnTo>
                  <a:pt x="51" y="2093"/>
                </a:lnTo>
                <a:lnTo>
                  <a:pt x="50" y="2090"/>
                </a:lnTo>
                <a:lnTo>
                  <a:pt x="45" y="2083"/>
                </a:lnTo>
                <a:lnTo>
                  <a:pt x="44" y="2082"/>
                </a:lnTo>
                <a:lnTo>
                  <a:pt x="35" y="2067"/>
                </a:lnTo>
                <a:lnTo>
                  <a:pt x="33" y="2061"/>
                </a:lnTo>
                <a:lnTo>
                  <a:pt x="32" y="2050"/>
                </a:lnTo>
                <a:lnTo>
                  <a:pt x="29" y="2047"/>
                </a:lnTo>
                <a:lnTo>
                  <a:pt x="15" y="2020"/>
                </a:lnTo>
                <a:lnTo>
                  <a:pt x="14" y="2014"/>
                </a:lnTo>
                <a:lnTo>
                  <a:pt x="15" y="2006"/>
                </a:lnTo>
                <a:lnTo>
                  <a:pt x="17" y="2002"/>
                </a:lnTo>
                <a:lnTo>
                  <a:pt x="15" y="1997"/>
                </a:lnTo>
                <a:lnTo>
                  <a:pt x="14" y="1991"/>
                </a:lnTo>
                <a:lnTo>
                  <a:pt x="12" y="1987"/>
                </a:lnTo>
                <a:lnTo>
                  <a:pt x="12" y="1982"/>
                </a:lnTo>
                <a:lnTo>
                  <a:pt x="15" y="1979"/>
                </a:lnTo>
                <a:lnTo>
                  <a:pt x="20" y="1976"/>
                </a:lnTo>
                <a:lnTo>
                  <a:pt x="30" y="1965"/>
                </a:lnTo>
                <a:lnTo>
                  <a:pt x="30" y="1964"/>
                </a:lnTo>
                <a:lnTo>
                  <a:pt x="32" y="1959"/>
                </a:lnTo>
                <a:lnTo>
                  <a:pt x="26" y="1946"/>
                </a:lnTo>
                <a:lnTo>
                  <a:pt x="26" y="1941"/>
                </a:lnTo>
                <a:lnTo>
                  <a:pt x="29" y="1932"/>
                </a:lnTo>
                <a:lnTo>
                  <a:pt x="30" y="1923"/>
                </a:lnTo>
                <a:lnTo>
                  <a:pt x="30" y="1920"/>
                </a:lnTo>
                <a:lnTo>
                  <a:pt x="27" y="1917"/>
                </a:lnTo>
                <a:lnTo>
                  <a:pt x="24" y="1915"/>
                </a:lnTo>
                <a:lnTo>
                  <a:pt x="21" y="1912"/>
                </a:lnTo>
                <a:lnTo>
                  <a:pt x="21" y="1908"/>
                </a:lnTo>
                <a:lnTo>
                  <a:pt x="18" y="1881"/>
                </a:lnTo>
                <a:lnTo>
                  <a:pt x="29" y="1843"/>
                </a:lnTo>
                <a:lnTo>
                  <a:pt x="38" y="1802"/>
                </a:lnTo>
                <a:lnTo>
                  <a:pt x="47" y="1771"/>
                </a:lnTo>
                <a:lnTo>
                  <a:pt x="51" y="1762"/>
                </a:lnTo>
                <a:lnTo>
                  <a:pt x="61" y="1749"/>
                </a:lnTo>
                <a:lnTo>
                  <a:pt x="67" y="1735"/>
                </a:lnTo>
                <a:lnTo>
                  <a:pt x="70" y="1720"/>
                </a:lnTo>
                <a:lnTo>
                  <a:pt x="70" y="1718"/>
                </a:lnTo>
                <a:lnTo>
                  <a:pt x="76" y="1682"/>
                </a:lnTo>
                <a:lnTo>
                  <a:pt x="70" y="1675"/>
                </a:lnTo>
                <a:lnTo>
                  <a:pt x="64" y="1676"/>
                </a:lnTo>
                <a:lnTo>
                  <a:pt x="62" y="1673"/>
                </a:lnTo>
                <a:lnTo>
                  <a:pt x="64" y="1669"/>
                </a:lnTo>
                <a:lnTo>
                  <a:pt x="68" y="1662"/>
                </a:lnTo>
                <a:lnTo>
                  <a:pt x="68" y="1640"/>
                </a:lnTo>
                <a:lnTo>
                  <a:pt x="41" y="1585"/>
                </a:lnTo>
                <a:lnTo>
                  <a:pt x="29" y="1561"/>
                </a:lnTo>
                <a:lnTo>
                  <a:pt x="29" y="1538"/>
                </a:lnTo>
                <a:lnTo>
                  <a:pt x="32" y="1517"/>
                </a:lnTo>
                <a:lnTo>
                  <a:pt x="33" y="1494"/>
                </a:lnTo>
                <a:lnTo>
                  <a:pt x="35" y="1478"/>
                </a:lnTo>
                <a:lnTo>
                  <a:pt x="33" y="1470"/>
                </a:lnTo>
                <a:lnTo>
                  <a:pt x="30" y="1463"/>
                </a:lnTo>
                <a:lnTo>
                  <a:pt x="24" y="1452"/>
                </a:lnTo>
                <a:lnTo>
                  <a:pt x="21" y="1449"/>
                </a:lnTo>
                <a:lnTo>
                  <a:pt x="12" y="1447"/>
                </a:lnTo>
                <a:lnTo>
                  <a:pt x="9" y="1444"/>
                </a:lnTo>
                <a:lnTo>
                  <a:pt x="0" y="1434"/>
                </a:lnTo>
                <a:lnTo>
                  <a:pt x="14" y="1437"/>
                </a:lnTo>
                <a:close/>
                <a:moveTo>
                  <a:pt x="3131" y="1543"/>
                </a:moveTo>
                <a:lnTo>
                  <a:pt x="3151" y="1541"/>
                </a:lnTo>
                <a:lnTo>
                  <a:pt x="3160" y="1540"/>
                </a:lnTo>
                <a:lnTo>
                  <a:pt x="3171" y="1537"/>
                </a:lnTo>
                <a:lnTo>
                  <a:pt x="3183" y="1532"/>
                </a:lnTo>
                <a:lnTo>
                  <a:pt x="3193" y="1529"/>
                </a:lnTo>
                <a:lnTo>
                  <a:pt x="3190" y="1522"/>
                </a:lnTo>
                <a:lnTo>
                  <a:pt x="3190" y="1517"/>
                </a:lnTo>
                <a:lnTo>
                  <a:pt x="3195" y="1511"/>
                </a:lnTo>
                <a:lnTo>
                  <a:pt x="3199" y="1505"/>
                </a:lnTo>
                <a:lnTo>
                  <a:pt x="3201" y="1500"/>
                </a:lnTo>
                <a:lnTo>
                  <a:pt x="3201" y="1494"/>
                </a:lnTo>
                <a:lnTo>
                  <a:pt x="3195" y="1494"/>
                </a:lnTo>
                <a:lnTo>
                  <a:pt x="3193" y="1494"/>
                </a:lnTo>
                <a:lnTo>
                  <a:pt x="3193" y="1488"/>
                </a:lnTo>
                <a:lnTo>
                  <a:pt x="3196" y="1484"/>
                </a:lnTo>
                <a:lnTo>
                  <a:pt x="3199" y="1479"/>
                </a:lnTo>
                <a:lnTo>
                  <a:pt x="3201" y="1475"/>
                </a:lnTo>
                <a:lnTo>
                  <a:pt x="3199" y="1458"/>
                </a:lnTo>
                <a:lnTo>
                  <a:pt x="3201" y="1457"/>
                </a:lnTo>
                <a:lnTo>
                  <a:pt x="3207" y="1458"/>
                </a:lnTo>
                <a:lnTo>
                  <a:pt x="3222" y="1464"/>
                </a:lnTo>
                <a:lnTo>
                  <a:pt x="3225" y="1464"/>
                </a:lnTo>
                <a:lnTo>
                  <a:pt x="3239" y="1461"/>
                </a:lnTo>
                <a:lnTo>
                  <a:pt x="3249" y="1457"/>
                </a:lnTo>
                <a:lnTo>
                  <a:pt x="3258" y="1461"/>
                </a:lnTo>
                <a:lnTo>
                  <a:pt x="3260" y="1453"/>
                </a:lnTo>
                <a:lnTo>
                  <a:pt x="3269" y="1453"/>
                </a:lnTo>
                <a:lnTo>
                  <a:pt x="3272" y="1450"/>
                </a:lnTo>
                <a:lnTo>
                  <a:pt x="3274" y="1443"/>
                </a:lnTo>
                <a:lnTo>
                  <a:pt x="3289" y="1432"/>
                </a:lnTo>
                <a:lnTo>
                  <a:pt x="3301" y="1429"/>
                </a:lnTo>
                <a:lnTo>
                  <a:pt x="3307" y="1429"/>
                </a:lnTo>
                <a:lnTo>
                  <a:pt x="3305" y="1438"/>
                </a:lnTo>
                <a:lnTo>
                  <a:pt x="3327" y="1453"/>
                </a:lnTo>
                <a:lnTo>
                  <a:pt x="3333" y="1453"/>
                </a:lnTo>
                <a:lnTo>
                  <a:pt x="3337" y="1453"/>
                </a:lnTo>
                <a:lnTo>
                  <a:pt x="3340" y="1453"/>
                </a:lnTo>
                <a:lnTo>
                  <a:pt x="3345" y="1457"/>
                </a:lnTo>
                <a:lnTo>
                  <a:pt x="3348" y="1461"/>
                </a:lnTo>
                <a:lnTo>
                  <a:pt x="3346" y="1464"/>
                </a:lnTo>
                <a:lnTo>
                  <a:pt x="3342" y="1469"/>
                </a:lnTo>
                <a:lnTo>
                  <a:pt x="3333" y="1473"/>
                </a:lnTo>
                <a:lnTo>
                  <a:pt x="3320" y="1484"/>
                </a:lnTo>
                <a:lnTo>
                  <a:pt x="3316" y="1487"/>
                </a:lnTo>
                <a:lnTo>
                  <a:pt x="3314" y="1491"/>
                </a:lnTo>
                <a:lnTo>
                  <a:pt x="3314" y="1497"/>
                </a:lnTo>
                <a:lnTo>
                  <a:pt x="3314" y="1503"/>
                </a:lnTo>
                <a:lnTo>
                  <a:pt x="3314" y="1516"/>
                </a:lnTo>
                <a:lnTo>
                  <a:pt x="3316" y="1519"/>
                </a:lnTo>
                <a:lnTo>
                  <a:pt x="3319" y="1523"/>
                </a:lnTo>
                <a:lnTo>
                  <a:pt x="3325" y="1525"/>
                </a:lnTo>
                <a:lnTo>
                  <a:pt x="3330" y="1528"/>
                </a:lnTo>
                <a:lnTo>
                  <a:pt x="3333" y="1531"/>
                </a:lnTo>
                <a:lnTo>
                  <a:pt x="3336" y="1534"/>
                </a:lnTo>
                <a:lnTo>
                  <a:pt x="3337" y="1540"/>
                </a:lnTo>
                <a:lnTo>
                  <a:pt x="3337" y="1546"/>
                </a:lnTo>
                <a:lnTo>
                  <a:pt x="3336" y="1550"/>
                </a:lnTo>
                <a:lnTo>
                  <a:pt x="3333" y="1552"/>
                </a:lnTo>
                <a:lnTo>
                  <a:pt x="3328" y="1552"/>
                </a:lnTo>
                <a:lnTo>
                  <a:pt x="3317" y="1553"/>
                </a:lnTo>
                <a:lnTo>
                  <a:pt x="3311" y="1555"/>
                </a:lnTo>
                <a:lnTo>
                  <a:pt x="3308" y="1559"/>
                </a:lnTo>
                <a:lnTo>
                  <a:pt x="3299" y="1564"/>
                </a:lnTo>
                <a:lnTo>
                  <a:pt x="3296" y="1567"/>
                </a:lnTo>
                <a:lnTo>
                  <a:pt x="3298" y="1569"/>
                </a:lnTo>
                <a:lnTo>
                  <a:pt x="3298" y="1573"/>
                </a:lnTo>
                <a:lnTo>
                  <a:pt x="3295" y="1576"/>
                </a:lnTo>
                <a:lnTo>
                  <a:pt x="3269" y="1588"/>
                </a:lnTo>
                <a:lnTo>
                  <a:pt x="3266" y="1591"/>
                </a:lnTo>
                <a:lnTo>
                  <a:pt x="3260" y="1594"/>
                </a:lnTo>
                <a:lnTo>
                  <a:pt x="3255" y="1596"/>
                </a:lnTo>
                <a:lnTo>
                  <a:pt x="3251" y="1597"/>
                </a:lnTo>
                <a:lnTo>
                  <a:pt x="3248" y="1602"/>
                </a:lnTo>
                <a:lnTo>
                  <a:pt x="3243" y="1611"/>
                </a:lnTo>
                <a:lnTo>
                  <a:pt x="3239" y="1614"/>
                </a:lnTo>
                <a:lnTo>
                  <a:pt x="3234" y="1614"/>
                </a:lnTo>
                <a:lnTo>
                  <a:pt x="3228" y="1614"/>
                </a:lnTo>
                <a:lnTo>
                  <a:pt x="3228" y="1608"/>
                </a:lnTo>
                <a:lnTo>
                  <a:pt x="3230" y="1594"/>
                </a:lnTo>
                <a:lnTo>
                  <a:pt x="3231" y="1582"/>
                </a:lnTo>
                <a:lnTo>
                  <a:pt x="3219" y="1581"/>
                </a:lnTo>
                <a:lnTo>
                  <a:pt x="3211" y="1579"/>
                </a:lnTo>
                <a:lnTo>
                  <a:pt x="3201" y="1579"/>
                </a:lnTo>
                <a:lnTo>
                  <a:pt x="3178" y="1573"/>
                </a:lnTo>
                <a:lnTo>
                  <a:pt x="3166" y="1569"/>
                </a:lnTo>
                <a:lnTo>
                  <a:pt x="3154" y="1564"/>
                </a:lnTo>
                <a:lnTo>
                  <a:pt x="3142" y="1555"/>
                </a:lnTo>
                <a:lnTo>
                  <a:pt x="3134" y="1552"/>
                </a:lnTo>
                <a:lnTo>
                  <a:pt x="3131" y="1543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A76DC0E-07E1-2D2D-799E-68F0C5E1FFD3}"/>
              </a:ext>
            </a:extLst>
          </p:cNvPr>
          <p:cNvSpPr>
            <a:spLocks noEditPoints="1"/>
          </p:cNvSpPr>
          <p:nvPr/>
        </p:nvSpPr>
        <p:spPr bwMode="auto">
          <a:xfrm>
            <a:off x="4975777" y="1275606"/>
            <a:ext cx="3556665" cy="3472032"/>
          </a:xfrm>
          <a:custGeom>
            <a:avLst/>
            <a:gdLst>
              <a:gd name="T0" fmla="*/ 672 w 3488"/>
              <a:gd name="T1" fmla="*/ 1487 h 3405"/>
              <a:gd name="T2" fmla="*/ 1014 w 3488"/>
              <a:gd name="T3" fmla="*/ 1216 h 3405"/>
              <a:gd name="T4" fmla="*/ 1285 w 3488"/>
              <a:gd name="T5" fmla="*/ 851 h 3405"/>
              <a:gd name="T6" fmla="*/ 1336 w 3488"/>
              <a:gd name="T7" fmla="*/ 671 h 3405"/>
              <a:gd name="T8" fmla="*/ 1524 w 3488"/>
              <a:gd name="T9" fmla="*/ 687 h 3405"/>
              <a:gd name="T10" fmla="*/ 1659 w 3488"/>
              <a:gd name="T11" fmla="*/ 627 h 3405"/>
              <a:gd name="T12" fmla="*/ 1804 w 3488"/>
              <a:gd name="T13" fmla="*/ 599 h 3405"/>
              <a:gd name="T14" fmla="*/ 1911 w 3488"/>
              <a:gd name="T15" fmla="*/ 559 h 3405"/>
              <a:gd name="T16" fmla="*/ 2013 w 3488"/>
              <a:gd name="T17" fmla="*/ 642 h 3405"/>
              <a:gd name="T18" fmla="*/ 2173 w 3488"/>
              <a:gd name="T19" fmla="*/ 378 h 3405"/>
              <a:gd name="T20" fmla="*/ 2317 w 3488"/>
              <a:gd name="T21" fmla="*/ 18 h 3405"/>
              <a:gd name="T22" fmla="*/ 2490 w 3488"/>
              <a:gd name="T23" fmla="*/ 82 h 3405"/>
              <a:gd name="T24" fmla="*/ 2782 w 3488"/>
              <a:gd name="T25" fmla="*/ 298 h 3405"/>
              <a:gd name="T26" fmla="*/ 2975 w 3488"/>
              <a:gd name="T27" fmla="*/ 443 h 3405"/>
              <a:gd name="T28" fmla="*/ 3181 w 3488"/>
              <a:gd name="T29" fmla="*/ 509 h 3405"/>
              <a:gd name="T30" fmla="*/ 3210 w 3488"/>
              <a:gd name="T31" fmla="*/ 724 h 3405"/>
              <a:gd name="T32" fmla="*/ 3387 w 3488"/>
              <a:gd name="T33" fmla="*/ 761 h 3405"/>
              <a:gd name="T34" fmla="*/ 3414 w 3488"/>
              <a:gd name="T35" fmla="*/ 987 h 3405"/>
              <a:gd name="T36" fmla="*/ 3272 w 3488"/>
              <a:gd name="T37" fmla="*/ 1241 h 3405"/>
              <a:gd name="T38" fmla="*/ 3171 w 3488"/>
              <a:gd name="T39" fmla="*/ 1308 h 3405"/>
              <a:gd name="T40" fmla="*/ 3163 w 3488"/>
              <a:gd name="T41" fmla="*/ 1467 h 3405"/>
              <a:gd name="T42" fmla="*/ 3003 w 3488"/>
              <a:gd name="T43" fmla="*/ 1802 h 3405"/>
              <a:gd name="T44" fmla="*/ 2928 w 3488"/>
              <a:gd name="T45" fmla="*/ 2064 h 3405"/>
              <a:gd name="T46" fmla="*/ 2969 w 3488"/>
              <a:gd name="T47" fmla="*/ 2097 h 3405"/>
              <a:gd name="T48" fmla="*/ 2909 w 3488"/>
              <a:gd name="T49" fmla="*/ 2124 h 3405"/>
              <a:gd name="T50" fmla="*/ 2882 w 3488"/>
              <a:gd name="T51" fmla="*/ 2202 h 3405"/>
              <a:gd name="T52" fmla="*/ 2900 w 3488"/>
              <a:gd name="T53" fmla="*/ 2321 h 3405"/>
              <a:gd name="T54" fmla="*/ 2829 w 3488"/>
              <a:gd name="T55" fmla="*/ 2409 h 3405"/>
              <a:gd name="T56" fmla="*/ 2753 w 3488"/>
              <a:gd name="T57" fmla="*/ 2403 h 3405"/>
              <a:gd name="T58" fmla="*/ 2674 w 3488"/>
              <a:gd name="T59" fmla="*/ 2401 h 3405"/>
              <a:gd name="T60" fmla="*/ 2586 w 3488"/>
              <a:gd name="T61" fmla="*/ 2385 h 3405"/>
              <a:gd name="T62" fmla="*/ 2565 w 3488"/>
              <a:gd name="T63" fmla="*/ 2373 h 3405"/>
              <a:gd name="T64" fmla="*/ 2455 w 3488"/>
              <a:gd name="T65" fmla="*/ 2341 h 3405"/>
              <a:gd name="T66" fmla="*/ 2394 w 3488"/>
              <a:gd name="T67" fmla="*/ 2332 h 3405"/>
              <a:gd name="T68" fmla="*/ 2317 w 3488"/>
              <a:gd name="T69" fmla="*/ 2311 h 3405"/>
              <a:gd name="T70" fmla="*/ 2275 w 3488"/>
              <a:gd name="T71" fmla="*/ 2303 h 3405"/>
              <a:gd name="T72" fmla="*/ 2231 w 3488"/>
              <a:gd name="T73" fmla="*/ 2294 h 3405"/>
              <a:gd name="T74" fmla="*/ 2081 w 3488"/>
              <a:gd name="T75" fmla="*/ 2273 h 3405"/>
              <a:gd name="T76" fmla="*/ 1939 w 3488"/>
              <a:gd name="T77" fmla="*/ 2306 h 3405"/>
              <a:gd name="T78" fmla="*/ 1869 w 3488"/>
              <a:gd name="T79" fmla="*/ 2444 h 3405"/>
              <a:gd name="T80" fmla="*/ 1839 w 3488"/>
              <a:gd name="T81" fmla="*/ 2408 h 3405"/>
              <a:gd name="T82" fmla="*/ 1763 w 3488"/>
              <a:gd name="T83" fmla="*/ 2453 h 3405"/>
              <a:gd name="T84" fmla="*/ 1721 w 3488"/>
              <a:gd name="T85" fmla="*/ 2473 h 3405"/>
              <a:gd name="T86" fmla="*/ 1621 w 3488"/>
              <a:gd name="T87" fmla="*/ 2560 h 3405"/>
              <a:gd name="T88" fmla="*/ 1542 w 3488"/>
              <a:gd name="T89" fmla="*/ 2724 h 3405"/>
              <a:gd name="T90" fmla="*/ 1501 w 3488"/>
              <a:gd name="T91" fmla="*/ 2830 h 3405"/>
              <a:gd name="T92" fmla="*/ 1442 w 3488"/>
              <a:gd name="T93" fmla="*/ 2950 h 3405"/>
              <a:gd name="T94" fmla="*/ 1377 w 3488"/>
              <a:gd name="T95" fmla="*/ 3054 h 3405"/>
              <a:gd name="T96" fmla="*/ 1306 w 3488"/>
              <a:gd name="T97" fmla="*/ 3110 h 3405"/>
              <a:gd name="T98" fmla="*/ 1203 w 3488"/>
              <a:gd name="T99" fmla="*/ 3243 h 3405"/>
              <a:gd name="T100" fmla="*/ 997 w 3488"/>
              <a:gd name="T101" fmla="*/ 3196 h 3405"/>
              <a:gd name="T102" fmla="*/ 896 w 3488"/>
              <a:gd name="T103" fmla="*/ 3274 h 3405"/>
              <a:gd name="T104" fmla="*/ 819 w 3488"/>
              <a:gd name="T105" fmla="*/ 3360 h 3405"/>
              <a:gd name="T106" fmla="*/ 540 w 3488"/>
              <a:gd name="T107" fmla="*/ 3240 h 3405"/>
              <a:gd name="T108" fmla="*/ 660 w 3488"/>
              <a:gd name="T109" fmla="*/ 2782 h 3405"/>
              <a:gd name="T110" fmla="*/ 580 w 3488"/>
              <a:gd name="T111" fmla="*/ 2613 h 3405"/>
              <a:gd name="T112" fmla="*/ 384 w 3488"/>
              <a:gd name="T113" fmla="*/ 2538 h 3405"/>
              <a:gd name="T114" fmla="*/ 186 w 3488"/>
              <a:gd name="T115" fmla="*/ 2326 h 3405"/>
              <a:gd name="T116" fmla="*/ 45 w 3488"/>
              <a:gd name="T117" fmla="*/ 2083 h 3405"/>
              <a:gd name="T118" fmla="*/ 64 w 3488"/>
              <a:gd name="T119" fmla="*/ 1676 h 3405"/>
              <a:gd name="T120" fmla="*/ 3207 w 3488"/>
              <a:gd name="T121" fmla="*/ 1458 h 3405"/>
              <a:gd name="T122" fmla="*/ 3328 w 3488"/>
              <a:gd name="T123" fmla="*/ 1552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88" h="3405">
                <a:moveTo>
                  <a:pt x="14" y="1437"/>
                </a:moveTo>
                <a:lnTo>
                  <a:pt x="71" y="1461"/>
                </a:lnTo>
                <a:lnTo>
                  <a:pt x="92" y="1470"/>
                </a:lnTo>
                <a:lnTo>
                  <a:pt x="107" y="1478"/>
                </a:lnTo>
                <a:lnTo>
                  <a:pt x="123" y="1458"/>
                </a:lnTo>
                <a:lnTo>
                  <a:pt x="127" y="1452"/>
                </a:lnTo>
                <a:lnTo>
                  <a:pt x="132" y="1446"/>
                </a:lnTo>
                <a:lnTo>
                  <a:pt x="135" y="1443"/>
                </a:lnTo>
                <a:lnTo>
                  <a:pt x="139" y="1441"/>
                </a:lnTo>
                <a:lnTo>
                  <a:pt x="162" y="1435"/>
                </a:lnTo>
                <a:lnTo>
                  <a:pt x="168" y="1435"/>
                </a:lnTo>
                <a:lnTo>
                  <a:pt x="204" y="1443"/>
                </a:lnTo>
                <a:lnTo>
                  <a:pt x="227" y="1449"/>
                </a:lnTo>
                <a:lnTo>
                  <a:pt x="288" y="1470"/>
                </a:lnTo>
                <a:lnTo>
                  <a:pt x="292" y="1473"/>
                </a:lnTo>
                <a:lnTo>
                  <a:pt x="295" y="1476"/>
                </a:lnTo>
                <a:lnTo>
                  <a:pt x="300" y="1481"/>
                </a:lnTo>
                <a:lnTo>
                  <a:pt x="313" y="1502"/>
                </a:lnTo>
                <a:lnTo>
                  <a:pt x="345" y="1566"/>
                </a:lnTo>
                <a:lnTo>
                  <a:pt x="360" y="1591"/>
                </a:lnTo>
                <a:lnTo>
                  <a:pt x="366" y="1603"/>
                </a:lnTo>
                <a:lnTo>
                  <a:pt x="372" y="1611"/>
                </a:lnTo>
                <a:lnTo>
                  <a:pt x="380" y="1619"/>
                </a:lnTo>
                <a:lnTo>
                  <a:pt x="389" y="1626"/>
                </a:lnTo>
                <a:lnTo>
                  <a:pt x="401" y="1632"/>
                </a:lnTo>
                <a:lnTo>
                  <a:pt x="415" y="1603"/>
                </a:lnTo>
                <a:lnTo>
                  <a:pt x="422" y="1608"/>
                </a:lnTo>
                <a:lnTo>
                  <a:pt x="430" y="1609"/>
                </a:lnTo>
                <a:lnTo>
                  <a:pt x="454" y="1608"/>
                </a:lnTo>
                <a:lnTo>
                  <a:pt x="468" y="1606"/>
                </a:lnTo>
                <a:lnTo>
                  <a:pt x="478" y="1599"/>
                </a:lnTo>
                <a:lnTo>
                  <a:pt x="496" y="1599"/>
                </a:lnTo>
                <a:lnTo>
                  <a:pt x="512" y="1608"/>
                </a:lnTo>
                <a:lnTo>
                  <a:pt x="534" y="1597"/>
                </a:lnTo>
                <a:lnTo>
                  <a:pt x="549" y="1590"/>
                </a:lnTo>
                <a:lnTo>
                  <a:pt x="552" y="1582"/>
                </a:lnTo>
                <a:lnTo>
                  <a:pt x="587" y="1567"/>
                </a:lnTo>
                <a:lnTo>
                  <a:pt x="589" y="1547"/>
                </a:lnTo>
                <a:lnTo>
                  <a:pt x="672" y="1487"/>
                </a:lnTo>
                <a:lnTo>
                  <a:pt x="704" y="1490"/>
                </a:lnTo>
                <a:lnTo>
                  <a:pt x="711" y="1493"/>
                </a:lnTo>
                <a:lnTo>
                  <a:pt x="749" y="1497"/>
                </a:lnTo>
                <a:lnTo>
                  <a:pt x="763" y="1496"/>
                </a:lnTo>
                <a:lnTo>
                  <a:pt x="772" y="1496"/>
                </a:lnTo>
                <a:lnTo>
                  <a:pt x="792" y="1487"/>
                </a:lnTo>
                <a:lnTo>
                  <a:pt x="798" y="1479"/>
                </a:lnTo>
                <a:lnTo>
                  <a:pt x="801" y="1470"/>
                </a:lnTo>
                <a:lnTo>
                  <a:pt x="802" y="1461"/>
                </a:lnTo>
                <a:lnTo>
                  <a:pt x="807" y="1453"/>
                </a:lnTo>
                <a:lnTo>
                  <a:pt x="813" y="1449"/>
                </a:lnTo>
                <a:lnTo>
                  <a:pt x="820" y="1446"/>
                </a:lnTo>
                <a:lnTo>
                  <a:pt x="828" y="1443"/>
                </a:lnTo>
                <a:lnTo>
                  <a:pt x="863" y="1434"/>
                </a:lnTo>
                <a:lnTo>
                  <a:pt x="866" y="1431"/>
                </a:lnTo>
                <a:lnTo>
                  <a:pt x="876" y="1426"/>
                </a:lnTo>
                <a:lnTo>
                  <a:pt x="885" y="1419"/>
                </a:lnTo>
                <a:lnTo>
                  <a:pt x="894" y="1410"/>
                </a:lnTo>
                <a:lnTo>
                  <a:pt x="900" y="1397"/>
                </a:lnTo>
                <a:lnTo>
                  <a:pt x="905" y="1384"/>
                </a:lnTo>
                <a:lnTo>
                  <a:pt x="910" y="1364"/>
                </a:lnTo>
                <a:lnTo>
                  <a:pt x="913" y="1349"/>
                </a:lnTo>
                <a:lnTo>
                  <a:pt x="911" y="1340"/>
                </a:lnTo>
                <a:lnTo>
                  <a:pt x="913" y="1332"/>
                </a:lnTo>
                <a:lnTo>
                  <a:pt x="914" y="1325"/>
                </a:lnTo>
                <a:lnTo>
                  <a:pt x="920" y="1317"/>
                </a:lnTo>
                <a:lnTo>
                  <a:pt x="925" y="1308"/>
                </a:lnTo>
                <a:lnTo>
                  <a:pt x="928" y="1304"/>
                </a:lnTo>
                <a:lnTo>
                  <a:pt x="935" y="1290"/>
                </a:lnTo>
                <a:lnTo>
                  <a:pt x="941" y="1281"/>
                </a:lnTo>
                <a:lnTo>
                  <a:pt x="944" y="1276"/>
                </a:lnTo>
                <a:lnTo>
                  <a:pt x="950" y="1270"/>
                </a:lnTo>
                <a:lnTo>
                  <a:pt x="967" y="1257"/>
                </a:lnTo>
                <a:lnTo>
                  <a:pt x="982" y="1243"/>
                </a:lnTo>
                <a:lnTo>
                  <a:pt x="990" y="1234"/>
                </a:lnTo>
                <a:lnTo>
                  <a:pt x="996" y="1225"/>
                </a:lnTo>
                <a:lnTo>
                  <a:pt x="1003" y="1219"/>
                </a:lnTo>
                <a:lnTo>
                  <a:pt x="1008" y="1217"/>
                </a:lnTo>
                <a:lnTo>
                  <a:pt x="1014" y="1216"/>
                </a:lnTo>
                <a:lnTo>
                  <a:pt x="1056" y="1201"/>
                </a:lnTo>
                <a:lnTo>
                  <a:pt x="1081" y="1188"/>
                </a:lnTo>
                <a:lnTo>
                  <a:pt x="1131" y="1166"/>
                </a:lnTo>
                <a:lnTo>
                  <a:pt x="1188" y="1137"/>
                </a:lnTo>
                <a:lnTo>
                  <a:pt x="1191" y="1132"/>
                </a:lnTo>
                <a:lnTo>
                  <a:pt x="1194" y="1125"/>
                </a:lnTo>
                <a:lnTo>
                  <a:pt x="1196" y="1114"/>
                </a:lnTo>
                <a:lnTo>
                  <a:pt x="1206" y="1099"/>
                </a:lnTo>
                <a:lnTo>
                  <a:pt x="1211" y="1096"/>
                </a:lnTo>
                <a:lnTo>
                  <a:pt x="1218" y="1098"/>
                </a:lnTo>
                <a:lnTo>
                  <a:pt x="1223" y="1098"/>
                </a:lnTo>
                <a:lnTo>
                  <a:pt x="1226" y="1098"/>
                </a:lnTo>
                <a:lnTo>
                  <a:pt x="1230" y="1095"/>
                </a:lnTo>
                <a:lnTo>
                  <a:pt x="1236" y="1090"/>
                </a:lnTo>
                <a:lnTo>
                  <a:pt x="1247" y="1082"/>
                </a:lnTo>
                <a:lnTo>
                  <a:pt x="1267" y="1073"/>
                </a:lnTo>
                <a:lnTo>
                  <a:pt x="1283" y="1066"/>
                </a:lnTo>
                <a:lnTo>
                  <a:pt x="1291" y="1061"/>
                </a:lnTo>
                <a:lnTo>
                  <a:pt x="1286" y="1051"/>
                </a:lnTo>
                <a:lnTo>
                  <a:pt x="1286" y="1049"/>
                </a:lnTo>
                <a:lnTo>
                  <a:pt x="1286" y="1046"/>
                </a:lnTo>
                <a:lnTo>
                  <a:pt x="1289" y="1036"/>
                </a:lnTo>
                <a:lnTo>
                  <a:pt x="1295" y="1023"/>
                </a:lnTo>
                <a:lnTo>
                  <a:pt x="1299" y="1014"/>
                </a:lnTo>
                <a:lnTo>
                  <a:pt x="1299" y="1005"/>
                </a:lnTo>
                <a:lnTo>
                  <a:pt x="1292" y="987"/>
                </a:lnTo>
                <a:lnTo>
                  <a:pt x="1292" y="976"/>
                </a:lnTo>
                <a:lnTo>
                  <a:pt x="1295" y="952"/>
                </a:lnTo>
                <a:lnTo>
                  <a:pt x="1294" y="945"/>
                </a:lnTo>
                <a:lnTo>
                  <a:pt x="1294" y="940"/>
                </a:lnTo>
                <a:lnTo>
                  <a:pt x="1285" y="931"/>
                </a:lnTo>
                <a:lnTo>
                  <a:pt x="1282" y="925"/>
                </a:lnTo>
                <a:lnTo>
                  <a:pt x="1280" y="919"/>
                </a:lnTo>
                <a:lnTo>
                  <a:pt x="1283" y="910"/>
                </a:lnTo>
                <a:lnTo>
                  <a:pt x="1279" y="896"/>
                </a:lnTo>
                <a:lnTo>
                  <a:pt x="1279" y="889"/>
                </a:lnTo>
                <a:lnTo>
                  <a:pt x="1280" y="881"/>
                </a:lnTo>
                <a:lnTo>
                  <a:pt x="1289" y="858"/>
                </a:lnTo>
                <a:lnTo>
                  <a:pt x="1285" y="851"/>
                </a:lnTo>
                <a:lnTo>
                  <a:pt x="1285" y="846"/>
                </a:lnTo>
                <a:lnTo>
                  <a:pt x="1286" y="843"/>
                </a:lnTo>
                <a:lnTo>
                  <a:pt x="1292" y="842"/>
                </a:lnTo>
                <a:lnTo>
                  <a:pt x="1295" y="837"/>
                </a:lnTo>
                <a:lnTo>
                  <a:pt x="1295" y="834"/>
                </a:lnTo>
                <a:lnTo>
                  <a:pt x="1299" y="828"/>
                </a:lnTo>
                <a:lnTo>
                  <a:pt x="1300" y="822"/>
                </a:lnTo>
                <a:lnTo>
                  <a:pt x="1299" y="819"/>
                </a:lnTo>
                <a:lnTo>
                  <a:pt x="1294" y="816"/>
                </a:lnTo>
                <a:lnTo>
                  <a:pt x="1291" y="813"/>
                </a:lnTo>
                <a:lnTo>
                  <a:pt x="1291" y="807"/>
                </a:lnTo>
                <a:lnTo>
                  <a:pt x="1291" y="802"/>
                </a:lnTo>
                <a:lnTo>
                  <a:pt x="1277" y="792"/>
                </a:lnTo>
                <a:lnTo>
                  <a:pt x="1276" y="787"/>
                </a:lnTo>
                <a:lnTo>
                  <a:pt x="1276" y="784"/>
                </a:lnTo>
                <a:lnTo>
                  <a:pt x="1273" y="780"/>
                </a:lnTo>
                <a:lnTo>
                  <a:pt x="1265" y="774"/>
                </a:lnTo>
                <a:lnTo>
                  <a:pt x="1264" y="760"/>
                </a:lnTo>
                <a:lnTo>
                  <a:pt x="1265" y="758"/>
                </a:lnTo>
                <a:lnTo>
                  <a:pt x="1268" y="757"/>
                </a:lnTo>
                <a:lnTo>
                  <a:pt x="1276" y="758"/>
                </a:lnTo>
                <a:lnTo>
                  <a:pt x="1288" y="758"/>
                </a:lnTo>
                <a:lnTo>
                  <a:pt x="1291" y="758"/>
                </a:lnTo>
                <a:lnTo>
                  <a:pt x="1294" y="757"/>
                </a:lnTo>
                <a:lnTo>
                  <a:pt x="1292" y="745"/>
                </a:lnTo>
                <a:lnTo>
                  <a:pt x="1292" y="739"/>
                </a:lnTo>
                <a:lnTo>
                  <a:pt x="1292" y="734"/>
                </a:lnTo>
                <a:lnTo>
                  <a:pt x="1295" y="730"/>
                </a:lnTo>
                <a:lnTo>
                  <a:pt x="1299" y="727"/>
                </a:lnTo>
                <a:lnTo>
                  <a:pt x="1302" y="724"/>
                </a:lnTo>
                <a:lnTo>
                  <a:pt x="1303" y="715"/>
                </a:lnTo>
                <a:lnTo>
                  <a:pt x="1303" y="710"/>
                </a:lnTo>
                <a:lnTo>
                  <a:pt x="1314" y="699"/>
                </a:lnTo>
                <a:lnTo>
                  <a:pt x="1315" y="695"/>
                </a:lnTo>
                <a:lnTo>
                  <a:pt x="1317" y="690"/>
                </a:lnTo>
                <a:lnTo>
                  <a:pt x="1326" y="681"/>
                </a:lnTo>
                <a:lnTo>
                  <a:pt x="1332" y="678"/>
                </a:lnTo>
                <a:lnTo>
                  <a:pt x="1335" y="674"/>
                </a:lnTo>
                <a:lnTo>
                  <a:pt x="1336" y="671"/>
                </a:lnTo>
                <a:lnTo>
                  <a:pt x="1336" y="665"/>
                </a:lnTo>
                <a:lnTo>
                  <a:pt x="1332" y="658"/>
                </a:lnTo>
                <a:lnTo>
                  <a:pt x="1318" y="643"/>
                </a:lnTo>
                <a:lnTo>
                  <a:pt x="1317" y="639"/>
                </a:lnTo>
                <a:lnTo>
                  <a:pt x="1317" y="634"/>
                </a:lnTo>
                <a:lnTo>
                  <a:pt x="1318" y="630"/>
                </a:lnTo>
                <a:lnTo>
                  <a:pt x="1315" y="619"/>
                </a:lnTo>
                <a:lnTo>
                  <a:pt x="1317" y="612"/>
                </a:lnTo>
                <a:lnTo>
                  <a:pt x="1315" y="595"/>
                </a:lnTo>
                <a:lnTo>
                  <a:pt x="1314" y="589"/>
                </a:lnTo>
                <a:lnTo>
                  <a:pt x="1309" y="578"/>
                </a:lnTo>
                <a:lnTo>
                  <a:pt x="1317" y="575"/>
                </a:lnTo>
                <a:lnTo>
                  <a:pt x="1321" y="575"/>
                </a:lnTo>
                <a:lnTo>
                  <a:pt x="1326" y="578"/>
                </a:lnTo>
                <a:lnTo>
                  <a:pt x="1339" y="586"/>
                </a:lnTo>
                <a:lnTo>
                  <a:pt x="1359" y="599"/>
                </a:lnTo>
                <a:lnTo>
                  <a:pt x="1364" y="599"/>
                </a:lnTo>
                <a:lnTo>
                  <a:pt x="1368" y="599"/>
                </a:lnTo>
                <a:lnTo>
                  <a:pt x="1382" y="598"/>
                </a:lnTo>
                <a:lnTo>
                  <a:pt x="1386" y="599"/>
                </a:lnTo>
                <a:lnTo>
                  <a:pt x="1397" y="604"/>
                </a:lnTo>
                <a:lnTo>
                  <a:pt x="1407" y="609"/>
                </a:lnTo>
                <a:lnTo>
                  <a:pt x="1415" y="615"/>
                </a:lnTo>
                <a:lnTo>
                  <a:pt x="1420" y="619"/>
                </a:lnTo>
                <a:lnTo>
                  <a:pt x="1427" y="624"/>
                </a:lnTo>
                <a:lnTo>
                  <a:pt x="1433" y="627"/>
                </a:lnTo>
                <a:lnTo>
                  <a:pt x="1441" y="631"/>
                </a:lnTo>
                <a:lnTo>
                  <a:pt x="1453" y="643"/>
                </a:lnTo>
                <a:lnTo>
                  <a:pt x="1454" y="646"/>
                </a:lnTo>
                <a:lnTo>
                  <a:pt x="1462" y="660"/>
                </a:lnTo>
                <a:lnTo>
                  <a:pt x="1468" y="671"/>
                </a:lnTo>
                <a:lnTo>
                  <a:pt x="1471" y="678"/>
                </a:lnTo>
                <a:lnTo>
                  <a:pt x="1474" y="681"/>
                </a:lnTo>
                <a:lnTo>
                  <a:pt x="1492" y="704"/>
                </a:lnTo>
                <a:lnTo>
                  <a:pt x="1515" y="689"/>
                </a:lnTo>
                <a:lnTo>
                  <a:pt x="1515" y="680"/>
                </a:lnTo>
                <a:lnTo>
                  <a:pt x="1518" y="677"/>
                </a:lnTo>
                <a:lnTo>
                  <a:pt x="1519" y="677"/>
                </a:lnTo>
                <a:lnTo>
                  <a:pt x="1524" y="687"/>
                </a:lnTo>
                <a:lnTo>
                  <a:pt x="1530" y="692"/>
                </a:lnTo>
                <a:lnTo>
                  <a:pt x="1533" y="693"/>
                </a:lnTo>
                <a:lnTo>
                  <a:pt x="1535" y="693"/>
                </a:lnTo>
                <a:lnTo>
                  <a:pt x="1535" y="692"/>
                </a:lnTo>
                <a:lnTo>
                  <a:pt x="1535" y="689"/>
                </a:lnTo>
                <a:lnTo>
                  <a:pt x="1532" y="684"/>
                </a:lnTo>
                <a:lnTo>
                  <a:pt x="1550" y="669"/>
                </a:lnTo>
                <a:lnTo>
                  <a:pt x="1551" y="669"/>
                </a:lnTo>
                <a:lnTo>
                  <a:pt x="1554" y="669"/>
                </a:lnTo>
                <a:lnTo>
                  <a:pt x="1563" y="674"/>
                </a:lnTo>
                <a:lnTo>
                  <a:pt x="1569" y="675"/>
                </a:lnTo>
                <a:lnTo>
                  <a:pt x="1571" y="674"/>
                </a:lnTo>
                <a:lnTo>
                  <a:pt x="1572" y="669"/>
                </a:lnTo>
                <a:lnTo>
                  <a:pt x="1572" y="665"/>
                </a:lnTo>
                <a:lnTo>
                  <a:pt x="1568" y="658"/>
                </a:lnTo>
                <a:lnTo>
                  <a:pt x="1562" y="651"/>
                </a:lnTo>
                <a:lnTo>
                  <a:pt x="1560" y="645"/>
                </a:lnTo>
                <a:lnTo>
                  <a:pt x="1563" y="645"/>
                </a:lnTo>
                <a:lnTo>
                  <a:pt x="1572" y="648"/>
                </a:lnTo>
                <a:lnTo>
                  <a:pt x="1580" y="651"/>
                </a:lnTo>
                <a:lnTo>
                  <a:pt x="1586" y="651"/>
                </a:lnTo>
                <a:lnTo>
                  <a:pt x="1589" y="654"/>
                </a:lnTo>
                <a:lnTo>
                  <a:pt x="1595" y="654"/>
                </a:lnTo>
                <a:lnTo>
                  <a:pt x="1598" y="652"/>
                </a:lnTo>
                <a:lnTo>
                  <a:pt x="1598" y="646"/>
                </a:lnTo>
                <a:lnTo>
                  <a:pt x="1600" y="640"/>
                </a:lnTo>
                <a:lnTo>
                  <a:pt x="1604" y="633"/>
                </a:lnTo>
                <a:lnTo>
                  <a:pt x="1616" y="622"/>
                </a:lnTo>
                <a:lnTo>
                  <a:pt x="1618" y="622"/>
                </a:lnTo>
                <a:lnTo>
                  <a:pt x="1621" y="624"/>
                </a:lnTo>
                <a:lnTo>
                  <a:pt x="1627" y="628"/>
                </a:lnTo>
                <a:lnTo>
                  <a:pt x="1633" y="628"/>
                </a:lnTo>
                <a:lnTo>
                  <a:pt x="1636" y="630"/>
                </a:lnTo>
                <a:lnTo>
                  <a:pt x="1641" y="634"/>
                </a:lnTo>
                <a:lnTo>
                  <a:pt x="1644" y="636"/>
                </a:lnTo>
                <a:lnTo>
                  <a:pt x="1651" y="634"/>
                </a:lnTo>
                <a:lnTo>
                  <a:pt x="1656" y="633"/>
                </a:lnTo>
                <a:lnTo>
                  <a:pt x="1659" y="630"/>
                </a:lnTo>
                <a:lnTo>
                  <a:pt x="1659" y="627"/>
                </a:lnTo>
                <a:lnTo>
                  <a:pt x="1657" y="621"/>
                </a:lnTo>
                <a:lnTo>
                  <a:pt x="1657" y="618"/>
                </a:lnTo>
                <a:lnTo>
                  <a:pt x="1668" y="618"/>
                </a:lnTo>
                <a:lnTo>
                  <a:pt x="1677" y="619"/>
                </a:lnTo>
                <a:lnTo>
                  <a:pt x="1675" y="609"/>
                </a:lnTo>
                <a:lnTo>
                  <a:pt x="1678" y="602"/>
                </a:lnTo>
                <a:lnTo>
                  <a:pt x="1683" y="599"/>
                </a:lnTo>
                <a:lnTo>
                  <a:pt x="1689" y="590"/>
                </a:lnTo>
                <a:lnTo>
                  <a:pt x="1694" y="587"/>
                </a:lnTo>
                <a:lnTo>
                  <a:pt x="1698" y="584"/>
                </a:lnTo>
                <a:lnTo>
                  <a:pt x="1706" y="580"/>
                </a:lnTo>
                <a:lnTo>
                  <a:pt x="1709" y="580"/>
                </a:lnTo>
                <a:lnTo>
                  <a:pt x="1710" y="580"/>
                </a:lnTo>
                <a:lnTo>
                  <a:pt x="1715" y="590"/>
                </a:lnTo>
                <a:lnTo>
                  <a:pt x="1718" y="595"/>
                </a:lnTo>
                <a:lnTo>
                  <a:pt x="1724" y="596"/>
                </a:lnTo>
                <a:lnTo>
                  <a:pt x="1730" y="584"/>
                </a:lnTo>
                <a:lnTo>
                  <a:pt x="1727" y="577"/>
                </a:lnTo>
                <a:lnTo>
                  <a:pt x="1727" y="571"/>
                </a:lnTo>
                <a:lnTo>
                  <a:pt x="1733" y="566"/>
                </a:lnTo>
                <a:lnTo>
                  <a:pt x="1734" y="563"/>
                </a:lnTo>
                <a:lnTo>
                  <a:pt x="1742" y="566"/>
                </a:lnTo>
                <a:lnTo>
                  <a:pt x="1750" y="569"/>
                </a:lnTo>
                <a:lnTo>
                  <a:pt x="1765" y="571"/>
                </a:lnTo>
                <a:lnTo>
                  <a:pt x="1766" y="565"/>
                </a:lnTo>
                <a:lnTo>
                  <a:pt x="1768" y="563"/>
                </a:lnTo>
                <a:lnTo>
                  <a:pt x="1771" y="565"/>
                </a:lnTo>
                <a:lnTo>
                  <a:pt x="1775" y="571"/>
                </a:lnTo>
                <a:lnTo>
                  <a:pt x="1775" y="578"/>
                </a:lnTo>
                <a:lnTo>
                  <a:pt x="1775" y="590"/>
                </a:lnTo>
                <a:lnTo>
                  <a:pt x="1778" y="596"/>
                </a:lnTo>
                <a:lnTo>
                  <a:pt x="1780" y="599"/>
                </a:lnTo>
                <a:lnTo>
                  <a:pt x="1783" y="602"/>
                </a:lnTo>
                <a:lnTo>
                  <a:pt x="1789" y="604"/>
                </a:lnTo>
                <a:lnTo>
                  <a:pt x="1795" y="607"/>
                </a:lnTo>
                <a:lnTo>
                  <a:pt x="1799" y="609"/>
                </a:lnTo>
                <a:lnTo>
                  <a:pt x="1802" y="607"/>
                </a:lnTo>
                <a:lnTo>
                  <a:pt x="1804" y="604"/>
                </a:lnTo>
                <a:lnTo>
                  <a:pt x="1804" y="599"/>
                </a:lnTo>
                <a:lnTo>
                  <a:pt x="1801" y="598"/>
                </a:lnTo>
                <a:lnTo>
                  <a:pt x="1793" y="598"/>
                </a:lnTo>
                <a:lnTo>
                  <a:pt x="1793" y="593"/>
                </a:lnTo>
                <a:lnTo>
                  <a:pt x="1796" y="590"/>
                </a:lnTo>
                <a:lnTo>
                  <a:pt x="1801" y="583"/>
                </a:lnTo>
                <a:lnTo>
                  <a:pt x="1806" y="580"/>
                </a:lnTo>
                <a:lnTo>
                  <a:pt x="1813" y="578"/>
                </a:lnTo>
                <a:lnTo>
                  <a:pt x="1818" y="574"/>
                </a:lnTo>
                <a:lnTo>
                  <a:pt x="1822" y="572"/>
                </a:lnTo>
                <a:lnTo>
                  <a:pt x="1827" y="572"/>
                </a:lnTo>
                <a:lnTo>
                  <a:pt x="1828" y="575"/>
                </a:lnTo>
                <a:lnTo>
                  <a:pt x="1825" y="583"/>
                </a:lnTo>
                <a:lnTo>
                  <a:pt x="1825" y="584"/>
                </a:lnTo>
                <a:lnTo>
                  <a:pt x="1827" y="587"/>
                </a:lnTo>
                <a:lnTo>
                  <a:pt x="1833" y="587"/>
                </a:lnTo>
                <a:lnTo>
                  <a:pt x="1837" y="586"/>
                </a:lnTo>
                <a:lnTo>
                  <a:pt x="1848" y="589"/>
                </a:lnTo>
                <a:lnTo>
                  <a:pt x="1852" y="587"/>
                </a:lnTo>
                <a:lnTo>
                  <a:pt x="1858" y="584"/>
                </a:lnTo>
                <a:lnTo>
                  <a:pt x="1860" y="580"/>
                </a:lnTo>
                <a:lnTo>
                  <a:pt x="1860" y="571"/>
                </a:lnTo>
                <a:lnTo>
                  <a:pt x="1860" y="568"/>
                </a:lnTo>
                <a:lnTo>
                  <a:pt x="1865" y="566"/>
                </a:lnTo>
                <a:lnTo>
                  <a:pt x="1866" y="568"/>
                </a:lnTo>
                <a:lnTo>
                  <a:pt x="1869" y="574"/>
                </a:lnTo>
                <a:lnTo>
                  <a:pt x="1872" y="577"/>
                </a:lnTo>
                <a:lnTo>
                  <a:pt x="1875" y="575"/>
                </a:lnTo>
                <a:lnTo>
                  <a:pt x="1878" y="571"/>
                </a:lnTo>
                <a:lnTo>
                  <a:pt x="1881" y="565"/>
                </a:lnTo>
                <a:lnTo>
                  <a:pt x="1884" y="560"/>
                </a:lnTo>
                <a:lnTo>
                  <a:pt x="1886" y="557"/>
                </a:lnTo>
                <a:lnTo>
                  <a:pt x="1887" y="556"/>
                </a:lnTo>
                <a:lnTo>
                  <a:pt x="1890" y="559"/>
                </a:lnTo>
                <a:lnTo>
                  <a:pt x="1892" y="571"/>
                </a:lnTo>
                <a:lnTo>
                  <a:pt x="1893" y="572"/>
                </a:lnTo>
                <a:lnTo>
                  <a:pt x="1898" y="571"/>
                </a:lnTo>
                <a:lnTo>
                  <a:pt x="1907" y="560"/>
                </a:lnTo>
                <a:lnTo>
                  <a:pt x="1910" y="557"/>
                </a:lnTo>
                <a:lnTo>
                  <a:pt x="1911" y="559"/>
                </a:lnTo>
                <a:lnTo>
                  <a:pt x="1913" y="566"/>
                </a:lnTo>
                <a:lnTo>
                  <a:pt x="1914" y="571"/>
                </a:lnTo>
                <a:lnTo>
                  <a:pt x="1916" y="572"/>
                </a:lnTo>
                <a:lnTo>
                  <a:pt x="1919" y="571"/>
                </a:lnTo>
                <a:lnTo>
                  <a:pt x="1922" y="571"/>
                </a:lnTo>
                <a:lnTo>
                  <a:pt x="1930" y="575"/>
                </a:lnTo>
                <a:lnTo>
                  <a:pt x="1931" y="578"/>
                </a:lnTo>
                <a:lnTo>
                  <a:pt x="1934" y="586"/>
                </a:lnTo>
                <a:lnTo>
                  <a:pt x="1940" y="587"/>
                </a:lnTo>
                <a:lnTo>
                  <a:pt x="1942" y="592"/>
                </a:lnTo>
                <a:lnTo>
                  <a:pt x="1942" y="595"/>
                </a:lnTo>
                <a:lnTo>
                  <a:pt x="1943" y="596"/>
                </a:lnTo>
                <a:lnTo>
                  <a:pt x="1951" y="593"/>
                </a:lnTo>
                <a:lnTo>
                  <a:pt x="1954" y="595"/>
                </a:lnTo>
                <a:lnTo>
                  <a:pt x="1955" y="599"/>
                </a:lnTo>
                <a:lnTo>
                  <a:pt x="1955" y="604"/>
                </a:lnTo>
                <a:lnTo>
                  <a:pt x="1954" y="607"/>
                </a:lnTo>
                <a:lnTo>
                  <a:pt x="1957" y="613"/>
                </a:lnTo>
                <a:lnTo>
                  <a:pt x="1961" y="615"/>
                </a:lnTo>
                <a:lnTo>
                  <a:pt x="1966" y="616"/>
                </a:lnTo>
                <a:lnTo>
                  <a:pt x="1969" y="615"/>
                </a:lnTo>
                <a:lnTo>
                  <a:pt x="1969" y="613"/>
                </a:lnTo>
                <a:lnTo>
                  <a:pt x="1964" y="610"/>
                </a:lnTo>
                <a:lnTo>
                  <a:pt x="1963" y="607"/>
                </a:lnTo>
                <a:lnTo>
                  <a:pt x="1964" y="605"/>
                </a:lnTo>
                <a:lnTo>
                  <a:pt x="1972" y="610"/>
                </a:lnTo>
                <a:lnTo>
                  <a:pt x="1978" y="612"/>
                </a:lnTo>
                <a:lnTo>
                  <a:pt x="1983" y="618"/>
                </a:lnTo>
                <a:lnTo>
                  <a:pt x="1984" y="619"/>
                </a:lnTo>
                <a:lnTo>
                  <a:pt x="1990" y="619"/>
                </a:lnTo>
                <a:lnTo>
                  <a:pt x="1993" y="625"/>
                </a:lnTo>
                <a:lnTo>
                  <a:pt x="1996" y="625"/>
                </a:lnTo>
                <a:lnTo>
                  <a:pt x="1999" y="624"/>
                </a:lnTo>
                <a:lnTo>
                  <a:pt x="2002" y="624"/>
                </a:lnTo>
                <a:lnTo>
                  <a:pt x="2008" y="630"/>
                </a:lnTo>
                <a:lnTo>
                  <a:pt x="2016" y="637"/>
                </a:lnTo>
                <a:lnTo>
                  <a:pt x="2017" y="640"/>
                </a:lnTo>
                <a:lnTo>
                  <a:pt x="2017" y="642"/>
                </a:lnTo>
                <a:lnTo>
                  <a:pt x="2013" y="642"/>
                </a:lnTo>
                <a:lnTo>
                  <a:pt x="2010" y="643"/>
                </a:lnTo>
                <a:lnTo>
                  <a:pt x="2010" y="646"/>
                </a:lnTo>
                <a:lnTo>
                  <a:pt x="2016" y="657"/>
                </a:lnTo>
                <a:lnTo>
                  <a:pt x="2023" y="660"/>
                </a:lnTo>
                <a:lnTo>
                  <a:pt x="2022" y="652"/>
                </a:lnTo>
                <a:lnTo>
                  <a:pt x="2023" y="651"/>
                </a:lnTo>
                <a:lnTo>
                  <a:pt x="2037" y="651"/>
                </a:lnTo>
                <a:lnTo>
                  <a:pt x="2040" y="649"/>
                </a:lnTo>
                <a:lnTo>
                  <a:pt x="2048" y="640"/>
                </a:lnTo>
                <a:lnTo>
                  <a:pt x="2049" y="636"/>
                </a:lnTo>
                <a:lnTo>
                  <a:pt x="2057" y="619"/>
                </a:lnTo>
                <a:lnTo>
                  <a:pt x="2060" y="618"/>
                </a:lnTo>
                <a:lnTo>
                  <a:pt x="2064" y="615"/>
                </a:lnTo>
                <a:lnTo>
                  <a:pt x="2066" y="610"/>
                </a:lnTo>
                <a:lnTo>
                  <a:pt x="2064" y="607"/>
                </a:lnTo>
                <a:lnTo>
                  <a:pt x="2073" y="593"/>
                </a:lnTo>
                <a:lnTo>
                  <a:pt x="2078" y="587"/>
                </a:lnTo>
                <a:lnTo>
                  <a:pt x="2087" y="571"/>
                </a:lnTo>
                <a:lnTo>
                  <a:pt x="2090" y="563"/>
                </a:lnTo>
                <a:lnTo>
                  <a:pt x="2087" y="554"/>
                </a:lnTo>
                <a:lnTo>
                  <a:pt x="2099" y="546"/>
                </a:lnTo>
                <a:lnTo>
                  <a:pt x="2123" y="533"/>
                </a:lnTo>
                <a:lnTo>
                  <a:pt x="2138" y="521"/>
                </a:lnTo>
                <a:lnTo>
                  <a:pt x="2149" y="512"/>
                </a:lnTo>
                <a:lnTo>
                  <a:pt x="2160" y="504"/>
                </a:lnTo>
                <a:lnTo>
                  <a:pt x="2184" y="490"/>
                </a:lnTo>
                <a:lnTo>
                  <a:pt x="2191" y="474"/>
                </a:lnTo>
                <a:lnTo>
                  <a:pt x="2190" y="465"/>
                </a:lnTo>
                <a:lnTo>
                  <a:pt x="2187" y="456"/>
                </a:lnTo>
                <a:lnTo>
                  <a:pt x="2182" y="451"/>
                </a:lnTo>
                <a:lnTo>
                  <a:pt x="2172" y="442"/>
                </a:lnTo>
                <a:lnTo>
                  <a:pt x="2187" y="424"/>
                </a:lnTo>
                <a:lnTo>
                  <a:pt x="2194" y="409"/>
                </a:lnTo>
                <a:lnTo>
                  <a:pt x="2196" y="403"/>
                </a:lnTo>
                <a:lnTo>
                  <a:pt x="2193" y="397"/>
                </a:lnTo>
                <a:lnTo>
                  <a:pt x="2190" y="392"/>
                </a:lnTo>
                <a:lnTo>
                  <a:pt x="2176" y="383"/>
                </a:lnTo>
                <a:lnTo>
                  <a:pt x="2176" y="380"/>
                </a:lnTo>
                <a:lnTo>
                  <a:pt x="2173" y="378"/>
                </a:lnTo>
                <a:lnTo>
                  <a:pt x="2179" y="368"/>
                </a:lnTo>
                <a:lnTo>
                  <a:pt x="2196" y="321"/>
                </a:lnTo>
                <a:lnTo>
                  <a:pt x="2196" y="307"/>
                </a:lnTo>
                <a:lnTo>
                  <a:pt x="2196" y="303"/>
                </a:lnTo>
                <a:lnTo>
                  <a:pt x="2196" y="298"/>
                </a:lnTo>
                <a:lnTo>
                  <a:pt x="2204" y="290"/>
                </a:lnTo>
                <a:lnTo>
                  <a:pt x="2205" y="284"/>
                </a:lnTo>
                <a:lnTo>
                  <a:pt x="2207" y="272"/>
                </a:lnTo>
                <a:lnTo>
                  <a:pt x="2207" y="266"/>
                </a:lnTo>
                <a:lnTo>
                  <a:pt x="2210" y="256"/>
                </a:lnTo>
                <a:lnTo>
                  <a:pt x="2210" y="251"/>
                </a:lnTo>
                <a:lnTo>
                  <a:pt x="2210" y="241"/>
                </a:lnTo>
                <a:lnTo>
                  <a:pt x="2210" y="213"/>
                </a:lnTo>
                <a:lnTo>
                  <a:pt x="2214" y="192"/>
                </a:lnTo>
                <a:lnTo>
                  <a:pt x="2217" y="184"/>
                </a:lnTo>
                <a:lnTo>
                  <a:pt x="2220" y="181"/>
                </a:lnTo>
                <a:lnTo>
                  <a:pt x="2223" y="177"/>
                </a:lnTo>
                <a:lnTo>
                  <a:pt x="2235" y="169"/>
                </a:lnTo>
                <a:lnTo>
                  <a:pt x="2257" y="154"/>
                </a:lnTo>
                <a:lnTo>
                  <a:pt x="2258" y="151"/>
                </a:lnTo>
                <a:lnTo>
                  <a:pt x="2261" y="145"/>
                </a:lnTo>
                <a:lnTo>
                  <a:pt x="2264" y="128"/>
                </a:lnTo>
                <a:lnTo>
                  <a:pt x="2273" y="98"/>
                </a:lnTo>
                <a:lnTo>
                  <a:pt x="2278" y="101"/>
                </a:lnTo>
                <a:lnTo>
                  <a:pt x="2281" y="101"/>
                </a:lnTo>
                <a:lnTo>
                  <a:pt x="2285" y="100"/>
                </a:lnTo>
                <a:lnTo>
                  <a:pt x="2293" y="92"/>
                </a:lnTo>
                <a:lnTo>
                  <a:pt x="2306" y="77"/>
                </a:lnTo>
                <a:lnTo>
                  <a:pt x="2313" y="66"/>
                </a:lnTo>
                <a:lnTo>
                  <a:pt x="2314" y="60"/>
                </a:lnTo>
                <a:lnTo>
                  <a:pt x="2316" y="53"/>
                </a:lnTo>
                <a:lnTo>
                  <a:pt x="2314" y="48"/>
                </a:lnTo>
                <a:lnTo>
                  <a:pt x="2311" y="45"/>
                </a:lnTo>
                <a:lnTo>
                  <a:pt x="2303" y="42"/>
                </a:lnTo>
                <a:lnTo>
                  <a:pt x="2306" y="36"/>
                </a:lnTo>
                <a:lnTo>
                  <a:pt x="2308" y="29"/>
                </a:lnTo>
                <a:lnTo>
                  <a:pt x="2309" y="22"/>
                </a:lnTo>
                <a:lnTo>
                  <a:pt x="2314" y="21"/>
                </a:lnTo>
                <a:lnTo>
                  <a:pt x="2317" y="18"/>
                </a:lnTo>
                <a:lnTo>
                  <a:pt x="2317" y="16"/>
                </a:lnTo>
                <a:lnTo>
                  <a:pt x="2319" y="9"/>
                </a:lnTo>
                <a:lnTo>
                  <a:pt x="2325" y="9"/>
                </a:lnTo>
                <a:lnTo>
                  <a:pt x="2331" y="9"/>
                </a:lnTo>
                <a:lnTo>
                  <a:pt x="2338" y="6"/>
                </a:lnTo>
                <a:lnTo>
                  <a:pt x="2341" y="6"/>
                </a:lnTo>
                <a:lnTo>
                  <a:pt x="2349" y="6"/>
                </a:lnTo>
                <a:lnTo>
                  <a:pt x="2346" y="3"/>
                </a:lnTo>
                <a:lnTo>
                  <a:pt x="2353" y="4"/>
                </a:lnTo>
                <a:lnTo>
                  <a:pt x="2361" y="4"/>
                </a:lnTo>
                <a:lnTo>
                  <a:pt x="2367" y="3"/>
                </a:lnTo>
                <a:lnTo>
                  <a:pt x="2372" y="0"/>
                </a:lnTo>
                <a:lnTo>
                  <a:pt x="2379" y="3"/>
                </a:lnTo>
                <a:lnTo>
                  <a:pt x="2385" y="1"/>
                </a:lnTo>
                <a:lnTo>
                  <a:pt x="2391" y="1"/>
                </a:lnTo>
                <a:lnTo>
                  <a:pt x="2402" y="6"/>
                </a:lnTo>
                <a:lnTo>
                  <a:pt x="2411" y="10"/>
                </a:lnTo>
                <a:lnTo>
                  <a:pt x="2415" y="15"/>
                </a:lnTo>
                <a:lnTo>
                  <a:pt x="2420" y="19"/>
                </a:lnTo>
                <a:lnTo>
                  <a:pt x="2421" y="30"/>
                </a:lnTo>
                <a:lnTo>
                  <a:pt x="2423" y="35"/>
                </a:lnTo>
                <a:lnTo>
                  <a:pt x="2426" y="36"/>
                </a:lnTo>
                <a:lnTo>
                  <a:pt x="2438" y="33"/>
                </a:lnTo>
                <a:lnTo>
                  <a:pt x="2443" y="33"/>
                </a:lnTo>
                <a:lnTo>
                  <a:pt x="2447" y="36"/>
                </a:lnTo>
                <a:lnTo>
                  <a:pt x="2450" y="38"/>
                </a:lnTo>
                <a:lnTo>
                  <a:pt x="2450" y="42"/>
                </a:lnTo>
                <a:lnTo>
                  <a:pt x="2447" y="48"/>
                </a:lnTo>
                <a:lnTo>
                  <a:pt x="2443" y="57"/>
                </a:lnTo>
                <a:lnTo>
                  <a:pt x="2441" y="60"/>
                </a:lnTo>
                <a:lnTo>
                  <a:pt x="2443" y="65"/>
                </a:lnTo>
                <a:lnTo>
                  <a:pt x="2449" y="74"/>
                </a:lnTo>
                <a:lnTo>
                  <a:pt x="2450" y="78"/>
                </a:lnTo>
                <a:lnTo>
                  <a:pt x="2456" y="80"/>
                </a:lnTo>
                <a:lnTo>
                  <a:pt x="2464" y="85"/>
                </a:lnTo>
                <a:lnTo>
                  <a:pt x="2471" y="82"/>
                </a:lnTo>
                <a:lnTo>
                  <a:pt x="2476" y="83"/>
                </a:lnTo>
                <a:lnTo>
                  <a:pt x="2484" y="82"/>
                </a:lnTo>
                <a:lnTo>
                  <a:pt x="2490" y="82"/>
                </a:lnTo>
                <a:lnTo>
                  <a:pt x="2493" y="78"/>
                </a:lnTo>
                <a:lnTo>
                  <a:pt x="2496" y="77"/>
                </a:lnTo>
                <a:lnTo>
                  <a:pt x="2502" y="78"/>
                </a:lnTo>
                <a:lnTo>
                  <a:pt x="2503" y="80"/>
                </a:lnTo>
                <a:lnTo>
                  <a:pt x="2509" y="82"/>
                </a:lnTo>
                <a:lnTo>
                  <a:pt x="2514" y="85"/>
                </a:lnTo>
                <a:lnTo>
                  <a:pt x="2518" y="88"/>
                </a:lnTo>
                <a:lnTo>
                  <a:pt x="2520" y="94"/>
                </a:lnTo>
                <a:lnTo>
                  <a:pt x="2524" y="103"/>
                </a:lnTo>
                <a:lnTo>
                  <a:pt x="2527" y="109"/>
                </a:lnTo>
                <a:lnTo>
                  <a:pt x="2535" y="122"/>
                </a:lnTo>
                <a:lnTo>
                  <a:pt x="2540" y="127"/>
                </a:lnTo>
                <a:lnTo>
                  <a:pt x="2546" y="128"/>
                </a:lnTo>
                <a:lnTo>
                  <a:pt x="2550" y="128"/>
                </a:lnTo>
                <a:lnTo>
                  <a:pt x="2556" y="130"/>
                </a:lnTo>
                <a:lnTo>
                  <a:pt x="2562" y="131"/>
                </a:lnTo>
                <a:lnTo>
                  <a:pt x="2571" y="136"/>
                </a:lnTo>
                <a:lnTo>
                  <a:pt x="2602" y="157"/>
                </a:lnTo>
                <a:lnTo>
                  <a:pt x="2605" y="162"/>
                </a:lnTo>
                <a:lnTo>
                  <a:pt x="2611" y="186"/>
                </a:lnTo>
                <a:lnTo>
                  <a:pt x="2614" y="203"/>
                </a:lnTo>
                <a:lnTo>
                  <a:pt x="2617" y="209"/>
                </a:lnTo>
                <a:lnTo>
                  <a:pt x="2618" y="210"/>
                </a:lnTo>
                <a:lnTo>
                  <a:pt x="2623" y="210"/>
                </a:lnTo>
                <a:lnTo>
                  <a:pt x="2632" y="210"/>
                </a:lnTo>
                <a:lnTo>
                  <a:pt x="2641" y="213"/>
                </a:lnTo>
                <a:lnTo>
                  <a:pt x="2648" y="218"/>
                </a:lnTo>
                <a:lnTo>
                  <a:pt x="2670" y="225"/>
                </a:lnTo>
                <a:lnTo>
                  <a:pt x="2688" y="231"/>
                </a:lnTo>
                <a:lnTo>
                  <a:pt x="2701" y="239"/>
                </a:lnTo>
                <a:lnTo>
                  <a:pt x="2733" y="248"/>
                </a:lnTo>
                <a:lnTo>
                  <a:pt x="2736" y="250"/>
                </a:lnTo>
                <a:lnTo>
                  <a:pt x="2747" y="250"/>
                </a:lnTo>
                <a:lnTo>
                  <a:pt x="2753" y="253"/>
                </a:lnTo>
                <a:lnTo>
                  <a:pt x="2756" y="256"/>
                </a:lnTo>
                <a:lnTo>
                  <a:pt x="2764" y="266"/>
                </a:lnTo>
                <a:lnTo>
                  <a:pt x="2774" y="287"/>
                </a:lnTo>
                <a:lnTo>
                  <a:pt x="2780" y="295"/>
                </a:lnTo>
                <a:lnTo>
                  <a:pt x="2782" y="298"/>
                </a:lnTo>
                <a:lnTo>
                  <a:pt x="2794" y="304"/>
                </a:lnTo>
                <a:lnTo>
                  <a:pt x="2798" y="307"/>
                </a:lnTo>
                <a:lnTo>
                  <a:pt x="2803" y="315"/>
                </a:lnTo>
                <a:lnTo>
                  <a:pt x="2809" y="334"/>
                </a:lnTo>
                <a:lnTo>
                  <a:pt x="2812" y="337"/>
                </a:lnTo>
                <a:lnTo>
                  <a:pt x="2813" y="342"/>
                </a:lnTo>
                <a:lnTo>
                  <a:pt x="2812" y="347"/>
                </a:lnTo>
                <a:lnTo>
                  <a:pt x="2812" y="350"/>
                </a:lnTo>
                <a:lnTo>
                  <a:pt x="2816" y="356"/>
                </a:lnTo>
                <a:lnTo>
                  <a:pt x="2820" y="362"/>
                </a:lnTo>
                <a:lnTo>
                  <a:pt x="2821" y="369"/>
                </a:lnTo>
                <a:lnTo>
                  <a:pt x="2820" y="397"/>
                </a:lnTo>
                <a:lnTo>
                  <a:pt x="2821" y="398"/>
                </a:lnTo>
                <a:lnTo>
                  <a:pt x="2842" y="400"/>
                </a:lnTo>
                <a:lnTo>
                  <a:pt x="2842" y="422"/>
                </a:lnTo>
                <a:lnTo>
                  <a:pt x="2842" y="427"/>
                </a:lnTo>
                <a:lnTo>
                  <a:pt x="2856" y="439"/>
                </a:lnTo>
                <a:lnTo>
                  <a:pt x="2859" y="440"/>
                </a:lnTo>
                <a:lnTo>
                  <a:pt x="2862" y="442"/>
                </a:lnTo>
                <a:lnTo>
                  <a:pt x="2866" y="443"/>
                </a:lnTo>
                <a:lnTo>
                  <a:pt x="2871" y="442"/>
                </a:lnTo>
                <a:lnTo>
                  <a:pt x="2880" y="433"/>
                </a:lnTo>
                <a:lnTo>
                  <a:pt x="2883" y="433"/>
                </a:lnTo>
                <a:lnTo>
                  <a:pt x="2888" y="434"/>
                </a:lnTo>
                <a:lnTo>
                  <a:pt x="2891" y="434"/>
                </a:lnTo>
                <a:lnTo>
                  <a:pt x="2897" y="427"/>
                </a:lnTo>
                <a:lnTo>
                  <a:pt x="2900" y="425"/>
                </a:lnTo>
                <a:lnTo>
                  <a:pt x="2903" y="425"/>
                </a:lnTo>
                <a:lnTo>
                  <a:pt x="2907" y="427"/>
                </a:lnTo>
                <a:lnTo>
                  <a:pt x="2909" y="428"/>
                </a:lnTo>
                <a:lnTo>
                  <a:pt x="2912" y="428"/>
                </a:lnTo>
                <a:lnTo>
                  <a:pt x="2918" y="427"/>
                </a:lnTo>
                <a:lnTo>
                  <a:pt x="2922" y="428"/>
                </a:lnTo>
                <a:lnTo>
                  <a:pt x="2935" y="433"/>
                </a:lnTo>
                <a:lnTo>
                  <a:pt x="2941" y="436"/>
                </a:lnTo>
                <a:lnTo>
                  <a:pt x="2950" y="437"/>
                </a:lnTo>
                <a:lnTo>
                  <a:pt x="2963" y="443"/>
                </a:lnTo>
                <a:lnTo>
                  <a:pt x="2971" y="445"/>
                </a:lnTo>
                <a:lnTo>
                  <a:pt x="2975" y="443"/>
                </a:lnTo>
                <a:lnTo>
                  <a:pt x="2980" y="442"/>
                </a:lnTo>
                <a:lnTo>
                  <a:pt x="2981" y="437"/>
                </a:lnTo>
                <a:lnTo>
                  <a:pt x="2984" y="425"/>
                </a:lnTo>
                <a:lnTo>
                  <a:pt x="2988" y="424"/>
                </a:lnTo>
                <a:lnTo>
                  <a:pt x="2989" y="422"/>
                </a:lnTo>
                <a:lnTo>
                  <a:pt x="2994" y="427"/>
                </a:lnTo>
                <a:lnTo>
                  <a:pt x="3000" y="430"/>
                </a:lnTo>
                <a:lnTo>
                  <a:pt x="3003" y="433"/>
                </a:lnTo>
                <a:lnTo>
                  <a:pt x="3004" y="427"/>
                </a:lnTo>
                <a:lnTo>
                  <a:pt x="3006" y="422"/>
                </a:lnTo>
                <a:lnTo>
                  <a:pt x="3009" y="419"/>
                </a:lnTo>
                <a:lnTo>
                  <a:pt x="3031" y="421"/>
                </a:lnTo>
                <a:lnTo>
                  <a:pt x="3036" y="422"/>
                </a:lnTo>
                <a:lnTo>
                  <a:pt x="3037" y="433"/>
                </a:lnTo>
                <a:lnTo>
                  <a:pt x="3039" y="434"/>
                </a:lnTo>
                <a:lnTo>
                  <a:pt x="3050" y="433"/>
                </a:lnTo>
                <a:lnTo>
                  <a:pt x="3057" y="433"/>
                </a:lnTo>
                <a:lnTo>
                  <a:pt x="3063" y="436"/>
                </a:lnTo>
                <a:lnTo>
                  <a:pt x="3068" y="440"/>
                </a:lnTo>
                <a:lnTo>
                  <a:pt x="3075" y="428"/>
                </a:lnTo>
                <a:lnTo>
                  <a:pt x="3087" y="430"/>
                </a:lnTo>
                <a:lnTo>
                  <a:pt x="3087" y="446"/>
                </a:lnTo>
                <a:lnTo>
                  <a:pt x="3090" y="450"/>
                </a:lnTo>
                <a:lnTo>
                  <a:pt x="3103" y="460"/>
                </a:lnTo>
                <a:lnTo>
                  <a:pt x="3112" y="456"/>
                </a:lnTo>
                <a:lnTo>
                  <a:pt x="3130" y="456"/>
                </a:lnTo>
                <a:lnTo>
                  <a:pt x="3140" y="459"/>
                </a:lnTo>
                <a:lnTo>
                  <a:pt x="3148" y="459"/>
                </a:lnTo>
                <a:lnTo>
                  <a:pt x="3159" y="459"/>
                </a:lnTo>
                <a:lnTo>
                  <a:pt x="3166" y="456"/>
                </a:lnTo>
                <a:lnTo>
                  <a:pt x="3172" y="459"/>
                </a:lnTo>
                <a:lnTo>
                  <a:pt x="3189" y="469"/>
                </a:lnTo>
                <a:lnTo>
                  <a:pt x="3198" y="472"/>
                </a:lnTo>
                <a:lnTo>
                  <a:pt x="3207" y="474"/>
                </a:lnTo>
                <a:lnTo>
                  <a:pt x="3210" y="477"/>
                </a:lnTo>
                <a:lnTo>
                  <a:pt x="3202" y="499"/>
                </a:lnTo>
                <a:lnTo>
                  <a:pt x="3199" y="504"/>
                </a:lnTo>
                <a:lnTo>
                  <a:pt x="3196" y="507"/>
                </a:lnTo>
                <a:lnTo>
                  <a:pt x="3181" y="509"/>
                </a:lnTo>
                <a:lnTo>
                  <a:pt x="3183" y="516"/>
                </a:lnTo>
                <a:lnTo>
                  <a:pt x="3193" y="536"/>
                </a:lnTo>
                <a:lnTo>
                  <a:pt x="3178" y="542"/>
                </a:lnTo>
                <a:lnTo>
                  <a:pt x="3178" y="546"/>
                </a:lnTo>
                <a:lnTo>
                  <a:pt x="3184" y="557"/>
                </a:lnTo>
                <a:lnTo>
                  <a:pt x="3178" y="562"/>
                </a:lnTo>
                <a:lnTo>
                  <a:pt x="3172" y="568"/>
                </a:lnTo>
                <a:lnTo>
                  <a:pt x="3171" y="572"/>
                </a:lnTo>
                <a:lnTo>
                  <a:pt x="3166" y="590"/>
                </a:lnTo>
                <a:lnTo>
                  <a:pt x="3160" y="596"/>
                </a:lnTo>
                <a:lnTo>
                  <a:pt x="3160" y="612"/>
                </a:lnTo>
                <a:lnTo>
                  <a:pt x="3157" y="619"/>
                </a:lnTo>
                <a:lnTo>
                  <a:pt x="3157" y="627"/>
                </a:lnTo>
                <a:lnTo>
                  <a:pt x="3155" y="637"/>
                </a:lnTo>
                <a:lnTo>
                  <a:pt x="3157" y="642"/>
                </a:lnTo>
                <a:lnTo>
                  <a:pt x="3162" y="648"/>
                </a:lnTo>
                <a:lnTo>
                  <a:pt x="3168" y="652"/>
                </a:lnTo>
                <a:lnTo>
                  <a:pt x="3175" y="668"/>
                </a:lnTo>
                <a:lnTo>
                  <a:pt x="3177" y="675"/>
                </a:lnTo>
                <a:lnTo>
                  <a:pt x="3180" y="680"/>
                </a:lnTo>
                <a:lnTo>
                  <a:pt x="3181" y="683"/>
                </a:lnTo>
                <a:lnTo>
                  <a:pt x="3181" y="689"/>
                </a:lnTo>
                <a:lnTo>
                  <a:pt x="3184" y="692"/>
                </a:lnTo>
                <a:lnTo>
                  <a:pt x="3186" y="692"/>
                </a:lnTo>
                <a:lnTo>
                  <a:pt x="3190" y="689"/>
                </a:lnTo>
                <a:lnTo>
                  <a:pt x="3192" y="689"/>
                </a:lnTo>
                <a:lnTo>
                  <a:pt x="3195" y="690"/>
                </a:lnTo>
                <a:lnTo>
                  <a:pt x="3195" y="695"/>
                </a:lnTo>
                <a:lnTo>
                  <a:pt x="3198" y="698"/>
                </a:lnTo>
                <a:lnTo>
                  <a:pt x="3190" y="704"/>
                </a:lnTo>
                <a:lnTo>
                  <a:pt x="3190" y="705"/>
                </a:lnTo>
                <a:lnTo>
                  <a:pt x="3193" y="708"/>
                </a:lnTo>
                <a:lnTo>
                  <a:pt x="3196" y="711"/>
                </a:lnTo>
                <a:lnTo>
                  <a:pt x="3196" y="716"/>
                </a:lnTo>
                <a:lnTo>
                  <a:pt x="3195" y="719"/>
                </a:lnTo>
                <a:lnTo>
                  <a:pt x="3196" y="724"/>
                </a:lnTo>
                <a:lnTo>
                  <a:pt x="3199" y="727"/>
                </a:lnTo>
                <a:lnTo>
                  <a:pt x="3202" y="727"/>
                </a:lnTo>
                <a:lnTo>
                  <a:pt x="3210" y="724"/>
                </a:lnTo>
                <a:lnTo>
                  <a:pt x="3215" y="724"/>
                </a:lnTo>
                <a:lnTo>
                  <a:pt x="3218" y="725"/>
                </a:lnTo>
                <a:lnTo>
                  <a:pt x="3219" y="728"/>
                </a:lnTo>
                <a:lnTo>
                  <a:pt x="3221" y="731"/>
                </a:lnTo>
                <a:lnTo>
                  <a:pt x="3225" y="731"/>
                </a:lnTo>
                <a:lnTo>
                  <a:pt x="3236" y="739"/>
                </a:lnTo>
                <a:lnTo>
                  <a:pt x="3239" y="737"/>
                </a:lnTo>
                <a:lnTo>
                  <a:pt x="3242" y="737"/>
                </a:lnTo>
                <a:lnTo>
                  <a:pt x="3243" y="740"/>
                </a:lnTo>
                <a:lnTo>
                  <a:pt x="3246" y="749"/>
                </a:lnTo>
                <a:lnTo>
                  <a:pt x="3255" y="755"/>
                </a:lnTo>
                <a:lnTo>
                  <a:pt x="3257" y="758"/>
                </a:lnTo>
                <a:lnTo>
                  <a:pt x="3254" y="764"/>
                </a:lnTo>
                <a:lnTo>
                  <a:pt x="3248" y="778"/>
                </a:lnTo>
                <a:lnTo>
                  <a:pt x="3252" y="781"/>
                </a:lnTo>
                <a:lnTo>
                  <a:pt x="3252" y="784"/>
                </a:lnTo>
                <a:lnTo>
                  <a:pt x="3249" y="789"/>
                </a:lnTo>
                <a:lnTo>
                  <a:pt x="3243" y="799"/>
                </a:lnTo>
                <a:lnTo>
                  <a:pt x="3248" y="801"/>
                </a:lnTo>
                <a:lnTo>
                  <a:pt x="3251" y="804"/>
                </a:lnTo>
                <a:lnTo>
                  <a:pt x="3258" y="807"/>
                </a:lnTo>
                <a:lnTo>
                  <a:pt x="3261" y="807"/>
                </a:lnTo>
                <a:lnTo>
                  <a:pt x="3267" y="810"/>
                </a:lnTo>
                <a:lnTo>
                  <a:pt x="3272" y="814"/>
                </a:lnTo>
                <a:lnTo>
                  <a:pt x="3277" y="821"/>
                </a:lnTo>
                <a:lnTo>
                  <a:pt x="3281" y="825"/>
                </a:lnTo>
                <a:lnTo>
                  <a:pt x="3286" y="827"/>
                </a:lnTo>
                <a:lnTo>
                  <a:pt x="3296" y="828"/>
                </a:lnTo>
                <a:lnTo>
                  <a:pt x="3314" y="827"/>
                </a:lnTo>
                <a:lnTo>
                  <a:pt x="3317" y="816"/>
                </a:lnTo>
                <a:lnTo>
                  <a:pt x="3355" y="814"/>
                </a:lnTo>
                <a:lnTo>
                  <a:pt x="3361" y="813"/>
                </a:lnTo>
                <a:lnTo>
                  <a:pt x="3367" y="810"/>
                </a:lnTo>
                <a:lnTo>
                  <a:pt x="3369" y="807"/>
                </a:lnTo>
                <a:lnTo>
                  <a:pt x="3389" y="784"/>
                </a:lnTo>
                <a:lnTo>
                  <a:pt x="3390" y="781"/>
                </a:lnTo>
                <a:lnTo>
                  <a:pt x="3390" y="774"/>
                </a:lnTo>
                <a:lnTo>
                  <a:pt x="3387" y="768"/>
                </a:lnTo>
                <a:lnTo>
                  <a:pt x="3387" y="761"/>
                </a:lnTo>
                <a:lnTo>
                  <a:pt x="3402" y="752"/>
                </a:lnTo>
                <a:lnTo>
                  <a:pt x="3407" y="751"/>
                </a:lnTo>
                <a:lnTo>
                  <a:pt x="3411" y="749"/>
                </a:lnTo>
                <a:lnTo>
                  <a:pt x="3422" y="743"/>
                </a:lnTo>
                <a:lnTo>
                  <a:pt x="3429" y="739"/>
                </a:lnTo>
                <a:lnTo>
                  <a:pt x="3435" y="752"/>
                </a:lnTo>
                <a:lnTo>
                  <a:pt x="3437" y="760"/>
                </a:lnTo>
                <a:lnTo>
                  <a:pt x="3435" y="763"/>
                </a:lnTo>
                <a:lnTo>
                  <a:pt x="3432" y="769"/>
                </a:lnTo>
                <a:lnTo>
                  <a:pt x="3435" y="783"/>
                </a:lnTo>
                <a:lnTo>
                  <a:pt x="3431" y="790"/>
                </a:lnTo>
                <a:lnTo>
                  <a:pt x="3431" y="804"/>
                </a:lnTo>
                <a:lnTo>
                  <a:pt x="3435" y="808"/>
                </a:lnTo>
                <a:lnTo>
                  <a:pt x="3437" y="819"/>
                </a:lnTo>
                <a:lnTo>
                  <a:pt x="3434" y="827"/>
                </a:lnTo>
                <a:lnTo>
                  <a:pt x="3435" y="833"/>
                </a:lnTo>
                <a:lnTo>
                  <a:pt x="3439" y="834"/>
                </a:lnTo>
                <a:lnTo>
                  <a:pt x="3448" y="834"/>
                </a:lnTo>
                <a:lnTo>
                  <a:pt x="3466" y="828"/>
                </a:lnTo>
                <a:lnTo>
                  <a:pt x="3469" y="828"/>
                </a:lnTo>
                <a:lnTo>
                  <a:pt x="3472" y="830"/>
                </a:lnTo>
                <a:lnTo>
                  <a:pt x="3478" y="836"/>
                </a:lnTo>
                <a:lnTo>
                  <a:pt x="3479" y="837"/>
                </a:lnTo>
                <a:lnTo>
                  <a:pt x="3482" y="842"/>
                </a:lnTo>
                <a:lnTo>
                  <a:pt x="3487" y="858"/>
                </a:lnTo>
                <a:lnTo>
                  <a:pt x="3488" y="867"/>
                </a:lnTo>
                <a:lnTo>
                  <a:pt x="3488" y="884"/>
                </a:lnTo>
                <a:lnTo>
                  <a:pt x="3485" y="892"/>
                </a:lnTo>
                <a:lnTo>
                  <a:pt x="3475" y="908"/>
                </a:lnTo>
                <a:lnTo>
                  <a:pt x="3472" y="916"/>
                </a:lnTo>
                <a:lnTo>
                  <a:pt x="3472" y="923"/>
                </a:lnTo>
                <a:lnTo>
                  <a:pt x="3472" y="937"/>
                </a:lnTo>
                <a:lnTo>
                  <a:pt x="3472" y="957"/>
                </a:lnTo>
                <a:lnTo>
                  <a:pt x="3472" y="970"/>
                </a:lnTo>
                <a:lnTo>
                  <a:pt x="3466" y="980"/>
                </a:lnTo>
                <a:lnTo>
                  <a:pt x="3457" y="986"/>
                </a:lnTo>
                <a:lnTo>
                  <a:pt x="3428" y="995"/>
                </a:lnTo>
                <a:lnTo>
                  <a:pt x="3419" y="996"/>
                </a:lnTo>
                <a:lnTo>
                  <a:pt x="3414" y="987"/>
                </a:lnTo>
                <a:lnTo>
                  <a:pt x="3396" y="986"/>
                </a:lnTo>
                <a:lnTo>
                  <a:pt x="3393" y="986"/>
                </a:lnTo>
                <a:lnTo>
                  <a:pt x="3386" y="993"/>
                </a:lnTo>
                <a:lnTo>
                  <a:pt x="3379" y="996"/>
                </a:lnTo>
                <a:lnTo>
                  <a:pt x="3375" y="996"/>
                </a:lnTo>
                <a:lnTo>
                  <a:pt x="3369" y="993"/>
                </a:lnTo>
                <a:lnTo>
                  <a:pt x="3366" y="992"/>
                </a:lnTo>
                <a:lnTo>
                  <a:pt x="3360" y="993"/>
                </a:lnTo>
                <a:lnTo>
                  <a:pt x="3355" y="993"/>
                </a:lnTo>
                <a:lnTo>
                  <a:pt x="3349" y="978"/>
                </a:lnTo>
                <a:lnTo>
                  <a:pt x="3346" y="975"/>
                </a:lnTo>
                <a:lnTo>
                  <a:pt x="3345" y="975"/>
                </a:lnTo>
                <a:lnTo>
                  <a:pt x="3343" y="978"/>
                </a:lnTo>
                <a:lnTo>
                  <a:pt x="3343" y="989"/>
                </a:lnTo>
                <a:lnTo>
                  <a:pt x="3345" y="999"/>
                </a:lnTo>
                <a:lnTo>
                  <a:pt x="3345" y="1010"/>
                </a:lnTo>
                <a:lnTo>
                  <a:pt x="3345" y="1017"/>
                </a:lnTo>
                <a:lnTo>
                  <a:pt x="3333" y="1043"/>
                </a:lnTo>
                <a:lnTo>
                  <a:pt x="3330" y="1048"/>
                </a:lnTo>
                <a:lnTo>
                  <a:pt x="3328" y="1052"/>
                </a:lnTo>
                <a:lnTo>
                  <a:pt x="3327" y="1061"/>
                </a:lnTo>
                <a:lnTo>
                  <a:pt x="3323" y="1073"/>
                </a:lnTo>
                <a:lnTo>
                  <a:pt x="3317" y="1086"/>
                </a:lnTo>
                <a:lnTo>
                  <a:pt x="3311" y="1096"/>
                </a:lnTo>
                <a:lnTo>
                  <a:pt x="3301" y="1111"/>
                </a:lnTo>
                <a:lnTo>
                  <a:pt x="3287" y="1128"/>
                </a:lnTo>
                <a:lnTo>
                  <a:pt x="3274" y="1149"/>
                </a:lnTo>
                <a:lnTo>
                  <a:pt x="3269" y="1158"/>
                </a:lnTo>
                <a:lnTo>
                  <a:pt x="3263" y="1175"/>
                </a:lnTo>
                <a:lnTo>
                  <a:pt x="3261" y="1179"/>
                </a:lnTo>
                <a:lnTo>
                  <a:pt x="3257" y="1184"/>
                </a:lnTo>
                <a:lnTo>
                  <a:pt x="3249" y="1188"/>
                </a:lnTo>
                <a:lnTo>
                  <a:pt x="3245" y="1190"/>
                </a:lnTo>
                <a:lnTo>
                  <a:pt x="3230" y="1196"/>
                </a:lnTo>
                <a:lnTo>
                  <a:pt x="3222" y="1199"/>
                </a:lnTo>
                <a:lnTo>
                  <a:pt x="3233" y="1210"/>
                </a:lnTo>
                <a:lnTo>
                  <a:pt x="3245" y="1217"/>
                </a:lnTo>
                <a:lnTo>
                  <a:pt x="3264" y="1237"/>
                </a:lnTo>
                <a:lnTo>
                  <a:pt x="3272" y="1241"/>
                </a:lnTo>
                <a:lnTo>
                  <a:pt x="3275" y="1245"/>
                </a:lnTo>
                <a:lnTo>
                  <a:pt x="3275" y="1249"/>
                </a:lnTo>
                <a:lnTo>
                  <a:pt x="3274" y="1252"/>
                </a:lnTo>
                <a:lnTo>
                  <a:pt x="3269" y="1260"/>
                </a:lnTo>
                <a:lnTo>
                  <a:pt x="3280" y="1266"/>
                </a:lnTo>
                <a:lnTo>
                  <a:pt x="3289" y="1272"/>
                </a:lnTo>
                <a:lnTo>
                  <a:pt x="3296" y="1273"/>
                </a:lnTo>
                <a:lnTo>
                  <a:pt x="3304" y="1276"/>
                </a:lnTo>
                <a:lnTo>
                  <a:pt x="3307" y="1282"/>
                </a:lnTo>
                <a:lnTo>
                  <a:pt x="3313" y="1281"/>
                </a:lnTo>
                <a:lnTo>
                  <a:pt x="3317" y="1278"/>
                </a:lnTo>
                <a:lnTo>
                  <a:pt x="3322" y="1281"/>
                </a:lnTo>
                <a:lnTo>
                  <a:pt x="3328" y="1285"/>
                </a:lnTo>
                <a:lnTo>
                  <a:pt x="3333" y="1291"/>
                </a:lnTo>
                <a:lnTo>
                  <a:pt x="3336" y="1310"/>
                </a:lnTo>
                <a:lnTo>
                  <a:pt x="3336" y="1314"/>
                </a:lnTo>
                <a:lnTo>
                  <a:pt x="3334" y="1317"/>
                </a:lnTo>
                <a:lnTo>
                  <a:pt x="3328" y="1317"/>
                </a:lnTo>
                <a:lnTo>
                  <a:pt x="3323" y="1314"/>
                </a:lnTo>
                <a:lnTo>
                  <a:pt x="3313" y="1310"/>
                </a:lnTo>
                <a:lnTo>
                  <a:pt x="3304" y="1307"/>
                </a:lnTo>
                <a:lnTo>
                  <a:pt x="3296" y="1304"/>
                </a:lnTo>
                <a:lnTo>
                  <a:pt x="3281" y="1285"/>
                </a:lnTo>
                <a:lnTo>
                  <a:pt x="3275" y="1282"/>
                </a:lnTo>
                <a:lnTo>
                  <a:pt x="3236" y="1270"/>
                </a:lnTo>
                <a:lnTo>
                  <a:pt x="3236" y="1282"/>
                </a:lnTo>
                <a:lnTo>
                  <a:pt x="3230" y="1285"/>
                </a:lnTo>
                <a:lnTo>
                  <a:pt x="3225" y="1287"/>
                </a:lnTo>
                <a:lnTo>
                  <a:pt x="3221" y="1285"/>
                </a:lnTo>
                <a:lnTo>
                  <a:pt x="3215" y="1288"/>
                </a:lnTo>
                <a:lnTo>
                  <a:pt x="3208" y="1290"/>
                </a:lnTo>
                <a:lnTo>
                  <a:pt x="3204" y="1288"/>
                </a:lnTo>
                <a:lnTo>
                  <a:pt x="3199" y="1293"/>
                </a:lnTo>
                <a:lnTo>
                  <a:pt x="3195" y="1296"/>
                </a:lnTo>
                <a:lnTo>
                  <a:pt x="3184" y="1294"/>
                </a:lnTo>
                <a:lnTo>
                  <a:pt x="3174" y="1291"/>
                </a:lnTo>
                <a:lnTo>
                  <a:pt x="3169" y="1291"/>
                </a:lnTo>
                <a:lnTo>
                  <a:pt x="3169" y="1301"/>
                </a:lnTo>
                <a:lnTo>
                  <a:pt x="3171" y="1308"/>
                </a:lnTo>
                <a:lnTo>
                  <a:pt x="3171" y="1313"/>
                </a:lnTo>
                <a:lnTo>
                  <a:pt x="3168" y="1316"/>
                </a:lnTo>
                <a:lnTo>
                  <a:pt x="3163" y="1314"/>
                </a:lnTo>
                <a:lnTo>
                  <a:pt x="3159" y="1310"/>
                </a:lnTo>
                <a:lnTo>
                  <a:pt x="3154" y="1305"/>
                </a:lnTo>
                <a:lnTo>
                  <a:pt x="3148" y="1299"/>
                </a:lnTo>
                <a:lnTo>
                  <a:pt x="3140" y="1294"/>
                </a:lnTo>
                <a:lnTo>
                  <a:pt x="3137" y="1299"/>
                </a:lnTo>
                <a:lnTo>
                  <a:pt x="3131" y="1304"/>
                </a:lnTo>
                <a:lnTo>
                  <a:pt x="3125" y="1308"/>
                </a:lnTo>
                <a:lnTo>
                  <a:pt x="3119" y="1310"/>
                </a:lnTo>
                <a:lnTo>
                  <a:pt x="3113" y="1310"/>
                </a:lnTo>
                <a:lnTo>
                  <a:pt x="3109" y="1310"/>
                </a:lnTo>
                <a:lnTo>
                  <a:pt x="3104" y="1308"/>
                </a:lnTo>
                <a:lnTo>
                  <a:pt x="3104" y="1313"/>
                </a:lnTo>
                <a:lnTo>
                  <a:pt x="3104" y="1317"/>
                </a:lnTo>
                <a:lnTo>
                  <a:pt x="3101" y="1323"/>
                </a:lnTo>
                <a:lnTo>
                  <a:pt x="3096" y="1329"/>
                </a:lnTo>
                <a:lnTo>
                  <a:pt x="3090" y="1338"/>
                </a:lnTo>
                <a:lnTo>
                  <a:pt x="3096" y="1346"/>
                </a:lnTo>
                <a:lnTo>
                  <a:pt x="3101" y="1347"/>
                </a:lnTo>
                <a:lnTo>
                  <a:pt x="3110" y="1349"/>
                </a:lnTo>
                <a:lnTo>
                  <a:pt x="3142" y="1354"/>
                </a:lnTo>
                <a:lnTo>
                  <a:pt x="3145" y="1357"/>
                </a:lnTo>
                <a:lnTo>
                  <a:pt x="3151" y="1364"/>
                </a:lnTo>
                <a:lnTo>
                  <a:pt x="3154" y="1372"/>
                </a:lnTo>
                <a:lnTo>
                  <a:pt x="3155" y="1381"/>
                </a:lnTo>
                <a:lnTo>
                  <a:pt x="3157" y="1396"/>
                </a:lnTo>
                <a:lnTo>
                  <a:pt x="3157" y="1410"/>
                </a:lnTo>
                <a:lnTo>
                  <a:pt x="3157" y="1416"/>
                </a:lnTo>
                <a:lnTo>
                  <a:pt x="3157" y="1420"/>
                </a:lnTo>
                <a:lnTo>
                  <a:pt x="3162" y="1428"/>
                </a:lnTo>
                <a:lnTo>
                  <a:pt x="3169" y="1438"/>
                </a:lnTo>
                <a:lnTo>
                  <a:pt x="3168" y="1443"/>
                </a:lnTo>
                <a:lnTo>
                  <a:pt x="3165" y="1447"/>
                </a:lnTo>
                <a:lnTo>
                  <a:pt x="3166" y="1450"/>
                </a:lnTo>
                <a:lnTo>
                  <a:pt x="3168" y="1455"/>
                </a:lnTo>
                <a:lnTo>
                  <a:pt x="3165" y="1463"/>
                </a:lnTo>
                <a:lnTo>
                  <a:pt x="3163" y="1467"/>
                </a:lnTo>
                <a:lnTo>
                  <a:pt x="3162" y="1472"/>
                </a:lnTo>
                <a:lnTo>
                  <a:pt x="3165" y="1484"/>
                </a:lnTo>
                <a:lnTo>
                  <a:pt x="3165" y="1491"/>
                </a:lnTo>
                <a:lnTo>
                  <a:pt x="3154" y="1487"/>
                </a:lnTo>
                <a:lnTo>
                  <a:pt x="3145" y="1485"/>
                </a:lnTo>
                <a:lnTo>
                  <a:pt x="3131" y="1502"/>
                </a:lnTo>
                <a:lnTo>
                  <a:pt x="3118" y="1517"/>
                </a:lnTo>
                <a:lnTo>
                  <a:pt x="3118" y="1520"/>
                </a:lnTo>
                <a:lnTo>
                  <a:pt x="3119" y="1523"/>
                </a:lnTo>
                <a:lnTo>
                  <a:pt x="3118" y="1525"/>
                </a:lnTo>
                <a:lnTo>
                  <a:pt x="3104" y="1529"/>
                </a:lnTo>
                <a:lnTo>
                  <a:pt x="3110" y="1541"/>
                </a:lnTo>
                <a:lnTo>
                  <a:pt x="3086" y="1531"/>
                </a:lnTo>
                <a:lnTo>
                  <a:pt x="3071" y="1526"/>
                </a:lnTo>
                <a:lnTo>
                  <a:pt x="3066" y="1532"/>
                </a:lnTo>
                <a:lnTo>
                  <a:pt x="3054" y="1553"/>
                </a:lnTo>
                <a:lnTo>
                  <a:pt x="3047" y="1567"/>
                </a:lnTo>
                <a:lnTo>
                  <a:pt x="3036" y="1578"/>
                </a:lnTo>
                <a:lnTo>
                  <a:pt x="3030" y="1585"/>
                </a:lnTo>
                <a:lnTo>
                  <a:pt x="3028" y="1588"/>
                </a:lnTo>
                <a:lnTo>
                  <a:pt x="3024" y="1614"/>
                </a:lnTo>
                <a:lnTo>
                  <a:pt x="3016" y="1632"/>
                </a:lnTo>
                <a:lnTo>
                  <a:pt x="3012" y="1669"/>
                </a:lnTo>
                <a:lnTo>
                  <a:pt x="3012" y="1675"/>
                </a:lnTo>
                <a:lnTo>
                  <a:pt x="3015" y="1681"/>
                </a:lnTo>
                <a:lnTo>
                  <a:pt x="3019" y="1693"/>
                </a:lnTo>
                <a:lnTo>
                  <a:pt x="3022" y="1702"/>
                </a:lnTo>
                <a:lnTo>
                  <a:pt x="3024" y="1722"/>
                </a:lnTo>
                <a:lnTo>
                  <a:pt x="3024" y="1732"/>
                </a:lnTo>
                <a:lnTo>
                  <a:pt x="3024" y="1743"/>
                </a:lnTo>
                <a:lnTo>
                  <a:pt x="3021" y="1750"/>
                </a:lnTo>
                <a:lnTo>
                  <a:pt x="3018" y="1755"/>
                </a:lnTo>
                <a:lnTo>
                  <a:pt x="3012" y="1761"/>
                </a:lnTo>
                <a:lnTo>
                  <a:pt x="3004" y="1768"/>
                </a:lnTo>
                <a:lnTo>
                  <a:pt x="3001" y="1776"/>
                </a:lnTo>
                <a:lnTo>
                  <a:pt x="3000" y="1784"/>
                </a:lnTo>
                <a:lnTo>
                  <a:pt x="3000" y="1791"/>
                </a:lnTo>
                <a:lnTo>
                  <a:pt x="3001" y="1797"/>
                </a:lnTo>
                <a:lnTo>
                  <a:pt x="3003" y="1802"/>
                </a:lnTo>
                <a:lnTo>
                  <a:pt x="3004" y="1808"/>
                </a:lnTo>
                <a:lnTo>
                  <a:pt x="3009" y="1835"/>
                </a:lnTo>
                <a:lnTo>
                  <a:pt x="3009" y="1849"/>
                </a:lnTo>
                <a:lnTo>
                  <a:pt x="3007" y="1855"/>
                </a:lnTo>
                <a:lnTo>
                  <a:pt x="3003" y="1861"/>
                </a:lnTo>
                <a:lnTo>
                  <a:pt x="2997" y="1867"/>
                </a:lnTo>
                <a:lnTo>
                  <a:pt x="2992" y="1868"/>
                </a:lnTo>
                <a:lnTo>
                  <a:pt x="2962" y="1868"/>
                </a:lnTo>
                <a:lnTo>
                  <a:pt x="2953" y="1871"/>
                </a:lnTo>
                <a:lnTo>
                  <a:pt x="2947" y="1874"/>
                </a:lnTo>
                <a:lnTo>
                  <a:pt x="2942" y="1881"/>
                </a:lnTo>
                <a:lnTo>
                  <a:pt x="2922" y="1902"/>
                </a:lnTo>
                <a:lnTo>
                  <a:pt x="2915" y="1909"/>
                </a:lnTo>
                <a:lnTo>
                  <a:pt x="2903" y="1918"/>
                </a:lnTo>
                <a:lnTo>
                  <a:pt x="2897" y="1924"/>
                </a:lnTo>
                <a:lnTo>
                  <a:pt x="2894" y="1930"/>
                </a:lnTo>
                <a:lnTo>
                  <a:pt x="2891" y="1941"/>
                </a:lnTo>
                <a:lnTo>
                  <a:pt x="2880" y="1970"/>
                </a:lnTo>
                <a:lnTo>
                  <a:pt x="2882" y="1974"/>
                </a:lnTo>
                <a:lnTo>
                  <a:pt x="2885" y="1979"/>
                </a:lnTo>
                <a:lnTo>
                  <a:pt x="2886" y="1985"/>
                </a:lnTo>
                <a:lnTo>
                  <a:pt x="2886" y="1999"/>
                </a:lnTo>
                <a:lnTo>
                  <a:pt x="2889" y="2003"/>
                </a:lnTo>
                <a:lnTo>
                  <a:pt x="2897" y="2011"/>
                </a:lnTo>
                <a:lnTo>
                  <a:pt x="2898" y="2015"/>
                </a:lnTo>
                <a:lnTo>
                  <a:pt x="2895" y="2026"/>
                </a:lnTo>
                <a:lnTo>
                  <a:pt x="2891" y="2032"/>
                </a:lnTo>
                <a:lnTo>
                  <a:pt x="2876" y="2046"/>
                </a:lnTo>
                <a:lnTo>
                  <a:pt x="2869" y="2053"/>
                </a:lnTo>
                <a:lnTo>
                  <a:pt x="2871" y="2058"/>
                </a:lnTo>
                <a:lnTo>
                  <a:pt x="2874" y="2059"/>
                </a:lnTo>
                <a:lnTo>
                  <a:pt x="2880" y="2058"/>
                </a:lnTo>
                <a:lnTo>
                  <a:pt x="2886" y="2056"/>
                </a:lnTo>
                <a:lnTo>
                  <a:pt x="2894" y="2056"/>
                </a:lnTo>
                <a:lnTo>
                  <a:pt x="2901" y="2058"/>
                </a:lnTo>
                <a:lnTo>
                  <a:pt x="2909" y="2064"/>
                </a:lnTo>
                <a:lnTo>
                  <a:pt x="2912" y="2067"/>
                </a:lnTo>
                <a:lnTo>
                  <a:pt x="2916" y="2067"/>
                </a:lnTo>
                <a:lnTo>
                  <a:pt x="2928" y="2064"/>
                </a:lnTo>
                <a:lnTo>
                  <a:pt x="2938" y="2061"/>
                </a:lnTo>
                <a:lnTo>
                  <a:pt x="2948" y="2059"/>
                </a:lnTo>
                <a:lnTo>
                  <a:pt x="2953" y="2059"/>
                </a:lnTo>
                <a:lnTo>
                  <a:pt x="2960" y="2062"/>
                </a:lnTo>
                <a:lnTo>
                  <a:pt x="2968" y="2062"/>
                </a:lnTo>
                <a:lnTo>
                  <a:pt x="2981" y="2061"/>
                </a:lnTo>
                <a:lnTo>
                  <a:pt x="2989" y="2062"/>
                </a:lnTo>
                <a:lnTo>
                  <a:pt x="2995" y="2062"/>
                </a:lnTo>
                <a:lnTo>
                  <a:pt x="3001" y="2061"/>
                </a:lnTo>
                <a:lnTo>
                  <a:pt x="3015" y="2061"/>
                </a:lnTo>
                <a:lnTo>
                  <a:pt x="3018" y="2059"/>
                </a:lnTo>
                <a:lnTo>
                  <a:pt x="3021" y="2070"/>
                </a:lnTo>
                <a:lnTo>
                  <a:pt x="3010" y="2085"/>
                </a:lnTo>
                <a:lnTo>
                  <a:pt x="3009" y="2088"/>
                </a:lnTo>
                <a:lnTo>
                  <a:pt x="3001" y="2097"/>
                </a:lnTo>
                <a:lnTo>
                  <a:pt x="3000" y="2099"/>
                </a:lnTo>
                <a:lnTo>
                  <a:pt x="2998" y="2099"/>
                </a:lnTo>
                <a:lnTo>
                  <a:pt x="2997" y="2099"/>
                </a:lnTo>
                <a:lnTo>
                  <a:pt x="2995" y="2099"/>
                </a:lnTo>
                <a:lnTo>
                  <a:pt x="2994" y="2097"/>
                </a:lnTo>
                <a:lnTo>
                  <a:pt x="2992" y="2097"/>
                </a:lnTo>
                <a:lnTo>
                  <a:pt x="2991" y="2097"/>
                </a:lnTo>
                <a:lnTo>
                  <a:pt x="2989" y="2097"/>
                </a:lnTo>
                <a:lnTo>
                  <a:pt x="2986" y="2094"/>
                </a:lnTo>
                <a:lnTo>
                  <a:pt x="2984" y="2094"/>
                </a:lnTo>
                <a:lnTo>
                  <a:pt x="2983" y="2093"/>
                </a:lnTo>
                <a:lnTo>
                  <a:pt x="2981" y="2091"/>
                </a:lnTo>
                <a:lnTo>
                  <a:pt x="2980" y="2090"/>
                </a:lnTo>
                <a:lnTo>
                  <a:pt x="2978" y="2090"/>
                </a:lnTo>
                <a:lnTo>
                  <a:pt x="2977" y="2088"/>
                </a:lnTo>
                <a:lnTo>
                  <a:pt x="2975" y="2088"/>
                </a:lnTo>
                <a:lnTo>
                  <a:pt x="2974" y="2088"/>
                </a:lnTo>
                <a:lnTo>
                  <a:pt x="2972" y="2088"/>
                </a:lnTo>
                <a:lnTo>
                  <a:pt x="2971" y="2090"/>
                </a:lnTo>
                <a:lnTo>
                  <a:pt x="2969" y="2090"/>
                </a:lnTo>
                <a:lnTo>
                  <a:pt x="2969" y="2091"/>
                </a:lnTo>
                <a:lnTo>
                  <a:pt x="2968" y="2094"/>
                </a:lnTo>
                <a:lnTo>
                  <a:pt x="2968" y="2096"/>
                </a:lnTo>
                <a:lnTo>
                  <a:pt x="2969" y="2097"/>
                </a:lnTo>
                <a:lnTo>
                  <a:pt x="2968" y="2097"/>
                </a:lnTo>
                <a:lnTo>
                  <a:pt x="2966" y="2097"/>
                </a:lnTo>
                <a:lnTo>
                  <a:pt x="2965" y="2097"/>
                </a:lnTo>
                <a:lnTo>
                  <a:pt x="2963" y="2097"/>
                </a:lnTo>
                <a:lnTo>
                  <a:pt x="2960" y="2099"/>
                </a:lnTo>
                <a:lnTo>
                  <a:pt x="2957" y="2099"/>
                </a:lnTo>
                <a:lnTo>
                  <a:pt x="2953" y="2099"/>
                </a:lnTo>
                <a:lnTo>
                  <a:pt x="2951" y="2099"/>
                </a:lnTo>
                <a:lnTo>
                  <a:pt x="2950" y="2099"/>
                </a:lnTo>
                <a:lnTo>
                  <a:pt x="2948" y="2099"/>
                </a:lnTo>
                <a:lnTo>
                  <a:pt x="2948" y="2100"/>
                </a:lnTo>
                <a:lnTo>
                  <a:pt x="2947" y="2100"/>
                </a:lnTo>
                <a:lnTo>
                  <a:pt x="2947" y="2102"/>
                </a:lnTo>
                <a:lnTo>
                  <a:pt x="2945" y="2105"/>
                </a:lnTo>
                <a:lnTo>
                  <a:pt x="2945" y="2106"/>
                </a:lnTo>
                <a:lnTo>
                  <a:pt x="2945" y="2108"/>
                </a:lnTo>
                <a:lnTo>
                  <a:pt x="2944" y="2108"/>
                </a:lnTo>
                <a:lnTo>
                  <a:pt x="2944" y="2111"/>
                </a:lnTo>
                <a:lnTo>
                  <a:pt x="2942" y="2112"/>
                </a:lnTo>
                <a:lnTo>
                  <a:pt x="2941" y="2112"/>
                </a:lnTo>
                <a:lnTo>
                  <a:pt x="2938" y="2114"/>
                </a:lnTo>
                <a:lnTo>
                  <a:pt x="2935" y="2114"/>
                </a:lnTo>
                <a:lnTo>
                  <a:pt x="2933" y="2115"/>
                </a:lnTo>
                <a:lnTo>
                  <a:pt x="2932" y="2115"/>
                </a:lnTo>
                <a:lnTo>
                  <a:pt x="2930" y="2115"/>
                </a:lnTo>
                <a:lnTo>
                  <a:pt x="2928" y="2115"/>
                </a:lnTo>
                <a:lnTo>
                  <a:pt x="2927" y="2115"/>
                </a:lnTo>
                <a:lnTo>
                  <a:pt x="2924" y="2115"/>
                </a:lnTo>
                <a:lnTo>
                  <a:pt x="2921" y="2117"/>
                </a:lnTo>
                <a:lnTo>
                  <a:pt x="2919" y="2117"/>
                </a:lnTo>
                <a:lnTo>
                  <a:pt x="2918" y="2117"/>
                </a:lnTo>
                <a:lnTo>
                  <a:pt x="2916" y="2118"/>
                </a:lnTo>
                <a:lnTo>
                  <a:pt x="2915" y="2120"/>
                </a:lnTo>
                <a:lnTo>
                  <a:pt x="2915" y="2121"/>
                </a:lnTo>
                <a:lnTo>
                  <a:pt x="2913" y="2121"/>
                </a:lnTo>
                <a:lnTo>
                  <a:pt x="2913" y="2123"/>
                </a:lnTo>
                <a:lnTo>
                  <a:pt x="2912" y="2124"/>
                </a:lnTo>
                <a:lnTo>
                  <a:pt x="2910" y="2124"/>
                </a:lnTo>
                <a:lnTo>
                  <a:pt x="2909" y="2124"/>
                </a:lnTo>
                <a:lnTo>
                  <a:pt x="2909" y="2126"/>
                </a:lnTo>
                <a:lnTo>
                  <a:pt x="2907" y="2126"/>
                </a:lnTo>
                <a:lnTo>
                  <a:pt x="2906" y="2126"/>
                </a:lnTo>
                <a:lnTo>
                  <a:pt x="2904" y="2126"/>
                </a:lnTo>
                <a:lnTo>
                  <a:pt x="2903" y="2126"/>
                </a:lnTo>
                <a:lnTo>
                  <a:pt x="2903" y="2127"/>
                </a:lnTo>
                <a:lnTo>
                  <a:pt x="2901" y="2127"/>
                </a:lnTo>
                <a:lnTo>
                  <a:pt x="2901" y="2129"/>
                </a:lnTo>
                <a:lnTo>
                  <a:pt x="2901" y="2130"/>
                </a:lnTo>
                <a:lnTo>
                  <a:pt x="2900" y="2130"/>
                </a:lnTo>
                <a:lnTo>
                  <a:pt x="2900" y="2132"/>
                </a:lnTo>
                <a:lnTo>
                  <a:pt x="2898" y="2133"/>
                </a:lnTo>
                <a:lnTo>
                  <a:pt x="2898" y="2135"/>
                </a:lnTo>
                <a:lnTo>
                  <a:pt x="2897" y="2135"/>
                </a:lnTo>
                <a:lnTo>
                  <a:pt x="2897" y="2136"/>
                </a:lnTo>
                <a:lnTo>
                  <a:pt x="2897" y="2138"/>
                </a:lnTo>
                <a:lnTo>
                  <a:pt x="2897" y="2139"/>
                </a:lnTo>
                <a:lnTo>
                  <a:pt x="2897" y="2141"/>
                </a:lnTo>
                <a:lnTo>
                  <a:pt x="2897" y="2143"/>
                </a:lnTo>
                <a:lnTo>
                  <a:pt x="2895" y="2144"/>
                </a:lnTo>
                <a:lnTo>
                  <a:pt x="2894" y="2146"/>
                </a:lnTo>
                <a:lnTo>
                  <a:pt x="2894" y="2147"/>
                </a:lnTo>
                <a:lnTo>
                  <a:pt x="2892" y="2149"/>
                </a:lnTo>
                <a:lnTo>
                  <a:pt x="2892" y="2152"/>
                </a:lnTo>
                <a:lnTo>
                  <a:pt x="2891" y="2153"/>
                </a:lnTo>
                <a:lnTo>
                  <a:pt x="2889" y="2158"/>
                </a:lnTo>
                <a:lnTo>
                  <a:pt x="2888" y="2156"/>
                </a:lnTo>
                <a:lnTo>
                  <a:pt x="2882" y="2152"/>
                </a:lnTo>
                <a:lnTo>
                  <a:pt x="2871" y="2146"/>
                </a:lnTo>
                <a:lnTo>
                  <a:pt x="2863" y="2143"/>
                </a:lnTo>
                <a:lnTo>
                  <a:pt x="2862" y="2152"/>
                </a:lnTo>
                <a:lnTo>
                  <a:pt x="2863" y="2162"/>
                </a:lnTo>
                <a:lnTo>
                  <a:pt x="2866" y="2174"/>
                </a:lnTo>
                <a:lnTo>
                  <a:pt x="2869" y="2182"/>
                </a:lnTo>
                <a:lnTo>
                  <a:pt x="2871" y="2185"/>
                </a:lnTo>
                <a:lnTo>
                  <a:pt x="2874" y="2189"/>
                </a:lnTo>
                <a:lnTo>
                  <a:pt x="2877" y="2196"/>
                </a:lnTo>
                <a:lnTo>
                  <a:pt x="2879" y="2199"/>
                </a:lnTo>
                <a:lnTo>
                  <a:pt x="2882" y="2202"/>
                </a:lnTo>
                <a:lnTo>
                  <a:pt x="2883" y="2205"/>
                </a:lnTo>
                <a:lnTo>
                  <a:pt x="2883" y="2208"/>
                </a:lnTo>
                <a:lnTo>
                  <a:pt x="2885" y="2211"/>
                </a:lnTo>
                <a:lnTo>
                  <a:pt x="2886" y="2214"/>
                </a:lnTo>
                <a:lnTo>
                  <a:pt x="2886" y="2218"/>
                </a:lnTo>
                <a:lnTo>
                  <a:pt x="2888" y="2224"/>
                </a:lnTo>
                <a:lnTo>
                  <a:pt x="2889" y="2229"/>
                </a:lnTo>
                <a:lnTo>
                  <a:pt x="2891" y="2233"/>
                </a:lnTo>
                <a:lnTo>
                  <a:pt x="2891" y="2238"/>
                </a:lnTo>
                <a:lnTo>
                  <a:pt x="2892" y="2241"/>
                </a:lnTo>
                <a:lnTo>
                  <a:pt x="2894" y="2245"/>
                </a:lnTo>
                <a:lnTo>
                  <a:pt x="2895" y="2249"/>
                </a:lnTo>
                <a:lnTo>
                  <a:pt x="2895" y="2252"/>
                </a:lnTo>
                <a:lnTo>
                  <a:pt x="2897" y="2255"/>
                </a:lnTo>
                <a:lnTo>
                  <a:pt x="2898" y="2259"/>
                </a:lnTo>
                <a:lnTo>
                  <a:pt x="2900" y="2262"/>
                </a:lnTo>
                <a:lnTo>
                  <a:pt x="2901" y="2265"/>
                </a:lnTo>
                <a:lnTo>
                  <a:pt x="2903" y="2268"/>
                </a:lnTo>
                <a:lnTo>
                  <a:pt x="2904" y="2271"/>
                </a:lnTo>
                <a:lnTo>
                  <a:pt x="2906" y="2274"/>
                </a:lnTo>
                <a:lnTo>
                  <a:pt x="2907" y="2276"/>
                </a:lnTo>
                <a:lnTo>
                  <a:pt x="2909" y="2279"/>
                </a:lnTo>
                <a:lnTo>
                  <a:pt x="2910" y="2283"/>
                </a:lnTo>
                <a:lnTo>
                  <a:pt x="2910" y="2286"/>
                </a:lnTo>
                <a:lnTo>
                  <a:pt x="2912" y="2289"/>
                </a:lnTo>
                <a:lnTo>
                  <a:pt x="2912" y="2292"/>
                </a:lnTo>
                <a:lnTo>
                  <a:pt x="2912" y="2295"/>
                </a:lnTo>
                <a:lnTo>
                  <a:pt x="2912" y="2297"/>
                </a:lnTo>
                <a:lnTo>
                  <a:pt x="2910" y="2300"/>
                </a:lnTo>
                <a:lnTo>
                  <a:pt x="2910" y="2303"/>
                </a:lnTo>
                <a:lnTo>
                  <a:pt x="2909" y="2306"/>
                </a:lnTo>
                <a:lnTo>
                  <a:pt x="2907" y="2308"/>
                </a:lnTo>
                <a:lnTo>
                  <a:pt x="2907" y="2311"/>
                </a:lnTo>
                <a:lnTo>
                  <a:pt x="2906" y="2312"/>
                </a:lnTo>
                <a:lnTo>
                  <a:pt x="2904" y="2314"/>
                </a:lnTo>
                <a:lnTo>
                  <a:pt x="2904" y="2315"/>
                </a:lnTo>
                <a:lnTo>
                  <a:pt x="2903" y="2317"/>
                </a:lnTo>
                <a:lnTo>
                  <a:pt x="2901" y="2318"/>
                </a:lnTo>
                <a:lnTo>
                  <a:pt x="2900" y="2321"/>
                </a:lnTo>
                <a:lnTo>
                  <a:pt x="2895" y="2324"/>
                </a:lnTo>
                <a:lnTo>
                  <a:pt x="2892" y="2329"/>
                </a:lnTo>
                <a:lnTo>
                  <a:pt x="2886" y="2333"/>
                </a:lnTo>
                <a:lnTo>
                  <a:pt x="2885" y="2336"/>
                </a:lnTo>
                <a:lnTo>
                  <a:pt x="2883" y="2338"/>
                </a:lnTo>
                <a:lnTo>
                  <a:pt x="2882" y="2342"/>
                </a:lnTo>
                <a:lnTo>
                  <a:pt x="2880" y="2345"/>
                </a:lnTo>
                <a:lnTo>
                  <a:pt x="2880" y="2348"/>
                </a:lnTo>
                <a:lnTo>
                  <a:pt x="2880" y="2353"/>
                </a:lnTo>
                <a:lnTo>
                  <a:pt x="2882" y="2356"/>
                </a:lnTo>
                <a:lnTo>
                  <a:pt x="2883" y="2359"/>
                </a:lnTo>
                <a:lnTo>
                  <a:pt x="2885" y="2365"/>
                </a:lnTo>
                <a:lnTo>
                  <a:pt x="2888" y="2373"/>
                </a:lnTo>
                <a:lnTo>
                  <a:pt x="2889" y="2377"/>
                </a:lnTo>
                <a:lnTo>
                  <a:pt x="2891" y="2383"/>
                </a:lnTo>
                <a:lnTo>
                  <a:pt x="2891" y="2386"/>
                </a:lnTo>
                <a:lnTo>
                  <a:pt x="2894" y="2406"/>
                </a:lnTo>
                <a:lnTo>
                  <a:pt x="2891" y="2406"/>
                </a:lnTo>
                <a:lnTo>
                  <a:pt x="2889" y="2406"/>
                </a:lnTo>
                <a:lnTo>
                  <a:pt x="2885" y="2404"/>
                </a:lnTo>
                <a:lnTo>
                  <a:pt x="2882" y="2404"/>
                </a:lnTo>
                <a:lnTo>
                  <a:pt x="2880" y="2404"/>
                </a:lnTo>
                <a:lnTo>
                  <a:pt x="2874" y="2404"/>
                </a:lnTo>
                <a:lnTo>
                  <a:pt x="2869" y="2403"/>
                </a:lnTo>
                <a:lnTo>
                  <a:pt x="2863" y="2403"/>
                </a:lnTo>
                <a:lnTo>
                  <a:pt x="2860" y="2404"/>
                </a:lnTo>
                <a:lnTo>
                  <a:pt x="2856" y="2406"/>
                </a:lnTo>
                <a:lnTo>
                  <a:pt x="2854" y="2406"/>
                </a:lnTo>
                <a:lnTo>
                  <a:pt x="2851" y="2406"/>
                </a:lnTo>
                <a:lnTo>
                  <a:pt x="2850" y="2406"/>
                </a:lnTo>
                <a:lnTo>
                  <a:pt x="2844" y="2406"/>
                </a:lnTo>
                <a:lnTo>
                  <a:pt x="2839" y="2408"/>
                </a:lnTo>
                <a:lnTo>
                  <a:pt x="2836" y="2408"/>
                </a:lnTo>
                <a:lnTo>
                  <a:pt x="2835" y="2408"/>
                </a:lnTo>
                <a:lnTo>
                  <a:pt x="2835" y="2409"/>
                </a:lnTo>
                <a:lnTo>
                  <a:pt x="2835" y="2411"/>
                </a:lnTo>
                <a:lnTo>
                  <a:pt x="2833" y="2412"/>
                </a:lnTo>
                <a:lnTo>
                  <a:pt x="2830" y="2411"/>
                </a:lnTo>
                <a:lnTo>
                  <a:pt x="2829" y="2409"/>
                </a:lnTo>
                <a:lnTo>
                  <a:pt x="2829" y="2411"/>
                </a:lnTo>
                <a:lnTo>
                  <a:pt x="2827" y="2409"/>
                </a:lnTo>
                <a:lnTo>
                  <a:pt x="2826" y="2409"/>
                </a:lnTo>
                <a:lnTo>
                  <a:pt x="2823" y="2409"/>
                </a:lnTo>
                <a:lnTo>
                  <a:pt x="2821" y="2409"/>
                </a:lnTo>
                <a:lnTo>
                  <a:pt x="2818" y="2409"/>
                </a:lnTo>
                <a:lnTo>
                  <a:pt x="2815" y="2409"/>
                </a:lnTo>
                <a:lnTo>
                  <a:pt x="2813" y="2408"/>
                </a:lnTo>
                <a:lnTo>
                  <a:pt x="2812" y="2408"/>
                </a:lnTo>
                <a:lnTo>
                  <a:pt x="2809" y="2408"/>
                </a:lnTo>
                <a:lnTo>
                  <a:pt x="2804" y="2406"/>
                </a:lnTo>
                <a:lnTo>
                  <a:pt x="2800" y="2406"/>
                </a:lnTo>
                <a:lnTo>
                  <a:pt x="2792" y="2406"/>
                </a:lnTo>
                <a:lnTo>
                  <a:pt x="2788" y="2406"/>
                </a:lnTo>
                <a:lnTo>
                  <a:pt x="2785" y="2406"/>
                </a:lnTo>
                <a:lnTo>
                  <a:pt x="2782" y="2408"/>
                </a:lnTo>
                <a:lnTo>
                  <a:pt x="2779" y="2409"/>
                </a:lnTo>
                <a:lnTo>
                  <a:pt x="2777" y="2411"/>
                </a:lnTo>
                <a:lnTo>
                  <a:pt x="2776" y="2412"/>
                </a:lnTo>
                <a:lnTo>
                  <a:pt x="2774" y="2415"/>
                </a:lnTo>
                <a:lnTo>
                  <a:pt x="2774" y="2417"/>
                </a:lnTo>
                <a:lnTo>
                  <a:pt x="2773" y="2418"/>
                </a:lnTo>
                <a:lnTo>
                  <a:pt x="2770" y="2420"/>
                </a:lnTo>
                <a:lnTo>
                  <a:pt x="2767" y="2420"/>
                </a:lnTo>
                <a:lnTo>
                  <a:pt x="2765" y="2418"/>
                </a:lnTo>
                <a:lnTo>
                  <a:pt x="2764" y="2420"/>
                </a:lnTo>
                <a:lnTo>
                  <a:pt x="2762" y="2417"/>
                </a:lnTo>
                <a:lnTo>
                  <a:pt x="2762" y="2415"/>
                </a:lnTo>
                <a:lnTo>
                  <a:pt x="2764" y="2415"/>
                </a:lnTo>
                <a:lnTo>
                  <a:pt x="2762" y="2412"/>
                </a:lnTo>
                <a:lnTo>
                  <a:pt x="2760" y="2412"/>
                </a:lnTo>
                <a:lnTo>
                  <a:pt x="2759" y="2412"/>
                </a:lnTo>
                <a:lnTo>
                  <a:pt x="2757" y="2412"/>
                </a:lnTo>
                <a:lnTo>
                  <a:pt x="2756" y="2411"/>
                </a:lnTo>
                <a:lnTo>
                  <a:pt x="2754" y="2411"/>
                </a:lnTo>
                <a:lnTo>
                  <a:pt x="2754" y="2408"/>
                </a:lnTo>
                <a:lnTo>
                  <a:pt x="2753" y="2406"/>
                </a:lnTo>
                <a:lnTo>
                  <a:pt x="2753" y="2404"/>
                </a:lnTo>
                <a:lnTo>
                  <a:pt x="2753" y="2403"/>
                </a:lnTo>
                <a:lnTo>
                  <a:pt x="2753" y="2401"/>
                </a:lnTo>
                <a:lnTo>
                  <a:pt x="2748" y="2400"/>
                </a:lnTo>
                <a:lnTo>
                  <a:pt x="2742" y="2397"/>
                </a:lnTo>
                <a:lnTo>
                  <a:pt x="2736" y="2395"/>
                </a:lnTo>
                <a:lnTo>
                  <a:pt x="2732" y="2394"/>
                </a:lnTo>
                <a:lnTo>
                  <a:pt x="2730" y="2394"/>
                </a:lnTo>
                <a:lnTo>
                  <a:pt x="2729" y="2395"/>
                </a:lnTo>
                <a:lnTo>
                  <a:pt x="2724" y="2397"/>
                </a:lnTo>
                <a:lnTo>
                  <a:pt x="2718" y="2398"/>
                </a:lnTo>
                <a:lnTo>
                  <a:pt x="2715" y="2398"/>
                </a:lnTo>
                <a:lnTo>
                  <a:pt x="2712" y="2400"/>
                </a:lnTo>
                <a:lnTo>
                  <a:pt x="2711" y="2400"/>
                </a:lnTo>
                <a:lnTo>
                  <a:pt x="2708" y="2401"/>
                </a:lnTo>
                <a:lnTo>
                  <a:pt x="2706" y="2401"/>
                </a:lnTo>
                <a:lnTo>
                  <a:pt x="2704" y="2403"/>
                </a:lnTo>
                <a:lnTo>
                  <a:pt x="2704" y="2404"/>
                </a:lnTo>
                <a:lnTo>
                  <a:pt x="2704" y="2406"/>
                </a:lnTo>
                <a:lnTo>
                  <a:pt x="2703" y="2404"/>
                </a:lnTo>
                <a:lnTo>
                  <a:pt x="2700" y="2403"/>
                </a:lnTo>
                <a:lnTo>
                  <a:pt x="2692" y="2401"/>
                </a:lnTo>
                <a:lnTo>
                  <a:pt x="2689" y="2401"/>
                </a:lnTo>
                <a:lnTo>
                  <a:pt x="2686" y="2401"/>
                </a:lnTo>
                <a:lnTo>
                  <a:pt x="2685" y="2403"/>
                </a:lnTo>
                <a:lnTo>
                  <a:pt x="2685" y="2404"/>
                </a:lnTo>
                <a:lnTo>
                  <a:pt x="2685" y="2406"/>
                </a:lnTo>
                <a:lnTo>
                  <a:pt x="2686" y="2406"/>
                </a:lnTo>
                <a:lnTo>
                  <a:pt x="2688" y="2408"/>
                </a:lnTo>
                <a:lnTo>
                  <a:pt x="2686" y="2408"/>
                </a:lnTo>
                <a:lnTo>
                  <a:pt x="2685" y="2409"/>
                </a:lnTo>
                <a:lnTo>
                  <a:pt x="2683" y="2411"/>
                </a:lnTo>
                <a:lnTo>
                  <a:pt x="2682" y="2409"/>
                </a:lnTo>
                <a:lnTo>
                  <a:pt x="2682" y="2408"/>
                </a:lnTo>
                <a:lnTo>
                  <a:pt x="2683" y="2408"/>
                </a:lnTo>
                <a:lnTo>
                  <a:pt x="2683" y="2406"/>
                </a:lnTo>
                <a:lnTo>
                  <a:pt x="2683" y="2404"/>
                </a:lnTo>
                <a:lnTo>
                  <a:pt x="2682" y="2404"/>
                </a:lnTo>
                <a:lnTo>
                  <a:pt x="2679" y="2403"/>
                </a:lnTo>
                <a:lnTo>
                  <a:pt x="2677" y="2403"/>
                </a:lnTo>
                <a:lnTo>
                  <a:pt x="2674" y="2401"/>
                </a:lnTo>
                <a:lnTo>
                  <a:pt x="2671" y="2401"/>
                </a:lnTo>
                <a:lnTo>
                  <a:pt x="2668" y="2401"/>
                </a:lnTo>
                <a:lnTo>
                  <a:pt x="2665" y="2401"/>
                </a:lnTo>
                <a:lnTo>
                  <a:pt x="2664" y="2401"/>
                </a:lnTo>
                <a:lnTo>
                  <a:pt x="2665" y="2404"/>
                </a:lnTo>
                <a:lnTo>
                  <a:pt x="2664" y="2404"/>
                </a:lnTo>
                <a:lnTo>
                  <a:pt x="2662" y="2403"/>
                </a:lnTo>
                <a:lnTo>
                  <a:pt x="2661" y="2403"/>
                </a:lnTo>
                <a:lnTo>
                  <a:pt x="2658" y="2403"/>
                </a:lnTo>
                <a:lnTo>
                  <a:pt x="2656" y="2403"/>
                </a:lnTo>
                <a:lnTo>
                  <a:pt x="2653" y="2403"/>
                </a:lnTo>
                <a:lnTo>
                  <a:pt x="2648" y="2401"/>
                </a:lnTo>
                <a:lnTo>
                  <a:pt x="2647" y="2403"/>
                </a:lnTo>
                <a:lnTo>
                  <a:pt x="2645" y="2403"/>
                </a:lnTo>
                <a:lnTo>
                  <a:pt x="2639" y="2403"/>
                </a:lnTo>
                <a:lnTo>
                  <a:pt x="2636" y="2403"/>
                </a:lnTo>
                <a:lnTo>
                  <a:pt x="2635" y="2403"/>
                </a:lnTo>
                <a:lnTo>
                  <a:pt x="2633" y="2401"/>
                </a:lnTo>
                <a:lnTo>
                  <a:pt x="2632" y="2401"/>
                </a:lnTo>
                <a:lnTo>
                  <a:pt x="2630" y="2400"/>
                </a:lnTo>
                <a:lnTo>
                  <a:pt x="2629" y="2400"/>
                </a:lnTo>
                <a:lnTo>
                  <a:pt x="2627" y="2398"/>
                </a:lnTo>
                <a:lnTo>
                  <a:pt x="2626" y="2398"/>
                </a:lnTo>
                <a:lnTo>
                  <a:pt x="2626" y="2397"/>
                </a:lnTo>
                <a:lnTo>
                  <a:pt x="2623" y="2397"/>
                </a:lnTo>
                <a:lnTo>
                  <a:pt x="2621" y="2397"/>
                </a:lnTo>
                <a:lnTo>
                  <a:pt x="2618" y="2395"/>
                </a:lnTo>
                <a:lnTo>
                  <a:pt x="2617" y="2395"/>
                </a:lnTo>
                <a:lnTo>
                  <a:pt x="2614" y="2394"/>
                </a:lnTo>
                <a:lnTo>
                  <a:pt x="2612" y="2394"/>
                </a:lnTo>
                <a:lnTo>
                  <a:pt x="2609" y="2392"/>
                </a:lnTo>
                <a:lnTo>
                  <a:pt x="2608" y="2391"/>
                </a:lnTo>
                <a:lnTo>
                  <a:pt x="2606" y="2391"/>
                </a:lnTo>
                <a:lnTo>
                  <a:pt x="2602" y="2389"/>
                </a:lnTo>
                <a:lnTo>
                  <a:pt x="2597" y="2388"/>
                </a:lnTo>
                <a:lnTo>
                  <a:pt x="2594" y="2386"/>
                </a:lnTo>
                <a:lnTo>
                  <a:pt x="2592" y="2386"/>
                </a:lnTo>
                <a:lnTo>
                  <a:pt x="2589" y="2385"/>
                </a:lnTo>
                <a:lnTo>
                  <a:pt x="2586" y="2385"/>
                </a:lnTo>
                <a:lnTo>
                  <a:pt x="2585" y="2385"/>
                </a:lnTo>
                <a:lnTo>
                  <a:pt x="2583" y="2386"/>
                </a:lnTo>
                <a:lnTo>
                  <a:pt x="2582" y="2388"/>
                </a:lnTo>
                <a:lnTo>
                  <a:pt x="2582" y="2389"/>
                </a:lnTo>
                <a:lnTo>
                  <a:pt x="2576" y="2388"/>
                </a:lnTo>
                <a:lnTo>
                  <a:pt x="2571" y="2388"/>
                </a:lnTo>
                <a:lnTo>
                  <a:pt x="2570" y="2388"/>
                </a:lnTo>
                <a:lnTo>
                  <a:pt x="2568" y="2388"/>
                </a:lnTo>
                <a:lnTo>
                  <a:pt x="2567" y="2388"/>
                </a:lnTo>
                <a:lnTo>
                  <a:pt x="2567" y="2386"/>
                </a:lnTo>
                <a:lnTo>
                  <a:pt x="2562" y="2383"/>
                </a:lnTo>
                <a:lnTo>
                  <a:pt x="2561" y="2382"/>
                </a:lnTo>
                <a:lnTo>
                  <a:pt x="2559" y="2380"/>
                </a:lnTo>
                <a:lnTo>
                  <a:pt x="2561" y="2380"/>
                </a:lnTo>
                <a:lnTo>
                  <a:pt x="2562" y="2380"/>
                </a:lnTo>
                <a:lnTo>
                  <a:pt x="2564" y="2380"/>
                </a:lnTo>
                <a:lnTo>
                  <a:pt x="2565" y="2383"/>
                </a:lnTo>
                <a:lnTo>
                  <a:pt x="2570" y="2385"/>
                </a:lnTo>
                <a:lnTo>
                  <a:pt x="2570" y="2386"/>
                </a:lnTo>
                <a:lnTo>
                  <a:pt x="2580" y="2386"/>
                </a:lnTo>
                <a:lnTo>
                  <a:pt x="2586" y="2376"/>
                </a:lnTo>
                <a:lnTo>
                  <a:pt x="2586" y="2374"/>
                </a:lnTo>
                <a:lnTo>
                  <a:pt x="2582" y="2373"/>
                </a:lnTo>
                <a:lnTo>
                  <a:pt x="2579" y="2373"/>
                </a:lnTo>
                <a:lnTo>
                  <a:pt x="2576" y="2382"/>
                </a:lnTo>
                <a:lnTo>
                  <a:pt x="2579" y="2373"/>
                </a:lnTo>
                <a:lnTo>
                  <a:pt x="2577" y="2371"/>
                </a:lnTo>
                <a:lnTo>
                  <a:pt x="2574" y="2371"/>
                </a:lnTo>
                <a:lnTo>
                  <a:pt x="2571" y="2380"/>
                </a:lnTo>
                <a:lnTo>
                  <a:pt x="2574" y="2370"/>
                </a:lnTo>
                <a:lnTo>
                  <a:pt x="2568" y="2368"/>
                </a:lnTo>
                <a:lnTo>
                  <a:pt x="2567" y="2370"/>
                </a:lnTo>
                <a:lnTo>
                  <a:pt x="2568" y="2377"/>
                </a:lnTo>
                <a:lnTo>
                  <a:pt x="2568" y="2379"/>
                </a:lnTo>
                <a:lnTo>
                  <a:pt x="2567" y="2379"/>
                </a:lnTo>
                <a:lnTo>
                  <a:pt x="2567" y="2377"/>
                </a:lnTo>
                <a:lnTo>
                  <a:pt x="2565" y="2377"/>
                </a:lnTo>
                <a:lnTo>
                  <a:pt x="2565" y="2374"/>
                </a:lnTo>
                <a:lnTo>
                  <a:pt x="2565" y="2373"/>
                </a:lnTo>
                <a:lnTo>
                  <a:pt x="2562" y="2367"/>
                </a:lnTo>
                <a:lnTo>
                  <a:pt x="2559" y="2364"/>
                </a:lnTo>
                <a:lnTo>
                  <a:pt x="2555" y="2362"/>
                </a:lnTo>
                <a:lnTo>
                  <a:pt x="2550" y="2359"/>
                </a:lnTo>
                <a:lnTo>
                  <a:pt x="2543" y="2355"/>
                </a:lnTo>
                <a:lnTo>
                  <a:pt x="2535" y="2351"/>
                </a:lnTo>
                <a:lnTo>
                  <a:pt x="2526" y="2347"/>
                </a:lnTo>
                <a:lnTo>
                  <a:pt x="2517" y="2344"/>
                </a:lnTo>
                <a:lnTo>
                  <a:pt x="2512" y="2344"/>
                </a:lnTo>
                <a:lnTo>
                  <a:pt x="2509" y="2342"/>
                </a:lnTo>
                <a:lnTo>
                  <a:pt x="2506" y="2341"/>
                </a:lnTo>
                <a:lnTo>
                  <a:pt x="2505" y="2341"/>
                </a:lnTo>
                <a:lnTo>
                  <a:pt x="2500" y="2341"/>
                </a:lnTo>
                <a:lnTo>
                  <a:pt x="2496" y="2339"/>
                </a:lnTo>
                <a:lnTo>
                  <a:pt x="2493" y="2341"/>
                </a:lnTo>
                <a:lnTo>
                  <a:pt x="2490" y="2345"/>
                </a:lnTo>
                <a:lnTo>
                  <a:pt x="2488" y="2348"/>
                </a:lnTo>
                <a:lnTo>
                  <a:pt x="2485" y="2348"/>
                </a:lnTo>
                <a:lnTo>
                  <a:pt x="2484" y="2348"/>
                </a:lnTo>
                <a:lnTo>
                  <a:pt x="2481" y="2348"/>
                </a:lnTo>
                <a:lnTo>
                  <a:pt x="2479" y="2348"/>
                </a:lnTo>
                <a:lnTo>
                  <a:pt x="2477" y="2347"/>
                </a:lnTo>
                <a:lnTo>
                  <a:pt x="2479" y="2345"/>
                </a:lnTo>
                <a:lnTo>
                  <a:pt x="2481" y="2345"/>
                </a:lnTo>
                <a:lnTo>
                  <a:pt x="2482" y="2345"/>
                </a:lnTo>
                <a:lnTo>
                  <a:pt x="2482" y="2344"/>
                </a:lnTo>
                <a:lnTo>
                  <a:pt x="2479" y="2339"/>
                </a:lnTo>
                <a:lnTo>
                  <a:pt x="2476" y="2336"/>
                </a:lnTo>
                <a:lnTo>
                  <a:pt x="2473" y="2335"/>
                </a:lnTo>
                <a:lnTo>
                  <a:pt x="2468" y="2336"/>
                </a:lnTo>
                <a:lnTo>
                  <a:pt x="2465" y="2336"/>
                </a:lnTo>
                <a:lnTo>
                  <a:pt x="2462" y="2338"/>
                </a:lnTo>
                <a:lnTo>
                  <a:pt x="2462" y="2341"/>
                </a:lnTo>
                <a:lnTo>
                  <a:pt x="2464" y="2342"/>
                </a:lnTo>
                <a:lnTo>
                  <a:pt x="2465" y="2342"/>
                </a:lnTo>
                <a:lnTo>
                  <a:pt x="2464" y="2344"/>
                </a:lnTo>
                <a:lnTo>
                  <a:pt x="2462" y="2345"/>
                </a:lnTo>
                <a:lnTo>
                  <a:pt x="2456" y="2342"/>
                </a:lnTo>
                <a:lnTo>
                  <a:pt x="2455" y="2341"/>
                </a:lnTo>
                <a:lnTo>
                  <a:pt x="2455" y="2339"/>
                </a:lnTo>
                <a:lnTo>
                  <a:pt x="2456" y="2339"/>
                </a:lnTo>
                <a:lnTo>
                  <a:pt x="2458" y="2341"/>
                </a:lnTo>
                <a:lnTo>
                  <a:pt x="2458" y="2336"/>
                </a:lnTo>
                <a:lnTo>
                  <a:pt x="2456" y="2335"/>
                </a:lnTo>
                <a:lnTo>
                  <a:pt x="2455" y="2332"/>
                </a:lnTo>
                <a:lnTo>
                  <a:pt x="2450" y="2330"/>
                </a:lnTo>
                <a:lnTo>
                  <a:pt x="2447" y="2330"/>
                </a:lnTo>
                <a:lnTo>
                  <a:pt x="2444" y="2330"/>
                </a:lnTo>
                <a:lnTo>
                  <a:pt x="2443" y="2330"/>
                </a:lnTo>
                <a:lnTo>
                  <a:pt x="2440" y="2332"/>
                </a:lnTo>
                <a:lnTo>
                  <a:pt x="2438" y="2333"/>
                </a:lnTo>
                <a:lnTo>
                  <a:pt x="2438" y="2335"/>
                </a:lnTo>
                <a:lnTo>
                  <a:pt x="2440" y="2336"/>
                </a:lnTo>
                <a:lnTo>
                  <a:pt x="2441" y="2336"/>
                </a:lnTo>
                <a:lnTo>
                  <a:pt x="2440" y="2338"/>
                </a:lnTo>
                <a:lnTo>
                  <a:pt x="2438" y="2338"/>
                </a:lnTo>
                <a:lnTo>
                  <a:pt x="2431" y="2333"/>
                </a:lnTo>
                <a:lnTo>
                  <a:pt x="2426" y="2332"/>
                </a:lnTo>
                <a:lnTo>
                  <a:pt x="2421" y="2332"/>
                </a:lnTo>
                <a:lnTo>
                  <a:pt x="2412" y="2333"/>
                </a:lnTo>
                <a:lnTo>
                  <a:pt x="2411" y="2333"/>
                </a:lnTo>
                <a:lnTo>
                  <a:pt x="2409" y="2333"/>
                </a:lnTo>
                <a:lnTo>
                  <a:pt x="2409" y="2332"/>
                </a:lnTo>
                <a:lnTo>
                  <a:pt x="2411" y="2330"/>
                </a:lnTo>
                <a:lnTo>
                  <a:pt x="2414" y="2330"/>
                </a:lnTo>
                <a:lnTo>
                  <a:pt x="2414" y="2329"/>
                </a:lnTo>
                <a:lnTo>
                  <a:pt x="2411" y="2324"/>
                </a:lnTo>
                <a:lnTo>
                  <a:pt x="2408" y="2323"/>
                </a:lnTo>
                <a:lnTo>
                  <a:pt x="2405" y="2321"/>
                </a:lnTo>
                <a:lnTo>
                  <a:pt x="2400" y="2321"/>
                </a:lnTo>
                <a:lnTo>
                  <a:pt x="2396" y="2321"/>
                </a:lnTo>
                <a:lnTo>
                  <a:pt x="2393" y="2324"/>
                </a:lnTo>
                <a:lnTo>
                  <a:pt x="2391" y="2326"/>
                </a:lnTo>
                <a:lnTo>
                  <a:pt x="2390" y="2329"/>
                </a:lnTo>
                <a:lnTo>
                  <a:pt x="2391" y="2330"/>
                </a:lnTo>
                <a:lnTo>
                  <a:pt x="2393" y="2329"/>
                </a:lnTo>
                <a:lnTo>
                  <a:pt x="2394" y="2330"/>
                </a:lnTo>
                <a:lnTo>
                  <a:pt x="2394" y="2332"/>
                </a:lnTo>
                <a:lnTo>
                  <a:pt x="2393" y="2333"/>
                </a:lnTo>
                <a:lnTo>
                  <a:pt x="2385" y="2332"/>
                </a:lnTo>
                <a:lnTo>
                  <a:pt x="2384" y="2332"/>
                </a:lnTo>
                <a:lnTo>
                  <a:pt x="2384" y="2330"/>
                </a:lnTo>
                <a:lnTo>
                  <a:pt x="2385" y="2329"/>
                </a:lnTo>
                <a:lnTo>
                  <a:pt x="2388" y="2329"/>
                </a:lnTo>
                <a:lnTo>
                  <a:pt x="2388" y="2327"/>
                </a:lnTo>
                <a:lnTo>
                  <a:pt x="2388" y="2326"/>
                </a:lnTo>
                <a:lnTo>
                  <a:pt x="2385" y="2323"/>
                </a:lnTo>
                <a:lnTo>
                  <a:pt x="2382" y="2321"/>
                </a:lnTo>
                <a:lnTo>
                  <a:pt x="2379" y="2320"/>
                </a:lnTo>
                <a:lnTo>
                  <a:pt x="2375" y="2320"/>
                </a:lnTo>
                <a:lnTo>
                  <a:pt x="2370" y="2320"/>
                </a:lnTo>
                <a:lnTo>
                  <a:pt x="2367" y="2323"/>
                </a:lnTo>
                <a:lnTo>
                  <a:pt x="2367" y="2326"/>
                </a:lnTo>
                <a:lnTo>
                  <a:pt x="2367" y="2327"/>
                </a:lnTo>
                <a:lnTo>
                  <a:pt x="2370" y="2327"/>
                </a:lnTo>
                <a:lnTo>
                  <a:pt x="2370" y="2329"/>
                </a:lnTo>
                <a:lnTo>
                  <a:pt x="2369" y="2330"/>
                </a:lnTo>
                <a:lnTo>
                  <a:pt x="2361" y="2330"/>
                </a:lnTo>
                <a:lnTo>
                  <a:pt x="2359" y="2329"/>
                </a:lnTo>
                <a:lnTo>
                  <a:pt x="2359" y="2327"/>
                </a:lnTo>
                <a:lnTo>
                  <a:pt x="2355" y="2324"/>
                </a:lnTo>
                <a:lnTo>
                  <a:pt x="2349" y="2323"/>
                </a:lnTo>
                <a:lnTo>
                  <a:pt x="2344" y="2321"/>
                </a:lnTo>
                <a:lnTo>
                  <a:pt x="2340" y="2321"/>
                </a:lnTo>
                <a:lnTo>
                  <a:pt x="2337" y="2321"/>
                </a:lnTo>
                <a:lnTo>
                  <a:pt x="2335" y="2321"/>
                </a:lnTo>
                <a:lnTo>
                  <a:pt x="2334" y="2323"/>
                </a:lnTo>
                <a:lnTo>
                  <a:pt x="2332" y="2324"/>
                </a:lnTo>
                <a:lnTo>
                  <a:pt x="2322" y="2320"/>
                </a:lnTo>
                <a:lnTo>
                  <a:pt x="2320" y="2318"/>
                </a:lnTo>
                <a:lnTo>
                  <a:pt x="2320" y="2317"/>
                </a:lnTo>
                <a:lnTo>
                  <a:pt x="2322" y="2317"/>
                </a:lnTo>
                <a:lnTo>
                  <a:pt x="2322" y="2318"/>
                </a:lnTo>
                <a:lnTo>
                  <a:pt x="2323" y="2315"/>
                </a:lnTo>
                <a:lnTo>
                  <a:pt x="2322" y="2314"/>
                </a:lnTo>
                <a:lnTo>
                  <a:pt x="2320" y="2311"/>
                </a:lnTo>
                <a:lnTo>
                  <a:pt x="2317" y="2311"/>
                </a:lnTo>
                <a:lnTo>
                  <a:pt x="2314" y="2311"/>
                </a:lnTo>
                <a:lnTo>
                  <a:pt x="2313" y="2311"/>
                </a:lnTo>
                <a:lnTo>
                  <a:pt x="2313" y="2312"/>
                </a:lnTo>
                <a:lnTo>
                  <a:pt x="2314" y="2314"/>
                </a:lnTo>
                <a:lnTo>
                  <a:pt x="2314" y="2315"/>
                </a:lnTo>
                <a:lnTo>
                  <a:pt x="2313" y="2315"/>
                </a:lnTo>
                <a:lnTo>
                  <a:pt x="2306" y="2309"/>
                </a:lnTo>
                <a:lnTo>
                  <a:pt x="2299" y="2311"/>
                </a:lnTo>
                <a:lnTo>
                  <a:pt x="2297" y="2309"/>
                </a:lnTo>
                <a:lnTo>
                  <a:pt x="2299" y="2308"/>
                </a:lnTo>
                <a:lnTo>
                  <a:pt x="2300" y="2308"/>
                </a:lnTo>
                <a:lnTo>
                  <a:pt x="2300" y="2309"/>
                </a:lnTo>
                <a:lnTo>
                  <a:pt x="2303" y="2308"/>
                </a:lnTo>
                <a:lnTo>
                  <a:pt x="2303" y="2305"/>
                </a:lnTo>
                <a:lnTo>
                  <a:pt x="2300" y="2302"/>
                </a:lnTo>
                <a:lnTo>
                  <a:pt x="2299" y="2298"/>
                </a:lnTo>
                <a:lnTo>
                  <a:pt x="2294" y="2298"/>
                </a:lnTo>
                <a:lnTo>
                  <a:pt x="2293" y="2298"/>
                </a:lnTo>
                <a:lnTo>
                  <a:pt x="2293" y="2302"/>
                </a:lnTo>
                <a:lnTo>
                  <a:pt x="2293" y="2303"/>
                </a:lnTo>
                <a:lnTo>
                  <a:pt x="2291" y="2305"/>
                </a:lnTo>
                <a:lnTo>
                  <a:pt x="2290" y="2303"/>
                </a:lnTo>
                <a:lnTo>
                  <a:pt x="2290" y="2302"/>
                </a:lnTo>
                <a:lnTo>
                  <a:pt x="2291" y="2302"/>
                </a:lnTo>
                <a:lnTo>
                  <a:pt x="2291" y="2298"/>
                </a:lnTo>
                <a:lnTo>
                  <a:pt x="2288" y="2297"/>
                </a:lnTo>
                <a:lnTo>
                  <a:pt x="2285" y="2297"/>
                </a:lnTo>
                <a:lnTo>
                  <a:pt x="2282" y="2298"/>
                </a:lnTo>
                <a:lnTo>
                  <a:pt x="2279" y="2302"/>
                </a:lnTo>
                <a:lnTo>
                  <a:pt x="2279" y="2306"/>
                </a:lnTo>
                <a:lnTo>
                  <a:pt x="2282" y="2308"/>
                </a:lnTo>
                <a:lnTo>
                  <a:pt x="2284" y="2308"/>
                </a:lnTo>
                <a:lnTo>
                  <a:pt x="2285" y="2309"/>
                </a:lnTo>
                <a:lnTo>
                  <a:pt x="2284" y="2309"/>
                </a:lnTo>
                <a:lnTo>
                  <a:pt x="2272" y="2306"/>
                </a:lnTo>
                <a:lnTo>
                  <a:pt x="2270" y="2305"/>
                </a:lnTo>
                <a:lnTo>
                  <a:pt x="2272" y="2305"/>
                </a:lnTo>
                <a:lnTo>
                  <a:pt x="2273" y="2305"/>
                </a:lnTo>
                <a:lnTo>
                  <a:pt x="2275" y="2303"/>
                </a:lnTo>
                <a:lnTo>
                  <a:pt x="2273" y="2300"/>
                </a:lnTo>
                <a:lnTo>
                  <a:pt x="2273" y="2298"/>
                </a:lnTo>
                <a:lnTo>
                  <a:pt x="2270" y="2297"/>
                </a:lnTo>
                <a:lnTo>
                  <a:pt x="2269" y="2297"/>
                </a:lnTo>
                <a:lnTo>
                  <a:pt x="2267" y="2298"/>
                </a:lnTo>
                <a:lnTo>
                  <a:pt x="2266" y="2298"/>
                </a:lnTo>
                <a:lnTo>
                  <a:pt x="2266" y="2297"/>
                </a:lnTo>
                <a:lnTo>
                  <a:pt x="2266" y="2295"/>
                </a:lnTo>
                <a:lnTo>
                  <a:pt x="2266" y="2294"/>
                </a:lnTo>
                <a:lnTo>
                  <a:pt x="2263" y="2294"/>
                </a:lnTo>
                <a:lnTo>
                  <a:pt x="2260" y="2294"/>
                </a:lnTo>
                <a:lnTo>
                  <a:pt x="2258" y="2295"/>
                </a:lnTo>
                <a:lnTo>
                  <a:pt x="2255" y="2298"/>
                </a:lnTo>
                <a:lnTo>
                  <a:pt x="2255" y="2300"/>
                </a:lnTo>
                <a:lnTo>
                  <a:pt x="2258" y="2302"/>
                </a:lnTo>
                <a:lnTo>
                  <a:pt x="2260" y="2302"/>
                </a:lnTo>
                <a:lnTo>
                  <a:pt x="2258" y="2303"/>
                </a:lnTo>
                <a:lnTo>
                  <a:pt x="2252" y="2302"/>
                </a:lnTo>
                <a:lnTo>
                  <a:pt x="2249" y="2302"/>
                </a:lnTo>
                <a:lnTo>
                  <a:pt x="2246" y="2302"/>
                </a:lnTo>
                <a:lnTo>
                  <a:pt x="2244" y="2302"/>
                </a:lnTo>
                <a:lnTo>
                  <a:pt x="2246" y="2300"/>
                </a:lnTo>
                <a:lnTo>
                  <a:pt x="2247" y="2300"/>
                </a:lnTo>
                <a:lnTo>
                  <a:pt x="2249" y="2297"/>
                </a:lnTo>
                <a:lnTo>
                  <a:pt x="2247" y="2295"/>
                </a:lnTo>
                <a:lnTo>
                  <a:pt x="2246" y="2294"/>
                </a:lnTo>
                <a:lnTo>
                  <a:pt x="2244" y="2292"/>
                </a:lnTo>
                <a:lnTo>
                  <a:pt x="2240" y="2292"/>
                </a:lnTo>
                <a:lnTo>
                  <a:pt x="2238" y="2294"/>
                </a:lnTo>
                <a:lnTo>
                  <a:pt x="2238" y="2295"/>
                </a:lnTo>
                <a:lnTo>
                  <a:pt x="2240" y="2297"/>
                </a:lnTo>
                <a:lnTo>
                  <a:pt x="2240" y="2298"/>
                </a:lnTo>
                <a:lnTo>
                  <a:pt x="2238" y="2298"/>
                </a:lnTo>
                <a:lnTo>
                  <a:pt x="2237" y="2298"/>
                </a:lnTo>
                <a:lnTo>
                  <a:pt x="2237" y="2297"/>
                </a:lnTo>
                <a:lnTo>
                  <a:pt x="2237" y="2295"/>
                </a:lnTo>
                <a:lnTo>
                  <a:pt x="2237" y="2294"/>
                </a:lnTo>
                <a:lnTo>
                  <a:pt x="2234" y="2294"/>
                </a:lnTo>
                <a:lnTo>
                  <a:pt x="2231" y="2294"/>
                </a:lnTo>
                <a:lnTo>
                  <a:pt x="2229" y="2297"/>
                </a:lnTo>
                <a:lnTo>
                  <a:pt x="2229" y="2298"/>
                </a:lnTo>
                <a:lnTo>
                  <a:pt x="2229" y="2302"/>
                </a:lnTo>
                <a:lnTo>
                  <a:pt x="2232" y="2302"/>
                </a:lnTo>
                <a:lnTo>
                  <a:pt x="2234" y="2302"/>
                </a:lnTo>
                <a:lnTo>
                  <a:pt x="2232" y="2303"/>
                </a:lnTo>
                <a:lnTo>
                  <a:pt x="2229" y="2303"/>
                </a:lnTo>
                <a:lnTo>
                  <a:pt x="2228" y="2303"/>
                </a:lnTo>
                <a:lnTo>
                  <a:pt x="2226" y="2297"/>
                </a:lnTo>
                <a:lnTo>
                  <a:pt x="2225" y="2294"/>
                </a:lnTo>
                <a:lnTo>
                  <a:pt x="2217" y="2294"/>
                </a:lnTo>
                <a:lnTo>
                  <a:pt x="2216" y="2292"/>
                </a:lnTo>
                <a:lnTo>
                  <a:pt x="2211" y="2294"/>
                </a:lnTo>
                <a:lnTo>
                  <a:pt x="2204" y="2297"/>
                </a:lnTo>
                <a:lnTo>
                  <a:pt x="2199" y="2300"/>
                </a:lnTo>
                <a:lnTo>
                  <a:pt x="2193" y="2300"/>
                </a:lnTo>
                <a:lnTo>
                  <a:pt x="2191" y="2298"/>
                </a:lnTo>
                <a:lnTo>
                  <a:pt x="2188" y="2297"/>
                </a:lnTo>
                <a:lnTo>
                  <a:pt x="2184" y="2291"/>
                </a:lnTo>
                <a:lnTo>
                  <a:pt x="2184" y="2289"/>
                </a:lnTo>
                <a:lnTo>
                  <a:pt x="2181" y="2288"/>
                </a:lnTo>
                <a:lnTo>
                  <a:pt x="2178" y="2286"/>
                </a:lnTo>
                <a:lnTo>
                  <a:pt x="2170" y="2283"/>
                </a:lnTo>
                <a:lnTo>
                  <a:pt x="2160" y="2285"/>
                </a:lnTo>
                <a:lnTo>
                  <a:pt x="2155" y="2285"/>
                </a:lnTo>
                <a:lnTo>
                  <a:pt x="2145" y="2285"/>
                </a:lnTo>
                <a:lnTo>
                  <a:pt x="2141" y="2289"/>
                </a:lnTo>
                <a:lnTo>
                  <a:pt x="2138" y="2288"/>
                </a:lnTo>
                <a:lnTo>
                  <a:pt x="2135" y="2286"/>
                </a:lnTo>
                <a:lnTo>
                  <a:pt x="2134" y="2286"/>
                </a:lnTo>
                <a:lnTo>
                  <a:pt x="2132" y="2285"/>
                </a:lnTo>
                <a:lnTo>
                  <a:pt x="2131" y="2280"/>
                </a:lnTo>
                <a:lnTo>
                  <a:pt x="2129" y="2279"/>
                </a:lnTo>
                <a:lnTo>
                  <a:pt x="2123" y="2276"/>
                </a:lnTo>
                <a:lnTo>
                  <a:pt x="2119" y="2274"/>
                </a:lnTo>
                <a:lnTo>
                  <a:pt x="2116" y="2274"/>
                </a:lnTo>
                <a:lnTo>
                  <a:pt x="2110" y="2273"/>
                </a:lnTo>
                <a:lnTo>
                  <a:pt x="2090" y="2273"/>
                </a:lnTo>
                <a:lnTo>
                  <a:pt x="2081" y="2273"/>
                </a:lnTo>
                <a:lnTo>
                  <a:pt x="2079" y="2276"/>
                </a:lnTo>
                <a:lnTo>
                  <a:pt x="2079" y="2277"/>
                </a:lnTo>
                <a:lnTo>
                  <a:pt x="2078" y="2277"/>
                </a:lnTo>
                <a:lnTo>
                  <a:pt x="2072" y="2289"/>
                </a:lnTo>
                <a:lnTo>
                  <a:pt x="2070" y="2292"/>
                </a:lnTo>
                <a:lnTo>
                  <a:pt x="2069" y="2292"/>
                </a:lnTo>
                <a:lnTo>
                  <a:pt x="2069" y="2291"/>
                </a:lnTo>
                <a:lnTo>
                  <a:pt x="2070" y="2288"/>
                </a:lnTo>
                <a:lnTo>
                  <a:pt x="2075" y="2280"/>
                </a:lnTo>
                <a:lnTo>
                  <a:pt x="2073" y="2277"/>
                </a:lnTo>
                <a:lnTo>
                  <a:pt x="2072" y="2276"/>
                </a:lnTo>
                <a:lnTo>
                  <a:pt x="2067" y="2274"/>
                </a:lnTo>
                <a:lnTo>
                  <a:pt x="2061" y="2271"/>
                </a:lnTo>
                <a:lnTo>
                  <a:pt x="2054" y="2271"/>
                </a:lnTo>
                <a:lnTo>
                  <a:pt x="2045" y="2271"/>
                </a:lnTo>
                <a:lnTo>
                  <a:pt x="2031" y="2274"/>
                </a:lnTo>
                <a:lnTo>
                  <a:pt x="2020" y="2277"/>
                </a:lnTo>
                <a:lnTo>
                  <a:pt x="2007" y="2283"/>
                </a:lnTo>
                <a:lnTo>
                  <a:pt x="1996" y="2289"/>
                </a:lnTo>
                <a:lnTo>
                  <a:pt x="1990" y="2291"/>
                </a:lnTo>
                <a:lnTo>
                  <a:pt x="1986" y="2294"/>
                </a:lnTo>
                <a:lnTo>
                  <a:pt x="1981" y="2298"/>
                </a:lnTo>
                <a:lnTo>
                  <a:pt x="1977" y="2302"/>
                </a:lnTo>
                <a:lnTo>
                  <a:pt x="1974" y="2306"/>
                </a:lnTo>
                <a:lnTo>
                  <a:pt x="1972" y="2312"/>
                </a:lnTo>
                <a:lnTo>
                  <a:pt x="1972" y="2317"/>
                </a:lnTo>
                <a:lnTo>
                  <a:pt x="1974" y="2320"/>
                </a:lnTo>
                <a:lnTo>
                  <a:pt x="1981" y="2318"/>
                </a:lnTo>
                <a:lnTo>
                  <a:pt x="1981" y="2320"/>
                </a:lnTo>
                <a:lnTo>
                  <a:pt x="1955" y="2326"/>
                </a:lnTo>
                <a:lnTo>
                  <a:pt x="1955" y="2324"/>
                </a:lnTo>
                <a:lnTo>
                  <a:pt x="1955" y="2323"/>
                </a:lnTo>
                <a:lnTo>
                  <a:pt x="1964" y="2321"/>
                </a:lnTo>
                <a:lnTo>
                  <a:pt x="1963" y="2315"/>
                </a:lnTo>
                <a:lnTo>
                  <a:pt x="1961" y="2312"/>
                </a:lnTo>
                <a:lnTo>
                  <a:pt x="1957" y="2309"/>
                </a:lnTo>
                <a:lnTo>
                  <a:pt x="1951" y="2306"/>
                </a:lnTo>
                <a:lnTo>
                  <a:pt x="1945" y="2305"/>
                </a:lnTo>
                <a:lnTo>
                  <a:pt x="1939" y="2306"/>
                </a:lnTo>
                <a:lnTo>
                  <a:pt x="1931" y="2308"/>
                </a:lnTo>
                <a:lnTo>
                  <a:pt x="1925" y="2311"/>
                </a:lnTo>
                <a:lnTo>
                  <a:pt x="1922" y="2312"/>
                </a:lnTo>
                <a:lnTo>
                  <a:pt x="1919" y="2315"/>
                </a:lnTo>
                <a:lnTo>
                  <a:pt x="1914" y="2317"/>
                </a:lnTo>
                <a:lnTo>
                  <a:pt x="1913" y="2320"/>
                </a:lnTo>
                <a:lnTo>
                  <a:pt x="1907" y="2324"/>
                </a:lnTo>
                <a:lnTo>
                  <a:pt x="1901" y="2327"/>
                </a:lnTo>
                <a:lnTo>
                  <a:pt x="1898" y="2332"/>
                </a:lnTo>
                <a:lnTo>
                  <a:pt x="1893" y="2336"/>
                </a:lnTo>
                <a:lnTo>
                  <a:pt x="1892" y="2339"/>
                </a:lnTo>
                <a:lnTo>
                  <a:pt x="1883" y="2347"/>
                </a:lnTo>
                <a:lnTo>
                  <a:pt x="1878" y="2351"/>
                </a:lnTo>
                <a:lnTo>
                  <a:pt x="1874" y="2358"/>
                </a:lnTo>
                <a:lnTo>
                  <a:pt x="1869" y="2365"/>
                </a:lnTo>
                <a:lnTo>
                  <a:pt x="1862" y="2374"/>
                </a:lnTo>
                <a:lnTo>
                  <a:pt x="1858" y="2379"/>
                </a:lnTo>
                <a:lnTo>
                  <a:pt x="1854" y="2386"/>
                </a:lnTo>
                <a:lnTo>
                  <a:pt x="1849" y="2394"/>
                </a:lnTo>
                <a:lnTo>
                  <a:pt x="1848" y="2397"/>
                </a:lnTo>
                <a:lnTo>
                  <a:pt x="1846" y="2400"/>
                </a:lnTo>
                <a:lnTo>
                  <a:pt x="1846" y="2401"/>
                </a:lnTo>
                <a:lnTo>
                  <a:pt x="1851" y="2411"/>
                </a:lnTo>
                <a:lnTo>
                  <a:pt x="1852" y="2417"/>
                </a:lnTo>
                <a:lnTo>
                  <a:pt x="1855" y="2426"/>
                </a:lnTo>
                <a:lnTo>
                  <a:pt x="1855" y="2435"/>
                </a:lnTo>
                <a:lnTo>
                  <a:pt x="1855" y="2444"/>
                </a:lnTo>
                <a:lnTo>
                  <a:pt x="1860" y="2447"/>
                </a:lnTo>
                <a:lnTo>
                  <a:pt x="1862" y="2447"/>
                </a:lnTo>
                <a:lnTo>
                  <a:pt x="1860" y="2450"/>
                </a:lnTo>
                <a:lnTo>
                  <a:pt x="1858" y="2450"/>
                </a:lnTo>
                <a:lnTo>
                  <a:pt x="1860" y="2448"/>
                </a:lnTo>
                <a:lnTo>
                  <a:pt x="1854" y="2445"/>
                </a:lnTo>
                <a:lnTo>
                  <a:pt x="1848" y="2456"/>
                </a:lnTo>
                <a:lnTo>
                  <a:pt x="1858" y="2464"/>
                </a:lnTo>
                <a:lnTo>
                  <a:pt x="1869" y="2445"/>
                </a:lnTo>
                <a:lnTo>
                  <a:pt x="1865" y="2442"/>
                </a:lnTo>
                <a:lnTo>
                  <a:pt x="1865" y="2441"/>
                </a:lnTo>
                <a:lnTo>
                  <a:pt x="1869" y="2444"/>
                </a:lnTo>
                <a:lnTo>
                  <a:pt x="1869" y="2442"/>
                </a:lnTo>
                <a:lnTo>
                  <a:pt x="1872" y="2444"/>
                </a:lnTo>
                <a:lnTo>
                  <a:pt x="1855" y="2476"/>
                </a:lnTo>
                <a:lnTo>
                  <a:pt x="1852" y="2480"/>
                </a:lnTo>
                <a:lnTo>
                  <a:pt x="1851" y="2485"/>
                </a:lnTo>
                <a:lnTo>
                  <a:pt x="1849" y="2489"/>
                </a:lnTo>
                <a:lnTo>
                  <a:pt x="1848" y="2495"/>
                </a:lnTo>
                <a:lnTo>
                  <a:pt x="1848" y="2503"/>
                </a:lnTo>
                <a:lnTo>
                  <a:pt x="1836" y="2582"/>
                </a:lnTo>
                <a:lnTo>
                  <a:pt x="1828" y="2580"/>
                </a:lnTo>
                <a:lnTo>
                  <a:pt x="1830" y="2574"/>
                </a:lnTo>
                <a:lnTo>
                  <a:pt x="1834" y="2574"/>
                </a:lnTo>
                <a:lnTo>
                  <a:pt x="1843" y="2506"/>
                </a:lnTo>
                <a:lnTo>
                  <a:pt x="1840" y="2495"/>
                </a:lnTo>
                <a:lnTo>
                  <a:pt x="1837" y="2497"/>
                </a:lnTo>
                <a:lnTo>
                  <a:pt x="1830" y="2483"/>
                </a:lnTo>
                <a:lnTo>
                  <a:pt x="1833" y="2482"/>
                </a:lnTo>
                <a:lnTo>
                  <a:pt x="1831" y="2477"/>
                </a:lnTo>
                <a:lnTo>
                  <a:pt x="1828" y="2479"/>
                </a:lnTo>
                <a:lnTo>
                  <a:pt x="1827" y="2476"/>
                </a:lnTo>
                <a:lnTo>
                  <a:pt x="1830" y="2474"/>
                </a:lnTo>
                <a:lnTo>
                  <a:pt x="1827" y="2470"/>
                </a:lnTo>
                <a:lnTo>
                  <a:pt x="1827" y="2468"/>
                </a:lnTo>
                <a:lnTo>
                  <a:pt x="1828" y="2467"/>
                </a:lnTo>
                <a:lnTo>
                  <a:pt x="1828" y="2464"/>
                </a:lnTo>
                <a:lnTo>
                  <a:pt x="1825" y="2462"/>
                </a:lnTo>
                <a:lnTo>
                  <a:pt x="1840" y="2442"/>
                </a:lnTo>
                <a:lnTo>
                  <a:pt x="1843" y="2445"/>
                </a:lnTo>
                <a:lnTo>
                  <a:pt x="1848" y="2438"/>
                </a:lnTo>
                <a:lnTo>
                  <a:pt x="1849" y="2435"/>
                </a:lnTo>
                <a:lnTo>
                  <a:pt x="1848" y="2430"/>
                </a:lnTo>
                <a:lnTo>
                  <a:pt x="1846" y="2423"/>
                </a:lnTo>
                <a:lnTo>
                  <a:pt x="1842" y="2423"/>
                </a:lnTo>
                <a:lnTo>
                  <a:pt x="1843" y="2424"/>
                </a:lnTo>
                <a:lnTo>
                  <a:pt x="1840" y="2426"/>
                </a:lnTo>
                <a:lnTo>
                  <a:pt x="1836" y="2412"/>
                </a:lnTo>
                <a:lnTo>
                  <a:pt x="1839" y="2412"/>
                </a:lnTo>
                <a:lnTo>
                  <a:pt x="1842" y="2412"/>
                </a:lnTo>
                <a:lnTo>
                  <a:pt x="1839" y="2408"/>
                </a:lnTo>
                <a:lnTo>
                  <a:pt x="1837" y="2401"/>
                </a:lnTo>
                <a:lnTo>
                  <a:pt x="1834" y="2400"/>
                </a:lnTo>
                <a:lnTo>
                  <a:pt x="1836" y="2398"/>
                </a:lnTo>
                <a:lnTo>
                  <a:pt x="1830" y="2383"/>
                </a:lnTo>
                <a:lnTo>
                  <a:pt x="1827" y="2380"/>
                </a:lnTo>
                <a:lnTo>
                  <a:pt x="1852" y="2330"/>
                </a:lnTo>
                <a:lnTo>
                  <a:pt x="1852" y="2329"/>
                </a:lnTo>
                <a:lnTo>
                  <a:pt x="1846" y="2320"/>
                </a:lnTo>
                <a:lnTo>
                  <a:pt x="1796" y="2336"/>
                </a:lnTo>
                <a:lnTo>
                  <a:pt x="1793" y="2338"/>
                </a:lnTo>
                <a:lnTo>
                  <a:pt x="1801" y="2350"/>
                </a:lnTo>
                <a:lnTo>
                  <a:pt x="1798" y="2351"/>
                </a:lnTo>
                <a:lnTo>
                  <a:pt x="1804" y="2368"/>
                </a:lnTo>
                <a:lnTo>
                  <a:pt x="1801" y="2371"/>
                </a:lnTo>
                <a:lnTo>
                  <a:pt x="1787" y="2362"/>
                </a:lnTo>
                <a:lnTo>
                  <a:pt x="1784" y="2367"/>
                </a:lnTo>
                <a:lnTo>
                  <a:pt x="1781" y="2364"/>
                </a:lnTo>
                <a:lnTo>
                  <a:pt x="1745" y="2403"/>
                </a:lnTo>
                <a:lnTo>
                  <a:pt x="1745" y="2404"/>
                </a:lnTo>
                <a:lnTo>
                  <a:pt x="1748" y="2415"/>
                </a:lnTo>
                <a:lnTo>
                  <a:pt x="1806" y="2398"/>
                </a:lnTo>
                <a:lnTo>
                  <a:pt x="1809" y="2400"/>
                </a:lnTo>
                <a:lnTo>
                  <a:pt x="1810" y="2406"/>
                </a:lnTo>
                <a:lnTo>
                  <a:pt x="1809" y="2409"/>
                </a:lnTo>
                <a:lnTo>
                  <a:pt x="1769" y="2420"/>
                </a:lnTo>
                <a:lnTo>
                  <a:pt x="1774" y="2436"/>
                </a:lnTo>
                <a:lnTo>
                  <a:pt x="1772" y="2436"/>
                </a:lnTo>
                <a:lnTo>
                  <a:pt x="1766" y="2420"/>
                </a:lnTo>
                <a:lnTo>
                  <a:pt x="1750" y="2424"/>
                </a:lnTo>
                <a:lnTo>
                  <a:pt x="1750" y="2426"/>
                </a:lnTo>
                <a:lnTo>
                  <a:pt x="1753" y="2441"/>
                </a:lnTo>
                <a:lnTo>
                  <a:pt x="1768" y="2450"/>
                </a:lnTo>
                <a:lnTo>
                  <a:pt x="1775" y="2447"/>
                </a:lnTo>
                <a:lnTo>
                  <a:pt x="1774" y="2441"/>
                </a:lnTo>
                <a:lnTo>
                  <a:pt x="1775" y="2441"/>
                </a:lnTo>
                <a:lnTo>
                  <a:pt x="1777" y="2448"/>
                </a:lnTo>
                <a:lnTo>
                  <a:pt x="1781" y="2447"/>
                </a:lnTo>
                <a:lnTo>
                  <a:pt x="1781" y="2450"/>
                </a:lnTo>
                <a:lnTo>
                  <a:pt x="1763" y="2453"/>
                </a:lnTo>
                <a:lnTo>
                  <a:pt x="1759" y="2454"/>
                </a:lnTo>
                <a:lnTo>
                  <a:pt x="1759" y="2456"/>
                </a:lnTo>
                <a:lnTo>
                  <a:pt x="1777" y="2451"/>
                </a:lnTo>
                <a:lnTo>
                  <a:pt x="1778" y="2453"/>
                </a:lnTo>
                <a:lnTo>
                  <a:pt x="1778" y="2454"/>
                </a:lnTo>
                <a:lnTo>
                  <a:pt x="1780" y="2457"/>
                </a:lnTo>
                <a:lnTo>
                  <a:pt x="1781" y="2459"/>
                </a:lnTo>
                <a:lnTo>
                  <a:pt x="1784" y="2459"/>
                </a:lnTo>
                <a:lnTo>
                  <a:pt x="1787" y="2461"/>
                </a:lnTo>
                <a:lnTo>
                  <a:pt x="1787" y="2459"/>
                </a:lnTo>
                <a:lnTo>
                  <a:pt x="1789" y="2459"/>
                </a:lnTo>
                <a:lnTo>
                  <a:pt x="1777" y="2544"/>
                </a:lnTo>
                <a:lnTo>
                  <a:pt x="1796" y="2547"/>
                </a:lnTo>
                <a:lnTo>
                  <a:pt x="1796" y="2548"/>
                </a:lnTo>
                <a:lnTo>
                  <a:pt x="1771" y="2545"/>
                </a:lnTo>
                <a:lnTo>
                  <a:pt x="1771" y="2547"/>
                </a:lnTo>
                <a:lnTo>
                  <a:pt x="1728" y="2541"/>
                </a:lnTo>
                <a:lnTo>
                  <a:pt x="1725" y="2542"/>
                </a:lnTo>
                <a:lnTo>
                  <a:pt x="1722" y="2547"/>
                </a:lnTo>
                <a:lnTo>
                  <a:pt x="1718" y="2548"/>
                </a:lnTo>
                <a:lnTo>
                  <a:pt x="1713" y="2548"/>
                </a:lnTo>
                <a:lnTo>
                  <a:pt x="1704" y="2547"/>
                </a:lnTo>
                <a:lnTo>
                  <a:pt x="1700" y="2545"/>
                </a:lnTo>
                <a:lnTo>
                  <a:pt x="1698" y="2545"/>
                </a:lnTo>
                <a:lnTo>
                  <a:pt x="1698" y="2544"/>
                </a:lnTo>
                <a:lnTo>
                  <a:pt x="1701" y="2544"/>
                </a:lnTo>
                <a:lnTo>
                  <a:pt x="1704" y="2544"/>
                </a:lnTo>
                <a:lnTo>
                  <a:pt x="1704" y="2542"/>
                </a:lnTo>
                <a:lnTo>
                  <a:pt x="1703" y="2541"/>
                </a:lnTo>
                <a:lnTo>
                  <a:pt x="1703" y="2539"/>
                </a:lnTo>
                <a:lnTo>
                  <a:pt x="1701" y="2539"/>
                </a:lnTo>
                <a:lnTo>
                  <a:pt x="1703" y="2533"/>
                </a:lnTo>
                <a:lnTo>
                  <a:pt x="1706" y="2533"/>
                </a:lnTo>
                <a:lnTo>
                  <a:pt x="1707" y="2527"/>
                </a:lnTo>
                <a:lnTo>
                  <a:pt x="1709" y="2529"/>
                </a:lnTo>
                <a:lnTo>
                  <a:pt x="1713" y="2526"/>
                </a:lnTo>
                <a:lnTo>
                  <a:pt x="1719" y="2498"/>
                </a:lnTo>
                <a:lnTo>
                  <a:pt x="1721" y="2485"/>
                </a:lnTo>
                <a:lnTo>
                  <a:pt x="1721" y="2473"/>
                </a:lnTo>
                <a:lnTo>
                  <a:pt x="1721" y="2464"/>
                </a:lnTo>
                <a:lnTo>
                  <a:pt x="1721" y="2456"/>
                </a:lnTo>
                <a:lnTo>
                  <a:pt x="1721" y="2450"/>
                </a:lnTo>
                <a:lnTo>
                  <a:pt x="1719" y="2448"/>
                </a:lnTo>
                <a:lnTo>
                  <a:pt x="1719" y="2445"/>
                </a:lnTo>
                <a:lnTo>
                  <a:pt x="1718" y="2433"/>
                </a:lnTo>
                <a:lnTo>
                  <a:pt x="1719" y="2430"/>
                </a:lnTo>
                <a:lnTo>
                  <a:pt x="1712" y="2432"/>
                </a:lnTo>
                <a:lnTo>
                  <a:pt x="1712" y="2433"/>
                </a:lnTo>
                <a:lnTo>
                  <a:pt x="1712" y="2436"/>
                </a:lnTo>
                <a:lnTo>
                  <a:pt x="1713" y="2439"/>
                </a:lnTo>
                <a:lnTo>
                  <a:pt x="1713" y="2442"/>
                </a:lnTo>
                <a:lnTo>
                  <a:pt x="1713" y="2464"/>
                </a:lnTo>
                <a:lnTo>
                  <a:pt x="1712" y="2482"/>
                </a:lnTo>
                <a:lnTo>
                  <a:pt x="1712" y="2483"/>
                </a:lnTo>
                <a:lnTo>
                  <a:pt x="1709" y="2483"/>
                </a:lnTo>
                <a:lnTo>
                  <a:pt x="1707" y="2482"/>
                </a:lnTo>
                <a:lnTo>
                  <a:pt x="1695" y="2473"/>
                </a:lnTo>
                <a:lnTo>
                  <a:pt x="1680" y="2491"/>
                </a:lnTo>
                <a:lnTo>
                  <a:pt x="1674" y="2501"/>
                </a:lnTo>
                <a:lnTo>
                  <a:pt x="1678" y="2507"/>
                </a:lnTo>
                <a:lnTo>
                  <a:pt x="1684" y="2518"/>
                </a:lnTo>
                <a:lnTo>
                  <a:pt x="1687" y="2526"/>
                </a:lnTo>
                <a:lnTo>
                  <a:pt x="1686" y="2527"/>
                </a:lnTo>
                <a:lnTo>
                  <a:pt x="1681" y="2517"/>
                </a:lnTo>
                <a:lnTo>
                  <a:pt x="1678" y="2512"/>
                </a:lnTo>
                <a:lnTo>
                  <a:pt x="1672" y="2514"/>
                </a:lnTo>
                <a:lnTo>
                  <a:pt x="1665" y="2515"/>
                </a:lnTo>
                <a:lnTo>
                  <a:pt x="1659" y="2517"/>
                </a:lnTo>
                <a:lnTo>
                  <a:pt x="1650" y="2523"/>
                </a:lnTo>
                <a:lnTo>
                  <a:pt x="1647" y="2526"/>
                </a:lnTo>
                <a:lnTo>
                  <a:pt x="1644" y="2529"/>
                </a:lnTo>
                <a:lnTo>
                  <a:pt x="1639" y="2535"/>
                </a:lnTo>
                <a:lnTo>
                  <a:pt x="1638" y="2536"/>
                </a:lnTo>
                <a:lnTo>
                  <a:pt x="1633" y="2541"/>
                </a:lnTo>
                <a:lnTo>
                  <a:pt x="1628" y="2548"/>
                </a:lnTo>
                <a:lnTo>
                  <a:pt x="1627" y="2551"/>
                </a:lnTo>
                <a:lnTo>
                  <a:pt x="1625" y="2554"/>
                </a:lnTo>
                <a:lnTo>
                  <a:pt x="1621" y="2560"/>
                </a:lnTo>
                <a:lnTo>
                  <a:pt x="1621" y="2563"/>
                </a:lnTo>
                <a:lnTo>
                  <a:pt x="1621" y="2565"/>
                </a:lnTo>
                <a:lnTo>
                  <a:pt x="1622" y="2567"/>
                </a:lnTo>
                <a:lnTo>
                  <a:pt x="1618" y="2573"/>
                </a:lnTo>
                <a:lnTo>
                  <a:pt x="1612" y="2580"/>
                </a:lnTo>
                <a:lnTo>
                  <a:pt x="1609" y="2588"/>
                </a:lnTo>
                <a:lnTo>
                  <a:pt x="1606" y="2594"/>
                </a:lnTo>
                <a:lnTo>
                  <a:pt x="1603" y="2600"/>
                </a:lnTo>
                <a:lnTo>
                  <a:pt x="1601" y="2601"/>
                </a:lnTo>
                <a:lnTo>
                  <a:pt x="1598" y="2604"/>
                </a:lnTo>
                <a:lnTo>
                  <a:pt x="1595" y="2612"/>
                </a:lnTo>
                <a:lnTo>
                  <a:pt x="1594" y="2616"/>
                </a:lnTo>
                <a:lnTo>
                  <a:pt x="1591" y="2621"/>
                </a:lnTo>
                <a:lnTo>
                  <a:pt x="1588" y="2626"/>
                </a:lnTo>
                <a:lnTo>
                  <a:pt x="1586" y="2629"/>
                </a:lnTo>
                <a:lnTo>
                  <a:pt x="1586" y="2630"/>
                </a:lnTo>
                <a:lnTo>
                  <a:pt x="1583" y="2633"/>
                </a:lnTo>
                <a:lnTo>
                  <a:pt x="1582" y="2638"/>
                </a:lnTo>
                <a:lnTo>
                  <a:pt x="1582" y="2639"/>
                </a:lnTo>
                <a:lnTo>
                  <a:pt x="1578" y="2644"/>
                </a:lnTo>
                <a:lnTo>
                  <a:pt x="1577" y="2648"/>
                </a:lnTo>
                <a:lnTo>
                  <a:pt x="1574" y="2653"/>
                </a:lnTo>
                <a:lnTo>
                  <a:pt x="1572" y="2657"/>
                </a:lnTo>
                <a:lnTo>
                  <a:pt x="1566" y="2666"/>
                </a:lnTo>
                <a:lnTo>
                  <a:pt x="1565" y="2673"/>
                </a:lnTo>
                <a:lnTo>
                  <a:pt x="1563" y="2676"/>
                </a:lnTo>
                <a:lnTo>
                  <a:pt x="1562" y="2679"/>
                </a:lnTo>
                <a:lnTo>
                  <a:pt x="1560" y="2682"/>
                </a:lnTo>
                <a:lnTo>
                  <a:pt x="1557" y="2688"/>
                </a:lnTo>
                <a:lnTo>
                  <a:pt x="1556" y="2691"/>
                </a:lnTo>
                <a:lnTo>
                  <a:pt x="1557" y="2694"/>
                </a:lnTo>
                <a:lnTo>
                  <a:pt x="1554" y="2695"/>
                </a:lnTo>
                <a:lnTo>
                  <a:pt x="1553" y="2698"/>
                </a:lnTo>
                <a:lnTo>
                  <a:pt x="1551" y="2704"/>
                </a:lnTo>
                <a:lnTo>
                  <a:pt x="1550" y="2707"/>
                </a:lnTo>
                <a:lnTo>
                  <a:pt x="1547" y="2712"/>
                </a:lnTo>
                <a:lnTo>
                  <a:pt x="1545" y="2716"/>
                </a:lnTo>
                <a:lnTo>
                  <a:pt x="1544" y="2721"/>
                </a:lnTo>
                <a:lnTo>
                  <a:pt x="1542" y="2724"/>
                </a:lnTo>
                <a:lnTo>
                  <a:pt x="1539" y="2729"/>
                </a:lnTo>
                <a:lnTo>
                  <a:pt x="1536" y="2736"/>
                </a:lnTo>
                <a:lnTo>
                  <a:pt x="1535" y="2738"/>
                </a:lnTo>
                <a:lnTo>
                  <a:pt x="1533" y="2744"/>
                </a:lnTo>
                <a:lnTo>
                  <a:pt x="1530" y="2751"/>
                </a:lnTo>
                <a:lnTo>
                  <a:pt x="1529" y="2754"/>
                </a:lnTo>
                <a:lnTo>
                  <a:pt x="1527" y="2760"/>
                </a:lnTo>
                <a:lnTo>
                  <a:pt x="1524" y="2765"/>
                </a:lnTo>
                <a:lnTo>
                  <a:pt x="1523" y="2772"/>
                </a:lnTo>
                <a:lnTo>
                  <a:pt x="1523" y="2780"/>
                </a:lnTo>
                <a:lnTo>
                  <a:pt x="1523" y="2788"/>
                </a:lnTo>
                <a:lnTo>
                  <a:pt x="1524" y="2789"/>
                </a:lnTo>
                <a:lnTo>
                  <a:pt x="1529" y="2791"/>
                </a:lnTo>
                <a:lnTo>
                  <a:pt x="1539" y="2795"/>
                </a:lnTo>
                <a:lnTo>
                  <a:pt x="1551" y="2800"/>
                </a:lnTo>
                <a:lnTo>
                  <a:pt x="1551" y="2801"/>
                </a:lnTo>
                <a:lnTo>
                  <a:pt x="1551" y="2804"/>
                </a:lnTo>
                <a:lnTo>
                  <a:pt x="1548" y="2812"/>
                </a:lnTo>
                <a:lnTo>
                  <a:pt x="1547" y="2812"/>
                </a:lnTo>
                <a:lnTo>
                  <a:pt x="1547" y="2809"/>
                </a:lnTo>
                <a:lnTo>
                  <a:pt x="1545" y="2809"/>
                </a:lnTo>
                <a:lnTo>
                  <a:pt x="1544" y="2809"/>
                </a:lnTo>
                <a:lnTo>
                  <a:pt x="1544" y="2807"/>
                </a:lnTo>
                <a:lnTo>
                  <a:pt x="1545" y="2806"/>
                </a:lnTo>
                <a:lnTo>
                  <a:pt x="1544" y="2803"/>
                </a:lnTo>
                <a:lnTo>
                  <a:pt x="1542" y="2801"/>
                </a:lnTo>
                <a:lnTo>
                  <a:pt x="1539" y="2800"/>
                </a:lnTo>
                <a:lnTo>
                  <a:pt x="1533" y="2797"/>
                </a:lnTo>
                <a:lnTo>
                  <a:pt x="1529" y="2795"/>
                </a:lnTo>
                <a:lnTo>
                  <a:pt x="1526" y="2797"/>
                </a:lnTo>
                <a:lnTo>
                  <a:pt x="1523" y="2798"/>
                </a:lnTo>
                <a:lnTo>
                  <a:pt x="1519" y="2800"/>
                </a:lnTo>
                <a:lnTo>
                  <a:pt x="1516" y="2803"/>
                </a:lnTo>
                <a:lnTo>
                  <a:pt x="1513" y="2806"/>
                </a:lnTo>
                <a:lnTo>
                  <a:pt x="1509" y="2812"/>
                </a:lnTo>
                <a:lnTo>
                  <a:pt x="1507" y="2815"/>
                </a:lnTo>
                <a:lnTo>
                  <a:pt x="1504" y="2821"/>
                </a:lnTo>
                <a:lnTo>
                  <a:pt x="1503" y="2825"/>
                </a:lnTo>
                <a:lnTo>
                  <a:pt x="1501" y="2830"/>
                </a:lnTo>
                <a:lnTo>
                  <a:pt x="1497" y="2836"/>
                </a:lnTo>
                <a:lnTo>
                  <a:pt x="1492" y="2847"/>
                </a:lnTo>
                <a:lnTo>
                  <a:pt x="1488" y="2859"/>
                </a:lnTo>
                <a:lnTo>
                  <a:pt x="1483" y="2866"/>
                </a:lnTo>
                <a:lnTo>
                  <a:pt x="1480" y="2871"/>
                </a:lnTo>
                <a:lnTo>
                  <a:pt x="1480" y="2874"/>
                </a:lnTo>
                <a:lnTo>
                  <a:pt x="1482" y="2875"/>
                </a:lnTo>
                <a:lnTo>
                  <a:pt x="1480" y="2877"/>
                </a:lnTo>
                <a:lnTo>
                  <a:pt x="1480" y="2878"/>
                </a:lnTo>
                <a:lnTo>
                  <a:pt x="1480" y="2881"/>
                </a:lnTo>
                <a:lnTo>
                  <a:pt x="1479" y="2883"/>
                </a:lnTo>
                <a:lnTo>
                  <a:pt x="1477" y="2883"/>
                </a:lnTo>
                <a:lnTo>
                  <a:pt x="1474" y="2885"/>
                </a:lnTo>
                <a:lnTo>
                  <a:pt x="1473" y="2888"/>
                </a:lnTo>
                <a:lnTo>
                  <a:pt x="1473" y="2891"/>
                </a:lnTo>
                <a:lnTo>
                  <a:pt x="1474" y="2891"/>
                </a:lnTo>
                <a:lnTo>
                  <a:pt x="1474" y="2892"/>
                </a:lnTo>
                <a:lnTo>
                  <a:pt x="1474" y="2894"/>
                </a:lnTo>
                <a:lnTo>
                  <a:pt x="1473" y="2892"/>
                </a:lnTo>
                <a:lnTo>
                  <a:pt x="1471" y="2891"/>
                </a:lnTo>
                <a:lnTo>
                  <a:pt x="1470" y="2892"/>
                </a:lnTo>
                <a:lnTo>
                  <a:pt x="1468" y="2894"/>
                </a:lnTo>
                <a:lnTo>
                  <a:pt x="1467" y="2895"/>
                </a:lnTo>
                <a:lnTo>
                  <a:pt x="1467" y="2898"/>
                </a:lnTo>
                <a:lnTo>
                  <a:pt x="1470" y="2900"/>
                </a:lnTo>
                <a:lnTo>
                  <a:pt x="1471" y="2900"/>
                </a:lnTo>
                <a:lnTo>
                  <a:pt x="1470" y="2901"/>
                </a:lnTo>
                <a:lnTo>
                  <a:pt x="1468" y="2903"/>
                </a:lnTo>
                <a:lnTo>
                  <a:pt x="1465" y="2906"/>
                </a:lnTo>
                <a:lnTo>
                  <a:pt x="1465" y="2909"/>
                </a:lnTo>
                <a:lnTo>
                  <a:pt x="1467" y="2910"/>
                </a:lnTo>
                <a:lnTo>
                  <a:pt x="1467" y="2912"/>
                </a:lnTo>
                <a:lnTo>
                  <a:pt x="1465" y="2913"/>
                </a:lnTo>
                <a:lnTo>
                  <a:pt x="1460" y="2918"/>
                </a:lnTo>
                <a:lnTo>
                  <a:pt x="1457" y="2922"/>
                </a:lnTo>
                <a:lnTo>
                  <a:pt x="1454" y="2931"/>
                </a:lnTo>
                <a:lnTo>
                  <a:pt x="1451" y="2934"/>
                </a:lnTo>
                <a:lnTo>
                  <a:pt x="1447" y="2942"/>
                </a:lnTo>
                <a:lnTo>
                  <a:pt x="1442" y="2950"/>
                </a:lnTo>
                <a:lnTo>
                  <a:pt x="1438" y="2957"/>
                </a:lnTo>
                <a:lnTo>
                  <a:pt x="1435" y="2965"/>
                </a:lnTo>
                <a:lnTo>
                  <a:pt x="1432" y="2972"/>
                </a:lnTo>
                <a:lnTo>
                  <a:pt x="1427" y="2980"/>
                </a:lnTo>
                <a:lnTo>
                  <a:pt x="1424" y="2986"/>
                </a:lnTo>
                <a:lnTo>
                  <a:pt x="1420" y="2995"/>
                </a:lnTo>
                <a:lnTo>
                  <a:pt x="1417" y="3003"/>
                </a:lnTo>
                <a:lnTo>
                  <a:pt x="1414" y="3007"/>
                </a:lnTo>
                <a:lnTo>
                  <a:pt x="1412" y="3012"/>
                </a:lnTo>
                <a:lnTo>
                  <a:pt x="1407" y="3019"/>
                </a:lnTo>
                <a:lnTo>
                  <a:pt x="1406" y="3024"/>
                </a:lnTo>
                <a:lnTo>
                  <a:pt x="1407" y="3025"/>
                </a:lnTo>
                <a:lnTo>
                  <a:pt x="1409" y="3033"/>
                </a:lnTo>
                <a:lnTo>
                  <a:pt x="1409" y="3034"/>
                </a:lnTo>
                <a:lnTo>
                  <a:pt x="1409" y="3037"/>
                </a:lnTo>
                <a:lnTo>
                  <a:pt x="1407" y="3037"/>
                </a:lnTo>
                <a:lnTo>
                  <a:pt x="1407" y="3034"/>
                </a:lnTo>
                <a:lnTo>
                  <a:pt x="1406" y="3031"/>
                </a:lnTo>
                <a:lnTo>
                  <a:pt x="1404" y="3031"/>
                </a:lnTo>
                <a:lnTo>
                  <a:pt x="1404" y="3034"/>
                </a:lnTo>
                <a:lnTo>
                  <a:pt x="1404" y="3036"/>
                </a:lnTo>
                <a:lnTo>
                  <a:pt x="1401" y="3037"/>
                </a:lnTo>
                <a:lnTo>
                  <a:pt x="1400" y="3036"/>
                </a:lnTo>
                <a:lnTo>
                  <a:pt x="1398" y="3034"/>
                </a:lnTo>
                <a:lnTo>
                  <a:pt x="1395" y="3034"/>
                </a:lnTo>
                <a:lnTo>
                  <a:pt x="1392" y="3034"/>
                </a:lnTo>
                <a:lnTo>
                  <a:pt x="1391" y="3036"/>
                </a:lnTo>
                <a:lnTo>
                  <a:pt x="1389" y="3037"/>
                </a:lnTo>
                <a:lnTo>
                  <a:pt x="1389" y="3039"/>
                </a:lnTo>
                <a:lnTo>
                  <a:pt x="1388" y="3040"/>
                </a:lnTo>
                <a:lnTo>
                  <a:pt x="1385" y="3044"/>
                </a:lnTo>
                <a:lnTo>
                  <a:pt x="1382" y="3045"/>
                </a:lnTo>
                <a:lnTo>
                  <a:pt x="1380" y="3047"/>
                </a:lnTo>
                <a:lnTo>
                  <a:pt x="1379" y="3048"/>
                </a:lnTo>
                <a:lnTo>
                  <a:pt x="1377" y="3048"/>
                </a:lnTo>
                <a:lnTo>
                  <a:pt x="1377" y="3050"/>
                </a:lnTo>
                <a:lnTo>
                  <a:pt x="1376" y="3051"/>
                </a:lnTo>
                <a:lnTo>
                  <a:pt x="1377" y="3053"/>
                </a:lnTo>
                <a:lnTo>
                  <a:pt x="1377" y="3054"/>
                </a:lnTo>
                <a:lnTo>
                  <a:pt x="1379" y="3054"/>
                </a:lnTo>
                <a:lnTo>
                  <a:pt x="1377" y="3054"/>
                </a:lnTo>
                <a:lnTo>
                  <a:pt x="1376" y="3054"/>
                </a:lnTo>
                <a:lnTo>
                  <a:pt x="1374" y="3056"/>
                </a:lnTo>
                <a:lnTo>
                  <a:pt x="1373" y="3056"/>
                </a:lnTo>
                <a:lnTo>
                  <a:pt x="1371" y="3056"/>
                </a:lnTo>
                <a:lnTo>
                  <a:pt x="1370" y="3057"/>
                </a:lnTo>
                <a:lnTo>
                  <a:pt x="1368" y="3059"/>
                </a:lnTo>
                <a:lnTo>
                  <a:pt x="1367" y="3062"/>
                </a:lnTo>
                <a:lnTo>
                  <a:pt x="1365" y="3063"/>
                </a:lnTo>
                <a:lnTo>
                  <a:pt x="1365" y="3065"/>
                </a:lnTo>
                <a:lnTo>
                  <a:pt x="1365" y="3066"/>
                </a:lnTo>
                <a:lnTo>
                  <a:pt x="1364" y="3066"/>
                </a:lnTo>
                <a:lnTo>
                  <a:pt x="1362" y="3066"/>
                </a:lnTo>
                <a:lnTo>
                  <a:pt x="1362" y="3065"/>
                </a:lnTo>
                <a:lnTo>
                  <a:pt x="1361" y="3063"/>
                </a:lnTo>
                <a:lnTo>
                  <a:pt x="1359" y="3063"/>
                </a:lnTo>
                <a:lnTo>
                  <a:pt x="1358" y="3062"/>
                </a:lnTo>
                <a:lnTo>
                  <a:pt x="1356" y="3062"/>
                </a:lnTo>
                <a:lnTo>
                  <a:pt x="1355" y="3062"/>
                </a:lnTo>
                <a:lnTo>
                  <a:pt x="1355" y="3060"/>
                </a:lnTo>
                <a:lnTo>
                  <a:pt x="1353" y="3060"/>
                </a:lnTo>
                <a:lnTo>
                  <a:pt x="1351" y="3060"/>
                </a:lnTo>
                <a:lnTo>
                  <a:pt x="1350" y="3062"/>
                </a:lnTo>
                <a:lnTo>
                  <a:pt x="1348" y="3062"/>
                </a:lnTo>
                <a:lnTo>
                  <a:pt x="1345" y="3063"/>
                </a:lnTo>
                <a:lnTo>
                  <a:pt x="1342" y="3066"/>
                </a:lnTo>
                <a:lnTo>
                  <a:pt x="1338" y="3071"/>
                </a:lnTo>
                <a:lnTo>
                  <a:pt x="1332" y="3075"/>
                </a:lnTo>
                <a:lnTo>
                  <a:pt x="1329" y="3081"/>
                </a:lnTo>
                <a:lnTo>
                  <a:pt x="1324" y="3084"/>
                </a:lnTo>
                <a:lnTo>
                  <a:pt x="1321" y="3090"/>
                </a:lnTo>
                <a:lnTo>
                  <a:pt x="1318" y="3093"/>
                </a:lnTo>
                <a:lnTo>
                  <a:pt x="1315" y="3097"/>
                </a:lnTo>
                <a:lnTo>
                  <a:pt x="1314" y="3100"/>
                </a:lnTo>
                <a:lnTo>
                  <a:pt x="1311" y="3103"/>
                </a:lnTo>
                <a:lnTo>
                  <a:pt x="1309" y="3106"/>
                </a:lnTo>
                <a:lnTo>
                  <a:pt x="1308" y="3109"/>
                </a:lnTo>
                <a:lnTo>
                  <a:pt x="1306" y="3110"/>
                </a:lnTo>
                <a:lnTo>
                  <a:pt x="1305" y="3113"/>
                </a:lnTo>
                <a:lnTo>
                  <a:pt x="1303" y="3115"/>
                </a:lnTo>
                <a:lnTo>
                  <a:pt x="1302" y="3116"/>
                </a:lnTo>
                <a:lnTo>
                  <a:pt x="1300" y="3118"/>
                </a:lnTo>
                <a:lnTo>
                  <a:pt x="1299" y="3121"/>
                </a:lnTo>
                <a:lnTo>
                  <a:pt x="1297" y="3122"/>
                </a:lnTo>
                <a:lnTo>
                  <a:pt x="1295" y="3125"/>
                </a:lnTo>
                <a:lnTo>
                  <a:pt x="1292" y="3128"/>
                </a:lnTo>
                <a:lnTo>
                  <a:pt x="1286" y="3136"/>
                </a:lnTo>
                <a:lnTo>
                  <a:pt x="1282" y="3140"/>
                </a:lnTo>
                <a:lnTo>
                  <a:pt x="1279" y="3145"/>
                </a:lnTo>
                <a:lnTo>
                  <a:pt x="1276" y="3150"/>
                </a:lnTo>
                <a:lnTo>
                  <a:pt x="1271" y="3154"/>
                </a:lnTo>
                <a:lnTo>
                  <a:pt x="1268" y="3159"/>
                </a:lnTo>
                <a:lnTo>
                  <a:pt x="1265" y="3162"/>
                </a:lnTo>
                <a:lnTo>
                  <a:pt x="1262" y="3165"/>
                </a:lnTo>
                <a:lnTo>
                  <a:pt x="1261" y="3169"/>
                </a:lnTo>
                <a:lnTo>
                  <a:pt x="1258" y="3172"/>
                </a:lnTo>
                <a:lnTo>
                  <a:pt x="1255" y="3177"/>
                </a:lnTo>
                <a:lnTo>
                  <a:pt x="1253" y="3180"/>
                </a:lnTo>
                <a:lnTo>
                  <a:pt x="1250" y="3183"/>
                </a:lnTo>
                <a:lnTo>
                  <a:pt x="1249" y="3186"/>
                </a:lnTo>
                <a:lnTo>
                  <a:pt x="1246" y="3190"/>
                </a:lnTo>
                <a:lnTo>
                  <a:pt x="1241" y="3195"/>
                </a:lnTo>
                <a:lnTo>
                  <a:pt x="1238" y="3198"/>
                </a:lnTo>
                <a:lnTo>
                  <a:pt x="1236" y="3199"/>
                </a:lnTo>
                <a:lnTo>
                  <a:pt x="1232" y="3204"/>
                </a:lnTo>
                <a:lnTo>
                  <a:pt x="1230" y="3207"/>
                </a:lnTo>
                <a:lnTo>
                  <a:pt x="1229" y="3210"/>
                </a:lnTo>
                <a:lnTo>
                  <a:pt x="1226" y="3212"/>
                </a:lnTo>
                <a:lnTo>
                  <a:pt x="1224" y="3215"/>
                </a:lnTo>
                <a:lnTo>
                  <a:pt x="1223" y="3218"/>
                </a:lnTo>
                <a:lnTo>
                  <a:pt x="1221" y="3219"/>
                </a:lnTo>
                <a:lnTo>
                  <a:pt x="1220" y="3221"/>
                </a:lnTo>
                <a:lnTo>
                  <a:pt x="1218" y="3224"/>
                </a:lnTo>
                <a:lnTo>
                  <a:pt x="1215" y="3228"/>
                </a:lnTo>
                <a:lnTo>
                  <a:pt x="1212" y="3231"/>
                </a:lnTo>
                <a:lnTo>
                  <a:pt x="1208" y="3237"/>
                </a:lnTo>
                <a:lnTo>
                  <a:pt x="1203" y="3243"/>
                </a:lnTo>
                <a:lnTo>
                  <a:pt x="1200" y="3249"/>
                </a:lnTo>
                <a:lnTo>
                  <a:pt x="1194" y="3257"/>
                </a:lnTo>
                <a:lnTo>
                  <a:pt x="1191" y="3262"/>
                </a:lnTo>
                <a:lnTo>
                  <a:pt x="1185" y="3269"/>
                </a:lnTo>
                <a:lnTo>
                  <a:pt x="1173" y="3263"/>
                </a:lnTo>
                <a:lnTo>
                  <a:pt x="1152" y="3252"/>
                </a:lnTo>
                <a:lnTo>
                  <a:pt x="1109" y="3233"/>
                </a:lnTo>
                <a:lnTo>
                  <a:pt x="1103" y="3239"/>
                </a:lnTo>
                <a:lnTo>
                  <a:pt x="1088" y="3236"/>
                </a:lnTo>
                <a:lnTo>
                  <a:pt x="1085" y="3234"/>
                </a:lnTo>
                <a:lnTo>
                  <a:pt x="1082" y="3234"/>
                </a:lnTo>
                <a:lnTo>
                  <a:pt x="1076" y="3237"/>
                </a:lnTo>
                <a:lnTo>
                  <a:pt x="1075" y="3237"/>
                </a:lnTo>
                <a:lnTo>
                  <a:pt x="1071" y="3237"/>
                </a:lnTo>
                <a:lnTo>
                  <a:pt x="1068" y="3237"/>
                </a:lnTo>
                <a:lnTo>
                  <a:pt x="1062" y="3236"/>
                </a:lnTo>
                <a:lnTo>
                  <a:pt x="1055" y="3233"/>
                </a:lnTo>
                <a:lnTo>
                  <a:pt x="1052" y="3233"/>
                </a:lnTo>
                <a:lnTo>
                  <a:pt x="1050" y="3233"/>
                </a:lnTo>
                <a:lnTo>
                  <a:pt x="1049" y="3231"/>
                </a:lnTo>
                <a:lnTo>
                  <a:pt x="1047" y="3231"/>
                </a:lnTo>
                <a:lnTo>
                  <a:pt x="1049" y="3227"/>
                </a:lnTo>
                <a:lnTo>
                  <a:pt x="1043" y="3225"/>
                </a:lnTo>
                <a:lnTo>
                  <a:pt x="1040" y="3225"/>
                </a:lnTo>
                <a:lnTo>
                  <a:pt x="1031" y="3221"/>
                </a:lnTo>
                <a:lnTo>
                  <a:pt x="1029" y="3219"/>
                </a:lnTo>
                <a:lnTo>
                  <a:pt x="1019" y="3224"/>
                </a:lnTo>
                <a:lnTo>
                  <a:pt x="1016" y="3224"/>
                </a:lnTo>
                <a:lnTo>
                  <a:pt x="1012" y="3224"/>
                </a:lnTo>
                <a:lnTo>
                  <a:pt x="1009" y="3224"/>
                </a:lnTo>
                <a:lnTo>
                  <a:pt x="1000" y="3222"/>
                </a:lnTo>
                <a:lnTo>
                  <a:pt x="993" y="3219"/>
                </a:lnTo>
                <a:lnTo>
                  <a:pt x="990" y="3218"/>
                </a:lnTo>
                <a:lnTo>
                  <a:pt x="988" y="3216"/>
                </a:lnTo>
                <a:lnTo>
                  <a:pt x="988" y="3213"/>
                </a:lnTo>
                <a:lnTo>
                  <a:pt x="988" y="3210"/>
                </a:lnTo>
                <a:lnTo>
                  <a:pt x="990" y="3207"/>
                </a:lnTo>
                <a:lnTo>
                  <a:pt x="991" y="3204"/>
                </a:lnTo>
                <a:lnTo>
                  <a:pt x="997" y="3196"/>
                </a:lnTo>
                <a:lnTo>
                  <a:pt x="1000" y="3193"/>
                </a:lnTo>
                <a:lnTo>
                  <a:pt x="1003" y="3190"/>
                </a:lnTo>
                <a:lnTo>
                  <a:pt x="1003" y="3187"/>
                </a:lnTo>
                <a:lnTo>
                  <a:pt x="1005" y="3184"/>
                </a:lnTo>
                <a:lnTo>
                  <a:pt x="1005" y="3183"/>
                </a:lnTo>
                <a:lnTo>
                  <a:pt x="1005" y="3180"/>
                </a:lnTo>
                <a:lnTo>
                  <a:pt x="1003" y="3177"/>
                </a:lnTo>
                <a:lnTo>
                  <a:pt x="1000" y="3178"/>
                </a:lnTo>
                <a:lnTo>
                  <a:pt x="994" y="3178"/>
                </a:lnTo>
                <a:lnTo>
                  <a:pt x="987" y="3178"/>
                </a:lnTo>
                <a:lnTo>
                  <a:pt x="987" y="3181"/>
                </a:lnTo>
                <a:lnTo>
                  <a:pt x="987" y="3183"/>
                </a:lnTo>
                <a:lnTo>
                  <a:pt x="985" y="3184"/>
                </a:lnTo>
                <a:lnTo>
                  <a:pt x="984" y="3186"/>
                </a:lnTo>
                <a:lnTo>
                  <a:pt x="979" y="3186"/>
                </a:lnTo>
                <a:lnTo>
                  <a:pt x="975" y="3186"/>
                </a:lnTo>
                <a:lnTo>
                  <a:pt x="970" y="3187"/>
                </a:lnTo>
                <a:lnTo>
                  <a:pt x="964" y="3190"/>
                </a:lnTo>
                <a:lnTo>
                  <a:pt x="956" y="3201"/>
                </a:lnTo>
                <a:lnTo>
                  <a:pt x="955" y="3206"/>
                </a:lnTo>
                <a:lnTo>
                  <a:pt x="949" y="3216"/>
                </a:lnTo>
                <a:lnTo>
                  <a:pt x="947" y="3221"/>
                </a:lnTo>
                <a:lnTo>
                  <a:pt x="943" y="3228"/>
                </a:lnTo>
                <a:lnTo>
                  <a:pt x="935" y="3234"/>
                </a:lnTo>
                <a:lnTo>
                  <a:pt x="929" y="3240"/>
                </a:lnTo>
                <a:lnTo>
                  <a:pt x="928" y="3245"/>
                </a:lnTo>
                <a:lnTo>
                  <a:pt x="922" y="3256"/>
                </a:lnTo>
                <a:lnTo>
                  <a:pt x="919" y="3260"/>
                </a:lnTo>
                <a:lnTo>
                  <a:pt x="919" y="3266"/>
                </a:lnTo>
                <a:lnTo>
                  <a:pt x="919" y="3269"/>
                </a:lnTo>
                <a:lnTo>
                  <a:pt x="920" y="3274"/>
                </a:lnTo>
                <a:lnTo>
                  <a:pt x="919" y="3277"/>
                </a:lnTo>
                <a:lnTo>
                  <a:pt x="917" y="3278"/>
                </a:lnTo>
                <a:lnTo>
                  <a:pt x="916" y="3280"/>
                </a:lnTo>
                <a:lnTo>
                  <a:pt x="913" y="3280"/>
                </a:lnTo>
                <a:lnTo>
                  <a:pt x="910" y="3280"/>
                </a:lnTo>
                <a:lnTo>
                  <a:pt x="905" y="3280"/>
                </a:lnTo>
                <a:lnTo>
                  <a:pt x="900" y="3277"/>
                </a:lnTo>
                <a:lnTo>
                  <a:pt x="896" y="3274"/>
                </a:lnTo>
                <a:lnTo>
                  <a:pt x="888" y="3269"/>
                </a:lnTo>
                <a:lnTo>
                  <a:pt x="878" y="3274"/>
                </a:lnTo>
                <a:lnTo>
                  <a:pt x="876" y="3275"/>
                </a:lnTo>
                <a:lnTo>
                  <a:pt x="878" y="3281"/>
                </a:lnTo>
                <a:lnTo>
                  <a:pt x="879" y="3289"/>
                </a:lnTo>
                <a:lnTo>
                  <a:pt x="879" y="3295"/>
                </a:lnTo>
                <a:lnTo>
                  <a:pt x="885" y="3295"/>
                </a:lnTo>
                <a:lnTo>
                  <a:pt x="891" y="3295"/>
                </a:lnTo>
                <a:lnTo>
                  <a:pt x="890" y="3307"/>
                </a:lnTo>
                <a:lnTo>
                  <a:pt x="888" y="3318"/>
                </a:lnTo>
                <a:lnTo>
                  <a:pt x="884" y="3316"/>
                </a:lnTo>
                <a:lnTo>
                  <a:pt x="879" y="3322"/>
                </a:lnTo>
                <a:lnTo>
                  <a:pt x="875" y="3327"/>
                </a:lnTo>
                <a:lnTo>
                  <a:pt x="875" y="3330"/>
                </a:lnTo>
                <a:lnTo>
                  <a:pt x="875" y="3334"/>
                </a:lnTo>
                <a:lnTo>
                  <a:pt x="876" y="3339"/>
                </a:lnTo>
                <a:lnTo>
                  <a:pt x="876" y="3340"/>
                </a:lnTo>
                <a:lnTo>
                  <a:pt x="875" y="3345"/>
                </a:lnTo>
                <a:lnTo>
                  <a:pt x="875" y="3349"/>
                </a:lnTo>
                <a:lnTo>
                  <a:pt x="875" y="3352"/>
                </a:lnTo>
                <a:lnTo>
                  <a:pt x="878" y="3355"/>
                </a:lnTo>
                <a:lnTo>
                  <a:pt x="875" y="3355"/>
                </a:lnTo>
                <a:lnTo>
                  <a:pt x="872" y="3355"/>
                </a:lnTo>
                <a:lnTo>
                  <a:pt x="867" y="3355"/>
                </a:lnTo>
                <a:lnTo>
                  <a:pt x="863" y="3354"/>
                </a:lnTo>
                <a:lnTo>
                  <a:pt x="857" y="3355"/>
                </a:lnTo>
                <a:lnTo>
                  <a:pt x="849" y="3358"/>
                </a:lnTo>
                <a:lnTo>
                  <a:pt x="840" y="3366"/>
                </a:lnTo>
                <a:lnTo>
                  <a:pt x="832" y="3372"/>
                </a:lnTo>
                <a:lnTo>
                  <a:pt x="825" y="3380"/>
                </a:lnTo>
                <a:lnTo>
                  <a:pt x="823" y="3384"/>
                </a:lnTo>
                <a:lnTo>
                  <a:pt x="822" y="3387"/>
                </a:lnTo>
                <a:lnTo>
                  <a:pt x="820" y="3384"/>
                </a:lnTo>
                <a:lnTo>
                  <a:pt x="819" y="3381"/>
                </a:lnTo>
                <a:lnTo>
                  <a:pt x="819" y="3378"/>
                </a:lnTo>
                <a:lnTo>
                  <a:pt x="817" y="3374"/>
                </a:lnTo>
                <a:lnTo>
                  <a:pt x="819" y="3371"/>
                </a:lnTo>
                <a:lnTo>
                  <a:pt x="819" y="3365"/>
                </a:lnTo>
                <a:lnTo>
                  <a:pt x="819" y="3360"/>
                </a:lnTo>
                <a:lnTo>
                  <a:pt x="817" y="3355"/>
                </a:lnTo>
                <a:lnTo>
                  <a:pt x="814" y="3348"/>
                </a:lnTo>
                <a:lnTo>
                  <a:pt x="799" y="3348"/>
                </a:lnTo>
                <a:lnTo>
                  <a:pt x="775" y="3354"/>
                </a:lnTo>
                <a:lnTo>
                  <a:pt x="752" y="3360"/>
                </a:lnTo>
                <a:lnTo>
                  <a:pt x="726" y="3365"/>
                </a:lnTo>
                <a:lnTo>
                  <a:pt x="693" y="3377"/>
                </a:lnTo>
                <a:lnTo>
                  <a:pt x="676" y="3389"/>
                </a:lnTo>
                <a:lnTo>
                  <a:pt x="673" y="3390"/>
                </a:lnTo>
                <a:lnTo>
                  <a:pt x="669" y="3392"/>
                </a:lnTo>
                <a:lnTo>
                  <a:pt x="666" y="3392"/>
                </a:lnTo>
                <a:lnTo>
                  <a:pt x="663" y="3392"/>
                </a:lnTo>
                <a:lnTo>
                  <a:pt x="661" y="3392"/>
                </a:lnTo>
                <a:lnTo>
                  <a:pt x="652" y="3392"/>
                </a:lnTo>
                <a:lnTo>
                  <a:pt x="645" y="3392"/>
                </a:lnTo>
                <a:lnTo>
                  <a:pt x="631" y="3392"/>
                </a:lnTo>
                <a:lnTo>
                  <a:pt x="628" y="3392"/>
                </a:lnTo>
                <a:lnTo>
                  <a:pt x="625" y="3393"/>
                </a:lnTo>
                <a:lnTo>
                  <a:pt x="617" y="3398"/>
                </a:lnTo>
                <a:lnTo>
                  <a:pt x="614" y="3402"/>
                </a:lnTo>
                <a:lnTo>
                  <a:pt x="611" y="3404"/>
                </a:lnTo>
                <a:lnTo>
                  <a:pt x="610" y="3405"/>
                </a:lnTo>
                <a:lnTo>
                  <a:pt x="608" y="3405"/>
                </a:lnTo>
                <a:lnTo>
                  <a:pt x="607" y="3404"/>
                </a:lnTo>
                <a:lnTo>
                  <a:pt x="605" y="3401"/>
                </a:lnTo>
                <a:lnTo>
                  <a:pt x="602" y="3398"/>
                </a:lnTo>
                <a:lnTo>
                  <a:pt x="599" y="3393"/>
                </a:lnTo>
                <a:lnTo>
                  <a:pt x="590" y="3380"/>
                </a:lnTo>
                <a:lnTo>
                  <a:pt x="574" y="3363"/>
                </a:lnTo>
                <a:lnTo>
                  <a:pt x="561" y="3348"/>
                </a:lnTo>
                <a:lnTo>
                  <a:pt x="551" y="3345"/>
                </a:lnTo>
                <a:lnTo>
                  <a:pt x="546" y="3346"/>
                </a:lnTo>
                <a:lnTo>
                  <a:pt x="540" y="3331"/>
                </a:lnTo>
                <a:lnTo>
                  <a:pt x="534" y="3324"/>
                </a:lnTo>
                <a:lnTo>
                  <a:pt x="524" y="3315"/>
                </a:lnTo>
                <a:lnTo>
                  <a:pt x="519" y="3305"/>
                </a:lnTo>
                <a:lnTo>
                  <a:pt x="507" y="3272"/>
                </a:lnTo>
                <a:lnTo>
                  <a:pt x="539" y="3252"/>
                </a:lnTo>
                <a:lnTo>
                  <a:pt x="540" y="3240"/>
                </a:lnTo>
                <a:lnTo>
                  <a:pt x="542" y="3230"/>
                </a:lnTo>
                <a:lnTo>
                  <a:pt x="545" y="3227"/>
                </a:lnTo>
                <a:lnTo>
                  <a:pt x="552" y="3224"/>
                </a:lnTo>
                <a:lnTo>
                  <a:pt x="565" y="3221"/>
                </a:lnTo>
                <a:lnTo>
                  <a:pt x="577" y="3215"/>
                </a:lnTo>
                <a:lnTo>
                  <a:pt x="604" y="3196"/>
                </a:lnTo>
                <a:lnTo>
                  <a:pt x="601" y="3190"/>
                </a:lnTo>
                <a:lnTo>
                  <a:pt x="602" y="3175"/>
                </a:lnTo>
                <a:lnTo>
                  <a:pt x="610" y="3086"/>
                </a:lnTo>
                <a:lnTo>
                  <a:pt x="614" y="3059"/>
                </a:lnTo>
                <a:lnTo>
                  <a:pt x="617" y="3044"/>
                </a:lnTo>
                <a:lnTo>
                  <a:pt x="620" y="3003"/>
                </a:lnTo>
                <a:lnTo>
                  <a:pt x="619" y="2997"/>
                </a:lnTo>
                <a:lnTo>
                  <a:pt x="631" y="2994"/>
                </a:lnTo>
                <a:lnTo>
                  <a:pt x="643" y="2991"/>
                </a:lnTo>
                <a:lnTo>
                  <a:pt x="654" y="2989"/>
                </a:lnTo>
                <a:lnTo>
                  <a:pt x="646" y="2974"/>
                </a:lnTo>
                <a:lnTo>
                  <a:pt x="651" y="2966"/>
                </a:lnTo>
                <a:lnTo>
                  <a:pt x="654" y="2960"/>
                </a:lnTo>
                <a:lnTo>
                  <a:pt x="651" y="2957"/>
                </a:lnTo>
                <a:lnTo>
                  <a:pt x="637" y="2948"/>
                </a:lnTo>
                <a:lnTo>
                  <a:pt x="639" y="2936"/>
                </a:lnTo>
                <a:lnTo>
                  <a:pt x="655" y="2936"/>
                </a:lnTo>
                <a:lnTo>
                  <a:pt x="655" y="2934"/>
                </a:lnTo>
                <a:lnTo>
                  <a:pt x="667" y="2907"/>
                </a:lnTo>
                <a:lnTo>
                  <a:pt x="667" y="2903"/>
                </a:lnTo>
                <a:lnTo>
                  <a:pt x="666" y="2900"/>
                </a:lnTo>
                <a:lnTo>
                  <a:pt x="657" y="2883"/>
                </a:lnTo>
                <a:lnTo>
                  <a:pt x="657" y="2881"/>
                </a:lnTo>
                <a:lnTo>
                  <a:pt x="664" y="2866"/>
                </a:lnTo>
                <a:lnTo>
                  <a:pt x="676" y="2845"/>
                </a:lnTo>
                <a:lnTo>
                  <a:pt x="676" y="2842"/>
                </a:lnTo>
                <a:lnTo>
                  <a:pt x="675" y="2839"/>
                </a:lnTo>
                <a:lnTo>
                  <a:pt x="673" y="2835"/>
                </a:lnTo>
                <a:lnTo>
                  <a:pt x="695" y="2812"/>
                </a:lnTo>
                <a:lnTo>
                  <a:pt x="695" y="2804"/>
                </a:lnTo>
                <a:lnTo>
                  <a:pt x="698" y="2774"/>
                </a:lnTo>
                <a:lnTo>
                  <a:pt x="673" y="2779"/>
                </a:lnTo>
                <a:lnTo>
                  <a:pt x="660" y="2782"/>
                </a:lnTo>
                <a:lnTo>
                  <a:pt x="658" y="2769"/>
                </a:lnTo>
                <a:lnTo>
                  <a:pt x="657" y="2756"/>
                </a:lnTo>
                <a:lnTo>
                  <a:pt x="655" y="2722"/>
                </a:lnTo>
                <a:lnTo>
                  <a:pt x="695" y="2710"/>
                </a:lnTo>
                <a:lnTo>
                  <a:pt x="701" y="2709"/>
                </a:lnTo>
                <a:lnTo>
                  <a:pt x="705" y="2706"/>
                </a:lnTo>
                <a:lnTo>
                  <a:pt x="708" y="2701"/>
                </a:lnTo>
                <a:lnTo>
                  <a:pt x="725" y="2692"/>
                </a:lnTo>
                <a:lnTo>
                  <a:pt x="729" y="2689"/>
                </a:lnTo>
                <a:lnTo>
                  <a:pt x="734" y="2679"/>
                </a:lnTo>
                <a:lnTo>
                  <a:pt x="737" y="2673"/>
                </a:lnTo>
                <a:lnTo>
                  <a:pt x="754" y="2647"/>
                </a:lnTo>
                <a:lnTo>
                  <a:pt x="754" y="2642"/>
                </a:lnTo>
                <a:lnTo>
                  <a:pt x="754" y="2641"/>
                </a:lnTo>
                <a:lnTo>
                  <a:pt x="749" y="2635"/>
                </a:lnTo>
                <a:lnTo>
                  <a:pt x="749" y="2630"/>
                </a:lnTo>
                <a:lnTo>
                  <a:pt x="751" y="2623"/>
                </a:lnTo>
                <a:lnTo>
                  <a:pt x="755" y="2612"/>
                </a:lnTo>
                <a:lnTo>
                  <a:pt x="754" y="2607"/>
                </a:lnTo>
                <a:lnTo>
                  <a:pt x="749" y="2604"/>
                </a:lnTo>
                <a:lnTo>
                  <a:pt x="740" y="2600"/>
                </a:lnTo>
                <a:lnTo>
                  <a:pt x="739" y="2600"/>
                </a:lnTo>
                <a:lnTo>
                  <a:pt x="729" y="2598"/>
                </a:lnTo>
                <a:lnTo>
                  <a:pt x="723" y="2600"/>
                </a:lnTo>
                <a:lnTo>
                  <a:pt x="701" y="2606"/>
                </a:lnTo>
                <a:lnTo>
                  <a:pt x="698" y="2606"/>
                </a:lnTo>
                <a:lnTo>
                  <a:pt x="693" y="2607"/>
                </a:lnTo>
                <a:lnTo>
                  <a:pt x="690" y="2609"/>
                </a:lnTo>
                <a:lnTo>
                  <a:pt x="675" y="2613"/>
                </a:lnTo>
                <a:lnTo>
                  <a:pt x="666" y="2618"/>
                </a:lnTo>
                <a:lnTo>
                  <a:pt x="654" y="2623"/>
                </a:lnTo>
                <a:lnTo>
                  <a:pt x="643" y="2629"/>
                </a:lnTo>
                <a:lnTo>
                  <a:pt x="637" y="2632"/>
                </a:lnTo>
                <a:lnTo>
                  <a:pt x="630" y="2633"/>
                </a:lnTo>
                <a:lnTo>
                  <a:pt x="620" y="2632"/>
                </a:lnTo>
                <a:lnTo>
                  <a:pt x="604" y="2630"/>
                </a:lnTo>
                <a:lnTo>
                  <a:pt x="601" y="2630"/>
                </a:lnTo>
                <a:lnTo>
                  <a:pt x="596" y="2627"/>
                </a:lnTo>
                <a:lnTo>
                  <a:pt x="580" y="2613"/>
                </a:lnTo>
                <a:lnTo>
                  <a:pt x="572" y="2606"/>
                </a:lnTo>
                <a:lnTo>
                  <a:pt x="560" y="2595"/>
                </a:lnTo>
                <a:lnTo>
                  <a:pt x="548" y="2589"/>
                </a:lnTo>
                <a:lnTo>
                  <a:pt x="545" y="2588"/>
                </a:lnTo>
                <a:lnTo>
                  <a:pt x="530" y="2589"/>
                </a:lnTo>
                <a:lnTo>
                  <a:pt x="525" y="2589"/>
                </a:lnTo>
                <a:lnTo>
                  <a:pt x="522" y="2594"/>
                </a:lnTo>
                <a:lnTo>
                  <a:pt x="521" y="2594"/>
                </a:lnTo>
                <a:lnTo>
                  <a:pt x="515" y="2603"/>
                </a:lnTo>
                <a:lnTo>
                  <a:pt x="512" y="2606"/>
                </a:lnTo>
                <a:lnTo>
                  <a:pt x="504" y="2613"/>
                </a:lnTo>
                <a:lnTo>
                  <a:pt x="498" y="2615"/>
                </a:lnTo>
                <a:lnTo>
                  <a:pt x="495" y="2618"/>
                </a:lnTo>
                <a:lnTo>
                  <a:pt x="492" y="2621"/>
                </a:lnTo>
                <a:lnTo>
                  <a:pt x="487" y="2624"/>
                </a:lnTo>
                <a:lnTo>
                  <a:pt x="486" y="2626"/>
                </a:lnTo>
                <a:lnTo>
                  <a:pt x="478" y="2629"/>
                </a:lnTo>
                <a:lnTo>
                  <a:pt x="471" y="2635"/>
                </a:lnTo>
                <a:lnTo>
                  <a:pt x="468" y="2636"/>
                </a:lnTo>
                <a:lnTo>
                  <a:pt x="465" y="2638"/>
                </a:lnTo>
                <a:lnTo>
                  <a:pt x="460" y="2638"/>
                </a:lnTo>
                <a:lnTo>
                  <a:pt x="453" y="2636"/>
                </a:lnTo>
                <a:lnTo>
                  <a:pt x="448" y="2636"/>
                </a:lnTo>
                <a:lnTo>
                  <a:pt x="445" y="2636"/>
                </a:lnTo>
                <a:lnTo>
                  <a:pt x="437" y="2636"/>
                </a:lnTo>
                <a:lnTo>
                  <a:pt x="430" y="2636"/>
                </a:lnTo>
                <a:lnTo>
                  <a:pt x="407" y="2629"/>
                </a:lnTo>
                <a:lnTo>
                  <a:pt x="406" y="2627"/>
                </a:lnTo>
                <a:lnTo>
                  <a:pt x="395" y="2615"/>
                </a:lnTo>
                <a:lnTo>
                  <a:pt x="381" y="2606"/>
                </a:lnTo>
                <a:lnTo>
                  <a:pt x="374" y="2597"/>
                </a:lnTo>
                <a:lnTo>
                  <a:pt x="371" y="2588"/>
                </a:lnTo>
                <a:lnTo>
                  <a:pt x="371" y="2585"/>
                </a:lnTo>
                <a:lnTo>
                  <a:pt x="372" y="2579"/>
                </a:lnTo>
                <a:lnTo>
                  <a:pt x="374" y="2574"/>
                </a:lnTo>
                <a:lnTo>
                  <a:pt x="380" y="2565"/>
                </a:lnTo>
                <a:lnTo>
                  <a:pt x="384" y="2550"/>
                </a:lnTo>
                <a:lnTo>
                  <a:pt x="384" y="2542"/>
                </a:lnTo>
                <a:lnTo>
                  <a:pt x="384" y="2538"/>
                </a:lnTo>
                <a:lnTo>
                  <a:pt x="383" y="2536"/>
                </a:lnTo>
                <a:lnTo>
                  <a:pt x="374" y="2533"/>
                </a:lnTo>
                <a:lnTo>
                  <a:pt x="368" y="2532"/>
                </a:lnTo>
                <a:lnTo>
                  <a:pt x="362" y="2532"/>
                </a:lnTo>
                <a:lnTo>
                  <a:pt x="356" y="2530"/>
                </a:lnTo>
                <a:lnTo>
                  <a:pt x="350" y="2527"/>
                </a:lnTo>
                <a:lnTo>
                  <a:pt x="342" y="2526"/>
                </a:lnTo>
                <a:lnTo>
                  <a:pt x="337" y="2526"/>
                </a:lnTo>
                <a:lnTo>
                  <a:pt x="334" y="2526"/>
                </a:lnTo>
                <a:lnTo>
                  <a:pt x="325" y="2529"/>
                </a:lnTo>
                <a:lnTo>
                  <a:pt x="316" y="2533"/>
                </a:lnTo>
                <a:lnTo>
                  <a:pt x="304" y="2536"/>
                </a:lnTo>
                <a:lnTo>
                  <a:pt x="295" y="2535"/>
                </a:lnTo>
                <a:lnTo>
                  <a:pt x="285" y="2535"/>
                </a:lnTo>
                <a:lnTo>
                  <a:pt x="280" y="2536"/>
                </a:lnTo>
                <a:lnTo>
                  <a:pt x="271" y="2533"/>
                </a:lnTo>
                <a:lnTo>
                  <a:pt x="269" y="2533"/>
                </a:lnTo>
                <a:lnTo>
                  <a:pt x="266" y="2532"/>
                </a:lnTo>
                <a:lnTo>
                  <a:pt x="260" y="2526"/>
                </a:lnTo>
                <a:lnTo>
                  <a:pt x="254" y="2514"/>
                </a:lnTo>
                <a:lnTo>
                  <a:pt x="253" y="2509"/>
                </a:lnTo>
                <a:lnTo>
                  <a:pt x="251" y="2501"/>
                </a:lnTo>
                <a:lnTo>
                  <a:pt x="250" y="2489"/>
                </a:lnTo>
                <a:lnTo>
                  <a:pt x="251" y="2485"/>
                </a:lnTo>
                <a:lnTo>
                  <a:pt x="256" y="2471"/>
                </a:lnTo>
                <a:lnTo>
                  <a:pt x="274" y="2441"/>
                </a:lnTo>
                <a:lnTo>
                  <a:pt x="275" y="2433"/>
                </a:lnTo>
                <a:lnTo>
                  <a:pt x="274" y="2427"/>
                </a:lnTo>
                <a:lnTo>
                  <a:pt x="272" y="2424"/>
                </a:lnTo>
                <a:lnTo>
                  <a:pt x="242" y="2392"/>
                </a:lnTo>
                <a:lnTo>
                  <a:pt x="238" y="2383"/>
                </a:lnTo>
                <a:lnTo>
                  <a:pt x="233" y="2376"/>
                </a:lnTo>
                <a:lnTo>
                  <a:pt x="229" y="2364"/>
                </a:lnTo>
                <a:lnTo>
                  <a:pt x="221" y="2355"/>
                </a:lnTo>
                <a:lnTo>
                  <a:pt x="210" y="2344"/>
                </a:lnTo>
                <a:lnTo>
                  <a:pt x="200" y="2336"/>
                </a:lnTo>
                <a:lnTo>
                  <a:pt x="195" y="2332"/>
                </a:lnTo>
                <a:lnTo>
                  <a:pt x="194" y="2329"/>
                </a:lnTo>
                <a:lnTo>
                  <a:pt x="186" y="2326"/>
                </a:lnTo>
                <a:lnTo>
                  <a:pt x="169" y="2323"/>
                </a:lnTo>
                <a:lnTo>
                  <a:pt x="162" y="2320"/>
                </a:lnTo>
                <a:lnTo>
                  <a:pt x="144" y="2317"/>
                </a:lnTo>
                <a:lnTo>
                  <a:pt x="133" y="2317"/>
                </a:lnTo>
                <a:lnTo>
                  <a:pt x="129" y="2320"/>
                </a:lnTo>
                <a:lnTo>
                  <a:pt x="118" y="2324"/>
                </a:lnTo>
                <a:lnTo>
                  <a:pt x="112" y="2324"/>
                </a:lnTo>
                <a:lnTo>
                  <a:pt x="101" y="2321"/>
                </a:lnTo>
                <a:lnTo>
                  <a:pt x="101" y="2314"/>
                </a:lnTo>
                <a:lnTo>
                  <a:pt x="101" y="2312"/>
                </a:lnTo>
                <a:lnTo>
                  <a:pt x="103" y="2298"/>
                </a:lnTo>
                <a:lnTo>
                  <a:pt x="103" y="2297"/>
                </a:lnTo>
                <a:lnTo>
                  <a:pt x="104" y="2294"/>
                </a:lnTo>
                <a:lnTo>
                  <a:pt x="112" y="2280"/>
                </a:lnTo>
                <a:lnTo>
                  <a:pt x="118" y="2268"/>
                </a:lnTo>
                <a:lnTo>
                  <a:pt x="118" y="2265"/>
                </a:lnTo>
                <a:lnTo>
                  <a:pt x="120" y="2258"/>
                </a:lnTo>
                <a:lnTo>
                  <a:pt x="121" y="2258"/>
                </a:lnTo>
                <a:lnTo>
                  <a:pt x="124" y="2250"/>
                </a:lnTo>
                <a:lnTo>
                  <a:pt x="124" y="2245"/>
                </a:lnTo>
                <a:lnTo>
                  <a:pt x="124" y="2242"/>
                </a:lnTo>
                <a:lnTo>
                  <a:pt x="117" y="2232"/>
                </a:lnTo>
                <a:lnTo>
                  <a:pt x="113" y="2224"/>
                </a:lnTo>
                <a:lnTo>
                  <a:pt x="110" y="2214"/>
                </a:lnTo>
                <a:lnTo>
                  <a:pt x="109" y="2206"/>
                </a:lnTo>
                <a:lnTo>
                  <a:pt x="109" y="2200"/>
                </a:lnTo>
                <a:lnTo>
                  <a:pt x="109" y="2135"/>
                </a:lnTo>
                <a:lnTo>
                  <a:pt x="106" y="2124"/>
                </a:lnTo>
                <a:lnTo>
                  <a:pt x="103" y="2117"/>
                </a:lnTo>
                <a:lnTo>
                  <a:pt x="101" y="2114"/>
                </a:lnTo>
                <a:lnTo>
                  <a:pt x="97" y="2109"/>
                </a:lnTo>
                <a:lnTo>
                  <a:pt x="95" y="2108"/>
                </a:lnTo>
                <a:lnTo>
                  <a:pt x="83" y="2099"/>
                </a:lnTo>
                <a:lnTo>
                  <a:pt x="73" y="2097"/>
                </a:lnTo>
                <a:lnTo>
                  <a:pt x="59" y="2097"/>
                </a:lnTo>
                <a:lnTo>
                  <a:pt x="56" y="2096"/>
                </a:lnTo>
                <a:lnTo>
                  <a:pt x="51" y="2093"/>
                </a:lnTo>
                <a:lnTo>
                  <a:pt x="50" y="2090"/>
                </a:lnTo>
                <a:lnTo>
                  <a:pt x="45" y="2083"/>
                </a:lnTo>
                <a:lnTo>
                  <a:pt x="44" y="2082"/>
                </a:lnTo>
                <a:lnTo>
                  <a:pt x="35" y="2067"/>
                </a:lnTo>
                <a:lnTo>
                  <a:pt x="33" y="2061"/>
                </a:lnTo>
                <a:lnTo>
                  <a:pt x="32" y="2050"/>
                </a:lnTo>
                <a:lnTo>
                  <a:pt x="29" y="2047"/>
                </a:lnTo>
                <a:lnTo>
                  <a:pt x="15" y="2020"/>
                </a:lnTo>
                <a:lnTo>
                  <a:pt x="14" y="2014"/>
                </a:lnTo>
                <a:lnTo>
                  <a:pt x="15" y="2006"/>
                </a:lnTo>
                <a:lnTo>
                  <a:pt x="17" y="2002"/>
                </a:lnTo>
                <a:lnTo>
                  <a:pt x="15" y="1997"/>
                </a:lnTo>
                <a:lnTo>
                  <a:pt x="14" y="1991"/>
                </a:lnTo>
                <a:lnTo>
                  <a:pt x="12" y="1987"/>
                </a:lnTo>
                <a:lnTo>
                  <a:pt x="12" y="1982"/>
                </a:lnTo>
                <a:lnTo>
                  <a:pt x="15" y="1979"/>
                </a:lnTo>
                <a:lnTo>
                  <a:pt x="20" y="1976"/>
                </a:lnTo>
                <a:lnTo>
                  <a:pt x="30" y="1965"/>
                </a:lnTo>
                <a:lnTo>
                  <a:pt x="30" y="1964"/>
                </a:lnTo>
                <a:lnTo>
                  <a:pt x="32" y="1959"/>
                </a:lnTo>
                <a:lnTo>
                  <a:pt x="26" y="1946"/>
                </a:lnTo>
                <a:lnTo>
                  <a:pt x="26" y="1941"/>
                </a:lnTo>
                <a:lnTo>
                  <a:pt x="29" y="1932"/>
                </a:lnTo>
                <a:lnTo>
                  <a:pt x="30" y="1923"/>
                </a:lnTo>
                <a:lnTo>
                  <a:pt x="30" y="1920"/>
                </a:lnTo>
                <a:lnTo>
                  <a:pt x="27" y="1917"/>
                </a:lnTo>
                <a:lnTo>
                  <a:pt x="24" y="1915"/>
                </a:lnTo>
                <a:lnTo>
                  <a:pt x="21" y="1912"/>
                </a:lnTo>
                <a:lnTo>
                  <a:pt x="21" y="1908"/>
                </a:lnTo>
                <a:lnTo>
                  <a:pt x="18" y="1881"/>
                </a:lnTo>
                <a:lnTo>
                  <a:pt x="29" y="1843"/>
                </a:lnTo>
                <a:lnTo>
                  <a:pt x="38" y="1802"/>
                </a:lnTo>
                <a:lnTo>
                  <a:pt x="47" y="1771"/>
                </a:lnTo>
                <a:lnTo>
                  <a:pt x="51" y="1762"/>
                </a:lnTo>
                <a:lnTo>
                  <a:pt x="61" y="1749"/>
                </a:lnTo>
                <a:lnTo>
                  <a:pt x="67" y="1735"/>
                </a:lnTo>
                <a:lnTo>
                  <a:pt x="70" y="1720"/>
                </a:lnTo>
                <a:lnTo>
                  <a:pt x="70" y="1718"/>
                </a:lnTo>
                <a:lnTo>
                  <a:pt x="76" y="1682"/>
                </a:lnTo>
                <a:lnTo>
                  <a:pt x="70" y="1675"/>
                </a:lnTo>
                <a:lnTo>
                  <a:pt x="64" y="1676"/>
                </a:lnTo>
                <a:lnTo>
                  <a:pt x="62" y="1673"/>
                </a:lnTo>
                <a:lnTo>
                  <a:pt x="64" y="1669"/>
                </a:lnTo>
                <a:lnTo>
                  <a:pt x="68" y="1662"/>
                </a:lnTo>
                <a:lnTo>
                  <a:pt x="68" y="1640"/>
                </a:lnTo>
                <a:lnTo>
                  <a:pt x="41" y="1585"/>
                </a:lnTo>
                <a:lnTo>
                  <a:pt x="29" y="1561"/>
                </a:lnTo>
                <a:lnTo>
                  <a:pt x="29" y="1538"/>
                </a:lnTo>
                <a:lnTo>
                  <a:pt x="32" y="1517"/>
                </a:lnTo>
                <a:lnTo>
                  <a:pt x="33" y="1494"/>
                </a:lnTo>
                <a:lnTo>
                  <a:pt x="35" y="1478"/>
                </a:lnTo>
                <a:lnTo>
                  <a:pt x="33" y="1470"/>
                </a:lnTo>
                <a:lnTo>
                  <a:pt x="30" y="1463"/>
                </a:lnTo>
                <a:lnTo>
                  <a:pt x="24" y="1452"/>
                </a:lnTo>
                <a:lnTo>
                  <a:pt x="21" y="1449"/>
                </a:lnTo>
                <a:lnTo>
                  <a:pt x="12" y="1447"/>
                </a:lnTo>
                <a:lnTo>
                  <a:pt x="9" y="1444"/>
                </a:lnTo>
                <a:lnTo>
                  <a:pt x="0" y="1434"/>
                </a:lnTo>
                <a:lnTo>
                  <a:pt x="14" y="1437"/>
                </a:lnTo>
                <a:close/>
                <a:moveTo>
                  <a:pt x="3131" y="1543"/>
                </a:moveTo>
                <a:lnTo>
                  <a:pt x="3151" y="1541"/>
                </a:lnTo>
                <a:lnTo>
                  <a:pt x="3160" y="1540"/>
                </a:lnTo>
                <a:lnTo>
                  <a:pt x="3171" y="1537"/>
                </a:lnTo>
                <a:lnTo>
                  <a:pt x="3183" y="1532"/>
                </a:lnTo>
                <a:lnTo>
                  <a:pt x="3193" y="1529"/>
                </a:lnTo>
                <a:lnTo>
                  <a:pt x="3190" y="1522"/>
                </a:lnTo>
                <a:lnTo>
                  <a:pt x="3190" y="1517"/>
                </a:lnTo>
                <a:lnTo>
                  <a:pt x="3195" y="1511"/>
                </a:lnTo>
                <a:lnTo>
                  <a:pt x="3199" y="1505"/>
                </a:lnTo>
                <a:lnTo>
                  <a:pt x="3201" y="1500"/>
                </a:lnTo>
                <a:lnTo>
                  <a:pt x="3201" y="1494"/>
                </a:lnTo>
                <a:lnTo>
                  <a:pt x="3195" y="1494"/>
                </a:lnTo>
                <a:lnTo>
                  <a:pt x="3193" y="1494"/>
                </a:lnTo>
                <a:lnTo>
                  <a:pt x="3193" y="1488"/>
                </a:lnTo>
                <a:lnTo>
                  <a:pt x="3196" y="1484"/>
                </a:lnTo>
                <a:lnTo>
                  <a:pt x="3199" y="1479"/>
                </a:lnTo>
                <a:lnTo>
                  <a:pt x="3201" y="1475"/>
                </a:lnTo>
                <a:lnTo>
                  <a:pt x="3199" y="1458"/>
                </a:lnTo>
                <a:lnTo>
                  <a:pt x="3201" y="1457"/>
                </a:lnTo>
                <a:lnTo>
                  <a:pt x="3207" y="1458"/>
                </a:lnTo>
                <a:lnTo>
                  <a:pt x="3222" y="1464"/>
                </a:lnTo>
                <a:lnTo>
                  <a:pt x="3225" y="1464"/>
                </a:lnTo>
                <a:lnTo>
                  <a:pt x="3239" y="1461"/>
                </a:lnTo>
                <a:lnTo>
                  <a:pt x="3249" y="1457"/>
                </a:lnTo>
                <a:lnTo>
                  <a:pt x="3258" y="1461"/>
                </a:lnTo>
                <a:lnTo>
                  <a:pt x="3260" y="1453"/>
                </a:lnTo>
                <a:lnTo>
                  <a:pt x="3269" y="1453"/>
                </a:lnTo>
                <a:lnTo>
                  <a:pt x="3272" y="1450"/>
                </a:lnTo>
                <a:lnTo>
                  <a:pt x="3274" y="1443"/>
                </a:lnTo>
                <a:lnTo>
                  <a:pt x="3289" y="1432"/>
                </a:lnTo>
                <a:lnTo>
                  <a:pt x="3301" y="1429"/>
                </a:lnTo>
                <a:lnTo>
                  <a:pt x="3307" y="1429"/>
                </a:lnTo>
                <a:lnTo>
                  <a:pt x="3305" y="1438"/>
                </a:lnTo>
                <a:lnTo>
                  <a:pt x="3327" y="1453"/>
                </a:lnTo>
                <a:lnTo>
                  <a:pt x="3333" y="1453"/>
                </a:lnTo>
                <a:lnTo>
                  <a:pt x="3337" y="1453"/>
                </a:lnTo>
                <a:lnTo>
                  <a:pt x="3340" y="1453"/>
                </a:lnTo>
                <a:lnTo>
                  <a:pt x="3345" y="1457"/>
                </a:lnTo>
                <a:lnTo>
                  <a:pt x="3348" y="1461"/>
                </a:lnTo>
                <a:lnTo>
                  <a:pt x="3346" y="1464"/>
                </a:lnTo>
                <a:lnTo>
                  <a:pt x="3342" y="1469"/>
                </a:lnTo>
                <a:lnTo>
                  <a:pt x="3333" y="1473"/>
                </a:lnTo>
                <a:lnTo>
                  <a:pt x="3320" y="1484"/>
                </a:lnTo>
                <a:lnTo>
                  <a:pt x="3316" y="1487"/>
                </a:lnTo>
                <a:lnTo>
                  <a:pt x="3314" y="1491"/>
                </a:lnTo>
                <a:lnTo>
                  <a:pt x="3314" y="1497"/>
                </a:lnTo>
                <a:lnTo>
                  <a:pt x="3314" y="1503"/>
                </a:lnTo>
                <a:lnTo>
                  <a:pt x="3314" y="1516"/>
                </a:lnTo>
                <a:lnTo>
                  <a:pt x="3316" y="1519"/>
                </a:lnTo>
                <a:lnTo>
                  <a:pt x="3319" y="1523"/>
                </a:lnTo>
                <a:lnTo>
                  <a:pt x="3325" y="1525"/>
                </a:lnTo>
                <a:lnTo>
                  <a:pt x="3330" y="1528"/>
                </a:lnTo>
                <a:lnTo>
                  <a:pt x="3333" y="1531"/>
                </a:lnTo>
                <a:lnTo>
                  <a:pt x="3336" y="1534"/>
                </a:lnTo>
                <a:lnTo>
                  <a:pt x="3337" y="1540"/>
                </a:lnTo>
                <a:lnTo>
                  <a:pt x="3337" y="1546"/>
                </a:lnTo>
                <a:lnTo>
                  <a:pt x="3336" y="1550"/>
                </a:lnTo>
                <a:lnTo>
                  <a:pt x="3333" y="1552"/>
                </a:lnTo>
                <a:lnTo>
                  <a:pt x="3328" y="1552"/>
                </a:lnTo>
                <a:lnTo>
                  <a:pt x="3317" y="1553"/>
                </a:lnTo>
                <a:lnTo>
                  <a:pt x="3311" y="1555"/>
                </a:lnTo>
                <a:lnTo>
                  <a:pt x="3308" y="1559"/>
                </a:lnTo>
                <a:lnTo>
                  <a:pt x="3299" y="1564"/>
                </a:lnTo>
                <a:lnTo>
                  <a:pt x="3296" y="1567"/>
                </a:lnTo>
                <a:lnTo>
                  <a:pt x="3298" y="1569"/>
                </a:lnTo>
                <a:lnTo>
                  <a:pt x="3298" y="1573"/>
                </a:lnTo>
                <a:lnTo>
                  <a:pt x="3295" y="1576"/>
                </a:lnTo>
                <a:lnTo>
                  <a:pt x="3269" y="1588"/>
                </a:lnTo>
                <a:lnTo>
                  <a:pt x="3266" y="1591"/>
                </a:lnTo>
                <a:lnTo>
                  <a:pt x="3260" y="1594"/>
                </a:lnTo>
                <a:lnTo>
                  <a:pt x="3255" y="1596"/>
                </a:lnTo>
                <a:lnTo>
                  <a:pt x="3251" y="1597"/>
                </a:lnTo>
                <a:lnTo>
                  <a:pt x="3248" y="1602"/>
                </a:lnTo>
                <a:lnTo>
                  <a:pt x="3243" y="1611"/>
                </a:lnTo>
                <a:lnTo>
                  <a:pt x="3239" y="1614"/>
                </a:lnTo>
                <a:lnTo>
                  <a:pt x="3234" y="1614"/>
                </a:lnTo>
                <a:lnTo>
                  <a:pt x="3228" y="1614"/>
                </a:lnTo>
                <a:lnTo>
                  <a:pt x="3228" y="1608"/>
                </a:lnTo>
                <a:lnTo>
                  <a:pt x="3230" y="1594"/>
                </a:lnTo>
                <a:lnTo>
                  <a:pt x="3231" y="1582"/>
                </a:lnTo>
                <a:lnTo>
                  <a:pt x="3219" y="1581"/>
                </a:lnTo>
                <a:lnTo>
                  <a:pt x="3211" y="1579"/>
                </a:lnTo>
                <a:lnTo>
                  <a:pt x="3201" y="1579"/>
                </a:lnTo>
                <a:lnTo>
                  <a:pt x="3178" y="1573"/>
                </a:lnTo>
                <a:lnTo>
                  <a:pt x="3166" y="1569"/>
                </a:lnTo>
                <a:lnTo>
                  <a:pt x="3154" y="1564"/>
                </a:lnTo>
                <a:lnTo>
                  <a:pt x="3142" y="1555"/>
                </a:lnTo>
                <a:lnTo>
                  <a:pt x="3134" y="1552"/>
                </a:lnTo>
                <a:lnTo>
                  <a:pt x="3131" y="154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Murcia – Region of Murcia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F028F5D-2769-ED0D-8B96-0E57139BDBF3}"/>
              </a:ext>
            </a:extLst>
          </p:cNvPr>
          <p:cNvSpPr>
            <a:spLocks noEditPoints="1"/>
          </p:cNvSpPr>
          <p:nvPr/>
        </p:nvSpPr>
        <p:spPr bwMode="auto">
          <a:xfrm>
            <a:off x="481236" y="1131590"/>
            <a:ext cx="3866540" cy="3644598"/>
          </a:xfrm>
          <a:custGeom>
            <a:avLst/>
            <a:gdLst>
              <a:gd name="T0" fmla="*/ 1573 w 2770"/>
              <a:gd name="T1" fmla="*/ 2414 h 2611"/>
              <a:gd name="T2" fmla="*/ 1628 w 2770"/>
              <a:gd name="T3" fmla="*/ 2368 h 2611"/>
              <a:gd name="T4" fmla="*/ 1767 w 2770"/>
              <a:gd name="T5" fmla="*/ 2557 h 2611"/>
              <a:gd name="T6" fmla="*/ 69 w 2770"/>
              <a:gd name="T7" fmla="*/ 1238 h 2611"/>
              <a:gd name="T8" fmla="*/ 3 w 2770"/>
              <a:gd name="T9" fmla="*/ 1150 h 2611"/>
              <a:gd name="T10" fmla="*/ 43 w 2770"/>
              <a:gd name="T11" fmla="*/ 1122 h 2611"/>
              <a:gd name="T12" fmla="*/ 89 w 2770"/>
              <a:gd name="T13" fmla="*/ 1074 h 2611"/>
              <a:gd name="T14" fmla="*/ 141 w 2770"/>
              <a:gd name="T15" fmla="*/ 1045 h 2611"/>
              <a:gd name="T16" fmla="*/ 250 w 2770"/>
              <a:gd name="T17" fmla="*/ 648 h 2611"/>
              <a:gd name="T18" fmla="*/ 544 w 2770"/>
              <a:gd name="T19" fmla="*/ 800 h 2611"/>
              <a:gd name="T20" fmla="*/ 841 w 2770"/>
              <a:gd name="T21" fmla="*/ 705 h 2611"/>
              <a:gd name="T22" fmla="*/ 1030 w 2770"/>
              <a:gd name="T23" fmla="*/ 669 h 2611"/>
              <a:gd name="T24" fmla="*/ 1108 w 2770"/>
              <a:gd name="T25" fmla="*/ 465 h 2611"/>
              <a:gd name="T26" fmla="*/ 1206 w 2770"/>
              <a:gd name="T27" fmla="*/ 271 h 2611"/>
              <a:gd name="T28" fmla="*/ 1344 w 2770"/>
              <a:gd name="T29" fmla="*/ 23 h 2611"/>
              <a:gd name="T30" fmla="*/ 1435 w 2770"/>
              <a:gd name="T31" fmla="*/ 37 h 2611"/>
              <a:gd name="T32" fmla="*/ 1455 w 2770"/>
              <a:gd name="T33" fmla="*/ 118 h 2611"/>
              <a:gd name="T34" fmla="*/ 1505 w 2770"/>
              <a:gd name="T35" fmla="*/ 200 h 2611"/>
              <a:gd name="T36" fmla="*/ 1690 w 2770"/>
              <a:gd name="T37" fmla="*/ 454 h 2611"/>
              <a:gd name="T38" fmla="*/ 1974 w 2770"/>
              <a:gd name="T39" fmla="*/ 411 h 2611"/>
              <a:gd name="T40" fmla="*/ 1926 w 2770"/>
              <a:gd name="T41" fmla="*/ 454 h 2611"/>
              <a:gd name="T42" fmla="*/ 1910 w 2770"/>
              <a:gd name="T43" fmla="*/ 493 h 2611"/>
              <a:gd name="T44" fmla="*/ 1948 w 2770"/>
              <a:gd name="T45" fmla="*/ 570 h 2611"/>
              <a:gd name="T46" fmla="*/ 2031 w 2770"/>
              <a:gd name="T47" fmla="*/ 715 h 2611"/>
              <a:gd name="T48" fmla="*/ 2103 w 2770"/>
              <a:gd name="T49" fmla="*/ 678 h 2611"/>
              <a:gd name="T50" fmla="*/ 2758 w 2770"/>
              <a:gd name="T51" fmla="*/ 1511 h 2611"/>
              <a:gd name="T52" fmla="*/ 2453 w 2770"/>
              <a:gd name="T53" fmla="*/ 1765 h 2611"/>
              <a:gd name="T54" fmla="*/ 2296 w 2770"/>
              <a:gd name="T55" fmla="*/ 1853 h 2611"/>
              <a:gd name="T56" fmla="*/ 2070 w 2770"/>
              <a:gd name="T57" fmla="*/ 1821 h 2611"/>
              <a:gd name="T58" fmla="*/ 1994 w 2770"/>
              <a:gd name="T59" fmla="*/ 1733 h 2611"/>
              <a:gd name="T60" fmla="*/ 1890 w 2770"/>
              <a:gd name="T61" fmla="*/ 1899 h 2611"/>
              <a:gd name="T62" fmla="*/ 1837 w 2770"/>
              <a:gd name="T63" fmla="*/ 1973 h 2611"/>
              <a:gd name="T64" fmla="*/ 1733 w 2770"/>
              <a:gd name="T65" fmla="*/ 2042 h 2611"/>
              <a:gd name="T66" fmla="*/ 1652 w 2770"/>
              <a:gd name="T67" fmla="*/ 2223 h 2611"/>
              <a:gd name="T68" fmla="*/ 1511 w 2770"/>
              <a:gd name="T69" fmla="*/ 2201 h 2611"/>
              <a:gd name="T70" fmla="*/ 1453 w 2770"/>
              <a:gd name="T71" fmla="*/ 2256 h 2611"/>
              <a:gd name="T72" fmla="*/ 1365 w 2770"/>
              <a:gd name="T73" fmla="*/ 2340 h 2611"/>
              <a:gd name="T74" fmla="*/ 1298 w 2770"/>
              <a:gd name="T75" fmla="*/ 2388 h 2611"/>
              <a:gd name="T76" fmla="*/ 1244 w 2770"/>
              <a:gd name="T77" fmla="*/ 2326 h 2611"/>
              <a:gd name="T78" fmla="*/ 1199 w 2770"/>
              <a:gd name="T79" fmla="*/ 2270 h 2611"/>
              <a:gd name="T80" fmla="*/ 1108 w 2770"/>
              <a:gd name="T81" fmla="*/ 2074 h 2611"/>
              <a:gd name="T82" fmla="*/ 1063 w 2770"/>
              <a:gd name="T83" fmla="*/ 2032 h 2611"/>
              <a:gd name="T84" fmla="*/ 1018 w 2770"/>
              <a:gd name="T85" fmla="*/ 2021 h 2611"/>
              <a:gd name="T86" fmla="*/ 921 w 2770"/>
              <a:gd name="T87" fmla="*/ 2070 h 2611"/>
              <a:gd name="T88" fmla="*/ 875 w 2770"/>
              <a:gd name="T89" fmla="*/ 1977 h 2611"/>
              <a:gd name="T90" fmla="*/ 836 w 2770"/>
              <a:gd name="T91" fmla="*/ 1924 h 2611"/>
              <a:gd name="T92" fmla="*/ 734 w 2770"/>
              <a:gd name="T93" fmla="*/ 1876 h 2611"/>
              <a:gd name="T94" fmla="*/ 691 w 2770"/>
              <a:gd name="T95" fmla="*/ 1822 h 2611"/>
              <a:gd name="T96" fmla="*/ 620 w 2770"/>
              <a:gd name="T97" fmla="*/ 1775 h 2611"/>
              <a:gd name="T98" fmla="*/ 537 w 2770"/>
              <a:gd name="T99" fmla="*/ 1321 h 2611"/>
              <a:gd name="T100" fmla="*/ 469 w 2770"/>
              <a:gd name="T101" fmla="*/ 1274 h 2611"/>
              <a:gd name="T102" fmla="*/ 416 w 2770"/>
              <a:gd name="T103" fmla="*/ 1242 h 2611"/>
              <a:gd name="T104" fmla="*/ 367 w 2770"/>
              <a:gd name="T105" fmla="*/ 1216 h 2611"/>
              <a:gd name="T106" fmla="*/ 310 w 2770"/>
              <a:gd name="T107" fmla="*/ 1215 h 2611"/>
              <a:gd name="T108" fmla="*/ 271 w 2770"/>
              <a:gd name="T109" fmla="*/ 1193 h 2611"/>
              <a:gd name="T110" fmla="*/ 225 w 2770"/>
              <a:gd name="T111" fmla="*/ 1186 h 2611"/>
              <a:gd name="T112" fmla="*/ 169 w 2770"/>
              <a:gd name="T113" fmla="*/ 1195 h 2611"/>
              <a:gd name="T114" fmla="*/ 138 w 2770"/>
              <a:gd name="T115" fmla="*/ 1243 h 2611"/>
              <a:gd name="T116" fmla="*/ 82 w 2770"/>
              <a:gd name="T117" fmla="*/ 1264 h 2611"/>
              <a:gd name="T118" fmla="*/ 932 w 2770"/>
              <a:gd name="T119" fmla="*/ 927 h 2611"/>
              <a:gd name="T120" fmla="*/ 753 w 2770"/>
              <a:gd name="T121" fmla="*/ 903 h 2611"/>
              <a:gd name="T122" fmla="*/ 629 w 2770"/>
              <a:gd name="T123" fmla="*/ 855 h 2611"/>
              <a:gd name="T124" fmla="*/ 745 w 2770"/>
              <a:gd name="T125" fmla="*/ 1045 h 2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70" h="2611">
                <a:moveTo>
                  <a:pt x="1588" y="2583"/>
                </a:moveTo>
                <a:lnTo>
                  <a:pt x="1584" y="2576"/>
                </a:lnTo>
                <a:lnTo>
                  <a:pt x="1580" y="2569"/>
                </a:lnTo>
                <a:lnTo>
                  <a:pt x="1574" y="2553"/>
                </a:lnTo>
                <a:lnTo>
                  <a:pt x="1573" y="2551"/>
                </a:lnTo>
                <a:lnTo>
                  <a:pt x="1572" y="2548"/>
                </a:lnTo>
                <a:lnTo>
                  <a:pt x="1572" y="2547"/>
                </a:lnTo>
                <a:lnTo>
                  <a:pt x="1562" y="2525"/>
                </a:lnTo>
                <a:lnTo>
                  <a:pt x="1551" y="2498"/>
                </a:lnTo>
                <a:lnTo>
                  <a:pt x="1547" y="2487"/>
                </a:lnTo>
                <a:lnTo>
                  <a:pt x="1547" y="2485"/>
                </a:lnTo>
                <a:lnTo>
                  <a:pt x="1546" y="2484"/>
                </a:lnTo>
                <a:lnTo>
                  <a:pt x="1546" y="2483"/>
                </a:lnTo>
                <a:lnTo>
                  <a:pt x="1542" y="2478"/>
                </a:lnTo>
                <a:lnTo>
                  <a:pt x="1535" y="2466"/>
                </a:lnTo>
                <a:lnTo>
                  <a:pt x="1526" y="2450"/>
                </a:lnTo>
                <a:lnTo>
                  <a:pt x="1527" y="2450"/>
                </a:lnTo>
                <a:lnTo>
                  <a:pt x="1527" y="2448"/>
                </a:lnTo>
                <a:lnTo>
                  <a:pt x="1529" y="2448"/>
                </a:lnTo>
                <a:lnTo>
                  <a:pt x="1529" y="2447"/>
                </a:lnTo>
                <a:lnTo>
                  <a:pt x="1530" y="2447"/>
                </a:lnTo>
                <a:lnTo>
                  <a:pt x="1530" y="2446"/>
                </a:lnTo>
                <a:lnTo>
                  <a:pt x="1531" y="2446"/>
                </a:lnTo>
                <a:lnTo>
                  <a:pt x="1532" y="2446"/>
                </a:lnTo>
                <a:lnTo>
                  <a:pt x="1532" y="2445"/>
                </a:lnTo>
                <a:lnTo>
                  <a:pt x="1535" y="2443"/>
                </a:lnTo>
                <a:lnTo>
                  <a:pt x="1538" y="2441"/>
                </a:lnTo>
                <a:lnTo>
                  <a:pt x="1540" y="2440"/>
                </a:lnTo>
                <a:lnTo>
                  <a:pt x="1541" y="2440"/>
                </a:lnTo>
                <a:lnTo>
                  <a:pt x="1542" y="2439"/>
                </a:lnTo>
                <a:lnTo>
                  <a:pt x="1543" y="2439"/>
                </a:lnTo>
                <a:lnTo>
                  <a:pt x="1543" y="2437"/>
                </a:lnTo>
                <a:lnTo>
                  <a:pt x="1545" y="2437"/>
                </a:lnTo>
                <a:lnTo>
                  <a:pt x="1545" y="2436"/>
                </a:lnTo>
                <a:lnTo>
                  <a:pt x="1546" y="2436"/>
                </a:lnTo>
                <a:lnTo>
                  <a:pt x="1547" y="2435"/>
                </a:lnTo>
                <a:lnTo>
                  <a:pt x="1548" y="2435"/>
                </a:lnTo>
                <a:lnTo>
                  <a:pt x="1548" y="2434"/>
                </a:lnTo>
                <a:lnTo>
                  <a:pt x="1552" y="2431"/>
                </a:lnTo>
                <a:lnTo>
                  <a:pt x="1553" y="2430"/>
                </a:lnTo>
                <a:lnTo>
                  <a:pt x="1554" y="2430"/>
                </a:lnTo>
                <a:lnTo>
                  <a:pt x="1554" y="2429"/>
                </a:lnTo>
                <a:lnTo>
                  <a:pt x="1556" y="2427"/>
                </a:lnTo>
                <a:lnTo>
                  <a:pt x="1556" y="2426"/>
                </a:lnTo>
                <a:lnTo>
                  <a:pt x="1557" y="2426"/>
                </a:lnTo>
                <a:lnTo>
                  <a:pt x="1557" y="2425"/>
                </a:lnTo>
                <a:lnTo>
                  <a:pt x="1558" y="2425"/>
                </a:lnTo>
                <a:lnTo>
                  <a:pt x="1558" y="2424"/>
                </a:lnTo>
                <a:lnTo>
                  <a:pt x="1559" y="2424"/>
                </a:lnTo>
                <a:lnTo>
                  <a:pt x="1559" y="2423"/>
                </a:lnTo>
                <a:lnTo>
                  <a:pt x="1561" y="2423"/>
                </a:lnTo>
                <a:lnTo>
                  <a:pt x="1562" y="2421"/>
                </a:lnTo>
                <a:lnTo>
                  <a:pt x="1562" y="2420"/>
                </a:lnTo>
                <a:lnTo>
                  <a:pt x="1563" y="2420"/>
                </a:lnTo>
                <a:lnTo>
                  <a:pt x="1564" y="2420"/>
                </a:lnTo>
                <a:lnTo>
                  <a:pt x="1564" y="2419"/>
                </a:lnTo>
                <a:lnTo>
                  <a:pt x="1565" y="2419"/>
                </a:lnTo>
                <a:lnTo>
                  <a:pt x="1565" y="2418"/>
                </a:lnTo>
                <a:lnTo>
                  <a:pt x="1567" y="2418"/>
                </a:lnTo>
                <a:lnTo>
                  <a:pt x="1567" y="2416"/>
                </a:lnTo>
                <a:lnTo>
                  <a:pt x="1568" y="2416"/>
                </a:lnTo>
                <a:lnTo>
                  <a:pt x="1569" y="2416"/>
                </a:lnTo>
                <a:lnTo>
                  <a:pt x="1570" y="2415"/>
                </a:lnTo>
                <a:lnTo>
                  <a:pt x="1572" y="2415"/>
                </a:lnTo>
                <a:lnTo>
                  <a:pt x="1572" y="2414"/>
                </a:lnTo>
                <a:lnTo>
                  <a:pt x="1573" y="2414"/>
                </a:lnTo>
                <a:lnTo>
                  <a:pt x="1574" y="2414"/>
                </a:lnTo>
                <a:lnTo>
                  <a:pt x="1575" y="2414"/>
                </a:lnTo>
                <a:lnTo>
                  <a:pt x="1578" y="2411"/>
                </a:lnTo>
                <a:lnTo>
                  <a:pt x="1579" y="2411"/>
                </a:lnTo>
                <a:lnTo>
                  <a:pt x="1580" y="2411"/>
                </a:lnTo>
                <a:lnTo>
                  <a:pt x="1580" y="2410"/>
                </a:lnTo>
                <a:lnTo>
                  <a:pt x="1581" y="2410"/>
                </a:lnTo>
                <a:lnTo>
                  <a:pt x="1581" y="2409"/>
                </a:lnTo>
                <a:lnTo>
                  <a:pt x="1583" y="2409"/>
                </a:lnTo>
                <a:lnTo>
                  <a:pt x="1584" y="2409"/>
                </a:lnTo>
                <a:lnTo>
                  <a:pt x="1584" y="2408"/>
                </a:lnTo>
                <a:lnTo>
                  <a:pt x="1585" y="2408"/>
                </a:lnTo>
                <a:lnTo>
                  <a:pt x="1585" y="2407"/>
                </a:lnTo>
                <a:lnTo>
                  <a:pt x="1586" y="2407"/>
                </a:lnTo>
                <a:lnTo>
                  <a:pt x="1586" y="2405"/>
                </a:lnTo>
                <a:lnTo>
                  <a:pt x="1588" y="2405"/>
                </a:lnTo>
                <a:lnTo>
                  <a:pt x="1588" y="2404"/>
                </a:lnTo>
                <a:lnTo>
                  <a:pt x="1589" y="2404"/>
                </a:lnTo>
                <a:lnTo>
                  <a:pt x="1589" y="2403"/>
                </a:lnTo>
                <a:lnTo>
                  <a:pt x="1590" y="2403"/>
                </a:lnTo>
                <a:lnTo>
                  <a:pt x="1590" y="2402"/>
                </a:lnTo>
                <a:lnTo>
                  <a:pt x="1591" y="2402"/>
                </a:lnTo>
                <a:lnTo>
                  <a:pt x="1591" y="2400"/>
                </a:lnTo>
                <a:lnTo>
                  <a:pt x="1593" y="2400"/>
                </a:lnTo>
                <a:lnTo>
                  <a:pt x="1593" y="2399"/>
                </a:lnTo>
                <a:lnTo>
                  <a:pt x="1594" y="2399"/>
                </a:lnTo>
                <a:lnTo>
                  <a:pt x="1594" y="2398"/>
                </a:lnTo>
                <a:lnTo>
                  <a:pt x="1594" y="2397"/>
                </a:lnTo>
                <a:lnTo>
                  <a:pt x="1594" y="2395"/>
                </a:lnTo>
                <a:lnTo>
                  <a:pt x="1595" y="2395"/>
                </a:lnTo>
                <a:lnTo>
                  <a:pt x="1595" y="2394"/>
                </a:lnTo>
                <a:lnTo>
                  <a:pt x="1595" y="2393"/>
                </a:lnTo>
                <a:lnTo>
                  <a:pt x="1596" y="2393"/>
                </a:lnTo>
                <a:lnTo>
                  <a:pt x="1596" y="2392"/>
                </a:lnTo>
                <a:lnTo>
                  <a:pt x="1597" y="2392"/>
                </a:lnTo>
                <a:lnTo>
                  <a:pt x="1599" y="2391"/>
                </a:lnTo>
                <a:lnTo>
                  <a:pt x="1600" y="2391"/>
                </a:lnTo>
                <a:lnTo>
                  <a:pt x="1601" y="2391"/>
                </a:lnTo>
                <a:lnTo>
                  <a:pt x="1602" y="2391"/>
                </a:lnTo>
                <a:lnTo>
                  <a:pt x="1602" y="2389"/>
                </a:lnTo>
                <a:lnTo>
                  <a:pt x="1604" y="2389"/>
                </a:lnTo>
                <a:lnTo>
                  <a:pt x="1604" y="2388"/>
                </a:lnTo>
                <a:lnTo>
                  <a:pt x="1605" y="2388"/>
                </a:lnTo>
                <a:lnTo>
                  <a:pt x="1605" y="2387"/>
                </a:lnTo>
                <a:lnTo>
                  <a:pt x="1606" y="2386"/>
                </a:lnTo>
                <a:lnTo>
                  <a:pt x="1607" y="2384"/>
                </a:lnTo>
                <a:lnTo>
                  <a:pt x="1609" y="2384"/>
                </a:lnTo>
                <a:lnTo>
                  <a:pt x="1609" y="2383"/>
                </a:lnTo>
                <a:lnTo>
                  <a:pt x="1610" y="2383"/>
                </a:lnTo>
                <a:lnTo>
                  <a:pt x="1610" y="2382"/>
                </a:lnTo>
                <a:lnTo>
                  <a:pt x="1611" y="2382"/>
                </a:lnTo>
                <a:lnTo>
                  <a:pt x="1612" y="2382"/>
                </a:lnTo>
                <a:lnTo>
                  <a:pt x="1613" y="2381"/>
                </a:lnTo>
                <a:lnTo>
                  <a:pt x="1615" y="2381"/>
                </a:lnTo>
                <a:lnTo>
                  <a:pt x="1615" y="2379"/>
                </a:lnTo>
                <a:lnTo>
                  <a:pt x="1616" y="2379"/>
                </a:lnTo>
                <a:lnTo>
                  <a:pt x="1617" y="2378"/>
                </a:lnTo>
                <a:lnTo>
                  <a:pt x="1621" y="2376"/>
                </a:lnTo>
                <a:lnTo>
                  <a:pt x="1623" y="2373"/>
                </a:lnTo>
                <a:lnTo>
                  <a:pt x="1623" y="2372"/>
                </a:lnTo>
                <a:lnTo>
                  <a:pt x="1625" y="2372"/>
                </a:lnTo>
                <a:lnTo>
                  <a:pt x="1626" y="2372"/>
                </a:lnTo>
                <a:lnTo>
                  <a:pt x="1626" y="2371"/>
                </a:lnTo>
                <a:lnTo>
                  <a:pt x="1627" y="2370"/>
                </a:lnTo>
                <a:lnTo>
                  <a:pt x="1627" y="2368"/>
                </a:lnTo>
                <a:lnTo>
                  <a:pt x="1628" y="2368"/>
                </a:lnTo>
                <a:lnTo>
                  <a:pt x="1628" y="2367"/>
                </a:lnTo>
                <a:lnTo>
                  <a:pt x="1629" y="2367"/>
                </a:lnTo>
                <a:lnTo>
                  <a:pt x="1629" y="2366"/>
                </a:lnTo>
                <a:lnTo>
                  <a:pt x="1631" y="2366"/>
                </a:lnTo>
                <a:lnTo>
                  <a:pt x="1632" y="2366"/>
                </a:lnTo>
                <a:lnTo>
                  <a:pt x="1632" y="2365"/>
                </a:lnTo>
                <a:lnTo>
                  <a:pt x="1633" y="2365"/>
                </a:lnTo>
                <a:lnTo>
                  <a:pt x="1636" y="2362"/>
                </a:lnTo>
                <a:lnTo>
                  <a:pt x="1637" y="2361"/>
                </a:lnTo>
                <a:lnTo>
                  <a:pt x="1638" y="2361"/>
                </a:lnTo>
                <a:lnTo>
                  <a:pt x="1638" y="2360"/>
                </a:lnTo>
                <a:lnTo>
                  <a:pt x="1639" y="2360"/>
                </a:lnTo>
                <a:lnTo>
                  <a:pt x="1639" y="2359"/>
                </a:lnTo>
                <a:lnTo>
                  <a:pt x="1640" y="2359"/>
                </a:lnTo>
                <a:lnTo>
                  <a:pt x="1640" y="2357"/>
                </a:lnTo>
                <a:lnTo>
                  <a:pt x="1642" y="2357"/>
                </a:lnTo>
                <a:lnTo>
                  <a:pt x="1642" y="2356"/>
                </a:lnTo>
                <a:lnTo>
                  <a:pt x="1643" y="2356"/>
                </a:lnTo>
                <a:lnTo>
                  <a:pt x="1643" y="2355"/>
                </a:lnTo>
                <a:lnTo>
                  <a:pt x="1644" y="2355"/>
                </a:lnTo>
                <a:lnTo>
                  <a:pt x="1645" y="2354"/>
                </a:lnTo>
                <a:lnTo>
                  <a:pt x="1647" y="2354"/>
                </a:lnTo>
                <a:lnTo>
                  <a:pt x="1647" y="2352"/>
                </a:lnTo>
                <a:lnTo>
                  <a:pt x="1648" y="2352"/>
                </a:lnTo>
                <a:lnTo>
                  <a:pt x="1649" y="2351"/>
                </a:lnTo>
                <a:lnTo>
                  <a:pt x="1650" y="2351"/>
                </a:lnTo>
                <a:lnTo>
                  <a:pt x="1650" y="2350"/>
                </a:lnTo>
                <a:lnTo>
                  <a:pt x="1652" y="2350"/>
                </a:lnTo>
                <a:lnTo>
                  <a:pt x="1652" y="2349"/>
                </a:lnTo>
                <a:lnTo>
                  <a:pt x="1653" y="2349"/>
                </a:lnTo>
                <a:lnTo>
                  <a:pt x="1653" y="2347"/>
                </a:lnTo>
                <a:lnTo>
                  <a:pt x="1655" y="2346"/>
                </a:lnTo>
                <a:lnTo>
                  <a:pt x="1656" y="2345"/>
                </a:lnTo>
                <a:lnTo>
                  <a:pt x="1659" y="2344"/>
                </a:lnTo>
                <a:lnTo>
                  <a:pt x="1663" y="2341"/>
                </a:lnTo>
                <a:lnTo>
                  <a:pt x="1664" y="2341"/>
                </a:lnTo>
                <a:lnTo>
                  <a:pt x="1665" y="2340"/>
                </a:lnTo>
                <a:lnTo>
                  <a:pt x="1666" y="2340"/>
                </a:lnTo>
                <a:lnTo>
                  <a:pt x="1668" y="2339"/>
                </a:lnTo>
                <a:lnTo>
                  <a:pt x="1670" y="2338"/>
                </a:lnTo>
                <a:lnTo>
                  <a:pt x="1671" y="2336"/>
                </a:lnTo>
                <a:lnTo>
                  <a:pt x="1672" y="2335"/>
                </a:lnTo>
                <a:lnTo>
                  <a:pt x="1674" y="2335"/>
                </a:lnTo>
                <a:lnTo>
                  <a:pt x="1674" y="2334"/>
                </a:lnTo>
                <a:lnTo>
                  <a:pt x="1675" y="2333"/>
                </a:lnTo>
                <a:lnTo>
                  <a:pt x="1675" y="2331"/>
                </a:lnTo>
                <a:lnTo>
                  <a:pt x="1676" y="2331"/>
                </a:lnTo>
                <a:lnTo>
                  <a:pt x="1677" y="2329"/>
                </a:lnTo>
                <a:lnTo>
                  <a:pt x="1679" y="2329"/>
                </a:lnTo>
                <a:lnTo>
                  <a:pt x="1679" y="2328"/>
                </a:lnTo>
                <a:lnTo>
                  <a:pt x="1680" y="2328"/>
                </a:lnTo>
                <a:lnTo>
                  <a:pt x="1682" y="2325"/>
                </a:lnTo>
                <a:lnTo>
                  <a:pt x="1686" y="2322"/>
                </a:lnTo>
                <a:lnTo>
                  <a:pt x="1687" y="2322"/>
                </a:lnTo>
                <a:lnTo>
                  <a:pt x="1688" y="2322"/>
                </a:lnTo>
                <a:lnTo>
                  <a:pt x="1688" y="2320"/>
                </a:lnTo>
                <a:lnTo>
                  <a:pt x="1690" y="2320"/>
                </a:lnTo>
                <a:lnTo>
                  <a:pt x="1690" y="2319"/>
                </a:lnTo>
                <a:lnTo>
                  <a:pt x="1691" y="2319"/>
                </a:lnTo>
                <a:lnTo>
                  <a:pt x="1692" y="2319"/>
                </a:lnTo>
                <a:lnTo>
                  <a:pt x="1693" y="2319"/>
                </a:lnTo>
                <a:lnTo>
                  <a:pt x="1695" y="2319"/>
                </a:lnTo>
                <a:lnTo>
                  <a:pt x="1701" y="2338"/>
                </a:lnTo>
                <a:lnTo>
                  <a:pt x="1714" y="2384"/>
                </a:lnTo>
                <a:lnTo>
                  <a:pt x="1756" y="2519"/>
                </a:lnTo>
                <a:lnTo>
                  <a:pt x="1767" y="2557"/>
                </a:lnTo>
                <a:lnTo>
                  <a:pt x="1762" y="2558"/>
                </a:lnTo>
                <a:lnTo>
                  <a:pt x="1754" y="2560"/>
                </a:lnTo>
                <a:lnTo>
                  <a:pt x="1750" y="2560"/>
                </a:lnTo>
                <a:lnTo>
                  <a:pt x="1745" y="2564"/>
                </a:lnTo>
                <a:lnTo>
                  <a:pt x="1741" y="2565"/>
                </a:lnTo>
                <a:lnTo>
                  <a:pt x="1739" y="2568"/>
                </a:lnTo>
                <a:lnTo>
                  <a:pt x="1735" y="2569"/>
                </a:lnTo>
                <a:lnTo>
                  <a:pt x="1734" y="2569"/>
                </a:lnTo>
                <a:lnTo>
                  <a:pt x="1734" y="2570"/>
                </a:lnTo>
                <a:lnTo>
                  <a:pt x="1733" y="2570"/>
                </a:lnTo>
                <a:lnTo>
                  <a:pt x="1732" y="2571"/>
                </a:lnTo>
                <a:lnTo>
                  <a:pt x="1719" y="2581"/>
                </a:lnTo>
                <a:lnTo>
                  <a:pt x="1713" y="2586"/>
                </a:lnTo>
                <a:lnTo>
                  <a:pt x="1708" y="2591"/>
                </a:lnTo>
                <a:lnTo>
                  <a:pt x="1701" y="2599"/>
                </a:lnTo>
                <a:lnTo>
                  <a:pt x="1700" y="2599"/>
                </a:lnTo>
                <a:lnTo>
                  <a:pt x="1697" y="2600"/>
                </a:lnTo>
                <a:lnTo>
                  <a:pt x="1695" y="2601"/>
                </a:lnTo>
                <a:lnTo>
                  <a:pt x="1692" y="2602"/>
                </a:lnTo>
                <a:lnTo>
                  <a:pt x="1688" y="2604"/>
                </a:lnTo>
                <a:lnTo>
                  <a:pt x="1686" y="2604"/>
                </a:lnTo>
                <a:lnTo>
                  <a:pt x="1684" y="2605"/>
                </a:lnTo>
                <a:lnTo>
                  <a:pt x="1681" y="2605"/>
                </a:lnTo>
                <a:lnTo>
                  <a:pt x="1677" y="2605"/>
                </a:lnTo>
                <a:lnTo>
                  <a:pt x="1675" y="2606"/>
                </a:lnTo>
                <a:lnTo>
                  <a:pt x="1672" y="2606"/>
                </a:lnTo>
                <a:lnTo>
                  <a:pt x="1670" y="2606"/>
                </a:lnTo>
                <a:lnTo>
                  <a:pt x="1666" y="2602"/>
                </a:lnTo>
                <a:lnTo>
                  <a:pt x="1656" y="2602"/>
                </a:lnTo>
                <a:lnTo>
                  <a:pt x="1633" y="2606"/>
                </a:lnTo>
                <a:lnTo>
                  <a:pt x="1626" y="2605"/>
                </a:lnTo>
                <a:lnTo>
                  <a:pt x="1612" y="2607"/>
                </a:lnTo>
                <a:lnTo>
                  <a:pt x="1597" y="2611"/>
                </a:lnTo>
                <a:lnTo>
                  <a:pt x="1588" y="2583"/>
                </a:lnTo>
                <a:close/>
                <a:moveTo>
                  <a:pt x="82" y="1264"/>
                </a:moveTo>
                <a:lnTo>
                  <a:pt x="83" y="1264"/>
                </a:lnTo>
                <a:lnTo>
                  <a:pt x="83" y="1263"/>
                </a:lnTo>
                <a:lnTo>
                  <a:pt x="82" y="1263"/>
                </a:lnTo>
                <a:lnTo>
                  <a:pt x="80" y="1262"/>
                </a:lnTo>
                <a:lnTo>
                  <a:pt x="80" y="1260"/>
                </a:lnTo>
                <a:lnTo>
                  <a:pt x="79" y="1260"/>
                </a:lnTo>
                <a:lnTo>
                  <a:pt x="79" y="1259"/>
                </a:lnTo>
                <a:lnTo>
                  <a:pt x="79" y="1258"/>
                </a:lnTo>
                <a:lnTo>
                  <a:pt x="79" y="1257"/>
                </a:lnTo>
                <a:lnTo>
                  <a:pt x="78" y="1257"/>
                </a:lnTo>
                <a:lnTo>
                  <a:pt x="78" y="1255"/>
                </a:lnTo>
                <a:lnTo>
                  <a:pt x="77" y="1255"/>
                </a:lnTo>
                <a:lnTo>
                  <a:pt x="77" y="1254"/>
                </a:lnTo>
                <a:lnTo>
                  <a:pt x="77" y="1253"/>
                </a:lnTo>
                <a:lnTo>
                  <a:pt x="75" y="1253"/>
                </a:lnTo>
                <a:lnTo>
                  <a:pt x="75" y="1252"/>
                </a:lnTo>
                <a:lnTo>
                  <a:pt x="75" y="1250"/>
                </a:lnTo>
                <a:lnTo>
                  <a:pt x="75" y="1249"/>
                </a:lnTo>
                <a:lnTo>
                  <a:pt x="74" y="1249"/>
                </a:lnTo>
                <a:lnTo>
                  <a:pt x="74" y="1248"/>
                </a:lnTo>
                <a:lnTo>
                  <a:pt x="73" y="1247"/>
                </a:lnTo>
                <a:lnTo>
                  <a:pt x="73" y="1246"/>
                </a:lnTo>
                <a:lnTo>
                  <a:pt x="72" y="1246"/>
                </a:lnTo>
                <a:lnTo>
                  <a:pt x="72" y="1244"/>
                </a:lnTo>
                <a:lnTo>
                  <a:pt x="72" y="1243"/>
                </a:lnTo>
                <a:lnTo>
                  <a:pt x="70" y="1243"/>
                </a:lnTo>
                <a:lnTo>
                  <a:pt x="70" y="1242"/>
                </a:lnTo>
                <a:lnTo>
                  <a:pt x="70" y="1241"/>
                </a:lnTo>
                <a:lnTo>
                  <a:pt x="69" y="1241"/>
                </a:lnTo>
                <a:lnTo>
                  <a:pt x="69" y="1239"/>
                </a:lnTo>
                <a:lnTo>
                  <a:pt x="69" y="1238"/>
                </a:lnTo>
                <a:lnTo>
                  <a:pt x="69" y="1236"/>
                </a:lnTo>
                <a:lnTo>
                  <a:pt x="68" y="1236"/>
                </a:lnTo>
                <a:lnTo>
                  <a:pt x="68" y="1234"/>
                </a:lnTo>
                <a:lnTo>
                  <a:pt x="67" y="1234"/>
                </a:lnTo>
                <a:lnTo>
                  <a:pt x="67" y="1233"/>
                </a:lnTo>
                <a:lnTo>
                  <a:pt x="66" y="1233"/>
                </a:lnTo>
                <a:lnTo>
                  <a:pt x="66" y="1232"/>
                </a:lnTo>
                <a:lnTo>
                  <a:pt x="64" y="1232"/>
                </a:lnTo>
                <a:lnTo>
                  <a:pt x="63" y="1232"/>
                </a:lnTo>
                <a:lnTo>
                  <a:pt x="63" y="1231"/>
                </a:lnTo>
                <a:lnTo>
                  <a:pt x="62" y="1231"/>
                </a:lnTo>
                <a:lnTo>
                  <a:pt x="59" y="1227"/>
                </a:lnTo>
                <a:lnTo>
                  <a:pt x="59" y="1226"/>
                </a:lnTo>
                <a:lnTo>
                  <a:pt x="58" y="1226"/>
                </a:lnTo>
                <a:lnTo>
                  <a:pt x="58" y="1225"/>
                </a:lnTo>
                <a:lnTo>
                  <a:pt x="57" y="1225"/>
                </a:lnTo>
                <a:lnTo>
                  <a:pt x="48" y="1215"/>
                </a:lnTo>
                <a:lnTo>
                  <a:pt x="47" y="1215"/>
                </a:lnTo>
                <a:lnTo>
                  <a:pt x="47" y="1214"/>
                </a:lnTo>
                <a:lnTo>
                  <a:pt x="46" y="1214"/>
                </a:lnTo>
                <a:lnTo>
                  <a:pt x="46" y="1212"/>
                </a:lnTo>
                <a:lnTo>
                  <a:pt x="41" y="1209"/>
                </a:lnTo>
                <a:lnTo>
                  <a:pt x="37" y="1206"/>
                </a:lnTo>
                <a:lnTo>
                  <a:pt x="25" y="1200"/>
                </a:lnTo>
                <a:lnTo>
                  <a:pt x="18" y="1196"/>
                </a:lnTo>
                <a:lnTo>
                  <a:pt x="13" y="1190"/>
                </a:lnTo>
                <a:lnTo>
                  <a:pt x="11" y="1188"/>
                </a:lnTo>
                <a:lnTo>
                  <a:pt x="11" y="1186"/>
                </a:lnTo>
                <a:lnTo>
                  <a:pt x="11" y="1185"/>
                </a:lnTo>
                <a:lnTo>
                  <a:pt x="11" y="1184"/>
                </a:lnTo>
                <a:lnTo>
                  <a:pt x="11" y="1183"/>
                </a:lnTo>
                <a:lnTo>
                  <a:pt x="11" y="1182"/>
                </a:lnTo>
                <a:lnTo>
                  <a:pt x="10" y="1180"/>
                </a:lnTo>
                <a:lnTo>
                  <a:pt x="10" y="1179"/>
                </a:lnTo>
                <a:lnTo>
                  <a:pt x="9" y="1178"/>
                </a:lnTo>
                <a:lnTo>
                  <a:pt x="8" y="1177"/>
                </a:lnTo>
                <a:lnTo>
                  <a:pt x="8" y="1175"/>
                </a:lnTo>
                <a:lnTo>
                  <a:pt x="8" y="1174"/>
                </a:lnTo>
                <a:lnTo>
                  <a:pt x="9" y="1174"/>
                </a:lnTo>
                <a:lnTo>
                  <a:pt x="9" y="1173"/>
                </a:lnTo>
                <a:lnTo>
                  <a:pt x="5" y="1170"/>
                </a:lnTo>
                <a:lnTo>
                  <a:pt x="5" y="1169"/>
                </a:lnTo>
                <a:lnTo>
                  <a:pt x="4" y="1169"/>
                </a:lnTo>
                <a:lnTo>
                  <a:pt x="4" y="1168"/>
                </a:lnTo>
                <a:lnTo>
                  <a:pt x="3" y="1168"/>
                </a:lnTo>
                <a:lnTo>
                  <a:pt x="3" y="1167"/>
                </a:lnTo>
                <a:lnTo>
                  <a:pt x="2" y="1167"/>
                </a:lnTo>
                <a:lnTo>
                  <a:pt x="2" y="1166"/>
                </a:lnTo>
                <a:lnTo>
                  <a:pt x="3" y="1166"/>
                </a:lnTo>
                <a:lnTo>
                  <a:pt x="3" y="1164"/>
                </a:lnTo>
                <a:lnTo>
                  <a:pt x="3" y="1163"/>
                </a:lnTo>
                <a:lnTo>
                  <a:pt x="3" y="1162"/>
                </a:lnTo>
                <a:lnTo>
                  <a:pt x="2" y="1162"/>
                </a:lnTo>
                <a:lnTo>
                  <a:pt x="2" y="1161"/>
                </a:lnTo>
                <a:lnTo>
                  <a:pt x="0" y="1161"/>
                </a:lnTo>
                <a:lnTo>
                  <a:pt x="0" y="1159"/>
                </a:lnTo>
                <a:lnTo>
                  <a:pt x="0" y="1158"/>
                </a:lnTo>
                <a:lnTo>
                  <a:pt x="0" y="1157"/>
                </a:lnTo>
                <a:lnTo>
                  <a:pt x="0" y="1156"/>
                </a:lnTo>
                <a:lnTo>
                  <a:pt x="2" y="1156"/>
                </a:lnTo>
                <a:lnTo>
                  <a:pt x="2" y="1154"/>
                </a:lnTo>
                <a:lnTo>
                  <a:pt x="2" y="1153"/>
                </a:lnTo>
                <a:lnTo>
                  <a:pt x="3" y="1153"/>
                </a:lnTo>
                <a:lnTo>
                  <a:pt x="3" y="1152"/>
                </a:lnTo>
                <a:lnTo>
                  <a:pt x="3" y="1151"/>
                </a:lnTo>
                <a:lnTo>
                  <a:pt x="3" y="1150"/>
                </a:lnTo>
                <a:lnTo>
                  <a:pt x="3" y="1148"/>
                </a:lnTo>
                <a:lnTo>
                  <a:pt x="2" y="1148"/>
                </a:lnTo>
                <a:lnTo>
                  <a:pt x="2" y="1147"/>
                </a:lnTo>
                <a:lnTo>
                  <a:pt x="2" y="1146"/>
                </a:lnTo>
                <a:lnTo>
                  <a:pt x="0" y="1146"/>
                </a:lnTo>
                <a:lnTo>
                  <a:pt x="0" y="1145"/>
                </a:lnTo>
                <a:lnTo>
                  <a:pt x="2" y="1145"/>
                </a:lnTo>
                <a:lnTo>
                  <a:pt x="2" y="1143"/>
                </a:lnTo>
                <a:lnTo>
                  <a:pt x="2" y="1142"/>
                </a:lnTo>
                <a:lnTo>
                  <a:pt x="3" y="1142"/>
                </a:lnTo>
                <a:lnTo>
                  <a:pt x="3" y="1141"/>
                </a:lnTo>
                <a:lnTo>
                  <a:pt x="3" y="1136"/>
                </a:lnTo>
                <a:lnTo>
                  <a:pt x="3" y="1135"/>
                </a:lnTo>
                <a:lnTo>
                  <a:pt x="4" y="1135"/>
                </a:lnTo>
                <a:lnTo>
                  <a:pt x="4" y="1134"/>
                </a:lnTo>
                <a:lnTo>
                  <a:pt x="4" y="1132"/>
                </a:lnTo>
                <a:lnTo>
                  <a:pt x="5" y="1132"/>
                </a:lnTo>
                <a:lnTo>
                  <a:pt x="5" y="1131"/>
                </a:lnTo>
                <a:lnTo>
                  <a:pt x="5" y="1130"/>
                </a:lnTo>
                <a:lnTo>
                  <a:pt x="6" y="1130"/>
                </a:lnTo>
                <a:lnTo>
                  <a:pt x="8" y="1130"/>
                </a:lnTo>
                <a:lnTo>
                  <a:pt x="9" y="1130"/>
                </a:lnTo>
                <a:lnTo>
                  <a:pt x="10" y="1130"/>
                </a:lnTo>
                <a:lnTo>
                  <a:pt x="10" y="1131"/>
                </a:lnTo>
                <a:lnTo>
                  <a:pt x="11" y="1131"/>
                </a:lnTo>
                <a:lnTo>
                  <a:pt x="13" y="1131"/>
                </a:lnTo>
                <a:lnTo>
                  <a:pt x="13" y="1132"/>
                </a:lnTo>
                <a:lnTo>
                  <a:pt x="14" y="1132"/>
                </a:lnTo>
                <a:lnTo>
                  <a:pt x="15" y="1132"/>
                </a:lnTo>
                <a:lnTo>
                  <a:pt x="16" y="1132"/>
                </a:lnTo>
                <a:lnTo>
                  <a:pt x="18" y="1132"/>
                </a:lnTo>
                <a:lnTo>
                  <a:pt x="20" y="1134"/>
                </a:lnTo>
                <a:lnTo>
                  <a:pt x="21" y="1134"/>
                </a:lnTo>
                <a:lnTo>
                  <a:pt x="21" y="1135"/>
                </a:lnTo>
                <a:lnTo>
                  <a:pt x="25" y="1137"/>
                </a:lnTo>
                <a:lnTo>
                  <a:pt x="26" y="1138"/>
                </a:lnTo>
                <a:lnTo>
                  <a:pt x="27" y="1138"/>
                </a:lnTo>
                <a:lnTo>
                  <a:pt x="29" y="1138"/>
                </a:lnTo>
                <a:lnTo>
                  <a:pt x="30" y="1138"/>
                </a:lnTo>
                <a:lnTo>
                  <a:pt x="30" y="1137"/>
                </a:lnTo>
                <a:lnTo>
                  <a:pt x="31" y="1137"/>
                </a:lnTo>
                <a:lnTo>
                  <a:pt x="31" y="1136"/>
                </a:lnTo>
                <a:lnTo>
                  <a:pt x="31" y="1135"/>
                </a:lnTo>
                <a:lnTo>
                  <a:pt x="31" y="1134"/>
                </a:lnTo>
                <a:lnTo>
                  <a:pt x="31" y="1132"/>
                </a:lnTo>
                <a:lnTo>
                  <a:pt x="32" y="1132"/>
                </a:lnTo>
                <a:lnTo>
                  <a:pt x="32" y="1131"/>
                </a:lnTo>
                <a:lnTo>
                  <a:pt x="34" y="1131"/>
                </a:lnTo>
                <a:lnTo>
                  <a:pt x="35" y="1131"/>
                </a:lnTo>
                <a:lnTo>
                  <a:pt x="35" y="1130"/>
                </a:lnTo>
                <a:lnTo>
                  <a:pt x="36" y="1130"/>
                </a:lnTo>
                <a:lnTo>
                  <a:pt x="36" y="1129"/>
                </a:lnTo>
                <a:lnTo>
                  <a:pt x="36" y="1127"/>
                </a:lnTo>
                <a:lnTo>
                  <a:pt x="35" y="1126"/>
                </a:lnTo>
                <a:lnTo>
                  <a:pt x="36" y="1126"/>
                </a:lnTo>
                <a:lnTo>
                  <a:pt x="36" y="1125"/>
                </a:lnTo>
                <a:lnTo>
                  <a:pt x="36" y="1124"/>
                </a:lnTo>
                <a:lnTo>
                  <a:pt x="37" y="1124"/>
                </a:lnTo>
                <a:lnTo>
                  <a:pt x="37" y="1122"/>
                </a:lnTo>
                <a:lnTo>
                  <a:pt x="38" y="1122"/>
                </a:lnTo>
                <a:lnTo>
                  <a:pt x="38" y="1121"/>
                </a:lnTo>
                <a:lnTo>
                  <a:pt x="40" y="1121"/>
                </a:lnTo>
                <a:lnTo>
                  <a:pt x="41" y="1121"/>
                </a:lnTo>
                <a:lnTo>
                  <a:pt x="42" y="1121"/>
                </a:lnTo>
                <a:lnTo>
                  <a:pt x="43" y="1121"/>
                </a:lnTo>
                <a:lnTo>
                  <a:pt x="43" y="1122"/>
                </a:lnTo>
                <a:lnTo>
                  <a:pt x="45" y="1122"/>
                </a:lnTo>
                <a:lnTo>
                  <a:pt x="46" y="1122"/>
                </a:lnTo>
                <a:lnTo>
                  <a:pt x="46" y="1121"/>
                </a:lnTo>
                <a:lnTo>
                  <a:pt x="47" y="1121"/>
                </a:lnTo>
                <a:lnTo>
                  <a:pt x="47" y="1120"/>
                </a:lnTo>
                <a:lnTo>
                  <a:pt x="48" y="1120"/>
                </a:lnTo>
                <a:lnTo>
                  <a:pt x="50" y="1120"/>
                </a:lnTo>
                <a:lnTo>
                  <a:pt x="51" y="1120"/>
                </a:lnTo>
                <a:lnTo>
                  <a:pt x="51" y="1121"/>
                </a:lnTo>
                <a:lnTo>
                  <a:pt x="52" y="1122"/>
                </a:lnTo>
                <a:lnTo>
                  <a:pt x="53" y="1122"/>
                </a:lnTo>
                <a:lnTo>
                  <a:pt x="54" y="1124"/>
                </a:lnTo>
                <a:lnTo>
                  <a:pt x="56" y="1124"/>
                </a:lnTo>
                <a:lnTo>
                  <a:pt x="57" y="1124"/>
                </a:lnTo>
                <a:lnTo>
                  <a:pt x="57" y="1125"/>
                </a:lnTo>
                <a:lnTo>
                  <a:pt x="58" y="1125"/>
                </a:lnTo>
                <a:lnTo>
                  <a:pt x="59" y="1125"/>
                </a:lnTo>
                <a:lnTo>
                  <a:pt x="61" y="1125"/>
                </a:lnTo>
                <a:lnTo>
                  <a:pt x="63" y="1125"/>
                </a:lnTo>
                <a:lnTo>
                  <a:pt x="64" y="1125"/>
                </a:lnTo>
                <a:lnTo>
                  <a:pt x="66" y="1125"/>
                </a:lnTo>
                <a:lnTo>
                  <a:pt x="67" y="1124"/>
                </a:lnTo>
                <a:lnTo>
                  <a:pt x="68" y="1124"/>
                </a:lnTo>
                <a:lnTo>
                  <a:pt x="69" y="1124"/>
                </a:lnTo>
                <a:lnTo>
                  <a:pt x="70" y="1124"/>
                </a:lnTo>
                <a:lnTo>
                  <a:pt x="70" y="1122"/>
                </a:lnTo>
                <a:lnTo>
                  <a:pt x="72" y="1122"/>
                </a:lnTo>
                <a:lnTo>
                  <a:pt x="72" y="1121"/>
                </a:lnTo>
                <a:lnTo>
                  <a:pt x="73" y="1121"/>
                </a:lnTo>
                <a:lnTo>
                  <a:pt x="73" y="1120"/>
                </a:lnTo>
                <a:lnTo>
                  <a:pt x="73" y="1119"/>
                </a:lnTo>
                <a:lnTo>
                  <a:pt x="74" y="1118"/>
                </a:lnTo>
                <a:lnTo>
                  <a:pt x="74" y="1116"/>
                </a:lnTo>
                <a:lnTo>
                  <a:pt x="74" y="1111"/>
                </a:lnTo>
                <a:lnTo>
                  <a:pt x="75" y="1106"/>
                </a:lnTo>
                <a:lnTo>
                  <a:pt x="75" y="1105"/>
                </a:lnTo>
                <a:lnTo>
                  <a:pt x="75" y="1104"/>
                </a:lnTo>
                <a:lnTo>
                  <a:pt x="77" y="1104"/>
                </a:lnTo>
                <a:lnTo>
                  <a:pt x="77" y="1103"/>
                </a:lnTo>
                <a:lnTo>
                  <a:pt x="77" y="1102"/>
                </a:lnTo>
                <a:lnTo>
                  <a:pt x="78" y="1102"/>
                </a:lnTo>
                <a:lnTo>
                  <a:pt x="78" y="1100"/>
                </a:lnTo>
                <a:lnTo>
                  <a:pt x="78" y="1099"/>
                </a:lnTo>
                <a:lnTo>
                  <a:pt x="78" y="1098"/>
                </a:lnTo>
                <a:lnTo>
                  <a:pt x="78" y="1097"/>
                </a:lnTo>
                <a:lnTo>
                  <a:pt x="78" y="1095"/>
                </a:lnTo>
                <a:lnTo>
                  <a:pt x="77" y="1095"/>
                </a:lnTo>
                <a:lnTo>
                  <a:pt x="77" y="1094"/>
                </a:lnTo>
                <a:lnTo>
                  <a:pt x="77" y="1093"/>
                </a:lnTo>
                <a:lnTo>
                  <a:pt x="77" y="1092"/>
                </a:lnTo>
                <a:lnTo>
                  <a:pt x="77" y="1090"/>
                </a:lnTo>
                <a:lnTo>
                  <a:pt x="77" y="1089"/>
                </a:lnTo>
                <a:lnTo>
                  <a:pt x="77" y="1088"/>
                </a:lnTo>
                <a:lnTo>
                  <a:pt x="78" y="1087"/>
                </a:lnTo>
                <a:lnTo>
                  <a:pt x="82" y="1084"/>
                </a:lnTo>
                <a:lnTo>
                  <a:pt x="83" y="1083"/>
                </a:lnTo>
                <a:lnTo>
                  <a:pt x="84" y="1083"/>
                </a:lnTo>
                <a:lnTo>
                  <a:pt x="85" y="1082"/>
                </a:lnTo>
                <a:lnTo>
                  <a:pt x="86" y="1081"/>
                </a:lnTo>
                <a:lnTo>
                  <a:pt x="86" y="1079"/>
                </a:lnTo>
                <a:lnTo>
                  <a:pt x="88" y="1079"/>
                </a:lnTo>
                <a:lnTo>
                  <a:pt x="88" y="1078"/>
                </a:lnTo>
                <a:lnTo>
                  <a:pt x="88" y="1077"/>
                </a:lnTo>
                <a:lnTo>
                  <a:pt x="89" y="1077"/>
                </a:lnTo>
                <a:lnTo>
                  <a:pt x="89" y="1076"/>
                </a:lnTo>
                <a:lnTo>
                  <a:pt x="89" y="1074"/>
                </a:lnTo>
                <a:lnTo>
                  <a:pt x="89" y="1073"/>
                </a:lnTo>
                <a:lnTo>
                  <a:pt x="90" y="1073"/>
                </a:lnTo>
                <a:lnTo>
                  <a:pt x="90" y="1072"/>
                </a:lnTo>
                <a:lnTo>
                  <a:pt x="91" y="1072"/>
                </a:lnTo>
                <a:lnTo>
                  <a:pt x="91" y="1071"/>
                </a:lnTo>
                <a:lnTo>
                  <a:pt x="93" y="1071"/>
                </a:lnTo>
                <a:lnTo>
                  <a:pt x="94" y="1071"/>
                </a:lnTo>
                <a:lnTo>
                  <a:pt x="95" y="1071"/>
                </a:lnTo>
                <a:lnTo>
                  <a:pt x="96" y="1071"/>
                </a:lnTo>
                <a:lnTo>
                  <a:pt x="98" y="1071"/>
                </a:lnTo>
                <a:lnTo>
                  <a:pt x="98" y="1072"/>
                </a:lnTo>
                <a:lnTo>
                  <a:pt x="101" y="1074"/>
                </a:lnTo>
                <a:lnTo>
                  <a:pt x="101" y="1076"/>
                </a:lnTo>
                <a:lnTo>
                  <a:pt x="102" y="1076"/>
                </a:lnTo>
                <a:lnTo>
                  <a:pt x="102" y="1077"/>
                </a:lnTo>
                <a:lnTo>
                  <a:pt x="102" y="1078"/>
                </a:lnTo>
                <a:lnTo>
                  <a:pt x="104" y="1078"/>
                </a:lnTo>
                <a:lnTo>
                  <a:pt x="105" y="1078"/>
                </a:lnTo>
                <a:lnTo>
                  <a:pt x="105" y="1079"/>
                </a:lnTo>
                <a:lnTo>
                  <a:pt x="106" y="1079"/>
                </a:lnTo>
                <a:lnTo>
                  <a:pt x="106" y="1081"/>
                </a:lnTo>
                <a:lnTo>
                  <a:pt x="109" y="1083"/>
                </a:lnTo>
                <a:lnTo>
                  <a:pt x="109" y="1084"/>
                </a:lnTo>
                <a:lnTo>
                  <a:pt x="110" y="1084"/>
                </a:lnTo>
                <a:lnTo>
                  <a:pt x="110" y="1086"/>
                </a:lnTo>
                <a:lnTo>
                  <a:pt x="111" y="1086"/>
                </a:lnTo>
                <a:lnTo>
                  <a:pt x="112" y="1086"/>
                </a:lnTo>
                <a:lnTo>
                  <a:pt x="112" y="1087"/>
                </a:lnTo>
                <a:lnTo>
                  <a:pt x="114" y="1087"/>
                </a:lnTo>
                <a:lnTo>
                  <a:pt x="114" y="1088"/>
                </a:lnTo>
                <a:lnTo>
                  <a:pt x="115" y="1089"/>
                </a:lnTo>
                <a:lnTo>
                  <a:pt x="115" y="1088"/>
                </a:lnTo>
                <a:lnTo>
                  <a:pt x="118" y="1084"/>
                </a:lnTo>
                <a:lnTo>
                  <a:pt x="121" y="1079"/>
                </a:lnTo>
                <a:lnTo>
                  <a:pt x="121" y="1078"/>
                </a:lnTo>
                <a:lnTo>
                  <a:pt x="122" y="1078"/>
                </a:lnTo>
                <a:lnTo>
                  <a:pt x="122" y="1077"/>
                </a:lnTo>
                <a:lnTo>
                  <a:pt x="125" y="1071"/>
                </a:lnTo>
                <a:lnTo>
                  <a:pt x="126" y="1071"/>
                </a:lnTo>
                <a:lnTo>
                  <a:pt x="134" y="1066"/>
                </a:lnTo>
                <a:lnTo>
                  <a:pt x="136" y="1065"/>
                </a:lnTo>
                <a:lnTo>
                  <a:pt x="137" y="1065"/>
                </a:lnTo>
                <a:lnTo>
                  <a:pt x="138" y="1065"/>
                </a:lnTo>
                <a:lnTo>
                  <a:pt x="139" y="1065"/>
                </a:lnTo>
                <a:lnTo>
                  <a:pt x="139" y="1063"/>
                </a:lnTo>
                <a:lnTo>
                  <a:pt x="141" y="1063"/>
                </a:lnTo>
                <a:lnTo>
                  <a:pt x="142" y="1063"/>
                </a:lnTo>
                <a:lnTo>
                  <a:pt x="142" y="1062"/>
                </a:lnTo>
                <a:lnTo>
                  <a:pt x="143" y="1061"/>
                </a:lnTo>
                <a:lnTo>
                  <a:pt x="143" y="1060"/>
                </a:lnTo>
                <a:lnTo>
                  <a:pt x="142" y="1060"/>
                </a:lnTo>
                <a:lnTo>
                  <a:pt x="142" y="1058"/>
                </a:lnTo>
                <a:lnTo>
                  <a:pt x="141" y="1058"/>
                </a:lnTo>
                <a:lnTo>
                  <a:pt x="141" y="1057"/>
                </a:lnTo>
                <a:lnTo>
                  <a:pt x="141" y="1056"/>
                </a:lnTo>
                <a:lnTo>
                  <a:pt x="141" y="1055"/>
                </a:lnTo>
                <a:lnTo>
                  <a:pt x="141" y="1054"/>
                </a:lnTo>
                <a:lnTo>
                  <a:pt x="141" y="1052"/>
                </a:lnTo>
                <a:lnTo>
                  <a:pt x="141" y="1051"/>
                </a:lnTo>
                <a:lnTo>
                  <a:pt x="141" y="1050"/>
                </a:lnTo>
                <a:lnTo>
                  <a:pt x="141" y="1049"/>
                </a:lnTo>
                <a:lnTo>
                  <a:pt x="141" y="1047"/>
                </a:lnTo>
                <a:lnTo>
                  <a:pt x="139" y="1047"/>
                </a:lnTo>
                <a:lnTo>
                  <a:pt x="139" y="1046"/>
                </a:lnTo>
                <a:lnTo>
                  <a:pt x="139" y="1045"/>
                </a:lnTo>
                <a:lnTo>
                  <a:pt x="141" y="1045"/>
                </a:lnTo>
                <a:lnTo>
                  <a:pt x="139" y="1045"/>
                </a:lnTo>
                <a:lnTo>
                  <a:pt x="139" y="1044"/>
                </a:lnTo>
                <a:lnTo>
                  <a:pt x="139" y="1042"/>
                </a:lnTo>
                <a:lnTo>
                  <a:pt x="138" y="1042"/>
                </a:lnTo>
                <a:lnTo>
                  <a:pt x="138" y="1041"/>
                </a:lnTo>
                <a:lnTo>
                  <a:pt x="138" y="1040"/>
                </a:lnTo>
                <a:lnTo>
                  <a:pt x="137" y="1039"/>
                </a:lnTo>
                <a:lnTo>
                  <a:pt x="137" y="1038"/>
                </a:lnTo>
                <a:lnTo>
                  <a:pt x="136" y="1038"/>
                </a:lnTo>
                <a:lnTo>
                  <a:pt x="136" y="1036"/>
                </a:lnTo>
                <a:lnTo>
                  <a:pt x="136" y="1035"/>
                </a:lnTo>
                <a:lnTo>
                  <a:pt x="134" y="1035"/>
                </a:lnTo>
                <a:lnTo>
                  <a:pt x="134" y="1034"/>
                </a:lnTo>
                <a:lnTo>
                  <a:pt x="134" y="1033"/>
                </a:lnTo>
                <a:lnTo>
                  <a:pt x="134" y="1031"/>
                </a:lnTo>
                <a:lnTo>
                  <a:pt x="134" y="1030"/>
                </a:lnTo>
                <a:lnTo>
                  <a:pt x="133" y="1030"/>
                </a:lnTo>
                <a:lnTo>
                  <a:pt x="133" y="1029"/>
                </a:lnTo>
                <a:lnTo>
                  <a:pt x="133" y="1028"/>
                </a:lnTo>
                <a:lnTo>
                  <a:pt x="127" y="1017"/>
                </a:lnTo>
                <a:lnTo>
                  <a:pt x="126" y="983"/>
                </a:lnTo>
                <a:lnTo>
                  <a:pt x="126" y="978"/>
                </a:lnTo>
                <a:lnTo>
                  <a:pt x="126" y="967"/>
                </a:lnTo>
                <a:lnTo>
                  <a:pt x="126" y="966"/>
                </a:lnTo>
                <a:lnTo>
                  <a:pt x="126" y="965"/>
                </a:lnTo>
                <a:lnTo>
                  <a:pt x="127" y="964"/>
                </a:lnTo>
                <a:lnTo>
                  <a:pt x="127" y="962"/>
                </a:lnTo>
                <a:lnTo>
                  <a:pt x="127" y="961"/>
                </a:lnTo>
                <a:lnTo>
                  <a:pt x="127" y="960"/>
                </a:lnTo>
                <a:lnTo>
                  <a:pt x="127" y="959"/>
                </a:lnTo>
                <a:lnTo>
                  <a:pt x="127" y="957"/>
                </a:lnTo>
                <a:lnTo>
                  <a:pt x="128" y="956"/>
                </a:lnTo>
                <a:lnTo>
                  <a:pt x="128" y="955"/>
                </a:lnTo>
                <a:lnTo>
                  <a:pt x="128" y="954"/>
                </a:lnTo>
                <a:lnTo>
                  <a:pt x="130" y="948"/>
                </a:lnTo>
                <a:lnTo>
                  <a:pt x="130" y="935"/>
                </a:lnTo>
                <a:lnTo>
                  <a:pt x="130" y="933"/>
                </a:lnTo>
                <a:lnTo>
                  <a:pt x="128" y="922"/>
                </a:lnTo>
                <a:lnTo>
                  <a:pt x="127" y="913"/>
                </a:lnTo>
                <a:lnTo>
                  <a:pt x="127" y="905"/>
                </a:lnTo>
                <a:lnTo>
                  <a:pt x="126" y="896"/>
                </a:lnTo>
                <a:lnTo>
                  <a:pt x="127" y="889"/>
                </a:lnTo>
                <a:lnTo>
                  <a:pt x="126" y="886"/>
                </a:lnTo>
                <a:lnTo>
                  <a:pt x="126" y="879"/>
                </a:lnTo>
                <a:lnTo>
                  <a:pt x="126" y="875"/>
                </a:lnTo>
                <a:lnTo>
                  <a:pt x="122" y="858"/>
                </a:lnTo>
                <a:lnTo>
                  <a:pt x="122" y="847"/>
                </a:lnTo>
                <a:lnTo>
                  <a:pt x="120" y="838"/>
                </a:lnTo>
                <a:lnTo>
                  <a:pt x="134" y="801"/>
                </a:lnTo>
                <a:lnTo>
                  <a:pt x="137" y="799"/>
                </a:lnTo>
                <a:lnTo>
                  <a:pt x="137" y="797"/>
                </a:lnTo>
                <a:lnTo>
                  <a:pt x="141" y="791"/>
                </a:lnTo>
                <a:lnTo>
                  <a:pt x="150" y="767"/>
                </a:lnTo>
                <a:lnTo>
                  <a:pt x="161" y="741"/>
                </a:lnTo>
                <a:lnTo>
                  <a:pt x="163" y="724"/>
                </a:lnTo>
                <a:lnTo>
                  <a:pt x="163" y="721"/>
                </a:lnTo>
                <a:lnTo>
                  <a:pt x="163" y="719"/>
                </a:lnTo>
                <a:lnTo>
                  <a:pt x="164" y="717"/>
                </a:lnTo>
                <a:lnTo>
                  <a:pt x="166" y="710"/>
                </a:lnTo>
                <a:lnTo>
                  <a:pt x="166" y="699"/>
                </a:lnTo>
                <a:lnTo>
                  <a:pt x="166" y="695"/>
                </a:lnTo>
                <a:lnTo>
                  <a:pt x="168" y="692"/>
                </a:lnTo>
                <a:lnTo>
                  <a:pt x="169" y="688"/>
                </a:lnTo>
                <a:lnTo>
                  <a:pt x="169" y="684"/>
                </a:lnTo>
                <a:lnTo>
                  <a:pt x="169" y="682"/>
                </a:lnTo>
                <a:lnTo>
                  <a:pt x="250" y="648"/>
                </a:lnTo>
                <a:lnTo>
                  <a:pt x="315" y="612"/>
                </a:lnTo>
                <a:lnTo>
                  <a:pt x="331" y="603"/>
                </a:lnTo>
                <a:lnTo>
                  <a:pt x="362" y="636"/>
                </a:lnTo>
                <a:lnTo>
                  <a:pt x="353" y="636"/>
                </a:lnTo>
                <a:lnTo>
                  <a:pt x="340" y="639"/>
                </a:lnTo>
                <a:lnTo>
                  <a:pt x="339" y="641"/>
                </a:lnTo>
                <a:lnTo>
                  <a:pt x="335" y="642"/>
                </a:lnTo>
                <a:lnTo>
                  <a:pt x="333" y="644"/>
                </a:lnTo>
                <a:lnTo>
                  <a:pt x="331" y="645"/>
                </a:lnTo>
                <a:lnTo>
                  <a:pt x="329" y="648"/>
                </a:lnTo>
                <a:lnTo>
                  <a:pt x="325" y="653"/>
                </a:lnTo>
                <a:lnTo>
                  <a:pt x="321" y="657"/>
                </a:lnTo>
                <a:lnTo>
                  <a:pt x="315" y="660"/>
                </a:lnTo>
                <a:lnTo>
                  <a:pt x="312" y="662"/>
                </a:lnTo>
                <a:lnTo>
                  <a:pt x="307" y="671"/>
                </a:lnTo>
                <a:lnTo>
                  <a:pt x="305" y="674"/>
                </a:lnTo>
                <a:lnTo>
                  <a:pt x="303" y="677"/>
                </a:lnTo>
                <a:lnTo>
                  <a:pt x="298" y="682"/>
                </a:lnTo>
                <a:lnTo>
                  <a:pt x="297" y="683"/>
                </a:lnTo>
                <a:lnTo>
                  <a:pt x="296" y="689"/>
                </a:lnTo>
                <a:lnTo>
                  <a:pt x="296" y="693"/>
                </a:lnTo>
                <a:lnTo>
                  <a:pt x="294" y="695"/>
                </a:lnTo>
                <a:lnTo>
                  <a:pt x="292" y="696"/>
                </a:lnTo>
                <a:lnTo>
                  <a:pt x="288" y="699"/>
                </a:lnTo>
                <a:lnTo>
                  <a:pt x="287" y="701"/>
                </a:lnTo>
                <a:lnTo>
                  <a:pt x="283" y="710"/>
                </a:lnTo>
                <a:lnTo>
                  <a:pt x="283" y="714"/>
                </a:lnTo>
                <a:lnTo>
                  <a:pt x="283" y="715"/>
                </a:lnTo>
                <a:lnTo>
                  <a:pt x="286" y="717"/>
                </a:lnTo>
                <a:lnTo>
                  <a:pt x="288" y="720"/>
                </a:lnTo>
                <a:lnTo>
                  <a:pt x="297" y="725"/>
                </a:lnTo>
                <a:lnTo>
                  <a:pt x="299" y="728"/>
                </a:lnTo>
                <a:lnTo>
                  <a:pt x="307" y="738"/>
                </a:lnTo>
                <a:lnTo>
                  <a:pt x="312" y="742"/>
                </a:lnTo>
                <a:lnTo>
                  <a:pt x="315" y="743"/>
                </a:lnTo>
                <a:lnTo>
                  <a:pt x="325" y="753"/>
                </a:lnTo>
                <a:lnTo>
                  <a:pt x="330" y="757"/>
                </a:lnTo>
                <a:lnTo>
                  <a:pt x="333" y="757"/>
                </a:lnTo>
                <a:lnTo>
                  <a:pt x="342" y="759"/>
                </a:lnTo>
                <a:lnTo>
                  <a:pt x="352" y="762"/>
                </a:lnTo>
                <a:lnTo>
                  <a:pt x="369" y="774"/>
                </a:lnTo>
                <a:lnTo>
                  <a:pt x="374" y="775"/>
                </a:lnTo>
                <a:lnTo>
                  <a:pt x="379" y="777"/>
                </a:lnTo>
                <a:lnTo>
                  <a:pt x="383" y="778"/>
                </a:lnTo>
                <a:lnTo>
                  <a:pt x="392" y="777"/>
                </a:lnTo>
                <a:lnTo>
                  <a:pt x="395" y="777"/>
                </a:lnTo>
                <a:lnTo>
                  <a:pt x="411" y="780"/>
                </a:lnTo>
                <a:lnTo>
                  <a:pt x="419" y="783"/>
                </a:lnTo>
                <a:lnTo>
                  <a:pt x="427" y="785"/>
                </a:lnTo>
                <a:lnTo>
                  <a:pt x="435" y="790"/>
                </a:lnTo>
                <a:lnTo>
                  <a:pt x="447" y="793"/>
                </a:lnTo>
                <a:lnTo>
                  <a:pt x="457" y="794"/>
                </a:lnTo>
                <a:lnTo>
                  <a:pt x="465" y="800"/>
                </a:lnTo>
                <a:lnTo>
                  <a:pt x="480" y="799"/>
                </a:lnTo>
                <a:lnTo>
                  <a:pt x="489" y="794"/>
                </a:lnTo>
                <a:lnTo>
                  <a:pt x="496" y="793"/>
                </a:lnTo>
                <a:lnTo>
                  <a:pt x="499" y="794"/>
                </a:lnTo>
                <a:lnTo>
                  <a:pt x="502" y="791"/>
                </a:lnTo>
                <a:lnTo>
                  <a:pt x="505" y="791"/>
                </a:lnTo>
                <a:lnTo>
                  <a:pt x="516" y="790"/>
                </a:lnTo>
                <a:lnTo>
                  <a:pt x="523" y="790"/>
                </a:lnTo>
                <a:lnTo>
                  <a:pt x="531" y="791"/>
                </a:lnTo>
                <a:lnTo>
                  <a:pt x="537" y="793"/>
                </a:lnTo>
                <a:lnTo>
                  <a:pt x="540" y="794"/>
                </a:lnTo>
                <a:lnTo>
                  <a:pt x="542" y="796"/>
                </a:lnTo>
                <a:lnTo>
                  <a:pt x="544" y="800"/>
                </a:lnTo>
                <a:lnTo>
                  <a:pt x="545" y="802"/>
                </a:lnTo>
                <a:lnTo>
                  <a:pt x="548" y="804"/>
                </a:lnTo>
                <a:lnTo>
                  <a:pt x="558" y="806"/>
                </a:lnTo>
                <a:lnTo>
                  <a:pt x="574" y="809"/>
                </a:lnTo>
                <a:lnTo>
                  <a:pt x="584" y="801"/>
                </a:lnTo>
                <a:lnTo>
                  <a:pt x="593" y="802"/>
                </a:lnTo>
                <a:lnTo>
                  <a:pt x="601" y="800"/>
                </a:lnTo>
                <a:lnTo>
                  <a:pt x="608" y="795"/>
                </a:lnTo>
                <a:lnTo>
                  <a:pt x="616" y="795"/>
                </a:lnTo>
                <a:lnTo>
                  <a:pt x="618" y="795"/>
                </a:lnTo>
                <a:lnTo>
                  <a:pt x="623" y="794"/>
                </a:lnTo>
                <a:lnTo>
                  <a:pt x="627" y="794"/>
                </a:lnTo>
                <a:lnTo>
                  <a:pt x="643" y="796"/>
                </a:lnTo>
                <a:lnTo>
                  <a:pt x="649" y="796"/>
                </a:lnTo>
                <a:lnTo>
                  <a:pt x="665" y="796"/>
                </a:lnTo>
                <a:lnTo>
                  <a:pt x="666" y="796"/>
                </a:lnTo>
                <a:lnTo>
                  <a:pt x="668" y="794"/>
                </a:lnTo>
                <a:lnTo>
                  <a:pt x="672" y="793"/>
                </a:lnTo>
                <a:lnTo>
                  <a:pt x="675" y="793"/>
                </a:lnTo>
                <a:lnTo>
                  <a:pt x="678" y="794"/>
                </a:lnTo>
                <a:lnTo>
                  <a:pt x="686" y="796"/>
                </a:lnTo>
                <a:lnTo>
                  <a:pt x="692" y="797"/>
                </a:lnTo>
                <a:lnTo>
                  <a:pt x="702" y="801"/>
                </a:lnTo>
                <a:lnTo>
                  <a:pt x="704" y="802"/>
                </a:lnTo>
                <a:lnTo>
                  <a:pt x="710" y="810"/>
                </a:lnTo>
                <a:lnTo>
                  <a:pt x="716" y="812"/>
                </a:lnTo>
                <a:lnTo>
                  <a:pt x="718" y="812"/>
                </a:lnTo>
                <a:lnTo>
                  <a:pt x="719" y="810"/>
                </a:lnTo>
                <a:lnTo>
                  <a:pt x="720" y="807"/>
                </a:lnTo>
                <a:lnTo>
                  <a:pt x="720" y="805"/>
                </a:lnTo>
                <a:lnTo>
                  <a:pt x="724" y="801"/>
                </a:lnTo>
                <a:lnTo>
                  <a:pt x="725" y="799"/>
                </a:lnTo>
                <a:lnTo>
                  <a:pt x="724" y="796"/>
                </a:lnTo>
                <a:lnTo>
                  <a:pt x="723" y="796"/>
                </a:lnTo>
                <a:lnTo>
                  <a:pt x="716" y="795"/>
                </a:lnTo>
                <a:lnTo>
                  <a:pt x="709" y="791"/>
                </a:lnTo>
                <a:lnTo>
                  <a:pt x="708" y="789"/>
                </a:lnTo>
                <a:lnTo>
                  <a:pt x="707" y="786"/>
                </a:lnTo>
                <a:lnTo>
                  <a:pt x="708" y="785"/>
                </a:lnTo>
                <a:lnTo>
                  <a:pt x="709" y="784"/>
                </a:lnTo>
                <a:lnTo>
                  <a:pt x="709" y="783"/>
                </a:lnTo>
                <a:lnTo>
                  <a:pt x="709" y="781"/>
                </a:lnTo>
                <a:lnTo>
                  <a:pt x="709" y="780"/>
                </a:lnTo>
                <a:lnTo>
                  <a:pt x="710" y="779"/>
                </a:lnTo>
                <a:lnTo>
                  <a:pt x="719" y="779"/>
                </a:lnTo>
                <a:lnTo>
                  <a:pt x="721" y="778"/>
                </a:lnTo>
                <a:lnTo>
                  <a:pt x="725" y="775"/>
                </a:lnTo>
                <a:lnTo>
                  <a:pt x="729" y="770"/>
                </a:lnTo>
                <a:lnTo>
                  <a:pt x="732" y="765"/>
                </a:lnTo>
                <a:lnTo>
                  <a:pt x="735" y="762"/>
                </a:lnTo>
                <a:lnTo>
                  <a:pt x="739" y="759"/>
                </a:lnTo>
                <a:lnTo>
                  <a:pt x="746" y="756"/>
                </a:lnTo>
                <a:lnTo>
                  <a:pt x="758" y="751"/>
                </a:lnTo>
                <a:lnTo>
                  <a:pt x="775" y="744"/>
                </a:lnTo>
                <a:lnTo>
                  <a:pt x="778" y="742"/>
                </a:lnTo>
                <a:lnTo>
                  <a:pt x="780" y="737"/>
                </a:lnTo>
                <a:lnTo>
                  <a:pt x="784" y="728"/>
                </a:lnTo>
                <a:lnTo>
                  <a:pt x="785" y="726"/>
                </a:lnTo>
                <a:lnTo>
                  <a:pt x="789" y="724"/>
                </a:lnTo>
                <a:lnTo>
                  <a:pt x="811" y="709"/>
                </a:lnTo>
                <a:lnTo>
                  <a:pt x="816" y="709"/>
                </a:lnTo>
                <a:lnTo>
                  <a:pt x="817" y="708"/>
                </a:lnTo>
                <a:lnTo>
                  <a:pt x="825" y="705"/>
                </a:lnTo>
                <a:lnTo>
                  <a:pt x="827" y="704"/>
                </a:lnTo>
                <a:lnTo>
                  <a:pt x="833" y="705"/>
                </a:lnTo>
                <a:lnTo>
                  <a:pt x="841" y="705"/>
                </a:lnTo>
                <a:lnTo>
                  <a:pt x="846" y="705"/>
                </a:lnTo>
                <a:lnTo>
                  <a:pt x="852" y="704"/>
                </a:lnTo>
                <a:lnTo>
                  <a:pt x="858" y="700"/>
                </a:lnTo>
                <a:lnTo>
                  <a:pt x="863" y="699"/>
                </a:lnTo>
                <a:lnTo>
                  <a:pt x="867" y="696"/>
                </a:lnTo>
                <a:lnTo>
                  <a:pt x="869" y="699"/>
                </a:lnTo>
                <a:lnTo>
                  <a:pt x="873" y="703"/>
                </a:lnTo>
                <a:lnTo>
                  <a:pt x="874" y="706"/>
                </a:lnTo>
                <a:lnTo>
                  <a:pt x="869" y="721"/>
                </a:lnTo>
                <a:lnTo>
                  <a:pt x="867" y="726"/>
                </a:lnTo>
                <a:lnTo>
                  <a:pt x="863" y="732"/>
                </a:lnTo>
                <a:lnTo>
                  <a:pt x="854" y="743"/>
                </a:lnTo>
                <a:lnTo>
                  <a:pt x="851" y="748"/>
                </a:lnTo>
                <a:lnTo>
                  <a:pt x="849" y="751"/>
                </a:lnTo>
                <a:lnTo>
                  <a:pt x="849" y="752"/>
                </a:lnTo>
                <a:lnTo>
                  <a:pt x="852" y="756"/>
                </a:lnTo>
                <a:lnTo>
                  <a:pt x="858" y="759"/>
                </a:lnTo>
                <a:lnTo>
                  <a:pt x="863" y="762"/>
                </a:lnTo>
                <a:lnTo>
                  <a:pt x="867" y="761"/>
                </a:lnTo>
                <a:lnTo>
                  <a:pt x="871" y="759"/>
                </a:lnTo>
                <a:lnTo>
                  <a:pt x="874" y="758"/>
                </a:lnTo>
                <a:lnTo>
                  <a:pt x="880" y="758"/>
                </a:lnTo>
                <a:lnTo>
                  <a:pt x="886" y="758"/>
                </a:lnTo>
                <a:lnTo>
                  <a:pt x="894" y="759"/>
                </a:lnTo>
                <a:lnTo>
                  <a:pt x="913" y="765"/>
                </a:lnTo>
                <a:lnTo>
                  <a:pt x="918" y="764"/>
                </a:lnTo>
                <a:lnTo>
                  <a:pt x="924" y="759"/>
                </a:lnTo>
                <a:lnTo>
                  <a:pt x="928" y="757"/>
                </a:lnTo>
                <a:lnTo>
                  <a:pt x="931" y="756"/>
                </a:lnTo>
                <a:lnTo>
                  <a:pt x="937" y="756"/>
                </a:lnTo>
                <a:lnTo>
                  <a:pt x="942" y="753"/>
                </a:lnTo>
                <a:lnTo>
                  <a:pt x="943" y="752"/>
                </a:lnTo>
                <a:lnTo>
                  <a:pt x="947" y="744"/>
                </a:lnTo>
                <a:lnTo>
                  <a:pt x="948" y="740"/>
                </a:lnTo>
                <a:lnTo>
                  <a:pt x="949" y="735"/>
                </a:lnTo>
                <a:lnTo>
                  <a:pt x="950" y="731"/>
                </a:lnTo>
                <a:lnTo>
                  <a:pt x="953" y="727"/>
                </a:lnTo>
                <a:lnTo>
                  <a:pt x="956" y="725"/>
                </a:lnTo>
                <a:lnTo>
                  <a:pt x="959" y="724"/>
                </a:lnTo>
                <a:lnTo>
                  <a:pt x="959" y="720"/>
                </a:lnTo>
                <a:lnTo>
                  <a:pt x="963" y="710"/>
                </a:lnTo>
                <a:lnTo>
                  <a:pt x="964" y="703"/>
                </a:lnTo>
                <a:lnTo>
                  <a:pt x="966" y="696"/>
                </a:lnTo>
                <a:lnTo>
                  <a:pt x="967" y="695"/>
                </a:lnTo>
                <a:lnTo>
                  <a:pt x="970" y="693"/>
                </a:lnTo>
                <a:lnTo>
                  <a:pt x="970" y="692"/>
                </a:lnTo>
                <a:lnTo>
                  <a:pt x="969" y="685"/>
                </a:lnTo>
                <a:lnTo>
                  <a:pt x="979" y="683"/>
                </a:lnTo>
                <a:lnTo>
                  <a:pt x="982" y="684"/>
                </a:lnTo>
                <a:lnTo>
                  <a:pt x="986" y="687"/>
                </a:lnTo>
                <a:lnTo>
                  <a:pt x="988" y="685"/>
                </a:lnTo>
                <a:lnTo>
                  <a:pt x="998" y="674"/>
                </a:lnTo>
                <a:lnTo>
                  <a:pt x="1001" y="676"/>
                </a:lnTo>
                <a:lnTo>
                  <a:pt x="1003" y="678"/>
                </a:lnTo>
                <a:lnTo>
                  <a:pt x="1007" y="677"/>
                </a:lnTo>
                <a:lnTo>
                  <a:pt x="1013" y="674"/>
                </a:lnTo>
                <a:lnTo>
                  <a:pt x="1014" y="676"/>
                </a:lnTo>
                <a:lnTo>
                  <a:pt x="1017" y="679"/>
                </a:lnTo>
                <a:lnTo>
                  <a:pt x="1018" y="680"/>
                </a:lnTo>
                <a:lnTo>
                  <a:pt x="1019" y="680"/>
                </a:lnTo>
                <a:lnTo>
                  <a:pt x="1020" y="680"/>
                </a:lnTo>
                <a:lnTo>
                  <a:pt x="1022" y="678"/>
                </a:lnTo>
                <a:lnTo>
                  <a:pt x="1022" y="676"/>
                </a:lnTo>
                <a:lnTo>
                  <a:pt x="1022" y="674"/>
                </a:lnTo>
                <a:lnTo>
                  <a:pt x="1025" y="673"/>
                </a:lnTo>
                <a:lnTo>
                  <a:pt x="1030" y="669"/>
                </a:lnTo>
                <a:lnTo>
                  <a:pt x="1033" y="667"/>
                </a:lnTo>
                <a:lnTo>
                  <a:pt x="1040" y="661"/>
                </a:lnTo>
                <a:lnTo>
                  <a:pt x="1044" y="657"/>
                </a:lnTo>
                <a:lnTo>
                  <a:pt x="1049" y="653"/>
                </a:lnTo>
                <a:lnTo>
                  <a:pt x="1050" y="651"/>
                </a:lnTo>
                <a:lnTo>
                  <a:pt x="1051" y="650"/>
                </a:lnTo>
                <a:lnTo>
                  <a:pt x="1054" y="647"/>
                </a:lnTo>
                <a:lnTo>
                  <a:pt x="1054" y="644"/>
                </a:lnTo>
                <a:lnTo>
                  <a:pt x="1055" y="642"/>
                </a:lnTo>
                <a:lnTo>
                  <a:pt x="1058" y="642"/>
                </a:lnTo>
                <a:lnTo>
                  <a:pt x="1060" y="641"/>
                </a:lnTo>
                <a:lnTo>
                  <a:pt x="1061" y="637"/>
                </a:lnTo>
                <a:lnTo>
                  <a:pt x="1061" y="635"/>
                </a:lnTo>
                <a:lnTo>
                  <a:pt x="1062" y="630"/>
                </a:lnTo>
                <a:lnTo>
                  <a:pt x="1061" y="626"/>
                </a:lnTo>
                <a:lnTo>
                  <a:pt x="1060" y="621"/>
                </a:lnTo>
                <a:lnTo>
                  <a:pt x="1060" y="618"/>
                </a:lnTo>
                <a:lnTo>
                  <a:pt x="1058" y="614"/>
                </a:lnTo>
                <a:lnTo>
                  <a:pt x="1057" y="612"/>
                </a:lnTo>
                <a:lnTo>
                  <a:pt x="1058" y="608"/>
                </a:lnTo>
                <a:lnTo>
                  <a:pt x="1057" y="604"/>
                </a:lnTo>
                <a:lnTo>
                  <a:pt x="1061" y="598"/>
                </a:lnTo>
                <a:lnTo>
                  <a:pt x="1061" y="596"/>
                </a:lnTo>
                <a:lnTo>
                  <a:pt x="1061" y="593"/>
                </a:lnTo>
                <a:lnTo>
                  <a:pt x="1061" y="591"/>
                </a:lnTo>
                <a:lnTo>
                  <a:pt x="1057" y="586"/>
                </a:lnTo>
                <a:lnTo>
                  <a:pt x="1055" y="580"/>
                </a:lnTo>
                <a:lnTo>
                  <a:pt x="1054" y="578"/>
                </a:lnTo>
                <a:lnTo>
                  <a:pt x="1050" y="575"/>
                </a:lnTo>
                <a:lnTo>
                  <a:pt x="1047" y="573"/>
                </a:lnTo>
                <a:lnTo>
                  <a:pt x="1047" y="571"/>
                </a:lnTo>
                <a:lnTo>
                  <a:pt x="1045" y="562"/>
                </a:lnTo>
                <a:lnTo>
                  <a:pt x="1046" y="559"/>
                </a:lnTo>
                <a:lnTo>
                  <a:pt x="1047" y="557"/>
                </a:lnTo>
                <a:lnTo>
                  <a:pt x="1050" y="556"/>
                </a:lnTo>
                <a:lnTo>
                  <a:pt x="1056" y="551"/>
                </a:lnTo>
                <a:lnTo>
                  <a:pt x="1055" y="549"/>
                </a:lnTo>
                <a:lnTo>
                  <a:pt x="1054" y="548"/>
                </a:lnTo>
                <a:lnTo>
                  <a:pt x="1052" y="540"/>
                </a:lnTo>
                <a:lnTo>
                  <a:pt x="1051" y="538"/>
                </a:lnTo>
                <a:lnTo>
                  <a:pt x="1052" y="536"/>
                </a:lnTo>
                <a:lnTo>
                  <a:pt x="1052" y="535"/>
                </a:lnTo>
                <a:lnTo>
                  <a:pt x="1052" y="534"/>
                </a:lnTo>
                <a:lnTo>
                  <a:pt x="1050" y="533"/>
                </a:lnTo>
                <a:lnTo>
                  <a:pt x="1049" y="532"/>
                </a:lnTo>
                <a:lnTo>
                  <a:pt x="1049" y="530"/>
                </a:lnTo>
                <a:lnTo>
                  <a:pt x="1055" y="528"/>
                </a:lnTo>
                <a:lnTo>
                  <a:pt x="1061" y="528"/>
                </a:lnTo>
                <a:lnTo>
                  <a:pt x="1063" y="527"/>
                </a:lnTo>
                <a:lnTo>
                  <a:pt x="1067" y="527"/>
                </a:lnTo>
                <a:lnTo>
                  <a:pt x="1071" y="525"/>
                </a:lnTo>
                <a:lnTo>
                  <a:pt x="1076" y="523"/>
                </a:lnTo>
                <a:lnTo>
                  <a:pt x="1077" y="522"/>
                </a:lnTo>
                <a:lnTo>
                  <a:pt x="1078" y="519"/>
                </a:lnTo>
                <a:lnTo>
                  <a:pt x="1081" y="508"/>
                </a:lnTo>
                <a:lnTo>
                  <a:pt x="1083" y="504"/>
                </a:lnTo>
                <a:lnTo>
                  <a:pt x="1084" y="498"/>
                </a:lnTo>
                <a:lnTo>
                  <a:pt x="1084" y="495"/>
                </a:lnTo>
                <a:lnTo>
                  <a:pt x="1090" y="493"/>
                </a:lnTo>
                <a:lnTo>
                  <a:pt x="1093" y="491"/>
                </a:lnTo>
                <a:lnTo>
                  <a:pt x="1094" y="490"/>
                </a:lnTo>
                <a:lnTo>
                  <a:pt x="1095" y="485"/>
                </a:lnTo>
                <a:lnTo>
                  <a:pt x="1097" y="479"/>
                </a:lnTo>
                <a:lnTo>
                  <a:pt x="1097" y="475"/>
                </a:lnTo>
                <a:lnTo>
                  <a:pt x="1104" y="469"/>
                </a:lnTo>
                <a:lnTo>
                  <a:pt x="1108" y="465"/>
                </a:lnTo>
                <a:lnTo>
                  <a:pt x="1109" y="456"/>
                </a:lnTo>
                <a:lnTo>
                  <a:pt x="1110" y="450"/>
                </a:lnTo>
                <a:lnTo>
                  <a:pt x="1110" y="443"/>
                </a:lnTo>
                <a:lnTo>
                  <a:pt x="1111" y="442"/>
                </a:lnTo>
                <a:lnTo>
                  <a:pt x="1114" y="442"/>
                </a:lnTo>
                <a:lnTo>
                  <a:pt x="1116" y="440"/>
                </a:lnTo>
                <a:lnTo>
                  <a:pt x="1120" y="440"/>
                </a:lnTo>
                <a:lnTo>
                  <a:pt x="1126" y="442"/>
                </a:lnTo>
                <a:lnTo>
                  <a:pt x="1129" y="442"/>
                </a:lnTo>
                <a:lnTo>
                  <a:pt x="1130" y="442"/>
                </a:lnTo>
                <a:lnTo>
                  <a:pt x="1136" y="437"/>
                </a:lnTo>
                <a:lnTo>
                  <a:pt x="1138" y="433"/>
                </a:lnTo>
                <a:lnTo>
                  <a:pt x="1138" y="432"/>
                </a:lnTo>
                <a:lnTo>
                  <a:pt x="1138" y="431"/>
                </a:lnTo>
                <a:lnTo>
                  <a:pt x="1135" y="423"/>
                </a:lnTo>
                <a:lnTo>
                  <a:pt x="1134" y="422"/>
                </a:lnTo>
                <a:lnTo>
                  <a:pt x="1134" y="418"/>
                </a:lnTo>
                <a:lnTo>
                  <a:pt x="1136" y="416"/>
                </a:lnTo>
                <a:lnTo>
                  <a:pt x="1143" y="416"/>
                </a:lnTo>
                <a:lnTo>
                  <a:pt x="1150" y="417"/>
                </a:lnTo>
                <a:lnTo>
                  <a:pt x="1151" y="417"/>
                </a:lnTo>
                <a:lnTo>
                  <a:pt x="1152" y="417"/>
                </a:lnTo>
                <a:lnTo>
                  <a:pt x="1154" y="416"/>
                </a:lnTo>
                <a:lnTo>
                  <a:pt x="1157" y="415"/>
                </a:lnTo>
                <a:lnTo>
                  <a:pt x="1158" y="413"/>
                </a:lnTo>
                <a:lnTo>
                  <a:pt x="1158" y="411"/>
                </a:lnTo>
                <a:lnTo>
                  <a:pt x="1157" y="408"/>
                </a:lnTo>
                <a:lnTo>
                  <a:pt x="1156" y="406"/>
                </a:lnTo>
                <a:lnTo>
                  <a:pt x="1151" y="401"/>
                </a:lnTo>
                <a:lnTo>
                  <a:pt x="1145" y="399"/>
                </a:lnTo>
                <a:lnTo>
                  <a:pt x="1142" y="395"/>
                </a:lnTo>
                <a:lnTo>
                  <a:pt x="1140" y="392"/>
                </a:lnTo>
                <a:lnTo>
                  <a:pt x="1138" y="387"/>
                </a:lnTo>
                <a:lnTo>
                  <a:pt x="1137" y="384"/>
                </a:lnTo>
                <a:lnTo>
                  <a:pt x="1138" y="381"/>
                </a:lnTo>
                <a:lnTo>
                  <a:pt x="1137" y="375"/>
                </a:lnTo>
                <a:lnTo>
                  <a:pt x="1137" y="373"/>
                </a:lnTo>
                <a:lnTo>
                  <a:pt x="1136" y="367"/>
                </a:lnTo>
                <a:lnTo>
                  <a:pt x="1136" y="364"/>
                </a:lnTo>
                <a:lnTo>
                  <a:pt x="1137" y="360"/>
                </a:lnTo>
                <a:lnTo>
                  <a:pt x="1138" y="355"/>
                </a:lnTo>
                <a:lnTo>
                  <a:pt x="1141" y="353"/>
                </a:lnTo>
                <a:lnTo>
                  <a:pt x="1142" y="352"/>
                </a:lnTo>
                <a:lnTo>
                  <a:pt x="1148" y="351"/>
                </a:lnTo>
                <a:lnTo>
                  <a:pt x="1158" y="349"/>
                </a:lnTo>
                <a:lnTo>
                  <a:pt x="1163" y="347"/>
                </a:lnTo>
                <a:lnTo>
                  <a:pt x="1166" y="346"/>
                </a:lnTo>
                <a:lnTo>
                  <a:pt x="1170" y="343"/>
                </a:lnTo>
                <a:lnTo>
                  <a:pt x="1179" y="343"/>
                </a:lnTo>
                <a:lnTo>
                  <a:pt x="1180" y="342"/>
                </a:lnTo>
                <a:lnTo>
                  <a:pt x="1180" y="339"/>
                </a:lnTo>
                <a:lnTo>
                  <a:pt x="1182" y="337"/>
                </a:lnTo>
                <a:lnTo>
                  <a:pt x="1180" y="332"/>
                </a:lnTo>
                <a:lnTo>
                  <a:pt x="1178" y="325"/>
                </a:lnTo>
                <a:lnTo>
                  <a:pt x="1170" y="301"/>
                </a:lnTo>
                <a:lnTo>
                  <a:pt x="1168" y="290"/>
                </a:lnTo>
                <a:lnTo>
                  <a:pt x="1169" y="289"/>
                </a:lnTo>
                <a:lnTo>
                  <a:pt x="1169" y="288"/>
                </a:lnTo>
                <a:lnTo>
                  <a:pt x="1173" y="283"/>
                </a:lnTo>
                <a:lnTo>
                  <a:pt x="1175" y="282"/>
                </a:lnTo>
                <a:lnTo>
                  <a:pt x="1179" y="280"/>
                </a:lnTo>
                <a:lnTo>
                  <a:pt x="1183" y="278"/>
                </a:lnTo>
                <a:lnTo>
                  <a:pt x="1191" y="277"/>
                </a:lnTo>
                <a:lnTo>
                  <a:pt x="1198" y="275"/>
                </a:lnTo>
                <a:lnTo>
                  <a:pt x="1205" y="273"/>
                </a:lnTo>
                <a:lnTo>
                  <a:pt x="1206" y="271"/>
                </a:lnTo>
                <a:lnTo>
                  <a:pt x="1206" y="269"/>
                </a:lnTo>
                <a:lnTo>
                  <a:pt x="1207" y="267"/>
                </a:lnTo>
                <a:lnTo>
                  <a:pt x="1209" y="266"/>
                </a:lnTo>
                <a:lnTo>
                  <a:pt x="1209" y="264"/>
                </a:lnTo>
                <a:lnTo>
                  <a:pt x="1211" y="263"/>
                </a:lnTo>
                <a:lnTo>
                  <a:pt x="1212" y="262"/>
                </a:lnTo>
                <a:lnTo>
                  <a:pt x="1218" y="263"/>
                </a:lnTo>
                <a:lnTo>
                  <a:pt x="1221" y="263"/>
                </a:lnTo>
                <a:lnTo>
                  <a:pt x="1222" y="262"/>
                </a:lnTo>
                <a:lnTo>
                  <a:pt x="1223" y="261"/>
                </a:lnTo>
                <a:lnTo>
                  <a:pt x="1230" y="261"/>
                </a:lnTo>
                <a:lnTo>
                  <a:pt x="1231" y="259"/>
                </a:lnTo>
                <a:lnTo>
                  <a:pt x="1233" y="257"/>
                </a:lnTo>
                <a:lnTo>
                  <a:pt x="1236" y="256"/>
                </a:lnTo>
                <a:lnTo>
                  <a:pt x="1238" y="255"/>
                </a:lnTo>
                <a:lnTo>
                  <a:pt x="1241" y="251"/>
                </a:lnTo>
                <a:lnTo>
                  <a:pt x="1241" y="250"/>
                </a:lnTo>
                <a:lnTo>
                  <a:pt x="1246" y="247"/>
                </a:lnTo>
                <a:lnTo>
                  <a:pt x="1248" y="245"/>
                </a:lnTo>
                <a:lnTo>
                  <a:pt x="1253" y="243"/>
                </a:lnTo>
                <a:lnTo>
                  <a:pt x="1254" y="243"/>
                </a:lnTo>
                <a:lnTo>
                  <a:pt x="1255" y="242"/>
                </a:lnTo>
                <a:lnTo>
                  <a:pt x="1257" y="240"/>
                </a:lnTo>
                <a:lnTo>
                  <a:pt x="1257" y="234"/>
                </a:lnTo>
                <a:lnTo>
                  <a:pt x="1257" y="231"/>
                </a:lnTo>
                <a:lnTo>
                  <a:pt x="1253" y="225"/>
                </a:lnTo>
                <a:lnTo>
                  <a:pt x="1252" y="223"/>
                </a:lnTo>
                <a:lnTo>
                  <a:pt x="1252" y="221"/>
                </a:lnTo>
                <a:lnTo>
                  <a:pt x="1258" y="213"/>
                </a:lnTo>
                <a:lnTo>
                  <a:pt x="1258" y="208"/>
                </a:lnTo>
                <a:lnTo>
                  <a:pt x="1255" y="203"/>
                </a:lnTo>
                <a:lnTo>
                  <a:pt x="1255" y="200"/>
                </a:lnTo>
                <a:lnTo>
                  <a:pt x="1255" y="194"/>
                </a:lnTo>
                <a:lnTo>
                  <a:pt x="1257" y="192"/>
                </a:lnTo>
                <a:lnTo>
                  <a:pt x="1255" y="188"/>
                </a:lnTo>
                <a:lnTo>
                  <a:pt x="1258" y="183"/>
                </a:lnTo>
                <a:lnTo>
                  <a:pt x="1258" y="181"/>
                </a:lnTo>
                <a:lnTo>
                  <a:pt x="1257" y="178"/>
                </a:lnTo>
                <a:lnTo>
                  <a:pt x="1255" y="176"/>
                </a:lnTo>
                <a:lnTo>
                  <a:pt x="1249" y="167"/>
                </a:lnTo>
                <a:lnTo>
                  <a:pt x="1248" y="165"/>
                </a:lnTo>
                <a:lnTo>
                  <a:pt x="1249" y="162"/>
                </a:lnTo>
                <a:lnTo>
                  <a:pt x="1250" y="160"/>
                </a:lnTo>
                <a:lnTo>
                  <a:pt x="1255" y="155"/>
                </a:lnTo>
                <a:lnTo>
                  <a:pt x="1259" y="149"/>
                </a:lnTo>
                <a:lnTo>
                  <a:pt x="1260" y="146"/>
                </a:lnTo>
                <a:lnTo>
                  <a:pt x="1260" y="142"/>
                </a:lnTo>
                <a:lnTo>
                  <a:pt x="1259" y="131"/>
                </a:lnTo>
                <a:lnTo>
                  <a:pt x="1259" y="124"/>
                </a:lnTo>
                <a:lnTo>
                  <a:pt x="1269" y="53"/>
                </a:lnTo>
                <a:lnTo>
                  <a:pt x="1275" y="6"/>
                </a:lnTo>
                <a:lnTo>
                  <a:pt x="1278" y="0"/>
                </a:lnTo>
                <a:lnTo>
                  <a:pt x="1278" y="1"/>
                </a:lnTo>
                <a:lnTo>
                  <a:pt x="1279" y="1"/>
                </a:lnTo>
                <a:lnTo>
                  <a:pt x="1290" y="6"/>
                </a:lnTo>
                <a:lnTo>
                  <a:pt x="1322" y="13"/>
                </a:lnTo>
                <a:lnTo>
                  <a:pt x="1330" y="21"/>
                </a:lnTo>
                <a:lnTo>
                  <a:pt x="1332" y="21"/>
                </a:lnTo>
                <a:lnTo>
                  <a:pt x="1333" y="21"/>
                </a:lnTo>
                <a:lnTo>
                  <a:pt x="1334" y="22"/>
                </a:lnTo>
                <a:lnTo>
                  <a:pt x="1335" y="22"/>
                </a:lnTo>
                <a:lnTo>
                  <a:pt x="1338" y="22"/>
                </a:lnTo>
                <a:lnTo>
                  <a:pt x="1340" y="23"/>
                </a:lnTo>
                <a:lnTo>
                  <a:pt x="1341" y="23"/>
                </a:lnTo>
                <a:lnTo>
                  <a:pt x="1343" y="23"/>
                </a:lnTo>
                <a:lnTo>
                  <a:pt x="1344" y="23"/>
                </a:lnTo>
                <a:lnTo>
                  <a:pt x="1344" y="22"/>
                </a:lnTo>
                <a:lnTo>
                  <a:pt x="1345" y="22"/>
                </a:lnTo>
                <a:lnTo>
                  <a:pt x="1346" y="22"/>
                </a:lnTo>
                <a:lnTo>
                  <a:pt x="1348" y="22"/>
                </a:lnTo>
                <a:lnTo>
                  <a:pt x="1348" y="21"/>
                </a:lnTo>
                <a:lnTo>
                  <a:pt x="1349" y="21"/>
                </a:lnTo>
                <a:lnTo>
                  <a:pt x="1349" y="19"/>
                </a:lnTo>
                <a:lnTo>
                  <a:pt x="1349" y="18"/>
                </a:lnTo>
                <a:lnTo>
                  <a:pt x="1349" y="17"/>
                </a:lnTo>
                <a:lnTo>
                  <a:pt x="1349" y="16"/>
                </a:lnTo>
                <a:lnTo>
                  <a:pt x="1349" y="14"/>
                </a:lnTo>
                <a:lnTo>
                  <a:pt x="1350" y="14"/>
                </a:lnTo>
                <a:lnTo>
                  <a:pt x="1351" y="14"/>
                </a:lnTo>
                <a:lnTo>
                  <a:pt x="1353" y="14"/>
                </a:lnTo>
                <a:lnTo>
                  <a:pt x="1354" y="14"/>
                </a:lnTo>
                <a:lnTo>
                  <a:pt x="1355" y="14"/>
                </a:lnTo>
                <a:lnTo>
                  <a:pt x="1356" y="16"/>
                </a:lnTo>
                <a:lnTo>
                  <a:pt x="1357" y="16"/>
                </a:lnTo>
                <a:lnTo>
                  <a:pt x="1359" y="17"/>
                </a:lnTo>
                <a:lnTo>
                  <a:pt x="1360" y="17"/>
                </a:lnTo>
                <a:lnTo>
                  <a:pt x="1361" y="17"/>
                </a:lnTo>
                <a:lnTo>
                  <a:pt x="1362" y="14"/>
                </a:lnTo>
                <a:lnTo>
                  <a:pt x="1364" y="14"/>
                </a:lnTo>
                <a:lnTo>
                  <a:pt x="1366" y="14"/>
                </a:lnTo>
                <a:lnTo>
                  <a:pt x="1367" y="14"/>
                </a:lnTo>
                <a:lnTo>
                  <a:pt x="1369" y="14"/>
                </a:lnTo>
                <a:lnTo>
                  <a:pt x="1370" y="14"/>
                </a:lnTo>
                <a:lnTo>
                  <a:pt x="1371" y="13"/>
                </a:lnTo>
                <a:lnTo>
                  <a:pt x="1372" y="13"/>
                </a:lnTo>
                <a:lnTo>
                  <a:pt x="1372" y="12"/>
                </a:lnTo>
                <a:lnTo>
                  <a:pt x="1373" y="12"/>
                </a:lnTo>
                <a:lnTo>
                  <a:pt x="1375" y="12"/>
                </a:lnTo>
                <a:lnTo>
                  <a:pt x="1376" y="12"/>
                </a:lnTo>
                <a:lnTo>
                  <a:pt x="1377" y="12"/>
                </a:lnTo>
                <a:lnTo>
                  <a:pt x="1378" y="12"/>
                </a:lnTo>
                <a:lnTo>
                  <a:pt x="1380" y="12"/>
                </a:lnTo>
                <a:lnTo>
                  <a:pt x="1380" y="13"/>
                </a:lnTo>
                <a:lnTo>
                  <a:pt x="1381" y="13"/>
                </a:lnTo>
                <a:lnTo>
                  <a:pt x="1382" y="14"/>
                </a:lnTo>
                <a:lnTo>
                  <a:pt x="1383" y="14"/>
                </a:lnTo>
                <a:lnTo>
                  <a:pt x="1385" y="16"/>
                </a:lnTo>
                <a:lnTo>
                  <a:pt x="1386" y="16"/>
                </a:lnTo>
                <a:lnTo>
                  <a:pt x="1386" y="17"/>
                </a:lnTo>
                <a:lnTo>
                  <a:pt x="1387" y="17"/>
                </a:lnTo>
                <a:lnTo>
                  <a:pt x="1387" y="18"/>
                </a:lnTo>
                <a:lnTo>
                  <a:pt x="1388" y="18"/>
                </a:lnTo>
                <a:lnTo>
                  <a:pt x="1388" y="19"/>
                </a:lnTo>
                <a:lnTo>
                  <a:pt x="1389" y="21"/>
                </a:lnTo>
                <a:lnTo>
                  <a:pt x="1389" y="19"/>
                </a:lnTo>
                <a:lnTo>
                  <a:pt x="1391" y="19"/>
                </a:lnTo>
                <a:lnTo>
                  <a:pt x="1391" y="18"/>
                </a:lnTo>
                <a:lnTo>
                  <a:pt x="1392" y="18"/>
                </a:lnTo>
                <a:lnTo>
                  <a:pt x="1393" y="18"/>
                </a:lnTo>
                <a:lnTo>
                  <a:pt x="1394" y="18"/>
                </a:lnTo>
                <a:lnTo>
                  <a:pt x="1396" y="19"/>
                </a:lnTo>
                <a:lnTo>
                  <a:pt x="1398" y="18"/>
                </a:lnTo>
                <a:lnTo>
                  <a:pt x="1399" y="18"/>
                </a:lnTo>
                <a:lnTo>
                  <a:pt x="1401" y="17"/>
                </a:lnTo>
                <a:lnTo>
                  <a:pt x="1418" y="19"/>
                </a:lnTo>
                <a:lnTo>
                  <a:pt x="1426" y="19"/>
                </a:lnTo>
                <a:lnTo>
                  <a:pt x="1433" y="21"/>
                </a:lnTo>
                <a:lnTo>
                  <a:pt x="1436" y="32"/>
                </a:lnTo>
                <a:lnTo>
                  <a:pt x="1436" y="33"/>
                </a:lnTo>
                <a:lnTo>
                  <a:pt x="1436" y="34"/>
                </a:lnTo>
                <a:lnTo>
                  <a:pt x="1436" y="35"/>
                </a:lnTo>
                <a:lnTo>
                  <a:pt x="1435" y="37"/>
                </a:lnTo>
                <a:lnTo>
                  <a:pt x="1435" y="38"/>
                </a:lnTo>
                <a:lnTo>
                  <a:pt x="1434" y="38"/>
                </a:lnTo>
                <a:lnTo>
                  <a:pt x="1434" y="39"/>
                </a:lnTo>
                <a:lnTo>
                  <a:pt x="1433" y="39"/>
                </a:lnTo>
                <a:lnTo>
                  <a:pt x="1421" y="46"/>
                </a:lnTo>
                <a:lnTo>
                  <a:pt x="1419" y="50"/>
                </a:lnTo>
                <a:lnTo>
                  <a:pt x="1418" y="50"/>
                </a:lnTo>
                <a:lnTo>
                  <a:pt x="1418" y="51"/>
                </a:lnTo>
                <a:lnTo>
                  <a:pt x="1417" y="51"/>
                </a:lnTo>
                <a:lnTo>
                  <a:pt x="1417" y="53"/>
                </a:lnTo>
                <a:lnTo>
                  <a:pt x="1418" y="53"/>
                </a:lnTo>
                <a:lnTo>
                  <a:pt x="1419" y="56"/>
                </a:lnTo>
                <a:lnTo>
                  <a:pt x="1419" y="58"/>
                </a:lnTo>
                <a:lnTo>
                  <a:pt x="1420" y="59"/>
                </a:lnTo>
                <a:lnTo>
                  <a:pt x="1420" y="60"/>
                </a:lnTo>
                <a:lnTo>
                  <a:pt x="1420" y="61"/>
                </a:lnTo>
                <a:lnTo>
                  <a:pt x="1420" y="62"/>
                </a:lnTo>
                <a:lnTo>
                  <a:pt x="1420" y="64"/>
                </a:lnTo>
                <a:lnTo>
                  <a:pt x="1420" y="65"/>
                </a:lnTo>
                <a:lnTo>
                  <a:pt x="1419" y="66"/>
                </a:lnTo>
                <a:lnTo>
                  <a:pt x="1417" y="69"/>
                </a:lnTo>
                <a:lnTo>
                  <a:pt x="1415" y="71"/>
                </a:lnTo>
                <a:lnTo>
                  <a:pt x="1414" y="71"/>
                </a:lnTo>
                <a:lnTo>
                  <a:pt x="1414" y="72"/>
                </a:lnTo>
                <a:lnTo>
                  <a:pt x="1414" y="74"/>
                </a:lnTo>
                <a:lnTo>
                  <a:pt x="1414" y="75"/>
                </a:lnTo>
                <a:lnTo>
                  <a:pt x="1414" y="76"/>
                </a:lnTo>
                <a:lnTo>
                  <a:pt x="1414" y="77"/>
                </a:lnTo>
                <a:lnTo>
                  <a:pt x="1414" y="78"/>
                </a:lnTo>
                <a:lnTo>
                  <a:pt x="1415" y="80"/>
                </a:lnTo>
                <a:lnTo>
                  <a:pt x="1417" y="81"/>
                </a:lnTo>
                <a:lnTo>
                  <a:pt x="1418" y="81"/>
                </a:lnTo>
                <a:lnTo>
                  <a:pt x="1418" y="82"/>
                </a:lnTo>
                <a:lnTo>
                  <a:pt x="1419" y="82"/>
                </a:lnTo>
                <a:lnTo>
                  <a:pt x="1424" y="83"/>
                </a:lnTo>
                <a:lnTo>
                  <a:pt x="1426" y="85"/>
                </a:lnTo>
                <a:lnTo>
                  <a:pt x="1428" y="85"/>
                </a:lnTo>
                <a:lnTo>
                  <a:pt x="1429" y="85"/>
                </a:lnTo>
                <a:lnTo>
                  <a:pt x="1429" y="86"/>
                </a:lnTo>
                <a:lnTo>
                  <a:pt x="1430" y="86"/>
                </a:lnTo>
                <a:lnTo>
                  <a:pt x="1430" y="87"/>
                </a:lnTo>
                <a:lnTo>
                  <a:pt x="1434" y="92"/>
                </a:lnTo>
                <a:lnTo>
                  <a:pt x="1435" y="93"/>
                </a:lnTo>
                <a:lnTo>
                  <a:pt x="1435" y="94"/>
                </a:lnTo>
                <a:lnTo>
                  <a:pt x="1436" y="94"/>
                </a:lnTo>
                <a:lnTo>
                  <a:pt x="1436" y="96"/>
                </a:lnTo>
                <a:lnTo>
                  <a:pt x="1441" y="99"/>
                </a:lnTo>
                <a:lnTo>
                  <a:pt x="1442" y="101"/>
                </a:lnTo>
                <a:lnTo>
                  <a:pt x="1444" y="101"/>
                </a:lnTo>
                <a:lnTo>
                  <a:pt x="1444" y="102"/>
                </a:lnTo>
                <a:lnTo>
                  <a:pt x="1445" y="102"/>
                </a:lnTo>
                <a:lnTo>
                  <a:pt x="1446" y="102"/>
                </a:lnTo>
                <a:lnTo>
                  <a:pt x="1447" y="103"/>
                </a:lnTo>
                <a:lnTo>
                  <a:pt x="1449" y="103"/>
                </a:lnTo>
                <a:lnTo>
                  <a:pt x="1449" y="104"/>
                </a:lnTo>
                <a:lnTo>
                  <a:pt x="1450" y="104"/>
                </a:lnTo>
                <a:lnTo>
                  <a:pt x="1450" y="106"/>
                </a:lnTo>
                <a:lnTo>
                  <a:pt x="1451" y="106"/>
                </a:lnTo>
                <a:lnTo>
                  <a:pt x="1451" y="107"/>
                </a:lnTo>
                <a:lnTo>
                  <a:pt x="1453" y="110"/>
                </a:lnTo>
                <a:lnTo>
                  <a:pt x="1453" y="112"/>
                </a:lnTo>
                <a:lnTo>
                  <a:pt x="1453" y="113"/>
                </a:lnTo>
                <a:lnTo>
                  <a:pt x="1453" y="114"/>
                </a:lnTo>
                <a:lnTo>
                  <a:pt x="1453" y="115"/>
                </a:lnTo>
                <a:lnTo>
                  <a:pt x="1455" y="117"/>
                </a:lnTo>
                <a:lnTo>
                  <a:pt x="1455" y="118"/>
                </a:lnTo>
                <a:lnTo>
                  <a:pt x="1455" y="119"/>
                </a:lnTo>
                <a:lnTo>
                  <a:pt x="1455" y="120"/>
                </a:lnTo>
                <a:lnTo>
                  <a:pt x="1456" y="120"/>
                </a:lnTo>
                <a:lnTo>
                  <a:pt x="1456" y="122"/>
                </a:lnTo>
                <a:lnTo>
                  <a:pt x="1457" y="122"/>
                </a:lnTo>
                <a:lnTo>
                  <a:pt x="1457" y="123"/>
                </a:lnTo>
                <a:lnTo>
                  <a:pt x="1458" y="123"/>
                </a:lnTo>
                <a:lnTo>
                  <a:pt x="1458" y="124"/>
                </a:lnTo>
                <a:lnTo>
                  <a:pt x="1458" y="125"/>
                </a:lnTo>
                <a:lnTo>
                  <a:pt x="1460" y="126"/>
                </a:lnTo>
                <a:lnTo>
                  <a:pt x="1460" y="128"/>
                </a:lnTo>
                <a:lnTo>
                  <a:pt x="1460" y="129"/>
                </a:lnTo>
                <a:lnTo>
                  <a:pt x="1460" y="130"/>
                </a:lnTo>
                <a:lnTo>
                  <a:pt x="1461" y="131"/>
                </a:lnTo>
                <a:lnTo>
                  <a:pt x="1461" y="133"/>
                </a:lnTo>
                <a:lnTo>
                  <a:pt x="1462" y="133"/>
                </a:lnTo>
                <a:lnTo>
                  <a:pt x="1463" y="134"/>
                </a:lnTo>
                <a:lnTo>
                  <a:pt x="1468" y="135"/>
                </a:lnTo>
                <a:lnTo>
                  <a:pt x="1469" y="136"/>
                </a:lnTo>
                <a:lnTo>
                  <a:pt x="1471" y="138"/>
                </a:lnTo>
                <a:lnTo>
                  <a:pt x="1472" y="139"/>
                </a:lnTo>
                <a:lnTo>
                  <a:pt x="1472" y="140"/>
                </a:lnTo>
                <a:lnTo>
                  <a:pt x="1472" y="141"/>
                </a:lnTo>
                <a:lnTo>
                  <a:pt x="1472" y="142"/>
                </a:lnTo>
                <a:lnTo>
                  <a:pt x="1473" y="144"/>
                </a:lnTo>
                <a:lnTo>
                  <a:pt x="1473" y="146"/>
                </a:lnTo>
                <a:lnTo>
                  <a:pt x="1473" y="147"/>
                </a:lnTo>
                <a:lnTo>
                  <a:pt x="1473" y="149"/>
                </a:lnTo>
                <a:lnTo>
                  <a:pt x="1474" y="149"/>
                </a:lnTo>
                <a:lnTo>
                  <a:pt x="1474" y="150"/>
                </a:lnTo>
                <a:lnTo>
                  <a:pt x="1476" y="151"/>
                </a:lnTo>
                <a:lnTo>
                  <a:pt x="1477" y="151"/>
                </a:lnTo>
                <a:lnTo>
                  <a:pt x="1477" y="152"/>
                </a:lnTo>
                <a:lnTo>
                  <a:pt x="1478" y="152"/>
                </a:lnTo>
                <a:lnTo>
                  <a:pt x="1479" y="152"/>
                </a:lnTo>
                <a:lnTo>
                  <a:pt x="1479" y="154"/>
                </a:lnTo>
                <a:lnTo>
                  <a:pt x="1481" y="154"/>
                </a:lnTo>
                <a:lnTo>
                  <a:pt x="1481" y="155"/>
                </a:lnTo>
                <a:lnTo>
                  <a:pt x="1482" y="156"/>
                </a:lnTo>
                <a:lnTo>
                  <a:pt x="1484" y="161"/>
                </a:lnTo>
                <a:lnTo>
                  <a:pt x="1484" y="162"/>
                </a:lnTo>
                <a:lnTo>
                  <a:pt x="1484" y="163"/>
                </a:lnTo>
                <a:lnTo>
                  <a:pt x="1485" y="163"/>
                </a:lnTo>
                <a:lnTo>
                  <a:pt x="1485" y="165"/>
                </a:lnTo>
                <a:lnTo>
                  <a:pt x="1487" y="165"/>
                </a:lnTo>
                <a:lnTo>
                  <a:pt x="1488" y="165"/>
                </a:lnTo>
                <a:lnTo>
                  <a:pt x="1488" y="166"/>
                </a:lnTo>
                <a:lnTo>
                  <a:pt x="1489" y="166"/>
                </a:lnTo>
                <a:lnTo>
                  <a:pt x="1489" y="167"/>
                </a:lnTo>
                <a:lnTo>
                  <a:pt x="1490" y="167"/>
                </a:lnTo>
                <a:lnTo>
                  <a:pt x="1490" y="168"/>
                </a:lnTo>
                <a:lnTo>
                  <a:pt x="1490" y="170"/>
                </a:lnTo>
                <a:lnTo>
                  <a:pt x="1495" y="179"/>
                </a:lnTo>
                <a:lnTo>
                  <a:pt x="1495" y="181"/>
                </a:lnTo>
                <a:lnTo>
                  <a:pt x="1495" y="182"/>
                </a:lnTo>
                <a:lnTo>
                  <a:pt x="1495" y="183"/>
                </a:lnTo>
                <a:lnTo>
                  <a:pt x="1495" y="184"/>
                </a:lnTo>
                <a:lnTo>
                  <a:pt x="1495" y="186"/>
                </a:lnTo>
                <a:lnTo>
                  <a:pt x="1495" y="187"/>
                </a:lnTo>
                <a:lnTo>
                  <a:pt x="1495" y="188"/>
                </a:lnTo>
                <a:lnTo>
                  <a:pt x="1497" y="188"/>
                </a:lnTo>
                <a:lnTo>
                  <a:pt x="1497" y="189"/>
                </a:lnTo>
                <a:lnTo>
                  <a:pt x="1504" y="198"/>
                </a:lnTo>
                <a:lnTo>
                  <a:pt x="1504" y="199"/>
                </a:lnTo>
                <a:lnTo>
                  <a:pt x="1505" y="199"/>
                </a:lnTo>
                <a:lnTo>
                  <a:pt x="1505" y="200"/>
                </a:lnTo>
                <a:lnTo>
                  <a:pt x="1506" y="202"/>
                </a:lnTo>
                <a:lnTo>
                  <a:pt x="1506" y="203"/>
                </a:lnTo>
                <a:lnTo>
                  <a:pt x="1506" y="204"/>
                </a:lnTo>
                <a:lnTo>
                  <a:pt x="1506" y="206"/>
                </a:lnTo>
                <a:lnTo>
                  <a:pt x="1506" y="208"/>
                </a:lnTo>
                <a:lnTo>
                  <a:pt x="1506" y="209"/>
                </a:lnTo>
                <a:lnTo>
                  <a:pt x="1505" y="209"/>
                </a:lnTo>
                <a:lnTo>
                  <a:pt x="1500" y="211"/>
                </a:lnTo>
                <a:lnTo>
                  <a:pt x="1499" y="211"/>
                </a:lnTo>
                <a:lnTo>
                  <a:pt x="1498" y="211"/>
                </a:lnTo>
                <a:lnTo>
                  <a:pt x="1492" y="211"/>
                </a:lnTo>
                <a:lnTo>
                  <a:pt x="1490" y="211"/>
                </a:lnTo>
                <a:lnTo>
                  <a:pt x="1489" y="213"/>
                </a:lnTo>
                <a:lnTo>
                  <a:pt x="1487" y="215"/>
                </a:lnTo>
                <a:lnTo>
                  <a:pt x="1485" y="216"/>
                </a:lnTo>
                <a:lnTo>
                  <a:pt x="1484" y="216"/>
                </a:lnTo>
                <a:lnTo>
                  <a:pt x="1484" y="218"/>
                </a:lnTo>
                <a:lnTo>
                  <a:pt x="1483" y="219"/>
                </a:lnTo>
                <a:lnTo>
                  <a:pt x="1482" y="226"/>
                </a:lnTo>
                <a:lnTo>
                  <a:pt x="1481" y="226"/>
                </a:lnTo>
                <a:lnTo>
                  <a:pt x="1481" y="227"/>
                </a:lnTo>
                <a:lnTo>
                  <a:pt x="1481" y="229"/>
                </a:lnTo>
                <a:lnTo>
                  <a:pt x="1481" y="230"/>
                </a:lnTo>
                <a:lnTo>
                  <a:pt x="1482" y="230"/>
                </a:lnTo>
                <a:lnTo>
                  <a:pt x="1498" y="268"/>
                </a:lnTo>
                <a:lnTo>
                  <a:pt x="1498" y="269"/>
                </a:lnTo>
                <a:lnTo>
                  <a:pt x="1499" y="269"/>
                </a:lnTo>
                <a:lnTo>
                  <a:pt x="1499" y="271"/>
                </a:lnTo>
                <a:lnTo>
                  <a:pt x="1499" y="272"/>
                </a:lnTo>
                <a:lnTo>
                  <a:pt x="1506" y="323"/>
                </a:lnTo>
                <a:lnTo>
                  <a:pt x="1564" y="347"/>
                </a:lnTo>
                <a:lnTo>
                  <a:pt x="1565" y="347"/>
                </a:lnTo>
                <a:lnTo>
                  <a:pt x="1565" y="346"/>
                </a:lnTo>
                <a:lnTo>
                  <a:pt x="1567" y="346"/>
                </a:lnTo>
                <a:lnTo>
                  <a:pt x="1568" y="346"/>
                </a:lnTo>
                <a:lnTo>
                  <a:pt x="1569" y="344"/>
                </a:lnTo>
                <a:lnTo>
                  <a:pt x="1570" y="344"/>
                </a:lnTo>
                <a:lnTo>
                  <a:pt x="1572" y="344"/>
                </a:lnTo>
                <a:lnTo>
                  <a:pt x="1572" y="343"/>
                </a:lnTo>
                <a:lnTo>
                  <a:pt x="1573" y="343"/>
                </a:lnTo>
                <a:lnTo>
                  <a:pt x="1575" y="343"/>
                </a:lnTo>
                <a:lnTo>
                  <a:pt x="1577" y="342"/>
                </a:lnTo>
                <a:lnTo>
                  <a:pt x="1578" y="342"/>
                </a:lnTo>
                <a:lnTo>
                  <a:pt x="1579" y="342"/>
                </a:lnTo>
                <a:lnTo>
                  <a:pt x="1579" y="341"/>
                </a:lnTo>
                <a:lnTo>
                  <a:pt x="1579" y="339"/>
                </a:lnTo>
                <a:lnTo>
                  <a:pt x="1580" y="339"/>
                </a:lnTo>
                <a:lnTo>
                  <a:pt x="1615" y="347"/>
                </a:lnTo>
                <a:lnTo>
                  <a:pt x="1620" y="351"/>
                </a:lnTo>
                <a:lnTo>
                  <a:pt x="1643" y="370"/>
                </a:lnTo>
                <a:lnTo>
                  <a:pt x="1645" y="373"/>
                </a:lnTo>
                <a:lnTo>
                  <a:pt x="1659" y="394"/>
                </a:lnTo>
                <a:lnTo>
                  <a:pt x="1675" y="417"/>
                </a:lnTo>
                <a:lnTo>
                  <a:pt x="1675" y="418"/>
                </a:lnTo>
                <a:lnTo>
                  <a:pt x="1676" y="421"/>
                </a:lnTo>
                <a:lnTo>
                  <a:pt x="1679" y="429"/>
                </a:lnTo>
                <a:lnTo>
                  <a:pt x="1680" y="431"/>
                </a:lnTo>
                <a:lnTo>
                  <a:pt x="1680" y="432"/>
                </a:lnTo>
                <a:lnTo>
                  <a:pt x="1680" y="433"/>
                </a:lnTo>
                <a:lnTo>
                  <a:pt x="1681" y="433"/>
                </a:lnTo>
                <a:lnTo>
                  <a:pt x="1681" y="434"/>
                </a:lnTo>
                <a:lnTo>
                  <a:pt x="1682" y="439"/>
                </a:lnTo>
                <a:lnTo>
                  <a:pt x="1684" y="440"/>
                </a:lnTo>
                <a:lnTo>
                  <a:pt x="1686" y="447"/>
                </a:lnTo>
                <a:lnTo>
                  <a:pt x="1687" y="448"/>
                </a:lnTo>
                <a:lnTo>
                  <a:pt x="1690" y="454"/>
                </a:lnTo>
                <a:lnTo>
                  <a:pt x="1692" y="459"/>
                </a:lnTo>
                <a:lnTo>
                  <a:pt x="1692" y="460"/>
                </a:lnTo>
                <a:lnTo>
                  <a:pt x="1693" y="461"/>
                </a:lnTo>
                <a:lnTo>
                  <a:pt x="1708" y="477"/>
                </a:lnTo>
                <a:lnTo>
                  <a:pt x="1708" y="479"/>
                </a:lnTo>
                <a:lnTo>
                  <a:pt x="1709" y="479"/>
                </a:lnTo>
                <a:lnTo>
                  <a:pt x="1709" y="480"/>
                </a:lnTo>
                <a:lnTo>
                  <a:pt x="1711" y="480"/>
                </a:lnTo>
                <a:lnTo>
                  <a:pt x="1711" y="481"/>
                </a:lnTo>
                <a:lnTo>
                  <a:pt x="1712" y="482"/>
                </a:lnTo>
                <a:lnTo>
                  <a:pt x="1712" y="483"/>
                </a:lnTo>
                <a:lnTo>
                  <a:pt x="1713" y="483"/>
                </a:lnTo>
                <a:lnTo>
                  <a:pt x="1720" y="495"/>
                </a:lnTo>
                <a:lnTo>
                  <a:pt x="1722" y="496"/>
                </a:lnTo>
                <a:lnTo>
                  <a:pt x="1725" y="492"/>
                </a:lnTo>
                <a:lnTo>
                  <a:pt x="1740" y="482"/>
                </a:lnTo>
                <a:lnTo>
                  <a:pt x="1759" y="470"/>
                </a:lnTo>
                <a:lnTo>
                  <a:pt x="1773" y="460"/>
                </a:lnTo>
                <a:lnTo>
                  <a:pt x="1788" y="449"/>
                </a:lnTo>
                <a:lnTo>
                  <a:pt x="1808" y="434"/>
                </a:lnTo>
                <a:lnTo>
                  <a:pt x="1821" y="426"/>
                </a:lnTo>
                <a:lnTo>
                  <a:pt x="1824" y="423"/>
                </a:lnTo>
                <a:lnTo>
                  <a:pt x="1826" y="421"/>
                </a:lnTo>
                <a:lnTo>
                  <a:pt x="1830" y="418"/>
                </a:lnTo>
                <a:lnTo>
                  <a:pt x="1839" y="412"/>
                </a:lnTo>
                <a:lnTo>
                  <a:pt x="1851" y="405"/>
                </a:lnTo>
                <a:lnTo>
                  <a:pt x="1855" y="401"/>
                </a:lnTo>
                <a:lnTo>
                  <a:pt x="1858" y="399"/>
                </a:lnTo>
                <a:lnTo>
                  <a:pt x="1863" y="395"/>
                </a:lnTo>
                <a:lnTo>
                  <a:pt x="1868" y="391"/>
                </a:lnTo>
                <a:lnTo>
                  <a:pt x="1871" y="390"/>
                </a:lnTo>
                <a:lnTo>
                  <a:pt x="1879" y="383"/>
                </a:lnTo>
                <a:lnTo>
                  <a:pt x="1884" y="380"/>
                </a:lnTo>
                <a:lnTo>
                  <a:pt x="1900" y="368"/>
                </a:lnTo>
                <a:lnTo>
                  <a:pt x="1901" y="367"/>
                </a:lnTo>
                <a:lnTo>
                  <a:pt x="1903" y="367"/>
                </a:lnTo>
                <a:lnTo>
                  <a:pt x="1903" y="365"/>
                </a:lnTo>
                <a:lnTo>
                  <a:pt x="1904" y="365"/>
                </a:lnTo>
                <a:lnTo>
                  <a:pt x="1905" y="364"/>
                </a:lnTo>
                <a:lnTo>
                  <a:pt x="1908" y="363"/>
                </a:lnTo>
                <a:lnTo>
                  <a:pt x="1911" y="360"/>
                </a:lnTo>
                <a:lnTo>
                  <a:pt x="1912" y="364"/>
                </a:lnTo>
                <a:lnTo>
                  <a:pt x="1924" y="384"/>
                </a:lnTo>
                <a:lnTo>
                  <a:pt x="1925" y="385"/>
                </a:lnTo>
                <a:lnTo>
                  <a:pt x="1926" y="386"/>
                </a:lnTo>
                <a:lnTo>
                  <a:pt x="1927" y="387"/>
                </a:lnTo>
                <a:lnTo>
                  <a:pt x="1927" y="389"/>
                </a:lnTo>
                <a:lnTo>
                  <a:pt x="1928" y="390"/>
                </a:lnTo>
                <a:lnTo>
                  <a:pt x="1928" y="391"/>
                </a:lnTo>
                <a:lnTo>
                  <a:pt x="1930" y="391"/>
                </a:lnTo>
                <a:lnTo>
                  <a:pt x="1931" y="391"/>
                </a:lnTo>
                <a:lnTo>
                  <a:pt x="1932" y="391"/>
                </a:lnTo>
                <a:lnTo>
                  <a:pt x="1933" y="391"/>
                </a:lnTo>
                <a:lnTo>
                  <a:pt x="1933" y="390"/>
                </a:lnTo>
                <a:lnTo>
                  <a:pt x="1935" y="390"/>
                </a:lnTo>
                <a:lnTo>
                  <a:pt x="1936" y="390"/>
                </a:lnTo>
                <a:lnTo>
                  <a:pt x="1936" y="391"/>
                </a:lnTo>
                <a:lnTo>
                  <a:pt x="1937" y="391"/>
                </a:lnTo>
                <a:lnTo>
                  <a:pt x="1938" y="391"/>
                </a:lnTo>
                <a:lnTo>
                  <a:pt x="1938" y="390"/>
                </a:lnTo>
                <a:lnTo>
                  <a:pt x="1939" y="390"/>
                </a:lnTo>
                <a:lnTo>
                  <a:pt x="1941" y="390"/>
                </a:lnTo>
                <a:lnTo>
                  <a:pt x="1942" y="390"/>
                </a:lnTo>
                <a:lnTo>
                  <a:pt x="1952" y="397"/>
                </a:lnTo>
                <a:lnTo>
                  <a:pt x="1973" y="410"/>
                </a:lnTo>
                <a:lnTo>
                  <a:pt x="1974" y="411"/>
                </a:lnTo>
                <a:lnTo>
                  <a:pt x="1974" y="412"/>
                </a:lnTo>
                <a:lnTo>
                  <a:pt x="1973" y="413"/>
                </a:lnTo>
                <a:lnTo>
                  <a:pt x="1973" y="415"/>
                </a:lnTo>
                <a:lnTo>
                  <a:pt x="1971" y="416"/>
                </a:lnTo>
                <a:lnTo>
                  <a:pt x="1971" y="417"/>
                </a:lnTo>
                <a:lnTo>
                  <a:pt x="1970" y="418"/>
                </a:lnTo>
                <a:lnTo>
                  <a:pt x="1970" y="419"/>
                </a:lnTo>
                <a:lnTo>
                  <a:pt x="1969" y="419"/>
                </a:lnTo>
                <a:lnTo>
                  <a:pt x="1969" y="421"/>
                </a:lnTo>
                <a:lnTo>
                  <a:pt x="1969" y="422"/>
                </a:lnTo>
                <a:lnTo>
                  <a:pt x="1968" y="422"/>
                </a:lnTo>
                <a:lnTo>
                  <a:pt x="1968" y="423"/>
                </a:lnTo>
                <a:lnTo>
                  <a:pt x="1967" y="423"/>
                </a:lnTo>
                <a:lnTo>
                  <a:pt x="1967" y="424"/>
                </a:lnTo>
                <a:lnTo>
                  <a:pt x="1965" y="426"/>
                </a:lnTo>
                <a:lnTo>
                  <a:pt x="1964" y="426"/>
                </a:lnTo>
                <a:lnTo>
                  <a:pt x="1964" y="427"/>
                </a:lnTo>
                <a:lnTo>
                  <a:pt x="1963" y="427"/>
                </a:lnTo>
                <a:lnTo>
                  <a:pt x="1962" y="427"/>
                </a:lnTo>
                <a:lnTo>
                  <a:pt x="1960" y="427"/>
                </a:lnTo>
                <a:lnTo>
                  <a:pt x="1960" y="428"/>
                </a:lnTo>
                <a:lnTo>
                  <a:pt x="1959" y="428"/>
                </a:lnTo>
                <a:lnTo>
                  <a:pt x="1958" y="428"/>
                </a:lnTo>
                <a:lnTo>
                  <a:pt x="1957" y="428"/>
                </a:lnTo>
                <a:lnTo>
                  <a:pt x="1955" y="428"/>
                </a:lnTo>
                <a:lnTo>
                  <a:pt x="1954" y="428"/>
                </a:lnTo>
                <a:lnTo>
                  <a:pt x="1954" y="427"/>
                </a:lnTo>
                <a:lnTo>
                  <a:pt x="1953" y="427"/>
                </a:lnTo>
                <a:lnTo>
                  <a:pt x="1952" y="427"/>
                </a:lnTo>
                <a:lnTo>
                  <a:pt x="1952" y="426"/>
                </a:lnTo>
                <a:lnTo>
                  <a:pt x="1951" y="426"/>
                </a:lnTo>
                <a:lnTo>
                  <a:pt x="1949" y="424"/>
                </a:lnTo>
                <a:lnTo>
                  <a:pt x="1948" y="424"/>
                </a:lnTo>
                <a:lnTo>
                  <a:pt x="1947" y="424"/>
                </a:lnTo>
                <a:lnTo>
                  <a:pt x="1947" y="423"/>
                </a:lnTo>
                <a:lnTo>
                  <a:pt x="1946" y="423"/>
                </a:lnTo>
                <a:lnTo>
                  <a:pt x="1944" y="423"/>
                </a:lnTo>
                <a:lnTo>
                  <a:pt x="1943" y="423"/>
                </a:lnTo>
                <a:lnTo>
                  <a:pt x="1942" y="423"/>
                </a:lnTo>
                <a:lnTo>
                  <a:pt x="1941" y="424"/>
                </a:lnTo>
                <a:lnTo>
                  <a:pt x="1939" y="424"/>
                </a:lnTo>
                <a:lnTo>
                  <a:pt x="1939" y="426"/>
                </a:lnTo>
                <a:lnTo>
                  <a:pt x="1938" y="426"/>
                </a:lnTo>
                <a:lnTo>
                  <a:pt x="1938" y="427"/>
                </a:lnTo>
                <a:lnTo>
                  <a:pt x="1937" y="427"/>
                </a:lnTo>
                <a:lnTo>
                  <a:pt x="1937" y="428"/>
                </a:lnTo>
                <a:lnTo>
                  <a:pt x="1937" y="429"/>
                </a:lnTo>
                <a:lnTo>
                  <a:pt x="1936" y="429"/>
                </a:lnTo>
                <a:lnTo>
                  <a:pt x="1936" y="431"/>
                </a:lnTo>
                <a:lnTo>
                  <a:pt x="1936" y="432"/>
                </a:lnTo>
                <a:lnTo>
                  <a:pt x="1935" y="433"/>
                </a:lnTo>
                <a:lnTo>
                  <a:pt x="1935" y="434"/>
                </a:lnTo>
                <a:lnTo>
                  <a:pt x="1935" y="435"/>
                </a:lnTo>
                <a:lnTo>
                  <a:pt x="1935" y="437"/>
                </a:lnTo>
                <a:lnTo>
                  <a:pt x="1935" y="438"/>
                </a:lnTo>
                <a:lnTo>
                  <a:pt x="1935" y="439"/>
                </a:lnTo>
                <a:lnTo>
                  <a:pt x="1935" y="440"/>
                </a:lnTo>
                <a:lnTo>
                  <a:pt x="1935" y="442"/>
                </a:lnTo>
                <a:lnTo>
                  <a:pt x="1933" y="443"/>
                </a:lnTo>
                <a:lnTo>
                  <a:pt x="1933" y="444"/>
                </a:lnTo>
                <a:lnTo>
                  <a:pt x="1932" y="445"/>
                </a:lnTo>
                <a:lnTo>
                  <a:pt x="1931" y="448"/>
                </a:lnTo>
                <a:lnTo>
                  <a:pt x="1930" y="449"/>
                </a:lnTo>
                <a:lnTo>
                  <a:pt x="1928" y="451"/>
                </a:lnTo>
                <a:lnTo>
                  <a:pt x="1927" y="453"/>
                </a:lnTo>
                <a:lnTo>
                  <a:pt x="1926" y="454"/>
                </a:lnTo>
                <a:lnTo>
                  <a:pt x="1925" y="454"/>
                </a:lnTo>
                <a:lnTo>
                  <a:pt x="1925" y="455"/>
                </a:lnTo>
                <a:lnTo>
                  <a:pt x="1924" y="455"/>
                </a:lnTo>
                <a:lnTo>
                  <a:pt x="1922" y="455"/>
                </a:lnTo>
                <a:lnTo>
                  <a:pt x="1921" y="455"/>
                </a:lnTo>
                <a:lnTo>
                  <a:pt x="1920" y="455"/>
                </a:lnTo>
                <a:lnTo>
                  <a:pt x="1919" y="455"/>
                </a:lnTo>
                <a:lnTo>
                  <a:pt x="1919" y="454"/>
                </a:lnTo>
                <a:lnTo>
                  <a:pt x="1916" y="451"/>
                </a:lnTo>
                <a:lnTo>
                  <a:pt x="1916" y="450"/>
                </a:lnTo>
                <a:lnTo>
                  <a:pt x="1915" y="450"/>
                </a:lnTo>
                <a:lnTo>
                  <a:pt x="1914" y="449"/>
                </a:lnTo>
                <a:lnTo>
                  <a:pt x="1914" y="448"/>
                </a:lnTo>
                <a:lnTo>
                  <a:pt x="1912" y="448"/>
                </a:lnTo>
                <a:lnTo>
                  <a:pt x="1911" y="448"/>
                </a:lnTo>
                <a:lnTo>
                  <a:pt x="1911" y="447"/>
                </a:lnTo>
                <a:lnTo>
                  <a:pt x="1910" y="447"/>
                </a:lnTo>
                <a:lnTo>
                  <a:pt x="1909" y="447"/>
                </a:lnTo>
                <a:lnTo>
                  <a:pt x="1908" y="447"/>
                </a:lnTo>
                <a:lnTo>
                  <a:pt x="1906" y="447"/>
                </a:lnTo>
                <a:lnTo>
                  <a:pt x="1905" y="447"/>
                </a:lnTo>
                <a:lnTo>
                  <a:pt x="1904" y="447"/>
                </a:lnTo>
                <a:lnTo>
                  <a:pt x="1904" y="448"/>
                </a:lnTo>
                <a:lnTo>
                  <a:pt x="1898" y="450"/>
                </a:lnTo>
                <a:lnTo>
                  <a:pt x="1898" y="451"/>
                </a:lnTo>
                <a:lnTo>
                  <a:pt x="1896" y="451"/>
                </a:lnTo>
                <a:lnTo>
                  <a:pt x="1896" y="453"/>
                </a:lnTo>
                <a:lnTo>
                  <a:pt x="1895" y="453"/>
                </a:lnTo>
                <a:lnTo>
                  <a:pt x="1895" y="454"/>
                </a:lnTo>
                <a:lnTo>
                  <a:pt x="1895" y="455"/>
                </a:lnTo>
                <a:lnTo>
                  <a:pt x="1895" y="456"/>
                </a:lnTo>
                <a:lnTo>
                  <a:pt x="1895" y="458"/>
                </a:lnTo>
                <a:lnTo>
                  <a:pt x="1895" y="459"/>
                </a:lnTo>
                <a:lnTo>
                  <a:pt x="1896" y="460"/>
                </a:lnTo>
                <a:lnTo>
                  <a:pt x="1896" y="461"/>
                </a:lnTo>
                <a:lnTo>
                  <a:pt x="1898" y="463"/>
                </a:lnTo>
                <a:lnTo>
                  <a:pt x="1898" y="464"/>
                </a:lnTo>
                <a:lnTo>
                  <a:pt x="1899" y="464"/>
                </a:lnTo>
                <a:lnTo>
                  <a:pt x="1899" y="465"/>
                </a:lnTo>
                <a:lnTo>
                  <a:pt x="1900" y="465"/>
                </a:lnTo>
                <a:lnTo>
                  <a:pt x="1900" y="466"/>
                </a:lnTo>
                <a:lnTo>
                  <a:pt x="1901" y="466"/>
                </a:lnTo>
                <a:lnTo>
                  <a:pt x="1901" y="467"/>
                </a:lnTo>
                <a:lnTo>
                  <a:pt x="1901" y="469"/>
                </a:lnTo>
                <a:lnTo>
                  <a:pt x="1903" y="469"/>
                </a:lnTo>
                <a:lnTo>
                  <a:pt x="1903" y="470"/>
                </a:lnTo>
                <a:lnTo>
                  <a:pt x="1904" y="470"/>
                </a:lnTo>
                <a:lnTo>
                  <a:pt x="1904" y="471"/>
                </a:lnTo>
                <a:lnTo>
                  <a:pt x="1905" y="472"/>
                </a:lnTo>
                <a:lnTo>
                  <a:pt x="1905" y="474"/>
                </a:lnTo>
                <a:lnTo>
                  <a:pt x="1906" y="475"/>
                </a:lnTo>
                <a:lnTo>
                  <a:pt x="1906" y="476"/>
                </a:lnTo>
                <a:lnTo>
                  <a:pt x="1908" y="476"/>
                </a:lnTo>
                <a:lnTo>
                  <a:pt x="1908" y="477"/>
                </a:lnTo>
                <a:lnTo>
                  <a:pt x="1909" y="477"/>
                </a:lnTo>
                <a:lnTo>
                  <a:pt x="1911" y="481"/>
                </a:lnTo>
                <a:lnTo>
                  <a:pt x="1911" y="482"/>
                </a:lnTo>
                <a:lnTo>
                  <a:pt x="1912" y="482"/>
                </a:lnTo>
                <a:lnTo>
                  <a:pt x="1912" y="483"/>
                </a:lnTo>
                <a:lnTo>
                  <a:pt x="1914" y="483"/>
                </a:lnTo>
                <a:lnTo>
                  <a:pt x="1914" y="485"/>
                </a:lnTo>
                <a:lnTo>
                  <a:pt x="1914" y="486"/>
                </a:lnTo>
                <a:lnTo>
                  <a:pt x="1914" y="487"/>
                </a:lnTo>
                <a:lnTo>
                  <a:pt x="1914" y="488"/>
                </a:lnTo>
                <a:lnTo>
                  <a:pt x="1912" y="490"/>
                </a:lnTo>
                <a:lnTo>
                  <a:pt x="1910" y="493"/>
                </a:lnTo>
                <a:lnTo>
                  <a:pt x="1910" y="495"/>
                </a:lnTo>
                <a:lnTo>
                  <a:pt x="1909" y="496"/>
                </a:lnTo>
                <a:lnTo>
                  <a:pt x="1909" y="497"/>
                </a:lnTo>
                <a:lnTo>
                  <a:pt x="1908" y="497"/>
                </a:lnTo>
                <a:lnTo>
                  <a:pt x="1908" y="498"/>
                </a:lnTo>
                <a:lnTo>
                  <a:pt x="1906" y="498"/>
                </a:lnTo>
                <a:lnTo>
                  <a:pt x="1906" y="500"/>
                </a:lnTo>
                <a:lnTo>
                  <a:pt x="1906" y="501"/>
                </a:lnTo>
                <a:lnTo>
                  <a:pt x="1905" y="501"/>
                </a:lnTo>
                <a:lnTo>
                  <a:pt x="1905" y="502"/>
                </a:lnTo>
                <a:lnTo>
                  <a:pt x="1905" y="503"/>
                </a:lnTo>
                <a:lnTo>
                  <a:pt x="1905" y="504"/>
                </a:lnTo>
                <a:lnTo>
                  <a:pt x="1904" y="504"/>
                </a:lnTo>
                <a:lnTo>
                  <a:pt x="1904" y="506"/>
                </a:lnTo>
                <a:lnTo>
                  <a:pt x="1904" y="507"/>
                </a:lnTo>
                <a:lnTo>
                  <a:pt x="1904" y="508"/>
                </a:lnTo>
                <a:lnTo>
                  <a:pt x="1903" y="509"/>
                </a:lnTo>
                <a:lnTo>
                  <a:pt x="1903" y="512"/>
                </a:lnTo>
                <a:lnTo>
                  <a:pt x="1903" y="513"/>
                </a:lnTo>
                <a:lnTo>
                  <a:pt x="1901" y="514"/>
                </a:lnTo>
                <a:lnTo>
                  <a:pt x="1901" y="516"/>
                </a:lnTo>
                <a:lnTo>
                  <a:pt x="1901" y="517"/>
                </a:lnTo>
                <a:lnTo>
                  <a:pt x="1900" y="518"/>
                </a:lnTo>
                <a:lnTo>
                  <a:pt x="1899" y="519"/>
                </a:lnTo>
                <a:lnTo>
                  <a:pt x="1899" y="520"/>
                </a:lnTo>
                <a:lnTo>
                  <a:pt x="1898" y="522"/>
                </a:lnTo>
                <a:lnTo>
                  <a:pt x="1898" y="523"/>
                </a:lnTo>
                <a:lnTo>
                  <a:pt x="1896" y="523"/>
                </a:lnTo>
                <a:lnTo>
                  <a:pt x="1896" y="524"/>
                </a:lnTo>
                <a:lnTo>
                  <a:pt x="1895" y="524"/>
                </a:lnTo>
                <a:lnTo>
                  <a:pt x="1894" y="524"/>
                </a:lnTo>
                <a:lnTo>
                  <a:pt x="1895" y="527"/>
                </a:lnTo>
                <a:lnTo>
                  <a:pt x="1896" y="527"/>
                </a:lnTo>
                <a:lnTo>
                  <a:pt x="1901" y="527"/>
                </a:lnTo>
                <a:lnTo>
                  <a:pt x="1904" y="527"/>
                </a:lnTo>
                <a:lnTo>
                  <a:pt x="1905" y="527"/>
                </a:lnTo>
                <a:lnTo>
                  <a:pt x="1906" y="527"/>
                </a:lnTo>
                <a:lnTo>
                  <a:pt x="1910" y="532"/>
                </a:lnTo>
                <a:lnTo>
                  <a:pt x="1911" y="533"/>
                </a:lnTo>
                <a:lnTo>
                  <a:pt x="1911" y="534"/>
                </a:lnTo>
                <a:lnTo>
                  <a:pt x="1912" y="534"/>
                </a:lnTo>
                <a:lnTo>
                  <a:pt x="1912" y="535"/>
                </a:lnTo>
                <a:lnTo>
                  <a:pt x="1914" y="535"/>
                </a:lnTo>
                <a:lnTo>
                  <a:pt x="1914" y="536"/>
                </a:lnTo>
                <a:lnTo>
                  <a:pt x="1915" y="538"/>
                </a:lnTo>
                <a:lnTo>
                  <a:pt x="1917" y="540"/>
                </a:lnTo>
                <a:lnTo>
                  <a:pt x="1917" y="541"/>
                </a:lnTo>
                <a:lnTo>
                  <a:pt x="1919" y="541"/>
                </a:lnTo>
                <a:lnTo>
                  <a:pt x="1919" y="543"/>
                </a:lnTo>
                <a:lnTo>
                  <a:pt x="1920" y="544"/>
                </a:lnTo>
                <a:lnTo>
                  <a:pt x="1921" y="545"/>
                </a:lnTo>
                <a:lnTo>
                  <a:pt x="1921" y="546"/>
                </a:lnTo>
                <a:lnTo>
                  <a:pt x="1922" y="546"/>
                </a:lnTo>
                <a:lnTo>
                  <a:pt x="1924" y="548"/>
                </a:lnTo>
                <a:lnTo>
                  <a:pt x="1928" y="552"/>
                </a:lnTo>
                <a:lnTo>
                  <a:pt x="1935" y="557"/>
                </a:lnTo>
                <a:lnTo>
                  <a:pt x="1938" y="560"/>
                </a:lnTo>
                <a:lnTo>
                  <a:pt x="1942" y="564"/>
                </a:lnTo>
                <a:lnTo>
                  <a:pt x="1942" y="565"/>
                </a:lnTo>
                <a:lnTo>
                  <a:pt x="1943" y="565"/>
                </a:lnTo>
                <a:lnTo>
                  <a:pt x="1943" y="566"/>
                </a:lnTo>
                <a:lnTo>
                  <a:pt x="1944" y="566"/>
                </a:lnTo>
                <a:lnTo>
                  <a:pt x="1944" y="567"/>
                </a:lnTo>
                <a:lnTo>
                  <a:pt x="1946" y="567"/>
                </a:lnTo>
                <a:lnTo>
                  <a:pt x="1947" y="568"/>
                </a:lnTo>
                <a:lnTo>
                  <a:pt x="1948" y="570"/>
                </a:lnTo>
                <a:lnTo>
                  <a:pt x="1949" y="571"/>
                </a:lnTo>
                <a:lnTo>
                  <a:pt x="1951" y="572"/>
                </a:lnTo>
                <a:lnTo>
                  <a:pt x="1951" y="573"/>
                </a:lnTo>
                <a:lnTo>
                  <a:pt x="1952" y="573"/>
                </a:lnTo>
                <a:lnTo>
                  <a:pt x="1952" y="575"/>
                </a:lnTo>
                <a:lnTo>
                  <a:pt x="1953" y="575"/>
                </a:lnTo>
                <a:lnTo>
                  <a:pt x="1953" y="576"/>
                </a:lnTo>
                <a:lnTo>
                  <a:pt x="1954" y="576"/>
                </a:lnTo>
                <a:lnTo>
                  <a:pt x="1954" y="577"/>
                </a:lnTo>
                <a:lnTo>
                  <a:pt x="1954" y="578"/>
                </a:lnTo>
                <a:lnTo>
                  <a:pt x="1955" y="578"/>
                </a:lnTo>
                <a:lnTo>
                  <a:pt x="1955" y="580"/>
                </a:lnTo>
                <a:lnTo>
                  <a:pt x="1957" y="580"/>
                </a:lnTo>
                <a:lnTo>
                  <a:pt x="1957" y="581"/>
                </a:lnTo>
                <a:lnTo>
                  <a:pt x="1958" y="581"/>
                </a:lnTo>
                <a:lnTo>
                  <a:pt x="1958" y="582"/>
                </a:lnTo>
                <a:lnTo>
                  <a:pt x="1959" y="582"/>
                </a:lnTo>
                <a:lnTo>
                  <a:pt x="1959" y="583"/>
                </a:lnTo>
                <a:lnTo>
                  <a:pt x="1960" y="583"/>
                </a:lnTo>
                <a:lnTo>
                  <a:pt x="1960" y="584"/>
                </a:lnTo>
                <a:lnTo>
                  <a:pt x="1962" y="584"/>
                </a:lnTo>
                <a:lnTo>
                  <a:pt x="1963" y="584"/>
                </a:lnTo>
                <a:lnTo>
                  <a:pt x="1963" y="586"/>
                </a:lnTo>
                <a:lnTo>
                  <a:pt x="1964" y="586"/>
                </a:lnTo>
                <a:lnTo>
                  <a:pt x="1965" y="586"/>
                </a:lnTo>
                <a:lnTo>
                  <a:pt x="1965" y="587"/>
                </a:lnTo>
                <a:lnTo>
                  <a:pt x="1967" y="587"/>
                </a:lnTo>
                <a:lnTo>
                  <a:pt x="1968" y="587"/>
                </a:lnTo>
                <a:lnTo>
                  <a:pt x="1968" y="588"/>
                </a:lnTo>
                <a:lnTo>
                  <a:pt x="1969" y="588"/>
                </a:lnTo>
                <a:lnTo>
                  <a:pt x="1969" y="589"/>
                </a:lnTo>
                <a:lnTo>
                  <a:pt x="1973" y="593"/>
                </a:lnTo>
                <a:lnTo>
                  <a:pt x="1971" y="594"/>
                </a:lnTo>
                <a:lnTo>
                  <a:pt x="1971" y="596"/>
                </a:lnTo>
                <a:lnTo>
                  <a:pt x="1970" y="597"/>
                </a:lnTo>
                <a:lnTo>
                  <a:pt x="1970" y="598"/>
                </a:lnTo>
                <a:lnTo>
                  <a:pt x="1969" y="598"/>
                </a:lnTo>
                <a:lnTo>
                  <a:pt x="1969" y="599"/>
                </a:lnTo>
                <a:lnTo>
                  <a:pt x="1968" y="600"/>
                </a:lnTo>
                <a:lnTo>
                  <a:pt x="1968" y="602"/>
                </a:lnTo>
                <a:lnTo>
                  <a:pt x="1967" y="602"/>
                </a:lnTo>
                <a:lnTo>
                  <a:pt x="1967" y="603"/>
                </a:lnTo>
                <a:lnTo>
                  <a:pt x="1965" y="603"/>
                </a:lnTo>
                <a:lnTo>
                  <a:pt x="1965" y="604"/>
                </a:lnTo>
                <a:lnTo>
                  <a:pt x="1964" y="604"/>
                </a:lnTo>
                <a:lnTo>
                  <a:pt x="1964" y="605"/>
                </a:lnTo>
                <a:lnTo>
                  <a:pt x="1963" y="605"/>
                </a:lnTo>
                <a:lnTo>
                  <a:pt x="1963" y="607"/>
                </a:lnTo>
                <a:lnTo>
                  <a:pt x="1962" y="607"/>
                </a:lnTo>
                <a:lnTo>
                  <a:pt x="1960" y="608"/>
                </a:lnTo>
                <a:lnTo>
                  <a:pt x="1964" y="612"/>
                </a:lnTo>
                <a:lnTo>
                  <a:pt x="1970" y="620"/>
                </a:lnTo>
                <a:lnTo>
                  <a:pt x="1989" y="652"/>
                </a:lnTo>
                <a:lnTo>
                  <a:pt x="1987" y="655"/>
                </a:lnTo>
                <a:lnTo>
                  <a:pt x="1995" y="668"/>
                </a:lnTo>
                <a:lnTo>
                  <a:pt x="1996" y="669"/>
                </a:lnTo>
                <a:lnTo>
                  <a:pt x="2022" y="722"/>
                </a:lnTo>
                <a:lnTo>
                  <a:pt x="2022" y="719"/>
                </a:lnTo>
                <a:lnTo>
                  <a:pt x="2022" y="717"/>
                </a:lnTo>
                <a:lnTo>
                  <a:pt x="2023" y="717"/>
                </a:lnTo>
                <a:lnTo>
                  <a:pt x="2023" y="716"/>
                </a:lnTo>
                <a:lnTo>
                  <a:pt x="2024" y="716"/>
                </a:lnTo>
                <a:lnTo>
                  <a:pt x="2026" y="716"/>
                </a:lnTo>
                <a:lnTo>
                  <a:pt x="2027" y="716"/>
                </a:lnTo>
                <a:lnTo>
                  <a:pt x="2028" y="715"/>
                </a:lnTo>
                <a:lnTo>
                  <a:pt x="2031" y="715"/>
                </a:lnTo>
                <a:lnTo>
                  <a:pt x="2032" y="715"/>
                </a:lnTo>
                <a:lnTo>
                  <a:pt x="2034" y="714"/>
                </a:lnTo>
                <a:lnTo>
                  <a:pt x="2035" y="714"/>
                </a:lnTo>
                <a:lnTo>
                  <a:pt x="2037" y="712"/>
                </a:lnTo>
                <a:lnTo>
                  <a:pt x="2039" y="712"/>
                </a:lnTo>
                <a:lnTo>
                  <a:pt x="2040" y="711"/>
                </a:lnTo>
                <a:lnTo>
                  <a:pt x="2042" y="710"/>
                </a:lnTo>
                <a:lnTo>
                  <a:pt x="2044" y="710"/>
                </a:lnTo>
                <a:lnTo>
                  <a:pt x="2045" y="710"/>
                </a:lnTo>
                <a:lnTo>
                  <a:pt x="2047" y="709"/>
                </a:lnTo>
                <a:lnTo>
                  <a:pt x="2048" y="708"/>
                </a:lnTo>
                <a:lnTo>
                  <a:pt x="2049" y="708"/>
                </a:lnTo>
                <a:lnTo>
                  <a:pt x="2050" y="708"/>
                </a:lnTo>
                <a:lnTo>
                  <a:pt x="2051" y="706"/>
                </a:lnTo>
                <a:lnTo>
                  <a:pt x="2053" y="706"/>
                </a:lnTo>
                <a:lnTo>
                  <a:pt x="2054" y="705"/>
                </a:lnTo>
                <a:lnTo>
                  <a:pt x="2055" y="704"/>
                </a:lnTo>
                <a:lnTo>
                  <a:pt x="2056" y="704"/>
                </a:lnTo>
                <a:lnTo>
                  <a:pt x="2058" y="703"/>
                </a:lnTo>
                <a:lnTo>
                  <a:pt x="2059" y="701"/>
                </a:lnTo>
                <a:lnTo>
                  <a:pt x="2060" y="701"/>
                </a:lnTo>
                <a:lnTo>
                  <a:pt x="2061" y="700"/>
                </a:lnTo>
                <a:lnTo>
                  <a:pt x="2063" y="699"/>
                </a:lnTo>
                <a:lnTo>
                  <a:pt x="2064" y="699"/>
                </a:lnTo>
                <a:lnTo>
                  <a:pt x="2064" y="698"/>
                </a:lnTo>
                <a:lnTo>
                  <a:pt x="2064" y="696"/>
                </a:lnTo>
                <a:lnTo>
                  <a:pt x="2065" y="696"/>
                </a:lnTo>
                <a:lnTo>
                  <a:pt x="2065" y="695"/>
                </a:lnTo>
                <a:lnTo>
                  <a:pt x="2066" y="695"/>
                </a:lnTo>
                <a:lnTo>
                  <a:pt x="2067" y="695"/>
                </a:lnTo>
                <a:lnTo>
                  <a:pt x="2069" y="695"/>
                </a:lnTo>
                <a:lnTo>
                  <a:pt x="2069" y="694"/>
                </a:lnTo>
                <a:lnTo>
                  <a:pt x="2070" y="694"/>
                </a:lnTo>
                <a:lnTo>
                  <a:pt x="2070" y="695"/>
                </a:lnTo>
                <a:lnTo>
                  <a:pt x="2071" y="695"/>
                </a:lnTo>
                <a:lnTo>
                  <a:pt x="2072" y="694"/>
                </a:lnTo>
                <a:lnTo>
                  <a:pt x="2074" y="694"/>
                </a:lnTo>
                <a:lnTo>
                  <a:pt x="2074" y="693"/>
                </a:lnTo>
                <a:lnTo>
                  <a:pt x="2074" y="692"/>
                </a:lnTo>
                <a:lnTo>
                  <a:pt x="2075" y="692"/>
                </a:lnTo>
                <a:lnTo>
                  <a:pt x="2076" y="692"/>
                </a:lnTo>
                <a:lnTo>
                  <a:pt x="2076" y="690"/>
                </a:lnTo>
                <a:lnTo>
                  <a:pt x="2077" y="690"/>
                </a:lnTo>
                <a:lnTo>
                  <a:pt x="2077" y="689"/>
                </a:lnTo>
                <a:lnTo>
                  <a:pt x="2079" y="689"/>
                </a:lnTo>
                <a:lnTo>
                  <a:pt x="2080" y="688"/>
                </a:lnTo>
                <a:lnTo>
                  <a:pt x="2081" y="688"/>
                </a:lnTo>
                <a:lnTo>
                  <a:pt x="2082" y="688"/>
                </a:lnTo>
                <a:lnTo>
                  <a:pt x="2083" y="688"/>
                </a:lnTo>
                <a:lnTo>
                  <a:pt x="2085" y="687"/>
                </a:lnTo>
                <a:lnTo>
                  <a:pt x="2086" y="687"/>
                </a:lnTo>
                <a:lnTo>
                  <a:pt x="2087" y="687"/>
                </a:lnTo>
                <a:lnTo>
                  <a:pt x="2088" y="687"/>
                </a:lnTo>
                <a:lnTo>
                  <a:pt x="2090" y="687"/>
                </a:lnTo>
                <a:lnTo>
                  <a:pt x="2090" y="685"/>
                </a:lnTo>
                <a:lnTo>
                  <a:pt x="2091" y="685"/>
                </a:lnTo>
                <a:lnTo>
                  <a:pt x="2092" y="685"/>
                </a:lnTo>
                <a:lnTo>
                  <a:pt x="2093" y="684"/>
                </a:lnTo>
                <a:lnTo>
                  <a:pt x="2096" y="683"/>
                </a:lnTo>
                <a:lnTo>
                  <a:pt x="2097" y="683"/>
                </a:lnTo>
                <a:lnTo>
                  <a:pt x="2098" y="682"/>
                </a:lnTo>
                <a:lnTo>
                  <a:pt x="2099" y="682"/>
                </a:lnTo>
                <a:lnTo>
                  <a:pt x="2101" y="680"/>
                </a:lnTo>
                <a:lnTo>
                  <a:pt x="2102" y="679"/>
                </a:lnTo>
                <a:lnTo>
                  <a:pt x="2103" y="679"/>
                </a:lnTo>
                <a:lnTo>
                  <a:pt x="2103" y="678"/>
                </a:lnTo>
                <a:lnTo>
                  <a:pt x="2104" y="678"/>
                </a:lnTo>
                <a:lnTo>
                  <a:pt x="2106" y="678"/>
                </a:lnTo>
                <a:lnTo>
                  <a:pt x="2106" y="677"/>
                </a:lnTo>
                <a:lnTo>
                  <a:pt x="2107" y="677"/>
                </a:lnTo>
                <a:lnTo>
                  <a:pt x="2108" y="677"/>
                </a:lnTo>
                <a:lnTo>
                  <a:pt x="2109" y="677"/>
                </a:lnTo>
                <a:lnTo>
                  <a:pt x="2111" y="677"/>
                </a:lnTo>
                <a:lnTo>
                  <a:pt x="2111" y="676"/>
                </a:lnTo>
                <a:lnTo>
                  <a:pt x="2112" y="676"/>
                </a:lnTo>
                <a:lnTo>
                  <a:pt x="2113" y="676"/>
                </a:lnTo>
                <a:lnTo>
                  <a:pt x="2114" y="676"/>
                </a:lnTo>
                <a:lnTo>
                  <a:pt x="2115" y="674"/>
                </a:lnTo>
                <a:lnTo>
                  <a:pt x="2117" y="674"/>
                </a:lnTo>
                <a:lnTo>
                  <a:pt x="2118" y="674"/>
                </a:lnTo>
                <a:lnTo>
                  <a:pt x="2119" y="673"/>
                </a:lnTo>
                <a:lnTo>
                  <a:pt x="2120" y="673"/>
                </a:lnTo>
                <a:lnTo>
                  <a:pt x="2120" y="672"/>
                </a:lnTo>
                <a:lnTo>
                  <a:pt x="2122" y="672"/>
                </a:lnTo>
                <a:lnTo>
                  <a:pt x="2123" y="672"/>
                </a:lnTo>
                <a:lnTo>
                  <a:pt x="2125" y="672"/>
                </a:lnTo>
                <a:lnTo>
                  <a:pt x="2127" y="672"/>
                </a:lnTo>
                <a:lnTo>
                  <a:pt x="2128" y="672"/>
                </a:lnTo>
                <a:lnTo>
                  <a:pt x="2129" y="672"/>
                </a:lnTo>
                <a:lnTo>
                  <a:pt x="2130" y="671"/>
                </a:lnTo>
                <a:lnTo>
                  <a:pt x="2131" y="669"/>
                </a:lnTo>
                <a:lnTo>
                  <a:pt x="2133" y="669"/>
                </a:lnTo>
                <a:lnTo>
                  <a:pt x="2134" y="669"/>
                </a:lnTo>
                <a:lnTo>
                  <a:pt x="2134" y="668"/>
                </a:lnTo>
                <a:lnTo>
                  <a:pt x="2135" y="668"/>
                </a:lnTo>
                <a:lnTo>
                  <a:pt x="2136" y="668"/>
                </a:lnTo>
                <a:lnTo>
                  <a:pt x="2136" y="667"/>
                </a:lnTo>
                <a:lnTo>
                  <a:pt x="2138" y="667"/>
                </a:lnTo>
                <a:lnTo>
                  <a:pt x="2139" y="667"/>
                </a:lnTo>
                <a:lnTo>
                  <a:pt x="2139" y="666"/>
                </a:lnTo>
                <a:lnTo>
                  <a:pt x="2140" y="666"/>
                </a:lnTo>
                <a:lnTo>
                  <a:pt x="2141" y="666"/>
                </a:lnTo>
                <a:lnTo>
                  <a:pt x="2141" y="664"/>
                </a:lnTo>
                <a:lnTo>
                  <a:pt x="2143" y="664"/>
                </a:lnTo>
                <a:lnTo>
                  <a:pt x="2143" y="663"/>
                </a:lnTo>
                <a:lnTo>
                  <a:pt x="2144" y="663"/>
                </a:lnTo>
                <a:lnTo>
                  <a:pt x="2145" y="663"/>
                </a:lnTo>
                <a:lnTo>
                  <a:pt x="2145" y="662"/>
                </a:lnTo>
                <a:lnTo>
                  <a:pt x="2146" y="662"/>
                </a:lnTo>
                <a:lnTo>
                  <a:pt x="2146" y="661"/>
                </a:lnTo>
                <a:lnTo>
                  <a:pt x="2147" y="661"/>
                </a:lnTo>
                <a:lnTo>
                  <a:pt x="2147" y="660"/>
                </a:lnTo>
                <a:lnTo>
                  <a:pt x="2149" y="660"/>
                </a:lnTo>
                <a:lnTo>
                  <a:pt x="2150" y="660"/>
                </a:lnTo>
                <a:lnTo>
                  <a:pt x="2191" y="741"/>
                </a:lnTo>
                <a:lnTo>
                  <a:pt x="2191" y="742"/>
                </a:lnTo>
                <a:lnTo>
                  <a:pt x="2245" y="834"/>
                </a:lnTo>
                <a:lnTo>
                  <a:pt x="2272" y="874"/>
                </a:lnTo>
                <a:lnTo>
                  <a:pt x="2304" y="919"/>
                </a:lnTo>
                <a:lnTo>
                  <a:pt x="2315" y="937"/>
                </a:lnTo>
                <a:lnTo>
                  <a:pt x="2348" y="1007"/>
                </a:lnTo>
                <a:lnTo>
                  <a:pt x="2385" y="1084"/>
                </a:lnTo>
                <a:lnTo>
                  <a:pt x="2394" y="1098"/>
                </a:lnTo>
                <a:lnTo>
                  <a:pt x="2506" y="1232"/>
                </a:lnTo>
                <a:lnTo>
                  <a:pt x="2545" y="1273"/>
                </a:lnTo>
                <a:lnTo>
                  <a:pt x="2736" y="1472"/>
                </a:lnTo>
                <a:lnTo>
                  <a:pt x="2750" y="1478"/>
                </a:lnTo>
                <a:lnTo>
                  <a:pt x="2755" y="1482"/>
                </a:lnTo>
                <a:lnTo>
                  <a:pt x="2769" y="1495"/>
                </a:lnTo>
                <a:lnTo>
                  <a:pt x="2761" y="1500"/>
                </a:lnTo>
                <a:lnTo>
                  <a:pt x="2757" y="1504"/>
                </a:lnTo>
                <a:lnTo>
                  <a:pt x="2758" y="1511"/>
                </a:lnTo>
                <a:lnTo>
                  <a:pt x="2758" y="1513"/>
                </a:lnTo>
                <a:lnTo>
                  <a:pt x="2760" y="1515"/>
                </a:lnTo>
                <a:lnTo>
                  <a:pt x="2763" y="1516"/>
                </a:lnTo>
                <a:lnTo>
                  <a:pt x="2764" y="1518"/>
                </a:lnTo>
                <a:lnTo>
                  <a:pt x="2764" y="1519"/>
                </a:lnTo>
                <a:lnTo>
                  <a:pt x="2765" y="1525"/>
                </a:lnTo>
                <a:lnTo>
                  <a:pt x="2769" y="1535"/>
                </a:lnTo>
                <a:lnTo>
                  <a:pt x="2770" y="1547"/>
                </a:lnTo>
                <a:lnTo>
                  <a:pt x="2770" y="1553"/>
                </a:lnTo>
                <a:lnTo>
                  <a:pt x="2768" y="1566"/>
                </a:lnTo>
                <a:lnTo>
                  <a:pt x="2768" y="1571"/>
                </a:lnTo>
                <a:lnTo>
                  <a:pt x="2760" y="1584"/>
                </a:lnTo>
                <a:lnTo>
                  <a:pt x="2759" y="1590"/>
                </a:lnTo>
                <a:lnTo>
                  <a:pt x="2755" y="1601"/>
                </a:lnTo>
                <a:lnTo>
                  <a:pt x="2755" y="1605"/>
                </a:lnTo>
                <a:lnTo>
                  <a:pt x="2752" y="1605"/>
                </a:lnTo>
                <a:lnTo>
                  <a:pt x="2747" y="1605"/>
                </a:lnTo>
                <a:lnTo>
                  <a:pt x="2739" y="1605"/>
                </a:lnTo>
                <a:lnTo>
                  <a:pt x="2736" y="1605"/>
                </a:lnTo>
                <a:lnTo>
                  <a:pt x="2727" y="1606"/>
                </a:lnTo>
                <a:lnTo>
                  <a:pt x="2723" y="1606"/>
                </a:lnTo>
                <a:lnTo>
                  <a:pt x="2720" y="1606"/>
                </a:lnTo>
                <a:lnTo>
                  <a:pt x="2713" y="1606"/>
                </a:lnTo>
                <a:lnTo>
                  <a:pt x="2711" y="1604"/>
                </a:lnTo>
                <a:lnTo>
                  <a:pt x="2710" y="1604"/>
                </a:lnTo>
                <a:lnTo>
                  <a:pt x="2704" y="1608"/>
                </a:lnTo>
                <a:lnTo>
                  <a:pt x="2697" y="1610"/>
                </a:lnTo>
                <a:lnTo>
                  <a:pt x="2695" y="1611"/>
                </a:lnTo>
                <a:lnTo>
                  <a:pt x="2691" y="1615"/>
                </a:lnTo>
                <a:lnTo>
                  <a:pt x="2681" y="1625"/>
                </a:lnTo>
                <a:lnTo>
                  <a:pt x="2667" y="1636"/>
                </a:lnTo>
                <a:lnTo>
                  <a:pt x="2658" y="1643"/>
                </a:lnTo>
                <a:lnTo>
                  <a:pt x="2656" y="1647"/>
                </a:lnTo>
                <a:lnTo>
                  <a:pt x="2653" y="1654"/>
                </a:lnTo>
                <a:lnTo>
                  <a:pt x="2647" y="1663"/>
                </a:lnTo>
                <a:lnTo>
                  <a:pt x="2641" y="1673"/>
                </a:lnTo>
                <a:lnTo>
                  <a:pt x="2631" y="1683"/>
                </a:lnTo>
                <a:lnTo>
                  <a:pt x="2629" y="1684"/>
                </a:lnTo>
                <a:lnTo>
                  <a:pt x="2619" y="1694"/>
                </a:lnTo>
                <a:lnTo>
                  <a:pt x="2615" y="1697"/>
                </a:lnTo>
                <a:lnTo>
                  <a:pt x="2613" y="1700"/>
                </a:lnTo>
                <a:lnTo>
                  <a:pt x="2611" y="1701"/>
                </a:lnTo>
                <a:lnTo>
                  <a:pt x="2600" y="1707"/>
                </a:lnTo>
                <a:lnTo>
                  <a:pt x="2595" y="1712"/>
                </a:lnTo>
                <a:lnTo>
                  <a:pt x="2590" y="1712"/>
                </a:lnTo>
                <a:lnTo>
                  <a:pt x="2583" y="1712"/>
                </a:lnTo>
                <a:lnTo>
                  <a:pt x="2573" y="1712"/>
                </a:lnTo>
                <a:lnTo>
                  <a:pt x="2568" y="1711"/>
                </a:lnTo>
                <a:lnTo>
                  <a:pt x="2557" y="1708"/>
                </a:lnTo>
                <a:lnTo>
                  <a:pt x="2549" y="1708"/>
                </a:lnTo>
                <a:lnTo>
                  <a:pt x="2547" y="1708"/>
                </a:lnTo>
                <a:lnTo>
                  <a:pt x="2534" y="1715"/>
                </a:lnTo>
                <a:lnTo>
                  <a:pt x="2528" y="1718"/>
                </a:lnTo>
                <a:lnTo>
                  <a:pt x="2518" y="1722"/>
                </a:lnTo>
                <a:lnTo>
                  <a:pt x="2517" y="1722"/>
                </a:lnTo>
                <a:lnTo>
                  <a:pt x="2507" y="1732"/>
                </a:lnTo>
                <a:lnTo>
                  <a:pt x="2503" y="1734"/>
                </a:lnTo>
                <a:lnTo>
                  <a:pt x="2494" y="1739"/>
                </a:lnTo>
                <a:lnTo>
                  <a:pt x="2476" y="1748"/>
                </a:lnTo>
                <a:lnTo>
                  <a:pt x="2466" y="1754"/>
                </a:lnTo>
                <a:lnTo>
                  <a:pt x="2460" y="1758"/>
                </a:lnTo>
                <a:lnTo>
                  <a:pt x="2458" y="1760"/>
                </a:lnTo>
                <a:lnTo>
                  <a:pt x="2456" y="1761"/>
                </a:lnTo>
                <a:lnTo>
                  <a:pt x="2454" y="1764"/>
                </a:lnTo>
                <a:lnTo>
                  <a:pt x="2453" y="1764"/>
                </a:lnTo>
                <a:lnTo>
                  <a:pt x="2453" y="1765"/>
                </a:lnTo>
                <a:lnTo>
                  <a:pt x="2451" y="1765"/>
                </a:lnTo>
                <a:lnTo>
                  <a:pt x="2451" y="1766"/>
                </a:lnTo>
                <a:lnTo>
                  <a:pt x="2451" y="1768"/>
                </a:lnTo>
                <a:lnTo>
                  <a:pt x="2450" y="1768"/>
                </a:lnTo>
                <a:lnTo>
                  <a:pt x="2450" y="1769"/>
                </a:lnTo>
                <a:lnTo>
                  <a:pt x="2449" y="1769"/>
                </a:lnTo>
                <a:lnTo>
                  <a:pt x="2448" y="1770"/>
                </a:lnTo>
                <a:lnTo>
                  <a:pt x="2448" y="1771"/>
                </a:lnTo>
                <a:lnTo>
                  <a:pt x="2446" y="1771"/>
                </a:lnTo>
                <a:lnTo>
                  <a:pt x="2446" y="1772"/>
                </a:lnTo>
                <a:lnTo>
                  <a:pt x="2445" y="1772"/>
                </a:lnTo>
                <a:lnTo>
                  <a:pt x="2445" y="1774"/>
                </a:lnTo>
                <a:lnTo>
                  <a:pt x="2444" y="1775"/>
                </a:lnTo>
                <a:lnTo>
                  <a:pt x="2443" y="1776"/>
                </a:lnTo>
                <a:lnTo>
                  <a:pt x="2442" y="1776"/>
                </a:lnTo>
                <a:lnTo>
                  <a:pt x="2442" y="1777"/>
                </a:lnTo>
                <a:lnTo>
                  <a:pt x="2440" y="1780"/>
                </a:lnTo>
                <a:lnTo>
                  <a:pt x="2440" y="1781"/>
                </a:lnTo>
                <a:lnTo>
                  <a:pt x="2439" y="1781"/>
                </a:lnTo>
                <a:lnTo>
                  <a:pt x="2438" y="1782"/>
                </a:lnTo>
                <a:lnTo>
                  <a:pt x="2437" y="1784"/>
                </a:lnTo>
                <a:lnTo>
                  <a:pt x="2435" y="1784"/>
                </a:lnTo>
                <a:lnTo>
                  <a:pt x="2435" y="1785"/>
                </a:lnTo>
                <a:lnTo>
                  <a:pt x="2434" y="1786"/>
                </a:lnTo>
                <a:lnTo>
                  <a:pt x="2433" y="1786"/>
                </a:lnTo>
                <a:lnTo>
                  <a:pt x="2433" y="1787"/>
                </a:lnTo>
                <a:lnTo>
                  <a:pt x="2432" y="1787"/>
                </a:lnTo>
                <a:lnTo>
                  <a:pt x="2432" y="1788"/>
                </a:lnTo>
                <a:lnTo>
                  <a:pt x="2430" y="1788"/>
                </a:lnTo>
                <a:lnTo>
                  <a:pt x="2429" y="1790"/>
                </a:lnTo>
                <a:lnTo>
                  <a:pt x="2429" y="1791"/>
                </a:lnTo>
                <a:lnTo>
                  <a:pt x="2428" y="1791"/>
                </a:lnTo>
                <a:lnTo>
                  <a:pt x="2428" y="1792"/>
                </a:lnTo>
                <a:lnTo>
                  <a:pt x="2427" y="1793"/>
                </a:lnTo>
                <a:lnTo>
                  <a:pt x="2427" y="1795"/>
                </a:lnTo>
                <a:lnTo>
                  <a:pt x="2426" y="1795"/>
                </a:lnTo>
                <a:lnTo>
                  <a:pt x="2426" y="1796"/>
                </a:lnTo>
                <a:lnTo>
                  <a:pt x="2418" y="1796"/>
                </a:lnTo>
                <a:lnTo>
                  <a:pt x="2416" y="1801"/>
                </a:lnTo>
                <a:lnTo>
                  <a:pt x="2416" y="1800"/>
                </a:lnTo>
                <a:lnTo>
                  <a:pt x="2414" y="1800"/>
                </a:lnTo>
                <a:lnTo>
                  <a:pt x="2414" y="1798"/>
                </a:lnTo>
                <a:lnTo>
                  <a:pt x="2413" y="1798"/>
                </a:lnTo>
                <a:lnTo>
                  <a:pt x="2412" y="1797"/>
                </a:lnTo>
                <a:lnTo>
                  <a:pt x="2411" y="1798"/>
                </a:lnTo>
                <a:lnTo>
                  <a:pt x="2410" y="1798"/>
                </a:lnTo>
                <a:lnTo>
                  <a:pt x="2410" y="1800"/>
                </a:lnTo>
                <a:lnTo>
                  <a:pt x="2408" y="1800"/>
                </a:lnTo>
                <a:lnTo>
                  <a:pt x="2408" y="1801"/>
                </a:lnTo>
                <a:lnTo>
                  <a:pt x="2407" y="1801"/>
                </a:lnTo>
                <a:lnTo>
                  <a:pt x="2403" y="1805"/>
                </a:lnTo>
                <a:lnTo>
                  <a:pt x="2402" y="1805"/>
                </a:lnTo>
                <a:lnTo>
                  <a:pt x="2402" y="1806"/>
                </a:lnTo>
                <a:lnTo>
                  <a:pt x="2401" y="1806"/>
                </a:lnTo>
                <a:lnTo>
                  <a:pt x="2400" y="1807"/>
                </a:lnTo>
                <a:lnTo>
                  <a:pt x="2398" y="1808"/>
                </a:lnTo>
                <a:lnTo>
                  <a:pt x="2396" y="1809"/>
                </a:lnTo>
                <a:lnTo>
                  <a:pt x="2394" y="1811"/>
                </a:lnTo>
                <a:lnTo>
                  <a:pt x="2392" y="1812"/>
                </a:lnTo>
                <a:lnTo>
                  <a:pt x="2391" y="1813"/>
                </a:lnTo>
                <a:lnTo>
                  <a:pt x="2390" y="1813"/>
                </a:lnTo>
                <a:lnTo>
                  <a:pt x="2373" y="1822"/>
                </a:lnTo>
                <a:lnTo>
                  <a:pt x="2334" y="1840"/>
                </a:lnTo>
                <a:lnTo>
                  <a:pt x="2333" y="1839"/>
                </a:lnTo>
                <a:lnTo>
                  <a:pt x="2332" y="1839"/>
                </a:lnTo>
                <a:lnTo>
                  <a:pt x="2296" y="1853"/>
                </a:lnTo>
                <a:lnTo>
                  <a:pt x="2277" y="1851"/>
                </a:lnTo>
                <a:lnTo>
                  <a:pt x="2240" y="1859"/>
                </a:lnTo>
                <a:lnTo>
                  <a:pt x="2189" y="1872"/>
                </a:lnTo>
                <a:lnTo>
                  <a:pt x="2147" y="1889"/>
                </a:lnTo>
                <a:lnTo>
                  <a:pt x="2146" y="1889"/>
                </a:lnTo>
                <a:lnTo>
                  <a:pt x="2141" y="1889"/>
                </a:lnTo>
                <a:lnTo>
                  <a:pt x="2134" y="1889"/>
                </a:lnTo>
                <a:lnTo>
                  <a:pt x="2133" y="1889"/>
                </a:lnTo>
                <a:lnTo>
                  <a:pt x="2131" y="1889"/>
                </a:lnTo>
                <a:lnTo>
                  <a:pt x="2130" y="1889"/>
                </a:lnTo>
                <a:lnTo>
                  <a:pt x="2130" y="1891"/>
                </a:lnTo>
                <a:lnTo>
                  <a:pt x="2129" y="1891"/>
                </a:lnTo>
                <a:lnTo>
                  <a:pt x="2118" y="1893"/>
                </a:lnTo>
                <a:lnTo>
                  <a:pt x="2109" y="1894"/>
                </a:lnTo>
                <a:lnTo>
                  <a:pt x="2102" y="1896"/>
                </a:lnTo>
                <a:lnTo>
                  <a:pt x="2101" y="1893"/>
                </a:lnTo>
                <a:lnTo>
                  <a:pt x="2099" y="1892"/>
                </a:lnTo>
                <a:lnTo>
                  <a:pt x="2099" y="1891"/>
                </a:lnTo>
                <a:lnTo>
                  <a:pt x="2098" y="1891"/>
                </a:lnTo>
                <a:lnTo>
                  <a:pt x="2098" y="1889"/>
                </a:lnTo>
                <a:lnTo>
                  <a:pt x="2098" y="1888"/>
                </a:lnTo>
                <a:lnTo>
                  <a:pt x="2098" y="1887"/>
                </a:lnTo>
                <a:lnTo>
                  <a:pt x="2097" y="1886"/>
                </a:lnTo>
                <a:lnTo>
                  <a:pt x="2097" y="1885"/>
                </a:lnTo>
                <a:lnTo>
                  <a:pt x="2097" y="1883"/>
                </a:lnTo>
                <a:lnTo>
                  <a:pt x="2097" y="1875"/>
                </a:lnTo>
                <a:lnTo>
                  <a:pt x="2097" y="1873"/>
                </a:lnTo>
                <a:lnTo>
                  <a:pt x="2096" y="1873"/>
                </a:lnTo>
                <a:lnTo>
                  <a:pt x="2096" y="1872"/>
                </a:lnTo>
                <a:lnTo>
                  <a:pt x="2096" y="1871"/>
                </a:lnTo>
                <a:lnTo>
                  <a:pt x="2095" y="1870"/>
                </a:lnTo>
                <a:lnTo>
                  <a:pt x="2095" y="1869"/>
                </a:lnTo>
                <a:lnTo>
                  <a:pt x="2095" y="1866"/>
                </a:lnTo>
                <a:lnTo>
                  <a:pt x="2095" y="1865"/>
                </a:lnTo>
                <a:lnTo>
                  <a:pt x="2093" y="1865"/>
                </a:lnTo>
                <a:lnTo>
                  <a:pt x="2093" y="1864"/>
                </a:lnTo>
                <a:lnTo>
                  <a:pt x="2093" y="1862"/>
                </a:lnTo>
                <a:lnTo>
                  <a:pt x="2092" y="1860"/>
                </a:lnTo>
                <a:lnTo>
                  <a:pt x="2092" y="1859"/>
                </a:lnTo>
                <a:lnTo>
                  <a:pt x="2091" y="1859"/>
                </a:lnTo>
                <a:lnTo>
                  <a:pt x="2091" y="1857"/>
                </a:lnTo>
                <a:lnTo>
                  <a:pt x="2087" y="1853"/>
                </a:lnTo>
                <a:lnTo>
                  <a:pt x="2086" y="1851"/>
                </a:lnTo>
                <a:lnTo>
                  <a:pt x="2086" y="1850"/>
                </a:lnTo>
                <a:lnTo>
                  <a:pt x="2085" y="1849"/>
                </a:lnTo>
                <a:lnTo>
                  <a:pt x="2085" y="1848"/>
                </a:lnTo>
                <a:lnTo>
                  <a:pt x="2083" y="1848"/>
                </a:lnTo>
                <a:lnTo>
                  <a:pt x="2081" y="1843"/>
                </a:lnTo>
                <a:lnTo>
                  <a:pt x="2081" y="1841"/>
                </a:lnTo>
                <a:lnTo>
                  <a:pt x="2080" y="1841"/>
                </a:lnTo>
                <a:lnTo>
                  <a:pt x="2080" y="1840"/>
                </a:lnTo>
                <a:lnTo>
                  <a:pt x="2079" y="1840"/>
                </a:lnTo>
                <a:lnTo>
                  <a:pt x="2079" y="1839"/>
                </a:lnTo>
                <a:lnTo>
                  <a:pt x="2077" y="1839"/>
                </a:lnTo>
                <a:lnTo>
                  <a:pt x="2077" y="1838"/>
                </a:lnTo>
                <a:lnTo>
                  <a:pt x="2076" y="1838"/>
                </a:lnTo>
                <a:lnTo>
                  <a:pt x="2076" y="1837"/>
                </a:lnTo>
                <a:lnTo>
                  <a:pt x="2076" y="1835"/>
                </a:lnTo>
                <a:lnTo>
                  <a:pt x="2076" y="1834"/>
                </a:lnTo>
                <a:lnTo>
                  <a:pt x="2075" y="1834"/>
                </a:lnTo>
                <a:lnTo>
                  <a:pt x="2075" y="1833"/>
                </a:lnTo>
                <a:lnTo>
                  <a:pt x="2075" y="1832"/>
                </a:lnTo>
                <a:lnTo>
                  <a:pt x="2075" y="1830"/>
                </a:lnTo>
                <a:lnTo>
                  <a:pt x="2074" y="1829"/>
                </a:lnTo>
                <a:lnTo>
                  <a:pt x="2074" y="1828"/>
                </a:lnTo>
                <a:lnTo>
                  <a:pt x="2070" y="1821"/>
                </a:lnTo>
                <a:lnTo>
                  <a:pt x="2070" y="1819"/>
                </a:lnTo>
                <a:lnTo>
                  <a:pt x="2069" y="1819"/>
                </a:lnTo>
                <a:lnTo>
                  <a:pt x="2069" y="1818"/>
                </a:lnTo>
                <a:lnTo>
                  <a:pt x="2069" y="1817"/>
                </a:lnTo>
                <a:lnTo>
                  <a:pt x="2069" y="1816"/>
                </a:lnTo>
                <a:lnTo>
                  <a:pt x="2067" y="1816"/>
                </a:lnTo>
                <a:lnTo>
                  <a:pt x="2067" y="1814"/>
                </a:lnTo>
                <a:lnTo>
                  <a:pt x="2067" y="1813"/>
                </a:lnTo>
                <a:lnTo>
                  <a:pt x="2066" y="1812"/>
                </a:lnTo>
                <a:lnTo>
                  <a:pt x="2065" y="1809"/>
                </a:lnTo>
                <a:lnTo>
                  <a:pt x="2063" y="1803"/>
                </a:lnTo>
                <a:lnTo>
                  <a:pt x="2060" y="1798"/>
                </a:lnTo>
                <a:lnTo>
                  <a:pt x="2060" y="1797"/>
                </a:lnTo>
                <a:lnTo>
                  <a:pt x="2059" y="1797"/>
                </a:lnTo>
                <a:lnTo>
                  <a:pt x="2059" y="1796"/>
                </a:lnTo>
                <a:lnTo>
                  <a:pt x="2059" y="1795"/>
                </a:lnTo>
                <a:lnTo>
                  <a:pt x="2058" y="1795"/>
                </a:lnTo>
                <a:lnTo>
                  <a:pt x="2058" y="1793"/>
                </a:lnTo>
                <a:lnTo>
                  <a:pt x="2056" y="1793"/>
                </a:lnTo>
                <a:lnTo>
                  <a:pt x="2056" y="1792"/>
                </a:lnTo>
                <a:lnTo>
                  <a:pt x="2055" y="1792"/>
                </a:lnTo>
                <a:lnTo>
                  <a:pt x="2055" y="1791"/>
                </a:lnTo>
                <a:lnTo>
                  <a:pt x="2054" y="1791"/>
                </a:lnTo>
                <a:lnTo>
                  <a:pt x="2054" y="1790"/>
                </a:lnTo>
                <a:lnTo>
                  <a:pt x="2053" y="1790"/>
                </a:lnTo>
                <a:lnTo>
                  <a:pt x="2049" y="1786"/>
                </a:lnTo>
                <a:lnTo>
                  <a:pt x="2048" y="1785"/>
                </a:lnTo>
                <a:lnTo>
                  <a:pt x="2048" y="1784"/>
                </a:lnTo>
                <a:lnTo>
                  <a:pt x="2047" y="1784"/>
                </a:lnTo>
                <a:lnTo>
                  <a:pt x="2047" y="1782"/>
                </a:lnTo>
                <a:lnTo>
                  <a:pt x="2045" y="1781"/>
                </a:lnTo>
                <a:lnTo>
                  <a:pt x="2045" y="1780"/>
                </a:lnTo>
                <a:lnTo>
                  <a:pt x="2045" y="1779"/>
                </a:lnTo>
                <a:lnTo>
                  <a:pt x="2044" y="1777"/>
                </a:lnTo>
                <a:lnTo>
                  <a:pt x="2044" y="1776"/>
                </a:lnTo>
                <a:lnTo>
                  <a:pt x="2044" y="1775"/>
                </a:lnTo>
                <a:lnTo>
                  <a:pt x="2043" y="1775"/>
                </a:lnTo>
                <a:lnTo>
                  <a:pt x="2043" y="1774"/>
                </a:lnTo>
                <a:lnTo>
                  <a:pt x="2042" y="1774"/>
                </a:lnTo>
                <a:lnTo>
                  <a:pt x="2042" y="1772"/>
                </a:lnTo>
                <a:lnTo>
                  <a:pt x="2040" y="1771"/>
                </a:lnTo>
                <a:lnTo>
                  <a:pt x="2039" y="1770"/>
                </a:lnTo>
                <a:lnTo>
                  <a:pt x="2039" y="1769"/>
                </a:lnTo>
                <a:lnTo>
                  <a:pt x="2039" y="1768"/>
                </a:lnTo>
                <a:lnTo>
                  <a:pt x="2038" y="1766"/>
                </a:lnTo>
                <a:lnTo>
                  <a:pt x="2032" y="1764"/>
                </a:lnTo>
                <a:lnTo>
                  <a:pt x="2031" y="1764"/>
                </a:lnTo>
                <a:lnTo>
                  <a:pt x="2031" y="1763"/>
                </a:lnTo>
                <a:lnTo>
                  <a:pt x="2029" y="1763"/>
                </a:lnTo>
                <a:lnTo>
                  <a:pt x="2029" y="1761"/>
                </a:lnTo>
                <a:lnTo>
                  <a:pt x="2028" y="1761"/>
                </a:lnTo>
                <a:lnTo>
                  <a:pt x="2028" y="1760"/>
                </a:lnTo>
                <a:lnTo>
                  <a:pt x="2016" y="1744"/>
                </a:lnTo>
                <a:lnTo>
                  <a:pt x="2015" y="1744"/>
                </a:lnTo>
                <a:lnTo>
                  <a:pt x="2015" y="1743"/>
                </a:lnTo>
                <a:lnTo>
                  <a:pt x="2013" y="1743"/>
                </a:lnTo>
                <a:lnTo>
                  <a:pt x="2013" y="1742"/>
                </a:lnTo>
                <a:lnTo>
                  <a:pt x="2012" y="1742"/>
                </a:lnTo>
                <a:lnTo>
                  <a:pt x="2012" y="1740"/>
                </a:lnTo>
                <a:lnTo>
                  <a:pt x="2011" y="1740"/>
                </a:lnTo>
                <a:lnTo>
                  <a:pt x="2003" y="1734"/>
                </a:lnTo>
                <a:lnTo>
                  <a:pt x="2002" y="1733"/>
                </a:lnTo>
                <a:lnTo>
                  <a:pt x="2001" y="1732"/>
                </a:lnTo>
                <a:lnTo>
                  <a:pt x="1999" y="1731"/>
                </a:lnTo>
                <a:lnTo>
                  <a:pt x="1997" y="1731"/>
                </a:lnTo>
                <a:lnTo>
                  <a:pt x="1994" y="1733"/>
                </a:lnTo>
                <a:lnTo>
                  <a:pt x="1994" y="1734"/>
                </a:lnTo>
                <a:lnTo>
                  <a:pt x="1992" y="1734"/>
                </a:lnTo>
                <a:lnTo>
                  <a:pt x="1992" y="1736"/>
                </a:lnTo>
                <a:lnTo>
                  <a:pt x="1992" y="1737"/>
                </a:lnTo>
                <a:lnTo>
                  <a:pt x="1992" y="1738"/>
                </a:lnTo>
                <a:lnTo>
                  <a:pt x="1991" y="1739"/>
                </a:lnTo>
                <a:lnTo>
                  <a:pt x="1990" y="1740"/>
                </a:lnTo>
                <a:lnTo>
                  <a:pt x="1990" y="1742"/>
                </a:lnTo>
                <a:lnTo>
                  <a:pt x="1989" y="1742"/>
                </a:lnTo>
                <a:lnTo>
                  <a:pt x="1989" y="1743"/>
                </a:lnTo>
                <a:lnTo>
                  <a:pt x="1987" y="1743"/>
                </a:lnTo>
                <a:lnTo>
                  <a:pt x="1987" y="1744"/>
                </a:lnTo>
                <a:lnTo>
                  <a:pt x="1986" y="1744"/>
                </a:lnTo>
                <a:lnTo>
                  <a:pt x="1986" y="1745"/>
                </a:lnTo>
                <a:lnTo>
                  <a:pt x="1985" y="1745"/>
                </a:lnTo>
                <a:lnTo>
                  <a:pt x="1985" y="1747"/>
                </a:lnTo>
                <a:lnTo>
                  <a:pt x="1984" y="1747"/>
                </a:lnTo>
                <a:lnTo>
                  <a:pt x="1984" y="1748"/>
                </a:lnTo>
                <a:lnTo>
                  <a:pt x="1983" y="1748"/>
                </a:lnTo>
                <a:lnTo>
                  <a:pt x="1981" y="1748"/>
                </a:lnTo>
                <a:lnTo>
                  <a:pt x="1981" y="1749"/>
                </a:lnTo>
                <a:lnTo>
                  <a:pt x="1981" y="1752"/>
                </a:lnTo>
                <a:lnTo>
                  <a:pt x="1981" y="1753"/>
                </a:lnTo>
                <a:lnTo>
                  <a:pt x="1981" y="1754"/>
                </a:lnTo>
                <a:lnTo>
                  <a:pt x="1980" y="1755"/>
                </a:lnTo>
                <a:lnTo>
                  <a:pt x="1979" y="1755"/>
                </a:lnTo>
                <a:lnTo>
                  <a:pt x="1973" y="1764"/>
                </a:lnTo>
                <a:lnTo>
                  <a:pt x="1960" y="1772"/>
                </a:lnTo>
                <a:lnTo>
                  <a:pt x="1952" y="1775"/>
                </a:lnTo>
                <a:lnTo>
                  <a:pt x="1944" y="1776"/>
                </a:lnTo>
                <a:lnTo>
                  <a:pt x="1938" y="1784"/>
                </a:lnTo>
                <a:lnTo>
                  <a:pt x="1925" y="1793"/>
                </a:lnTo>
                <a:lnTo>
                  <a:pt x="1917" y="1803"/>
                </a:lnTo>
                <a:lnTo>
                  <a:pt x="1914" y="1807"/>
                </a:lnTo>
                <a:lnTo>
                  <a:pt x="1912" y="1808"/>
                </a:lnTo>
                <a:lnTo>
                  <a:pt x="1912" y="1809"/>
                </a:lnTo>
                <a:lnTo>
                  <a:pt x="1911" y="1809"/>
                </a:lnTo>
                <a:lnTo>
                  <a:pt x="1911" y="1811"/>
                </a:lnTo>
                <a:lnTo>
                  <a:pt x="1909" y="1814"/>
                </a:lnTo>
                <a:lnTo>
                  <a:pt x="1900" y="1825"/>
                </a:lnTo>
                <a:lnTo>
                  <a:pt x="1898" y="1830"/>
                </a:lnTo>
                <a:lnTo>
                  <a:pt x="1898" y="1834"/>
                </a:lnTo>
                <a:lnTo>
                  <a:pt x="1898" y="1835"/>
                </a:lnTo>
                <a:lnTo>
                  <a:pt x="1894" y="1843"/>
                </a:lnTo>
                <a:lnTo>
                  <a:pt x="1894" y="1844"/>
                </a:lnTo>
                <a:lnTo>
                  <a:pt x="1893" y="1845"/>
                </a:lnTo>
                <a:lnTo>
                  <a:pt x="1896" y="1860"/>
                </a:lnTo>
                <a:lnTo>
                  <a:pt x="1898" y="1866"/>
                </a:lnTo>
                <a:lnTo>
                  <a:pt x="1895" y="1871"/>
                </a:lnTo>
                <a:lnTo>
                  <a:pt x="1895" y="1872"/>
                </a:lnTo>
                <a:lnTo>
                  <a:pt x="1895" y="1873"/>
                </a:lnTo>
                <a:lnTo>
                  <a:pt x="1895" y="1875"/>
                </a:lnTo>
                <a:lnTo>
                  <a:pt x="1895" y="1876"/>
                </a:lnTo>
                <a:lnTo>
                  <a:pt x="1895" y="1877"/>
                </a:lnTo>
                <a:lnTo>
                  <a:pt x="1895" y="1878"/>
                </a:lnTo>
                <a:lnTo>
                  <a:pt x="1895" y="1880"/>
                </a:lnTo>
                <a:lnTo>
                  <a:pt x="1895" y="1881"/>
                </a:lnTo>
                <a:lnTo>
                  <a:pt x="1894" y="1881"/>
                </a:lnTo>
                <a:lnTo>
                  <a:pt x="1894" y="1882"/>
                </a:lnTo>
                <a:lnTo>
                  <a:pt x="1893" y="1885"/>
                </a:lnTo>
                <a:lnTo>
                  <a:pt x="1893" y="1887"/>
                </a:lnTo>
                <a:lnTo>
                  <a:pt x="1892" y="1892"/>
                </a:lnTo>
                <a:lnTo>
                  <a:pt x="1892" y="1894"/>
                </a:lnTo>
                <a:lnTo>
                  <a:pt x="1892" y="1896"/>
                </a:lnTo>
                <a:lnTo>
                  <a:pt x="1890" y="1898"/>
                </a:lnTo>
                <a:lnTo>
                  <a:pt x="1890" y="1899"/>
                </a:lnTo>
                <a:lnTo>
                  <a:pt x="1890" y="1901"/>
                </a:lnTo>
                <a:lnTo>
                  <a:pt x="1890" y="1902"/>
                </a:lnTo>
                <a:lnTo>
                  <a:pt x="1890" y="1903"/>
                </a:lnTo>
                <a:lnTo>
                  <a:pt x="1889" y="1903"/>
                </a:lnTo>
                <a:lnTo>
                  <a:pt x="1889" y="1904"/>
                </a:lnTo>
                <a:lnTo>
                  <a:pt x="1889" y="1905"/>
                </a:lnTo>
                <a:lnTo>
                  <a:pt x="1889" y="1907"/>
                </a:lnTo>
                <a:lnTo>
                  <a:pt x="1888" y="1907"/>
                </a:lnTo>
                <a:lnTo>
                  <a:pt x="1888" y="1908"/>
                </a:lnTo>
                <a:lnTo>
                  <a:pt x="1888" y="1909"/>
                </a:lnTo>
                <a:lnTo>
                  <a:pt x="1887" y="1909"/>
                </a:lnTo>
                <a:lnTo>
                  <a:pt x="1887" y="1910"/>
                </a:lnTo>
                <a:lnTo>
                  <a:pt x="1885" y="1910"/>
                </a:lnTo>
                <a:lnTo>
                  <a:pt x="1885" y="1912"/>
                </a:lnTo>
                <a:lnTo>
                  <a:pt x="1885" y="1913"/>
                </a:lnTo>
                <a:lnTo>
                  <a:pt x="1884" y="1913"/>
                </a:lnTo>
                <a:lnTo>
                  <a:pt x="1884" y="1914"/>
                </a:lnTo>
                <a:lnTo>
                  <a:pt x="1884" y="1915"/>
                </a:lnTo>
                <a:lnTo>
                  <a:pt x="1883" y="1917"/>
                </a:lnTo>
                <a:lnTo>
                  <a:pt x="1883" y="1918"/>
                </a:lnTo>
                <a:lnTo>
                  <a:pt x="1882" y="1918"/>
                </a:lnTo>
                <a:lnTo>
                  <a:pt x="1882" y="1919"/>
                </a:lnTo>
                <a:lnTo>
                  <a:pt x="1880" y="1919"/>
                </a:lnTo>
                <a:lnTo>
                  <a:pt x="1880" y="1920"/>
                </a:lnTo>
                <a:lnTo>
                  <a:pt x="1879" y="1920"/>
                </a:lnTo>
                <a:lnTo>
                  <a:pt x="1879" y="1921"/>
                </a:lnTo>
                <a:lnTo>
                  <a:pt x="1878" y="1923"/>
                </a:lnTo>
                <a:lnTo>
                  <a:pt x="1877" y="1924"/>
                </a:lnTo>
                <a:lnTo>
                  <a:pt x="1877" y="1925"/>
                </a:lnTo>
                <a:lnTo>
                  <a:pt x="1877" y="1926"/>
                </a:lnTo>
                <a:lnTo>
                  <a:pt x="1876" y="1926"/>
                </a:lnTo>
                <a:lnTo>
                  <a:pt x="1876" y="1928"/>
                </a:lnTo>
                <a:lnTo>
                  <a:pt x="1876" y="1929"/>
                </a:lnTo>
                <a:lnTo>
                  <a:pt x="1874" y="1929"/>
                </a:lnTo>
                <a:lnTo>
                  <a:pt x="1874" y="1930"/>
                </a:lnTo>
                <a:lnTo>
                  <a:pt x="1874" y="1931"/>
                </a:lnTo>
                <a:lnTo>
                  <a:pt x="1871" y="1939"/>
                </a:lnTo>
                <a:lnTo>
                  <a:pt x="1867" y="1944"/>
                </a:lnTo>
                <a:lnTo>
                  <a:pt x="1866" y="1944"/>
                </a:lnTo>
                <a:lnTo>
                  <a:pt x="1866" y="1945"/>
                </a:lnTo>
                <a:lnTo>
                  <a:pt x="1864" y="1945"/>
                </a:lnTo>
                <a:lnTo>
                  <a:pt x="1862" y="1947"/>
                </a:lnTo>
                <a:lnTo>
                  <a:pt x="1861" y="1947"/>
                </a:lnTo>
                <a:lnTo>
                  <a:pt x="1861" y="1949"/>
                </a:lnTo>
                <a:lnTo>
                  <a:pt x="1860" y="1949"/>
                </a:lnTo>
                <a:lnTo>
                  <a:pt x="1860" y="1950"/>
                </a:lnTo>
                <a:lnTo>
                  <a:pt x="1858" y="1950"/>
                </a:lnTo>
                <a:lnTo>
                  <a:pt x="1858" y="1951"/>
                </a:lnTo>
                <a:lnTo>
                  <a:pt x="1857" y="1951"/>
                </a:lnTo>
                <a:lnTo>
                  <a:pt x="1857" y="1952"/>
                </a:lnTo>
                <a:lnTo>
                  <a:pt x="1856" y="1952"/>
                </a:lnTo>
                <a:lnTo>
                  <a:pt x="1856" y="1953"/>
                </a:lnTo>
                <a:lnTo>
                  <a:pt x="1855" y="1953"/>
                </a:lnTo>
                <a:lnTo>
                  <a:pt x="1855" y="1955"/>
                </a:lnTo>
                <a:lnTo>
                  <a:pt x="1853" y="1955"/>
                </a:lnTo>
                <a:lnTo>
                  <a:pt x="1853" y="1956"/>
                </a:lnTo>
                <a:lnTo>
                  <a:pt x="1853" y="1957"/>
                </a:lnTo>
                <a:lnTo>
                  <a:pt x="1852" y="1957"/>
                </a:lnTo>
                <a:lnTo>
                  <a:pt x="1852" y="1958"/>
                </a:lnTo>
                <a:lnTo>
                  <a:pt x="1852" y="1960"/>
                </a:lnTo>
                <a:lnTo>
                  <a:pt x="1851" y="1960"/>
                </a:lnTo>
                <a:lnTo>
                  <a:pt x="1851" y="1961"/>
                </a:lnTo>
                <a:lnTo>
                  <a:pt x="1850" y="1961"/>
                </a:lnTo>
                <a:lnTo>
                  <a:pt x="1850" y="1962"/>
                </a:lnTo>
                <a:lnTo>
                  <a:pt x="1848" y="1962"/>
                </a:lnTo>
                <a:lnTo>
                  <a:pt x="1837" y="1973"/>
                </a:lnTo>
                <a:lnTo>
                  <a:pt x="1836" y="1973"/>
                </a:lnTo>
                <a:lnTo>
                  <a:pt x="1832" y="1977"/>
                </a:lnTo>
                <a:lnTo>
                  <a:pt x="1823" y="1984"/>
                </a:lnTo>
                <a:lnTo>
                  <a:pt x="1819" y="1982"/>
                </a:lnTo>
                <a:lnTo>
                  <a:pt x="1816" y="1984"/>
                </a:lnTo>
                <a:lnTo>
                  <a:pt x="1818" y="1985"/>
                </a:lnTo>
                <a:lnTo>
                  <a:pt x="1818" y="1987"/>
                </a:lnTo>
                <a:lnTo>
                  <a:pt x="1810" y="1992"/>
                </a:lnTo>
                <a:lnTo>
                  <a:pt x="1810" y="1993"/>
                </a:lnTo>
                <a:lnTo>
                  <a:pt x="1809" y="1993"/>
                </a:lnTo>
                <a:lnTo>
                  <a:pt x="1808" y="1993"/>
                </a:lnTo>
                <a:lnTo>
                  <a:pt x="1807" y="1993"/>
                </a:lnTo>
                <a:lnTo>
                  <a:pt x="1805" y="1993"/>
                </a:lnTo>
                <a:lnTo>
                  <a:pt x="1805" y="1994"/>
                </a:lnTo>
                <a:lnTo>
                  <a:pt x="1804" y="1994"/>
                </a:lnTo>
                <a:lnTo>
                  <a:pt x="1804" y="1995"/>
                </a:lnTo>
                <a:lnTo>
                  <a:pt x="1803" y="1995"/>
                </a:lnTo>
                <a:lnTo>
                  <a:pt x="1802" y="1995"/>
                </a:lnTo>
                <a:lnTo>
                  <a:pt x="1802" y="1994"/>
                </a:lnTo>
                <a:lnTo>
                  <a:pt x="1800" y="1993"/>
                </a:lnTo>
                <a:lnTo>
                  <a:pt x="1799" y="1992"/>
                </a:lnTo>
                <a:lnTo>
                  <a:pt x="1798" y="1992"/>
                </a:lnTo>
                <a:lnTo>
                  <a:pt x="1797" y="1992"/>
                </a:lnTo>
                <a:lnTo>
                  <a:pt x="1796" y="1993"/>
                </a:lnTo>
                <a:lnTo>
                  <a:pt x="1794" y="1993"/>
                </a:lnTo>
                <a:lnTo>
                  <a:pt x="1793" y="1993"/>
                </a:lnTo>
                <a:lnTo>
                  <a:pt x="1791" y="1994"/>
                </a:lnTo>
                <a:lnTo>
                  <a:pt x="1789" y="1994"/>
                </a:lnTo>
                <a:lnTo>
                  <a:pt x="1783" y="1998"/>
                </a:lnTo>
                <a:lnTo>
                  <a:pt x="1782" y="1998"/>
                </a:lnTo>
                <a:lnTo>
                  <a:pt x="1781" y="1999"/>
                </a:lnTo>
                <a:lnTo>
                  <a:pt x="1780" y="1999"/>
                </a:lnTo>
                <a:lnTo>
                  <a:pt x="1780" y="2000"/>
                </a:lnTo>
                <a:lnTo>
                  <a:pt x="1773" y="2006"/>
                </a:lnTo>
                <a:lnTo>
                  <a:pt x="1772" y="2006"/>
                </a:lnTo>
                <a:lnTo>
                  <a:pt x="1772" y="2008"/>
                </a:lnTo>
                <a:lnTo>
                  <a:pt x="1771" y="2008"/>
                </a:lnTo>
                <a:lnTo>
                  <a:pt x="1768" y="2011"/>
                </a:lnTo>
                <a:lnTo>
                  <a:pt x="1768" y="2013"/>
                </a:lnTo>
                <a:lnTo>
                  <a:pt x="1767" y="2013"/>
                </a:lnTo>
                <a:lnTo>
                  <a:pt x="1766" y="2013"/>
                </a:lnTo>
                <a:lnTo>
                  <a:pt x="1766" y="2014"/>
                </a:lnTo>
                <a:lnTo>
                  <a:pt x="1765" y="2014"/>
                </a:lnTo>
                <a:lnTo>
                  <a:pt x="1764" y="2015"/>
                </a:lnTo>
                <a:lnTo>
                  <a:pt x="1764" y="2016"/>
                </a:lnTo>
                <a:lnTo>
                  <a:pt x="1761" y="2019"/>
                </a:lnTo>
                <a:lnTo>
                  <a:pt x="1761" y="2020"/>
                </a:lnTo>
                <a:lnTo>
                  <a:pt x="1760" y="2021"/>
                </a:lnTo>
                <a:lnTo>
                  <a:pt x="1760" y="2022"/>
                </a:lnTo>
                <a:lnTo>
                  <a:pt x="1759" y="2022"/>
                </a:lnTo>
                <a:lnTo>
                  <a:pt x="1755" y="2029"/>
                </a:lnTo>
                <a:lnTo>
                  <a:pt x="1755" y="2030"/>
                </a:lnTo>
                <a:lnTo>
                  <a:pt x="1754" y="2030"/>
                </a:lnTo>
                <a:lnTo>
                  <a:pt x="1751" y="2033"/>
                </a:lnTo>
                <a:lnTo>
                  <a:pt x="1750" y="2035"/>
                </a:lnTo>
                <a:lnTo>
                  <a:pt x="1749" y="2035"/>
                </a:lnTo>
                <a:lnTo>
                  <a:pt x="1749" y="2036"/>
                </a:lnTo>
                <a:lnTo>
                  <a:pt x="1748" y="2036"/>
                </a:lnTo>
                <a:lnTo>
                  <a:pt x="1746" y="2036"/>
                </a:lnTo>
                <a:lnTo>
                  <a:pt x="1745" y="2036"/>
                </a:lnTo>
                <a:lnTo>
                  <a:pt x="1741" y="2037"/>
                </a:lnTo>
                <a:lnTo>
                  <a:pt x="1740" y="2037"/>
                </a:lnTo>
                <a:lnTo>
                  <a:pt x="1739" y="2037"/>
                </a:lnTo>
                <a:lnTo>
                  <a:pt x="1739" y="2038"/>
                </a:lnTo>
                <a:lnTo>
                  <a:pt x="1736" y="2040"/>
                </a:lnTo>
                <a:lnTo>
                  <a:pt x="1733" y="2042"/>
                </a:lnTo>
                <a:lnTo>
                  <a:pt x="1732" y="2042"/>
                </a:lnTo>
                <a:lnTo>
                  <a:pt x="1732" y="2043"/>
                </a:lnTo>
                <a:lnTo>
                  <a:pt x="1730" y="2043"/>
                </a:lnTo>
                <a:lnTo>
                  <a:pt x="1723" y="2048"/>
                </a:lnTo>
                <a:lnTo>
                  <a:pt x="1722" y="2049"/>
                </a:lnTo>
                <a:lnTo>
                  <a:pt x="1722" y="2051"/>
                </a:lnTo>
                <a:lnTo>
                  <a:pt x="1720" y="2051"/>
                </a:lnTo>
                <a:lnTo>
                  <a:pt x="1719" y="2051"/>
                </a:lnTo>
                <a:lnTo>
                  <a:pt x="1717" y="2053"/>
                </a:lnTo>
                <a:lnTo>
                  <a:pt x="1714" y="2056"/>
                </a:lnTo>
                <a:lnTo>
                  <a:pt x="1713" y="2056"/>
                </a:lnTo>
                <a:lnTo>
                  <a:pt x="1713" y="2057"/>
                </a:lnTo>
                <a:lnTo>
                  <a:pt x="1712" y="2058"/>
                </a:lnTo>
                <a:lnTo>
                  <a:pt x="1712" y="2059"/>
                </a:lnTo>
                <a:lnTo>
                  <a:pt x="1711" y="2061"/>
                </a:lnTo>
                <a:lnTo>
                  <a:pt x="1711" y="2062"/>
                </a:lnTo>
                <a:lnTo>
                  <a:pt x="1709" y="2062"/>
                </a:lnTo>
                <a:lnTo>
                  <a:pt x="1709" y="2063"/>
                </a:lnTo>
                <a:lnTo>
                  <a:pt x="1706" y="2066"/>
                </a:lnTo>
                <a:lnTo>
                  <a:pt x="1706" y="2067"/>
                </a:lnTo>
                <a:lnTo>
                  <a:pt x="1704" y="2067"/>
                </a:lnTo>
                <a:lnTo>
                  <a:pt x="1704" y="2068"/>
                </a:lnTo>
                <a:lnTo>
                  <a:pt x="1693" y="2080"/>
                </a:lnTo>
                <a:lnTo>
                  <a:pt x="1692" y="2080"/>
                </a:lnTo>
                <a:lnTo>
                  <a:pt x="1675" y="2099"/>
                </a:lnTo>
                <a:lnTo>
                  <a:pt x="1664" y="2115"/>
                </a:lnTo>
                <a:lnTo>
                  <a:pt x="1645" y="2137"/>
                </a:lnTo>
                <a:lnTo>
                  <a:pt x="1639" y="2144"/>
                </a:lnTo>
                <a:lnTo>
                  <a:pt x="1636" y="2147"/>
                </a:lnTo>
                <a:lnTo>
                  <a:pt x="1631" y="2146"/>
                </a:lnTo>
                <a:lnTo>
                  <a:pt x="1623" y="2150"/>
                </a:lnTo>
                <a:lnTo>
                  <a:pt x="1636" y="2171"/>
                </a:lnTo>
                <a:lnTo>
                  <a:pt x="1637" y="2173"/>
                </a:lnTo>
                <a:lnTo>
                  <a:pt x="1637" y="2175"/>
                </a:lnTo>
                <a:lnTo>
                  <a:pt x="1637" y="2176"/>
                </a:lnTo>
                <a:lnTo>
                  <a:pt x="1638" y="2178"/>
                </a:lnTo>
                <a:lnTo>
                  <a:pt x="1638" y="2180"/>
                </a:lnTo>
                <a:lnTo>
                  <a:pt x="1639" y="2181"/>
                </a:lnTo>
                <a:lnTo>
                  <a:pt x="1639" y="2182"/>
                </a:lnTo>
                <a:lnTo>
                  <a:pt x="1639" y="2185"/>
                </a:lnTo>
                <a:lnTo>
                  <a:pt x="1640" y="2186"/>
                </a:lnTo>
                <a:lnTo>
                  <a:pt x="1640" y="2187"/>
                </a:lnTo>
                <a:lnTo>
                  <a:pt x="1640" y="2189"/>
                </a:lnTo>
                <a:lnTo>
                  <a:pt x="1640" y="2190"/>
                </a:lnTo>
                <a:lnTo>
                  <a:pt x="1642" y="2190"/>
                </a:lnTo>
                <a:lnTo>
                  <a:pt x="1642" y="2191"/>
                </a:lnTo>
                <a:lnTo>
                  <a:pt x="1642" y="2192"/>
                </a:lnTo>
                <a:lnTo>
                  <a:pt x="1642" y="2194"/>
                </a:lnTo>
                <a:lnTo>
                  <a:pt x="1642" y="2195"/>
                </a:lnTo>
                <a:lnTo>
                  <a:pt x="1642" y="2196"/>
                </a:lnTo>
                <a:lnTo>
                  <a:pt x="1642" y="2197"/>
                </a:lnTo>
                <a:lnTo>
                  <a:pt x="1642" y="2198"/>
                </a:lnTo>
                <a:lnTo>
                  <a:pt x="1643" y="2200"/>
                </a:lnTo>
                <a:lnTo>
                  <a:pt x="1643" y="2202"/>
                </a:lnTo>
                <a:lnTo>
                  <a:pt x="1644" y="2202"/>
                </a:lnTo>
                <a:lnTo>
                  <a:pt x="1644" y="2203"/>
                </a:lnTo>
                <a:lnTo>
                  <a:pt x="1644" y="2205"/>
                </a:lnTo>
                <a:lnTo>
                  <a:pt x="1644" y="2206"/>
                </a:lnTo>
                <a:lnTo>
                  <a:pt x="1645" y="2207"/>
                </a:lnTo>
                <a:lnTo>
                  <a:pt x="1645" y="2208"/>
                </a:lnTo>
                <a:lnTo>
                  <a:pt x="1647" y="2210"/>
                </a:lnTo>
                <a:lnTo>
                  <a:pt x="1650" y="2219"/>
                </a:lnTo>
                <a:lnTo>
                  <a:pt x="1650" y="2221"/>
                </a:lnTo>
                <a:lnTo>
                  <a:pt x="1650" y="2222"/>
                </a:lnTo>
                <a:lnTo>
                  <a:pt x="1652" y="2222"/>
                </a:lnTo>
                <a:lnTo>
                  <a:pt x="1652" y="2223"/>
                </a:lnTo>
                <a:lnTo>
                  <a:pt x="1652" y="2224"/>
                </a:lnTo>
                <a:lnTo>
                  <a:pt x="1653" y="2228"/>
                </a:lnTo>
                <a:lnTo>
                  <a:pt x="1639" y="2232"/>
                </a:lnTo>
                <a:lnTo>
                  <a:pt x="1633" y="2233"/>
                </a:lnTo>
                <a:lnTo>
                  <a:pt x="1617" y="2234"/>
                </a:lnTo>
                <a:lnTo>
                  <a:pt x="1617" y="2235"/>
                </a:lnTo>
                <a:lnTo>
                  <a:pt x="1616" y="2235"/>
                </a:lnTo>
                <a:lnTo>
                  <a:pt x="1615" y="2235"/>
                </a:lnTo>
                <a:lnTo>
                  <a:pt x="1613" y="2235"/>
                </a:lnTo>
                <a:lnTo>
                  <a:pt x="1612" y="2235"/>
                </a:lnTo>
                <a:lnTo>
                  <a:pt x="1607" y="2235"/>
                </a:lnTo>
                <a:lnTo>
                  <a:pt x="1605" y="2238"/>
                </a:lnTo>
                <a:lnTo>
                  <a:pt x="1597" y="2235"/>
                </a:lnTo>
                <a:lnTo>
                  <a:pt x="1595" y="2234"/>
                </a:lnTo>
                <a:lnTo>
                  <a:pt x="1591" y="2228"/>
                </a:lnTo>
                <a:lnTo>
                  <a:pt x="1591" y="2227"/>
                </a:lnTo>
                <a:lnTo>
                  <a:pt x="1590" y="2227"/>
                </a:lnTo>
                <a:lnTo>
                  <a:pt x="1590" y="2226"/>
                </a:lnTo>
                <a:lnTo>
                  <a:pt x="1586" y="2222"/>
                </a:lnTo>
                <a:lnTo>
                  <a:pt x="1586" y="2221"/>
                </a:lnTo>
                <a:lnTo>
                  <a:pt x="1585" y="2221"/>
                </a:lnTo>
                <a:lnTo>
                  <a:pt x="1585" y="2219"/>
                </a:lnTo>
                <a:lnTo>
                  <a:pt x="1585" y="2218"/>
                </a:lnTo>
                <a:lnTo>
                  <a:pt x="1585" y="2217"/>
                </a:lnTo>
                <a:lnTo>
                  <a:pt x="1584" y="2217"/>
                </a:lnTo>
                <a:lnTo>
                  <a:pt x="1583" y="2213"/>
                </a:lnTo>
                <a:lnTo>
                  <a:pt x="1573" y="2221"/>
                </a:lnTo>
                <a:lnTo>
                  <a:pt x="1563" y="2216"/>
                </a:lnTo>
                <a:lnTo>
                  <a:pt x="1562" y="2214"/>
                </a:lnTo>
                <a:lnTo>
                  <a:pt x="1561" y="2214"/>
                </a:lnTo>
                <a:lnTo>
                  <a:pt x="1559" y="2214"/>
                </a:lnTo>
                <a:lnTo>
                  <a:pt x="1559" y="2213"/>
                </a:lnTo>
                <a:lnTo>
                  <a:pt x="1558" y="2213"/>
                </a:lnTo>
                <a:lnTo>
                  <a:pt x="1557" y="2213"/>
                </a:lnTo>
                <a:lnTo>
                  <a:pt x="1556" y="2213"/>
                </a:lnTo>
                <a:lnTo>
                  <a:pt x="1556" y="2212"/>
                </a:lnTo>
                <a:lnTo>
                  <a:pt x="1554" y="2212"/>
                </a:lnTo>
                <a:lnTo>
                  <a:pt x="1553" y="2212"/>
                </a:lnTo>
                <a:lnTo>
                  <a:pt x="1553" y="2211"/>
                </a:lnTo>
                <a:lnTo>
                  <a:pt x="1552" y="2211"/>
                </a:lnTo>
                <a:lnTo>
                  <a:pt x="1551" y="2211"/>
                </a:lnTo>
                <a:lnTo>
                  <a:pt x="1551" y="2210"/>
                </a:lnTo>
                <a:lnTo>
                  <a:pt x="1549" y="2210"/>
                </a:lnTo>
                <a:lnTo>
                  <a:pt x="1548" y="2208"/>
                </a:lnTo>
                <a:lnTo>
                  <a:pt x="1547" y="2207"/>
                </a:lnTo>
                <a:lnTo>
                  <a:pt x="1546" y="2207"/>
                </a:lnTo>
                <a:lnTo>
                  <a:pt x="1546" y="2206"/>
                </a:lnTo>
                <a:lnTo>
                  <a:pt x="1524" y="2190"/>
                </a:lnTo>
                <a:lnTo>
                  <a:pt x="1522" y="2190"/>
                </a:lnTo>
                <a:lnTo>
                  <a:pt x="1522" y="2191"/>
                </a:lnTo>
                <a:lnTo>
                  <a:pt x="1521" y="2191"/>
                </a:lnTo>
                <a:lnTo>
                  <a:pt x="1521" y="2192"/>
                </a:lnTo>
                <a:lnTo>
                  <a:pt x="1520" y="2192"/>
                </a:lnTo>
                <a:lnTo>
                  <a:pt x="1520" y="2194"/>
                </a:lnTo>
                <a:lnTo>
                  <a:pt x="1519" y="2195"/>
                </a:lnTo>
                <a:lnTo>
                  <a:pt x="1517" y="2195"/>
                </a:lnTo>
                <a:lnTo>
                  <a:pt x="1517" y="2196"/>
                </a:lnTo>
                <a:lnTo>
                  <a:pt x="1516" y="2196"/>
                </a:lnTo>
                <a:lnTo>
                  <a:pt x="1516" y="2197"/>
                </a:lnTo>
                <a:lnTo>
                  <a:pt x="1515" y="2197"/>
                </a:lnTo>
                <a:lnTo>
                  <a:pt x="1515" y="2198"/>
                </a:lnTo>
                <a:lnTo>
                  <a:pt x="1514" y="2198"/>
                </a:lnTo>
                <a:lnTo>
                  <a:pt x="1514" y="2200"/>
                </a:lnTo>
                <a:lnTo>
                  <a:pt x="1513" y="2200"/>
                </a:lnTo>
                <a:lnTo>
                  <a:pt x="1513" y="2201"/>
                </a:lnTo>
                <a:lnTo>
                  <a:pt x="1511" y="2201"/>
                </a:lnTo>
                <a:lnTo>
                  <a:pt x="1511" y="2202"/>
                </a:lnTo>
                <a:lnTo>
                  <a:pt x="1511" y="2203"/>
                </a:lnTo>
                <a:lnTo>
                  <a:pt x="1510" y="2203"/>
                </a:lnTo>
                <a:lnTo>
                  <a:pt x="1510" y="2205"/>
                </a:lnTo>
                <a:lnTo>
                  <a:pt x="1510" y="2206"/>
                </a:lnTo>
                <a:lnTo>
                  <a:pt x="1509" y="2206"/>
                </a:lnTo>
                <a:lnTo>
                  <a:pt x="1509" y="2207"/>
                </a:lnTo>
                <a:lnTo>
                  <a:pt x="1508" y="2207"/>
                </a:lnTo>
                <a:lnTo>
                  <a:pt x="1508" y="2208"/>
                </a:lnTo>
                <a:lnTo>
                  <a:pt x="1508" y="2210"/>
                </a:lnTo>
                <a:lnTo>
                  <a:pt x="1508" y="2211"/>
                </a:lnTo>
                <a:lnTo>
                  <a:pt x="1508" y="2212"/>
                </a:lnTo>
                <a:lnTo>
                  <a:pt x="1508" y="2213"/>
                </a:lnTo>
                <a:lnTo>
                  <a:pt x="1508" y="2214"/>
                </a:lnTo>
                <a:lnTo>
                  <a:pt x="1506" y="2214"/>
                </a:lnTo>
                <a:lnTo>
                  <a:pt x="1506" y="2216"/>
                </a:lnTo>
                <a:lnTo>
                  <a:pt x="1505" y="2217"/>
                </a:lnTo>
                <a:lnTo>
                  <a:pt x="1505" y="2218"/>
                </a:lnTo>
                <a:lnTo>
                  <a:pt x="1504" y="2219"/>
                </a:lnTo>
                <a:lnTo>
                  <a:pt x="1504" y="2221"/>
                </a:lnTo>
                <a:lnTo>
                  <a:pt x="1504" y="2222"/>
                </a:lnTo>
                <a:lnTo>
                  <a:pt x="1504" y="2223"/>
                </a:lnTo>
                <a:lnTo>
                  <a:pt x="1503" y="2223"/>
                </a:lnTo>
                <a:lnTo>
                  <a:pt x="1503" y="2224"/>
                </a:lnTo>
                <a:lnTo>
                  <a:pt x="1503" y="2226"/>
                </a:lnTo>
                <a:lnTo>
                  <a:pt x="1503" y="2227"/>
                </a:lnTo>
                <a:lnTo>
                  <a:pt x="1503" y="2228"/>
                </a:lnTo>
                <a:lnTo>
                  <a:pt x="1503" y="2229"/>
                </a:lnTo>
                <a:lnTo>
                  <a:pt x="1501" y="2229"/>
                </a:lnTo>
                <a:lnTo>
                  <a:pt x="1501" y="2230"/>
                </a:lnTo>
                <a:lnTo>
                  <a:pt x="1501" y="2232"/>
                </a:lnTo>
                <a:lnTo>
                  <a:pt x="1501" y="2233"/>
                </a:lnTo>
                <a:lnTo>
                  <a:pt x="1501" y="2234"/>
                </a:lnTo>
                <a:lnTo>
                  <a:pt x="1500" y="2234"/>
                </a:lnTo>
                <a:lnTo>
                  <a:pt x="1500" y="2235"/>
                </a:lnTo>
                <a:lnTo>
                  <a:pt x="1500" y="2237"/>
                </a:lnTo>
                <a:lnTo>
                  <a:pt x="1499" y="2237"/>
                </a:lnTo>
                <a:lnTo>
                  <a:pt x="1498" y="2237"/>
                </a:lnTo>
                <a:lnTo>
                  <a:pt x="1497" y="2237"/>
                </a:lnTo>
                <a:lnTo>
                  <a:pt x="1495" y="2237"/>
                </a:lnTo>
                <a:lnTo>
                  <a:pt x="1494" y="2237"/>
                </a:lnTo>
                <a:lnTo>
                  <a:pt x="1493" y="2237"/>
                </a:lnTo>
                <a:lnTo>
                  <a:pt x="1492" y="2237"/>
                </a:lnTo>
                <a:lnTo>
                  <a:pt x="1490" y="2237"/>
                </a:lnTo>
                <a:lnTo>
                  <a:pt x="1489" y="2237"/>
                </a:lnTo>
                <a:lnTo>
                  <a:pt x="1488" y="2237"/>
                </a:lnTo>
                <a:lnTo>
                  <a:pt x="1487" y="2237"/>
                </a:lnTo>
                <a:lnTo>
                  <a:pt x="1485" y="2237"/>
                </a:lnTo>
                <a:lnTo>
                  <a:pt x="1484" y="2237"/>
                </a:lnTo>
                <a:lnTo>
                  <a:pt x="1483" y="2237"/>
                </a:lnTo>
                <a:lnTo>
                  <a:pt x="1482" y="2237"/>
                </a:lnTo>
                <a:lnTo>
                  <a:pt x="1481" y="2237"/>
                </a:lnTo>
                <a:lnTo>
                  <a:pt x="1481" y="2235"/>
                </a:lnTo>
                <a:lnTo>
                  <a:pt x="1479" y="2235"/>
                </a:lnTo>
                <a:lnTo>
                  <a:pt x="1478" y="2235"/>
                </a:lnTo>
                <a:lnTo>
                  <a:pt x="1478" y="2234"/>
                </a:lnTo>
                <a:lnTo>
                  <a:pt x="1477" y="2234"/>
                </a:lnTo>
                <a:lnTo>
                  <a:pt x="1476" y="2234"/>
                </a:lnTo>
                <a:lnTo>
                  <a:pt x="1476" y="2233"/>
                </a:lnTo>
                <a:lnTo>
                  <a:pt x="1469" y="2235"/>
                </a:lnTo>
                <a:lnTo>
                  <a:pt x="1469" y="2239"/>
                </a:lnTo>
                <a:lnTo>
                  <a:pt x="1463" y="2248"/>
                </a:lnTo>
                <a:lnTo>
                  <a:pt x="1460" y="2244"/>
                </a:lnTo>
                <a:lnTo>
                  <a:pt x="1455" y="2251"/>
                </a:lnTo>
                <a:lnTo>
                  <a:pt x="1453" y="2255"/>
                </a:lnTo>
                <a:lnTo>
                  <a:pt x="1453" y="2256"/>
                </a:lnTo>
                <a:lnTo>
                  <a:pt x="1453" y="2258"/>
                </a:lnTo>
                <a:lnTo>
                  <a:pt x="1447" y="2265"/>
                </a:lnTo>
                <a:lnTo>
                  <a:pt x="1439" y="2269"/>
                </a:lnTo>
                <a:lnTo>
                  <a:pt x="1436" y="2270"/>
                </a:lnTo>
                <a:lnTo>
                  <a:pt x="1435" y="2270"/>
                </a:lnTo>
                <a:lnTo>
                  <a:pt x="1434" y="2270"/>
                </a:lnTo>
                <a:lnTo>
                  <a:pt x="1431" y="2269"/>
                </a:lnTo>
                <a:lnTo>
                  <a:pt x="1430" y="2269"/>
                </a:lnTo>
                <a:lnTo>
                  <a:pt x="1429" y="2270"/>
                </a:lnTo>
                <a:lnTo>
                  <a:pt x="1428" y="2270"/>
                </a:lnTo>
                <a:lnTo>
                  <a:pt x="1426" y="2270"/>
                </a:lnTo>
                <a:lnTo>
                  <a:pt x="1421" y="2274"/>
                </a:lnTo>
                <a:lnTo>
                  <a:pt x="1420" y="2274"/>
                </a:lnTo>
                <a:lnTo>
                  <a:pt x="1420" y="2275"/>
                </a:lnTo>
                <a:lnTo>
                  <a:pt x="1419" y="2275"/>
                </a:lnTo>
                <a:lnTo>
                  <a:pt x="1418" y="2275"/>
                </a:lnTo>
                <a:lnTo>
                  <a:pt x="1417" y="2275"/>
                </a:lnTo>
                <a:lnTo>
                  <a:pt x="1415" y="2275"/>
                </a:lnTo>
                <a:lnTo>
                  <a:pt x="1414" y="2275"/>
                </a:lnTo>
                <a:lnTo>
                  <a:pt x="1413" y="2275"/>
                </a:lnTo>
                <a:lnTo>
                  <a:pt x="1412" y="2275"/>
                </a:lnTo>
                <a:lnTo>
                  <a:pt x="1410" y="2275"/>
                </a:lnTo>
                <a:lnTo>
                  <a:pt x="1410" y="2276"/>
                </a:lnTo>
                <a:lnTo>
                  <a:pt x="1409" y="2276"/>
                </a:lnTo>
                <a:lnTo>
                  <a:pt x="1409" y="2277"/>
                </a:lnTo>
                <a:lnTo>
                  <a:pt x="1408" y="2277"/>
                </a:lnTo>
                <a:lnTo>
                  <a:pt x="1408" y="2278"/>
                </a:lnTo>
                <a:lnTo>
                  <a:pt x="1407" y="2278"/>
                </a:lnTo>
                <a:lnTo>
                  <a:pt x="1407" y="2280"/>
                </a:lnTo>
                <a:lnTo>
                  <a:pt x="1405" y="2280"/>
                </a:lnTo>
                <a:lnTo>
                  <a:pt x="1405" y="2281"/>
                </a:lnTo>
                <a:lnTo>
                  <a:pt x="1404" y="2281"/>
                </a:lnTo>
                <a:lnTo>
                  <a:pt x="1402" y="2283"/>
                </a:lnTo>
                <a:lnTo>
                  <a:pt x="1401" y="2285"/>
                </a:lnTo>
                <a:lnTo>
                  <a:pt x="1401" y="2286"/>
                </a:lnTo>
                <a:lnTo>
                  <a:pt x="1399" y="2286"/>
                </a:lnTo>
                <a:lnTo>
                  <a:pt x="1397" y="2288"/>
                </a:lnTo>
                <a:lnTo>
                  <a:pt x="1396" y="2288"/>
                </a:lnTo>
                <a:lnTo>
                  <a:pt x="1396" y="2290"/>
                </a:lnTo>
                <a:lnTo>
                  <a:pt x="1394" y="2290"/>
                </a:lnTo>
                <a:lnTo>
                  <a:pt x="1367" y="2308"/>
                </a:lnTo>
                <a:lnTo>
                  <a:pt x="1367" y="2309"/>
                </a:lnTo>
                <a:lnTo>
                  <a:pt x="1367" y="2310"/>
                </a:lnTo>
                <a:lnTo>
                  <a:pt x="1367" y="2312"/>
                </a:lnTo>
                <a:lnTo>
                  <a:pt x="1367" y="2314"/>
                </a:lnTo>
                <a:lnTo>
                  <a:pt x="1367" y="2315"/>
                </a:lnTo>
                <a:lnTo>
                  <a:pt x="1367" y="2317"/>
                </a:lnTo>
                <a:lnTo>
                  <a:pt x="1367" y="2318"/>
                </a:lnTo>
                <a:lnTo>
                  <a:pt x="1367" y="2319"/>
                </a:lnTo>
                <a:lnTo>
                  <a:pt x="1367" y="2320"/>
                </a:lnTo>
                <a:lnTo>
                  <a:pt x="1366" y="2323"/>
                </a:lnTo>
                <a:lnTo>
                  <a:pt x="1366" y="2324"/>
                </a:lnTo>
                <a:lnTo>
                  <a:pt x="1366" y="2325"/>
                </a:lnTo>
                <a:lnTo>
                  <a:pt x="1365" y="2325"/>
                </a:lnTo>
                <a:lnTo>
                  <a:pt x="1365" y="2326"/>
                </a:lnTo>
                <a:lnTo>
                  <a:pt x="1365" y="2328"/>
                </a:lnTo>
                <a:lnTo>
                  <a:pt x="1365" y="2329"/>
                </a:lnTo>
                <a:lnTo>
                  <a:pt x="1365" y="2330"/>
                </a:lnTo>
                <a:lnTo>
                  <a:pt x="1365" y="2331"/>
                </a:lnTo>
                <a:lnTo>
                  <a:pt x="1365" y="2333"/>
                </a:lnTo>
                <a:lnTo>
                  <a:pt x="1365" y="2334"/>
                </a:lnTo>
                <a:lnTo>
                  <a:pt x="1365" y="2335"/>
                </a:lnTo>
                <a:lnTo>
                  <a:pt x="1365" y="2336"/>
                </a:lnTo>
                <a:lnTo>
                  <a:pt x="1365" y="2338"/>
                </a:lnTo>
                <a:lnTo>
                  <a:pt x="1365" y="2339"/>
                </a:lnTo>
                <a:lnTo>
                  <a:pt x="1365" y="2340"/>
                </a:lnTo>
                <a:lnTo>
                  <a:pt x="1366" y="2343"/>
                </a:lnTo>
                <a:lnTo>
                  <a:pt x="1366" y="2344"/>
                </a:lnTo>
                <a:lnTo>
                  <a:pt x="1366" y="2345"/>
                </a:lnTo>
                <a:lnTo>
                  <a:pt x="1366" y="2349"/>
                </a:lnTo>
                <a:lnTo>
                  <a:pt x="1366" y="2350"/>
                </a:lnTo>
                <a:lnTo>
                  <a:pt x="1365" y="2350"/>
                </a:lnTo>
                <a:lnTo>
                  <a:pt x="1365" y="2351"/>
                </a:lnTo>
                <a:lnTo>
                  <a:pt x="1364" y="2354"/>
                </a:lnTo>
                <a:lnTo>
                  <a:pt x="1364" y="2355"/>
                </a:lnTo>
                <a:lnTo>
                  <a:pt x="1362" y="2355"/>
                </a:lnTo>
                <a:lnTo>
                  <a:pt x="1362" y="2356"/>
                </a:lnTo>
                <a:lnTo>
                  <a:pt x="1361" y="2357"/>
                </a:lnTo>
                <a:lnTo>
                  <a:pt x="1361" y="2359"/>
                </a:lnTo>
                <a:lnTo>
                  <a:pt x="1360" y="2359"/>
                </a:lnTo>
                <a:lnTo>
                  <a:pt x="1359" y="2359"/>
                </a:lnTo>
                <a:lnTo>
                  <a:pt x="1357" y="2360"/>
                </a:lnTo>
                <a:lnTo>
                  <a:pt x="1356" y="2360"/>
                </a:lnTo>
                <a:lnTo>
                  <a:pt x="1355" y="2360"/>
                </a:lnTo>
                <a:lnTo>
                  <a:pt x="1354" y="2360"/>
                </a:lnTo>
                <a:lnTo>
                  <a:pt x="1353" y="2360"/>
                </a:lnTo>
                <a:lnTo>
                  <a:pt x="1351" y="2361"/>
                </a:lnTo>
                <a:lnTo>
                  <a:pt x="1350" y="2360"/>
                </a:lnTo>
                <a:lnTo>
                  <a:pt x="1349" y="2360"/>
                </a:lnTo>
                <a:lnTo>
                  <a:pt x="1348" y="2360"/>
                </a:lnTo>
                <a:lnTo>
                  <a:pt x="1346" y="2360"/>
                </a:lnTo>
                <a:lnTo>
                  <a:pt x="1346" y="2361"/>
                </a:lnTo>
                <a:lnTo>
                  <a:pt x="1345" y="2361"/>
                </a:lnTo>
                <a:lnTo>
                  <a:pt x="1344" y="2361"/>
                </a:lnTo>
                <a:lnTo>
                  <a:pt x="1343" y="2361"/>
                </a:lnTo>
                <a:lnTo>
                  <a:pt x="1341" y="2362"/>
                </a:lnTo>
                <a:lnTo>
                  <a:pt x="1340" y="2362"/>
                </a:lnTo>
                <a:lnTo>
                  <a:pt x="1339" y="2362"/>
                </a:lnTo>
                <a:lnTo>
                  <a:pt x="1333" y="2365"/>
                </a:lnTo>
                <a:lnTo>
                  <a:pt x="1333" y="2366"/>
                </a:lnTo>
                <a:lnTo>
                  <a:pt x="1333" y="2365"/>
                </a:lnTo>
                <a:lnTo>
                  <a:pt x="1333" y="2366"/>
                </a:lnTo>
                <a:lnTo>
                  <a:pt x="1332" y="2366"/>
                </a:lnTo>
                <a:lnTo>
                  <a:pt x="1327" y="2367"/>
                </a:lnTo>
                <a:lnTo>
                  <a:pt x="1327" y="2368"/>
                </a:lnTo>
                <a:lnTo>
                  <a:pt x="1326" y="2368"/>
                </a:lnTo>
                <a:lnTo>
                  <a:pt x="1324" y="2370"/>
                </a:lnTo>
                <a:lnTo>
                  <a:pt x="1323" y="2371"/>
                </a:lnTo>
                <a:lnTo>
                  <a:pt x="1319" y="2372"/>
                </a:lnTo>
                <a:lnTo>
                  <a:pt x="1318" y="2372"/>
                </a:lnTo>
                <a:lnTo>
                  <a:pt x="1317" y="2373"/>
                </a:lnTo>
                <a:lnTo>
                  <a:pt x="1316" y="2373"/>
                </a:lnTo>
                <a:lnTo>
                  <a:pt x="1316" y="2375"/>
                </a:lnTo>
                <a:lnTo>
                  <a:pt x="1314" y="2375"/>
                </a:lnTo>
                <a:lnTo>
                  <a:pt x="1314" y="2376"/>
                </a:lnTo>
                <a:lnTo>
                  <a:pt x="1313" y="2376"/>
                </a:lnTo>
                <a:lnTo>
                  <a:pt x="1312" y="2377"/>
                </a:lnTo>
                <a:lnTo>
                  <a:pt x="1311" y="2378"/>
                </a:lnTo>
                <a:lnTo>
                  <a:pt x="1310" y="2378"/>
                </a:lnTo>
                <a:lnTo>
                  <a:pt x="1310" y="2379"/>
                </a:lnTo>
                <a:lnTo>
                  <a:pt x="1308" y="2379"/>
                </a:lnTo>
                <a:lnTo>
                  <a:pt x="1307" y="2379"/>
                </a:lnTo>
                <a:lnTo>
                  <a:pt x="1305" y="2382"/>
                </a:lnTo>
                <a:lnTo>
                  <a:pt x="1303" y="2382"/>
                </a:lnTo>
                <a:lnTo>
                  <a:pt x="1303" y="2383"/>
                </a:lnTo>
                <a:lnTo>
                  <a:pt x="1303" y="2384"/>
                </a:lnTo>
                <a:lnTo>
                  <a:pt x="1302" y="2384"/>
                </a:lnTo>
                <a:lnTo>
                  <a:pt x="1301" y="2386"/>
                </a:lnTo>
                <a:lnTo>
                  <a:pt x="1300" y="2386"/>
                </a:lnTo>
                <a:lnTo>
                  <a:pt x="1300" y="2387"/>
                </a:lnTo>
                <a:lnTo>
                  <a:pt x="1300" y="2388"/>
                </a:lnTo>
                <a:lnTo>
                  <a:pt x="1298" y="2388"/>
                </a:lnTo>
                <a:lnTo>
                  <a:pt x="1297" y="2388"/>
                </a:lnTo>
                <a:lnTo>
                  <a:pt x="1296" y="2388"/>
                </a:lnTo>
                <a:lnTo>
                  <a:pt x="1295" y="2388"/>
                </a:lnTo>
                <a:lnTo>
                  <a:pt x="1292" y="2389"/>
                </a:lnTo>
                <a:lnTo>
                  <a:pt x="1292" y="2388"/>
                </a:lnTo>
                <a:lnTo>
                  <a:pt x="1291" y="2388"/>
                </a:lnTo>
                <a:lnTo>
                  <a:pt x="1291" y="2387"/>
                </a:lnTo>
                <a:lnTo>
                  <a:pt x="1290" y="2386"/>
                </a:lnTo>
                <a:lnTo>
                  <a:pt x="1290" y="2384"/>
                </a:lnTo>
                <a:lnTo>
                  <a:pt x="1289" y="2383"/>
                </a:lnTo>
                <a:lnTo>
                  <a:pt x="1287" y="2382"/>
                </a:lnTo>
                <a:lnTo>
                  <a:pt x="1286" y="2381"/>
                </a:lnTo>
                <a:lnTo>
                  <a:pt x="1284" y="2378"/>
                </a:lnTo>
                <a:lnTo>
                  <a:pt x="1280" y="2375"/>
                </a:lnTo>
                <a:lnTo>
                  <a:pt x="1279" y="2372"/>
                </a:lnTo>
                <a:lnTo>
                  <a:pt x="1279" y="2370"/>
                </a:lnTo>
                <a:lnTo>
                  <a:pt x="1279" y="2368"/>
                </a:lnTo>
                <a:lnTo>
                  <a:pt x="1278" y="2368"/>
                </a:lnTo>
                <a:lnTo>
                  <a:pt x="1278" y="2367"/>
                </a:lnTo>
                <a:lnTo>
                  <a:pt x="1278" y="2366"/>
                </a:lnTo>
                <a:lnTo>
                  <a:pt x="1276" y="2363"/>
                </a:lnTo>
                <a:lnTo>
                  <a:pt x="1276" y="2361"/>
                </a:lnTo>
                <a:lnTo>
                  <a:pt x="1276" y="2360"/>
                </a:lnTo>
                <a:lnTo>
                  <a:pt x="1276" y="2359"/>
                </a:lnTo>
                <a:lnTo>
                  <a:pt x="1276" y="2357"/>
                </a:lnTo>
                <a:lnTo>
                  <a:pt x="1275" y="2357"/>
                </a:lnTo>
                <a:lnTo>
                  <a:pt x="1275" y="2356"/>
                </a:lnTo>
                <a:lnTo>
                  <a:pt x="1275" y="2355"/>
                </a:lnTo>
                <a:lnTo>
                  <a:pt x="1275" y="2354"/>
                </a:lnTo>
                <a:lnTo>
                  <a:pt x="1275" y="2352"/>
                </a:lnTo>
                <a:lnTo>
                  <a:pt x="1274" y="2352"/>
                </a:lnTo>
                <a:lnTo>
                  <a:pt x="1274" y="2351"/>
                </a:lnTo>
                <a:lnTo>
                  <a:pt x="1273" y="2351"/>
                </a:lnTo>
                <a:lnTo>
                  <a:pt x="1273" y="2350"/>
                </a:lnTo>
                <a:lnTo>
                  <a:pt x="1271" y="2350"/>
                </a:lnTo>
                <a:lnTo>
                  <a:pt x="1271" y="2349"/>
                </a:lnTo>
                <a:lnTo>
                  <a:pt x="1270" y="2346"/>
                </a:lnTo>
                <a:lnTo>
                  <a:pt x="1269" y="2346"/>
                </a:lnTo>
                <a:lnTo>
                  <a:pt x="1268" y="2345"/>
                </a:lnTo>
                <a:lnTo>
                  <a:pt x="1265" y="2343"/>
                </a:lnTo>
                <a:lnTo>
                  <a:pt x="1264" y="2343"/>
                </a:lnTo>
                <a:lnTo>
                  <a:pt x="1264" y="2341"/>
                </a:lnTo>
                <a:lnTo>
                  <a:pt x="1263" y="2341"/>
                </a:lnTo>
                <a:lnTo>
                  <a:pt x="1263" y="2340"/>
                </a:lnTo>
                <a:lnTo>
                  <a:pt x="1262" y="2340"/>
                </a:lnTo>
                <a:lnTo>
                  <a:pt x="1262" y="2339"/>
                </a:lnTo>
                <a:lnTo>
                  <a:pt x="1260" y="2339"/>
                </a:lnTo>
                <a:lnTo>
                  <a:pt x="1260" y="2338"/>
                </a:lnTo>
                <a:lnTo>
                  <a:pt x="1259" y="2338"/>
                </a:lnTo>
                <a:lnTo>
                  <a:pt x="1258" y="2336"/>
                </a:lnTo>
                <a:lnTo>
                  <a:pt x="1257" y="2336"/>
                </a:lnTo>
                <a:lnTo>
                  <a:pt x="1257" y="2335"/>
                </a:lnTo>
                <a:lnTo>
                  <a:pt x="1255" y="2335"/>
                </a:lnTo>
                <a:lnTo>
                  <a:pt x="1254" y="2334"/>
                </a:lnTo>
                <a:lnTo>
                  <a:pt x="1253" y="2334"/>
                </a:lnTo>
                <a:lnTo>
                  <a:pt x="1253" y="2333"/>
                </a:lnTo>
                <a:lnTo>
                  <a:pt x="1252" y="2333"/>
                </a:lnTo>
                <a:lnTo>
                  <a:pt x="1250" y="2331"/>
                </a:lnTo>
                <a:lnTo>
                  <a:pt x="1249" y="2330"/>
                </a:lnTo>
                <a:lnTo>
                  <a:pt x="1248" y="2330"/>
                </a:lnTo>
                <a:lnTo>
                  <a:pt x="1248" y="2329"/>
                </a:lnTo>
                <a:lnTo>
                  <a:pt x="1247" y="2329"/>
                </a:lnTo>
                <a:lnTo>
                  <a:pt x="1247" y="2328"/>
                </a:lnTo>
                <a:lnTo>
                  <a:pt x="1246" y="2328"/>
                </a:lnTo>
                <a:lnTo>
                  <a:pt x="1244" y="2328"/>
                </a:lnTo>
                <a:lnTo>
                  <a:pt x="1244" y="2326"/>
                </a:lnTo>
                <a:lnTo>
                  <a:pt x="1243" y="2326"/>
                </a:lnTo>
                <a:lnTo>
                  <a:pt x="1242" y="2326"/>
                </a:lnTo>
                <a:lnTo>
                  <a:pt x="1242" y="2325"/>
                </a:lnTo>
                <a:lnTo>
                  <a:pt x="1241" y="2324"/>
                </a:lnTo>
                <a:lnTo>
                  <a:pt x="1239" y="2324"/>
                </a:lnTo>
                <a:lnTo>
                  <a:pt x="1239" y="2323"/>
                </a:lnTo>
                <a:lnTo>
                  <a:pt x="1238" y="2323"/>
                </a:lnTo>
                <a:lnTo>
                  <a:pt x="1237" y="2323"/>
                </a:lnTo>
                <a:lnTo>
                  <a:pt x="1236" y="2323"/>
                </a:lnTo>
                <a:lnTo>
                  <a:pt x="1234" y="2323"/>
                </a:lnTo>
                <a:lnTo>
                  <a:pt x="1233" y="2323"/>
                </a:lnTo>
                <a:lnTo>
                  <a:pt x="1233" y="2322"/>
                </a:lnTo>
                <a:lnTo>
                  <a:pt x="1232" y="2322"/>
                </a:lnTo>
                <a:lnTo>
                  <a:pt x="1232" y="2320"/>
                </a:lnTo>
                <a:lnTo>
                  <a:pt x="1231" y="2319"/>
                </a:lnTo>
                <a:lnTo>
                  <a:pt x="1230" y="2318"/>
                </a:lnTo>
                <a:lnTo>
                  <a:pt x="1230" y="2317"/>
                </a:lnTo>
                <a:lnTo>
                  <a:pt x="1230" y="2315"/>
                </a:lnTo>
                <a:lnTo>
                  <a:pt x="1230" y="2314"/>
                </a:lnTo>
                <a:lnTo>
                  <a:pt x="1228" y="2310"/>
                </a:lnTo>
                <a:lnTo>
                  <a:pt x="1227" y="2310"/>
                </a:lnTo>
                <a:lnTo>
                  <a:pt x="1227" y="2309"/>
                </a:lnTo>
                <a:lnTo>
                  <a:pt x="1227" y="2308"/>
                </a:lnTo>
                <a:lnTo>
                  <a:pt x="1227" y="2307"/>
                </a:lnTo>
                <a:lnTo>
                  <a:pt x="1226" y="2307"/>
                </a:lnTo>
                <a:lnTo>
                  <a:pt x="1226" y="2306"/>
                </a:lnTo>
                <a:lnTo>
                  <a:pt x="1225" y="2306"/>
                </a:lnTo>
                <a:lnTo>
                  <a:pt x="1225" y="2304"/>
                </a:lnTo>
                <a:lnTo>
                  <a:pt x="1223" y="2304"/>
                </a:lnTo>
                <a:lnTo>
                  <a:pt x="1223" y="2303"/>
                </a:lnTo>
                <a:lnTo>
                  <a:pt x="1222" y="2303"/>
                </a:lnTo>
                <a:lnTo>
                  <a:pt x="1221" y="2302"/>
                </a:lnTo>
                <a:lnTo>
                  <a:pt x="1221" y="2301"/>
                </a:lnTo>
                <a:lnTo>
                  <a:pt x="1221" y="2299"/>
                </a:lnTo>
                <a:lnTo>
                  <a:pt x="1221" y="2298"/>
                </a:lnTo>
                <a:lnTo>
                  <a:pt x="1220" y="2298"/>
                </a:lnTo>
                <a:lnTo>
                  <a:pt x="1220" y="2297"/>
                </a:lnTo>
                <a:lnTo>
                  <a:pt x="1220" y="2296"/>
                </a:lnTo>
                <a:lnTo>
                  <a:pt x="1218" y="2291"/>
                </a:lnTo>
                <a:lnTo>
                  <a:pt x="1218" y="2290"/>
                </a:lnTo>
                <a:lnTo>
                  <a:pt x="1217" y="2288"/>
                </a:lnTo>
                <a:lnTo>
                  <a:pt x="1217" y="2287"/>
                </a:lnTo>
                <a:lnTo>
                  <a:pt x="1216" y="2287"/>
                </a:lnTo>
                <a:lnTo>
                  <a:pt x="1216" y="2286"/>
                </a:lnTo>
                <a:lnTo>
                  <a:pt x="1215" y="2286"/>
                </a:lnTo>
                <a:lnTo>
                  <a:pt x="1215" y="2285"/>
                </a:lnTo>
                <a:lnTo>
                  <a:pt x="1215" y="2283"/>
                </a:lnTo>
                <a:lnTo>
                  <a:pt x="1214" y="2283"/>
                </a:lnTo>
                <a:lnTo>
                  <a:pt x="1214" y="2282"/>
                </a:lnTo>
                <a:lnTo>
                  <a:pt x="1214" y="2280"/>
                </a:lnTo>
                <a:lnTo>
                  <a:pt x="1214" y="2278"/>
                </a:lnTo>
                <a:lnTo>
                  <a:pt x="1214" y="2277"/>
                </a:lnTo>
                <a:lnTo>
                  <a:pt x="1212" y="2277"/>
                </a:lnTo>
                <a:lnTo>
                  <a:pt x="1212" y="2276"/>
                </a:lnTo>
                <a:lnTo>
                  <a:pt x="1211" y="2276"/>
                </a:lnTo>
                <a:lnTo>
                  <a:pt x="1211" y="2275"/>
                </a:lnTo>
                <a:lnTo>
                  <a:pt x="1207" y="2272"/>
                </a:lnTo>
                <a:lnTo>
                  <a:pt x="1206" y="2272"/>
                </a:lnTo>
                <a:lnTo>
                  <a:pt x="1206" y="2271"/>
                </a:lnTo>
                <a:lnTo>
                  <a:pt x="1205" y="2271"/>
                </a:lnTo>
                <a:lnTo>
                  <a:pt x="1204" y="2271"/>
                </a:lnTo>
                <a:lnTo>
                  <a:pt x="1204" y="2270"/>
                </a:lnTo>
                <a:lnTo>
                  <a:pt x="1202" y="2270"/>
                </a:lnTo>
                <a:lnTo>
                  <a:pt x="1201" y="2270"/>
                </a:lnTo>
                <a:lnTo>
                  <a:pt x="1200" y="2270"/>
                </a:lnTo>
                <a:lnTo>
                  <a:pt x="1199" y="2270"/>
                </a:lnTo>
                <a:lnTo>
                  <a:pt x="1198" y="2270"/>
                </a:lnTo>
                <a:lnTo>
                  <a:pt x="1196" y="2270"/>
                </a:lnTo>
                <a:lnTo>
                  <a:pt x="1195" y="2269"/>
                </a:lnTo>
                <a:lnTo>
                  <a:pt x="1194" y="2269"/>
                </a:lnTo>
                <a:lnTo>
                  <a:pt x="1193" y="2267"/>
                </a:lnTo>
                <a:lnTo>
                  <a:pt x="1191" y="2266"/>
                </a:lnTo>
                <a:lnTo>
                  <a:pt x="1190" y="2265"/>
                </a:lnTo>
                <a:lnTo>
                  <a:pt x="1189" y="2265"/>
                </a:lnTo>
                <a:lnTo>
                  <a:pt x="1189" y="2264"/>
                </a:lnTo>
                <a:lnTo>
                  <a:pt x="1188" y="2264"/>
                </a:lnTo>
                <a:lnTo>
                  <a:pt x="1186" y="2262"/>
                </a:lnTo>
                <a:lnTo>
                  <a:pt x="1185" y="2262"/>
                </a:lnTo>
                <a:lnTo>
                  <a:pt x="1185" y="2261"/>
                </a:lnTo>
                <a:lnTo>
                  <a:pt x="1184" y="2261"/>
                </a:lnTo>
                <a:lnTo>
                  <a:pt x="1183" y="2261"/>
                </a:lnTo>
                <a:lnTo>
                  <a:pt x="1183" y="2260"/>
                </a:lnTo>
                <a:lnTo>
                  <a:pt x="1183" y="2259"/>
                </a:lnTo>
                <a:lnTo>
                  <a:pt x="1184" y="2259"/>
                </a:lnTo>
                <a:lnTo>
                  <a:pt x="1185" y="2256"/>
                </a:lnTo>
                <a:lnTo>
                  <a:pt x="1185" y="2255"/>
                </a:lnTo>
                <a:lnTo>
                  <a:pt x="1182" y="2254"/>
                </a:lnTo>
                <a:lnTo>
                  <a:pt x="1180" y="2254"/>
                </a:lnTo>
                <a:lnTo>
                  <a:pt x="1179" y="2254"/>
                </a:lnTo>
                <a:lnTo>
                  <a:pt x="1178" y="2254"/>
                </a:lnTo>
                <a:lnTo>
                  <a:pt x="1178" y="2253"/>
                </a:lnTo>
                <a:lnTo>
                  <a:pt x="1177" y="2253"/>
                </a:lnTo>
                <a:lnTo>
                  <a:pt x="1175" y="2253"/>
                </a:lnTo>
                <a:lnTo>
                  <a:pt x="1174" y="2253"/>
                </a:lnTo>
                <a:lnTo>
                  <a:pt x="1173" y="2251"/>
                </a:lnTo>
                <a:lnTo>
                  <a:pt x="1172" y="2251"/>
                </a:lnTo>
                <a:lnTo>
                  <a:pt x="1172" y="2250"/>
                </a:lnTo>
                <a:lnTo>
                  <a:pt x="1170" y="2250"/>
                </a:lnTo>
                <a:lnTo>
                  <a:pt x="1170" y="2249"/>
                </a:lnTo>
                <a:lnTo>
                  <a:pt x="1170" y="2248"/>
                </a:lnTo>
                <a:lnTo>
                  <a:pt x="1170" y="2246"/>
                </a:lnTo>
                <a:lnTo>
                  <a:pt x="1170" y="2245"/>
                </a:lnTo>
                <a:lnTo>
                  <a:pt x="1169" y="2244"/>
                </a:lnTo>
                <a:lnTo>
                  <a:pt x="1169" y="2243"/>
                </a:lnTo>
                <a:lnTo>
                  <a:pt x="1168" y="2242"/>
                </a:lnTo>
                <a:lnTo>
                  <a:pt x="1173" y="2228"/>
                </a:lnTo>
                <a:lnTo>
                  <a:pt x="1190" y="2143"/>
                </a:lnTo>
                <a:lnTo>
                  <a:pt x="1175" y="2128"/>
                </a:lnTo>
                <a:lnTo>
                  <a:pt x="1167" y="2118"/>
                </a:lnTo>
                <a:lnTo>
                  <a:pt x="1126" y="2083"/>
                </a:lnTo>
                <a:lnTo>
                  <a:pt x="1126" y="2082"/>
                </a:lnTo>
                <a:lnTo>
                  <a:pt x="1125" y="2082"/>
                </a:lnTo>
                <a:lnTo>
                  <a:pt x="1125" y="2080"/>
                </a:lnTo>
                <a:lnTo>
                  <a:pt x="1124" y="2080"/>
                </a:lnTo>
                <a:lnTo>
                  <a:pt x="1122" y="2080"/>
                </a:lnTo>
                <a:lnTo>
                  <a:pt x="1121" y="2080"/>
                </a:lnTo>
                <a:lnTo>
                  <a:pt x="1120" y="2080"/>
                </a:lnTo>
                <a:lnTo>
                  <a:pt x="1120" y="2079"/>
                </a:lnTo>
                <a:lnTo>
                  <a:pt x="1119" y="2079"/>
                </a:lnTo>
                <a:lnTo>
                  <a:pt x="1118" y="2079"/>
                </a:lnTo>
                <a:lnTo>
                  <a:pt x="1116" y="2079"/>
                </a:lnTo>
                <a:lnTo>
                  <a:pt x="1116" y="2078"/>
                </a:lnTo>
                <a:lnTo>
                  <a:pt x="1115" y="2078"/>
                </a:lnTo>
                <a:lnTo>
                  <a:pt x="1115" y="2077"/>
                </a:lnTo>
                <a:lnTo>
                  <a:pt x="1114" y="2077"/>
                </a:lnTo>
                <a:lnTo>
                  <a:pt x="1113" y="2077"/>
                </a:lnTo>
                <a:lnTo>
                  <a:pt x="1113" y="2075"/>
                </a:lnTo>
                <a:lnTo>
                  <a:pt x="1111" y="2075"/>
                </a:lnTo>
                <a:lnTo>
                  <a:pt x="1111" y="2074"/>
                </a:lnTo>
                <a:lnTo>
                  <a:pt x="1110" y="2074"/>
                </a:lnTo>
                <a:lnTo>
                  <a:pt x="1109" y="2074"/>
                </a:lnTo>
                <a:lnTo>
                  <a:pt x="1108" y="2074"/>
                </a:lnTo>
                <a:lnTo>
                  <a:pt x="1108" y="2073"/>
                </a:lnTo>
                <a:lnTo>
                  <a:pt x="1106" y="2073"/>
                </a:lnTo>
                <a:lnTo>
                  <a:pt x="1105" y="2073"/>
                </a:lnTo>
                <a:lnTo>
                  <a:pt x="1104" y="2074"/>
                </a:lnTo>
                <a:lnTo>
                  <a:pt x="1103" y="2072"/>
                </a:lnTo>
                <a:lnTo>
                  <a:pt x="1102" y="2072"/>
                </a:lnTo>
                <a:lnTo>
                  <a:pt x="1102" y="2070"/>
                </a:lnTo>
                <a:lnTo>
                  <a:pt x="1100" y="2070"/>
                </a:lnTo>
                <a:lnTo>
                  <a:pt x="1100" y="2069"/>
                </a:lnTo>
                <a:lnTo>
                  <a:pt x="1099" y="2069"/>
                </a:lnTo>
                <a:lnTo>
                  <a:pt x="1099" y="2068"/>
                </a:lnTo>
                <a:lnTo>
                  <a:pt x="1099" y="2067"/>
                </a:lnTo>
                <a:lnTo>
                  <a:pt x="1098" y="2067"/>
                </a:lnTo>
                <a:lnTo>
                  <a:pt x="1098" y="2066"/>
                </a:lnTo>
                <a:lnTo>
                  <a:pt x="1097" y="2066"/>
                </a:lnTo>
                <a:lnTo>
                  <a:pt x="1097" y="2064"/>
                </a:lnTo>
                <a:lnTo>
                  <a:pt x="1097" y="2063"/>
                </a:lnTo>
                <a:lnTo>
                  <a:pt x="1095" y="2063"/>
                </a:lnTo>
                <a:lnTo>
                  <a:pt x="1095" y="2062"/>
                </a:lnTo>
                <a:lnTo>
                  <a:pt x="1095" y="2061"/>
                </a:lnTo>
                <a:lnTo>
                  <a:pt x="1094" y="2061"/>
                </a:lnTo>
                <a:lnTo>
                  <a:pt x="1094" y="2059"/>
                </a:lnTo>
                <a:lnTo>
                  <a:pt x="1093" y="2059"/>
                </a:lnTo>
                <a:lnTo>
                  <a:pt x="1093" y="2058"/>
                </a:lnTo>
                <a:lnTo>
                  <a:pt x="1093" y="2057"/>
                </a:lnTo>
                <a:lnTo>
                  <a:pt x="1092" y="2057"/>
                </a:lnTo>
                <a:lnTo>
                  <a:pt x="1092" y="2056"/>
                </a:lnTo>
                <a:lnTo>
                  <a:pt x="1092" y="2054"/>
                </a:lnTo>
                <a:lnTo>
                  <a:pt x="1090" y="2054"/>
                </a:lnTo>
                <a:lnTo>
                  <a:pt x="1090" y="2053"/>
                </a:lnTo>
                <a:lnTo>
                  <a:pt x="1090" y="2052"/>
                </a:lnTo>
                <a:lnTo>
                  <a:pt x="1090" y="2051"/>
                </a:lnTo>
                <a:lnTo>
                  <a:pt x="1089" y="2051"/>
                </a:lnTo>
                <a:lnTo>
                  <a:pt x="1088" y="2049"/>
                </a:lnTo>
                <a:lnTo>
                  <a:pt x="1087" y="2048"/>
                </a:lnTo>
                <a:lnTo>
                  <a:pt x="1086" y="2048"/>
                </a:lnTo>
                <a:lnTo>
                  <a:pt x="1086" y="2047"/>
                </a:lnTo>
                <a:lnTo>
                  <a:pt x="1084" y="2047"/>
                </a:lnTo>
                <a:lnTo>
                  <a:pt x="1083" y="2047"/>
                </a:lnTo>
                <a:lnTo>
                  <a:pt x="1082" y="2047"/>
                </a:lnTo>
                <a:lnTo>
                  <a:pt x="1082" y="2046"/>
                </a:lnTo>
                <a:lnTo>
                  <a:pt x="1081" y="2046"/>
                </a:lnTo>
                <a:lnTo>
                  <a:pt x="1079" y="2046"/>
                </a:lnTo>
                <a:lnTo>
                  <a:pt x="1079" y="2045"/>
                </a:lnTo>
                <a:lnTo>
                  <a:pt x="1078" y="2045"/>
                </a:lnTo>
                <a:lnTo>
                  <a:pt x="1078" y="2043"/>
                </a:lnTo>
                <a:lnTo>
                  <a:pt x="1078" y="2042"/>
                </a:lnTo>
                <a:lnTo>
                  <a:pt x="1077" y="2042"/>
                </a:lnTo>
                <a:lnTo>
                  <a:pt x="1077" y="2041"/>
                </a:lnTo>
                <a:lnTo>
                  <a:pt x="1076" y="2041"/>
                </a:lnTo>
                <a:lnTo>
                  <a:pt x="1076" y="2040"/>
                </a:lnTo>
                <a:lnTo>
                  <a:pt x="1074" y="2040"/>
                </a:lnTo>
                <a:lnTo>
                  <a:pt x="1073" y="2040"/>
                </a:lnTo>
                <a:lnTo>
                  <a:pt x="1073" y="2038"/>
                </a:lnTo>
                <a:lnTo>
                  <a:pt x="1072" y="2038"/>
                </a:lnTo>
                <a:lnTo>
                  <a:pt x="1071" y="2038"/>
                </a:lnTo>
                <a:lnTo>
                  <a:pt x="1071" y="2037"/>
                </a:lnTo>
                <a:lnTo>
                  <a:pt x="1070" y="2037"/>
                </a:lnTo>
                <a:lnTo>
                  <a:pt x="1068" y="2037"/>
                </a:lnTo>
                <a:lnTo>
                  <a:pt x="1067" y="2037"/>
                </a:lnTo>
                <a:lnTo>
                  <a:pt x="1066" y="2037"/>
                </a:lnTo>
                <a:lnTo>
                  <a:pt x="1066" y="2036"/>
                </a:lnTo>
                <a:lnTo>
                  <a:pt x="1065" y="2036"/>
                </a:lnTo>
                <a:lnTo>
                  <a:pt x="1065" y="2035"/>
                </a:lnTo>
                <a:lnTo>
                  <a:pt x="1063" y="2033"/>
                </a:lnTo>
                <a:lnTo>
                  <a:pt x="1063" y="2032"/>
                </a:lnTo>
                <a:lnTo>
                  <a:pt x="1062" y="2030"/>
                </a:lnTo>
                <a:lnTo>
                  <a:pt x="1062" y="2029"/>
                </a:lnTo>
                <a:lnTo>
                  <a:pt x="1062" y="2026"/>
                </a:lnTo>
                <a:lnTo>
                  <a:pt x="1062" y="2024"/>
                </a:lnTo>
                <a:lnTo>
                  <a:pt x="1062" y="2021"/>
                </a:lnTo>
                <a:lnTo>
                  <a:pt x="1062" y="2020"/>
                </a:lnTo>
                <a:lnTo>
                  <a:pt x="1061" y="2020"/>
                </a:lnTo>
                <a:lnTo>
                  <a:pt x="1061" y="2019"/>
                </a:lnTo>
                <a:lnTo>
                  <a:pt x="1060" y="2019"/>
                </a:lnTo>
                <a:lnTo>
                  <a:pt x="1058" y="2017"/>
                </a:lnTo>
                <a:lnTo>
                  <a:pt x="1055" y="2015"/>
                </a:lnTo>
                <a:lnTo>
                  <a:pt x="1054" y="2015"/>
                </a:lnTo>
                <a:lnTo>
                  <a:pt x="1054" y="2014"/>
                </a:lnTo>
                <a:lnTo>
                  <a:pt x="1052" y="2013"/>
                </a:lnTo>
                <a:lnTo>
                  <a:pt x="1051" y="2013"/>
                </a:lnTo>
                <a:lnTo>
                  <a:pt x="1051" y="2011"/>
                </a:lnTo>
                <a:lnTo>
                  <a:pt x="1050" y="2011"/>
                </a:lnTo>
                <a:lnTo>
                  <a:pt x="1050" y="2010"/>
                </a:lnTo>
                <a:lnTo>
                  <a:pt x="1050" y="2009"/>
                </a:lnTo>
                <a:lnTo>
                  <a:pt x="1049" y="2009"/>
                </a:lnTo>
                <a:lnTo>
                  <a:pt x="1049" y="2008"/>
                </a:lnTo>
                <a:lnTo>
                  <a:pt x="1049" y="2006"/>
                </a:lnTo>
                <a:lnTo>
                  <a:pt x="1049" y="2005"/>
                </a:lnTo>
                <a:lnTo>
                  <a:pt x="1047" y="2005"/>
                </a:lnTo>
                <a:lnTo>
                  <a:pt x="1047" y="2004"/>
                </a:lnTo>
                <a:lnTo>
                  <a:pt x="1047" y="2003"/>
                </a:lnTo>
                <a:lnTo>
                  <a:pt x="1046" y="2003"/>
                </a:lnTo>
                <a:lnTo>
                  <a:pt x="1046" y="2001"/>
                </a:lnTo>
                <a:lnTo>
                  <a:pt x="1046" y="2000"/>
                </a:lnTo>
                <a:lnTo>
                  <a:pt x="1045" y="2000"/>
                </a:lnTo>
                <a:lnTo>
                  <a:pt x="1045" y="1999"/>
                </a:lnTo>
                <a:lnTo>
                  <a:pt x="1045" y="1998"/>
                </a:lnTo>
                <a:lnTo>
                  <a:pt x="1044" y="1998"/>
                </a:lnTo>
                <a:lnTo>
                  <a:pt x="1042" y="1999"/>
                </a:lnTo>
                <a:lnTo>
                  <a:pt x="1041" y="1999"/>
                </a:lnTo>
                <a:lnTo>
                  <a:pt x="1041" y="2000"/>
                </a:lnTo>
                <a:lnTo>
                  <a:pt x="1040" y="2000"/>
                </a:lnTo>
                <a:lnTo>
                  <a:pt x="1040" y="2001"/>
                </a:lnTo>
                <a:lnTo>
                  <a:pt x="1039" y="2001"/>
                </a:lnTo>
                <a:lnTo>
                  <a:pt x="1038" y="2001"/>
                </a:lnTo>
                <a:lnTo>
                  <a:pt x="1038" y="2003"/>
                </a:lnTo>
                <a:lnTo>
                  <a:pt x="1036" y="2003"/>
                </a:lnTo>
                <a:lnTo>
                  <a:pt x="1036" y="2004"/>
                </a:lnTo>
                <a:lnTo>
                  <a:pt x="1036" y="2005"/>
                </a:lnTo>
                <a:lnTo>
                  <a:pt x="1035" y="2005"/>
                </a:lnTo>
                <a:lnTo>
                  <a:pt x="1035" y="2006"/>
                </a:lnTo>
                <a:lnTo>
                  <a:pt x="1034" y="2006"/>
                </a:lnTo>
                <a:lnTo>
                  <a:pt x="1034" y="2008"/>
                </a:lnTo>
                <a:lnTo>
                  <a:pt x="1033" y="2009"/>
                </a:lnTo>
                <a:lnTo>
                  <a:pt x="1033" y="2010"/>
                </a:lnTo>
                <a:lnTo>
                  <a:pt x="1031" y="2010"/>
                </a:lnTo>
                <a:lnTo>
                  <a:pt x="1030" y="2011"/>
                </a:lnTo>
                <a:lnTo>
                  <a:pt x="1029" y="2013"/>
                </a:lnTo>
                <a:lnTo>
                  <a:pt x="1029" y="2014"/>
                </a:lnTo>
                <a:lnTo>
                  <a:pt x="1028" y="2015"/>
                </a:lnTo>
                <a:lnTo>
                  <a:pt x="1025" y="2016"/>
                </a:lnTo>
                <a:lnTo>
                  <a:pt x="1024" y="2016"/>
                </a:lnTo>
                <a:lnTo>
                  <a:pt x="1024" y="2017"/>
                </a:lnTo>
                <a:lnTo>
                  <a:pt x="1023" y="2017"/>
                </a:lnTo>
                <a:lnTo>
                  <a:pt x="1023" y="2019"/>
                </a:lnTo>
                <a:lnTo>
                  <a:pt x="1022" y="2019"/>
                </a:lnTo>
                <a:lnTo>
                  <a:pt x="1022" y="2020"/>
                </a:lnTo>
                <a:lnTo>
                  <a:pt x="1020" y="2020"/>
                </a:lnTo>
                <a:lnTo>
                  <a:pt x="1019" y="2020"/>
                </a:lnTo>
                <a:lnTo>
                  <a:pt x="1018" y="2020"/>
                </a:lnTo>
                <a:lnTo>
                  <a:pt x="1018" y="2021"/>
                </a:lnTo>
                <a:lnTo>
                  <a:pt x="1017" y="2021"/>
                </a:lnTo>
                <a:lnTo>
                  <a:pt x="1017" y="2022"/>
                </a:lnTo>
                <a:lnTo>
                  <a:pt x="1017" y="2024"/>
                </a:lnTo>
                <a:lnTo>
                  <a:pt x="1015" y="2025"/>
                </a:lnTo>
                <a:lnTo>
                  <a:pt x="1015" y="2026"/>
                </a:lnTo>
                <a:lnTo>
                  <a:pt x="1014" y="2026"/>
                </a:lnTo>
                <a:lnTo>
                  <a:pt x="1014" y="2027"/>
                </a:lnTo>
                <a:lnTo>
                  <a:pt x="1013" y="2029"/>
                </a:lnTo>
                <a:lnTo>
                  <a:pt x="1013" y="2030"/>
                </a:lnTo>
                <a:lnTo>
                  <a:pt x="1012" y="2031"/>
                </a:lnTo>
                <a:lnTo>
                  <a:pt x="1011" y="2031"/>
                </a:lnTo>
                <a:lnTo>
                  <a:pt x="1011" y="2032"/>
                </a:lnTo>
                <a:lnTo>
                  <a:pt x="1009" y="2032"/>
                </a:lnTo>
                <a:lnTo>
                  <a:pt x="1009" y="2033"/>
                </a:lnTo>
                <a:lnTo>
                  <a:pt x="1008" y="2033"/>
                </a:lnTo>
                <a:lnTo>
                  <a:pt x="1008" y="2035"/>
                </a:lnTo>
                <a:lnTo>
                  <a:pt x="1007" y="2035"/>
                </a:lnTo>
                <a:lnTo>
                  <a:pt x="1007" y="2036"/>
                </a:lnTo>
                <a:lnTo>
                  <a:pt x="1006" y="2036"/>
                </a:lnTo>
                <a:lnTo>
                  <a:pt x="1004" y="2036"/>
                </a:lnTo>
                <a:lnTo>
                  <a:pt x="1004" y="2037"/>
                </a:lnTo>
                <a:lnTo>
                  <a:pt x="1003" y="2037"/>
                </a:lnTo>
                <a:lnTo>
                  <a:pt x="1002" y="2037"/>
                </a:lnTo>
                <a:lnTo>
                  <a:pt x="1002" y="2038"/>
                </a:lnTo>
                <a:lnTo>
                  <a:pt x="1001" y="2038"/>
                </a:lnTo>
                <a:lnTo>
                  <a:pt x="999" y="2038"/>
                </a:lnTo>
                <a:lnTo>
                  <a:pt x="999" y="2040"/>
                </a:lnTo>
                <a:lnTo>
                  <a:pt x="998" y="2040"/>
                </a:lnTo>
                <a:lnTo>
                  <a:pt x="997" y="2040"/>
                </a:lnTo>
                <a:lnTo>
                  <a:pt x="996" y="2041"/>
                </a:lnTo>
                <a:lnTo>
                  <a:pt x="995" y="2041"/>
                </a:lnTo>
                <a:lnTo>
                  <a:pt x="993" y="2041"/>
                </a:lnTo>
                <a:lnTo>
                  <a:pt x="992" y="2041"/>
                </a:lnTo>
                <a:lnTo>
                  <a:pt x="991" y="2041"/>
                </a:lnTo>
                <a:lnTo>
                  <a:pt x="991" y="2042"/>
                </a:lnTo>
                <a:lnTo>
                  <a:pt x="992" y="2042"/>
                </a:lnTo>
                <a:lnTo>
                  <a:pt x="992" y="2043"/>
                </a:lnTo>
                <a:lnTo>
                  <a:pt x="993" y="2043"/>
                </a:lnTo>
                <a:lnTo>
                  <a:pt x="993" y="2045"/>
                </a:lnTo>
                <a:lnTo>
                  <a:pt x="995" y="2045"/>
                </a:lnTo>
                <a:lnTo>
                  <a:pt x="995" y="2046"/>
                </a:lnTo>
                <a:lnTo>
                  <a:pt x="995" y="2047"/>
                </a:lnTo>
                <a:lnTo>
                  <a:pt x="993" y="2047"/>
                </a:lnTo>
                <a:lnTo>
                  <a:pt x="993" y="2048"/>
                </a:lnTo>
                <a:lnTo>
                  <a:pt x="993" y="2049"/>
                </a:lnTo>
                <a:lnTo>
                  <a:pt x="993" y="2051"/>
                </a:lnTo>
                <a:lnTo>
                  <a:pt x="993" y="2052"/>
                </a:lnTo>
                <a:lnTo>
                  <a:pt x="992" y="2052"/>
                </a:lnTo>
                <a:lnTo>
                  <a:pt x="992" y="2053"/>
                </a:lnTo>
                <a:lnTo>
                  <a:pt x="988" y="2054"/>
                </a:lnTo>
                <a:lnTo>
                  <a:pt x="931" y="2082"/>
                </a:lnTo>
                <a:lnTo>
                  <a:pt x="929" y="2082"/>
                </a:lnTo>
                <a:lnTo>
                  <a:pt x="929" y="2080"/>
                </a:lnTo>
                <a:lnTo>
                  <a:pt x="928" y="2080"/>
                </a:lnTo>
                <a:lnTo>
                  <a:pt x="927" y="2080"/>
                </a:lnTo>
                <a:lnTo>
                  <a:pt x="926" y="2080"/>
                </a:lnTo>
                <a:lnTo>
                  <a:pt x="926" y="2082"/>
                </a:lnTo>
                <a:lnTo>
                  <a:pt x="924" y="2082"/>
                </a:lnTo>
                <a:lnTo>
                  <a:pt x="923" y="2082"/>
                </a:lnTo>
                <a:lnTo>
                  <a:pt x="923" y="2083"/>
                </a:lnTo>
                <a:lnTo>
                  <a:pt x="922" y="2083"/>
                </a:lnTo>
                <a:lnTo>
                  <a:pt x="922" y="2082"/>
                </a:lnTo>
                <a:lnTo>
                  <a:pt x="922" y="2073"/>
                </a:lnTo>
                <a:lnTo>
                  <a:pt x="922" y="2072"/>
                </a:lnTo>
                <a:lnTo>
                  <a:pt x="922" y="2070"/>
                </a:lnTo>
                <a:lnTo>
                  <a:pt x="921" y="2070"/>
                </a:lnTo>
                <a:lnTo>
                  <a:pt x="919" y="2069"/>
                </a:lnTo>
                <a:lnTo>
                  <a:pt x="915" y="2072"/>
                </a:lnTo>
                <a:lnTo>
                  <a:pt x="912" y="2073"/>
                </a:lnTo>
                <a:lnTo>
                  <a:pt x="912" y="2074"/>
                </a:lnTo>
                <a:lnTo>
                  <a:pt x="911" y="2074"/>
                </a:lnTo>
                <a:lnTo>
                  <a:pt x="910" y="2074"/>
                </a:lnTo>
                <a:lnTo>
                  <a:pt x="908" y="2074"/>
                </a:lnTo>
                <a:lnTo>
                  <a:pt x="907" y="2074"/>
                </a:lnTo>
                <a:lnTo>
                  <a:pt x="900" y="2072"/>
                </a:lnTo>
                <a:lnTo>
                  <a:pt x="899" y="2072"/>
                </a:lnTo>
                <a:lnTo>
                  <a:pt x="899" y="2070"/>
                </a:lnTo>
                <a:lnTo>
                  <a:pt x="897" y="2070"/>
                </a:lnTo>
                <a:lnTo>
                  <a:pt x="897" y="2069"/>
                </a:lnTo>
                <a:lnTo>
                  <a:pt x="896" y="2069"/>
                </a:lnTo>
                <a:lnTo>
                  <a:pt x="896" y="2068"/>
                </a:lnTo>
                <a:lnTo>
                  <a:pt x="895" y="2068"/>
                </a:lnTo>
                <a:lnTo>
                  <a:pt x="895" y="2067"/>
                </a:lnTo>
                <a:lnTo>
                  <a:pt x="895" y="2066"/>
                </a:lnTo>
                <a:lnTo>
                  <a:pt x="894" y="2066"/>
                </a:lnTo>
                <a:lnTo>
                  <a:pt x="892" y="2066"/>
                </a:lnTo>
                <a:lnTo>
                  <a:pt x="892" y="2064"/>
                </a:lnTo>
                <a:lnTo>
                  <a:pt x="886" y="2061"/>
                </a:lnTo>
                <a:lnTo>
                  <a:pt x="885" y="2061"/>
                </a:lnTo>
                <a:lnTo>
                  <a:pt x="884" y="2061"/>
                </a:lnTo>
                <a:lnTo>
                  <a:pt x="883" y="2059"/>
                </a:lnTo>
                <a:lnTo>
                  <a:pt x="881" y="2059"/>
                </a:lnTo>
                <a:lnTo>
                  <a:pt x="880" y="2059"/>
                </a:lnTo>
                <a:lnTo>
                  <a:pt x="879" y="2059"/>
                </a:lnTo>
                <a:lnTo>
                  <a:pt x="878" y="2059"/>
                </a:lnTo>
                <a:lnTo>
                  <a:pt x="867" y="2061"/>
                </a:lnTo>
                <a:lnTo>
                  <a:pt x="860" y="2058"/>
                </a:lnTo>
                <a:lnTo>
                  <a:pt x="896" y="2019"/>
                </a:lnTo>
                <a:lnTo>
                  <a:pt x="895" y="2019"/>
                </a:lnTo>
                <a:lnTo>
                  <a:pt x="895" y="2017"/>
                </a:lnTo>
                <a:lnTo>
                  <a:pt x="894" y="2017"/>
                </a:lnTo>
                <a:lnTo>
                  <a:pt x="894" y="2016"/>
                </a:lnTo>
                <a:lnTo>
                  <a:pt x="892" y="2016"/>
                </a:lnTo>
                <a:lnTo>
                  <a:pt x="892" y="2015"/>
                </a:lnTo>
                <a:lnTo>
                  <a:pt x="891" y="2014"/>
                </a:lnTo>
                <a:lnTo>
                  <a:pt x="891" y="2013"/>
                </a:lnTo>
                <a:lnTo>
                  <a:pt x="891" y="2011"/>
                </a:lnTo>
                <a:lnTo>
                  <a:pt x="891" y="2010"/>
                </a:lnTo>
                <a:lnTo>
                  <a:pt x="889" y="2000"/>
                </a:lnTo>
                <a:lnTo>
                  <a:pt x="889" y="1999"/>
                </a:lnTo>
                <a:lnTo>
                  <a:pt x="887" y="1998"/>
                </a:lnTo>
                <a:lnTo>
                  <a:pt x="887" y="1997"/>
                </a:lnTo>
                <a:lnTo>
                  <a:pt x="886" y="1997"/>
                </a:lnTo>
                <a:lnTo>
                  <a:pt x="886" y="1995"/>
                </a:lnTo>
                <a:lnTo>
                  <a:pt x="884" y="1993"/>
                </a:lnTo>
                <a:lnTo>
                  <a:pt x="883" y="1992"/>
                </a:lnTo>
                <a:lnTo>
                  <a:pt x="883" y="1990"/>
                </a:lnTo>
                <a:lnTo>
                  <a:pt x="881" y="1990"/>
                </a:lnTo>
                <a:lnTo>
                  <a:pt x="881" y="1989"/>
                </a:lnTo>
                <a:lnTo>
                  <a:pt x="881" y="1988"/>
                </a:lnTo>
                <a:lnTo>
                  <a:pt x="880" y="1988"/>
                </a:lnTo>
                <a:lnTo>
                  <a:pt x="880" y="1987"/>
                </a:lnTo>
                <a:lnTo>
                  <a:pt x="879" y="1987"/>
                </a:lnTo>
                <a:lnTo>
                  <a:pt x="879" y="1985"/>
                </a:lnTo>
                <a:lnTo>
                  <a:pt x="879" y="1984"/>
                </a:lnTo>
                <a:lnTo>
                  <a:pt x="878" y="1983"/>
                </a:lnTo>
                <a:lnTo>
                  <a:pt x="878" y="1982"/>
                </a:lnTo>
                <a:lnTo>
                  <a:pt x="878" y="1981"/>
                </a:lnTo>
                <a:lnTo>
                  <a:pt x="876" y="1981"/>
                </a:lnTo>
                <a:lnTo>
                  <a:pt x="876" y="1979"/>
                </a:lnTo>
                <a:lnTo>
                  <a:pt x="876" y="1978"/>
                </a:lnTo>
                <a:lnTo>
                  <a:pt x="875" y="1977"/>
                </a:lnTo>
                <a:lnTo>
                  <a:pt x="875" y="1976"/>
                </a:lnTo>
                <a:lnTo>
                  <a:pt x="875" y="1974"/>
                </a:lnTo>
                <a:lnTo>
                  <a:pt x="875" y="1973"/>
                </a:lnTo>
                <a:lnTo>
                  <a:pt x="875" y="1972"/>
                </a:lnTo>
                <a:lnTo>
                  <a:pt x="874" y="1972"/>
                </a:lnTo>
                <a:lnTo>
                  <a:pt x="874" y="1971"/>
                </a:lnTo>
                <a:lnTo>
                  <a:pt x="874" y="1969"/>
                </a:lnTo>
                <a:lnTo>
                  <a:pt x="873" y="1969"/>
                </a:lnTo>
                <a:lnTo>
                  <a:pt x="873" y="1968"/>
                </a:lnTo>
                <a:lnTo>
                  <a:pt x="873" y="1967"/>
                </a:lnTo>
                <a:lnTo>
                  <a:pt x="873" y="1966"/>
                </a:lnTo>
                <a:lnTo>
                  <a:pt x="871" y="1965"/>
                </a:lnTo>
                <a:lnTo>
                  <a:pt x="868" y="1961"/>
                </a:lnTo>
                <a:lnTo>
                  <a:pt x="867" y="1961"/>
                </a:lnTo>
                <a:lnTo>
                  <a:pt x="865" y="1961"/>
                </a:lnTo>
                <a:lnTo>
                  <a:pt x="865" y="1960"/>
                </a:lnTo>
                <a:lnTo>
                  <a:pt x="864" y="1960"/>
                </a:lnTo>
                <a:lnTo>
                  <a:pt x="863" y="1960"/>
                </a:lnTo>
                <a:lnTo>
                  <a:pt x="863" y="1958"/>
                </a:lnTo>
                <a:lnTo>
                  <a:pt x="862" y="1957"/>
                </a:lnTo>
                <a:lnTo>
                  <a:pt x="862" y="1956"/>
                </a:lnTo>
                <a:lnTo>
                  <a:pt x="862" y="1955"/>
                </a:lnTo>
                <a:lnTo>
                  <a:pt x="860" y="1955"/>
                </a:lnTo>
                <a:lnTo>
                  <a:pt x="860" y="1953"/>
                </a:lnTo>
                <a:lnTo>
                  <a:pt x="860" y="1952"/>
                </a:lnTo>
                <a:lnTo>
                  <a:pt x="859" y="1951"/>
                </a:lnTo>
                <a:lnTo>
                  <a:pt x="859" y="1950"/>
                </a:lnTo>
                <a:lnTo>
                  <a:pt x="858" y="1950"/>
                </a:lnTo>
                <a:lnTo>
                  <a:pt x="858" y="1949"/>
                </a:lnTo>
                <a:lnTo>
                  <a:pt x="857" y="1949"/>
                </a:lnTo>
                <a:lnTo>
                  <a:pt x="855" y="1947"/>
                </a:lnTo>
                <a:lnTo>
                  <a:pt x="854" y="1947"/>
                </a:lnTo>
                <a:lnTo>
                  <a:pt x="853" y="1947"/>
                </a:lnTo>
                <a:lnTo>
                  <a:pt x="852" y="1947"/>
                </a:lnTo>
                <a:lnTo>
                  <a:pt x="851" y="1947"/>
                </a:lnTo>
                <a:lnTo>
                  <a:pt x="851" y="1946"/>
                </a:lnTo>
                <a:lnTo>
                  <a:pt x="849" y="1946"/>
                </a:lnTo>
                <a:lnTo>
                  <a:pt x="849" y="1945"/>
                </a:lnTo>
                <a:lnTo>
                  <a:pt x="849" y="1944"/>
                </a:lnTo>
                <a:lnTo>
                  <a:pt x="849" y="1942"/>
                </a:lnTo>
                <a:lnTo>
                  <a:pt x="849" y="1941"/>
                </a:lnTo>
                <a:lnTo>
                  <a:pt x="848" y="1941"/>
                </a:lnTo>
                <a:lnTo>
                  <a:pt x="848" y="1940"/>
                </a:lnTo>
                <a:lnTo>
                  <a:pt x="847" y="1940"/>
                </a:lnTo>
                <a:lnTo>
                  <a:pt x="847" y="1939"/>
                </a:lnTo>
                <a:lnTo>
                  <a:pt x="846" y="1939"/>
                </a:lnTo>
                <a:lnTo>
                  <a:pt x="846" y="1937"/>
                </a:lnTo>
                <a:lnTo>
                  <a:pt x="844" y="1937"/>
                </a:lnTo>
                <a:lnTo>
                  <a:pt x="844" y="1936"/>
                </a:lnTo>
                <a:lnTo>
                  <a:pt x="843" y="1936"/>
                </a:lnTo>
                <a:lnTo>
                  <a:pt x="843" y="1935"/>
                </a:lnTo>
                <a:lnTo>
                  <a:pt x="843" y="1934"/>
                </a:lnTo>
                <a:lnTo>
                  <a:pt x="842" y="1934"/>
                </a:lnTo>
                <a:lnTo>
                  <a:pt x="842" y="1933"/>
                </a:lnTo>
                <a:lnTo>
                  <a:pt x="841" y="1933"/>
                </a:lnTo>
                <a:lnTo>
                  <a:pt x="841" y="1931"/>
                </a:lnTo>
                <a:lnTo>
                  <a:pt x="839" y="1931"/>
                </a:lnTo>
                <a:lnTo>
                  <a:pt x="839" y="1930"/>
                </a:lnTo>
                <a:lnTo>
                  <a:pt x="838" y="1930"/>
                </a:lnTo>
                <a:lnTo>
                  <a:pt x="838" y="1929"/>
                </a:lnTo>
                <a:lnTo>
                  <a:pt x="837" y="1929"/>
                </a:lnTo>
                <a:lnTo>
                  <a:pt x="837" y="1928"/>
                </a:lnTo>
                <a:lnTo>
                  <a:pt x="837" y="1926"/>
                </a:lnTo>
                <a:lnTo>
                  <a:pt x="837" y="1925"/>
                </a:lnTo>
                <a:lnTo>
                  <a:pt x="836" y="1925"/>
                </a:lnTo>
                <a:lnTo>
                  <a:pt x="836" y="1924"/>
                </a:lnTo>
                <a:lnTo>
                  <a:pt x="835" y="1924"/>
                </a:lnTo>
                <a:lnTo>
                  <a:pt x="833" y="1923"/>
                </a:lnTo>
                <a:lnTo>
                  <a:pt x="832" y="1923"/>
                </a:lnTo>
                <a:lnTo>
                  <a:pt x="831" y="1923"/>
                </a:lnTo>
                <a:lnTo>
                  <a:pt x="831" y="1921"/>
                </a:lnTo>
                <a:lnTo>
                  <a:pt x="830" y="1920"/>
                </a:lnTo>
                <a:lnTo>
                  <a:pt x="830" y="1919"/>
                </a:lnTo>
                <a:lnTo>
                  <a:pt x="828" y="1919"/>
                </a:lnTo>
                <a:lnTo>
                  <a:pt x="828" y="1918"/>
                </a:lnTo>
                <a:lnTo>
                  <a:pt x="828" y="1917"/>
                </a:lnTo>
                <a:lnTo>
                  <a:pt x="828" y="1915"/>
                </a:lnTo>
                <a:lnTo>
                  <a:pt x="828" y="1914"/>
                </a:lnTo>
                <a:lnTo>
                  <a:pt x="827" y="1914"/>
                </a:lnTo>
                <a:lnTo>
                  <a:pt x="827" y="1913"/>
                </a:lnTo>
                <a:lnTo>
                  <a:pt x="826" y="1913"/>
                </a:lnTo>
                <a:lnTo>
                  <a:pt x="825" y="1912"/>
                </a:lnTo>
                <a:lnTo>
                  <a:pt x="825" y="1910"/>
                </a:lnTo>
                <a:lnTo>
                  <a:pt x="823" y="1909"/>
                </a:lnTo>
                <a:lnTo>
                  <a:pt x="822" y="1909"/>
                </a:lnTo>
                <a:lnTo>
                  <a:pt x="822" y="1908"/>
                </a:lnTo>
                <a:lnTo>
                  <a:pt x="821" y="1908"/>
                </a:lnTo>
                <a:lnTo>
                  <a:pt x="820" y="1907"/>
                </a:lnTo>
                <a:lnTo>
                  <a:pt x="820" y="1905"/>
                </a:lnTo>
                <a:lnTo>
                  <a:pt x="820" y="1904"/>
                </a:lnTo>
                <a:lnTo>
                  <a:pt x="820" y="1903"/>
                </a:lnTo>
                <a:lnTo>
                  <a:pt x="819" y="1903"/>
                </a:lnTo>
                <a:lnTo>
                  <a:pt x="819" y="1902"/>
                </a:lnTo>
                <a:lnTo>
                  <a:pt x="817" y="1902"/>
                </a:lnTo>
                <a:lnTo>
                  <a:pt x="816" y="1902"/>
                </a:lnTo>
                <a:lnTo>
                  <a:pt x="815" y="1902"/>
                </a:lnTo>
                <a:lnTo>
                  <a:pt x="814" y="1901"/>
                </a:lnTo>
                <a:lnTo>
                  <a:pt x="812" y="1899"/>
                </a:lnTo>
                <a:lnTo>
                  <a:pt x="811" y="1898"/>
                </a:lnTo>
                <a:lnTo>
                  <a:pt x="809" y="1897"/>
                </a:lnTo>
                <a:lnTo>
                  <a:pt x="806" y="1896"/>
                </a:lnTo>
                <a:lnTo>
                  <a:pt x="805" y="1894"/>
                </a:lnTo>
                <a:lnTo>
                  <a:pt x="803" y="1893"/>
                </a:lnTo>
                <a:lnTo>
                  <a:pt x="803" y="1892"/>
                </a:lnTo>
                <a:lnTo>
                  <a:pt x="801" y="1893"/>
                </a:lnTo>
                <a:lnTo>
                  <a:pt x="800" y="1893"/>
                </a:lnTo>
                <a:lnTo>
                  <a:pt x="799" y="1893"/>
                </a:lnTo>
                <a:lnTo>
                  <a:pt x="799" y="1892"/>
                </a:lnTo>
                <a:lnTo>
                  <a:pt x="798" y="1892"/>
                </a:lnTo>
                <a:lnTo>
                  <a:pt x="796" y="1892"/>
                </a:lnTo>
                <a:lnTo>
                  <a:pt x="795" y="1892"/>
                </a:lnTo>
                <a:lnTo>
                  <a:pt x="777" y="1887"/>
                </a:lnTo>
                <a:lnTo>
                  <a:pt x="773" y="1886"/>
                </a:lnTo>
                <a:lnTo>
                  <a:pt x="769" y="1883"/>
                </a:lnTo>
                <a:lnTo>
                  <a:pt x="759" y="1886"/>
                </a:lnTo>
                <a:lnTo>
                  <a:pt x="756" y="1888"/>
                </a:lnTo>
                <a:lnTo>
                  <a:pt x="753" y="1886"/>
                </a:lnTo>
                <a:lnTo>
                  <a:pt x="753" y="1885"/>
                </a:lnTo>
                <a:lnTo>
                  <a:pt x="753" y="1883"/>
                </a:lnTo>
                <a:lnTo>
                  <a:pt x="752" y="1883"/>
                </a:lnTo>
                <a:lnTo>
                  <a:pt x="752" y="1882"/>
                </a:lnTo>
                <a:lnTo>
                  <a:pt x="748" y="1880"/>
                </a:lnTo>
                <a:lnTo>
                  <a:pt x="748" y="1878"/>
                </a:lnTo>
                <a:lnTo>
                  <a:pt x="747" y="1878"/>
                </a:lnTo>
                <a:lnTo>
                  <a:pt x="741" y="1876"/>
                </a:lnTo>
                <a:lnTo>
                  <a:pt x="740" y="1876"/>
                </a:lnTo>
                <a:lnTo>
                  <a:pt x="740" y="1875"/>
                </a:lnTo>
                <a:lnTo>
                  <a:pt x="739" y="1873"/>
                </a:lnTo>
                <a:lnTo>
                  <a:pt x="737" y="1873"/>
                </a:lnTo>
                <a:lnTo>
                  <a:pt x="736" y="1873"/>
                </a:lnTo>
                <a:lnTo>
                  <a:pt x="735" y="1875"/>
                </a:lnTo>
                <a:lnTo>
                  <a:pt x="734" y="1876"/>
                </a:lnTo>
                <a:lnTo>
                  <a:pt x="732" y="1876"/>
                </a:lnTo>
                <a:lnTo>
                  <a:pt x="728" y="1870"/>
                </a:lnTo>
                <a:lnTo>
                  <a:pt x="726" y="1869"/>
                </a:lnTo>
                <a:lnTo>
                  <a:pt x="726" y="1867"/>
                </a:lnTo>
                <a:lnTo>
                  <a:pt x="725" y="1867"/>
                </a:lnTo>
                <a:lnTo>
                  <a:pt x="725" y="1866"/>
                </a:lnTo>
                <a:lnTo>
                  <a:pt x="725" y="1865"/>
                </a:lnTo>
                <a:lnTo>
                  <a:pt x="725" y="1864"/>
                </a:lnTo>
                <a:lnTo>
                  <a:pt x="728" y="1860"/>
                </a:lnTo>
                <a:lnTo>
                  <a:pt x="726" y="1860"/>
                </a:lnTo>
                <a:lnTo>
                  <a:pt x="726" y="1859"/>
                </a:lnTo>
                <a:lnTo>
                  <a:pt x="725" y="1859"/>
                </a:lnTo>
                <a:lnTo>
                  <a:pt x="724" y="1859"/>
                </a:lnTo>
                <a:lnTo>
                  <a:pt x="724" y="1857"/>
                </a:lnTo>
                <a:lnTo>
                  <a:pt x="723" y="1857"/>
                </a:lnTo>
                <a:lnTo>
                  <a:pt x="723" y="1856"/>
                </a:lnTo>
                <a:lnTo>
                  <a:pt x="721" y="1856"/>
                </a:lnTo>
                <a:lnTo>
                  <a:pt x="720" y="1856"/>
                </a:lnTo>
                <a:lnTo>
                  <a:pt x="719" y="1856"/>
                </a:lnTo>
                <a:lnTo>
                  <a:pt x="718" y="1856"/>
                </a:lnTo>
                <a:lnTo>
                  <a:pt x="716" y="1856"/>
                </a:lnTo>
                <a:lnTo>
                  <a:pt x="715" y="1856"/>
                </a:lnTo>
                <a:lnTo>
                  <a:pt x="714" y="1856"/>
                </a:lnTo>
                <a:lnTo>
                  <a:pt x="714" y="1857"/>
                </a:lnTo>
                <a:lnTo>
                  <a:pt x="713" y="1857"/>
                </a:lnTo>
                <a:lnTo>
                  <a:pt x="712" y="1857"/>
                </a:lnTo>
                <a:lnTo>
                  <a:pt x="710" y="1857"/>
                </a:lnTo>
                <a:lnTo>
                  <a:pt x="710" y="1856"/>
                </a:lnTo>
                <a:lnTo>
                  <a:pt x="709" y="1856"/>
                </a:lnTo>
                <a:lnTo>
                  <a:pt x="708" y="1856"/>
                </a:lnTo>
                <a:lnTo>
                  <a:pt x="705" y="1856"/>
                </a:lnTo>
                <a:lnTo>
                  <a:pt x="705" y="1855"/>
                </a:lnTo>
                <a:lnTo>
                  <a:pt x="708" y="1853"/>
                </a:lnTo>
                <a:lnTo>
                  <a:pt x="709" y="1853"/>
                </a:lnTo>
                <a:lnTo>
                  <a:pt x="709" y="1851"/>
                </a:lnTo>
                <a:lnTo>
                  <a:pt x="709" y="1848"/>
                </a:lnTo>
                <a:lnTo>
                  <a:pt x="709" y="1846"/>
                </a:lnTo>
                <a:lnTo>
                  <a:pt x="709" y="1845"/>
                </a:lnTo>
                <a:lnTo>
                  <a:pt x="708" y="1845"/>
                </a:lnTo>
                <a:lnTo>
                  <a:pt x="704" y="1843"/>
                </a:lnTo>
                <a:lnTo>
                  <a:pt x="703" y="1843"/>
                </a:lnTo>
                <a:lnTo>
                  <a:pt x="703" y="1841"/>
                </a:lnTo>
                <a:lnTo>
                  <a:pt x="702" y="1841"/>
                </a:lnTo>
                <a:lnTo>
                  <a:pt x="702" y="1840"/>
                </a:lnTo>
                <a:lnTo>
                  <a:pt x="700" y="1840"/>
                </a:lnTo>
                <a:lnTo>
                  <a:pt x="700" y="1839"/>
                </a:lnTo>
                <a:lnTo>
                  <a:pt x="699" y="1839"/>
                </a:lnTo>
                <a:lnTo>
                  <a:pt x="699" y="1838"/>
                </a:lnTo>
                <a:lnTo>
                  <a:pt x="698" y="1838"/>
                </a:lnTo>
                <a:lnTo>
                  <a:pt x="698" y="1837"/>
                </a:lnTo>
                <a:lnTo>
                  <a:pt x="697" y="1837"/>
                </a:lnTo>
                <a:lnTo>
                  <a:pt x="697" y="1835"/>
                </a:lnTo>
                <a:lnTo>
                  <a:pt x="696" y="1835"/>
                </a:lnTo>
                <a:lnTo>
                  <a:pt x="696" y="1834"/>
                </a:lnTo>
                <a:lnTo>
                  <a:pt x="694" y="1834"/>
                </a:lnTo>
                <a:lnTo>
                  <a:pt x="694" y="1833"/>
                </a:lnTo>
                <a:lnTo>
                  <a:pt x="693" y="1832"/>
                </a:lnTo>
                <a:lnTo>
                  <a:pt x="693" y="1830"/>
                </a:lnTo>
                <a:lnTo>
                  <a:pt x="693" y="1829"/>
                </a:lnTo>
                <a:lnTo>
                  <a:pt x="692" y="1828"/>
                </a:lnTo>
                <a:lnTo>
                  <a:pt x="692" y="1827"/>
                </a:lnTo>
                <a:lnTo>
                  <a:pt x="691" y="1827"/>
                </a:lnTo>
                <a:lnTo>
                  <a:pt x="691" y="1825"/>
                </a:lnTo>
                <a:lnTo>
                  <a:pt x="691" y="1824"/>
                </a:lnTo>
                <a:lnTo>
                  <a:pt x="691" y="1823"/>
                </a:lnTo>
                <a:lnTo>
                  <a:pt x="691" y="1822"/>
                </a:lnTo>
                <a:lnTo>
                  <a:pt x="691" y="1821"/>
                </a:lnTo>
                <a:lnTo>
                  <a:pt x="691" y="1819"/>
                </a:lnTo>
                <a:lnTo>
                  <a:pt x="691" y="1818"/>
                </a:lnTo>
                <a:lnTo>
                  <a:pt x="691" y="1817"/>
                </a:lnTo>
                <a:lnTo>
                  <a:pt x="689" y="1816"/>
                </a:lnTo>
                <a:lnTo>
                  <a:pt x="688" y="1816"/>
                </a:lnTo>
                <a:lnTo>
                  <a:pt x="688" y="1814"/>
                </a:lnTo>
                <a:lnTo>
                  <a:pt x="687" y="1814"/>
                </a:lnTo>
                <a:lnTo>
                  <a:pt x="686" y="1814"/>
                </a:lnTo>
                <a:lnTo>
                  <a:pt x="684" y="1814"/>
                </a:lnTo>
                <a:lnTo>
                  <a:pt x="683" y="1814"/>
                </a:lnTo>
                <a:lnTo>
                  <a:pt x="682" y="1814"/>
                </a:lnTo>
                <a:lnTo>
                  <a:pt x="682" y="1813"/>
                </a:lnTo>
                <a:lnTo>
                  <a:pt x="678" y="1811"/>
                </a:lnTo>
                <a:lnTo>
                  <a:pt x="677" y="1811"/>
                </a:lnTo>
                <a:lnTo>
                  <a:pt x="677" y="1809"/>
                </a:lnTo>
                <a:lnTo>
                  <a:pt x="673" y="1802"/>
                </a:lnTo>
                <a:lnTo>
                  <a:pt x="673" y="1801"/>
                </a:lnTo>
                <a:lnTo>
                  <a:pt x="672" y="1801"/>
                </a:lnTo>
                <a:lnTo>
                  <a:pt x="671" y="1800"/>
                </a:lnTo>
                <a:lnTo>
                  <a:pt x="670" y="1800"/>
                </a:lnTo>
                <a:lnTo>
                  <a:pt x="670" y="1798"/>
                </a:lnTo>
                <a:lnTo>
                  <a:pt x="668" y="1798"/>
                </a:lnTo>
                <a:lnTo>
                  <a:pt x="668" y="1797"/>
                </a:lnTo>
                <a:lnTo>
                  <a:pt x="667" y="1796"/>
                </a:lnTo>
                <a:lnTo>
                  <a:pt x="667" y="1795"/>
                </a:lnTo>
                <a:lnTo>
                  <a:pt x="667" y="1793"/>
                </a:lnTo>
                <a:lnTo>
                  <a:pt x="666" y="1792"/>
                </a:lnTo>
                <a:lnTo>
                  <a:pt x="664" y="1787"/>
                </a:lnTo>
                <a:lnTo>
                  <a:pt x="662" y="1787"/>
                </a:lnTo>
                <a:lnTo>
                  <a:pt x="662" y="1786"/>
                </a:lnTo>
                <a:lnTo>
                  <a:pt x="661" y="1785"/>
                </a:lnTo>
                <a:lnTo>
                  <a:pt x="660" y="1785"/>
                </a:lnTo>
                <a:lnTo>
                  <a:pt x="660" y="1784"/>
                </a:lnTo>
                <a:lnTo>
                  <a:pt x="660" y="1782"/>
                </a:lnTo>
                <a:lnTo>
                  <a:pt x="660" y="1781"/>
                </a:lnTo>
                <a:lnTo>
                  <a:pt x="659" y="1781"/>
                </a:lnTo>
                <a:lnTo>
                  <a:pt x="657" y="1781"/>
                </a:lnTo>
                <a:lnTo>
                  <a:pt x="657" y="1780"/>
                </a:lnTo>
                <a:lnTo>
                  <a:pt x="656" y="1780"/>
                </a:lnTo>
                <a:lnTo>
                  <a:pt x="655" y="1780"/>
                </a:lnTo>
                <a:lnTo>
                  <a:pt x="654" y="1780"/>
                </a:lnTo>
                <a:lnTo>
                  <a:pt x="652" y="1780"/>
                </a:lnTo>
                <a:lnTo>
                  <a:pt x="651" y="1780"/>
                </a:lnTo>
                <a:lnTo>
                  <a:pt x="651" y="1779"/>
                </a:lnTo>
                <a:lnTo>
                  <a:pt x="650" y="1779"/>
                </a:lnTo>
                <a:lnTo>
                  <a:pt x="649" y="1779"/>
                </a:lnTo>
                <a:lnTo>
                  <a:pt x="648" y="1779"/>
                </a:lnTo>
                <a:lnTo>
                  <a:pt x="646" y="1779"/>
                </a:lnTo>
                <a:lnTo>
                  <a:pt x="645" y="1777"/>
                </a:lnTo>
                <a:lnTo>
                  <a:pt x="643" y="1777"/>
                </a:lnTo>
                <a:lnTo>
                  <a:pt x="641" y="1777"/>
                </a:lnTo>
                <a:lnTo>
                  <a:pt x="640" y="1777"/>
                </a:lnTo>
                <a:lnTo>
                  <a:pt x="639" y="1776"/>
                </a:lnTo>
                <a:lnTo>
                  <a:pt x="638" y="1776"/>
                </a:lnTo>
                <a:lnTo>
                  <a:pt x="636" y="1776"/>
                </a:lnTo>
                <a:lnTo>
                  <a:pt x="635" y="1776"/>
                </a:lnTo>
                <a:lnTo>
                  <a:pt x="635" y="1777"/>
                </a:lnTo>
                <a:lnTo>
                  <a:pt x="634" y="1777"/>
                </a:lnTo>
                <a:lnTo>
                  <a:pt x="633" y="1777"/>
                </a:lnTo>
                <a:lnTo>
                  <a:pt x="632" y="1777"/>
                </a:lnTo>
                <a:lnTo>
                  <a:pt x="630" y="1779"/>
                </a:lnTo>
                <a:lnTo>
                  <a:pt x="629" y="1779"/>
                </a:lnTo>
                <a:lnTo>
                  <a:pt x="629" y="1780"/>
                </a:lnTo>
                <a:lnTo>
                  <a:pt x="628" y="1780"/>
                </a:lnTo>
                <a:lnTo>
                  <a:pt x="620" y="1775"/>
                </a:lnTo>
                <a:lnTo>
                  <a:pt x="614" y="1736"/>
                </a:lnTo>
                <a:lnTo>
                  <a:pt x="604" y="1681"/>
                </a:lnTo>
                <a:lnTo>
                  <a:pt x="591" y="1601"/>
                </a:lnTo>
                <a:lnTo>
                  <a:pt x="591" y="1600"/>
                </a:lnTo>
                <a:lnTo>
                  <a:pt x="553" y="1466"/>
                </a:lnTo>
                <a:lnTo>
                  <a:pt x="538" y="1411"/>
                </a:lnTo>
                <a:lnTo>
                  <a:pt x="540" y="1408"/>
                </a:lnTo>
                <a:lnTo>
                  <a:pt x="542" y="1407"/>
                </a:lnTo>
                <a:lnTo>
                  <a:pt x="543" y="1406"/>
                </a:lnTo>
                <a:lnTo>
                  <a:pt x="544" y="1406"/>
                </a:lnTo>
                <a:lnTo>
                  <a:pt x="544" y="1404"/>
                </a:lnTo>
                <a:lnTo>
                  <a:pt x="545" y="1404"/>
                </a:lnTo>
                <a:lnTo>
                  <a:pt x="547" y="1403"/>
                </a:lnTo>
                <a:lnTo>
                  <a:pt x="548" y="1402"/>
                </a:lnTo>
                <a:lnTo>
                  <a:pt x="549" y="1402"/>
                </a:lnTo>
                <a:lnTo>
                  <a:pt x="550" y="1401"/>
                </a:lnTo>
                <a:lnTo>
                  <a:pt x="552" y="1401"/>
                </a:lnTo>
                <a:lnTo>
                  <a:pt x="552" y="1399"/>
                </a:lnTo>
                <a:lnTo>
                  <a:pt x="553" y="1399"/>
                </a:lnTo>
                <a:lnTo>
                  <a:pt x="554" y="1399"/>
                </a:lnTo>
                <a:lnTo>
                  <a:pt x="554" y="1398"/>
                </a:lnTo>
                <a:lnTo>
                  <a:pt x="555" y="1398"/>
                </a:lnTo>
                <a:lnTo>
                  <a:pt x="556" y="1397"/>
                </a:lnTo>
                <a:lnTo>
                  <a:pt x="558" y="1397"/>
                </a:lnTo>
                <a:lnTo>
                  <a:pt x="558" y="1396"/>
                </a:lnTo>
                <a:lnTo>
                  <a:pt x="559" y="1396"/>
                </a:lnTo>
                <a:lnTo>
                  <a:pt x="559" y="1395"/>
                </a:lnTo>
                <a:lnTo>
                  <a:pt x="560" y="1395"/>
                </a:lnTo>
                <a:lnTo>
                  <a:pt x="560" y="1393"/>
                </a:lnTo>
                <a:lnTo>
                  <a:pt x="561" y="1393"/>
                </a:lnTo>
                <a:lnTo>
                  <a:pt x="561" y="1392"/>
                </a:lnTo>
                <a:lnTo>
                  <a:pt x="569" y="1385"/>
                </a:lnTo>
                <a:lnTo>
                  <a:pt x="570" y="1383"/>
                </a:lnTo>
                <a:lnTo>
                  <a:pt x="571" y="1382"/>
                </a:lnTo>
                <a:lnTo>
                  <a:pt x="572" y="1381"/>
                </a:lnTo>
                <a:lnTo>
                  <a:pt x="572" y="1380"/>
                </a:lnTo>
                <a:lnTo>
                  <a:pt x="574" y="1380"/>
                </a:lnTo>
                <a:lnTo>
                  <a:pt x="575" y="1379"/>
                </a:lnTo>
                <a:lnTo>
                  <a:pt x="576" y="1377"/>
                </a:lnTo>
                <a:lnTo>
                  <a:pt x="577" y="1377"/>
                </a:lnTo>
                <a:lnTo>
                  <a:pt x="577" y="1376"/>
                </a:lnTo>
                <a:lnTo>
                  <a:pt x="579" y="1376"/>
                </a:lnTo>
                <a:lnTo>
                  <a:pt x="591" y="1367"/>
                </a:lnTo>
                <a:lnTo>
                  <a:pt x="585" y="1354"/>
                </a:lnTo>
                <a:lnTo>
                  <a:pt x="564" y="1332"/>
                </a:lnTo>
                <a:lnTo>
                  <a:pt x="561" y="1331"/>
                </a:lnTo>
                <a:lnTo>
                  <a:pt x="561" y="1329"/>
                </a:lnTo>
                <a:lnTo>
                  <a:pt x="560" y="1329"/>
                </a:lnTo>
                <a:lnTo>
                  <a:pt x="559" y="1328"/>
                </a:lnTo>
                <a:lnTo>
                  <a:pt x="558" y="1328"/>
                </a:lnTo>
                <a:lnTo>
                  <a:pt x="556" y="1327"/>
                </a:lnTo>
                <a:lnTo>
                  <a:pt x="555" y="1327"/>
                </a:lnTo>
                <a:lnTo>
                  <a:pt x="554" y="1327"/>
                </a:lnTo>
                <a:lnTo>
                  <a:pt x="553" y="1327"/>
                </a:lnTo>
                <a:lnTo>
                  <a:pt x="552" y="1328"/>
                </a:lnTo>
                <a:lnTo>
                  <a:pt x="552" y="1329"/>
                </a:lnTo>
                <a:lnTo>
                  <a:pt x="550" y="1329"/>
                </a:lnTo>
                <a:lnTo>
                  <a:pt x="549" y="1329"/>
                </a:lnTo>
                <a:lnTo>
                  <a:pt x="548" y="1329"/>
                </a:lnTo>
                <a:lnTo>
                  <a:pt x="548" y="1328"/>
                </a:lnTo>
                <a:lnTo>
                  <a:pt x="547" y="1328"/>
                </a:lnTo>
                <a:lnTo>
                  <a:pt x="544" y="1326"/>
                </a:lnTo>
                <a:lnTo>
                  <a:pt x="543" y="1326"/>
                </a:lnTo>
                <a:lnTo>
                  <a:pt x="540" y="1323"/>
                </a:lnTo>
                <a:lnTo>
                  <a:pt x="538" y="1322"/>
                </a:lnTo>
                <a:lnTo>
                  <a:pt x="537" y="1321"/>
                </a:lnTo>
                <a:lnTo>
                  <a:pt x="536" y="1319"/>
                </a:lnTo>
                <a:lnTo>
                  <a:pt x="534" y="1319"/>
                </a:lnTo>
                <a:lnTo>
                  <a:pt x="533" y="1319"/>
                </a:lnTo>
                <a:lnTo>
                  <a:pt x="532" y="1318"/>
                </a:lnTo>
                <a:lnTo>
                  <a:pt x="531" y="1318"/>
                </a:lnTo>
                <a:lnTo>
                  <a:pt x="529" y="1318"/>
                </a:lnTo>
                <a:lnTo>
                  <a:pt x="528" y="1317"/>
                </a:lnTo>
                <a:lnTo>
                  <a:pt x="526" y="1317"/>
                </a:lnTo>
                <a:lnTo>
                  <a:pt x="522" y="1316"/>
                </a:lnTo>
                <a:lnTo>
                  <a:pt x="515" y="1312"/>
                </a:lnTo>
                <a:lnTo>
                  <a:pt x="513" y="1312"/>
                </a:lnTo>
                <a:lnTo>
                  <a:pt x="512" y="1312"/>
                </a:lnTo>
                <a:lnTo>
                  <a:pt x="512" y="1311"/>
                </a:lnTo>
                <a:lnTo>
                  <a:pt x="511" y="1311"/>
                </a:lnTo>
                <a:lnTo>
                  <a:pt x="510" y="1310"/>
                </a:lnTo>
                <a:lnTo>
                  <a:pt x="508" y="1308"/>
                </a:lnTo>
                <a:lnTo>
                  <a:pt x="506" y="1307"/>
                </a:lnTo>
                <a:lnTo>
                  <a:pt x="504" y="1305"/>
                </a:lnTo>
                <a:lnTo>
                  <a:pt x="502" y="1303"/>
                </a:lnTo>
                <a:lnTo>
                  <a:pt x="501" y="1303"/>
                </a:lnTo>
                <a:lnTo>
                  <a:pt x="501" y="1302"/>
                </a:lnTo>
                <a:lnTo>
                  <a:pt x="500" y="1302"/>
                </a:lnTo>
                <a:lnTo>
                  <a:pt x="500" y="1301"/>
                </a:lnTo>
                <a:lnTo>
                  <a:pt x="499" y="1301"/>
                </a:lnTo>
                <a:lnTo>
                  <a:pt x="497" y="1300"/>
                </a:lnTo>
                <a:lnTo>
                  <a:pt x="496" y="1300"/>
                </a:lnTo>
                <a:lnTo>
                  <a:pt x="496" y="1299"/>
                </a:lnTo>
                <a:lnTo>
                  <a:pt x="495" y="1297"/>
                </a:lnTo>
                <a:lnTo>
                  <a:pt x="494" y="1297"/>
                </a:lnTo>
                <a:lnTo>
                  <a:pt x="494" y="1296"/>
                </a:lnTo>
                <a:lnTo>
                  <a:pt x="492" y="1296"/>
                </a:lnTo>
                <a:lnTo>
                  <a:pt x="492" y="1295"/>
                </a:lnTo>
                <a:lnTo>
                  <a:pt x="491" y="1295"/>
                </a:lnTo>
                <a:lnTo>
                  <a:pt x="491" y="1294"/>
                </a:lnTo>
                <a:lnTo>
                  <a:pt x="490" y="1294"/>
                </a:lnTo>
                <a:lnTo>
                  <a:pt x="490" y="1292"/>
                </a:lnTo>
                <a:lnTo>
                  <a:pt x="489" y="1292"/>
                </a:lnTo>
                <a:lnTo>
                  <a:pt x="488" y="1292"/>
                </a:lnTo>
                <a:lnTo>
                  <a:pt x="488" y="1291"/>
                </a:lnTo>
                <a:lnTo>
                  <a:pt x="486" y="1290"/>
                </a:lnTo>
                <a:lnTo>
                  <a:pt x="486" y="1289"/>
                </a:lnTo>
                <a:lnTo>
                  <a:pt x="485" y="1289"/>
                </a:lnTo>
                <a:lnTo>
                  <a:pt x="485" y="1287"/>
                </a:lnTo>
                <a:lnTo>
                  <a:pt x="484" y="1287"/>
                </a:lnTo>
                <a:lnTo>
                  <a:pt x="483" y="1287"/>
                </a:lnTo>
                <a:lnTo>
                  <a:pt x="483" y="1286"/>
                </a:lnTo>
                <a:lnTo>
                  <a:pt x="481" y="1286"/>
                </a:lnTo>
                <a:lnTo>
                  <a:pt x="481" y="1285"/>
                </a:lnTo>
                <a:lnTo>
                  <a:pt x="480" y="1284"/>
                </a:lnTo>
                <a:lnTo>
                  <a:pt x="479" y="1284"/>
                </a:lnTo>
                <a:lnTo>
                  <a:pt x="478" y="1284"/>
                </a:lnTo>
                <a:lnTo>
                  <a:pt x="476" y="1284"/>
                </a:lnTo>
                <a:lnTo>
                  <a:pt x="475" y="1284"/>
                </a:lnTo>
                <a:lnTo>
                  <a:pt x="475" y="1283"/>
                </a:lnTo>
                <a:lnTo>
                  <a:pt x="474" y="1283"/>
                </a:lnTo>
                <a:lnTo>
                  <a:pt x="474" y="1281"/>
                </a:lnTo>
                <a:lnTo>
                  <a:pt x="474" y="1280"/>
                </a:lnTo>
                <a:lnTo>
                  <a:pt x="474" y="1279"/>
                </a:lnTo>
                <a:lnTo>
                  <a:pt x="474" y="1278"/>
                </a:lnTo>
                <a:lnTo>
                  <a:pt x="473" y="1278"/>
                </a:lnTo>
                <a:lnTo>
                  <a:pt x="473" y="1276"/>
                </a:lnTo>
                <a:lnTo>
                  <a:pt x="472" y="1276"/>
                </a:lnTo>
                <a:lnTo>
                  <a:pt x="470" y="1276"/>
                </a:lnTo>
                <a:lnTo>
                  <a:pt x="469" y="1276"/>
                </a:lnTo>
                <a:lnTo>
                  <a:pt x="469" y="1275"/>
                </a:lnTo>
                <a:lnTo>
                  <a:pt x="469" y="1274"/>
                </a:lnTo>
                <a:lnTo>
                  <a:pt x="469" y="1273"/>
                </a:lnTo>
                <a:lnTo>
                  <a:pt x="468" y="1273"/>
                </a:lnTo>
                <a:lnTo>
                  <a:pt x="467" y="1271"/>
                </a:lnTo>
                <a:lnTo>
                  <a:pt x="465" y="1271"/>
                </a:lnTo>
                <a:lnTo>
                  <a:pt x="464" y="1271"/>
                </a:lnTo>
                <a:lnTo>
                  <a:pt x="464" y="1270"/>
                </a:lnTo>
                <a:lnTo>
                  <a:pt x="464" y="1269"/>
                </a:lnTo>
                <a:lnTo>
                  <a:pt x="464" y="1268"/>
                </a:lnTo>
                <a:lnTo>
                  <a:pt x="464" y="1266"/>
                </a:lnTo>
                <a:lnTo>
                  <a:pt x="463" y="1266"/>
                </a:lnTo>
                <a:lnTo>
                  <a:pt x="462" y="1265"/>
                </a:lnTo>
                <a:lnTo>
                  <a:pt x="460" y="1264"/>
                </a:lnTo>
                <a:lnTo>
                  <a:pt x="460" y="1263"/>
                </a:lnTo>
                <a:lnTo>
                  <a:pt x="460" y="1262"/>
                </a:lnTo>
                <a:lnTo>
                  <a:pt x="460" y="1260"/>
                </a:lnTo>
                <a:lnTo>
                  <a:pt x="460" y="1259"/>
                </a:lnTo>
                <a:lnTo>
                  <a:pt x="459" y="1259"/>
                </a:lnTo>
                <a:lnTo>
                  <a:pt x="459" y="1258"/>
                </a:lnTo>
                <a:lnTo>
                  <a:pt x="458" y="1258"/>
                </a:lnTo>
                <a:lnTo>
                  <a:pt x="457" y="1257"/>
                </a:lnTo>
                <a:lnTo>
                  <a:pt x="457" y="1255"/>
                </a:lnTo>
                <a:lnTo>
                  <a:pt x="456" y="1254"/>
                </a:lnTo>
                <a:lnTo>
                  <a:pt x="454" y="1254"/>
                </a:lnTo>
                <a:lnTo>
                  <a:pt x="454" y="1253"/>
                </a:lnTo>
                <a:lnTo>
                  <a:pt x="453" y="1253"/>
                </a:lnTo>
                <a:lnTo>
                  <a:pt x="452" y="1253"/>
                </a:lnTo>
                <a:lnTo>
                  <a:pt x="451" y="1253"/>
                </a:lnTo>
                <a:lnTo>
                  <a:pt x="451" y="1252"/>
                </a:lnTo>
                <a:lnTo>
                  <a:pt x="448" y="1252"/>
                </a:lnTo>
                <a:lnTo>
                  <a:pt x="447" y="1252"/>
                </a:lnTo>
                <a:lnTo>
                  <a:pt x="446" y="1252"/>
                </a:lnTo>
                <a:lnTo>
                  <a:pt x="446" y="1253"/>
                </a:lnTo>
                <a:lnTo>
                  <a:pt x="444" y="1253"/>
                </a:lnTo>
                <a:lnTo>
                  <a:pt x="443" y="1252"/>
                </a:lnTo>
                <a:lnTo>
                  <a:pt x="442" y="1250"/>
                </a:lnTo>
                <a:lnTo>
                  <a:pt x="441" y="1249"/>
                </a:lnTo>
                <a:lnTo>
                  <a:pt x="440" y="1249"/>
                </a:lnTo>
                <a:lnTo>
                  <a:pt x="438" y="1249"/>
                </a:lnTo>
                <a:lnTo>
                  <a:pt x="437" y="1249"/>
                </a:lnTo>
                <a:lnTo>
                  <a:pt x="436" y="1249"/>
                </a:lnTo>
                <a:lnTo>
                  <a:pt x="435" y="1248"/>
                </a:lnTo>
                <a:lnTo>
                  <a:pt x="435" y="1247"/>
                </a:lnTo>
                <a:lnTo>
                  <a:pt x="433" y="1247"/>
                </a:lnTo>
                <a:lnTo>
                  <a:pt x="435" y="1247"/>
                </a:lnTo>
                <a:lnTo>
                  <a:pt x="433" y="1247"/>
                </a:lnTo>
                <a:lnTo>
                  <a:pt x="433" y="1246"/>
                </a:lnTo>
                <a:lnTo>
                  <a:pt x="433" y="1244"/>
                </a:lnTo>
                <a:lnTo>
                  <a:pt x="432" y="1244"/>
                </a:lnTo>
                <a:lnTo>
                  <a:pt x="431" y="1244"/>
                </a:lnTo>
                <a:lnTo>
                  <a:pt x="430" y="1244"/>
                </a:lnTo>
                <a:lnTo>
                  <a:pt x="430" y="1246"/>
                </a:lnTo>
                <a:lnTo>
                  <a:pt x="429" y="1246"/>
                </a:lnTo>
                <a:lnTo>
                  <a:pt x="429" y="1247"/>
                </a:lnTo>
                <a:lnTo>
                  <a:pt x="427" y="1247"/>
                </a:lnTo>
                <a:lnTo>
                  <a:pt x="426" y="1247"/>
                </a:lnTo>
                <a:lnTo>
                  <a:pt x="425" y="1247"/>
                </a:lnTo>
                <a:lnTo>
                  <a:pt x="424" y="1247"/>
                </a:lnTo>
                <a:lnTo>
                  <a:pt x="422" y="1247"/>
                </a:lnTo>
                <a:lnTo>
                  <a:pt x="422" y="1246"/>
                </a:lnTo>
                <a:lnTo>
                  <a:pt x="421" y="1246"/>
                </a:lnTo>
                <a:lnTo>
                  <a:pt x="421" y="1244"/>
                </a:lnTo>
                <a:lnTo>
                  <a:pt x="421" y="1243"/>
                </a:lnTo>
                <a:lnTo>
                  <a:pt x="420" y="1242"/>
                </a:lnTo>
                <a:lnTo>
                  <a:pt x="419" y="1242"/>
                </a:lnTo>
                <a:lnTo>
                  <a:pt x="417" y="1242"/>
                </a:lnTo>
                <a:lnTo>
                  <a:pt x="416" y="1242"/>
                </a:lnTo>
                <a:lnTo>
                  <a:pt x="416" y="1241"/>
                </a:lnTo>
                <a:lnTo>
                  <a:pt x="415" y="1241"/>
                </a:lnTo>
                <a:lnTo>
                  <a:pt x="414" y="1241"/>
                </a:lnTo>
                <a:lnTo>
                  <a:pt x="413" y="1241"/>
                </a:lnTo>
                <a:lnTo>
                  <a:pt x="411" y="1241"/>
                </a:lnTo>
                <a:lnTo>
                  <a:pt x="410" y="1241"/>
                </a:lnTo>
                <a:lnTo>
                  <a:pt x="409" y="1241"/>
                </a:lnTo>
                <a:lnTo>
                  <a:pt x="408" y="1241"/>
                </a:lnTo>
                <a:lnTo>
                  <a:pt x="406" y="1241"/>
                </a:lnTo>
                <a:lnTo>
                  <a:pt x="405" y="1241"/>
                </a:lnTo>
                <a:lnTo>
                  <a:pt x="404" y="1241"/>
                </a:lnTo>
                <a:lnTo>
                  <a:pt x="403" y="1241"/>
                </a:lnTo>
                <a:lnTo>
                  <a:pt x="403" y="1239"/>
                </a:lnTo>
                <a:lnTo>
                  <a:pt x="401" y="1239"/>
                </a:lnTo>
                <a:lnTo>
                  <a:pt x="401" y="1238"/>
                </a:lnTo>
                <a:lnTo>
                  <a:pt x="401" y="1237"/>
                </a:lnTo>
                <a:lnTo>
                  <a:pt x="400" y="1237"/>
                </a:lnTo>
                <a:lnTo>
                  <a:pt x="400" y="1236"/>
                </a:lnTo>
                <a:lnTo>
                  <a:pt x="399" y="1236"/>
                </a:lnTo>
                <a:lnTo>
                  <a:pt x="399" y="1234"/>
                </a:lnTo>
                <a:lnTo>
                  <a:pt x="398" y="1234"/>
                </a:lnTo>
                <a:lnTo>
                  <a:pt x="398" y="1233"/>
                </a:lnTo>
                <a:lnTo>
                  <a:pt x="397" y="1233"/>
                </a:lnTo>
                <a:lnTo>
                  <a:pt x="397" y="1232"/>
                </a:lnTo>
                <a:lnTo>
                  <a:pt x="397" y="1231"/>
                </a:lnTo>
                <a:lnTo>
                  <a:pt x="395" y="1231"/>
                </a:lnTo>
                <a:lnTo>
                  <a:pt x="395" y="1230"/>
                </a:lnTo>
                <a:lnTo>
                  <a:pt x="395" y="1228"/>
                </a:lnTo>
                <a:lnTo>
                  <a:pt x="394" y="1228"/>
                </a:lnTo>
                <a:lnTo>
                  <a:pt x="393" y="1228"/>
                </a:lnTo>
                <a:lnTo>
                  <a:pt x="393" y="1230"/>
                </a:lnTo>
                <a:lnTo>
                  <a:pt x="392" y="1230"/>
                </a:lnTo>
                <a:lnTo>
                  <a:pt x="390" y="1230"/>
                </a:lnTo>
                <a:lnTo>
                  <a:pt x="389" y="1230"/>
                </a:lnTo>
                <a:lnTo>
                  <a:pt x="389" y="1228"/>
                </a:lnTo>
                <a:lnTo>
                  <a:pt x="389" y="1227"/>
                </a:lnTo>
                <a:lnTo>
                  <a:pt x="389" y="1226"/>
                </a:lnTo>
                <a:lnTo>
                  <a:pt x="389" y="1225"/>
                </a:lnTo>
                <a:lnTo>
                  <a:pt x="388" y="1226"/>
                </a:lnTo>
                <a:lnTo>
                  <a:pt x="387" y="1226"/>
                </a:lnTo>
                <a:lnTo>
                  <a:pt x="385" y="1226"/>
                </a:lnTo>
                <a:lnTo>
                  <a:pt x="384" y="1226"/>
                </a:lnTo>
                <a:lnTo>
                  <a:pt x="384" y="1225"/>
                </a:lnTo>
                <a:lnTo>
                  <a:pt x="383" y="1225"/>
                </a:lnTo>
                <a:lnTo>
                  <a:pt x="382" y="1225"/>
                </a:lnTo>
                <a:lnTo>
                  <a:pt x="382" y="1223"/>
                </a:lnTo>
                <a:lnTo>
                  <a:pt x="381" y="1223"/>
                </a:lnTo>
                <a:lnTo>
                  <a:pt x="379" y="1223"/>
                </a:lnTo>
                <a:lnTo>
                  <a:pt x="378" y="1222"/>
                </a:lnTo>
                <a:lnTo>
                  <a:pt x="377" y="1221"/>
                </a:lnTo>
                <a:lnTo>
                  <a:pt x="376" y="1220"/>
                </a:lnTo>
                <a:lnTo>
                  <a:pt x="374" y="1220"/>
                </a:lnTo>
                <a:lnTo>
                  <a:pt x="374" y="1221"/>
                </a:lnTo>
                <a:lnTo>
                  <a:pt x="373" y="1221"/>
                </a:lnTo>
                <a:lnTo>
                  <a:pt x="373" y="1222"/>
                </a:lnTo>
                <a:lnTo>
                  <a:pt x="372" y="1222"/>
                </a:lnTo>
                <a:lnTo>
                  <a:pt x="371" y="1221"/>
                </a:lnTo>
                <a:lnTo>
                  <a:pt x="371" y="1220"/>
                </a:lnTo>
                <a:lnTo>
                  <a:pt x="371" y="1218"/>
                </a:lnTo>
                <a:lnTo>
                  <a:pt x="369" y="1218"/>
                </a:lnTo>
                <a:lnTo>
                  <a:pt x="369" y="1220"/>
                </a:lnTo>
                <a:lnTo>
                  <a:pt x="369" y="1218"/>
                </a:lnTo>
                <a:lnTo>
                  <a:pt x="368" y="1218"/>
                </a:lnTo>
                <a:lnTo>
                  <a:pt x="368" y="1217"/>
                </a:lnTo>
                <a:lnTo>
                  <a:pt x="367" y="1217"/>
                </a:lnTo>
                <a:lnTo>
                  <a:pt x="367" y="1216"/>
                </a:lnTo>
                <a:lnTo>
                  <a:pt x="366" y="1216"/>
                </a:lnTo>
                <a:lnTo>
                  <a:pt x="365" y="1217"/>
                </a:lnTo>
                <a:lnTo>
                  <a:pt x="365" y="1218"/>
                </a:lnTo>
                <a:lnTo>
                  <a:pt x="363" y="1218"/>
                </a:lnTo>
                <a:lnTo>
                  <a:pt x="362" y="1218"/>
                </a:lnTo>
                <a:lnTo>
                  <a:pt x="361" y="1217"/>
                </a:lnTo>
                <a:lnTo>
                  <a:pt x="360" y="1217"/>
                </a:lnTo>
                <a:lnTo>
                  <a:pt x="358" y="1217"/>
                </a:lnTo>
                <a:lnTo>
                  <a:pt x="358" y="1218"/>
                </a:lnTo>
                <a:lnTo>
                  <a:pt x="357" y="1218"/>
                </a:lnTo>
                <a:lnTo>
                  <a:pt x="357" y="1220"/>
                </a:lnTo>
                <a:lnTo>
                  <a:pt x="357" y="1221"/>
                </a:lnTo>
                <a:lnTo>
                  <a:pt x="356" y="1221"/>
                </a:lnTo>
                <a:lnTo>
                  <a:pt x="356" y="1220"/>
                </a:lnTo>
                <a:lnTo>
                  <a:pt x="355" y="1220"/>
                </a:lnTo>
                <a:lnTo>
                  <a:pt x="353" y="1218"/>
                </a:lnTo>
                <a:lnTo>
                  <a:pt x="352" y="1218"/>
                </a:lnTo>
                <a:lnTo>
                  <a:pt x="352" y="1220"/>
                </a:lnTo>
                <a:lnTo>
                  <a:pt x="352" y="1221"/>
                </a:lnTo>
                <a:lnTo>
                  <a:pt x="351" y="1221"/>
                </a:lnTo>
                <a:lnTo>
                  <a:pt x="350" y="1221"/>
                </a:lnTo>
                <a:lnTo>
                  <a:pt x="350" y="1220"/>
                </a:lnTo>
                <a:lnTo>
                  <a:pt x="349" y="1220"/>
                </a:lnTo>
                <a:lnTo>
                  <a:pt x="347" y="1220"/>
                </a:lnTo>
                <a:lnTo>
                  <a:pt x="347" y="1221"/>
                </a:lnTo>
                <a:lnTo>
                  <a:pt x="346" y="1221"/>
                </a:lnTo>
                <a:lnTo>
                  <a:pt x="346" y="1222"/>
                </a:lnTo>
                <a:lnTo>
                  <a:pt x="345" y="1222"/>
                </a:lnTo>
                <a:lnTo>
                  <a:pt x="344" y="1222"/>
                </a:lnTo>
                <a:lnTo>
                  <a:pt x="344" y="1221"/>
                </a:lnTo>
                <a:lnTo>
                  <a:pt x="342" y="1221"/>
                </a:lnTo>
                <a:lnTo>
                  <a:pt x="341" y="1221"/>
                </a:lnTo>
                <a:lnTo>
                  <a:pt x="340" y="1221"/>
                </a:lnTo>
                <a:lnTo>
                  <a:pt x="340" y="1222"/>
                </a:lnTo>
                <a:lnTo>
                  <a:pt x="339" y="1221"/>
                </a:lnTo>
                <a:lnTo>
                  <a:pt x="339" y="1220"/>
                </a:lnTo>
                <a:lnTo>
                  <a:pt x="337" y="1218"/>
                </a:lnTo>
                <a:lnTo>
                  <a:pt x="336" y="1218"/>
                </a:lnTo>
                <a:lnTo>
                  <a:pt x="335" y="1218"/>
                </a:lnTo>
                <a:lnTo>
                  <a:pt x="334" y="1218"/>
                </a:lnTo>
                <a:lnTo>
                  <a:pt x="333" y="1218"/>
                </a:lnTo>
                <a:lnTo>
                  <a:pt x="331" y="1218"/>
                </a:lnTo>
                <a:lnTo>
                  <a:pt x="330" y="1218"/>
                </a:lnTo>
                <a:lnTo>
                  <a:pt x="329" y="1218"/>
                </a:lnTo>
                <a:lnTo>
                  <a:pt x="328" y="1218"/>
                </a:lnTo>
                <a:lnTo>
                  <a:pt x="328" y="1220"/>
                </a:lnTo>
                <a:lnTo>
                  <a:pt x="326" y="1220"/>
                </a:lnTo>
                <a:lnTo>
                  <a:pt x="326" y="1218"/>
                </a:lnTo>
                <a:lnTo>
                  <a:pt x="325" y="1218"/>
                </a:lnTo>
                <a:lnTo>
                  <a:pt x="325" y="1217"/>
                </a:lnTo>
                <a:lnTo>
                  <a:pt x="324" y="1217"/>
                </a:lnTo>
                <a:lnTo>
                  <a:pt x="323" y="1217"/>
                </a:lnTo>
                <a:lnTo>
                  <a:pt x="321" y="1217"/>
                </a:lnTo>
                <a:lnTo>
                  <a:pt x="320" y="1217"/>
                </a:lnTo>
                <a:lnTo>
                  <a:pt x="319" y="1217"/>
                </a:lnTo>
                <a:lnTo>
                  <a:pt x="318" y="1217"/>
                </a:lnTo>
                <a:lnTo>
                  <a:pt x="317" y="1217"/>
                </a:lnTo>
                <a:lnTo>
                  <a:pt x="315" y="1217"/>
                </a:lnTo>
                <a:lnTo>
                  <a:pt x="315" y="1218"/>
                </a:lnTo>
                <a:lnTo>
                  <a:pt x="314" y="1218"/>
                </a:lnTo>
                <a:lnTo>
                  <a:pt x="313" y="1218"/>
                </a:lnTo>
                <a:lnTo>
                  <a:pt x="313" y="1217"/>
                </a:lnTo>
                <a:lnTo>
                  <a:pt x="312" y="1217"/>
                </a:lnTo>
                <a:lnTo>
                  <a:pt x="312" y="1216"/>
                </a:lnTo>
                <a:lnTo>
                  <a:pt x="310" y="1216"/>
                </a:lnTo>
                <a:lnTo>
                  <a:pt x="310" y="1215"/>
                </a:lnTo>
                <a:lnTo>
                  <a:pt x="309" y="1215"/>
                </a:lnTo>
                <a:lnTo>
                  <a:pt x="309" y="1214"/>
                </a:lnTo>
                <a:lnTo>
                  <a:pt x="308" y="1214"/>
                </a:lnTo>
                <a:lnTo>
                  <a:pt x="307" y="1214"/>
                </a:lnTo>
                <a:lnTo>
                  <a:pt x="305" y="1214"/>
                </a:lnTo>
                <a:lnTo>
                  <a:pt x="304" y="1214"/>
                </a:lnTo>
                <a:lnTo>
                  <a:pt x="304" y="1212"/>
                </a:lnTo>
                <a:lnTo>
                  <a:pt x="303" y="1212"/>
                </a:lnTo>
                <a:lnTo>
                  <a:pt x="303" y="1211"/>
                </a:lnTo>
                <a:lnTo>
                  <a:pt x="302" y="1211"/>
                </a:lnTo>
                <a:lnTo>
                  <a:pt x="302" y="1210"/>
                </a:lnTo>
                <a:lnTo>
                  <a:pt x="301" y="1210"/>
                </a:lnTo>
                <a:lnTo>
                  <a:pt x="301" y="1209"/>
                </a:lnTo>
                <a:lnTo>
                  <a:pt x="299" y="1209"/>
                </a:lnTo>
                <a:lnTo>
                  <a:pt x="299" y="1207"/>
                </a:lnTo>
                <a:lnTo>
                  <a:pt x="301" y="1207"/>
                </a:lnTo>
                <a:lnTo>
                  <a:pt x="301" y="1206"/>
                </a:lnTo>
                <a:lnTo>
                  <a:pt x="301" y="1205"/>
                </a:lnTo>
                <a:lnTo>
                  <a:pt x="301" y="1204"/>
                </a:lnTo>
                <a:lnTo>
                  <a:pt x="299" y="1204"/>
                </a:lnTo>
                <a:lnTo>
                  <a:pt x="298" y="1204"/>
                </a:lnTo>
                <a:lnTo>
                  <a:pt x="297" y="1204"/>
                </a:lnTo>
                <a:lnTo>
                  <a:pt x="296" y="1204"/>
                </a:lnTo>
                <a:lnTo>
                  <a:pt x="296" y="1205"/>
                </a:lnTo>
                <a:lnTo>
                  <a:pt x="296" y="1204"/>
                </a:lnTo>
                <a:lnTo>
                  <a:pt x="294" y="1204"/>
                </a:lnTo>
                <a:lnTo>
                  <a:pt x="294" y="1202"/>
                </a:lnTo>
                <a:lnTo>
                  <a:pt x="296" y="1202"/>
                </a:lnTo>
                <a:lnTo>
                  <a:pt x="296" y="1201"/>
                </a:lnTo>
                <a:lnTo>
                  <a:pt x="296" y="1200"/>
                </a:lnTo>
                <a:lnTo>
                  <a:pt x="294" y="1200"/>
                </a:lnTo>
                <a:lnTo>
                  <a:pt x="293" y="1200"/>
                </a:lnTo>
                <a:lnTo>
                  <a:pt x="292" y="1200"/>
                </a:lnTo>
                <a:lnTo>
                  <a:pt x="292" y="1199"/>
                </a:lnTo>
                <a:lnTo>
                  <a:pt x="291" y="1199"/>
                </a:lnTo>
                <a:lnTo>
                  <a:pt x="289" y="1199"/>
                </a:lnTo>
                <a:lnTo>
                  <a:pt x="289" y="1198"/>
                </a:lnTo>
                <a:lnTo>
                  <a:pt x="288" y="1198"/>
                </a:lnTo>
                <a:lnTo>
                  <a:pt x="287" y="1198"/>
                </a:lnTo>
                <a:lnTo>
                  <a:pt x="287" y="1196"/>
                </a:lnTo>
                <a:lnTo>
                  <a:pt x="286" y="1196"/>
                </a:lnTo>
                <a:lnTo>
                  <a:pt x="286" y="1195"/>
                </a:lnTo>
                <a:lnTo>
                  <a:pt x="285" y="1195"/>
                </a:lnTo>
                <a:lnTo>
                  <a:pt x="283" y="1195"/>
                </a:lnTo>
                <a:lnTo>
                  <a:pt x="282" y="1195"/>
                </a:lnTo>
                <a:lnTo>
                  <a:pt x="282" y="1196"/>
                </a:lnTo>
                <a:lnTo>
                  <a:pt x="282" y="1198"/>
                </a:lnTo>
                <a:lnTo>
                  <a:pt x="282" y="1199"/>
                </a:lnTo>
                <a:lnTo>
                  <a:pt x="281" y="1199"/>
                </a:lnTo>
                <a:lnTo>
                  <a:pt x="281" y="1200"/>
                </a:lnTo>
                <a:lnTo>
                  <a:pt x="280" y="1200"/>
                </a:lnTo>
                <a:lnTo>
                  <a:pt x="280" y="1199"/>
                </a:lnTo>
                <a:lnTo>
                  <a:pt x="278" y="1199"/>
                </a:lnTo>
                <a:lnTo>
                  <a:pt x="278" y="1198"/>
                </a:lnTo>
                <a:lnTo>
                  <a:pt x="277" y="1198"/>
                </a:lnTo>
                <a:lnTo>
                  <a:pt x="277" y="1196"/>
                </a:lnTo>
                <a:lnTo>
                  <a:pt x="277" y="1195"/>
                </a:lnTo>
                <a:lnTo>
                  <a:pt x="278" y="1195"/>
                </a:lnTo>
                <a:lnTo>
                  <a:pt x="277" y="1195"/>
                </a:lnTo>
                <a:lnTo>
                  <a:pt x="277" y="1194"/>
                </a:lnTo>
                <a:lnTo>
                  <a:pt x="276" y="1194"/>
                </a:lnTo>
                <a:lnTo>
                  <a:pt x="275" y="1195"/>
                </a:lnTo>
                <a:lnTo>
                  <a:pt x="273" y="1195"/>
                </a:lnTo>
                <a:lnTo>
                  <a:pt x="273" y="1194"/>
                </a:lnTo>
                <a:lnTo>
                  <a:pt x="272" y="1194"/>
                </a:lnTo>
                <a:lnTo>
                  <a:pt x="271" y="1193"/>
                </a:lnTo>
                <a:lnTo>
                  <a:pt x="271" y="1191"/>
                </a:lnTo>
                <a:lnTo>
                  <a:pt x="271" y="1190"/>
                </a:lnTo>
                <a:lnTo>
                  <a:pt x="270" y="1190"/>
                </a:lnTo>
                <a:lnTo>
                  <a:pt x="270" y="1189"/>
                </a:lnTo>
                <a:lnTo>
                  <a:pt x="269" y="1189"/>
                </a:lnTo>
                <a:lnTo>
                  <a:pt x="267" y="1189"/>
                </a:lnTo>
                <a:lnTo>
                  <a:pt x="267" y="1188"/>
                </a:lnTo>
                <a:lnTo>
                  <a:pt x="267" y="1186"/>
                </a:lnTo>
                <a:lnTo>
                  <a:pt x="267" y="1185"/>
                </a:lnTo>
                <a:lnTo>
                  <a:pt x="266" y="1184"/>
                </a:lnTo>
                <a:lnTo>
                  <a:pt x="266" y="1183"/>
                </a:lnTo>
                <a:lnTo>
                  <a:pt x="265" y="1182"/>
                </a:lnTo>
                <a:lnTo>
                  <a:pt x="264" y="1182"/>
                </a:lnTo>
                <a:lnTo>
                  <a:pt x="264" y="1183"/>
                </a:lnTo>
                <a:lnTo>
                  <a:pt x="262" y="1183"/>
                </a:lnTo>
                <a:lnTo>
                  <a:pt x="261" y="1183"/>
                </a:lnTo>
                <a:lnTo>
                  <a:pt x="261" y="1182"/>
                </a:lnTo>
                <a:lnTo>
                  <a:pt x="260" y="1182"/>
                </a:lnTo>
                <a:lnTo>
                  <a:pt x="260" y="1180"/>
                </a:lnTo>
                <a:lnTo>
                  <a:pt x="259" y="1180"/>
                </a:lnTo>
                <a:lnTo>
                  <a:pt x="259" y="1179"/>
                </a:lnTo>
                <a:lnTo>
                  <a:pt x="259" y="1178"/>
                </a:lnTo>
                <a:lnTo>
                  <a:pt x="260" y="1178"/>
                </a:lnTo>
                <a:lnTo>
                  <a:pt x="260" y="1177"/>
                </a:lnTo>
                <a:lnTo>
                  <a:pt x="259" y="1175"/>
                </a:lnTo>
                <a:lnTo>
                  <a:pt x="257" y="1175"/>
                </a:lnTo>
                <a:lnTo>
                  <a:pt x="256" y="1175"/>
                </a:lnTo>
                <a:lnTo>
                  <a:pt x="256" y="1177"/>
                </a:lnTo>
                <a:lnTo>
                  <a:pt x="255" y="1177"/>
                </a:lnTo>
                <a:lnTo>
                  <a:pt x="254" y="1177"/>
                </a:lnTo>
                <a:lnTo>
                  <a:pt x="253" y="1177"/>
                </a:lnTo>
                <a:lnTo>
                  <a:pt x="253" y="1175"/>
                </a:lnTo>
                <a:lnTo>
                  <a:pt x="251" y="1175"/>
                </a:lnTo>
                <a:lnTo>
                  <a:pt x="251" y="1174"/>
                </a:lnTo>
                <a:lnTo>
                  <a:pt x="250" y="1174"/>
                </a:lnTo>
                <a:lnTo>
                  <a:pt x="250" y="1173"/>
                </a:lnTo>
                <a:lnTo>
                  <a:pt x="250" y="1172"/>
                </a:lnTo>
                <a:lnTo>
                  <a:pt x="249" y="1172"/>
                </a:lnTo>
                <a:lnTo>
                  <a:pt x="248" y="1172"/>
                </a:lnTo>
                <a:lnTo>
                  <a:pt x="248" y="1173"/>
                </a:lnTo>
                <a:lnTo>
                  <a:pt x="246" y="1173"/>
                </a:lnTo>
                <a:lnTo>
                  <a:pt x="245" y="1173"/>
                </a:lnTo>
                <a:lnTo>
                  <a:pt x="245" y="1174"/>
                </a:lnTo>
                <a:lnTo>
                  <a:pt x="244" y="1174"/>
                </a:lnTo>
                <a:lnTo>
                  <a:pt x="243" y="1174"/>
                </a:lnTo>
                <a:lnTo>
                  <a:pt x="243" y="1175"/>
                </a:lnTo>
                <a:lnTo>
                  <a:pt x="241" y="1175"/>
                </a:lnTo>
                <a:lnTo>
                  <a:pt x="240" y="1175"/>
                </a:lnTo>
                <a:lnTo>
                  <a:pt x="239" y="1175"/>
                </a:lnTo>
                <a:lnTo>
                  <a:pt x="238" y="1175"/>
                </a:lnTo>
                <a:lnTo>
                  <a:pt x="237" y="1177"/>
                </a:lnTo>
                <a:lnTo>
                  <a:pt x="235" y="1177"/>
                </a:lnTo>
                <a:lnTo>
                  <a:pt x="235" y="1178"/>
                </a:lnTo>
                <a:lnTo>
                  <a:pt x="234" y="1178"/>
                </a:lnTo>
                <a:lnTo>
                  <a:pt x="234" y="1179"/>
                </a:lnTo>
                <a:lnTo>
                  <a:pt x="233" y="1180"/>
                </a:lnTo>
                <a:lnTo>
                  <a:pt x="232" y="1180"/>
                </a:lnTo>
                <a:lnTo>
                  <a:pt x="232" y="1182"/>
                </a:lnTo>
                <a:lnTo>
                  <a:pt x="230" y="1182"/>
                </a:lnTo>
                <a:lnTo>
                  <a:pt x="229" y="1182"/>
                </a:lnTo>
                <a:lnTo>
                  <a:pt x="229" y="1183"/>
                </a:lnTo>
                <a:lnTo>
                  <a:pt x="228" y="1183"/>
                </a:lnTo>
                <a:lnTo>
                  <a:pt x="227" y="1183"/>
                </a:lnTo>
                <a:lnTo>
                  <a:pt x="225" y="1184"/>
                </a:lnTo>
                <a:lnTo>
                  <a:pt x="225" y="1185"/>
                </a:lnTo>
                <a:lnTo>
                  <a:pt x="225" y="1186"/>
                </a:lnTo>
                <a:lnTo>
                  <a:pt x="224" y="1186"/>
                </a:lnTo>
                <a:lnTo>
                  <a:pt x="224" y="1188"/>
                </a:lnTo>
                <a:lnTo>
                  <a:pt x="223" y="1188"/>
                </a:lnTo>
                <a:lnTo>
                  <a:pt x="223" y="1189"/>
                </a:lnTo>
                <a:lnTo>
                  <a:pt x="222" y="1189"/>
                </a:lnTo>
                <a:lnTo>
                  <a:pt x="222" y="1190"/>
                </a:lnTo>
                <a:lnTo>
                  <a:pt x="222" y="1191"/>
                </a:lnTo>
                <a:lnTo>
                  <a:pt x="221" y="1191"/>
                </a:lnTo>
                <a:lnTo>
                  <a:pt x="219" y="1191"/>
                </a:lnTo>
                <a:lnTo>
                  <a:pt x="219" y="1190"/>
                </a:lnTo>
                <a:lnTo>
                  <a:pt x="218" y="1190"/>
                </a:lnTo>
                <a:lnTo>
                  <a:pt x="218" y="1191"/>
                </a:lnTo>
                <a:lnTo>
                  <a:pt x="217" y="1191"/>
                </a:lnTo>
                <a:lnTo>
                  <a:pt x="216" y="1191"/>
                </a:lnTo>
                <a:lnTo>
                  <a:pt x="216" y="1193"/>
                </a:lnTo>
                <a:lnTo>
                  <a:pt x="214" y="1193"/>
                </a:lnTo>
                <a:lnTo>
                  <a:pt x="213" y="1193"/>
                </a:lnTo>
                <a:lnTo>
                  <a:pt x="213" y="1191"/>
                </a:lnTo>
                <a:lnTo>
                  <a:pt x="213" y="1190"/>
                </a:lnTo>
                <a:lnTo>
                  <a:pt x="212" y="1190"/>
                </a:lnTo>
                <a:lnTo>
                  <a:pt x="211" y="1190"/>
                </a:lnTo>
                <a:lnTo>
                  <a:pt x="209" y="1190"/>
                </a:lnTo>
                <a:lnTo>
                  <a:pt x="208" y="1191"/>
                </a:lnTo>
                <a:lnTo>
                  <a:pt x="207" y="1191"/>
                </a:lnTo>
                <a:lnTo>
                  <a:pt x="207" y="1193"/>
                </a:lnTo>
                <a:lnTo>
                  <a:pt x="206" y="1193"/>
                </a:lnTo>
                <a:lnTo>
                  <a:pt x="205" y="1193"/>
                </a:lnTo>
                <a:lnTo>
                  <a:pt x="203" y="1193"/>
                </a:lnTo>
                <a:lnTo>
                  <a:pt x="202" y="1193"/>
                </a:lnTo>
                <a:lnTo>
                  <a:pt x="202" y="1191"/>
                </a:lnTo>
                <a:lnTo>
                  <a:pt x="201" y="1191"/>
                </a:lnTo>
                <a:lnTo>
                  <a:pt x="200" y="1191"/>
                </a:lnTo>
                <a:lnTo>
                  <a:pt x="200" y="1193"/>
                </a:lnTo>
                <a:lnTo>
                  <a:pt x="198" y="1193"/>
                </a:lnTo>
                <a:lnTo>
                  <a:pt x="197" y="1193"/>
                </a:lnTo>
                <a:lnTo>
                  <a:pt x="197" y="1194"/>
                </a:lnTo>
                <a:lnTo>
                  <a:pt x="196" y="1194"/>
                </a:lnTo>
                <a:lnTo>
                  <a:pt x="195" y="1194"/>
                </a:lnTo>
                <a:lnTo>
                  <a:pt x="195" y="1195"/>
                </a:lnTo>
                <a:lnTo>
                  <a:pt x="195" y="1196"/>
                </a:lnTo>
                <a:lnTo>
                  <a:pt x="193" y="1196"/>
                </a:lnTo>
                <a:lnTo>
                  <a:pt x="192" y="1196"/>
                </a:lnTo>
                <a:lnTo>
                  <a:pt x="191" y="1196"/>
                </a:lnTo>
                <a:lnTo>
                  <a:pt x="191" y="1195"/>
                </a:lnTo>
                <a:lnTo>
                  <a:pt x="190" y="1195"/>
                </a:lnTo>
                <a:lnTo>
                  <a:pt x="190" y="1196"/>
                </a:lnTo>
                <a:lnTo>
                  <a:pt x="189" y="1196"/>
                </a:lnTo>
                <a:lnTo>
                  <a:pt x="187" y="1196"/>
                </a:lnTo>
                <a:lnTo>
                  <a:pt x="186" y="1196"/>
                </a:lnTo>
                <a:lnTo>
                  <a:pt x="185" y="1196"/>
                </a:lnTo>
                <a:lnTo>
                  <a:pt x="184" y="1196"/>
                </a:lnTo>
                <a:lnTo>
                  <a:pt x="184" y="1198"/>
                </a:lnTo>
                <a:lnTo>
                  <a:pt x="182" y="1198"/>
                </a:lnTo>
                <a:lnTo>
                  <a:pt x="181" y="1198"/>
                </a:lnTo>
                <a:lnTo>
                  <a:pt x="180" y="1198"/>
                </a:lnTo>
                <a:lnTo>
                  <a:pt x="179" y="1198"/>
                </a:lnTo>
                <a:lnTo>
                  <a:pt x="177" y="1198"/>
                </a:lnTo>
                <a:lnTo>
                  <a:pt x="176" y="1198"/>
                </a:lnTo>
                <a:lnTo>
                  <a:pt x="176" y="1196"/>
                </a:lnTo>
                <a:lnTo>
                  <a:pt x="175" y="1196"/>
                </a:lnTo>
                <a:lnTo>
                  <a:pt x="174" y="1196"/>
                </a:lnTo>
                <a:lnTo>
                  <a:pt x="173" y="1196"/>
                </a:lnTo>
                <a:lnTo>
                  <a:pt x="171" y="1196"/>
                </a:lnTo>
                <a:lnTo>
                  <a:pt x="170" y="1196"/>
                </a:lnTo>
                <a:lnTo>
                  <a:pt x="170" y="1195"/>
                </a:lnTo>
                <a:lnTo>
                  <a:pt x="169" y="1195"/>
                </a:lnTo>
                <a:lnTo>
                  <a:pt x="168" y="1195"/>
                </a:lnTo>
                <a:lnTo>
                  <a:pt x="166" y="1195"/>
                </a:lnTo>
                <a:lnTo>
                  <a:pt x="166" y="1196"/>
                </a:lnTo>
                <a:lnTo>
                  <a:pt x="165" y="1196"/>
                </a:lnTo>
                <a:lnTo>
                  <a:pt x="164" y="1195"/>
                </a:lnTo>
                <a:lnTo>
                  <a:pt x="163" y="1195"/>
                </a:lnTo>
                <a:lnTo>
                  <a:pt x="161" y="1195"/>
                </a:lnTo>
                <a:lnTo>
                  <a:pt x="161" y="1196"/>
                </a:lnTo>
                <a:lnTo>
                  <a:pt x="160" y="1196"/>
                </a:lnTo>
                <a:lnTo>
                  <a:pt x="159" y="1196"/>
                </a:lnTo>
                <a:lnTo>
                  <a:pt x="158" y="1196"/>
                </a:lnTo>
                <a:lnTo>
                  <a:pt x="157" y="1196"/>
                </a:lnTo>
                <a:lnTo>
                  <a:pt x="155" y="1196"/>
                </a:lnTo>
                <a:lnTo>
                  <a:pt x="154" y="1196"/>
                </a:lnTo>
                <a:lnTo>
                  <a:pt x="153" y="1198"/>
                </a:lnTo>
                <a:lnTo>
                  <a:pt x="152" y="1198"/>
                </a:lnTo>
                <a:lnTo>
                  <a:pt x="152" y="1199"/>
                </a:lnTo>
                <a:lnTo>
                  <a:pt x="150" y="1199"/>
                </a:lnTo>
                <a:lnTo>
                  <a:pt x="149" y="1199"/>
                </a:lnTo>
                <a:lnTo>
                  <a:pt x="149" y="1200"/>
                </a:lnTo>
                <a:lnTo>
                  <a:pt x="148" y="1200"/>
                </a:lnTo>
                <a:lnTo>
                  <a:pt x="147" y="1200"/>
                </a:lnTo>
                <a:lnTo>
                  <a:pt x="141" y="1200"/>
                </a:lnTo>
                <a:lnTo>
                  <a:pt x="141" y="1201"/>
                </a:lnTo>
                <a:lnTo>
                  <a:pt x="141" y="1202"/>
                </a:lnTo>
                <a:lnTo>
                  <a:pt x="139" y="1202"/>
                </a:lnTo>
                <a:lnTo>
                  <a:pt x="139" y="1204"/>
                </a:lnTo>
                <a:lnTo>
                  <a:pt x="138" y="1204"/>
                </a:lnTo>
                <a:lnTo>
                  <a:pt x="138" y="1205"/>
                </a:lnTo>
                <a:lnTo>
                  <a:pt x="137" y="1207"/>
                </a:lnTo>
                <a:lnTo>
                  <a:pt x="137" y="1209"/>
                </a:lnTo>
                <a:lnTo>
                  <a:pt x="137" y="1210"/>
                </a:lnTo>
                <a:lnTo>
                  <a:pt x="137" y="1211"/>
                </a:lnTo>
                <a:lnTo>
                  <a:pt x="137" y="1212"/>
                </a:lnTo>
                <a:lnTo>
                  <a:pt x="137" y="1214"/>
                </a:lnTo>
                <a:lnTo>
                  <a:pt x="137" y="1215"/>
                </a:lnTo>
                <a:lnTo>
                  <a:pt x="137" y="1216"/>
                </a:lnTo>
                <a:lnTo>
                  <a:pt x="137" y="1217"/>
                </a:lnTo>
                <a:lnTo>
                  <a:pt x="137" y="1218"/>
                </a:lnTo>
                <a:lnTo>
                  <a:pt x="137" y="1220"/>
                </a:lnTo>
                <a:lnTo>
                  <a:pt x="136" y="1220"/>
                </a:lnTo>
                <a:lnTo>
                  <a:pt x="136" y="1221"/>
                </a:lnTo>
                <a:lnTo>
                  <a:pt x="136" y="1222"/>
                </a:lnTo>
                <a:lnTo>
                  <a:pt x="137" y="1223"/>
                </a:lnTo>
                <a:lnTo>
                  <a:pt x="137" y="1225"/>
                </a:lnTo>
                <a:lnTo>
                  <a:pt x="138" y="1225"/>
                </a:lnTo>
                <a:lnTo>
                  <a:pt x="138" y="1226"/>
                </a:lnTo>
                <a:lnTo>
                  <a:pt x="138" y="1227"/>
                </a:lnTo>
                <a:lnTo>
                  <a:pt x="139" y="1227"/>
                </a:lnTo>
                <a:lnTo>
                  <a:pt x="139" y="1228"/>
                </a:lnTo>
                <a:lnTo>
                  <a:pt x="141" y="1228"/>
                </a:lnTo>
                <a:lnTo>
                  <a:pt x="141" y="1230"/>
                </a:lnTo>
                <a:lnTo>
                  <a:pt x="142" y="1230"/>
                </a:lnTo>
                <a:lnTo>
                  <a:pt x="142" y="1231"/>
                </a:lnTo>
                <a:lnTo>
                  <a:pt x="142" y="1233"/>
                </a:lnTo>
                <a:lnTo>
                  <a:pt x="142" y="1234"/>
                </a:lnTo>
                <a:lnTo>
                  <a:pt x="141" y="1234"/>
                </a:lnTo>
                <a:lnTo>
                  <a:pt x="141" y="1236"/>
                </a:lnTo>
                <a:lnTo>
                  <a:pt x="139" y="1236"/>
                </a:lnTo>
                <a:lnTo>
                  <a:pt x="139" y="1237"/>
                </a:lnTo>
                <a:lnTo>
                  <a:pt x="138" y="1237"/>
                </a:lnTo>
                <a:lnTo>
                  <a:pt x="138" y="1238"/>
                </a:lnTo>
                <a:lnTo>
                  <a:pt x="138" y="1239"/>
                </a:lnTo>
                <a:lnTo>
                  <a:pt x="138" y="1243"/>
                </a:lnTo>
                <a:lnTo>
                  <a:pt x="139" y="1243"/>
                </a:lnTo>
                <a:lnTo>
                  <a:pt x="138" y="1243"/>
                </a:lnTo>
                <a:lnTo>
                  <a:pt x="138" y="1244"/>
                </a:lnTo>
                <a:lnTo>
                  <a:pt x="137" y="1244"/>
                </a:lnTo>
                <a:lnTo>
                  <a:pt x="136" y="1244"/>
                </a:lnTo>
                <a:lnTo>
                  <a:pt x="136" y="1246"/>
                </a:lnTo>
                <a:lnTo>
                  <a:pt x="133" y="1250"/>
                </a:lnTo>
                <a:lnTo>
                  <a:pt x="133" y="1252"/>
                </a:lnTo>
                <a:lnTo>
                  <a:pt x="132" y="1252"/>
                </a:lnTo>
                <a:lnTo>
                  <a:pt x="131" y="1252"/>
                </a:lnTo>
                <a:lnTo>
                  <a:pt x="130" y="1252"/>
                </a:lnTo>
                <a:lnTo>
                  <a:pt x="128" y="1252"/>
                </a:lnTo>
                <a:lnTo>
                  <a:pt x="125" y="1262"/>
                </a:lnTo>
                <a:lnTo>
                  <a:pt x="125" y="1263"/>
                </a:lnTo>
                <a:lnTo>
                  <a:pt x="123" y="1263"/>
                </a:lnTo>
                <a:lnTo>
                  <a:pt x="123" y="1264"/>
                </a:lnTo>
                <a:lnTo>
                  <a:pt x="125" y="1264"/>
                </a:lnTo>
                <a:lnTo>
                  <a:pt x="125" y="1265"/>
                </a:lnTo>
                <a:lnTo>
                  <a:pt x="126" y="1265"/>
                </a:lnTo>
                <a:lnTo>
                  <a:pt x="126" y="1266"/>
                </a:lnTo>
                <a:lnTo>
                  <a:pt x="126" y="1268"/>
                </a:lnTo>
                <a:lnTo>
                  <a:pt x="126" y="1269"/>
                </a:lnTo>
                <a:lnTo>
                  <a:pt x="126" y="1270"/>
                </a:lnTo>
                <a:lnTo>
                  <a:pt x="126" y="1271"/>
                </a:lnTo>
                <a:lnTo>
                  <a:pt x="125" y="1273"/>
                </a:lnTo>
                <a:lnTo>
                  <a:pt x="123" y="1271"/>
                </a:lnTo>
                <a:lnTo>
                  <a:pt x="122" y="1271"/>
                </a:lnTo>
                <a:lnTo>
                  <a:pt x="122" y="1270"/>
                </a:lnTo>
                <a:lnTo>
                  <a:pt x="121" y="1270"/>
                </a:lnTo>
                <a:lnTo>
                  <a:pt x="120" y="1270"/>
                </a:lnTo>
                <a:lnTo>
                  <a:pt x="118" y="1270"/>
                </a:lnTo>
                <a:lnTo>
                  <a:pt x="117" y="1270"/>
                </a:lnTo>
                <a:lnTo>
                  <a:pt x="116" y="1270"/>
                </a:lnTo>
                <a:lnTo>
                  <a:pt x="115" y="1270"/>
                </a:lnTo>
                <a:lnTo>
                  <a:pt x="114" y="1271"/>
                </a:lnTo>
                <a:lnTo>
                  <a:pt x="112" y="1271"/>
                </a:lnTo>
                <a:lnTo>
                  <a:pt x="111" y="1271"/>
                </a:lnTo>
                <a:lnTo>
                  <a:pt x="110" y="1271"/>
                </a:lnTo>
                <a:lnTo>
                  <a:pt x="109" y="1270"/>
                </a:lnTo>
                <a:lnTo>
                  <a:pt x="107" y="1270"/>
                </a:lnTo>
                <a:lnTo>
                  <a:pt x="106" y="1270"/>
                </a:lnTo>
                <a:lnTo>
                  <a:pt x="105" y="1270"/>
                </a:lnTo>
                <a:lnTo>
                  <a:pt x="104" y="1270"/>
                </a:lnTo>
                <a:lnTo>
                  <a:pt x="102" y="1270"/>
                </a:lnTo>
                <a:lnTo>
                  <a:pt x="100" y="1269"/>
                </a:lnTo>
                <a:lnTo>
                  <a:pt x="99" y="1269"/>
                </a:lnTo>
                <a:lnTo>
                  <a:pt x="98" y="1269"/>
                </a:lnTo>
                <a:lnTo>
                  <a:pt x="96" y="1269"/>
                </a:lnTo>
                <a:lnTo>
                  <a:pt x="95" y="1270"/>
                </a:lnTo>
                <a:lnTo>
                  <a:pt x="94" y="1270"/>
                </a:lnTo>
                <a:lnTo>
                  <a:pt x="93" y="1270"/>
                </a:lnTo>
                <a:lnTo>
                  <a:pt x="93" y="1269"/>
                </a:lnTo>
                <a:lnTo>
                  <a:pt x="93" y="1268"/>
                </a:lnTo>
                <a:lnTo>
                  <a:pt x="91" y="1268"/>
                </a:lnTo>
                <a:lnTo>
                  <a:pt x="91" y="1266"/>
                </a:lnTo>
                <a:lnTo>
                  <a:pt x="91" y="1265"/>
                </a:lnTo>
                <a:lnTo>
                  <a:pt x="90" y="1265"/>
                </a:lnTo>
                <a:lnTo>
                  <a:pt x="89" y="1265"/>
                </a:lnTo>
                <a:lnTo>
                  <a:pt x="88" y="1265"/>
                </a:lnTo>
                <a:lnTo>
                  <a:pt x="86" y="1265"/>
                </a:lnTo>
                <a:lnTo>
                  <a:pt x="85" y="1265"/>
                </a:lnTo>
                <a:lnTo>
                  <a:pt x="85" y="1264"/>
                </a:lnTo>
                <a:lnTo>
                  <a:pt x="84" y="1264"/>
                </a:lnTo>
                <a:lnTo>
                  <a:pt x="83" y="1264"/>
                </a:lnTo>
                <a:lnTo>
                  <a:pt x="82" y="1264"/>
                </a:lnTo>
                <a:lnTo>
                  <a:pt x="82" y="1265"/>
                </a:lnTo>
                <a:lnTo>
                  <a:pt x="78" y="1266"/>
                </a:lnTo>
                <a:lnTo>
                  <a:pt x="82" y="1264"/>
                </a:lnTo>
                <a:close/>
                <a:moveTo>
                  <a:pt x="979" y="1083"/>
                </a:moveTo>
                <a:lnTo>
                  <a:pt x="990" y="1060"/>
                </a:lnTo>
                <a:lnTo>
                  <a:pt x="992" y="1054"/>
                </a:lnTo>
                <a:lnTo>
                  <a:pt x="1001" y="1036"/>
                </a:lnTo>
                <a:lnTo>
                  <a:pt x="997" y="1029"/>
                </a:lnTo>
                <a:lnTo>
                  <a:pt x="993" y="1024"/>
                </a:lnTo>
                <a:lnTo>
                  <a:pt x="991" y="1019"/>
                </a:lnTo>
                <a:lnTo>
                  <a:pt x="963" y="1031"/>
                </a:lnTo>
                <a:lnTo>
                  <a:pt x="931" y="1046"/>
                </a:lnTo>
                <a:lnTo>
                  <a:pt x="929" y="1042"/>
                </a:lnTo>
                <a:lnTo>
                  <a:pt x="931" y="1040"/>
                </a:lnTo>
                <a:lnTo>
                  <a:pt x="935" y="1036"/>
                </a:lnTo>
                <a:lnTo>
                  <a:pt x="937" y="1033"/>
                </a:lnTo>
                <a:lnTo>
                  <a:pt x="937" y="1030"/>
                </a:lnTo>
                <a:lnTo>
                  <a:pt x="937" y="1026"/>
                </a:lnTo>
                <a:lnTo>
                  <a:pt x="935" y="1022"/>
                </a:lnTo>
                <a:lnTo>
                  <a:pt x="933" y="1017"/>
                </a:lnTo>
                <a:lnTo>
                  <a:pt x="932" y="1012"/>
                </a:lnTo>
                <a:lnTo>
                  <a:pt x="932" y="1007"/>
                </a:lnTo>
                <a:lnTo>
                  <a:pt x="932" y="1003"/>
                </a:lnTo>
                <a:lnTo>
                  <a:pt x="935" y="1001"/>
                </a:lnTo>
                <a:lnTo>
                  <a:pt x="940" y="998"/>
                </a:lnTo>
                <a:lnTo>
                  <a:pt x="945" y="996"/>
                </a:lnTo>
                <a:lnTo>
                  <a:pt x="953" y="993"/>
                </a:lnTo>
                <a:lnTo>
                  <a:pt x="958" y="991"/>
                </a:lnTo>
                <a:lnTo>
                  <a:pt x="960" y="988"/>
                </a:lnTo>
                <a:lnTo>
                  <a:pt x="964" y="986"/>
                </a:lnTo>
                <a:lnTo>
                  <a:pt x="971" y="981"/>
                </a:lnTo>
                <a:lnTo>
                  <a:pt x="975" y="978"/>
                </a:lnTo>
                <a:lnTo>
                  <a:pt x="975" y="976"/>
                </a:lnTo>
                <a:lnTo>
                  <a:pt x="974" y="976"/>
                </a:lnTo>
                <a:lnTo>
                  <a:pt x="972" y="970"/>
                </a:lnTo>
                <a:lnTo>
                  <a:pt x="970" y="966"/>
                </a:lnTo>
                <a:lnTo>
                  <a:pt x="967" y="960"/>
                </a:lnTo>
                <a:lnTo>
                  <a:pt x="966" y="957"/>
                </a:lnTo>
                <a:lnTo>
                  <a:pt x="965" y="953"/>
                </a:lnTo>
                <a:lnTo>
                  <a:pt x="964" y="950"/>
                </a:lnTo>
                <a:lnTo>
                  <a:pt x="963" y="943"/>
                </a:lnTo>
                <a:lnTo>
                  <a:pt x="960" y="938"/>
                </a:lnTo>
                <a:lnTo>
                  <a:pt x="959" y="934"/>
                </a:lnTo>
                <a:lnTo>
                  <a:pt x="959" y="933"/>
                </a:lnTo>
                <a:lnTo>
                  <a:pt x="959" y="932"/>
                </a:lnTo>
                <a:lnTo>
                  <a:pt x="958" y="932"/>
                </a:lnTo>
                <a:lnTo>
                  <a:pt x="956" y="930"/>
                </a:lnTo>
                <a:lnTo>
                  <a:pt x="955" y="930"/>
                </a:lnTo>
                <a:lnTo>
                  <a:pt x="954" y="932"/>
                </a:lnTo>
                <a:lnTo>
                  <a:pt x="953" y="933"/>
                </a:lnTo>
                <a:lnTo>
                  <a:pt x="951" y="932"/>
                </a:lnTo>
                <a:lnTo>
                  <a:pt x="953" y="932"/>
                </a:lnTo>
                <a:lnTo>
                  <a:pt x="954" y="930"/>
                </a:lnTo>
                <a:lnTo>
                  <a:pt x="953" y="929"/>
                </a:lnTo>
                <a:lnTo>
                  <a:pt x="953" y="928"/>
                </a:lnTo>
                <a:lnTo>
                  <a:pt x="951" y="927"/>
                </a:lnTo>
                <a:lnTo>
                  <a:pt x="950" y="922"/>
                </a:lnTo>
                <a:lnTo>
                  <a:pt x="949" y="918"/>
                </a:lnTo>
                <a:lnTo>
                  <a:pt x="953" y="917"/>
                </a:lnTo>
                <a:lnTo>
                  <a:pt x="955" y="916"/>
                </a:lnTo>
                <a:lnTo>
                  <a:pt x="955" y="913"/>
                </a:lnTo>
                <a:lnTo>
                  <a:pt x="954" y="909"/>
                </a:lnTo>
                <a:lnTo>
                  <a:pt x="947" y="912"/>
                </a:lnTo>
                <a:lnTo>
                  <a:pt x="943" y="911"/>
                </a:lnTo>
                <a:lnTo>
                  <a:pt x="942" y="914"/>
                </a:lnTo>
                <a:lnTo>
                  <a:pt x="940" y="917"/>
                </a:lnTo>
                <a:lnTo>
                  <a:pt x="937" y="921"/>
                </a:lnTo>
                <a:lnTo>
                  <a:pt x="935" y="924"/>
                </a:lnTo>
                <a:lnTo>
                  <a:pt x="932" y="927"/>
                </a:lnTo>
                <a:lnTo>
                  <a:pt x="929" y="928"/>
                </a:lnTo>
                <a:lnTo>
                  <a:pt x="928" y="928"/>
                </a:lnTo>
                <a:lnTo>
                  <a:pt x="927" y="927"/>
                </a:lnTo>
                <a:lnTo>
                  <a:pt x="924" y="925"/>
                </a:lnTo>
                <a:lnTo>
                  <a:pt x="922" y="924"/>
                </a:lnTo>
                <a:lnTo>
                  <a:pt x="919" y="923"/>
                </a:lnTo>
                <a:lnTo>
                  <a:pt x="917" y="921"/>
                </a:lnTo>
                <a:lnTo>
                  <a:pt x="916" y="919"/>
                </a:lnTo>
                <a:lnTo>
                  <a:pt x="915" y="919"/>
                </a:lnTo>
                <a:lnTo>
                  <a:pt x="913" y="918"/>
                </a:lnTo>
                <a:lnTo>
                  <a:pt x="910" y="917"/>
                </a:lnTo>
                <a:lnTo>
                  <a:pt x="908" y="918"/>
                </a:lnTo>
                <a:lnTo>
                  <a:pt x="906" y="917"/>
                </a:lnTo>
                <a:lnTo>
                  <a:pt x="902" y="916"/>
                </a:lnTo>
                <a:lnTo>
                  <a:pt x="901" y="914"/>
                </a:lnTo>
                <a:lnTo>
                  <a:pt x="900" y="914"/>
                </a:lnTo>
                <a:lnTo>
                  <a:pt x="899" y="913"/>
                </a:lnTo>
                <a:lnTo>
                  <a:pt x="896" y="913"/>
                </a:lnTo>
                <a:lnTo>
                  <a:pt x="894" y="913"/>
                </a:lnTo>
                <a:lnTo>
                  <a:pt x="890" y="914"/>
                </a:lnTo>
                <a:lnTo>
                  <a:pt x="889" y="914"/>
                </a:lnTo>
                <a:lnTo>
                  <a:pt x="887" y="913"/>
                </a:lnTo>
                <a:lnTo>
                  <a:pt x="885" y="913"/>
                </a:lnTo>
                <a:lnTo>
                  <a:pt x="883" y="913"/>
                </a:lnTo>
                <a:lnTo>
                  <a:pt x="880" y="913"/>
                </a:lnTo>
                <a:lnTo>
                  <a:pt x="876" y="913"/>
                </a:lnTo>
                <a:lnTo>
                  <a:pt x="876" y="911"/>
                </a:lnTo>
                <a:lnTo>
                  <a:pt x="876" y="908"/>
                </a:lnTo>
                <a:lnTo>
                  <a:pt x="878" y="907"/>
                </a:lnTo>
                <a:lnTo>
                  <a:pt x="879" y="905"/>
                </a:lnTo>
                <a:lnTo>
                  <a:pt x="880" y="902"/>
                </a:lnTo>
                <a:lnTo>
                  <a:pt x="884" y="892"/>
                </a:lnTo>
                <a:lnTo>
                  <a:pt x="885" y="885"/>
                </a:lnTo>
                <a:lnTo>
                  <a:pt x="885" y="880"/>
                </a:lnTo>
                <a:lnTo>
                  <a:pt x="884" y="880"/>
                </a:lnTo>
                <a:lnTo>
                  <a:pt x="884" y="879"/>
                </a:lnTo>
                <a:lnTo>
                  <a:pt x="884" y="877"/>
                </a:lnTo>
                <a:lnTo>
                  <a:pt x="884" y="876"/>
                </a:lnTo>
                <a:lnTo>
                  <a:pt x="881" y="876"/>
                </a:lnTo>
                <a:lnTo>
                  <a:pt x="879" y="876"/>
                </a:lnTo>
                <a:lnTo>
                  <a:pt x="871" y="877"/>
                </a:lnTo>
                <a:lnTo>
                  <a:pt x="862" y="880"/>
                </a:lnTo>
                <a:lnTo>
                  <a:pt x="838" y="882"/>
                </a:lnTo>
                <a:lnTo>
                  <a:pt x="810" y="896"/>
                </a:lnTo>
                <a:lnTo>
                  <a:pt x="805" y="897"/>
                </a:lnTo>
                <a:lnTo>
                  <a:pt x="800" y="900"/>
                </a:lnTo>
                <a:lnTo>
                  <a:pt x="796" y="901"/>
                </a:lnTo>
                <a:lnTo>
                  <a:pt x="794" y="902"/>
                </a:lnTo>
                <a:lnTo>
                  <a:pt x="791" y="903"/>
                </a:lnTo>
                <a:lnTo>
                  <a:pt x="790" y="905"/>
                </a:lnTo>
                <a:lnTo>
                  <a:pt x="788" y="905"/>
                </a:lnTo>
                <a:lnTo>
                  <a:pt x="785" y="906"/>
                </a:lnTo>
                <a:lnTo>
                  <a:pt x="783" y="907"/>
                </a:lnTo>
                <a:lnTo>
                  <a:pt x="782" y="908"/>
                </a:lnTo>
                <a:lnTo>
                  <a:pt x="779" y="908"/>
                </a:lnTo>
                <a:lnTo>
                  <a:pt x="775" y="908"/>
                </a:lnTo>
                <a:lnTo>
                  <a:pt x="773" y="909"/>
                </a:lnTo>
                <a:lnTo>
                  <a:pt x="768" y="911"/>
                </a:lnTo>
                <a:lnTo>
                  <a:pt x="766" y="912"/>
                </a:lnTo>
                <a:lnTo>
                  <a:pt x="764" y="913"/>
                </a:lnTo>
                <a:lnTo>
                  <a:pt x="763" y="912"/>
                </a:lnTo>
                <a:lnTo>
                  <a:pt x="762" y="911"/>
                </a:lnTo>
                <a:lnTo>
                  <a:pt x="759" y="909"/>
                </a:lnTo>
                <a:lnTo>
                  <a:pt x="757" y="907"/>
                </a:lnTo>
                <a:lnTo>
                  <a:pt x="756" y="906"/>
                </a:lnTo>
                <a:lnTo>
                  <a:pt x="753" y="903"/>
                </a:lnTo>
                <a:lnTo>
                  <a:pt x="752" y="902"/>
                </a:lnTo>
                <a:lnTo>
                  <a:pt x="750" y="901"/>
                </a:lnTo>
                <a:lnTo>
                  <a:pt x="747" y="900"/>
                </a:lnTo>
                <a:lnTo>
                  <a:pt x="745" y="898"/>
                </a:lnTo>
                <a:lnTo>
                  <a:pt x="742" y="898"/>
                </a:lnTo>
                <a:lnTo>
                  <a:pt x="740" y="897"/>
                </a:lnTo>
                <a:lnTo>
                  <a:pt x="737" y="897"/>
                </a:lnTo>
                <a:lnTo>
                  <a:pt x="737" y="896"/>
                </a:lnTo>
                <a:lnTo>
                  <a:pt x="736" y="895"/>
                </a:lnTo>
                <a:lnTo>
                  <a:pt x="734" y="892"/>
                </a:lnTo>
                <a:lnTo>
                  <a:pt x="731" y="891"/>
                </a:lnTo>
                <a:lnTo>
                  <a:pt x="729" y="890"/>
                </a:lnTo>
                <a:lnTo>
                  <a:pt x="726" y="889"/>
                </a:lnTo>
                <a:lnTo>
                  <a:pt x="725" y="887"/>
                </a:lnTo>
                <a:lnTo>
                  <a:pt x="724" y="886"/>
                </a:lnTo>
                <a:lnTo>
                  <a:pt x="723" y="885"/>
                </a:lnTo>
                <a:lnTo>
                  <a:pt x="721" y="885"/>
                </a:lnTo>
                <a:lnTo>
                  <a:pt x="719" y="884"/>
                </a:lnTo>
                <a:lnTo>
                  <a:pt x="718" y="882"/>
                </a:lnTo>
                <a:lnTo>
                  <a:pt x="716" y="881"/>
                </a:lnTo>
                <a:lnTo>
                  <a:pt x="715" y="880"/>
                </a:lnTo>
                <a:lnTo>
                  <a:pt x="714" y="879"/>
                </a:lnTo>
                <a:lnTo>
                  <a:pt x="713" y="877"/>
                </a:lnTo>
                <a:lnTo>
                  <a:pt x="712" y="875"/>
                </a:lnTo>
                <a:lnTo>
                  <a:pt x="709" y="873"/>
                </a:lnTo>
                <a:lnTo>
                  <a:pt x="708" y="871"/>
                </a:lnTo>
                <a:lnTo>
                  <a:pt x="707" y="870"/>
                </a:lnTo>
                <a:lnTo>
                  <a:pt x="704" y="869"/>
                </a:lnTo>
                <a:lnTo>
                  <a:pt x="703" y="868"/>
                </a:lnTo>
                <a:lnTo>
                  <a:pt x="700" y="868"/>
                </a:lnTo>
                <a:lnTo>
                  <a:pt x="700" y="866"/>
                </a:lnTo>
                <a:lnTo>
                  <a:pt x="699" y="865"/>
                </a:lnTo>
                <a:lnTo>
                  <a:pt x="699" y="863"/>
                </a:lnTo>
                <a:lnTo>
                  <a:pt x="698" y="861"/>
                </a:lnTo>
                <a:lnTo>
                  <a:pt x="698" y="860"/>
                </a:lnTo>
                <a:lnTo>
                  <a:pt x="698" y="859"/>
                </a:lnTo>
                <a:lnTo>
                  <a:pt x="697" y="858"/>
                </a:lnTo>
                <a:lnTo>
                  <a:pt x="697" y="857"/>
                </a:lnTo>
                <a:lnTo>
                  <a:pt x="696" y="857"/>
                </a:lnTo>
                <a:lnTo>
                  <a:pt x="694" y="857"/>
                </a:lnTo>
                <a:lnTo>
                  <a:pt x="692" y="855"/>
                </a:lnTo>
                <a:lnTo>
                  <a:pt x="691" y="855"/>
                </a:lnTo>
                <a:lnTo>
                  <a:pt x="689" y="855"/>
                </a:lnTo>
                <a:lnTo>
                  <a:pt x="688" y="854"/>
                </a:lnTo>
                <a:lnTo>
                  <a:pt x="687" y="854"/>
                </a:lnTo>
                <a:lnTo>
                  <a:pt x="687" y="853"/>
                </a:lnTo>
                <a:lnTo>
                  <a:pt x="686" y="852"/>
                </a:lnTo>
                <a:lnTo>
                  <a:pt x="684" y="852"/>
                </a:lnTo>
                <a:lnTo>
                  <a:pt x="683" y="852"/>
                </a:lnTo>
                <a:lnTo>
                  <a:pt x="681" y="850"/>
                </a:lnTo>
                <a:lnTo>
                  <a:pt x="680" y="850"/>
                </a:lnTo>
                <a:lnTo>
                  <a:pt x="680" y="849"/>
                </a:lnTo>
                <a:lnTo>
                  <a:pt x="678" y="848"/>
                </a:lnTo>
                <a:lnTo>
                  <a:pt x="678" y="847"/>
                </a:lnTo>
                <a:lnTo>
                  <a:pt x="677" y="845"/>
                </a:lnTo>
                <a:lnTo>
                  <a:pt x="676" y="845"/>
                </a:lnTo>
                <a:lnTo>
                  <a:pt x="673" y="845"/>
                </a:lnTo>
                <a:lnTo>
                  <a:pt x="672" y="844"/>
                </a:lnTo>
                <a:lnTo>
                  <a:pt x="671" y="844"/>
                </a:lnTo>
                <a:lnTo>
                  <a:pt x="670" y="844"/>
                </a:lnTo>
                <a:lnTo>
                  <a:pt x="667" y="844"/>
                </a:lnTo>
                <a:lnTo>
                  <a:pt x="666" y="843"/>
                </a:lnTo>
                <a:lnTo>
                  <a:pt x="664" y="842"/>
                </a:lnTo>
                <a:lnTo>
                  <a:pt x="661" y="839"/>
                </a:lnTo>
                <a:lnTo>
                  <a:pt x="657" y="838"/>
                </a:lnTo>
                <a:lnTo>
                  <a:pt x="629" y="855"/>
                </a:lnTo>
                <a:lnTo>
                  <a:pt x="628" y="857"/>
                </a:lnTo>
                <a:lnTo>
                  <a:pt x="624" y="858"/>
                </a:lnTo>
                <a:lnTo>
                  <a:pt x="622" y="858"/>
                </a:lnTo>
                <a:lnTo>
                  <a:pt x="618" y="860"/>
                </a:lnTo>
                <a:lnTo>
                  <a:pt x="616" y="861"/>
                </a:lnTo>
                <a:lnTo>
                  <a:pt x="612" y="864"/>
                </a:lnTo>
                <a:lnTo>
                  <a:pt x="609" y="865"/>
                </a:lnTo>
                <a:lnTo>
                  <a:pt x="609" y="866"/>
                </a:lnTo>
                <a:lnTo>
                  <a:pt x="608" y="869"/>
                </a:lnTo>
                <a:lnTo>
                  <a:pt x="607" y="870"/>
                </a:lnTo>
                <a:lnTo>
                  <a:pt x="606" y="871"/>
                </a:lnTo>
                <a:lnTo>
                  <a:pt x="606" y="873"/>
                </a:lnTo>
                <a:lnTo>
                  <a:pt x="606" y="875"/>
                </a:lnTo>
                <a:lnTo>
                  <a:pt x="606" y="877"/>
                </a:lnTo>
                <a:lnTo>
                  <a:pt x="604" y="877"/>
                </a:lnTo>
                <a:lnTo>
                  <a:pt x="603" y="879"/>
                </a:lnTo>
                <a:lnTo>
                  <a:pt x="602" y="879"/>
                </a:lnTo>
                <a:lnTo>
                  <a:pt x="601" y="880"/>
                </a:lnTo>
                <a:lnTo>
                  <a:pt x="601" y="882"/>
                </a:lnTo>
                <a:lnTo>
                  <a:pt x="600" y="885"/>
                </a:lnTo>
                <a:lnTo>
                  <a:pt x="597" y="886"/>
                </a:lnTo>
                <a:lnTo>
                  <a:pt x="596" y="887"/>
                </a:lnTo>
                <a:lnTo>
                  <a:pt x="595" y="887"/>
                </a:lnTo>
                <a:lnTo>
                  <a:pt x="595" y="889"/>
                </a:lnTo>
                <a:lnTo>
                  <a:pt x="593" y="890"/>
                </a:lnTo>
                <a:lnTo>
                  <a:pt x="592" y="891"/>
                </a:lnTo>
                <a:lnTo>
                  <a:pt x="591" y="892"/>
                </a:lnTo>
                <a:lnTo>
                  <a:pt x="590" y="892"/>
                </a:lnTo>
                <a:lnTo>
                  <a:pt x="588" y="891"/>
                </a:lnTo>
                <a:lnTo>
                  <a:pt x="587" y="890"/>
                </a:lnTo>
                <a:lnTo>
                  <a:pt x="587" y="889"/>
                </a:lnTo>
                <a:lnTo>
                  <a:pt x="586" y="889"/>
                </a:lnTo>
                <a:lnTo>
                  <a:pt x="584" y="891"/>
                </a:lnTo>
                <a:lnTo>
                  <a:pt x="582" y="892"/>
                </a:lnTo>
                <a:lnTo>
                  <a:pt x="581" y="895"/>
                </a:lnTo>
                <a:lnTo>
                  <a:pt x="580" y="896"/>
                </a:lnTo>
                <a:lnTo>
                  <a:pt x="577" y="897"/>
                </a:lnTo>
                <a:lnTo>
                  <a:pt x="575" y="897"/>
                </a:lnTo>
                <a:lnTo>
                  <a:pt x="574" y="898"/>
                </a:lnTo>
                <a:lnTo>
                  <a:pt x="572" y="901"/>
                </a:lnTo>
                <a:lnTo>
                  <a:pt x="571" y="903"/>
                </a:lnTo>
                <a:lnTo>
                  <a:pt x="585" y="916"/>
                </a:lnTo>
                <a:lnTo>
                  <a:pt x="593" y="930"/>
                </a:lnTo>
                <a:lnTo>
                  <a:pt x="600" y="940"/>
                </a:lnTo>
                <a:lnTo>
                  <a:pt x="611" y="961"/>
                </a:lnTo>
                <a:lnTo>
                  <a:pt x="648" y="998"/>
                </a:lnTo>
                <a:lnTo>
                  <a:pt x="667" y="1022"/>
                </a:lnTo>
                <a:lnTo>
                  <a:pt x="699" y="1067"/>
                </a:lnTo>
                <a:lnTo>
                  <a:pt x="700" y="1068"/>
                </a:lnTo>
                <a:lnTo>
                  <a:pt x="702" y="1067"/>
                </a:lnTo>
                <a:lnTo>
                  <a:pt x="703" y="1067"/>
                </a:lnTo>
                <a:lnTo>
                  <a:pt x="704" y="1066"/>
                </a:lnTo>
                <a:lnTo>
                  <a:pt x="714" y="1058"/>
                </a:lnTo>
                <a:lnTo>
                  <a:pt x="716" y="1057"/>
                </a:lnTo>
                <a:lnTo>
                  <a:pt x="719" y="1055"/>
                </a:lnTo>
                <a:lnTo>
                  <a:pt x="723" y="1054"/>
                </a:lnTo>
                <a:lnTo>
                  <a:pt x="725" y="1052"/>
                </a:lnTo>
                <a:lnTo>
                  <a:pt x="726" y="1051"/>
                </a:lnTo>
                <a:lnTo>
                  <a:pt x="729" y="1050"/>
                </a:lnTo>
                <a:lnTo>
                  <a:pt x="730" y="1049"/>
                </a:lnTo>
                <a:lnTo>
                  <a:pt x="731" y="1047"/>
                </a:lnTo>
                <a:lnTo>
                  <a:pt x="734" y="1047"/>
                </a:lnTo>
                <a:lnTo>
                  <a:pt x="737" y="1046"/>
                </a:lnTo>
                <a:lnTo>
                  <a:pt x="740" y="1046"/>
                </a:lnTo>
                <a:lnTo>
                  <a:pt x="742" y="1046"/>
                </a:lnTo>
                <a:lnTo>
                  <a:pt x="745" y="1045"/>
                </a:lnTo>
                <a:lnTo>
                  <a:pt x="747" y="1042"/>
                </a:lnTo>
                <a:lnTo>
                  <a:pt x="756" y="1034"/>
                </a:lnTo>
                <a:lnTo>
                  <a:pt x="758" y="1033"/>
                </a:lnTo>
                <a:lnTo>
                  <a:pt x="759" y="1031"/>
                </a:lnTo>
                <a:lnTo>
                  <a:pt x="762" y="1030"/>
                </a:lnTo>
                <a:lnTo>
                  <a:pt x="767" y="1026"/>
                </a:lnTo>
                <a:lnTo>
                  <a:pt x="769" y="1024"/>
                </a:lnTo>
                <a:lnTo>
                  <a:pt x="771" y="1022"/>
                </a:lnTo>
                <a:lnTo>
                  <a:pt x="772" y="1022"/>
                </a:lnTo>
                <a:lnTo>
                  <a:pt x="774" y="1019"/>
                </a:lnTo>
                <a:lnTo>
                  <a:pt x="777" y="1017"/>
                </a:lnTo>
                <a:lnTo>
                  <a:pt x="778" y="1014"/>
                </a:lnTo>
                <a:lnTo>
                  <a:pt x="780" y="1013"/>
                </a:lnTo>
                <a:lnTo>
                  <a:pt x="782" y="1012"/>
                </a:lnTo>
                <a:lnTo>
                  <a:pt x="784" y="1010"/>
                </a:lnTo>
                <a:lnTo>
                  <a:pt x="787" y="1009"/>
                </a:lnTo>
                <a:lnTo>
                  <a:pt x="789" y="1008"/>
                </a:lnTo>
                <a:lnTo>
                  <a:pt x="790" y="1005"/>
                </a:lnTo>
                <a:lnTo>
                  <a:pt x="793" y="1004"/>
                </a:lnTo>
                <a:lnTo>
                  <a:pt x="793" y="1003"/>
                </a:lnTo>
                <a:lnTo>
                  <a:pt x="795" y="1003"/>
                </a:lnTo>
                <a:lnTo>
                  <a:pt x="798" y="1002"/>
                </a:lnTo>
                <a:lnTo>
                  <a:pt x="800" y="1001"/>
                </a:lnTo>
                <a:lnTo>
                  <a:pt x="803" y="999"/>
                </a:lnTo>
                <a:lnTo>
                  <a:pt x="805" y="998"/>
                </a:lnTo>
                <a:lnTo>
                  <a:pt x="807" y="997"/>
                </a:lnTo>
                <a:lnTo>
                  <a:pt x="810" y="994"/>
                </a:lnTo>
                <a:lnTo>
                  <a:pt x="812" y="992"/>
                </a:lnTo>
                <a:lnTo>
                  <a:pt x="814" y="992"/>
                </a:lnTo>
                <a:lnTo>
                  <a:pt x="815" y="994"/>
                </a:lnTo>
                <a:lnTo>
                  <a:pt x="816" y="997"/>
                </a:lnTo>
                <a:lnTo>
                  <a:pt x="819" y="999"/>
                </a:lnTo>
                <a:lnTo>
                  <a:pt x="819" y="1001"/>
                </a:lnTo>
                <a:lnTo>
                  <a:pt x="820" y="1002"/>
                </a:lnTo>
                <a:lnTo>
                  <a:pt x="821" y="1003"/>
                </a:lnTo>
                <a:lnTo>
                  <a:pt x="823" y="1005"/>
                </a:lnTo>
                <a:lnTo>
                  <a:pt x="826" y="1009"/>
                </a:lnTo>
                <a:lnTo>
                  <a:pt x="828" y="1013"/>
                </a:lnTo>
                <a:lnTo>
                  <a:pt x="830" y="1015"/>
                </a:lnTo>
                <a:lnTo>
                  <a:pt x="831" y="1017"/>
                </a:lnTo>
                <a:lnTo>
                  <a:pt x="832" y="1018"/>
                </a:lnTo>
                <a:lnTo>
                  <a:pt x="833" y="1019"/>
                </a:lnTo>
                <a:lnTo>
                  <a:pt x="835" y="1020"/>
                </a:lnTo>
                <a:lnTo>
                  <a:pt x="838" y="1024"/>
                </a:lnTo>
                <a:lnTo>
                  <a:pt x="841" y="1028"/>
                </a:lnTo>
                <a:lnTo>
                  <a:pt x="844" y="1031"/>
                </a:lnTo>
                <a:lnTo>
                  <a:pt x="847" y="1035"/>
                </a:lnTo>
                <a:lnTo>
                  <a:pt x="848" y="1038"/>
                </a:lnTo>
                <a:lnTo>
                  <a:pt x="851" y="1041"/>
                </a:lnTo>
                <a:lnTo>
                  <a:pt x="843" y="1042"/>
                </a:lnTo>
                <a:lnTo>
                  <a:pt x="853" y="1050"/>
                </a:lnTo>
                <a:lnTo>
                  <a:pt x="860" y="1054"/>
                </a:lnTo>
                <a:lnTo>
                  <a:pt x="868" y="1058"/>
                </a:lnTo>
                <a:lnTo>
                  <a:pt x="881" y="1066"/>
                </a:lnTo>
                <a:lnTo>
                  <a:pt x="895" y="1074"/>
                </a:lnTo>
                <a:lnTo>
                  <a:pt x="906" y="1079"/>
                </a:lnTo>
                <a:lnTo>
                  <a:pt x="918" y="1086"/>
                </a:lnTo>
                <a:lnTo>
                  <a:pt x="949" y="1098"/>
                </a:lnTo>
                <a:lnTo>
                  <a:pt x="969" y="1105"/>
                </a:lnTo>
                <a:lnTo>
                  <a:pt x="979" y="108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C2BB0DC-AFB0-5D36-E457-572DB724A389}"/>
              </a:ext>
            </a:extLst>
          </p:cNvPr>
          <p:cNvSpPr>
            <a:spLocks noEditPoints="1"/>
          </p:cNvSpPr>
          <p:nvPr/>
        </p:nvSpPr>
        <p:spPr bwMode="auto">
          <a:xfrm>
            <a:off x="4761200" y="1131590"/>
            <a:ext cx="3866540" cy="3644598"/>
          </a:xfrm>
          <a:custGeom>
            <a:avLst/>
            <a:gdLst>
              <a:gd name="T0" fmla="*/ 1573 w 2770"/>
              <a:gd name="T1" fmla="*/ 2414 h 2611"/>
              <a:gd name="T2" fmla="*/ 1628 w 2770"/>
              <a:gd name="T3" fmla="*/ 2368 h 2611"/>
              <a:gd name="T4" fmla="*/ 1767 w 2770"/>
              <a:gd name="T5" fmla="*/ 2557 h 2611"/>
              <a:gd name="T6" fmla="*/ 69 w 2770"/>
              <a:gd name="T7" fmla="*/ 1238 h 2611"/>
              <a:gd name="T8" fmla="*/ 3 w 2770"/>
              <a:gd name="T9" fmla="*/ 1150 h 2611"/>
              <a:gd name="T10" fmla="*/ 43 w 2770"/>
              <a:gd name="T11" fmla="*/ 1122 h 2611"/>
              <a:gd name="T12" fmla="*/ 89 w 2770"/>
              <a:gd name="T13" fmla="*/ 1074 h 2611"/>
              <a:gd name="T14" fmla="*/ 141 w 2770"/>
              <a:gd name="T15" fmla="*/ 1045 h 2611"/>
              <a:gd name="T16" fmla="*/ 250 w 2770"/>
              <a:gd name="T17" fmla="*/ 648 h 2611"/>
              <a:gd name="T18" fmla="*/ 544 w 2770"/>
              <a:gd name="T19" fmla="*/ 800 h 2611"/>
              <a:gd name="T20" fmla="*/ 841 w 2770"/>
              <a:gd name="T21" fmla="*/ 705 h 2611"/>
              <a:gd name="T22" fmla="*/ 1030 w 2770"/>
              <a:gd name="T23" fmla="*/ 669 h 2611"/>
              <a:gd name="T24" fmla="*/ 1108 w 2770"/>
              <a:gd name="T25" fmla="*/ 465 h 2611"/>
              <a:gd name="T26" fmla="*/ 1206 w 2770"/>
              <a:gd name="T27" fmla="*/ 271 h 2611"/>
              <a:gd name="T28" fmla="*/ 1344 w 2770"/>
              <a:gd name="T29" fmla="*/ 23 h 2611"/>
              <a:gd name="T30" fmla="*/ 1435 w 2770"/>
              <a:gd name="T31" fmla="*/ 37 h 2611"/>
              <a:gd name="T32" fmla="*/ 1455 w 2770"/>
              <a:gd name="T33" fmla="*/ 118 h 2611"/>
              <a:gd name="T34" fmla="*/ 1505 w 2770"/>
              <a:gd name="T35" fmla="*/ 200 h 2611"/>
              <a:gd name="T36" fmla="*/ 1690 w 2770"/>
              <a:gd name="T37" fmla="*/ 454 h 2611"/>
              <a:gd name="T38" fmla="*/ 1974 w 2770"/>
              <a:gd name="T39" fmla="*/ 411 h 2611"/>
              <a:gd name="T40" fmla="*/ 1926 w 2770"/>
              <a:gd name="T41" fmla="*/ 454 h 2611"/>
              <a:gd name="T42" fmla="*/ 1910 w 2770"/>
              <a:gd name="T43" fmla="*/ 493 h 2611"/>
              <a:gd name="T44" fmla="*/ 1948 w 2770"/>
              <a:gd name="T45" fmla="*/ 570 h 2611"/>
              <a:gd name="T46" fmla="*/ 2031 w 2770"/>
              <a:gd name="T47" fmla="*/ 715 h 2611"/>
              <a:gd name="T48" fmla="*/ 2103 w 2770"/>
              <a:gd name="T49" fmla="*/ 678 h 2611"/>
              <a:gd name="T50" fmla="*/ 2758 w 2770"/>
              <a:gd name="T51" fmla="*/ 1511 h 2611"/>
              <a:gd name="T52" fmla="*/ 2453 w 2770"/>
              <a:gd name="T53" fmla="*/ 1765 h 2611"/>
              <a:gd name="T54" fmla="*/ 2296 w 2770"/>
              <a:gd name="T55" fmla="*/ 1853 h 2611"/>
              <a:gd name="T56" fmla="*/ 2070 w 2770"/>
              <a:gd name="T57" fmla="*/ 1821 h 2611"/>
              <a:gd name="T58" fmla="*/ 1994 w 2770"/>
              <a:gd name="T59" fmla="*/ 1733 h 2611"/>
              <a:gd name="T60" fmla="*/ 1890 w 2770"/>
              <a:gd name="T61" fmla="*/ 1899 h 2611"/>
              <a:gd name="T62" fmla="*/ 1837 w 2770"/>
              <a:gd name="T63" fmla="*/ 1973 h 2611"/>
              <a:gd name="T64" fmla="*/ 1733 w 2770"/>
              <a:gd name="T65" fmla="*/ 2042 h 2611"/>
              <a:gd name="T66" fmla="*/ 1652 w 2770"/>
              <a:gd name="T67" fmla="*/ 2223 h 2611"/>
              <a:gd name="T68" fmla="*/ 1511 w 2770"/>
              <a:gd name="T69" fmla="*/ 2201 h 2611"/>
              <a:gd name="T70" fmla="*/ 1453 w 2770"/>
              <a:gd name="T71" fmla="*/ 2256 h 2611"/>
              <a:gd name="T72" fmla="*/ 1365 w 2770"/>
              <a:gd name="T73" fmla="*/ 2340 h 2611"/>
              <a:gd name="T74" fmla="*/ 1298 w 2770"/>
              <a:gd name="T75" fmla="*/ 2388 h 2611"/>
              <a:gd name="T76" fmla="*/ 1244 w 2770"/>
              <a:gd name="T77" fmla="*/ 2326 h 2611"/>
              <a:gd name="T78" fmla="*/ 1199 w 2770"/>
              <a:gd name="T79" fmla="*/ 2270 h 2611"/>
              <a:gd name="T80" fmla="*/ 1108 w 2770"/>
              <a:gd name="T81" fmla="*/ 2074 h 2611"/>
              <a:gd name="T82" fmla="*/ 1063 w 2770"/>
              <a:gd name="T83" fmla="*/ 2032 h 2611"/>
              <a:gd name="T84" fmla="*/ 1018 w 2770"/>
              <a:gd name="T85" fmla="*/ 2021 h 2611"/>
              <a:gd name="T86" fmla="*/ 921 w 2770"/>
              <a:gd name="T87" fmla="*/ 2070 h 2611"/>
              <a:gd name="T88" fmla="*/ 875 w 2770"/>
              <a:gd name="T89" fmla="*/ 1977 h 2611"/>
              <a:gd name="T90" fmla="*/ 836 w 2770"/>
              <a:gd name="T91" fmla="*/ 1924 h 2611"/>
              <a:gd name="T92" fmla="*/ 734 w 2770"/>
              <a:gd name="T93" fmla="*/ 1876 h 2611"/>
              <a:gd name="T94" fmla="*/ 691 w 2770"/>
              <a:gd name="T95" fmla="*/ 1822 h 2611"/>
              <a:gd name="T96" fmla="*/ 620 w 2770"/>
              <a:gd name="T97" fmla="*/ 1775 h 2611"/>
              <a:gd name="T98" fmla="*/ 537 w 2770"/>
              <a:gd name="T99" fmla="*/ 1321 h 2611"/>
              <a:gd name="T100" fmla="*/ 469 w 2770"/>
              <a:gd name="T101" fmla="*/ 1274 h 2611"/>
              <a:gd name="T102" fmla="*/ 416 w 2770"/>
              <a:gd name="T103" fmla="*/ 1242 h 2611"/>
              <a:gd name="T104" fmla="*/ 367 w 2770"/>
              <a:gd name="T105" fmla="*/ 1216 h 2611"/>
              <a:gd name="T106" fmla="*/ 310 w 2770"/>
              <a:gd name="T107" fmla="*/ 1215 h 2611"/>
              <a:gd name="T108" fmla="*/ 271 w 2770"/>
              <a:gd name="T109" fmla="*/ 1193 h 2611"/>
              <a:gd name="T110" fmla="*/ 225 w 2770"/>
              <a:gd name="T111" fmla="*/ 1186 h 2611"/>
              <a:gd name="T112" fmla="*/ 169 w 2770"/>
              <a:gd name="T113" fmla="*/ 1195 h 2611"/>
              <a:gd name="T114" fmla="*/ 138 w 2770"/>
              <a:gd name="T115" fmla="*/ 1243 h 2611"/>
              <a:gd name="T116" fmla="*/ 82 w 2770"/>
              <a:gd name="T117" fmla="*/ 1264 h 2611"/>
              <a:gd name="T118" fmla="*/ 932 w 2770"/>
              <a:gd name="T119" fmla="*/ 927 h 2611"/>
              <a:gd name="T120" fmla="*/ 753 w 2770"/>
              <a:gd name="T121" fmla="*/ 903 h 2611"/>
              <a:gd name="T122" fmla="*/ 629 w 2770"/>
              <a:gd name="T123" fmla="*/ 855 h 2611"/>
              <a:gd name="T124" fmla="*/ 745 w 2770"/>
              <a:gd name="T125" fmla="*/ 1045 h 2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70" h="2611">
                <a:moveTo>
                  <a:pt x="1588" y="2583"/>
                </a:moveTo>
                <a:lnTo>
                  <a:pt x="1584" y="2576"/>
                </a:lnTo>
                <a:lnTo>
                  <a:pt x="1580" y="2569"/>
                </a:lnTo>
                <a:lnTo>
                  <a:pt x="1574" y="2553"/>
                </a:lnTo>
                <a:lnTo>
                  <a:pt x="1573" y="2551"/>
                </a:lnTo>
                <a:lnTo>
                  <a:pt x="1572" y="2548"/>
                </a:lnTo>
                <a:lnTo>
                  <a:pt x="1572" y="2547"/>
                </a:lnTo>
                <a:lnTo>
                  <a:pt x="1562" y="2525"/>
                </a:lnTo>
                <a:lnTo>
                  <a:pt x="1551" y="2498"/>
                </a:lnTo>
                <a:lnTo>
                  <a:pt x="1547" y="2487"/>
                </a:lnTo>
                <a:lnTo>
                  <a:pt x="1547" y="2485"/>
                </a:lnTo>
                <a:lnTo>
                  <a:pt x="1546" y="2484"/>
                </a:lnTo>
                <a:lnTo>
                  <a:pt x="1546" y="2483"/>
                </a:lnTo>
                <a:lnTo>
                  <a:pt x="1542" y="2478"/>
                </a:lnTo>
                <a:lnTo>
                  <a:pt x="1535" y="2466"/>
                </a:lnTo>
                <a:lnTo>
                  <a:pt x="1526" y="2450"/>
                </a:lnTo>
                <a:lnTo>
                  <a:pt x="1527" y="2450"/>
                </a:lnTo>
                <a:lnTo>
                  <a:pt x="1527" y="2448"/>
                </a:lnTo>
                <a:lnTo>
                  <a:pt x="1529" y="2448"/>
                </a:lnTo>
                <a:lnTo>
                  <a:pt x="1529" y="2447"/>
                </a:lnTo>
                <a:lnTo>
                  <a:pt x="1530" y="2447"/>
                </a:lnTo>
                <a:lnTo>
                  <a:pt x="1530" y="2446"/>
                </a:lnTo>
                <a:lnTo>
                  <a:pt x="1531" y="2446"/>
                </a:lnTo>
                <a:lnTo>
                  <a:pt x="1532" y="2446"/>
                </a:lnTo>
                <a:lnTo>
                  <a:pt x="1532" y="2445"/>
                </a:lnTo>
                <a:lnTo>
                  <a:pt x="1535" y="2443"/>
                </a:lnTo>
                <a:lnTo>
                  <a:pt x="1538" y="2441"/>
                </a:lnTo>
                <a:lnTo>
                  <a:pt x="1540" y="2440"/>
                </a:lnTo>
                <a:lnTo>
                  <a:pt x="1541" y="2440"/>
                </a:lnTo>
                <a:lnTo>
                  <a:pt x="1542" y="2439"/>
                </a:lnTo>
                <a:lnTo>
                  <a:pt x="1543" y="2439"/>
                </a:lnTo>
                <a:lnTo>
                  <a:pt x="1543" y="2437"/>
                </a:lnTo>
                <a:lnTo>
                  <a:pt x="1545" y="2437"/>
                </a:lnTo>
                <a:lnTo>
                  <a:pt x="1545" y="2436"/>
                </a:lnTo>
                <a:lnTo>
                  <a:pt x="1546" y="2436"/>
                </a:lnTo>
                <a:lnTo>
                  <a:pt x="1547" y="2435"/>
                </a:lnTo>
                <a:lnTo>
                  <a:pt x="1548" y="2435"/>
                </a:lnTo>
                <a:lnTo>
                  <a:pt x="1548" y="2434"/>
                </a:lnTo>
                <a:lnTo>
                  <a:pt x="1552" y="2431"/>
                </a:lnTo>
                <a:lnTo>
                  <a:pt x="1553" y="2430"/>
                </a:lnTo>
                <a:lnTo>
                  <a:pt x="1554" y="2430"/>
                </a:lnTo>
                <a:lnTo>
                  <a:pt x="1554" y="2429"/>
                </a:lnTo>
                <a:lnTo>
                  <a:pt x="1556" y="2427"/>
                </a:lnTo>
                <a:lnTo>
                  <a:pt x="1556" y="2426"/>
                </a:lnTo>
                <a:lnTo>
                  <a:pt x="1557" y="2426"/>
                </a:lnTo>
                <a:lnTo>
                  <a:pt x="1557" y="2425"/>
                </a:lnTo>
                <a:lnTo>
                  <a:pt x="1558" y="2425"/>
                </a:lnTo>
                <a:lnTo>
                  <a:pt x="1558" y="2424"/>
                </a:lnTo>
                <a:lnTo>
                  <a:pt x="1559" y="2424"/>
                </a:lnTo>
                <a:lnTo>
                  <a:pt x="1559" y="2423"/>
                </a:lnTo>
                <a:lnTo>
                  <a:pt x="1561" y="2423"/>
                </a:lnTo>
                <a:lnTo>
                  <a:pt x="1562" y="2421"/>
                </a:lnTo>
                <a:lnTo>
                  <a:pt x="1562" y="2420"/>
                </a:lnTo>
                <a:lnTo>
                  <a:pt x="1563" y="2420"/>
                </a:lnTo>
                <a:lnTo>
                  <a:pt x="1564" y="2420"/>
                </a:lnTo>
                <a:lnTo>
                  <a:pt x="1564" y="2419"/>
                </a:lnTo>
                <a:lnTo>
                  <a:pt x="1565" y="2419"/>
                </a:lnTo>
                <a:lnTo>
                  <a:pt x="1565" y="2418"/>
                </a:lnTo>
                <a:lnTo>
                  <a:pt x="1567" y="2418"/>
                </a:lnTo>
                <a:lnTo>
                  <a:pt x="1567" y="2416"/>
                </a:lnTo>
                <a:lnTo>
                  <a:pt x="1568" y="2416"/>
                </a:lnTo>
                <a:lnTo>
                  <a:pt x="1569" y="2416"/>
                </a:lnTo>
                <a:lnTo>
                  <a:pt x="1570" y="2415"/>
                </a:lnTo>
                <a:lnTo>
                  <a:pt x="1572" y="2415"/>
                </a:lnTo>
                <a:lnTo>
                  <a:pt x="1572" y="2414"/>
                </a:lnTo>
                <a:lnTo>
                  <a:pt x="1573" y="2414"/>
                </a:lnTo>
                <a:lnTo>
                  <a:pt x="1574" y="2414"/>
                </a:lnTo>
                <a:lnTo>
                  <a:pt x="1575" y="2414"/>
                </a:lnTo>
                <a:lnTo>
                  <a:pt x="1578" y="2411"/>
                </a:lnTo>
                <a:lnTo>
                  <a:pt x="1579" y="2411"/>
                </a:lnTo>
                <a:lnTo>
                  <a:pt x="1580" y="2411"/>
                </a:lnTo>
                <a:lnTo>
                  <a:pt x="1580" y="2410"/>
                </a:lnTo>
                <a:lnTo>
                  <a:pt x="1581" y="2410"/>
                </a:lnTo>
                <a:lnTo>
                  <a:pt x="1581" y="2409"/>
                </a:lnTo>
                <a:lnTo>
                  <a:pt x="1583" y="2409"/>
                </a:lnTo>
                <a:lnTo>
                  <a:pt x="1584" y="2409"/>
                </a:lnTo>
                <a:lnTo>
                  <a:pt x="1584" y="2408"/>
                </a:lnTo>
                <a:lnTo>
                  <a:pt x="1585" y="2408"/>
                </a:lnTo>
                <a:lnTo>
                  <a:pt x="1585" y="2407"/>
                </a:lnTo>
                <a:lnTo>
                  <a:pt x="1586" y="2407"/>
                </a:lnTo>
                <a:lnTo>
                  <a:pt x="1586" y="2405"/>
                </a:lnTo>
                <a:lnTo>
                  <a:pt x="1588" y="2405"/>
                </a:lnTo>
                <a:lnTo>
                  <a:pt x="1588" y="2404"/>
                </a:lnTo>
                <a:lnTo>
                  <a:pt x="1589" y="2404"/>
                </a:lnTo>
                <a:lnTo>
                  <a:pt x="1589" y="2403"/>
                </a:lnTo>
                <a:lnTo>
                  <a:pt x="1590" y="2403"/>
                </a:lnTo>
                <a:lnTo>
                  <a:pt x="1590" y="2402"/>
                </a:lnTo>
                <a:lnTo>
                  <a:pt x="1591" y="2402"/>
                </a:lnTo>
                <a:lnTo>
                  <a:pt x="1591" y="2400"/>
                </a:lnTo>
                <a:lnTo>
                  <a:pt x="1593" y="2400"/>
                </a:lnTo>
                <a:lnTo>
                  <a:pt x="1593" y="2399"/>
                </a:lnTo>
                <a:lnTo>
                  <a:pt x="1594" y="2399"/>
                </a:lnTo>
                <a:lnTo>
                  <a:pt x="1594" y="2398"/>
                </a:lnTo>
                <a:lnTo>
                  <a:pt x="1594" y="2397"/>
                </a:lnTo>
                <a:lnTo>
                  <a:pt x="1594" y="2395"/>
                </a:lnTo>
                <a:lnTo>
                  <a:pt x="1595" y="2395"/>
                </a:lnTo>
                <a:lnTo>
                  <a:pt x="1595" y="2394"/>
                </a:lnTo>
                <a:lnTo>
                  <a:pt x="1595" y="2393"/>
                </a:lnTo>
                <a:lnTo>
                  <a:pt x="1596" y="2393"/>
                </a:lnTo>
                <a:lnTo>
                  <a:pt x="1596" y="2392"/>
                </a:lnTo>
                <a:lnTo>
                  <a:pt x="1597" y="2392"/>
                </a:lnTo>
                <a:lnTo>
                  <a:pt x="1599" y="2391"/>
                </a:lnTo>
                <a:lnTo>
                  <a:pt x="1600" y="2391"/>
                </a:lnTo>
                <a:lnTo>
                  <a:pt x="1601" y="2391"/>
                </a:lnTo>
                <a:lnTo>
                  <a:pt x="1602" y="2391"/>
                </a:lnTo>
                <a:lnTo>
                  <a:pt x="1602" y="2389"/>
                </a:lnTo>
                <a:lnTo>
                  <a:pt x="1604" y="2389"/>
                </a:lnTo>
                <a:lnTo>
                  <a:pt x="1604" y="2388"/>
                </a:lnTo>
                <a:lnTo>
                  <a:pt x="1605" y="2388"/>
                </a:lnTo>
                <a:lnTo>
                  <a:pt x="1605" y="2387"/>
                </a:lnTo>
                <a:lnTo>
                  <a:pt x="1606" y="2386"/>
                </a:lnTo>
                <a:lnTo>
                  <a:pt x="1607" y="2384"/>
                </a:lnTo>
                <a:lnTo>
                  <a:pt x="1609" y="2384"/>
                </a:lnTo>
                <a:lnTo>
                  <a:pt x="1609" y="2383"/>
                </a:lnTo>
                <a:lnTo>
                  <a:pt x="1610" y="2383"/>
                </a:lnTo>
                <a:lnTo>
                  <a:pt x="1610" y="2382"/>
                </a:lnTo>
                <a:lnTo>
                  <a:pt x="1611" y="2382"/>
                </a:lnTo>
                <a:lnTo>
                  <a:pt x="1612" y="2382"/>
                </a:lnTo>
                <a:lnTo>
                  <a:pt x="1613" y="2381"/>
                </a:lnTo>
                <a:lnTo>
                  <a:pt x="1615" y="2381"/>
                </a:lnTo>
                <a:lnTo>
                  <a:pt x="1615" y="2379"/>
                </a:lnTo>
                <a:lnTo>
                  <a:pt x="1616" y="2379"/>
                </a:lnTo>
                <a:lnTo>
                  <a:pt x="1617" y="2378"/>
                </a:lnTo>
                <a:lnTo>
                  <a:pt x="1621" y="2376"/>
                </a:lnTo>
                <a:lnTo>
                  <a:pt x="1623" y="2373"/>
                </a:lnTo>
                <a:lnTo>
                  <a:pt x="1623" y="2372"/>
                </a:lnTo>
                <a:lnTo>
                  <a:pt x="1625" y="2372"/>
                </a:lnTo>
                <a:lnTo>
                  <a:pt x="1626" y="2372"/>
                </a:lnTo>
                <a:lnTo>
                  <a:pt x="1626" y="2371"/>
                </a:lnTo>
                <a:lnTo>
                  <a:pt x="1627" y="2370"/>
                </a:lnTo>
                <a:lnTo>
                  <a:pt x="1627" y="2368"/>
                </a:lnTo>
                <a:lnTo>
                  <a:pt x="1628" y="2368"/>
                </a:lnTo>
                <a:lnTo>
                  <a:pt x="1628" y="2367"/>
                </a:lnTo>
                <a:lnTo>
                  <a:pt x="1629" y="2367"/>
                </a:lnTo>
                <a:lnTo>
                  <a:pt x="1629" y="2366"/>
                </a:lnTo>
                <a:lnTo>
                  <a:pt x="1631" y="2366"/>
                </a:lnTo>
                <a:lnTo>
                  <a:pt x="1632" y="2366"/>
                </a:lnTo>
                <a:lnTo>
                  <a:pt x="1632" y="2365"/>
                </a:lnTo>
                <a:lnTo>
                  <a:pt x="1633" y="2365"/>
                </a:lnTo>
                <a:lnTo>
                  <a:pt x="1636" y="2362"/>
                </a:lnTo>
                <a:lnTo>
                  <a:pt x="1637" y="2361"/>
                </a:lnTo>
                <a:lnTo>
                  <a:pt x="1638" y="2361"/>
                </a:lnTo>
                <a:lnTo>
                  <a:pt x="1638" y="2360"/>
                </a:lnTo>
                <a:lnTo>
                  <a:pt x="1639" y="2360"/>
                </a:lnTo>
                <a:lnTo>
                  <a:pt x="1639" y="2359"/>
                </a:lnTo>
                <a:lnTo>
                  <a:pt x="1640" y="2359"/>
                </a:lnTo>
                <a:lnTo>
                  <a:pt x="1640" y="2357"/>
                </a:lnTo>
                <a:lnTo>
                  <a:pt x="1642" y="2357"/>
                </a:lnTo>
                <a:lnTo>
                  <a:pt x="1642" y="2356"/>
                </a:lnTo>
                <a:lnTo>
                  <a:pt x="1643" y="2356"/>
                </a:lnTo>
                <a:lnTo>
                  <a:pt x="1643" y="2355"/>
                </a:lnTo>
                <a:lnTo>
                  <a:pt x="1644" y="2355"/>
                </a:lnTo>
                <a:lnTo>
                  <a:pt x="1645" y="2354"/>
                </a:lnTo>
                <a:lnTo>
                  <a:pt x="1647" y="2354"/>
                </a:lnTo>
                <a:lnTo>
                  <a:pt x="1647" y="2352"/>
                </a:lnTo>
                <a:lnTo>
                  <a:pt x="1648" y="2352"/>
                </a:lnTo>
                <a:lnTo>
                  <a:pt x="1649" y="2351"/>
                </a:lnTo>
                <a:lnTo>
                  <a:pt x="1650" y="2351"/>
                </a:lnTo>
                <a:lnTo>
                  <a:pt x="1650" y="2350"/>
                </a:lnTo>
                <a:lnTo>
                  <a:pt x="1652" y="2350"/>
                </a:lnTo>
                <a:lnTo>
                  <a:pt x="1652" y="2349"/>
                </a:lnTo>
                <a:lnTo>
                  <a:pt x="1653" y="2349"/>
                </a:lnTo>
                <a:lnTo>
                  <a:pt x="1653" y="2347"/>
                </a:lnTo>
                <a:lnTo>
                  <a:pt x="1655" y="2346"/>
                </a:lnTo>
                <a:lnTo>
                  <a:pt x="1656" y="2345"/>
                </a:lnTo>
                <a:lnTo>
                  <a:pt x="1659" y="2344"/>
                </a:lnTo>
                <a:lnTo>
                  <a:pt x="1663" y="2341"/>
                </a:lnTo>
                <a:lnTo>
                  <a:pt x="1664" y="2341"/>
                </a:lnTo>
                <a:lnTo>
                  <a:pt x="1665" y="2340"/>
                </a:lnTo>
                <a:lnTo>
                  <a:pt x="1666" y="2340"/>
                </a:lnTo>
                <a:lnTo>
                  <a:pt x="1668" y="2339"/>
                </a:lnTo>
                <a:lnTo>
                  <a:pt x="1670" y="2338"/>
                </a:lnTo>
                <a:lnTo>
                  <a:pt x="1671" y="2336"/>
                </a:lnTo>
                <a:lnTo>
                  <a:pt x="1672" y="2335"/>
                </a:lnTo>
                <a:lnTo>
                  <a:pt x="1674" y="2335"/>
                </a:lnTo>
                <a:lnTo>
                  <a:pt x="1674" y="2334"/>
                </a:lnTo>
                <a:lnTo>
                  <a:pt x="1675" y="2333"/>
                </a:lnTo>
                <a:lnTo>
                  <a:pt x="1675" y="2331"/>
                </a:lnTo>
                <a:lnTo>
                  <a:pt x="1676" y="2331"/>
                </a:lnTo>
                <a:lnTo>
                  <a:pt x="1677" y="2329"/>
                </a:lnTo>
                <a:lnTo>
                  <a:pt x="1679" y="2329"/>
                </a:lnTo>
                <a:lnTo>
                  <a:pt x="1679" y="2328"/>
                </a:lnTo>
                <a:lnTo>
                  <a:pt x="1680" y="2328"/>
                </a:lnTo>
                <a:lnTo>
                  <a:pt x="1682" y="2325"/>
                </a:lnTo>
                <a:lnTo>
                  <a:pt x="1686" y="2322"/>
                </a:lnTo>
                <a:lnTo>
                  <a:pt x="1687" y="2322"/>
                </a:lnTo>
                <a:lnTo>
                  <a:pt x="1688" y="2322"/>
                </a:lnTo>
                <a:lnTo>
                  <a:pt x="1688" y="2320"/>
                </a:lnTo>
                <a:lnTo>
                  <a:pt x="1690" y="2320"/>
                </a:lnTo>
                <a:lnTo>
                  <a:pt x="1690" y="2319"/>
                </a:lnTo>
                <a:lnTo>
                  <a:pt x="1691" y="2319"/>
                </a:lnTo>
                <a:lnTo>
                  <a:pt x="1692" y="2319"/>
                </a:lnTo>
                <a:lnTo>
                  <a:pt x="1693" y="2319"/>
                </a:lnTo>
                <a:lnTo>
                  <a:pt x="1695" y="2319"/>
                </a:lnTo>
                <a:lnTo>
                  <a:pt x="1701" y="2338"/>
                </a:lnTo>
                <a:lnTo>
                  <a:pt x="1714" y="2384"/>
                </a:lnTo>
                <a:lnTo>
                  <a:pt x="1756" y="2519"/>
                </a:lnTo>
                <a:lnTo>
                  <a:pt x="1767" y="2557"/>
                </a:lnTo>
                <a:lnTo>
                  <a:pt x="1762" y="2558"/>
                </a:lnTo>
                <a:lnTo>
                  <a:pt x="1754" y="2560"/>
                </a:lnTo>
                <a:lnTo>
                  <a:pt x="1750" y="2560"/>
                </a:lnTo>
                <a:lnTo>
                  <a:pt x="1745" y="2564"/>
                </a:lnTo>
                <a:lnTo>
                  <a:pt x="1741" y="2565"/>
                </a:lnTo>
                <a:lnTo>
                  <a:pt x="1739" y="2568"/>
                </a:lnTo>
                <a:lnTo>
                  <a:pt x="1735" y="2569"/>
                </a:lnTo>
                <a:lnTo>
                  <a:pt x="1734" y="2569"/>
                </a:lnTo>
                <a:lnTo>
                  <a:pt x="1734" y="2570"/>
                </a:lnTo>
                <a:lnTo>
                  <a:pt x="1733" y="2570"/>
                </a:lnTo>
                <a:lnTo>
                  <a:pt x="1732" y="2571"/>
                </a:lnTo>
                <a:lnTo>
                  <a:pt x="1719" y="2581"/>
                </a:lnTo>
                <a:lnTo>
                  <a:pt x="1713" y="2586"/>
                </a:lnTo>
                <a:lnTo>
                  <a:pt x="1708" y="2591"/>
                </a:lnTo>
                <a:lnTo>
                  <a:pt x="1701" y="2599"/>
                </a:lnTo>
                <a:lnTo>
                  <a:pt x="1700" y="2599"/>
                </a:lnTo>
                <a:lnTo>
                  <a:pt x="1697" y="2600"/>
                </a:lnTo>
                <a:lnTo>
                  <a:pt x="1695" y="2601"/>
                </a:lnTo>
                <a:lnTo>
                  <a:pt x="1692" y="2602"/>
                </a:lnTo>
                <a:lnTo>
                  <a:pt x="1688" y="2604"/>
                </a:lnTo>
                <a:lnTo>
                  <a:pt x="1686" y="2604"/>
                </a:lnTo>
                <a:lnTo>
                  <a:pt x="1684" y="2605"/>
                </a:lnTo>
                <a:lnTo>
                  <a:pt x="1681" y="2605"/>
                </a:lnTo>
                <a:lnTo>
                  <a:pt x="1677" y="2605"/>
                </a:lnTo>
                <a:lnTo>
                  <a:pt x="1675" y="2606"/>
                </a:lnTo>
                <a:lnTo>
                  <a:pt x="1672" y="2606"/>
                </a:lnTo>
                <a:lnTo>
                  <a:pt x="1670" y="2606"/>
                </a:lnTo>
                <a:lnTo>
                  <a:pt x="1666" y="2602"/>
                </a:lnTo>
                <a:lnTo>
                  <a:pt x="1656" y="2602"/>
                </a:lnTo>
                <a:lnTo>
                  <a:pt x="1633" y="2606"/>
                </a:lnTo>
                <a:lnTo>
                  <a:pt x="1626" y="2605"/>
                </a:lnTo>
                <a:lnTo>
                  <a:pt x="1612" y="2607"/>
                </a:lnTo>
                <a:lnTo>
                  <a:pt x="1597" y="2611"/>
                </a:lnTo>
                <a:lnTo>
                  <a:pt x="1588" y="2583"/>
                </a:lnTo>
                <a:close/>
                <a:moveTo>
                  <a:pt x="82" y="1264"/>
                </a:moveTo>
                <a:lnTo>
                  <a:pt x="83" y="1264"/>
                </a:lnTo>
                <a:lnTo>
                  <a:pt x="83" y="1263"/>
                </a:lnTo>
                <a:lnTo>
                  <a:pt x="82" y="1263"/>
                </a:lnTo>
                <a:lnTo>
                  <a:pt x="80" y="1262"/>
                </a:lnTo>
                <a:lnTo>
                  <a:pt x="80" y="1260"/>
                </a:lnTo>
                <a:lnTo>
                  <a:pt x="79" y="1260"/>
                </a:lnTo>
                <a:lnTo>
                  <a:pt x="79" y="1259"/>
                </a:lnTo>
                <a:lnTo>
                  <a:pt x="79" y="1258"/>
                </a:lnTo>
                <a:lnTo>
                  <a:pt x="79" y="1257"/>
                </a:lnTo>
                <a:lnTo>
                  <a:pt x="78" y="1257"/>
                </a:lnTo>
                <a:lnTo>
                  <a:pt x="78" y="1255"/>
                </a:lnTo>
                <a:lnTo>
                  <a:pt x="77" y="1255"/>
                </a:lnTo>
                <a:lnTo>
                  <a:pt x="77" y="1254"/>
                </a:lnTo>
                <a:lnTo>
                  <a:pt x="77" y="1253"/>
                </a:lnTo>
                <a:lnTo>
                  <a:pt x="75" y="1253"/>
                </a:lnTo>
                <a:lnTo>
                  <a:pt x="75" y="1252"/>
                </a:lnTo>
                <a:lnTo>
                  <a:pt x="75" y="1250"/>
                </a:lnTo>
                <a:lnTo>
                  <a:pt x="75" y="1249"/>
                </a:lnTo>
                <a:lnTo>
                  <a:pt x="74" y="1249"/>
                </a:lnTo>
                <a:lnTo>
                  <a:pt x="74" y="1248"/>
                </a:lnTo>
                <a:lnTo>
                  <a:pt x="73" y="1247"/>
                </a:lnTo>
                <a:lnTo>
                  <a:pt x="73" y="1246"/>
                </a:lnTo>
                <a:lnTo>
                  <a:pt x="72" y="1246"/>
                </a:lnTo>
                <a:lnTo>
                  <a:pt x="72" y="1244"/>
                </a:lnTo>
                <a:lnTo>
                  <a:pt x="72" y="1243"/>
                </a:lnTo>
                <a:lnTo>
                  <a:pt x="70" y="1243"/>
                </a:lnTo>
                <a:lnTo>
                  <a:pt x="70" y="1242"/>
                </a:lnTo>
                <a:lnTo>
                  <a:pt x="70" y="1241"/>
                </a:lnTo>
                <a:lnTo>
                  <a:pt x="69" y="1241"/>
                </a:lnTo>
                <a:lnTo>
                  <a:pt x="69" y="1239"/>
                </a:lnTo>
                <a:lnTo>
                  <a:pt x="69" y="1238"/>
                </a:lnTo>
                <a:lnTo>
                  <a:pt x="69" y="1236"/>
                </a:lnTo>
                <a:lnTo>
                  <a:pt x="68" y="1236"/>
                </a:lnTo>
                <a:lnTo>
                  <a:pt x="68" y="1234"/>
                </a:lnTo>
                <a:lnTo>
                  <a:pt x="67" y="1234"/>
                </a:lnTo>
                <a:lnTo>
                  <a:pt x="67" y="1233"/>
                </a:lnTo>
                <a:lnTo>
                  <a:pt x="66" y="1233"/>
                </a:lnTo>
                <a:lnTo>
                  <a:pt x="66" y="1232"/>
                </a:lnTo>
                <a:lnTo>
                  <a:pt x="64" y="1232"/>
                </a:lnTo>
                <a:lnTo>
                  <a:pt x="63" y="1232"/>
                </a:lnTo>
                <a:lnTo>
                  <a:pt x="63" y="1231"/>
                </a:lnTo>
                <a:lnTo>
                  <a:pt x="62" y="1231"/>
                </a:lnTo>
                <a:lnTo>
                  <a:pt x="59" y="1227"/>
                </a:lnTo>
                <a:lnTo>
                  <a:pt x="59" y="1226"/>
                </a:lnTo>
                <a:lnTo>
                  <a:pt x="58" y="1226"/>
                </a:lnTo>
                <a:lnTo>
                  <a:pt x="58" y="1225"/>
                </a:lnTo>
                <a:lnTo>
                  <a:pt x="57" y="1225"/>
                </a:lnTo>
                <a:lnTo>
                  <a:pt x="48" y="1215"/>
                </a:lnTo>
                <a:lnTo>
                  <a:pt x="47" y="1215"/>
                </a:lnTo>
                <a:lnTo>
                  <a:pt x="47" y="1214"/>
                </a:lnTo>
                <a:lnTo>
                  <a:pt x="46" y="1214"/>
                </a:lnTo>
                <a:lnTo>
                  <a:pt x="46" y="1212"/>
                </a:lnTo>
                <a:lnTo>
                  <a:pt x="41" y="1209"/>
                </a:lnTo>
                <a:lnTo>
                  <a:pt x="37" y="1206"/>
                </a:lnTo>
                <a:lnTo>
                  <a:pt x="25" y="1200"/>
                </a:lnTo>
                <a:lnTo>
                  <a:pt x="18" y="1196"/>
                </a:lnTo>
                <a:lnTo>
                  <a:pt x="13" y="1190"/>
                </a:lnTo>
                <a:lnTo>
                  <a:pt x="11" y="1188"/>
                </a:lnTo>
                <a:lnTo>
                  <a:pt x="11" y="1186"/>
                </a:lnTo>
                <a:lnTo>
                  <a:pt x="11" y="1185"/>
                </a:lnTo>
                <a:lnTo>
                  <a:pt x="11" y="1184"/>
                </a:lnTo>
                <a:lnTo>
                  <a:pt x="11" y="1183"/>
                </a:lnTo>
                <a:lnTo>
                  <a:pt x="11" y="1182"/>
                </a:lnTo>
                <a:lnTo>
                  <a:pt x="10" y="1180"/>
                </a:lnTo>
                <a:lnTo>
                  <a:pt x="10" y="1179"/>
                </a:lnTo>
                <a:lnTo>
                  <a:pt x="9" y="1178"/>
                </a:lnTo>
                <a:lnTo>
                  <a:pt x="8" y="1177"/>
                </a:lnTo>
                <a:lnTo>
                  <a:pt x="8" y="1175"/>
                </a:lnTo>
                <a:lnTo>
                  <a:pt x="8" y="1174"/>
                </a:lnTo>
                <a:lnTo>
                  <a:pt x="9" y="1174"/>
                </a:lnTo>
                <a:lnTo>
                  <a:pt x="9" y="1173"/>
                </a:lnTo>
                <a:lnTo>
                  <a:pt x="5" y="1170"/>
                </a:lnTo>
                <a:lnTo>
                  <a:pt x="5" y="1169"/>
                </a:lnTo>
                <a:lnTo>
                  <a:pt x="4" y="1169"/>
                </a:lnTo>
                <a:lnTo>
                  <a:pt x="4" y="1168"/>
                </a:lnTo>
                <a:lnTo>
                  <a:pt x="3" y="1168"/>
                </a:lnTo>
                <a:lnTo>
                  <a:pt x="3" y="1167"/>
                </a:lnTo>
                <a:lnTo>
                  <a:pt x="2" y="1167"/>
                </a:lnTo>
                <a:lnTo>
                  <a:pt x="2" y="1166"/>
                </a:lnTo>
                <a:lnTo>
                  <a:pt x="3" y="1166"/>
                </a:lnTo>
                <a:lnTo>
                  <a:pt x="3" y="1164"/>
                </a:lnTo>
                <a:lnTo>
                  <a:pt x="3" y="1163"/>
                </a:lnTo>
                <a:lnTo>
                  <a:pt x="3" y="1162"/>
                </a:lnTo>
                <a:lnTo>
                  <a:pt x="2" y="1162"/>
                </a:lnTo>
                <a:lnTo>
                  <a:pt x="2" y="1161"/>
                </a:lnTo>
                <a:lnTo>
                  <a:pt x="0" y="1161"/>
                </a:lnTo>
                <a:lnTo>
                  <a:pt x="0" y="1159"/>
                </a:lnTo>
                <a:lnTo>
                  <a:pt x="0" y="1158"/>
                </a:lnTo>
                <a:lnTo>
                  <a:pt x="0" y="1157"/>
                </a:lnTo>
                <a:lnTo>
                  <a:pt x="0" y="1156"/>
                </a:lnTo>
                <a:lnTo>
                  <a:pt x="2" y="1156"/>
                </a:lnTo>
                <a:lnTo>
                  <a:pt x="2" y="1154"/>
                </a:lnTo>
                <a:lnTo>
                  <a:pt x="2" y="1153"/>
                </a:lnTo>
                <a:lnTo>
                  <a:pt x="3" y="1153"/>
                </a:lnTo>
                <a:lnTo>
                  <a:pt x="3" y="1152"/>
                </a:lnTo>
                <a:lnTo>
                  <a:pt x="3" y="1151"/>
                </a:lnTo>
                <a:lnTo>
                  <a:pt x="3" y="1150"/>
                </a:lnTo>
                <a:lnTo>
                  <a:pt x="3" y="1148"/>
                </a:lnTo>
                <a:lnTo>
                  <a:pt x="2" y="1148"/>
                </a:lnTo>
                <a:lnTo>
                  <a:pt x="2" y="1147"/>
                </a:lnTo>
                <a:lnTo>
                  <a:pt x="2" y="1146"/>
                </a:lnTo>
                <a:lnTo>
                  <a:pt x="0" y="1146"/>
                </a:lnTo>
                <a:lnTo>
                  <a:pt x="0" y="1145"/>
                </a:lnTo>
                <a:lnTo>
                  <a:pt x="2" y="1145"/>
                </a:lnTo>
                <a:lnTo>
                  <a:pt x="2" y="1143"/>
                </a:lnTo>
                <a:lnTo>
                  <a:pt x="2" y="1142"/>
                </a:lnTo>
                <a:lnTo>
                  <a:pt x="3" y="1142"/>
                </a:lnTo>
                <a:lnTo>
                  <a:pt x="3" y="1141"/>
                </a:lnTo>
                <a:lnTo>
                  <a:pt x="3" y="1136"/>
                </a:lnTo>
                <a:lnTo>
                  <a:pt x="3" y="1135"/>
                </a:lnTo>
                <a:lnTo>
                  <a:pt x="4" y="1135"/>
                </a:lnTo>
                <a:lnTo>
                  <a:pt x="4" y="1134"/>
                </a:lnTo>
                <a:lnTo>
                  <a:pt x="4" y="1132"/>
                </a:lnTo>
                <a:lnTo>
                  <a:pt x="5" y="1132"/>
                </a:lnTo>
                <a:lnTo>
                  <a:pt x="5" y="1131"/>
                </a:lnTo>
                <a:lnTo>
                  <a:pt x="5" y="1130"/>
                </a:lnTo>
                <a:lnTo>
                  <a:pt x="6" y="1130"/>
                </a:lnTo>
                <a:lnTo>
                  <a:pt x="8" y="1130"/>
                </a:lnTo>
                <a:lnTo>
                  <a:pt x="9" y="1130"/>
                </a:lnTo>
                <a:lnTo>
                  <a:pt x="10" y="1130"/>
                </a:lnTo>
                <a:lnTo>
                  <a:pt x="10" y="1131"/>
                </a:lnTo>
                <a:lnTo>
                  <a:pt x="11" y="1131"/>
                </a:lnTo>
                <a:lnTo>
                  <a:pt x="13" y="1131"/>
                </a:lnTo>
                <a:lnTo>
                  <a:pt x="13" y="1132"/>
                </a:lnTo>
                <a:lnTo>
                  <a:pt x="14" y="1132"/>
                </a:lnTo>
                <a:lnTo>
                  <a:pt x="15" y="1132"/>
                </a:lnTo>
                <a:lnTo>
                  <a:pt x="16" y="1132"/>
                </a:lnTo>
                <a:lnTo>
                  <a:pt x="18" y="1132"/>
                </a:lnTo>
                <a:lnTo>
                  <a:pt x="20" y="1134"/>
                </a:lnTo>
                <a:lnTo>
                  <a:pt x="21" y="1134"/>
                </a:lnTo>
                <a:lnTo>
                  <a:pt x="21" y="1135"/>
                </a:lnTo>
                <a:lnTo>
                  <a:pt x="25" y="1137"/>
                </a:lnTo>
                <a:lnTo>
                  <a:pt x="26" y="1138"/>
                </a:lnTo>
                <a:lnTo>
                  <a:pt x="27" y="1138"/>
                </a:lnTo>
                <a:lnTo>
                  <a:pt x="29" y="1138"/>
                </a:lnTo>
                <a:lnTo>
                  <a:pt x="30" y="1138"/>
                </a:lnTo>
                <a:lnTo>
                  <a:pt x="30" y="1137"/>
                </a:lnTo>
                <a:lnTo>
                  <a:pt x="31" y="1137"/>
                </a:lnTo>
                <a:lnTo>
                  <a:pt x="31" y="1136"/>
                </a:lnTo>
                <a:lnTo>
                  <a:pt x="31" y="1135"/>
                </a:lnTo>
                <a:lnTo>
                  <a:pt x="31" y="1134"/>
                </a:lnTo>
                <a:lnTo>
                  <a:pt x="31" y="1132"/>
                </a:lnTo>
                <a:lnTo>
                  <a:pt x="32" y="1132"/>
                </a:lnTo>
                <a:lnTo>
                  <a:pt x="32" y="1131"/>
                </a:lnTo>
                <a:lnTo>
                  <a:pt x="34" y="1131"/>
                </a:lnTo>
                <a:lnTo>
                  <a:pt x="35" y="1131"/>
                </a:lnTo>
                <a:lnTo>
                  <a:pt x="35" y="1130"/>
                </a:lnTo>
                <a:lnTo>
                  <a:pt x="36" y="1130"/>
                </a:lnTo>
                <a:lnTo>
                  <a:pt x="36" y="1129"/>
                </a:lnTo>
                <a:lnTo>
                  <a:pt x="36" y="1127"/>
                </a:lnTo>
                <a:lnTo>
                  <a:pt x="35" y="1126"/>
                </a:lnTo>
                <a:lnTo>
                  <a:pt x="36" y="1126"/>
                </a:lnTo>
                <a:lnTo>
                  <a:pt x="36" y="1125"/>
                </a:lnTo>
                <a:lnTo>
                  <a:pt x="36" y="1124"/>
                </a:lnTo>
                <a:lnTo>
                  <a:pt x="37" y="1124"/>
                </a:lnTo>
                <a:lnTo>
                  <a:pt x="37" y="1122"/>
                </a:lnTo>
                <a:lnTo>
                  <a:pt x="38" y="1122"/>
                </a:lnTo>
                <a:lnTo>
                  <a:pt x="38" y="1121"/>
                </a:lnTo>
                <a:lnTo>
                  <a:pt x="40" y="1121"/>
                </a:lnTo>
                <a:lnTo>
                  <a:pt x="41" y="1121"/>
                </a:lnTo>
                <a:lnTo>
                  <a:pt x="42" y="1121"/>
                </a:lnTo>
                <a:lnTo>
                  <a:pt x="43" y="1121"/>
                </a:lnTo>
                <a:lnTo>
                  <a:pt x="43" y="1122"/>
                </a:lnTo>
                <a:lnTo>
                  <a:pt x="45" y="1122"/>
                </a:lnTo>
                <a:lnTo>
                  <a:pt x="46" y="1122"/>
                </a:lnTo>
                <a:lnTo>
                  <a:pt x="46" y="1121"/>
                </a:lnTo>
                <a:lnTo>
                  <a:pt x="47" y="1121"/>
                </a:lnTo>
                <a:lnTo>
                  <a:pt x="47" y="1120"/>
                </a:lnTo>
                <a:lnTo>
                  <a:pt x="48" y="1120"/>
                </a:lnTo>
                <a:lnTo>
                  <a:pt x="50" y="1120"/>
                </a:lnTo>
                <a:lnTo>
                  <a:pt x="51" y="1120"/>
                </a:lnTo>
                <a:lnTo>
                  <a:pt x="51" y="1121"/>
                </a:lnTo>
                <a:lnTo>
                  <a:pt x="52" y="1122"/>
                </a:lnTo>
                <a:lnTo>
                  <a:pt x="53" y="1122"/>
                </a:lnTo>
                <a:lnTo>
                  <a:pt x="54" y="1124"/>
                </a:lnTo>
                <a:lnTo>
                  <a:pt x="56" y="1124"/>
                </a:lnTo>
                <a:lnTo>
                  <a:pt x="57" y="1124"/>
                </a:lnTo>
                <a:lnTo>
                  <a:pt x="57" y="1125"/>
                </a:lnTo>
                <a:lnTo>
                  <a:pt x="58" y="1125"/>
                </a:lnTo>
                <a:lnTo>
                  <a:pt x="59" y="1125"/>
                </a:lnTo>
                <a:lnTo>
                  <a:pt x="61" y="1125"/>
                </a:lnTo>
                <a:lnTo>
                  <a:pt x="63" y="1125"/>
                </a:lnTo>
                <a:lnTo>
                  <a:pt x="64" y="1125"/>
                </a:lnTo>
                <a:lnTo>
                  <a:pt x="66" y="1125"/>
                </a:lnTo>
                <a:lnTo>
                  <a:pt x="67" y="1124"/>
                </a:lnTo>
                <a:lnTo>
                  <a:pt x="68" y="1124"/>
                </a:lnTo>
                <a:lnTo>
                  <a:pt x="69" y="1124"/>
                </a:lnTo>
                <a:lnTo>
                  <a:pt x="70" y="1124"/>
                </a:lnTo>
                <a:lnTo>
                  <a:pt x="70" y="1122"/>
                </a:lnTo>
                <a:lnTo>
                  <a:pt x="72" y="1122"/>
                </a:lnTo>
                <a:lnTo>
                  <a:pt x="72" y="1121"/>
                </a:lnTo>
                <a:lnTo>
                  <a:pt x="73" y="1121"/>
                </a:lnTo>
                <a:lnTo>
                  <a:pt x="73" y="1120"/>
                </a:lnTo>
                <a:lnTo>
                  <a:pt x="73" y="1119"/>
                </a:lnTo>
                <a:lnTo>
                  <a:pt x="74" y="1118"/>
                </a:lnTo>
                <a:lnTo>
                  <a:pt x="74" y="1116"/>
                </a:lnTo>
                <a:lnTo>
                  <a:pt x="74" y="1111"/>
                </a:lnTo>
                <a:lnTo>
                  <a:pt x="75" y="1106"/>
                </a:lnTo>
                <a:lnTo>
                  <a:pt x="75" y="1105"/>
                </a:lnTo>
                <a:lnTo>
                  <a:pt x="75" y="1104"/>
                </a:lnTo>
                <a:lnTo>
                  <a:pt x="77" y="1104"/>
                </a:lnTo>
                <a:lnTo>
                  <a:pt x="77" y="1103"/>
                </a:lnTo>
                <a:lnTo>
                  <a:pt x="77" y="1102"/>
                </a:lnTo>
                <a:lnTo>
                  <a:pt x="78" y="1102"/>
                </a:lnTo>
                <a:lnTo>
                  <a:pt x="78" y="1100"/>
                </a:lnTo>
                <a:lnTo>
                  <a:pt x="78" y="1099"/>
                </a:lnTo>
                <a:lnTo>
                  <a:pt x="78" y="1098"/>
                </a:lnTo>
                <a:lnTo>
                  <a:pt x="78" y="1097"/>
                </a:lnTo>
                <a:lnTo>
                  <a:pt x="78" y="1095"/>
                </a:lnTo>
                <a:lnTo>
                  <a:pt x="77" y="1095"/>
                </a:lnTo>
                <a:lnTo>
                  <a:pt x="77" y="1094"/>
                </a:lnTo>
                <a:lnTo>
                  <a:pt x="77" y="1093"/>
                </a:lnTo>
                <a:lnTo>
                  <a:pt x="77" y="1092"/>
                </a:lnTo>
                <a:lnTo>
                  <a:pt x="77" y="1090"/>
                </a:lnTo>
                <a:lnTo>
                  <a:pt x="77" y="1089"/>
                </a:lnTo>
                <a:lnTo>
                  <a:pt x="77" y="1088"/>
                </a:lnTo>
                <a:lnTo>
                  <a:pt x="78" y="1087"/>
                </a:lnTo>
                <a:lnTo>
                  <a:pt x="82" y="1084"/>
                </a:lnTo>
                <a:lnTo>
                  <a:pt x="83" y="1083"/>
                </a:lnTo>
                <a:lnTo>
                  <a:pt x="84" y="1083"/>
                </a:lnTo>
                <a:lnTo>
                  <a:pt x="85" y="1082"/>
                </a:lnTo>
                <a:lnTo>
                  <a:pt x="86" y="1081"/>
                </a:lnTo>
                <a:lnTo>
                  <a:pt x="86" y="1079"/>
                </a:lnTo>
                <a:lnTo>
                  <a:pt x="88" y="1079"/>
                </a:lnTo>
                <a:lnTo>
                  <a:pt x="88" y="1078"/>
                </a:lnTo>
                <a:lnTo>
                  <a:pt x="88" y="1077"/>
                </a:lnTo>
                <a:lnTo>
                  <a:pt x="89" y="1077"/>
                </a:lnTo>
                <a:lnTo>
                  <a:pt x="89" y="1076"/>
                </a:lnTo>
                <a:lnTo>
                  <a:pt x="89" y="1074"/>
                </a:lnTo>
                <a:lnTo>
                  <a:pt x="89" y="1073"/>
                </a:lnTo>
                <a:lnTo>
                  <a:pt x="90" y="1073"/>
                </a:lnTo>
                <a:lnTo>
                  <a:pt x="90" y="1072"/>
                </a:lnTo>
                <a:lnTo>
                  <a:pt x="91" y="1072"/>
                </a:lnTo>
                <a:lnTo>
                  <a:pt x="91" y="1071"/>
                </a:lnTo>
                <a:lnTo>
                  <a:pt x="93" y="1071"/>
                </a:lnTo>
                <a:lnTo>
                  <a:pt x="94" y="1071"/>
                </a:lnTo>
                <a:lnTo>
                  <a:pt x="95" y="1071"/>
                </a:lnTo>
                <a:lnTo>
                  <a:pt x="96" y="1071"/>
                </a:lnTo>
                <a:lnTo>
                  <a:pt x="98" y="1071"/>
                </a:lnTo>
                <a:lnTo>
                  <a:pt x="98" y="1072"/>
                </a:lnTo>
                <a:lnTo>
                  <a:pt x="101" y="1074"/>
                </a:lnTo>
                <a:lnTo>
                  <a:pt x="101" y="1076"/>
                </a:lnTo>
                <a:lnTo>
                  <a:pt x="102" y="1076"/>
                </a:lnTo>
                <a:lnTo>
                  <a:pt x="102" y="1077"/>
                </a:lnTo>
                <a:lnTo>
                  <a:pt x="102" y="1078"/>
                </a:lnTo>
                <a:lnTo>
                  <a:pt x="104" y="1078"/>
                </a:lnTo>
                <a:lnTo>
                  <a:pt x="105" y="1078"/>
                </a:lnTo>
                <a:lnTo>
                  <a:pt x="105" y="1079"/>
                </a:lnTo>
                <a:lnTo>
                  <a:pt x="106" y="1079"/>
                </a:lnTo>
                <a:lnTo>
                  <a:pt x="106" y="1081"/>
                </a:lnTo>
                <a:lnTo>
                  <a:pt x="109" y="1083"/>
                </a:lnTo>
                <a:lnTo>
                  <a:pt x="109" y="1084"/>
                </a:lnTo>
                <a:lnTo>
                  <a:pt x="110" y="1084"/>
                </a:lnTo>
                <a:lnTo>
                  <a:pt x="110" y="1086"/>
                </a:lnTo>
                <a:lnTo>
                  <a:pt x="111" y="1086"/>
                </a:lnTo>
                <a:lnTo>
                  <a:pt x="112" y="1086"/>
                </a:lnTo>
                <a:lnTo>
                  <a:pt x="112" y="1087"/>
                </a:lnTo>
                <a:lnTo>
                  <a:pt x="114" y="1087"/>
                </a:lnTo>
                <a:lnTo>
                  <a:pt x="114" y="1088"/>
                </a:lnTo>
                <a:lnTo>
                  <a:pt x="115" y="1089"/>
                </a:lnTo>
                <a:lnTo>
                  <a:pt x="115" y="1088"/>
                </a:lnTo>
                <a:lnTo>
                  <a:pt x="118" y="1084"/>
                </a:lnTo>
                <a:lnTo>
                  <a:pt x="121" y="1079"/>
                </a:lnTo>
                <a:lnTo>
                  <a:pt x="121" y="1078"/>
                </a:lnTo>
                <a:lnTo>
                  <a:pt x="122" y="1078"/>
                </a:lnTo>
                <a:lnTo>
                  <a:pt x="122" y="1077"/>
                </a:lnTo>
                <a:lnTo>
                  <a:pt x="125" y="1071"/>
                </a:lnTo>
                <a:lnTo>
                  <a:pt x="126" y="1071"/>
                </a:lnTo>
                <a:lnTo>
                  <a:pt x="134" y="1066"/>
                </a:lnTo>
                <a:lnTo>
                  <a:pt x="136" y="1065"/>
                </a:lnTo>
                <a:lnTo>
                  <a:pt x="137" y="1065"/>
                </a:lnTo>
                <a:lnTo>
                  <a:pt x="138" y="1065"/>
                </a:lnTo>
                <a:lnTo>
                  <a:pt x="139" y="1065"/>
                </a:lnTo>
                <a:lnTo>
                  <a:pt x="139" y="1063"/>
                </a:lnTo>
                <a:lnTo>
                  <a:pt x="141" y="1063"/>
                </a:lnTo>
                <a:lnTo>
                  <a:pt x="142" y="1063"/>
                </a:lnTo>
                <a:lnTo>
                  <a:pt x="142" y="1062"/>
                </a:lnTo>
                <a:lnTo>
                  <a:pt x="143" y="1061"/>
                </a:lnTo>
                <a:lnTo>
                  <a:pt x="143" y="1060"/>
                </a:lnTo>
                <a:lnTo>
                  <a:pt x="142" y="1060"/>
                </a:lnTo>
                <a:lnTo>
                  <a:pt x="142" y="1058"/>
                </a:lnTo>
                <a:lnTo>
                  <a:pt x="141" y="1058"/>
                </a:lnTo>
                <a:lnTo>
                  <a:pt x="141" y="1057"/>
                </a:lnTo>
                <a:lnTo>
                  <a:pt x="141" y="1056"/>
                </a:lnTo>
                <a:lnTo>
                  <a:pt x="141" y="1055"/>
                </a:lnTo>
                <a:lnTo>
                  <a:pt x="141" y="1054"/>
                </a:lnTo>
                <a:lnTo>
                  <a:pt x="141" y="1052"/>
                </a:lnTo>
                <a:lnTo>
                  <a:pt x="141" y="1051"/>
                </a:lnTo>
                <a:lnTo>
                  <a:pt x="141" y="1050"/>
                </a:lnTo>
                <a:lnTo>
                  <a:pt x="141" y="1049"/>
                </a:lnTo>
                <a:lnTo>
                  <a:pt x="141" y="1047"/>
                </a:lnTo>
                <a:lnTo>
                  <a:pt x="139" y="1047"/>
                </a:lnTo>
                <a:lnTo>
                  <a:pt x="139" y="1046"/>
                </a:lnTo>
                <a:lnTo>
                  <a:pt x="139" y="1045"/>
                </a:lnTo>
                <a:lnTo>
                  <a:pt x="141" y="1045"/>
                </a:lnTo>
                <a:lnTo>
                  <a:pt x="139" y="1045"/>
                </a:lnTo>
                <a:lnTo>
                  <a:pt x="139" y="1044"/>
                </a:lnTo>
                <a:lnTo>
                  <a:pt x="139" y="1042"/>
                </a:lnTo>
                <a:lnTo>
                  <a:pt x="138" y="1042"/>
                </a:lnTo>
                <a:lnTo>
                  <a:pt x="138" y="1041"/>
                </a:lnTo>
                <a:lnTo>
                  <a:pt x="138" y="1040"/>
                </a:lnTo>
                <a:lnTo>
                  <a:pt x="137" y="1039"/>
                </a:lnTo>
                <a:lnTo>
                  <a:pt x="137" y="1038"/>
                </a:lnTo>
                <a:lnTo>
                  <a:pt x="136" y="1038"/>
                </a:lnTo>
                <a:lnTo>
                  <a:pt x="136" y="1036"/>
                </a:lnTo>
                <a:lnTo>
                  <a:pt x="136" y="1035"/>
                </a:lnTo>
                <a:lnTo>
                  <a:pt x="134" y="1035"/>
                </a:lnTo>
                <a:lnTo>
                  <a:pt x="134" y="1034"/>
                </a:lnTo>
                <a:lnTo>
                  <a:pt x="134" y="1033"/>
                </a:lnTo>
                <a:lnTo>
                  <a:pt x="134" y="1031"/>
                </a:lnTo>
                <a:lnTo>
                  <a:pt x="134" y="1030"/>
                </a:lnTo>
                <a:lnTo>
                  <a:pt x="133" y="1030"/>
                </a:lnTo>
                <a:lnTo>
                  <a:pt x="133" y="1029"/>
                </a:lnTo>
                <a:lnTo>
                  <a:pt x="133" y="1028"/>
                </a:lnTo>
                <a:lnTo>
                  <a:pt x="127" y="1017"/>
                </a:lnTo>
                <a:lnTo>
                  <a:pt x="126" y="983"/>
                </a:lnTo>
                <a:lnTo>
                  <a:pt x="126" y="978"/>
                </a:lnTo>
                <a:lnTo>
                  <a:pt x="126" y="967"/>
                </a:lnTo>
                <a:lnTo>
                  <a:pt x="126" y="966"/>
                </a:lnTo>
                <a:lnTo>
                  <a:pt x="126" y="965"/>
                </a:lnTo>
                <a:lnTo>
                  <a:pt x="127" y="964"/>
                </a:lnTo>
                <a:lnTo>
                  <a:pt x="127" y="962"/>
                </a:lnTo>
                <a:lnTo>
                  <a:pt x="127" y="961"/>
                </a:lnTo>
                <a:lnTo>
                  <a:pt x="127" y="960"/>
                </a:lnTo>
                <a:lnTo>
                  <a:pt x="127" y="959"/>
                </a:lnTo>
                <a:lnTo>
                  <a:pt x="127" y="957"/>
                </a:lnTo>
                <a:lnTo>
                  <a:pt x="128" y="956"/>
                </a:lnTo>
                <a:lnTo>
                  <a:pt x="128" y="955"/>
                </a:lnTo>
                <a:lnTo>
                  <a:pt x="128" y="954"/>
                </a:lnTo>
                <a:lnTo>
                  <a:pt x="130" y="948"/>
                </a:lnTo>
                <a:lnTo>
                  <a:pt x="130" y="935"/>
                </a:lnTo>
                <a:lnTo>
                  <a:pt x="130" y="933"/>
                </a:lnTo>
                <a:lnTo>
                  <a:pt x="128" y="922"/>
                </a:lnTo>
                <a:lnTo>
                  <a:pt x="127" y="913"/>
                </a:lnTo>
                <a:lnTo>
                  <a:pt x="127" y="905"/>
                </a:lnTo>
                <a:lnTo>
                  <a:pt x="126" y="896"/>
                </a:lnTo>
                <a:lnTo>
                  <a:pt x="127" y="889"/>
                </a:lnTo>
                <a:lnTo>
                  <a:pt x="126" y="886"/>
                </a:lnTo>
                <a:lnTo>
                  <a:pt x="126" y="879"/>
                </a:lnTo>
                <a:lnTo>
                  <a:pt x="126" y="875"/>
                </a:lnTo>
                <a:lnTo>
                  <a:pt x="122" y="858"/>
                </a:lnTo>
                <a:lnTo>
                  <a:pt x="122" y="847"/>
                </a:lnTo>
                <a:lnTo>
                  <a:pt x="120" y="838"/>
                </a:lnTo>
                <a:lnTo>
                  <a:pt x="134" y="801"/>
                </a:lnTo>
                <a:lnTo>
                  <a:pt x="137" y="799"/>
                </a:lnTo>
                <a:lnTo>
                  <a:pt x="137" y="797"/>
                </a:lnTo>
                <a:lnTo>
                  <a:pt x="141" y="791"/>
                </a:lnTo>
                <a:lnTo>
                  <a:pt x="150" y="767"/>
                </a:lnTo>
                <a:lnTo>
                  <a:pt x="161" y="741"/>
                </a:lnTo>
                <a:lnTo>
                  <a:pt x="163" y="724"/>
                </a:lnTo>
                <a:lnTo>
                  <a:pt x="163" y="721"/>
                </a:lnTo>
                <a:lnTo>
                  <a:pt x="163" y="719"/>
                </a:lnTo>
                <a:lnTo>
                  <a:pt x="164" y="717"/>
                </a:lnTo>
                <a:lnTo>
                  <a:pt x="166" y="710"/>
                </a:lnTo>
                <a:lnTo>
                  <a:pt x="166" y="699"/>
                </a:lnTo>
                <a:lnTo>
                  <a:pt x="166" y="695"/>
                </a:lnTo>
                <a:lnTo>
                  <a:pt x="168" y="692"/>
                </a:lnTo>
                <a:lnTo>
                  <a:pt x="169" y="688"/>
                </a:lnTo>
                <a:lnTo>
                  <a:pt x="169" y="684"/>
                </a:lnTo>
                <a:lnTo>
                  <a:pt x="169" y="682"/>
                </a:lnTo>
                <a:lnTo>
                  <a:pt x="250" y="648"/>
                </a:lnTo>
                <a:lnTo>
                  <a:pt x="315" y="612"/>
                </a:lnTo>
                <a:lnTo>
                  <a:pt x="331" y="603"/>
                </a:lnTo>
                <a:lnTo>
                  <a:pt x="362" y="636"/>
                </a:lnTo>
                <a:lnTo>
                  <a:pt x="353" y="636"/>
                </a:lnTo>
                <a:lnTo>
                  <a:pt x="340" y="639"/>
                </a:lnTo>
                <a:lnTo>
                  <a:pt x="339" y="641"/>
                </a:lnTo>
                <a:lnTo>
                  <a:pt x="335" y="642"/>
                </a:lnTo>
                <a:lnTo>
                  <a:pt x="333" y="644"/>
                </a:lnTo>
                <a:lnTo>
                  <a:pt x="331" y="645"/>
                </a:lnTo>
                <a:lnTo>
                  <a:pt x="329" y="648"/>
                </a:lnTo>
                <a:lnTo>
                  <a:pt x="325" y="653"/>
                </a:lnTo>
                <a:lnTo>
                  <a:pt x="321" y="657"/>
                </a:lnTo>
                <a:lnTo>
                  <a:pt x="315" y="660"/>
                </a:lnTo>
                <a:lnTo>
                  <a:pt x="312" y="662"/>
                </a:lnTo>
                <a:lnTo>
                  <a:pt x="307" y="671"/>
                </a:lnTo>
                <a:lnTo>
                  <a:pt x="305" y="674"/>
                </a:lnTo>
                <a:lnTo>
                  <a:pt x="303" y="677"/>
                </a:lnTo>
                <a:lnTo>
                  <a:pt x="298" y="682"/>
                </a:lnTo>
                <a:lnTo>
                  <a:pt x="297" y="683"/>
                </a:lnTo>
                <a:lnTo>
                  <a:pt x="296" y="689"/>
                </a:lnTo>
                <a:lnTo>
                  <a:pt x="296" y="693"/>
                </a:lnTo>
                <a:lnTo>
                  <a:pt x="294" y="695"/>
                </a:lnTo>
                <a:lnTo>
                  <a:pt x="292" y="696"/>
                </a:lnTo>
                <a:lnTo>
                  <a:pt x="288" y="699"/>
                </a:lnTo>
                <a:lnTo>
                  <a:pt x="287" y="701"/>
                </a:lnTo>
                <a:lnTo>
                  <a:pt x="283" y="710"/>
                </a:lnTo>
                <a:lnTo>
                  <a:pt x="283" y="714"/>
                </a:lnTo>
                <a:lnTo>
                  <a:pt x="283" y="715"/>
                </a:lnTo>
                <a:lnTo>
                  <a:pt x="286" y="717"/>
                </a:lnTo>
                <a:lnTo>
                  <a:pt x="288" y="720"/>
                </a:lnTo>
                <a:lnTo>
                  <a:pt x="297" y="725"/>
                </a:lnTo>
                <a:lnTo>
                  <a:pt x="299" y="728"/>
                </a:lnTo>
                <a:lnTo>
                  <a:pt x="307" y="738"/>
                </a:lnTo>
                <a:lnTo>
                  <a:pt x="312" y="742"/>
                </a:lnTo>
                <a:lnTo>
                  <a:pt x="315" y="743"/>
                </a:lnTo>
                <a:lnTo>
                  <a:pt x="325" y="753"/>
                </a:lnTo>
                <a:lnTo>
                  <a:pt x="330" y="757"/>
                </a:lnTo>
                <a:lnTo>
                  <a:pt x="333" y="757"/>
                </a:lnTo>
                <a:lnTo>
                  <a:pt x="342" y="759"/>
                </a:lnTo>
                <a:lnTo>
                  <a:pt x="352" y="762"/>
                </a:lnTo>
                <a:lnTo>
                  <a:pt x="369" y="774"/>
                </a:lnTo>
                <a:lnTo>
                  <a:pt x="374" y="775"/>
                </a:lnTo>
                <a:lnTo>
                  <a:pt x="379" y="777"/>
                </a:lnTo>
                <a:lnTo>
                  <a:pt x="383" y="778"/>
                </a:lnTo>
                <a:lnTo>
                  <a:pt x="392" y="777"/>
                </a:lnTo>
                <a:lnTo>
                  <a:pt x="395" y="777"/>
                </a:lnTo>
                <a:lnTo>
                  <a:pt x="411" y="780"/>
                </a:lnTo>
                <a:lnTo>
                  <a:pt x="419" y="783"/>
                </a:lnTo>
                <a:lnTo>
                  <a:pt x="427" y="785"/>
                </a:lnTo>
                <a:lnTo>
                  <a:pt x="435" y="790"/>
                </a:lnTo>
                <a:lnTo>
                  <a:pt x="447" y="793"/>
                </a:lnTo>
                <a:lnTo>
                  <a:pt x="457" y="794"/>
                </a:lnTo>
                <a:lnTo>
                  <a:pt x="465" y="800"/>
                </a:lnTo>
                <a:lnTo>
                  <a:pt x="480" y="799"/>
                </a:lnTo>
                <a:lnTo>
                  <a:pt x="489" y="794"/>
                </a:lnTo>
                <a:lnTo>
                  <a:pt x="496" y="793"/>
                </a:lnTo>
                <a:lnTo>
                  <a:pt x="499" y="794"/>
                </a:lnTo>
                <a:lnTo>
                  <a:pt x="502" y="791"/>
                </a:lnTo>
                <a:lnTo>
                  <a:pt x="505" y="791"/>
                </a:lnTo>
                <a:lnTo>
                  <a:pt x="516" y="790"/>
                </a:lnTo>
                <a:lnTo>
                  <a:pt x="523" y="790"/>
                </a:lnTo>
                <a:lnTo>
                  <a:pt x="531" y="791"/>
                </a:lnTo>
                <a:lnTo>
                  <a:pt x="537" y="793"/>
                </a:lnTo>
                <a:lnTo>
                  <a:pt x="540" y="794"/>
                </a:lnTo>
                <a:lnTo>
                  <a:pt x="542" y="796"/>
                </a:lnTo>
                <a:lnTo>
                  <a:pt x="544" y="800"/>
                </a:lnTo>
                <a:lnTo>
                  <a:pt x="545" y="802"/>
                </a:lnTo>
                <a:lnTo>
                  <a:pt x="548" y="804"/>
                </a:lnTo>
                <a:lnTo>
                  <a:pt x="558" y="806"/>
                </a:lnTo>
                <a:lnTo>
                  <a:pt x="574" y="809"/>
                </a:lnTo>
                <a:lnTo>
                  <a:pt x="584" y="801"/>
                </a:lnTo>
                <a:lnTo>
                  <a:pt x="593" y="802"/>
                </a:lnTo>
                <a:lnTo>
                  <a:pt x="601" y="800"/>
                </a:lnTo>
                <a:lnTo>
                  <a:pt x="608" y="795"/>
                </a:lnTo>
                <a:lnTo>
                  <a:pt x="616" y="795"/>
                </a:lnTo>
                <a:lnTo>
                  <a:pt x="618" y="795"/>
                </a:lnTo>
                <a:lnTo>
                  <a:pt x="623" y="794"/>
                </a:lnTo>
                <a:lnTo>
                  <a:pt x="627" y="794"/>
                </a:lnTo>
                <a:lnTo>
                  <a:pt x="643" y="796"/>
                </a:lnTo>
                <a:lnTo>
                  <a:pt x="649" y="796"/>
                </a:lnTo>
                <a:lnTo>
                  <a:pt x="665" y="796"/>
                </a:lnTo>
                <a:lnTo>
                  <a:pt x="666" y="796"/>
                </a:lnTo>
                <a:lnTo>
                  <a:pt x="668" y="794"/>
                </a:lnTo>
                <a:lnTo>
                  <a:pt x="672" y="793"/>
                </a:lnTo>
                <a:lnTo>
                  <a:pt x="675" y="793"/>
                </a:lnTo>
                <a:lnTo>
                  <a:pt x="678" y="794"/>
                </a:lnTo>
                <a:lnTo>
                  <a:pt x="686" y="796"/>
                </a:lnTo>
                <a:lnTo>
                  <a:pt x="692" y="797"/>
                </a:lnTo>
                <a:lnTo>
                  <a:pt x="702" y="801"/>
                </a:lnTo>
                <a:lnTo>
                  <a:pt x="704" y="802"/>
                </a:lnTo>
                <a:lnTo>
                  <a:pt x="710" y="810"/>
                </a:lnTo>
                <a:lnTo>
                  <a:pt x="716" y="812"/>
                </a:lnTo>
                <a:lnTo>
                  <a:pt x="718" y="812"/>
                </a:lnTo>
                <a:lnTo>
                  <a:pt x="719" y="810"/>
                </a:lnTo>
                <a:lnTo>
                  <a:pt x="720" y="807"/>
                </a:lnTo>
                <a:lnTo>
                  <a:pt x="720" y="805"/>
                </a:lnTo>
                <a:lnTo>
                  <a:pt x="724" y="801"/>
                </a:lnTo>
                <a:lnTo>
                  <a:pt x="725" y="799"/>
                </a:lnTo>
                <a:lnTo>
                  <a:pt x="724" y="796"/>
                </a:lnTo>
                <a:lnTo>
                  <a:pt x="723" y="796"/>
                </a:lnTo>
                <a:lnTo>
                  <a:pt x="716" y="795"/>
                </a:lnTo>
                <a:lnTo>
                  <a:pt x="709" y="791"/>
                </a:lnTo>
                <a:lnTo>
                  <a:pt x="708" y="789"/>
                </a:lnTo>
                <a:lnTo>
                  <a:pt x="707" y="786"/>
                </a:lnTo>
                <a:lnTo>
                  <a:pt x="708" y="785"/>
                </a:lnTo>
                <a:lnTo>
                  <a:pt x="709" y="784"/>
                </a:lnTo>
                <a:lnTo>
                  <a:pt x="709" y="783"/>
                </a:lnTo>
                <a:lnTo>
                  <a:pt x="709" y="781"/>
                </a:lnTo>
                <a:lnTo>
                  <a:pt x="709" y="780"/>
                </a:lnTo>
                <a:lnTo>
                  <a:pt x="710" y="779"/>
                </a:lnTo>
                <a:lnTo>
                  <a:pt x="719" y="779"/>
                </a:lnTo>
                <a:lnTo>
                  <a:pt x="721" y="778"/>
                </a:lnTo>
                <a:lnTo>
                  <a:pt x="725" y="775"/>
                </a:lnTo>
                <a:lnTo>
                  <a:pt x="729" y="770"/>
                </a:lnTo>
                <a:lnTo>
                  <a:pt x="732" y="765"/>
                </a:lnTo>
                <a:lnTo>
                  <a:pt x="735" y="762"/>
                </a:lnTo>
                <a:lnTo>
                  <a:pt x="739" y="759"/>
                </a:lnTo>
                <a:lnTo>
                  <a:pt x="746" y="756"/>
                </a:lnTo>
                <a:lnTo>
                  <a:pt x="758" y="751"/>
                </a:lnTo>
                <a:lnTo>
                  <a:pt x="775" y="744"/>
                </a:lnTo>
                <a:lnTo>
                  <a:pt x="778" y="742"/>
                </a:lnTo>
                <a:lnTo>
                  <a:pt x="780" y="737"/>
                </a:lnTo>
                <a:lnTo>
                  <a:pt x="784" y="728"/>
                </a:lnTo>
                <a:lnTo>
                  <a:pt x="785" y="726"/>
                </a:lnTo>
                <a:lnTo>
                  <a:pt x="789" y="724"/>
                </a:lnTo>
                <a:lnTo>
                  <a:pt x="811" y="709"/>
                </a:lnTo>
                <a:lnTo>
                  <a:pt x="816" y="709"/>
                </a:lnTo>
                <a:lnTo>
                  <a:pt x="817" y="708"/>
                </a:lnTo>
                <a:lnTo>
                  <a:pt x="825" y="705"/>
                </a:lnTo>
                <a:lnTo>
                  <a:pt x="827" y="704"/>
                </a:lnTo>
                <a:lnTo>
                  <a:pt x="833" y="705"/>
                </a:lnTo>
                <a:lnTo>
                  <a:pt x="841" y="705"/>
                </a:lnTo>
                <a:lnTo>
                  <a:pt x="846" y="705"/>
                </a:lnTo>
                <a:lnTo>
                  <a:pt x="852" y="704"/>
                </a:lnTo>
                <a:lnTo>
                  <a:pt x="858" y="700"/>
                </a:lnTo>
                <a:lnTo>
                  <a:pt x="863" y="699"/>
                </a:lnTo>
                <a:lnTo>
                  <a:pt x="867" y="696"/>
                </a:lnTo>
                <a:lnTo>
                  <a:pt x="869" y="699"/>
                </a:lnTo>
                <a:lnTo>
                  <a:pt x="873" y="703"/>
                </a:lnTo>
                <a:lnTo>
                  <a:pt x="874" y="706"/>
                </a:lnTo>
                <a:lnTo>
                  <a:pt x="869" y="721"/>
                </a:lnTo>
                <a:lnTo>
                  <a:pt x="867" y="726"/>
                </a:lnTo>
                <a:lnTo>
                  <a:pt x="863" y="732"/>
                </a:lnTo>
                <a:lnTo>
                  <a:pt x="854" y="743"/>
                </a:lnTo>
                <a:lnTo>
                  <a:pt x="851" y="748"/>
                </a:lnTo>
                <a:lnTo>
                  <a:pt x="849" y="751"/>
                </a:lnTo>
                <a:lnTo>
                  <a:pt x="849" y="752"/>
                </a:lnTo>
                <a:lnTo>
                  <a:pt x="852" y="756"/>
                </a:lnTo>
                <a:lnTo>
                  <a:pt x="858" y="759"/>
                </a:lnTo>
                <a:lnTo>
                  <a:pt x="863" y="762"/>
                </a:lnTo>
                <a:lnTo>
                  <a:pt x="867" y="761"/>
                </a:lnTo>
                <a:lnTo>
                  <a:pt x="871" y="759"/>
                </a:lnTo>
                <a:lnTo>
                  <a:pt x="874" y="758"/>
                </a:lnTo>
                <a:lnTo>
                  <a:pt x="880" y="758"/>
                </a:lnTo>
                <a:lnTo>
                  <a:pt x="886" y="758"/>
                </a:lnTo>
                <a:lnTo>
                  <a:pt x="894" y="759"/>
                </a:lnTo>
                <a:lnTo>
                  <a:pt x="913" y="765"/>
                </a:lnTo>
                <a:lnTo>
                  <a:pt x="918" y="764"/>
                </a:lnTo>
                <a:lnTo>
                  <a:pt x="924" y="759"/>
                </a:lnTo>
                <a:lnTo>
                  <a:pt x="928" y="757"/>
                </a:lnTo>
                <a:lnTo>
                  <a:pt x="931" y="756"/>
                </a:lnTo>
                <a:lnTo>
                  <a:pt x="937" y="756"/>
                </a:lnTo>
                <a:lnTo>
                  <a:pt x="942" y="753"/>
                </a:lnTo>
                <a:lnTo>
                  <a:pt x="943" y="752"/>
                </a:lnTo>
                <a:lnTo>
                  <a:pt x="947" y="744"/>
                </a:lnTo>
                <a:lnTo>
                  <a:pt x="948" y="740"/>
                </a:lnTo>
                <a:lnTo>
                  <a:pt x="949" y="735"/>
                </a:lnTo>
                <a:lnTo>
                  <a:pt x="950" y="731"/>
                </a:lnTo>
                <a:lnTo>
                  <a:pt x="953" y="727"/>
                </a:lnTo>
                <a:lnTo>
                  <a:pt x="956" y="725"/>
                </a:lnTo>
                <a:lnTo>
                  <a:pt x="959" y="724"/>
                </a:lnTo>
                <a:lnTo>
                  <a:pt x="959" y="720"/>
                </a:lnTo>
                <a:lnTo>
                  <a:pt x="963" y="710"/>
                </a:lnTo>
                <a:lnTo>
                  <a:pt x="964" y="703"/>
                </a:lnTo>
                <a:lnTo>
                  <a:pt x="966" y="696"/>
                </a:lnTo>
                <a:lnTo>
                  <a:pt x="967" y="695"/>
                </a:lnTo>
                <a:lnTo>
                  <a:pt x="970" y="693"/>
                </a:lnTo>
                <a:lnTo>
                  <a:pt x="970" y="692"/>
                </a:lnTo>
                <a:lnTo>
                  <a:pt x="969" y="685"/>
                </a:lnTo>
                <a:lnTo>
                  <a:pt x="979" y="683"/>
                </a:lnTo>
                <a:lnTo>
                  <a:pt x="982" y="684"/>
                </a:lnTo>
                <a:lnTo>
                  <a:pt x="986" y="687"/>
                </a:lnTo>
                <a:lnTo>
                  <a:pt x="988" y="685"/>
                </a:lnTo>
                <a:lnTo>
                  <a:pt x="998" y="674"/>
                </a:lnTo>
                <a:lnTo>
                  <a:pt x="1001" y="676"/>
                </a:lnTo>
                <a:lnTo>
                  <a:pt x="1003" y="678"/>
                </a:lnTo>
                <a:lnTo>
                  <a:pt x="1007" y="677"/>
                </a:lnTo>
                <a:lnTo>
                  <a:pt x="1013" y="674"/>
                </a:lnTo>
                <a:lnTo>
                  <a:pt x="1014" y="676"/>
                </a:lnTo>
                <a:lnTo>
                  <a:pt x="1017" y="679"/>
                </a:lnTo>
                <a:lnTo>
                  <a:pt x="1018" y="680"/>
                </a:lnTo>
                <a:lnTo>
                  <a:pt x="1019" y="680"/>
                </a:lnTo>
                <a:lnTo>
                  <a:pt x="1020" y="680"/>
                </a:lnTo>
                <a:lnTo>
                  <a:pt x="1022" y="678"/>
                </a:lnTo>
                <a:lnTo>
                  <a:pt x="1022" y="676"/>
                </a:lnTo>
                <a:lnTo>
                  <a:pt x="1022" y="674"/>
                </a:lnTo>
                <a:lnTo>
                  <a:pt x="1025" y="673"/>
                </a:lnTo>
                <a:lnTo>
                  <a:pt x="1030" y="669"/>
                </a:lnTo>
                <a:lnTo>
                  <a:pt x="1033" y="667"/>
                </a:lnTo>
                <a:lnTo>
                  <a:pt x="1040" y="661"/>
                </a:lnTo>
                <a:lnTo>
                  <a:pt x="1044" y="657"/>
                </a:lnTo>
                <a:lnTo>
                  <a:pt x="1049" y="653"/>
                </a:lnTo>
                <a:lnTo>
                  <a:pt x="1050" y="651"/>
                </a:lnTo>
                <a:lnTo>
                  <a:pt x="1051" y="650"/>
                </a:lnTo>
                <a:lnTo>
                  <a:pt x="1054" y="647"/>
                </a:lnTo>
                <a:lnTo>
                  <a:pt x="1054" y="644"/>
                </a:lnTo>
                <a:lnTo>
                  <a:pt x="1055" y="642"/>
                </a:lnTo>
                <a:lnTo>
                  <a:pt x="1058" y="642"/>
                </a:lnTo>
                <a:lnTo>
                  <a:pt x="1060" y="641"/>
                </a:lnTo>
                <a:lnTo>
                  <a:pt x="1061" y="637"/>
                </a:lnTo>
                <a:lnTo>
                  <a:pt x="1061" y="635"/>
                </a:lnTo>
                <a:lnTo>
                  <a:pt x="1062" y="630"/>
                </a:lnTo>
                <a:lnTo>
                  <a:pt x="1061" y="626"/>
                </a:lnTo>
                <a:lnTo>
                  <a:pt x="1060" y="621"/>
                </a:lnTo>
                <a:lnTo>
                  <a:pt x="1060" y="618"/>
                </a:lnTo>
                <a:lnTo>
                  <a:pt x="1058" y="614"/>
                </a:lnTo>
                <a:lnTo>
                  <a:pt x="1057" y="612"/>
                </a:lnTo>
                <a:lnTo>
                  <a:pt x="1058" y="608"/>
                </a:lnTo>
                <a:lnTo>
                  <a:pt x="1057" y="604"/>
                </a:lnTo>
                <a:lnTo>
                  <a:pt x="1061" y="598"/>
                </a:lnTo>
                <a:lnTo>
                  <a:pt x="1061" y="596"/>
                </a:lnTo>
                <a:lnTo>
                  <a:pt x="1061" y="593"/>
                </a:lnTo>
                <a:lnTo>
                  <a:pt x="1061" y="591"/>
                </a:lnTo>
                <a:lnTo>
                  <a:pt x="1057" y="586"/>
                </a:lnTo>
                <a:lnTo>
                  <a:pt x="1055" y="580"/>
                </a:lnTo>
                <a:lnTo>
                  <a:pt x="1054" y="578"/>
                </a:lnTo>
                <a:lnTo>
                  <a:pt x="1050" y="575"/>
                </a:lnTo>
                <a:lnTo>
                  <a:pt x="1047" y="573"/>
                </a:lnTo>
                <a:lnTo>
                  <a:pt x="1047" y="571"/>
                </a:lnTo>
                <a:lnTo>
                  <a:pt x="1045" y="562"/>
                </a:lnTo>
                <a:lnTo>
                  <a:pt x="1046" y="559"/>
                </a:lnTo>
                <a:lnTo>
                  <a:pt x="1047" y="557"/>
                </a:lnTo>
                <a:lnTo>
                  <a:pt x="1050" y="556"/>
                </a:lnTo>
                <a:lnTo>
                  <a:pt x="1056" y="551"/>
                </a:lnTo>
                <a:lnTo>
                  <a:pt x="1055" y="549"/>
                </a:lnTo>
                <a:lnTo>
                  <a:pt x="1054" y="548"/>
                </a:lnTo>
                <a:lnTo>
                  <a:pt x="1052" y="540"/>
                </a:lnTo>
                <a:lnTo>
                  <a:pt x="1051" y="538"/>
                </a:lnTo>
                <a:lnTo>
                  <a:pt x="1052" y="536"/>
                </a:lnTo>
                <a:lnTo>
                  <a:pt x="1052" y="535"/>
                </a:lnTo>
                <a:lnTo>
                  <a:pt x="1052" y="534"/>
                </a:lnTo>
                <a:lnTo>
                  <a:pt x="1050" y="533"/>
                </a:lnTo>
                <a:lnTo>
                  <a:pt x="1049" y="532"/>
                </a:lnTo>
                <a:lnTo>
                  <a:pt x="1049" y="530"/>
                </a:lnTo>
                <a:lnTo>
                  <a:pt x="1055" y="528"/>
                </a:lnTo>
                <a:lnTo>
                  <a:pt x="1061" y="528"/>
                </a:lnTo>
                <a:lnTo>
                  <a:pt x="1063" y="527"/>
                </a:lnTo>
                <a:lnTo>
                  <a:pt x="1067" y="527"/>
                </a:lnTo>
                <a:lnTo>
                  <a:pt x="1071" y="525"/>
                </a:lnTo>
                <a:lnTo>
                  <a:pt x="1076" y="523"/>
                </a:lnTo>
                <a:lnTo>
                  <a:pt x="1077" y="522"/>
                </a:lnTo>
                <a:lnTo>
                  <a:pt x="1078" y="519"/>
                </a:lnTo>
                <a:lnTo>
                  <a:pt x="1081" y="508"/>
                </a:lnTo>
                <a:lnTo>
                  <a:pt x="1083" y="504"/>
                </a:lnTo>
                <a:lnTo>
                  <a:pt x="1084" y="498"/>
                </a:lnTo>
                <a:lnTo>
                  <a:pt x="1084" y="495"/>
                </a:lnTo>
                <a:lnTo>
                  <a:pt x="1090" y="493"/>
                </a:lnTo>
                <a:lnTo>
                  <a:pt x="1093" y="491"/>
                </a:lnTo>
                <a:lnTo>
                  <a:pt x="1094" y="490"/>
                </a:lnTo>
                <a:lnTo>
                  <a:pt x="1095" y="485"/>
                </a:lnTo>
                <a:lnTo>
                  <a:pt x="1097" y="479"/>
                </a:lnTo>
                <a:lnTo>
                  <a:pt x="1097" y="475"/>
                </a:lnTo>
                <a:lnTo>
                  <a:pt x="1104" y="469"/>
                </a:lnTo>
                <a:lnTo>
                  <a:pt x="1108" y="465"/>
                </a:lnTo>
                <a:lnTo>
                  <a:pt x="1109" y="456"/>
                </a:lnTo>
                <a:lnTo>
                  <a:pt x="1110" y="450"/>
                </a:lnTo>
                <a:lnTo>
                  <a:pt x="1110" y="443"/>
                </a:lnTo>
                <a:lnTo>
                  <a:pt x="1111" y="442"/>
                </a:lnTo>
                <a:lnTo>
                  <a:pt x="1114" y="442"/>
                </a:lnTo>
                <a:lnTo>
                  <a:pt x="1116" y="440"/>
                </a:lnTo>
                <a:lnTo>
                  <a:pt x="1120" y="440"/>
                </a:lnTo>
                <a:lnTo>
                  <a:pt x="1126" y="442"/>
                </a:lnTo>
                <a:lnTo>
                  <a:pt x="1129" y="442"/>
                </a:lnTo>
                <a:lnTo>
                  <a:pt x="1130" y="442"/>
                </a:lnTo>
                <a:lnTo>
                  <a:pt x="1136" y="437"/>
                </a:lnTo>
                <a:lnTo>
                  <a:pt x="1138" y="433"/>
                </a:lnTo>
                <a:lnTo>
                  <a:pt x="1138" y="432"/>
                </a:lnTo>
                <a:lnTo>
                  <a:pt x="1138" y="431"/>
                </a:lnTo>
                <a:lnTo>
                  <a:pt x="1135" y="423"/>
                </a:lnTo>
                <a:lnTo>
                  <a:pt x="1134" y="422"/>
                </a:lnTo>
                <a:lnTo>
                  <a:pt x="1134" y="418"/>
                </a:lnTo>
                <a:lnTo>
                  <a:pt x="1136" y="416"/>
                </a:lnTo>
                <a:lnTo>
                  <a:pt x="1143" y="416"/>
                </a:lnTo>
                <a:lnTo>
                  <a:pt x="1150" y="417"/>
                </a:lnTo>
                <a:lnTo>
                  <a:pt x="1151" y="417"/>
                </a:lnTo>
                <a:lnTo>
                  <a:pt x="1152" y="417"/>
                </a:lnTo>
                <a:lnTo>
                  <a:pt x="1154" y="416"/>
                </a:lnTo>
                <a:lnTo>
                  <a:pt x="1157" y="415"/>
                </a:lnTo>
                <a:lnTo>
                  <a:pt x="1158" y="413"/>
                </a:lnTo>
                <a:lnTo>
                  <a:pt x="1158" y="411"/>
                </a:lnTo>
                <a:lnTo>
                  <a:pt x="1157" y="408"/>
                </a:lnTo>
                <a:lnTo>
                  <a:pt x="1156" y="406"/>
                </a:lnTo>
                <a:lnTo>
                  <a:pt x="1151" y="401"/>
                </a:lnTo>
                <a:lnTo>
                  <a:pt x="1145" y="399"/>
                </a:lnTo>
                <a:lnTo>
                  <a:pt x="1142" y="395"/>
                </a:lnTo>
                <a:lnTo>
                  <a:pt x="1140" y="392"/>
                </a:lnTo>
                <a:lnTo>
                  <a:pt x="1138" y="387"/>
                </a:lnTo>
                <a:lnTo>
                  <a:pt x="1137" y="384"/>
                </a:lnTo>
                <a:lnTo>
                  <a:pt x="1138" y="381"/>
                </a:lnTo>
                <a:lnTo>
                  <a:pt x="1137" y="375"/>
                </a:lnTo>
                <a:lnTo>
                  <a:pt x="1137" y="373"/>
                </a:lnTo>
                <a:lnTo>
                  <a:pt x="1136" y="367"/>
                </a:lnTo>
                <a:lnTo>
                  <a:pt x="1136" y="364"/>
                </a:lnTo>
                <a:lnTo>
                  <a:pt x="1137" y="360"/>
                </a:lnTo>
                <a:lnTo>
                  <a:pt x="1138" y="355"/>
                </a:lnTo>
                <a:lnTo>
                  <a:pt x="1141" y="353"/>
                </a:lnTo>
                <a:lnTo>
                  <a:pt x="1142" y="352"/>
                </a:lnTo>
                <a:lnTo>
                  <a:pt x="1148" y="351"/>
                </a:lnTo>
                <a:lnTo>
                  <a:pt x="1158" y="349"/>
                </a:lnTo>
                <a:lnTo>
                  <a:pt x="1163" y="347"/>
                </a:lnTo>
                <a:lnTo>
                  <a:pt x="1166" y="346"/>
                </a:lnTo>
                <a:lnTo>
                  <a:pt x="1170" y="343"/>
                </a:lnTo>
                <a:lnTo>
                  <a:pt x="1179" y="343"/>
                </a:lnTo>
                <a:lnTo>
                  <a:pt x="1180" y="342"/>
                </a:lnTo>
                <a:lnTo>
                  <a:pt x="1180" y="339"/>
                </a:lnTo>
                <a:lnTo>
                  <a:pt x="1182" y="337"/>
                </a:lnTo>
                <a:lnTo>
                  <a:pt x="1180" y="332"/>
                </a:lnTo>
                <a:lnTo>
                  <a:pt x="1178" y="325"/>
                </a:lnTo>
                <a:lnTo>
                  <a:pt x="1170" y="301"/>
                </a:lnTo>
                <a:lnTo>
                  <a:pt x="1168" y="290"/>
                </a:lnTo>
                <a:lnTo>
                  <a:pt x="1169" y="289"/>
                </a:lnTo>
                <a:lnTo>
                  <a:pt x="1169" y="288"/>
                </a:lnTo>
                <a:lnTo>
                  <a:pt x="1173" y="283"/>
                </a:lnTo>
                <a:lnTo>
                  <a:pt x="1175" y="282"/>
                </a:lnTo>
                <a:lnTo>
                  <a:pt x="1179" y="280"/>
                </a:lnTo>
                <a:lnTo>
                  <a:pt x="1183" y="278"/>
                </a:lnTo>
                <a:lnTo>
                  <a:pt x="1191" y="277"/>
                </a:lnTo>
                <a:lnTo>
                  <a:pt x="1198" y="275"/>
                </a:lnTo>
                <a:lnTo>
                  <a:pt x="1205" y="273"/>
                </a:lnTo>
                <a:lnTo>
                  <a:pt x="1206" y="271"/>
                </a:lnTo>
                <a:lnTo>
                  <a:pt x="1206" y="269"/>
                </a:lnTo>
                <a:lnTo>
                  <a:pt x="1207" y="267"/>
                </a:lnTo>
                <a:lnTo>
                  <a:pt x="1209" y="266"/>
                </a:lnTo>
                <a:lnTo>
                  <a:pt x="1209" y="264"/>
                </a:lnTo>
                <a:lnTo>
                  <a:pt x="1211" y="263"/>
                </a:lnTo>
                <a:lnTo>
                  <a:pt x="1212" y="262"/>
                </a:lnTo>
                <a:lnTo>
                  <a:pt x="1218" y="263"/>
                </a:lnTo>
                <a:lnTo>
                  <a:pt x="1221" y="263"/>
                </a:lnTo>
                <a:lnTo>
                  <a:pt x="1222" y="262"/>
                </a:lnTo>
                <a:lnTo>
                  <a:pt x="1223" y="261"/>
                </a:lnTo>
                <a:lnTo>
                  <a:pt x="1230" y="261"/>
                </a:lnTo>
                <a:lnTo>
                  <a:pt x="1231" y="259"/>
                </a:lnTo>
                <a:lnTo>
                  <a:pt x="1233" y="257"/>
                </a:lnTo>
                <a:lnTo>
                  <a:pt x="1236" y="256"/>
                </a:lnTo>
                <a:lnTo>
                  <a:pt x="1238" y="255"/>
                </a:lnTo>
                <a:lnTo>
                  <a:pt x="1241" y="251"/>
                </a:lnTo>
                <a:lnTo>
                  <a:pt x="1241" y="250"/>
                </a:lnTo>
                <a:lnTo>
                  <a:pt x="1246" y="247"/>
                </a:lnTo>
                <a:lnTo>
                  <a:pt x="1248" y="245"/>
                </a:lnTo>
                <a:lnTo>
                  <a:pt x="1253" y="243"/>
                </a:lnTo>
                <a:lnTo>
                  <a:pt x="1254" y="243"/>
                </a:lnTo>
                <a:lnTo>
                  <a:pt x="1255" y="242"/>
                </a:lnTo>
                <a:lnTo>
                  <a:pt x="1257" y="240"/>
                </a:lnTo>
                <a:lnTo>
                  <a:pt x="1257" y="234"/>
                </a:lnTo>
                <a:lnTo>
                  <a:pt x="1257" y="231"/>
                </a:lnTo>
                <a:lnTo>
                  <a:pt x="1253" y="225"/>
                </a:lnTo>
                <a:lnTo>
                  <a:pt x="1252" y="223"/>
                </a:lnTo>
                <a:lnTo>
                  <a:pt x="1252" y="221"/>
                </a:lnTo>
                <a:lnTo>
                  <a:pt x="1258" y="213"/>
                </a:lnTo>
                <a:lnTo>
                  <a:pt x="1258" y="208"/>
                </a:lnTo>
                <a:lnTo>
                  <a:pt x="1255" y="203"/>
                </a:lnTo>
                <a:lnTo>
                  <a:pt x="1255" y="200"/>
                </a:lnTo>
                <a:lnTo>
                  <a:pt x="1255" y="194"/>
                </a:lnTo>
                <a:lnTo>
                  <a:pt x="1257" y="192"/>
                </a:lnTo>
                <a:lnTo>
                  <a:pt x="1255" y="188"/>
                </a:lnTo>
                <a:lnTo>
                  <a:pt x="1258" y="183"/>
                </a:lnTo>
                <a:lnTo>
                  <a:pt x="1258" y="181"/>
                </a:lnTo>
                <a:lnTo>
                  <a:pt x="1257" y="178"/>
                </a:lnTo>
                <a:lnTo>
                  <a:pt x="1255" y="176"/>
                </a:lnTo>
                <a:lnTo>
                  <a:pt x="1249" y="167"/>
                </a:lnTo>
                <a:lnTo>
                  <a:pt x="1248" y="165"/>
                </a:lnTo>
                <a:lnTo>
                  <a:pt x="1249" y="162"/>
                </a:lnTo>
                <a:lnTo>
                  <a:pt x="1250" y="160"/>
                </a:lnTo>
                <a:lnTo>
                  <a:pt x="1255" y="155"/>
                </a:lnTo>
                <a:lnTo>
                  <a:pt x="1259" y="149"/>
                </a:lnTo>
                <a:lnTo>
                  <a:pt x="1260" y="146"/>
                </a:lnTo>
                <a:lnTo>
                  <a:pt x="1260" y="142"/>
                </a:lnTo>
                <a:lnTo>
                  <a:pt x="1259" y="131"/>
                </a:lnTo>
                <a:lnTo>
                  <a:pt x="1259" y="124"/>
                </a:lnTo>
                <a:lnTo>
                  <a:pt x="1269" y="53"/>
                </a:lnTo>
                <a:lnTo>
                  <a:pt x="1275" y="6"/>
                </a:lnTo>
                <a:lnTo>
                  <a:pt x="1278" y="0"/>
                </a:lnTo>
                <a:lnTo>
                  <a:pt x="1278" y="1"/>
                </a:lnTo>
                <a:lnTo>
                  <a:pt x="1279" y="1"/>
                </a:lnTo>
                <a:lnTo>
                  <a:pt x="1290" y="6"/>
                </a:lnTo>
                <a:lnTo>
                  <a:pt x="1322" y="13"/>
                </a:lnTo>
                <a:lnTo>
                  <a:pt x="1330" y="21"/>
                </a:lnTo>
                <a:lnTo>
                  <a:pt x="1332" y="21"/>
                </a:lnTo>
                <a:lnTo>
                  <a:pt x="1333" y="21"/>
                </a:lnTo>
                <a:lnTo>
                  <a:pt x="1334" y="22"/>
                </a:lnTo>
                <a:lnTo>
                  <a:pt x="1335" y="22"/>
                </a:lnTo>
                <a:lnTo>
                  <a:pt x="1338" y="22"/>
                </a:lnTo>
                <a:lnTo>
                  <a:pt x="1340" y="23"/>
                </a:lnTo>
                <a:lnTo>
                  <a:pt x="1341" y="23"/>
                </a:lnTo>
                <a:lnTo>
                  <a:pt x="1343" y="23"/>
                </a:lnTo>
                <a:lnTo>
                  <a:pt x="1344" y="23"/>
                </a:lnTo>
                <a:lnTo>
                  <a:pt x="1344" y="22"/>
                </a:lnTo>
                <a:lnTo>
                  <a:pt x="1345" y="22"/>
                </a:lnTo>
                <a:lnTo>
                  <a:pt x="1346" y="22"/>
                </a:lnTo>
                <a:lnTo>
                  <a:pt x="1348" y="22"/>
                </a:lnTo>
                <a:lnTo>
                  <a:pt x="1348" y="21"/>
                </a:lnTo>
                <a:lnTo>
                  <a:pt x="1349" y="21"/>
                </a:lnTo>
                <a:lnTo>
                  <a:pt x="1349" y="19"/>
                </a:lnTo>
                <a:lnTo>
                  <a:pt x="1349" y="18"/>
                </a:lnTo>
                <a:lnTo>
                  <a:pt x="1349" y="17"/>
                </a:lnTo>
                <a:lnTo>
                  <a:pt x="1349" y="16"/>
                </a:lnTo>
                <a:lnTo>
                  <a:pt x="1349" y="14"/>
                </a:lnTo>
                <a:lnTo>
                  <a:pt x="1350" y="14"/>
                </a:lnTo>
                <a:lnTo>
                  <a:pt x="1351" y="14"/>
                </a:lnTo>
                <a:lnTo>
                  <a:pt x="1353" y="14"/>
                </a:lnTo>
                <a:lnTo>
                  <a:pt x="1354" y="14"/>
                </a:lnTo>
                <a:lnTo>
                  <a:pt x="1355" y="14"/>
                </a:lnTo>
                <a:lnTo>
                  <a:pt x="1356" y="16"/>
                </a:lnTo>
                <a:lnTo>
                  <a:pt x="1357" y="16"/>
                </a:lnTo>
                <a:lnTo>
                  <a:pt x="1359" y="17"/>
                </a:lnTo>
                <a:lnTo>
                  <a:pt x="1360" y="17"/>
                </a:lnTo>
                <a:lnTo>
                  <a:pt x="1361" y="17"/>
                </a:lnTo>
                <a:lnTo>
                  <a:pt x="1362" y="14"/>
                </a:lnTo>
                <a:lnTo>
                  <a:pt x="1364" y="14"/>
                </a:lnTo>
                <a:lnTo>
                  <a:pt x="1366" y="14"/>
                </a:lnTo>
                <a:lnTo>
                  <a:pt x="1367" y="14"/>
                </a:lnTo>
                <a:lnTo>
                  <a:pt x="1369" y="14"/>
                </a:lnTo>
                <a:lnTo>
                  <a:pt x="1370" y="14"/>
                </a:lnTo>
                <a:lnTo>
                  <a:pt x="1371" y="13"/>
                </a:lnTo>
                <a:lnTo>
                  <a:pt x="1372" y="13"/>
                </a:lnTo>
                <a:lnTo>
                  <a:pt x="1372" y="12"/>
                </a:lnTo>
                <a:lnTo>
                  <a:pt x="1373" y="12"/>
                </a:lnTo>
                <a:lnTo>
                  <a:pt x="1375" y="12"/>
                </a:lnTo>
                <a:lnTo>
                  <a:pt x="1376" y="12"/>
                </a:lnTo>
                <a:lnTo>
                  <a:pt x="1377" y="12"/>
                </a:lnTo>
                <a:lnTo>
                  <a:pt x="1378" y="12"/>
                </a:lnTo>
                <a:lnTo>
                  <a:pt x="1380" y="12"/>
                </a:lnTo>
                <a:lnTo>
                  <a:pt x="1380" y="13"/>
                </a:lnTo>
                <a:lnTo>
                  <a:pt x="1381" y="13"/>
                </a:lnTo>
                <a:lnTo>
                  <a:pt x="1382" y="14"/>
                </a:lnTo>
                <a:lnTo>
                  <a:pt x="1383" y="14"/>
                </a:lnTo>
                <a:lnTo>
                  <a:pt x="1385" y="16"/>
                </a:lnTo>
                <a:lnTo>
                  <a:pt x="1386" y="16"/>
                </a:lnTo>
                <a:lnTo>
                  <a:pt x="1386" y="17"/>
                </a:lnTo>
                <a:lnTo>
                  <a:pt x="1387" y="17"/>
                </a:lnTo>
                <a:lnTo>
                  <a:pt x="1387" y="18"/>
                </a:lnTo>
                <a:lnTo>
                  <a:pt x="1388" y="18"/>
                </a:lnTo>
                <a:lnTo>
                  <a:pt x="1388" y="19"/>
                </a:lnTo>
                <a:lnTo>
                  <a:pt x="1389" y="21"/>
                </a:lnTo>
                <a:lnTo>
                  <a:pt x="1389" y="19"/>
                </a:lnTo>
                <a:lnTo>
                  <a:pt x="1391" y="19"/>
                </a:lnTo>
                <a:lnTo>
                  <a:pt x="1391" y="18"/>
                </a:lnTo>
                <a:lnTo>
                  <a:pt x="1392" y="18"/>
                </a:lnTo>
                <a:lnTo>
                  <a:pt x="1393" y="18"/>
                </a:lnTo>
                <a:lnTo>
                  <a:pt x="1394" y="18"/>
                </a:lnTo>
                <a:lnTo>
                  <a:pt x="1396" y="19"/>
                </a:lnTo>
                <a:lnTo>
                  <a:pt x="1398" y="18"/>
                </a:lnTo>
                <a:lnTo>
                  <a:pt x="1399" y="18"/>
                </a:lnTo>
                <a:lnTo>
                  <a:pt x="1401" y="17"/>
                </a:lnTo>
                <a:lnTo>
                  <a:pt x="1418" y="19"/>
                </a:lnTo>
                <a:lnTo>
                  <a:pt x="1426" y="19"/>
                </a:lnTo>
                <a:lnTo>
                  <a:pt x="1433" y="21"/>
                </a:lnTo>
                <a:lnTo>
                  <a:pt x="1436" y="32"/>
                </a:lnTo>
                <a:lnTo>
                  <a:pt x="1436" y="33"/>
                </a:lnTo>
                <a:lnTo>
                  <a:pt x="1436" y="34"/>
                </a:lnTo>
                <a:lnTo>
                  <a:pt x="1436" y="35"/>
                </a:lnTo>
                <a:lnTo>
                  <a:pt x="1435" y="37"/>
                </a:lnTo>
                <a:lnTo>
                  <a:pt x="1435" y="38"/>
                </a:lnTo>
                <a:lnTo>
                  <a:pt x="1434" y="38"/>
                </a:lnTo>
                <a:lnTo>
                  <a:pt x="1434" y="39"/>
                </a:lnTo>
                <a:lnTo>
                  <a:pt x="1433" y="39"/>
                </a:lnTo>
                <a:lnTo>
                  <a:pt x="1421" y="46"/>
                </a:lnTo>
                <a:lnTo>
                  <a:pt x="1419" y="50"/>
                </a:lnTo>
                <a:lnTo>
                  <a:pt x="1418" y="50"/>
                </a:lnTo>
                <a:lnTo>
                  <a:pt x="1418" y="51"/>
                </a:lnTo>
                <a:lnTo>
                  <a:pt x="1417" y="51"/>
                </a:lnTo>
                <a:lnTo>
                  <a:pt x="1417" y="53"/>
                </a:lnTo>
                <a:lnTo>
                  <a:pt x="1418" y="53"/>
                </a:lnTo>
                <a:lnTo>
                  <a:pt x="1419" y="56"/>
                </a:lnTo>
                <a:lnTo>
                  <a:pt x="1419" y="58"/>
                </a:lnTo>
                <a:lnTo>
                  <a:pt x="1420" y="59"/>
                </a:lnTo>
                <a:lnTo>
                  <a:pt x="1420" y="60"/>
                </a:lnTo>
                <a:lnTo>
                  <a:pt x="1420" y="61"/>
                </a:lnTo>
                <a:lnTo>
                  <a:pt x="1420" y="62"/>
                </a:lnTo>
                <a:lnTo>
                  <a:pt x="1420" y="64"/>
                </a:lnTo>
                <a:lnTo>
                  <a:pt x="1420" y="65"/>
                </a:lnTo>
                <a:lnTo>
                  <a:pt x="1419" y="66"/>
                </a:lnTo>
                <a:lnTo>
                  <a:pt x="1417" y="69"/>
                </a:lnTo>
                <a:lnTo>
                  <a:pt x="1415" y="71"/>
                </a:lnTo>
                <a:lnTo>
                  <a:pt x="1414" y="71"/>
                </a:lnTo>
                <a:lnTo>
                  <a:pt x="1414" y="72"/>
                </a:lnTo>
                <a:lnTo>
                  <a:pt x="1414" y="74"/>
                </a:lnTo>
                <a:lnTo>
                  <a:pt x="1414" y="75"/>
                </a:lnTo>
                <a:lnTo>
                  <a:pt x="1414" y="76"/>
                </a:lnTo>
                <a:lnTo>
                  <a:pt x="1414" y="77"/>
                </a:lnTo>
                <a:lnTo>
                  <a:pt x="1414" y="78"/>
                </a:lnTo>
                <a:lnTo>
                  <a:pt x="1415" y="80"/>
                </a:lnTo>
                <a:lnTo>
                  <a:pt x="1417" y="81"/>
                </a:lnTo>
                <a:lnTo>
                  <a:pt x="1418" y="81"/>
                </a:lnTo>
                <a:lnTo>
                  <a:pt x="1418" y="82"/>
                </a:lnTo>
                <a:lnTo>
                  <a:pt x="1419" y="82"/>
                </a:lnTo>
                <a:lnTo>
                  <a:pt x="1424" y="83"/>
                </a:lnTo>
                <a:lnTo>
                  <a:pt x="1426" y="85"/>
                </a:lnTo>
                <a:lnTo>
                  <a:pt x="1428" y="85"/>
                </a:lnTo>
                <a:lnTo>
                  <a:pt x="1429" y="85"/>
                </a:lnTo>
                <a:lnTo>
                  <a:pt x="1429" y="86"/>
                </a:lnTo>
                <a:lnTo>
                  <a:pt x="1430" y="86"/>
                </a:lnTo>
                <a:lnTo>
                  <a:pt x="1430" y="87"/>
                </a:lnTo>
                <a:lnTo>
                  <a:pt x="1434" y="92"/>
                </a:lnTo>
                <a:lnTo>
                  <a:pt x="1435" y="93"/>
                </a:lnTo>
                <a:lnTo>
                  <a:pt x="1435" y="94"/>
                </a:lnTo>
                <a:lnTo>
                  <a:pt x="1436" y="94"/>
                </a:lnTo>
                <a:lnTo>
                  <a:pt x="1436" y="96"/>
                </a:lnTo>
                <a:lnTo>
                  <a:pt x="1441" y="99"/>
                </a:lnTo>
                <a:lnTo>
                  <a:pt x="1442" y="101"/>
                </a:lnTo>
                <a:lnTo>
                  <a:pt x="1444" y="101"/>
                </a:lnTo>
                <a:lnTo>
                  <a:pt x="1444" y="102"/>
                </a:lnTo>
                <a:lnTo>
                  <a:pt x="1445" y="102"/>
                </a:lnTo>
                <a:lnTo>
                  <a:pt x="1446" y="102"/>
                </a:lnTo>
                <a:lnTo>
                  <a:pt x="1447" y="103"/>
                </a:lnTo>
                <a:lnTo>
                  <a:pt x="1449" y="103"/>
                </a:lnTo>
                <a:lnTo>
                  <a:pt x="1449" y="104"/>
                </a:lnTo>
                <a:lnTo>
                  <a:pt x="1450" y="104"/>
                </a:lnTo>
                <a:lnTo>
                  <a:pt x="1450" y="106"/>
                </a:lnTo>
                <a:lnTo>
                  <a:pt x="1451" y="106"/>
                </a:lnTo>
                <a:lnTo>
                  <a:pt x="1451" y="107"/>
                </a:lnTo>
                <a:lnTo>
                  <a:pt x="1453" y="110"/>
                </a:lnTo>
                <a:lnTo>
                  <a:pt x="1453" y="112"/>
                </a:lnTo>
                <a:lnTo>
                  <a:pt x="1453" y="113"/>
                </a:lnTo>
                <a:lnTo>
                  <a:pt x="1453" y="114"/>
                </a:lnTo>
                <a:lnTo>
                  <a:pt x="1453" y="115"/>
                </a:lnTo>
                <a:lnTo>
                  <a:pt x="1455" y="117"/>
                </a:lnTo>
                <a:lnTo>
                  <a:pt x="1455" y="118"/>
                </a:lnTo>
                <a:lnTo>
                  <a:pt x="1455" y="119"/>
                </a:lnTo>
                <a:lnTo>
                  <a:pt x="1455" y="120"/>
                </a:lnTo>
                <a:lnTo>
                  <a:pt x="1456" y="120"/>
                </a:lnTo>
                <a:lnTo>
                  <a:pt x="1456" y="122"/>
                </a:lnTo>
                <a:lnTo>
                  <a:pt x="1457" y="122"/>
                </a:lnTo>
                <a:lnTo>
                  <a:pt x="1457" y="123"/>
                </a:lnTo>
                <a:lnTo>
                  <a:pt x="1458" y="123"/>
                </a:lnTo>
                <a:lnTo>
                  <a:pt x="1458" y="124"/>
                </a:lnTo>
                <a:lnTo>
                  <a:pt x="1458" y="125"/>
                </a:lnTo>
                <a:lnTo>
                  <a:pt x="1460" y="126"/>
                </a:lnTo>
                <a:lnTo>
                  <a:pt x="1460" y="128"/>
                </a:lnTo>
                <a:lnTo>
                  <a:pt x="1460" y="129"/>
                </a:lnTo>
                <a:lnTo>
                  <a:pt x="1460" y="130"/>
                </a:lnTo>
                <a:lnTo>
                  <a:pt x="1461" y="131"/>
                </a:lnTo>
                <a:lnTo>
                  <a:pt x="1461" y="133"/>
                </a:lnTo>
                <a:lnTo>
                  <a:pt x="1462" y="133"/>
                </a:lnTo>
                <a:lnTo>
                  <a:pt x="1463" y="134"/>
                </a:lnTo>
                <a:lnTo>
                  <a:pt x="1468" y="135"/>
                </a:lnTo>
                <a:lnTo>
                  <a:pt x="1469" y="136"/>
                </a:lnTo>
                <a:lnTo>
                  <a:pt x="1471" y="138"/>
                </a:lnTo>
                <a:lnTo>
                  <a:pt x="1472" y="139"/>
                </a:lnTo>
                <a:lnTo>
                  <a:pt x="1472" y="140"/>
                </a:lnTo>
                <a:lnTo>
                  <a:pt x="1472" y="141"/>
                </a:lnTo>
                <a:lnTo>
                  <a:pt x="1472" y="142"/>
                </a:lnTo>
                <a:lnTo>
                  <a:pt x="1473" y="144"/>
                </a:lnTo>
                <a:lnTo>
                  <a:pt x="1473" y="146"/>
                </a:lnTo>
                <a:lnTo>
                  <a:pt x="1473" y="147"/>
                </a:lnTo>
                <a:lnTo>
                  <a:pt x="1473" y="149"/>
                </a:lnTo>
                <a:lnTo>
                  <a:pt x="1474" y="149"/>
                </a:lnTo>
                <a:lnTo>
                  <a:pt x="1474" y="150"/>
                </a:lnTo>
                <a:lnTo>
                  <a:pt x="1476" y="151"/>
                </a:lnTo>
                <a:lnTo>
                  <a:pt x="1477" y="151"/>
                </a:lnTo>
                <a:lnTo>
                  <a:pt x="1477" y="152"/>
                </a:lnTo>
                <a:lnTo>
                  <a:pt x="1478" y="152"/>
                </a:lnTo>
                <a:lnTo>
                  <a:pt x="1479" y="152"/>
                </a:lnTo>
                <a:lnTo>
                  <a:pt x="1479" y="154"/>
                </a:lnTo>
                <a:lnTo>
                  <a:pt x="1481" y="154"/>
                </a:lnTo>
                <a:lnTo>
                  <a:pt x="1481" y="155"/>
                </a:lnTo>
                <a:lnTo>
                  <a:pt x="1482" y="156"/>
                </a:lnTo>
                <a:lnTo>
                  <a:pt x="1484" y="161"/>
                </a:lnTo>
                <a:lnTo>
                  <a:pt x="1484" y="162"/>
                </a:lnTo>
                <a:lnTo>
                  <a:pt x="1484" y="163"/>
                </a:lnTo>
                <a:lnTo>
                  <a:pt x="1485" y="163"/>
                </a:lnTo>
                <a:lnTo>
                  <a:pt x="1485" y="165"/>
                </a:lnTo>
                <a:lnTo>
                  <a:pt x="1487" y="165"/>
                </a:lnTo>
                <a:lnTo>
                  <a:pt x="1488" y="165"/>
                </a:lnTo>
                <a:lnTo>
                  <a:pt x="1488" y="166"/>
                </a:lnTo>
                <a:lnTo>
                  <a:pt x="1489" y="166"/>
                </a:lnTo>
                <a:lnTo>
                  <a:pt x="1489" y="167"/>
                </a:lnTo>
                <a:lnTo>
                  <a:pt x="1490" y="167"/>
                </a:lnTo>
                <a:lnTo>
                  <a:pt x="1490" y="168"/>
                </a:lnTo>
                <a:lnTo>
                  <a:pt x="1490" y="170"/>
                </a:lnTo>
                <a:lnTo>
                  <a:pt x="1495" y="179"/>
                </a:lnTo>
                <a:lnTo>
                  <a:pt x="1495" y="181"/>
                </a:lnTo>
                <a:lnTo>
                  <a:pt x="1495" y="182"/>
                </a:lnTo>
                <a:lnTo>
                  <a:pt x="1495" y="183"/>
                </a:lnTo>
                <a:lnTo>
                  <a:pt x="1495" y="184"/>
                </a:lnTo>
                <a:lnTo>
                  <a:pt x="1495" y="186"/>
                </a:lnTo>
                <a:lnTo>
                  <a:pt x="1495" y="187"/>
                </a:lnTo>
                <a:lnTo>
                  <a:pt x="1495" y="188"/>
                </a:lnTo>
                <a:lnTo>
                  <a:pt x="1497" y="188"/>
                </a:lnTo>
                <a:lnTo>
                  <a:pt x="1497" y="189"/>
                </a:lnTo>
                <a:lnTo>
                  <a:pt x="1504" y="198"/>
                </a:lnTo>
                <a:lnTo>
                  <a:pt x="1504" y="199"/>
                </a:lnTo>
                <a:lnTo>
                  <a:pt x="1505" y="199"/>
                </a:lnTo>
                <a:lnTo>
                  <a:pt x="1505" y="200"/>
                </a:lnTo>
                <a:lnTo>
                  <a:pt x="1506" y="202"/>
                </a:lnTo>
                <a:lnTo>
                  <a:pt x="1506" y="203"/>
                </a:lnTo>
                <a:lnTo>
                  <a:pt x="1506" y="204"/>
                </a:lnTo>
                <a:lnTo>
                  <a:pt x="1506" y="206"/>
                </a:lnTo>
                <a:lnTo>
                  <a:pt x="1506" y="208"/>
                </a:lnTo>
                <a:lnTo>
                  <a:pt x="1506" y="209"/>
                </a:lnTo>
                <a:lnTo>
                  <a:pt x="1505" y="209"/>
                </a:lnTo>
                <a:lnTo>
                  <a:pt x="1500" y="211"/>
                </a:lnTo>
                <a:lnTo>
                  <a:pt x="1499" y="211"/>
                </a:lnTo>
                <a:lnTo>
                  <a:pt x="1498" y="211"/>
                </a:lnTo>
                <a:lnTo>
                  <a:pt x="1492" y="211"/>
                </a:lnTo>
                <a:lnTo>
                  <a:pt x="1490" y="211"/>
                </a:lnTo>
                <a:lnTo>
                  <a:pt x="1489" y="213"/>
                </a:lnTo>
                <a:lnTo>
                  <a:pt x="1487" y="215"/>
                </a:lnTo>
                <a:lnTo>
                  <a:pt x="1485" y="216"/>
                </a:lnTo>
                <a:lnTo>
                  <a:pt x="1484" y="216"/>
                </a:lnTo>
                <a:lnTo>
                  <a:pt x="1484" y="218"/>
                </a:lnTo>
                <a:lnTo>
                  <a:pt x="1483" y="219"/>
                </a:lnTo>
                <a:lnTo>
                  <a:pt x="1482" y="226"/>
                </a:lnTo>
                <a:lnTo>
                  <a:pt x="1481" y="226"/>
                </a:lnTo>
                <a:lnTo>
                  <a:pt x="1481" y="227"/>
                </a:lnTo>
                <a:lnTo>
                  <a:pt x="1481" y="229"/>
                </a:lnTo>
                <a:lnTo>
                  <a:pt x="1481" y="230"/>
                </a:lnTo>
                <a:lnTo>
                  <a:pt x="1482" y="230"/>
                </a:lnTo>
                <a:lnTo>
                  <a:pt x="1498" y="268"/>
                </a:lnTo>
                <a:lnTo>
                  <a:pt x="1498" y="269"/>
                </a:lnTo>
                <a:lnTo>
                  <a:pt x="1499" y="269"/>
                </a:lnTo>
                <a:lnTo>
                  <a:pt x="1499" y="271"/>
                </a:lnTo>
                <a:lnTo>
                  <a:pt x="1499" y="272"/>
                </a:lnTo>
                <a:lnTo>
                  <a:pt x="1506" y="323"/>
                </a:lnTo>
                <a:lnTo>
                  <a:pt x="1564" y="347"/>
                </a:lnTo>
                <a:lnTo>
                  <a:pt x="1565" y="347"/>
                </a:lnTo>
                <a:lnTo>
                  <a:pt x="1565" y="346"/>
                </a:lnTo>
                <a:lnTo>
                  <a:pt x="1567" y="346"/>
                </a:lnTo>
                <a:lnTo>
                  <a:pt x="1568" y="346"/>
                </a:lnTo>
                <a:lnTo>
                  <a:pt x="1569" y="344"/>
                </a:lnTo>
                <a:lnTo>
                  <a:pt x="1570" y="344"/>
                </a:lnTo>
                <a:lnTo>
                  <a:pt x="1572" y="344"/>
                </a:lnTo>
                <a:lnTo>
                  <a:pt x="1572" y="343"/>
                </a:lnTo>
                <a:lnTo>
                  <a:pt x="1573" y="343"/>
                </a:lnTo>
                <a:lnTo>
                  <a:pt x="1575" y="343"/>
                </a:lnTo>
                <a:lnTo>
                  <a:pt x="1577" y="342"/>
                </a:lnTo>
                <a:lnTo>
                  <a:pt x="1578" y="342"/>
                </a:lnTo>
                <a:lnTo>
                  <a:pt x="1579" y="342"/>
                </a:lnTo>
                <a:lnTo>
                  <a:pt x="1579" y="341"/>
                </a:lnTo>
                <a:lnTo>
                  <a:pt x="1579" y="339"/>
                </a:lnTo>
                <a:lnTo>
                  <a:pt x="1580" y="339"/>
                </a:lnTo>
                <a:lnTo>
                  <a:pt x="1615" y="347"/>
                </a:lnTo>
                <a:lnTo>
                  <a:pt x="1620" y="351"/>
                </a:lnTo>
                <a:lnTo>
                  <a:pt x="1643" y="370"/>
                </a:lnTo>
                <a:lnTo>
                  <a:pt x="1645" y="373"/>
                </a:lnTo>
                <a:lnTo>
                  <a:pt x="1659" y="394"/>
                </a:lnTo>
                <a:lnTo>
                  <a:pt x="1675" y="417"/>
                </a:lnTo>
                <a:lnTo>
                  <a:pt x="1675" y="418"/>
                </a:lnTo>
                <a:lnTo>
                  <a:pt x="1676" y="421"/>
                </a:lnTo>
                <a:lnTo>
                  <a:pt x="1679" y="429"/>
                </a:lnTo>
                <a:lnTo>
                  <a:pt x="1680" y="431"/>
                </a:lnTo>
                <a:lnTo>
                  <a:pt x="1680" y="432"/>
                </a:lnTo>
                <a:lnTo>
                  <a:pt x="1680" y="433"/>
                </a:lnTo>
                <a:lnTo>
                  <a:pt x="1681" y="433"/>
                </a:lnTo>
                <a:lnTo>
                  <a:pt x="1681" y="434"/>
                </a:lnTo>
                <a:lnTo>
                  <a:pt x="1682" y="439"/>
                </a:lnTo>
                <a:lnTo>
                  <a:pt x="1684" y="440"/>
                </a:lnTo>
                <a:lnTo>
                  <a:pt x="1686" y="447"/>
                </a:lnTo>
                <a:lnTo>
                  <a:pt x="1687" y="448"/>
                </a:lnTo>
                <a:lnTo>
                  <a:pt x="1690" y="454"/>
                </a:lnTo>
                <a:lnTo>
                  <a:pt x="1692" y="459"/>
                </a:lnTo>
                <a:lnTo>
                  <a:pt x="1692" y="460"/>
                </a:lnTo>
                <a:lnTo>
                  <a:pt x="1693" y="461"/>
                </a:lnTo>
                <a:lnTo>
                  <a:pt x="1708" y="477"/>
                </a:lnTo>
                <a:lnTo>
                  <a:pt x="1708" y="479"/>
                </a:lnTo>
                <a:lnTo>
                  <a:pt x="1709" y="479"/>
                </a:lnTo>
                <a:lnTo>
                  <a:pt x="1709" y="480"/>
                </a:lnTo>
                <a:lnTo>
                  <a:pt x="1711" y="480"/>
                </a:lnTo>
                <a:lnTo>
                  <a:pt x="1711" y="481"/>
                </a:lnTo>
                <a:lnTo>
                  <a:pt x="1712" y="482"/>
                </a:lnTo>
                <a:lnTo>
                  <a:pt x="1712" y="483"/>
                </a:lnTo>
                <a:lnTo>
                  <a:pt x="1713" y="483"/>
                </a:lnTo>
                <a:lnTo>
                  <a:pt x="1720" y="495"/>
                </a:lnTo>
                <a:lnTo>
                  <a:pt x="1722" y="496"/>
                </a:lnTo>
                <a:lnTo>
                  <a:pt x="1725" y="492"/>
                </a:lnTo>
                <a:lnTo>
                  <a:pt x="1740" y="482"/>
                </a:lnTo>
                <a:lnTo>
                  <a:pt x="1759" y="470"/>
                </a:lnTo>
                <a:lnTo>
                  <a:pt x="1773" y="460"/>
                </a:lnTo>
                <a:lnTo>
                  <a:pt x="1788" y="449"/>
                </a:lnTo>
                <a:lnTo>
                  <a:pt x="1808" y="434"/>
                </a:lnTo>
                <a:lnTo>
                  <a:pt x="1821" y="426"/>
                </a:lnTo>
                <a:lnTo>
                  <a:pt x="1824" y="423"/>
                </a:lnTo>
                <a:lnTo>
                  <a:pt x="1826" y="421"/>
                </a:lnTo>
                <a:lnTo>
                  <a:pt x="1830" y="418"/>
                </a:lnTo>
                <a:lnTo>
                  <a:pt x="1839" y="412"/>
                </a:lnTo>
                <a:lnTo>
                  <a:pt x="1851" y="405"/>
                </a:lnTo>
                <a:lnTo>
                  <a:pt x="1855" y="401"/>
                </a:lnTo>
                <a:lnTo>
                  <a:pt x="1858" y="399"/>
                </a:lnTo>
                <a:lnTo>
                  <a:pt x="1863" y="395"/>
                </a:lnTo>
                <a:lnTo>
                  <a:pt x="1868" y="391"/>
                </a:lnTo>
                <a:lnTo>
                  <a:pt x="1871" y="390"/>
                </a:lnTo>
                <a:lnTo>
                  <a:pt x="1879" y="383"/>
                </a:lnTo>
                <a:lnTo>
                  <a:pt x="1884" y="380"/>
                </a:lnTo>
                <a:lnTo>
                  <a:pt x="1900" y="368"/>
                </a:lnTo>
                <a:lnTo>
                  <a:pt x="1901" y="367"/>
                </a:lnTo>
                <a:lnTo>
                  <a:pt x="1903" y="367"/>
                </a:lnTo>
                <a:lnTo>
                  <a:pt x="1903" y="365"/>
                </a:lnTo>
                <a:lnTo>
                  <a:pt x="1904" y="365"/>
                </a:lnTo>
                <a:lnTo>
                  <a:pt x="1905" y="364"/>
                </a:lnTo>
                <a:lnTo>
                  <a:pt x="1908" y="363"/>
                </a:lnTo>
                <a:lnTo>
                  <a:pt x="1911" y="360"/>
                </a:lnTo>
                <a:lnTo>
                  <a:pt x="1912" y="364"/>
                </a:lnTo>
                <a:lnTo>
                  <a:pt x="1924" y="384"/>
                </a:lnTo>
                <a:lnTo>
                  <a:pt x="1925" y="385"/>
                </a:lnTo>
                <a:lnTo>
                  <a:pt x="1926" y="386"/>
                </a:lnTo>
                <a:lnTo>
                  <a:pt x="1927" y="387"/>
                </a:lnTo>
                <a:lnTo>
                  <a:pt x="1927" y="389"/>
                </a:lnTo>
                <a:lnTo>
                  <a:pt x="1928" y="390"/>
                </a:lnTo>
                <a:lnTo>
                  <a:pt x="1928" y="391"/>
                </a:lnTo>
                <a:lnTo>
                  <a:pt x="1930" y="391"/>
                </a:lnTo>
                <a:lnTo>
                  <a:pt x="1931" y="391"/>
                </a:lnTo>
                <a:lnTo>
                  <a:pt x="1932" y="391"/>
                </a:lnTo>
                <a:lnTo>
                  <a:pt x="1933" y="391"/>
                </a:lnTo>
                <a:lnTo>
                  <a:pt x="1933" y="390"/>
                </a:lnTo>
                <a:lnTo>
                  <a:pt x="1935" y="390"/>
                </a:lnTo>
                <a:lnTo>
                  <a:pt x="1936" y="390"/>
                </a:lnTo>
                <a:lnTo>
                  <a:pt x="1936" y="391"/>
                </a:lnTo>
                <a:lnTo>
                  <a:pt x="1937" y="391"/>
                </a:lnTo>
                <a:lnTo>
                  <a:pt x="1938" y="391"/>
                </a:lnTo>
                <a:lnTo>
                  <a:pt x="1938" y="390"/>
                </a:lnTo>
                <a:lnTo>
                  <a:pt x="1939" y="390"/>
                </a:lnTo>
                <a:lnTo>
                  <a:pt x="1941" y="390"/>
                </a:lnTo>
                <a:lnTo>
                  <a:pt x="1942" y="390"/>
                </a:lnTo>
                <a:lnTo>
                  <a:pt x="1952" y="397"/>
                </a:lnTo>
                <a:lnTo>
                  <a:pt x="1973" y="410"/>
                </a:lnTo>
                <a:lnTo>
                  <a:pt x="1974" y="411"/>
                </a:lnTo>
                <a:lnTo>
                  <a:pt x="1974" y="412"/>
                </a:lnTo>
                <a:lnTo>
                  <a:pt x="1973" y="413"/>
                </a:lnTo>
                <a:lnTo>
                  <a:pt x="1973" y="415"/>
                </a:lnTo>
                <a:lnTo>
                  <a:pt x="1971" y="416"/>
                </a:lnTo>
                <a:lnTo>
                  <a:pt x="1971" y="417"/>
                </a:lnTo>
                <a:lnTo>
                  <a:pt x="1970" y="418"/>
                </a:lnTo>
                <a:lnTo>
                  <a:pt x="1970" y="419"/>
                </a:lnTo>
                <a:lnTo>
                  <a:pt x="1969" y="419"/>
                </a:lnTo>
                <a:lnTo>
                  <a:pt x="1969" y="421"/>
                </a:lnTo>
                <a:lnTo>
                  <a:pt x="1969" y="422"/>
                </a:lnTo>
                <a:lnTo>
                  <a:pt x="1968" y="422"/>
                </a:lnTo>
                <a:lnTo>
                  <a:pt x="1968" y="423"/>
                </a:lnTo>
                <a:lnTo>
                  <a:pt x="1967" y="423"/>
                </a:lnTo>
                <a:lnTo>
                  <a:pt x="1967" y="424"/>
                </a:lnTo>
                <a:lnTo>
                  <a:pt x="1965" y="426"/>
                </a:lnTo>
                <a:lnTo>
                  <a:pt x="1964" y="426"/>
                </a:lnTo>
                <a:lnTo>
                  <a:pt x="1964" y="427"/>
                </a:lnTo>
                <a:lnTo>
                  <a:pt x="1963" y="427"/>
                </a:lnTo>
                <a:lnTo>
                  <a:pt x="1962" y="427"/>
                </a:lnTo>
                <a:lnTo>
                  <a:pt x="1960" y="427"/>
                </a:lnTo>
                <a:lnTo>
                  <a:pt x="1960" y="428"/>
                </a:lnTo>
                <a:lnTo>
                  <a:pt x="1959" y="428"/>
                </a:lnTo>
                <a:lnTo>
                  <a:pt x="1958" y="428"/>
                </a:lnTo>
                <a:lnTo>
                  <a:pt x="1957" y="428"/>
                </a:lnTo>
                <a:lnTo>
                  <a:pt x="1955" y="428"/>
                </a:lnTo>
                <a:lnTo>
                  <a:pt x="1954" y="428"/>
                </a:lnTo>
                <a:lnTo>
                  <a:pt x="1954" y="427"/>
                </a:lnTo>
                <a:lnTo>
                  <a:pt x="1953" y="427"/>
                </a:lnTo>
                <a:lnTo>
                  <a:pt x="1952" y="427"/>
                </a:lnTo>
                <a:lnTo>
                  <a:pt x="1952" y="426"/>
                </a:lnTo>
                <a:lnTo>
                  <a:pt x="1951" y="426"/>
                </a:lnTo>
                <a:lnTo>
                  <a:pt x="1949" y="424"/>
                </a:lnTo>
                <a:lnTo>
                  <a:pt x="1948" y="424"/>
                </a:lnTo>
                <a:lnTo>
                  <a:pt x="1947" y="424"/>
                </a:lnTo>
                <a:lnTo>
                  <a:pt x="1947" y="423"/>
                </a:lnTo>
                <a:lnTo>
                  <a:pt x="1946" y="423"/>
                </a:lnTo>
                <a:lnTo>
                  <a:pt x="1944" y="423"/>
                </a:lnTo>
                <a:lnTo>
                  <a:pt x="1943" y="423"/>
                </a:lnTo>
                <a:lnTo>
                  <a:pt x="1942" y="423"/>
                </a:lnTo>
                <a:lnTo>
                  <a:pt x="1941" y="424"/>
                </a:lnTo>
                <a:lnTo>
                  <a:pt x="1939" y="424"/>
                </a:lnTo>
                <a:lnTo>
                  <a:pt x="1939" y="426"/>
                </a:lnTo>
                <a:lnTo>
                  <a:pt x="1938" y="426"/>
                </a:lnTo>
                <a:lnTo>
                  <a:pt x="1938" y="427"/>
                </a:lnTo>
                <a:lnTo>
                  <a:pt x="1937" y="427"/>
                </a:lnTo>
                <a:lnTo>
                  <a:pt x="1937" y="428"/>
                </a:lnTo>
                <a:lnTo>
                  <a:pt x="1937" y="429"/>
                </a:lnTo>
                <a:lnTo>
                  <a:pt x="1936" y="429"/>
                </a:lnTo>
                <a:lnTo>
                  <a:pt x="1936" y="431"/>
                </a:lnTo>
                <a:lnTo>
                  <a:pt x="1936" y="432"/>
                </a:lnTo>
                <a:lnTo>
                  <a:pt x="1935" y="433"/>
                </a:lnTo>
                <a:lnTo>
                  <a:pt x="1935" y="434"/>
                </a:lnTo>
                <a:lnTo>
                  <a:pt x="1935" y="435"/>
                </a:lnTo>
                <a:lnTo>
                  <a:pt x="1935" y="437"/>
                </a:lnTo>
                <a:lnTo>
                  <a:pt x="1935" y="438"/>
                </a:lnTo>
                <a:lnTo>
                  <a:pt x="1935" y="439"/>
                </a:lnTo>
                <a:lnTo>
                  <a:pt x="1935" y="440"/>
                </a:lnTo>
                <a:lnTo>
                  <a:pt x="1935" y="442"/>
                </a:lnTo>
                <a:lnTo>
                  <a:pt x="1933" y="443"/>
                </a:lnTo>
                <a:lnTo>
                  <a:pt x="1933" y="444"/>
                </a:lnTo>
                <a:lnTo>
                  <a:pt x="1932" y="445"/>
                </a:lnTo>
                <a:lnTo>
                  <a:pt x="1931" y="448"/>
                </a:lnTo>
                <a:lnTo>
                  <a:pt x="1930" y="449"/>
                </a:lnTo>
                <a:lnTo>
                  <a:pt x="1928" y="451"/>
                </a:lnTo>
                <a:lnTo>
                  <a:pt x="1927" y="453"/>
                </a:lnTo>
                <a:lnTo>
                  <a:pt x="1926" y="454"/>
                </a:lnTo>
                <a:lnTo>
                  <a:pt x="1925" y="454"/>
                </a:lnTo>
                <a:lnTo>
                  <a:pt x="1925" y="455"/>
                </a:lnTo>
                <a:lnTo>
                  <a:pt x="1924" y="455"/>
                </a:lnTo>
                <a:lnTo>
                  <a:pt x="1922" y="455"/>
                </a:lnTo>
                <a:lnTo>
                  <a:pt x="1921" y="455"/>
                </a:lnTo>
                <a:lnTo>
                  <a:pt x="1920" y="455"/>
                </a:lnTo>
                <a:lnTo>
                  <a:pt x="1919" y="455"/>
                </a:lnTo>
                <a:lnTo>
                  <a:pt x="1919" y="454"/>
                </a:lnTo>
                <a:lnTo>
                  <a:pt x="1916" y="451"/>
                </a:lnTo>
                <a:lnTo>
                  <a:pt x="1916" y="450"/>
                </a:lnTo>
                <a:lnTo>
                  <a:pt x="1915" y="450"/>
                </a:lnTo>
                <a:lnTo>
                  <a:pt x="1914" y="449"/>
                </a:lnTo>
                <a:lnTo>
                  <a:pt x="1914" y="448"/>
                </a:lnTo>
                <a:lnTo>
                  <a:pt x="1912" y="448"/>
                </a:lnTo>
                <a:lnTo>
                  <a:pt x="1911" y="448"/>
                </a:lnTo>
                <a:lnTo>
                  <a:pt x="1911" y="447"/>
                </a:lnTo>
                <a:lnTo>
                  <a:pt x="1910" y="447"/>
                </a:lnTo>
                <a:lnTo>
                  <a:pt x="1909" y="447"/>
                </a:lnTo>
                <a:lnTo>
                  <a:pt x="1908" y="447"/>
                </a:lnTo>
                <a:lnTo>
                  <a:pt x="1906" y="447"/>
                </a:lnTo>
                <a:lnTo>
                  <a:pt x="1905" y="447"/>
                </a:lnTo>
                <a:lnTo>
                  <a:pt x="1904" y="447"/>
                </a:lnTo>
                <a:lnTo>
                  <a:pt x="1904" y="448"/>
                </a:lnTo>
                <a:lnTo>
                  <a:pt x="1898" y="450"/>
                </a:lnTo>
                <a:lnTo>
                  <a:pt x="1898" y="451"/>
                </a:lnTo>
                <a:lnTo>
                  <a:pt x="1896" y="451"/>
                </a:lnTo>
                <a:lnTo>
                  <a:pt x="1896" y="453"/>
                </a:lnTo>
                <a:lnTo>
                  <a:pt x="1895" y="453"/>
                </a:lnTo>
                <a:lnTo>
                  <a:pt x="1895" y="454"/>
                </a:lnTo>
                <a:lnTo>
                  <a:pt x="1895" y="455"/>
                </a:lnTo>
                <a:lnTo>
                  <a:pt x="1895" y="456"/>
                </a:lnTo>
                <a:lnTo>
                  <a:pt x="1895" y="458"/>
                </a:lnTo>
                <a:lnTo>
                  <a:pt x="1895" y="459"/>
                </a:lnTo>
                <a:lnTo>
                  <a:pt x="1896" y="460"/>
                </a:lnTo>
                <a:lnTo>
                  <a:pt x="1896" y="461"/>
                </a:lnTo>
                <a:lnTo>
                  <a:pt x="1898" y="463"/>
                </a:lnTo>
                <a:lnTo>
                  <a:pt x="1898" y="464"/>
                </a:lnTo>
                <a:lnTo>
                  <a:pt x="1899" y="464"/>
                </a:lnTo>
                <a:lnTo>
                  <a:pt x="1899" y="465"/>
                </a:lnTo>
                <a:lnTo>
                  <a:pt x="1900" y="465"/>
                </a:lnTo>
                <a:lnTo>
                  <a:pt x="1900" y="466"/>
                </a:lnTo>
                <a:lnTo>
                  <a:pt x="1901" y="466"/>
                </a:lnTo>
                <a:lnTo>
                  <a:pt x="1901" y="467"/>
                </a:lnTo>
                <a:lnTo>
                  <a:pt x="1901" y="469"/>
                </a:lnTo>
                <a:lnTo>
                  <a:pt x="1903" y="469"/>
                </a:lnTo>
                <a:lnTo>
                  <a:pt x="1903" y="470"/>
                </a:lnTo>
                <a:lnTo>
                  <a:pt x="1904" y="470"/>
                </a:lnTo>
                <a:lnTo>
                  <a:pt x="1904" y="471"/>
                </a:lnTo>
                <a:lnTo>
                  <a:pt x="1905" y="472"/>
                </a:lnTo>
                <a:lnTo>
                  <a:pt x="1905" y="474"/>
                </a:lnTo>
                <a:lnTo>
                  <a:pt x="1906" y="475"/>
                </a:lnTo>
                <a:lnTo>
                  <a:pt x="1906" y="476"/>
                </a:lnTo>
                <a:lnTo>
                  <a:pt x="1908" y="476"/>
                </a:lnTo>
                <a:lnTo>
                  <a:pt x="1908" y="477"/>
                </a:lnTo>
                <a:lnTo>
                  <a:pt x="1909" y="477"/>
                </a:lnTo>
                <a:lnTo>
                  <a:pt x="1911" y="481"/>
                </a:lnTo>
                <a:lnTo>
                  <a:pt x="1911" y="482"/>
                </a:lnTo>
                <a:lnTo>
                  <a:pt x="1912" y="482"/>
                </a:lnTo>
                <a:lnTo>
                  <a:pt x="1912" y="483"/>
                </a:lnTo>
                <a:lnTo>
                  <a:pt x="1914" y="483"/>
                </a:lnTo>
                <a:lnTo>
                  <a:pt x="1914" y="485"/>
                </a:lnTo>
                <a:lnTo>
                  <a:pt x="1914" y="486"/>
                </a:lnTo>
                <a:lnTo>
                  <a:pt x="1914" y="487"/>
                </a:lnTo>
                <a:lnTo>
                  <a:pt x="1914" y="488"/>
                </a:lnTo>
                <a:lnTo>
                  <a:pt x="1912" y="490"/>
                </a:lnTo>
                <a:lnTo>
                  <a:pt x="1910" y="493"/>
                </a:lnTo>
                <a:lnTo>
                  <a:pt x="1910" y="495"/>
                </a:lnTo>
                <a:lnTo>
                  <a:pt x="1909" y="496"/>
                </a:lnTo>
                <a:lnTo>
                  <a:pt x="1909" y="497"/>
                </a:lnTo>
                <a:lnTo>
                  <a:pt x="1908" y="497"/>
                </a:lnTo>
                <a:lnTo>
                  <a:pt x="1908" y="498"/>
                </a:lnTo>
                <a:lnTo>
                  <a:pt x="1906" y="498"/>
                </a:lnTo>
                <a:lnTo>
                  <a:pt x="1906" y="500"/>
                </a:lnTo>
                <a:lnTo>
                  <a:pt x="1906" y="501"/>
                </a:lnTo>
                <a:lnTo>
                  <a:pt x="1905" y="501"/>
                </a:lnTo>
                <a:lnTo>
                  <a:pt x="1905" y="502"/>
                </a:lnTo>
                <a:lnTo>
                  <a:pt x="1905" y="503"/>
                </a:lnTo>
                <a:lnTo>
                  <a:pt x="1905" y="504"/>
                </a:lnTo>
                <a:lnTo>
                  <a:pt x="1904" y="504"/>
                </a:lnTo>
                <a:lnTo>
                  <a:pt x="1904" y="506"/>
                </a:lnTo>
                <a:lnTo>
                  <a:pt x="1904" y="507"/>
                </a:lnTo>
                <a:lnTo>
                  <a:pt x="1904" y="508"/>
                </a:lnTo>
                <a:lnTo>
                  <a:pt x="1903" y="509"/>
                </a:lnTo>
                <a:lnTo>
                  <a:pt x="1903" y="512"/>
                </a:lnTo>
                <a:lnTo>
                  <a:pt x="1903" y="513"/>
                </a:lnTo>
                <a:lnTo>
                  <a:pt x="1901" y="514"/>
                </a:lnTo>
                <a:lnTo>
                  <a:pt x="1901" y="516"/>
                </a:lnTo>
                <a:lnTo>
                  <a:pt x="1901" y="517"/>
                </a:lnTo>
                <a:lnTo>
                  <a:pt x="1900" y="518"/>
                </a:lnTo>
                <a:lnTo>
                  <a:pt x="1899" y="519"/>
                </a:lnTo>
                <a:lnTo>
                  <a:pt x="1899" y="520"/>
                </a:lnTo>
                <a:lnTo>
                  <a:pt x="1898" y="522"/>
                </a:lnTo>
                <a:lnTo>
                  <a:pt x="1898" y="523"/>
                </a:lnTo>
                <a:lnTo>
                  <a:pt x="1896" y="523"/>
                </a:lnTo>
                <a:lnTo>
                  <a:pt x="1896" y="524"/>
                </a:lnTo>
                <a:lnTo>
                  <a:pt x="1895" y="524"/>
                </a:lnTo>
                <a:lnTo>
                  <a:pt x="1894" y="524"/>
                </a:lnTo>
                <a:lnTo>
                  <a:pt x="1895" y="527"/>
                </a:lnTo>
                <a:lnTo>
                  <a:pt x="1896" y="527"/>
                </a:lnTo>
                <a:lnTo>
                  <a:pt x="1901" y="527"/>
                </a:lnTo>
                <a:lnTo>
                  <a:pt x="1904" y="527"/>
                </a:lnTo>
                <a:lnTo>
                  <a:pt x="1905" y="527"/>
                </a:lnTo>
                <a:lnTo>
                  <a:pt x="1906" y="527"/>
                </a:lnTo>
                <a:lnTo>
                  <a:pt x="1910" y="532"/>
                </a:lnTo>
                <a:lnTo>
                  <a:pt x="1911" y="533"/>
                </a:lnTo>
                <a:lnTo>
                  <a:pt x="1911" y="534"/>
                </a:lnTo>
                <a:lnTo>
                  <a:pt x="1912" y="534"/>
                </a:lnTo>
                <a:lnTo>
                  <a:pt x="1912" y="535"/>
                </a:lnTo>
                <a:lnTo>
                  <a:pt x="1914" y="535"/>
                </a:lnTo>
                <a:lnTo>
                  <a:pt x="1914" y="536"/>
                </a:lnTo>
                <a:lnTo>
                  <a:pt x="1915" y="538"/>
                </a:lnTo>
                <a:lnTo>
                  <a:pt x="1917" y="540"/>
                </a:lnTo>
                <a:lnTo>
                  <a:pt x="1917" y="541"/>
                </a:lnTo>
                <a:lnTo>
                  <a:pt x="1919" y="541"/>
                </a:lnTo>
                <a:lnTo>
                  <a:pt x="1919" y="543"/>
                </a:lnTo>
                <a:lnTo>
                  <a:pt x="1920" y="544"/>
                </a:lnTo>
                <a:lnTo>
                  <a:pt x="1921" y="545"/>
                </a:lnTo>
                <a:lnTo>
                  <a:pt x="1921" y="546"/>
                </a:lnTo>
                <a:lnTo>
                  <a:pt x="1922" y="546"/>
                </a:lnTo>
                <a:lnTo>
                  <a:pt x="1924" y="548"/>
                </a:lnTo>
                <a:lnTo>
                  <a:pt x="1928" y="552"/>
                </a:lnTo>
                <a:lnTo>
                  <a:pt x="1935" y="557"/>
                </a:lnTo>
                <a:lnTo>
                  <a:pt x="1938" y="560"/>
                </a:lnTo>
                <a:lnTo>
                  <a:pt x="1942" y="564"/>
                </a:lnTo>
                <a:lnTo>
                  <a:pt x="1942" y="565"/>
                </a:lnTo>
                <a:lnTo>
                  <a:pt x="1943" y="565"/>
                </a:lnTo>
                <a:lnTo>
                  <a:pt x="1943" y="566"/>
                </a:lnTo>
                <a:lnTo>
                  <a:pt x="1944" y="566"/>
                </a:lnTo>
                <a:lnTo>
                  <a:pt x="1944" y="567"/>
                </a:lnTo>
                <a:lnTo>
                  <a:pt x="1946" y="567"/>
                </a:lnTo>
                <a:lnTo>
                  <a:pt x="1947" y="568"/>
                </a:lnTo>
                <a:lnTo>
                  <a:pt x="1948" y="570"/>
                </a:lnTo>
                <a:lnTo>
                  <a:pt x="1949" y="571"/>
                </a:lnTo>
                <a:lnTo>
                  <a:pt x="1951" y="572"/>
                </a:lnTo>
                <a:lnTo>
                  <a:pt x="1951" y="573"/>
                </a:lnTo>
                <a:lnTo>
                  <a:pt x="1952" y="573"/>
                </a:lnTo>
                <a:lnTo>
                  <a:pt x="1952" y="575"/>
                </a:lnTo>
                <a:lnTo>
                  <a:pt x="1953" y="575"/>
                </a:lnTo>
                <a:lnTo>
                  <a:pt x="1953" y="576"/>
                </a:lnTo>
                <a:lnTo>
                  <a:pt x="1954" y="576"/>
                </a:lnTo>
                <a:lnTo>
                  <a:pt x="1954" y="577"/>
                </a:lnTo>
                <a:lnTo>
                  <a:pt x="1954" y="578"/>
                </a:lnTo>
                <a:lnTo>
                  <a:pt x="1955" y="578"/>
                </a:lnTo>
                <a:lnTo>
                  <a:pt x="1955" y="580"/>
                </a:lnTo>
                <a:lnTo>
                  <a:pt x="1957" y="580"/>
                </a:lnTo>
                <a:lnTo>
                  <a:pt x="1957" y="581"/>
                </a:lnTo>
                <a:lnTo>
                  <a:pt x="1958" y="581"/>
                </a:lnTo>
                <a:lnTo>
                  <a:pt x="1958" y="582"/>
                </a:lnTo>
                <a:lnTo>
                  <a:pt x="1959" y="582"/>
                </a:lnTo>
                <a:lnTo>
                  <a:pt x="1959" y="583"/>
                </a:lnTo>
                <a:lnTo>
                  <a:pt x="1960" y="583"/>
                </a:lnTo>
                <a:lnTo>
                  <a:pt x="1960" y="584"/>
                </a:lnTo>
                <a:lnTo>
                  <a:pt x="1962" y="584"/>
                </a:lnTo>
                <a:lnTo>
                  <a:pt x="1963" y="584"/>
                </a:lnTo>
                <a:lnTo>
                  <a:pt x="1963" y="586"/>
                </a:lnTo>
                <a:lnTo>
                  <a:pt x="1964" y="586"/>
                </a:lnTo>
                <a:lnTo>
                  <a:pt x="1965" y="586"/>
                </a:lnTo>
                <a:lnTo>
                  <a:pt x="1965" y="587"/>
                </a:lnTo>
                <a:lnTo>
                  <a:pt x="1967" y="587"/>
                </a:lnTo>
                <a:lnTo>
                  <a:pt x="1968" y="587"/>
                </a:lnTo>
                <a:lnTo>
                  <a:pt x="1968" y="588"/>
                </a:lnTo>
                <a:lnTo>
                  <a:pt x="1969" y="588"/>
                </a:lnTo>
                <a:lnTo>
                  <a:pt x="1969" y="589"/>
                </a:lnTo>
                <a:lnTo>
                  <a:pt x="1973" y="593"/>
                </a:lnTo>
                <a:lnTo>
                  <a:pt x="1971" y="594"/>
                </a:lnTo>
                <a:lnTo>
                  <a:pt x="1971" y="596"/>
                </a:lnTo>
                <a:lnTo>
                  <a:pt x="1970" y="597"/>
                </a:lnTo>
                <a:lnTo>
                  <a:pt x="1970" y="598"/>
                </a:lnTo>
                <a:lnTo>
                  <a:pt x="1969" y="598"/>
                </a:lnTo>
                <a:lnTo>
                  <a:pt x="1969" y="599"/>
                </a:lnTo>
                <a:lnTo>
                  <a:pt x="1968" y="600"/>
                </a:lnTo>
                <a:lnTo>
                  <a:pt x="1968" y="602"/>
                </a:lnTo>
                <a:lnTo>
                  <a:pt x="1967" y="602"/>
                </a:lnTo>
                <a:lnTo>
                  <a:pt x="1967" y="603"/>
                </a:lnTo>
                <a:lnTo>
                  <a:pt x="1965" y="603"/>
                </a:lnTo>
                <a:lnTo>
                  <a:pt x="1965" y="604"/>
                </a:lnTo>
                <a:lnTo>
                  <a:pt x="1964" y="604"/>
                </a:lnTo>
                <a:lnTo>
                  <a:pt x="1964" y="605"/>
                </a:lnTo>
                <a:lnTo>
                  <a:pt x="1963" y="605"/>
                </a:lnTo>
                <a:lnTo>
                  <a:pt x="1963" y="607"/>
                </a:lnTo>
                <a:lnTo>
                  <a:pt x="1962" y="607"/>
                </a:lnTo>
                <a:lnTo>
                  <a:pt x="1960" y="608"/>
                </a:lnTo>
                <a:lnTo>
                  <a:pt x="1964" y="612"/>
                </a:lnTo>
                <a:lnTo>
                  <a:pt x="1970" y="620"/>
                </a:lnTo>
                <a:lnTo>
                  <a:pt x="1989" y="652"/>
                </a:lnTo>
                <a:lnTo>
                  <a:pt x="1987" y="655"/>
                </a:lnTo>
                <a:lnTo>
                  <a:pt x="1995" y="668"/>
                </a:lnTo>
                <a:lnTo>
                  <a:pt x="1996" y="669"/>
                </a:lnTo>
                <a:lnTo>
                  <a:pt x="2022" y="722"/>
                </a:lnTo>
                <a:lnTo>
                  <a:pt x="2022" y="719"/>
                </a:lnTo>
                <a:lnTo>
                  <a:pt x="2022" y="717"/>
                </a:lnTo>
                <a:lnTo>
                  <a:pt x="2023" y="717"/>
                </a:lnTo>
                <a:lnTo>
                  <a:pt x="2023" y="716"/>
                </a:lnTo>
                <a:lnTo>
                  <a:pt x="2024" y="716"/>
                </a:lnTo>
                <a:lnTo>
                  <a:pt x="2026" y="716"/>
                </a:lnTo>
                <a:lnTo>
                  <a:pt x="2027" y="716"/>
                </a:lnTo>
                <a:lnTo>
                  <a:pt x="2028" y="715"/>
                </a:lnTo>
                <a:lnTo>
                  <a:pt x="2031" y="715"/>
                </a:lnTo>
                <a:lnTo>
                  <a:pt x="2032" y="715"/>
                </a:lnTo>
                <a:lnTo>
                  <a:pt x="2034" y="714"/>
                </a:lnTo>
                <a:lnTo>
                  <a:pt x="2035" y="714"/>
                </a:lnTo>
                <a:lnTo>
                  <a:pt x="2037" y="712"/>
                </a:lnTo>
                <a:lnTo>
                  <a:pt x="2039" y="712"/>
                </a:lnTo>
                <a:lnTo>
                  <a:pt x="2040" y="711"/>
                </a:lnTo>
                <a:lnTo>
                  <a:pt x="2042" y="710"/>
                </a:lnTo>
                <a:lnTo>
                  <a:pt x="2044" y="710"/>
                </a:lnTo>
                <a:lnTo>
                  <a:pt x="2045" y="710"/>
                </a:lnTo>
                <a:lnTo>
                  <a:pt x="2047" y="709"/>
                </a:lnTo>
                <a:lnTo>
                  <a:pt x="2048" y="708"/>
                </a:lnTo>
                <a:lnTo>
                  <a:pt x="2049" y="708"/>
                </a:lnTo>
                <a:lnTo>
                  <a:pt x="2050" y="708"/>
                </a:lnTo>
                <a:lnTo>
                  <a:pt x="2051" y="706"/>
                </a:lnTo>
                <a:lnTo>
                  <a:pt x="2053" y="706"/>
                </a:lnTo>
                <a:lnTo>
                  <a:pt x="2054" y="705"/>
                </a:lnTo>
                <a:lnTo>
                  <a:pt x="2055" y="704"/>
                </a:lnTo>
                <a:lnTo>
                  <a:pt x="2056" y="704"/>
                </a:lnTo>
                <a:lnTo>
                  <a:pt x="2058" y="703"/>
                </a:lnTo>
                <a:lnTo>
                  <a:pt x="2059" y="701"/>
                </a:lnTo>
                <a:lnTo>
                  <a:pt x="2060" y="701"/>
                </a:lnTo>
                <a:lnTo>
                  <a:pt x="2061" y="700"/>
                </a:lnTo>
                <a:lnTo>
                  <a:pt x="2063" y="699"/>
                </a:lnTo>
                <a:lnTo>
                  <a:pt x="2064" y="699"/>
                </a:lnTo>
                <a:lnTo>
                  <a:pt x="2064" y="698"/>
                </a:lnTo>
                <a:lnTo>
                  <a:pt x="2064" y="696"/>
                </a:lnTo>
                <a:lnTo>
                  <a:pt x="2065" y="696"/>
                </a:lnTo>
                <a:lnTo>
                  <a:pt x="2065" y="695"/>
                </a:lnTo>
                <a:lnTo>
                  <a:pt x="2066" y="695"/>
                </a:lnTo>
                <a:lnTo>
                  <a:pt x="2067" y="695"/>
                </a:lnTo>
                <a:lnTo>
                  <a:pt x="2069" y="695"/>
                </a:lnTo>
                <a:lnTo>
                  <a:pt x="2069" y="694"/>
                </a:lnTo>
                <a:lnTo>
                  <a:pt x="2070" y="694"/>
                </a:lnTo>
                <a:lnTo>
                  <a:pt x="2070" y="695"/>
                </a:lnTo>
                <a:lnTo>
                  <a:pt x="2071" y="695"/>
                </a:lnTo>
                <a:lnTo>
                  <a:pt x="2072" y="694"/>
                </a:lnTo>
                <a:lnTo>
                  <a:pt x="2074" y="694"/>
                </a:lnTo>
                <a:lnTo>
                  <a:pt x="2074" y="693"/>
                </a:lnTo>
                <a:lnTo>
                  <a:pt x="2074" y="692"/>
                </a:lnTo>
                <a:lnTo>
                  <a:pt x="2075" y="692"/>
                </a:lnTo>
                <a:lnTo>
                  <a:pt x="2076" y="692"/>
                </a:lnTo>
                <a:lnTo>
                  <a:pt x="2076" y="690"/>
                </a:lnTo>
                <a:lnTo>
                  <a:pt x="2077" y="690"/>
                </a:lnTo>
                <a:lnTo>
                  <a:pt x="2077" y="689"/>
                </a:lnTo>
                <a:lnTo>
                  <a:pt x="2079" y="689"/>
                </a:lnTo>
                <a:lnTo>
                  <a:pt x="2080" y="688"/>
                </a:lnTo>
                <a:lnTo>
                  <a:pt x="2081" y="688"/>
                </a:lnTo>
                <a:lnTo>
                  <a:pt x="2082" y="688"/>
                </a:lnTo>
                <a:lnTo>
                  <a:pt x="2083" y="688"/>
                </a:lnTo>
                <a:lnTo>
                  <a:pt x="2085" y="687"/>
                </a:lnTo>
                <a:lnTo>
                  <a:pt x="2086" y="687"/>
                </a:lnTo>
                <a:lnTo>
                  <a:pt x="2087" y="687"/>
                </a:lnTo>
                <a:lnTo>
                  <a:pt x="2088" y="687"/>
                </a:lnTo>
                <a:lnTo>
                  <a:pt x="2090" y="687"/>
                </a:lnTo>
                <a:lnTo>
                  <a:pt x="2090" y="685"/>
                </a:lnTo>
                <a:lnTo>
                  <a:pt x="2091" y="685"/>
                </a:lnTo>
                <a:lnTo>
                  <a:pt x="2092" y="685"/>
                </a:lnTo>
                <a:lnTo>
                  <a:pt x="2093" y="684"/>
                </a:lnTo>
                <a:lnTo>
                  <a:pt x="2096" y="683"/>
                </a:lnTo>
                <a:lnTo>
                  <a:pt x="2097" y="683"/>
                </a:lnTo>
                <a:lnTo>
                  <a:pt x="2098" y="682"/>
                </a:lnTo>
                <a:lnTo>
                  <a:pt x="2099" y="682"/>
                </a:lnTo>
                <a:lnTo>
                  <a:pt x="2101" y="680"/>
                </a:lnTo>
                <a:lnTo>
                  <a:pt x="2102" y="679"/>
                </a:lnTo>
                <a:lnTo>
                  <a:pt x="2103" y="679"/>
                </a:lnTo>
                <a:lnTo>
                  <a:pt x="2103" y="678"/>
                </a:lnTo>
                <a:lnTo>
                  <a:pt x="2104" y="678"/>
                </a:lnTo>
                <a:lnTo>
                  <a:pt x="2106" y="678"/>
                </a:lnTo>
                <a:lnTo>
                  <a:pt x="2106" y="677"/>
                </a:lnTo>
                <a:lnTo>
                  <a:pt x="2107" y="677"/>
                </a:lnTo>
                <a:lnTo>
                  <a:pt x="2108" y="677"/>
                </a:lnTo>
                <a:lnTo>
                  <a:pt x="2109" y="677"/>
                </a:lnTo>
                <a:lnTo>
                  <a:pt x="2111" y="677"/>
                </a:lnTo>
                <a:lnTo>
                  <a:pt x="2111" y="676"/>
                </a:lnTo>
                <a:lnTo>
                  <a:pt x="2112" y="676"/>
                </a:lnTo>
                <a:lnTo>
                  <a:pt x="2113" y="676"/>
                </a:lnTo>
                <a:lnTo>
                  <a:pt x="2114" y="676"/>
                </a:lnTo>
                <a:lnTo>
                  <a:pt x="2115" y="674"/>
                </a:lnTo>
                <a:lnTo>
                  <a:pt x="2117" y="674"/>
                </a:lnTo>
                <a:lnTo>
                  <a:pt x="2118" y="674"/>
                </a:lnTo>
                <a:lnTo>
                  <a:pt x="2119" y="673"/>
                </a:lnTo>
                <a:lnTo>
                  <a:pt x="2120" y="673"/>
                </a:lnTo>
                <a:lnTo>
                  <a:pt x="2120" y="672"/>
                </a:lnTo>
                <a:lnTo>
                  <a:pt x="2122" y="672"/>
                </a:lnTo>
                <a:lnTo>
                  <a:pt x="2123" y="672"/>
                </a:lnTo>
                <a:lnTo>
                  <a:pt x="2125" y="672"/>
                </a:lnTo>
                <a:lnTo>
                  <a:pt x="2127" y="672"/>
                </a:lnTo>
                <a:lnTo>
                  <a:pt x="2128" y="672"/>
                </a:lnTo>
                <a:lnTo>
                  <a:pt x="2129" y="672"/>
                </a:lnTo>
                <a:lnTo>
                  <a:pt x="2130" y="671"/>
                </a:lnTo>
                <a:lnTo>
                  <a:pt x="2131" y="669"/>
                </a:lnTo>
                <a:lnTo>
                  <a:pt x="2133" y="669"/>
                </a:lnTo>
                <a:lnTo>
                  <a:pt x="2134" y="669"/>
                </a:lnTo>
                <a:lnTo>
                  <a:pt x="2134" y="668"/>
                </a:lnTo>
                <a:lnTo>
                  <a:pt x="2135" y="668"/>
                </a:lnTo>
                <a:lnTo>
                  <a:pt x="2136" y="668"/>
                </a:lnTo>
                <a:lnTo>
                  <a:pt x="2136" y="667"/>
                </a:lnTo>
                <a:lnTo>
                  <a:pt x="2138" y="667"/>
                </a:lnTo>
                <a:lnTo>
                  <a:pt x="2139" y="667"/>
                </a:lnTo>
                <a:lnTo>
                  <a:pt x="2139" y="666"/>
                </a:lnTo>
                <a:lnTo>
                  <a:pt x="2140" y="666"/>
                </a:lnTo>
                <a:lnTo>
                  <a:pt x="2141" y="666"/>
                </a:lnTo>
                <a:lnTo>
                  <a:pt x="2141" y="664"/>
                </a:lnTo>
                <a:lnTo>
                  <a:pt x="2143" y="664"/>
                </a:lnTo>
                <a:lnTo>
                  <a:pt x="2143" y="663"/>
                </a:lnTo>
                <a:lnTo>
                  <a:pt x="2144" y="663"/>
                </a:lnTo>
                <a:lnTo>
                  <a:pt x="2145" y="663"/>
                </a:lnTo>
                <a:lnTo>
                  <a:pt x="2145" y="662"/>
                </a:lnTo>
                <a:lnTo>
                  <a:pt x="2146" y="662"/>
                </a:lnTo>
                <a:lnTo>
                  <a:pt x="2146" y="661"/>
                </a:lnTo>
                <a:lnTo>
                  <a:pt x="2147" y="661"/>
                </a:lnTo>
                <a:lnTo>
                  <a:pt x="2147" y="660"/>
                </a:lnTo>
                <a:lnTo>
                  <a:pt x="2149" y="660"/>
                </a:lnTo>
                <a:lnTo>
                  <a:pt x="2150" y="660"/>
                </a:lnTo>
                <a:lnTo>
                  <a:pt x="2191" y="741"/>
                </a:lnTo>
                <a:lnTo>
                  <a:pt x="2191" y="742"/>
                </a:lnTo>
                <a:lnTo>
                  <a:pt x="2245" y="834"/>
                </a:lnTo>
                <a:lnTo>
                  <a:pt x="2272" y="874"/>
                </a:lnTo>
                <a:lnTo>
                  <a:pt x="2304" y="919"/>
                </a:lnTo>
                <a:lnTo>
                  <a:pt x="2315" y="937"/>
                </a:lnTo>
                <a:lnTo>
                  <a:pt x="2348" y="1007"/>
                </a:lnTo>
                <a:lnTo>
                  <a:pt x="2385" y="1084"/>
                </a:lnTo>
                <a:lnTo>
                  <a:pt x="2394" y="1098"/>
                </a:lnTo>
                <a:lnTo>
                  <a:pt x="2506" y="1232"/>
                </a:lnTo>
                <a:lnTo>
                  <a:pt x="2545" y="1273"/>
                </a:lnTo>
                <a:lnTo>
                  <a:pt x="2736" y="1472"/>
                </a:lnTo>
                <a:lnTo>
                  <a:pt x="2750" y="1478"/>
                </a:lnTo>
                <a:lnTo>
                  <a:pt x="2755" y="1482"/>
                </a:lnTo>
                <a:lnTo>
                  <a:pt x="2769" y="1495"/>
                </a:lnTo>
                <a:lnTo>
                  <a:pt x="2761" y="1500"/>
                </a:lnTo>
                <a:lnTo>
                  <a:pt x="2757" y="1504"/>
                </a:lnTo>
                <a:lnTo>
                  <a:pt x="2758" y="1511"/>
                </a:lnTo>
                <a:lnTo>
                  <a:pt x="2758" y="1513"/>
                </a:lnTo>
                <a:lnTo>
                  <a:pt x="2760" y="1515"/>
                </a:lnTo>
                <a:lnTo>
                  <a:pt x="2763" y="1516"/>
                </a:lnTo>
                <a:lnTo>
                  <a:pt x="2764" y="1518"/>
                </a:lnTo>
                <a:lnTo>
                  <a:pt x="2764" y="1519"/>
                </a:lnTo>
                <a:lnTo>
                  <a:pt x="2765" y="1525"/>
                </a:lnTo>
                <a:lnTo>
                  <a:pt x="2769" y="1535"/>
                </a:lnTo>
                <a:lnTo>
                  <a:pt x="2770" y="1547"/>
                </a:lnTo>
                <a:lnTo>
                  <a:pt x="2770" y="1553"/>
                </a:lnTo>
                <a:lnTo>
                  <a:pt x="2768" y="1566"/>
                </a:lnTo>
                <a:lnTo>
                  <a:pt x="2768" y="1571"/>
                </a:lnTo>
                <a:lnTo>
                  <a:pt x="2760" y="1584"/>
                </a:lnTo>
                <a:lnTo>
                  <a:pt x="2759" y="1590"/>
                </a:lnTo>
                <a:lnTo>
                  <a:pt x="2755" y="1601"/>
                </a:lnTo>
                <a:lnTo>
                  <a:pt x="2755" y="1605"/>
                </a:lnTo>
                <a:lnTo>
                  <a:pt x="2752" y="1605"/>
                </a:lnTo>
                <a:lnTo>
                  <a:pt x="2747" y="1605"/>
                </a:lnTo>
                <a:lnTo>
                  <a:pt x="2739" y="1605"/>
                </a:lnTo>
                <a:lnTo>
                  <a:pt x="2736" y="1605"/>
                </a:lnTo>
                <a:lnTo>
                  <a:pt x="2727" y="1606"/>
                </a:lnTo>
                <a:lnTo>
                  <a:pt x="2723" y="1606"/>
                </a:lnTo>
                <a:lnTo>
                  <a:pt x="2720" y="1606"/>
                </a:lnTo>
                <a:lnTo>
                  <a:pt x="2713" y="1606"/>
                </a:lnTo>
                <a:lnTo>
                  <a:pt x="2711" y="1604"/>
                </a:lnTo>
                <a:lnTo>
                  <a:pt x="2710" y="1604"/>
                </a:lnTo>
                <a:lnTo>
                  <a:pt x="2704" y="1608"/>
                </a:lnTo>
                <a:lnTo>
                  <a:pt x="2697" y="1610"/>
                </a:lnTo>
                <a:lnTo>
                  <a:pt x="2695" y="1611"/>
                </a:lnTo>
                <a:lnTo>
                  <a:pt x="2691" y="1615"/>
                </a:lnTo>
                <a:lnTo>
                  <a:pt x="2681" y="1625"/>
                </a:lnTo>
                <a:lnTo>
                  <a:pt x="2667" y="1636"/>
                </a:lnTo>
                <a:lnTo>
                  <a:pt x="2658" y="1643"/>
                </a:lnTo>
                <a:lnTo>
                  <a:pt x="2656" y="1647"/>
                </a:lnTo>
                <a:lnTo>
                  <a:pt x="2653" y="1654"/>
                </a:lnTo>
                <a:lnTo>
                  <a:pt x="2647" y="1663"/>
                </a:lnTo>
                <a:lnTo>
                  <a:pt x="2641" y="1673"/>
                </a:lnTo>
                <a:lnTo>
                  <a:pt x="2631" y="1683"/>
                </a:lnTo>
                <a:lnTo>
                  <a:pt x="2629" y="1684"/>
                </a:lnTo>
                <a:lnTo>
                  <a:pt x="2619" y="1694"/>
                </a:lnTo>
                <a:lnTo>
                  <a:pt x="2615" y="1697"/>
                </a:lnTo>
                <a:lnTo>
                  <a:pt x="2613" y="1700"/>
                </a:lnTo>
                <a:lnTo>
                  <a:pt x="2611" y="1701"/>
                </a:lnTo>
                <a:lnTo>
                  <a:pt x="2600" y="1707"/>
                </a:lnTo>
                <a:lnTo>
                  <a:pt x="2595" y="1712"/>
                </a:lnTo>
                <a:lnTo>
                  <a:pt x="2590" y="1712"/>
                </a:lnTo>
                <a:lnTo>
                  <a:pt x="2583" y="1712"/>
                </a:lnTo>
                <a:lnTo>
                  <a:pt x="2573" y="1712"/>
                </a:lnTo>
                <a:lnTo>
                  <a:pt x="2568" y="1711"/>
                </a:lnTo>
                <a:lnTo>
                  <a:pt x="2557" y="1708"/>
                </a:lnTo>
                <a:lnTo>
                  <a:pt x="2549" y="1708"/>
                </a:lnTo>
                <a:lnTo>
                  <a:pt x="2547" y="1708"/>
                </a:lnTo>
                <a:lnTo>
                  <a:pt x="2534" y="1715"/>
                </a:lnTo>
                <a:lnTo>
                  <a:pt x="2528" y="1718"/>
                </a:lnTo>
                <a:lnTo>
                  <a:pt x="2518" y="1722"/>
                </a:lnTo>
                <a:lnTo>
                  <a:pt x="2517" y="1722"/>
                </a:lnTo>
                <a:lnTo>
                  <a:pt x="2507" y="1732"/>
                </a:lnTo>
                <a:lnTo>
                  <a:pt x="2503" y="1734"/>
                </a:lnTo>
                <a:lnTo>
                  <a:pt x="2494" y="1739"/>
                </a:lnTo>
                <a:lnTo>
                  <a:pt x="2476" y="1748"/>
                </a:lnTo>
                <a:lnTo>
                  <a:pt x="2466" y="1754"/>
                </a:lnTo>
                <a:lnTo>
                  <a:pt x="2460" y="1758"/>
                </a:lnTo>
                <a:lnTo>
                  <a:pt x="2458" y="1760"/>
                </a:lnTo>
                <a:lnTo>
                  <a:pt x="2456" y="1761"/>
                </a:lnTo>
                <a:lnTo>
                  <a:pt x="2454" y="1764"/>
                </a:lnTo>
                <a:lnTo>
                  <a:pt x="2453" y="1764"/>
                </a:lnTo>
                <a:lnTo>
                  <a:pt x="2453" y="1765"/>
                </a:lnTo>
                <a:lnTo>
                  <a:pt x="2451" y="1765"/>
                </a:lnTo>
                <a:lnTo>
                  <a:pt x="2451" y="1766"/>
                </a:lnTo>
                <a:lnTo>
                  <a:pt x="2451" y="1768"/>
                </a:lnTo>
                <a:lnTo>
                  <a:pt x="2450" y="1768"/>
                </a:lnTo>
                <a:lnTo>
                  <a:pt x="2450" y="1769"/>
                </a:lnTo>
                <a:lnTo>
                  <a:pt x="2449" y="1769"/>
                </a:lnTo>
                <a:lnTo>
                  <a:pt x="2448" y="1770"/>
                </a:lnTo>
                <a:lnTo>
                  <a:pt x="2448" y="1771"/>
                </a:lnTo>
                <a:lnTo>
                  <a:pt x="2446" y="1771"/>
                </a:lnTo>
                <a:lnTo>
                  <a:pt x="2446" y="1772"/>
                </a:lnTo>
                <a:lnTo>
                  <a:pt x="2445" y="1772"/>
                </a:lnTo>
                <a:lnTo>
                  <a:pt x="2445" y="1774"/>
                </a:lnTo>
                <a:lnTo>
                  <a:pt x="2444" y="1775"/>
                </a:lnTo>
                <a:lnTo>
                  <a:pt x="2443" y="1776"/>
                </a:lnTo>
                <a:lnTo>
                  <a:pt x="2442" y="1776"/>
                </a:lnTo>
                <a:lnTo>
                  <a:pt x="2442" y="1777"/>
                </a:lnTo>
                <a:lnTo>
                  <a:pt x="2440" y="1780"/>
                </a:lnTo>
                <a:lnTo>
                  <a:pt x="2440" y="1781"/>
                </a:lnTo>
                <a:lnTo>
                  <a:pt x="2439" y="1781"/>
                </a:lnTo>
                <a:lnTo>
                  <a:pt x="2438" y="1782"/>
                </a:lnTo>
                <a:lnTo>
                  <a:pt x="2437" y="1784"/>
                </a:lnTo>
                <a:lnTo>
                  <a:pt x="2435" y="1784"/>
                </a:lnTo>
                <a:lnTo>
                  <a:pt x="2435" y="1785"/>
                </a:lnTo>
                <a:lnTo>
                  <a:pt x="2434" y="1786"/>
                </a:lnTo>
                <a:lnTo>
                  <a:pt x="2433" y="1786"/>
                </a:lnTo>
                <a:lnTo>
                  <a:pt x="2433" y="1787"/>
                </a:lnTo>
                <a:lnTo>
                  <a:pt x="2432" y="1787"/>
                </a:lnTo>
                <a:lnTo>
                  <a:pt x="2432" y="1788"/>
                </a:lnTo>
                <a:lnTo>
                  <a:pt x="2430" y="1788"/>
                </a:lnTo>
                <a:lnTo>
                  <a:pt x="2429" y="1790"/>
                </a:lnTo>
                <a:lnTo>
                  <a:pt x="2429" y="1791"/>
                </a:lnTo>
                <a:lnTo>
                  <a:pt x="2428" y="1791"/>
                </a:lnTo>
                <a:lnTo>
                  <a:pt x="2428" y="1792"/>
                </a:lnTo>
                <a:lnTo>
                  <a:pt x="2427" y="1793"/>
                </a:lnTo>
                <a:lnTo>
                  <a:pt x="2427" y="1795"/>
                </a:lnTo>
                <a:lnTo>
                  <a:pt x="2426" y="1795"/>
                </a:lnTo>
                <a:lnTo>
                  <a:pt x="2426" y="1796"/>
                </a:lnTo>
                <a:lnTo>
                  <a:pt x="2418" y="1796"/>
                </a:lnTo>
                <a:lnTo>
                  <a:pt x="2416" y="1801"/>
                </a:lnTo>
                <a:lnTo>
                  <a:pt x="2416" y="1800"/>
                </a:lnTo>
                <a:lnTo>
                  <a:pt x="2414" y="1800"/>
                </a:lnTo>
                <a:lnTo>
                  <a:pt x="2414" y="1798"/>
                </a:lnTo>
                <a:lnTo>
                  <a:pt x="2413" y="1798"/>
                </a:lnTo>
                <a:lnTo>
                  <a:pt x="2412" y="1797"/>
                </a:lnTo>
                <a:lnTo>
                  <a:pt x="2411" y="1798"/>
                </a:lnTo>
                <a:lnTo>
                  <a:pt x="2410" y="1798"/>
                </a:lnTo>
                <a:lnTo>
                  <a:pt x="2410" y="1800"/>
                </a:lnTo>
                <a:lnTo>
                  <a:pt x="2408" y="1800"/>
                </a:lnTo>
                <a:lnTo>
                  <a:pt x="2408" y="1801"/>
                </a:lnTo>
                <a:lnTo>
                  <a:pt x="2407" y="1801"/>
                </a:lnTo>
                <a:lnTo>
                  <a:pt x="2403" y="1805"/>
                </a:lnTo>
                <a:lnTo>
                  <a:pt x="2402" y="1805"/>
                </a:lnTo>
                <a:lnTo>
                  <a:pt x="2402" y="1806"/>
                </a:lnTo>
                <a:lnTo>
                  <a:pt x="2401" y="1806"/>
                </a:lnTo>
                <a:lnTo>
                  <a:pt x="2400" y="1807"/>
                </a:lnTo>
                <a:lnTo>
                  <a:pt x="2398" y="1808"/>
                </a:lnTo>
                <a:lnTo>
                  <a:pt x="2396" y="1809"/>
                </a:lnTo>
                <a:lnTo>
                  <a:pt x="2394" y="1811"/>
                </a:lnTo>
                <a:lnTo>
                  <a:pt x="2392" y="1812"/>
                </a:lnTo>
                <a:lnTo>
                  <a:pt x="2391" y="1813"/>
                </a:lnTo>
                <a:lnTo>
                  <a:pt x="2390" y="1813"/>
                </a:lnTo>
                <a:lnTo>
                  <a:pt x="2373" y="1822"/>
                </a:lnTo>
                <a:lnTo>
                  <a:pt x="2334" y="1840"/>
                </a:lnTo>
                <a:lnTo>
                  <a:pt x="2333" y="1839"/>
                </a:lnTo>
                <a:lnTo>
                  <a:pt x="2332" y="1839"/>
                </a:lnTo>
                <a:lnTo>
                  <a:pt x="2296" y="1853"/>
                </a:lnTo>
                <a:lnTo>
                  <a:pt x="2277" y="1851"/>
                </a:lnTo>
                <a:lnTo>
                  <a:pt x="2240" y="1859"/>
                </a:lnTo>
                <a:lnTo>
                  <a:pt x="2189" y="1872"/>
                </a:lnTo>
                <a:lnTo>
                  <a:pt x="2147" y="1889"/>
                </a:lnTo>
                <a:lnTo>
                  <a:pt x="2146" y="1889"/>
                </a:lnTo>
                <a:lnTo>
                  <a:pt x="2141" y="1889"/>
                </a:lnTo>
                <a:lnTo>
                  <a:pt x="2134" y="1889"/>
                </a:lnTo>
                <a:lnTo>
                  <a:pt x="2133" y="1889"/>
                </a:lnTo>
                <a:lnTo>
                  <a:pt x="2131" y="1889"/>
                </a:lnTo>
                <a:lnTo>
                  <a:pt x="2130" y="1889"/>
                </a:lnTo>
                <a:lnTo>
                  <a:pt x="2130" y="1891"/>
                </a:lnTo>
                <a:lnTo>
                  <a:pt x="2129" y="1891"/>
                </a:lnTo>
                <a:lnTo>
                  <a:pt x="2118" y="1893"/>
                </a:lnTo>
                <a:lnTo>
                  <a:pt x="2109" y="1894"/>
                </a:lnTo>
                <a:lnTo>
                  <a:pt x="2102" y="1896"/>
                </a:lnTo>
                <a:lnTo>
                  <a:pt x="2101" y="1893"/>
                </a:lnTo>
                <a:lnTo>
                  <a:pt x="2099" y="1892"/>
                </a:lnTo>
                <a:lnTo>
                  <a:pt x="2099" y="1891"/>
                </a:lnTo>
                <a:lnTo>
                  <a:pt x="2098" y="1891"/>
                </a:lnTo>
                <a:lnTo>
                  <a:pt x="2098" y="1889"/>
                </a:lnTo>
                <a:lnTo>
                  <a:pt x="2098" y="1888"/>
                </a:lnTo>
                <a:lnTo>
                  <a:pt x="2098" y="1887"/>
                </a:lnTo>
                <a:lnTo>
                  <a:pt x="2097" y="1886"/>
                </a:lnTo>
                <a:lnTo>
                  <a:pt x="2097" y="1885"/>
                </a:lnTo>
                <a:lnTo>
                  <a:pt x="2097" y="1883"/>
                </a:lnTo>
                <a:lnTo>
                  <a:pt x="2097" y="1875"/>
                </a:lnTo>
                <a:lnTo>
                  <a:pt x="2097" y="1873"/>
                </a:lnTo>
                <a:lnTo>
                  <a:pt x="2096" y="1873"/>
                </a:lnTo>
                <a:lnTo>
                  <a:pt x="2096" y="1872"/>
                </a:lnTo>
                <a:lnTo>
                  <a:pt x="2096" y="1871"/>
                </a:lnTo>
                <a:lnTo>
                  <a:pt x="2095" y="1870"/>
                </a:lnTo>
                <a:lnTo>
                  <a:pt x="2095" y="1869"/>
                </a:lnTo>
                <a:lnTo>
                  <a:pt x="2095" y="1866"/>
                </a:lnTo>
                <a:lnTo>
                  <a:pt x="2095" y="1865"/>
                </a:lnTo>
                <a:lnTo>
                  <a:pt x="2093" y="1865"/>
                </a:lnTo>
                <a:lnTo>
                  <a:pt x="2093" y="1864"/>
                </a:lnTo>
                <a:lnTo>
                  <a:pt x="2093" y="1862"/>
                </a:lnTo>
                <a:lnTo>
                  <a:pt x="2092" y="1860"/>
                </a:lnTo>
                <a:lnTo>
                  <a:pt x="2092" y="1859"/>
                </a:lnTo>
                <a:lnTo>
                  <a:pt x="2091" y="1859"/>
                </a:lnTo>
                <a:lnTo>
                  <a:pt x="2091" y="1857"/>
                </a:lnTo>
                <a:lnTo>
                  <a:pt x="2087" y="1853"/>
                </a:lnTo>
                <a:lnTo>
                  <a:pt x="2086" y="1851"/>
                </a:lnTo>
                <a:lnTo>
                  <a:pt x="2086" y="1850"/>
                </a:lnTo>
                <a:lnTo>
                  <a:pt x="2085" y="1849"/>
                </a:lnTo>
                <a:lnTo>
                  <a:pt x="2085" y="1848"/>
                </a:lnTo>
                <a:lnTo>
                  <a:pt x="2083" y="1848"/>
                </a:lnTo>
                <a:lnTo>
                  <a:pt x="2081" y="1843"/>
                </a:lnTo>
                <a:lnTo>
                  <a:pt x="2081" y="1841"/>
                </a:lnTo>
                <a:lnTo>
                  <a:pt x="2080" y="1841"/>
                </a:lnTo>
                <a:lnTo>
                  <a:pt x="2080" y="1840"/>
                </a:lnTo>
                <a:lnTo>
                  <a:pt x="2079" y="1840"/>
                </a:lnTo>
                <a:lnTo>
                  <a:pt x="2079" y="1839"/>
                </a:lnTo>
                <a:lnTo>
                  <a:pt x="2077" y="1839"/>
                </a:lnTo>
                <a:lnTo>
                  <a:pt x="2077" y="1838"/>
                </a:lnTo>
                <a:lnTo>
                  <a:pt x="2076" y="1838"/>
                </a:lnTo>
                <a:lnTo>
                  <a:pt x="2076" y="1837"/>
                </a:lnTo>
                <a:lnTo>
                  <a:pt x="2076" y="1835"/>
                </a:lnTo>
                <a:lnTo>
                  <a:pt x="2076" y="1834"/>
                </a:lnTo>
                <a:lnTo>
                  <a:pt x="2075" y="1834"/>
                </a:lnTo>
                <a:lnTo>
                  <a:pt x="2075" y="1833"/>
                </a:lnTo>
                <a:lnTo>
                  <a:pt x="2075" y="1832"/>
                </a:lnTo>
                <a:lnTo>
                  <a:pt x="2075" y="1830"/>
                </a:lnTo>
                <a:lnTo>
                  <a:pt x="2074" y="1829"/>
                </a:lnTo>
                <a:lnTo>
                  <a:pt x="2074" y="1828"/>
                </a:lnTo>
                <a:lnTo>
                  <a:pt x="2070" y="1821"/>
                </a:lnTo>
                <a:lnTo>
                  <a:pt x="2070" y="1819"/>
                </a:lnTo>
                <a:lnTo>
                  <a:pt x="2069" y="1819"/>
                </a:lnTo>
                <a:lnTo>
                  <a:pt x="2069" y="1818"/>
                </a:lnTo>
                <a:lnTo>
                  <a:pt x="2069" y="1817"/>
                </a:lnTo>
                <a:lnTo>
                  <a:pt x="2069" y="1816"/>
                </a:lnTo>
                <a:lnTo>
                  <a:pt x="2067" y="1816"/>
                </a:lnTo>
                <a:lnTo>
                  <a:pt x="2067" y="1814"/>
                </a:lnTo>
                <a:lnTo>
                  <a:pt x="2067" y="1813"/>
                </a:lnTo>
                <a:lnTo>
                  <a:pt x="2066" y="1812"/>
                </a:lnTo>
                <a:lnTo>
                  <a:pt x="2065" y="1809"/>
                </a:lnTo>
                <a:lnTo>
                  <a:pt x="2063" y="1803"/>
                </a:lnTo>
                <a:lnTo>
                  <a:pt x="2060" y="1798"/>
                </a:lnTo>
                <a:lnTo>
                  <a:pt x="2060" y="1797"/>
                </a:lnTo>
                <a:lnTo>
                  <a:pt x="2059" y="1797"/>
                </a:lnTo>
                <a:lnTo>
                  <a:pt x="2059" y="1796"/>
                </a:lnTo>
                <a:lnTo>
                  <a:pt x="2059" y="1795"/>
                </a:lnTo>
                <a:lnTo>
                  <a:pt x="2058" y="1795"/>
                </a:lnTo>
                <a:lnTo>
                  <a:pt x="2058" y="1793"/>
                </a:lnTo>
                <a:lnTo>
                  <a:pt x="2056" y="1793"/>
                </a:lnTo>
                <a:lnTo>
                  <a:pt x="2056" y="1792"/>
                </a:lnTo>
                <a:lnTo>
                  <a:pt x="2055" y="1792"/>
                </a:lnTo>
                <a:lnTo>
                  <a:pt x="2055" y="1791"/>
                </a:lnTo>
                <a:lnTo>
                  <a:pt x="2054" y="1791"/>
                </a:lnTo>
                <a:lnTo>
                  <a:pt x="2054" y="1790"/>
                </a:lnTo>
                <a:lnTo>
                  <a:pt x="2053" y="1790"/>
                </a:lnTo>
                <a:lnTo>
                  <a:pt x="2049" y="1786"/>
                </a:lnTo>
                <a:lnTo>
                  <a:pt x="2048" y="1785"/>
                </a:lnTo>
                <a:lnTo>
                  <a:pt x="2048" y="1784"/>
                </a:lnTo>
                <a:lnTo>
                  <a:pt x="2047" y="1784"/>
                </a:lnTo>
                <a:lnTo>
                  <a:pt x="2047" y="1782"/>
                </a:lnTo>
                <a:lnTo>
                  <a:pt x="2045" y="1781"/>
                </a:lnTo>
                <a:lnTo>
                  <a:pt x="2045" y="1780"/>
                </a:lnTo>
                <a:lnTo>
                  <a:pt x="2045" y="1779"/>
                </a:lnTo>
                <a:lnTo>
                  <a:pt x="2044" y="1777"/>
                </a:lnTo>
                <a:lnTo>
                  <a:pt x="2044" y="1776"/>
                </a:lnTo>
                <a:lnTo>
                  <a:pt x="2044" y="1775"/>
                </a:lnTo>
                <a:lnTo>
                  <a:pt x="2043" y="1775"/>
                </a:lnTo>
                <a:lnTo>
                  <a:pt x="2043" y="1774"/>
                </a:lnTo>
                <a:lnTo>
                  <a:pt x="2042" y="1774"/>
                </a:lnTo>
                <a:lnTo>
                  <a:pt x="2042" y="1772"/>
                </a:lnTo>
                <a:lnTo>
                  <a:pt x="2040" y="1771"/>
                </a:lnTo>
                <a:lnTo>
                  <a:pt x="2039" y="1770"/>
                </a:lnTo>
                <a:lnTo>
                  <a:pt x="2039" y="1769"/>
                </a:lnTo>
                <a:lnTo>
                  <a:pt x="2039" y="1768"/>
                </a:lnTo>
                <a:lnTo>
                  <a:pt x="2038" y="1766"/>
                </a:lnTo>
                <a:lnTo>
                  <a:pt x="2032" y="1764"/>
                </a:lnTo>
                <a:lnTo>
                  <a:pt x="2031" y="1764"/>
                </a:lnTo>
                <a:lnTo>
                  <a:pt x="2031" y="1763"/>
                </a:lnTo>
                <a:lnTo>
                  <a:pt x="2029" y="1763"/>
                </a:lnTo>
                <a:lnTo>
                  <a:pt x="2029" y="1761"/>
                </a:lnTo>
                <a:lnTo>
                  <a:pt x="2028" y="1761"/>
                </a:lnTo>
                <a:lnTo>
                  <a:pt x="2028" y="1760"/>
                </a:lnTo>
                <a:lnTo>
                  <a:pt x="2016" y="1744"/>
                </a:lnTo>
                <a:lnTo>
                  <a:pt x="2015" y="1744"/>
                </a:lnTo>
                <a:lnTo>
                  <a:pt x="2015" y="1743"/>
                </a:lnTo>
                <a:lnTo>
                  <a:pt x="2013" y="1743"/>
                </a:lnTo>
                <a:lnTo>
                  <a:pt x="2013" y="1742"/>
                </a:lnTo>
                <a:lnTo>
                  <a:pt x="2012" y="1742"/>
                </a:lnTo>
                <a:lnTo>
                  <a:pt x="2012" y="1740"/>
                </a:lnTo>
                <a:lnTo>
                  <a:pt x="2011" y="1740"/>
                </a:lnTo>
                <a:lnTo>
                  <a:pt x="2003" y="1734"/>
                </a:lnTo>
                <a:lnTo>
                  <a:pt x="2002" y="1733"/>
                </a:lnTo>
                <a:lnTo>
                  <a:pt x="2001" y="1732"/>
                </a:lnTo>
                <a:lnTo>
                  <a:pt x="1999" y="1731"/>
                </a:lnTo>
                <a:lnTo>
                  <a:pt x="1997" y="1731"/>
                </a:lnTo>
                <a:lnTo>
                  <a:pt x="1994" y="1733"/>
                </a:lnTo>
                <a:lnTo>
                  <a:pt x="1994" y="1734"/>
                </a:lnTo>
                <a:lnTo>
                  <a:pt x="1992" y="1734"/>
                </a:lnTo>
                <a:lnTo>
                  <a:pt x="1992" y="1736"/>
                </a:lnTo>
                <a:lnTo>
                  <a:pt x="1992" y="1737"/>
                </a:lnTo>
                <a:lnTo>
                  <a:pt x="1992" y="1738"/>
                </a:lnTo>
                <a:lnTo>
                  <a:pt x="1991" y="1739"/>
                </a:lnTo>
                <a:lnTo>
                  <a:pt x="1990" y="1740"/>
                </a:lnTo>
                <a:lnTo>
                  <a:pt x="1990" y="1742"/>
                </a:lnTo>
                <a:lnTo>
                  <a:pt x="1989" y="1742"/>
                </a:lnTo>
                <a:lnTo>
                  <a:pt x="1989" y="1743"/>
                </a:lnTo>
                <a:lnTo>
                  <a:pt x="1987" y="1743"/>
                </a:lnTo>
                <a:lnTo>
                  <a:pt x="1987" y="1744"/>
                </a:lnTo>
                <a:lnTo>
                  <a:pt x="1986" y="1744"/>
                </a:lnTo>
                <a:lnTo>
                  <a:pt x="1986" y="1745"/>
                </a:lnTo>
                <a:lnTo>
                  <a:pt x="1985" y="1745"/>
                </a:lnTo>
                <a:lnTo>
                  <a:pt x="1985" y="1747"/>
                </a:lnTo>
                <a:lnTo>
                  <a:pt x="1984" y="1747"/>
                </a:lnTo>
                <a:lnTo>
                  <a:pt x="1984" y="1748"/>
                </a:lnTo>
                <a:lnTo>
                  <a:pt x="1983" y="1748"/>
                </a:lnTo>
                <a:lnTo>
                  <a:pt x="1981" y="1748"/>
                </a:lnTo>
                <a:lnTo>
                  <a:pt x="1981" y="1749"/>
                </a:lnTo>
                <a:lnTo>
                  <a:pt x="1981" y="1752"/>
                </a:lnTo>
                <a:lnTo>
                  <a:pt x="1981" y="1753"/>
                </a:lnTo>
                <a:lnTo>
                  <a:pt x="1981" y="1754"/>
                </a:lnTo>
                <a:lnTo>
                  <a:pt x="1980" y="1755"/>
                </a:lnTo>
                <a:lnTo>
                  <a:pt x="1979" y="1755"/>
                </a:lnTo>
                <a:lnTo>
                  <a:pt x="1973" y="1764"/>
                </a:lnTo>
                <a:lnTo>
                  <a:pt x="1960" y="1772"/>
                </a:lnTo>
                <a:lnTo>
                  <a:pt x="1952" y="1775"/>
                </a:lnTo>
                <a:lnTo>
                  <a:pt x="1944" y="1776"/>
                </a:lnTo>
                <a:lnTo>
                  <a:pt x="1938" y="1784"/>
                </a:lnTo>
                <a:lnTo>
                  <a:pt x="1925" y="1793"/>
                </a:lnTo>
                <a:lnTo>
                  <a:pt x="1917" y="1803"/>
                </a:lnTo>
                <a:lnTo>
                  <a:pt x="1914" y="1807"/>
                </a:lnTo>
                <a:lnTo>
                  <a:pt x="1912" y="1808"/>
                </a:lnTo>
                <a:lnTo>
                  <a:pt x="1912" y="1809"/>
                </a:lnTo>
                <a:lnTo>
                  <a:pt x="1911" y="1809"/>
                </a:lnTo>
                <a:lnTo>
                  <a:pt x="1911" y="1811"/>
                </a:lnTo>
                <a:lnTo>
                  <a:pt x="1909" y="1814"/>
                </a:lnTo>
                <a:lnTo>
                  <a:pt x="1900" y="1825"/>
                </a:lnTo>
                <a:lnTo>
                  <a:pt x="1898" y="1830"/>
                </a:lnTo>
                <a:lnTo>
                  <a:pt x="1898" y="1834"/>
                </a:lnTo>
                <a:lnTo>
                  <a:pt x="1898" y="1835"/>
                </a:lnTo>
                <a:lnTo>
                  <a:pt x="1894" y="1843"/>
                </a:lnTo>
                <a:lnTo>
                  <a:pt x="1894" y="1844"/>
                </a:lnTo>
                <a:lnTo>
                  <a:pt x="1893" y="1845"/>
                </a:lnTo>
                <a:lnTo>
                  <a:pt x="1896" y="1860"/>
                </a:lnTo>
                <a:lnTo>
                  <a:pt x="1898" y="1866"/>
                </a:lnTo>
                <a:lnTo>
                  <a:pt x="1895" y="1871"/>
                </a:lnTo>
                <a:lnTo>
                  <a:pt x="1895" y="1872"/>
                </a:lnTo>
                <a:lnTo>
                  <a:pt x="1895" y="1873"/>
                </a:lnTo>
                <a:lnTo>
                  <a:pt x="1895" y="1875"/>
                </a:lnTo>
                <a:lnTo>
                  <a:pt x="1895" y="1876"/>
                </a:lnTo>
                <a:lnTo>
                  <a:pt x="1895" y="1877"/>
                </a:lnTo>
                <a:lnTo>
                  <a:pt x="1895" y="1878"/>
                </a:lnTo>
                <a:lnTo>
                  <a:pt x="1895" y="1880"/>
                </a:lnTo>
                <a:lnTo>
                  <a:pt x="1895" y="1881"/>
                </a:lnTo>
                <a:lnTo>
                  <a:pt x="1894" y="1881"/>
                </a:lnTo>
                <a:lnTo>
                  <a:pt x="1894" y="1882"/>
                </a:lnTo>
                <a:lnTo>
                  <a:pt x="1893" y="1885"/>
                </a:lnTo>
                <a:lnTo>
                  <a:pt x="1893" y="1887"/>
                </a:lnTo>
                <a:lnTo>
                  <a:pt x="1892" y="1892"/>
                </a:lnTo>
                <a:lnTo>
                  <a:pt x="1892" y="1894"/>
                </a:lnTo>
                <a:lnTo>
                  <a:pt x="1892" y="1896"/>
                </a:lnTo>
                <a:lnTo>
                  <a:pt x="1890" y="1898"/>
                </a:lnTo>
                <a:lnTo>
                  <a:pt x="1890" y="1899"/>
                </a:lnTo>
                <a:lnTo>
                  <a:pt x="1890" y="1901"/>
                </a:lnTo>
                <a:lnTo>
                  <a:pt x="1890" y="1902"/>
                </a:lnTo>
                <a:lnTo>
                  <a:pt x="1890" y="1903"/>
                </a:lnTo>
                <a:lnTo>
                  <a:pt x="1889" y="1903"/>
                </a:lnTo>
                <a:lnTo>
                  <a:pt x="1889" y="1904"/>
                </a:lnTo>
                <a:lnTo>
                  <a:pt x="1889" y="1905"/>
                </a:lnTo>
                <a:lnTo>
                  <a:pt x="1889" y="1907"/>
                </a:lnTo>
                <a:lnTo>
                  <a:pt x="1888" y="1907"/>
                </a:lnTo>
                <a:lnTo>
                  <a:pt x="1888" y="1908"/>
                </a:lnTo>
                <a:lnTo>
                  <a:pt x="1888" y="1909"/>
                </a:lnTo>
                <a:lnTo>
                  <a:pt x="1887" y="1909"/>
                </a:lnTo>
                <a:lnTo>
                  <a:pt x="1887" y="1910"/>
                </a:lnTo>
                <a:lnTo>
                  <a:pt x="1885" y="1910"/>
                </a:lnTo>
                <a:lnTo>
                  <a:pt x="1885" y="1912"/>
                </a:lnTo>
                <a:lnTo>
                  <a:pt x="1885" y="1913"/>
                </a:lnTo>
                <a:lnTo>
                  <a:pt x="1884" y="1913"/>
                </a:lnTo>
                <a:lnTo>
                  <a:pt x="1884" y="1914"/>
                </a:lnTo>
                <a:lnTo>
                  <a:pt x="1884" y="1915"/>
                </a:lnTo>
                <a:lnTo>
                  <a:pt x="1883" y="1917"/>
                </a:lnTo>
                <a:lnTo>
                  <a:pt x="1883" y="1918"/>
                </a:lnTo>
                <a:lnTo>
                  <a:pt x="1882" y="1918"/>
                </a:lnTo>
                <a:lnTo>
                  <a:pt x="1882" y="1919"/>
                </a:lnTo>
                <a:lnTo>
                  <a:pt x="1880" y="1919"/>
                </a:lnTo>
                <a:lnTo>
                  <a:pt x="1880" y="1920"/>
                </a:lnTo>
                <a:lnTo>
                  <a:pt x="1879" y="1920"/>
                </a:lnTo>
                <a:lnTo>
                  <a:pt x="1879" y="1921"/>
                </a:lnTo>
                <a:lnTo>
                  <a:pt x="1878" y="1923"/>
                </a:lnTo>
                <a:lnTo>
                  <a:pt x="1877" y="1924"/>
                </a:lnTo>
                <a:lnTo>
                  <a:pt x="1877" y="1925"/>
                </a:lnTo>
                <a:lnTo>
                  <a:pt x="1877" y="1926"/>
                </a:lnTo>
                <a:lnTo>
                  <a:pt x="1876" y="1926"/>
                </a:lnTo>
                <a:lnTo>
                  <a:pt x="1876" y="1928"/>
                </a:lnTo>
                <a:lnTo>
                  <a:pt x="1876" y="1929"/>
                </a:lnTo>
                <a:lnTo>
                  <a:pt x="1874" y="1929"/>
                </a:lnTo>
                <a:lnTo>
                  <a:pt x="1874" y="1930"/>
                </a:lnTo>
                <a:lnTo>
                  <a:pt x="1874" y="1931"/>
                </a:lnTo>
                <a:lnTo>
                  <a:pt x="1871" y="1939"/>
                </a:lnTo>
                <a:lnTo>
                  <a:pt x="1867" y="1944"/>
                </a:lnTo>
                <a:lnTo>
                  <a:pt x="1866" y="1944"/>
                </a:lnTo>
                <a:lnTo>
                  <a:pt x="1866" y="1945"/>
                </a:lnTo>
                <a:lnTo>
                  <a:pt x="1864" y="1945"/>
                </a:lnTo>
                <a:lnTo>
                  <a:pt x="1862" y="1947"/>
                </a:lnTo>
                <a:lnTo>
                  <a:pt x="1861" y="1947"/>
                </a:lnTo>
                <a:lnTo>
                  <a:pt x="1861" y="1949"/>
                </a:lnTo>
                <a:lnTo>
                  <a:pt x="1860" y="1949"/>
                </a:lnTo>
                <a:lnTo>
                  <a:pt x="1860" y="1950"/>
                </a:lnTo>
                <a:lnTo>
                  <a:pt x="1858" y="1950"/>
                </a:lnTo>
                <a:lnTo>
                  <a:pt x="1858" y="1951"/>
                </a:lnTo>
                <a:lnTo>
                  <a:pt x="1857" y="1951"/>
                </a:lnTo>
                <a:lnTo>
                  <a:pt x="1857" y="1952"/>
                </a:lnTo>
                <a:lnTo>
                  <a:pt x="1856" y="1952"/>
                </a:lnTo>
                <a:lnTo>
                  <a:pt x="1856" y="1953"/>
                </a:lnTo>
                <a:lnTo>
                  <a:pt x="1855" y="1953"/>
                </a:lnTo>
                <a:lnTo>
                  <a:pt x="1855" y="1955"/>
                </a:lnTo>
                <a:lnTo>
                  <a:pt x="1853" y="1955"/>
                </a:lnTo>
                <a:lnTo>
                  <a:pt x="1853" y="1956"/>
                </a:lnTo>
                <a:lnTo>
                  <a:pt x="1853" y="1957"/>
                </a:lnTo>
                <a:lnTo>
                  <a:pt x="1852" y="1957"/>
                </a:lnTo>
                <a:lnTo>
                  <a:pt x="1852" y="1958"/>
                </a:lnTo>
                <a:lnTo>
                  <a:pt x="1852" y="1960"/>
                </a:lnTo>
                <a:lnTo>
                  <a:pt x="1851" y="1960"/>
                </a:lnTo>
                <a:lnTo>
                  <a:pt x="1851" y="1961"/>
                </a:lnTo>
                <a:lnTo>
                  <a:pt x="1850" y="1961"/>
                </a:lnTo>
                <a:lnTo>
                  <a:pt x="1850" y="1962"/>
                </a:lnTo>
                <a:lnTo>
                  <a:pt x="1848" y="1962"/>
                </a:lnTo>
                <a:lnTo>
                  <a:pt x="1837" y="1973"/>
                </a:lnTo>
                <a:lnTo>
                  <a:pt x="1836" y="1973"/>
                </a:lnTo>
                <a:lnTo>
                  <a:pt x="1832" y="1977"/>
                </a:lnTo>
                <a:lnTo>
                  <a:pt x="1823" y="1984"/>
                </a:lnTo>
                <a:lnTo>
                  <a:pt x="1819" y="1982"/>
                </a:lnTo>
                <a:lnTo>
                  <a:pt x="1816" y="1984"/>
                </a:lnTo>
                <a:lnTo>
                  <a:pt x="1818" y="1985"/>
                </a:lnTo>
                <a:lnTo>
                  <a:pt x="1818" y="1987"/>
                </a:lnTo>
                <a:lnTo>
                  <a:pt x="1810" y="1992"/>
                </a:lnTo>
                <a:lnTo>
                  <a:pt x="1810" y="1993"/>
                </a:lnTo>
                <a:lnTo>
                  <a:pt x="1809" y="1993"/>
                </a:lnTo>
                <a:lnTo>
                  <a:pt x="1808" y="1993"/>
                </a:lnTo>
                <a:lnTo>
                  <a:pt x="1807" y="1993"/>
                </a:lnTo>
                <a:lnTo>
                  <a:pt x="1805" y="1993"/>
                </a:lnTo>
                <a:lnTo>
                  <a:pt x="1805" y="1994"/>
                </a:lnTo>
                <a:lnTo>
                  <a:pt x="1804" y="1994"/>
                </a:lnTo>
                <a:lnTo>
                  <a:pt x="1804" y="1995"/>
                </a:lnTo>
                <a:lnTo>
                  <a:pt x="1803" y="1995"/>
                </a:lnTo>
                <a:lnTo>
                  <a:pt x="1802" y="1995"/>
                </a:lnTo>
                <a:lnTo>
                  <a:pt x="1802" y="1994"/>
                </a:lnTo>
                <a:lnTo>
                  <a:pt x="1800" y="1993"/>
                </a:lnTo>
                <a:lnTo>
                  <a:pt x="1799" y="1992"/>
                </a:lnTo>
                <a:lnTo>
                  <a:pt x="1798" y="1992"/>
                </a:lnTo>
                <a:lnTo>
                  <a:pt x="1797" y="1992"/>
                </a:lnTo>
                <a:lnTo>
                  <a:pt x="1796" y="1993"/>
                </a:lnTo>
                <a:lnTo>
                  <a:pt x="1794" y="1993"/>
                </a:lnTo>
                <a:lnTo>
                  <a:pt x="1793" y="1993"/>
                </a:lnTo>
                <a:lnTo>
                  <a:pt x="1791" y="1994"/>
                </a:lnTo>
                <a:lnTo>
                  <a:pt x="1789" y="1994"/>
                </a:lnTo>
                <a:lnTo>
                  <a:pt x="1783" y="1998"/>
                </a:lnTo>
                <a:lnTo>
                  <a:pt x="1782" y="1998"/>
                </a:lnTo>
                <a:lnTo>
                  <a:pt x="1781" y="1999"/>
                </a:lnTo>
                <a:lnTo>
                  <a:pt x="1780" y="1999"/>
                </a:lnTo>
                <a:lnTo>
                  <a:pt x="1780" y="2000"/>
                </a:lnTo>
                <a:lnTo>
                  <a:pt x="1773" y="2006"/>
                </a:lnTo>
                <a:lnTo>
                  <a:pt x="1772" y="2006"/>
                </a:lnTo>
                <a:lnTo>
                  <a:pt x="1772" y="2008"/>
                </a:lnTo>
                <a:lnTo>
                  <a:pt x="1771" y="2008"/>
                </a:lnTo>
                <a:lnTo>
                  <a:pt x="1768" y="2011"/>
                </a:lnTo>
                <a:lnTo>
                  <a:pt x="1768" y="2013"/>
                </a:lnTo>
                <a:lnTo>
                  <a:pt x="1767" y="2013"/>
                </a:lnTo>
                <a:lnTo>
                  <a:pt x="1766" y="2013"/>
                </a:lnTo>
                <a:lnTo>
                  <a:pt x="1766" y="2014"/>
                </a:lnTo>
                <a:lnTo>
                  <a:pt x="1765" y="2014"/>
                </a:lnTo>
                <a:lnTo>
                  <a:pt x="1764" y="2015"/>
                </a:lnTo>
                <a:lnTo>
                  <a:pt x="1764" y="2016"/>
                </a:lnTo>
                <a:lnTo>
                  <a:pt x="1761" y="2019"/>
                </a:lnTo>
                <a:lnTo>
                  <a:pt x="1761" y="2020"/>
                </a:lnTo>
                <a:lnTo>
                  <a:pt x="1760" y="2021"/>
                </a:lnTo>
                <a:lnTo>
                  <a:pt x="1760" y="2022"/>
                </a:lnTo>
                <a:lnTo>
                  <a:pt x="1759" y="2022"/>
                </a:lnTo>
                <a:lnTo>
                  <a:pt x="1755" y="2029"/>
                </a:lnTo>
                <a:lnTo>
                  <a:pt x="1755" y="2030"/>
                </a:lnTo>
                <a:lnTo>
                  <a:pt x="1754" y="2030"/>
                </a:lnTo>
                <a:lnTo>
                  <a:pt x="1751" y="2033"/>
                </a:lnTo>
                <a:lnTo>
                  <a:pt x="1750" y="2035"/>
                </a:lnTo>
                <a:lnTo>
                  <a:pt x="1749" y="2035"/>
                </a:lnTo>
                <a:lnTo>
                  <a:pt x="1749" y="2036"/>
                </a:lnTo>
                <a:lnTo>
                  <a:pt x="1748" y="2036"/>
                </a:lnTo>
                <a:lnTo>
                  <a:pt x="1746" y="2036"/>
                </a:lnTo>
                <a:lnTo>
                  <a:pt x="1745" y="2036"/>
                </a:lnTo>
                <a:lnTo>
                  <a:pt x="1741" y="2037"/>
                </a:lnTo>
                <a:lnTo>
                  <a:pt x="1740" y="2037"/>
                </a:lnTo>
                <a:lnTo>
                  <a:pt x="1739" y="2037"/>
                </a:lnTo>
                <a:lnTo>
                  <a:pt x="1739" y="2038"/>
                </a:lnTo>
                <a:lnTo>
                  <a:pt x="1736" y="2040"/>
                </a:lnTo>
                <a:lnTo>
                  <a:pt x="1733" y="2042"/>
                </a:lnTo>
                <a:lnTo>
                  <a:pt x="1732" y="2042"/>
                </a:lnTo>
                <a:lnTo>
                  <a:pt x="1732" y="2043"/>
                </a:lnTo>
                <a:lnTo>
                  <a:pt x="1730" y="2043"/>
                </a:lnTo>
                <a:lnTo>
                  <a:pt x="1723" y="2048"/>
                </a:lnTo>
                <a:lnTo>
                  <a:pt x="1722" y="2049"/>
                </a:lnTo>
                <a:lnTo>
                  <a:pt x="1722" y="2051"/>
                </a:lnTo>
                <a:lnTo>
                  <a:pt x="1720" y="2051"/>
                </a:lnTo>
                <a:lnTo>
                  <a:pt x="1719" y="2051"/>
                </a:lnTo>
                <a:lnTo>
                  <a:pt x="1717" y="2053"/>
                </a:lnTo>
                <a:lnTo>
                  <a:pt x="1714" y="2056"/>
                </a:lnTo>
                <a:lnTo>
                  <a:pt x="1713" y="2056"/>
                </a:lnTo>
                <a:lnTo>
                  <a:pt x="1713" y="2057"/>
                </a:lnTo>
                <a:lnTo>
                  <a:pt x="1712" y="2058"/>
                </a:lnTo>
                <a:lnTo>
                  <a:pt x="1712" y="2059"/>
                </a:lnTo>
                <a:lnTo>
                  <a:pt x="1711" y="2061"/>
                </a:lnTo>
                <a:lnTo>
                  <a:pt x="1711" y="2062"/>
                </a:lnTo>
                <a:lnTo>
                  <a:pt x="1709" y="2062"/>
                </a:lnTo>
                <a:lnTo>
                  <a:pt x="1709" y="2063"/>
                </a:lnTo>
                <a:lnTo>
                  <a:pt x="1706" y="2066"/>
                </a:lnTo>
                <a:lnTo>
                  <a:pt x="1706" y="2067"/>
                </a:lnTo>
                <a:lnTo>
                  <a:pt x="1704" y="2067"/>
                </a:lnTo>
                <a:lnTo>
                  <a:pt x="1704" y="2068"/>
                </a:lnTo>
                <a:lnTo>
                  <a:pt x="1693" y="2080"/>
                </a:lnTo>
                <a:lnTo>
                  <a:pt x="1692" y="2080"/>
                </a:lnTo>
                <a:lnTo>
                  <a:pt x="1675" y="2099"/>
                </a:lnTo>
                <a:lnTo>
                  <a:pt x="1664" y="2115"/>
                </a:lnTo>
                <a:lnTo>
                  <a:pt x="1645" y="2137"/>
                </a:lnTo>
                <a:lnTo>
                  <a:pt x="1639" y="2144"/>
                </a:lnTo>
                <a:lnTo>
                  <a:pt x="1636" y="2147"/>
                </a:lnTo>
                <a:lnTo>
                  <a:pt x="1631" y="2146"/>
                </a:lnTo>
                <a:lnTo>
                  <a:pt x="1623" y="2150"/>
                </a:lnTo>
                <a:lnTo>
                  <a:pt x="1636" y="2171"/>
                </a:lnTo>
                <a:lnTo>
                  <a:pt x="1637" y="2173"/>
                </a:lnTo>
                <a:lnTo>
                  <a:pt x="1637" y="2175"/>
                </a:lnTo>
                <a:lnTo>
                  <a:pt x="1637" y="2176"/>
                </a:lnTo>
                <a:lnTo>
                  <a:pt x="1638" y="2178"/>
                </a:lnTo>
                <a:lnTo>
                  <a:pt x="1638" y="2180"/>
                </a:lnTo>
                <a:lnTo>
                  <a:pt x="1639" y="2181"/>
                </a:lnTo>
                <a:lnTo>
                  <a:pt x="1639" y="2182"/>
                </a:lnTo>
                <a:lnTo>
                  <a:pt x="1639" y="2185"/>
                </a:lnTo>
                <a:lnTo>
                  <a:pt x="1640" y="2186"/>
                </a:lnTo>
                <a:lnTo>
                  <a:pt x="1640" y="2187"/>
                </a:lnTo>
                <a:lnTo>
                  <a:pt x="1640" y="2189"/>
                </a:lnTo>
                <a:lnTo>
                  <a:pt x="1640" y="2190"/>
                </a:lnTo>
                <a:lnTo>
                  <a:pt x="1642" y="2190"/>
                </a:lnTo>
                <a:lnTo>
                  <a:pt x="1642" y="2191"/>
                </a:lnTo>
                <a:lnTo>
                  <a:pt x="1642" y="2192"/>
                </a:lnTo>
                <a:lnTo>
                  <a:pt x="1642" y="2194"/>
                </a:lnTo>
                <a:lnTo>
                  <a:pt x="1642" y="2195"/>
                </a:lnTo>
                <a:lnTo>
                  <a:pt x="1642" y="2196"/>
                </a:lnTo>
                <a:lnTo>
                  <a:pt x="1642" y="2197"/>
                </a:lnTo>
                <a:lnTo>
                  <a:pt x="1642" y="2198"/>
                </a:lnTo>
                <a:lnTo>
                  <a:pt x="1643" y="2200"/>
                </a:lnTo>
                <a:lnTo>
                  <a:pt x="1643" y="2202"/>
                </a:lnTo>
                <a:lnTo>
                  <a:pt x="1644" y="2202"/>
                </a:lnTo>
                <a:lnTo>
                  <a:pt x="1644" y="2203"/>
                </a:lnTo>
                <a:lnTo>
                  <a:pt x="1644" y="2205"/>
                </a:lnTo>
                <a:lnTo>
                  <a:pt x="1644" y="2206"/>
                </a:lnTo>
                <a:lnTo>
                  <a:pt x="1645" y="2207"/>
                </a:lnTo>
                <a:lnTo>
                  <a:pt x="1645" y="2208"/>
                </a:lnTo>
                <a:lnTo>
                  <a:pt x="1647" y="2210"/>
                </a:lnTo>
                <a:lnTo>
                  <a:pt x="1650" y="2219"/>
                </a:lnTo>
                <a:lnTo>
                  <a:pt x="1650" y="2221"/>
                </a:lnTo>
                <a:lnTo>
                  <a:pt x="1650" y="2222"/>
                </a:lnTo>
                <a:lnTo>
                  <a:pt x="1652" y="2222"/>
                </a:lnTo>
                <a:lnTo>
                  <a:pt x="1652" y="2223"/>
                </a:lnTo>
                <a:lnTo>
                  <a:pt x="1652" y="2224"/>
                </a:lnTo>
                <a:lnTo>
                  <a:pt x="1653" y="2228"/>
                </a:lnTo>
                <a:lnTo>
                  <a:pt x="1639" y="2232"/>
                </a:lnTo>
                <a:lnTo>
                  <a:pt x="1633" y="2233"/>
                </a:lnTo>
                <a:lnTo>
                  <a:pt x="1617" y="2234"/>
                </a:lnTo>
                <a:lnTo>
                  <a:pt x="1617" y="2235"/>
                </a:lnTo>
                <a:lnTo>
                  <a:pt x="1616" y="2235"/>
                </a:lnTo>
                <a:lnTo>
                  <a:pt x="1615" y="2235"/>
                </a:lnTo>
                <a:lnTo>
                  <a:pt x="1613" y="2235"/>
                </a:lnTo>
                <a:lnTo>
                  <a:pt x="1612" y="2235"/>
                </a:lnTo>
                <a:lnTo>
                  <a:pt x="1607" y="2235"/>
                </a:lnTo>
                <a:lnTo>
                  <a:pt x="1605" y="2238"/>
                </a:lnTo>
                <a:lnTo>
                  <a:pt x="1597" y="2235"/>
                </a:lnTo>
                <a:lnTo>
                  <a:pt x="1595" y="2234"/>
                </a:lnTo>
                <a:lnTo>
                  <a:pt x="1591" y="2228"/>
                </a:lnTo>
                <a:lnTo>
                  <a:pt x="1591" y="2227"/>
                </a:lnTo>
                <a:lnTo>
                  <a:pt x="1590" y="2227"/>
                </a:lnTo>
                <a:lnTo>
                  <a:pt x="1590" y="2226"/>
                </a:lnTo>
                <a:lnTo>
                  <a:pt x="1586" y="2222"/>
                </a:lnTo>
                <a:lnTo>
                  <a:pt x="1586" y="2221"/>
                </a:lnTo>
                <a:lnTo>
                  <a:pt x="1585" y="2221"/>
                </a:lnTo>
                <a:lnTo>
                  <a:pt x="1585" y="2219"/>
                </a:lnTo>
                <a:lnTo>
                  <a:pt x="1585" y="2218"/>
                </a:lnTo>
                <a:lnTo>
                  <a:pt x="1585" y="2217"/>
                </a:lnTo>
                <a:lnTo>
                  <a:pt x="1584" y="2217"/>
                </a:lnTo>
                <a:lnTo>
                  <a:pt x="1583" y="2213"/>
                </a:lnTo>
                <a:lnTo>
                  <a:pt x="1573" y="2221"/>
                </a:lnTo>
                <a:lnTo>
                  <a:pt x="1563" y="2216"/>
                </a:lnTo>
                <a:lnTo>
                  <a:pt x="1562" y="2214"/>
                </a:lnTo>
                <a:lnTo>
                  <a:pt x="1561" y="2214"/>
                </a:lnTo>
                <a:lnTo>
                  <a:pt x="1559" y="2214"/>
                </a:lnTo>
                <a:lnTo>
                  <a:pt x="1559" y="2213"/>
                </a:lnTo>
                <a:lnTo>
                  <a:pt x="1558" y="2213"/>
                </a:lnTo>
                <a:lnTo>
                  <a:pt x="1557" y="2213"/>
                </a:lnTo>
                <a:lnTo>
                  <a:pt x="1556" y="2213"/>
                </a:lnTo>
                <a:lnTo>
                  <a:pt x="1556" y="2212"/>
                </a:lnTo>
                <a:lnTo>
                  <a:pt x="1554" y="2212"/>
                </a:lnTo>
                <a:lnTo>
                  <a:pt x="1553" y="2212"/>
                </a:lnTo>
                <a:lnTo>
                  <a:pt x="1553" y="2211"/>
                </a:lnTo>
                <a:lnTo>
                  <a:pt x="1552" y="2211"/>
                </a:lnTo>
                <a:lnTo>
                  <a:pt x="1551" y="2211"/>
                </a:lnTo>
                <a:lnTo>
                  <a:pt x="1551" y="2210"/>
                </a:lnTo>
                <a:lnTo>
                  <a:pt x="1549" y="2210"/>
                </a:lnTo>
                <a:lnTo>
                  <a:pt x="1548" y="2208"/>
                </a:lnTo>
                <a:lnTo>
                  <a:pt x="1547" y="2207"/>
                </a:lnTo>
                <a:lnTo>
                  <a:pt x="1546" y="2207"/>
                </a:lnTo>
                <a:lnTo>
                  <a:pt x="1546" y="2206"/>
                </a:lnTo>
                <a:lnTo>
                  <a:pt x="1524" y="2190"/>
                </a:lnTo>
                <a:lnTo>
                  <a:pt x="1522" y="2190"/>
                </a:lnTo>
                <a:lnTo>
                  <a:pt x="1522" y="2191"/>
                </a:lnTo>
                <a:lnTo>
                  <a:pt x="1521" y="2191"/>
                </a:lnTo>
                <a:lnTo>
                  <a:pt x="1521" y="2192"/>
                </a:lnTo>
                <a:lnTo>
                  <a:pt x="1520" y="2192"/>
                </a:lnTo>
                <a:lnTo>
                  <a:pt x="1520" y="2194"/>
                </a:lnTo>
                <a:lnTo>
                  <a:pt x="1519" y="2195"/>
                </a:lnTo>
                <a:lnTo>
                  <a:pt x="1517" y="2195"/>
                </a:lnTo>
                <a:lnTo>
                  <a:pt x="1517" y="2196"/>
                </a:lnTo>
                <a:lnTo>
                  <a:pt x="1516" y="2196"/>
                </a:lnTo>
                <a:lnTo>
                  <a:pt x="1516" y="2197"/>
                </a:lnTo>
                <a:lnTo>
                  <a:pt x="1515" y="2197"/>
                </a:lnTo>
                <a:lnTo>
                  <a:pt x="1515" y="2198"/>
                </a:lnTo>
                <a:lnTo>
                  <a:pt x="1514" y="2198"/>
                </a:lnTo>
                <a:lnTo>
                  <a:pt x="1514" y="2200"/>
                </a:lnTo>
                <a:lnTo>
                  <a:pt x="1513" y="2200"/>
                </a:lnTo>
                <a:lnTo>
                  <a:pt x="1513" y="2201"/>
                </a:lnTo>
                <a:lnTo>
                  <a:pt x="1511" y="2201"/>
                </a:lnTo>
                <a:lnTo>
                  <a:pt x="1511" y="2202"/>
                </a:lnTo>
                <a:lnTo>
                  <a:pt x="1511" y="2203"/>
                </a:lnTo>
                <a:lnTo>
                  <a:pt x="1510" y="2203"/>
                </a:lnTo>
                <a:lnTo>
                  <a:pt x="1510" y="2205"/>
                </a:lnTo>
                <a:lnTo>
                  <a:pt x="1510" y="2206"/>
                </a:lnTo>
                <a:lnTo>
                  <a:pt x="1509" y="2206"/>
                </a:lnTo>
                <a:lnTo>
                  <a:pt x="1509" y="2207"/>
                </a:lnTo>
                <a:lnTo>
                  <a:pt x="1508" y="2207"/>
                </a:lnTo>
                <a:lnTo>
                  <a:pt x="1508" y="2208"/>
                </a:lnTo>
                <a:lnTo>
                  <a:pt x="1508" y="2210"/>
                </a:lnTo>
                <a:lnTo>
                  <a:pt x="1508" y="2211"/>
                </a:lnTo>
                <a:lnTo>
                  <a:pt x="1508" y="2212"/>
                </a:lnTo>
                <a:lnTo>
                  <a:pt x="1508" y="2213"/>
                </a:lnTo>
                <a:lnTo>
                  <a:pt x="1508" y="2214"/>
                </a:lnTo>
                <a:lnTo>
                  <a:pt x="1506" y="2214"/>
                </a:lnTo>
                <a:lnTo>
                  <a:pt x="1506" y="2216"/>
                </a:lnTo>
                <a:lnTo>
                  <a:pt x="1505" y="2217"/>
                </a:lnTo>
                <a:lnTo>
                  <a:pt x="1505" y="2218"/>
                </a:lnTo>
                <a:lnTo>
                  <a:pt x="1504" y="2219"/>
                </a:lnTo>
                <a:lnTo>
                  <a:pt x="1504" y="2221"/>
                </a:lnTo>
                <a:lnTo>
                  <a:pt x="1504" y="2222"/>
                </a:lnTo>
                <a:lnTo>
                  <a:pt x="1504" y="2223"/>
                </a:lnTo>
                <a:lnTo>
                  <a:pt x="1503" y="2223"/>
                </a:lnTo>
                <a:lnTo>
                  <a:pt x="1503" y="2224"/>
                </a:lnTo>
                <a:lnTo>
                  <a:pt x="1503" y="2226"/>
                </a:lnTo>
                <a:lnTo>
                  <a:pt x="1503" y="2227"/>
                </a:lnTo>
                <a:lnTo>
                  <a:pt x="1503" y="2228"/>
                </a:lnTo>
                <a:lnTo>
                  <a:pt x="1503" y="2229"/>
                </a:lnTo>
                <a:lnTo>
                  <a:pt x="1501" y="2229"/>
                </a:lnTo>
                <a:lnTo>
                  <a:pt x="1501" y="2230"/>
                </a:lnTo>
                <a:lnTo>
                  <a:pt x="1501" y="2232"/>
                </a:lnTo>
                <a:lnTo>
                  <a:pt x="1501" y="2233"/>
                </a:lnTo>
                <a:lnTo>
                  <a:pt x="1501" y="2234"/>
                </a:lnTo>
                <a:lnTo>
                  <a:pt x="1500" y="2234"/>
                </a:lnTo>
                <a:lnTo>
                  <a:pt x="1500" y="2235"/>
                </a:lnTo>
                <a:lnTo>
                  <a:pt x="1500" y="2237"/>
                </a:lnTo>
                <a:lnTo>
                  <a:pt x="1499" y="2237"/>
                </a:lnTo>
                <a:lnTo>
                  <a:pt x="1498" y="2237"/>
                </a:lnTo>
                <a:lnTo>
                  <a:pt x="1497" y="2237"/>
                </a:lnTo>
                <a:lnTo>
                  <a:pt x="1495" y="2237"/>
                </a:lnTo>
                <a:lnTo>
                  <a:pt x="1494" y="2237"/>
                </a:lnTo>
                <a:lnTo>
                  <a:pt x="1493" y="2237"/>
                </a:lnTo>
                <a:lnTo>
                  <a:pt x="1492" y="2237"/>
                </a:lnTo>
                <a:lnTo>
                  <a:pt x="1490" y="2237"/>
                </a:lnTo>
                <a:lnTo>
                  <a:pt x="1489" y="2237"/>
                </a:lnTo>
                <a:lnTo>
                  <a:pt x="1488" y="2237"/>
                </a:lnTo>
                <a:lnTo>
                  <a:pt x="1487" y="2237"/>
                </a:lnTo>
                <a:lnTo>
                  <a:pt x="1485" y="2237"/>
                </a:lnTo>
                <a:lnTo>
                  <a:pt x="1484" y="2237"/>
                </a:lnTo>
                <a:lnTo>
                  <a:pt x="1483" y="2237"/>
                </a:lnTo>
                <a:lnTo>
                  <a:pt x="1482" y="2237"/>
                </a:lnTo>
                <a:lnTo>
                  <a:pt x="1481" y="2237"/>
                </a:lnTo>
                <a:lnTo>
                  <a:pt x="1481" y="2235"/>
                </a:lnTo>
                <a:lnTo>
                  <a:pt x="1479" y="2235"/>
                </a:lnTo>
                <a:lnTo>
                  <a:pt x="1478" y="2235"/>
                </a:lnTo>
                <a:lnTo>
                  <a:pt x="1478" y="2234"/>
                </a:lnTo>
                <a:lnTo>
                  <a:pt x="1477" y="2234"/>
                </a:lnTo>
                <a:lnTo>
                  <a:pt x="1476" y="2234"/>
                </a:lnTo>
                <a:lnTo>
                  <a:pt x="1476" y="2233"/>
                </a:lnTo>
                <a:lnTo>
                  <a:pt x="1469" y="2235"/>
                </a:lnTo>
                <a:lnTo>
                  <a:pt x="1469" y="2239"/>
                </a:lnTo>
                <a:lnTo>
                  <a:pt x="1463" y="2248"/>
                </a:lnTo>
                <a:lnTo>
                  <a:pt x="1460" y="2244"/>
                </a:lnTo>
                <a:lnTo>
                  <a:pt x="1455" y="2251"/>
                </a:lnTo>
                <a:lnTo>
                  <a:pt x="1453" y="2255"/>
                </a:lnTo>
                <a:lnTo>
                  <a:pt x="1453" y="2256"/>
                </a:lnTo>
                <a:lnTo>
                  <a:pt x="1453" y="2258"/>
                </a:lnTo>
                <a:lnTo>
                  <a:pt x="1447" y="2265"/>
                </a:lnTo>
                <a:lnTo>
                  <a:pt x="1439" y="2269"/>
                </a:lnTo>
                <a:lnTo>
                  <a:pt x="1436" y="2270"/>
                </a:lnTo>
                <a:lnTo>
                  <a:pt x="1435" y="2270"/>
                </a:lnTo>
                <a:lnTo>
                  <a:pt x="1434" y="2270"/>
                </a:lnTo>
                <a:lnTo>
                  <a:pt x="1431" y="2269"/>
                </a:lnTo>
                <a:lnTo>
                  <a:pt x="1430" y="2269"/>
                </a:lnTo>
                <a:lnTo>
                  <a:pt x="1429" y="2270"/>
                </a:lnTo>
                <a:lnTo>
                  <a:pt x="1428" y="2270"/>
                </a:lnTo>
                <a:lnTo>
                  <a:pt x="1426" y="2270"/>
                </a:lnTo>
                <a:lnTo>
                  <a:pt x="1421" y="2274"/>
                </a:lnTo>
                <a:lnTo>
                  <a:pt x="1420" y="2274"/>
                </a:lnTo>
                <a:lnTo>
                  <a:pt x="1420" y="2275"/>
                </a:lnTo>
                <a:lnTo>
                  <a:pt x="1419" y="2275"/>
                </a:lnTo>
                <a:lnTo>
                  <a:pt x="1418" y="2275"/>
                </a:lnTo>
                <a:lnTo>
                  <a:pt x="1417" y="2275"/>
                </a:lnTo>
                <a:lnTo>
                  <a:pt x="1415" y="2275"/>
                </a:lnTo>
                <a:lnTo>
                  <a:pt x="1414" y="2275"/>
                </a:lnTo>
                <a:lnTo>
                  <a:pt x="1413" y="2275"/>
                </a:lnTo>
                <a:lnTo>
                  <a:pt x="1412" y="2275"/>
                </a:lnTo>
                <a:lnTo>
                  <a:pt x="1410" y="2275"/>
                </a:lnTo>
                <a:lnTo>
                  <a:pt x="1410" y="2276"/>
                </a:lnTo>
                <a:lnTo>
                  <a:pt x="1409" y="2276"/>
                </a:lnTo>
                <a:lnTo>
                  <a:pt x="1409" y="2277"/>
                </a:lnTo>
                <a:lnTo>
                  <a:pt x="1408" y="2277"/>
                </a:lnTo>
                <a:lnTo>
                  <a:pt x="1408" y="2278"/>
                </a:lnTo>
                <a:lnTo>
                  <a:pt x="1407" y="2278"/>
                </a:lnTo>
                <a:lnTo>
                  <a:pt x="1407" y="2280"/>
                </a:lnTo>
                <a:lnTo>
                  <a:pt x="1405" y="2280"/>
                </a:lnTo>
                <a:lnTo>
                  <a:pt x="1405" y="2281"/>
                </a:lnTo>
                <a:lnTo>
                  <a:pt x="1404" y="2281"/>
                </a:lnTo>
                <a:lnTo>
                  <a:pt x="1402" y="2283"/>
                </a:lnTo>
                <a:lnTo>
                  <a:pt x="1401" y="2285"/>
                </a:lnTo>
                <a:lnTo>
                  <a:pt x="1401" y="2286"/>
                </a:lnTo>
                <a:lnTo>
                  <a:pt x="1399" y="2286"/>
                </a:lnTo>
                <a:lnTo>
                  <a:pt x="1397" y="2288"/>
                </a:lnTo>
                <a:lnTo>
                  <a:pt x="1396" y="2288"/>
                </a:lnTo>
                <a:lnTo>
                  <a:pt x="1396" y="2290"/>
                </a:lnTo>
                <a:lnTo>
                  <a:pt x="1394" y="2290"/>
                </a:lnTo>
                <a:lnTo>
                  <a:pt x="1367" y="2308"/>
                </a:lnTo>
                <a:lnTo>
                  <a:pt x="1367" y="2309"/>
                </a:lnTo>
                <a:lnTo>
                  <a:pt x="1367" y="2310"/>
                </a:lnTo>
                <a:lnTo>
                  <a:pt x="1367" y="2312"/>
                </a:lnTo>
                <a:lnTo>
                  <a:pt x="1367" y="2314"/>
                </a:lnTo>
                <a:lnTo>
                  <a:pt x="1367" y="2315"/>
                </a:lnTo>
                <a:lnTo>
                  <a:pt x="1367" y="2317"/>
                </a:lnTo>
                <a:lnTo>
                  <a:pt x="1367" y="2318"/>
                </a:lnTo>
                <a:lnTo>
                  <a:pt x="1367" y="2319"/>
                </a:lnTo>
                <a:lnTo>
                  <a:pt x="1367" y="2320"/>
                </a:lnTo>
                <a:lnTo>
                  <a:pt x="1366" y="2323"/>
                </a:lnTo>
                <a:lnTo>
                  <a:pt x="1366" y="2324"/>
                </a:lnTo>
                <a:lnTo>
                  <a:pt x="1366" y="2325"/>
                </a:lnTo>
                <a:lnTo>
                  <a:pt x="1365" y="2325"/>
                </a:lnTo>
                <a:lnTo>
                  <a:pt x="1365" y="2326"/>
                </a:lnTo>
                <a:lnTo>
                  <a:pt x="1365" y="2328"/>
                </a:lnTo>
                <a:lnTo>
                  <a:pt x="1365" y="2329"/>
                </a:lnTo>
                <a:lnTo>
                  <a:pt x="1365" y="2330"/>
                </a:lnTo>
                <a:lnTo>
                  <a:pt x="1365" y="2331"/>
                </a:lnTo>
                <a:lnTo>
                  <a:pt x="1365" y="2333"/>
                </a:lnTo>
                <a:lnTo>
                  <a:pt x="1365" y="2334"/>
                </a:lnTo>
                <a:lnTo>
                  <a:pt x="1365" y="2335"/>
                </a:lnTo>
                <a:lnTo>
                  <a:pt x="1365" y="2336"/>
                </a:lnTo>
                <a:lnTo>
                  <a:pt x="1365" y="2338"/>
                </a:lnTo>
                <a:lnTo>
                  <a:pt x="1365" y="2339"/>
                </a:lnTo>
                <a:lnTo>
                  <a:pt x="1365" y="2340"/>
                </a:lnTo>
                <a:lnTo>
                  <a:pt x="1366" y="2343"/>
                </a:lnTo>
                <a:lnTo>
                  <a:pt x="1366" y="2344"/>
                </a:lnTo>
                <a:lnTo>
                  <a:pt x="1366" y="2345"/>
                </a:lnTo>
                <a:lnTo>
                  <a:pt x="1366" y="2349"/>
                </a:lnTo>
                <a:lnTo>
                  <a:pt x="1366" y="2350"/>
                </a:lnTo>
                <a:lnTo>
                  <a:pt x="1365" y="2350"/>
                </a:lnTo>
                <a:lnTo>
                  <a:pt x="1365" y="2351"/>
                </a:lnTo>
                <a:lnTo>
                  <a:pt x="1364" y="2354"/>
                </a:lnTo>
                <a:lnTo>
                  <a:pt x="1364" y="2355"/>
                </a:lnTo>
                <a:lnTo>
                  <a:pt x="1362" y="2355"/>
                </a:lnTo>
                <a:lnTo>
                  <a:pt x="1362" y="2356"/>
                </a:lnTo>
                <a:lnTo>
                  <a:pt x="1361" y="2357"/>
                </a:lnTo>
                <a:lnTo>
                  <a:pt x="1361" y="2359"/>
                </a:lnTo>
                <a:lnTo>
                  <a:pt x="1360" y="2359"/>
                </a:lnTo>
                <a:lnTo>
                  <a:pt x="1359" y="2359"/>
                </a:lnTo>
                <a:lnTo>
                  <a:pt x="1357" y="2360"/>
                </a:lnTo>
                <a:lnTo>
                  <a:pt x="1356" y="2360"/>
                </a:lnTo>
                <a:lnTo>
                  <a:pt x="1355" y="2360"/>
                </a:lnTo>
                <a:lnTo>
                  <a:pt x="1354" y="2360"/>
                </a:lnTo>
                <a:lnTo>
                  <a:pt x="1353" y="2360"/>
                </a:lnTo>
                <a:lnTo>
                  <a:pt x="1351" y="2361"/>
                </a:lnTo>
                <a:lnTo>
                  <a:pt x="1350" y="2360"/>
                </a:lnTo>
                <a:lnTo>
                  <a:pt x="1349" y="2360"/>
                </a:lnTo>
                <a:lnTo>
                  <a:pt x="1348" y="2360"/>
                </a:lnTo>
                <a:lnTo>
                  <a:pt x="1346" y="2360"/>
                </a:lnTo>
                <a:lnTo>
                  <a:pt x="1346" y="2361"/>
                </a:lnTo>
                <a:lnTo>
                  <a:pt x="1345" y="2361"/>
                </a:lnTo>
                <a:lnTo>
                  <a:pt x="1344" y="2361"/>
                </a:lnTo>
                <a:lnTo>
                  <a:pt x="1343" y="2361"/>
                </a:lnTo>
                <a:lnTo>
                  <a:pt x="1341" y="2362"/>
                </a:lnTo>
                <a:lnTo>
                  <a:pt x="1340" y="2362"/>
                </a:lnTo>
                <a:lnTo>
                  <a:pt x="1339" y="2362"/>
                </a:lnTo>
                <a:lnTo>
                  <a:pt x="1333" y="2365"/>
                </a:lnTo>
                <a:lnTo>
                  <a:pt x="1333" y="2366"/>
                </a:lnTo>
                <a:lnTo>
                  <a:pt x="1333" y="2365"/>
                </a:lnTo>
                <a:lnTo>
                  <a:pt x="1333" y="2366"/>
                </a:lnTo>
                <a:lnTo>
                  <a:pt x="1332" y="2366"/>
                </a:lnTo>
                <a:lnTo>
                  <a:pt x="1327" y="2367"/>
                </a:lnTo>
                <a:lnTo>
                  <a:pt x="1327" y="2368"/>
                </a:lnTo>
                <a:lnTo>
                  <a:pt x="1326" y="2368"/>
                </a:lnTo>
                <a:lnTo>
                  <a:pt x="1324" y="2370"/>
                </a:lnTo>
                <a:lnTo>
                  <a:pt x="1323" y="2371"/>
                </a:lnTo>
                <a:lnTo>
                  <a:pt x="1319" y="2372"/>
                </a:lnTo>
                <a:lnTo>
                  <a:pt x="1318" y="2372"/>
                </a:lnTo>
                <a:lnTo>
                  <a:pt x="1317" y="2373"/>
                </a:lnTo>
                <a:lnTo>
                  <a:pt x="1316" y="2373"/>
                </a:lnTo>
                <a:lnTo>
                  <a:pt x="1316" y="2375"/>
                </a:lnTo>
                <a:lnTo>
                  <a:pt x="1314" y="2375"/>
                </a:lnTo>
                <a:lnTo>
                  <a:pt x="1314" y="2376"/>
                </a:lnTo>
                <a:lnTo>
                  <a:pt x="1313" y="2376"/>
                </a:lnTo>
                <a:lnTo>
                  <a:pt x="1312" y="2377"/>
                </a:lnTo>
                <a:lnTo>
                  <a:pt x="1311" y="2378"/>
                </a:lnTo>
                <a:lnTo>
                  <a:pt x="1310" y="2378"/>
                </a:lnTo>
                <a:lnTo>
                  <a:pt x="1310" y="2379"/>
                </a:lnTo>
                <a:lnTo>
                  <a:pt x="1308" y="2379"/>
                </a:lnTo>
                <a:lnTo>
                  <a:pt x="1307" y="2379"/>
                </a:lnTo>
                <a:lnTo>
                  <a:pt x="1305" y="2382"/>
                </a:lnTo>
                <a:lnTo>
                  <a:pt x="1303" y="2382"/>
                </a:lnTo>
                <a:lnTo>
                  <a:pt x="1303" y="2383"/>
                </a:lnTo>
                <a:lnTo>
                  <a:pt x="1303" y="2384"/>
                </a:lnTo>
                <a:lnTo>
                  <a:pt x="1302" y="2384"/>
                </a:lnTo>
                <a:lnTo>
                  <a:pt x="1301" y="2386"/>
                </a:lnTo>
                <a:lnTo>
                  <a:pt x="1300" y="2386"/>
                </a:lnTo>
                <a:lnTo>
                  <a:pt x="1300" y="2387"/>
                </a:lnTo>
                <a:lnTo>
                  <a:pt x="1300" y="2388"/>
                </a:lnTo>
                <a:lnTo>
                  <a:pt x="1298" y="2388"/>
                </a:lnTo>
                <a:lnTo>
                  <a:pt x="1297" y="2388"/>
                </a:lnTo>
                <a:lnTo>
                  <a:pt x="1296" y="2388"/>
                </a:lnTo>
                <a:lnTo>
                  <a:pt x="1295" y="2388"/>
                </a:lnTo>
                <a:lnTo>
                  <a:pt x="1292" y="2389"/>
                </a:lnTo>
                <a:lnTo>
                  <a:pt x="1292" y="2388"/>
                </a:lnTo>
                <a:lnTo>
                  <a:pt x="1291" y="2388"/>
                </a:lnTo>
                <a:lnTo>
                  <a:pt x="1291" y="2387"/>
                </a:lnTo>
                <a:lnTo>
                  <a:pt x="1290" y="2386"/>
                </a:lnTo>
                <a:lnTo>
                  <a:pt x="1290" y="2384"/>
                </a:lnTo>
                <a:lnTo>
                  <a:pt x="1289" y="2383"/>
                </a:lnTo>
                <a:lnTo>
                  <a:pt x="1287" y="2382"/>
                </a:lnTo>
                <a:lnTo>
                  <a:pt x="1286" y="2381"/>
                </a:lnTo>
                <a:lnTo>
                  <a:pt x="1284" y="2378"/>
                </a:lnTo>
                <a:lnTo>
                  <a:pt x="1280" y="2375"/>
                </a:lnTo>
                <a:lnTo>
                  <a:pt x="1279" y="2372"/>
                </a:lnTo>
                <a:lnTo>
                  <a:pt x="1279" y="2370"/>
                </a:lnTo>
                <a:lnTo>
                  <a:pt x="1279" y="2368"/>
                </a:lnTo>
                <a:lnTo>
                  <a:pt x="1278" y="2368"/>
                </a:lnTo>
                <a:lnTo>
                  <a:pt x="1278" y="2367"/>
                </a:lnTo>
                <a:lnTo>
                  <a:pt x="1278" y="2366"/>
                </a:lnTo>
                <a:lnTo>
                  <a:pt x="1276" y="2363"/>
                </a:lnTo>
                <a:lnTo>
                  <a:pt x="1276" y="2361"/>
                </a:lnTo>
                <a:lnTo>
                  <a:pt x="1276" y="2360"/>
                </a:lnTo>
                <a:lnTo>
                  <a:pt x="1276" y="2359"/>
                </a:lnTo>
                <a:lnTo>
                  <a:pt x="1276" y="2357"/>
                </a:lnTo>
                <a:lnTo>
                  <a:pt x="1275" y="2357"/>
                </a:lnTo>
                <a:lnTo>
                  <a:pt x="1275" y="2356"/>
                </a:lnTo>
                <a:lnTo>
                  <a:pt x="1275" y="2355"/>
                </a:lnTo>
                <a:lnTo>
                  <a:pt x="1275" y="2354"/>
                </a:lnTo>
                <a:lnTo>
                  <a:pt x="1275" y="2352"/>
                </a:lnTo>
                <a:lnTo>
                  <a:pt x="1274" y="2352"/>
                </a:lnTo>
                <a:lnTo>
                  <a:pt x="1274" y="2351"/>
                </a:lnTo>
                <a:lnTo>
                  <a:pt x="1273" y="2351"/>
                </a:lnTo>
                <a:lnTo>
                  <a:pt x="1273" y="2350"/>
                </a:lnTo>
                <a:lnTo>
                  <a:pt x="1271" y="2350"/>
                </a:lnTo>
                <a:lnTo>
                  <a:pt x="1271" y="2349"/>
                </a:lnTo>
                <a:lnTo>
                  <a:pt x="1270" y="2346"/>
                </a:lnTo>
                <a:lnTo>
                  <a:pt x="1269" y="2346"/>
                </a:lnTo>
                <a:lnTo>
                  <a:pt x="1268" y="2345"/>
                </a:lnTo>
                <a:lnTo>
                  <a:pt x="1265" y="2343"/>
                </a:lnTo>
                <a:lnTo>
                  <a:pt x="1264" y="2343"/>
                </a:lnTo>
                <a:lnTo>
                  <a:pt x="1264" y="2341"/>
                </a:lnTo>
                <a:lnTo>
                  <a:pt x="1263" y="2341"/>
                </a:lnTo>
                <a:lnTo>
                  <a:pt x="1263" y="2340"/>
                </a:lnTo>
                <a:lnTo>
                  <a:pt x="1262" y="2340"/>
                </a:lnTo>
                <a:lnTo>
                  <a:pt x="1262" y="2339"/>
                </a:lnTo>
                <a:lnTo>
                  <a:pt x="1260" y="2339"/>
                </a:lnTo>
                <a:lnTo>
                  <a:pt x="1260" y="2338"/>
                </a:lnTo>
                <a:lnTo>
                  <a:pt x="1259" y="2338"/>
                </a:lnTo>
                <a:lnTo>
                  <a:pt x="1258" y="2336"/>
                </a:lnTo>
                <a:lnTo>
                  <a:pt x="1257" y="2336"/>
                </a:lnTo>
                <a:lnTo>
                  <a:pt x="1257" y="2335"/>
                </a:lnTo>
                <a:lnTo>
                  <a:pt x="1255" y="2335"/>
                </a:lnTo>
                <a:lnTo>
                  <a:pt x="1254" y="2334"/>
                </a:lnTo>
                <a:lnTo>
                  <a:pt x="1253" y="2334"/>
                </a:lnTo>
                <a:lnTo>
                  <a:pt x="1253" y="2333"/>
                </a:lnTo>
                <a:lnTo>
                  <a:pt x="1252" y="2333"/>
                </a:lnTo>
                <a:lnTo>
                  <a:pt x="1250" y="2331"/>
                </a:lnTo>
                <a:lnTo>
                  <a:pt x="1249" y="2330"/>
                </a:lnTo>
                <a:lnTo>
                  <a:pt x="1248" y="2330"/>
                </a:lnTo>
                <a:lnTo>
                  <a:pt x="1248" y="2329"/>
                </a:lnTo>
                <a:lnTo>
                  <a:pt x="1247" y="2329"/>
                </a:lnTo>
                <a:lnTo>
                  <a:pt x="1247" y="2328"/>
                </a:lnTo>
                <a:lnTo>
                  <a:pt x="1246" y="2328"/>
                </a:lnTo>
                <a:lnTo>
                  <a:pt x="1244" y="2328"/>
                </a:lnTo>
                <a:lnTo>
                  <a:pt x="1244" y="2326"/>
                </a:lnTo>
                <a:lnTo>
                  <a:pt x="1243" y="2326"/>
                </a:lnTo>
                <a:lnTo>
                  <a:pt x="1242" y="2326"/>
                </a:lnTo>
                <a:lnTo>
                  <a:pt x="1242" y="2325"/>
                </a:lnTo>
                <a:lnTo>
                  <a:pt x="1241" y="2324"/>
                </a:lnTo>
                <a:lnTo>
                  <a:pt x="1239" y="2324"/>
                </a:lnTo>
                <a:lnTo>
                  <a:pt x="1239" y="2323"/>
                </a:lnTo>
                <a:lnTo>
                  <a:pt x="1238" y="2323"/>
                </a:lnTo>
                <a:lnTo>
                  <a:pt x="1237" y="2323"/>
                </a:lnTo>
                <a:lnTo>
                  <a:pt x="1236" y="2323"/>
                </a:lnTo>
                <a:lnTo>
                  <a:pt x="1234" y="2323"/>
                </a:lnTo>
                <a:lnTo>
                  <a:pt x="1233" y="2323"/>
                </a:lnTo>
                <a:lnTo>
                  <a:pt x="1233" y="2322"/>
                </a:lnTo>
                <a:lnTo>
                  <a:pt x="1232" y="2322"/>
                </a:lnTo>
                <a:lnTo>
                  <a:pt x="1232" y="2320"/>
                </a:lnTo>
                <a:lnTo>
                  <a:pt x="1231" y="2319"/>
                </a:lnTo>
                <a:lnTo>
                  <a:pt x="1230" y="2318"/>
                </a:lnTo>
                <a:lnTo>
                  <a:pt x="1230" y="2317"/>
                </a:lnTo>
                <a:lnTo>
                  <a:pt x="1230" y="2315"/>
                </a:lnTo>
                <a:lnTo>
                  <a:pt x="1230" y="2314"/>
                </a:lnTo>
                <a:lnTo>
                  <a:pt x="1228" y="2310"/>
                </a:lnTo>
                <a:lnTo>
                  <a:pt x="1227" y="2310"/>
                </a:lnTo>
                <a:lnTo>
                  <a:pt x="1227" y="2309"/>
                </a:lnTo>
                <a:lnTo>
                  <a:pt x="1227" y="2308"/>
                </a:lnTo>
                <a:lnTo>
                  <a:pt x="1227" y="2307"/>
                </a:lnTo>
                <a:lnTo>
                  <a:pt x="1226" y="2307"/>
                </a:lnTo>
                <a:lnTo>
                  <a:pt x="1226" y="2306"/>
                </a:lnTo>
                <a:lnTo>
                  <a:pt x="1225" y="2306"/>
                </a:lnTo>
                <a:lnTo>
                  <a:pt x="1225" y="2304"/>
                </a:lnTo>
                <a:lnTo>
                  <a:pt x="1223" y="2304"/>
                </a:lnTo>
                <a:lnTo>
                  <a:pt x="1223" y="2303"/>
                </a:lnTo>
                <a:lnTo>
                  <a:pt x="1222" y="2303"/>
                </a:lnTo>
                <a:lnTo>
                  <a:pt x="1221" y="2302"/>
                </a:lnTo>
                <a:lnTo>
                  <a:pt x="1221" y="2301"/>
                </a:lnTo>
                <a:lnTo>
                  <a:pt x="1221" y="2299"/>
                </a:lnTo>
                <a:lnTo>
                  <a:pt x="1221" y="2298"/>
                </a:lnTo>
                <a:lnTo>
                  <a:pt x="1220" y="2298"/>
                </a:lnTo>
                <a:lnTo>
                  <a:pt x="1220" y="2297"/>
                </a:lnTo>
                <a:lnTo>
                  <a:pt x="1220" y="2296"/>
                </a:lnTo>
                <a:lnTo>
                  <a:pt x="1218" y="2291"/>
                </a:lnTo>
                <a:lnTo>
                  <a:pt x="1218" y="2290"/>
                </a:lnTo>
                <a:lnTo>
                  <a:pt x="1217" y="2288"/>
                </a:lnTo>
                <a:lnTo>
                  <a:pt x="1217" y="2287"/>
                </a:lnTo>
                <a:lnTo>
                  <a:pt x="1216" y="2287"/>
                </a:lnTo>
                <a:lnTo>
                  <a:pt x="1216" y="2286"/>
                </a:lnTo>
                <a:lnTo>
                  <a:pt x="1215" y="2286"/>
                </a:lnTo>
                <a:lnTo>
                  <a:pt x="1215" y="2285"/>
                </a:lnTo>
                <a:lnTo>
                  <a:pt x="1215" y="2283"/>
                </a:lnTo>
                <a:lnTo>
                  <a:pt x="1214" y="2283"/>
                </a:lnTo>
                <a:lnTo>
                  <a:pt x="1214" y="2282"/>
                </a:lnTo>
                <a:lnTo>
                  <a:pt x="1214" y="2280"/>
                </a:lnTo>
                <a:lnTo>
                  <a:pt x="1214" y="2278"/>
                </a:lnTo>
                <a:lnTo>
                  <a:pt x="1214" y="2277"/>
                </a:lnTo>
                <a:lnTo>
                  <a:pt x="1212" y="2277"/>
                </a:lnTo>
                <a:lnTo>
                  <a:pt x="1212" y="2276"/>
                </a:lnTo>
                <a:lnTo>
                  <a:pt x="1211" y="2276"/>
                </a:lnTo>
                <a:lnTo>
                  <a:pt x="1211" y="2275"/>
                </a:lnTo>
                <a:lnTo>
                  <a:pt x="1207" y="2272"/>
                </a:lnTo>
                <a:lnTo>
                  <a:pt x="1206" y="2272"/>
                </a:lnTo>
                <a:lnTo>
                  <a:pt x="1206" y="2271"/>
                </a:lnTo>
                <a:lnTo>
                  <a:pt x="1205" y="2271"/>
                </a:lnTo>
                <a:lnTo>
                  <a:pt x="1204" y="2271"/>
                </a:lnTo>
                <a:lnTo>
                  <a:pt x="1204" y="2270"/>
                </a:lnTo>
                <a:lnTo>
                  <a:pt x="1202" y="2270"/>
                </a:lnTo>
                <a:lnTo>
                  <a:pt x="1201" y="2270"/>
                </a:lnTo>
                <a:lnTo>
                  <a:pt x="1200" y="2270"/>
                </a:lnTo>
                <a:lnTo>
                  <a:pt x="1199" y="2270"/>
                </a:lnTo>
                <a:lnTo>
                  <a:pt x="1198" y="2270"/>
                </a:lnTo>
                <a:lnTo>
                  <a:pt x="1196" y="2270"/>
                </a:lnTo>
                <a:lnTo>
                  <a:pt x="1195" y="2269"/>
                </a:lnTo>
                <a:lnTo>
                  <a:pt x="1194" y="2269"/>
                </a:lnTo>
                <a:lnTo>
                  <a:pt x="1193" y="2267"/>
                </a:lnTo>
                <a:lnTo>
                  <a:pt x="1191" y="2266"/>
                </a:lnTo>
                <a:lnTo>
                  <a:pt x="1190" y="2265"/>
                </a:lnTo>
                <a:lnTo>
                  <a:pt x="1189" y="2265"/>
                </a:lnTo>
                <a:lnTo>
                  <a:pt x="1189" y="2264"/>
                </a:lnTo>
                <a:lnTo>
                  <a:pt x="1188" y="2264"/>
                </a:lnTo>
                <a:lnTo>
                  <a:pt x="1186" y="2262"/>
                </a:lnTo>
                <a:lnTo>
                  <a:pt x="1185" y="2262"/>
                </a:lnTo>
                <a:lnTo>
                  <a:pt x="1185" y="2261"/>
                </a:lnTo>
                <a:lnTo>
                  <a:pt x="1184" y="2261"/>
                </a:lnTo>
                <a:lnTo>
                  <a:pt x="1183" y="2261"/>
                </a:lnTo>
                <a:lnTo>
                  <a:pt x="1183" y="2260"/>
                </a:lnTo>
                <a:lnTo>
                  <a:pt x="1183" y="2259"/>
                </a:lnTo>
                <a:lnTo>
                  <a:pt x="1184" y="2259"/>
                </a:lnTo>
                <a:lnTo>
                  <a:pt x="1185" y="2256"/>
                </a:lnTo>
                <a:lnTo>
                  <a:pt x="1185" y="2255"/>
                </a:lnTo>
                <a:lnTo>
                  <a:pt x="1182" y="2254"/>
                </a:lnTo>
                <a:lnTo>
                  <a:pt x="1180" y="2254"/>
                </a:lnTo>
                <a:lnTo>
                  <a:pt x="1179" y="2254"/>
                </a:lnTo>
                <a:lnTo>
                  <a:pt x="1178" y="2254"/>
                </a:lnTo>
                <a:lnTo>
                  <a:pt x="1178" y="2253"/>
                </a:lnTo>
                <a:lnTo>
                  <a:pt x="1177" y="2253"/>
                </a:lnTo>
                <a:lnTo>
                  <a:pt x="1175" y="2253"/>
                </a:lnTo>
                <a:lnTo>
                  <a:pt x="1174" y="2253"/>
                </a:lnTo>
                <a:lnTo>
                  <a:pt x="1173" y="2251"/>
                </a:lnTo>
                <a:lnTo>
                  <a:pt x="1172" y="2251"/>
                </a:lnTo>
                <a:lnTo>
                  <a:pt x="1172" y="2250"/>
                </a:lnTo>
                <a:lnTo>
                  <a:pt x="1170" y="2250"/>
                </a:lnTo>
                <a:lnTo>
                  <a:pt x="1170" y="2249"/>
                </a:lnTo>
                <a:lnTo>
                  <a:pt x="1170" y="2248"/>
                </a:lnTo>
                <a:lnTo>
                  <a:pt x="1170" y="2246"/>
                </a:lnTo>
                <a:lnTo>
                  <a:pt x="1170" y="2245"/>
                </a:lnTo>
                <a:lnTo>
                  <a:pt x="1169" y="2244"/>
                </a:lnTo>
                <a:lnTo>
                  <a:pt x="1169" y="2243"/>
                </a:lnTo>
                <a:lnTo>
                  <a:pt x="1168" y="2242"/>
                </a:lnTo>
                <a:lnTo>
                  <a:pt x="1173" y="2228"/>
                </a:lnTo>
                <a:lnTo>
                  <a:pt x="1190" y="2143"/>
                </a:lnTo>
                <a:lnTo>
                  <a:pt x="1175" y="2128"/>
                </a:lnTo>
                <a:lnTo>
                  <a:pt x="1167" y="2118"/>
                </a:lnTo>
                <a:lnTo>
                  <a:pt x="1126" y="2083"/>
                </a:lnTo>
                <a:lnTo>
                  <a:pt x="1126" y="2082"/>
                </a:lnTo>
                <a:lnTo>
                  <a:pt x="1125" y="2082"/>
                </a:lnTo>
                <a:lnTo>
                  <a:pt x="1125" y="2080"/>
                </a:lnTo>
                <a:lnTo>
                  <a:pt x="1124" y="2080"/>
                </a:lnTo>
                <a:lnTo>
                  <a:pt x="1122" y="2080"/>
                </a:lnTo>
                <a:lnTo>
                  <a:pt x="1121" y="2080"/>
                </a:lnTo>
                <a:lnTo>
                  <a:pt x="1120" y="2080"/>
                </a:lnTo>
                <a:lnTo>
                  <a:pt x="1120" y="2079"/>
                </a:lnTo>
                <a:lnTo>
                  <a:pt x="1119" y="2079"/>
                </a:lnTo>
                <a:lnTo>
                  <a:pt x="1118" y="2079"/>
                </a:lnTo>
                <a:lnTo>
                  <a:pt x="1116" y="2079"/>
                </a:lnTo>
                <a:lnTo>
                  <a:pt x="1116" y="2078"/>
                </a:lnTo>
                <a:lnTo>
                  <a:pt x="1115" y="2078"/>
                </a:lnTo>
                <a:lnTo>
                  <a:pt x="1115" y="2077"/>
                </a:lnTo>
                <a:lnTo>
                  <a:pt x="1114" y="2077"/>
                </a:lnTo>
                <a:lnTo>
                  <a:pt x="1113" y="2077"/>
                </a:lnTo>
                <a:lnTo>
                  <a:pt x="1113" y="2075"/>
                </a:lnTo>
                <a:lnTo>
                  <a:pt x="1111" y="2075"/>
                </a:lnTo>
                <a:lnTo>
                  <a:pt x="1111" y="2074"/>
                </a:lnTo>
                <a:lnTo>
                  <a:pt x="1110" y="2074"/>
                </a:lnTo>
                <a:lnTo>
                  <a:pt x="1109" y="2074"/>
                </a:lnTo>
                <a:lnTo>
                  <a:pt x="1108" y="2074"/>
                </a:lnTo>
                <a:lnTo>
                  <a:pt x="1108" y="2073"/>
                </a:lnTo>
                <a:lnTo>
                  <a:pt x="1106" y="2073"/>
                </a:lnTo>
                <a:lnTo>
                  <a:pt x="1105" y="2073"/>
                </a:lnTo>
                <a:lnTo>
                  <a:pt x="1104" y="2074"/>
                </a:lnTo>
                <a:lnTo>
                  <a:pt x="1103" y="2072"/>
                </a:lnTo>
                <a:lnTo>
                  <a:pt x="1102" y="2072"/>
                </a:lnTo>
                <a:lnTo>
                  <a:pt x="1102" y="2070"/>
                </a:lnTo>
                <a:lnTo>
                  <a:pt x="1100" y="2070"/>
                </a:lnTo>
                <a:lnTo>
                  <a:pt x="1100" y="2069"/>
                </a:lnTo>
                <a:lnTo>
                  <a:pt x="1099" y="2069"/>
                </a:lnTo>
                <a:lnTo>
                  <a:pt x="1099" y="2068"/>
                </a:lnTo>
                <a:lnTo>
                  <a:pt x="1099" y="2067"/>
                </a:lnTo>
                <a:lnTo>
                  <a:pt x="1098" y="2067"/>
                </a:lnTo>
                <a:lnTo>
                  <a:pt x="1098" y="2066"/>
                </a:lnTo>
                <a:lnTo>
                  <a:pt x="1097" y="2066"/>
                </a:lnTo>
                <a:lnTo>
                  <a:pt x="1097" y="2064"/>
                </a:lnTo>
                <a:lnTo>
                  <a:pt x="1097" y="2063"/>
                </a:lnTo>
                <a:lnTo>
                  <a:pt x="1095" y="2063"/>
                </a:lnTo>
                <a:lnTo>
                  <a:pt x="1095" y="2062"/>
                </a:lnTo>
                <a:lnTo>
                  <a:pt x="1095" y="2061"/>
                </a:lnTo>
                <a:lnTo>
                  <a:pt x="1094" y="2061"/>
                </a:lnTo>
                <a:lnTo>
                  <a:pt x="1094" y="2059"/>
                </a:lnTo>
                <a:lnTo>
                  <a:pt x="1093" y="2059"/>
                </a:lnTo>
                <a:lnTo>
                  <a:pt x="1093" y="2058"/>
                </a:lnTo>
                <a:lnTo>
                  <a:pt x="1093" y="2057"/>
                </a:lnTo>
                <a:lnTo>
                  <a:pt x="1092" y="2057"/>
                </a:lnTo>
                <a:lnTo>
                  <a:pt x="1092" y="2056"/>
                </a:lnTo>
                <a:lnTo>
                  <a:pt x="1092" y="2054"/>
                </a:lnTo>
                <a:lnTo>
                  <a:pt x="1090" y="2054"/>
                </a:lnTo>
                <a:lnTo>
                  <a:pt x="1090" y="2053"/>
                </a:lnTo>
                <a:lnTo>
                  <a:pt x="1090" y="2052"/>
                </a:lnTo>
                <a:lnTo>
                  <a:pt x="1090" y="2051"/>
                </a:lnTo>
                <a:lnTo>
                  <a:pt x="1089" y="2051"/>
                </a:lnTo>
                <a:lnTo>
                  <a:pt x="1088" y="2049"/>
                </a:lnTo>
                <a:lnTo>
                  <a:pt x="1087" y="2048"/>
                </a:lnTo>
                <a:lnTo>
                  <a:pt x="1086" y="2048"/>
                </a:lnTo>
                <a:lnTo>
                  <a:pt x="1086" y="2047"/>
                </a:lnTo>
                <a:lnTo>
                  <a:pt x="1084" y="2047"/>
                </a:lnTo>
                <a:lnTo>
                  <a:pt x="1083" y="2047"/>
                </a:lnTo>
                <a:lnTo>
                  <a:pt x="1082" y="2047"/>
                </a:lnTo>
                <a:lnTo>
                  <a:pt x="1082" y="2046"/>
                </a:lnTo>
                <a:lnTo>
                  <a:pt x="1081" y="2046"/>
                </a:lnTo>
                <a:lnTo>
                  <a:pt x="1079" y="2046"/>
                </a:lnTo>
                <a:lnTo>
                  <a:pt x="1079" y="2045"/>
                </a:lnTo>
                <a:lnTo>
                  <a:pt x="1078" y="2045"/>
                </a:lnTo>
                <a:lnTo>
                  <a:pt x="1078" y="2043"/>
                </a:lnTo>
                <a:lnTo>
                  <a:pt x="1078" y="2042"/>
                </a:lnTo>
                <a:lnTo>
                  <a:pt x="1077" y="2042"/>
                </a:lnTo>
                <a:lnTo>
                  <a:pt x="1077" y="2041"/>
                </a:lnTo>
                <a:lnTo>
                  <a:pt x="1076" y="2041"/>
                </a:lnTo>
                <a:lnTo>
                  <a:pt x="1076" y="2040"/>
                </a:lnTo>
                <a:lnTo>
                  <a:pt x="1074" y="2040"/>
                </a:lnTo>
                <a:lnTo>
                  <a:pt x="1073" y="2040"/>
                </a:lnTo>
                <a:lnTo>
                  <a:pt x="1073" y="2038"/>
                </a:lnTo>
                <a:lnTo>
                  <a:pt x="1072" y="2038"/>
                </a:lnTo>
                <a:lnTo>
                  <a:pt x="1071" y="2038"/>
                </a:lnTo>
                <a:lnTo>
                  <a:pt x="1071" y="2037"/>
                </a:lnTo>
                <a:lnTo>
                  <a:pt x="1070" y="2037"/>
                </a:lnTo>
                <a:lnTo>
                  <a:pt x="1068" y="2037"/>
                </a:lnTo>
                <a:lnTo>
                  <a:pt x="1067" y="2037"/>
                </a:lnTo>
                <a:lnTo>
                  <a:pt x="1066" y="2037"/>
                </a:lnTo>
                <a:lnTo>
                  <a:pt x="1066" y="2036"/>
                </a:lnTo>
                <a:lnTo>
                  <a:pt x="1065" y="2036"/>
                </a:lnTo>
                <a:lnTo>
                  <a:pt x="1065" y="2035"/>
                </a:lnTo>
                <a:lnTo>
                  <a:pt x="1063" y="2033"/>
                </a:lnTo>
                <a:lnTo>
                  <a:pt x="1063" y="2032"/>
                </a:lnTo>
                <a:lnTo>
                  <a:pt x="1062" y="2030"/>
                </a:lnTo>
                <a:lnTo>
                  <a:pt x="1062" y="2029"/>
                </a:lnTo>
                <a:lnTo>
                  <a:pt x="1062" y="2026"/>
                </a:lnTo>
                <a:lnTo>
                  <a:pt x="1062" y="2024"/>
                </a:lnTo>
                <a:lnTo>
                  <a:pt x="1062" y="2021"/>
                </a:lnTo>
                <a:lnTo>
                  <a:pt x="1062" y="2020"/>
                </a:lnTo>
                <a:lnTo>
                  <a:pt x="1061" y="2020"/>
                </a:lnTo>
                <a:lnTo>
                  <a:pt x="1061" y="2019"/>
                </a:lnTo>
                <a:lnTo>
                  <a:pt x="1060" y="2019"/>
                </a:lnTo>
                <a:lnTo>
                  <a:pt x="1058" y="2017"/>
                </a:lnTo>
                <a:lnTo>
                  <a:pt x="1055" y="2015"/>
                </a:lnTo>
                <a:lnTo>
                  <a:pt x="1054" y="2015"/>
                </a:lnTo>
                <a:lnTo>
                  <a:pt x="1054" y="2014"/>
                </a:lnTo>
                <a:lnTo>
                  <a:pt x="1052" y="2013"/>
                </a:lnTo>
                <a:lnTo>
                  <a:pt x="1051" y="2013"/>
                </a:lnTo>
                <a:lnTo>
                  <a:pt x="1051" y="2011"/>
                </a:lnTo>
                <a:lnTo>
                  <a:pt x="1050" y="2011"/>
                </a:lnTo>
                <a:lnTo>
                  <a:pt x="1050" y="2010"/>
                </a:lnTo>
                <a:lnTo>
                  <a:pt x="1050" y="2009"/>
                </a:lnTo>
                <a:lnTo>
                  <a:pt x="1049" y="2009"/>
                </a:lnTo>
                <a:lnTo>
                  <a:pt x="1049" y="2008"/>
                </a:lnTo>
                <a:lnTo>
                  <a:pt x="1049" y="2006"/>
                </a:lnTo>
                <a:lnTo>
                  <a:pt x="1049" y="2005"/>
                </a:lnTo>
                <a:lnTo>
                  <a:pt x="1047" y="2005"/>
                </a:lnTo>
                <a:lnTo>
                  <a:pt x="1047" y="2004"/>
                </a:lnTo>
                <a:lnTo>
                  <a:pt x="1047" y="2003"/>
                </a:lnTo>
                <a:lnTo>
                  <a:pt x="1046" y="2003"/>
                </a:lnTo>
                <a:lnTo>
                  <a:pt x="1046" y="2001"/>
                </a:lnTo>
                <a:lnTo>
                  <a:pt x="1046" y="2000"/>
                </a:lnTo>
                <a:lnTo>
                  <a:pt x="1045" y="2000"/>
                </a:lnTo>
                <a:lnTo>
                  <a:pt x="1045" y="1999"/>
                </a:lnTo>
                <a:lnTo>
                  <a:pt x="1045" y="1998"/>
                </a:lnTo>
                <a:lnTo>
                  <a:pt x="1044" y="1998"/>
                </a:lnTo>
                <a:lnTo>
                  <a:pt x="1042" y="1999"/>
                </a:lnTo>
                <a:lnTo>
                  <a:pt x="1041" y="1999"/>
                </a:lnTo>
                <a:lnTo>
                  <a:pt x="1041" y="2000"/>
                </a:lnTo>
                <a:lnTo>
                  <a:pt x="1040" y="2000"/>
                </a:lnTo>
                <a:lnTo>
                  <a:pt x="1040" y="2001"/>
                </a:lnTo>
                <a:lnTo>
                  <a:pt x="1039" y="2001"/>
                </a:lnTo>
                <a:lnTo>
                  <a:pt x="1038" y="2001"/>
                </a:lnTo>
                <a:lnTo>
                  <a:pt x="1038" y="2003"/>
                </a:lnTo>
                <a:lnTo>
                  <a:pt x="1036" y="2003"/>
                </a:lnTo>
                <a:lnTo>
                  <a:pt x="1036" y="2004"/>
                </a:lnTo>
                <a:lnTo>
                  <a:pt x="1036" y="2005"/>
                </a:lnTo>
                <a:lnTo>
                  <a:pt x="1035" y="2005"/>
                </a:lnTo>
                <a:lnTo>
                  <a:pt x="1035" y="2006"/>
                </a:lnTo>
                <a:lnTo>
                  <a:pt x="1034" y="2006"/>
                </a:lnTo>
                <a:lnTo>
                  <a:pt x="1034" y="2008"/>
                </a:lnTo>
                <a:lnTo>
                  <a:pt x="1033" y="2009"/>
                </a:lnTo>
                <a:lnTo>
                  <a:pt x="1033" y="2010"/>
                </a:lnTo>
                <a:lnTo>
                  <a:pt x="1031" y="2010"/>
                </a:lnTo>
                <a:lnTo>
                  <a:pt x="1030" y="2011"/>
                </a:lnTo>
                <a:lnTo>
                  <a:pt x="1029" y="2013"/>
                </a:lnTo>
                <a:lnTo>
                  <a:pt x="1029" y="2014"/>
                </a:lnTo>
                <a:lnTo>
                  <a:pt x="1028" y="2015"/>
                </a:lnTo>
                <a:lnTo>
                  <a:pt x="1025" y="2016"/>
                </a:lnTo>
                <a:lnTo>
                  <a:pt x="1024" y="2016"/>
                </a:lnTo>
                <a:lnTo>
                  <a:pt x="1024" y="2017"/>
                </a:lnTo>
                <a:lnTo>
                  <a:pt x="1023" y="2017"/>
                </a:lnTo>
                <a:lnTo>
                  <a:pt x="1023" y="2019"/>
                </a:lnTo>
                <a:lnTo>
                  <a:pt x="1022" y="2019"/>
                </a:lnTo>
                <a:lnTo>
                  <a:pt x="1022" y="2020"/>
                </a:lnTo>
                <a:lnTo>
                  <a:pt x="1020" y="2020"/>
                </a:lnTo>
                <a:lnTo>
                  <a:pt x="1019" y="2020"/>
                </a:lnTo>
                <a:lnTo>
                  <a:pt x="1018" y="2020"/>
                </a:lnTo>
                <a:lnTo>
                  <a:pt x="1018" y="2021"/>
                </a:lnTo>
                <a:lnTo>
                  <a:pt x="1017" y="2021"/>
                </a:lnTo>
                <a:lnTo>
                  <a:pt x="1017" y="2022"/>
                </a:lnTo>
                <a:lnTo>
                  <a:pt x="1017" y="2024"/>
                </a:lnTo>
                <a:lnTo>
                  <a:pt x="1015" y="2025"/>
                </a:lnTo>
                <a:lnTo>
                  <a:pt x="1015" y="2026"/>
                </a:lnTo>
                <a:lnTo>
                  <a:pt x="1014" y="2026"/>
                </a:lnTo>
                <a:lnTo>
                  <a:pt x="1014" y="2027"/>
                </a:lnTo>
                <a:lnTo>
                  <a:pt x="1013" y="2029"/>
                </a:lnTo>
                <a:lnTo>
                  <a:pt x="1013" y="2030"/>
                </a:lnTo>
                <a:lnTo>
                  <a:pt x="1012" y="2031"/>
                </a:lnTo>
                <a:lnTo>
                  <a:pt x="1011" y="2031"/>
                </a:lnTo>
                <a:lnTo>
                  <a:pt x="1011" y="2032"/>
                </a:lnTo>
                <a:lnTo>
                  <a:pt x="1009" y="2032"/>
                </a:lnTo>
                <a:lnTo>
                  <a:pt x="1009" y="2033"/>
                </a:lnTo>
                <a:lnTo>
                  <a:pt x="1008" y="2033"/>
                </a:lnTo>
                <a:lnTo>
                  <a:pt x="1008" y="2035"/>
                </a:lnTo>
                <a:lnTo>
                  <a:pt x="1007" y="2035"/>
                </a:lnTo>
                <a:lnTo>
                  <a:pt x="1007" y="2036"/>
                </a:lnTo>
                <a:lnTo>
                  <a:pt x="1006" y="2036"/>
                </a:lnTo>
                <a:lnTo>
                  <a:pt x="1004" y="2036"/>
                </a:lnTo>
                <a:lnTo>
                  <a:pt x="1004" y="2037"/>
                </a:lnTo>
                <a:lnTo>
                  <a:pt x="1003" y="2037"/>
                </a:lnTo>
                <a:lnTo>
                  <a:pt x="1002" y="2037"/>
                </a:lnTo>
                <a:lnTo>
                  <a:pt x="1002" y="2038"/>
                </a:lnTo>
                <a:lnTo>
                  <a:pt x="1001" y="2038"/>
                </a:lnTo>
                <a:lnTo>
                  <a:pt x="999" y="2038"/>
                </a:lnTo>
                <a:lnTo>
                  <a:pt x="999" y="2040"/>
                </a:lnTo>
                <a:lnTo>
                  <a:pt x="998" y="2040"/>
                </a:lnTo>
                <a:lnTo>
                  <a:pt x="997" y="2040"/>
                </a:lnTo>
                <a:lnTo>
                  <a:pt x="996" y="2041"/>
                </a:lnTo>
                <a:lnTo>
                  <a:pt x="995" y="2041"/>
                </a:lnTo>
                <a:lnTo>
                  <a:pt x="993" y="2041"/>
                </a:lnTo>
                <a:lnTo>
                  <a:pt x="992" y="2041"/>
                </a:lnTo>
                <a:lnTo>
                  <a:pt x="991" y="2041"/>
                </a:lnTo>
                <a:lnTo>
                  <a:pt x="991" y="2042"/>
                </a:lnTo>
                <a:lnTo>
                  <a:pt x="992" y="2042"/>
                </a:lnTo>
                <a:lnTo>
                  <a:pt x="992" y="2043"/>
                </a:lnTo>
                <a:lnTo>
                  <a:pt x="993" y="2043"/>
                </a:lnTo>
                <a:lnTo>
                  <a:pt x="993" y="2045"/>
                </a:lnTo>
                <a:lnTo>
                  <a:pt x="995" y="2045"/>
                </a:lnTo>
                <a:lnTo>
                  <a:pt x="995" y="2046"/>
                </a:lnTo>
                <a:lnTo>
                  <a:pt x="995" y="2047"/>
                </a:lnTo>
                <a:lnTo>
                  <a:pt x="993" y="2047"/>
                </a:lnTo>
                <a:lnTo>
                  <a:pt x="993" y="2048"/>
                </a:lnTo>
                <a:lnTo>
                  <a:pt x="993" y="2049"/>
                </a:lnTo>
                <a:lnTo>
                  <a:pt x="993" y="2051"/>
                </a:lnTo>
                <a:lnTo>
                  <a:pt x="993" y="2052"/>
                </a:lnTo>
                <a:lnTo>
                  <a:pt x="992" y="2052"/>
                </a:lnTo>
                <a:lnTo>
                  <a:pt x="992" y="2053"/>
                </a:lnTo>
                <a:lnTo>
                  <a:pt x="988" y="2054"/>
                </a:lnTo>
                <a:lnTo>
                  <a:pt x="931" y="2082"/>
                </a:lnTo>
                <a:lnTo>
                  <a:pt x="929" y="2082"/>
                </a:lnTo>
                <a:lnTo>
                  <a:pt x="929" y="2080"/>
                </a:lnTo>
                <a:lnTo>
                  <a:pt x="928" y="2080"/>
                </a:lnTo>
                <a:lnTo>
                  <a:pt x="927" y="2080"/>
                </a:lnTo>
                <a:lnTo>
                  <a:pt x="926" y="2080"/>
                </a:lnTo>
                <a:lnTo>
                  <a:pt x="926" y="2082"/>
                </a:lnTo>
                <a:lnTo>
                  <a:pt x="924" y="2082"/>
                </a:lnTo>
                <a:lnTo>
                  <a:pt x="923" y="2082"/>
                </a:lnTo>
                <a:lnTo>
                  <a:pt x="923" y="2083"/>
                </a:lnTo>
                <a:lnTo>
                  <a:pt x="922" y="2083"/>
                </a:lnTo>
                <a:lnTo>
                  <a:pt x="922" y="2082"/>
                </a:lnTo>
                <a:lnTo>
                  <a:pt x="922" y="2073"/>
                </a:lnTo>
                <a:lnTo>
                  <a:pt x="922" y="2072"/>
                </a:lnTo>
                <a:lnTo>
                  <a:pt x="922" y="2070"/>
                </a:lnTo>
                <a:lnTo>
                  <a:pt x="921" y="2070"/>
                </a:lnTo>
                <a:lnTo>
                  <a:pt x="919" y="2069"/>
                </a:lnTo>
                <a:lnTo>
                  <a:pt x="915" y="2072"/>
                </a:lnTo>
                <a:lnTo>
                  <a:pt x="912" y="2073"/>
                </a:lnTo>
                <a:lnTo>
                  <a:pt x="912" y="2074"/>
                </a:lnTo>
                <a:lnTo>
                  <a:pt x="911" y="2074"/>
                </a:lnTo>
                <a:lnTo>
                  <a:pt x="910" y="2074"/>
                </a:lnTo>
                <a:lnTo>
                  <a:pt x="908" y="2074"/>
                </a:lnTo>
                <a:lnTo>
                  <a:pt x="907" y="2074"/>
                </a:lnTo>
                <a:lnTo>
                  <a:pt x="900" y="2072"/>
                </a:lnTo>
                <a:lnTo>
                  <a:pt x="899" y="2072"/>
                </a:lnTo>
                <a:lnTo>
                  <a:pt x="899" y="2070"/>
                </a:lnTo>
                <a:lnTo>
                  <a:pt x="897" y="2070"/>
                </a:lnTo>
                <a:lnTo>
                  <a:pt x="897" y="2069"/>
                </a:lnTo>
                <a:lnTo>
                  <a:pt x="896" y="2069"/>
                </a:lnTo>
                <a:lnTo>
                  <a:pt x="896" y="2068"/>
                </a:lnTo>
                <a:lnTo>
                  <a:pt x="895" y="2068"/>
                </a:lnTo>
                <a:lnTo>
                  <a:pt x="895" y="2067"/>
                </a:lnTo>
                <a:lnTo>
                  <a:pt x="895" y="2066"/>
                </a:lnTo>
                <a:lnTo>
                  <a:pt x="894" y="2066"/>
                </a:lnTo>
                <a:lnTo>
                  <a:pt x="892" y="2066"/>
                </a:lnTo>
                <a:lnTo>
                  <a:pt x="892" y="2064"/>
                </a:lnTo>
                <a:lnTo>
                  <a:pt x="886" y="2061"/>
                </a:lnTo>
                <a:lnTo>
                  <a:pt x="885" y="2061"/>
                </a:lnTo>
                <a:lnTo>
                  <a:pt x="884" y="2061"/>
                </a:lnTo>
                <a:lnTo>
                  <a:pt x="883" y="2059"/>
                </a:lnTo>
                <a:lnTo>
                  <a:pt x="881" y="2059"/>
                </a:lnTo>
                <a:lnTo>
                  <a:pt x="880" y="2059"/>
                </a:lnTo>
                <a:lnTo>
                  <a:pt x="879" y="2059"/>
                </a:lnTo>
                <a:lnTo>
                  <a:pt x="878" y="2059"/>
                </a:lnTo>
                <a:lnTo>
                  <a:pt x="867" y="2061"/>
                </a:lnTo>
                <a:lnTo>
                  <a:pt x="860" y="2058"/>
                </a:lnTo>
                <a:lnTo>
                  <a:pt x="896" y="2019"/>
                </a:lnTo>
                <a:lnTo>
                  <a:pt x="895" y="2019"/>
                </a:lnTo>
                <a:lnTo>
                  <a:pt x="895" y="2017"/>
                </a:lnTo>
                <a:lnTo>
                  <a:pt x="894" y="2017"/>
                </a:lnTo>
                <a:lnTo>
                  <a:pt x="894" y="2016"/>
                </a:lnTo>
                <a:lnTo>
                  <a:pt x="892" y="2016"/>
                </a:lnTo>
                <a:lnTo>
                  <a:pt x="892" y="2015"/>
                </a:lnTo>
                <a:lnTo>
                  <a:pt x="891" y="2014"/>
                </a:lnTo>
                <a:lnTo>
                  <a:pt x="891" y="2013"/>
                </a:lnTo>
                <a:lnTo>
                  <a:pt x="891" y="2011"/>
                </a:lnTo>
                <a:lnTo>
                  <a:pt x="891" y="2010"/>
                </a:lnTo>
                <a:lnTo>
                  <a:pt x="889" y="2000"/>
                </a:lnTo>
                <a:lnTo>
                  <a:pt x="889" y="1999"/>
                </a:lnTo>
                <a:lnTo>
                  <a:pt x="887" y="1998"/>
                </a:lnTo>
                <a:lnTo>
                  <a:pt x="887" y="1997"/>
                </a:lnTo>
                <a:lnTo>
                  <a:pt x="886" y="1997"/>
                </a:lnTo>
                <a:lnTo>
                  <a:pt x="886" y="1995"/>
                </a:lnTo>
                <a:lnTo>
                  <a:pt x="884" y="1993"/>
                </a:lnTo>
                <a:lnTo>
                  <a:pt x="883" y="1992"/>
                </a:lnTo>
                <a:lnTo>
                  <a:pt x="883" y="1990"/>
                </a:lnTo>
                <a:lnTo>
                  <a:pt x="881" y="1990"/>
                </a:lnTo>
                <a:lnTo>
                  <a:pt x="881" y="1989"/>
                </a:lnTo>
                <a:lnTo>
                  <a:pt x="881" y="1988"/>
                </a:lnTo>
                <a:lnTo>
                  <a:pt x="880" y="1988"/>
                </a:lnTo>
                <a:lnTo>
                  <a:pt x="880" y="1987"/>
                </a:lnTo>
                <a:lnTo>
                  <a:pt x="879" y="1987"/>
                </a:lnTo>
                <a:lnTo>
                  <a:pt x="879" y="1985"/>
                </a:lnTo>
                <a:lnTo>
                  <a:pt x="879" y="1984"/>
                </a:lnTo>
                <a:lnTo>
                  <a:pt x="878" y="1983"/>
                </a:lnTo>
                <a:lnTo>
                  <a:pt x="878" y="1982"/>
                </a:lnTo>
                <a:lnTo>
                  <a:pt x="878" y="1981"/>
                </a:lnTo>
                <a:lnTo>
                  <a:pt x="876" y="1981"/>
                </a:lnTo>
                <a:lnTo>
                  <a:pt x="876" y="1979"/>
                </a:lnTo>
                <a:lnTo>
                  <a:pt x="876" y="1978"/>
                </a:lnTo>
                <a:lnTo>
                  <a:pt x="875" y="1977"/>
                </a:lnTo>
                <a:lnTo>
                  <a:pt x="875" y="1976"/>
                </a:lnTo>
                <a:lnTo>
                  <a:pt x="875" y="1974"/>
                </a:lnTo>
                <a:lnTo>
                  <a:pt x="875" y="1973"/>
                </a:lnTo>
                <a:lnTo>
                  <a:pt x="875" y="1972"/>
                </a:lnTo>
                <a:lnTo>
                  <a:pt x="874" y="1972"/>
                </a:lnTo>
                <a:lnTo>
                  <a:pt x="874" y="1971"/>
                </a:lnTo>
                <a:lnTo>
                  <a:pt x="874" y="1969"/>
                </a:lnTo>
                <a:lnTo>
                  <a:pt x="873" y="1969"/>
                </a:lnTo>
                <a:lnTo>
                  <a:pt x="873" y="1968"/>
                </a:lnTo>
                <a:lnTo>
                  <a:pt x="873" y="1967"/>
                </a:lnTo>
                <a:lnTo>
                  <a:pt x="873" y="1966"/>
                </a:lnTo>
                <a:lnTo>
                  <a:pt x="871" y="1965"/>
                </a:lnTo>
                <a:lnTo>
                  <a:pt x="868" y="1961"/>
                </a:lnTo>
                <a:lnTo>
                  <a:pt x="867" y="1961"/>
                </a:lnTo>
                <a:lnTo>
                  <a:pt x="865" y="1961"/>
                </a:lnTo>
                <a:lnTo>
                  <a:pt x="865" y="1960"/>
                </a:lnTo>
                <a:lnTo>
                  <a:pt x="864" y="1960"/>
                </a:lnTo>
                <a:lnTo>
                  <a:pt x="863" y="1960"/>
                </a:lnTo>
                <a:lnTo>
                  <a:pt x="863" y="1958"/>
                </a:lnTo>
                <a:lnTo>
                  <a:pt x="862" y="1957"/>
                </a:lnTo>
                <a:lnTo>
                  <a:pt x="862" y="1956"/>
                </a:lnTo>
                <a:lnTo>
                  <a:pt x="862" y="1955"/>
                </a:lnTo>
                <a:lnTo>
                  <a:pt x="860" y="1955"/>
                </a:lnTo>
                <a:lnTo>
                  <a:pt x="860" y="1953"/>
                </a:lnTo>
                <a:lnTo>
                  <a:pt x="860" y="1952"/>
                </a:lnTo>
                <a:lnTo>
                  <a:pt x="859" y="1951"/>
                </a:lnTo>
                <a:lnTo>
                  <a:pt x="859" y="1950"/>
                </a:lnTo>
                <a:lnTo>
                  <a:pt x="858" y="1950"/>
                </a:lnTo>
                <a:lnTo>
                  <a:pt x="858" y="1949"/>
                </a:lnTo>
                <a:lnTo>
                  <a:pt x="857" y="1949"/>
                </a:lnTo>
                <a:lnTo>
                  <a:pt x="855" y="1947"/>
                </a:lnTo>
                <a:lnTo>
                  <a:pt x="854" y="1947"/>
                </a:lnTo>
                <a:lnTo>
                  <a:pt x="853" y="1947"/>
                </a:lnTo>
                <a:lnTo>
                  <a:pt x="852" y="1947"/>
                </a:lnTo>
                <a:lnTo>
                  <a:pt x="851" y="1947"/>
                </a:lnTo>
                <a:lnTo>
                  <a:pt x="851" y="1946"/>
                </a:lnTo>
                <a:lnTo>
                  <a:pt x="849" y="1946"/>
                </a:lnTo>
                <a:lnTo>
                  <a:pt x="849" y="1945"/>
                </a:lnTo>
                <a:lnTo>
                  <a:pt x="849" y="1944"/>
                </a:lnTo>
                <a:lnTo>
                  <a:pt x="849" y="1942"/>
                </a:lnTo>
                <a:lnTo>
                  <a:pt x="849" y="1941"/>
                </a:lnTo>
                <a:lnTo>
                  <a:pt x="848" y="1941"/>
                </a:lnTo>
                <a:lnTo>
                  <a:pt x="848" y="1940"/>
                </a:lnTo>
                <a:lnTo>
                  <a:pt x="847" y="1940"/>
                </a:lnTo>
                <a:lnTo>
                  <a:pt x="847" y="1939"/>
                </a:lnTo>
                <a:lnTo>
                  <a:pt x="846" y="1939"/>
                </a:lnTo>
                <a:lnTo>
                  <a:pt x="846" y="1937"/>
                </a:lnTo>
                <a:lnTo>
                  <a:pt x="844" y="1937"/>
                </a:lnTo>
                <a:lnTo>
                  <a:pt x="844" y="1936"/>
                </a:lnTo>
                <a:lnTo>
                  <a:pt x="843" y="1936"/>
                </a:lnTo>
                <a:lnTo>
                  <a:pt x="843" y="1935"/>
                </a:lnTo>
                <a:lnTo>
                  <a:pt x="843" y="1934"/>
                </a:lnTo>
                <a:lnTo>
                  <a:pt x="842" y="1934"/>
                </a:lnTo>
                <a:lnTo>
                  <a:pt x="842" y="1933"/>
                </a:lnTo>
                <a:lnTo>
                  <a:pt x="841" y="1933"/>
                </a:lnTo>
                <a:lnTo>
                  <a:pt x="841" y="1931"/>
                </a:lnTo>
                <a:lnTo>
                  <a:pt x="839" y="1931"/>
                </a:lnTo>
                <a:lnTo>
                  <a:pt x="839" y="1930"/>
                </a:lnTo>
                <a:lnTo>
                  <a:pt x="838" y="1930"/>
                </a:lnTo>
                <a:lnTo>
                  <a:pt x="838" y="1929"/>
                </a:lnTo>
                <a:lnTo>
                  <a:pt x="837" y="1929"/>
                </a:lnTo>
                <a:lnTo>
                  <a:pt x="837" y="1928"/>
                </a:lnTo>
                <a:lnTo>
                  <a:pt x="837" y="1926"/>
                </a:lnTo>
                <a:lnTo>
                  <a:pt x="837" y="1925"/>
                </a:lnTo>
                <a:lnTo>
                  <a:pt x="836" y="1925"/>
                </a:lnTo>
                <a:lnTo>
                  <a:pt x="836" y="1924"/>
                </a:lnTo>
                <a:lnTo>
                  <a:pt x="835" y="1924"/>
                </a:lnTo>
                <a:lnTo>
                  <a:pt x="833" y="1923"/>
                </a:lnTo>
                <a:lnTo>
                  <a:pt x="832" y="1923"/>
                </a:lnTo>
                <a:lnTo>
                  <a:pt x="831" y="1923"/>
                </a:lnTo>
                <a:lnTo>
                  <a:pt x="831" y="1921"/>
                </a:lnTo>
                <a:lnTo>
                  <a:pt x="830" y="1920"/>
                </a:lnTo>
                <a:lnTo>
                  <a:pt x="830" y="1919"/>
                </a:lnTo>
                <a:lnTo>
                  <a:pt x="828" y="1919"/>
                </a:lnTo>
                <a:lnTo>
                  <a:pt x="828" y="1918"/>
                </a:lnTo>
                <a:lnTo>
                  <a:pt x="828" y="1917"/>
                </a:lnTo>
                <a:lnTo>
                  <a:pt x="828" y="1915"/>
                </a:lnTo>
                <a:lnTo>
                  <a:pt x="828" y="1914"/>
                </a:lnTo>
                <a:lnTo>
                  <a:pt x="827" y="1914"/>
                </a:lnTo>
                <a:lnTo>
                  <a:pt x="827" y="1913"/>
                </a:lnTo>
                <a:lnTo>
                  <a:pt x="826" y="1913"/>
                </a:lnTo>
                <a:lnTo>
                  <a:pt x="825" y="1912"/>
                </a:lnTo>
                <a:lnTo>
                  <a:pt x="825" y="1910"/>
                </a:lnTo>
                <a:lnTo>
                  <a:pt x="823" y="1909"/>
                </a:lnTo>
                <a:lnTo>
                  <a:pt x="822" y="1909"/>
                </a:lnTo>
                <a:lnTo>
                  <a:pt x="822" y="1908"/>
                </a:lnTo>
                <a:lnTo>
                  <a:pt x="821" y="1908"/>
                </a:lnTo>
                <a:lnTo>
                  <a:pt x="820" y="1907"/>
                </a:lnTo>
                <a:lnTo>
                  <a:pt x="820" y="1905"/>
                </a:lnTo>
                <a:lnTo>
                  <a:pt x="820" y="1904"/>
                </a:lnTo>
                <a:lnTo>
                  <a:pt x="820" y="1903"/>
                </a:lnTo>
                <a:lnTo>
                  <a:pt x="819" y="1903"/>
                </a:lnTo>
                <a:lnTo>
                  <a:pt x="819" y="1902"/>
                </a:lnTo>
                <a:lnTo>
                  <a:pt x="817" y="1902"/>
                </a:lnTo>
                <a:lnTo>
                  <a:pt x="816" y="1902"/>
                </a:lnTo>
                <a:lnTo>
                  <a:pt x="815" y="1902"/>
                </a:lnTo>
                <a:lnTo>
                  <a:pt x="814" y="1901"/>
                </a:lnTo>
                <a:lnTo>
                  <a:pt x="812" y="1899"/>
                </a:lnTo>
                <a:lnTo>
                  <a:pt x="811" y="1898"/>
                </a:lnTo>
                <a:lnTo>
                  <a:pt x="809" y="1897"/>
                </a:lnTo>
                <a:lnTo>
                  <a:pt x="806" y="1896"/>
                </a:lnTo>
                <a:lnTo>
                  <a:pt x="805" y="1894"/>
                </a:lnTo>
                <a:lnTo>
                  <a:pt x="803" y="1893"/>
                </a:lnTo>
                <a:lnTo>
                  <a:pt x="803" y="1892"/>
                </a:lnTo>
                <a:lnTo>
                  <a:pt x="801" y="1893"/>
                </a:lnTo>
                <a:lnTo>
                  <a:pt x="800" y="1893"/>
                </a:lnTo>
                <a:lnTo>
                  <a:pt x="799" y="1893"/>
                </a:lnTo>
                <a:lnTo>
                  <a:pt x="799" y="1892"/>
                </a:lnTo>
                <a:lnTo>
                  <a:pt x="798" y="1892"/>
                </a:lnTo>
                <a:lnTo>
                  <a:pt x="796" y="1892"/>
                </a:lnTo>
                <a:lnTo>
                  <a:pt x="795" y="1892"/>
                </a:lnTo>
                <a:lnTo>
                  <a:pt x="777" y="1887"/>
                </a:lnTo>
                <a:lnTo>
                  <a:pt x="773" y="1886"/>
                </a:lnTo>
                <a:lnTo>
                  <a:pt x="769" y="1883"/>
                </a:lnTo>
                <a:lnTo>
                  <a:pt x="759" y="1886"/>
                </a:lnTo>
                <a:lnTo>
                  <a:pt x="756" y="1888"/>
                </a:lnTo>
                <a:lnTo>
                  <a:pt x="753" y="1886"/>
                </a:lnTo>
                <a:lnTo>
                  <a:pt x="753" y="1885"/>
                </a:lnTo>
                <a:lnTo>
                  <a:pt x="753" y="1883"/>
                </a:lnTo>
                <a:lnTo>
                  <a:pt x="752" y="1883"/>
                </a:lnTo>
                <a:lnTo>
                  <a:pt x="752" y="1882"/>
                </a:lnTo>
                <a:lnTo>
                  <a:pt x="748" y="1880"/>
                </a:lnTo>
                <a:lnTo>
                  <a:pt x="748" y="1878"/>
                </a:lnTo>
                <a:lnTo>
                  <a:pt x="747" y="1878"/>
                </a:lnTo>
                <a:lnTo>
                  <a:pt x="741" y="1876"/>
                </a:lnTo>
                <a:lnTo>
                  <a:pt x="740" y="1876"/>
                </a:lnTo>
                <a:lnTo>
                  <a:pt x="740" y="1875"/>
                </a:lnTo>
                <a:lnTo>
                  <a:pt x="739" y="1873"/>
                </a:lnTo>
                <a:lnTo>
                  <a:pt x="737" y="1873"/>
                </a:lnTo>
                <a:lnTo>
                  <a:pt x="736" y="1873"/>
                </a:lnTo>
                <a:lnTo>
                  <a:pt x="735" y="1875"/>
                </a:lnTo>
                <a:lnTo>
                  <a:pt x="734" y="1876"/>
                </a:lnTo>
                <a:lnTo>
                  <a:pt x="732" y="1876"/>
                </a:lnTo>
                <a:lnTo>
                  <a:pt x="728" y="1870"/>
                </a:lnTo>
                <a:lnTo>
                  <a:pt x="726" y="1869"/>
                </a:lnTo>
                <a:lnTo>
                  <a:pt x="726" y="1867"/>
                </a:lnTo>
                <a:lnTo>
                  <a:pt x="725" y="1867"/>
                </a:lnTo>
                <a:lnTo>
                  <a:pt x="725" y="1866"/>
                </a:lnTo>
                <a:lnTo>
                  <a:pt x="725" y="1865"/>
                </a:lnTo>
                <a:lnTo>
                  <a:pt x="725" y="1864"/>
                </a:lnTo>
                <a:lnTo>
                  <a:pt x="728" y="1860"/>
                </a:lnTo>
                <a:lnTo>
                  <a:pt x="726" y="1860"/>
                </a:lnTo>
                <a:lnTo>
                  <a:pt x="726" y="1859"/>
                </a:lnTo>
                <a:lnTo>
                  <a:pt x="725" y="1859"/>
                </a:lnTo>
                <a:lnTo>
                  <a:pt x="724" y="1859"/>
                </a:lnTo>
                <a:lnTo>
                  <a:pt x="724" y="1857"/>
                </a:lnTo>
                <a:lnTo>
                  <a:pt x="723" y="1857"/>
                </a:lnTo>
                <a:lnTo>
                  <a:pt x="723" y="1856"/>
                </a:lnTo>
                <a:lnTo>
                  <a:pt x="721" y="1856"/>
                </a:lnTo>
                <a:lnTo>
                  <a:pt x="720" y="1856"/>
                </a:lnTo>
                <a:lnTo>
                  <a:pt x="719" y="1856"/>
                </a:lnTo>
                <a:lnTo>
                  <a:pt x="718" y="1856"/>
                </a:lnTo>
                <a:lnTo>
                  <a:pt x="716" y="1856"/>
                </a:lnTo>
                <a:lnTo>
                  <a:pt x="715" y="1856"/>
                </a:lnTo>
                <a:lnTo>
                  <a:pt x="714" y="1856"/>
                </a:lnTo>
                <a:lnTo>
                  <a:pt x="714" y="1857"/>
                </a:lnTo>
                <a:lnTo>
                  <a:pt x="713" y="1857"/>
                </a:lnTo>
                <a:lnTo>
                  <a:pt x="712" y="1857"/>
                </a:lnTo>
                <a:lnTo>
                  <a:pt x="710" y="1857"/>
                </a:lnTo>
                <a:lnTo>
                  <a:pt x="710" y="1856"/>
                </a:lnTo>
                <a:lnTo>
                  <a:pt x="709" y="1856"/>
                </a:lnTo>
                <a:lnTo>
                  <a:pt x="708" y="1856"/>
                </a:lnTo>
                <a:lnTo>
                  <a:pt x="705" y="1856"/>
                </a:lnTo>
                <a:lnTo>
                  <a:pt x="705" y="1855"/>
                </a:lnTo>
                <a:lnTo>
                  <a:pt x="708" y="1853"/>
                </a:lnTo>
                <a:lnTo>
                  <a:pt x="709" y="1853"/>
                </a:lnTo>
                <a:lnTo>
                  <a:pt x="709" y="1851"/>
                </a:lnTo>
                <a:lnTo>
                  <a:pt x="709" y="1848"/>
                </a:lnTo>
                <a:lnTo>
                  <a:pt x="709" y="1846"/>
                </a:lnTo>
                <a:lnTo>
                  <a:pt x="709" y="1845"/>
                </a:lnTo>
                <a:lnTo>
                  <a:pt x="708" y="1845"/>
                </a:lnTo>
                <a:lnTo>
                  <a:pt x="704" y="1843"/>
                </a:lnTo>
                <a:lnTo>
                  <a:pt x="703" y="1843"/>
                </a:lnTo>
                <a:lnTo>
                  <a:pt x="703" y="1841"/>
                </a:lnTo>
                <a:lnTo>
                  <a:pt x="702" y="1841"/>
                </a:lnTo>
                <a:lnTo>
                  <a:pt x="702" y="1840"/>
                </a:lnTo>
                <a:lnTo>
                  <a:pt x="700" y="1840"/>
                </a:lnTo>
                <a:lnTo>
                  <a:pt x="700" y="1839"/>
                </a:lnTo>
                <a:lnTo>
                  <a:pt x="699" y="1839"/>
                </a:lnTo>
                <a:lnTo>
                  <a:pt x="699" y="1838"/>
                </a:lnTo>
                <a:lnTo>
                  <a:pt x="698" y="1838"/>
                </a:lnTo>
                <a:lnTo>
                  <a:pt x="698" y="1837"/>
                </a:lnTo>
                <a:lnTo>
                  <a:pt x="697" y="1837"/>
                </a:lnTo>
                <a:lnTo>
                  <a:pt x="697" y="1835"/>
                </a:lnTo>
                <a:lnTo>
                  <a:pt x="696" y="1835"/>
                </a:lnTo>
                <a:lnTo>
                  <a:pt x="696" y="1834"/>
                </a:lnTo>
                <a:lnTo>
                  <a:pt x="694" y="1834"/>
                </a:lnTo>
                <a:lnTo>
                  <a:pt x="694" y="1833"/>
                </a:lnTo>
                <a:lnTo>
                  <a:pt x="693" y="1832"/>
                </a:lnTo>
                <a:lnTo>
                  <a:pt x="693" y="1830"/>
                </a:lnTo>
                <a:lnTo>
                  <a:pt x="693" y="1829"/>
                </a:lnTo>
                <a:lnTo>
                  <a:pt x="692" y="1828"/>
                </a:lnTo>
                <a:lnTo>
                  <a:pt x="692" y="1827"/>
                </a:lnTo>
                <a:lnTo>
                  <a:pt x="691" y="1827"/>
                </a:lnTo>
                <a:lnTo>
                  <a:pt x="691" y="1825"/>
                </a:lnTo>
                <a:lnTo>
                  <a:pt x="691" y="1824"/>
                </a:lnTo>
                <a:lnTo>
                  <a:pt x="691" y="1823"/>
                </a:lnTo>
                <a:lnTo>
                  <a:pt x="691" y="1822"/>
                </a:lnTo>
                <a:lnTo>
                  <a:pt x="691" y="1821"/>
                </a:lnTo>
                <a:lnTo>
                  <a:pt x="691" y="1819"/>
                </a:lnTo>
                <a:lnTo>
                  <a:pt x="691" y="1818"/>
                </a:lnTo>
                <a:lnTo>
                  <a:pt x="691" y="1817"/>
                </a:lnTo>
                <a:lnTo>
                  <a:pt x="689" y="1816"/>
                </a:lnTo>
                <a:lnTo>
                  <a:pt x="688" y="1816"/>
                </a:lnTo>
                <a:lnTo>
                  <a:pt x="688" y="1814"/>
                </a:lnTo>
                <a:lnTo>
                  <a:pt x="687" y="1814"/>
                </a:lnTo>
                <a:lnTo>
                  <a:pt x="686" y="1814"/>
                </a:lnTo>
                <a:lnTo>
                  <a:pt x="684" y="1814"/>
                </a:lnTo>
                <a:lnTo>
                  <a:pt x="683" y="1814"/>
                </a:lnTo>
                <a:lnTo>
                  <a:pt x="682" y="1814"/>
                </a:lnTo>
                <a:lnTo>
                  <a:pt x="682" y="1813"/>
                </a:lnTo>
                <a:lnTo>
                  <a:pt x="678" y="1811"/>
                </a:lnTo>
                <a:lnTo>
                  <a:pt x="677" y="1811"/>
                </a:lnTo>
                <a:lnTo>
                  <a:pt x="677" y="1809"/>
                </a:lnTo>
                <a:lnTo>
                  <a:pt x="673" y="1802"/>
                </a:lnTo>
                <a:lnTo>
                  <a:pt x="673" y="1801"/>
                </a:lnTo>
                <a:lnTo>
                  <a:pt x="672" y="1801"/>
                </a:lnTo>
                <a:lnTo>
                  <a:pt x="671" y="1800"/>
                </a:lnTo>
                <a:lnTo>
                  <a:pt x="670" y="1800"/>
                </a:lnTo>
                <a:lnTo>
                  <a:pt x="670" y="1798"/>
                </a:lnTo>
                <a:lnTo>
                  <a:pt x="668" y="1798"/>
                </a:lnTo>
                <a:lnTo>
                  <a:pt x="668" y="1797"/>
                </a:lnTo>
                <a:lnTo>
                  <a:pt x="667" y="1796"/>
                </a:lnTo>
                <a:lnTo>
                  <a:pt x="667" y="1795"/>
                </a:lnTo>
                <a:lnTo>
                  <a:pt x="667" y="1793"/>
                </a:lnTo>
                <a:lnTo>
                  <a:pt x="666" y="1792"/>
                </a:lnTo>
                <a:lnTo>
                  <a:pt x="664" y="1787"/>
                </a:lnTo>
                <a:lnTo>
                  <a:pt x="662" y="1787"/>
                </a:lnTo>
                <a:lnTo>
                  <a:pt x="662" y="1786"/>
                </a:lnTo>
                <a:lnTo>
                  <a:pt x="661" y="1785"/>
                </a:lnTo>
                <a:lnTo>
                  <a:pt x="660" y="1785"/>
                </a:lnTo>
                <a:lnTo>
                  <a:pt x="660" y="1784"/>
                </a:lnTo>
                <a:lnTo>
                  <a:pt x="660" y="1782"/>
                </a:lnTo>
                <a:lnTo>
                  <a:pt x="660" y="1781"/>
                </a:lnTo>
                <a:lnTo>
                  <a:pt x="659" y="1781"/>
                </a:lnTo>
                <a:lnTo>
                  <a:pt x="657" y="1781"/>
                </a:lnTo>
                <a:lnTo>
                  <a:pt x="657" y="1780"/>
                </a:lnTo>
                <a:lnTo>
                  <a:pt x="656" y="1780"/>
                </a:lnTo>
                <a:lnTo>
                  <a:pt x="655" y="1780"/>
                </a:lnTo>
                <a:lnTo>
                  <a:pt x="654" y="1780"/>
                </a:lnTo>
                <a:lnTo>
                  <a:pt x="652" y="1780"/>
                </a:lnTo>
                <a:lnTo>
                  <a:pt x="651" y="1780"/>
                </a:lnTo>
                <a:lnTo>
                  <a:pt x="651" y="1779"/>
                </a:lnTo>
                <a:lnTo>
                  <a:pt x="650" y="1779"/>
                </a:lnTo>
                <a:lnTo>
                  <a:pt x="649" y="1779"/>
                </a:lnTo>
                <a:lnTo>
                  <a:pt x="648" y="1779"/>
                </a:lnTo>
                <a:lnTo>
                  <a:pt x="646" y="1779"/>
                </a:lnTo>
                <a:lnTo>
                  <a:pt x="645" y="1777"/>
                </a:lnTo>
                <a:lnTo>
                  <a:pt x="643" y="1777"/>
                </a:lnTo>
                <a:lnTo>
                  <a:pt x="641" y="1777"/>
                </a:lnTo>
                <a:lnTo>
                  <a:pt x="640" y="1777"/>
                </a:lnTo>
                <a:lnTo>
                  <a:pt x="639" y="1776"/>
                </a:lnTo>
                <a:lnTo>
                  <a:pt x="638" y="1776"/>
                </a:lnTo>
                <a:lnTo>
                  <a:pt x="636" y="1776"/>
                </a:lnTo>
                <a:lnTo>
                  <a:pt x="635" y="1776"/>
                </a:lnTo>
                <a:lnTo>
                  <a:pt x="635" y="1777"/>
                </a:lnTo>
                <a:lnTo>
                  <a:pt x="634" y="1777"/>
                </a:lnTo>
                <a:lnTo>
                  <a:pt x="633" y="1777"/>
                </a:lnTo>
                <a:lnTo>
                  <a:pt x="632" y="1777"/>
                </a:lnTo>
                <a:lnTo>
                  <a:pt x="630" y="1779"/>
                </a:lnTo>
                <a:lnTo>
                  <a:pt x="629" y="1779"/>
                </a:lnTo>
                <a:lnTo>
                  <a:pt x="629" y="1780"/>
                </a:lnTo>
                <a:lnTo>
                  <a:pt x="628" y="1780"/>
                </a:lnTo>
                <a:lnTo>
                  <a:pt x="620" y="1775"/>
                </a:lnTo>
                <a:lnTo>
                  <a:pt x="614" y="1736"/>
                </a:lnTo>
                <a:lnTo>
                  <a:pt x="604" y="1681"/>
                </a:lnTo>
                <a:lnTo>
                  <a:pt x="591" y="1601"/>
                </a:lnTo>
                <a:lnTo>
                  <a:pt x="591" y="1600"/>
                </a:lnTo>
                <a:lnTo>
                  <a:pt x="553" y="1466"/>
                </a:lnTo>
                <a:lnTo>
                  <a:pt x="538" y="1411"/>
                </a:lnTo>
                <a:lnTo>
                  <a:pt x="540" y="1408"/>
                </a:lnTo>
                <a:lnTo>
                  <a:pt x="542" y="1407"/>
                </a:lnTo>
                <a:lnTo>
                  <a:pt x="543" y="1406"/>
                </a:lnTo>
                <a:lnTo>
                  <a:pt x="544" y="1406"/>
                </a:lnTo>
                <a:lnTo>
                  <a:pt x="544" y="1404"/>
                </a:lnTo>
                <a:lnTo>
                  <a:pt x="545" y="1404"/>
                </a:lnTo>
                <a:lnTo>
                  <a:pt x="547" y="1403"/>
                </a:lnTo>
                <a:lnTo>
                  <a:pt x="548" y="1402"/>
                </a:lnTo>
                <a:lnTo>
                  <a:pt x="549" y="1402"/>
                </a:lnTo>
                <a:lnTo>
                  <a:pt x="550" y="1401"/>
                </a:lnTo>
                <a:lnTo>
                  <a:pt x="552" y="1401"/>
                </a:lnTo>
                <a:lnTo>
                  <a:pt x="552" y="1399"/>
                </a:lnTo>
                <a:lnTo>
                  <a:pt x="553" y="1399"/>
                </a:lnTo>
                <a:lnTo>
                  <a:pt x="554" y="1399"/>
                </a:lnTo>
                <a:lnTo>
                  <a:pt x="554" y="1398"/>
                </a:lnTo>
                <a:lnTo>
                  <a:pt x="555" y="1398"/>
                </a:lnTo>
                <a:lnTo>
                  <a:pt x="556" y="1397"/>
                </a:lnTo>
                <a:lnTo>
                  <a:pt x="558" y="1397"/>
                </a:lnTo>
                <a:lnTo>
                  <a:pt x="558" y="1396"/>
                </a:lnTo>
                <a:lnTo>
                  <a:pt x="559" y="1396"/>
                </a:lnTo>
                <a:lnTo>
                  <a:pt x="559" y="1395"/>
                </a:lnTo>
                <a:lnTo>
                  <a:pt x="560" y="1395"/>
                </a:lnTo>
                <a:lnTo>
                  <a:pt x="560" y="1393"/>
                </a:lnTo>
                <a:lnTo>
                  <a:pt x="561" y="1393"/>
                </a:lnTo>
                <a:lnTo>
                  <a:pt x="561" y="1392"/>
                </a:lnTo>
                <a:lnTo>
                  <a:pt x="569" y="1385"/>
                </a:lnTo>
                <a:lnTo>
                  <a:pt x="570" y="1383"/>
                </a:lnTo>
                <a:lnTo>
                  <a:pt x="571" y="1382"/>
                </a:lnTo>
                <a:lnTo>
                  <a:pt x="572" y="1381"/>
                </a:lnTo>
                <a:lnTo>
                  <a:pt x="572" y="1380"/>
                </a:lnTo>
                <a:lnTo>
                  <a:pt x="574" y="1380"/>
                </a:lnTo>
                <a:lnTo>
                  <a:pt x="575" y="1379"/>
                </a:lnTo>
                <a:lnTo>
                  <a:pt x="576" y="1377"/>
                </a:lnTo>
                <a:lnTo>
                  <a:pt x="577" y="1377"/>
                </a:lnTo>
                <a:lnTo>
                  <a:pt x="577" y="1376"/>
                </a:lnTo>
                <a:lnTo>
                  <a:pt x="579" y="1376"/>
                </a:lnTo>
                <a:lnTo>
                  <a:pt x="591" y="1367"/>
                </a:lnTo>
                <a:lnTo>
                  <a:pt x="585" y="1354"/>
                </a:lnTo>
                <a:lnTo>
                  <a:pt x="564" y="1332"/>
                </a:lnTo>
                <a:lnTo>
                  <a:pt x="561" y="1331"/>
                </a:lnTo>
                <a:lnTo>
                  <a:pt x="561" y="1329"/>
                </a:lnTo>
                <a:lnTo>
                  <a:pt x="560" y="1329"/>
                </a:lnTo>
                <a:lnTo>
                  <a:pt x="559" y="1328"/>
                </a:lnTo>
                <a:lnTo>
                  <a:pt x="558" y="1328"/>
                </a:lnTo>
                <a:lnTo>
                  <a:pt x="556" y="1327"/>
                </a:lnTo>
                <a:lnTo>
                  <a:pt x="555" y="1327"/>
                </a:lnTo>
                <a:lnTo>
                  <a:pt x="554" y="1327"/>
                </a:lnTo>
                <a:lnTo>
                  <a:pt x="553" y="1327"/>
                </a:lnTo>
                <a:lnTo>
                  <a:pt x="552" y="1328"/>
                </a:lnTo>
                <a:lnTo>
                  <a:pt x="552" y="1329"/>
                </a:lnTo>
                <a:lnTo>
                  <a:pt x="550" y="1329"/>
                </a:lnTo>
                <a:lnTo>
                  <a:pt x="549" y="1329"/>
                </a:lnTo>
                <a:lnTo>
                  <a:pt x="548" y="1329"/>
                </a:lnTo>
                <a:lnTo>
                  <a:pt x="548" y="1328"/>
                </a:lnTo>
                <a:lnTo>
                  <a:pt x="547" y="1328"/>
                </a:lnTo>
                <a:lnTo>
                  <a:pt x="544" y="1326"/>
                </a:lnTo>
                <a:lnTo>
                  <a:pt x="543" y="1326"/>
                </a:lnTo>
                <a:lnTo>
                  <a:pt x="540" y="1323"/>
                </a:lnTo>
                <a:lnTo>
                  <a:pt x="538" y="1322"/>
                </a:lnTo>
                <a:lnTo>
                  <a:pt x="537" y="1321"/>
                </a:lnTo>
                <a:lnTo>
                  <a:pt x="536" y="1319"/>
                </a:lnTo>
                <a:lnTo>
                  <a:pt x="534" y="1319"/>
                </a:lnTo>
                <a:lnTo>
                  <a:pt x="533" y="1319"/>
                </a:lnTo>
                <a:lnTo>
                  <a:pt x="532" y="1318"/>
                </a:lnTo>
                <a:lnTo>
                  <a:pt x="531" y="1318"/>
                </a:lnTo>
                <a:lnTo>
                  <a:pt x="529" y="1318"/>
                </a:lnTo>
                <a:lnTo>
                  <a:pt x="528" y="1317"/>
                </a:lnTo>
                <a:lnTo>
                  <a:pt x="526" y="1317"/>
                </a:lnTo>
                <a:lnTo>
                  <a:pt x="522" y="1316"/>
                </a:lnTo>
                <a:lnTo>
                  <a:pt x="515" y="1312"/>
                </a:lnTo>
                <a:lnTo>
                  <a:pt x="513" y="1312"/>
                </a:lnTo>
                <a:lnTo>
                  <a:pt x="512" y="1312"/>
                </a:lnTo>
                <a:lnTo>
                  <a:pt x="512" y="1311"/>
                </a:lnTo>
                <a:lnTo>
                  <a:pt x="511" y="1311"/>
                </a:lnTo>
                <a:lnTo>
                  <a:pt x="510" y="1310"/>
                </a:lnTo>
                <a:lnTo>
                  <a:pt x="508" y="1308"/>
                </a:lnTo>
                <a:lnTo>
                  <a:pt x="506" y="1307"/>
                </a:lnTo>
                <a:lnTo>
                  <a:pt x="504" y="1305"/>
                </a:lnTo>
                <a:lnTo>
                  <a:pt x="502" y="1303"/>
                </a:lnTo>
                <a:lnTo>
                  <a:pt x="501" y="1303"/>
                </a:lnTo>
                <a:lnTo>
                  <a:pt x="501" y="1302"/>
                </a:lnTo>
                <a:lnTo>
                  <a:pt x="500" y="1302"/>
                </a:lnTo>
                <a:lnTo>
                  <a:pt x="500" y="1301"/>
                </a:lnTo>
                <a:lnTo>
                  <a:pt x="499" y="1301"/>
                </a:lnTo>
                <a:lnTo>
                  <a:pt x="497" y="1300"/>
                </a:lnTo>
                <a:lnTo>
                  <a:pt x="496" y="1300"/>
                </a:lnTo>
                <a:lnTo>
                  <a:pt x="496" y="1299"/>
                </a:lnTo>
                <a:lnTo>
                  <a:pt x="495" y="1297"/>
                </a:lnTo>
                <a:lnTo>
                  <a:pt x="494" y="1297"/>
                </a:lnTo>
                <a:lnTo>
                  <a:pt x="494" y="1296"/>
                </a:lnTo>
                <a:lnTo>
                  <a:pt x="492" y="1296"/>
                </a:lnTo>
                <a:lnTo>
                  <a:pt x="492" y="1295"/>
                </a:lnTo>
                <a:lnTo>
                  <a:pt x="491" y="1295"/>
                </a:lnTo>
                <a:lnTo>
                  <a:pt x="491" y="1294"/>
                </a:lnTo>
                <a:lnTo>
                  <a:pt x="490" y="1294"/>
                </a:lnTo>
                <a:lnTo>
                  <a:pt x="490" y="1292"/>
                </a:lnTo>
                <a:lnTo>
                  <a:pt x="489" y="1292"/>
                </a:lnTo>
                <a:lnTo>
                  <a:pt x="488" y="1292"/>
                </a:lnTo>
                <a:lnTo>
                  <a:pt x="488" y="1291"/>
                </a:lnTo>
                <a:lnTo>
                  <a:pt x="486" y="1290"/>
                </a:lnTo>
                <a:lnTo>
                  <a:pt x="486" y="1289"/>
                </a:lnTo>
                <a:lnTo>
                  <a:pt x="485" y="1289"/>
                </a:lnTo>
                <a:lnTo>
                  <a:pt x="485" y="1287"/>
                </a:lnTo>
                <a:lnTo>
                  <a:pt x="484" y="1287"/>
                </a:lnTo>
                <a:lnTo>
                  <a:pt x="483" y="1287"/>
                </a:lnTo>
                <a:lnTo>
                  <a:pt x="483" y="1286"/>
                </a:lnTo>
                <a:lnTo>
                  <a:pt x="481" y="1286"/>
                </a:lnTo>
                <a:lnTo>
                  <a:pt x="481" y="1285"/>
                </a:lnTo>
                <a:lnTo>
                  <a:pt x="480" y="1284"/>
                </a:lnTo>
                <a:lnTo>
                  <a:pt x="479" y="1284"/>
                </a:lnTo>
                <a:lnTo>
                  <a:pt x="478" y="1284"/>
                </a:lnTo>
                <a:lnTo>
                  <a:pt x="476" y="1284"/>
                </a:lnTo>
                <a:lnTo>
                  <a:pt x="475" y="1284"/>
                </a:lnTo>
                <a:lnTo>
                  <a:pt x="475" y="1283"/>
                </a:lnTo>
                <a:lnTo>
                  <a:pt x="474" y="1283"/>
                </a:lnTo>
                <a:lnTo>
                  <a:pt x="474" y="1281"/>
                </a:lnTo>
                <a:lnTo>
                  <a:pt x="474" y="1280"/>
                </a:lnTo>
                <a:lnTo>
                  <a:pt x="474" y="1279"/>
                </a:lnTo>
                <a:lnTo>
                  <a:pt x="474" y="1278"/>
                </a:lnTo>
                <a:lnTo>
                  <a:pt x="473" y="1278"/>
                </a:lnTo>
                <a:lnTo>
                  <a:pt x="473" y="1276"/>
                </a:lnTo>
                <a:lnTo>
                  <a:pt x="472" y="1276"/>
                </a:lnTo>
                <a:lnTo>
                  <a:pt x="470" y="1276"/>
                </a:lnTo>
                <a:lnTo>
                  <a:pt x="469" y="1276"/>
                </a:lnTo>
                <a:lnTo>
                  <a:pt x="469" y="1275"/>
                </a:lnTo>
                <a:lnTo>
                  <a:pt x="469" y="1274"/>
                </a:lnTo>
                <a:lnTo>
                  <a:pt x="469" y="1273"/>
                </a:lnTo>
                <a:lnTo>
                  <a:pt x="468" y="1273"/>
                </a:lnTo>
                <a:lnTo>
                  <a:pt x="467" y="1271"/>
                </a:lnTo>
                <a:lnTo>
                  <a:pt x="465" y="1271"/>
                </a:lnTo>
                <a:lnTo>
                  <a:pt x="464" y="1271"/>
                </a:lnTo>
                <a:lnTo>
                  <a:pt x="464" y="1270"/>
                </a:lnTo>
                <a:lnTo>
                  <a:pt x="464" y="1269"/>
                </a:lnTo>
                <a:lnTo>
                  <a:pt x="464" y="1268"/>
                </a:lnTo>
                <a:lnTo>
                  <a:pt x="464" y="1266"/>
                </a:lnTo>
                <a:lnTo>
                  <a:pt x="463" y="1266"/>
                </a:lnTo>
                <a:lnTo>
                  <a:pt x="462" y="1265"/>
                </a:lnTo>
                <a:lnTo>
                  <a:pt x="460" y="1264"/>
                </a:lnTo>
                <a:lnTo>
                  <a:pt x="460" y="1263"/>
                </a:lnTo>
                <a:lnTo>
                  <a:pt x="460" y="1262"/>
                </a:lnTo>
                <a:lnTo>
                  <a:pt x="460" y="1260"/>
                </a:lnTo>
                <a:lnTo>
                  <a:pt x="460" y="1259"/>
                </a:lnTo>
                <a:lnTo>
                  <a:pt x="459" y="1259"/>
                </a:lnTo>
                <a:lnTo>
                  <a:pt x="459" y="1258"/>
                </a:lnTo>
                <a:lnTo>
                  <a:pt x="458" y="1258"/>
                </a:lnTo>
                <a:lnTo>
                  <a:pt x="457" y="1257"/>
                </a:lnTo>
                <a:lnTo>
                  <a:pt x="457" y="1255"/>
                </a:lnTo>
                <a:lnTo>
                  <a:pt x="456" y="1254"/>
                </a:lnTo>
                <a:lnTo>
                  <a:pt x="454" y="1254"/>
                </a:lnTo>
                <a:lnTo>
                  <a:pt x="454" y="1253"/>
                </a:lnTo>
                <a:lnTo>
                  <a:pt x="453" y="1253"/>
                </a:lnTo>
                <a:lnTo>
                  <a:pt x="452" y="1253"/>
                </a:lnTo>
                <a:lnTo>
                  <a:pt x="451" y="1253"/>
                </a:lnTo>
                <a:lnTo>
                  <a:pt x="451" y="1252"/>
                </a:lnTo>
                <a:lnTo>
                  <a:pt x="448" y="1252"/>
                </a:lnTo>
                <a:lnTo>
                  <a:pt x="447" y="1252"/>
                </a:lnTo>
                <a:lnTo>
                  <a:pt x="446" y="1252"/>
                </a:lnTo>
                <a:lnTo>
                  <a:pt x="446" y="1253"/>
                </a:lnTo>
                <a:lnTo>
                  <a:pt x="444" y="1253"/>
                </a:lnTo>
                <a:lnTo>
                  <a:pt x="443" y="1252"/>
                </a:lnTo>
                <a:lnTo>
                  <a:pt x="442" y="1250"/>
                </a:lnTo>
                <a:lnTo>
                  <a:pt x="441" y="1249"/>
                </a:lnTo>
                <a:lnTo>
                  <a:pt x="440" y="1249"/>
                </a:lnTo>
                <a:lnTo>
                  <a:pt x="438" y="1249"/>
                </a:lnTo>
                <a:lnTo>
                  <a:pt x="437" y="1249"/>
                </a:lnTo>
                <a:lnTo>
                  <a:pt x="436" y="1249"/>
                </a:lnTo>
                <a:lnTo>
                  <a:pt x="435" y="1248"/>
                </a:lnTo>
                <a:lnTo>
                  <a:pt x="435" y="1247"/>
                </a:lnTo>
                <a:lnTo>
                  <a:pt x="433" y="1247"/>
                </a:lnTo>
                <a:lnTo>
                  <a:pt x="435" y="1247"/>
                </a:lnTo>
                <a:lnTo>
                  <a:pt x="433" y="1247"/>
                </a:lnTo>
                <a:lnTo>
                  <a:pt x="433" y="1246"/>
                </a:lnTo>
                <a:lnTo>
                  <a:pt x="433" y="1244"/>
                </a:lnTo>
                <a:lnTo>
                  <a:pt x="432" y="1244"/>
                </a:lnTo>
                <a:lnTo>
                  <a:pt x="431" y="1244"/>
                </a:lnTo>
                <a:lnTo>
                  <a:pt x="430" y="1244"/>
                </a:lnTo>
                <a:lnTo>
                  <a:pt x="430" y="1246"/>
                </a:lnTo>
                <a:lnTo>
                  <a:pt x="429" y="1246"/>
                </a:lnTo>
                <a:lnTo>
                  <a:pt x="429" y="1247"/>
                </a:lnTo>
                <a:lnTo>
                  <a:pt x="427" y="1247"/>
                </a:lnTo>
                <a:lnTo>
                  <a:pt x="426" y="1247"/>
                </a:lnTo>
                <a:lnTo>
                  <a:pt x="425" y="1247"/>
                </a:lnTo>
                <a:lnTo>
                  <a:pt x="424" y="1247"/>
                </a:lnTo>
                <a:lnTo>
                  <a:pt x="422" y="1247"/>
                </a:lnTo>
                <a:lnTo>
                  <a:pt x="422" y="1246"/>
                </a:lnTo>
                <a:lnTo>
                  <a:pt x="421" y="1246"/>
                </a:lnTo>
                <a:lnTo>
                  <a:pt x="421" y="1244"/>
                </a:lnTo>
                <a:lnTo>
                  <a:pt x="421" y="1243"/>
                </a:lnTo>
                <a:lnTo>
                  <a:pt x="420" y="1242"/>
                </a:lnTo>
                <a:lnTo>
                  <a:pt x="419" y="1242"/>
                </a:lnTo>
                <a:lnTo>
                  <a:pt x="417" y="1242"/>
                </a:lnTo>
                <a:lnTo>
                  <a:pt x="416" y="1242"/>
                </a:lnTo>
                <a:lnTo>
                  <a:pt x="416" y="1241"/>
                </a:lnTo>
                <a:lnTo>
                  <a:pt x="415" y="1241"/>
                </a:lnTo>
                <a:lnTo>
                  <a:pt x="414" y="1241"/>
                </a:lnTo>
                <a:lnTo>
                  <a:pt x="413" y="1241"/>
                </a:lnTo>
                <a:lnTo>
                  <a:pt x="411" y="1241"/>
                </a:lnTo>
                <a:lnTo>
                  <a:pt x="410" y="1241"/>
                </a:lnTo>
                <a:lnTo>
                  <a:pt x="409" y="1241"/>
                </a:lnTo>
                <a:lnTo>
                  <a:pt x="408" y="1241"/>
                </a:lnTo>
                <a:lnTo>
                  <a:pt x="406" y="1241"/>
                </a:lnTo>
                <a:lnTo>
                  <a:pt x="405" y="1241"/>
                </a:lnTo>
                <a:lnTo>
                  <a:pt x="404" y="1241"/>
                </a:lnTo>
                <a:lnTo>
                  <a:pt x="403" y="1241"/>
                </a:lnTo>
                <a:lnTo>
                  <a:pt x="403" y="1239"/>
                </a:lnTo>
                <a:lnTo>
                  <a:pt x="401" y="1239"/>
                </a:lnTo>
                <a:lnTo>
                  <a:pt x="401" y="1238"/>
                </a:lnTo>
                <a:lnTo>
                  <a:pt x="401" y="1237"/>
                </a:lnTo>
                <a:lnTo>
                  <a:pt x="400" y="1237"/>
                </a:lnTo>
                <a:lnTo>
                  <a:pt x="400" y="1236"/>
                </a:lnTo>
                <a:lnTo>
                  <a:pt x="399" y="1236"/>
                </a:lnTo>
                <a:lnTo>
                  <a:pt x="399" y="1234"/>
                </a:lnTo>
                <a:lnTo>
                  <a:pt x="398" y="1234"/>
                </a:lnTo>
                <a:lnTo>
                  <a:pt x="398" y="1233"/>
                </a:lnTo>
                <a:lnTo>
                  <a:pt x="397" y="1233"/>
                </a:lnTo>
                <a:lnTo>
                  <a:pt x="397" y="1232"/>
                </a:lnTo>
                <a:lnTo>
                  <a:pt x="397" y="1231"/>
                </a:lnTo>
                <a:lnTo>
                  <a:pt x="395" y="1231"/>
                </a:lnTo>
                <a:lnTo>
                  <a:pt x="395" y="1230"/>
                </a:lnTo>
                <a:lnTo>
                  <a:pt x="395" y="1228"/>
                </a:lnTo>
                <a:lnTo>
                  <a:pt x="394" y="1228"/>
                </a:lnTo>
                <a:lnTo>
                  <a:pt x="393" y="1228"/>
                </a:lnTo>
                <a:lnTo>
                  <a:pt x="393" y="1230"/>
                </a:lnTo>
                <a:lnTo>
                  <a:pt x="392" y="1230"/>
                </a:lnTo>
                <a:lnTo>
                  <a:pt x="390" y="1230"/>
                </a:lnTo>
                <a:lnTo>
                  <a:pt x="389" y="1230"/>
                </a:lnTo>
                <a:lnTo>
                  <a:pt x="389" y="1228"/>
                </a:lnTo>
                <a:lnTo>
                  <a:pt x="389" y="1227"/>
                </a:lnTo>
                <a:lnTo>
                  <a:pt x="389" y="1226"/>
                </a:lnTo>
                <a:lnTo>
                  <a:pt x="389" y="1225"/>
                </a:lnTo>
                <a:lnTo>
                  <a:pt x="388" y="1226"/>
                </a:lnTo>
                <a:lnTo>
                  <a:pt x="387" y="1226"/>
                </a:lnTo>
                <a:lnTo>
                  <a:pt x="385" y="1226"/>
                </a:lnTo>
                <a:lnTo>
                  <a:pt x="384" y="1226"/>
                </a:lnTo>
                <a:lnTo>
                  <a:pt x="384" y="1225"/>
                </a:lnTo>
                <a:lnTo>
                  <a:pt x="383" y="1225"/>
                </a:lnTo>
                <a:lnTo>
                  <a:pt x="382" y="1225"/>
                </a:lnTo>
                <a:lnTo>
                  <a:pt x="382" y="1223"/>
                </a:lnTo>
                <a:lnTo>
                  <a:pt x="381" y="1223"/>
                </a:lnTo>
                <a:lnTo>
                  <a:pt x="379" y="1223"/>
                </a:lnTo>
                <a:lnTo>
                  <a:pt x="378" y="1222"/>
                </a:lnTo>
                <a:lnTo>
                  <a:pt x="377" y="1221"/>
                </a:lnTo>
                <a:lnTo>
                  <a:pt x="376" y="1220"/>
                </a:lnTo>
                <a:lnTo>
                  <a:pt x="374" y="1220"/>
                </a:lnTo>
                <a:lnTo>
                  <a:pt x="374" y="1221"/>
                </a:lnTo>
                <a:lnTo>
                  <a:pt x="373" y="1221"/>
                </a:lnTo>
                <a:lnTo>
                  <a:pt x="373" y="1222"/>
                </a:lnTo>
                <a:lnTo>
                  <a:pt x="372" y="1222"/>
                </a:lnTo>
                <a:lnTo>
                  <a:pt x="371" y="1221"/>
                </a:lnTo>
                <a:lnTo>
                  <a:pt x="371" y="1220"/>
                </a:lnTo>
                <a:lnTo>
                  <a:pt x="371" y="1218"/>
                </a:lnTo>
                <a:lnTo>
                  <a:pt x="369" y="1218"/>
                </a:lnTo>
                <a:lnTo>
                  <a:pt x="369" y="1220"/>
                </a:lnTo>
                <a:lnTo>
                  <a:pt x="369" y="1218"/>
                </a:lnTo>
                <a:lnTo>
                  <a:pt x="368" y="1218"/>
                </a:lnTo>
                <a:lnTo>
                  <a:pt x="368" y="1217"/>
                </a:lnTo>
                <a:lnTo>
                  <a:pt x="367" y="1217"/>
                </a:lnTo>
                <a:lnTo>
                  <a:pt x="367" y="1216"/>
                </a:lnTo>
                <a:lnTo>
                  <a:pt x="366" y="1216"/>
                </a:lnTo>
                <a:lnTo>
                  <a:pt x="365" y="1217"/>
                </a:lnTo>
                <a:lnTo>
                  <a:pt x="365" y="1218"/>
                </a:lnTo>
                <a:lnTo>
                  <a:pt x="363" y="1218"/>
                </a:lnTo>
                <a:lnTo>
                  <a:pt x="362" y="1218"/>
                </a:lnTo>
                <a:lnTo>
                  <a:pt x="361" y="1217"/>
                </a:lnTo>
                <a:lnTo>
                  <a:pt x="360" y="1217"/>
                </a:lnTo>
                <a:lnTo>
                  <a:pt x="358" y="1217"/>
                </a:lnTo>
                <a:lnTo>
                  <a:pt x="358" y="1218"/>
                </a:lnTo>
                <a:lnTo>
                  <a:pt x="357" y="1218"/>
                </a:lnTo>
                <a:lnTo>
                  <a:pt x="357" y="1220"/>
                </a:lnTo>
                <a:lnTo>
                  <a:pt x="357" y="1221"/>
                </a:lnTo>
                <a:lnTo>
                  <a:pt x="356" y="1221"/>
                </a:lnTo>
                <a:lnTo>
                  <a:pt x="356" y="1220"/>
                </a:lnTo>
                <a:lnTo>
                  <a:pt x="355" y="1220"/>
                </a:lnTo>
                <a:lnTo>
                  <a:pt x="353" y="1218"/>
                </a:lnTo>
                <a:lnTo>
                  <a:pt x="352" y="1218"/>
                </a:lnTo>
                <a:lnTo>
                  <a:pt x="352" y="1220"/>
                </a:lnTo>
                <a:lnTo>
                  <a:pt x="352" y="1221"/>
                </a:lnTo>
                <a:lnTo>
                  <a:pt x="351" y="1221"/>
                </a:lnTo>
                <a:lnTo>
                  <a:pt x="350" y="1221"/>
                </a:lnTo>
                <a:lnTo>
                  <a:pt x="350" y="1220"/>
                </a:lnTo>
                <a:lnTo>
                  <a:pt x="349" y="1220"/>
                </a:lnTo>
                <a:lnTo>
                  <a:pt x="347" y="1220"/>
                </a:lnTo>
                <a:lnTo>
                  <a:pt x="347" y="1221"/>
                </a:lnTo>
                <a:lnTo>
                  <a:pt x="346" y="1221"/>
                </a:lnTo>
                <a:lnTo>
                  <a:pt x="346" y="1222"/>
                </a:lnTo>
                <a:lnTo>
                  <a:pt x="345" y="1222"/>
                </a:lnTo>
                <a:lnTo>
                  <a:pt x="344" y="1222"/>
                </a:lnTo>
                <a:lnTo>
                  <a:pt x="344" y="1221"/>
                </a:lnTo>
                <a:lnTo>
                  <a:pt x="342" y="1221"/>
                </a:lnTo>
                <a:lnTo>
                  <a:pt x="341" y="1221"/>
                </a:lnTo>
                <a:lnTo>
                  <a:pt x="340" y="1221"/>
                </a:lnTo>
                <a:lnTo>
                  <a:pt x="340" y="1222"/>
                </a:lnTo>
                <a:lnTo>
                  <a:pt x="339" y="1221"/>
                </a:lnTo>
                <a:lnTo>
                  <a:pt x="339" y="1220"/>
                </a:lnTo>
                <a:lnTo>
                  <a:pt x="337" y="1218"/>
                </a:lnTo>
                <a:lnTo>
                  <a:pt x="336" y="1218"/>
                </a:lnTo>
                <a:lnTo>
                  <a:pt x="335" y="1218"/>
                </a:lnTo>
                <a:lnTo>
                  <a:pt x="334" y="1218"/>
                </a:lnTo>
                <a:lnTo>
                  <a:pt x="333" y="1218"/>
                </a:lnTo>
                <a:lnTo>
                  <a:pt x="331" y="1218"/>
                </a:lnTo>
                <a:lnTo>
                  <a:pt x="330" y="1218"/>
                </a:lnTo>
                <a:lnTo>
                  <a:pt x="329" y="1218"/>
                </a:lnTo>
                <a:lnTo>
                  <a:pt x="328" y="1218"/>
                </a:lnTo>
                <a:lnTo>
                  <a:pt x="328" y="1220"/>
                </a:lnTo>
                <a:lnTo>
                  <a:pt x="326" y="1220"/>
                </a:lnTo>
                <a:lnTo>
                  <a:pt x="326" y="1218"/>
                </a:lnTo>
                <a:lnTo>
                  <a:pt x="325" y="1218"/>
                </a:lnTo>
                <a:lnTo>
                  <a:pt x="325" y="1217"/>
                </a:lnTo>
                <a:lnTo>
                  <a:pt x="324" y="1217"/>
                </a:lnTo>
                <a:lnTo>
                  <a:pt x="323" y="1217"/>
                </a:lnTo>
                <a:lnTo>
                  <a:pt x="321" y="1217"/>
                </a:lnTo>
                <a:lnTo>
                  <a:pt x="320" y="1217"/>
                </a:lnTo>
                <a:lnTo>
                  <a:pt x="319" y="1217"/>
                </a:lnTo>
                <a:lnTo>
                  <a:pt x="318" y="1217"/>
                </a:lnTo>
                <a:lnTo>
                  <a:pt x="317" y="1217"/>
                </a:lnTo>
                <a:lnTo>
                  <a:pt x="315" y="1217"/>
                </a:lnTo>
                <a:lnTo>
                  <a:pt x="315" y="1218"/>
                </a:lnTo>
                <a:lnTo>
                  <a:pt x="314" y="1218"/>
                </a:lnTo>
                <a:lnTo>
                  <a:pt x="313" y="1218"/>
                </a:lnTo>
                <a:lnTo>
                  <a:pt x="313" y="1217"/>
                </a:lnTo>
                <a:lnTo>
                  <a:pt x="312" y="1217"/>
                </a:lnTo>
                <a:lnTo>
                  <a:pt x="312" y="1216"/>
                </a:lnTo>
                <a:lnTo>
                  <a:pt x="310" y="1216"/>
                </a:lnTo>
                <a:lnTo>
                  <a:pt x="310" y="1215"/>
                </a:lnTo>
                <a:lnTo>
                  <a:pt x="309" y="1215"/>
                </a:lnTo>
                <a:lnTo>
                  <a:pt x="309" y="1214"/>
                </a:lnTo>
                <a:lnTo>
                  <a:pt x="308" y="1214"/>
                </a:lnTo>
                <a:lnTo>
                  <a:pt x="307" y="1214"/>
                </a:lnTo>
                <a:lnTo>
                  <a:pt x="305" y="1214"/>
                </a:lnTo>
                <a:lnTo>
                  <a:pt x="304" y="1214"/>
                </a:lnTo>
                <a:lnTo>
                  <a:pt x="304" y="1212"/>
                </a:lnTo>
                <a:lnTo>
                  <a:pt x="303" y="1212"/>
                </a:lnTo>
                <a:lnTo>
                  <a:pt x="303" y="1211"/>
                </a:lnTo>
                <a:lnTo>
                  <a:pt x="302" y="1211"/>
                </a:lnTo>
                <a:lnTo>
                  <a:pt x="302" y="1210"/>
                </a:lnTo>
                <a:lnTo>
                  <a:pt x="301" y="1210"/>
                </a:lnTo>
                <a:lnTo>
                  <a:pt x="301" y="1209"/>
                </a:lnTo>
                <a:lnTo>
                  <a:pt x="299" y="1209"/>
                </a:lnTo>
                <a:lnTo>
                  <a:pt x="299" y="1207"/>
                </a:lnTo>
                <a:lnTo>
                  <a:pt x="301" y="1207"/>
                </a:lnTo>
                <a:lnTo>
                  <a:pt x="301" y="1206"/>
                </a:lnTo>
                <a:lnTo>
                  <a:pt x="301" y="1205"/>
                </a:lnTo>
                <a:lnTo>
                  <a:pt x="301" y="1204"/>
                </a:lnTo>
                <a:lnTo>
                  <a:pt x="299" y="1204"/>
                </a:lnTo>
                <a:lnTo>
                  <a:pt x="298" y="1204"/>
                </a:lnTo>
                <a:lnTo>
                  <a:pt x="297" y="1204"/>
                </a:lnTo>
                <a:lnTo>
                  <a:pt x="296" y="1204"/>
                </a:lnTo>
                <a:lnTo>
                  <a:pt x="296" y="1205"/>
                </a:lnTo>
                <a:lnTo>
                  <a:pt x="296" y="1204"/>
                </a:lnTo>
                <a:lnTo>
                  <a:pt x="294" y="1204"/>
                </a:lnTo>
                <a:lnTo>
                  <a:pt x="294" y="1202"/>
                </a:lnTo>
                <a:lnTo>
                  <a:pt x="296" y="1202"/>
                </a:lnTo>
                <a:lnTo>
                  <a:pt x="296" y="1201"/>
                </a:lnTo>
                <a:lnTo>
                  <a:pt x="296" y="1200"/>
                </a:lnTo>
                <a:lnTo>
                  <a:pt x="294" y="1200"/>
                </a:lnTo>
                <a:lnTo>
                  <a:pt x="293" y="1200"/>
                </a:lnTo>
                <a:lnTo>
                  <a:pt x="292" y="1200"/>
                </a:lnTo>
                <a:lnTo>
                  <a:pt x="292" y="1199"/>
                </a:lnTo>
                <a:lnTo>
                  <a:pt x="291" y="1199"/>
                </a:lnTo>
                <a:lnTo>
                  <a:pt x="289" y="1199"/>
                </a:lnTo>
                <a:lnTo>
                  <a:pt x="289" y="1198"/>
                </a:lnTo>
                <a:lnTo>
                  <a:pt x="288" y="1198"/>
                </a:lnTo>
                <a:lnTo>
                  <a:pt x="287" y="1198"/>
                </a:lnTo>
                <a:lnTo>
                  <a:pt x="287" y="1196"/>
                </a:lnTo>
                <a:lnTo>
                  <a:pt x="286" y="1196"/>
                </a:lnTo>
                <a:lnTo>
                  <a:pt x="286" y="1195"/>
                </a:lnTo>
                <a:lnTo>
                  <a:pt x="285" y="1195"/>
                </a:lnTo>
                <a:lnTo>
                  <a:pt x="283" y="1195"/>
                </a:lnTo>
                <a:lnTo>
                  <a:pt x="282" y="1195"/>
                </a:lnTo>
                <a:lnTo>
                  <a:pt x="282" y="1196"/>
                </a:lnTo>
                <a:lnTo>
                  <a:pt x="282" y="1198"/>
                </a:lnTo>
                <a:lnTo>
                  <a:pt x="282" y="1199"/>
                </a:lnTo>
                <a:lnTo>
                  <a:pt x="281" y="1199"/>
                </a:lnTo>
                <a:lnTo>
                  <a:pt x="281" y="1200"/>
                </a:lnTo>
                <a:lnTo>
                  <a:pt x="280" y="1200"/>
                </a:lnTo>
                <a:lnTo>
                  <a:pt x="280" y="1199"/>
                </a:lnTo>
                <a:lnTo>
                  <a:pt x="278" y="1199"/>
                </a:lnTo>
                <a:lnTo>
                  <a:pt x="278" y="1198"/>
                </a:lnTo>
                <a:lnTo>
                  <a:pt x="277" y="1198"/>
                </a:lnTo>
                <a:lnTo>
                  <a:pt x="277" y="1196"/>
                </a:lnTo>
                <a:lnTo>
                  <a:pt x="277" y="1195"/>
                </a:lnTo>
                <a:lnTo>
                  <a:pt x="278" y="1195"/>
                </a:lnTo>
                <a:lnTo>
                  <a:pt x="277" y="1195"/>
                </a:lnTo>
                <a:lnTo>
                  <a:pt x="277" y="1194"/>
                </a:lnTo>
                <a:lnTo>
                  <a:pt x="276" y="1194"/>
                </a:lnTo>
                <a:lnTo>
                  <a:pt x="275" y="1195"/>
                </a:lnTo>
                <a:lnTo>
                  <a:pt x="273" y="1195"/>
                </a:lnTo>
                <a:lnTo>
                  <a:pt x="273" y="1194"/>
                </a:lnTo>
                <a:lnTo>
                  <a:pt x="272" y="1194"/>
                </a:lnTo>
                <a:lnTo>
                  <a:pt x="271" y="1193"/>
                </a:lnTo>
                <a:lnTo>
                  <a:pt x="271" y="1191"/>
                </a:lnTo>
                <a:lnTo>
                  <a:pt x="271" y="1190"/>
                </a:lnTo>
                <a:lnTo>
                  <a:pt x="270" y="1190"/>
                </a:lnTo>
                <a:lnTo>
                  <a:pt x="270" y="1189"/>
                </a:lnTo>
                <a:lnTo>
                  <a:pt x="269" y="1189"/>
                </a:lnTo>
                <a:lnTo>
                  <a:pt x="267" y="1189"/>
                </a:lnTo>
                <a:lnTo>
                  <a:pt x="267" y="1188"/>
                </a:lnTo>
                <a:lnTo>
                  <a:pt x="267" y="1186"/>
                </a:lnTo>
                <a:lnTo>
                  <a:pt x="267" y="1185"/>
                </a:lnTo>
                <a:lnTo>
                  <a:pt x="266" y="1184"/>
                </a:lnTo>
                <a:lnTo>
                  <a:pt x="266" y="1183"/>
                </a:lnTo>
                <a:lnTo>
                  <a:pt x="265" y="1182"/>
                </a:lnTo>
                <a:lnTo>
                  <a:pt x="264" y="1182"/>
                </a:lnTo>
                <a:lnTo>
                  <a:pt x="264" y="1183"/>
                </a:lnTo>
                <a:lnTo>
                  <a:pt x="262" y="1183"/>
                </a:lnTo>
                <a:lnTo>
                  <a:pt x="261" y="1183"/>
                </a:lnTo>
                <a:lnTo>
                  <a:pt x="261" y="1182"/>
                </a:lnTo>
                <a:lnTo>
                  <a:pt x="260" y="1182"/>
                </a:lnTo>
                <a:lnTo>
                  <a:pt x="260" y="1180"/>
                </a:lnTo>
                <a:lnTo>
                  <a:pt x="259" y="1180"/>
                </a:lnTo>
                <a:lnTo>
                  <a:pt x="259" y="1179"/>
                </a:lnTo>
                <a:lnTo>
                  <a:pt x="259" y="1178"/>
                </a:lnTo>
                <a:lnTo>
                  <a:pt x="260" y="1178"/>
                </a:lnTo>
                <a:lnTo>
                  <a:pt x="260" y="1177"/>
                </a:lnTo>
                <a:lnTo>
                  <a:pt x="259" y="1175"/>
                </a:lnTo>
                <a:lnTo>
                  <a:pt x="257" y="1175"/>
                </a:lnTo>
                <a:lnTo>
                  <a:pt x="256" y="1175"/>
                </a:lnTo>
                <a:lnTo>
                  <a:pt x="256" y="1177"/>
                </a:lnTo>
                <a:lnTo>
                  <a:pt x="255" y="1177"/>
                </a:lnTo>
                <a:lnTo>
                  <a:pt x="254" y="1177"/>
                </a:lnTo>
                <a:lnTo>
                  <a:pt x="253" y="1177"/>
                </a:lnTo>
                <a:lnTo>
                  <a:pt x="253" y="1175"/>
                </a:lnTo>
                <a:lnTo>
                  <a:pt x="251" y="1175"/>
                </a:lnTo>
                <a:lnTo>
                  <a:pt x="251" y="1174"/>
                </a:lnTo>
                <a:lnTo>
                  <a:pt x="250" y="1174"/>
                </a:lnTo>
                <a:lnTo>
                  <a:pt x="250" y="1173"/>
                </a:lnTo>
                <a:lnTo>
                  <a:pt x="250" y="1172"/>
                </a:lnTo>
                <a:lnTo>
                  <a:pt x="249" y="1172"/>
                </a:lnTo>
                <a:lnTo>
                  <a:pt x="248" y="1172"/>
                </a:lnTo>
                <a:lnTo>
                  <a:pt x="248" y="1173"/>
                </a:lnTo>
                <a:lnTo>
                  <a:pt x="246" y="1173"/>
                </a:lnTo>
                <a:lnTo>
                  <a:pt x="245" y="1173"/>
                </a:lnTo>
                <a:lnTo>
                  <a:pt x="245" y="1174"/>
                </a:lnTo>
                <a:lnTo>
                  <a:pt x="244" y="1174"/>
                </a:lnTo>
                <a:lnTo>
                  <a:pt x="243" y="1174"/>
                </a:lnTo>
                <a:lnTo>
                  <a:pt x="243" y="1175"/>
                </a:lnTo>
                <a:lnTo>
                  <a:pt x="241" y="1175"/>
                </a:lnTo>
                <a:lnTo>
                  <a:pt x="240" y="1175"/>
                </a:lnTo>
                <a:lnTo>
                  <a:pt x="239" y="1175"/>
                </a:lnTo>
                <a:lnTo>
                  <a:pt x="238" y="1175"/>
                </a:lnTo>
                <a:lnTo>
                  <a:pt x="237" y="1177"/>
                </a:lnTo>
                <a:lnTo>
                  <a:pt x="235" y="1177"/>
                </a:lnTo>
                <a:lnTo>
                  <a:pt x="235" y="1178"/>
                </a:lnTo>
                <a:lnTo>
                  <a:pt x="234" y="1178"/>
                </a:lnTo>
                <a:lnTo>
                  <a:pt x="234" y="1179"/>
                </a:lnTo>
                <a:lnTo>
                  <a:pt x="233" y="1180"/>
                </a:lnTo>
                <a:lnTo>
                  <a:pt x="232" y="1180"/>
                </a:lnTo>
                <a:lnTo>
                  <a:pt x="232" y="1182"/>
                </a:lnTo>
                <a:lnTo>
                  <a:pt x="230" y="1182"/>
                </a:lnTo>
                <a:lnTo>
                  <a:pt x="229" y="1182"/>
                </a:lnTo>
                <a:lnTo>
                  <a:pt x="229" y="1183"/>
                </a:lnTo>
                <a:lnTo>
                  <a:pt x="228" y="1183"/>
                </a:lnTo>
                <a:lnTo>
                  <a:pt x="227" y="1183"/>
                </a:lnTo>
                <a:lnTo>
                  <a:pt x="225" y="1184"/>
                </a:lnTo>
                <a:lnTo>
                  <a:pt x="225" y="1185"/>
                </a:lnTo>
                <a:lnTo>
                  <a:pt x="225" y="1186"/>
                </a:lnTo>
                <a:lnTo>
                  <a:pt x="224" y="1186"/>
                </a:lnTo>
                <a:lnTo>
                  <a:pt x="224" y="1188"/>
                </a:lnTo>
                <a:lnTo>
                  <a:pt x="223" y="1188"/>
                </a:lnTo>
                <a:lnTo>
                  <a:pt x="223" y="1189"/>
                </a:lnTo>
                <a:lnTo>
                  <a:pt x="222" y="1189"/>
                </a:lnTo>
                <a:lnTo>
                  <a:pt x="222" y="1190"/>
                </a:lnTo>
                <a:lnTo>
                  <a:pt x="222" y="1191"/>
                </a:lnTo>
                <a:lnTo>
                  <a:pt x="221" y="1191"/>
                </a:lnTo>
                <a:lnTo>
                  <a:pt x="219" y="1191"/>
                </a:lnTo>
                <a:lnTo>
                  <a:pt x="219" y="1190"/>
                </a:lnTo>
                <a:lnTo>
                  <a:pt x="218" y="1190"/>
                </a:lnTo>
                <a:lnTo>
                  <a:pt x="218" y="1191"/>
                </a:lnTo>
                <a:lnTo>
                  <a:pt x="217" y="1191"/>
                </a:lnTo>
                <a:lnTo>
                  <a:pt x="216" y="1191"/>
                </a:lnTo>
                <a:lnTo>
                  <a:pt x="216" y="1193"/>
                </a:lnTo>
                <a:lnTo>
                  <a:pt x="214" y="1193"/>
                </a:lnTo>
                <a:lnTo>
                  <a:pt x="213" y="1193"/>
                </a:lnTo>
                <a:lnTo>
                  <a:pt x="213" y="1191"/>
                </a:lnTo>
                <a:lnTo>
                  <a:pt x="213" y="1190"/>
                </a:lnTo>
                <a:lnTo>
                  <a:pt x="212" y="1190"/>
                </a:lnTo>
                <a:lnTo>
                  <a:pt x="211" y="1190"/>
                </a:lnTo>
                <a:lnTo>
                  <a:pt x="209" y="1190"/>
                </a:lnTo>
                <a:lnTo>
                  <a:pt x="208" y="1191"/>
                </a:lnTo>
                <a:lnTo>
                  <a:pt x="207" y="1191"/>
                </a:lnTo>
                <a:lnTo>
                  <a:pt x="207" y="1193"/>
                </a:lnTo>
                <a:lnTo>
                  <a:pt x="206" y="1193"/>
                </a:lnTo>
                <a:lnTo>
                  <a:pt x="205" y="1193"/>
                </a:lnTo>
                <a:lnTo>
                  <a:pt x="203" y="1193"/>
                </a:lnTo>
                <a:lnTo>
                  <a:pt x="202" y="1193"/>
                </a:lnTo>
                <a:lnTo>
                  <a:pt x="202" y="1191"/>
                </a:lnTo>
                <a:lnTo>
                  <a:pt x="201" y="1191"/>
                </a:lnTo>
                <a:lnTo>
                  <a:pt x="200" y="1191"/>
                </a:lnTo>
                <a:lnTo>
                  <a:pt x="200" y="1193"/>
                </a:lnTo>
                <a:lnTo>
                  <a:pt x="198" y="1193"/>
                </a:lnTo>
                <a:lnTo>
                  <a:pt x="197" y="1193"/>
                </a:lnTo>
                <a:lnTo>
                  <a:pt x="197" y="1194"/>
                </a:lnTo>
                <a:lnTo>
                  <a:pt x="196" y="1194"/>
                </a:lnTo>
                <a:lnTo>
                  <a:pt x="195" y="1194"/>
                </a:lnTo>
                <a:lnTo>
                  <a:pt x="195" y="1195"/>
                </a:lnTo>
                <a:lnTo>
                  <a:pt x="195" y="1196"/>
                </a:lnTo>
                <a:lnTo>
                  <a:pt x="193" y="1196"/>
                </a:lnTo>
                <a:lnTo>
                  <a:pt x="192" y="1196"/>
                </a:lnTo>
                <a:lnTo>
                  <a:pt x="191" y="1196"/>
                </a:lnTo>
                <a:lnTo>
                  <a:pt x="191" y="1195"/>
                </a:lnTo>
                <a:lnTo>
                  <a:pt x="190" y="1195"/>
                </a:lnTo>
                <a:lnTo>
                  <a:pt x="190" y="1196"/>
                </a:lnTo>
                <a:lnTo>
                  <a:pt x="189" y="1196"/>
                </a:lnTo>
                <a:lnTo>
                  <a:pt x="187" y="1196"/>
                </a:lnTo>
                <a:lnTo>
                  <a:pt x="186" y="1196"/>
                </a:lnTo>
                <a:lnTo>
                  <a:pt x="185" y="1196"/>
                </a:lnTo>
                <a:lnTo>
                  <a:pt x="184" y="1196"/>
                </a:lnTo>
                <a:lnTo>
                  <a:pt x="184" y="1198"/>
                </a:lnTo>
                <a:lnTo>
                  <a:pt x="182" y="1198"/>
                </a:lnTo>
                <a:lnTo>
                  <a:pt x="181" y="1198"/>
                </a:lnTo>
                <a:lnTo>
                  <a:pt x="180" y="1198"/>
                </a:lnTo>
                <a:lnTo>
                  <a:pt x="179" y="1198"/>
                </a:lnTo>
                <a:lnTo>
                  <a:pt x="177" y="1198"/>
                </a:lnTo>
                <a:lnTo>
                  <a:pt x="176" y="1198"/>
                </a:lnTo>
                <a:lnTo>
                  <a:pt x="176" y="1196"/>
                </a:lnTo>
                <a:lnTo>
                  <a:pt x="175" y="1196"/>
                </a:lnTo>
                <a:lnTo>
                  <a:pt x="174" y="1196"/>
                </a:lnTo>
                <a:lnTo>
                  <a:pt x="173" y="1196"/>
                </a:lnTo>
                <a:lnTo>
                  <a:pt x="171" y="1196"/>
                </a:lnTo>
                <a:lnTo>
                  <a:pt x="170" y="1196"/>
                </a:lnTo>
                <a:lnTo>
                  <a:pt x="170" y="1195"/>
                </a:lnTo>
                <a:lnTo>
                  <a:pt x="169" y="1195"/>
                </a:lnTo>
                <a:lnTo>
                  <a:pt x="168" y="1195"/>
                </a:lnTo>
                <a:lnTo>
                  <a:pt x="166" y="1195"/>
                </a:lnTo>
                <a:lnTo>
                  <a:pt x="166" y="1196"/>
                </a:lnTo>
                <a:lnTo>
                  <a:pt x="165" y="1196"/>
                </a:lnTo>
                <a:lnTo>
                  <a:pt x="164" y="1195"/>
                </a:lnTo>
                <a:lnTo>
                  <a:pt x="163" y="1195"/>
                </a:lnTo>
                <a:lnTo>
                  <a:pt x="161" y="1195"/>
                </a:lnTo>
                <a:lnTo>
                  <a:pt x="161" y="1196"/>
                </a:lnTo>
                <a:lnTo>
                  <a:pt x="160" y="1196"/>
                </a:lnTo>
                <a:lnTo>
                  <a:pt x="159" y="1196"/>
                </a:lnTo>
                <a:lnTo>
                  <a:pt x="158" y="1196"/>
                </a:lnTo>
                <a:lnTo>
                  <a:pt x="157" y="1196"/>
                </a:lnTo>
                <a:lnTo>
                  <a:pt x="155" y="1196"/>
                </a:lnTo>
                <a:lnTo>
                  <a:pt x="154" y="1196"/>
                </a:lnTo>
                <a:lnTo>
                  <a:pt x="153" y="1198"/>
                </a:lnTo>
                <a:lnTo>
                  <a:pt x="152" y="1198"/>
                </a:lnTo>
                <a:lnTo>
                  <a:pt x="152" y="1199"/>
                </a:lnTo>
                <a:lnTo>
                  <a:pt x="150" y="1199"/>
                </a:lnTo>
                <a:lnTo>
                  <a:pt x="149" y="1199"/>
                </a:lnTo>
                <a:lnTo>
                  <a:pt x="149" y="1200"/>
                </a:lnTo>
                <a:lnTo>
                  <a:pt x="148" y="1200"/>
                </a:lnTo>
                <a:lnTo>
                  <a:pt x="147" y="1200"/>
                </a:lnTo>
                <a:lnTo>
                  <a:pt x="141" y="1200"/>
                </a:lnTo>
                <a:lnTo>
                  <a:pt x="141" y="1201"/>
                </a:lnTo>
                <a:lnTo>
                  <a:pt x="141" y="1202"/>
                </a:lnTo>
                <a:lnTo>
                  <a:pt x="139" y="1202"/>
                </a:lnTo>
                <a:lnTo>
                  <a:pt x="139" y="1204"/>
                </a:lnTo>
                <a:lnTo>
                  <a:pt x="138" y="1204"/>
                </a:lnTo>
                <a:lnTo>
                  <a:pt x="138" y="1205"/>
                </a:lnTo>
                <a:lnTo>
                  <a:pt x="137" y="1207"/>
                </a:lnTo>
                <a:lnTo>
                  <a:pt x="137" y="1209"/>
                </a:lnTo>
                <a:lnTo>
                  <a:pt x="137" y="1210"/>
                </a:lnTo>
                <a:lnTo>
                  <a:pt x="137" y="1211"/>
                </a:lnTo>
                <a:lnTo>
                  <a:pt x="137" y="1212"/>
                </a:lnTo>
                <a:lnTo>
                  <a:pt x="137" y="1214"/>
                </a:lnTo>
                <a:lnTo>
                  <a:pt x="137" y="1215"/>
                </a:lnTo>
                <a:lnTo>
                  <a:pt x="137" y="1216"/>
                </a:lnTo>
                <a:lnTo>
                  <a:pt x="137" y="1217"/>
                </a:lnTo>
                <a:lnTo>
                  <a:pt x="137" y="1218"/>
                </a:lnTo>
                <a:lnTo>
                  <a:pt x="137" y="1220"/>
                </a:lnTo>
                <a:lnTo>
                  <a:pt x="136" y="1220"/>
                </a:lnTo>
                <a:lnTo>
                  <a:pt x="136" y="1221"/>
                </a:lnTo>
                <a:lnTo>
                  <a:pt x="136" y="1222"/>
                </a:lnTo>
                <a:lnTo>
                  <a:pt x="137" y="1223"/>
                </a:lnTo>
                <a:lnTo>
                  <a:pt x="137" y="1225"/>
                </a:lnTo>
                <a:lnTo>
                  <a:pt x="138" y="1225"/>
                </a:lnTo>
                <a:lnTo>
                  <a:pt x="138" y="1226"/>
                </a:lnTo>
                <a:lnTo>
                  <a:pt x="138" y="1227"/>
                </a:lnTo>
                <a:lnTo>
                  <a:pt x="139" y="1227"/>
                </a:lnTo>
                <a:lnTo>
                  <a:pt x="139" y="1228"/>
                </a:lnTo>
                <a:lnTo>
                  <a:pt x="141" y="1228"/>
                </a:lnTo>
                <a:lnTo>
                  <a:pt x="141" y="1230"/>
                </a:lnTo>
                <a:lnTo>
                  <a:pt x="142" y="1230"/>
                </a:lnTo>
                <a:lnTo>
                  <a:pt x="142" y="1231"/>
                </a:lnTo>
                <a:lnTo>
                  <a:pt x="142" y="1233"/>
                </a:lnTo>
                <a:lnTo>
                  <a:pt x="142" y="1234"/>
                </a:lnTo>
                <a:lnTo>
                  <a:pt x="141" y="1234"/>
                </a:lnTo>
                <a:lnTo>
                  <a:pt x="141" y="1236"/>
                </a:lnTo>
                <a:lnTo>
                  <a:pt x="139" y="1236"/>
                </a:lnTo>
                <a:lnTo>
                  <a:pt x="139" y="1237"/>
                </a:lnTo>
                <a:lnTo>
                  <a:pt x="138" y="1237"/>
                </a:lnTo>
                <a:lnTo>
                  <a:pt x="138" y="1238"/>
                </a:lnTo>
                <a:lnTo>
                  <a:pt x="138" y="1239"/>
                </a:lnTo>
                <a:lnTo>
                  <a:pt x="138" y="1243"/>
                </a:lnTo>
                <a:lnTo>
                  <a:pt x="139" y="1243"/>
                </a:lnTo>
                <a:lnTo>
                  <a:pt x="138" y="1243"/>
                </a:lnTo>
                <a:lnTo>
                  <a:pt x="138" y="1244"/>
                </a:lnTo>
                <a:lnTo>
                  <a:pt x="137" y="1244"/>
                </a:lnTo>
                <a:lnTo>
                  <a:pt x="136" y="1244"/>
                </a:lnTo>
                <a:lnTo>
                  <a:pt x="136" y="1246"/>
                </a:lnTo>
                <a:lnTo>
                  <a:pt x="133" y="1250"/>
                </a:lnTo>
                <a:lnTo>
                  <a:pt x="133" y="1252"/>
                </a:lnTo>
                <a:lnTo>
                  <a:pt x="132" y="1252"/>
                </a:lnTo>
                <a:lnTo>
                  <a:pt x="131" y="1252"/>
                </a:lnTo>
                <a:lnTo>
                  <a:pt x="130" y="1252"/>
                </a:lnTo>
                <a:lnTo>
                  <a:pt x="128" y="1252"/>
                </a:lnTo>
                <a:lnTo>
                  <a:pt x="125" y="1262"/>
                </a:lnTo>
                <a:lnTo>
                  <a:pt x="125" y="1263"/>
                </a:lnTo>
                <a:lnTo>
                  <a:pt x="123" y="1263"/>
                </a:lnTo>
                <a:lnTo>
                  <a:pt x="123" y="1264"/>
                </a:lnTo>
                <a:lnTo>
                  <a:pt x="125" y="1264"/>
                </a:lnTo>
                <a:lnTo>
                  <a:pt x="125" y="1265"/>
                </a:lnTo>
                <a:lnTo>
                  <a:pt x="126" y="1265"/>
                </a:lnTo>
                <a:lnTo>
                  <a:pt x="126" y="1266"/>
                </a:lnTo>
                <a:lnTo>
                  <a:pt x="126" y="1268"/>
                </a:lnTo>
                <a:lnTo>
                  <a:pt x="126" y="1269"/>
                </a:lnTo>
                <a:lnTo>
                  <a:pt x="126" y="1270"/>
                </a:lnTo>
                <a:lnTo>
                  <a:pt x="126" y="1271"/>
                </a:lnTo>
                <a:lnTo>
                  <a:pt x="125" y="1273"/>
                </a:lnTo>
                <a:lnTo>
                  <a:pt x="123" y="1271"/>
                </a:lnTo>
                <a:lnTo>
                  <a:pt x="122" y="1271"/>
                </a:lnTo>
                <a:lnTo>
                  <a:pt x="122" y="1270"/>
                </a:lnTo>
                <a:lnTo>
                  <a:pt x="121" y="1270"/>
                </a:lnTo>
                <a:lnTo>
                  <a:pt x="120" y="1270"/>
                </a:lnTo>
                <a:lnTo>
                  <a:pt x="118" y="1270"/>
                </a:lnTo>
                <a:lnTo>
                  <a:pt x="117" y="1270"/>
                </a:lnTo>
                <a:lnTo>
                  <a:pt x="116" y="1270"/>
                </a:lnTo>
                <a:lnTo>
                  <a:pt x="115" y="1270"/>
                </a:lnTo>
                <a:lnTo>
                  <a:pt x="114" y="1271"/>
                </a:lnTo>
                <a:lnTo>
                  <a:pt x="112" y="1271"/>
                </a:lnTo>
                <a:lnTo>
                  <a:pt x="111" y="1271"/>
                </a:lnTo>
                <a:lnTo>
                  <a:pt x="110" y="1271"/>
                </a:lnTo>
                <a:lnTo>
                  <a:pt x="109" y="1270"/>
                </a:lnTo>
                <a:lnTo>
                  <a:pt x="107" y="1270"/>
                </a:lnTo>
                <a:lnTo>
                  <a:pt x="106" y="1270"/>
                </a:lnTo>
                <a:lnTo>
                  <a:pt x="105" y="1270"/>
                </a:lnTo>
                <a:lnTo>
                  <a:pt x="104" y="1270"/>
                </a:lnTo>
                <a:lnTo>
                  <a:pt x="102" y="1270"/>
                </a:lnTo>
                <a:lnTo>
                  <a:pt x="100" y="1269"/>
                </a:lnTo>
                <a:lnTo>
                  <a:pt x="99" y="1269"/>
                </a:lnTo>
                <a:lnTo>
                  <a:pt x="98" y="1269"/>
                </a:lnTo>
                <a:lnTo>
                  <a:pt x="96" y="1269"/>
                </a:lnTo>
                <a:lnTo>
                  <a:pt x="95" y="1270"/>
                </a:lnTo>
                <a:lnTo>
                  <a:pt x="94" y="1270"/>
                </a:lnTo>
                <a:lnTo>
                  <a:pt x="93" y="1270"/>
                </a:lnTo>
                <a:lnTo>
                  <a:pt x="93" y="1269"/>
                </a:lnTo>
                <a:lnTo>
                  <a:pt x="93" y="1268"/>
                </a:lnTo>
                <a:lnTo>
                  <a:pt x="91" y="1268"/>
                </a:lnTo>
                <a:lnTo>
                  <a:pt x="91" y="1266"/>
                </a:lnTo>
                <a:lnTo>
                  <a:pt x="91" y="1265"/>
                </a:lnTo>
                <a:lnTo>
                  <a:pt x="90" y="1265"/>
                </a:lnTo>
                <a:lnTo>
                  <a:pt x="89" y="1265"/>
                </a:lnTo>
                <a:lnTo>
                  <a:pt x="88" y="1265"/>
                </a:lnTo>
                <a:lnTo>
                  <a:pt x="86" y="1265"/>
                </a:lnTo>
                <a:lnTo>
                  <a:pt x="85" y="1265"/>
                </a:lnTo>
                <a:lnTo>
                  <a:pt x="85" y="1264"/>
                </a:lnTo>
                <a:lnTo>
                  <a:pt x="84" y="1264"/>
                </a:lnTo>
                <a:lnTo>
                  <a:pt x="83" y="1264"/>
                </a:lnTo>
                <a:lnTo>
                  <a:pt x="82" y="1264"/>
                </a:lnTo>
                <a:lnTo>
                  <a:pt x="82" y="1265"/>
                </a:lnTo>
                <a:lnTo>
                  <a:pt x="78" y="1266"/>
                </a:lnTo>
                <a:lnTo>
                  <a:pt x="82" y="1264"/>
                </a:lnTo>
                <a:close/>
                <a:moveTo>
                  <a:pt x="979" y="1083"/>
                </a:moveTo>
                <a:lnTo>
                  <a:pt x="990" y="1060"/>
                </a:lnTo>
                <a:lnTo>
                  <a:pt x="992" y="1054"/>
                </a:lnTo>
                <a:lnTo>
                  <a:pt x="1001" y="1036"/>
                </a:lnTo>
                <a:lnTo>
                  <a:pt x="997" y="1029"/>
                </a:lnTo>
                <a:lnTo>
                  <a:pt x="993" y="1024"/>
                </a:lnTo>
                <a:lnTo>
                  <a:pt x="991" y="1019"/>
                </a:lnTo>
                <a:lnTo>
                  <a:pt x="963" y="1031"/>
                </a:lnTo>
                <a:lnTo>
                  <a:pt x="931" y="1046"/>
                </a:lnTo>
                <a:lnTo>
                  <a:pt x="929" y="1042"/>
                </a:lnTo>
                <a:lnTo>
                  <a:pt x="931" y="1040"/>
                </a:lnTo>
                <a:lnTo>
                  <a:pt x="935" y="1036"/>
                </a:lnTo>
                <a:lnTo>
                  <a:pt x="937" y="1033"/>
                </a:lnTo>
                <a:lnTo>
                  <a:pt x="937" y="1030"/>
                </a:lnTo>
                <a:lnTo>
                  <a:pt x="937" y="1026"/>
                </a:lnTo>
                <a:lnTo>
                  <a:pt x="935" y="1022"/>
                </a:lnTo>
                <a:lnTo>
                  <a:pt x="933" y="1017"/>
                </a:lnTo>
                <a:lnTo>
                  <a:pt x="932" y="1012"/>
                </a:lnTo>
                <a:lnTo>
                  <a:pt x="932" y="1007"/>
                </a:lnTo>
                <a:lnTo>
                  <a:pt x="932" y="1003"/>
                </a:lnTo>
                <a:lnTo>
                  <a:pt x="935" y="1001"/>
                </a:lnTo>
                <a:lnTo>
                  <a:pt x="940" y="998"/>
                </a:lnTo>
                <a:lnTo>
                  <a:pt x="945" y="996"/>
                </a:lnTo>
                <a:lnTo>
                  <a:pt x="953" y="993"/>
                </a:lnTo>
                <a:lnTo>
                  <a:pt x="958" y="991"/>
                </a:lnTo>
                <a:lnTo>
                  <a:pt x="960" y="988"/>
                </a:lnTo>
                <a:lnTo>
                  <a:pt x="964" y="986"/>
                </a:lnTo>
                <a:lnTo>
                  <a:pt x="971" y="981"/>
                </a:lnTo>
                <a:lnTo>
                  <a:pt x="975" y="978"/>
                </a:lnTo>
                <a:lnTo>
                  <a:pt x="975" y="976"/>
                </a:lnTo>
                <a:lnTo>
                  <a:pt x="974" y="976"/>
                </a:lnTo>
                <a:lnTo>
                  <a:pt x="972" y="970"/>
                </a:lnTo>
                <a:lnTo>
                  <a:pt x="970" y="966"/>
                </a:lnTo>
                <a:lnTo>
                  <a:pt x="967" y="960"/>
                </a:lnTo>
                <a:lnTo>
                  <a:pt x="966" y="957"/>
                </a:lnTo>
                <a:lnTo>
                  <a:pt x="965" y="953"/>
                </a:lnTo>
                <a:lnTo>
                  <a:pt x="964" y="950"/>
                </a:lnTo>
                <a:lnTo>
                  <a:pt x="963" y="943"/>
                </a:lnTo>
                <a:lnTo>
                  <a:pt x="960" y="938"/>
                </a:lnTo>
                <a:lnTo>
                  <a:pt x="959" y="934"/>
                </a:lnTo>
                <a:lnTo>
                  <a:pt x="959" y="933"/>
                </a:lnTo>
                <a:lnTo>
                  <a:pt x="959" y="932"/>
                </a:lnTo>
                <a:lnTo>
                  <a:pt x="958" y="932"/>
                </a:lnTo>
                <a:lnTo>
                  <a:pt x="956" y="930"/>
                </a:lnTo>
                <a:lnTo>
                  <a:pt x="955" y="930"/>
                </a:lnTo>
                <a:lnTo>
                  <a:pt x="954" y="932"/>
                </a:lnTo>
                <a:lnTo>
                  <a:pt x="953" y="933"/>
                </a:lnTo>
                <a:lnTo>
                  <a:pt x="951" y="932"/>
                </a:lnTo>
                <a:lnTo>
                  <a:pt x="953" y="932"/>
                </a:lnTo>
                <a:lnTo>
                  <a:pt x="954" y="930"/>
                </a:lnTo>
                <a:lnTo>
                  <a:pt x="953" y="929"/>
                </a:lnTo>
                <a:lnTo>
                  <a:pt x="953" y="928"/>
                </a:lnTo>
                <a:lnTo>
                  <a:pt x="951" y="927"/>
                </a:lnTo>
                <a:lnTo>
                  <a:pt x="950" y="922"/>
                </a:lnTo>
                <a:lnTo>
                  <a:pt x="949" y="918"/>
                </a:lnTo>
                <a:lnTo>
                  <a:pt x="953" y="917"/>
                </a:lnTo>
                <a:lnTo>
                  <a:pt x="955" y="916"/>
                </a:lnTo>
                <a:lnTo>
                  <a:pt x="955" y="913"/>
                </a:lnTo>
                <a:lnTo>
                  <a:pt x="954" y="909"/>
                </a:lnTo>
                <a:lnTo>
                  <a:pt x="947" y="912"/>
                </a:lnTo>
                <a:lnTo>
                  <a:pt x="943" y="911"/>
                </a:lnTo>
                <a:lnTo>
                  <a:pt x="942" y="914"/>
                </a:lnTo>
                <a:lnTo>
                  <a:pt x="940" y="917"/>
                </a:lnTo>
                <a:lnTo>
                  <a:pt x="937" y="921"/>
                </a:lnTo>
                <a:lnTo>
                  <a:pt x="935" y="924"/>
                </a:lnTo>
                <a:lnTo>
                  <a:pt x="932" y="927"/>
                </a:lnTo>
                <a:lnTo>
                  <a:pt x="929" y="928"/>
                </a:lnTo>
                <a:lnTo>
                  <a:pt x="928" y="928"/>
                </a:lnTo>
                <a:lnTo>
                  <a:pt x="927" y="927"/>
                </a:lnTo>
                <a:lnTo>
                  <a:pt x="924" y="925"/>
                </a:lnTo>
                <a:lnTo>
                  <a:pt x="922" y="924"/>
                </a:lnTo>
                <a:lnTo>
                  <a:pt x="919" y="923"/>
                </a:lnTo>
                <a:lnTo>
                  <a:pt x="917" y="921"/>
                </a:lnTo>
                <a:lnTo>
                  <a:pt x="916" y="919"/>
                </a:lnTo>
                <a:lnTo>
                  <a:pt x="915" y="919"/>
                </a:lnTo>
                <a:lnTo>
                  <a:pt x="913" y="918"/>
                </a:lnTo>
                <a:lnTo>
                  <a:pt x="910" y="917"/>
                </a:lnTo>
                <a:lnTo>
                  <a:pt x="908" y="918"/>
                </a:lnTo>
                <a:lnTo>
                  <a:pt x="906" y="917"/>
                </a:lnTo>
                <a:lnTo>
                  <a:pt x="902" y="916"/>
                </a:lnTo>
                <a:lnTo>
                  <a:pt x="901" y="914"/>
                </a:lnTo>
                <a:lnTo>
                  <a:pt x="900" y="914"/>
                </a:lnTo>
                <a:lnTo>
                  <a:pt x="899" y="913"/>
                </a:lnTo>
                <a:lnTo>
                  <a:pt x="896" y="913"/>
                </a:lnTo>
                <a:lnTo>
                  <a:pt x="894" y="913"/>
                </a:lnTo>
                <a:lnTo>
                  <a:pt x="890" y="914"/>
                </a:lnTo>
                <a:lnTo>
                  <a:pt x="889" y="914"/>
                </a:lnTo>
                <a:lnTo>
                  <a:pt x="887" y="913"/>
                </a:lnTo>
                <a:lnTo>
                  <a:pt x="885" y="913"/>
                </a:lnTo>
                <a:lnTo>
                  <a:pt x="883" y="913"/>
                </a:lnTo>
                <a:lnTo>
                  <a:pt x="880" y="913"/>
                </a:lnTo>
                <a:lnTo>
                  <a:pt x="876" y="913"/>
                </a:lnTo>
                <a:lnTo>
                  <a:pt x="876" y="911"/>
                </a:lnTo>
                <a:lnTo>
                  <a:pt x="876" y="908"/>
                </a:lnTo>
                <a:lnTo>
                  <a:pt x="878" y="907"/>
                </a:lnTo>
                <a:lnTo>
                  <a:pt x="879" y="905"/>
                </a:lnTo>
                <a:lnTo>
                  <a:pt x="880" y="902"/>
                </a:lnTo>
                <a:lnTo>
                  <a:pt x="884" y="892"/>
                </a:lnTo>
                <a:lnTo>
                  <a:pt x="885" y="885"/>
                </a:lnTo>
                <a:lnTo>
                  <a:pt x="885" y="880"/>
                </a:lnTo>
                <a:lnTo>
                  <a:pt x="884" y="880"/>
                </a:lnTo>
                <a:lnTo>
                  <a:pt x="884" y="879"/>
                </a:lnTo>
                <a:lnTo>
                  <a:pt x="884" y="877"/>
                </a:lnTo>
                <a:lnTo>
                  <a:pt x="884" y="876"/>
                </a:lnTo>
                <a:lnTo>
                  <a:pt x="881" y="876"/>
                </a:lnTo>
                <a:lnTo>
                  <a:pt x="879" y="876"/>
                </a:lnTo>
                <a:lnTo>
                  <a:pt x="871" y="877"/>
                </a:lnTo>
                <a:lnTo>
                  <a:pt x="862" y="880"/>
                </a:lnTo>
                <a:lnTo>
                  <a:pt x="838" y="882"/>
                </a:lnTo>
                <a:lnTo>
                  <a:pt x="810" y="896"/>
                </a:lnTo>
                <a:lnTo>
                  <a:pt x="805" y="897"/>
                </a:lnTo>
                <a:lnTo>
                  <a:pt x="800" y="900"/>
                </a:lnTo>
                <a:lnTo>
                  <a:pt x="796" y="901"/>
                </a:lnTo>
                <a:lnTo>
                  <a:pt x="794" y="902"/>
                </a:lnTo>
                <a:lnTo>
                  <a:pt x="791" y="903"/>
                </a:lnTo>
                <a:lnTo>
                  <a:pt x="790" y="905"/>
                </a:lnTo>
                <a:lnTo>
                  <a:pt x="788" y="905"/>
                </a:lnTo>
                <a:lnTo>
                  <a:pt x="785" y="906"/>
                </a:lnTo>
                <a:lnTo>
                  <a:pt x="783" y="907"/>
                </a:lnTo>
                <a:lnTo>
                  <a:pt x="782" y="908"/>
                </a:lnTo>
                <a:lnTo>
                  <a:pt x="779" y="908"/>
                </a:lnTo>
                <a:lnTo>
                  <a:pt x="775" y="908"/>
                </a:lnTo>
                <a:lnTo>
                  <a:pt x="773" y="909"/>
                </a:lnTo>
                <a:lnTo>
                  <a:pt x="768" y="911"/>
                </a:lnTo>
                <a:lnTo>
                  <a:pt x="766" y="912"/>
                </a:lnTo>
                <a:lnTo>
                  <a:pt x="764" y="913"/>
                </a:lnTo>
                <a:lnTo>
                  <a:pt x="763" y="912"/>
                </a:lnTo>
                <a:lnTo>
                  <a:pt x="762" y="911"/>
                </a:lnTo>
                <a:lnTo>
                  <a:pt x="759" y="909"/>
                </a:lnTo>
                <a:lnTo>
                  <a:pt x="757" y="907"/>
                </a:lnTo>
                <a:lnTo>
                  <a:pt x="756" y="906"/>
                </a:lnTo>
                <a:lnTo>
                  <a:pt x="753" y="903"/>
                </a:lnTo>
                <a:lnTo>
                  <a:pt x="752" y="902"/>
                </a:lnTo>
                <a:lnTo>
                  <a:pt x="750" y="901"/>
                </a:lnTo>
                <a:lnTo>
                  <a:pt x="747" y="900"/>
                </a:lnTo>
                <a:lnTo>
                  <a:pt x="745" y="898"/>
                </a:lnTo>
                <a:lnTo>
                  <a:pt x="742" y="898"/>
                </a:lnTo>
                <a:lnTo>
                  <a:pt x="740" y="897"/>
                </a:lnTo>
                <a:lnTo>
                  <a:pt x="737" y="897"/>
                </a:lnTo>
                <a:lnTo>
                  <a:pt x="737" y="896"/>
                </a:lnTo>
                <a:lnTo>
                  <a:pt x="736" y="895"/>
                </a:lnTo>
                <a:lnTo>
                  <a:pt x="734" y="892"/>
                </a:lnTo>
                <a:lnTo>
                  <a:pt x="731" y="891"/>
                </a:lnTo>
                <a:lnTo>
                  <a:pt x="729" y="890"/>
                </a:lnTo>
                <a:lnTo>
                  <a:pt x="726" y="889"/>
                </a:lnTo>
                <a:lnTo>
                  <a:pt x="725" y="887"/>
                </a:lnTo>
                <a:lnTo>
                  <a:pt x="724" y="886"/>
                </a:lnTo>
                <a:lnTo>
                  <a:pt x="723" y="885"/>
                </a:lnTo>
                <a:lnTo>
                  <a:pt x="721" y="885"/>
                </a:lnTo>
                <a:lnTo>
                  <a:pt x="719" y="884"/>
                </a:lnTo>
                <a:lnTo>
                  <a:pt x="718" y="882"/>
                </a:lnTo>
                <a:lnTo>
                  <a:pt x="716" y="881"/>
                </a:lnTo>
                <a:lnTo>
                  <a:pt x="715" y="880"/>
                </a:lnTo>
                <a:lnTo>
                  <a:pt x="714" y="879"/>
                </a:lnTo>
                <a:lnTo>
                  <a:pt x="713" y="877"/>
                </a:lnTo>
                <a:lnTo>
                  <a:pt x="712" y="875"/>
                </a:lnTo>
                <a:lnTo>
                  <a:pt x="709" y="873"/>
                </a:lnTo>
                <a:lnTo>
                  <a:pt x="708" y="871"/>
                </a:lnTo>
                <a:lnTo>
                  <a:pt x="707" y="870"/>
                </a:lnTo>
                <a:lnTo>
                  <a:pt x="704" y="869"/>
                </a:lnTo>
                <a:lnTo>
                  <a:pt x="703" y="868"/>
                </a:lnTo>
                <a:lnTo>
                  <a:pt x="700" y="868"/>
                </a:lnTo>
                <a:lnTo>
                  <a:pt x="700" y="866"/>
                </a:lnTo>
                <a:lnTo>
                  <a:pt x="699" y="865"/>
                </a:lnTo>
                <a:lnTo>
                  <a:pt x="699" y="863"/>
                </a:lnTo>
                <a:lnTo>
                  <a:pt x="698" y="861"/>
                </a:lnTo>
                <a:lnTo>
                  <a:pt x="698" y="860"/>
                </a:lnTo>
                <a:lnTo>
                  <a:pt x="698" y="859"/>
                </a:lnTo>
                <a:lnTo>
                  <a:pt x="697" y="858"/>
                </a:lnTo>
                <a:lnTo>
                  <a:pt x="697" y="857"/>
                </a:lnTo>
                <a:lnTo>
                  <a:pt x="696" y="857"/>
                </a:lnTo>
                <a:lnTo>
                  <a:pt x="694" y="857"/>
                </a:lnTo>
                <a:lnTo>
                  <a:pt x="692" y="855"/>
                </a:lnTo>
                <a:lnTo>
                  <a:pt x="691" y="855"/>
                </a:lnTo>
                <a:lnTo>
                  <a:pt x="689" y="855"/>
                </a:lnTo>
                <a:lnTo>
                  <a:pt x="688" y="854"/>
                </a:lnTo>
                <a:lnTo>
                  <a:pt x="687" y="854"/>
                </a:lnTo>
                <a:lnTo>
                  <a:pt x="687" y="853"/>
                </a:lnTo>
                <a:lnTo>
                  <a:pt x="686" y="852"/>
                </a:lnTo>
                <a:lnTo>
                  <a:pt x="684" y="852"/>
                </a:lnTo>
                <a:lnTo>
                  <a:pt x="683" y="852"/>
                </a:lnTo>
                <a:lnTo>
                  <a:pt x="681" y="850"/>
                </a:lnTo>
                <a:lnTo>
                  <a:pt x="680" y="850"/>
                </a:lnTo>
                <a:lnTo>
                  <a:pt x="680" y="849"/>
                </a:lnTo>
                <a:lnTo>
                  <a:pt x="678" y="848"/>
                </a:lnTo>
                <a:lnTo>
                  <a:pt x="678" y="847"/>
                </a:lnTo>
                <a:lnTo>
                  <a:pt x="677" y="845"/>
                </a:lnTo>
                <a:lnTo>
                  <a:pt x="676" y="845"/>
                </a:lnTo>
                <a:lnTo>
                  <a:pt x="673" y="845"/>
                </a:lnTo>
                <a:lnTo>
                  <a:pt x="672" y="844"/>
                </a:lnTo>
                <a:lnTo>
                  <a:pt x="671" y="844"/>
                </a:lnTo>
                <a:lnTo>
                  <a:pt x="670" y="844"/>
                </a:lnTo>
                <a:lnTo>
                  <a:pt x="667" y="844"/>
                </a:lnTo>
                <a:lnTo>
                  <a:pt x="666" y="843"/>
                </a:lnTo>
                <a:lnTo>
                  <a:pt x="664" y="842"/>
                </a:lnTo>
                <a:lnTo>
                  <a:pt x="661" y="839"/>
                </a:lnTo>
                <a:lnTo>
                  <a:pt x="657" y="838"/>
                </a:lnTo>
                <a:lnTo>
                  <a:pt x="629" y="855"/>
                </a:lnTo>
                <a:lnTo>
                  <a:pt x="628" y="857"/>
                </a:lnTo>
                <a:lnTo>
                  <a:pt x="624" y="858"/>
                </a:lnTo>
                <a:lnTo>
                  <a:pt x="622" y="858"/>
                </a:lnTo>
                <a:lnTo>
                  <a:pt x="618" y="860"/>
                </a:lnTo>
                <a:lnTo>
                  <a:pt x="616" y="861"/>
                </a:lnTo>
                <a:lnTo>
                  <a:pt x="612" y="864"/>
                </a:lnTo>
                <a:lnTo>
                  <a:pt x="609" y="865"/>
                </a:lnTo>
                <a:lnTo>
                  <a:pt x="609" y="866"/>
                </a:lnTo>
                <a:lnTo>
                  <a:pt x="608" y="869"/>
                </a:lnTo>
                <a:lnTo>
                  <a:pt x="607" y="870"/>
                </a:lnTo>
                <a:lnTo>
                  <a:pt x="606" y="871"/>
                </a:lnTo>
                <a:lnTo>
                  <a:pt x="606" y="873"/>
                </a:lnTo>
                <a:lnTo>
                  <a:pt x="606" y="875"/>
                </a:lnTo>
                <a:lnTo>
                  <a:pt x="606" y="877"/>
                </a:lnTo>
                <a:lnTo>
                  <a:pt x="604" y="877"/>
                </a:lnTo>
                <a:lnTo>
                  <a:pt x="603" y="879"/>
                </a:lnTo>
                <a:lnTo>
                  <a:pt x="602" y="879"/>
                </a:lnTo>
                <a:lnTo>
                  <a:pt x="601" y="880"/>
                </a:lnTo>
                <a:lnTo>
                  <a:pt x="601" y="882"/>
                </a:lnTo>
                <a:lnTo>
                  <a:pt x="600" y="885"/>
                </a:lnTo>
                <a:lnTo>
                  <a:pt x="597" y="886"/>
                </a:lnTo>
                <a:lnTo>
                  <a:pt x="596" y="887"/>
                </a:lnTo>
                <a:lnTo>
                  <a:pt x="595" y="887"/>
                </a:lnTo>
                <a:lnTo>
                  <a:pt x="595" y="889"/>
                </a:lnTo>
                <a:lnTo>
                  <a:pt x="593" y="890"/>
                </a:lnTo>
                <a:lnTo>
                  <a:pt x="592" y="891"/>
                </a:lnTo>
                <a:lnTo>
                  <a:pt x="591" y="892"/>
                </a:lnTo>
                <a:lnTo>
                  <a:pt x="590" y="892"/>
                </a:lnTo>
                <a:lnTo>
                  <a:pt x="588" y="891"/>
                </a:lnTo>
                <a:lnTo>
                  <a:pt x="587" y="890"/>
                </a:lnTo>
                <a:lnTo>
                  <a:pt x="587" y="889"/>
                </a:lnTo>
                <a:lnTo>
                  <a:pt x="586" y="889"/>
                </a:lnTo>
                <a:lnTo>
                  <a:pt x="584" y="891"/>
                </a:lnTo>
                <a:lnTo>
                  <a:pt x="582" y="892"/>
                </a:lnTo>
                <a:lnTo>
                  <a:pt x="581" y="895"/>
                </a:lnTo>
                <a:lnTo>
                  <a:pt x="580" y="896"/>
                </a:lnTo>
                <a:lnTo>
                  <a:pt x="577" y="897"/>
                </a:lnTo>
                <a:lnTo>
                  <a:pt x="575" y="897"/>
                </a:lnTo>
                <a:lnTo>
                  <a:pt x="574" y="898"/>
                </a:lnTo>
                <a:lnTo>
                  <a:pt x="572" y="901"/>
                </a:lnTo>
                <a:lnTo>
                  <a:pt x="571" y="903"/>
                </a:lnTo>
                <a:lnTo>
                  <a:pt x="585" y="916"/>
                </a:lnTo>
                <a:lnTo>
                  <a:pt x="593" y="930"/>
                </a:lnTo>
                <a:lnTo>
                  <a:pt x="600" y="940"/>
                </a:lnTo>
                <a:lnTo>
                  <a:pt x="611" y="961"/>
                </a:lnTo>
                <a:lnTo>
                  <a:pt x="648" y="998"/>
                </a:lnTo>
                <a:lnTo>
                  <a:pt x="667" y="1022"/>
                </a:lnTo>
                <a:lnTo>
                  <a:pt x="699" y="1067"/>
                </a:lnTo>
                <a:lnTo>
                  <a:pt x="700" y="1068"/>
                </a:lnTo>
                <a:lnTo>
                  <a:pt x="702" y="1067"/>
                </a:lnTo>
                <a:lnTo>
                  <a:pt x="703" y="1067"/>
                </a:lnTo>
                <a:lnTo>
                  <a:pt x="704" y="1066"/>
                </a:lnTo>
                <a:lnTo>
                  <a:pt x="714" y="1058"/>
                </a:lnTo>
                <a:lnTo>
                  <a:pt x="716" y="1057"/>
                </a:lnTo>
                <a:lnTo>
                  <a:pt x="719" y="1055"/>
                </a:lnTo>
                <a:lnTo>
                  <a:pt x="723" y="1054"/>
                </a:lnTo>
                <a:lnTo>
                  <a:pt x="725" y="1052"/>
                </a:lnTo>
                <a:lnTo>
                  <a:pt x="726" y="1051"/>
                </a:lnTo>
                <a:lnTo>
                  <a:pt x="729" y="1050"/>
                </a:lnTo>
                <a:lnTo>
                  <a:pt x="730" y="1049"/>
                </a:lnTo>
                <a:lnTo>
                  <a:pt x="731" y="1047"/>
                </a:lnTo>
                <a:lnTo>
                  <a:pt x="734" y="1047"/>
                </a:lnTo>
                <a:lnTo>
                  <a:pt x="737" y="1046"/>
                </a:lnTo>
                <a:lnTo>
                  <a:pt x="740" y="1046"/>
                </a:lnTo>
                <a:lnTo>
                  <a:pt x="742" y="1046"/>
                </a:lnTo>
                <a:lnTo>
                  <a:pt x="745" y="1045"/>
                </a:lnTo>
                <a:lnTo>
                  <a:pt x="747" y="1042"/>
                </a:lnTo>
                <a:lnTo>
                  <a:pt x="756" y="1034"/>
                </a:lnTo>
                <a:lnTo>
                  <a:pt x="758" y="1033"/>
                </a:lnTo>
                <a:lnTo>
                  <a:pt x="759" y="1031"/>
                </a:lnTo>
                <a:lnTo>
                  <a:pt x="762" y="1030"/>
                </a:lnTo>
                <a:lnTo>
                  <a:pt x="767" y="1026"/>
                </a:lnTo>
                <a:lnTo>
                  <a:pt x="769" y="1024"/>
                </a:lnTo>
                <a:lnTo>
                  <a:pt x="771" y="1022"/>
                </a:lnTo>
                <a:lnTo>
                  <a:pt x="772" y="1022"/>
                </a:lnTo>
                <a:lnTo>
                  <a:pt x="774" y="1019"/>
                </a:lnTo>
                <a:lnTo>
                  <a:pt x="777" y="1017"/>
                </a:lnTo>
                <a:lnTo>
                  <a:pt x="778" y="1014"/>
                </a:lnTo>
                <a:lnTo>
                  <a:pt x="780" y="1013"/>
                </a:lnTo>
                <a:lnTo>
                  <a:pt x="782" y="1012"/>
                </a:lnTo>
                <a:lnTo>
                  <a:pt x="784" y="1010"/>
                </a:lnTo>
                <a:lnTo>
                  <a:pt x="787" y="1009"/>
                </a:lnTo>
                <a:lnTo>
                  <a:pt x="789" y="1008"/>
                </a:lnTo>
                <a:lnTo>
                  <a:pt x="790" y="1005"/>
                </a:lnTo>
                <a:lnTo>
                  <a:pt x="793" y="1004"/>
                </a:lnTo>
                <a:lnTo>
                  <a:pt x="793" y="1003"/>
                </a:lnTo>
                <a:lnTo>
                  <a:pt x="795" y="1003"/>
                </a:lnTo>
                <a:lnTo>
                  <a:pt x="798" y="1002"/>
                </a:lnTo>
                <a:lnTo>
                  <a:pt x="800" y="1001"/>
                </a:lnTo>
                <a:lnTo>
                  <a:pt x="803" y="999"/>
                </a:lnTo>
                <a:lnTo>
                  <a:pt x="805" y="998"/>
                </a:lnTo>
                <a:lnTo>
                  <a:pt x="807" y="997"/>
                </a:lnTo>
                <a:lnTo>
                  <a:pt x="810" y="994"/>
                </a:lnTo>
                <a:lnTo>
                  <a:pt x="812" y="992"/>
                </a:lnTo>
                <a:lnTo>
                  <a:pt x="814" y="992"/>
                </a:lnTo>
                <a:lnTo>
                  <a:pt x="815" y="994"/>
                </a:lnTo>
                <a:lnTo>
                  <a:pt x="816" y="997"/>
                </a:lnTo>
                <a:lnTo>
                  <a:pt x="819" y="999"/>
                </a:lnTo>
                <a:lnTo>
                  <a:pt x="819" y="1001"/>
                </a:lnTo>
                <a:lnTo>
                  <a:pt x="820" y="1002"/>
                </a:lnTo>
                <a:lnTo>
                  <a:pt x="821" y="1003"/>
                </a:lnTo>
                <a:lnTo>
                  <a:pt x="823" y="1005"/>
                </a:lnTo>
                <a:lnTo>
                  <a:pt x="826" y="1009"/>
                </a:lnTo>
                <a:lnTo>
                  <a:pt x="828" y="1013"/>
                </a:lnTo>
                <a:lnTo>
                  <a:pt x="830" y="1015"/>
                </a:lnTo>
                <a:lnTo>
                  <a:pt x="831" y="1017"/>
                </a:lnTo>
                <a:lnTo>
                  <a:pt x="832" y="1018"/>
                </a:lnTo>
                <a:lnTo>
                  <a:pt x="833" y="1019"/>
                </a:lnTo>
                <a:lnTo>
                  <a:pt x="835" y="1020"/>
                </a:lnTo>
                <a:lnTo>
                  <a:pt x="838" y="1024"/>
                </a:lnTo>
                <a:lnTo>
                  <a:pt x="841" y="1028"/>
                </a:lnTo>
                <a:lnTo>
                  <a:pt x="844" y="1031"/>
                </a:lnTo>
                <a:lnTo>
                  <a:pt x="847" y="1035"/>
                </a:lnTo>
                <a:lnTo>
                  <a:pt x="848" y="1038"/>
                </a:lnTo>
                <a:lnTo>
                  <a:pt x="851" y="1041"/>
                </a:lnTo>
                <a:lnTo>
                  <a:pt x="843" y="1042"/>
                </a:lnTo>
                <a:lnTo>
                  <a:pt x="853" y="1050"/>
                </a:lnTo>
                <a:lnTo>
                  <a:pt x="860" y="1054"/>
                </a:lnTo>
                <a:lnTo>
                  <a:pt x="868" y="1058"/>
                </a:lnTo>
                <a:lnTo>
                  <a:pt x="881" y="1066"/>
                </a:lnTo>
                <a:lnTo>
                  <a:pt x="895" y="1074"/>
                </a:lnTo>
                <a:lnTo>
                  <a:pt x="906" y="1079"/>
                </a:lnTo>
                <a:lnTo>
                  <a:pt x="918" y="1086"/>
                </a:lnTo>
                <a:lnTo>
                  <a:pt x="949" y="1098"/>
                </a:lnTo>
                <a:lnTo>
                  <a:pt x="969" y="1105"/>
                </a:lnTo>
                <a:lnTo>
                  <a:pt x="979" y="108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s-ES" altLang="zh-CN" dirty="0"/>
              <a:t>Palma de Mallorca – </a:t>
            </a:r>
            <a:r>
              <a:rPr lang="es-ES" altLang="zh-CN" dirty="0" err="1"/>
              <a:t>Balearic</a:t>
            </a:r>
            <a:r>
              <a:rPr lang="es-ES" altLang="zh-CN" dirty="0"/>
              <a:t> </a:t>
            </a:r>
            <a:r>
              <a:rPr lang="es-ES" altLang="zh-CN" dirty="0" err="1"/>
              <a:t>Islands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6260316-7BDC-111F-A00E-B2274A1C4568}"/>
              </a:ext>
            </a:extLst>
          </p:cNvPr>
          <p:cNvSpPr>
            <a:spLocks noEditPoints="1"/>
          </p:cNvSpPr>
          <p:nvPr/>
        </p:nvSpPr>
        <p:spPr bwMode="auto">
          <a:xfrm>
            <a:off x="1763688" y="1131590"/>
            <a:ext cx="2431757" cy="3600399"/>
          </a:xfrm>
          <a:custGeom>
            <a:avLst/>
            <a:gdLst>
              <a:gd name="T0" fmla="*/ 2391 w 2574"/>
              <a:gd name="T1" fmla="*/ 3773 h 3811"/>
              <a:gd name="T2" fmla="*/ 2402 w 2574"/>
              <a:gd name="T3" fmla="*/ 3766 h 3811"/>
              <a:gd name="T4" fmla="*/ 2364 w 2574"/>
              <a:gd name="T5" fmla="*/ 3755 h 3811"/>
              <a:gd name="T6" fmla="*/ 2316 w 2574"/>
              <a:gd name="T7" fmla="*/ 3749 h 3811"/>
              <a:gd name="T8" fmla="*/ 2259 w 2574"/>
              <a:gd name="T9" fmla="*/ 3757 h 3811"/>
              <a:gd name="T10" fmla="*/ 2291 w 2574"/>
              <a:gd name="T11" fmla="*/ 3726 h 3811"/>
              <a:gd name="T12" fmla="*/ 2290 w 2574"/>
              <a:gd name="T13" fmla="*/ 3689 h 3811"/>
              <a:gd name="T14" fmla="*/ 2222 w 2574"/>
              <a:gd name="T15" fmla="*/ 3669 h 3811"/>
              <a:gd name="T16" fmla="*/ 2246 w 2574"/>
              <a:gd name="T17" fmla="*/ 3607 h 3811"/>
              <a:gd name="T18" fmla="*/ 2251 w 2574"/>
              <a:gd name="T19" fmla="*/ 3580 h 3811"/>
              <a:gd name="T20" fmla="*/ 2229 w 2574"/>
              <a:gd name="T21" fmla="*/ 3532 h 3811"/>
              <a:gd name="T22" fmla="*/ 2274 w 2574"/>
              <a:gd name="T23" fmla="*/ 3587 h 3811"/>
              <a:gd name="T24" fmla="*/ 2310 w 2574"/>
              <a:gd name="T25" fmla="*/ 3644 h 3811"/>
              <a:gd name="T26" fmla="*/ 2342 w 2574"/>
              <a:gd name="T27" fmla="*/ 3607 h 3811"/>
              <a:gd name="T28" fmla="*/ 2295 w 2574"/>
              <a:gd name="T29" fmla="*/ 3571 h 3811"/>
              <a:gd name="T30" fmla="*/ 2359 w 2574"/>
              <a:gd name="T31" fmla="*/ 3568 h 3811"/>
              <a:gd name="T32" fmla="*/ 2403 w 2574"/>
              <a:gd name="T33" fmla="*/ 3592 h 3811"/>
              <a:gd name="T34" fmla="*/ 2413 w 2574"/>
              <a:gd name="T35" fmla="*/ 3561 h 3811"/>
              <a:gd name="T36" fmla="*/ 2407 w 2574"/>
              <a:gd name="T37" fmla="*/ 3527 h 3811"/>
              <a:gd name="T38" fmla="*/ 2417 w 2574"/>
              <a:gd name="T39" fmla="*/ 3481 h 3811"/>
              <a:gd name="T40" fmla="*/ 2468 w 2574"/>
              <a:gd name="T41" fmla="*/ 3488 h 3811"/>
              <a:gd name="T42" fmla="*/ 2515 w 2574"/>
              <a:gd name="T43" fmla="*/ 3500 h 3811"/>
              <a:gd name="T44" fmla="*/ 2563 w 2574"/>
              <a:gd name="T45" fmla="*/ 3522 h 3811"/>
              <a:gd name="T46" fmla="*/ 2535 w 2574"/>
              <a:gd name="T47" fmla="*/ 3595 h 3811"/>
              <a:gd name="T48" fmla="*/ 2500 w 2574"/>
              <a:gd name="T49" fmla="*/ 3585 h 3811"/>
              <a:gd name="T50" fmla="*/ 2468 w 2574"/>
              <a:gd name="T51" fmla="*/ 3606 h 3811"/>
              <a:gd name="T52" fmla="*/ 2492 w 2574"/>
              <a:gd name="T53" fmla="*/ 3650 h 3811"/>
              <a:gd name="T54" fmla="*/ 2473 w 2574"/>
              <a:gd name="T55" fmla="*/ 3694 h 3811"/>
              <a:gd name="T56" fmla="*/ 2464 w 2574"/>
              <a:gd name="T57" fmla="*/ 3740 h 3811"/>
              <a:gd name="T58" fmla="*/ 2448 w 2574"/>
              <a:gd name="T59" fmla="*/ 3758 h 3811"/>
              <a:gd name="T60" fmla="*/ 838 w 2574"/>
              <a:gd name="T61" fmla="*/ 885 h 3811"/>
              <a:gd name="T62" fmla="*/ 731 w 2574"/>
              <a:gd name="T63" fmla="*/ 43 h 3811"/>
              <a:gd name="T64" fmla="*/ 702 w 2574"/>
              <a:gd name="T65" fmla="*/ 498 h 3811"/>
              <a:gd name="T66" fmla="*/ 1480 w 2574"/>
              <a:gd name="T67" fmla="*/ 363 h 3811"/>
              <a:gd name="T68" fmla="*/ 1170 w 2574"/>
              <a:gd name="T69" fmla="*/ 1075 h 3811"/>
              <a:gd name="T70" fmla="*/ 1047 w 2574"/>
              <a:gd name="T71" fmla="*/ 995 h 3811"/>
              <a:gd name="T72" fmla="*/ 937 w 2574"/>
              <a:gd name="T73" fmla="*/ 895 h 3811"/>
              <a:gd name="T74" fmla="*/ 880 w 2574"/>
              <a:gd name="T75" fmla="*/ 896 h 3811"/>
              <a:gd name="T76" fmla="*/ 843 w 2574"/>
              <a:gd name="T77" fmla="*/ 865 h 3811"/>
              <a:gd name="T78" fmla="*/ 774 w 2574"/>
              <a:gd name="T79" fmla="*/ 820 h 3811"/>
              <a:gd name="T80" fmla="*/ 748 w 2574"/>
              <a:gd name="T81" fmla="*/ 798 h 3811"/>
              <a:gd name="T82" fmla="*/ 650 w 2574"/>
              <a:gd name="T83" fmla="*/ 729 h 3811"/>
              <a:gd name="T84" fmla="*/ 618 w 2574"/>
              <a:gd name="T85" fmla="*/ 709 h 3811"/>
              <a:gd name="T86" fmla="*/ 587 w 2574"/>
              <a:gd name="T87" fmla="*/ 708 h 3811"/>
              <a:gd name="T88" fmla="*/ 457 w 2574"/>
              <a:gd name="T89" fmla="*/ 699 h 3811"/>
              <a:gd name="T90" fmla="*/ 430 w 2574"/>
              <a:gd name="T91" fmla="*/ 672 h 3811"/>
              <a:gd name="T92" fmla="*/ 393 w 2574"/>
              <a:gd name="T93" fmla="*/ 673 h 3811"/>
              <a:gd name="T94" fmla="*/ 364 w 2574"/>
              <a:gd name="T95" fmla="*/ 766 h 3811"/>
              <a:gd name="T96" fmla="*/ 444 w 2574"/>
              <a:gd name="T97" fmla="*/ 780 h 3811"/>
              <a:gd name="T98" fmla="*/ 316 w 2574"/>
              <a:gd name="T99" fmla="*/ 828 h 3811"/>
              <a:gd name="T100" fmla="*/ 267 w 2574"/>
              <a:gd name="T101" fmla="*/ 799 h 3811"/>
              <a:gd name="T102" fmla="*/ 222 w 2574"/>
              <a:gd name="T103" fmla="*/ 821 h 3811"/>
              <a:gd name="T104" fmla="*/ 1 w 2574"/>
              <a:gd name="T105" fmla="*/ 538 h 3811"/>
              <a:gd name="T106" fmla="*/ 26 w 2574"/>
              <a:gd name="T107" fmla="*/ 287 h 3811"/>
              <a:gd name="T108" fmla="*/ 2499 w 2574"/>
              <a:gd name="T109" fmla="*/ 3673 h 3811"/>
              <a:gd name="T110" fmla="*/ 2563 w 2574"/>
              <a:gd name="T111" fmla="*/ 3438 h 3811"/>
              <a:gd name="T112" fmla="*/ 2445 w 2574"/>
              <a:gd name="T113" fmla="*/ 3369 h 3811"/>
              <a:gd name="T114" fmla="*/ 2459 w 2574"/>
              <a:gd name="T115" fmla="*/ 3320 h 3811"/>
              <a:gd name="T116" fmla="*/ 2513 w 2574"/>
              <a:gd name="T117" fmla="*/ 3297 h 3811"/>
              <a:gd name="T118" fmla="*/ 2510 w 2574"/>
              <a:gd name="T119" fmla="*/ 3334 h 3811"/>
              <a:gd name="T120" fmla="*/ 2484 w 2574"/>
              <a:gd name="T121" fmla="*/ 3396 h 3811"/>
              <a:gd name="T122" fmla="*/ 2529 w 2574"/>
              <a:gd name="T123" fmla="*/ 3238 h 3811"/>
              <a:gd name="T124" fmla="*/ 2542 w 2574"/>
              <a:gd name="T125" fmla="*/ 3202 h 3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74" h="3811">
                <a:moveTo>
                  <a:pt x="2379" y="3809"/>
                </a:moveTo>
                <a:lnTo>
                  <a:pt x="2380" y="3809"/>
                </a:lnTo>
                <a:lnTo>
                  <a:pt x="2381" y="3809"/>
                </a:lnTo>
                <a:lnTo>
                  <a:pt x="2382" y="3809"/>
                </a:lnTo>
                <a:lnTo>
                  <a:pt x="2382" y="3810"/>
                </a:lnTo>
                <a:lnTo>
                  <a:pt x="2384" y="3810"/>
                </a:lnTo>
                <a:lnTo>
                  <a:pt x="2382" y="3810"/>
                </a:lnTo>
                <a:lnTo>
                  <a:pt x="2382" y="3811"/>
                </a:lnTo>
                <a:lnTo>
                  <a:pt x="2381" y="3810"/>
                </a:lnTo>
                <a:lnTo>
                  <a:pt x="2380" y="3810"/>
                </a:lnTo>
                <a:lnTo>
                  <a:pt x="2379" y="3810"/>
                </a:lnTo>
                <a:lnTo>
                  <a:pt x="2379" y="3809"/>
                </a:lnTo>
                <a:close/>
                <a:moveTo>
                  <a:pt x="2360" y="3804"/>
                </a:moveTo>
                <a:lnTo>
                  <a:pt x="2359" y="3804"/>
                </a:lnTo>
                <a:lnTo>
                  <a:pt x="2358" y="3804"/>
                </a:lnTo>
                <a:lnTo>
                  <a:pt x="2357" y="3804"/>
                </a:lnTo>
                <a:lnTo>
                  <a:pt x="2355" y="3805"/>
                </a:lnTo>
                <a:lnTo>
                  <a:pt x="2354" y="3805"/>
                </a:lnTo>
                <a:lnTo>
                  <a:pt x="2354" y="3804"/>
                </a:lnTo>
                <a:lnTo>
                  <a:pt x="2354" y="3803"/>
                </a:lnTo>
                <a:lnTo>
                  <a:pt x="2353" y="3803"/>
                </a:lnTo>
                <a:lnTo>
                  <a:pt x="2353" y="3802"/>
                </a:lnTo>
                <a:lnTo>
                  <a:pt x="2354" y="3802"/>
                </a:lnTo>
                <a:lnTo>
                  <a:pt x="2354" y="3803"/>
                </a:lnTo>
                <a:lnTo>
                  <a:pt x="2355" y="3803"/>
                </a:lnTo>
                <a:lnTo>
                  <a:pt x="2357" y="3802"/>
                </a:lnTo>
                <a:lnTo>
                  <a:pt x="2357" y="3803"/>
                </a:lnTo>
                <a:lnTo>
                  <a:pt x="2358" y="3803"/>
                </a:lnTo>
                <a:lnTo>
                  <a:pt x="2358" y="3802"/>
                </a:lnTo>
                <a:lnTo>
                  <a:pt x="2359" y="3802"/>
                </a:lnTo>
                <a:lnTo>
                  <a:pt x="2359" y="3803"/>
                </a:lnTo>
                <a:lnTo>
                  <a:pt x="2360" y="3803"/>
                </a:lnTo>
                <a:lnTo>
                  <a:pt x="2361" y="3803"/>
                </a:lnTo>
                <a:lnTo>
                  <a:pt x="2363" y="3803"/>
                </a:lnTo>
                <a:lnTo>
                  <a:pt x="2363" y="3804"/>
                </a:lnTo>
                <a:lnTo>
                  <a:pt x="2363" y="3805"/>
                </a:lnTo>
                <a:lnTo>
                  <a:pt x="2361" y="3804"/>
                </a:lnTo>
                <a:lnTo>
                  <a:pt x="2360" y="3804"/>
                </a:lnTo>
                <a:close/>
                <a:moveTo>
                  <a:pt x="2403" y="3781"/>
                </a:moveTo>
                <a:lnTo>
                  <a:pt x="2403" y="3779"/>
                </a:lnTo>
                <a:lnTo>
                  <a:pt x="2403" y="3781"/>
                </a:lnTo>
                <a:close/>
                <a:moveTo>
                  <a:pt x="2370" y="3782"/>
                </a:moveTo>
                <a:lnTo>
                  <a:pt x="2370" y="3779"/>
                </a:lnTo>
                <a:lnTo>
                  <a:pt x="2371" y="3779"/>
                </a:lnTo>
                <a:lnTo>
                  <a:pt x="2371" y="3778"/>
                </a:lnTo>
                <a:lnTo>
                  <a:pt x="2373" y="3778"/>
                </a:lnTo>
                <a:lnTo>
                  <a:pt x="2373" y="3777"/>
                </a:lnTo>
                <a:lnTo>
                  <a:pt x="2374" y="3777"/>
                </a:lnTo>
                <a:lnTo>
                  <a:pt x="2374" y="3776"/>
                </a:lnTo>
                <a:lnTo>
                  <a:pt x="2375" y="3774"/>
                </a:lnTo>
                <a:lnTo>
                  <a:pt x="2375" y="3773"/>
                </a:lnTo>
                <a:lnTo>
                  <a:pt x="2376" y="3773"/>
                </a:lnTo>
                <a:lnTo>
                  <a:pt x="2377" y="3774"/>
                </a:lnTo>
                <a:lnTo>
                  <a:pt x="2379" y="3776"/>
                </a:lnTo>
                <a:lnTo>
                  <a:pt x="2380" y="3776"/>
                </a:lnTo>
                <a:lnTo>
                  <a:pt x="2380" y="3777"/>
                </a:lnTo>
                <a:lnTo>
                  <a:pt x="2379" y="3778"/>
                </a:lnTo>
                <a:lnTo>
                  <a:pt x="2380" y="3778"/>
                </a:lnTo>
                <a:lnTo>
                  <a:pt x="2379" y="3778"/>
                </a:lnTo>
                <a:lnTo>
                  <a:pt x="2379" y="3779"/>
                </a:lnTo>
                <a:lnTo>
                  <a:pt x="2379" y="3781"/>
                </a:lnTo>
                <a:lnTo>
                  <a:pt x="2377" y="3781"/>
                </a:lnTo>
                <a:lnTo>
                  <a:pt x="2376" y="3781"/>
                </a:lnTo>
                <a:lnTo>
                  <a:pt x="2375" y="3781"/>
                </a:lnTo>
                <a:lnTo>
                  <a:pt x="2375" y="3782"/>
                </a:lnTo>
                <a:lnTo>
                  <a:pt x="2374" y="3782"/>
                </a:lnTo>
                <a:lnTo>
                  <a:pt x="2374" y="3783"/>
                </a:lnTo>
                <a:lnTo>
                  <a:pt x="2373" y="3783"/>
                </a:lnTo>
                <a:lnTo>
                  <a:pt x="2371" y="3783"/>
                </a:lnTo>
                <a:lnTo>
                  <a:pt x="2371" y="3782"/>
                </a:lnTo>
                <a:lnTo>
                  <a:pt x="2370" y="3782"/>
                </a:lnTo>
                <a:close/>
                <a:moveTo>
                  <a:pt x="2397" y="3776"/>
                </a:moveTo>
                <a:lnTo>
                  <a:pt x="2397" y="3774"/>
                </a:lnTo>
                <a:lnTo>
                  <a:pt x="2396" y="3774"/>
                </a:lnTo>
                <a:lnTo>
                  <a:pt x="2396" y="3776"/>
                </a:lnTo>
                <a:lnTo>
                  <a:pt x="2395" y="3774"/>
                </a:lnTo>
                <a:lnTo>
                  <a:pt x="2395" y="3773"/>
                </a:lnTo>
                <a:lnTo>
                  <a:pt x="2393" y="3773"/>
                </a:lnTo>
                <a:lnTo>
                  <a:pt x="2392" y="3773"/>
                </a:lnTo>
                <a:lnTo>
                  <a:pt x="2392" y="3774"/>
                </a:lnTo>
                <a:lnTo>
                  <a:pt x="2391" y="3774"/>
                </a:lnTo>
                <a:lnTo>
                  <a:pt x="2391" y="3773"/>
                </a:lnTo>
                <a:lnTo>
                  <a:pt x="2391" y="3772"/>
                </a:lnTo>
                <a:lnTo>
                  <a:pt x="2391" y="3771"/>
                </a:lnTo>
                <a:lnTo>
                  <a:pt x="2391" y="3770"/>
                </a:lnTo>
                <a:lnTo>
                  <a:pt x="2392" y="3770"/>
                </a:lnTo>
                <a:lnTo>
                  <a:pt x="2392" y="3771"/>
                </a:lnTo>
                <a:lnTo>
                  <a:pt x="2393" y="3771"/>
                </a:lnTo>
                <a:lnTo>
                  <a:pt x="2393" y="3772"/>
                </a:lnTo>
                <a:lnTo>
                  <a:pt x="2395" y="3772"/>
                </a:lnTo>
                <a:lnTo>
                  <a:pt x="2396" y="3772"/>
                </a:lnTo>
                <a:lnTo>
                  <a:pt x="2397" y="3772"/>
                </a:lnTo>
                <a:lnTo>
                  <a:pt x="2397" y="3773"/>
                </a:lnTo>
                <a:lnTo>
                  <a:pt x="2398" y="3773"/>
                </a:lnTo>
                <a:lnTo>
                  <a:pt x="2400" y="3773"/>
                </a:lnTo>
                <a:lnTo>
                  <a:pt x="2400" y="3774"/>
                </a:lnTo>
                <a:lnTo>
                  <a:pt x="2401" y="3774"/>
                </a:lnTo>
                <a:lnTo>
                  <a:pt x="2401" y="3776"/>
                </a:lnTo>
                <a:lnTo>
                  <a:pt x="2400" y="3776"/>
                </a:lnTo>
                <a:lnTo>
                  <a:pt x="2398" y="3777"/>
                </a:lnTo>
                <a:lnTo>
                  <a:pt x="2397" y="3777"/>
                </a:lnTo>
                <a:lnTo>
                  <a:pt x="2397" y="3776"/>
                </a:lnTo>
                <a:close/>
                <a:moveTo>
                  <a:pt x="2365" y="3774"/>
                </a:moveTo>
                <a:lnTo>
                  <a:pt x="2365" y="3773"/>
                </a:lnTo>
                <a:lnTo>
                  <a:pt x="2365" y="3772"/>
                </a:lnTo>
                <a:lnTo>
                  <a:pt x="2366" y="3772"/>
                </a:lnTo>
                <a:lnTo>
                  <a:pt x="2368" y="3772"/>
                </a:lnTo>
                <a:lnTo>
                  <a:pt x="2369" y="3772"/>
                </a:lnTo>
                <a:lnTo>
                  <a:pt x="2370" y="3771"/>
                </a:lnTo>
                <a:lnTo>
                  <a:pt x="2371" y="3772"/>
                </a:lnTo>
                <a:lnTo>
                  <a:pt x="2373" y="3772"/>
                </a:lnTo>
                <a:lnTo>
                  <a:pt x="2374" y="3772"/>
                </a:lnTo>
                <a:lnTo>
                  <a:pt x="2374" y="3773"/>
                </a:lnTo>
                <a:lnTo>
                  <a:pt x="2373" y="3772"/>
                </a:lnTo>
                <a:lnTo>
                  <a:pt x="2373" y="3773"/>
                </a:lnTo>
                <a:lnTo>
                  <a:pt x="2371" y="3773"/>
                </a:lnTo>
                <a:lnTo>
                  <a:pt x="2370" y="3773"/>
                </a:lnTo>
                <a:lnTo>
                  <a:pt x="2369" y="3774"/>
                </a:lnTo>
                <a:lnTo>
                  <a:pt x="2368" y="3774"/>
                </a:lnTo>
                <a:lnTo>
                  <a:pt x="2366" y="3774"/>
                </a:lnTo>
                <a:lnTo>
                  <a:pt x="2368" y="3774"/>
                </a:lnTo>
                <a:lnTo>
                  <a:pt x="2366" y="3776"/>
                </a:lnTo>
                <a:lnTo>
                  <a:pt x="2365" y="3774"/>
                </a:lnTo>
                <a:close/>
                <a:moveTo>
                  <a:pt x="2363" y="3756"/>
                </a:moveTo>
                <a:lnTo>
                  <a:pt x="2361" y="3756"/>
                </a:lnTo>
                <a:lnTo>
                  <a:pt x="2363" y="3755"/>
                </a:lnTo>
                <a:lnTo>
                  <a:pt x="2363" y="3756"/>
                </a:lnTo>
                <a:close/>
                <a:moveTo>
                  <a:pt x="2275" y="3733"/>
                </a:moveTo>
                <a:lnTo>
                  <a:pt x="2275" y="3731"/>
                </a:lnTo>
                <a:lnTo>
                  <a:pt x="2277" y="3731"/>
                </a:lnTo>
                <a:lnTo>
                  <a:pt x="2275" y="3730"/>
                </a:lnTo>
                <a:lnTo>
                  <a:pt x="2275" y="3729"/>
                </a:lnTo>
                <a:lnTo>
                  <a:pt x="2277" y="3729"/>
                </a:lnTo>
                <a:lnTo>
                  <a:pt x="2278" y="3729"/>
                </a:lnTo>
                <a:lnTo>
                  <a:pt x="2279" y="3729"/>
                </a:lnTo>
                <a:lnTo>
                  <a:pt x="2280" y="3729"/>
                </a:lnTo>
                <a:lnTo>
                  <a:pt x="2280" y="3731"/>
                </a:lnTo>
                <a:lnTo>
                  <a:pt x="2279" y="3733"/>
                </a:lnTo>
                <a:lnTo>
                  <a:pt x="2278" y="3733"/>
                </a:lnTo>
                <a:lnTo>
                  <a:pt x="2277" y="3733"/>
                </a:lnTo>
                <a:lnTo>
                  <a:pt x="2275" y="3733"/>
                </a:lnTo>
                <a:close/>
                <a:moveTo>
                  <a:pt x="2417" y="3774"/>
                </a:moveTo>
                <a:lnTo>
                  <a:pt x="2417" y="3773"/>
                </a:lnTo>
                <a:lnTo>
                  <a:pt x="2416" y="3773"/>
                </a:lnTo>
                <a:lnTo>
                  <a:pt x="2414" y="3772"/>
                </a:lnTo>
                <a:lnTo>
                  <a:pt x="2413" y="3772"/>
                </a:lnTo>
                <a:lnTo>
                  <a:pt x="2412" y="3772"/>
                </a:lnTo>
                <a:lnTo>
                  <a:pt x="2412" y="3771"/>
                </a:lnTo>
                <a:lnTo>
                  <a:pt x="2412" y="3770"/>
                </a:lnTo>
                <a:lnTo>
                  <a:pt x="2411" y="3770"/>
                </a:lnTo>
                <a:lnTo>
                  <a:pt x="2411" y="3771"/>
                </a:lnTo>
                <a:lnTo>
                  <a:pt x="2409" y="3771"/>
                </a:lnTo>
                <a:lnTo>
                  <a:pt x="2408" y="3771"/>
                </a:lnTo>
                <a:lnTo>
                  <a:pt x="2407" y="3771"/>
                </a:lnTo>
                <a:lnTo>
                  <a:pt x="2406" y="3771"/>
                </a:lnTo>
                <a:lnTo>
                  <a:pt x="2405" y="3771"/>
                </a:lnTo>
                <a:lnTo>
                  <a:pt x="2405" y="3770"/>
                </a:lnTo>
                <a:lnTo>
                  <a:pt x="2403" y="3770"/>
                </a:lnTo>
                <a:lnTo>
                  <a:pt x="2403" y="3768"/>
                </a:lnTo>
                <a:lnTo>
                  <a:pt x="2403" y="3767"/>
                </a:lnTo>
                <a:lnTo>
                  <a:pt x="2402" y="3767"/>
                </a:lnTo>
                <a:lnTo>
                  <a:pt x="2403" y="3767"/>
                </a:lnTo>
                <a:lnTo>
                  <a:pt x="2403" y="3766"/>
                </a:lnTo>
                <a:lnTo>
                  <a:pt x="2402" y="3766"/>
                </a:lnTo>
                <a:lnTo>
                  <a:pt x="2402" y="3765"/>
                </a:lnTo>
                <a:lnTo>
                  <a:pt x="2401" y="3765"/>
                </a:lnTo>
                <a:lnTo>
                  <a:pt x="2400" y="3765"/>
                </a:lnTo>
                <a:lnTo>
                  <a:pt x="2400" y="3766"/>
                </a:lnTo>
                <a:lnTo>
                  <a:pt x="2400" y="3765"/>
                </a:lnTo>
                <a:lnTo>
                  <a:pt x="2400" y="3763"/>
                </a:lnTo>
                <a:lnTo>
                  <a:pt x="2398" y="3763"/>
                </a:lnTo>
                <a:lnTo>
                  <a:pt x="2397" y="3763"/>
                </a:lnTo>
                <a:lnTo>
                  <a:pt x="2397" y="3762"/>
                </a:lnTo>
                <a:lnTo>
                  <a:pt x="2398" y="3762"/>
                </a:lnTo>
                <a:lnTo>
                  <a:pt x="2398" y="3761"/>
                </a:lnTo>
                <a:lnTo>
                  <a:pt x="2397" y="3761"/>
                </a:lnTo>
                <a:lnTo>
                  <a:pt x="2397" y="3760"/>
                </a:lnTo>
                <a:lnTo>
                  <a:pt x="2395" y="3760"/>
                </a:lnTo>
                <a:lnTo>
                  <a:pt x="2393" y="3761"/>
                </a:lnTo>
                <a:lnTo>
                  <a:pt x="2393" y="3762"/>
                </a:lnTo>
                <a:lnTo>
                  <a:pt x="2392" y="3762"/>
                </a:lnTo>
                <a:lnTo>
                  <a:pt x="2392" y="3763"/>
                </a:lnTo>
                <a:lnTo>
                  <a:pt x="2391" y="3765"/>
                </a:lnTo>
                <a:lnTo>
                  <a:pt x="2390" y="3765"/>
                </a:lnTo>
                <a:lnTo>
                  <a:pt x="2390" y="3763"/>
                </a:lnTo>
                <a:lnTo>
                  <a:pt x="2391" y="3763"/>
                </a:lnTo>
                <a:lnTo>
                  <a:pt x="2391" y="3762"/>
                </a:lnTo>
                <a:lnTo>
                  <a:pt x="2392" y="3762"/>
                </a:lnTo>
                <a:lnTo>
                  <a:pt x="2392" y="3761"/>
                </a:lnTo>
                <a:lnTo>
                  <a:pt x="2391" y="3761"/>
                </a:lnTo>
                <a:lnTo>
                  <a:pt x="2391" y="3760"/>
                </a:lnTo>
                <a:lnTo>
                  <a:pt x="2390" y="3760"/>
                </a:lnTo>
                <a:lnTo>
                  <a:pt x="2389" y="3760"/>
                </a:lnTo>
                <a:lnTo>
                  <a:pt x="2387" y="3760"/>
                </a:lnTo>
                <a:lnTo>
                  <a:pt x="2386" y="3760"/>
                </a:lnTo>
                <a:lnTo>
                  <a:pt x="2386" y="3761"/>
                </a:lnTo>
                <a:lnTo>
                  <a:pt x="2387" y="3761"/>
                </a:lnTo>
                <a:lnTo>
                  <a:pt x="2387" y="3762"/>
                </a:lnTo>
                <a:lnTo>
                  <a:pt x="2387" y="3763"/>
                </a:lnTo>
                <a:lnTo>
                  <a:pt x="2387" y="3765"/>
                </a:lnTo>
                <a:lnTo>
                  <a:pt x="2386" y="3765"/>
                </a:lnTo>
                <a:lnTo>
                  <a:pt x="2385" y="3766"/>
                </a:lnTo>
                <a:lnTo>
                  <a:pt x="2385" y="3767"/>
                </a:lnTo>
                <a:lnTo>
                  <a:pt x="2384" y="3767"/>
                </a:lnTo>
                <a:lnTo>
                  <a:pt x="2384" y="3766"/>
                </a:lnTo>
                <a:lnTo>
                  <a:pt x="2385" y="3766"/>
                </a:lnTo>
                <a:lnTo>
                  <a:pt x="2385" y="3765"/>
                </a:lnTo>
                <a:lnTo>
                  <a:pt x="2385" y="3763"/>
                </a:lnTo>
                <a:lnTo>
                  <a:pt x="2386" y="3762"/>
                </a:lnTo>
                <a:lnTo>
                  <a:pt x="2386" y="3761"/>
                </a:lnTo>
                <a:lnTo>
                  <a:pt x="2385" y="3761"/>
                </a:lnTo>
                <a:lnTo>
                  <a:pt x="2384" y="3762"/>
                </a:lnTo>
                <a:lnTo>
                  <a:pt x="2382" y="3762"/>
                </a:lnTo>
                <a:lnTo>
                  <a:pt x="2382" y="3763"/>
                </a:lnTo>
                <a:lnTo>
                  <a:pt x="2382" y="3765"/>
                </a:lnTo>
                <a:lnTo>
                  <a:pt x="2381" y="3766"/>
                </a:lnTo>
                <a:lnTo>
                  <a:pt x="2381" y="3765"/>
                </a:lnTo>
                <a:lnTo>
                  <a:pt x="2380" y="3765"/>
                </a:lnTo>
                <a:lnTo>
                  <a:pt x="2379" y="3763"/>
                </a:lnTo>
                <a:lnTo>
                  <a:pt x="2377" y="3762"/>
                </a:lnTo>
                <a:lnTo>
                  <a:pt x="2376" y="3762"/>
                </a:lnTo>
                <a:lnTo>
                  <a:pt x="2376" y="3763"/>
                </a:lnTo>
                <a:lnTo>
                  <a:pt x="2375" y="3762"/>
                </a:lnTo>
                <a:lnTo>
                  <a:pt x="2374" y="3762"/>
                </a:lnTo>
                <a:lnTo>
                  <a:pt x="2373" y="3762"/>
                </a:lnTo>
                <a:lnTo>
                  <a:pt x="2373" y="3761"/>
                </a:lnTo>
                <a:lnTo>
                  <a:pt x="2371" y="3761"/>
                </a:lnTo>
                <a:lnTo>
                  <a:pt x="2371" y="3760"/>
                </a:lnTo>
                <a:lnTo>
                  <a:pt x="2371" y="3758"/>
                </a:lnTo>
                <a:lnTo>
                  <a:pt x="2373" y="3760"/>
                </a:lnTo>
                <a:lnTo>
                  <a:pt x="2374" y="3760"/>
                </a:lnTo>
                <a:lnTo>
                  <a:pt x="2374" y="3758"/>
                </a:lnTo>
                <a:lnTo>
                  <a:pt x="2375" y="3758"/>
                </a:lnTo>
                <a:lnTo>
                  <a:pt x="2374" y="3758"/>
                </a:lnTo>
                <a:lnTo>
                  <a:pt x="2374" y="3757"/>
                </a:lnTo>
                <a:lnTo>
                  <a:pt x="2375" y="3757"/>
                </a:lnTo>
                <a:lnTo>
                  <a:pt x="2374" y="3756"/>
                </a:lnTo>
                <a:lnTo>
                  <a:pt x="2373" y="3756"/>
                </a:lnTo>
                <a:lnTo>
                  <a:pt x="2371" y="3755"/>
                </a:lnTo>
                <a:lnTo>
                  <a:pt x="2370" y="3754"/>
                </a:lnTo>
                <a:lnTo>
                  <a:pt x="2369" y="3754"/>
                </a:lnTo>
                <a:lnTo>
                  <a:pt x="2368" y="3754"/>
                </a:lnTo>
                <a:lnTo>
                  <a:pt x="2368" y="3755"/>
                </a:lnTo>
                <a:lnTo>
                  <a:pt x="2366" y="3755"/>
                </a:lnTo>
                <a:lnTo>
                  <a:pt x="2365" y="3755"/>
                </a:lnTo>
                <a:lnTo>
                  <a:pt x="2364" y="3755"/>
                </a:lnTo>
                <a:lnTo>
                  <a:pt x="2363" y="3755"/>
                </a:lnTo>
                <a:lnTo>
                  <a:pt x="2361" y="3755"/>
                </a:lnTo>
                <a:lnTo>
                  <a:pt x="2360" y="3755"/>
                </a:lnTo>
                <a:lnTo>
                  <a:pt x="2359" y="3755"/>
                </a:lnTo>
                <a:lnTo>
                  <a:pt x="2357" y="3755"/>
                </a:lnTo>
                <a:lnTo>
                  <a:pt x="2355" y="3755"/>
                </a:lnTo>
                <a:lnTo>
                  <a:pt x="2354" y="3755"/>
                </a:lnTo>
                <a:lnTo>
                  <a:pt x="2354" y="3756"/>
                </a:lnTo>
                <a:lnTo>
                  <a:pt x="2353" y="3756"/>
                </a:lnTo>
                <a:lnTo>
                  <a:pt x="2352" y="3757"/>
                </a:lnTo>
                <a:lnTo>
                  <a:pt x="2350" y="3758"/>
                </a:lnTo>
                <a:lnTo>
                  <a:pt x="2350" y="3760"/>
                </a:lnTo>
                <a:lnTo>
                  <a:pt x="2350" y="3761"/>
                </a:lnTo>
                <a:lnTo>
                  <a:pt x="2349" y="3761"/>
                </a:lnTo>
                <a:lnTo>
                  <a:pt x="2348" y="3761"/>
                </a:lnTo>
                <a:lnTo>
                  <a:pt x="2347" y="3762"/>
                </a:lnTo>
                <a:lnTo>
                  <a:pt x="2347" y="3761"/>
                </a:lnTo>
                <a:lnTo>
                  <a:pt x="2345" y="3761"/>
                </a:lnTo>
                <a:lnTo>
                  <a:pt x="2344" y="3760"/>
                </a:lnTo>
                <a:lnTo>
                  <a:pt x="2343" y="3760"/>
                </a:lnTo>
                <a:lnTo>
                  <a:pt x="2342" y="3760"/>
                </a:lnTo>
                <a:lnTo>
                  <a:pt x="2341" y="3760"/>
                </a:lnTo>
                <a:lnTo>
                  <a:pt x="2339" y="3760"/>
                </a:lnTo>
                <a:lnTo>
                  <a:pt x="2338" y="3758"/>
                </a:lnTo>
                <a:lnTo>
                  <a:pt x="2337" y="3758"/>
                </a:lnTo>
                <a:lnTo>
                  <a:pt x="2337" y="3757"/>
                </a:lnTo>
                <a:lnTo>
                  <a:pt x="2337" y="3756"/>
                </a:lnTo>
                <a:lnTo>
                  <a:pt x="2336" y="3755"/>
                </a:lnTo>
                <a:lnTo>
                  <a:pt x="2336" y="3754"/>
                </a:lnTo>
                <a:lnTo>
                  <a:pt x="2336" y="3752"/>
                </a:lnTo>
                <a:lnTo>
                  <a:pt x="2334" y="3751"/>
                </a:lnTo>
                <a:lnTo>
                  <a:pt x="2334" y="3750"/>
                </a:lnTo>
                <a:lnTo>
                  <a:pt x="2334" y="3749"/>
                </a:lnTo>
                <a:lnTo>
                  <a:pt x="2334" y="3746"/>
                </a:lnTo>
                <a:lnTo>
                  <a:pt x="2336" y="3745"/>
                </a:lnTo>
                <a:lnTo>
                  <a:pt x="2336" y="3744"/>
                </a:lnTo>
                <a:lnTo>
                  <a:pt x="2336" y="3742"/>
                </a:lnTo>
                <a:lnTo>
                  <a:pt x="2334" y="3742"/>
                </a:lnTo>
                <a:lnTo>
                  <a:pt x="2334" y="3744"/>
                </a:lnTo>
                <a:lnTo>
                  <a:pt x="2333" y="3744"/>
                </a:lnTo>
                <a:lnTo>
                  <a:pt x="2333" y="3742"/>
                </a:lnTo>
                <a:lnTo>
                  <a:pt x="2332" y="3742"/>
                </a:lnTo>
                <a:lnTo>
                  <a:pt x="2331" y="3742"/>
                </a:lnTo>
                <a:lnTo>
                  <a:pt x="2331" y="3741"/>
                </a:lnTo>
                <a:lnTo>
                  <a:pt x="2331" y="3740"/>
                </a:lnTo>
                <a:lnTo>
                  <a:pt x="2329" y="3740"/>
                </a:lnTo>
                <a:lnTo>
                  <a:pt x="2328" y="3740"/>
                </a:lnTo>
                <a:lnTo>
                  <a:pt x="2328" y="3739"/>
                </a:lnTo>
                <a:lnTo>
                  <a:pt x="2327" y="3739"/>
                </a:lnTo>
                <a:lnTo>
                  <a:pt x="2326" y="3740"/>
                </a:lnTo>
                <a:lnTo>
                  <a:pt x="2326" y="3739"/>
                </a:lnTo>
                <a:lnTo>
                  <a:pt x="2325" y="3739"/>
                </a:lnTo>
                <a:lnTo>
                  <a:pt x="2325" y="3738"/>
                </a:lnTo>
                <a:lnTo>
                  <a:pt x="2325" y="3739"/>
                </a:lnTo>
                <a:lnTo>
                  <a:pt x="2323" y="3738"/>
                </a:lnTo>
                <a:lnTo>
                  <a:pt x="2323" y="3736"/>
                </a:lnTo>
                <a:lnTo>
                  <a:pt x="2322" y="3735"/>
                </a:lnTo>
                <a:lnTo>
                  <a:pt x="2322" y="3736"/>
                </a:lnTo>
                <a:lnTo>
                  <a:pt x="2321" y="3736"/>
                </a:lnTo>
                <a:lnTo>
                  <a:pt x="2320" y="3736"/>
                </a:lnTo>
                <a:lnTo>
                  <a:pt x="2320" y="3738"/>
                </a:lnTo>
                <a:lnTo>
                  <a:pt x="2318" y="3738"/>
                </a:lnTo>
                <a:lnTo>
                  <a:pt x="2318" y="3739"/>
                </a:lnTo>
                <a:lnTo>
                  <a:pt x="2318" y="3740"/>
                </a:lnTo>
                <a:lnTo>
                  <a:pt x="2320" y="3740"/>
                </a:lnTo>
                <a:lnTo>
                  <a:pt x="2320" y="3741"/>
                </a:lnTo>
                <a:lnTo>
                  <a:pt x="2320" y="3742"/>
                </a:lnTo>
                <a:lnTo>
                  <a:pt x="2320" y="3744"/>
                </a:lnTo>
                <a:lnTo>
                  <a:pt x="2320" y="3745"/>
                </a:lnTo>
                <a:lnTo>
                  <a:pt x="2318" y="3746"/>
                </a:lnTo>
                <a:lnTo>
                  <a:pt x="2320" y="3746"/>
                </a:lnTo>
                <a:lnTo>
                  <a:pt x="2320" y="3747"/>
                </a:lnTo>
                <a:lnTo>
                  <a:pt x="2318" y="3747"/>
                </a:lnTo>
                <a:lnTo>
                  <a:pt x="2317" y="3747"/>
                </a:lnTo>
                <a:lnTo>
                  <a:pt x="2317" y="3749"/>
                </a:lnTo>
                <a:lnTo>
                  <a:pt x="2317" y="3750"/>
                </a:lnTo>
                <a:lnTo>
                  <a:pt x="2317" y="3751"/>
                </a:lnTo>
                <a:lnTo>
                  <a:pt x="2317" y="3752"/>
                </a:lnTo>
                <a:lnTo>
                  <a:pt x="2316" y="3752"/>
                </a:lnTo>
                <a:lnTo>
                  <a:pt x="2316" y="3751"/>
                </a:lnTo>
                <a:lnTo>
                  <a:pt x="2316" y="3750"/>
                </a:lnTo>
                <a:lnTo>
                  <a:pt x="2316" y="3749"/>
                </a:lnTo>
                <a:lnTo>
                  <a:pt x="2316" y="3747"/>
                </a:lnTo>
                <a:lnTo>
                  <a:pt x="2315" y="3747"/>
                </a:lnTo>
                <a:lnTo>
                  <a:pt x="2313" y="3747"/>
                </a:lnTo>
                <a:lnTo>
                  <a:pt x="2313" y="3749"/>
                </a:lnTo>
                <a:lnTo>
                  <a:pt x="2313" y="3747"/>
                </a:lnTo>
                <a:lnTo>
                  <a:pt x="2312" y="3747"/>
                </a:lnTo>
                <a:lnTo>
                  <a:pt x="2312" y="3746"/>
                </a:lnTo>
                <a:lnTo>
                  <a:pt x="2311" y="3746"/>
                </a:lnTo>
                <a:lnTo>
                  <a:pt x="2310" y="3746"/>
                </a:lnTo>
                <a:lnTo>
                  <a:pt x="2309" y="3745"/>
                </a:lnTo>
                <a:lnTo>
                  <a:pt x="2307" y="3745"/>
                </a:lnTo>
                <a:lnTo>
                  <a:pt x="2307" y="3744"/>
                </a:lnTo>
                <a:lnTo>
                  <a:pt x="2307" y="3742"/>
                </a:lnTo>
                <a:lnTo>
                  <a:pt x="2306" y="3742"/>
                </a:lnTo>
                <a:lnTo>
                  <a:pt x="2305" y="3741"/>
                </a:lnTo>
                <a:lnTo>
                  <a:pt x="2304" y="3740"/>
                </a:lnTo>
                <a:lnTo>
                  <a:pt x="2304" y="3739"/>
                </a:lnTo>
                <a:lnTo>
                  <a:pt x="2305" y="3739"/>
                </a:lnTo>
                <a:lnTo>
                  <a:pt x="2304" y="3738"/>
                </a:lnTo>
                <a:lnTo>
                  <a:pt x="2304" y="3739"/>
                </a:lnTo>
                <a:lnTo>
                  <a:pt x="2302" y="3739"/>
                </a:lnTo>
                <a:lnTo>
                  <a:pt x="2302" y="3740"/>
                </a:lnTo>
                <a:lnTo>
                  <a:pt x="2302" y="3741"/>
                </a:lnTo>
                <a:lnTo>
                  <a:pt x="2301" y="3741"/>
                </a:lnTo>
                <a:lnTo>
                  <a:pt x="2301" y="3742"/>
                </a:lnTo>
                <a:lnTo>
                  <a:pt x="2300" y="3742"/>
                </a:lnTo>
                <a:lnTo>
                  <a:pt x="2300" y="3741"/>
                </a:lnTo>
                <a:lnTo>
                  <a:pt x="2300" y="3742"/>
                </a:lnTo>
                <a:lnTo>
                  <a:pt x="2299" y="3744"/>
                </a:lnTo>
                <a:lnTo>
                  <a:pt x="2299" y="3745"/>
                </a:lnTo>
                <a:lnTo>
                  <a:pt x="2300" y="3745"/>
                </a:lnTo>
                <a:lnTo>
                  <a:pt x="2299" y="3745"/>
                </a:lnTo>
                <a:lnTo>
                  <a:pt x="2299" y="3746"/>
                </a:lnTo>
                <a:lnTo>
                  <a:pt x="2297" y="3746"/>
                </a:lnTo>
                <a:lnTo>
                  <a:pt x="2297" y="3747"/>
                </a:lnTo>
                <a:lnTo>
                  <a:pt x="2296" y="3747"/>
                </a:lnTo>
                <a:lnTo>
                  <a:pt x="2295" y="3749"/>
                </a:lnTo>
                <a:lnTo>
                  <a:pt x="2294" y="3749"/>
                </a:lnTo>
                <a:lnTo>
                  <a:pt x="2293" y="3750"/>
                </a:lnTo>
                <a:lnTo>
                  <a:pt x="2291" y="3750"/>
                </a:lnTo>
                <a:lnTo>
                  <a:pt x="2290" y="3750"/>
                </a:lnTo>
                <a:lnTo>
                  <a:pt x="2290" y="3751"/>
                </a:lnTo>
                <a:lnTo>
                  <a:pt x="2289" y="3751"/>
                </a:lnTo>
                <a:lnTo>
                  <a:pt x="2289" y="3752"/>
                </a:lnTo>
                <a:lnTo>
                  <a:pt x="2289" y="3754"/>
                </a:lnTo>
                <a:lnTo>
                  <a:pt x="2289" y="3755"/>
                </a:lnTo>
                <a:lnTo>
                  <a:pt x="2288" y="3756"/>
                </a:lnTo>
                <a:lnTo>
                  <a:pt x="2286" y="3756"/>
                </a:lnTo>
                <a:lnTo>
                  <a:pt x="2286" y="3757"/>
                </a:lnTo>
                <a:lnTo>
                  <a:pt x="2285" y="3757"/>
                </a:lnTo>
                <a:lnTo>
                  <a:pt x="2284" y="3758"/>
                </a:lnTo>
                <a:lnTo>
                  <a:pt x="2283" y="3760"/>
                </a:lnTo>
                <a:lnTo>
                  <a:pt x="2281" y="3760"/>
                </a:lnTo>
                <a:lnTo>
                  <a:pt x="2280" y="3761"/>
                </a:lnTo>
                <a:lnTo>
                  <a:pt x="2279" y="3761"/>
                </a:lnTo>
                <a:lnTo>
                  <a:pt x="2279" y="3762"/>
                </a:lnTo>
                <a:lnTo>
                  <a:pt x="2280" y="3762"/>
                </a:lnTo>
                <a:lnTo>
                  <a:pt x="2280" y="3763"/>
                </a:lnTo>
                <a:lnTo>
                  <a:pt x="2279" y="3765"/>
                </a:lnTo>
                <a:lnTo>
                  <a:pt x="2280" y="3765"/>
                </a:lnTo>
                <a:lnTo>
                  <a:pt x="2280" y="3766"/>
                </a:lnTo>
                <a:lnTo>
                  <a:pt x="2280" y="3767"/>
                </a:lnTo>
                <a:lnTo>
                  <a:pt x="2279" y="3767"/>
                </a:lnTo>
                <a:lnTo>
                  <a:pt x="2278" y="3766"/>
                </a:lnTo>
                <a:lnTo>
                  <a:pt x="2278" y="3765"/>
                </a:lnTo>
                <a:lnTo>
                  <a:pt x="2275" y="3765"/>
                </a:lnTo>
                <a:lnTo>
                  <a:pt x="2274" y="3765"/>
                </a:lnTo>
                <a:lnTo>
                  <a:pt x="2273" y="3765"/>
                </a:lnTo>
                <a:lnTo>
                  <a:pt x="2272" y="3765"/>
                </a:lnTo>
                <a:lnTo>
                  <a:pt x="2269" y="3765"/>
                </a:lnTo>
                <a:lnTo>
                  <a:pt x="2268" y="3766"/>
                </a:lnTo>
                <a:lnTo>
                  <a:pt x="2267" y="3765"/>
                </a:lnTo>
                <a:lnTo>
                  <a:pt x="2267" y="3763"/>
                </a:lnTo>
                <a:lnTo>
                  <a:pt x="2267" y="3762"/>
                </a:lnTo>
                <a:lnTo>
                  <a:pt x="2265" y="3761"/>
                </a:lnTo>
                <a:lnTo>
                  <a:pt x="2264" y="3761"/>
                </a:lnTo>
                <a:lnTo>
                  <a:pt x="2263" y="3761"/>
                </a:lnTo>
                <a:lnTo>
                  <a:pt x="2262" y="3761"/>
                </a:lnTo>
                <a:lnTo>
                  <a:pt x="2261" y="3761"/>
                </a:lnTo>
                <a:lnTo>
                  <a:pt x="2259" y="3760"/>
                </a:lnTo>
                <a:lnTo>
                  <a:pt x="2259" y="3758"/>
                </a:lnTo>
                <a:lnTo>
                  <a:pt x="2259" y="3757"/>
                </a:lnTo>
                <a:lnTo>
                  <a:pt x="2259" y="3756"/>
                </a:lnTo>
                <a:lnTo>
                  <a:pt x="2259" y="3755"/>
                </a:lnTo>
                <a:lnTo>
                  <a:pt x="2261" y="3755"/>
                </a:lnTo>
                <a:lnTo>
                  <a:pt x="2261" y="3754"/>
                </a:lnTo>
                <a:lnTo>
                  <a:pt x="2261" y="3752"/>
                </a:lnTo>
                <a:lnTo>
                  <a:pt x="2262" y="3752"/>
                </a:lnTo>
                <a:lnTo>
                  <a:pt x="2262" y="3751"/>
                </a:lnTo>
                <a:lnTo>
                  <a:pt x="2261" y="3751"/>
                </a:lnTo>
                <a:lnTo>
                  <a:pt x="2261" y="3750"/>
                </a:lnTo>
                <a:lnTo>
                  <a:pt x="2261" y="3749"/>
                </a:lnTo>
                <a:lnTo>
                  <a:pt x="2262" y="3749"/>
                </a:lnTo>
                <a:lnTo>
                  <a:pt x="2263" y="3749"/>
                </a:lnTo>
                <a:lnTo>
                  <a:pt x="2265" y="3749"/>
                </a:lnTo>
                <a:lnTo>
                  <a:pt x="2267" y="3749"/>
                </a:lnTo>
                <a:lnTo>
                  <a:pt x="2268" y="3749"/>
                </a:lnTo>
                <a:lnTo>
                  <a:pt x="2270" y="3749"/>
                </a:lnTo>
                <a:lnTo>
                  <a:pt x="2272" y="3749"/>
                </a:lnTo>
                <a:lnTo>
                  <a:pt x="2272" y="3747"/>
                </a:lnTo>
                <a:lnTo>
                  <a:pt x="2273" y="3747"/>
                </a:lnTo>
                <a:lnTo>
                  <a:pt x="2274" y="3747"/>
                </a:lnTo>
                <a:lnTo>
                  <a:pt x="2274" y="3746"/>
                </a:lnTo>
                <a:lnTo>
                  <a:pt x="2273" y="3746"/>
                </a:lnTo>
                <a:lnTo>
                  <a:pt x="2273" y="3745"/>
                </a:lnTo>
                <a:lnTo>
                  <a:pt x="2274" y="3744"/>
                </a:lnTo>
                <a:lnTo>
                  <a:pt x="2275" y="3744"/>
                </a:lnTo>
                <a:lnTo>
                  <a:pt x="2277" y="3744"/>
                </a:lnTo>
                <a:lnTo>
                  <a:pt x="2278" y="3742"/>
                </a:lnTo>
                <a:lnTo>
                  <a:pt x="2279" y="3742"/>
                </a:lnTo>
                <a:lnTo>
                  <a:pt x="2280" y="3742"/>
                </a:lnTo>
                <a:lnTo>
                  <a:pt x="2281" y="3742"/>
                </a:lnTo>
                <a:lnTo>
                  <a:pt x="2283" y="3742"/>
                </a:lnTo>
                <a:lnTo>
                  <a:pt x="2284" y="3744"/>
                </a:lnTo>
                <a:lnTo>
                  <a:pt x="2285" y="3744"/>
                </a:lnTo>
                <a:lnTo>
                  <a:pt x="2285" y="3742"/>
                </a:lnTo>
                <a:lnTo>
                  <a:pt x="2286" y="3741"/>
                </a:lnTo>
                <a:lnTo>
                  <a:pt x="2288" y="3741"/>
                </a:lnTo>
                <a:lnTo>
                  <a:pt x="2288" y="3740"/>
                </a:lnTo>
                <a:lnTo>
                  <a:pt x="2289" y="3740"/>
                </a:lnTo>
                <a:lnTo>
                  <a:pt x="2289" y="3739"/>
                </a:lnTo>
                <a:lnTo>
                  <a:pt x="2290" y="3739"/>
                </a:lnTo>
                <a:lnTo>
                  <a:pt x="2291" y="3739"/>
                </a:lnTo>
                <a:lnTo>
                  <a:pt x="2293" y="3739"/>
                </a:lnTo>
                <a:lnTo>
                  <a:pt x="2294" y="3739"/>
                </a:lnTo>
                <a:lnTo>
                  <a:pt x="2295" y="3739"/>
                </a:lnTo>
                <a:lnTo>
                  <a:pt x="2296" y="3739"/>
                </a:lnTo>
                <a:lnTo>
                  <a:pt x="2297" y="3739"/>
                </a:lnTo>
                <a:lnTo>
                  <a:pt x="2297" y="3738"/>
                </a:lnTo>
                <a:lnTo>
                  <a:pt x="2299" y="3736"/>
                </a:lnTo>
                <a:lnTo>
                  <a:pt x="2300" y="3736"/>
                </a:lnTo>
                <a:lnTo>
                  <a:pt x="2299" y="3735"/>
                </a:lnTo>
                <a:lnTo>
                  <a:pt x="2297" y="3736"/>
                </a:lnTo>
                <a:lnTo>
                  <a:pt x="2296" y="3736"/>
                </a:lnTo>
                <a:lnTo>
                  <a:pt x="2295" y="3736"/>
                </a:lnTo>
                <a:lnTo>
                  <a:pt x="2295" y="3735"/>
                </a:lnTo>
                <a:lnTo>
                  <a:pt x="2296" y="3735"/>
                </a:lnTo>
                <a:lnTo>
                  <a:pt x="2296" y="3734"/>
                </a:lnTo>
                <a:lnTo>
                  <a:pt x="2295" y="3734"/>
                </a:lnTo>
                <a:lnTo>
                  <a:pt x="2294" y="3734"/>
                </a:lnTo>
                <a:lnTo>
                  <a:pt x="2294" y="3733"/>
                </a:lnTo>
                <a:lnTo>
                  <a:pt x="2293" y="3733"/>
                </a:lnTo>
                <a:lnTo>
                  <a:pt x="2291" y="3733"/>
                </a:lnTo>
                <a:lnTo>
                  <a:pt x="2290" y="3731"/>
                </a:lnTo>
                <a:lnTo>
                  <a:pt x="2290" y="3733"/>
                </a:lnTo>
                <a:lnTo>
                  <a:pt x="2290" y="3731"/>
                </a:lnTo>
                <a:lnTo>
                  <a:pt x="2289" y="3731"/>
                </a:lnTo>
                <a:lnTo>
                  <a:pt x="2288" y="3731"/>
                </a:lnTo>
                <a:lnTo>
                  <a:pt x="2286" y="3731"/>
                </a:lnTo>
                <a:lnTo>
                  <a:pt x="2286" y="3730"/>
                </a:lnTo>
                <a:lnTo>
                  <a:pt x="2286" y="3729"/>
                </a:lnTo>
                <a:lnTo>
                  <a:pt x="2285" y="3729"/>
                </a:lnTo>
                <a:lnTo>
                  <a:pt x="2285" y="3730"/>
                </a:lnTo>
                <a:lnTo>
                  <a:pt x="2284" y="3729"/>
                </a:lnTo>
                <a:lnTo>
                  <a:pt x="2283" y="3729"/>
                </a:lnTo>
                <a:lnTo>
                  <a:pt x="2284" y="3729"/>
                </a:lnTo>
                <a:lnTo>
                  <a:pt x="2285" y="3729"/>
                </a:lnTo>
                <a:lnTo>
                  <a:pt x="2285" y="3728"/>
                </a:lnTo>
                <a:lnTo>
                  <a:pt x="2286" y="3728"/>
                </a:lnTo>
                <a:lnTo>
                  <a:pt x="2288" y="3728"/>
                </a:lnTo>
                <a:lnTo>
                  <a:pt x="2289" y="3728"/>
                </a:lnTo>
                <a:lnTo>
                  <a:pt x="2290" y="3728"/>
                </a:lnTo>
                <a:lnTo>
                  <a:pt x="2290" y="3726"/>
                </a:lnTo>
                <a:lnTo>
                  <a:pt x="2291" y="3726"/>
                </a:lnTo>
                <a:lnTo>
                  <a:pt x="2291" y="3724"/>
                </a:lnTo>
                <a:lnTo>
                  <a:pt x="2290" y="3723"/>
                </a:lnTo>
                <a:lnTo>
                  <a:pt x="2290" y="3721"/>
                </a:lnTo>
                <a:lnTo>
                  <a:pt x="2290" y="3720"/>
                </a:lnTo>
                <a:lnTo>
                  <a:pt x="2290" y="3719"/>
                </a:lnTo>
                <a:lnTo>
                  <a:pt x="2289" y="3718"/>
                </a:lnTo>
                <a:lnTo>
                  <a:pt x="2290" y="3717"/>
                </a:lnTo>
                <a:lnTo>
                  <a:pt x="2290" y="3715"/>
                </a:lnTo>
                <a:lnTo>
                  <a:pt x="2289" y="3714"/>
                </a:lnTo>
                <a:lnTo>
                  <a:pt x="2288" y="3714"/>
                </a:lnTo>
                <a:lnTo>
                  <a:pt x="2286" y="3714"/>
                </a:lnTo>
                <a:lnTo>
                  <a:pt x="2286" y="3715"/>
                </a:lnTo>
                <a:lnTo>
                  <a:pt x="2286" y="3714"/>
                </a:lnTo>
                <a:lnTo>
                  <a:pt x="2286" y="3713"/>
                </a:lnTo>
                <a:lnTo>
                  <a:pt x="2288" y="3712"/>
                </a:lnTo>
                <a:lnTo>
                  <a:pt x="2288" y="3710"/>
                </a:lnTo>
                <a:lnTo>
                  <a:pt x="2289" y="3709"/>
                </a:lnTo>
                <a:lnTo>
                  <a:pt x="2290" y="3709"/>
                </a:lnTo>
                <a:lnTo>
                  <a:pt x="2290" y="3708"/>
                </a:lnTo>
                <a:lnTo>
                  <a:pt x="2291" y="3707"/>
                </a:lnTo>
                <a:lnTo>
                  <a:pt x="2290" y="3707"/>
                </a:lnTo>
                <a:lnTo>
                  <a:pt x="2289" y="3705"/>
                </a:lnTo>
                <a:lnTo>
                  <a:pt x="2288" y="3705"/>
                </a:lnTo>
                <a:lnTo>
                  <a:pt x="2286" y="3705"/>
                </a:lnTo>
                <a:lnTo>
                  <a:pt x="2285" y="3705"/>
                </a:lnTo>
                <a:lnTo>
                  <a:pt x="2285" y="3707"/>
                </a:lnTo>
                <a:lnTo>
                  <a:pt x="2284" y="3707"/>
                </a:lnTo>
                <a:lnTo>
                  <a:pt x="2283" y="3708"/>
                </a:lnTo>
                <a:lnTo>
                  <a:pt x="2281" y="3708"/>
                </a:lnTo>
                <a:lnTo>
                  <a:pt x="2281" y="3709"/>
                </a:lnTo>
                <a:lnTo>
                  <a:pt x="2280" y="3709"/>
                </a:lnTo>
                <a:lnTo>
                  <a:pt x="2280" y="3708"/>
                </a:lnTo>
                <a:lnTo>
                  <a:pt x="2279" y="3708"/>
                </a:lnTo>
                <a:lnTo>
                  <a:pt x="2279" y="3709"/>
                </a:lnTo>
                <a:lnTo>
                  <a:pt x="2278" y="3709"/>
                </a:lnTo>
                <a:lnTo>
                  <a:pt x="2277" y="3709"/>
                </a:lnTo>
                <a:lnTo>
                  <a:pt x="2275" y="3709"/>
                </a:lnTo>
                <a:lnTo>
                  <a:pt x="2275" y="3708"/>
                </a:lnTo>
                <a:lnTo>
                  <a:pt x="2274" y="3708"/>
                </a:lnTo>
                <a:lnTo>
                  <a:pt x="2274" y="3707"/>
                </a:lnTo>
                <a:lnTo>
                  <a:pt x="2275" y="3707"/>
                </a:lnTo>
                <a:lnTo>
                  <a:pt x="2275" y="3705"/>
                </a:lnTo>
                <a:lnTo>
                  <a:pt x="2274" y="3705"/>
                </a:lnTo>
                <a:lnTo>
                  <a:pt x="2273" y="3704"/>
                </a:lnTo>
                <a:lnTo>
                  <a:pt x="2274" y="3704"/>
                </a:lnTo>
                <a:lnTo>
                  <a:pt x="2274" y="3703"/>
                </a:lnTo>
                <a:lnTo>
                  <a:pt x="2275" y="3704"/>
                </a:lnTo>
                <a:lnTo>
                  <a:pt x="2275" y="3703"/>
                </a:lnTo>
                <a:lnTo>
                  <a:pt x="2277" y="3703"/>
                </a:lnTo>
                <a:lnTo>
                  <a:pt x="2277" y="3704"/>
                </a:lnTo>
                <a:lnTo>
                  <a:pt x="2278" y="3704"/>
                </a:lnTo>
                <a:lnTo>
                  <a:pt x="2279" y="3704"/>
                </a:lnTo>
                <a:lnTo>
                  <a:pt x="2279" y="3705"/>
                </a:lnTo>
                <a:lnTo>
                  <a:pt x="2280" y="3705"/>
                </a:lnTo>
                <a:lnTo>
                  <a:pt x="2281" y="3705"/>
                </a:lnTo>
                <a:lnTo>
                  <a:pt x="2281" y="3704"/>
                </a:lnTo>
                <a:lnTo>
                  <a:pt x="2283" y="3703"/>
                </a:lnTo>
                <a:lnTo>
                  <a:pt x="2284" y="3703"/>
                </a:lnTo>
                <a:lnTo>
                  <a:pt x="2285" y="3703"/>
                </a:lnTo>
                <a:lnTo>
                  <a:pt x="2286" y="3703"/>
                </a:lnTo>
                <a:lnTo>
                  <a:pt x="2286" y="3702"/>
                </a:lnTo>
                <a:lnTo>
                  <a:pt x="2288" y="3702"/>
                </a:lnTo>
                <a:lnTo>
                  <a:pt x="2288" y="3701"/>
                </a:lnTo>
                <a:lnTo>
                  <a:pt x="2288" y="3699"/>
                </a:lnTo>
                <a:lnTo>
                  <a:pt x="2288" y="3698"/>
                </a:lnTo>
                <a:lnTo>
                  <a:pt x="2289" y="3698"/>
                </a:lnTo>
                <a:lnTo>
                  <a:pt x="2289" y="3697"/>
                </a:lnTo>
                <a:lnTo>
                  <a:pt x="2289" y="3696"/>
                </a:lnTo>
                <a:lnTo>
                  <a:pt x="2290" y="3696"/>
                </a:lnTo>
                <a:lnTo>
                  <a:pt x="2290" y="3697"/>
                </a:lnTo>
                <a:lnTo>
                  <a:pt x="2291" y="3696"/>
                </a:lnTo>
                <a:lnTo>
                  <a:pt x="2293" y="3697"/>
                </a:lnTo>
                <a:lnTo>
                  <a:pt x="2293" y="3696"/>
                </a:lnTo>
                <a:lnTo>
                  <a:pt x="2291" y="3694"/>
                </a:lnTo>
                <a:lnTo>
                  <a:pt x="2293" y="3694"/>
                </a:lnTo>
                <a:lnTo>
                  <a:pt x="2293" y="3693"/>
                </a:lnTo>
                <a:lnTo>
                  <a:pt x="2293" y="3692"/>
                </a:lnTo>
                <a:lnTo>
                  <a:pt x="2291" y="3692"/>
                </a:lnTo>
                <a:lnTo>
                  <a:pt x="2293" y="3692"/>
                </a:lnTo>
                <a:lnTo>
                  <a:pt x="2291" y="3691"/>
                </a:lnTo>
                <a:lnTo>
                  <a:pt x="2290" y="3691"/>
                </a:lnTo>
                <a:lnTo>
                  <a:pt x="2290" y="3689"/>
                </a:lnTo>
                <a:lnTo>
                  <a:pt x="2291" y="3688"/>
                </a:lnTo>
                <a:lnTo>
                  <a:pt x="2291" y="3687"/>
                </a:lnTo>
                <a:lnTo>
                  <a:pt x="2293" y="3687"/>
                </a:lnTo>
                <a:lnTo>
                  <a:pt x="2291" y="3687"/>
                </a:lnTo>
                <a:lnTo>
                  <a:pt x="2290" y="3687"/>
                </a:lnTo>
                <a:lnTo>
                  <a:pt x="2290" y="3686"/>
                </a:lnTo>
                <a:lnTo>
                  <a:pt x="2289" y="3686"/>
                </a:lnTo>
                <a:lnTo>
                  <a:pt x="2288" y="3686"/>
                </a:lnTo>
                <a:lnTo>
                  <a:pt x="2286" y="3686"/>
                </a:lnTo>
                <a:lnTo>
                  <a:pt x="2286" y="3685"/>
                </a:lnTo>
                <a:lnTo>
                  <a:pt x="2285" y="3685"/>
                </a:lnTo>
                <a:lnTo>
                  <a:pt x="2284" y="3685"/>
                </a:lnTo>
                <a:lnTo>
                  <a:pt x="2283" y="3685"/>
                </a:lnTo>
                <a:lnTo>
                  <a:pt x="2281" y="3685"/>
                </a:lnTo>
                <a:lnTo>
                  <a:pt x="2280" y="3685"/>
                </a:lnTo>
                <a:lnTo>
                  <a:pt x="2279" y="3685"/>
                </a:lnTo>
                <a:lnTo>
                  <a:pt x="2279" y="3683"/>
                </a:lnTo>
                <a:lnTo>
                  <a:pt x="2278" y="3683"/>
                </a:lnTo>
                <a:lnTo>
                  <a:pt x="2277" y="3682"/>
                </a:lnTo>
                <a:lnTo>
                  <a:pt x="2275" y="3682"/>
                </a:lnTo>
                <a:lnTo>
                  <a:pt x="2275" y="3683"/>
                </a:lnTo>
                <a:lnTo>
                  <a:pt x="2274" y="3683"/>
                </a:lnTo>
                <a:lnTo>
                  <a:pt x="2273" y="3683"/>
                </a:lnTo>
                <a:lnTo>
                  <a:pt x="2272" y="3683"/>
                </a:lnTo>
                <a:lnTo>
                  <a:pt x="2270" y="3683"/>
                </a:lnTo>
                <a:lnTo>
                  <a:pt x="2269" y="3685"/>
                </a:lnTo>
                <a:lnTo>
                  <a:pt x="2268" y="3685"/>
                </a:lnTo>
                <a:lnTo>
                  <a:pt x="2267" y="3685"/>
                </a:lnTo>
                <a:lnTo>
                  <a:pt x="2265" y="3685"/>
                </a:lnTo>
                <a:lnTo>
                  <a:pt x="2264" y="3685"/>
                </a:lnTo>
                <a:lnTo>
                  <a:pt x="2263" y="3685"/>
                </a:lnTo>
                <a:lnTo>
                  <a:pt x="2262" y="3685"/>
                </a:lnTo>
                <a:lnTo>
                  <a:pt x="2261" y="3685"/>
                </a:lnTo>
                <a:lnTo>
                  <a:pt x="2259" y="3686"/>
                </a:lnTo>
                <a:lnTo>
                  <a:pt x="2258" y="3686"/>
                </a:lnTo>
                <a:lnTo>
                  <a:pt x="2257" y="3686"/>
                </a:lnTo>
                <a:lnTo>
                  <a:pt x="2256" y="3687"/>
                </a:lnTo>
                <a:lnTo>
                  <a:pt x="2254" y="3687"/>
                </a:lnTo>
                <a:lnTo>
                  <a:pt x="2253" y="3687"/>
                </a:lnTo>
                <a:lnTo>
                  <a:pt x="2253" y="3688"/>
                </a:lnTo>
                <a:lnTo>
                  <a:pt x="2252" y="3688"/>
                </a:lnTo>
                <a:lnTo>
                  <a:pt x="2251" y="3689"/>
                </a:lnTo>
                <a:lnTo>
                  <a:pt x="2248" y="3689"/>
                </a:lnTo>
                <a:lnTo>
                  <a:pt x="2247" y="3689"/>
                </a:lnTo>
                <a:lnTo>
                  <a:pt x="2246" y="3691"/>
                </a:lnTo>
                <a:lnTo>
                  <a:pt x="2245" y="3691"/>
                </a:lnTo>
                <a:lnTo>
                  <a:pt x="2243" y="3691"/>
                </a:lnTo>
                <a:lnTo>
                  <a:pt x="2242" y="3691"/>
                </a:lnTo>
                <a:lnTo>
                  <a:pt x="2241" y="3692"/>
                </a:lnTo>
                <a:lnTo>
                  <a:pt x="2240" y="3692"/>
                </a:lnTo>
                <a:lnTo>
                  <a:pt x="2238" y="3692"/>
                </a:lnTo>
                <a:lnTo>
                  <a:pt x="2237" y="3692"/>
                </a:lnTo>
                <a:lnTo>
                  <a:pt x="2236" y="3693"/>
                </a:lnTo>
                <a:lnTo>
                  <a:pt x="2235" y="3693"/>
                </a:lnTo>
                <a:lnTo>
                  <a:pt x="2232" y="3693"/>
                </a:lnTo>
                <a:lnTo>
                  <a:pt x="2231" y="3692"/>
                </a:lnTo>
                <a:lnTo>
                  <a:pt x="2230" y="3692"/>
                </a:lnTo>
                <a:lnTo>
                  <a:pt x="2230" y="3691"/>
                </a:lnTo>
                <a:lnTo>
                  <a:pt x="2229" y="3689"/>
                </a:lnTo>
                <a:lnTo>
                  <a:pt x="2229" y="3688"/>
                </a:lnTo>
                <a:lnTo>
                  <a:pt x="2227" y="3687"/>
                </a:lnTo>
                <a:lnTo>
                  <a:pt x="2227" y="3686"/>
                </a:lnTo>
                <a:lnTo>
                  <a:pt x="2229" y="3686"/>
                </a:lnTo>
                <a:lnTo>
                  <a:pt x="2230" y="3686"/>
                </a:lnTo>
                <a:lnTo>
                  <a:pt x="2230" y="3685"/>
                </a:lnTo>
                <a:lnTo>
                  <a:pt x="2229" y="3685"/>
                </a:lnTo>
                <a:lnTo>
                  <a:pt x="2229" y="3683"/>
                </a:lnTo>
                <a:lnTo>
                  <a:pt x="2227" y="3682"/>
                </a:lnTo>
                <a:lnTo>
                  <a:pt x="2227" y="3681"/>
                </a:lnTo>
                <a:lnTo>
                  <a:pt x="2227" y="3680"/>
                </a:lnTo>
                <a:lnTo>
                  <a:pt x="2227" y="3678"/>
                </a:lnTo>
                <a:lnTo>
                  <a:pt x="2226" y="3677"/>
                </a:lnTo>
                <a:lnTo>
                  <a:pt x="2226" y="3678"/>
                </a:lnTo>
                <a:lnTo>
                  <a:pt x="2225" y="3678"/>
                </a:lnTo>
                <a:lnTo>
                  <a:pt x="2225" y="3677"/>
                </a:lnTo>
                <a:lnTo>
                  <a:pt x="2225" y="3676"/>
                </a:lnTo>
                <a:lnTo>
                  <a:pt x="2224" y="3675"/>
                </a:lnTo>
                <a:lnTo>
                  <a:pt x="2222" y="3673"/>
                </a:lnTo>
                <a:lnTo>
                  <a:pt x="2222" y="3672"/>
                </a:lnTo>
                <a:lnTo>
                  <a:pt x="2222" y="3671"/>
                </a:lnTo>
                <a:lnTo>
                  <a:pt x="2222" y="3670"/>
                </a:lnTo>
                <a:lnTo>
                  <a:pt x="2222" y="3669"/>
                </a:lnTo>
                <a:lnTo>
                  <a:pt x="2222" y="3667"/>
                </a:lnTo>
                <a:lnTo>
                  <a:pt x="2222" y="3666"/>
                </a:lnTo>
                <a:lnTo>
                  <a:pt x="2222" y="3665"/>
                </a:lnTo>
                <a:lnTo>
                  <a:pt x="2221" y="3665"/>
                </a:lnTo>
                <a:lnTo>
                  <a:pt x="2221" y="3664"/>
                </a:lnTo>
                <a:lnTo>
                  <a:pt x="2221" y="3662"/>
                </a:lnTo>
                <a:lnTo>
                  <a:pt x="2221" y="3661"/>
                </a:lnTo>
                <a:lnTo>
                  <a:pt x="2221" y="3660"/>
                </a:lnTo>
                <a:lnTo>
                  <a:pt x="2221" y="3659"/>
                </a:lnTo>
                <a:lnTo>
                  <a:pt x="2221" y="3657"/>
                </a:lnTo>
                <a:lnTo>
                  <a:pt x="2221" y="3656"/>
                </a:lnTo>
                <a:lnTo>
                  <a:pt x="2221" y="3655"/>
                </a:lnTo>
                <a:lnTo>
                  <a:pt x="2221" y="3654"/>
                </a:lnTo>
                <a:lnTo>
                  <a:pt x="2221" y="3653"/>
                </a:lnTo>
                <a:lnTo>
                  <a:pt x="2221" y="3651"/>
                </a:lnTo>
                <a:lnTo>
                  <a:pt x="2221" y="3649"/>
                </a:lnTo>
                <a:lnTo>
                  <a:pt x="2221" y="3648"/>
                </a:lnTo>
                <a:lnTo>
                  <a:pt x="2222" y="3646"/>
                </a:lnTo>
                <a:lnTo>
                  <a:pt x="2222" y="3645"/>
                </a:lnTo>
                <a:lnTo>
                  <a:pt x="2224" y="3644"/>
                </a:lnTo>
                <a:lnTo>
                  <a:pt x="2224" y="3643"/>
                </a:lnTo>
                <a:lnTo>
                  <a:pt x="2225" y="3641"/>
                </a:lnTo>
                <a:lnTo>
                  <a:pt x="2226" y="3641"/>
                </a:lnTo>
                <a:lnTo>
                  <a:pt x="2227" y="3640"/>
                </a:lnTo>
                <a:lnTo>
                  <a:pt x="2229" y="3639"/>
                </a:lnTo>
                <a:lnTo>
                  <a:pt x="2229" y="3638"/>
                </a:lnTo>
                <a:lnTo>
                  <a:pt x="2230" y="3637"/>
                </a:lnTo>
                <a:lnTo>
                  <a:pt x="2231" y="3635"/>
                </a:lnTo>
                <a:lnTo>
                  <a:pt x="2232" y="3635"/>
                </a:lnTo>
                <a:lnTo>
                  <a:pt x="2231" y="3634"/>
                </a:lnTo>
                <a:lnTo>
                  <a:pt x="2231" y="3633"/>
                </a:lnTo>
                <a:lnTo>
                  <a:pt x="2231" y="3632"/>
                </a:lnTo>
                <a:lnTo>
                  <a:pt x="2232" y="3632"/>
                </a:lnTo>
                <a:lnTo>
                  <a:pt x="2233" y="3630"/>
                </a:lnTo>
                <a:lnTo>
                  <a:pt x="2233" y="3629"/>
                </a:lnTo>
                <a:lnTo>
                  <a:pt x="2233" y="3628"/>
                </a:lnTo>
                <a:lnTo>
                  <a:pt x="2235" y="3628"/>
                </a:lnTo>
                <a:lnTo>
                  <a:pt x="2236" y="3627"/>
                </a:lnTo>
                <a:lnTo>
                  <a:pt x="2237" y="3627"/>
                </a:lnTo>
                <a:lnTo>
                  <a:pt x="2238" y="3627"/>
                </a:lnTo>
                <a:lnTo>
                  <a:pt x="2240" y="3627"/>
                </a:lnTo>
                <a:lnTo>
                  <a:pt x="2241" y="3627"/>
                </a:lnTo>
                <a:lnTo>
                  <a:pt x="2242" y="3625"/>
                </a:lnTo>
                <a:lnTo>
                  <a:pt x="2242" y="3624"/>
                </a:lnTo>
                <a:lnTo>
                  <a:pt x="2243" y="3624"/>
                </a:lnTo>
                <a:lnTo>
                  <a:pt x="2243" y="3623"/>
                </a:lnTo>
                <a:lnTo>
                  <a:pt x="2245" y="3623"/>
                </a:lnTo>
                <a:lnTo>
                  <a:pt x="2245" y="3622"/>
                </a:lnTo>
                <a:lnTo>
                  <a:pt x="2245" y="3621"/>
                </a:lnTo>
                <a:lnTo>
                  <a:pt x="2243" y="3621"/>
                </a:lnTo>
                <a:lnTo>
                  <a:pt x="2243" y="3619"/>
                </a:lnTo>
                <a:lnTo>
                  <a:pt x="2243" y="3621"/>
                </a:lnTo>
                <a:lnTo>
                  <a:pt x="2243" y="3619"/>
                </a:lnTo>
                <a:lnTo>
                  <a:pt x="2242" y="3619"/>
                </a:lnTo>
                <a:lnTo>
                  <a:pt x="2241" y="3619"/>
                </a:lnTo>
                <a:lnTo>
                  <a:pt x="2241" y="3618"/>
                </a:lnTo>
                <a:lnTo>
                  <a:pt x="2240" y="3618"/>
                </a:lnTo>
                <a:lnTo>
                  <a:pt x="2240" y="3617"/>
                </a:lnTo>
                <a:lnTo>
                  <a:pt x="2240" y="3616"/>
                </a:lnTo>
                <a:lnTo>
                  <a:pt x="2240" y="3614"/>
                </a:lnTo>
                <a:lnTo>
                  <a:pt x="2241" y="3614"/>
                </a:lnTo>
                <a:lnTo>
                  <a:pt x="2241" y="3616"/>
                </a:lnTo>
                <a:lnTo>
                  <a:pt x="2242" y="3616"/>
                </a:lnTo>
                <a:lnTo>
                  <a:pt x="2243" y="3617"/>
                </a:lnTo>
                <a:lnTo>
                  <a:pt x="2245" y="3617"/>
                </a:lnTo>
                <a:lnTo>
                  <a:pt x="2246" y="3617"/>
                </a:lnTo>
                <a:lnTo>
                  <a:pt x="2247" y="3616"/>
                </a:lnTo>
                <a:lnTo>
                  <a:pt x="2248" y="3616"/>
                </a:lnTo>
                <a:lnTo>
                  <a:pt x="2249" y="3616"/>
                </a:lnTo>
                <a:lnTo>
                  <a:pt x="2248" y="3614"/>
                </a:lnTo>
                <a:lnTo>
                  <a:pt x="2249" y="3614"/>
                </a:lnTo>
                <a:lnTo>
                  <a:pt x="2251" y="3614"/>
                </a:lnTo>
                <a:lnTo>
                  <a:pt x="2252" y="3614"/>
                </a:lnTo>
                <a:lnTo>
                  <a:pt x="2251" y="3613"/>
                </a:lnTo>
                <a:lnTo>
                  <a:pt x="2251" y="3612"/>
                </a:lnTo>
                <a:lnTo>
                  <a:pt x="2249" y="3612"/>
                </a:lnTo>
                <a:lnTo>
                  <a:pt x="2249" y="3611"/>
                </a:lnTo>
                <a:lnTo>
                  <a:pt x="2248" y="3611"/>
                </a:lnTo>
                <a:lnTo>
                  <a:pt x="2247" y="3611"/>
                </a:lnTo>
                <a:lnTo>
                  <a:pt x="2246" y="3609"/>
                </a:lnTo>
                <a:lnTo>
                  <a:pt x="2246" y="3608"/>
                </a:lnTo>
                <a:lnTo>
                  <a:pt x="2246" y="3607"/>
                </a:lnTo>
                <a:lnTo>
                  <a:pt x="2245" y="3607"/>
                </a:lnTo>
                <a:lnTo>
                  <a:pt x="2243" y="3606"/>
                </a:lnTo>
                <a:lnTo>
                  <a:pt x="2243" y="3605"/>
                </a:lnTo>
                <a:lnTo>
                  <a:pt x="2242" y="3603"/>
                </a:lnTo>
                <a:lnTo>
                  <a:pt x="2241" y="3603"/>
                </a:lnTo>
                <a:lnTo>
                  <a:pt x="2240" y="3602"/>
                </a:lnTo>
                <a:lnTo>
                  <a:pt x="2238" y="3602"/>
                </a:lnTo>
                <a:lnTo>
                  <a:pt x="2238" y="3601"/>
                </a:lnTo>
                <a:lnTo>
                  <a:pt x="2237" y="3600"/>
                </a:lnTo>
                <a:lnTo>
                  <a:pt x="2237" y="3598"/>
                </a:lnTo>
                <a:lnTo>
                  <a:pt x="2237" y="3597"/>
                </a:lnTo>
                <a:lnTo>
                  <a:pt x="2237" y="3596"/>
                </a:lnTo>
                <a:lnTo>
                  <a:pt x="2237" y="3595"/>
                </a:lnTo>
                <a:lnTo>
                  <a:pt x="2238" y="3595"/>
                </a:lnTo>
                <a:lnTo>
                  <a:pt x="2238" y="3596"/>
                </a:lnTo>
                <a:lnTo>
                  <a:pt x="2240" y="3596"/>
                </a:lnTo>
                <a:lnTo>
                  <a:pt x="2240" y="3595"/>
                </a:lnTo>
                <a:lnTo>
                  <a:pt x="2240" y="3593"/>
                </a:lnTo>
                <a:lnTo>
                  <a:pt x="2238" y="3593"/>
                </a:lnTo>
                <a:lnTo>
                  <a:pt x="2238" y="3592"/>
                </a:lnTo>
                <a:lnTo>
                  <a:pt x="2237" y="3592"/>
                </a:lnTo>
                <a:lnTo>
                  <a:pt x="2237" y="3591"/>
                </a:lnTo>
                <a:lnTo>
                  <a:pt x="2236" y="3591"/>
                </a:lnTo>
                <a:lnTo>
                  <a:pt x="2235" y="3591"/>
                </a:lnTo>
                <a:lnTo>
                  <a:pt x="2233" y="3590"/>
                </a:lnTo>
                <a:lnTo>
                  <a:pt x="2232" y="3590"/>
                </a:lnTo>
                <a:lnTo>
                  <a:pt x="2232" y="3589"/>
                </a:lnTo>
                <a:lnTo>
                  <a:pt x="2233" y="3589"/>
                </a:lnTo>
                <a:lnTo>
                  <a:pt x="2236" y="3587"/>
                </a:lnTo>
                <a:lnTo>
                  <a:pt x="2237" y="3587"/>
                </a:lnTo>
                <a:lnTo>
                  <a:pt x="2238" y="3589"/>
                </a:lnTo>
                <a:lnTo>
                  <a:pt x="2238" y="3590"/>
                </a:lnTo>
                <a:lnTo>
                  <a:pt x="2240" y="3591"/>
                </a:lnTo>
                <a:lnTo>
                  <a:pt x="2240" y="3592"/>
                </a:lnTo>
                <a:lnTo>
                  <a:pt x="2240" y="3593"/>
                </a:lnTo>
                <a:lnTo>
                  <a:pt x="2241" y="3593"/>
                </a:lnTo>
                <a:lnTo>
                  <a:pt x="2241" y="3592"/>
                </a:lnTo>
                <a:lnTo>
                  <a:pt x="2241" y="3591"/>
                </a:lnTo>
                <a:lnTo>
                  <a:pt x="2242" y="3591"/>
                </a:lnTo>
                <a:lnTo>
                  <a:pt x="2242" y="3590"/>
                </a:lnTo>
                <a:lnTo>
                  <a:pt x="2242" y="3589"/>
                </a:lnTo>
                <a:lnTo>
                  <a:pt x="2243" y="3589"/>
                </a:lnTo>
                <a:lnTo>
                  <a:pt x="2243" y="3590"/>
                </a:lnTo>
                <a:lnTo>
                  <a:pt x="2243" y="3589"/>
                </a:lnTo>
                <a:lnTo>
                  <a:pt x="2245" y="3589"/>
                </a:lnTo>
                <a:lnTo>
                  <a:pt x="2246" y="3590"/>
                </a:lnTo>
                <a:lnTo>
                  <a:pt x="2246" y="3591"/>
                </a:lnTo>
                <a:lnTo>
                  <a:pt x="2247" y="3591"/>
                </a:lnTo>
                <a:lnTo>
                  <a:pt x="2248" y="3591"/>
                </a:lnTo>
                <a:lnTo>
                  <a:pt x="2249" y="3591"/>
                </a:lnTo>
                <a:lnTo>
                  <a:pt x="2251" y="3592"/>
                </a:lnTo>
                <a:lnTo>
                  <a:pt x="2251" y="3593"/>
                </a:lnTo>
                <a:lnTo>
                  <a:pt x="2252" y="3593"/>
                </a:lnTo>
                <a:lnTo>
                  <a:pt x="2252" y="3595"/>
                </a:lnTo>
                <a:lnTo>
                  <a:pt x="2253" y="3595"/>
                </a:lnTo>
                <a:lnTo>
                  <a:pt x="2253" y="3596"/>
                </a:lnTo>
                <a:lnTo>
                  <a:pt x="2254" y="3596"/>
                </a:lnTo>
                <a:lnTo>
                  <a:pt x="2256" y="3596"/>
                </a:lnTo>
                <a:lnTo>
                  <a:pt x="2256" y="3595"/>
                </a:lnTo>
                <a:lnTo>
                  <a:pt x="2256" y="3593"/>
                </a:lnTo>
                <a:lnTo>
                  <a:pt x="2256" y="3592"/>
                </a:lnTo>
                <a:lnTo>
                  <a:pt x="2256" y="3591"/>
                </a:lnTo>
                <a:lnTo>
                  <a:pt x="2256" y="3590"/>
                </a:lnTo>
                <a:lnTo>
                  <a:pt x="2256" y="3589"/>
                </a:lnTo>
                <a:lnTo>
                  <a:pt x="2256" y="3587"/>
                </a:lnTo>
                <a:lnTo>
                  <a:pt x="2256" y="3586"/>
                </a:lnTo>
                <a:lnTo>
                  <a:pt x="2254" y="3586"/>
                </a:lnTo>
                <a:lnTo>
                  <a:pt x="2256" y="3585"/>
                </a:lnTo>
                <a:lnTo>
                  <a:pt x="2254" y="3584"/>
                </a:lnTo>
                <a:lnTo>
                  <a:pt x="2254" y="3582"/>
                </a:lnTo>
                <a:lnTo>
                  <a:pt x="2256" y="3582"/>
                </a:lnTo>
                <a:lnTo>
                  <a:pt x="2256" y="3584"/>
                </a:lnTo>
                <a:lnTo>
                  <a:pt x="2257" y="3584"/>
                </a:lnTo>
                <a:lnTo>
                  <a:pt x="2257" y="3582"/>
                </a:lnTo>
                <a:lnTo>
                  <a:pt x="2257" y="3581"/>
                </a:lnTo>
                <a:lnTo>
                  <a:pt x="2256" y="3581"/>
                </a:lnTo>
                <a:lnTo>
                  <a:pt x="2254" y="3581"/>
                </a:lnTo>
                <a:lnTo>
                  <a:pt x="2254" y="3582"/>
                </a:lnTo>
                <a:lnTo>
                  <a:pt x="2253" y="3582"/>
                </a:lnTo>
                <a:lnTo>
                  <a:pt x="2253" y="3581"/>
                </a:lnTo>
                <a:lnTo>
                  <a:pt x="2252" y="3581"/>
                </a:lnTo>
                <a:lnTo>
                  <a:pt x="2251" y="3580"/>
                </a:lnTo>
                <a:lnTo>
                  <a:pt x="2249" y="3579"/>
                </a:lnTo>
                <a:lnTo>
                  <a:pt x="2248" y="3579"/>
                </a:lnTo>
                <a:lnTo>
                  <a:pt x="2247" y="3577"/>
                </a:lnTo>
                <a:lnTo>
                  <a:pt x="2247" y="3576"/>
                </a:lnTo>
                <a:lnTo>
                  <a:pt x="2248" y="3577"/>
                </a:lnTo>
                <a:lnTo>
                  <a:pt x="2249" y="3577"/>
                </a:lnTo>
                <a:lnTo>
                  <a:pt x="2251" y="3579"/>
                </a:lnTo>
                <a:lnTo>
                  <a:pt x="2252" y="3579"/>
                </a:lnTo>
                <a:lnTo>
                  <a:pt x="2252" y="3577"/>
                </a:lnTo>
                <a:lnTo>
                  <a:pt x="2251" y="3577"/>
                </a:lnTo>
                <a:lnTo>
                  <a:pt x="2249" y="3577"/>
                </a:lnTo>
                <a:lnTo>
                  <a:pt x="2249" y="3576"/>
                </a:lnTo>
                <a:lnTo>
                  <a:pt x="2248" y="3576"/>
                </a:lnTo>
                <a:lnTo>
                  <a:pt x="2249" y="3575"/>
                </a:lnTo>
                <a:lnTo>
                  <a:pt x="2248" y="3575"/>
                </a:lnTo>
                <a:lnTo>
                  <a:pt x="2248" y="3574"/>
                </a:lnTo>
                <a:lnTo>
                  <a:pt x="2247" y="3574"/>
                </a:lnTo>
                <a:lnTo>
                  <a:pt x="2247" y="3575"/>
                </a:lnTo>
                <a:lnTo>
                  <a:pt x="2246" y="3574"/>
                </a:lnTo>
                <a:lnTo>
                  <a:pt x="2246" y="3573"/>
                </a:lnTo>
                <a:lnTo>
                  <a:pt x="2247" y="3573"/>
                </a:lnTo>
                <a:lnTo>
                  <a:pt x="2247" y="3571"/>
                </a:lnTo>
                <a:lnTo>
                  <a:pt x="2246" y="3571"/>
                </a:lnTo>
                <a:lnTo>
                  <a:pt x="2245" y="3571"/>
                </a:lnTo>
                <a:lnTo>
                  <a:pt x="2245" y="3570"/>
                </a:lnTo>
                <a:lnTo>
                  <a:pt x="2243" y="3570"/>
                </a:lnTo>
                <a:lnTo>
                  <a:pt x="2242" y="3570"/>
                </a:lnTo>
                <a:lnTo>
                  <a:pt x="2241" y="3570"/>
                </a:lnTo>
                <a:lnTo>
                  <a:pt x="2241" y="3569"/>
                </a:lnTo>
                <a:lnTo>
                  <a:pt x="2242" y="3569"/>
                </a:lnTo>
                <a:lnTo>
                  <a:pt x="2242" y="3568"/>
                </a:lnTo>
                <a:lnTo>
                  <a:pt x="2242" y="3566"/>
                </a:lnTo>
                <a:lnTo>
                  <a:pt x="2241" y="3566"/>
                </a:lnTo>
                <a:lnTo>
                  <a:pt x="2241" y="3565"/>
                </a:lnTo>
                <a:lnTo>
                  <a:pt x="2241" y="3564"/>
                </a:lnTo>
                <a:lnTo>
                  <a:pt x="2241" y="3563"/>
                </a:lnTo>
                <a:lnTo>
                  <a:pt x="2241" y="3561"/>
                </a:lnTo>
                <a:lnTo>
                  <a:pt x="2240" y="3560"/>
                </a:lnTo>
                <a:lnTo>
                  <a:pt x="2240" y="3559"/>
                </a:lnTo>
                <a:lnTo>
                  <a:pt x="2241" y="3558"/>
                </a:lnTo>
                <a:lnTo>
                  <a:pt x="2240" y="3558"/>
                </a:lnTo>
                <a:lnTo>
                  <a:pt x="2238" y="3558"/>
                </a:lnTo>
                <a:lnTo>
                  <a:pt x="2238" y="3557"/>
                </a:lnTo>
                <a:lnTo>
                  <a:pt x="2238" y="3555"/>
                </a:lnTo>
                <a:lnTo>
                  <a:pt x="2237" y="3555"/>
                </a:lnTo>
                <a:lnTo>
                  <a:pt x="2236" y="3554"/>
                </a:lnTo>
                <a:lnTo>
                  <a:pt x="2235" y="3554"/>
                </a:lnTo>
                <a:lnTo>
                  <a:pt x="2233" y="3553"/>
                </a:lnTo>
                <a:lnTo>
                  <a:pt x="2233" y="3552"/>
                </a:lnTo>
                <a:lnTo>
                  <a:pt x="2232" y="3550"/>
                </a:lnTo>
                <a:lnTo>
                  <a:pt x="2231" y="3549"/>
                </a:lnTo>
                <a:lnTo>
                  <a:pt x="2230" y="3549"/>
                </a:lnTo>
                <a:lnTo>
                  <a:pt x="2229" y="3548"/>
                </a:lnTo>
                <a:lnTo>
                  <a:pt x="2227" y="3548"/>
                </a:lnTo>
                <a:lnTo>
                  <a:pt x="2227" y="3547"/>
                </a:lnTo>
                <a:lnTo>
                  <a:pt x="2226" y="3547"/>
                </a:lnTo>
                <a:lnTo>
                  <a:pt x="2226" y="3545"/>
                </a:lnTo>
                <a:lnTo>
                  <a:pt x="2226" y="3544"/>
                </a:lnTo>
                <a:lnTo>
                  <a:pt x="2227" y="3544"/>
                </a:lnTo>
                <a:lnTo>
                  <a:pt x="2227" y="3543"/>
                </a:lnTo>
                <a:lnTo>
                  <a:pt x="2229" y="3543"/>
                </a:lnTo>
                <a:lnTo>
                  <a:pt x="2229" y="3542"/>
                </a:lnTo>
                <a:lnTo>
                  <a:pt x="2230" y="3542"/>
                </a:lnTo>
                <a:lnTo>
                  <a:pt x="2230" y="3541"/>
                </a:lnTo>
                <a:lnTo>
                  <a:pt x="2230" y="3539"/>
                </a:lnTo>
                <a:lnTo>
                  <a:pt x="2231" y="3539"/>
                </a:lnTo>
                <a:lnTo>
                  <a:pt x="2231" y="3538"/>
                </a:lnTo>
                <a:lnTo>
                  <a:pt x="2229" y="3538"/>
                </a:lnTo>
                <a:lnTo>
                  <a:pt x="2227" y="3537"/>
                </a:lnTo>
                <a:lnTo>
                  <a:pt x="2227" y="3536"/>
                </a:lnTo>
                <a:lnTo>
                  <a:pt x="2229" y="3536"/>
                </a:lnTo>
                <a:lnTo>
                  <a:pt x="2230" y="3536"/>
                </a:lnTo>
                <a:lnTo>
                  <a:pt x="2231" y="3537"/>
                </a:lnTo>
                <a:lnTo>
                  <a:pt x="2232" y="3537"/>
                </a:lnTo>
                <a:lnTo>
                  <a:pt x="2231" y="3536"/>
                </a:lnTo>
                <a:lnTo>
                  <a:pt x="2231" y="3534"/>
                </a:lnTo>
                <a:lnTo>
                  <a:pt x="2230" y="3534"/>
                </a:lnTo>
                <a:lnTo>
                  <a:pt x="2230" y="3533"/>
                </a:lnTo>
                <a:lnTo>
                  <a:pt x="2231" y="3533"/>
                </a:lnTo>
                <a:lnTo>
                  <a:pt x="2230" y="3533"/>
                </a:lnTo>
                <a:lnTo>
                  <a:pt x="2230" y="3532"/>
                </a:lnTo>
                <a:lnTo>
                  <a:pt x="2229" y="3532"/>
                </a:lnTo>
                <a:lnTo>
                  <a:pt x="2227" y="3532"/>
                </a:lnTo>
                <a:lnTo>
                  <a:pt x="2227" y="3531"/>
                </a:lnTo>
                <a:lnTo>
                  <a:pt x="2229" y="3531"/>
                </a:lnTo>
                <a:lnTo>
                  <a:pt x="2229" y="3529"/>
                </a:lnTo>
                <a:lnTo>
                  <a:pt x="2227" y="3529"/>
                </a:lnTo>
                <a:lnTo>
                  <a:pt x="2227" y="3528"/>
                </a:lnTo>
                <a:lnTo>
                  <a:pt x="2227" y="3527"/>
                </a:lnTo>
                <a:lnTo>
                  <a:pt x="2227" y="3526"/>
                </a:lnTo>
                <a:lnTo>
                  <a:pt x="2226" y="3525"/>
                </a:lnTo>
                <a:lnTo>
                  <a:pt x="2226" y="3523"/>
                </a:lnTo>
                <a:lnTo>
                  <a:pt x="2226" y="3522"/>
                </a:lnTo>
                <a:lnTo>
                  <a:pt x="2227" y="3522"/>
                </a:lnTo>
                <a:lnTo>
                  <a:pt x="2229" y="3522"/>
                </a:lnTo>
                <a:lnTo>
                  <a:pt x="2230" y="3522"/>
                </a:lnTo>
                <a:lnTo>
                  <a:pt x="2230" y="3523"/>
                </a:lnTo>
                <a:lnTo>
                  <a:pt x="2231" y="3525"/>
                </a:lnTo>
                <a:lnTo>
                  <a:pt x="2232" y="3526"/>
                </a:lnTo>
                <a:lnTo>
                  <a:pt x="2232" y="3527"/>
                </a:lnTo>
                <a:lnTo>
                  <a:pt x="2233" y="3527"/>
                </a:lnTo>
                <a:lnTo>
                  <a:pt x="2233" y="3528"/>
                </a:lnTo>
                <a:lnTo>
                  <a:pt x="2235" y="3528"/>
                </a:lnTo>
                <a:lnTo>
                  <a:pt x="2236" y="3528"/>
                </a:lnTo>
                <a:lnTo>
                  <a:pt x="2237" y="3529"/>
                </a:lnTo>
                <a:lnTo>
                  <a:pt x="2237" y="3531"/>
                </a:lnTo>
                <a:lnTo>
                  <a:pt x="2237" y="3532"/>
                </a:lnTo>
                <a:lnTo>
                  <a:pt x="2238" y="3532"/>
                </a:lnTo>
                <a:lnTo>
                  <a:pt x="2240" y="3533"/>
                </a:lnTo>
                <a:lnTo>
                  <a:pt x="2241" y="3533"/>
                </a:lnTo>
                <a:lnTo>
                  <a:pt x="2242" y="3534"/>
                </a:lnTo>
                <a:lnTo>
                  <a:pt x="2243" y="3534"/>
                </a:lnTo>
                <a:lnTo>
                  <a:pt x="2243" y="3536"/>
                </a:lnTo>
                <a:lnTo>
                  <a:pt x="2245" y="3536"/>
                </a:lnTo>
                <a:lnTo>
                  <a:pt x="2245" y="3537"/>
                </a:lnTo>
                <a:lnTo>
                  <a:pt x="2245" y="3538"/>
                </a:lnTo>
                <a:lnTo>
                  <a:pt x="2246" y="3538"/>
                </a:lnTo>
                <a:lnTo>
                  <a:pt x="2247" y="3538"/>
                </a:lnTo>
                <a:lnTo>
                  <a:pt x="2248" y="3538"/>
                </a:lnTo>
                <a:lnTo>
                  <a:pt x="2251" y="3538"/>
                </a:lnTo>
                <a:lnTo>
                  <a:pt x="2252" y="3539"/>
                </a:lnTo>
                <a:lnTo>
                  <a:pt x="2253" y="3539"/>
                </a:lnTo>
                <a:lnTo>
                  <a:pt x="2253" y="3541"/>
                </a:lnTo>
                <a:lnTo>
                  <a:pt x="2254" y="3541"/>
                </a:lnTo>
                <a:lnTo>
                  <a:pt x="2256" y="3542"/>
                </a:lnTo>
                <a:lnTo>
                  <a:pt x="2257" y="3542"/>
                </a:lnTo>
                <a:lnTo>
                  <a:pt x="2258" y="3542"/>
                </a:lnTo>
                <a:lnTo>
                  <a:pt x="2258" y="3543"/>
                </a:lnTo>
                <a:lnTo>
                  <a:pt x="2258" y="3544"/>
                </a:lnTo>
                <a:lnTo>
                  <a:pt x="2259" y="3545"/>
                </a:lnTo>
                <a:lnTo>
                  <a:pt x="2259" y="3547"/>
                </a:lnTo>
                <a:lnTo>
                  <a:pt x="2261" y="3548"/>
                </a:lnTo>
                <a:lnTo>
                  <a:pt x="2261" y="3549"/>
                </a:lnTo>
                <a:lnTo>
                  <a:pt x="2262" y="3550"/>
                </a:lnTo>
                <a:lnTo>
                  <a:pt x="2263" y="3552"/>
                </a:lnTo>
                <a:lnTo>
                  <a:pt x="2264" y="3553"/>
                </a:lnTo>
                <a:lnTo>
                  <a:pt x="2265" y="3554"/>
                </a:lnTo>
                <a:lnTo>
                  <a:pt x="2267" y="3554"/>
                </a:lnTo>
                <a:lnTo>
                  <a:pt x="2267" y="3555"/>
                </a:lnTo>
                <a:lnTo>
                  <a:pt x="2268" y="3555"/>
                </a:lnTo>
                <a:lnTo>
                  <a:pt x="2268" y="3557"/>
                </a:lnTo>
                <a:lnTo>
                  <a:pt x="2268" y="3558"/>
                </a:lnTo>
                <a:lnTo>
                  <a:pt x="2269" y="3559"/>
                </a:lnTo>
                <a:lnTo>
                  <a:pt x="2270" y="3559"/>
                </a:lnTo>
                <a:lnTo>
                  <a:pt x="2270" y="3560"/>
                </a:lnTo>
                <a:lnTo>
                  <a:pt x="2270" y="3561"/>
                </a:lnTo>
                <a:lnTo>
                  <a:pt x="2270" y="3564"/>
                </a:lnTo>
                <a:lnTo>
                  <a:pt x="2270" y="3565"/>
                </a:lnTo>
                <a:lnTo>
                  <a:pt x="2270" y="3566"/>
                </a:lnTo>
                <a:lnTo>
                  <a:pt x="2270" y="3568"/>
                </a:lnTo>
                <a:lnTo>
                  <a:pt x="2270" y="3569"/>
                </a:lnTo>
                <a:lnTo>
                  <a:pt x="2270" y="3571"/>
                </a:lnTo>
                <a:lnTo>
                  <a:pt x="2270" y="3574"/>
                </a:lnTo>
                <a:lnTo>
                  <a:pt x="2270" y="3575"/>
                </a:lnTo>
                <a:lnTo>
                  <a:pt x="2270" y="3576"/>
                </a:lnTo>
                <a:lnTo>
                  <a:pt x="2272" y="3577"/>
                </a:lnTo>
                <a:lnTo>
                  <a:pt x="2272" y="3579"/>
                </a:lnTo>
                <a:lnTo>
                  <a:pt x="2273" y="3580"/>
                </a:lnTo>
                <a:lnTo>
                  <a:pt x="2273" y="3581"/>
                </a:lnTo>
                <a:lnTo>
                  <a:pt x="2274" y="3582"/>
                </a:lnTo>
                <a:lnTo>
                  <a:pt x="2274" y="3584"/>
                </a:lnTo>
                <a:lnTo>
                  <a:pt x="2274" y="3585"/>
                </a:lnTo>
                <a:lnTo>
                  <a:pt x="2274" y="3586"/>
                </a:lnTo>
                <a:lnTo>
                  <a:pt x="2274" y="3587"/>
                </a:lnTo>
                <a:lnTo>
                  <a:pt x="2273" y="3587"/>
                </a:lnTo>
                <a:lnTo>
                  <a:pt x="2273" y="3589"/>
                </a:lnTo>
                <a:lnTo>
                  <a:pt x="2273" y="3590"/>
                </a:lnTo>
                <a:lnTo>
                  <a:pt x="2272" y="3591"/>
                </a:lnTo>
                <a:lnTo>
                  <a:pt x="2273" y="3591"/>
                </a:lnTo>
                <a:lnTo>
                  <a:pt x="2272" y="3591"/>
                </a:lnTo>
                <a:lnTo>
                  <a:pt x="2272" y="3592"/>
                </a:lnTo>
                <a:lnTo>
                  <a:pt x="2272" y="3593"/>
                </a:lnTo>
                <a:lnTo>
                  <a:pt x="2272" y="3595"/>
                </a:lnTo>
                <a:lnTo>
                  <a:pt x="2272" y="3596"/>
                </a:lnTo>
                <a:lnTo>
                  <a:pt x="2273" y="3596"/>
                </a:lnTo>
                <a:lnTo>
                  <a:pt x="2273" y="3597"/>
                </a:lnTo>
                <a:lnTo>
                  <a:pt x="2275" y="3597"/>
                </a:lnTo>
                <a:lnTo>
                  <a:pt x="2277" y="3598"/>
                </a:lnTo>
                <a:lnTo>
                  <a:pt x="2278" y="3597"/>
                </a:lnTo>
                <a:lnTo>
                  <a:pt x="2279" y="3597"/>
                </a:lnTo>
                <a:lnTo>
                  <a:pt x="2280" y="3597"/>
                </a:lnTo>
                <a:lnTo>
                  <a:pt x="2280" y="3598"/>
                </a:lnTo>
                <a:lnTo>
                  <a:pt x="2281" y="3598"/>
                </a:lnTo>
                <a:lnTo>
                  <a:pt x="2281" y="3600"/>
                </a:lnTo>
                <a:lnTo>
                  <a:pt x="2281" y="3602"/>
                </a:lnTo>
                <a:lnTo>
                  <a:pt x="2281" y="3603"/>
                </a:lnTo>
                <a:lnTo>
                  <a:pt x="2283" y="3605"/>
                </a:lnTo>
                <a:lnTo>
                  <a:pt x="2283" y="3606"/>
                </a:lnTo>
                <a:lnTo>
                  <a:pt x="2283" y="3607"/>
                </a:lnTo>
                <a:lnTo>
                  <a:pt x="2283" y="3608"/>
                </a:lnTo>
                <a:lnTo>
                  <a:pt x="2284" y="3608"/>
                </a:lnTo>
                <a:lnTo>
                  <a:pt x="2284" y="3609"/>
                </a:lnTo>
                <a:lnTo>
                  <a:pt x="2285" y="3609"/>
                </a:lnTo>
                <a:lnTo>
                  <a:pt x="2286" y="3609"/>
                </a:lnTo>
                <a:lnTo>
                  <a:pt x="2288" y="3611"/>
                </a:lnTo>
                <a:lnTo>
                  <a:pt x="2288" y="3612"/>
                </a:lnTo>
                <a:lnTo>
                  <a:pt x="2288" y="3613"/>
                </a:lnTo>
                <a:lnTo>
                  <a:pt x="2289" y="3614"/>
                </a:lnTo>
                <a:lnTo>
                  <a:pt x="2290" y="3616"/>
                </a:lnTo>
                <a:lnTo>
                  <a:pt x="2290" y="3617"/>
                </a:lnTo>
                <a:lnTo>
                  <a:pt x="2290" y="3618"/>
                </a:lnTo>
                <a:lnTo>
                  <a:pt x="2291" y="3618"/>
                </a:lnTo>
                <a:lnTo>
                  <a:pt x="2291" y="3619"/>
                </a:lnTo>
                <a:lnTo>
                  <a:pt x="2290" y="3619"/>
                </a:lnTo>
                <a:lnTo>
                  <a:pt x="2290" y="3621"/>
                </a:lnTo>
                <a:lnTo>
                  <a:pt x="2290" y="3622"/>
                </a:lnTo>
                <a:lnTo>
                  <a:pt x="2290" y="3623"/>
                </a:lnTo>
                <a:lnTo>
                  <a:pt x="2290" y="3624"/>
                </a:lnTo>
                <a:lnTo>
                  <a:pt x="2289" y="3625"/>
                </a:lnTo>
                <a:lnTo>
                  <a:pt x="2289" y="3628"/>
                </a:lnTo>
                <a:lnTo>
                  <a:pt x="2288" y="3628"/>
                </a:lnTo>
                <a:lnTo>
                  <a:pt x="2286" y="3629"/>
                </a:lnTo>
                <a:lnTo>
                  <a:pt x="2286" y="3630"/>
                </a:lnTo>
                <a:lnTo>
                  <a:pt x="2288" y="3630"/>
                </a:lnTo>
                <a:lnTo>
                  <a:pt x="2289" y="3630"/>
                </a:lnTo>
                <a:lnTo>
                  <a:pt x="2290" y="3630"/>
                </a:lnTo>
                <a:lnTo>
                  <a:pt x="2291" y="3629"/>
                </a:lnTo>
                <a:lnTo>
                  <a:pt x="2293" y="3629"/>
                </a:lnTo>
                <a:lnTo>
                  <a:pt x="2294" y="3629"/>
                </a:lnTo>
                <a:lnTo>
                  <a:pt x="2295" y="3630"/>
                </a:lnTo>
                <a:lnTo>
                  <a:pt x="2296" y="3630"/>
                </a:lnTo>
                <a:lnTo>
                  <a:pt x="2297" y="3629"/>
                </a:lnTo>
                <a:lnTo>
                  <a:pt x="2299" y="3629"/>
                </a:lnTo>
                <a:lnTo>
                  <a:pt x="2300" y="3628"/>
                </a:lnTo>
                <a:lnTo>
                  <a:pt x="2301" y="3627"/>
                </a:lnTo>
                <a:lnTo>
                  <a:pt x="2302" y="3627"/>
                </a:lnTo>
                <a:lnTo>
                  <a:pt x="2302" y="3625"/>
                </a:lnTo>
                <a:lnTo>
                  <a:pt x="2305" y="3625"/>
                </a:lnTo>
                <a:lnTo>
                  <a:pt x="2306" y="3625"/>
                </a:lnTo>
                <a:lnTo>
                  <a:pt x="2307" y="3625"/>
                </a:lnTo>
                <a:lnTo>
                  <a:pt x="2309" y="3625"/>
                </a:lnTo>
                <a:lnTo>
                  <a:pt x="2309" y="3627"/>
                </a:lnTo>
                <a:lnTo>
                  <a:pt x="2310" y="3628"/>
                </a:lnTo>
                <a:lnTo>
                  <a:pt x="2311" y="3629"/>
                </a:lnTo>
                <a:lnTo>
                  <a:pt x="2312" y="3630"/>
                </a:lnTo>
                <a:lnTo>
                  <a:pt x="2312" y="3632"/>
                </a:lnTo>
                <a:lnTo>
                  <a:pt x="2312" y="3633"/>
                </a:lnTo>
                <a:lnTo>
                  <a:pt x="2312" y="3634"/>
                </a:lnTo>
                <a:lnTo>
                  <a:pt x="2311" y="3635"/>
                </a:lnTo>
                <a:lnTo>
                  <a:pt x="2310" y="3637"/>
                </a:lnTo>
                <a:lnTo>
                  <a:pt x="2310" y="3638"/>
                </a:lnTo>
                <a:lnTo>
                  <a:pt x="2309" y="3639"/>
                </a:lnTo>
                <a:lnTo>
                  <a:pt x="2309" y="3640"/>
                </a:lnTo>
                <a:lnTo>
                  <a:pt x="2310" y="3641"/>
                </a:lnTo>
                <a:lnTo>
                  <a:pt x="2310" y="3643"/>
                </a:lnTo>
                <a:lnTo>
                  <a:pt x="2310" y="3644"/>
                </a:lnTo>
                <a:lnTo>
                  <a:pt x="2311" y="3645"/>
                </a:lnTo>
                <a:lnTo>
                  <a:pt x="2311" y="3646"/>
                </a:lnTo>
                <a:lnTo>
                  <a:pt x="2311" y="3648"/>
                </a:lnTo>
                <a:lnTo>
                  <a:pt x="2311" y="3649"/>
                </a:lnTo>
                <a:lnTo>
                  <a:pt x="2312" y="3649"/>
                </a:lnTo>
                <a:lnTo>
                  <a:pt x="2312" y="3650"/>
                </a:lnTo>
                <a:lnTo>
                  <a:pt x="2313" y="3650"/>
                </a:lnTo>
                <a:lnTo>
                  <a:pt x="2315" y="3651"/>
                </a:lnTo>
                <a:lnTo>
                  <a:pt x="2316" y="3650"/>
                </a:lnTo>
                <a:lnTo>
                  <a:pt x="2317" y="3650"/>
                </a:lnTo>
                <a:lnTo>
                  <a:pt x="2318" y="3649"/>
                </a:lnTo>
                <a:lnTo>
                  <a:pt x="2320" y="3649"/>
                </a:lnTo>
                <a:lnTo>
                  <a:pt x="2321" y="3649"/>
                </a:lnTo>
                <a:lnTo>
                  <a:pt x="2321" y="3648"/>
                </a:lnTo>
                <a:lnTo>
                  <a:pt x="2321" y="3646"/>
                </a:lnTo>
                <a:lnTo>
                  <a:pt x="2321" y="3644"/>
                </a:lnTo>
                <a:lnTo>
                  <a:pt x="2322" y="3643"/>
                </a:lnTo>
                <a:lnTo>
                  <a:pt x="2323" y="3641"/>
                </a:lnTo>
                <a:lnTo>
                  <a:pt x="2325" y="3640"/>
                </a:lnTo>
                <a:lnTo>
                  <a:pt x="2326" y="3640"/>
                </a:lnTo>
                <a:lnTo>
                  <a:pt x="2328" y="3640"/>
                </a:lnTo>
                <a:lnTo>
                  <a:pt x="2329" y="3639"/>
                </a:lnTo>
                <a:lnTo>
                  <a:pt x="2331" y="3639"/>
                </a:lnTo>
                <a:lnTo>
                  <a:pt x="2332" y="3640"/>
                </a:lnTo>
                <a:lnTo>
                  <a:pt x="2333" y="3640"/>
                </a:lnTo>
                <a:lnTo>
                  <a:pt x="2334" y="3640"/>
                </a:lnTo>
                <a:lnTo>
                  <a:pt x="2336" y="3640"/>
                </a:lnTo>
                <a:lnTo>
                  <a:pt x="2337" y="3640"/>
                </a:lnTo>
                <a:lnTo>
                  <a:pt x="2339" y="3639"/>
                </a:lnTo>
                <a:lnTo>
                  <a:pt x="2341" y="3639"/>
                </a:lnTo>
                <a:lnTo>
                  <a:pt x="2341" y="3640"/>
                </a:lnTo>
                <a:lnTo>
                  <a:pt x="2342" y="3640"/>
                </a:lnTo>
                <a:lnTo>
                  <a:pt x="2343" y="3640"/>
                </a:lnTo>
                <a:lnTo>
                  <a:pt x="2344" y="3641"/>
                </a:lnTo>
                <a:lnTo>
                  <a:pt x="2345" y="3643"/>
                </a:lnTo>
                <a:lnTo>
                  <a:pt x="2347" y="3643"/>
                </a:lnTo>
                <a:lnTo>
                  <a:pt x="2348" y="3643"/>
                </a:lnTo>
                <a:lnTo>
                  <a:pt x="2349" y="3643"/>
                </a:lnTo>
                <a:lnTo>
                  <a:pt x="2349" y="3641"/>
                </a:lnTo>
                <a:lnTo>
                  <a:pt x="2350" y="3640"/>
                </a:lnTo>
                <a:lnTo>
                  <a:pt x="2352" y="3640"/>
                </a:lnTo>
                <a:lnTo>
                  <a:pt x="2352" y="3639"/>
                </a:lnTo>
                <a:lnTo>
                  <a:pt x="2352" y="3638"/>
                </a:lnTo>
                <a:lnTo>
                  <a:pt x="2352" y="3637"/>
                </a:lnTo>
                <a:lnTo>
                  <a:pt x="2352" y="3635"/>
                </a:lnTo>
                <a:lnTo>
                  <a:pt x="2352" y="3634"/>
                </a:lnTo>
                <a:lnTo>
                  <a:pt x="2350" y="3634"/>
                </a:lnTo>
                <a:lnTo>
                  <a:pt x="2349" y="3634"/>
                </a:lnTo>
                <a:lnTo>
                  <a:pt x="2349" y="3633"/>
                </a:lnTo>
                <a:lnTo>
                  <a:pt x="2350" y="3633"/>
                </a:lnTo>
                <a:lnTo>
                  <a:pt x="2350" y="3629"/>
                </a:lnTo>
                <a:lnTo>
                  <a:pt x="2350" y="3628"/>
                </a:lnTo>
                <a:lnTo>
                  <a:pt x="2349" y="3627"/>
                </a:lnTo>
                <a:lnTo>
                  <a:pt x="2348" y="3627"/>
                </a:lnTo>
                <a:lnTo>
                  <a:pt x="2347" y="3627"/>
                </a:lnTo>
                <a:lnTo>
                  <a:pt x="2345" y="3625"/>
                </a:lnTo>
                <a:lnTo>
                  <a:pt x="2344" y="3625"/>
                </a:lnTo>
                <a:lnTo>
                  <a:pt x="2345" y="3624"/>
                </a:lnTo>
                <a:lnTo>
                  <a:pt x="2344" y="3624"/>
                </a:lnTo>
                <a:lnTo>
                  <a:pt x="2343" y="3624"/>
                </a:lnTo>
                <a:lnTo>
                  <a:pt x="2343" y="3623"/>
                </a:lnTo>
                <a:lnTo>
                  <a:pt x="2343" y="3622"/>
                </a:lnTo>
                <a:lnTo>
                  <a:pt x="2343" y="3621"/>
                </a:lnTo>
                <a:lnTo>
                  <a:pt x="2342" y="3621"/>
                </a:lnTo>
                <a:lnTo>
                  <a:pt x="2342" y="3619"/>
                </a:lnTo>
                <a:lnTo>
                  <a:pt x="2341" y="3619"/>
                </a:lnTo>
                <a:lnTo>
                  <a:pt x="2339" y="3619"/>
                </a:lnTo>
                <a:lnTo>
                  <a:pt x="2339" y="3618"/>
                </a:lnTo>
                <a:lnTo>
                  <a:pt x="2339" y="3617"/>
                </a:lnTo>
                <a:lnTo>
                  <a:pt x="2341" y="3617"/>
                </a:lnTo>
                <a:lnTo>
                  <a:pt x="2341" y="3616"/>
                </a:lnTo>
                <a:lnTo>
                  <a:pt x="2341" y="3614"/>
                </a:lnTo>
                <a:lnTo>
                  <a:pt x="2342" y="3613"/>
                </a:lnTo>
                <a:lnTo>
                  <a:pt x="2342" y="3612"/>
                </a:lnTo>
                <a:lnTo>
                  <a:pt x="2342" y="3611"/>
                </a:lnTo>
                <a:lnTo>
                  <a:pt x="2343" y="3611"/>
                </a:lnTo>
                <a:lnTo>
                  <a:pt x="2344" y="3611"/>
                </a:lnTo>
                <a:lnTo>
                  <a:pt x="2345" y="3609"/>
                </a:lnTo>
                <a:lnTo>
                  <a:pt x="2345" y="3608"/>
                </a:lnTo>
                <a:lnTo>
                  <a:pt x="2344" y="3608"/>
                </a:lnTo>
                <a:lnTo>
                  <a:pt x="2343" y="3608"/>
                </a:lnTo>
                <a:lnTo>
                  <a:pt x="2342" y="3607"/>
                </a:lnTo>
                <a:lnTo>
                  <a:pt x="2341" y="3606"/>
                </a:lnTo>
                <a:lnTo>
                  <a:pt x="2339" y="3606"/>
                </a:lnTo>
                <a:lnTo>
                  <a:pt x="2339" y="3605"/>
                </a:lnTo>
                <a:lnTo>
                  <a:pt x="2339" y="3603"/>
                </a:lnTo>
                <a:lnTo>
                  <a:pt x="2338" y="3602"/>
                </a:lnTo>
                <a:lnTo>
                  <a:pt x="2338" y="3601"/>
                </a:lnTo>
                <a:lnTo>
                  <a:pt x="2338" y="3600"/>
                </a:lnTo>
                <a:lnTo>
                  <a:pt x="2337" y="3600"/>
                </a:lnTo>
                <a:lnTo>
                  <a:pt x="2336" y="3600"/>
                </a:lnTo>
                <a:lnTo>
                  <a:pt x="2336" y="3598"/>
                </a:lnTo>
                <a:lnTo>
                  <a:pt x="2334" y="3598"/>
                </a:lnTo>
                <a:lnTo>
                  <a:pt x="2333" y="3598"/>
                </a:lnTo>
                <a:lnTo>
                  <a:pt x="2333" y="3597"/>
                </a:lnTo>
                <a:lnTo>
                  <a:pt x="2332" y="3597"/>
                </a:lnTo>
                <a:lnTo>
                  <a:pt x="2332" y="3596"/>
                </a:lnTo>
                <a:lnTo>
                  <a:pt x="2331" y="3596"/>
                </a:lnTo>
                <a:lnTo>
                  <a:pt x="2331" y="3595"/>
                </a:lnTo>
                <a:lnTo>
                  <a:pt x="2331" y="3593"/>
                </a:lnTo>
                <a:lnTo>
                  <a:pt x="2331" y="3592"/>
                </a:lnTo>
                <a:lnTo>
                  <a:pt x="2329" y="3592"/>
                </a:lnTo>
                <a:lnTo>
                  <a:pt x="2329" y="3591"/>
                </a:lnTo>
                <a:lnTo>
                  <a:pt x="2328" y="3591"/>
                </a:lnTo>
                <a:lnTo>
                  <a:pt x="2328" y="3592"/>
                </a:lnTo>
                <a:lnTo>
                  <a:pt x="2327" y="3592"/>
                </a:lnTo>
                <a:lnTo>
                  <a:pt x="2326" y="3592"/>
                </a:lnTo>
                <a:lnTo>
                  <a:pt x="2326" y="3593"/>
                </a:lnTo>
                <a:lnTo>
                  <a:pt x="2326" y="3595"/>
                </a:lnTo>
                <a:lnTo>
                  <a:pt x="2326" y="3596"/>
                </a:lnTo>
                <a:lnTo>
                  <a:pt x="2326" y="3595"/>
                </a:lnTo>
                <a:lnTo>
                  <a:pt x="2326" y="3593"/>
                </a:lnTo>
                <a:lnTo>
                  <a:pt x="2325" y="3593"/>
                </a:lnTo>
                <a:lnTo>
                  <a:pt x="2322" y="3593"/>
                </a:lnTo>
                <a:lnTo>
                  <a:pt x="2321" y="3592"/>
                </a:lnTo>
                <a:lnTo>
                  <a:pt x="2320" y="3592"/>
                </a:lnTo>
                <a:lnTo>
                  <a:pt x="2318" y="3592"/>
                </a:lnTo>
                <a:lnTo>
                  <a:pt x="2318" y="3593"/>
                </a:lnTo>
                <a:lnTo>
                  <a:pt x="2317" y="3593"/>
                </a:lnTo>
                <a:lnTo>
                  <a:pt x="2316" y="3593"/>
                </a:lnTo>
                <a:lnTo>
                  <a:pt x="2315" y="3593"/>
                </a:lnTo>
                <a:lnTo>
                  <a:pt x="2315" y="3592"/>
                </a:lnTo>
                <a:lnTo>
                  <a:pt x="2313" y="3592"/>
                </a:lnTo>
                <a:lnTo>
                  <a:pt x="2312" y="3592"/>
                </a:lnTo>
                <a:lnTo>
                  <a:pt x="2311" y="3592"/>
                </a:lnTo>
                <a:lnTo>
                  <a:pt x="2310" y="3592"/>
                </a:lnTo>
                <a:lnTo>
                  <a:pt x="2309" y="3592"/>
                </a:lnTo>
                <a:lnTo>
                  <a:pt x="2307" y="3592"/>
                </a:lnTo>
                <a:lnTo>
                  <a:pt x="2306" y="3592"/>
                </a:lnTo>
                <a:lnTo>
                  <a:pt x="2306" y="3591"/>
                </a:lnTo>
                <a:lnTo>
                  <a:pt x="2305" y="3591"/>
                </a:lnTo>
                <a:lnTo>
                  <a:pt x="2305" y="3590"/>
                </a:lnTo>
                <a:lnTo>
                  <a:pt x="2305" y="3589"/>
                </a:lnTo>
                <a:lnTo>
                  <a:pt x="2306" y="3589"/>
                </a:lnTo>
                <a:lnTo>
                  <a:pt x="2306" y="3587"/>
                </a:lnTo>
                <a:lnTo>
                  <a:pt x="2306" y="3586"/>
                </a:lnTo>
                <a:lnTo>
                  <a:pt x="2307" y="3586"/>
                </a:lnTo>
                <a:lnTo>
                  <a:pt x="2309" y="3586"/>
                </a:lnTo>
                <a:lnTo>
                  <a:pt x="2309" y="3585"/>
                </a:lnTo>
                <a:lnTo>
                  <a:pt x="2310" y="3585"/>
                </a:lnTo>
                <a:lnTo>
                  <a:pt x="2310" y="3584"/>
                </a:lnTo>
                <a:lnTo>
                  <a:pt x="2311" y="3582"/>
                </a:lnTo>
                <a:lnTo>
                  <a:pt x="2311" y="3581"/>
                </a:lnTo>
                <a:lnTo>
                  <a:pt x="2311" y="3580"/>
                </a:lnTo>
                <a:lnTo>
                  <a:pt x="2311" y="3579"/>
                </a:lnTo>
                <a:lnTo>
                  <a:pt x="2310" y="3579"/>
                </a:lnTo>
                <a:lnTo>
                  <a:pt x="2310" y="3577"/>
                </a:lnTo>
                <a:lnTo>
                  <a:pt x="2309" y="3576"/>
                </a:lnTo>
                <a:lnTo>
                  <a:pt x="2309" y="3575"/>
                </a:lnTo>
                <a:lnTo>
                  <a:pt x="2307" y="3575"/>
                </a:lnTo>
                <a:lnTo>
                  <a:pt x="2307" y="3574"/>
                </a:lnTo>
                <a:lnTo>
                  <a:pt x="2306" y="3574"/>
                </a:lnTo>
                <a:lnTo>
                  <a:pt x="2305" y="3573"/>
                </a:lnTo>
                <a:lnTo>
                  <a:pt x="2304" y="3573"/>
                </a:lnTo>
                <a:lnTo>
                  <a:pt x="2304" y="3571"/>
                </a:lnTo>
                <a:lnTo>
                  <a:pt x="2302" y="3571"/>
                </a:lnTo>
                <a:lnTo>
                  <a:pt x="2301" y="3571"/>
                </a:lnTo>
                <a:lnTo>
                  <a:pt x="2300" y="3571"/>
                </a:lnTo>
                <a:lnTo>
                  <a:pt x="2299" y="3571"/>
                </a:lnTo>
                <a:lnTo>
                  <a:pt x="2297" y="3571"/>
                </a:lnTo>
                <a:lnTo>
                  <a:pt x="2296" y="3571"/>
                </a:lnTo>
                <a:lnTo>
                  <a:pt x="2296" y="3573"/>
                </a:lnTo>
                <a:lnTo>
                  <a:pt x="2295" y="3573"/>
                </a:lnTo>
                <a:lnTo>
                  <a:pt x="2295" y="3571"/>
                </a:lnTo>
                <a:lnTo>
                  <a:pt x="2295" y="3570"/>
                </a:lnTo>
                <a:lnTo>
                  <a:pt x="2296" y="3570"/>
                </a:lnTo>
                <a:lnTo>
                  <a:pt x="2296" y="3569"/>
                </a:lnTo>
                <a:lnTo>
                  <a:pt x="2297" y="3568"/>
                </a:lnTo>
                <a:lnTo>
                  <a:pt x="2299" y="3566"/>
                </a:lnTo>
                <a:lnTo>
                  <a:pt x="2300" y="3565"/>
                </a:lnTo>
                <a:lnTo>
                  <a:pt x="2301" y="3564"/>
                </a:lnTo>
                <a:lnTo>
                  <a:pt x="2302" y="3564"/>
                </a:lnTo>
                <a:lnTo>
                  <a:pt x="2304" y="3563"/>
                </a:lnTo>
                <a:lnTo>
                  <a:pt x="2305" y="3561"/>
                </a:lnTo>
                <a:lnTo>
                  <a:pt x="2306" y="3561"/>
                </a:lnTo>
                <a:lnTo>
                  <a:pt x="2307" y="3560"/>
                </a:lnTo>
                <a:lnTo>
                  <a:pt x="2307" y="3559"/>
                </a:lnTo>
                <a:lnTo>
                  <a:pt x="2309" y="3558"/>
                </a:lnTo>
                <a:lnTo>
                  <a:pt x="2309" y="3557"/>
                </a:lnTo>
                <a:lnTo>
                  <a:pt x="2309" y="3555"/>
                </a:lnTo>
                <a:lnTo>
                  <a:pt x="2310" y="3554"/>
                </a:lnTo>
                <a:lnTo>
                  <a:pt x="2311" y="3554"/>
                </a:lnTo>
                <a:lnTo>
                  <a:pt x="2312" y="3554"/>
                </a:lnTo>
                <a:lnTo>
                  <a:pt x="2312" y="3555"/>
                </a:lnTo>
                <a:lnTo>
                  <a:pt x="2312" y="3557"/>
                </a:lnTo>
                <a:lnTo>
                  <a:pt x="2313" y="3557"/>
                </a:lnTo>
                <a:lnTo>
                  <a:pt x="2315" y="3557"/>
                </a:lnTo>
                <a:lnTo>
                  <a:pt x="2316" y="3557"/>
                </a:lnTo>
                <a:lnTo>
                  <a:pt x="2317" y="3557"/>
                </a:lnTo>
                <a:lnTo>
                  <a:pt x="2318" y="3557"/>
                </a:lnTo>
                <a:lnTo>
                  <a:pt x="2318" y="3558"/>
                </a:lnTo>
                <a:lnTo>
                  <a:pt x="2320" y="3558"/>
                </a:lnTo>
                <a:lnTo>
                  <a:pt x="2321" y="3559"/>
                </a:lnTo>
                <a:lnTo>
                  <a:pt x="2322" y="3560"/>
                </a:lnTo>
                <a:lnTo>
                  <a:pt x="2323" y="3561"/>
                </a:lnTo>
                <a:lnTo>
                  <a:pt x="2323" y="3560"/>
                </a:lnTo>
                <a:lnTo>
                  <a:pt x="2323" y="3559"/>
                </a:lnTo>
                <a:lnTo>
                  <a:pt x="2325" y="3559"/>
                </a:lnTo>
                <a:lnTo>
                  <a:pt x="2325" y="3558"/>
                </a:lnTo>
                <a:lnTo>
                  <a:pt x="2325" y="3557"/>
                </a:lnTo>
                <a:lnTo>
                  <a:pt x="2325" y="3555"/>
                </a:lnTo>
                <a:lnTo>
                  <a:pt x="2326" y="3555"/>
                </a:lnTo>
                <a:lnTo>
                  <a:pt x="2326" y="3554"/>
                </a:lnTo>
                <a:lnTo>
                  <a:pt x="2327" y="3553"/>
                </a:lnTo>
                <a:lnTo>
                  <a:pt x="2328" y="3553"/>
                </a:lnTo>
                <a:lnTo>
                  <a:pt x="2329" y="3553"/>
                </a:lnTo>
                <a:lnTo>
                  <a:pt x="2329" y="3552"/>
                </a:lnTo>
                <a:lnTo>
                  <a:pt x="2331" y="3552"/>
                </a:lnTo>
                <a:lnTo>
                  <a:pt x="2331" y="3550"/>
                </a:lnTo>
                <a:lnTo>
                  <a:pt x="2329" y="3550"/>
                </a:lnTo>
                <a:lnTo>
                  <a:pt x="2328" y="3550"/>
                </a:lnTo>
                <a:lnTo>
                  <a:pt x="2328" y="3549"/>
                </a:lnTo>
                <a:lnTo>
                  <a:pt x="2329" y="3548"/>
                </a:lnTo>
                <a:lnTo>
                  <a:pt x="2331" y="3548"/>
                </a:lnTo>
                <a:lnTo>
                  <a:pt x="2332" y="3547"/>
                </a:lnTo>
                <a:lnTo>
                  <a:pt x="2333" y="3547"/>
                </a:lnTo>
                <a:lnTo>
                  <a:pt x="2334" y="3547"/>
                </a:lnTo>
                <a:lnTo>
                  <a:pt x="2336" y="3548"/>
                </a:lnTo>
                <a:lnTo>
                  <a:pt x="2337" y="3548"/>
                </a:lnTo>
                <a:lnTo>
                  <a:pt x="2338" y="3548"/>
                </a:lnTo>
                <a:lnTo>
                  <a:pt x="2338" y="3549"/>
                </a:lnTo>
                <a:lnTo>
                  <a:pt x="2339" y="3550"/>
                </a:lnTo>
                <a:lnTo>
                  <a:pt x="2341" y="3552"/>
                </a:lnTo>
                <a:lnTo>
                  <a:pt x="2342" y="3553"/>
                </a:lnTo>
                <a:lnTo>
                  <a:pt x="2343" y="3554"/>
                </a:lnTo>
                <a:lnTo>
                  <a:pt x="2344" y="3554"/>
                </a:lnTo>
                <a:lnTo>
                  <a:pt x="2345" y="3555"/>
                </a:lnTo>
                <a:lnTo>
                  <a:pt x="2347" y="3555"/>
                </a:lnTo>
                <a:lnTo>
                  <a:pt x="2348" y="3555"/>
                </a:lnTo>
                <a:lnTo>
                  <a:pt x="2349" y="3555"/>
                </a:lnTo>
                <a:lnTo>
                  <a:pt x="2349" y="3557"/>
                </a:lnTo>
                <a:lnTo>
                  <a:pt x="2349" y="3558"/>
                </a:lnTo>
                <a:lnTo>
                  <a:pt x="2348" y="3558"/>
                </a:lnTo>
                <a:lnTo>
                  <a:pt x="2348" y="3559"/>
                </a:lnTo>
                <a:lnTo>
                  <a:pt x="2348" y="3560"/>
                </a:lnTo>
                <a:lnTo>
                  <a:pt x="2349" y="3561"/>
                </a:lnTo>
                <a:lnTo>
                  <a:pt x="2350" y="3561"/>
                </a:lnTo>
                <a:lnTo>
                  <a:pt x="2352" y="3561"/>
                </a:lnTo>
                <a:lnTo>
                  <a:pt x="2353" y="3561"/>
                </a:lnTo>
                <a:lnTo>
                  <a:pt x="2353" y="3563"/>
                </a:lnTo>
                <a:lnTo>
                  <a:pt x="2354" y="3563"/>
                </a:lnTo>
                <a:lnTo>
                  <a:pt x="2355" y="3564"/>
                </a:lnTo>
                <a:lnTo>
                  <a:pt x="2357" y="3565"/>
                </a:lnTo>
                <a:lnTo>
                  <a:pt x="2358" y="3565"/>
                </a:lnTo>
                <a:lnTo>
                  <a:pt x="2358" y="3566"/>
                </a:lnTo>
                <a:lnTo>
                  <a:pt x="2359" y="3568"/>
                </a:lnTo>
                <a:lnTo>
                  <a:pt x="2359" y="3569"/>
                </a:lnTo>
                <a:lnTo>
                  <a:pt x="2360" y="3569"/>
                </a:lnTo>
                <a:lnTo>
                  <a:pt x="2360" y="3570"/>
                </a:lnTo>
                <a:lnTo>
                  <a:pt x="2360" y="3571"/>
                </a:lnTo>
                <a:lnTo>
                  <a:pt x="2360" y="3573"/>
                </a:lnTo>
                <a:lnTo>
                  <a:pt x="2361" y="3574"/>
                </a:lnTo>
                <a:lnTo>
                  <a:pt x="2361" y="3575"/>
                </a:lnTo>
                <a:lnTo>
                  <a:pt x="2363" y="3576"/>
                </a:lnTo>
                <a:lnTo>
                  <a:pt x="2364" y="3577"/>
                </a:lnTo>
                <a:lnTo>
                  <a:pt x="2365" y="3577"/>
                </a:lnTo>
                <a:lnTo>
                  <a:pt x="2366" y="3579"/>
                </a:lnTo>
                <a:lnTo>
                  <a:pt x="2369" y="3580"/>
                </a:lnTo>
                <a:lnTo>
                  <a:pt x="2370" y="3580"/>
                </a:lnTo>
                <a:lnTo>
                  <a:pt x="2371" y="3581"/>
                </a:lnTo>
                <a:lnTo>
                  <a:pt x="2373" y="3582"/>
                </a:lnTo>
                <a:lnTo>
                  <a:pt x="2374" y="3582"/>
                </a:lnTo>
                <a:lnTo>
                  <a:pt x="2374" y="3584"/>
                </a:lnTo>
                <a:lnTo>
                  <a:pt x="2375" y="3584"/>
                </a:lnTo>
                <a:lnTo>
                  <a:pt x="2375" y="3585"/>
                </a:lnTo>
                <a:lnTo>
                  <a:pt x="2376" y="3585"/>
                </a:lnTo>
                <a:lnTo>
                  <a:pt x="2376" y="3586"/>
                </a:lnTo>
                <a:lnTo>
                  <a:pt x="2376" y="3587"/>
                </a:lnTo>
                <a:lnTo>
                  <a:pt x="2375" y="3587"/>
                </a:lnTo>
                <a:lnTo>
                  <a:pt x="2374" y="3587"/>
                </a:lnTo>
                <a:lnTo>
                  <a:pt x="2374" y="3589"/>
                </a:lnTo>
                <a:lnTo>
                  <a:pt x="2373" y="3589"/>
                </a:lnTo>
                <a:lnTo>
                  <a:pt x="2373" y="3590"/>
                </a:lnTo>
                <a:lnTo>
                  <a:pt x="2373" y="3591"/>
                </a:lnTo>
                <a:lnTo>
                  <a:pt x="2373" y="3592"/>
                </a:lnTo>
                <a:lnTo>
                  <a:pt x="2373" y="3593"/>
                </a:lnTo>
                <a:lnTo>
                  <a:pt x="2374" y="3593"/>
                </a:lnTo>
                <a:lnTo>
                  <a:pt x="2375" y="3595"/>
                </a:lnTo>
                <a:lnTo>
                  <a:pt x="2376" y="3595"/>
                </a:lnTo>
                <a:lnTo>
                  <a:pt x="2376" y="3596"/>
                </a:lnTo>
                <a:lnTo>
                  <a:pt x="2375" y="3597"/>
                </a:lnTo>
                <a:lnTo>
                  <a:pt x="2374" y="3598"/>
                </a:lnTo>
                <a:lnTo>
                  <a:pt x="2375" y="3598"/>
                </a:lnTo>
                <a:lnTo>
                  <a:pt x="2375" y="3600"/>
                </a:lnTo>
                <a:lnTo>
                  <a:pt x="2376" y="3600"/>
                </a:lnTo>
                <a:lnTo>
                  <a:pt x="2376" y="3601"/>
                </a:lnTo>
                <a:lnTo>
                  <a:pt x="2376" y="3602"/>
                </a:lnTo>
                <a:lnTo>
                  <a:pt x="2376" y="3603"/>
                </a:lnTo>
                <a:lnTo>
                  <a:pt x="2376" y="3605"/>
                </a:lnTo>
                <a:lnTo>
                  <a:pt x="2376" y="3606"/>
                </a:lnTo>
                <a:lnTo>
                  <a:pt x="2377" y="3606"/>
                </a:lnTo>
                <a:lnTo>
                  <a:pt x="2377" y="3607"/>
                </a:lnTo>
                <a:lnTo>
                  <a:pt x="2379" y="3608"/>
                </a:lnTo>
                <a:lnTo>
                  <a:pt x="2379" y="3607"/>
                </a:lnTo>
                <a:lnTo>
                  <a:pt x="2380" y="3607"/>
                </a:lnTo>
                <a:lnTo>
                  <a:pt x="2379" y="3607"/>
                </a:lnTo>
                <a:lnTo>
                  <a:pt x="2380" y="3606"/>
                </a:lnTo>
                <a:lnTo>
                  <a:pt x="2380" y="3605"/>
                </a:lnTo>
                <a:lnTo>
                  <a:pt x="2381" y="3603"/>
                </a:lnTo>
                <a:lnTo>
                  <a:pt x="2381" y="3602"/>
                </a:lnTo>
                <a:lnTo>
                  <a:pt x="2382" y="3602"/>
                </a:lnTo>
                <a:lnTo>
                  <a:pt x="2381" y="3601"/>
                </a:lnTo>
                <a:lnTo>
                  <a:pt x="2382" y="3601"/>
                </a:lnTo>
                <a:lnTo>
                  <a:pt x="2382" y="3600"/>
                </a:lnTo>
                <a:lnTo>
                  <a:pt x="2382" y="3598"/>
                </a:lnTo>
                <a:lnTo>
                  <a:pt x="2382" y="3597"/>
                </a:lnTo>
                <a:lnTo>
                  <a:pt x="2384" y="3597"/>
                </a:lnTo>
                <a:lnTo>
                  <a:pt x="2385" y="3597"/>
                </a:lnTo>
                <a:lnTo>
                  <a:pt x="2386" y="3597"/>
                </a:lnTo>
                <a:lnTo>
                  <a:pt x="2387" y="3598"/>
                </a:lnTo>
                <a:lnTo>
                  <a:pt x="2389" y="3597"/>
                </a:lnTo>
                <a:lnTo>
                  <a:pt x="2390" y="3597"/>
                </a:lnTo>
                <a:lnTo>
                  <a:pt x="2391" y="3596"/>
                </a:lnTo>
                <a:lnTo>
                  <a:pt x="2392" y="3596"/>
                </a:lnTo>
                <a:lnTo>
                  <a:pt x="2392" y="3595"/>
                </a:lnTo>
                <a:lnTo>
                  <a:pt x="2393" y="3593"/>
                </a:lnTo>
                <a:lnTo>
                  <a:pt x="2395" y="3593"/>
                </a:lnTo>
                <a:lnTo>
                  <a:pt x="2396" y="3593"/>
                </a:lnTo>
                <a:lnTo>
                  <a:pt x="2396" y="3592"/>
                </a:lnTo>
                <a:lnTo>
                  <a:pt x="2396" y="3591"/>
                </a:lnTo>
                <a:lnTo>
                  <a:pt x="2397" y="3591"/>
                </a:lnTo>
                <a:lnTo>
                  <a:pt x="2398" y="3591"/>
                </a:lnTo>
                <a:lnTo>
                  <a:pt x="2400" y="3591"/>
                </a:lnTo>
                <a:lnTo>
                  <a:pt x="2401" y="3590"/>
                </a:lnTo>
                <a:lnTo>
                  <a:pt x="2402" y="3590"/>
                </a:lnTo>
                <a:lnTo>
                  <a:pt x="2403" y="3590"/>
                </a:lnTo>
                <a:lnTo>
                  <a:pt x="2403" y="3591"/>
                </a:lnTo>
                <a:lnTo>
                  <a:pt x="2403" y="3592"/>
                </a:lnTo>
                <a:lnTo>
                  <a:pt x="2405" y="3593"/>
                </a:lnTo>
                <a:lnTo>
                  <a:pt x="2405" y="3596"/>
                </a:lnTo>
                <a:lnTo>
                  <a:pt x="2406" y="3596"/>
                </a:lnTo>
                <a:lnTo>
                  <a:pt x="2406" y="3595"/>
                </a:lnTo>
                <a:lnTo>
                  <a:pt x="2407" y="3593"/>
                </a:lnTo>
                <a:lnTo>
                  <a:pt x="2408" y="3592"/>
                </a:lnTo>
                <a:lnTo>
                  <a:pt x="2409" y="3592"/>
                </a:lnTo>
                <a:lnTo>
                  <a:pt x="2409" y="3593"/>
                </a:lnTo>
                <a:lnTo>
                  <a:pt x="2409" y="3595"/>
                </a:lnTo>
                <a:lnTo>
                  <a:pt x="2409" y="3596"/>
                </a:lnTo>
                <a:lnTo>
                  <a:pt x="2409" y="3597"/>
                </a:lnTo>
                <a:lnTo>
                  <a:pt x="2411" y="3597"/>
                </a:lnTo>
                <a:lnTo>
                  <a:pt x="2412" y="3597"/>
                </a:lnTo>
                <a:lnTo>
                  <a:pt x="2413" y="3597"/>
                </a:lnTo>
                <a:lnTo>
                  <a:pt x="2414" y="3597"/>
                </a:lnTo>
                <a:lnTo>
                  <a:pt x="2416" y="3597"/>
                </a:lnTo>
                <a:lnTo>
                  <a:pt x="2417" y="3598"/>
                </a:lnTo>
                <a:lnTo>
                  <a:pt x="2417" y="3600"/>
                </a:lnTo>
                <a:lnTo>
                  <a:pt x="2418" y="3600"/>
                </a:lnTo>
                <a:lnTo>
                  <a:pt x="2418" y="3601"/>
                </a:lnTo>
                <a:lnTo>
                  <a:pt x="2418" y="3602"/>
                </a:lnTo>
                <a:lnTo>
                  <a:pt x="2418" y="3603"/>
                </a:lnTo>
                <a:lnTo>
                  <a:pt x="2419" y="3605"/>
                </a:lnTo>
                <a:lnTo>
                  <a:pt x="2421" y="3605"/>
                </a:lnTo>
                <a:lnTo>
                  <a:pt x="2419" y="3603"/>
                </a:lnTo>
                <a:lnTo>
                  <a:pt x="2419" y="3602"/>
                </a:lnTo>
                <a:lnTo>
                  <a:pt x="2419" y="3601"/>
                </a:lnTo>
                <a:lnTo>
                  <a:pt x="2421" y="3600"/>
                </a:lnTo>
                <a:lnTo>
                  <a:pt x="2421" y="3598"/>
                </a:lnTo>
                <a:lnTo>
                  <a:pt x="2419" y="3597"/>
                </a:lnTo>
                <a:lnTo>
                  <a:pt x="2421" y="3597"/>
                </a:lnTo>
                <a:lnTo>
                  <a:pt x="2421" y="3596"/>
                </a:lnTo>
                <a:lnTo>
                  <a:pt x="2422" y="3596"/>
                </a:lnTo>
                <a:lnTo>
                  <a:pt x="2422" y="3595"/>
                </a:lnTo>
                <a:lnTo>
                  <a:pt x="2423" y="3595"/>
                </a:lnTo>
                <a:lnTo>
                  <a:pt x="2423" y="3593"/>
                </a:lnTo>
                <a:lnTo>
                  <a:pt x="2423" y="3592"/>
                </a:lnTo>
                <a:lnTo>
                  <a:pt x="2423" y="3591"/>
                </a:lnTo>
                <a:lnTo>
                  <a:pt x="2424" y="3591"/>
                </a:lnTo>
                <a:lnTo>
                  <a:pt x="2424" y="3590"/>
                </a:lnTo>
                <a:lnTo>
                  <a:pt x="2424" y="3589"/>
                </a:lnTo>
                <a:lnTo>
                  <a:pt x="2425" y="3589"/>
                </a:lnTo>
                <a:lnTo>
                  <a:pt x="2425" y="3587"/>
                </a:lnTo>
                <a:lnTo>
                  <a:pt x="2425" y="3586"/>
                </a:lnTo>
                <a:lnTo>
                  <a:pt x="2425" y="3585"/>
                </a:lnTo>
                <a:lnTo>
                  <a:pt x="2427" y="3585"/>
                </a:lnTo>
                <a:lnTo>
                  <a:pt x="2425" y="3584"/>
                </a:lnTo>
                <a:lnTo>
                  <a:pt x="2427" y="3582"/>
                </a:lnTo>
                <a:lnTo>
                  <a:pt x="2428" y="3582"/>
                </a:lnTo>
                <a:lnTo>
                  <a:pt x="2429" y="3582"/>
                </a:lnTo>
                <a:lnTo>
                  <a:pt x="2429" y="3581"/>
                </a:lnTo>
                <a:lnTo>
                  <a:pt x="2430" y="3581"/>
                </a:lnTo>
                <a:lnTo>
                  <a:pt x="2429" y="3581"/>
                </a:lnTo>
                <a:lnTo>
                  <a:pt x="2428" y="3581"/>
                </a:lnTo>
                <a:lnTo>
                  <a:pt x="2427" y="3581"/>
                </a:lnTo>
                <a:lnTo>
                  <a:pt x="2425" y="3581"/>
                </a:lnTo>
                <a:lnTo>
                  <a:pt x="2424" y="3581"/>
                </a:lnTo>
                <a:lnTo>
                  <a:pt x="2423" y="3580"/>
                </a:lnTo>
                <a:lnTo>
                  <a:pt x="2422" y="3580"/>
                </a:lnTo>
                <a:lnTo>
                  <a:pt x="2422" y="3579"/>
                </a:lnTo>
                <a:lnTo>
                  <a:pt x="2422" y="3577"/>
                </a:lnTo>
                <a:lnTo>
                  <a:pt x="2421" y="3577"/>
                </a:lnTo>
                <a:lnTo>
                  <a:pt x="2419" y="3577"/>
                </a:lnTo>
                <a:lnTo>
                  <a:pt x="2418" y="3576"/>
                </a:lnTo>
                <a:lnTo>
                  <a:pt x="2417" y="3576"/>
                </a:lnTo>
                <a:lnTo>
                  <a:pt x="2416" y="3575"/>
                </a:lnTo>
                <a:lnTo>
                  <a:pt x="2414" y="3575"/>
                </a:lnTo>
                <a:lnTo>
                  <a:pt x="2413" y="3574"/>
                </a:lnTo>
                <a:lnTo>
                  <a:pt x="2412" y="3574"/>
                </a:lnTo>
                <a:lnTo>
                  <a:pt x="2412" y="3573"/>
                </a:lnTo>
                <a:lnTo>
                  <a:pt x="2413" y="3573"/>
                </a:lnTo>
                <a:lnTo>
                  <a:pt x="2414" y="3573"/>
                </a:lnTo>
                <a:lnTo>
                  <a:pt x="2414" y="3571"/>
                </a:lnTo>
                <a:lnTo>
                  <a:pt x="2414" y="3570"/>
                </a:lnTo>
                <a:lnTo>
                  <a:pt x="2413" y="3570"/>
                </a:lnTo>
                <a:lnTo>
                  <a:pt x="2413" y="3569"/>
                </a:lnTo>
                <a:lnTo>
                  <a:pt x="2413" y="3568"/>
                </a:lnTo>
                <a:lnTo>
                  <a:pt x="2413" y="3566"/>
                </a:lnTo>
                <a:lnTo>
                  <a:pt x="2413" y="3565"/>
                </a:lnTo>
                <a:lnTo>
                  <a:pt x="2413" y="3564"/>
                </a:lnTo>
                <a:lnTo>
                  <a:pt x="2413" y="3563"/>
                </a:lnTo>
                <a:lnTo>
                  <a:pt x="2413" y="3561"/>
                </a:lnTo>
                <a:lnTo>
                  <a:pt x="2413" y="3560"/>
                </a:lnTo>
                <a:lnTo>
                  <a:pt x="2414" y="3560"/>
                </a:lnTo>
                <a:lnTo>
                  <a:pt x="2414" y="3559"/>
                </a:lnTo>
                <a:lnTo>
                  <a:pt x="2414" y="3560"/>
                </a:lnTo>
                <a:lnTo>
                  <a:pt x="2416" y="3561"/>
                </a:lnTo>
                <a:lnTo>
                  <a:pt x="2417" y="3561"/>
                </a:lnTo>
                <a:lnTo>
                  <a:pt x="2416" y="3561"/>
                </a:lnTo>
                <a:lnTo>
                  <a:pt x="2416" y="3560"/>
                </a:lnTo>
                <a:lnTo>
                  <a:pt x="2417" y="3560"/>
                </a:lnTo>
                <a:lnTo>
                  <a:pt x="2418" y="3560"/>
                </a:lnTo>
                <a:lnTo>
                  <a:pt x="2419" y="3559"/>
                </a:lnTo>
                <a:lnTo>
                  <a:pt x="2421" y="3559"/>
                </a:lnTo>
                <a:lnTo>
                  <a:pt x="2421" y="3558"/>
                </a:lnTo>
                <a:lnTo>
                  <a:pt x="2422" y="3557"/>
                </a:lnTo>
                <a:lnTo>
                  <a:pt x="2422" y="3555"/>
                </a:lnTo>
                <a:lnTo>
                  <a:pt x="2422" y="3554"/>
                </a:lnTo>
                <a:lnTo>
                  <a:pt x="2423" y="3554"/>
                </a:lnTo>
                <a:lnTo>
                  <a:pt x="2423" y="3553"/>
                </a:lnTo>
                <a:lnTo>
                  <a:pt x="2422" y="3552"/>
                </a:lnTo>
                <a:lnTo>
                  <a:pt x="2422" y="3550"/>
                </a:lnTo>
                <a:lnTo>
                  <a:pt x="2423" y="3550"/>
                </a:lnTo>
                <a:lnTo>
                  <a:pt x="2424" y="3549"/>
                </a:lnTo>
                <a:lnTo>
                  <a:pt x="2425" y="3548"/>
                </a:lnTo>
                <a:lnTo>
                  <a:pt x="2427" y="3548"/>
                </a:lnTo>
                <a:lnTo>
                  <a:pt x="2427" y="3547"/>
                </a:lnTo>
                <a:lnTo>
                  <a:pt x="2425" y="3547"/>
                </a:lnTo>
                <a:lnTo>
                  <a:pt x="2425" y="3545"/>
                </a:lnTo>
                <a:lnTo>
                  <a:pt x="2424" y="3547"/>
                </a:lnTo>
                <a:lnTo>
                  <a:pt x="2423" y="3547"/>
                </a:lnTo>
                <a:lnTo>
                  <a:pt x="2422" y="3547"/>
                </a:lnTo>
                <a:lnTo>
                  <a:pt x="2421" y="3547"/>
                </a:lnTo>
                <a:lnTo>
                  <a:pt x="2419" y="3547"/>
                </a:lnTo>
                <a:lnTo>
                  <a:pt x="2419" y="3545"/>
                </a:lnTo>
                <a:lnTo>
                  <a:pt x="2418" y="3545"/>
                </a:lnTo>
                <a:lnTo>
                  <a:pt x="2417" y="3547"/>
                </a:lnTo>
                <a:lnTo>
                  <a:pt x="2416" y="3547"/>
                </a:lnTo>
                <a:lnTo>
                  <a:pt x="2414" y="3547"/>
                </a:lnTo>
                <a:lnTo>
                  <a:pt x="2414" y="3545"/>
                </a:lnTo>
                <a:lnTo>
                  <a:pt x="2413" y="3547"/>
                </a:lnTo>
                <a:lnTo>
                  <a:pt x="2412" y="3547"/>
                </a:lnTo>
                <a:lnTo>
                  <a:pt x="2411" y="3548"/>
                </a:lnTo>
                <a:lnTo>
                  <a:pt x="2409" y="3547"/>
                </a:lnTo>
                <a:lnTo>
                  <a:pt x="2411" y="3547"/>
                </a:lnTo>
                <a:lnTo>
                  <a:pt x="2411" y="3545"/>
                </a:lnTo>
                <a:lnTo>
                  <a:pt x="2411" y="3544"/>
                </a:lnTo>
                <a:lnTo>
                  <a:pt x="2409" y="3544"/>
                </a:lnTo>
                <a:lnTo>
                  <a:pt x="2408" y="3543"/>
                </a:lnTo>
                <a:lnTo>
                  <a:pt x="2407" y="3543"/>
                </a:lnTo>
                <a:lnTo>
                  <a:pt x="2407" y="3544"/>
                </a:lnTo>
                <a:lnTo>
                  <a:pt x="2406" y="3544"/>
                </a:lnTo>
                <a:lnTo>
                  <a:pt x="2406" y="3543"/>
                </a:lnTo>
                <a:lnTo>
                  <a:pt x="2405" y="3543"/>
                </a:lnTo>
                <a:lnTo>
                  <a:pt x="2405" y="3542"/>
                </a:lnTo>
                <a:lnTo>
                  <a:pt x="2406" y="3541"/>
                </a:lnTo>
                <a:lnTo>
                  <a:pt x="2406" y="3542"/>
                </a:lnTo>
                <a:lnTo>
                  <a:pt x="2407" y="3542"/>
                </a:lnTo>
                <a:lnTo>
                  <a:pt x="2407" y="3541"/>
                </a:lnTo>
                <a:lnTo>
                  <a:pt x="2406" y="3541"/>
                </a:lnTo>
                <a:lnTo>
                  <a:pt x="2407" y="3539"/>
                </a:lnTo>
                <a:lnTo>
                  <a:pt x="2408" y="3539"/>
                </a:lnTo>
                <a:lnTo>
                  <a:pt x="2407" y="3539"/>
                </a:lnTo>
                <a:lnTo>
                  <a:pt x="2407" y="3538"/>
                </a:lnTo>
                <a:lnTo>
                  <a:pt x="2408" y="3538"/>
                </a:lnTo>
                <a:lnTo>
                  <a:pt x="2408" y="3537"/>
                </a:lnTo>
                <a:lnTo>
                  <a:pt x="2409" y="3537"/>
                </a:lnTo>
                <a:lnTo>
                  <a:pt x="2411" y="3536"/>
                </a:lnTo>
                <a:lnTo>
                  <a:pt x="2412" y="3536"/>
                </a:lnTo>
                <a:lnTo>
                  <a:pt x="2412" y="3534"/>
                </a:lnTo>
                <a:lnTo>
                  <a:pt x="2411" y="3534"/>
                </a:lnTo>
                <a:lnTo>
                  <a:pt x="2411" y="3533"/>
                </a:lnTo>
                <a:lnTo>
                  <a:pt x="2411" y="3532"/>
                </a:lnTo>
                <a:lnTo>
                  <a:pt x="2411" y="3531"/>
                </a:lnTo>
                <a:lnTo>
                  <a:pt x="2411" y="3529"/>
                </a:lnTo>
                <a:lnTo>
                  <a:pt x="2411" y="3528"/>
                </a:lnTo>
                <a:lnTo>
                  <a:pt x="2409" y="3528"/>
                </a:lnTo>
                <a:lnTo>
                  <a:pt x="2408" y="3527"/>
                </a:lnTo>
                <a:lnTo>
                  <a:pt x="2409" y="3526"/>
                </a:lnTo>
                <a:lnTo>
                  <a:pt x="2409" y="3525"/>
                </a:lnTo>
                <a:lnTo>
                  <a:pt x="2408" y="3525"/>
                </a:lnTo>
                <a:lnTo>
                  <a:pt x="2408" y="3526"/>
                </a:lnTo>
                <a:lnTo>
                  <a:pt x="2407" y="3526"/>
                </a:lnTo>
                <a:lnTo>
                  <a:pt x="2407" y="3527"/>
                </a:lnTo>
                <a:lnTo>
                  <a:pt x="2407" y="3526"/>
                </a:lnTo>
                <a:lnTo>
                  <a:pt x="2406" y="3526"/>
                </a:lnTo>
                <a:lnTo>
                  <a:pt x="2406" y="3525"/>
                </a:lnTo>
                <a:lnTo>
                  <a:pt x="2407" y="3525"/>
                </a:lnTo>
                <a:lnTo>
                  <a:pt x="2407" y="3523"/>
                </a:lnTo>
                <a:lnTo>
                  <a:pt x="2407" y="3522"/>
                </a:lnTo>
                <a:lnTo>
                  <a:pt x="2408" y="3522"/>
                </a:lnTo>
                <a:lnTo>
                  <a:pt x="2408" y="3521"/>
                </a:lnTo>
                <a:lnTo>
                  <a:pt x="2407" y="3521"/>
                </a:lnTo>
                <a:lnTo>
                  <a:pt x="2406" y="3520"/>
                </a:lnTo>
                <a:lnTo>
                  <a:pt x="2405" y="3521"/>
                </a:lnTo>
                <a:lnTo>
                  <a:pt x="2403" y="3521"/>
                </a:lnTo>
                <a:lnTo>
                  <a:pt x="2402" y="3521"/>
                </a:lnTo>
                <a:lnTo>
                  <a:pt x="2401" y="3521"/>
                </a:lnTo>
                <a:lnTo>
                  <a:pt x="2400" y="3521"/>
                </a:lnTo>
                <a:lnTo>
                  <a:pt x="2400" y="3520"/>
                </a:lnTo>
                <a:lnTo>
                  <a:pt x="2398" y="3520"/>
                </a:lnTo>
                <a:lnTo>
                  <a:pt x="2397" y="3520"/>
                </a:lnTo>
                <a:lnTo>
                  <a:pt x="2397" y="3518"/>
                </a:lnTo>
                <a:lnTo>
                  <a:pt x="2396" y="3518"/>
                </a:lnTo>
                <a:lnTo>
                  <a:pt x="2396" y="3517"/>
                </a:lnTo>
                <a:lnTo>
                  <a:pt x="2395" y="3517"/>
                </a:lnTo>
                <a:lnTo>
                  <a:pt x="2393" y="3517"/>
                </a:lnTo>
                <a:lnTo>
                  <a:pt x="2392" y="3517"/>
                </a:lnTo>
                <a:lnTo>
                  <a:pt x="2392" y="3516"/>
                </a:lnTo>
                <a:lnTo>
                  <a:pt x="2393" y="3516"/>
                </a:lnTo>
                <a:lnTo>
                  <a:pt x="2393" y="3515"/>
                </a:lnTo>
                <a:lnTo>
                  <a:pt x="2395" y="3515"/>
                </a:lnTo>
                <a:lnTo>
                  <a:pt x="2396" y="3515"/>
                </a:lnTo>
                <a:lnTo>
                  <a:pt x="2396" y="3513"/>
                </a:lnTo>
                <a:lnTo>
                  <a:pt x="2396" y="3512"/>
                </a:lnTo>
                <a:lnTo>
                  <a:pt x="2396" y="3511"/>
                </a:lnTo>
                <a:lnTo>
                  <a:pt x="2395" y="3511"/>
                </a:lnTo>
                <a:lnTo>
                  <a:pt x="2393" y="3510"/>
                </a:lnTo>
                <a:lnTo>
                  <a:pt x="2395" y="3510"/>
                </a:lnTo>
                <a:lnTo>
                  <a:pt x="2396" y="3509"/>
                </a:lnTo>
                <a:lnTo>
                  <a:pt x="2397" y="3509"/>
                </a:lnTo>
                <a:lnTo>
                  <a:pt x="2398" y="3509"/>
                </a:lnTo>
                <a:lnTo>
                  <a:pt x="2398" y="3507"/>
                </a:lnTo>
                <a:lnTo>
                  <a:pt x="2400" y="3506"/>
                </a:lnTo>
                <a:lnTo>
                  <a:pt x="2400" y="3505"/>
                </a:lnTo>
                <a:lnTo>
                  <a:pt x="2398" y="3505"/>
                </a:lnTo>
                <a:lnTo>
                  <a:pt x="2398" y="3506"/>
                </a:lnTo>
                <a:lnTo>
                  <a:pt x="2397" y="3506"/>
                </a:lnTo>
                <a:lnTo>
                  <a:pt x="2397" y="3505"/>
                </a:lnTo>
                <a:lnTo>
                  <a:pt x="2396" y="3505"/>
                </a:lnTo>
                <a:lnTo>
                  <a:pt x="2396" y="3504"/>
                </a:lnTo>
                <a:lnTo>
                  <a:pt x="2397" y="3504"/>
                </a:lnTo>
                <a:lnTo>
                  <a:pt x="2397" y="3502"/>
                </a:lnTo>
                <a:lnTo>
                  <a:pt x="2398" y="3502"/>
                </a:lnTo>
                <a:lnTo>
                  <a:pt x="2398" y="3501"/>
                </a:lnTo>
                <a:lnTo>
                  <a:pt x="2400" y="3501"/>
                </a:lnTo>
                <a:lnTo>
                  <a:pt x="2398" y="3501"/>
                </a:lnTo>
                <a:lnTo>
                  <a:pt x="2398" y="3500"/>
                </a:lnTo>
                <a:lnTo>
                  <a:pt x="2398" y="3499"/>
                </a:lnTo>
                <a:lnTo>
                  <a:pt x="2397" y="3497"/>
                </a:lnTo>
                <a:lnTo>
                  <a:pt x="2396" y="3496"/>
                </a:lnTo>
                <a:lnTo>
                  <a:pt x="2395" y="3496"/>
                </a:lnTo>
                <a:lnTo>
                  <a:pt x="2393" y="3495"/>
                </a:lnTo>
                <a:lnTo>
                  <a:pt x="2395" y="3494"/>
                </a:lnTo>
                <a:lnTo>
                  <a:pt x="2396" y="3493"/>
                </a:lnTo>
                <a:lnTo>
                  <a:pt x="2397" y="3493"/>
                </a:lnTo>
                <a:lnTo>
                  <a:pt x="2397" y="3491"/>
                </a:lnTo>
                <a:lnTo>
                  <a:pt x="2398" y="3491"/>
                </a:lnTo>
                <a:lnTo>
                  <a:pt x="2400" y="3490"/>
                </a:lnTo>
                <a:lnTo>
                  <a:pt x="2401" y="3489"/>
                </a:lnTo>
                <a:lnTo>
                  <a:pt x="2402" y="3489"/>
                </a:lnTo>
                <a:lnTo>
                  <a:pt x="2403" y="3488"/>
                </a:lnTo>
                <a:lnTo>
                  <a:pt x="2405" y="3488"/>
                </a:lnTo>
                <a:lnTo>
                  <a:pt x="2406" y="3486"/>
                </a:lnTo>
                <a:lnTo>
                  <a:pt x="2407" y="3486"/>
                </a:lnTo>
                <a:lnTo>
                  <a:pt x="2408" y="3486"/>
                </a:lnTo>
                <a:lnTo>
                  <a:pt x="2409" y="3486"/>
                </a:lnTo>
                <a:lnTo>
                  <a:pt x="2411" y="3486"/>
                </a:lnTo>
                <a:lnTo>
                  <a:pt x="2413" y="3486"/>
                </a:lnTo>
                <a:lnTo>
                  <a:pt x="2414" y="3486"/>
                </a:lnTo>
                <a:lnTo>
                  <a:pt x="2414" y="3485"/>
                </a:lnTo>
                <a:lnTo>
                  <a:pt x="2416" y="3485"/>
                </a:lnTo>
                <a:lnTo>
                  <a:pt x="2416" y="3484"/>
                </a:lnTo>
                <a:lnTo>
                  <a:pt x="2417" y="3484"/>
                </a:lnTo>
                <a:lnTo>
                  <a:pt x="2417" y="3483"/>
                </a:lnTo>
                <a:lnTo>
                  <a:pt x="2417" y="3481"/>
                </a:lnTo>
                <a:lnTo>
                  <a:pt x="2417" y="3480"/>
                </a:lnTo>
                <a:lnTo>
                  <a:pt x="2416" y="3479"/>
                </a:lnTo>
                <a:lnTo>
                  <a:pt x="2417" y="3479"/>
                </a:lnTo>
                <a:lnTo>
                  <a:pt x="2417" y="3478"/>
                </a:lnTo>
                <a:lnTo>
                  <a:pt x="2418" y="3478"/>
                </a:lnTo>
                <a:lnTo>
                  <a:pt x="2419" y="3478"/>
                </a:lnTo>
                <a:lnTo>
                  <a:pt x="2419" y="3479"/>
                </a:lnTo>
                <a:lnTo>
                  <a:pt x="2421" y="3479"/>
                </a:lnTo>
                <a:lnTo>
                  <a:pt x="2422" y="3479"/>
                </a:lnTo>
                <a:lnTo>
                  <a:pt x="2423" y="3479"/>
                </a:lnTo>
                <a:lnTo>
                  <a:pt x="2424" y="3480"/>
                </a:lnTo>
                <a:lnTo>
                  <a:pt x="2424" y="3481"/>
                </a:lnTo>
                <a:lnTo>
                  <a:pt x="2425" y="3481"/>
                </a:lnTo>
                <a:lnTo>
                  <a:pt x="2427" y="3481"/>
                </a:lnTo>
                <a:lnTo>
                  <a:pt x="2427" y="3483"/>
                </a:lnTo>
                <a:lnTo>
                  <a:pt x="2428" y="3483"/>
                </a:lnTo>
                <a:lnTo>
                  <a:pt x="2429" y="3481"/>
                </a:lnTo>
                <a:lnTo>
                  <a:pt x="2428" y="3481"/>
                </a:lnTo>
                <a:lnTo>
                  <a:pt x="2428" y="3480"/>
                </a:lnTo>
                <a:lnTo>
                  <a:pt x="2429" y="3480"/>
                </a:lnTo>
                <a:lnTo>
                  <a:pt x="2430" y="3480"/>
                </a:lnTo>
                <a:lnTo>
                  <a:pt x="2430" y="3481"/>
                </a:lnTo>
                <a:lnTo>
                  <a:pt x="2432" y="3481"/>
                </a:lnTo>
                <a:lnTo>
                  <a:pt x="2432" y="3483"/>
                </a:lnTo>
                <a:lnTo>
                  <a:pt x="2433" y="3483"/>
                </a:lnTo>
                <a:lnTo>
                  <a:pt x="2434" y="3484"/>
                </a:lnTo>
                <a:lnTo>
                  <a:pt x="2435" y="3484"/>
                </a:lnTo>
                <a:lnTo>
                  <a:pt x="2434" y="3484"/>
                </a:lnTo>
                <a:lnTo>
                  <a:pt x="2433" y="3484"/>
                </a:lnTo>
                <a:lnTo>
                  <a:pt x="2433" y="3485"/>
                </a:lnTo>
                <a:lnTo>
                  <a:pt x="2432" y="3485"/>
                </a:lnTo>
                <a:lnTo>
                  <a:pt x="2433" y="3486"/>
                </a:lnTo>
                <a:lnTo>
                  <a:pt x="2434" y="3486"/>
                </a:lnTo>
                <a:lnTo>
                  <a:pt x="2435" y="3486"/>
                </a:lnTo>
                <a:lnTo>
                  <a:pt x="2436" y="3486"/>
                </a:lnTo>
                <a:lnTo>
                  <a:pt x="2438" y="3486"/>
                </a:lnTo>
                <a:lnTo>
                  <a:pt x="2439" y="3488"/>
                </a:lnTo>
                <a:lnTo>
                  <a:pt x="2439" y="3489"/>
                </a:lnTo>
                <a:lnTo>
                  <a:pt x="2438" y="3489"/>
                </a:lnTo>
                <a:lnTo>
                  <a:pt x="2439" y="3490"/>
                </a:lnTo>
                <a:lnTo>
                  <a:pt x="2440" y="3490"/>
                </a:lnTo>
                <a:lnTo>
                  <a:pt x="2441" y="3490"/>
                </a:lnTo>
                <a:lnTo>
                  <a:pt x="2443" y="3490"/>
                </a:lnTo>
                <a:lnTo>
                  <a:pt x="2443" y="3489"/>
                </a:lnTo>
                <a:lnTo>
                  <a:pt x="2444" y="3489"/>
                </a:lnTo>
                <a:lnTo>
                  <a:pt x="2444" y="3488"/>
                </a:lnTo>
                <a:lnTo>
                  <a:pt x="2444" y="3486"/>
                </a:lnTo>
                <a:lnTo>
                  <a:pt x="2445" y="3486"/>
                </a:lnTo>
                <a:lnTo>
                  <a:pt x="2445" y="3488"/>
                </a:lnTo>
                <a:lnTo>
                  <a:pt x="2446" y="3488"/>
                </a:lnTo>
                <a:lnTo>
                  <a:pt x="2448" y="3489"/>
                </a:lnTo>
                <a:lnTo>
                  <a:pt x="2448" y="3490"/>
                </a:lnTo>
                <a:lnTo>
                  <a:pt x="2449" y="3491"/>
                </a:lnTo>
                <a:lnTo>
                  <a:pt x="2450" y="3493"/>
                </a:lnTo>
                <a:lnTo>
                  <a:pt x="2451" y="3493"/>
                </a:lnTo>
                <a:lnTo>
                  <a:pt x="2450" y="3493"/>
                </a:lnTo>
                <a:lnTo>
                  <a:pt x="2451" y="3491"/>
                </a:lnTo>
                <a:lnTo>
                  <a:pt x="2452" y="3490"/>
                </a:lnTo>
                <a:lnTo>
                  <a:pt x="2452" y="3489"/>
                </a:lnTo>
                <a:lnTo>
                  <a:pt x="2454" y="3489"/>
                </a:lnTo>
                <a:lnTo>
                  <a:pt x="2454" y="3488"/>
                </a:lnTo>
                <a:lnTo>
                  <a:pt x="2455" y="3488"/>
                </a:lnTo>
                <a:lnTo>
                  <a:pt x="2455" y="3486"/>
                </a:lnTo>
                <a:lnTo>
                  <a:pt x="2455" y="3488"/>
                </a:lnTo>
                <a:lnTo>
                  <a:pt x="2455" y="3489"/>
                </a:lnTo>
                <a:lnTo>
                  <a:pt x="2455" y="3490"/>
                </a:lnTo>
                <a:lnTo>
                  <a:pt x="2456" y="3490"/>
                </a:lnTo>
                <a:lnTo>
                  <a:pt x="2456" y="3489"/>
                </a:lnTo>
                <a:lnTo>
                  <a:pt x="2457" y="3489"/>
                </a:lnTo>
                <a:lnTo>
                  <a:pt x="2459" y="3489"/>
                </a:lnTo>
                <a:lnTo>
                  <a:pt x="2459" y="3488"/>
                </a:lnTo>
                <a:lnTo>
                  <a:pt x="2460" y="3488"/>
                </a:lnTo>
                <a:lnTo>
                  <a:pt x="2460" y="3489"/>
                </a:lnTo>
                <a:lnTo>
                  <a:pt x="2460" y="3488"/>
                </a:lnTo>
                <a:lnTo>
                  <a:pt x="2461" y="3488"/>
                </a:lnTo>
                <a:lnTo>
                  <a:pt x="2462" y="3488"/>
                </a:lnTo>
                <a:lnTo>
                  <a:pt x="2464" y="3488"/>
                </a:lnTo>
                <a:lnTo>
                  <a:pt x="2465" y="3488"/>
                </a:lnTo>
                <a:lnTo>
                  <a:pt x="2466" y="3489"/>
                </a:lnTo>
                <a:lnTo>
                  <a:pt x="2467" y="3489"/>
                </a:lnTo>
                <a:lnTo>
                  <a:pt x="2468" y="3489"/>
                </a:lnTo>
                <a:lnTo>
                  <a:pt x="2468" y="3488"/>
                </a:lnTo>
                <a:lnTo>
                  <a:pt x="2468" y="3486"/>
                </a:lnTo>
                <a:lnTo>
                  <a:pt x="2468" y="3485"/>
                </a:lnTo>
                <a:lnTo>
                  <a:pt x="2467" y="3485"/>
                </a:lnTo>
                <a:lnTo>
                  <a:pt x="2467" y="3484"/>
                </a:lnTo>
                <a:lnTo>
                  <a:pt x="2466" y="3484"/>
                </a:lnTo>
                <a:lnTo>
                  <a:pt x="2466" y="3485"/>
                </a:lnTo>
                <a:lnTo>
                  <a:pt x="2466" y="3484"/>
                </a:lnTo>
                <a:lnTo>
                  <a:pt x="2465" y="3484"/>
                </a:lnTo>
                <a:lnTo>
                  <a:pt x="2464" y="3483"/>
                </a:lnTo>
                <a:lnTo>
                  <a:pt x="2465" y="3483"/>
                </a:lnTo>
                <a:lnTo>
                  <a:pt x="2465" y="3481"/>
                </a:lnTo>
                <a:lnTo>
                  <a:pt x="2466" y="3480"/>
                </a:lnTo>
                <a:lnTo>
                  <a:pt x="2466" y="3479"/>
                </a:lnTo>
                <a:lnTo>
                  <a:pt x="2467" y="3479"/>
                </a:lnTo>
                <a:lnTo>
                  <a:pt x="2467" y="3478"/>
                </a:lnTo>
                <a:lnTo>
                  <a:pt x="2466" y="3478"/>
                </a:lnTo>
                <a:lnTo>
                  <a:pt x="2467" y="3478"/>
                </a:lnTo>
                <a:lnTo>
                  <a:pt x="2468" y="3478"/>
                </a:lnTo>
                <a:lnTo>
                  <a:pt x="2470" y="3479"/>
                </a:lnTo>
                <a:lnTo>
                  <a:pt x="2471" y="3479"/>
                </a:lnTo>
                <a:lnTo>
                  <a:pt x="2471" y="3480"/>
                </a:lnTo>
                <a:lnTo>
                  <a:pt x="2472" y="3480"/>
                </a:lnTo>
                <a:lnTo>
                  <a:pt x="2472" y="3481"/>
                </a:lnTo>
                <a:lnTo>
                  <a:pt x="2473" y="3483"/>
                </a:lnTo>
                <a:lnTo>
                  <a:pt x="2475" y="3484"/>
                </a:lnTo>
                <a:lnTo>
                  <a:pt x="2475" y="3485"/>
                </a:lnTo>
                <a:lnTo>
                  <a:pt x="2475" y="3486"/>
                </a:lnTo>
                <a:lnTo>
                  <a:pt x="2475" y="3488"/>
                </a:lnTo>
                <a:lnTo>
                  <a:pt x="2475" y="3490"/>
                </a:lnTo>
                <a:lnTo>
                  <a:pt x="2475" y="3491"/>
                </a:lnTo>
                <a:lnTo>
                  <a:pt x="2476" y="3493"/>
                </a:lnTo>
                <a:lnTo>
                  <a:pt x="2477" y="3493"/>
                </a:lnTo>
                <a:lnTo>
                  <a:pt x="2478" y="3494"/>
                </a:lnTo>
                <a:lnTo>
                  <a:pt x="2480" y="3495"/>
                </a:lnTo>
                <a:lnTo>
                  <a:pt x="2481" y="3495"/>
                </a:lnTo>
                <a:lnTo>
                  <a:pt x="2482" y="3495"/>
                </a:lnTo>
                <a:lnTo>
                  <a:pt x="2483" y="3495"/>
                </a:lnTo>
                <a:lnTo>
                  <a:pt x="2484" y="3495"/>
                </a:lnTo>
                <a:lnTo>
                  <a:pt x="2486" y="3495"/>
                </a:lnTo>
                <a:lnTo>
                  <a:pt x="2486" y="3496"/>
                </a:lnTo>
                <a:lnTo>
                  <a:pt x="2487" y="3497"/>
                </a:lnTo>
                <a:lnTo>
                  <a:pt x="2488" y="3497"/>
                </a:lnTo>
                <a:lnTo>
                  <a:pt x="2488" y="3499"/>
                </a:lnTo>
                <a:lnTo>
                  <a:pt x="2489" y="3499"/>
                </a:lnTo>
                <a:lnTo>
                  <a:pt x="2491" y="3499"/>
                </a:lnTo>
                <a:lnTo>
                  <a:pt x="2492" y="3500"/>
                </a:lnTo>
                <a:lnTo>
                  <a:pt x="2493" y="3500"/>
                </a:lnTo>
                <a:lnTo>
                  <a:pt x="2494" y="3500"/>
                </a:lnTo>
                <a:lnTo>
                  <a:pt x="2496" y="3501"/>
                </a:lnTo>
                <a:lnTo>
                  <a:pt x="2497" y="3501"/>
                </a:lnTo>
                <a:lnTo>
                  <a:pt x="2498" y="3501"/>
                </a:lnTo>
                <a:lnTo>
                  <a:pt x="2499" y="3501"/>
                </a:lnTo>
                <a:lnTo>
                  <a:pt x="2499" y="3500"/>
                </a:lnTo>
                <a:lnTo>
                  <a:pt x="2500" y="3500"/>
                </a:lnTo>
                <a:lnTo>
                  <a:pt x="2499" y="3499"/>
                </a:lnTo>
                <a:lnTo>
                  <a:pt x="2499" y="3497"/>
                </a:lnTo>
                <a:lnTo>
                  <a:pt x="2500" y="3497"/>
                </a:lnTo>
                <a:lnTo>
                  <a:pt x="2500" y="3499"/>
                </a:lnTo>
                <a:lnTo>
                  <a:pt x="2502" y="3499"/>
                </a:lnTo>
                <a:lnTo>
                  <a:pt x="2503" y="3500"/>
                </a:lnTo>
                <a:lnTo>
                  <a:pt x="2503" y="3501"/>
                </a:lnTo>
                <a:lnTo>
                  <a:pt x="2504" y="3501"/>
                </a:lnTo>
                <a:lnTo>
                  <a:pt x="2505" y="3501"/>
                </a:lnTo>
                <a:lnTo>
                  <a:pt x="2507" y="3500"/>
                </a:lnTo>
                <a:lnTo>
                  <a:pt x="2507" y="3499"/>
                </a:lnTo>
                <a:lnTo>
                  <a:pt x="2507" y="3497"/>
                </a:lnTo>
                <a:lnTo>
                  <a:pt x="2507" y="3496"/>
                </a:lnTo>
                <a:lnTo>
                  <a:pt x="2508" y="3495"/>
                </a:lnTo>
                <a:lnTo>
                  <a:pt x="2509" y="3495"/>
                </a:lnTo>
                <a:lnTo>
                  <a:pt x="2510" y="3495"/>
                </a:lnTo>
                <a:lnTo>
                  <a:pt x="2510" y="3494"/>
                </a:lnTo>
                <a:lnTo>
                  <a:pt x="2510" y="3493"/>
                </a:lnTo>
                <a:lnTo>
                  <a:pt x="2512" y="3493"/>
                </a:lnTo>
                <a:lnTo>
                  <a:pt x="2513" y="3493"/>
                </a:lnTo>
                <a:lnTo>
                  <a:pt x="2514" y="3493"/>
                </a:lnTo>
                <a:lnTo>
                  <a:pt x="2514" y="3494"/>
                </a:lnTo>
                <a:lnTo>
                  <a:pt x="2514" y="3495"/>
                </a:lnTo>
                <a:lnTo>
                  <a:pt x="2514" y="3496"/>
                </a:lnTo>
                <a:lnTo>
                  <a:pt x="2514" y="3497"/>
                </a:lnTo>
                <a:lnTo>
                  <a:pt x="2514" y="3499"/>
                </a:lnTo>
                <a:lnTo>
                  <a:pt x="2515" y="3499"/>
                </a:lnTo>
                <a:lnTo>
                  <a:pt x="2515" y="3500"/>
                </a:lnTo>
                <a:lnTo>
                  <a:pt x="2516" y="3501"/>
                </a:lnTo>
                <a:lnTo>
                  <a:pt x="2516" y="3502"/>
                </a:lnTo>
                <a:lnTo>
                  <a:pt x="2518" y="3504"/>
                </a:lnTo>
                <a:lnTo>
                  <a:pt x="2519" y="3504"/>
                </a:lnTo>
                <a:lnTo>
                  <a:pt x="2519" y="3505"/>
                </a:lnTo>
                <a:lnTo>
                  <a:pt x="2519" y="3506"/>
                </a:lnTo>
                <a:lnTo>
                  <a:pt x="2519" y="3507"/>
                </a:lnTo>
                <a:lnTo>
                  <a:pt x="2520" y="3507"/>
                </a:lnTo>
                <a:lnTo>
                  <a:pt x="2521" y="3507"/>
                </a:lnTo>
                <a:lnTo>
                  <a:pt x="2523" y="3509"/>
                </a:lnTo>
                <a:lnTo>
                  <a:pt x="2524" y="3509"/>
                </a:lnTo>
                <a:lnTo>
                  <a:pt x="2524" y="3507"/>
                </a:lnTo>
                <a:lnTo>
                  <a:pt x="2525" y="3507"/>
                </a:lnTo>
                <a:lnTo>
                  <a:pt x="2526" y="3506"/>
                </a:lnTo>
                <a:lnTo>
                  <a:pt x="2528" y="3506"/>
                </a:lnTo>
                <a:lnTo>
                  <a:pt x="2529" y="3506"/>
                </a:lnTo>
                <a:lnTo>
                  <a:pt x="2530" y="3506"/>
                </a:lnTo>
                <a:lnTo>
                  <a:pt x="2531" y="3506"/>
                </a:lnTo>
                <a:lnTo>
                  <a:pt x="2532" y="3506"/>
                </a:lnTo>
                <a:lnTo>
                  <a:pt x="2534" y="3507"/>
                </a:lnTo>
                <a:lnTo>
                  <a:pt x="2535" y="3507"/>
                </a:lnTo>
                <a:lnTo>
                  <a:pt x="2535" y="3509"/>
                </a:lnTo>
                <a:lnTo>
                  <a:pt x="2536" y="3509"/>
                </a:lnTo>
                <a:lnTo>
                  <a:pt x="2536" y="3510"/>
                </a:lnTo>
                <a:lnTo>
                  <a:pt x="2535" y="3509"/>
                </a:lnTo>
                <a:lnTo>
                  <a:pt x="2534" y="3509"/>
                </a:lnTo>
                <a:lnTo>
                  <a:pt x="2532" y="3509"/>
                </a:lnTo>
                <a:lnTo>
                  <a:pt x="2531" y="3509"/>
                </a:lnTo>
                <a:lnTo>
                  <a:pt x="2531" y="3510"/>
                </a:lnTo>
                <a:lnTo>
                  <a:pt x="2531" y="3511"/>
                </a:lnTo>
                <a:lnTo>
                  <a:pt x="2530" y="3511"/>
                </a:lnTo>
                <a:lnTo>
                  <a:pt x="2530" y="3512"/>
                </a:lnTo>
                <a:lnTo>
                  <a:pt x="2529" y="3512"/>
                </a:lnTo>
                <a:lnTo>
                  <a:pt x="2529" y="3513"/>
                </a:lnTo>
                <a:lnTo>
                  <a:pt x="2528" y="3513"/>
                </a:lnTo>
                <a:lnTo>
                  <a:pt x="2528" y="3515"/>
                </a:lnTo>
                <a:lnTo>
                  <a:pt x="2528" y="3513"/>
                </a:lnTo>
                <a:lnTo>
                  <a:pt x="2526" y="3513"/>
                </a:lnTo>
                <a:lnTo>
                  <a:pt x="2526" y="3515"/>
                </a:lnTo>
                <a:lnTo>
                  <a:pt x="2526" y="3516"/>
                </a:lnTo>
                <a:lnTo>
                  <a:pt x="2526" y="3517"/>
                </a:lnTo>
                <a:lnTo>
                  <a:pt x="2525" y="3517"/>
                </a:lnTo>
                <a:lnTo>
                  <a:pt x="2526" y="3518"/>
                </a:lnTo>
                <a:lnTo>
                  <a:pt x="2526" y="3520"/>
                </a:lnTo>
                <a:lnTo>
                  <a:pt x="2528" y="3521"/>
                </a:lnTo>
                <a:lnTo>
                  <a:pt x="2529" y="3522"/>
                </a:lnTo>
                <a:lnTo>
                  <a:pt x="2530" y="3523"/>
                </a:lnTo>
                <a:lnTo>
                  <a:pt x="2531" y="3525"/>
                </a:lnTo>
                <a:lnTo>
                  <a:pt x="2532" y="3525"/>
                </a:lnTo>
                <a:lnTo>
                  <a:pt x="2532" y="3526"/>
                </a:lnTo>
                <a:lnTo>
                  <a:pt x="2534" y="3526"/>
                </a:lnTo>
                <a:lnTo>
                  <a:pt x="2535" y="3527"/>
                </a:lnTo>
                <a:lnTo>
                  <a:pt x="2536" y="3527"/>
                </a:lnTo>
                <a:lnTo>
                  <a:pt x="2537" y="3527"/>
                </a:lnTo>
                <a:lnTo>
                  <a:pt x="2536" y="3527"/>
                </a:lnTo>
                <a:lnTo>
                  <a:pt x="2536" y="3526"/>
                </a:lnTo>
                <a:lnTo>
                  <a:pt x="2537" y="3526"/>
                </a:lnTo>
                <a:lnTo>
                  <a:pt x="2539" y="3526"/>
                </a:lnTo>
                <a:lnTo>
                  <a:pt x="2537" y="3527"/>
                </a:lnTo>
                <a:lnTo>
                  <a:pt x="2539" y="3527"/>
                </a:lnTo>
                <a:lnTo>
                  <a:pt x="2539" y="3528"/>
                </a:lnTo>
                <a:lnTo>
                  <a:pt x="2540" y="3528"/>
                </a:lnTo>
                <a:lnTo>
                  <a:pt x="2541" y="3527"/>
                </a:lnTo>
                <a:lnTo>
                  <a:pt x="2542" y="3527"/>
                </a:lnTo>
                <a:lnTo>
                  <a:pt x="2544" y="3527"/>
                </a:lnTo>
                <a:lnTo>
                  <a:pt x="2545" y="3527"/>
                </a:lnTo>
                <a:lnTo>
                  <a:pt x="2546" y="3527"/>
                </a:lnTo>
                <a:lnTo>
                  <a:pt x="2547" y="3527"/>
                </a:lnTo>
                <a:lnTo>
                  <a:pt x="2547" y="3526"/>
                </a:lnTo>
                <a:lnTo>
                  <a:pt x="2548" y="3526"/>
                </a:lnTo>
                <a:lnTo>
                  <a:pt x="2550" y="3526"/>
                </a:lnTo>
                <a:lnTo>
                  <a:pt x="2551" y="3526"/>
                </a:lnTo>
                <a:lnTo>
                  <a:pt x="2551" y="3525"/>
                </a:lnTo>
                <a:lnTo>
                  <a:pt x="2552" y="3525"/>
                </a:lnTo>
                <a:lnTo>
                  <a:pt x="2555" y="3523"/>
                </a:lnTo>
                <a:lnTo>
                  <a:pt x="2556" y="3523"/>
                </a:lnTo>
                <a:lnTo>
                  <a:pt x="2557" y="3523"/>
                </a:lnTo>
                <a:lnTo>
                  <a:pt x="2558" y="3523"/>
                </a:lnTo>
                <a:lnTo>
                  <a:pt x="2560" y="3523"/>
                </a:lnTo>
                <a:lnTo>
                  <a:pt x="2562" y="3523"/>
                </a:lnTo>
                <a:lnTo>
                  <a:pt x="2563" y="3523"/>
                </a:lnTo>
                <a:lnTo>
                  <a:pt x="2563" y="3522"/>
                </a:lnTo>
                <a:lnTo>
                  <a:pt x="2564" y="3522"/>
                </a:lnTo>
                <a:lnTo>
                  <a:pt x="2566" y="3522"/>
                </a:lnTo>
                <a:lnTo>
                  <a:pt x="2567" y="3522"/>
                </a:lnTo>
                <a:lnTo>
                  <a:pt x="2568" y="3522"/>
                </a:lnTo>
                <a:lnTo>
                  <a:pt x="2568" y="3523"/>
                </a:lnTo>
                <a:lnTo>
                  <a:pt x="2568" y="3525"/>
                </a:lnTo>
                <a:lnTo>
                  <a:pt x="2568" y="3526"/>
                </a:lnTo>
                <a:lnTo>
                  <a:pt x="2568" y="3527"/>
                </a:lnTo>
                <a:lnTo>
                  <a:pt x="2569" y="3528"/>
                </a:lnTo>
                <a:lnTo>
                  <a:pt x="2569" y="3529"/>
                </a:lnTo>
                <a:lnTo>
                  <a:pt x="2568" y="3529"/>
                </a:lnTo>
                <a:lnTo>
                  <a:pt x="2568" y="3531"/>
                </a:lnTo>
                <a:lnTo>
                  <a:pt x="2567" y="3531"/>
                </a:lnTo>
                <a:lnTo>
                  <a:pt x="2566" y="3532"/>
                </a:lnTo>
                <a:lnTo>
                  <a:pt x="2566" y="3533"/>
                </a:lnTo>
                <a:lnTo>
                  <a:pt x="2564" y="3533"/>
                </a:lnTo>
                <a:lnTo>
                  <a:pt x="2564" y="3534"/>
                </a:lnTo>
                <a:lnTo>
                  <a:pt x="2563" y="3534"/>
                </a:lnTo>
                <a:lnTo>
                  <a:pt x="2562" y="3536"/>
                </a:lnTo>
                <a:lnTo>
                  <a:pt x="2561" y="3537"/>
                </a:lnTo>
                <a:lnTo>
                  <a:pt x="2560" y="3538"/>
                </a:lnTo>
                <a:lnTo>
                  <a:pt x="2560" y="3539"/>
                </a:lnTo>
                <a:lnTo>
                  <a:pt x="2558" y="3539"/>
                </a:lnTo>
                <a:lnTo>
                  <a:pt x="2557" y="3541"/>
                </a:lnTo>
                <a:lnTo>
                  <a:pt x="2557" y="3543"/>
                </a:lnTo>
                <a:lnTo>
                  <a:pt x="2556" y="3544"/>
                </a:lnTo>
                <a:lnTo>
                  <a:pt x="2556" y="3545"/>
                </a:lnTo>
                <a:lnTo>
                  <a:pt x="2555" y="3545"/>
                </a:lnTo>
                <a:lnTo>
                  <a:pt x="2553" y="3547"/>
                </a:lnTo>
                <a:lnTo>
                  <a:pt x="2552" y="3547"/>
                </a:lnTo>
                <a:lnTo>
                  <a:pt x="2550" y="3547"/>
                </a:lnTo>
                <a:lnTo>
                  <a:pt x="2548" y="3547"/>
                </a:lnTo>
                <a:lnTo>
                  <a:pt x="2547" y="3547"/>
                </a:lnTo>
                <a:lnTo>
                  <a:pt x="2547" y="3548"/>
                </a:lnTo>
                <a:lnTo>
                  <a:pt x="2546" y="3549"/>
                </a:lnTo>
                <a:lnTo>
                  <a:pt x="2546" y="3550"/>
                </a:lnTo>
                <a:lnTo>
                  <a:pt x="2545" y="3550"/>
                </a:lnTo>
                <a:lnTo>
                  <a:pt x="2545" y="3552"/>
                </a:lnTo>
                <a:lnTo>
                  <a:pt x="2545" y="3553"/>
                </a:lnTo>
                <a:lnTo>
                  <a:pt x="2544" y="3553"/>
                </a:lnTo>
                <a:lnTo>
                  <a:pt x="2544" y="3554"/>
                </a:lnTo>
                <a:lnTo>
                  <a:pt x="2544" y="3555"/>
                </a:lnTo>
                <a:lnTo>
                  <a:pt x="2544" y="3557"/>
                </a:lnTo>
                <a:lnTo>
                  <a:pt x="2544" y="3558"/>
                </a:lnTo>
                <a:lnTo>
                  <a:pt x="2545" y="3559"/>
                </a:lnTo>
                <a:lnTo>
                  <a:pt x="2545" y="3560"/>
                </a:lnTo>
                <a:lnTo>
                  <a:pt x="2545" y="3561"/>
                </a:lnTo>
                <a:lnTo>
                  <a:pt x="2546" y="3563"/>
                </a:lnTo>
                <a:lnTo>
                  <a:pt x="2546" y="3564"/>
                </a:lnTo>
                <a:lnTo>
                  <a:pt x="2546" y="3565"/>
                </a:lnTo>
                <a:lnTo>
                  <a:pt x="2546" y="3566"/>
                </a:lnTo>
                <a:lnTo>
                  <a:pt x="2545" y="3568"/>
                </a:lnTo>
                <a:lnTo>
                  <a:pt x="2545" y="3569"/>
                </a:lnTo>
                <a:lnTo>
                  <a:pt x="2544" y="3569"/>
                </a:lnTo>
                <a:lnTo>
                  <a:pt x="2544" y="3570"/>
                </a:lnTo>
                <a:lnTo>
                  <a:pt x="2542" y="3570"/>
                </a:lnTo>
                <a:lnTo>
                  <a:pt x="2542" y="3571"/>
                </a:lnTo>
                <a:lnTo>
                  <a:pt x="2541" y="3571"/>
                </a:lnTo>
                <a:lnTo>
                  <a:pt x="2541" y="3573"/>
                </a:lnTo>
                <a:lnTo>
                  <a:pt x="2540" y="3573"/>
                </a:lnTo>
                <a:lnTo>
                  <a:pt x="2540" y="3574"/>
                </a:lnTo>
                <a:lnTo>
                  <a:pt x="2539" y="3575"/>
                </a:lnTo>
                <a:lnTo>
                  <a:pt x="2539" y="3576"/>
                </a:lnTo>
                <a:lnTo>
                  <a:pt x="2539" y="3577"/>
                </a:lnTo>
                <a:lnTo>
                  <a:pt x="2539" y="3579"/>
                </a:lnTo>
                <a:lnTo>
                  <a:pt x="2540" y="3581"/>
                </a:lnTo>
                <a:lnTo>
                  <a:pt x="2541" y="3582"/>
                </a:lnTo>
                <a:lnTo>
                  <a:pt x="2541" y="3584"/>
                </a:lnTo>
                <a:lnTo>
                  <a:pt x="2540" y="3584"/>
                </a:lnTo>
                <a:lnTo>
                  <a:pt x="2540" y="3585"/>
                </a:lnTo>
                <a:lnTo>
                  <a:pt x="2541" y="3586"/>
                </a:lnTo>
                <a:lnTo>
                  <a:pt x="2540" y="3586"/>
                </a:lnTo>
                <a:lnTo>
                  <a:pt x="2540" y="3587"/>
                </a:lnTo>
                <a:lnTo>
                  <a:pt x="2539" y="3587"/>
                </a:lnTo>
                <a:lnTo>
                  <a:pt x="2539" y="3589"/>
                </a:lnTo>
                <a:lnTo>
                  <a:pt x="2539" y="3590"/>
                </a:lnTo>
                <a:lnTo>
                  <a:pt x="2539" y="3591"/>
                </a:lnTo>
                <a:lnTo>
                  <a:pt x="2537" y="3591"/>
                </a:lnTo>
                <a:lnTo>
                  <a:pt x="2537" y="3592"/>
                </a:lnTo>
                <a:lnTo>
                  <a:pt x="2536" y="3593"/>
                </a:lnTo>
                <a:lnTo>
                  <a:pt x="2536" y="3595"/>
                </a:lnTo>
                <a:lnTo>
                  <a:pt x="2535" y="3595"/>
                </a:lnTo>
                <a:lnTo>
                  <a:pt x="2535" y="3596"/>
                </a:lnTo>
                <a:lnTo>
                  <a:pt x="2535" y="3597"/>
                </a:lnTo>
                <a:lnTo>
                  <a:pt x="2535" y="3598"/>
                </a:lnTo>
                <a:lnTo>
                  <a:pt x="2534" y="3598"/>
                </a:lnTo>
                <a:lnTo>
                  <a:pt x="2534" y="3600"/>
                </a:lnTo>
                <a:lnTo>
                  <a:pt x="2534" y="3601"/>
                </a:lnTo>
                <a:lnTo>
                  <a:pt x="2532" y="3601"/>
                </a:lnTo>
                <a:lnTo>
                  <a:pt x="2531" y="3601"/>
                </a:lnTo>
                <a:lnTo>
                  <a:pt x="2530" y="3601"/>
                </a:lnTo>
                <a:lnTo>
                  <a:pt x="2530" y="3600"/>
                </a:lnTo>
                <a:lnTo>
                  <a:pt x="2529" y="3600"/>
                </a:lnTo>
                <a:lnTo>
                  <a:pt x="2529" y="3598"/>
                </a:lnTo>
                <a:lnTo>
                  <a:pt x="2528" y="3598"/>
                </a:lnTo>
                <a:lnTo>
                  <a:pt x="2528" y="3597"/>
                </a:lnTo>
                <a:lnTo>
                  <a:pt x="2526" y="3598"/>
                </a:lnTo>
                <a:lnTo>
                  <a:pt x="2526" y="3597"/>
                </a:lnTo>
                <a:lnTo>
                  <a:pt x="2525" y="3597"/>
                </a:lnTo>
                <a:lnTo>
                  <a:pt x="2524" y="3597"/>
                </a:lnTo>
                <a:lnTo>
                  <a:pt x="2524" y="3598"/>
                </a:lnTo>
                <a:lnTo>
                  <a:pt x="2523" y="3600"/>
                </a:lnTo>
                <a:lnTo>
                  <a:pt x="2521" y="3600"/>
                </a:lnTo>
                <a:lnTo>
                  <a:pt x="2521" y="3601"/>
                </a:lnTo>
                <a:lnTo>
                  <a:pt x="2520" y="3601"/>
                </a:lnTo>
                <a:lnTo>
                  <a:pt x="2519" y="3601"/>
                </a:lnTo>
                <a:lnTo>
                  <a:pt x="2518" y="3601"/>
                </a:lnTo>
                <a:lnTo>
                  <a:pt x="2516" y="3601"/>
                </a:lnTo>
                <a:lnTo>
                  <a:pt x="2516" y="3602"/>
                </a:lnTo>
                <a:lnTo>
                  <a:pt x="2516" y="3603"/>
                </a:lnTo>
                <a:lnTo>
                  <a:pt x="2516" y="3602"/>
                </a:lnTo>
                <a:lnTo>
                  <a:pt x="2516" y="3601"/>
                </a:lnTo>
                <a:lnTo>
                  <a:pt x="2516" y="3600"/>
                </a:lnTo>
                <a:lnTo>
                  <a:pt x="2516" y="3598"/>
                </a:lnTo>
                <a:lnTo>
                  <a:pt x="2516" y="3597"/>
                </a:lnTo>
                <a:lnTo>
                  <a:pt x="2516" y="3596"/>
                </a:lnTo>
                <a:lnTo>
                  <a:pt x="2516" y="3595"/>
                </a:lnTo>
                <a:lnTo>
                  <a:pt x="2516" y="3593"/>
                </a:lnTo>
                <a:lnTo>
                  <a:pt x="2515" y="3593"/>
                </a:lnTo>
                <a:lnTo>
                  <a:pt x="2514" y="3593"/>
                </a:lnTo>
                <a:lnTo>
                  <a:pt x="2513" y="3592"/>
                </a:lnTo>
                <a:lnTo>
                  <a:pt x="2513" y="3591"/>
                </a:lnTo>
                <a:lnTo>
                  <a:pt x="2512" y="3591"/>
                </a:lnTo>
                <a:lnTo>
                  <a:pt x="2513" y="3590"/>
                </a:lnTo>
                <a:lnTo>
                  <a:pt x="2513" y="3589"/>
                </a:lnTo>
                <a:lnTo>
                  <a:pt x="2513" y="3587"/>
                </a:lnTo>
                <a:lnTo>
                  <a:pt x="2513" y="3586"/>
                </a:lnTo>
                <a:lnTo>
                  <a:pt x="2514" y="3586"/>
                </a:lnTo>
                <a:lnTo>
                  <a:pt x="2514" y="3585"/>
                </a:lnTo>
                <a:lnTo>
                  <a:pt x="2513" y="3585"/>
                </a:lnTo>
                <a:lnTo>
                  <a:pt x="2512" y="3585"/>
                </a:lnTo>
                <a:lnTo>
                  <a:pt x="2510" y="3585"/>
                </a:lnTo>
                <a:lnTo>
                  <a:pt x="2510" y="3584"/>
                </a:lnTo>
                <a:lnTo>
                  <a:pt x="2510" y="3582"/>
                </a:lnTo>
                <a:lnTo>
                  <a:pt x="2510" y="3581"/>
                </a:lnTo>
                <a:lnTo>
                  <a:pt x="2510" y="3580"/>
                </a:lnTo>
                <a:lnTo>
                  <a:pt x="2509" y="3581"/>
                </a:lnTo>
                <a:lnTo>
                  <a:pt x="2509" y="3580"/>
                </a:lnTo>
                <a:lnTo>
                  <a:pt x="2510" y="3579"/>
                </a:lnTo>
                <a:lnTo>
                  <a:pt x="2509" y="3579"/>
                </a:lnTo>
                <a:lnTo>
                  <a:pt x="2510" y="3577"/>
                </a:lnTo>
                <a:lnTo>
                  <a:pt x="2509" y="3577"/>
                </a:lnTo>
                <a:lnTo>
                  <a:pt x="2508" y="3577"/>
                </a:lnTo>
                <a:lnTo>
                  <a:pt x="2508" y="3579"/>
                </a:lnTo>
                <a:lnTo>
                  <a:pt x="2507" y="3579"/>
                </a:lnTo>
                <a:lnTo>
                  <a:pt x="2507" y="3580"/>
                </a:lnTo>
                <a:lnTo>
                  <a:pt x="2505" y="3580"/>
                </a:lnTo>
                <a:lnTo>
                  <a:pt x="2505" y="3581"/>
                </a:lnTo>
                <a:lnTo>
                  <a:pt x="2505" y="3582"/>
                </a:lnTo>
                <a:lnTo>
                  <a:pt x="2504" y="3582"/>
                </a:lnTo>
                <a:lnTo>
                  <a:pt x="2504" y="3584"/>
                </a:lnTo>
                <a:lnTo>
                  <a:pt x="2505" y="3584"/>
                </a:lnTo>
                <a:lnTo>
                  <a:pt x="2504" y="3584"/>
                </a:lnTo>
                <a:lnTo>
                  <a:pt x="2504" y="3585"/>
                </a:lnTo>
                <a:lnTo>
                  <a:pt x="2505" y="3585"/>
                </a:lnTo>
                <a:lnTo>
                  <a:pt x="2505" y="3586"/>
                </a:lnTo>
                <a:lnTo>
                  <a:pt x="2504" y="3586"/>
                </a:lnTo>
                <a:lnTo>
                  <a:pt x="2503" y="3586"/>
                </a:lnTo>
                <a:lnTo>
                  <a:pt x="2503" y="3585"/>
                </a:lnTo>
                <a:lnTo>
                  <a:pt x="2504" y="3585"/>
                </a:lnTo>
                <a:lnTo>
                  <a:pt x="2503" y="3584"/>
                </a:lnTo>
                <a:lnTo>
                  <a:pt x="2503" y="3585"/>
                </a:lnTo>
                <a:lnTo>
                  <a:pt x="2502" y="3585"/>
                </a:lnTo>
                <a:lnTo>
                  <a:pt x="2500" y="3585"/>
                </a:lnTo>
                <a:lnTo>
                  <a:pt x="2499" y="3585"/>
                </a:lnTo>
                <a:lnTo>
                  <a:pt x="2498" y="3585"/>
                </a:lnTo>
                <a:lnTo>
                  <a:pt x="2499" y="3585"/>
                </a:lnTo>
                <a:lnTo>
                  <a:pt x="2499" y="3584"/>
                </a:lnTo>
                <a:lnTo>
                  <a:pt x="2498" y="3584"/>
                </a:lnTo>
                <a:lnTo>
                  <a:pt x="2498" y="3582"/>
                </a:lnTo>
                <a:lnTo>
                  <a:pt x="2497" y="3582"/>
                </a:lnTo>
                <a:lnTo>
                  <a:pt x="2496" y="3582"/>
                </a:lnTo>
                <a:lnTo>
                  <a:pt x="2496" y="3584"/>
                </a:lnTo>
                <a:lnTo>
                  <a:pt x="2494" y="3585"/>
                </a:lnTo>
                <a:lnTo>
                  <a:pt x="2494" y="3586"/>
                </a:lnTo>
                <a:lnTo>
                  <a:pt x="2496" y="3586"/>
                </a:lnTo>
                <a:lnTo>
                  <a:pt x="2496" y="3587"/>
                </a:lnTo>
                <a:lnTo>
                  <a:pt x="2497" y="3587"/>
                </a:lnTo>
                <a:lnTo>
                  <a:pt x="2497" y="3586"/>
                </a:lnTo>
                <a:lnTo>
                  <a:pt x="2498" y="3587"/>
                </a:lnTo>
                <a:lnTo>
                  <a:pt x="2498" y="3589"/>
                </a:lnTo>
                <a:lnTo>
                  <a:pt x="2499" y="3590"/>
                </a:lnTo>
                <a:lnTo>
                  <a:pt x="2499" y="3591"/>
                </a:lnTo>
                <a:lnTo>
                  <a:pt x="2499" y="3592"/>
                </a:lnTo>
                <a:lnTo>
                  <a:pt x="2499" y="3593"/>
                </a:lnTo>
                <a:lnTo>
                  <a:pt x="2498" y="3593"/>
                </a:lnTo>
                <a:lnTo>
                  <a:pt x="2497" y="3592"/>
                </a:lnTo>
                <a:lnTo>
                  <a:pt x="2496" y="3592"/>
                </a:lnTo>
                <a:lnTo>
                  <a:pt x="2496" y="3593"/>
                </a:lnTo>
                <a:lnTo>
                  <a:pt x="2494" y="3593"/>
                </a:lnTo>
                <a:lnTo>
                  <a:pt x="2494" y="3592"/>
                </a:lnTo>
                <a:lnTo>
                  <a:pt x="2494" y="3591"/>
                </a:lnTo>
                <a:lnTo>
                  <a:pt x="2493" y="3591"/>
                </a:lnTo>
                <a:lnTo>
                  <a:pt x="2492" y="3591"/>
                </a:lnTo>
                <a:lnTo>
                  <a:pt x="2491" y="3591"/>
                </a:lnTo>
                <a:lnTo>
                  <a:pt x="2491" y="3592"/>
                </a:lnTo>
                <a:lnTo>
                  <a:pt x="2489" y="3592"/>
                </a:lnTo>
                <a:lnTo>
                  <a:pt x="2489" y="3593"/>
                </a:lnTo>
                <a:lnTo>
                  <a:pt x="2488" y="3593"/>
                </a:lnTo>
                <a:lnTo>
                  <a:pt x="2488" y="3595"/>
                </a:lnTo>
                <a:lnTo>
                  <a:pt x="2488" y="3596"/>
                </a:lnTo>
                <a:lnTo>
                  <a:pt x="2487" y="3597"/>
                </a:lnTo>
                <a:lnTo>
                  <a:pt x="2487" y="3598"/>
                </a:lnTo>
                <a:lnTo>
                  <a:pt x="2486" y="3598"/>
                </a:lnTo>
                <a:lnTo>
                  <a:pt x="2484" y="3598"/>
                </a:lnTo>
                <a:lnTo>
                  <a:pt x="2483" y="3598"/>
                </a:lnTo>
                <a:lnTo>
                  <a:pt x="2482" y="3600"/>
                </a:lnTo>
                <a:lnTo>
                  <a:pt x="2482" y="3601"/>
                </a:lnTo>
                <a:lnTo>
                  <a:pt x="2481" y="3601"/>
                </a:lnTo>
                <a:lnTo>
                  <a:pt x="2480" y="3601"/>
                </a:lnTo>
                <a:lnTo>
                  <a:pt x="2480" y="3600"/>
                </a:lnTo>
                <a:lnTo>
                  <a:pt x="2478" y="3600"/>
                </a:lnTo>
                <a:lnTo>
                  <a:pt x="2478" y="3601"/>
                </a:lnTo>
                <a:lnTo>
                  <a:pt x="2477" y="3600"/>
                </a:lnTo>
                <a:lnTo>
                  <a:pt x="2477" y="3601"/>
                </a:lnTo>
                <a:lnTo>
                  <a:pt x="2478" y="3601"/>
                </a:lnTo>
                <a:lnTo>
                  <a:pt x="2477" y="3601"/>
                </a:lnTo>
                <a:lnTo>
                  <a:pt x="2476" y="3602"/>
                </a:lnTo>
                <a:lnTo>
                  <a:pt x="2476" y="3601"/>
                </a:lnTo>
                <a:lnTo>
                  <a:pt x="2475" y="3601"/>
                </a:lnTo>
                <a:lnTo>
                  <a:pt x="2473" y="3601"/>
                </a:lnTo>
                <a:lnTo>
                  <a:pt x="2473" y="3600"/>
                </a:lnTo>
                <a:lnTo>
                  <a:pt x="2472" y="3600"/>
                </a:lnTo>
                <a:lnTo>
                  <a:pt x="2471" y="3600"/>
                </a:lnTo>
                <a:lnTo>
                  <a:pt x="2470" y="3600"/>
                </a:lnTo>
                <a:lnTo>
                  <a:pt x="2470" y="3598"/>
                </a:lnTo>
                <a:lnTo>
                  <a:pt x="2468" y="3598"/>
                </a:lnTo>
                <a:lnTo>
                  <a:pt x="2468" y="3597"/>
                </a:lnTo>
                <a:lnTo>
                  <a:pt x="2467" y="3597"/>
                </a:lnTo>
                <a:lnTo>
                  <a:pt x="2466" y="3597"/>
                </a:lnTo>
                <a:lnTo>
                  <a:pt x="2466" y="3598"/>
                </a:lnTo>
                <a:lnTo>
                  <a:pt x="2467" y="3598"/>
                </a:lnTo>
                <a:lnTo>
                  <a:pt x="2467" y="3600"/>
                </a:lnTo>
                <a:lnTo>
                  <a:pt x="2468" y="3601"/>
                </a:lnTo>
                <a:lnTo>
                  <a:pt x="2468" y="3602"/>
                </a:lnTo>
                <a:lnTo>
                  <a:pt x="2467" y="3602"/>
                </a:lnTo>
                <a:lnTo>
                  <a:pt x="2467" y="3603"/>
                </a:lnTo>
                <a:lnTo>
                  <a:pt x="2468" y="3603"/>
                </a:lnTo>
                <a:lnTo>
                  <a:pt x="2468" y="3605"/>
                </a:lnTo>
                <a:lnTo>
                  <a:pt x="2467" y="3605"/>
                </a:lnTo>
                <a:lnTo>
                  <a:pt x="2468" y="3605"/>
                </a:lnTo>
                <a:lnTo>
                  <a:pt x="2470" y="3606"/>
                </a:lnTo>
                <a:lnTo>
                  <a:pt x="2471" y="3606"/>
                </a:lnTo>
                <a:lnTo>
                  <a:pt x="2471" y="3607"/>
                </a:lnTo>
                <a:lnTo>
                  <a:pt x="2470" y="3606"/>
                </a:lnTo>
                <a:lnTo>
                  <a:pt x="2468" y="3606"/>
                </a:lnTo>
                <a:lnTo>
                  <a:pt x="2467" y="3606"/>
                </a:lnTo>
                <a:lnTo>
                  <a:pt x="2466" y="3605"/>
                </a:lnTo>
                <a:lnTo>
                  <a:pt x="2465" y="3606"/>
                </a:lnTo>
                <a:lnTo>
                  <a:pt x="2464" y="3606"/>
                </a:lnTo>
                <a:lnTo>
                  <a:pt x="2462" y="3607"/>
                </a:lnTo>
                <a:lnTo>
                  <a:pt x="2461" y="3607"/>
                </a:lnTo>
                <a:lnTo>
                  <a:pt x="2460" y="3608"/>
                </a:lnTo>
                <a:lnTo>
                  <a:pt x="2460" y="3609"/>
                </a:lnTo>
                <a:lnTo>
                  <a:pt x="2460" y="3611"/>
                </a:lnTo>
                <a:lnTo>
                  <a:pt x="2459" y="3612"/>
                </a:lnTo>
                <a:lnTo>
                  <a:pt x="2459" y="3613"/>
                </a:lnTo>
                <a:lnTo>
                  <a:pt x="2459" y="3616"/>
                </a:lnTo>
                <a:lnTo>
                  <a:pt x="2459" y="3617"/>
                </a:lnTo>
                <a:lnTo>
                  <a:pt x="2459" y="3618"/>
                </a:lnTo>
                <a:lnTo>
                  <a:pt x="2460" y="3618"/>
                </a:lnTo>
                <a:lnTo>
                  <a:pt x="2459" y="3621"/>
                </a:lnTo>
                <a:lnTo>
                  <a:pt x="2460" y="3622"/>
                </a:lnTo>
                <a:lnTo>
                  <a:pt x="2461" y="3622"/>
                </a:lnTo>
                <a:lnTo>
                  <a:pt x="2462" y="3622"/>
                </a:lnTo>
                <a:lnTo>
                  <a:pt x="2462" y="3623"/>
                </a:lnTo>
                <a:lnTo>
                  <a:pt x="2462" y="3624"/>
                </a:lnTo>
                <a:lnTo>
                  <a:pt x="2461" y="3623"/>
                </a:lnTo>
                <a:lnTo>
                  <a:pt x="2460" y="3623"/>
                </a:lnTo>
                <a:lnTo>
                  <a:pt x="2460" y="3624"/>
                </a:lnTo>
                <a:lnTo>
                  <a:pt x="2459" y="3625"/>
                </a:lnTo>
                <a:lnTo>
                  <a:pt x="2459" y="3627"/>
                </a:lnTo>
                <a:lnTo>
                  <a:pt x="2457" y="3627"/>
                </a:lnTo>
                <a:lnTo>
                  <a:pt x="2457" y="3628"/>
                </a:lnTo>
                <a:lnTo>
                  <a:pt x="2457" y="3629"/>
                </a:lnTo>
                <a:lnTo>
                  <a:pt x="2457" y="3630"/>
                </a:lnTo>
                <a:lnTo>
                  <a:pt x="2457" y="3632"/>
                </a:lnTo>
                <a:lnTo>
                  <a:pt x="2459" y="3632"/>
                </a:lnTo>
                <a:lnTo>
                  <a:pt x="2460" y="3633"/>
                </a:lnTo>
                <a:lnTo>
                  <a:pt x="2461" y="3633"/>
                </a:lnTo>
                <a:lnTo>
                  <a:pt x="2462" y="3634"/>
                </a:lnTo>
                <a:lnTo>
                  <a:pt x="2461" y="3634"/>
                </a:lnTo>
                <a:lnTo>
                  <a:pt x="2460" y="3635"/>
                </a:lnTo>
                <a:lnTo>
                  <a:pt x="2459" y="3635"/>
                </a:lnTo>
                <a:lnTo>
                  <a:pt x="2459" y="3637"/>
                </a:lnTo>
                <a:lnTo>
                  <a:pt x="2460" y="3637"/>
                </a:lnTo>
                <a:lnTo>
                  <a:pt x="2459" y="3638"/>
                </a:lnTo>
                <a:lnTo>
                  <a:pt x="2459" y="3639"/>
                </a:lnTo>
                <a:lnTo>
                  <a:pt x="2459" y="3640"/>
                </a:lnTo>
                <a:lnTo>
                  <a:pt x="2460" y="3641"/>
                </a:lnTo>
                <a:lnTo>
                  <a:pt x="2461" y="3643"/>
                </a:lnTo>
                <a:lnTo>
                  <a:pt x="2461" y="3644"/>
                </a:lnTo>
                <a:lnTo>
                  <a:pt x="2462" y="3645"/>
                </a:lnTo>
                <a:lnTo>
                  <a:pt x="2464" y="3646"/>
                </a:lnTo>
                <a:lnTo>
                  <a:pt x="2465" y="3646"/>
                </a:lnTo>
                <a:lnTo>
                  <a:pt x="2466" y="3645"/>
                </a:lnTo>
                <a:lnTo>
                  <a:pt x="2467" y="3645"/>
                </a:lnTo>
                <a:lnTo>
                  <a:pt x="2467" y="3644"/>
                </a:lnTo>
                <a:lnTo>
                  <a:pt x="2468" y="3644"/>
                </a:lnTo>
                <a:lnTo>
                  <a:pt x="2467" y="3645"/>
                </a:lnTo>
                <a:lnTo>
                  <a:pt x="2467" y="3646"/>
                </a:lnTo>
                <a:lnTo>
                  <a:pt x="2468" y="3646"/>
                </a:lnTo>
                <a:lnTo>
                  <a:pt x="2470" y="3646"/>
                </a:lnTo>
                <a:lnTo>
                  <a:pt x="2471" y="3646"/>
                </a:lnTo>
                <a:lnTo>
                  <a:pt x="2472" y="3646"/>
                </a:lnTo>
                <a:lnTo>
                  <a:pt x="2473" y="3648"/>
                </a:lnTo>
                <a:lnTo>
                  <a:pt x="2473" y="3646"/>
                </a:lnTo>
                <a:lnTo>
                  <a:pt x="2475" y="3646"/>
                </a:lnTo>
                <a:lnTo>
                  <a:pt x="2476" y="3646"/>
                </a:lnTo>
                <a:lnTo>
                  <a:pt x="2477" y="3646"/>
                </a:lnTo>
                <a:lnTo>
                  <a:pt x="2478" y="3646"/>
                </a:lnTo>
                <a:lnTo>
                  <a:pt x="2478" y="3645"/>
                </a:lnTo>
                <a:lnTo>
                  <a:pt x="2480" y="3645"/>
                </a:lnTo>
                <a:lnTo>
                  <a:pt x="2480" y="3646"/>
                </a:lnTo>
                <a:lnTo>
                  <a:pt x="2481" y="3646"/>
                </a:lnTo>
                <a:lnTo>
                  <a:pt x="2482" y="3646"/>
                </a:lnTo>
                <a:lnTo>
                  <a:pt x="2483" y="3645"/>
                </a:lnTo>
                <a:lnTo>
                  <a:pt x="2484" y="3645"/>
                </a:lnTo>
                <a:lnTo>
                  <a:pt x="2486" y="3645"/>
                </a:lnTo>
                <a:lnTo>
                  <a:pt x="2487" y="3645"/>
                </a:lnTo>
                <a:lnTo>
                  <a:pt x="2488" y="3645"/>
                </a:lnTo>
                <a:lnTo>
                  <a:pt x="2488" y="3646"/>
                </a:lnTo>
                <a:lnTo>
                  <a:pt x="2489" y="3646"/>
                </a:lnTo>
                <a:lnTo>
                  <a:pt x="2491" y="3646"/>
                </a:lnTo>
                <a:lnTo>
                  <a:pt x="2491" y="3648"/>
                </a:lnTo>
                <a:lnTo>
                  <a:pt x="2492" y="3648"/>
                </a:lnTo>
                <a:lnTo>
                  <a:pt x="2492" y="3649"/>
                </a:lnTo>
                <a:lnTo>
                  <a:pt x="2492" y="3650"/>
                </a:lnTo>
                <a:lnTo>
                  <a:pt x="2493" y="3651"/>
                </a:lnTo>
                <a:lnTo>
                  <a:pt x="2493" y="3653"/>
                </a:lnTo>
                <a:lnTo>
                  <a:pt x="2493" y="3654"/>
                </a:lnTo>
                <a:lnTo>
                  <a:pt x="2493" y="3655"/>
                </a:lnTo>
                <a:lnTo>
                  <a:pt x="2493" y="3656"/>
                </a:lnTo>
                <a:lnTo>
                  <a:pt x="2493" y="3657"/>
                </a:lnTo>
                <a:lnTo>
                  <a:pt x="2494" y="3657"/>
                </a:lnTo>
                <a:lnTo>
                  <a:pt x="2494" y="3659"/>
                </a:lnTo>
                <a:lnTo>
                  <a:pt x="2493" y="3659"/>
                </a:lnTo>
                <a:lnTo>
                  <a:pt x="2493" y="3660"/>
                </a:lnTo>
                <a:lnTo>
                  <a:pt x="2492" y="3659"/>
                </a:lnTo>
                <a:lnTo>
                  <a:pt x="2492" y="3657"/>
                </a:lnTo>
                <a:lnTo>
                  <a:pt x="2491" y="3657"/>
                </a:lnTo>
                <a:lnTo>
                  <a:pt x="2491" y="3656"/>
                </a:lnTo>
                <a:lnTo>
                  <a:pt x="2489" y="3656"/>
                </a:lnTo>
                <a:lnTo>
                  <a:pt x="2489" y="3657"/>
                </a:lnTo>
                <a:lnTo>
                  <a:pt x="2489" y="3659"/>
                </a:lnTo>
                <a:lnTo>
                  <a:pt x="2489" y="3660"/>
                </a:lnTo>
                <a:lnTo>
                  <a:pt x="2489" y="3661"/>
                </a:lnTo>
                <a:lnTo>
                  <a:pt x="2489" y="3662"/>
                </a:lnTo>
                <a:lnTo>
                  <a:pt x="2491" y="3662"/>
                </a:lnTo>
                <a:lnTo>
                  <a:pt x="2489" y="3664"/>
                </a:lnTo>
                <a:lnTo>
                  <a:pt x="2488" y="3665"/>
                </a:lnTo>
                <a:lnTo>
                  <a:pt x="2488" y="3666"/>
                </a:lnTo>
                <a:lnTo>
                  <a:pt x="2487" y="3666"/>
                </a:lnTo>
                <a:lnTo>
                  <a:pt x="2487" y="3667"/>
                </a:lnTo>
                <a:lnTo>
                  <a:pt x="2486" y="3667"/>
                </a:lnTo>
                <a:lnTo>
                  <a:pt x="2486" y="3669"/>
                </a:lnTo>
                <a:lnTo>
                  <a:pt x="2486" y="3670"/>
                </a:lnTo>
                <a:lnTo>
                  <a:pt x="2484" y="3669"/>
                </a:lnTo>
                <a:lnTo>
                  <a:pt x="2484" y="3670"/>
                </a:lnTo>
                <a:lnTo>
                  <a:pt x="2483" y="3670"/>
                </a:lnTo>
                <a:lnTo>
                  <a:pt x="2483" y="3671"/>
                </a:lnTo>
                <a:lnTo>
                  <a:pt x="2482" y="3671"/>
                </a:lnTo>
                <a:lnTo>
                  <a:pt x="2482" y="3672"/>
                </a:lnTo>
                <a:lnTo>
                  <a:pt x="2481" y="3672"/>
                </a:lnTo>
                <a:lnTo>
                  <a:pt x="2481" y="3673"/>
                </a:lnTo>
                <a:lnTo>
                  <a:pt x="2480" y="3673"/>
                </a:lnTo>
                <a:lnTo>
                  <a:pt x="2478" y="3673"/>
                </a:lnTo>
                <a:lnTo>
                  <a:pt x="2478" y="3675"/>
                </a:lnTo>
                <a:lnTo>
                  <a:pt x="2480" y="3675"/>
                </a:lnTo>
                <a:lnTo>
                  <a:pt x="2480" y="3676"/>
                </a:lnTo>
                <a:lnTo>
                  <a:pt x="2481" y="3676"/>
                </a:lnTo>
                <a:lnTo>
                  <a:pt x="2481" y="3677"/>
                </a:lnTo>
                <a:lnTo>
                  <a:pt x="2482" y="3677"/>
                </a:lnTo>
                <a:lnTo>
                  <a:pt x="2482" y="3676"/>
                </a:lnTo>
                <a:lnTo>
                  <a:pt x="2483" y="3676"/>
                </a:lnTo>
                <a:lnTo>
                  <a:pt x="2483" y="3677"/>
                </a:lnTo>
                <a:lnTo>
                  <a:pt x="2484" y="3677"/>
                </a:lnTo>
                <a:lnTo>
                  <a:pt x="2484" y="3678"/>
                </a:lnTo>
                <a:lnTo>
                  <a:pt x="2486" y="3678"/>
                </a:lnTo>
                <a:lnTo>
                  <a:pt x="2486" y="3680"/>
                </a:lnTo>
                <a:lnTo>
                  <a:pt x="2486" y="3681"/>
                </a:lnTo>
                <a:lnTo>
                  <a:pt x="2484" y="3682"/>
                </a:lnTo>
                <a:lnTo>
                  <a:pt x="2484" y="3683"/>
                </a:lnTo>
                <a:lnTo>
                  <a:pt x="2483" y="3683"/>
                </a:lnTo>
                <a:lnTo>
                  <a:pt x="2482" y="3683"/>
                </a:lnTo>
                <a:lnTo>
                  <a:pt x="2483" y="3685"/>
                </a:lnTo>
                <a:lnTo>
                  <a:pt x="2482" y="3685"/>
                </a:lnTo>
                <a:lnTo>
                  <a:pt x="2482" y="3686"/>
                </a:lnTo>
                <a:lnTo>
                  <a:pt x="2481" y="3686"/>
                </a:lnTo>
                <a:lnTo>
                  <a:pt x="2482" y="3686"/>
                </a:lnTo>
                <a:lnTo>
                  <a:pt x="2481" y="3686"/>
                </a:lnTo>
                <a:lnTo>
                  <a:pt x="2482" y="3687"/>
                </a:lnTo>
                <a:lnTo>
                  <a:pt x="2481" y="3687"/>
                </a:lnTo>
                <a:lnTo>
                  <a:pt x="2480" y="3687"/>
                </a:lnTo>
                <a:lnTo>
                  <a:pt x="2478" y="3687"/>
                </a:lnTo>
                <a:lnTo>
                  <a:pt x="2480" y="3687"/>
                </a:lnTo>
                <a:lnTo>
                  <a:pt x="2480" y="3688"/>
                </a:lnTo>
                <a:lnTo>
                  <a:pt x="2480" y="3689"/>
                </a:lnTo>
                <a:lnTo>
                  <a:pt x="2478" y="3689"/>
                </a:lnTo>
                <a:lnTo>
                  <a:pt x="2480" y="3691"/>
                </a:lnTo>
                <a:lnTo>
                  <a:pt x="2481" y="3692"/>
                </a:lnTo>
                <a:lnTo>
                  <a:pt x="2482" y="3692"/>
                </a:lnTo>
                <a:lnTo>
                  <a:pt x="2482" y="3693"/>
                </a:lnTo>
                <a:lnTo>
                  <a:pt x="2481" y="3693"/>
                </a:lnTo>
                <a:lnTo>
                  <a:pt x="2480" y="3693"/>
                </a:lnTo>
                <a:lnTo>
                  <a:pt x="2478" y="3693"/>
                </a:lnTo>
                <a:lnTo>
                  <a:pt x="2478" y="3694"/>
                </a:lnTo>
                <a:lnTo>
                  <a:pt x="2477" y="3694"/>
                </a:lnTo>
                <a:lnTo>
                  <a:pt x="2476" y="3694"/>
                </a:lnTo>
                <a:lnTo>
                  <a:pt x="2473" y="3694"/>
                </a:lnTo>
                <a:lnTo>
                  <a:pt x="2472" y="3694"/>
                </a:lnTo>
                <a:lnTo>
                  <a:pt x="2471" y="3693"/>
                </a:lnTo>
                <a:lnTo>
                  <a:pt x="2468" y="3694"/>
                </a:lnTo>
                <a:lnTo>
                  <a:pt x="2467" y="3694"/>
                </a:lnTo>
                <a:lnTo>
                  <a:pt x="2466" y="3694"/>
                </a:lnTo>
                <a:lnTo>
                  <a:pt x="2465" y="3694"/>
                </a:lnTo>
                <a:lnTo>
                  <a:pt x="2464" y="3694"/>
                </a:lnTo>
                <a:lnTo>
                  <a:pt x="2462" y="3694"/>
                </a:lnTo>
                <a:lnTo>
                  <a:pt x="2461" y="3694"/>
                </a:lnTo>
                <a:lnTo>
                  <a:pt x="2461" y="3696"/>
                </a:lnTo>
                <a:lnTo>
                  <a:pt x="2460" y="3696"/>
                </a:lnTo>
                <a:lnTo>
                  <a:pt x="2460" y="3694"/>
                </a:lnTo>
                <a:lnTo>
                  <a:pt x="2459" y="3694"/>
                </a:lnTo>
                <a:lnTo>
                  <a:pt x="2457" y="3694"/>
                </a:lnTo>
                <a:lnTo>
                  <a:pt x="2457" y="3693"/>
                </a:lnTo>
                <a:lnTo>
                  <a:pt x="2459" y="3693"/>
                </a:lnTo>
                <a:lnTo>
                  <a:pt x="2457" y="3692"/>
                </a:lnTo>
                <a:lnTo>
                  <a:pt x="2457" y="3693"/>
                </a:lnTo>
                <a:lnTo>
                  <a:pt x="2456" y="3693"/>
                </a:lnTo>
                <a:lnTo>
                  <a:pt x="2455" y="3693"/>
                </a:lnTo>
                <a:lnTo>
                  <a:pt x="2455" y="3694"/>
                </a:lnTo>
                <a:lnTo>
                  <a:pt x="2454" y="3694"/>
                </a:lnTo>
                <a:lnTo>
                  <a:pt x="2455" y="3694"/>
                </a:lnTo>
                <a:lnTo>
                  <a:pt x="2455" y="3696"/>
                </a:lnTo>
                <a:lnTo>
                  <a:pt x="2456" y="3696"/>
                </a:lnTo>
                <a:lnTo>
                  <a:pt x="2456" y="3697"/>
                </a:lnTo>
                <a:lnTo>
                  <a:pt x="2455" y="3697"/>
                </a:lnTo>
                <a:lnTo>
                  <a:pt x="2454" y="3697"/>
                </a:lnTo>
                <a:lnTo>
                  <a:pt x="2455" y="3697"/>
                </a:lnTo>
                <a:lnTo>
                  <a:pt x="2455" y="3698"/>
                </a:lnTo>
                <a:lnTo>
                  <a:pt x="2454" y="3698"/>
                </a:lnTo>
                <a:lnTo>
                  <a:pt x="2454" y="3699"/>
                </a:lnTo>
                <a:lnTo>
                  <a:pt x="2452" y="3699"/>
                </a:lnTo>
                <a:lnTo>
                  <a:pt x="2452" y="3701"/>
                </a:lnTo>
                <a:lnTo>
                  <a:pt x="2452" y="3702"/>
                </a:lnTo>
                <a:lnTo>
                  <a:pt x="2452" y="3703"/>
                </a:lnTo>
                <a:lnTo>
                  <a:pt x="2452" y="3704"/>
                </a:lnTo>
                <a:lnTo>
                  <a:pt x="2454" y="3704"/>
                </a:lnTo>
                <a:lnTo>
                  <a:pt x="2454" y="3705"/>
                </a:lnTo>
                <a:lnTo>
                  <a:pt x="2454" y="3707"/>
                </a:lnTo>
                <a:lnTo>
                  <a:pt x="2454" y="3708"/>
                </a:lnTo>
                <a:lnTo>
                  <a:pt x="2454" y="3709"/>
                </a:lnTo>
                <a:lnTo>
                  <a:pt x="2452" y="3709"/>
                </a:lnTo>
                <a:lnTo>
                  <a:pt x="2452" y="3710"/>
                </a:lnTo>
                <a:lnTo>
                  <a:pt x="2452" y="3712"/>
                </a:lnTo>
                <a:lnTo>
                  <a:pt x="2454" y="3712"/>
                </a:lnTo>
                <a:lnTo>
                  <a:pt x="2454" y="3713"/>
                </a:lnTo>
                <a:lnTo>
                  <a:pt x="2454" y="3712"/>
                </a:lnTo>
                <a:lnTo>
                  <a:pt x="2455" y="3712"/>
                </a:lnTo>
                <a:lnTo>
                  <a:pt x="2455" y="3713"/>
                </a:lnTo>
                <a:lnTo>
                  <a:pt x="2454" y="3713"/>
                </a:lnTo>
                <a:lnTo>
                  <a:pt x="2454" y="3714"/>
                </a:lnTo>
                <a:lnTo>
                  <a:pt x="2455" y="3714"/>
                </a:lnTo>
                <a:lnTo>
                  <a:pt x="2455" y="3715"/>
                </a:lnTo>
                <a:lnTo>
                  <a:pt x="2454" y="3717"/>
                </a:lnTo>
                <a:lnTo>
                  <a:pt x="2455" y="3717"/>
                </a:lnTo>
                <a:lnTo>
                  <a:pt x="2455" y="3718"/>
                </a:lnTo>
                <a:lnTo>
                  <a:pt x="2456" y="3719"/>
                </a:lnTo>
                <a:lnTo>
                  <a:pt x="2456" y="3720"/>
                </a:lnTo>
                <a:lnTo>
                  <a:pt x="2455" y="3720"/>
                </a:lnTo>
                <a:lnTo>
                  <a:pt x="2454" y="3721"/>
                </a:lnTo>
                <a:lnTo>
                  <a:pt x="2455" y="3721"/>
                </a:lnTo>
                <a:lnTo>
                  <a:pt x="2454" y="3723"/>
                </a:lnTo>
                <a:lnTo>
                  <a:pt x="2452" y="3723"/>
                </a:lnTo>
                <a:lnTo>
                  <a:pt x="2452" y="3721"/>
                </a:lnTo>
                <a:lnTo>
                  <a:pt x="2451" y="3723"/>
                </a:lnTo>
                <a:lnTo>
                  <a:pt x="2451" y="3724"/>
                </a:lnTo>
                <a:lnTo>
                  <a:pt x="2451" y="3725"/>
                </a:lnTo>
                <a:lnTo>
                  <a:pt x="2452" y="3726"/>
                </a:lnTo>
                <a:lnTo>
                  <a:pt x="2452" y="3728"/>
                </a:lnTo>
                <a:lnTo>
                  <a:pt x="2452" y="3729"/>
                </a:lnTo>
                <a:lnTo>
                  <a:pt x="2452" y="3730"/>
                </a:lnTo>
                <a:lnTo>
                  <a:pt x="2454" y="3731"/>
                </a:lnTo>
                <a:lnTo>
                  <a:pt x="2455" y="3731"/>
                </a:lnTo>
                <a:lnTo>
                  <a:pt x="2456" y="3733"/>
                </a:lnTo>
                <a:lnTo>
                  <a:pt x="2457" y="3734"/>
                </a:lnTo>
                <a:lnTo>
                  <a:pt x="2459" y="3735"/>
                </a:lnTo>
                <a:lnTo>
                  <a:pt x="2460" y="3735"/>
                </a:lnTo>
                <a:lnTo>
                  <a:pt x="2461" y="3736"/>
                </a:lnTo>
                <a:lnTo>
                  <a:pt x="2461" y="3738"/>
                </a:lnTo>
                <a:lnTo>
                  <a:pt x="2462" y="3739"/>
                </a:lnTo>
                <a:lnTo>
                  <a:pt x="2464" y="3740"/>
                </a:lnTo>
                <a:lnTo>
                  <a:pt x="2465" y="3741"/>
                </a:lnTo>
                <a:lnTo>
                  <a:pt x="2466" y="3741"/>
                </a:lnTo>
                <a:lnTo>
                  <a:pt x="2467" y="3742"/>
                </a:lnTo>
                <a:lnTo>
                  <a:pt x="2468" y="3742"/>
                </a:lnTo>
                <a:lnTo>
                  <a:pt x="2468" y="3744"/>
                </a:lnTo>
                <a:lnTo>
                  <a:pt x="2468" y="3745"/>
                </a:lnTo>
                <a:lnTo>
                  <a:pt x="2470" y="3746"/>
                </a:lnTo>
                <a:lnTo>
                  <a:pt x="2471" y="3746"/>
                </a:lnTo>
                <a:lnTo>
                  <a:pt x="2472" y="3747"/>
                </a:lnTo>
                <a:lnTo>
                  <a:pt x="2472" y="3749"/>
                </a:lnTo>
                <a:lnTo>
                  <a:pt x="2473" y="3749"/>
                </a:lnTo>
                <a:lnTo>
                  <a:pt x="2475" y="3750"/>
                </a:lnTo>
                <a:lnTo>
                  <a:pt x="2476" y="3751"/>
                </a:lnTo>
                <a:lnTo>
                  <a:pt x="2477" y="3751"/>
                </a:lnTo>
                <a:lnTo>
                  <a:pt x="2477" y="3752"/>
                </a:lnTo>
                <a:lnTo>
                  <a:pt x="2476" y="3754"/>
                </a:lnTo>
                <a:lnTo>
                  <a:pt x="2475" y="3754"/>
                </a:lnTo>
                <a:lnTo>
                  <a:pt x="2473" y="3754"/>
                </a:lnTo>
                <a:lnTo>
                  <a:pt x="2473" y="3755"/>
                </a:lnTo>
                <a:lnTo>
                  <a:pt x="2473" y="3756"/>
                </a:lnTo>
                <a:lnTo>
                  <a:pt x="2475" y="3756"/>
                </a:lnTo>
                <a:lnTo>
                  <a:pt x="2476" y="3756"/>
                </a:lnTo>
                <a:lnTo>
                  <a:pt x="2477" y="3756"/>
                </a:lnTo>
                <a:lnTo>
                  <a:pt x="2477" y="3757"/>
                </a:lnTo>
                <a:lnTo>
                  <a:pt x="2478" y="3757"/>
                </a:lnTo>
                <a:lnTo>
                  <a:pt x="2478" y="3758"/>
                </a:lnTo>
                <a:lnTo>
                  <a:pt x="2477" y="3758"/>
                </a:lnTo>
                <a:lnTo>
                  <a:pt x="2477" y="3760"/>
                </a:lnTo>
                <a:lnTo>
                  <a:pt x="2476" y="3758"/>
                </a:lnTo>
                <a:lnTo>
                  <a:pt x="2475" y="3758"/>
                </a:lnTo>
                <a:lnTo>
                  <a:pt x="2473" y="3758"/>
                </a:lnTo>
                <a:lnTo>
                  <a:pt x="2473" y="3760"/>
                </a:lnTo>
                <a:lnTo>
                  <a:pt x="2472" y="3760"/>
                </a:lnTo>
                <a:lnTo>
                  <a:pt x="2472" y="3761"/>
                </a:lnTo>
                <a:lnTo>
                  <a:pt x="2471" y="3761"/>
                </a:lnTo>
                <a:lnTo>
                  <a:pt x="2470" y="3761"/>
                </a:lnTo>
                <a:lnTo>
                  <a:pt x="2470" y="3762"/>
                </a:lnTo>
                <a:lnTo>
                  <a:pt x="2468" y="3762"/>
                </a:lnTo>
                <a:lnTo>
                  <a:pt x="2467" y="3763"/>
                </a:lnTo>
                <a:lnTo>
                  <a:pt x="2467" y="3765"/>
                </a:lnTo>
                <a:lnTo>
                  <a:pt x="2467" y="3766"/>
                </a:lnTo>
                <a:lnTo>
                  <a:pt x="2468" y="3767"/>
                </a:lnTo>
                <a:lnTo>
                  <a:pt x="2468" y="3768"/>
                </a:lnTo>
                <a:lnTo>
                  <a:pt x="2468" y="3770"/>
                </a:lnTo>
                <a:lnTo>
                  <a:pt x="2467" y="3768"/>
                </a:lnTo>
                <a:lnTo>
                  <a:pt x="2466" y="3767"/>
                </a:lnTo>
                <a:lnTo>
                  <a:pt x="2465" y="3767"/>
                </a:lnTo>
                <a:lnTo>
                  <a:pt x="2464" y="3767"/>
                </a:lnTo>
                <a:lnTo>
                  <a:pt x="2462" y="3767"/>
                </a:lnTo>
                <a:lnTo>
                  <a:pt x="2461" y="3768"/>
                </a:lnTo>
                <a:lnTo>
                  <a:pt x="2460" y="3770"/>
                </a:lnTo>
                <a:lnTo>
                  <a:pt x="2460" y="3771"/>
                </a:lnTo>
                <a:lnTo>
                  <a:pt x="2459" y="3772"/>
                </a:lnTo>
                <a:lnTo>
                  <a:pt x="2459" y="3773"/>
                </a:lnTo>
                <a:lnTo>
                  <a:pt x="2457" y="3773"/>
                </a:lnTo>
                <a:lnTo>
                  <a:pt x="2457" y="3774"/>
                </a:lnTo>
                <a:lnTo>
                  <a:pt x="2457" y="3773"/>
                </a:lnTo>
                <a:lnTo>
                  <a:pt x="2456" y="3773"/>
                </a:lnTo>
                <a:lnTo>
                  <a:pt x="2456" y="3772"/>
                </a:lnTo>
                <a:lnTo>
                  <a:pt x="2456" y="3771"/>
                </a:lnTo>
                <a:lnTo>
                  <a:pt x="2456" y="3770"/>
                </a:lnTo>
                <a:lnTo>
                  <a:pt x="2456" y="3768"/>
                </a:lnTo>
                <a:lnTo>
                  <a:pt x="2456" y="3767"/>
                </a:lnTo>
                <a:lnTo>
                  <a:pt x="2457" y="3767"/>
                </a:lnTo>
                <a:lnTo>
                  <a:pt x="2457" y="3766"/>
                </a:lnTo>
                <a:lnTo>
                  <a:pt x="2457" y="3763"/>
                </a:lnTo>
                <a:lnTo>
                  <a:pt x="2457" y="3762"/>
                </a:lnTo>
                <a:lnTo>
                  <a:pt x="2457" y="3761"/>
                </a:lnTo>
                <a:lnTo>
                  <a:pt x="2457" y="3760"/>
                </a:lnTo>
                <a:lnTo>
                  <a:pt x="2456" y="3760"/>
                </a:lnTo>
                <a:lnTo>
                  <a:pt x="2456" y="3758"/>
                </a:lnTo>
                <a:lnTo>
                  <a:pt x="2455" y="3758"/>
                </a:lnTo>
                <a:lnTo>
                  <a:pt x="2455" y="3757"/>
                </a:lnTo>
                <a:lnTo>
                  <a:pt x="2454" y="3757"/>
                </a:lnTo>
                <a:lnTo>
                  <a:pt x="2452" y="3757"/>
                </a:lnTo>
                <a:lnTo>
                  <a:pt x="2451" y="3757"/>
                </a:lnTo>
                <a:lnTo>
                  <a:pt x="2450" y="3757"/>
                </a:lnTo>
                <a:lnTo>
                  <a:pt x="2449" y="3757"/>
                </a:lnTo>
                <a:lnTo>
                  <a:pt x="2448" y="3757"/>
                </a:lnTo>
                <a:lnTo>
                  <a:pt x="2446" y="3757"/>
                </a:lnTo>
                <a:lnTo>
                  <a:pt x="2446" y="3758"/>
                </a:lnTo>
                <a:lnTo>
                  <a:pt x="2448" y="3758"/>
                </a:lnTo>
                <a:lnTo>
                  <a:pt x="2448" y="3757"/>
                </a:lnTo>
                <a:lnTo>
                  <a:pt x="2449" y="3758"/>
                </a:lnTo>
                <a:lnTo>
                  <a:pt x="2450" y="3760"/>
                </a:lnTo>
                <a:lnTo>
                  <a:pt x="2449" y="3760"/>
                </a:lnTo>
                <a:lnTo>
                  <a:pt x="2449" y="3761"/>
                </a:lnTo>
                <a:lnTo>
                  <a:pt x="2449" y="3762"/>
                </a:lnTo>
                <a:lnTo>
                  <a:pt x="2448" y="3762"/>
                </a:lnTo>
                <a:lnTo>
                  <a:pt x="2446" y="3762"/>
                </a:lnTo>
                <a:lnTo>
                  <a:pt x="2445" y="3762"/>
                </a:lnTo>
                <a:lnTo>
                  <a:pt x="2444" y="3762"/>
                </a:lnTo>
                <a:lnTo>
                  <a:pt x="2444" y="3763"/>
                </a:lnTo>
                <a:lnTo>
                  <a:pt x="2443" y="3762"/>
                </a:lnTo>
                <a:lnTo>
                  <a:pt x="2441" y="3762"/>
                </a:lnTo>
                <a:lnTo>
                  <a:pt x="2441" y="3763"/>
                </a:lnTo>
                <a:lnTo>
                  <a:pt x="2440" y="3763"/>
                </a:lnTo>
                <a:lnTo>
                  <a:pt x="2441" y="3763"/>
                </a:lnTo>
                <a:lnTo>
                  <a:pt x="2441" y="3765"/>
                </a:lnTo>
                <a:lnTo>
                  <a:pt x="2440" y="3765"/>
                </a:lnTo>
                <a:lnTo>
                  <a:pt x="2439" y="3765"/>
                </a:lnTo>
                <a:lnTo>
                  <a:pt x="2439" y="3766"/>
                </a:lnTo>
                <a:lnTo>
                  <a:pt x="2439" y="3767"/>
                </a:lnTo>
                <a:lnTo>
                  <a:pt x="2439" y="3768"/>
                </a:lnTo>
                <a:lnTo>
                  <a:pt x="2438" y="3768"/>
                </a:lnTo>
                <a:lnTo>
                  <a:pt x="2436" y="3768"/>
                </a:lnTo>
                <a:lnTo>
                  <a:pt x="2435" y="3768"/>
                </a:lnTo>
                <a:lnTo>
                  <a:pt x="2434" y="3768"/>
                </a:lnTo>
                <a:lnTo>
                  <a:pt x="2433" y="3768"/>
                </a:lnTo>
                <a:lnTo>
                  <a:pt x="2432" y="3768"/>
                </a:lnTo>
                <a:lnTo>
                  <a:pt x="2430" y="3767"/>
                </a:lnTo>
                <a:lnTo>
                  <a:pt x="2429" y="3767"/>
                </a:lnTo>
                <a:lnTo>
                  <a:pt x="2429" y="3766"/>
                </a:lnTo>
                <a:lnTo>
                  <a:pt x="2429" y="3765"/>
                </a:lnTo>
                <a:lnTo>
                  <a:pt x="2428" y="3765"/>
                </a:lnTo>
                <a:lnTo>
                  <a:pt x="2428" y="3763"/>
                </a:lnTo>
                <a:lnTo>
                  <a:pt x="2427" y="3763"/>
                </a:lnTo>
                <a:lnTo>
                  <a:pt x="2427" y="3762"/>
                </a:lnTo>
                <a:lnTo>
                  <a:pt x="2427" y="3763"/>
                </a:lnTo>
                <a:lnTo>
                  <a:pt x="2425" y="3763"/>
                </a:lnTo>
                <a:lnTo>
                  <a:pt x="2425" y="3762"/>
                </a:lnTo>
                <a:lnTo>
                  <a:pt x="2424" y="3762"/>
                </a:lnTo>
                <a:lnTo>
                  <a:pt x="2424" y="3763"/>
                </a:lnTo>
                <a:lnTo>
                  <a:pt x="2424" y="3765"/>
                </a:lnTo>
                <a:lnTo>
                  <a:pt x="2423" y="3765"/>
                </a:lnTo>
                <a:lnTo>
                  <a:pt x="2422" y="3765"/>
                </a:lnTo>
                <a:lnTo>
                  <a:pt x="2422" y="3766"/>
                </a:lnTo>
                <a:lnTo>
                  <a:pt x="2422" y="3767"/>
                </a:lnTo>
                <a:lnTo>
                  <a:pt x="2422" y="3768"/>
                </a:lnTo>
                <a:lnTo>
                  <a:pt x="2423" y="3770"/>
                </a:lnTo>
                <a:lnTo>
                  <a:pt x="2423" y="3771"/>
                </a:lnTo>
                <a:lnTo>
                  <a:pt x="2423" y="3772"/>
                </a:lnTo>
                <a:lnTo>
                  <a:pt x="2422" y="3773"/>
                </a:lnTo>
                <a:lnTo>
                  <a:pt x="2421" y="3773"/>
                </a:lnTo>
                <a:lnTo>
                  <a:pt x="2419" y="3774"/>
                </a:lnTo>
                <a:lnTo>
                  <a:pt x="2419" y="3776"/>
                </a:lnTo>
                <a:lnTo>
                  <a:pt x="2418" y="3776"/>
                </a:lnTo>
                <a:lnTo>
                  <a:pt x="2418" y="3774"/>
                </a:lnTo>
                <a:lnTo>
                  <a:pt x="2417" y="3774"/>
                </a:lnTo>
                <a:close/>
                <a:moveTo>
                  <a:pt x="2464" y="3617"/>
                </a:moveTo>
                <a:lnTo>
                  <a:pt x="2465" y="3617"/>
                </a:lnTo>
                <a:lnTo>
                  <a:pt x="2465" y="3618"/>
                </a:lnTo>
                <a:lnTo>
                  <a:pt x="2464" y="3618"/>
                </a:lnTo>
                <a:lnTo>
                  <a:pt x="2464" y="3617"/>
                </a:lnTo>
                <a:close/>
                <a:moveTo>
                  <a:pt x="2233" y="3563"/>
                </a:moveTo>
                <a:lnTo>
                  <a:pt x="2235" y="3563"/>
                </a:lnTo>
                <a:lnTo>
                  <a:pt x="2233" y="3563"/>
                </a:lnTo>
                <a:close/>
                <a:moveTo>
                  <a:pt x="2464" y="3480"/>
                </a:moveTo>
                <a:lnTo>
                  <a:pt x="2464" y="3481"/>
                </a:lnTo>
                <a:lnTo>
                  <a:pt x="2464" y="3480"/>
                </a:lnTo>
                <a:close/>
                <a:moveTo>
                  <a:pt x="832" y="887"/>
                </a:moveTo>
                <a:lnTo>
                  <a:pt x="833" y="887"/>
                </a:lnTo>
                <a:lnTo>
                  <a:pt x="834" y="887"/>
                </a:lnTo>
                <a:lnTo>
                  <a:pt x="833" y="889"/>
                </a:lnTo>
                <a:lnTo>
                  <a:pt x="832" y="889"/>
                </a:lnTo>
                <a:lnTo>
                  <a:pt x="832" y="887"/>
                </a:lnTo>
                <a:close/>
                <a:moveTo>
                  <a:pt x="836" y="885"/>
                </a:moveTo>
                <a:lnTo>
                  <a:pt x="837" y="883"/>
                </a:lnTo>
                <a:lnTo>
                  <a:pt x="838" y="881"/>
                </a:lnTo>
                <a:lnTo>
                  <a:pt x="839" y="881"/>
                </a:lnTo>
                <a:lnTo>
                  <a:pt x="839" y="883"/>
                </a:lnTo>
                <a:lnTo>
                  <a:pt x="839" y="884"/>
                </a:lnTo>
                <a:lnTo>
                  <a:pt x="839" y="885"/>
                </a:lnTo>
                <a:lnTo>
                  <a:pt x="838" y="885"/>
                </a:lnTo>
                <a:lnTo>
                  <a:pt x="838" y="886"/>
                </a:lnTo>
                <a:lnTo>
                  <a:pt x="837" y="886"/>
                </a:lnTo>
                <a:lnTo>
                  <a:pt x="836" y="886"/>
                </a:lnTo>
                <a:lnTo>
                  <a:pt x="836" y="885"/>
                </a:lnTo>
                <a:close/>
                <a:moveTo>
                  <a:pt x="21" y="219"/>
                </a:moveTo>
                <a:lnTo>
                  <a:pt x="21" y="213"/>
                </a:lnTo>
                <a:lnTo>
                  <a:pt x="20" y="209"/>
                </a:lnTo>
                <a:lnTo>
                  <a:pt x="52" y="186"/>
                </a:lnTo>
                <a:lnTo>
                  <a:pt x="74" y="167"/>
                </a:lnTo>
                <a:lnTo>
                  <a:pt x="74" y="160"/>
                </a:lnTo>
                <a:lnTo>
                  <a:pt x="75" y="154"/>
                </a:lnTo>
                <a:lnTo>
                  <a:pt x="83" y="125"/>
                </a:lnTo>
                <a:lnTo>
                  <a:pt x="81" y="101"/>
                </a:lnTo>
                <a:lnTo>
                  <a:pt x="108" y="76"/>
                </a:lnTo>
                <a:lnTo>
                  <a:pt x="113" y="76"/>
                </a:lnTo>
                <a:lnTo>
                  <a:pt x="126" y="77"/>
                </a:lnTo>
                <a:lnTo>
                  <a:pt x="128" y="77"/>
                </a:lnTo>
                <a:lnTo>
                  <a:pt x="134" y="79"/>
                </a:lnTo>
                <a:lnTo>
                  <a:pt x="138" y="80"/>
                </a:lnTo>
                <a:lnTo>
                  <a:pt x="150" y="81"/>
                </a:lnTo>
                <a:lnTo>
                  <a:pt x="152" y="81"/>
                </a:lnTo>
                <a:lnTo>
                  <a:pt x="156" y="85"/>
                </a:lnTo>
                <a:lnTo>
                  <a:pt x="159" y="86"/>
                </a:lnTo>
                <a:lnTo>
                  <a:pt x="163" y="86"/>
                </a:lnTo>
                <a:lnTo>
                  <a:pt x="176" y="85"/>
                </a:lnTo>
                <a:lnTo>
                  <a:pt x="179" y="84"/>
                </a:lnTo>
                <a:lnTo>
                  <a:pt x="181" y="80"/>
                </a:lnTo>
                <a:lnTo>
                  <a:pt x="181" y="76"/>
                </a:lnTo>
                <a:lnTo>
                  <a:pt x="177" y="53"/>
                </a:lnTo>
                <a:lnTo>
                  <a:pt x="176" y="48"/>
                </a:lnTo>
                <a:lnTo>
                  <a:pt x="191" y="42"/>
                </a:lnTo>
                <a:lnTo>
                  <a:pt x="196" y="43"/>
                </a:lnTo>
                <a:lnTo>
                  <a:pt x="201" y="44"/>
                </a:lnTo>
                <a:lnTo>
                  <a:pt x="204" y="45"/>
                </a:lnTo>
                <a:lnTo>
                  <a:pt x="211" y="49"/>
                </a:lnTo>
                <a:lnTo>
                  <a:pt x="229" y="54"/>
                </a:lnTo>
                <a:lnTo>
                  <a:pt x="244" y="55"/>
                </a:lnTo>
                <a:lnTo>
                  <a:pt x="249" y="58"/>
                </a:lnTo>
                <a:lnTo>
                  <a:pt x="254" y="60"/>
                </a:lnTo>
                <a:lnTo>
                  <a:pt x="259" y="61"/>
                </a:lnTo>
                <a:lnTo>
                  <a:pt x="271" y="59"/>
                </a:lnTo>
                <a:lnTo>
                  <a:pt x="280" y="61"/>
                </a:lnTo>
                <a:lnTo>
                  <a:pt x="284" y="70"/>
                </a:lnTo>
                <a:lnTo>
                  <a:pt x="315" y="87"/>
                </a:lnTo>
                <a:lnTo>
                  <a:pt x="321" y="90"/>
                </a:lnTo>
                <a:lnTo>
                  <a:pt x="343" y="98"/>
                </a:lnTo>
                <a:lnTo>
                  <a:pt x="345" y="97"/>
                </a:lnTo>
                <a:lnTo>
                  <a:pt x="358" y="100"/>
                </a:lnTo>
                <a:lnTo>
                  <a:pt x="369" y="102"/>
                </a:lnTo>
                <a:lnTo>
                  <a:pt x="383" y="96"/>
                </a:lnTo>
                <a:lnTo>
                  <a:pt x="391" y="98"/>
                </a:lnTo>
                <a:lnTo>
                  <a:pt x="401" y="98"/>
                </a:lnTo>
                <a:lnTo>
                  <a:pt x="406" y="85"/>
                </a:lnTo>
                <a:lnTo>
                  <a:pt x="414" y="82"/>
                </a:lnTo>
                <a:lnTo>
                  <a:pt x="419" y="81"/>
                </a:lnTo>
                <a:lnTo>
                  <a:pt x="426" y="81"/>
                </a:lnTo>
                <a:lnTo>
                  <a:pt x="430" y="82"/>
                </a:lnTo>
                <a:lnTo>
                  <a:pt x="436" y="85"/>
                </a:lnTo>
                <a:lnTo>
                  <a:pt x="426" y="69"/>
                </a:lnTo>
                <a:lnTo>
                  <a:pt x="419" y="54"/>
                </a:lnTo>
                <a:lnTo>
                  <a:pt x="414" y="48"/>
                </a:lnTo>
                <a:lnTo>
                  <a:pt x="437" y="35"/>
                </a:lnTo>
                <a:lnTo>
                  <a:pt x="441" y="34"/>
                </a:lnTo>
                <a:lnTo>
                  <a:pt x="449" y="29"/>
                </a:lnTo>
                <a:lnTo>
                  <a:pt x="468" y="19"/>
                </a:lnTo>
                <a:lnTo>
                  <a:pt x="489" y="8"/>
                </a:lnTo>
                <a:lnTo>
                  <a:pt x="503" y="0"/>
                </a:lnTo>
                <a:lnTo>
                  <a:pt x="512" y="7"/>
                </a:lnTo>
                <a:lnTo>
                  <a:pt x="518" y="6"/>
                </a:lnTo>
                <a:lnTo>
                  <a:pt x="542" y="6"/>
                </a:lnTo>
                <a:lnTo>
                  <a:pt x="551" y="7"/>
                </a:lnTo>
                <a:lnTo>
                  <a:pt x="555" y="12"/>
                </a:lnTo>
                <a:lnTo>
                  <a:pt x="564" y="19"/>
                </a:lnTo>
                <a:lnTo>
                  <a:pt x="603" y="28"/>
                </a:lnTo>
                <a:lnTo>
                  <a:pt x="641" y="35"/>
                </a:lnTo>
                <a:lnTo>
                  <a:pt x="665" y="37"/>
                </a:lnTo>
                <a:lnTo>
                  <a:pt x="676" y="37"/>
                </a:lnTo>
                <a:lnTo>
                  <a:pt x="682" y="37"/>
                </a:lnTo>
                <a:lnTo>
                  <a:pt x="702" y="39"/>
                </a:lnTo>
                <a:lnTo>
                  <a:pt x="706" y="39"/>
                </a:lnTo>
                <a:lnTo>
                  <a:pt x="709" y="39"/>
                </a:lnTo>
                <a:lnTo>
                  <a:pt x="731" y="43"/>
                </a:lnTo>
                <a:lnTo>
                  <a:pt x="730" y="50"/>
                </a:lnTo>
                <a:lnTo>
                  <a:pt x="731" y="65"/>
                </a:lnTo>
                <a:lnTo>
                  <a:pt x="718" y="74"/>
                </a:lnTo>
                <a:lnTo>
                  <a:pt x="708" y="81"/>
                </a:lnTo>
                <a:lnTo>
                  <a:pt x="695" y="87"/>
                </a:lnTo>
                <a:lnTo>
                  <a:pt x="683" y="93"/>
                </a:lnTo>
                <a:lnTo>
                  <a:pt x="666" y="107"/>
                </a:lnTo>
                <a:lnTo>
                  <a:pt x="647" y="119"/>
                </a:lnTo>
                <a:lnTo>
                  <a:pt x="640" y="124"/>
                </a:lnTo>
                <a:lnTo>
                  <a:pt x="623" y="136"/>
                </a:lnTo>
                <a:lnTo>
                  <a:pt x="609" y="148"/>
                </a:lnTo>
                <a:lnTo>
                  <a:pt x="604" y="152"/>
                </a:lnTo>
                <a:lnTo>
                  <a:pt x="596" y="157"/>
                </a:lnTo>
                <a:lnTo>
                  <a:pt x="586" y="164"/>
                </a:lnTo>
                <a:lnTo>
                  <a:pt x="574" y="171"/>
                </a:lnTo>
                <a:lnTo>
                  <a:pt x="569" y="173"/>
                </a:lnTo>
                <a:lnTo>
                  <a:pt x="563" y="180"/>
                </a:lnTo>
                <a:lnTo>
                  <a:pt x="566" y="186"/>
                </a:lnTo>
                <a:lnTo>
                  <a:pt x="571" y="191"/>
                </a:lnTo>
                <a:lnTo>
                  <a:pt x="576" y="199"/>
                </a:lnTo>
                <a:lnTo>
                  <a:pt x="580" y="205"/>
                </a:lnTo>
                <a:lnTo>
                  <a:pt x="582" y="208"/>
                </a:lnTo>
                <a:lnTo>
                  <a:pt x="590" y="213"/>
                </a:lnTo>
                <a:lnTo>
                  <a:pt x="592" y="214"/>
                </a:lnTo>
                <a:lnTo>
                  <a:pt x="593" y="216"/>
                </a:lnTo>
                <a:lnTo>
                  <a:pt x="595" y="219"/>
                </a:lnTo>
                <a:lnTo>
                  <a:pt x="596" y="229"/>
                </a:lnTo>
                <a:lnTo>
                  <a:pt x="597" y="237"/>
                </a:lnTo>
                <a:lnTo>
                  <a:pt x="598" y="241"/>
                </a:lnTo>
                <a:lnTo>
                  <a:pt x="608" y="251"/>
                </a:lnTo>
                <a:lnTo>
                  <a:pt x="612" y="257"/>
                </a:lnTo>
                <a:lnTo>
                  <a:pt x="613" y="260"/>
                </a:lnTo>
                <a:lnTo>
                  <a:pt x="613" y="262"/>
                </a:lnTo>
                <a:lnTo>
                  <a:pt x="613" y="264"/>
                </a:lnTo>
                <a:lnTo>
                  <a:pt x="619" y="273"/>
                </a:lnTo>
                <a:lnTo>
                  <a:pt x="622" y="276"/>
                </a:lnTo>
                <a:lnTo>
                  <a:pt x="625" y="278"/>
                </a:lnTo>
                <a:lnTo>
                  <a:pt x="629" y="280"/>
                </a:lnTo>
                <a:lnTo>
                  <a:pt x="630" y="282"/>
                </a:lnTo>
                <a:lnTo>
                  <a:pt x="631" y="288"/>
                </a:lnTo>
                <a:lnTo>
                  <a:pt x="633" y="296"/>
                </a:lnTo>
                <a:lnTo>
                  <a:pt x="634" y="298"/>
                </a:lnTo>
                <a:lnTo>
                  <a:pt x="636" y="301"/>
                </a:lnTo>
                <a:lnTo>
                  <a:pt x="639" y="305"/>
                </a:lnTo>
                <a:lnTo>
                  <a:pt x="644" y="311"/>
                </a:lnTo>
                <a:lnTo>
                  <a:pt x="647" y="319"/>
                </a:lnTo>
                <a:lnTo>
                  <a:pt x="651" y="322"/>
                </a:lnTo>
                <a:lnTo>
                  <a:pt x="655" y="326"/>
                </a:lnTo>
                <a:lnTo>
                  <a:pt x="657" y="329"/>
                </a:lnTo>
                <a:lnTo>
                  <a:pt x="660" y="333"/>
                </a:lnTo>
                <a:lnTo>
                  <a:pt x="661" y="342"/>
                </a:lnTo>
                <a:lnTo>
                  <a:pt x="660" y="352"/>
                </a:lnTo>
                <a:lnTo>
                  <a:pt x="661" y="365"/>
                </a:lnTo>
                <a:lnTo>
                  <a:pt x="662" y="369"/>
                </a:lnTo>
                <a:lnTo>
                  <a:pt x="662" y="372"/>
                </a:lnTo>
                <a:lnTo>
                  <a:pt x="666" y="374"/>
                </a:lnTo>
                <a:lnTo>
                  <a:pt x="670" y="378"/>
                </a:lnTo>
                <a:lnTo>
                  <a:pt x="674" y="379"/>
                </a:lnTo>
                <a:lnTo>
                  <a:pt x="681" y="385"/>
                </a:lnTo>
                <a:lnTo>
                  <a:pt x="683" y="388"/>
                </a:lnTo>
                <a:lnTo>
                  <a:pt x="686" y="395"/>
                </a:lnTo>
                <a:lnTo>
                  <a:pt x="687" y="396"/>
                </a:lnTo>
                <a:lnTo>
                  <a:pt x="692" y="409"/>
                </a:lnTo>
                <a:lnTo>
                  <a:pt x="693" y="411"/>
                </a:lnTo>
                <a:lnTo>
                  <a:pt x="693" y="413"/>
                </a:lnTo>
                <a:lnTo>
                  <a:pt x="693" y="416"/>
                </a:lnTo>
                <a:lnTo>
                  <a:pt x="699" y="422"/>
                </a:lnTo>
                <a:lnTo>
                  <a:pt x="702" y="427"/>
                </a:lnTo>
                <a:lnTo>
                  <a:pt x="703" y="431"/>
                </a:lnTo>
                <a:lnTo>
                  <a:pt x="708" y="438"/>
                </a:lnTo>
                <a:lnTo>
                  <a:pt x="709" y="439"/>
                </a:lnTo>
                <a:lnTo>
                  <a:pt x="709" y="453"/>
                </a:lnTo>
                <a:lnTo>
                  <a:pt x="708" y="457"/>
                </a:lnTo>
                <a:lnTo>
                  <a:pt x="708" y="463"/>
                </a:lnTo>
                <a:lnTo>
                  <a:pt x="706" y="470"/>
                </a:lnTo>
                <a:lnTo>
                  <a:pt x="705" y="479"/>
                </a:lnTo>
                <a:lnTo>
                  <a:pt x="702" y="484"/>
                </a:lnTo>
                <a:lnTo>
                  <a:pt x="699" y="489"/>
                </a:lnTo>
                <a:lnTo>
                  <a:pt x="699" y="492"/>
                </a:lnTo>
                <a:lnTo>
                  <a:pt x="699" y="495"/>
                </a:lnTo>
                <a:lnTo>
                  <a:pt x="700" y="497"/>
                </a:lnTo>
                <a:lnTo>
                  <a:pt x="702" y="498"/>
                </a:lnTo>
                <a:lnTo>
                  <a:pt x="702" y="503"/>
                </a:lnTo>
                <a:lnTo>
                  <a:pt x="700" y="507"/>
                </a:lnTo>
                <a:lnTo>
                  <a:pt x="699" y="511"/>
                </a:lnTo>
                <a:lnTo>
                  <a:pt x="698" y="516"/>
                </a:lnTo>
                <a:lnTo>
                  <a:pt x="698" y="518"/>
                </a:lnTo>
                <a:lnTo>
                  <a:pt x="700" y="529"/>
                </a:lnTo>
                <a:lnTo>
                  <a:pt x="699" y="530"/>
                </a:lnTo>
                <a:lnTo>
                  <a:pt x="699" y="535"/>
                </a:lnTo>
                <a:lnTo>
                  <a:pt x="709" y="530"/>
                </a:lnTo>
                <a:lnTo>
                  <a:pt x="718" y="524"/>
                </a:lnTo>
                <a:lnTo>
                  <a:pt x="727" y="521"/>
                </a:lnTo>
                <a:lnTo>
                  <a:pt x="734" y="519"/>
                </a:lnTo>
                <a:lnTo>
                  <a:pt x="736" y="518"/>
                </a:lnTo>
                <a:lnTo>
                  <a:pt x="737" y="517"/>
                </a:lnTo>
                <a:lnTo>
                  <a:pt x="745" y="512"/>
                </a:lnTo>
                <a:lnTo>
                  <a:pt x="747" y="512"/>
                </a:lnTo>
                <a:lnTo>
                  <a:pt x="748" y="512"/>
                </a:lnTo>
                <a:lnTo>
                  <a:pt x="757" y="516"/>
                </a:lnTo>
                <a:lnTo>
                  <a:pt x="773" y="525"/>
                </a:lnTo>
                <a:lnTo>
                  <a:pt x="775" y="528"/>
                </a:lnTo>
                <a:lnTo>
                  <a:pt x="786" y="534"/>
                </a:lnTo>
                <a:lnTo>
                  <a:pt x="794" y="539"/>
                </a:lnTo>
                <a:lnTo>
                  <a:pt x="799" y="524"/>
                </a:lnTo>
                <a:lnTo>
                  <a:pt x="816" y="477"/>
                </a:lnTo>
                <a:lnTo>
                  <a:pt x="812" y="471"/>
                </a:lnTo>
                <a:lnTo>
                  <a:pt x="817" y="470"/>
                </a:lnTo>
                <a:lnTo>
                  <a:pt x="844" y="458"/>
                </a:lnTo>
                <a:lnTo>
                  <a:pt x="924" y="418"/>
                </a:lnTo>
                <a:lnTo>
                  <a:pt x="945" y="409"/>
                </a:lnTo>
                <a:lnTo>
                  <a:pt x="985" y="389"/>
                </a:lnTo>
                <a:lnTo>
                  <a:pt x="996" y="388"/>
                </a:lnTo>
                <a:lnTo>
                  <a:pt x="1010" y="385"/>
                </a:lnTo>
                <a:lnTo>
                  <a:pt x="1047" y="381"/>
                </a:lnTo>
                <a:lnTo>
                  <a:pt x="1076" y="378"/>
                </a:lnTo>
                <a:lnTo>
                  <a:pt x="1114" y="373"/>
                </a:lnTo>
                <a:lnTo>
                  <a:pt x="1148" y="369"/>
                </a:lnTo>
                <a:lnTo>
                  <a:pt x="1177" y="365"/>
                </a:lnTo>
                <a:lnTo>
                  <a:pt x="1190" y="364"/>
                </a:lnTo>
                <a:lnTo>
                  <a:pt x="1195" y="325"/>
                </a:lnTo>
                <a:lnTo>
                  <a:pt x="1196" y="317"/>
                </a:lnTo>
                <a:lnTo>
                  <a:pt x="1199" y="314"/>
                </a:lnTo>
                <a:lnTo>
                  <a:pt x="1213" y="309"/>
                </a:lnTo>
                <a:lnTo>
                  <a:pt x="1227" y="304"/>
                </a:lnTo>
                <a:lnTo>
                  <a:pt x="1247" y="295"/>
                </a:lnTo>
                <a:lnTo>
                  <a:pt x="1271" y="287"/>
                </a:lnTo>
                <a:lnTo>
                  <a:pt x="1276" y="285"/>
                </a:lnTo>
                <a:lnTo>
                  <a:pt x="1290" y="278"/>
                </a:lnTo>
                <a:lnTo>
                  <a:pt x="1308" y="268"/>
                </a:lnTo>
                <a:lnTo>
                  <a:pt x="1327" y="261"/>
                </a:lnTo>
                <a:lnTo>
                  <a:pt x="1359" y="284"/>
                </a:lnTo>
                <a:lnTo>
                  <a:pt x="1377" y="330"/>
                </a:lnTo>
                <a:lnTo>
                  <a:pt x="1407" y="368"/>
                </a:lnTo>
                <a:lnTo>
                  <a:pt x="1429" y="396"/>
                </a:lnTo>
                <a:lnTo>
                  <a:pt x="1431" y="395"/>
                </a:lnTo>
                <a:lnTo>
                  <a:pt x="1432" y="394"/>
                </a:lnTo>
                <a:lnTo>
                  <a:pt x="1434" y="391"/>
                </a:lnTo>
                <a:lnTo>
                  <a:pt x="1432" y="383"/>
                </a:lnTo>
                <a:lnTo>
                  <a:pt x="1431" y="377"/>
                </a:lnTo>
                <a:lnTo>
                  <a:pt x="1431" y="374"/>
                </a:lnTo>
                <a:lnTo>
                  <a:pt x="1434" y="373"/>
                </a:lnTo>
                <a:lnTo>
                  <a:pt x="1436" y="372"/>
                </a:lnTo>
                <a:lnTo>
                  <a:pt x="1440" y="372"/>
                </a:lnTo>
                <a:lnTo>
                  <a:pt x="1442" y="372"/>
                </a:lnTo>
                <a:lnTo>
                  <a:pt x="1445" y="373"/>
                </a:lnTo>
                <a:lnTo>
                  <a:pt x="1446" y="375"/>
                </a:lnTo>
                <a:lnTo>
                  <a:pt x="1447" y="378"/>
                </a:lnTo>
                <a:lnTo>
                  <a:pt x="1447" y="381"/>
                </a:lnTo>
                <a:lnTo>
                  <a:pt x="1447" y="383"/>
                </a:lnTo>
                <a:lnTo>
                  <a:pt x="1450" y="381"/>
                </a:lnTo>
                <a:lnTo>
                  <a:pt x="1453" y="377"/>
                </a:lnTo>
                <a:lnTo>
                  <a:pt x="1457" y="372"/>
                </a:lnTo>
                <a:lnTo>
                  <a:pt x="1462" y="364"/>
                </a:lnTo>
                <a:lnTo>
                  <a:pt x="1464" y="359"/>
                </a:lnTo>
                <a:lnTo>
                  <a:pt x="1466" y="357"/>
                </a:lnTo>
                <a:lnTo>
                  <a:pt x="1468" y="356"/>
                </a:lnTo>
                <a:lnTo>
                  <a:pt x="1471" y="354"/>
                </a:lnTo>
                <a:lnTo>
                  <a:pt x="1472" y="356"/>
                </a:lnTo>
                <a:lnTo>
                  <a:pt x="1473" y="359"/>
                </a:lnTo>
                <a:lnTo>
                  <a:pt x="1474" y="361"/>
                </a:lnTo>
                <a:lnTo>
                  <a:pt x="1473" y="362"/>
                </a:lnTo>
                <a:lnTo>
                  <a:pt x="1474" y="364"/>
                </a:lnTo>
                <a:lnTo>
                  <a:pt x="1480" y="363"/>
                </a:lnTo>
                <a:lnTo>
                  <a:pt x="1482" y="364"/>
                </a:lnTo>
                <a:lnTo>
                  <a:pt x="1484" y="365"/>
                </a:lnTo>
                <a:lnTo>
                  <a:pt x="1487" y="369"/>
                </a:lnTo>
                <a:lnTo>
                  <a:pt x="1488" y="372"/>
                </a:lnTo>
                <a:lnTo>
                  <a:pt x="1488" y="378"/>
                </a:lnTo>
                <a:lnTo>
                  <a:pt x="1489" y="379"/>
                </a:lnTo>
                <a:lnTo>
                  <a:pt x="1493" y="380"/>
                </a:lnTo>
                <a:lnTo>
                  <a:pt x="1498" y="380"/>
                </a:lnTo>
                <a:lnTo>
                  <a:pt x="1503" y="380"/>
                </a:lnTo>
                <a:lnTo>
                  <a:pt x="1512" y="383"/>
                </a:lnTo>
                <a:lnTo>
                  <a:pt x="1515" y="381"/>
                </a:lnTo>
                <a:lnTo>
                  <a:pt x="1516" y="381"/>
                </a:lnTo>
                <a:lnTo>
                  <a:pt x="1519" y="377"/>
                </a:lnTo>
                <a:lnTo>
                  <a:pt x="1524" y="369"/>
                </a:lnTo>
                <a:lnTo>
                  <a:pt x="1527" y="368"/>
                </a:lnTo>
                <a:lnTo>
                  <a:pt x="1530" y="368"/>
                </a:lnTo>
                <a:lnTo>
                  <a:pt x="1532" y="369"/>
                </a:lnTo>
                <a:lnTo>
                  <a:pt x="1532" y="370"/>
                </a:lnTo>
                <a:lnTo>
                  <a:pt x="1530" y="374"/>
                </a:lnTo>
                <a:lnTo>
                  <a:pt x="1526" y="377"/>
                </a:lnTo>
                <a:lnTo>
                  <a:pt x="1525" y="379"/>
                </a:lnTo>
                <a:lnTo>
                  <a:pt x="1525" y="381"/>
                </a:lnTo>
                <a:lnTo>
                  <a:pt x="1525" y="384"/>
                </a:lnTo>
                <a:lnTo>
                  <a:pt x="1527" y="384"/>
                </a:lnTo>
                <a:lnTo>
                  <a:pt x="1528" y="384"/>
                </a:lnTo>
                <a:lnTo>
                  <a:pt x="1531" y="383"/>
                </a:lnTo>
                <a:lnTo>
                  <a:pt x="1532" y="381"/>
                </a:lnTo>
                <a:lnTo>
                  <a:pt x="1535" y="381"/>
                </a:lnTo>
                <a:lnTo>
                  <a:pt x="1537" y="384"/>
                </a:lnTo>
                <a:lnTo>
                  <a:pt x="1539" y="393"/>
                </a:lnTo>
                <a:lnTo>
                  <a:pt x="1542" y="394"/>
                </a:lnTo>
                <a:lnTo>
                  <a:pt x="1548" y="394"/>
                </a:lnTo>
                <a:lnTo>
                  <a:pt x="1551" y="394"/>
                </a:lnTo>
                <a:lnTo>
                  <a:pt x="1557" y="394"/>
                </a:lnTo>
                <a:lnTo>
                  <a:pt x="1551" y="420"/>
                </a:lnTo>
                <a:lnTo>
                  <a:pt x="1546" y="437"/>
                </a:lnTo>
                <a:lnTo>
                  <a:pt x="1553" y="436"/>
                </a:lnTo>
                <a:lnTo>
                  <a:pt x="1555" y="438"/>
                </a:lnTo>
                <a:lnTo>
                  <a:pt x="1558" y="442"/>
                </a:lnTo>
                <a:lnTo>
                  <a:pt x="1565" y="449"/>
                </a:lnTo>
                <a:lnTo>
                  <a:pt x="1579" y="468"/>
                </a:lnTo>
                <a:lnTo>
                  <a:pt x="1585" y="474"/>
                </a:lnTo>
                <a:lnTo>
                  <a:pt x="1591" y="491"/>
                </a:lnTo>
                <a:lnTo>
                  <a:pt x="1596" y="505"/>
                </a:lnTo>
                <a:lnTo>
                  <a:pt x="1607" y="505"/>
                </a:lnTo>
                <a:lnTo>
                  <a:pt x="1607" y="509"/>
                </a:lnTo>
                <a:lnTo>
                  <a:pt x="1607" y="534"/>
                </a:lnTo>
                <a:lnTo>
                  <a:pt x="1599" y="534"/>
                </a:lnTo>
                <a:lnTo>
                  <a:pt x="1607" y="570"/>
                </a:lnTo>
                <a:lnTo>
                  <a:pt x="1579" y="569"/>
                </a:lnTo>
                <a:lnTo>
                  <a:pt x="1569" y="570"/>
                </a:lnTo>
                <a:lnTo>
                  <a:pt x="1549" y="575"/>
                </a:lnTo>
                <a:lnTo>
                  <a:pt x="1546" y="576"/>
                </a:lnTo>
                <a:lnTo>
                  <a:pt x="1549" y="591"/>
                </a:lnTo>
                <a:lnTo>
                  <a:pt x="1553" y="602"/>
                </a:lnTo>
                <a:lnTo>
                  <a:pt x="1567" y="640"/>
                </a:lnTo>
                <a:lnTo>
                  <a:pt x="1524" y="697"/>
                </a:lnTo>
                <a:lnTo>
                  <a:pt x="1515" y="709"/>
                </a:lnTo>
                <a:lnTo>
                  <a:pt x="1508" y="715"/>
                </a:lnTo>
                <a:lnTo>
                  <a:pt x="1487" y="734"/>
                </a:lnTo>
                <a:lnTo>
                  <a:pt x="1456" y="759"/>
                </a:lnTo>
                <a:lnTo>
                  <a:pt x="1436" y="778"/>
                </a:lnTo>
                <a:lnTo>
                  <a:pt x="1425" y="789"/>
                </a:lnTo>
                <a:lnTo>
                  <a:pt x="1414" y="784"/>
                </a:lnTo>
                <a:lnTo>
                  <a:pt x="1386" y="820"/>
                </a:lnTo>
                <a:lnTo>
                  <a:pt x="1391" y="822"/>
                </a:lnTo>
                <a:lnTo>
                  <a:pt x="1362" y="841"/>
                </a:lnTo>
                <a:lnTo>
                  <a:pt x="1373" y="848"/>
                </a:lnTo>
                <a:lnTo>
                  <a:pt x="1360" y="867"/>
                </a:lnTo>
                <a:lnTo>
                  <a:pt x="1344" y="884"/>
                </a:lnTo>
                <a:lnTo>
                  <a:pt x="1335" y="880"/>
                </a:lnTo>
                <a:lnTo>
                  <a:pt x="1290" y="931"/>
                </a:lnTo>
                <a:lnTo>
                  <a:pt x="1279" y="958"/>
                </a:lnTo>
                <a:lnTo>
                  <a:pt x="1275" y="969"/>
                </a:lnTo>
                <a:lnTo>
                  <a:pt x="1270" y="980"/>
                </a:lnTo>
                <a:lnTo>
                  <a:pt x="1265" y="988"/>
                </a:lnTo>
                <a:lnTo>
                  <a:pt x="1259" y="999"/>
                </a:lnTo>
                <a:lnTo>
                  <a:pt x="1253" y="1011"/>
                </a:lnTo>
                <a:lnTo>
                  <a:pt x="1248" y="1019"/>
                </a:lnTo>
                <a:lnTo>
                  <a:pt x="1238" y="1033"/>
                </a:lnTo>
                <a:lnTo>
                  <a:pt x="1181" y="1068"/>
                </a:lnTo>
                <a:lnTo>
                  <a:pt x="1170" y="1075"/>
                </a:lnTo>
                <a:lnTo>
                  <a:pt x="1153" y="1083"/>
                </a:lnTo>
                <a:lnTo>
                  <a:pt x="1146" y="1084"/>
                </a:lnTo>
                <a:lnTo>
                  <a:pt x="1127" y="1089"/>
                </a:lnTo>
                <a:lnTo>
                  <a:pt x="1105" y="1092"/>
                </a:lnTo>
                <a:lnTo>
                  <a:pt x="1103" y="1092"/>
                </a:lnTo>
                <a:lnTo>
                  <a:pt x="1104" y="1091"/>
                </a:lnTo>
                <a:lnTo>
                  <a:pt x="1103" y="1091"/>
                </a:lnTo>
                <a:lnTo>
                  <a:pt x="1103" y="1088"/>
                </a:lnTo>
                <a:lnTo>
                  <a:pt x="1103" y="1087"/>
                </a:lnTo>
                <a:lnTo>
                  <a:pt x="1103" y="1086"/>
                </a:lnTo>
                <a:lnTo>
                  <a:pt x="1104" y="1086"/>
                </a:lnTo>
                <a:lnTo>
                  <a:pt x="1105" y="1086"/>
                </a:lnTo>
                <a:lnTo>
                  <a:pt x="1105" y="1084"/>
                </a:lnTo>
                <a:lnTo>
                  <a:pt x="1105" y="1083"/>
                </a:lnTo>
                <a:lnTo>
                  <a:pt x="1104" y="1082"/>
                </a:lnTo>
                <a:lnTo>
                  <a:pt x="1104" y="1079"/>
                </a:lnTo>
                <a:lnTo>
                  <a:pt x="1103" y="1078"/>
                </a:lnTo>
                <a:lnTo>
                  <a:pt x="1103" y="1077"/>
                </a:lnTo>
                <a:lnTo>
                  <a:pt x="1103" y="1076"/>
                </a:lnTo>
                <a:lnTo>
                  <a:pt x="1101" y="1075"/>
                </a:lnTo>
                <a:lnTo>
                  <a:pt x="1101" y="1073"/>
                </a:lnTo>
                <a:lnTo>
                  <a:pt x="1100" y="1072"/>
                </a:lnTo>
                <a:lnTo>
                  <a:pt x="1099" y="1070"/>
                </a:lnTo>
                <a:lnTo>
                  <a:pt x="1099" y="1068"/>
                </a:lnTo>
                <a:lnTo>
                  <a:pt x="1098" y="1067"/>
                </a:lnTo>
                <a:lnTo>
                  <a:pt x="1098" y="1066"/>
                </a:lnTo>
                <a:lnTo>
                  <a:pt x="1097" y="1065"/>
                </a:lnTo>
                <a:lnTo>
                  <a:pt x="1095" y="1063"/>
                </a:lnTo>
                <a:lnTo>
                  <a:pt x="1095" y="1062"/>
                </a:lnTo>
                <a:lnTo>
                  <a:pt x="1094" y="1060"/>
                </a:lnTo>
                <a:lnTo>
                  <a:pt x="1093" y="1059"/>
                </a:lnTo>
                <a:lnTo>
                  <a:pt x="1093" y="1057"/>
                </a:lnTo>
                <a:lnTo>
                  <a:pt x="1092" y="1055"/>
                </a:lnTo>
                <a:lnTo>
                  <a:pt x="1092" y="1054"/>
                </a:lnTo>
                <a:lnTo>
                  <a:pt x="1090" y="1052"/>
                </a:lnTo>
                <a:lnTo>
                  <a:pt x="1089" y="1051"/>
                </a:lnTo>
                <a:lnTo>
                  <a:pt x="1089" y="1050"/>
                </a:lnTo>
                <a:lnTo>
                  <a:pt x="1088" y="1049"/>
                </a:lnTo>
                <a:lnTo>
                  <a:pt x="1088" y="1047"/>
                </a:lnTo>
                <a:lnTo>
                  <a:pt x="1087" y="1046"/>
                </a:lnTo>
                <a:lnTo>
                  <a:pt x="1087" y="1045"/>
                </a:lnTo>
                <a:lnTo>
                  <a:pt x="1085" y="1044"/>
                </a:lnTo>
                <a:lnTo>
                  <a:pt x="1085" y="1043"/>
                </a:lnTo>
                <a:lnTo>
                  <a:pt x="1084" y="1041"/>
                </a:lnTo>
                <a:lnTo>
                  <a:pt x="1083" y="1040"/>
                </a:lnTo>
                <a:lnTo>
                  <a:pt x="1082" y="1039"/>
                </a:lnTo>
                <a:lnTo>
                  <a:pt x="1082" y="1038"/>
                </a:lnTo>
                <a:lnTo>
                  <a:pt x="1081" y="1036"/>
                </a:lnTo>
                <a:lnTo>
                  <a:pt x="1079" y="1035"/>
                </a:lnTo>
                <a:lnTo>
                  <a:pt x="1079" y="1034"/>
                </a:lnTo>
                <a:lnTo>
                  <a:pt x="1078" y="1033"/>
                </a:lnTo>
                <a:lnTo>
                  <a:pt x="1077" y="1031"/>
                </a:lnTo>
                <a:lnTo>
                  <a:pt x="1076" y="1030"/>
                </a:lnTo>
                <a:lnTo>
                  <a:pt x="1076" y="1029"/>
                </a:lnTo>
                <a:lnTo>
                  <a:pt x="1074" y="1028"/>
                </a:lnTo>
                <a:lnTo>
                  <a:pt x="1073" y="1027"/>
                </a:lnTo>
                <a:lnTo>
                  <a:pt x="1072" y="1025"/>
                </a:lnTo>
                <a:lnTo>
                  <a:pt x="1072" y="1024"/>
                </a:lnTo>
                <a:lnTo>
                  <a:pt x="1071" y="1022"/>
                </a:lnTo>
                <a:lnTo>
                  <a:pt x="1069" y="1022"/>
                </a:lnTo>
                <a:lnTo>
                  <a:pt x="1068" y="1020"/>
                </a:lnTo>
                <a:lnTo>
                  <a:pt x="1067" y="1019"/>
                </a:lnTo>
                <a:lnTo>
                  <a:pt x="1067" y="1018"/>
                </a:lnTo>
                <a:lnTo>
                  <a:pt x="1066" y="1017"/>
                </a:lnTo>
                <a:lnTo>
                  <a:pt x="1065" y="1015"/>
                </a:lnTo>
                <a:lnTo>
                  <a:pt x="1063" y="1013"/>
                </a:lnTo>
                <a:lnTo>
                  <a:pt x="1062" y="1012"/>
                </a:lnTo>
                <a:lnTo>
                  <a:pt x="1061" y="1011"/>
                </a:lnTo>
                <a:lnTo>
                  <a:pt x="1060" y="1009"/>
                </a:lnTo>
                <a:lnTo>
                  <a:pt x="1058" y="1008"/>
                </a:lnTo>
                <a:lnTo>
                  <a:pt x="1058" y="1007"/>
                </a:lnTo>
                <a:lnTo>
                  <a:pt x="1057" y="1004"/>
                </a:lnTo>
                <a:lnTo>
                  <a:pt x="1056" y="1003"/>
                </a:lnTo>
                <a:lnTo>
                  <a:pt x="1055" y="1003"/>
                </a:lnTo>
                <a:lnTo>
                  <a:pt x="1053" y="1002"/>
                </a:lnTo>
                <a:lnTo>
                  <a:pt x="1052" y="1001"/>
                </a:lnTo>
                <a:lnTo>
                  <a:pt x="1052" y="999"/>
                </a:lnTo>
                <a:lnTo>
                  <a:pt x="1051" y="998"/>
                </a:lnTo>
                <a:lnTo>
                  <a:pt x="1050" y="998"/>
                </a:lnTo>
                <a:lnTo>
                  <a:pt x="1049" y="997"/>
                </a:lnTo>
                <a:lnTo>
                  <a:pt x="1049" y="996"/>
                </a:lnTo>
                <a:lnTo>
                  <a:pt x="1047" y="995"/>
                </a:lnTo>
                <a:lnTo>
                  <a:pt x="1046" y="993"/>
                </a:lnTo>
                <a:lnTo>
                  <a:pt x="1045" y="992"/>
                </a:lnTo>
                <a:lnTo>
                  <a:pt x="1044" y="991"/>
                </a:lnTo>
                <a:lnTo>
                  <a:pt x="1042" y="990"/>
                </a:lnTo>
                <a:lnTo>
                  <a:pt x="1041" y="988"/>
                </a:lnTo>
                <a:lnTo>
                  <a:pt x="1040" y="987"/>
                </a:lnTo>
                <a:lnTo>
                  <a:pt x="1040" y="986"/>
                </a:lnTo>
                <a:lnTo>
                  <a:pt x="1039" y="985"/>
                </a:lnTo>
                <a:lnTo>
                  <a:pt x="1037" y="983"/>
                </a:lnTo>
                <a:lnTo>
                  <a:pt x="1036" y="982"/>
                </a:lnTo>
                <a:lnTo>
                  <a:pt x="1035" y="981"/>
                </a:lnTo>
                <a:lnTo>
                  <a:pt x="1034" y="980"/>
                </a:lnTo>
                <a:lnTo>
                  <a:pt x="1033" y="979"/>
                </a:lnTo>
                <a:lnTo>
                  <a:pt x="1031" y="977"/>
                </a:lnTo>
                <a:lnTo>
                  <a:pt x="1030" y="976"/>
                </a:lnTo>
                <a:lnTo>
                  <a:pt x="1029" y="975"/>
                </a:lnTo>
                <a:lnTo>
                  <a:pt x="1028" y="974"/>
                </a:lnTo>
                <a:lnTo>
                  <a:pt x="1028" y="972"/>
                </a:lnTo>
                <a:lnTo>
                  <a:pt x="1026" y="971"/>
                </a:lnTo>
                <a:lnTo>
                  <a:pt x="1025" y="971"/>
                </a:lnTo>
                <a:lnTo>
                  <a:pt x="1024" y="970"/>
                </a:lnTo>
                <a:lnTo>
                  <a:pt x="1023" y="969"/>
                </a:lnTo>
                <a:lnTo>
                  <a:pt x="1021" y="967"/>
                </a:lnTo>
                <a:lnTo>
                  <a:pt x="1020" y="966"/>
                </a:lnTo>
                <a:lnTo>
                  <a:pt x="1019" y="965"/>
                </a:lnTo>
                <a:lnTo>
                  <a:pt x="1019" y="964"/>
                </a:lnTo>
                <a:lnTo>
                  <a:pt x="1018" y="963"/>
                </a:lnTo>
                <a:lnTo>
                  <a:pt x="1017" y="963"/>
                </a:lnTo>
                <a:lnTo>
                  <a:pt x="1015" y="961"/>
                </a:lnTo>
                <a:lnTo>
                  <a:pt x="1014" y="960"/>
                </a:lnTo>
                <a:lnTo>
                  <a:pt x="1013" y="959"/>
                </a:lnTo>
                <a:lnTo>
                  <a:pt x="1012" y="958"/>
                </a:lnTo>
                <a:lnTo>
                  <a:pt x="1010" y="956"/>
                </a:lnTo>
                <a:lnTo>
                  <a:pt x="1009" y="955"/>
                </a:lnTo>
                <a:lnTo>
                  <a:pt x="1008" y="954"/>
                </a:lnTo>
                <a:lnTo>
                  <a:pt x="1007" y="953"/>
                </a:lnTo>
                <a:lnTo>
                  <a:pt x="1005" y="951"/>
                </a:lnTo>
                <a:lnTo>
                  <a:pt x="1004" y="950"/>
                </a:lnTo>
                <a:lnTo>
                  <a:pt x="1003" y="949"/>
                </a:lnTo>
                <a:lnTo>
                  <a:pt x="1002" y="948"/>
                </a:lnTo>
                <a:lnTo>
                  <a:pt x="1001" y="947"/>
                </a:lnTo>
                <a:lnTo>
                  <a:pt x="999" y="945"/>
                </a:lnTo>
                <a:lnTo>
                  <a:pt x="998" y="944"/>
                </a:lnTo>
                <a:lnTo>
                  <a:pt x="997" y="943"/>
                </a:lnTo>
                <a:lnTo>
                  <a:pt x="996" y="942"/>
                </a:lnTo>
                <a:lnTo>
                  <a:pt x="994" y="940"/>
                </a:lnTo>
                <a:lnTo>
                  <a:pt x="993" y="940"/>
                </a:lnTo>
                <a:lnTo>
                  <a:pt x="992" y="939"/>
                </a:lnTo>
                <a:lnTo>
                  <a:pt x="991" y="938"/>
                </a:lnTo>
                <a:lnTo>
                  <a:pt x="989" y="937"/>
                </a:lnTo>
                <a:lnTo>
                  <a:pt x="987" y="935"/>
                </a:lnTo>
                <a:lnTo>
                  <a:pt x="986" y="934"/>
                </a:lnTo>
                <a:lnTo>
                  <a:pt x="985" y="932"/>
                </a:lnTo>
                <a:lnTo>
                  <a:pt x="983" y="931"/>
                </a:lnTo>
                <a:lnTo>
                  <a:pt x="982" y="929"/>
                </a:lnTo>
                <a:lnTo>
                  <a:pt x="981" y="928"/>
                </a:lnTo>
                <a:lnTo>
                  <a:pt x="980" y="927"/>
                </a:lnTo>
                <a:lnTo>
                  <a:pt x="977" y="926"/>
                </a:lnTo>
                <a:lnTo>
                  <a:pt x="976" y="924"/>
                </a:lnTo>
                <a:lnTo>
                  <a:pt x="975" y="923"/>
                </a:lnTo>
                <a:lnTo>
                  <a:pt x="973" y="922"/>
                </a:lnTo>
                <a:lnTo>
                  <a:pt x="971" y="921"/>
                </a:lnTo>
                <a:lnTo>
                  <a:pt x="970" y="919"/>
                </a:lnTo>
                <a:lnTo>
                  <a:pt x="969" y="918"/>
                </a:lnTo>
                <a:lnTo>
                  <a:pt x="967" y="917"/>
                </a:lnTo>
                <a:lnTo>
                  <a:pt x="965" y="915"/>
                </a:lnTo>
                <a:lnTo>
                  <a:pt x="962" y="913"/>
                </a:lnTo>
                <a:lnTo>
                  <a:pt x="961" y="912"/>
                </a:lnTo>
                <a:lnTo>
                  <a:pt x="960" y="911"/>
                </a:lnTo>
                <a:lnTo>
                  <a:pt x="957" y="910"/>
                </a:lnTo>
                <a:lnTo>
                  <a:pt x="956" y="907"/>
                </a:lnTo>
                <a:lnTo>
                  <a:pt x="955" y="906"/>
                </a:lnTo>
                <a:lnTo>
                  <a:pt x="953" y="905"/>
                </a:lnTo>
                <a:lnTo>
                  <a:pt x="951" y="903"/>
                </a:lnTo>
                <a:lnTo>
                  <a:pt x="949" y="902"/>
                </a:lnTo>
                <a:lnTo>
                  <a:pt x="948" y="901"/>
                </a:lnTo>
                <a:lnTo>
                  <a:pt x="946" y="900"/>
                </a:lnTo>
                <a:lnTo>
                  <a:pt x="943" y="899"/>
                </a:lnTo>
                <a:lnTo>
                  <a:pt x="941" y="897"/>
                </a:lnTo>
                <a:lnTo>
                  <a:pt x="940" y="896"/>
                </a:lnTo>
                <a:lnTo>
                  <a:pt x="938" y="896"/>
                </a:lnTo>
                <a:lnTo>
                  <a:pt x="937" y="895"/>
                </a:lnTo>
                <a:lnTo>
                  <a:pt x="935" y="894"/>
                </a:lnTo>
                <a:lnTo>
                  <a:pt x="933" y="892"/>
                </a:lnTo>
                <a:lnTo>
                  <a:pt x="932" y="892"/>
                </a:lnTo>
                <a:lnTo>
                  <a:pt x="929" y="891"/>
                </a:lnTo>
                <a:lnTo>
                  <a:pt x="928" y="890"/>
                </a:lnTo>
                <a:lnTo>
                  <a:pt x="926" y="890"/>
                </a:lnTo>
                <a:lnTo>
                  <a:pt x="926" y="889"/>
                </a:lnTo>
                <a:lnTo>
                  <a:pt x="924" y="889"/>
                </a:lnTo>
                <a:lnTo>
                  <a:pt x="922" y="887"/>
                </a:lnTo>
                <a:lnTo>
                  <a:pt x="921" y="886"/>
                </a:lnTo>
                <a:lnTo>
                  <a:pt x="919" y="886"/>
                </a:lnTo>
                <a:lnTo>
                  <a:pt x="918" y="885"/>
                </a:lnTo>
                <a:lnTo>
                  <a:pt x="916" y="884"/>
                </a:lnTo>
                <a:lnTo>
                  <a:pt x="914" y="884"/>
                </a:lnTo>
                <a:lnTo>
                  <a:pt x="912" y="883"/>
                </a:lnTo>
                <a:lnTo>
                  <a:pt x="911" y="881"/>
                </a:lnTo>
                <a:lnTo>
                  <a:pt x="908" y="881"/>
                </a:lnTo>
                <a:lnTo>
                  <a:pt x="907" y="881"/>
                </a:lnTo>
                <a:lnTo>
                  <a:pt x="906" y="881"/>
                </a:lnTo>
                <a:lnTo>
                  <a:pt x="905" y="883"/>
                </a:lnTo>
                <a:lnTo>
                  <a:pt x="903" y="881"/>
                </a:lnTo>
                <a:lnTo>
                  <a:pt x="902" y="883"/>
                </a:lnTo>
                <a:lnTo>
                  <a:pt x="900" y="884"/>
                </a:lnTo>
                <a:lnTo>
                  <a:pt x="898" y="884"/>
                </a:lnTo>
                <a:lnTo>
                  <a:pt x="898" y="885"/>
                </a:lnTo>
                <a:lnTo>
                  <a:pt x="897" y="885"/>
                </a:lnTo>
                <a:lnTo>
                  <a:pt x="896" y="886"/>
                </a:lnTo>
                <a:lnTo>
                  <a:pt x="895" y="887"/>
                </a:lnTo>
                <a:lnTo>
                  <a:pt x="895" y="889"/>
                </a:lnTo>
                <a:lnTo>
                  <a:pt x="896" y="889"/>
                </a:lnTo>
                <a:lnTo>
                  <a:pt x="897" y="891"/>
                </a:lnTo>
                <a:lnTo>
                  <a:pt x="897" y="892"/>
                </a:lnTo>
                <a:lnTo>
                  <a:pt x="898" y="894"/>
                </a:lnTo>
                <a:lnTo>
                  <a:pt x="898" y="895"/>
                </a:lnTo>
                <a:lnTo>
                  <a:pt x="897" y="896"/>
                </a:lnTo>
                <a:lnTo>
                  <a:pt x="896" y="897"/>
                </a:lnTo>
                <a:lnTo>
                  <a:pt x="896" y="899"/>
                </a:lnTo>
                <a:lnTo>
                  <a:pt x="895" y="899"/>
                </a:lnTo>
                <a:lnTo>
                  <a:pt x="894" y="899"/>
                </a:lnTo>
                <a:lnTo>
                  <a:pt x="892" y="900"/>
                </a:lnTo>
                <a:lnTo>
                  <a:pt x="891" y="900"/>
                </a:lnTo>
                <a:lnTo>
                  <a:pt x="890" y="900"/>
                </a:lnTo>
                <a:lnTo>
                  <a:pt x="890" y="899"/>
                </a:lnTo>
                <a:lnTo>
                  <a:pt x="895" y="897"/>
                </a:lnTo>
                <a:lnTo>
                  <a:pt x="897" y="895"/>
                </a:lnTo>
                <a:lnTo>
                  <a:pt x="895" y="889"/>
                </a:lnTo>
                <a:lnTo>
                  <a:pt x="885" y="884"/>
                </a:lnTo>
                <a:lnTo>
                  <a:pt x="884" y="886"/>
                </a:lnTo>
                <a:lnTo>
                  <a:pt x="890" y="889"/>
                </a:lnTo>
                <a:lnTo>
                  <a:pt x="884" y="886"/>
                </a:lnTo>
                <a:lnTo>
                  <a:pt x="882" y="887"/>
                </a:lnTo>
                <a:lnTo>
                  <a:pt x="884" y="887"/>
                </a:lnTo>
                <a:lnTo>
                  <a:pt x="884" y="889"/>
                </a:lnTo>
                <a:lnTo>
                  <a:pt x="894" y="892"/>
                </a:lnTo>
                <a:lnTo>
                  <a:pt x="894" y="894"/>
                </a:lnTo>
                <a:lnTo>
                  <a:pt x="886" y="890"/>
                </a:lnTo>
                <a:lnTo>
                  <a:pt x="885" y="891"/>
                </a:lnTo>
                <a:lnTo>
                  <a:pt x="892" y="895"/>
                </a:lnTo>
                <a:lnTo>
                  <a:pt x="884" y="891"/>
                </a:lnTo>
                <a:lnTo>
                  <a:pt x="884" y="894"/>
                </a:lnTo>
                <a:lnTo>
                  <a:pt x="887" y="896"/>
                </a:lnTo>
                <a:lnTo>
                  <a:pt x="884" y="894"/>
                </a:lnTo>
                <a:lnTo>
                  <a:pt x="884" y="895"/>
                </a:lnTo>
                <a:lnTo>
                  <a:pt x="882" y="896"/>
                </a:lnTo>
                <a:lnTo>
                  <a:pt x="886" y="899"/>
                </a:lnTo>
                <a:lnTo>
                  <a:pt x="887" y="899"/>
                </a:lnTo>
                <a:lnTo>
                  <a:pt x="887" y="900"/>
                </a:lnTo>
                <a:lnTo>
                  <a:pt x="891" y="903"/>
                </a:lnTo>
                <a:lnTo>
                  <a:pt x="892" y="903"/>
                </a:lnTo>
                <a:lnTo>
                  <a:pt x="892" y="902"/>
                </a:lnTo>
                <a:lnTo>
                  <a:pt x="894" y="902"/>
                </a:lnTo>
                <a:lnTo>
                  <a:pt x="894" y="903"/>
                </a:lnTo>
                <a:lnTo>
                  <a:pt x="892" y="905"/>
                </a:lnTo>
                <a:lnTo>
                  <a:pt x="891" y="905"/>
                </a:lnTo>
                <a:lnTo>
                  <a:pt x="890" y="903"/>
                </a:lnTo>
                <a:lnTo>
                  <a:pt x="889" y="902"/>
                </a:lnTo>
                <a:lnTo>
                  <a:pt x="887" y="901"/>
                </a:lnTo>
                <a:lnTo>
                  <a:pt x="886" y="900"/>
                </a:lnTo>
                <a:lnTo>
                  <a:pt x="885" y="899"/>
                </a:lnTo>
                <a:lnTo>
                  <a:pt x="884" y="899"/>
                </a:lnTo>
                <a:lnTo>
                  <a:pt x="881" y="897"/>
                </a:lnTo>
                <a:lnTo>
                  <a:pt x="880" y="896"/>
                </a:lnTo>
                <a:lnTo>
                  <a:pt x="879" y="895"/>
                </a:lnTo>
                <a:lnTo>
                  <a:pt x="878" y="894"/>
                </a:lnTo>
                <a:lnTo>
                  <a:pt x="878" y="892"/>
                </a:lnTo>
                <a:lnTo>
                  <a:pt x="875" y="892"/>
                </a:lnTo>
                <a:lnTo>
                  <a:pt x="875" y="891"/>
                </a:lnTo>
                <a:lnTo>
                  <a:pt x="875" y="890"/>
                </a:lnTo>
                <a:lnTo>
                  <a:pt x="874" y="890"/>
                </a:lnTo>
                <a:lnTo>
                  <a:pt x="873" y="889"/>
                </a:lnTo>
                <a:lnTo>
                  <a:pt x="875" y="889"/>
                </a:lnTo>
                <a:lnTo>
                  <a:pt x="875" y="887"/>
                </a:lnTo>
                <a:lnTo>
                  <a:pt x="875" y="889"/>
                </a:lnTo>
                <a:lnTo>
                  <a:pt x="876" y="889"/>
                </a:lnTo>
                <a:lnTo>
                  <a:pt x="876" y="887"/>
                </a:lnTo>
                <a:lnTo>
                  <a:pt x="878" y="887"/>
                </a:lnTo>
                <a:lnTo>
                  <a:pt x="878" y="886"/>
                </a:lnTo>
                <a:lnTo>
                  <a:pt x="878" y="885"/>
                </a:lnTo>
                <a:lnTo>
                  <a:pt x="878" y="884"/>
                </a:lnTo>
                <a:lnTo>
                  <a:pt x="876" y="884"/>
                </a:lnTo>
                <a:lnTo>
                  <a:pt x="875" y="883"/>
                </a:lnTo>
                <a:lnTo>
                  <a:pt x="874" y="881"/>
                </a:lnTo>
                <a:lnTo>
                  <a:pt x="871" y="881"/>
                </a:lnTo>
                <a:lnTo>
                  <a:pt x="870" y="881"/>
                </a:lnTo>
                <a:lnTo>
                  <a:pt x="869" y="881"/>
                </a:lnTo>
                <a:lnTo>
                  <a:pt x="868" y="883"/>
                </a:lnTo>
                <a:lnTo>
                  <a:pt x="865" y="887"/>
                </a:lnTo>
                <a:lnTo>
                  <a:pt x="869" y="890"/>
                </a:lnTo>
                <a:lnTo>
                  <a:pt x="869" y="889"/>
                </a:lnTo>
                <a:lnTo>
                  <a:pt x="870" y="889"/>
                </a:lnTo>
                <a:lnTo>
                  <a:pt x="869" y="890"/>
                </a:lnTo>
                <a:lnTo>
                  <a:pt x="869" y="891"/>
                </a:lnTo>
                <a:lnTo>
                  <a:pt x="870" y="891"/>
                </a:lnTo>
                <a:lnTo>
                  <a:pt x="869" y="891"/>
                </a:lnTo>
                <a:lnTo>
                  <a:pt x="868" y="891"/>
                </a:lnTo>
                <a:lnTo>
                  <a:pt x="866" y="890"/>
                </a:lnTo>
                <a:lnTo>
                  <a:pt x="865" y="889"/>
                </a:lnTo>
                <a:lnTo>
                  <a:pt x="864" y="889"/>
                </a:lnTo>
                <a:lnTo>
                  <a:pt x="863" y="890"/>
                </a:lnTo>
                <a:lnTo>
                  <a:pt x="862" y="890"/>
                </a:lnTo>
                <a:lnTo>
                  <a:pt x="862" y="889"/>
                </a:lnTo>
                <a:lnTo>
                  <a:pt x="860" y="889"/>
                </a:lnTo>
                <a:lnTo>
                  <a:pt x="860" y="887"/>
                </a:lnTo>
                <a:lnTo>
                  <a:pt x="860" y="886"/>
                </a:lnTo>
                <a:lnTo>
                  <a:pt x="859" y="885"/>
                </a:lnTo>
                <a:lnTo>
                  <a:pt x="858" y="885"/>
                </a:lnTo>
                <a:lnTo>
                  <a:pt x="858" y="884"/>
                </a:lnTo>
                <a:lnTo>
                  <a:pt x="858" y="883"/>
                </a:lnTo>
                <a:lnTo>
                  <a:pt x="857" y="883"/>
                </a:lnTo>
                <a:lnTo>
                  <a:pt x="857" y="881"/>
                </a:lnTo>
                <a:lnTo>
                  <a:pt x="855" y="881"/>
                </a:lnTo>
                <a:lnTo>
                  <a:pt x="854" y="881"/>
                </a:lnTo>
                <a:lnTo>
                  <a:pt x="853" y="881"/>
                </a:lnTo>
                <a:lnTo>
                  <a:pt x="852" y="881"/>
                </a:lnTo>
                <a:lnTo>
                  <a:pt x="852" y="883"/>
                </a:lnTo>
                <a:lnTo>
                  <a:pt x="850" y="883"/>
                </a:lnTo>
                <a:lnTo>
                  <a:pt x="850" y="881"/>
                </a:lnTo>
                <a:lnTo>
                  <a:pt x="850" y="880"/>
                </a:lnTo>
                <a:lnTo>
                  <a:pt x="850" y="879"/>
                </a:lnTo>
                <a:lnTo>
                  <a:pt x="852" y="878"/>
                </a:lnTo>
                <a:lnTo>
                  <a:pt x="853" y="878"/>
                </a:lnTo>
                <a:lnTo>
                  <a:pt x="853" y="879"/>
                </a:lnTo>
                <a:lnTo>
                  <a:pt x="854" y="879"/>
                </a:lnTo>
                <a:lnTo>
                  <a:pt x="855" y="878"/>
                </a:lnTo>
                <a:lnTo>
                  <a:pt x="855" y="876"/>
                </a:lnTo>
                <a:lnTo>
                  <a:pt x="855" y="874"/>
                </a:lnTo>
                <a:lnTo>
                  <a:pt x="857" y="874"/>
                </a:lnTo>
                <a:lnTo>
                  <a:pt x="858" y="873"/>
                </a:lnTo>
                <a:lnTo>
                  <a:pt x="858" y="871"/>
                </a:lnTo>
                <a:lnTo>
                  <a:pt x="857" y="871"/>
                </a:lnTo>
                <a:lnTo>
                  <a:pt x="857" y="870"/>
                </a:lnTo>
                <a:lnTo>
                  <a:pt x="855" y="870"/>
                </a:lnTo>
                <a:lnTo>
                  <a:pt x="854" y="870"/>
                </a:lnTo>
                <a:lnTo>
                  <a:pt x="853" y="870"/>
                </a:lnTo>
                <a:lnTo>
                  <a:pt x="852" y="870"/>
                </a:lnTo>
                <a:lnTo>
                  <a:pt x="852" y="871"/>
                </a:lnTo>
                <a:lnTo>
                  <a:pt x="849" y="871"/>
                </a:lnTo>
                <a:lnTo>
                  <a:pt x="848" y="871"/>
                </a:lnTo>
                <a:lnTo>
                  <a:pt x="846" y="870"/>
                </a:lnTo>
                <a:lnTo>
                  <a:pt x="844" y="870"/>
                </a:lnTo>
                <a:lnTo>
                  <a:pt x="844" y="869"/>
                </a:lnTo>
                <a:lnTo>
                  <a:pt x="844" y="868"/>
                </a:lnTo>
                <a:lnTo>
                  <a:pt x="844" y="865"/>
                </a:lnTo>
                <a:lnTo>
                  <a:pt x="843" y="865"/>
                </a:lnTo>
                <a:lnTo>
                  <a:pt x="843" y="864"/>
                </a:lnTo>
                <a:lnTo>
                  <a:pt x="842" y="864"/>
                </a:lnTo>
                <a:lnTo>
                  <a:pt x="842" y="863"/>
                </a:lnTo>
                <a:lnTo>
                  <a:pt x="841" y="863"/>
                </a:lnTo>
                <a:lnTo>
                  <a:pt x="839" y="863"/>
                </a:lnTo>
                <a:lnTo>
                  <a:pt x="839" y="862"/>
                </a:lnTo>
                <a:lnTo>
                  <a:pt x="838" y="862"/>
                </a:lnTo>
                <a:lnTo>
                  <a:pt x="839" y="862"/>
                </a:lnTo>
                <a:lnTo>
                  <a:pt x="839" y="860"/>
                </a:lnTo>
                <a:lnTo>
                  <a:pt x="839" y="859"/>
                </a:lnTo>
                <a:lnTo>
                  <a:pt x="838" y="858"/>
                </a:lnTo>
                <a:lnTo>
                  <a:pt x="838" y="857"/>
                </a:lnTo>
                <a:lnTo>
                  <a:pt x="837" y="857"/>
                </a:lnTo>
                <a:lnTo>
                  <a:pt x="836" y="857"/>
                </a:lnTo>
                <a:lnTo>
                  <a:pt x="834" y="855"/>
                </a:lnTo>
                <a:lnTo>
                  <a:pt x="833" y="854"/>
                </a:lnTo>
                <a:lnTo>
                  <a:pt x="832" y="853"/>
                </a:lnTo>
                <a:lnTo>
                  <a:pt x="831" y="853"/>
                </a:lnTo>
                <a:lnTo>
                  <a:pt x="830" y="853"/>
                </a:lnTo>
                <a:lnTo>
                  <a:pt x="828" y="851"/>
                </a:lnTo>
                <a:lnTo>
                  <a:pt x="828" y="849"/>
                </a:lnTo>
                <a:lnTo>
                  <a:pt x="828" y="848"/>
                </a:lnTo>
                <a:lnTo>
                  <a:pt x="827" y="848"/>
                </a:lnTo>
                <a:lnTo>
                  <a:pt x="827" y="847"/>
                </a:lnTo>
                <a:lnTo>
                  <a:pt x="827" y="846"/>
                </a:lnTo>
                <a:lnTo>
                  <a:pt x="826" y="846"/>
                </a:lnTo>
                <a:lnTo>
                  <a:pt x="825" y="846"/>
                </a:lnTo>
                <a:lnTo>
                  <a:pt x="823" y="846"/>
                </a:lnTo>
                <a:lnTo>
                  <a:pt x="821" y="844"/>
                </a:lnTo>
                <a:lnTo>
                  <a:pt x="820" y="844"/>
                </a:lnTo>
                <a:lnTo>
                  <a:pt x="818" y="843"/>
                </a:lnTo>
                <a:lnTo>
                  <a:pt x="817" y="842"/>
                </a:lnTo>
                <a:lnTo>
                  <a:pt x="816" y="841"/>
                </a:lnTo>
                <a:lnTo>
                  <a:pt x="815" y="839"/>
                </a:lnTo>
                <a:lnTo>
                  <a:pt x="814" y="838"/>
                </a:lnTo>
                <a:lnTo>
                  <a:pt x="812" y="837"/>
                </a:lnTo>
                <a:lnTo>
                  <a:pt x="811" y="838"/>
                </a:lnTo>
                <a:lnTo>
                  <a:pt x="810" y="838"/>
                </a:lnTo>
                <a:lnTo>
                  <a:pt x="809" y="838"/>
                </a:lnTo>
                <a:lnTo>
                  <a:pt x="809" y="837"/>
                </a:lnTo>
                <a:lnTo>
                  <a:pt x="807" y="836"/>
                </a:lnTo>
                <a:lnTo>
                  <a:pt x="806" y="835"/>
                </a:lnTo>
                <a:lnTo>
                  <a:pt x="807" y="833"/>
                </a:lnTo>
                <a:lnTo>
                  <a:pt x="806" y="832"/>
                </a:lnTo>
                <a:lnTo>
                  <a:pt x="804" y="831"/>
                </a:lnTo>
                <a:lnTo>
                  <a:pt x="802" y="831"/>
                </a:lnTo>
                <a:lnTo>
                  <a:pt x="801" y="831"/>
                </a:lnTo>
                <a:lnTo>
                  <a:pt x="801" y="832"/>
                </a:lnTo>
                <a:lnTo>
                  <a:pt x="801" y="833"/>
                </a:lnTo>
                <a:lnTo>
                  <a:pt x="800" y="833"/>
                </a:lnTo>
                <a:lnTo>
                  <a:pt x="800" y="832"/>
                </a:lnTo>
                <a:lnTo>
                  <a:pt x="800" y="831"/>
                </a:lnTo>
                <a:lnTo>
                  <a:pt x="800" y="830"/>
                </a:lnTo>
                <a:lnTo>
                  <a:pt x="799" y="830"/>
                </a:lnTo>
                <a:lnTo>
                  <a:pt x="798" y="830"/>
                </a:lnTo>
                <a:lnTo>
                  <a:pt x="796" y="828"/>
                </a:lnTo>
                <a:lnTo>
                  <a:pt x="796" y="827"/>
                </a:lnTo>
                <a:lnTo>
                  <a:pt x="796" y="826"/>
                </a:lnTo>
                <a:lnTo>
                  <a:pt x="796" y="825"/>
                </a:lnTo>
                <a:lnTo>
                  <a:pt x="795" y="823"/>
                </a:lnTo>
                <a:lnTo>
                  <a:pt x="796" y="823"/>
                </a:lnTo>
                <a:lnTo>
                  <a:pt x="795" y="822"/>
                </a:lnTo>
                <a:lnTo>
                  <a:pt x="795" y="821"/>
                </a:lnTo>
                <a:lnTo>
                  <a:pt x="794" y="821"/>
                </a:lnTo>
                <a:lnTo>
                  <a:pt x="791" y="821"/>
                </a:lnTo>
                <a:lnTo>
                  <a:pt x="791" y="822"/>
                </a:lnTo>
                <a:lnTo>
                  <a:pt x="791" y="823"/>
                </a:lnTo>
                <a:lnTo>
                  <a:pt x="790" y="823"/>
                </a:lnTo>
                <a:lnTo>
                  <a:pt x="789" y="823"/>
                </a:lnTo>
                <a:lnTo>
                  <a:pt x="786" y="823"/>
                </a:lnTo>
                <a:lnTo>
                  <a:pt x="785" y="823"/>
                </a:lnTo>
                <a:lnTo>
                  <a:pt x="785" y="822"/>
                </a:lnTo>
                <a:lnTo>
                  <a:pt x="783" y="822"/>
                </a:lnTo>
                <a:lnTo>
                  <a:pt x="782" y="822"/>
                </a:lnTo>
                <a:lnTo>
                  <a:pt x="780" y="822"/>
                </a:lnTo>
                <a:lnTo>
                  <a:pt x="779" y="822"/>
                </a:lnTo>
                <a:lnTo>
                  <a:pt x="778" y="822"/>
                </a:lnTo>
                <a:lnTo>
                  <a:pt x="777" y="823"/>
                </a:lnTo>
                <a:lnTo>
                  <a:pt x="775" y="823"/>
                </a:lnTo>
                <a:lnTo>
                  <a:pt x="775" y="822"/>
                </a:lnTo>
                <a:lnTo>
                  <a:pt x="774" y="821"/>
                </a:lnTo>
                <a:lnTo>
                  <a:pt x="774" y="820"/>
                </a:lnTo>
                <a:lnTo>
                  <a:pt x="774" y="818"/>
                </a:lnTo>
                <a:lnTo>
                  <a:pt x="774" y="817"/>
                </a:lnTo>
                <a:lnTo>
                  <a:pt x="775" y="817"/>
                </a:lnTo>
                <a:lnTo>
                  <a:pt x="777" y="817"/>
                </a:lnTo>
                <a:lnTo>
                  <a:pt x="778" y="816"/>
                </a:lnTo>
                <a:lnTo>
                  <a:pt x="778" y="815"/>
                </a:lnTo>
                <a:lnTo>
                  <a:pt x="780" y="814"/>
                </a:lnTo>
                <a:lnTo>
                  <a:pt x="780" y="811"/>
                </a:lnTo>
                <a:lnTo>
                  <a:pt x="782" y="810"/>
                </a:lnTo>
                <a:lnTo>
                  <a:pt x="782" y="809"/>
                </a:lnTo>
                <a:lnTo>
                  <a:pt x="782" y="807"/>
                </a:lnTo>
                <a:lnTo>
                  <a:pt x="782" y="806"/>
                </a:lnTo>
                <a:lnTo>
                  <a:pt x="782" y="804"/>
                </a:lnTo>
                <a:lnTo>
                  <a:pt x="779" y="801"/>
                </a:lnTo>
                <a:lnTo>
                  <a:pt x="778" y="800"/>
                </a:lnTo>
                <a:lnTo>
                  <a:pt x="778" y="798"/>
                </a:lnTo>
                <a:lnTo>
                  <a:pt x="777" y="798"/>
                </a:lnTo>
                <a:lnTo>
                  <a:pt x="775" y="796"/>
                </a:lnTo>
                <a:lnTo>
                  <a:pt x="773" y="795"/>
                </a:lnTo>
                <a:lnTo>
                  <a:pt x="772" y="795"/>
                </a:lnTo>
                <a:lnTo>
                  <a:pt x="770" y="795"/>
                </a:lnTo>
                <a:lnTo>
                  <a:pt x="770" y="793"/>
                </a:lnTo>
                <a:lnTo>
                  <a:pt x="769" y="793"/>
                </a:lnTo>
                <a:lnTo>
                  <a:pt x="769" y="791"/>
                </a:lnTo>
                <a:lnTo>
                  <a:pt x="767" y="791"/>
                </a:lnTo>
                <a:lnTo>
                  <a:pt x="764" y="791"/>
                </a:lnTo>
                <a:lnTo>
                  <a:pt x="763" y="791"/>
                </a:lnTo>
                <a:lnTo>
                  <a:pt x="764" y="795"/>
                </a:lnTo>
                <a:lnTo>
                  <a:pt x="764" y="796"/>
                </a:lnTo>
                <a:lnTo>
                  <a:pt x="766" y="799"/>
                </a:lnTo>
                <a:lnTo>
                  <a:pt x="767" y="800"/>
                </a:lnTo>
                <a:lnTo>
                  <a:pt x="766" y="801"/>
                </a:lnTo>
                <a:lnTo>
                  <a:pt x="766" y="800"/>
                </a:lnTo>
                <a:lnTo>
                  <a:pt x="766" y="799"/>
                </a:lnTo>
                <a:lnTo>
                  <a:pt x="764" y="795"/>
                </a:lnTo>
                <a:lnTo>
                  <a:pt x="763" y="795"/>
                </a:lnTo>
                <a:lnTo>
                  <a:pt x="763" y="794"/>
                </a:lnTo>
                <a:lnTo>
                  <a:pt x="761" y="795"/>
                </a:lnTo>
                <a:lnTo>
                  <a:pt x="761" y="796"/>
                </a:lnTo>
                <a:lnTo>
                  <a:pt x="763" y="796"/>
                </a:lnTo>
                <a:lnTo>
                  <a:pt x="762" y="796"/>
                </a:lnTo>
                <a:lnTo>
                  <a:pt x="762" y="798"/>
                </a:lnTo>
                <a:lnTo>
                  <a:pt x="763" y="798"/>
                </a:lnTo>
                <a:lnTo>
                  <a:pt x="762" y="798"/>
                </a:lnTo>
                <a:lnTo>
                  <a:pt x="762" y="796"/>
                </a:lnTo>
                <a:lnTo>
                  <a:pt x="761" y="798"/>
                </a:lnTo>
                <a:lnTo>
                  <a:pt x="761" y="799"/>
                </a:lnTo>
                <a:lnTo>
                  <a:pt x="759" y="798"/>
                </a:lnTo>
                <a:lnTo>
                  <a:pt x="758" y="798"/>
                </a:lnTo>
                <a:lnTo>
                  <a:pt x="758" y="799"/>
                </a:lnTo>
                <a:lnTo>
                  <a:pt x="759" y="799"/>
                </a:lnTo>
                <a:lnTo>
                  <a:pt x="758" y="799"/>
                </a:lnTo>
                <a:lnTo>
                  <a:pt x="759" y="800"/>
                </a:lnTo>
                <a:lnTo>
                  <a:pt x="761" y="800"/>
                </a:lnTo>
                <a:lnTo>
                  <a:pt x="762" y="799"/>
                </a:lnTo>
                <a:lnTo>
                  <a:pt x="764" y="799"/>
                </a:lnTo>
                <a:lnTo>
                  <a:pt x="763" y="799"/>
                </a:lnTo>
                <a:lnTo>
                  <a:pt x="763" y="800"/>
                </a:lnTo>
                <a:lnTo>
                  <a:pt x="764" y="799"/>
                </a:lnTo>
                <a:lnTo>
                  <a:pt x="764" y="800"/>
                </a:lnTo>
                <a:lnTo>
                  <a:pt x="763" y="800"/>
                </a:lnTo>
                <a:lnTo>
                  <a:pt x="761" y="800"/>
                </a:lnTo>
                <a:lnTo>
                  <a:pt x="759" y="801"/>
                </a:lnTo>
                <a:lnTo>
                  <a:pt x="759" y="802"/>
                </a:lnTo>
                <a:lnTo>
                  <a:pt x="761" y="802"/>
                </a:lnTo>
                <a:lnTo>
                  <a:pt x="764" y="804"/>
                </a:lnTo>
                <a:lnTo>
                  <a:pt x="766" y="804"/>
                </a:lnTo>
                <a:lnTo>
                  <a:pt x="767" y="804"/>
                </a:lnTo>
                <a:lnTo>
                  <a:pt x="767" y="805"/>
                </a:lnTo>
                <a:lnTo>
                  <a:pt x="767" y="806"/>
                </a:lnTo>
                <a:lnTo>
                  <a:pt x="766" y="805"/>
                </a:lnTo>
                <a:lnTo>
                  <a:pt x="764" y="805"/>
                </a:lnTo>
                <a:lnTo>
                  <a:pt x="757" y="804"/>
                </a:lnTo>
                <a:lnTo>
                  <a:pt x="756" y="804"/>
                </a:lnTo>
                <a:lnTo>
                  <a:pt x="753" y="804"/>
                </a:lnTo>
                <a:lnTo>
                  <a:pt x="753" y="802"/>
                </a:lnTo>
                <a:lnTo>
                  <a:pt x="753" y="801"/>
                </a:lnTo>
                <a:lnTo>
                  <a:pt x="752" y="799"/>
                </a:lnTo>
                <a:lnTo>
                  <a:pt x="752" y="798"/>
                </a:lnTo>
                <a:lnTo>
                  <a:pt x="751" y="799"/>
                </a:lnTo>
                <a:lnTo>
                  <a:pt x="750" y="799"/>
                </a:lnTo>
                <a:lnTo>
                  <a:pt x="748" y="798"/>
                </a:lnTo>
                <a:lnTo>
                  <a:pt x="750" y="796"/>
                </a:lnTo>
                <a:lnTo>
                  <a:pt x="750" y="795"/>
                </a:lnTo>
                <a:lnTo>
                  <a:pt x="748" y="795"/>
                </a:lnTo>
                <a:lnTo>
                  <a:pt x="746" y="795"/>
                </a:lnTo>
                <a:lnTo>
                  <a:pt x="746" y="796"/>
                </a:lnTo>
                <a:lnTo>
                  <a:pt x="745" y="796"/>
                </a:lnTo>
                <a:lnTo>
                  <a:pt x="743" y="796"/>
                </a:lnTo>
                <a:lnTo>
                  <a:pt x="742" y="796"/>
                </a:lnTo>
                <a:lnTo>
                  <a:pt x="741" y="795"/>
                </a:lnTo>
                <a:lnTo>
                  <a:pt x="741" y="794"/>
                </a:lnTo>
                <a:lnTo>
                  <a:pt x="740" y="794"/>
                </a:lnTo>
                <a:lnTo>
                  <a:pt x="737" y="793"/>
                </a:lnTo>
                <a:lnTo>
                  <a:pt x="731" y="793"/>
                </a:lnTo>
                <a:lnTo>
                  <a:pt x="731" y="791"/>
                </a:lnTo>
                <a:lnTo>
                  <a:pt x="738" y="793"/>
                </a:lnTo>
                <a:lnTo>
                  <a:pt x="740" y="791"/>
                </a:lnTo>
                <a:lnTo>
                  <a:pt x="741" y="790"/>
                </a:lnTo>
                <a:lnTo>
                  <a:pt x="742" y="790"/>
                </a:lnTo>
                <a:lnTo>
                  <a:pt x="742" y="789"/>
                </a:lnTo>
                <a:lnTo>
                  <a:pt x="742" y="788"/>
                </a:lnTo>
                <a:lnTo>
                  <a:pt x="742" y="786"/>
                </a:lnTo>
                <a:lnTo>
                  <a:pt x="742" y="785"/>
                </a:lnTo>
                <a:lnTo>
                  <a:pt x="741" y="783"/>
                </a:lnTo>
                <a:lnTo>
                  <a:pt x="741" y="782"/>
                </a:lnTo>
                <a:lnTo>
                  <a:pt x="741" y="780"/>
                </a:lnTo>
                <a:lnTo>
                  <a:pt x="740" y="779"/>
                </a:lnTo>
                <a:lnTo>
                  <a:pt x="738" y="778"/>
                </a:lnTo>
                <a:lnTo>
                  <a:pt x="737" y="778"/>
                </a:lnTo>
                <a:lnTo>
                  <a:pt x="736" y="777"/>
                </a:lnTo>
                <a:lnTo>
                  <a:pt x="736" y="775"/>
                </a:lnTo>
                <a:lnTo>
                  <a:pt x="736" y="774"/>
                </a:lnTo>
                <a:lnTo>
                  <a:pt x="736" y="773"/>
                </a:lnTo>
                <a:lnTo>
                  <a:pt x="736" y="772"/>
                </a:lnTo>
                <a:lnTo>
                  <a:pt x="735" y="770"/>
                </a:lnTo>
                <a:lnTo>
                  <a:pt x="735" y="769"/>
                </a:lnTo>
                <a:lnTo>
                  <a:pt x="734" y="768"/>
                </a:lnTo>
                <a:lnTo>
                  <a:pt x="732" y="767"/>
                </a:lnTo>
                <a:lnTo>
                  <a:pt x="731" y="766"/>
                </a:lnTo>
                <a:lnTo>
                  <a:pt x="730" y="764"/>
                </a:lnTo>
                <a:lnTo>
                  <a:pt x="727" y="764"/>
                </a:lnTo>
                <a:lnTo>
                  <a:pt x="726" y="763"/>
                </a:lnTo>
                <a:lnTo>
                  <a:pt x="725" y="762"/>
                </a:lnTo>
                <a:lnTo>
                  <a:pt x="724" y="761"/>
                </a:lnTo>
                <a:lnTo>
                  <a:pt x="722" y="761"/>
                </a:lnTo>
                <a:lnTo>
                  <a:pt x="721" y="759"/>
                </a:lnTo>
                <a:lnTo>
                  <a:pt x="720" y="759"/>
                </a:lnTo>
                <a:lnTo>
                  <a:pt x="719" y="758"/>
                </a:lnTo>
                <a:lnTo>
                  <a:pt x="716" y="758"/>
                </a:lnTo>
                <a:lnTo>
                  <a:pt x="715" y="758"/>
                </a:lnTo>
                <a:lnTo>
                  <a:pt x="714" y="758"/>
                </a:lnTo>
                <a:lnTo>
                  <a:pt x="711" y="763"/>
                </a:lnTo>
                <a:lnTo>
                  <a:pt x="713" y="764"/>
                </a:lnTo>
                <a:lnTo>
                  <a:pt x="713" y="763"/>
                </a:lnTo>
                <a:lnTo>
                  <a:pt x="713" y="764"/>
                </a:lnTo>
                <a:lnTo>
                  <a:pt x="711" y="763"/>
                </a:lnTo>
                <a:lnTo>
                  <a:pt x="714" y="756"/>
                </a:lnTo>
                <a:lnTo>
                  <a:pt x="713" y="756"/>
                </a:lnTo>
                <a:lnTo>
                  <a:pt x="711" y="758"/>
                </a:lnTo>
                <a:lnTo>
                  <a:pt x="713" y="756"/>
                </a:lnTo>
                <a:lnTo>
                  <a:pt x="711" y="754"/>
                </a:lnTo>
                <a:lnTo>
                  <a:pt x="710" y="754"/>
                </a:lnTo>
                <a:lnTo>
                  <a:pt x="709" y="753"/>
                </a:lnTo>
                <a:lnTo>
                  <a:pt x="708" y="753"/>
                </a:lnTo>
                <a:lnTo>
                  <a:pt x="706" y="752"/>
                </a:lnTo>
                <a:lnTo>
                  <a:pt x="705" y="752"/>
                </a:lnTo>
                <a:lnTo>
                  <a:pt x="703" y="751"/>
                </a:lnTo>
                <a:lnTo>
                  <a:pt x="697" y="748"/>
                </a:lnTo>
                <a:lnTo>
                  <a:pt x="689" y="745"/>
                </a:lnTo>
                <a:lnTo>
                  <a:pt x="679" y="740"/>
                </a:lnTo>
                <a:lnTo>
                  <a:pt x="677" y="738"/>
                </a:lnTo>
                <a:lnTo>
                  <a:pt x="676" y="738"/>
                </a:lnTo>
                <a:lnTo>
                  <a:pt x="676" y="740"/>
                </a:lnTo>
                <a:lnTo>
                  <a:pt x="674" y="740"/>
                </a:lnTo>
                <a:lnTo>
                  <a:pt x="673" y="740"/>
                </a:lnTo>
                <a:lnTo>
                  <a:pt x="672" y="738"/>
                </a:lnTo>
                <a:lnTo>
                  <a:pt x="672" y="737"/>
                </a:lnTo>
                <a:lnTo>
                  <a:pt x="668" y="736"/>
                </a:lnTo>
                <a:lnTo>
                  <a:pt x="662" y="734"/>
                </a:lnTo>
                <a:lnTo>
                  <a:pt x="658" y="732"/>
                </a:lnTo>
                <a:lnTo>
                  <a:pt x="654" y="730"/>
                </a:lnTo>
                <a:lnTo>
                  <a:pt x="651" y="730"/>
                </a:lnTo>
                <a:lnTo>
                  <a:pt x="650" y="729"/>
                </a:lnTo>
                <a:lnTo>
                  <a:pt x="649" y="727"/>
                </a:lnTo>
                <a:lnTo>
                  <a:pt x="647" y="727"/>
                </a:lnTo>
                <a:lnTo>
                  <a:pt x="647" y="729"/>
                </a:lnTo>
                <a:lnTo>
                  <a:pt x="646" y="729"/>
                </a:lnTo>
                <a:lnTo>
                  <a:pt x="645" y="729"/>
                </a:lnTo>
                <a:lnTo>
                  <a:pt x="645" y="727"/>
                </a:lnTo>
                <a:lnTo>
                  <a:pt x="646" y="727"/>
                </a:lnTo>
                <a:lnTo>
                  <a:pt x="647" y="727"/>
                </a:lnTo>
                <a:lnTo>
                  <a:pt x="647" y="726"/>
                </a:lnTo>
                <a:lnTo>
                  <a:pt x="649" y="726"/>
                </a:lnTo>
                <a:lnTo>
                  <a:pt x="649" y="725"/>
                </a:lnTo>
                <a:lnTo>
                  <a:pt x="649" y="724"/>
                </a:lnTo>
                <a:lnTo>
                  <a:pt x="646" y="726"/>
                </a:lnTo>
                <a:lnTo>
                  <a:pt x="649" y="724"/>
                </a:lnTo>
                <a:lnTo>
                  <a:pt x="647" y="724"/>
                </a:lnTo>
                <a:lnTo>
                  <a:pt x="646" y="724"/>
                </a:lnTo>
                <a:lnTo>
                  <a:pt x="645" y="725"/>
                </a:lnTo>
                <a:lnTo>
                  <a:pt x="646" y="725"/>
                </a:lnTo>
                <a:lnTo>
                  <a:pt x="644" y="725"/>
                </a:lnTo>
                <a:lnTo>
                  <a:pt x="644" y="726"/>
                </a:lnTo>
                <a:lnTo>
                  <a:pt x="641" y="725"/>
                </a:lnTo>
                <a:lnTo>
                  <a:pt x="641" y="726"/>
                </a:lnTo>
                <a:lnTo>
                  <a:pt x="642" y="726"/>
                </a:lnTo>
                <a:lnTo>
                  <a:pt x="644" y="729"/>
                </a:lnTo>
                <a:lnTo>
                  <a:pt x="644" y="730"/>
                </a:lnTo>
                <a:lnTo>
                  <a:pt x="645" y="730"/>
                </a:lnTo>
                <a:lnTo>
                  <a:pt x="645" y="731"/>
                </a:lnTo>
                <a:lnTo>
                  <a:pt x="645" y="730"/>
                </a:lnTo>
                <a:lnTo>
                  <a:pt x="644" y="730"/>
                </a:lnTo>
                <a:lnTo>
                  <a:pt x="641" y="727"/>
                </a:lnTo>
                <a:lnTo>
                  <a:pt x="641" y="726"/>
                </a:lnTo>
                <a:lnTo>
                  <a:pt x="640" y="726"/>
                </a:lnTo>
                <a:lnTo>
                  <a:pt x="639" y="726"/>
                </a:lnTo>
                <a:lnTo>
                  <a:pt x="639" y="725"/>
                </a:lnTo>
                <a:lnTo>
                  <a:pt x="638" y="725"/>
                </a:lnTo>
                <a:lnTo>
                  <a:pt x="636" y="725"/>
                </a:lnTo>
                <a:lnTo>
                  <a:pt x="635" y="724"/>
                </a:lnTo>
                <a:lnTo>
                  <a:pt x="634" y="724"/>
                </a:lnTo>
                <a:lnTo>
                  <a:pt x="633" y="722"/>
                </a:lnTo>
                <a:lnTo>
                  <a:pt x="631" y="722"/>
                </a:lnTo>
                <a:lnTo>
                  <a:pt x="630" y="721"/>
                </a:lnTo>
                <a:lnTo>
                  <a:pt x="630" y="720"/>
                </a:lnTo>
                <a:lnTo>
                  <a:pt x="630" y="719"/>
                </a:lnTo>
                <a:lnTo>
                  <a:pt x="630" y="718"/>
                </a:lnTo>
                <a:lnTo>
                  <a:pt x="630" y="716"/>
                </a:lnTo>
                <a:lnTo>
                  <a:pt x="630" y="715"/>
                </a:lnTo>
                <a:lnTo>
                  <a:pt x="629" y="714"/>
                </a:lnTo>
                <a:lnTo>
                  <a:pt x="628" y="713"/>
                </a:lnTo>
                <a:lnTo>
                  <a:pt x="627" y="713"/>
                </a:lnTo>
                <a:lnTo>
                  <a:pt x="625" y="713"/>
                </a:lnTo>
                <a:lnTo>
                  <a:pt x="623" y="713"/>
                </a:lnTo>
                <a:lnTo>
                  <a:pt x="622" y="714"/>
                </a:lnTo>
                <a:lnTo>
                  <a:pt x="620" y="716"/>
                </a:lnTo>
                <a:lnTo>
                  <a:pt x="620" y="718"/>
                </a:lnTo>
                <a:lnTo>
                  <a:pt x="618" y="719"/>
                </a:lnTo>
                <a:lnTo>
                  <a:pt x="617" y="721"/>
                </a:lnTo>
                <a:lnTo>
                  <a:pt x="613" y="724"/>
                </a:lnTo>
                <a:lnTo>
                  <a:pt x="612" y="724"/>
                </a:lnTo>
                <a:lnTo>
                  <a:pt x="612" y="722"/>
                </a:lnTo>
                <a:lnTo>
                  <a:pt x="613" y="721"/>
                </a:lnTo>
                <a:lnTo>
                  <a:pt x="613" y="722"/>
                </a:lnTo>
                <a:lnTo>
                  <a:pt x="614" y="721"/>
                </a:lnTo>
                <a:lnTo>
                  <a:pt x="608" y="714"/>
                </a:lnTo>
                <a:lnTo>
                  <a:pt x="607" y="714"/>
                </a:lnTo>
                <a:lnTo>
                  <a:pt x="607" y="711"/>
                </a:lnTo>
                <a:lnTo>
                  <a:pt x="608" y="713"/>
                </a:lnTo>
                <a:lnTo>
                  <a:pt x="609" y="713"/>
                </a:lnTo>
                <a:lnTo>
                  <a:pt x="611" y="713"/>
                </a:lnTo>
                <a:lnTo>
                  <a:pt x="612" y="710"/>
                </a:lnTo>
                <a:lnTo>
                  <a:pt x="609" y="709"/>
                </a:lnTo>
                <a:lnTo>
                  <a:pt x="611" y="709"/>
                </a:lnTo>
                <a:lnTo>
                  <a:pt x="613" y="711"/>
                </a:lnTo>
                <a:lnTo>
                  <a:pt x="614" y="711"/>
                </a:lnTo>
                <a:lnTo>
                  <a:pt x="613" y="709"/>
                </a:lnTo>
                <a:lnTo>
                  <a:pt x="614" y="709"/>
                </a:lnTo>
                <a:lnTo>
                  <a:pt x="614" y="711"/>
                </a:lnTo>
                <a:lnTo>
                  <a:pt x="615" y="711"/>
                </a:lnTo>
                <a:lnTo>
                  <a:pt x="615" y="710"/>
                </a:lnTo>
                <a:lnTo>
                  <a:pt x="617" y="711"/>
                </a:lnTo>
                <a:lnTo>
                  <a:pt x="618" y="711"/>
                </a:lnTo>
                <a:lnTo>
                  <a:pt x="618" y="710"/>
                </a:lnTo>
                <a:lnTo>
                  <a:pt x="618" y="709"/>
                </a:lnTo>
                <a:lnTo>
                  <a:pt x="617" y="708"/>
                </a:lnTo>
                <a:lnTo>
                  <a:pt x="614" y="708"/>
                </a:lnTo>
                <a:lnTo>
                  <a:pt x="617" y="708"/>
                </a:lnTo>
                <a:lnTo>
                  <a:pt x="617" y="706"/>
                </a:lnTo>
                <a:lnTo>
                  <a:pt x="613" y="706"/>
                </a:lnTo>
                <a:lnTo>
                  <a:pt x="617" y="705"/>
                </a:lnTo>
                <a:lnTo>
                  <a:pt x="612" y="705"/>
                </a:lnTo>
                <a:lnTo>
                  <a:pt x="617" y="704"/>
                </a:lnTo>
                <a:lnTo>
                  <a:pt x="617" y="703"/>
                </a:lnTo>
                <a:lnTo>
                  <a:pt x="615" y="703"/>
                </a:lnTo>
                <a:lnTo>
                  <a:pt x="613" y="703"/>
                </a:lnTo>
                <a:lnTo>
                  <a:pt x="615" y="702"/>
                </a:lnTo>
                <a:lnTo>
                  <a:pt x="615" y="700"/>
                </a:lnTo>
                <a:lnTo>
                  <a:pt x="612" y="703"/>
                </a:lnTo>
                <a:lnTo>
                  <a:pt x="615" y="700"/>
                </a:lnTo>
                <a:lnTo>
                  <a:pt x="615" y="699"/>
                </a:lnTo>
                <a:lnTo>
                  <a:pt x="614" y="699"/>
                </a:lnTo>
                <a:lnTo>
                  <a:pt x="612" y="700"/>
                </a:lnTo>
                <a:lnTo>
                  <a:pt x="614" y="699"/>
                </a:lnTo>
                <a:lnTo>
                  <a:pt x="613" y="698"/>
                </a:lnTo>
                <a:lnTo>
                  <a:pt x="611" y="700"/>
                </a:lnTo>
                <a:lnTo>
                  <a:pt x="613" y="698"/>
                </a:lnTo>
                <a:lnTo>
                  <a:pt x="612" y="697"/>
                </a:lnTo>
                <a:lnTo>
                  <a:pt x="611" y="697"/>
                </a:lnTo>
                <a:lnTo>
                  <a:pt x="611" y="699"/>
                </a:lnTo>
                <a:lnTo>
                  <a:pt x="609" y="699"/>
                </a:lnTo>
                <a:lnTo>
                  <a:pt x="611" y="697"/>
                </a:lnTo>
                <a:lnTo>
                  <a:pt x="609" y="695"/>
                </a:lnTo>
                <a:lnTo>
                  <a:pt x="608" y="695"/>
                </a:lnTo>
                <a:lnTo>
                  <a:pt x="609" y="699"/>
                </a:lnTo>
                <a:lnTo>
                  <a:pt x="608" y="699"/>
                </a:lnTo>
                <a:lnTo>
                  <a:pt x="608" y="697"/>
                </a:lnTo>
                <a:lnTo>
                  <a:pt x="607" y="697"/>
                </a:lnTo>
                <a:lnTo>
                  <a:pt x="606" y="698"/>
                </a:lnTo>
                <a:lnTo>
                  <a:pt x="607" y="699"/>
                </a:lnTo>
                <a:lnTo>
                  <a:pt x="606" y="698"/>
                </a:lnTo>
                <a:lnTo>
                  <a:pt x="604" y="699"/>
                </a:lnTo>
                <a:lnTo>
                  <a:pt x="608" y="702"/>
                </a:lnTo>
                <a:lnTo>
                  <a:pt x="607" y="702"/>
                </a:lnTo>
                <a:lnTo>
                  <a:pt x="604" y="700"/>
                </a:lnTo>
                <a:lnTo>
                  <a:pt x="603" y="700"/>
                </a:lnTo>
                <a:lnTo>
                  <a:pt x="603" y="702"/>
                </a:lnTo>
                <a:lnTo>
                  <a:pt x="608" y="703"/>
                </a:lnTo>
                <a:lnTo>
                  <a:pt x="603" y="702"/>
                </a:lnTo>
                <a:lnTo>
                  <a:pt x="602" y="705"/>
                </a:lnTo>
                <a:lnTo>
                  <a:pt x="607" y="706"/>
                </a:lnTo>
                <a:lnTo>
                  <a:pt x="607" y="708"/>
                </a:lnTo>
                <a:lnTo>
                  <a:pt x="602" y="705"/>
                </a:lnTo>
                <a:lnTo>
                  <a:pt x="601" y="706"/>
                </a:lnTo>
                <a:lnTo>
                  <a:pt x="606" y="709"/>
                </a:lnTo>
                <a:lnTo>
                  <a:pt x="604" y="709"/>
                </a:lnTo>
                <a:lnTo>
                  <a:pt x="603" y="711"/>
                </a:lnTo>
                <a:lnTo>
                  <a:pt x="604" y="709"/>
                </a:lnTo>
                <a:lnTo>
                  <a:pt x="601" y="708"/>
                </a:lnTo>
                <a:lnTo>
                  <a:pt x="599" y="714"/>
                </a:lnTo>
                <a:lnTo>
                  <a:pt x="601" y="715"/>
                </a:lnTo>
                <a:lnTo>
                  <a:pt x="602" y="716"/>
                </a:lnTo>
                <a:lnTo>
                  <a:pt x="603" y="713"/>
                </a:lnTo>
                <a:lnTo>
                  <a:pt x="602" y="716"/>
                </a:lnTo>
                <a:lnTo>
                  <a:pt x="604" y="718"/>
                </a:lnTo>
                <a:lnTo>
                  <a:pt x="606" y="719"/>
                </a:lnTo>
                <a:lnTo>
                  <a:pt x="604" y="719"/>
                </a:lnTo>
                <a:lnTo>
                  <a:pt x="603" y="719"/>
                </a:lnTo>
                <a:lnTo>
                  <a:pt x="602" y="719"/>
                </a:lnTo>
                <a:lnTo>
                  <a:pt x="602" y="720"/>
                </a:lnTo>
                <a:lnTo>
                  <a:pt x="602" y="721"/>
                </a:lnTo>
                <a:lnTo>
                  <a:pt x="606" y="724"/>
                </a:lnTo>
                <a:lnTo>
                  <a:pt x="607" y="724"/>
                </a:lnTo>
                <a:lnTo>
                  <a:pt x="607" y="725"/>
                </a:lnTo>
                <a:lnTo>
                  <a:pt x="602" y="722"/>
                </a:lnTo>
                <a:lnTo>
                  <a:pt x="598" y="713"/>
                </a:lnTo>
                <a:lnTo>
                  <a:pt x="597" y="713"/>
                </a:lnTo>
                <a:lnTo>
                  <a:pt x="595" y="713"/>
                </a:lnTo>
                <a:lnTo>
                  <a:pt x="593" y="713"/>
                </a:lnTo>
                <a:lnTo>
                  <a:pt x="591" y="720"/>
                </a:lnTo>
                <a:lnTo>
                  <a:pt x="590" y="720"/>
                </a:lnTo>
                <a:lnTo>
                  <a:pt x="593" y="713"/>
                </a:lnTo>
                <a:lnTo>
                  <a:pt x="592" y="711"/>
                </a:lnTo>
                <a:lnTo>
                  <a:pt x="591" y="710"/>
                </a:lnTo>
                <a:lnTo>
                  <a:pt x="590" y="709"/>
                </a:lnTo>
                <a:lnTo>
                  <a:pt x="588" y="709"/>
                </a:lnTo>
                <a:lnTo>
                  <a:pt x="587" y="708"/>
                </a:lnTo>
                <a:lnTo>
                  <a:pt x="585" y="708"/>
                </a:lnTo>
                <a:lnTo>
                  <a:pt x="583" y="706"/>
                </a:lnTo>
                <a:lnTo>
                  <a:pt x="582" y="706"/>
                </a:lnTo>
                <a:lnTo>
                  <a:pt x="581" y="705"/>
                </a:lnTo>
                <a:lnTo>
                  <a:pt x="580" y="705"/>
                </a:lnTo>
                <a:lnTo>
                  <a:pt x="579" y="704"/>
                </a:lnTo>
                <a:lnTo>
                  <a:pt x="577" y="704"/>
                </a:lnTo>
                <a:lnTo>
                  <a:pt x="575" y="703"/>
                </a:lnTo>
                <a:lnTo>
                  <a:pt x="574" y="703"/>
                </a:lnTo>
                <a:lnTo>
                  <a:pt x="572" y="702"/>
                </a:lnTo>
                <a:lnTo>
                  <a:pt x="571" y="702"/>
                </a:lnTo>
                <a:lnTo>
                  <a:pt x="569" y="700"/>
                </a:lnTo>
                <a:lnTo>
                  <a:pt x="567" y="700"/>
                </a:lnTo>
                <a:lnTo>
                  <a:pt x="566" y="699"/>
                </a:lnTo>
                <a:lnTo>
                  <a:pt x="564" y="699"/>
                </a:lnTo>
                <a:lnTo>
                  <a:pt x="563" y="698"/>
                </a:lnTo>
                <a:lnTo>
                  <a:pt x="561" y="698"/>
                </a:lnTo>
                <a:lnTo>
                  <a:pt x="560" y="697"/>
                </a:lnTo>
                <a:lnTo>
                  <a:pt x="558" y="697"/>
                </a:lnTo>
                <a:lnTo>
                  <a:pt x="556" y="697"/>
                </a:lnTo>
                <a:lnTo>
                  <a:pt x="555" y="695"/>
                </a:lnTo>
                <a:lnTo>
                  <a:pt x="554" y="695"/>
                </a:lnTo>
                <a:lnTo>
                  <a:pt x="553" y="694"/>
                </a:lnTo>
                <a:lnTo>
                  <a:pt x="551" y="694"/>
                </a:lnTo>
                <a:lnTo>
                  <a:pt x="549" y="694"/>
                </a:lnTo>
                <a:lnTo>
                  <a:pt x="548" y="695"/>
                </a:lnTo>
                <a:lnTo>
                  <a:pt x="547" y="698"/>
                </a:lnTo>
                <a:lnTo>
                  <a:pt x="548" y="695"/>
                </a:lnTo>
                <a:lnTo>
                  <a:pt x="547" y="695"/>
                </a:lnTo>
                <a:lnTo>
                  <a:pt x="547" y="694"/>
                </a:lnTo>
                <a:lnTo>
                  <a:pt x="545" y="693"/>
                </a:lnTo>
                <a:lnTo>
                  <a:pt x="544" y="692"/>
                </a:lnTo>
                <a:lnTo>
                  <a:pt x="543" y="690"/>
                </a:lnTo>
                <a:lnTo>
                  <a:pt x="542" y="690"/>
                </a:lnTo>
                <a:lnTo>
                  <a:pt x="540" y="690"/>
                </a:lnTo>
                <a:lnTo>
                  <a:pt x="538" y="692"/>
                </a:lnTo>
                <a:lnTo>
                  <a:pt x="537" y="692"/>
                </a:lnTo>
                <a:lnTo>
                  <a:pt x="535" y="692"/>
                </a:lnTo>
                <a:lnTo>
                  <a:pt x="534" y="692"/>
                </a:lnTo>
                <a:lnTo>
                  <a:pt x="532" y="692"/>
                </a:lnTo>
                <a:lnTo>
                  <a:pt x="531" y="692"/>
                </a:lnTo>
                <a:lnTo>
                  <a:pt x="529" y="692"/>
                </a:lnTo>
                <a:lnTo>
                  <a:pt x="527" y="692"/>
                </a:lnTo>
                <a:lnTo>
                  <a:pt x="526" y="692"/>
                </a:lnTo>
                <a:lnTo>
                  <a:pt x="524" y="692"/>
                </a:lnTo>
                <a:lnTo>
                  <a:pt x="522" y="692"/>
                </a:lnTo>
                <a:lnTo>
                  <a:pt x="521" y="692"/>
                </a:lnTo>
                <a:lnTo>
                  <a:pt x="519" y="692"/>
                </a:lnTo>
                <a:lnTo>
                  <a:pt x="517" y="692"/>
                </a:lnTo>
                <a:lnTo>
                  <a:pt x="516" y="692"/>
                </a:lnTo>
                <a:lnTo>
                  <a:pt x="515" y="692"/>
                </a:lnTo>
                <a:lnTo>
                  <a:pt x="513" y="692"/>
                </a:lnTo>
                <a:lnTo>
                  <a:pt x="511" y="692"/>
                </a:lnTo>
                <a:lnTo>
                  <a:pt x="510" y="692"/>
                </a:lnTo>
                <a:lnTo>
                  <a:pt x="508" y="692"/>
                </a:lnTo>
                <a:lnTo>
                  <a:pt x="507" y="692"/>
                </a:lnTo>
                <a:lnTo>
                  <a:pt x="505" y="692"/>
                </a:lnTo>
                <a:lnTo>
                  <a:pt x="503" y="692"/>
                </a:lnTo>
                <a:lnTo>
                  <a:pt x="502" y="692"/>
                </a:lnTo>
                <a:lnTo>
                  <a:pt x="500" y="692"/>
                </a:lnTo>
                <a:lnTo>
                  <a:pt x="499" y="690"/>
                </a:lnTo>
                <a:lnTo>
                  <a:pt x="497" y="690"/>
                </a:lnTo>
                <a:lnTo>
                  <a:pt x="496" y="690"/>
                </a:lnTo>
                <a:lnTo>
                  <a:pt x="495" y="690"/>
                </a:lnTo>
                <a:lnTo>
                  <a:pt x="492" y="690"/>
                </a:lnTo>
                <a:lnTo>
                  <a:pt x="491" y="689"/>
                </a:lnTo>
                <a:lnTo>
                  <a:pt x="490" y="689"/>
                </a:lnTo>
                <a:lnTo>
                  <a:pt x="487" y="689"/>
                </a:lnTo>
                <a:lnTo>
                  <a:pt x="484" y="687"/>
                </a:lnTo>
                <a:lnTo>
                  <a:pt x="483" y="687"/>
                </a:lnTo>
                <a:lnTo>
                  <a:pt x="480" y="687"/>
                </a:lnTo>
                <a:lnTo>
                  <a:pt x="479" y="686"/>
                </a:lnTo>
                <a:lnTo>
                  <a:pt x="478" y="686"/>
                </a:lnTo>
                <a:lnTo>
                  <a:pt x="478" y="684"/>
                </a:lnTo>
                <a:lnTo>
                  <a:pt x="476" y="684"/>
                </a:lnTo>
                <a:lnTo>
                  <a:pt x="475" y="683"/>
                </a:lnTo>
                <a:lnTo>
                  <a:pt x="474" y="683"/>
                </a:lnTo>
                <a:lnTo>
                  <a:pt x="473" y="683"/>
                </a:lnTo>
                <a:lnTo>
                  <a:pt x="457" y="695"/>
                </a:lnTo>
                <a:lnTo>
                  <a:pt x="457" y="697"/>
                </a:lnTo>
                <a:lnTo>
                  <a:pt x="457" y="698"/>
                </a:lnTo>
                <a:lnTo>
                  <a:pt x="457" y="699"/>
                </a:lnTo>
                <a:lnTo>
                  <a:pt x="457" y="700"/>
                </a:lnTo>
                <a:lnTo>
                  <a:pt x="455" y="700"/>
                </a:lnTo>
                <a:lnTo>
                  <a:pt x="454" y="702"/>
                </a:lnTo>
                <a:lnTo>
                  <a:pt x="442" y="711"/>
                </a:lnTo>
                <a:lnTo>
                  <a:pt x="427" y="721"/>
                </a:lnTo>
                <a:lnTo>
                  <a:pt x="425" y="724"/>
                </a:lnTo>
                <a:lnTo>
                  <a:pt x="425" y="725"/>
                </a:lnTo>
                <a:lnTo>
                  <a:pt x="423" y="725"/>
                </a:lnTo>
                <a:lnTo>
                  <a:pt x="423" y="726"/>
                </a:lnTo>
                <a:lnTo>
                  <a:pt x="422" y="726"/>
                </a:lnTo>
                <a:lnTo>
                  <a:pt x="422" y="727"/>
                </a:lnTo>
                <a:lnTo>
                  <a:pt x="417" y="732"/>
                </a:lnTo>
                <a:lnTo>
                  <a:pt x="419" y="734"/>
                </a:lnTo>
                <a:lnTo>
                  <a:pt x="415" y="735"/>
                </a:lnTo>
                <a:lnTo>
                  <a:pt x="414" y="732"/>
                </a:lnTo>
                <a:lnTo>
                  <a:pt x="415" y="731"/>
                </a:lnTo>
                <a:lnTo>
                  <a:pt x="406" y="721"/>
                </a:lnTo>
                <a:lnTo>
                  <a:pt x="421" y="710"/>
                </a:lnTo>
                <a:lnTo>
                  <a:pt x="416" y="703"/>
                </a:lnTo>
                <a:lnTo>
                  <a:pt x="420" y="700"/>
                </a:lnTo>
                <a:lnTo>
                  <a:pt x="425" y="708"/>
                </a:lnTo>
                <a:lnTo>
                  <a:pt x="438" y="697"/>
                </a:lnTo>
                <a:lnTo>
                  <a:pt x="433" y="693"/>
                </a:lnTo>
                <a:lnTo>
                  <a:pt x="436" y="692"/>
                </a:lnTo>
                <a:lnTo>
                  <a:pt x="442" y="695"/>
                </a:lnTo>
                <a:lnTo>
                  <a:pt x="448" y="690"/>
                </a:lnTo>
                <a:lnTo>
                  <a:pt x="443" y="686"/>
                </a:lnTo>
                <a:lnTo>
                  <a:pt x="444" y="686"/>
                </a:lnTo>
                <a:lnTo>
                  <a:pt x="449" y="689"/>
                </a:lnTo>
                <a:lnTo>
                  <a:pt x="451" y="688"/>
                </a:lnTo>
                <a:lnTo>
                  <a:pt x="451" y="687"/>
                </a:lnTo>
                <a:lnTo>
                  <a:pt x="447" y="683"/>
                </a:lnTo>
                <a:lnTo>
                  <a:pt x="449" y="682"/>
                </a:lnTo>
                <a:lnTo>
                  <a:pt x="457" y="684"/>
                </a:lnTo>
                <a:lnTo>
                  <a:pt x="457" y="682"/>
                </a:lnTo>
                <a:lnTo>
                  <a:pt x="458" y="683"/>
                </a:lnTo>
                <a:lnTo>
                  <a:pt x="465" y="673"/>
                </a:lnTo>
                <a:lnTo>
                  <a:pt x="460" y="670"/>
                </a:lnTo>
                <a:lnTo>
                  <a:pt x="457" y="673"/>
                </a:lnTo>
                <a:lnTo>
                  <a:pt x="459" y="668"/>
                </a:lnTo>
                <a:lnTo>
                  <a:pt x="457" y="667"/>
                </a:lnTo>
                <a:lnTo>
                  <a:pt x="454" y="671"/>
                </a:lnTo>
                <a:lnTo>
                  <a:pt x="457" y="667"/>
                </a:lnTo>
                <a:lnTo>
                  <a:pt x="454" y="665"/>
                </a:lnTo>
                <a:lnTo>
                  <a:pt x="451" y="670"/>
                </a:lnTo>
                <a:lnTo>
                  <a:pt x="451" y="668"/>
                </a:lnTo>
                <a:lnTo>
                  <a:pt x="453" y="663"/>
                </a:lnTo>
                <a:lnTo>
                  <a:pt x="449" y="661"/>
                </a:lnTo>
                <a:lnTo>
                  <a:pt x="447" y="666"/>
                </a:lnTo>
                <a:lnTo>
                  <a:pt x="446" y="678"/>
                </a:lnTo>
                <a:lnTo>
                  <a:pt x="439" y="683"/>
                </a:lnTo>
                <a:lnTo>
                  <a:pt x="439" y="682"/>
                </a:lnTo>
                <a:lnTo>
                  <a:pt x="443" y="678"/>
                </a:lnTo>
                <a:lnTo>
                  <a:pt x="439" y="676"/>
                </a:lnTo>
                <a:lnTo>
                  <a:pt x="437" y="679"/>
                </a:lnTo>
                <a:lnTo>
                  <a:pt x="436" y="678"/>
                </a:lnTo>
                <a:lnTo>
                  <a:pt x="433" y="679"/>
                </a:lnTo>
                <a:lnTo>
                  <a:pt x="430" y="674"/>
                </a:lnTo>
                <a:lnTo>
                  <a:pt x="432" y="673"/>
                </a:lnTo>
                <a:lnTo>
                  <a:pt x="433" y="672"/>
                </a:lnTo>
                <a:lnTo>
                  <a:pt x="435" y="673"/>
                </a:lnTo>
                <a:lnTo>
                  <a:pt x="435" y="672"/>
                </a:lnTo>
                <a:lnTo>
                  <a:pt x="433" y="671"/>
                </a:lnTo>
                <a:lnTo>
                  <a:pt x="435" y="671"/>
                </a:lnTo>
                <a:lnTo>
                  <a:pt x="436" y="672"/>
                </a:lnTo>
                <a:lnTo>
                  <a:pt x="435" y="670"/>
                </a:lnTo>
                <a:lnTo>
                  <a:pt x="437" y="672"/>
                </a:lnTo>
                <a:lnTo>
                  <a:pt x="437" y="671"/>
                </a:lnTo>
                <a:lnTo>
                  <a:pt x="436" y="670"/>
                </a:lnTo>
                <a:lnTo>
                  <a:pt x="438" y="671"/>
                </a:lnTo>
                <a:lnTo>
                  <a:pt x="437" y="668"/>
                </a:lnTo>
                <a:lnTo>
                  <a:pt x="435" y="665"/>
                </a:lnTo>
                <a:lnTo>
                  <a:pt x="433" y="666"/>
                </a:lnTo>
                <a:lnTo>
                  <a:pt x="435" y="668"/>
                </a:lnTo>
                <a:lnTo>
                  <a:pt x="433" y="666"/>
                </a:lnTo>
                <a:lnTo>
                  <a:pt x="431" y="666"/>
                </a:lnTo>
                <a:lnTo>
                  <a:pt x="431" y="667"/>
                </a:lnTo>
                <a:lnTo>
                  <a:pt x="432" y="670"/>
                </a:lnTo>
                <a:lnTo>
                  <a:pt x="431" y="667"/>
                </a:lnTo>
                <a:lnTo>
                  <a:pt x="428" y="668"/>
                </a:lnTo>
                <a:lnTo>
                  <a:pt x="430" y="671"/>
                </a:lnTo>
                <a:lnTo>
                  <a:pt x="430" y="672"/>
                </a:lnTo>
                <a:lnTo>
                  <a:pt x="428" y="668"/>
                </a:lnTo>
                <a:lnTo>
                  <a:pt x="425" y="670"/>
                </a:lnTo>
                <a:lnTo>
                  <a:pt x="428" y="673"/>
                </a:lnTo>
                <a:lnTo>
                  <a:pt x="425" y="670"/>
                </a:lnTo>
                <a:lnTo>
                  <a:pt x="421" y="671"/>
                </a:lnTo>
                <a:lnTo>
                  <a:pt x="421" y="672"/>
                </a:lnTo>
                <a:lnTo>
                  <a:pt x="427" y="678"/>
                </a:lnTo>
                <a:lnTo>
                  <a:pt x="427" y="679"/>
                </a:lnTo>
                <a:lnTo>
                  <a:pt x="421" y="672"/>
                </a:lnTo>
                <a:lnTo>
                  <a:pt x="420" y="672"/>
                </a:lnTo>
                <a:lnTo>
                  <a:pt x="416" y="676"/>
                </a:lnTo>
                <a:lnTo>
                  <a:pt x="423" y="683"/>
                </a:lnTo>
                <a:lnTo>
                  <a:pt x="416" y="676"/>
                </a:lnTo>
                <a:lnTo>
                  <a:pt x="414" y="677"/>
                </a:lnTo>
                <a:lnTo>
                  <a:pt x="421" y="686"/>
                </a:lnTo>
                <a:lnTo>
                  <a:pt x="414" y="678"/>
                </a:lnTo>
                <a:lnTo>
                  <a:pt x="410" y="681"/>
                </a:lnTo>
                <a:lnTo>
                  <a:pt x="417" y="688"/>
                </a:lnTo>
                <a:lnTo>
                  <a:pt x="417" y="689"/>
                </a:lnTo>
                <a:lnTo>
                  <a:pt x="410" y="681"/>
                </a:lnTo>
                <a:lnTo>
                  <a:pt x="404" y="687"/>
                </a:lnTo>
                <a:lnTo>
                  <a:pt x="406" y="689"/>
                </a:lnTo>
                <a:lnTo>
                  <a:pt x="410" y="686"/>
                </a:lnTo>
                <a:lnTo>
                  <a:pt x="406" y="689"/>
                </a:lnTo>
                <a:lnTo>
                  <a:pt x="409" y="692"/>
                </a:lnTo>
                <a:lnTo>
                  <a:pt x="412" y="688"/>
                </a:lnTo>
                <a:lnTo>
                  <a:pt x="409" y="692"/>
                </a:lnTo>
                <a:lnTo>
                  <a:pt x="410" y="694"/>
                </a:lnTo>
                <a:lnTo>
                  <a:pt x="415" y="690"/>
                </a:lnTo>
                <a:lnTo>
                  <a:pt x="410" y="695"/>
                </a:lnTo>
                <a:lnTo>
                  <a:pt x="403" y="686"/>
                </a:lnTo>
                <a:lnTo>
                  <a:pt x="401" y="687"/>
                </a:lnTo>
                <a:lnTo>
                  <a:pt x="400" y="687"/>
                </a:lnTo>
                <a:lnTo>
                  <a:pt x="404" y="684"/>
                </a:lnTo>
                <a:lnTo>
                  <a:pt x="409" y="681"/>
                </a:lnTo>
                <a:lnTo>
                  <a:pt x="406" y="676"/>
                </a:lnTo>
                <a:lnTo>
                  <a:pt x="410" y="679"/>
                </a:lnTo>
                <a:lnTo>
                  <a:pt x="414" y="677"/>
                </a:lnTo>
                <a:lnTo>
                  <a:pt x="411" y="673"/>
                </a:lnTo>
                <a:lnTo>
                  <a:pt x="414" y="677"/>
                </a:lnTo>
                <a:lnTo>
                  <a:pt x="417" y="673"/>
                </a:lnTo>
                <a:lnTo>
                  <a:pt x="415" y="672"/>
                </a:lnTo>
                <a:lnTo>
                  <a:pt x="416" y="671"/>
                </a:lnTo>
                <a:lnTo>
                  <a:pt x="417" y="673"/>
                </a:lnTo>
                <a:lnTo>
                  <a:pt x="420" y="671"/>
                </a:lnTo>
                <a:lnTo>
                  <a:pt x="419" y="670"/>
                </a:lnTo>
                <a:lnTo>
                  <a:pt x="420" y="671"/>
                </a:lnTo>
                <a:lnTo>
                  <a:pt x="430" y="666"/>
                </a:lnTo>
                <a:lnTo>
                  <a:pt x="431" y="666"/>
                </a:lnTo>
                <a:lnTo>
                  <a:pt x="432" y="666"/>
                </a:lnTo>
                <a:lnTo>
                  <a:pt x="436" y="663"/>
                </a:lnTo>
                <a:lnTo>
                  <a:pt x="435" y="662"/>
                </a:lnTo>
                <a:lnTo>
                  <a:pt x="427" y="663"/>
                </a:lnTo>
                <a:lnTo>
                  <a:pt x="427" y="665"/>
                </a:lnTo>
                <a:lnTo>
                  <a:pt x="423" y="667"/>
                </a:lnTo>
                <a:lnTo>
                  <a:pt x="422" y="666"/>
                </a:lnTo>
                <a:lnTo>
                  <a:pt x="427" y="665"/>
                </a:lnTo>
                <a:lnTo>
                  <a:pt x="427" y="663"/>
                </a:lnTo>
                <a:lnTo>
                  <a:pt x="420" y="665"/>
                </a:lnTo>
                <a:lnTo>
                  <a:pt x="412" y="667"/>
                </a:lnTo>
                <a:lnTo>
                  <a:pt x="411" y="666"/>
                </a:lnTo>
                <a:lnTo>
                  <a:pt x="410" y="666"/>
                </a:lnTo>
                <a:lnTo>
                  <a:pt x="410" y="668"/>
                </a:lnTo>
                <a:lnTo>
                  <a:pt x="401" y="672"/>
                </a:lnTo>
                <a:lnTo>
                  <a:pt x="401" y="671"/>
                </a:lnTo>
                <a:lnTo>
                  <a:pt x="403" y="671"/>
                </a:lnTo>
                <a:lnTo>
                  <a:pt x="409" y="668"/>
                </a:lnTo>
                <a:lnTo>
                  <a:pt x="409" y="666"/>
                </a:lnTo>
                <a:lnTo>
                  <a:pt x="406" y="667"/>
                </a:lnTo>
                <a:lnTo>
                  <a:pt x="404" y="667"/>
                </a:lnTo>
                <a:lnTo>
                  <a:pt x="400" y="668"/>
                </a:lnTo>
                <a:lnTo>
                  <a:pt x="401" y="668"/>
                </a:lnTo>
                <a:lnTo>
                  <a:pt x="399" y="668"/>
                </a:lnTo>
                <a:lnTo>
                  <a:pt x="398" y="670"/>
                </a:lnTo>
                <a:lnTo>
                  <a:pt x="395" y="671"/>
                </a:lnTo>
                <a:lnTo>
                  <a:pt x="396" y="672"/>
                </a:lnTo>
                <a:lnTo>
                  <a:pt x="398" y="672"/>
                </a:lnTo>
                <a:lnTo>
                  <a:pt x="396" y="673"/>
                </a:lnTo>
                <a:lnTo>
                  <a:pt x="396" y="672"/>
                </a:lnTo>
                <a:lnTo>
                  <a:pt x="395" y="671"/>
                </a:lnTo>
                <a:lnTo>
                  <a:pt x="394" y="672"/>
                </a:lnTo>
                <a:lnTo>
                  <a:pt x="393" y="673"/>
                </a:lnTo>
                <a:lnTo>
                  <a:pt x="391" y="674"/>
                </a:lnTo>
                <a:lnTo>
                  <a:pt x="390" y="676"/>
                </a:lnTo>
                <a:lnTo>
                  <a:pt x="389" y="677"/>
                </a:lnTo>
                <a:lnTo>
                  <a:pt x="389" y="678"/>
                </a:lnTo>
                <a:lnTo>
                  <a:pt x="390" y="679"/>
                </a:lnTo>
                <a:lnTo>
                  <a:pt x="391" y="681"/>
                </a:lnTo>
                <a:lnTo>
                  <a:pt x="394" y="682"/>
                </a:lnTo>
                <a:lnTo>
                  <a:pt x="391" y="686"/>
                </a:lnTo>
                <a:lnTo>
                  <a:pt x="389" y="688"/>
                </a:lnTo>
                <a:lnTo>
                  <a:pt x="388" y="686"/>
                </a:lnTo>
                <a:lnTo>
                  <a:pt x="388" y="687"/>
                </a:lnTo>
                <a:lnTo>
                  <a:pt x="387" y="686"/>
                </a:lnTo>
                <a:lnTo>
                  <a:pt x="385" y="686"/>
                </a:lnTo>
                <a:lnTo>
                  <a:pt x="385" y="684"/>
                </a:lnTo>
                <a:lnTo>
                  <a:pt x="384" y="684"/>
                </a:lnTo>
                <a:lnTo>
                  <a:pt x="383" y="687"/>
                </a:lnTo>
                <a:lnTo>
                  <a:pt x="382" y="689"/>
                </a:lnTo>
                <a:lnTo>
                  <a:pt x="388" y="692"/>
                </a:lnTo>
                <a:lnTo>
                  <a:pt x="382" y="689"/>
                </a:lnTo>
                <a:lnTo>
                  <a:pt x="378" y="705"/>
                </a:lnTo>
                <a:lnTo>
                  <a:pt x="377" y="714"/>
                </a:lnTo>
                <a:lnTo>
                  <a:pt x="388" y="715"/>
                </a:lnTo>
                <a:lnTo>
                  <a:pt x="389" y="714"/>
                </a:lnTo>
                <a:lnTo>
                  <a:pt x="388" y="718"/>
                </a:lnTo>
                <a:lnTo>
                  <a:pt x="388" y="716"/>
                </a:lnTo>
                <a:lnTo>
                  <a:pt x="377" y="714"/>
                </a:lnTo>
                <a:lnTo>
                  <a:pt x="375" y="720"/>
                </a:lnTo>
                <a:lnTo>
                  <a:pt x="384" y="721"/>
                </a:lnTo>
                <a:lnTo>
                  <a:pt x="384" y="719"/>
                </a:lnTo>
                <a:lnTo>
                  <a:pt x="384" y="722"/>
                </a:lnTo>
                <a:lnTo>
                  <a:pt x="383" y="722"/>
                </a:lnTo>
                <a:lnTo>
                  <a:pt x="384" y="721"/>
                </a:lnTo>
                <a:lnTo>
                  <a:pt x="375" y="720"/>
                </a:lnTo>
                <a:lnTo>
                  <a:pt x="373" y="732"/>
                </a:lnTo>
                <a:lnTo>
                  <a:pt x="387" y="734"/>
                </a:lnTo>
                <a:lnTo>
                  <a:pt x="388" y="730"/>
                </a:lnTo>
                <a:lnTo>
                  <a:pt x="389" y="731"/>
                </a:lnTo>
                <a:lnTo>
                  <a:pt x="389" y="735"/>
                </a:lnTo>
                <a:lnTo>
                  <a:pt x="390" y="753"/>
                </a:lnTo>
                <a:lnTo>
                  <a:pt x="391" y="753"/>
                </a:lnTo>
                <a:lnTo>
                  <a:pt x="390" y="753"/>
                </a:lnTo>
                <a:lnTo>
                  <a:pt x="388" y="736"/>
                </a:lnTo>
                <a:lnTo>
                  <a:pt x="387" y="736"/>
                </a:lnTo>
                <a:lnTo>
                  <a:pt x="387" y="735"/>
                </a:lnTo>
                <a:lnTo>
                  <a:pt x="373" y="734"/>
                </a:lnTo>
                <a:lnTo>
                  <a:pt x="373" y="738"/>
                </a:lnTo>
                <a:lnTo>
                  <a:pt x="382" y="740"/>
                </a:lnTo>
                <a:lnTo>
                  <a:pt x="382" y="738"/>
                </a:lnTo>
                <a:lnTo>
                  <a:pt x="383" y="738"/>
                </a:lnTo>
                <a:lnTo>
                  <a:pt x="383" y="741"/>
                </a:lnTo>
                <a:lnTo>
                  <a:pt x="382" y="741"/>
                </a:lnTo>
                <a:lnTo>
                  <a:pt x="382" y="740"/>
                </a:lnTo>
                <a:lnTo>
                  <a:pt x="373" y="738"/>
                </a:lnTo>
                <a:lnTo>
                  <a:pt x="373" y="742"/>
                </a:lnTo>
                <a:lnTo>
                  <a:pt x="373" y="743"/>
                </a:lnTo>
                <a:lnTo>
                  <a:pt x="382" y="745"/>
                </a:lnTo>
                <a:lnTo>
                  <a:pt x="382" y="743"/>
                </a:lnTo>
                <a:lnTo>
                  <a:pt x="382" y="746"/>
                </a:lnTo>
                <a:lnTo>
                  <a:pt x="380" y="745"/>
                </a:lnTo>
                <a:lnTo>
                  <a:pt x="372" y="745"/>
                </a:lnTo>
                <a:lnTo>
                  <a:pt x="372" y="746"/>
                </a:lnTo>
                <a:lnTo>
                  <a:pt x="372" y="747"/>
                </a:lnTo>
                <a:lnTo>
                  <a:pt x="369" y="752"/>
                </a:lnTo>
                <a:lnTo>
                  <a:pt x="368" y="753"/>
                </a:lnTo>
                <a:lnTo>
                  <a:pt x="382" y="753"/>
                </a:lnTo>
                <a:lnTo>
                  <a:pt x="382" y="750"/>
                </a:lnTo>
                <a:lnTo>
                  <a:pt x="383" y="750"/>
                </a:lnTo>
                <a:lnTo>
                  <a:pt x="383" y="751"/>
                </a:lnTo>
                <a:lnTo>
                  <a:pt x="383" y="761"/>
                </a:lnTo>
                <a:lnTo>
                  <a:pt x="383" y="762"/>
                </a:lnTo>
                <a:lnTo>
                  <a:pt x="382" y="754"/>
                </a:lnTo>
                <a:lnTo>
                  <a:pt x="368" y="754"/>
                </a:lnTo>
                <a:lnTo>
                  <a:pt x="367" y="759"/>
                </a:lnTo>
                <a:lnTo>
                  <a:pt x="369" y="761"/>
                </a:lnTo>
                <a:lnTo>
                  <a:pt x="367" y="759"/>
                </a:lnTo>
                <a:lnTo>
                  <a:pt x="366" y="763"/>
                </a:lnTo>
                <a:lnTo>
                  <a:pt x="369" y="764"/>
                </a:lnTo>
                <a:lnTo>
                  <a:pt x="368" y="764"/>
                </a:lnTo>
                <a:lnTo>
                  <a:pt x="366" y="763"/>
                </a:lnTo>
                <a:lnTo>
                  <a:pt x="364" y="766"/>
                </a:lnTo>
                <a:lnTo>
                  <a:pt x="368" y="767"/>
                </a:lnTo>
                <a:lnTo>
                  <a:pt x="364" y="766"/>
                </a:lnTo>
                <a:lnTo>
                  <a:pt x="363" y="768"/>
                </a:lnTo>
                <a:lnTo>
                  <a:pt x="367" y="769"/>
                </a:lnTo>
                <a:lnTo>
                  <a:pt x="367" y="770"/>
                </a:lnTo>
                <a:lnTo>
                  <a:pt x="363" y="769"/>
                </a:lnTo>
                <a:lnTo>
                  <a:pt x="362" y="770"/>
                </a:lnTo>
                <a:lnTo>
                  <a:pt x="366" y="772"/>
                </a:lnTo>
                <a:lnTo>
                  <a:pt x="362" y="770"/>
                </a:lnTo>
                <a:lnTo>
                  <a:pt x="362" y="773"/>
                </a:lnTo>
                <a:lnTo>
                  <a:pt x="371" y="775"/>
                </a:lnTo>
                <a:lnTo>
                  <a:pt x="371" y="774"/>
                </a:lnTo>
                <a:lnTo>
                  <a:pt x="367" y="773"/>
                </a:lnTo>
                <a:lnTo>
                  <a:pt x="368" y="773"/>
                </a:lnTo>
                <a:lnTo>
                  <a:pt x="371" y="774"/>
                </a:lnTo>
                <a:lnTo>
                  <a:pt x="372" y="770"/>
                </a:lnTo>
                <a:lnTo>
                  <a:pt x="368" y="769"/>
                </a:lnTo>
                <a:lnTo>
                  <a:pt x="372" y="770"/>
                </a:lnTo>
                <a:lnTo>
                  <a:pt x="374" y="767"/>
                </a:lnTo>
                <a:lnTo>
                  <a:pt x="371" y="766"/>
                </a:lnTo>
                <a:lnTo>
                  <a:pt x="374" y="767"/>
                </a:lnTo>
                <a:lnTo>
                  <a:pt x="375" y="762"/>
                </a:lnTo>
                <a:lnTo>
                  <a:pt x="372" y="761"/>
                </a:lnTo>
                <a:lnTo>
                  <a:pt x="375" y="762"/>
                </a:lnTo>
                <a:lnTo>
                  <a:pt x="377" y="761"/>
                </a:lnTo>
                <a:lnTo>
                  <a:pt x="373" y="770"/>
                </a:lnTo>
                <a:lnTo>
                  <a:pt x="373" y="772"/>
                </a:lnTo>
                <a:lnTo>
                  <a:pt x="373" y="774"/>
                </a:lnTo>
                <a:lnTo>
                  <a:pt x="389" y="773"/>
                </a:lnTo>
                <a:lnTo>
                  <a:pt x="389" y="780"/>
                </a:lnTo>
                <a:lnTo>
                  <a:pt x="407" y="779"/>
                </a:lnTo>
                <a:lnTo>
                  <a:pt x="407" y="782"/>
                </a:lnTo>
                <a:lnTo>
                  <a:pt x="382" y="783"/>
                </a:lnTo>
                <a:lnTo>
                  <a:pt x="382" y="784"/>
                </a:lnTo>
                <a:lnTo>
                  <a:pt x="379" y="785"/>
                </a:lnTo>
                <a:lnTo>
                  <a:pt x="379" y="784"/>
                </a:lnTo>
                <a:lnTo>
                  <a:pt x="363" y="802"/>
                </a:lnTo>
                <a:lnTo>
                  <a:pt x="364" y="802"/>
                </a:lnTo>
                <a:lnTo>
                  <a:pt x="363" y="804"/>
                </a:lnTo>
                <a:lnTo>
                  <a:pt x="362" y="805"/>
                </a:lnTo>
                <a:lnTo>
                  <a:pt x="353" y="806"/>
                </a:lnTo>
                <a:lnTo>
                  <a:pt x="348" y="806"/>
                </a:lnTo>
                <a:lnTo>
                  <a:pt x="345" y="805"/>
                </a:lnTo>
                <a:lnTo>
                  <a:pt x="342" y="805"/>
                </a:lnTo>
                <a:lnTo>
                  <a:pt x="339" y="804"/>
                </a:lnTo>
                <a:lnTo>
                  <a:pt x="339" y="807"/>
                </a:lnTo>
                <a:lnTo>
                  <a:pt x="339" y="811"/>
                </a:lnTo>
                <a:lnTo>
                  <a:pt x="352" y="811"/>
                </a:lnTo>
                <a:lnTo>
                  <a:pt x="368" y="817"/>
                </a:lnTo>
                <a:lnTo>
                  <a:pt x="371" y="836"/>
                </a:lnTo>
                <a:lnTo>
                  <a:pt x="410" y="835"/>
                </a:lnTo>
                <a:lnTo>
                  <a:pt x="423" y="820"/>
                </a:lnTo>
                <a:lnTo>
                  <a:pt x="432" y="810"/>
                </a:lnTo>
                <a:lnTo>
                  <a:pt x="443" y="799"/>
                </a:lnTo>
                <a:lnTo>
                  <a:pt x="444" y="799"/>
                </a:lnTo>
                <a:lnTo>
                  <a:pt x="447" y="796"/>
                </a:lnTo>
                <a:lnTo>
                  <a:pt x="447" y="795"/>
                </a:lnTo>
                <a:lnTo>
                  <a:pt x="446" y="795"/>
                </a:lnTo>
                <a:lnTo>
                  <a:pt x="446" y="794"/>
                </a:lnTo>
                <a:lnTo>
                  <a:pt x="447" y="794"/>
                </a:lnTo>
                <a:lnTo>
                  <a:pt x="446" y="791"/>
                </a:lnTo>
                <a:lnTo>
                  <a:pt x="444" y="791"/>
                </a:lnTo>
                <a:lnTo>
                  <a:pt x="444" y="793"/>
                </a:lnTo>
                <a:lnTo>
                  <a:pt x="443" y="793"/>
                </a:lnTo>
                <a:lnTo>
                  <a:pt x="443" y="791"/>
                </a:lnTo>
                <a:lnTo>
                  <a:pt x="443" y="793"/>
                </a:lnTo>
                <a:lnTo>
                  <a:pt x="442" y="793"/>
                </a:lnTo>
                <a:lnTo>
                  <a:pt x="442" y="788"/>
                </a:lnTo>
                <a:lnTo>
                  <a:pt x="443" y="788"/>
                </a:lnTo>
                <a:lnTo>
                  <a:pt x="443" y="790"/>
                </a:lnTo>
                <a:lnTo>
                  <a:pt x="443" y="789"/>
                </a:lnTo>
                <a:lnTo>
                  <a:pt x="443" y="788"/>
                </a:lnTo>
                <a:lnTo>
                  <a:pt x="444" y="788"/>
                </a:lnTo>
                <a:lnTo>
                  <a:pt x="444" y="789"/>
                </a:lnTo>
                <a:lnTo>
                  <a:pt x="444" y="790"/>
                </a:lnTo>
                <a:lnTo>
                  <a:pt x="446" y="790"/>
                </a:lnTo>
                <a:lnTo>
                  <a:pt x="446" y="789"/>
                </a:lnTo>
                <a:lnTo>
                  <a:pt x="446" y="786"/>
                </a:lnTo>
                <a:lnTo>
                  <a:pt x="446" y="785"/>
                </a:lnTo>
                <a:lnTo>
                  <a:pt x="446" y="784"/>
                </a:lnTo>
                <a:lnTo>
                  <a:pt x="443" y="783"/>
                </a:lnTo>
                <a:lnTo>
                  <a:pt x="443" y="782"/>
                </a:lnTo>
                <a:lnTo>
                  <a:pt x="443" y="780"/>
                </a:lnTo>
                <a:lnTo>
                  <a:pt x="444" y="780"/>
                </a:lnTo>
                <a:lnTo>
                  <a:pt x="446" y="780"/>
                </a:lnTo>
                <a:lnTo>
                  <a:pt x="447" y="780"/>
                </a:lnTo>
                <a:lnTo>
                  <a:pt x="447" y="782"/>
                </a:lnTo>
                <a:lnTo>
                  <a:pt x="448" y="783"/>
                </a:lnTo>
                <a:lnTo>
                  <a:pt x="448" y="795"/>
                </a:lnTo>
                <a:lnTo>
                  <a:pt x="448" y="796"/>
                </a:lnTo>
                <a:lnTo>
                  <a:pt x="448" y="798"/>
                </a:lnTo>
                <a:lnTo>
                  <a:pt x="447" y="799"/>
                </a:lnTo>
                <a:lnTo>
                  <a:pt x="416" y="831"/>
                </a:lnTo>
                <a:lnTo>
                  <a:pt x="412" y="837"/>
                </a:lnTo>
                <a:lnTo>
                  <a:pt x="411" y="838"/>
                </a:lnTo>
                <a:lnTo>
                  <a:pt x="410" y="838"/>
                </a:lnTo>
                <a:lnTo>
                  <a:pt x="401" y="838"/>
                </a:lnTo>
                <a:lnTo>
                  <a:pt x="391" y="839"/>
                </a:lnTo>
                <a:lnTo>
                  <a:pt x="382" y="839"/>
                </a:lnTo>
                <a:lnTo>
                  <a:pt x="369" y="841"/>
                </a:lnTo>
                <a:lnTo>
                  <a:pt x="368" y="841"/>
                </a:lnTo>
                <a:lnTo>
                  <a:pt x="367" y="841"/>
                </a:lnTo>
                <a:lnTo>
                  <a:pt x="366" y="841"/>
                </a:lnTo>
                <a:lnTo>
                  <a:pt x="366" y="842"/>
                </a:lnTo>
                <a:lnTo>
                  <a:pt x="364" y="842"/>
                </a:lnTo>
                <a:lnTo>
                  <a:pt x="363" y="842"/>
                </a:lnTo>
                <a:lnTo>
                  <a:pt x="363" y="843"/>
                </a:lnTo>
                <a:lnTo>
                  <a:pt x="362" y="843"/>
                </a:lnTo>
                <a:lnTo>
                  <a:pt x="362" y="844"/>
                </a:lnTo>
                <a:lnTo>
                  <a:pt x="361" y="844"/>
                </a:lnTo>
                <a:lnTo>
                  <a:pt x="359" y="844"/>
                </a:lnTo>
                <a:lnTo>
                  <a:pt x="358" y="844"/>
                </a:lnTo>
                <a:lnTo>
                  <a:pt x="357" y="844"/>
                </a:lnTo>
                <a:lnTo>
                  <a:pt x="356" y="843"/>
                </a:lnTo>
                <a:lnTo>
                  <a:pt x="355" y="843"/>
                </a:lnTo>
                <a:lnTo>
                  <a:pt x="355" y="842"/>
                </a:lnTo>
                <a:lnTo>
                  <a:pt x="353" y="842"/>
                </a:lnTo>
                <a:lnTo>
                  <a:pt x="352" y="842"/>
                </a:lnTo>
                <a:lnTo>
                  <a:pt x="351" y="842"/>
                </a:lnTo>
                <a:lnTo>
                  <a:pt x="350" y="842"/>
                </a:lnTo>
                <a:lnTo>
                  <a:pt x="350" y="843"/>
                </a:lnTo>
                <a:lnTo>
                  <a:pt x="348" y="843"/>
                </a:lnTo>
                <a:lnTo>
                  <a:pt x="347" y="843"/>
                </a:lnTo>
                <a:lnTo>
                  <a:pt x="346" y="843"/>
                </a:lnTo>
                <a:lnTo>
                  <a:pt x="346" y="844"/>
                </a:lnTo>
                <a:lnTo>
                  <a:pt x="345" y="844"/>
                </a:lnTo>
                <a:lnTo>
                  <a:pt x="343" y="846"/>
                </a:lnTo>
                <a:lnTo>
                  <a:pt x="343" y="844"/>
                </a:lnTo>
                <a:lnTo>
                  <a:pt x="342" y="844"/>
                </a:lnTo>
                <a:lnTo>
                  <a:pt x="341" y="844"/>
                </a:lnTo>
                <a:lnTo>
                  <a:pt x="340" y="844"/>
                </a:lnTo>
                <a:lnTo>
                  <a:pt x="340" y="843"/>
                </a:lnTo>
                <a:lnTo>
                  <a:pt x="339" y="843"/>
                </a:lnTo>
                <a:lnTo>
                  <a:pt x="337" y="844"/>
                </a:lnTo>
                <a:lnTo>
                  <a:pt x="336" y="844"/>
                </a:lnTo>
                <a:lnTo>
                  <a:pt x="336" y="846"/>
                </a:lnTo>
                <a:lnTo>
                  <a:pt x="335" y="846"/>
                </a:lnTo>
                <a:lnTo>
                  <a:pt x="335" y="844"/>
                </a:lnTo>
                <a:lnTo>
                  <a:pt x="335" y="843"/>
                </a:lnTo>
                <a:lnTo>
                  <a:pt x="334" y="843"/>
                </a:lnTo>
                <a:lnTo>
                  <a:pt x="334" y="842"/>
                </a:lnTo>
                <a:lnTo>
                  <a:pt x="332" y="841"/>
                </a:lnTo>
                <a:lnTo>
                  <a:pt x="332" y="839"/>
                </a:lnTo>
                <a:lnTo>
                  <a:pt x="334" y="839"/>
                </a:lnTo>
                <a:lnTo>
                  <a:pt x="332" y="839"/>
                </a:lnTo>
                <a:lnTo>
                  <a:pt x="332" y="838"/>
                </a:lnTo>
                <a:lnTo>
                  <a:pt x="331" y="838"/>
                </a:lnTo>
                <a:lnTo>
                  <a:pt x="330" y="838"/>
                </a:lnTo>
                <a:lnTo>
                  <a:pt x="330" y="837"/>
                </a:lnTo>
                <a:lnTo>
                  <a:pt x="329" y="837"/>
                </a:lnTo>
                <a:lnTo>
                  <a:pt x="328" y="837"/>
                </a:lnTo>
                <a:lnTo>
                  <a:pt x="326" y="837"/>
                </a:lnTo>
                <a:lnTo>
                  <a:pt x="326" y="836"/>
                </a:lnTo>
                <a:lnTo>
                  <a:pt x="326" y="835"/>
                </a:lnTo>
                <a:lnTo>
                  <a:pt x="326" y="833"/>
                </a:lnTo>
                <a:lnTo>
                  <a:pt x="325" y="832"/>
                </a:lnTo>
                <a:lnTo>
                  <a:pt x="324" y="832"/>
                </a:lnTo>
                <a:lnTo>
                  <a:pt x="323" y="832"/>
                </a:lnTo>
                <a:lnTo>
                  <a:pt x="321" y="832"/>
                </a:lnTo>
                <a:lnTo>
                  <a:pt x="320" y="832"/>
                </a:lnTo>
                <a:lnTo>
                  <a:pt x="320" y="831"/>
                </a:lnTo>
                <a:lnTo>
                  <a:pt x="319" y="831"/>
                </a:lnTo>
                <a:lnTo>
                  <a:pt x="319" y="830"/>
                </a:lnTo>
                <a:lnTo>
                  <a:pt x="318" y="830"/>
                </a:lnTo>
                <a:lnTo>
                  <a:pt x="318" y="828"/>
                </a:lnTo>
                <a:lnTo>
                  <a:pt x="316" y="828"/>
                </a:lnTo>
                <a:lnTo>
                  <a:pt x="316" y="827"/>
                </a:lnTo>
                <a:lnTo>
                  <a:pt x="316" y="826"/>
                </a:lnTo>
                <a:lnTo>
                  <a:pt x="316" y="825"/>
                </a:lnTo>
                <a:lnTo>
                  <a:pt x="315" y="825"/>
                </a:lnTo>
                <a:lnTo>
                  <a:pt x="315" y="823"/>
                </a:lnTo>
                <a:lnTo>
                  <a:pt x="314" y="822"/>
                </a:lnTo>
                <a:lnTo>
                  <a:pt x="315" y="822"/>
                </a:lnTo>
                <a:lnTo>
                  <a:pt x="314" y="821"/>
                </a:lnTo>
                <a:lnTo>
                  <a:pt x="313" y="821"/>
                </a:lnTo>
                <a:lnTo>
                  <a:pt x="312" y="821"/>
                </a:lnTo>
                <a:lnTo>
                  <a:pt x="312" y="820"/>
                </a:lnTo>
                <a:lnTo>
                  <a:pt x="312" y="818"/>
                </a:lnTo>
                <a:lnTo>
                  <a:pt x="313" y="818"/>
                </a:lnTo>
                <a:lnTo>
                  <a:pt x="314" y="818"/>
                </a:lnTo>
                <a:lnTo>
                  <a:pt x="313" y="817"/>
                </a:lnTo>
                <a:lnTo>
                  <a:pt x="312" y="817"/>
                </a:lnTo>
                <a:lnTo>
                  <a:pt x="310" y="817"/>
                </a:lnTo>
                <a:lnTo>
                  <a:pt x="309" y="818"/>
                </a:lnTo>
                <a:lnTo>
                  <a:pt x="308" y="818"/>
                </a:lnTo>
                <a:lnTo>
                  <a:pt x="307" y="818"/>
                </a:lnTo>
                <a:lnTo>
                  <a:pt x="305" y="818"/>
                </a:lnTo>
                <a:lnTo>
                  <a:pt x="304" y="817"/>
                </a:lnTo>
                <a:lnTo>
                  <a:pt x="304" y="816"/>
                </a:lnTo>
                <a:lnTo>
                  <a:pt x="304" y="815"/>
                </a:lnTo>
                <a:lnTo>
                  <a:pt x="303" y="815"/>
                </a:lnTo>
                <a:lnTo>
                  <a:pt x="302" y="815"/>
                </a:lnTo>
                <a:lnTo>
                  <a:pt x="302" y="816"/>
                </a:lnTo>
                <a:lnTo>
                  <a:pt x="300" y="816"/>
                </a:lnTo>
                <a:lnTo>
                  <a:pt x="299" y="817"/>
                </a:lnTo>
                <a:lnTo>
                  <a:pt x="299" y="816"/>
                </a:lnTo>
                <a:lnTo>
                  <a:pt x="300" y="816"/>
                </a:lnTo>
                <a:lnTo>
                  <a:pt x="300" y="815"/>
                </a:lnTo>
                <a:lnTo>
                  <a:pt x="299" y="815"/>
                </a:lnTo>
                <a:lnTo>
                  <a:pt x="298" y="816"/>
                </a:lnTo>
                <a:lnTo>
                  <a:pt x="297" y="816"/>
                </a:lnTo>
                <a:lnTo>
                  <a:pt x="297" y="817"/>
                </a:lnTo>
                <a:lnTo>
                  <a:pt x="296" y="817"/>
                </a:lnTo>
                <a:lnTo>
                  <a:pt x="296" y="816"/>
                </a:lnTo>
                <a:lnTo>
                  <a:pt x="294" y="816"/>
                </a:lnTo>
                <a:lnTo>
                  <a:pt x="293" y="816"/>
                </a:lnTo>
                <a:lnTo>
                  <a:pt x="293" y="815"/>
                </a:lnTo>
                <a:lnTo>
                  <a:pt x="292" y="815"/>
                </a:lnTo>
                <a:lnTo>
                  <a:pt x="292" y="814"/>
                </a:lnTo>
                <a:lnTo>
                  <a:pt x="291" y="814"/>
                </a:lnTo>
                <a:lnTo>
                  <a:pt x="291" y="815"/>
                </a:lnTo>
                <a:lnTo>
                  <a:pt x="291" y="816"/>
                </a:lnTo>
                <a:lnTo>
                  <a:pt x="289" y="816"/>
                </a:lnTo>
                <a:lnTo>
                  <a:pt x="289" y="815"/>
                </a:lnTo>
                <a:lnTo>
                  <a:pt x="288" y="815"/>
                </a:lnTo>
                <a:lnTo>
                  <a:pt x="287" y="815"/>
                </a:lnTo>
                <a:lnTo>
                  <a:pt x="287" y="814"/>
                </a:lnTo>
                <a:lnTo>
                  <a:pt x="287" y="812"/>
                </a:lnTo>
                <a:lnTo>
                  <a:pt x="287" y="811"/>
                </a:lnTo>
                <a:lnTo>
                  <a:pt x="286" y="810"/>
                </a:lnTo>
                <a:lnTo>
                  <a:pt x="284" y="810"/>
                </a:lnTo>
                <a:lnTo>
                  <a:pt x="284" y="809"/>
                </a:lnTo>
                <a:lnTo>
                  <a:pt x="283" y="807"/>
                </a:lnTo>
                <a:lnTo>
                  <a:pt x="282" y="807"/>
                </a:lnTo>
                <a:lnTo>
                  <a:pt x="282" y="806"/>
                </a:lnTo>
                <a:lnTo>
                  <a:pt x="282" y="805"/>
                </a:lnTo>
                <a:lnTo>
                  <a:pt x="281" y="805"/>
                </a:lnTo>
                <a:lnTo>
                  <a:pt x="280" y="805"/>
                </a:lnTo>
                <a:lnTo>
                  <a:pt x="280" y="804"/>
                </a:lnTo>
                <a:lnTo>
                  <a:pt x="278" y="804"/>
                </a:lnTo>
                <a:lnTo>
                  <a:pt x="278" y="805"/>
                </a:lnTo>
                <a:lnTo>
                  <a:pt x="278" y="806"/>
                </a:lnTo>
                <a:lnTo>
                  <a:pt x="277" y="806"/>
                </a:lnTo>
                <a:lnTo>
                  <a:pt x="278" y="806"/>
                </a:lnTo>
                <a:lnTo>
                  <a:pt x="277" y="806"/>
                </a:lnTo>
                <a:lnTo>
                  <a:pt x="276" y="806"/>
                </a:lnTo>
                <a:lnTo>
                  <a:pt x="276" y="805"/>
                </a:lnTo>
                <a:lnTo>
                  <a:pt x="275" y="805"/>
                </a:lnTo>
                <a:lnTo>
                  <a:pt x="275" y="804"/>
                </a:lnTo>
                <a:lnTo>
                  <a:pt x="275" y="802"/>
                </a:lnTo>
                <a:lnTo>
                  <a:pt x="273" y="802"/>
                </a:lnTo>
                <a:lnTo>
                  <a:pt x="272" y="801"/>
                </a:lnTo>
                <a:lnTo>
                  <a:pt x="272" y="800"/>
                </a:lnTo>
                <a:lnTo>
                  <a:pt x="271" y="800"/>
                </a:lnTo>
                <a:lnTo>
                  <a:pt x="271" y="799"/>
                </a:lnTo>
                <a:lnTo>
                  <a:pt x="270" y="799"/>
                </a:lnTo>
                <a:lnTo>
                  <a:pt x="268" y="799"/>
                </a:lnTo>
                <a:lnTo>
                  <a:pt x="267" y="799"/>
                </a:lnTo>
                <a:lnTo>
                  <a:pt x="266" y="799"/>
                </a:lnTo>
                <a:lnTo>
                  <a:pt x="265" y="799"/>
                </a:lnTo>
                <a:lnTo>
                  <a:pt x="264" y="799"/>
                </a:lnTo>
                <a:lnTo>
                  <a:pt x="262" y="799"/>
                </a:lnTo>
                <a:lnTo>
                  <a:pt x="261" y="799"/>
                </a:lnTo>
                <a:lnTo>
                  <a:pt x="260" y="799"/>
                </a:lnTo>
                <a:lnTo>
                  <a:pt x="259" y="799"/>
                </a:lnTo>
                <a:lnTo>
                  <a:pt x="257" y="799"/>
                </a:lnTo>
                <a:lnTo>
                  <a:pt x="256" y="799"/>
                </a:lnTo>
                <a:lnTo>
                  <a:pt x="255" y="799"/>
                </a:lnTo>
                <a:lnTo>
                  <a:pt x="254" y="800"/>
                </a:lnTo>
                <a:lnTo>
                  <a:pt x="252" y="800"/>
                </a:lnTo>
                <a:lnTo>
                  <a:pt x="252" y="801"/>
                </a:lnTo>
                <a:lnTo>
                  <a:pt x="252" y="802"/>
                </a:lnTo>
                <a:lnTo>
                  <a:pt x="252" y="804"/>
                </a:lnTo>
                <a:lnTo>
                  <a:pt x="254" y="804"/>
                </a:lnTo>
                <a:lnTo>
                  <a:pt x="252" y="804"/>
                </a:lnTo>
                <a:lnTo>
                  <a:pt x="252" y="805"/>
                </a:lnTo>
                <a:lnTo>
                  <a:pt x="252" y="804"/>
                </a:lnTo>
                <a:lnTo>
                  <a:pt x="251" y="804"/>
                </a:lnTo>
                <a:lnTo>
                  <a:pt x="251" y="802"/>
                </a:lnTo>
                <a:lnTo>
                  <a:pt x="250" y="802"/>
                </a:lnTo>
                <a:lnTo>
                  <a:pt x="249" y="802"/>
                </a:lnTo>
                <a:lnTo>
                  <a:pt x="249" y="804"/>
                </a:lnTo>
                <a:lnTo>
                  <a:pt x="249" y="805"/>
                </a:lnTo>
                <a:lnTo>
                  <a:pt x="248" y="805"/>
                </a:lnTo>
                <a:lnTo>
                  <a:pt x="248" y="806"/>
                </a:lnTo>
                <a:lnTo>
                  <a:pt x="246" y="806"/>
                </a:lnTo>
                <a:lnTo>
                  <a:pt x="248" y="806"/>
                </a:lnTo>
                <a:lnTo>
                  <a:pt x="246" y="806"/>
                </a:lnTo>
                <a:lnTo>
                  <a:pt x="246" y="807"/>
                </a:lnTo>
                <a:lnTo>
                  <a:pt x="245" y="807"/>
                </a:lnTo>
                <a:lnTo>
                  <a:pt x="244" y="807"/>
                </a:lnTo>
                <a:lnTo>
                  <a:pt x="245" y="809"/>
                </a:lnTo>
                <a:lnTo>
                  <a:pt x="244" y="810"/>
                </a:lnTo>
                <a:lnTo>
                  <a:pt x="244" y="809"/>
                </a:lnTo>
                <a:lnTo>
                  <a:pt x="243" y="810"/>
                </a:lnTo>
                <a:lnTo>
                  <a:pt x="243" y="809"/>
                </a:lnTo>
                <a:lnTo>
                  <a:pt x="241" y="809"/>
                </a:lnTo>
                <a:lnTo>
                  <a:pt x="241" y="810"/>
                </a:lnTo>
                <a:lnTo>
                  <a:pt x="240" y="810"/>
                </a:lnTo>
                <a:lnTo>
                  <a:pt x="239" y="810"/>
                </a:lnTo>
                <a:lnTo>
                  <a:pt x="239" y="809"/>
                </a:lnTo>
                <a:lnTo>
                  <a:pt x="238" y="810"/>
                </a:lnTo>
                <a:lnTo>
                  <a:pt x="238" y="811"/>
                </a:lnTo>
                <a:lnTo>
                  <a:pt x="238" y="810"/>
                </a:lnTo>
                <a:lnTo>
                  <a:pt x="236" y="810"/>
                </a:lnTo>
                <a:lnTo>
                  <a:pt x="235" y="810"/>
                </a:lnTo>
                <a:lnTo>
                  <a:pt x="235" y="809"/>
                </a:lnTo>
                <a:lnTo>
                  <a:pt x="235" y="810"/>
                </a:lnTo>
                <a:lnTo>
                  <a:pt x="235" y="809"/>
                </a:lnTo>
                <a:lnTo>
                  <a:pt x="234" y="809"/>
                </a:lnTo>
                <a:lnTo>
                  <a:pt x="233" y="809"/>
                </a:lnTo>
                <a:lnTo>
                  <a:pt x="232" y="809"/>
                </a:lnTo>
                <a:lnTo>
                  <a:pt x="232" y="807"/>
                </a:lnTo>
                <a:lnTo>
                  <a:pt x="230" y="807"/>
                </a:lnTo>
                <a:lnTo>
                  <a:pt x="229" y="807"/>
                </a:lnTo>
                <a:lnTo>
                  <a:pt x="228" y="807"/>
                </a:lnTo>
                <a:lnTo>
                  <a:pt x="228" y="809"/>
                </a:lnTo>
                <a:lnTo>
                  <a:pt x="227" y="809"/>
                </a:lnTo>
                <a:lnTo>
                  <a:pt x="227" y="810"/>
                </a:lnTo>
                <a:lnTo>
                  <a:pt x="227" y="811"/>
                </a:lnTo>
                <a:lnTo>
                  <a:pt x="225" y="811"/>
                </a:lnTo>
                <a:lnTo>
                  <a:pt x="225" y="812"/>
                </a:lnTo>
                <a:lnTo>
                  <a:pt x="224" y="812"/>
                </a:lnTo>
                <a:lnTo>
                  <a:pt x="225" y="812"/>
                </a:lnTo>
                <a:lnTo>
                  <a:pt x="227" y="812"/>
                </a:lnTo>
                <a:lnTo>
                  <a:pt x="228" y="812"/>
                </a:lnTo>
                <a:lnTo>
                  <a:pt x="227" y="812"/>
                </a:lnTo>
                <a:lnTo>
                  <a:pt x="227" y="814"/>
                </a:lnTo>
                <a:lnTo>
                  <a:pt x="225" y="814"/>
                </a:lnTo>
                <a:lnTo>
                  <a:pt x="225" y="815"/>
                </a:lnTo>
                <a:lnTo>
                  <a:pt x="224" y="815"/>
                </a:lnTo>
                <a:lnTo>
                  <a:pt x="223" y="815"/>
                </a:lnTo>
                <a:lnTo>
                  <a:pt x="222" y="815"/>
                </a:lnTo>
                <a:lnTo>
                  <a:pt x="220" y="815"/>
                </a:lnTo>
                <a:lnTo>
                  <a:pt x="220" y="816"/>
                </a:lnTo>
                <a:lnTo>
                  <a:pt x="219" y="816"/>
                </a:lnTo>
                <a:lnTo>
                  <a:pt x="220" y="817"/>
                </a:lnTo>
                <a:lnTo>
                  <a:pt x="222" y="818"/>
                </a:lnTo>
                <a:lnTo>
                  <a:pt x="222" y="820"/>
                </a:lnTo>
                <a:lnTo>
                  <a:pt x="222" y="821"/>
                </a:lnTo>
                <a:lnTo>
                  <a:pt x="222" y="822"/>
                </a:lnTo>
                <a:lnTo>
                  <a:pt x="220" y="822"/>
                </a:lnTo>
                <a:lnTo>
                  <a:pt x="220" y="821"/>
                </a:lnTo>
                <a:lnTo>
                  <a:pt x="218" y="817"/>
                </a:lnTo>
                <a:lnTo>
                  <a:pt x="216" y="820"/>
                </a:lnTo>
                <a:lnTo>
                  <a:pt x="219" y="823"/>
                </a:lnTo>
                <a:lnTo>
                  <a:pt x="216" y="821"/>
                </a:lnTo>
                <a:lnTo>
                  <a:pt x="214" y="821"/>
                </a:lnTo>
                <a:lnTo>
                  <a:pt x="218" y="825"/>
                </a:lnTo>
                <a:lnTo>
                  <a:pt x="217" y="826"/>
                </a:lnTo>
                <a:lnTo>
                  <a:pt x="217" y="825"/>
                </a:lnTo>
                <a:lnTo>
                  <a:pt x="213" y="821"/>
                </a:lnTo>
                <a:lnTo>
                  <a:pt x="212" y="823"/>
                </a:lnTo>
                <a:lnTo>
                  <a:pt x="216" y="827"/>
                </a:lnTo>
                <a:lnTo>
                  <a:pt x="216" y="826"/>
                </a:lnTo>
                <a:lnTo>
                  <a:pt x="216" y="827"/>
                </a:lnTo>
                <a:lnTo>
                  <a:pt x="214" y="827"/>
                </a:lnTo>
                <a:lnTo>
                  <a:pt x="216" y="827"/>
                </a:lnTo>
                <a:lnTo>
                  <a:pt x="212" y="823"/>
                </a:lnTo>
                <a:lnTo>
                  <a:pt x="211" y="825"/>
                </a:lnTo>
                <a:lnTo>
                  <a:pt x="214" y="828"/>
                </a:lnTo>
                <a:lnTo>
                  <a:pt x="213" y="828"/>
                </a:lnTo>
                <a:lnTo>
                  <a:pt x="212" y="827"/>
                </a:lnTo>
                <a:lnTo>
                  <a:pt x="211" y="827"/>
                </a:lnTo>
                <a:lnTo>
                  <a:pt x="212" y="827"/>
                </a:lnTo>
                <a:lnTo>
                  <a:pt x="211" y="828"/>
                </a:lnTo>
                <a:lnTo>
                  <a:pt x="212" y="828"/>
                </a:lnTo>
                <a:lnTo>
                  <a:pt x="209" y="828"/>
                </a:lnTo>
                <a:lnTo>
                  <a:pt x="188" y="817"/>
                </a:lnTo>
                <a:lnTo>
                  <a:pt x="187" y="816"/>
                </a:lnTo>
                <a:lnTo>
                  <a:pt x="175" y="817"/>
                </a:lnTo>
                <a:lnTo>
                  <a:pt x="169" y="816"/>
                </a:lnTo>
                <a:lnTo>
                  <a:pt x="166" y="816"/>
                </a:lnTo>
                <a:lnTo>
                  <a:pt x="163" y="814"/>
                </a:lnTo>
                <a:lnTo>
                  <a:pt x="152" y="807"/>
                </a:lnTo>
                <a:lnTo>
                  <a:pt x="140" y="801"/>
                </a:lnTo>
                <a:lnTo>
                  <a:pt x="106" y="773"/>
                </a:lnTo>
                <a:lnTo>
                  <a:pt x="113" y="759"/>
                </a:lnTo>
                <a:lnTo>
                  <a:pt x="121" y="750"/>
                </a:lnTo>
                <a:lnTo>
                  <a:pt x="131" y="736"/>
                </a:lnTo>
                <a:lnTo>
                  <a:pt x="158" y="711"/>
                </a:lnTo>
                <a:lnTo>
                  <a:pt x="172" y="699"/>
                </a:lnTo>
                <a:lnTo>
                  <a:pt x="193" y="687"/>
                </a:lnTo>
                <a:lnTo>
                  <a:pt x="187" y="678"/>
                </a:lnTo>
                <a:lnTo>
                  <a:pt x="177" y="670"/>
                </a:lnTo>
                <a:lnTo>
                  <a:pt x="170" y="665"/>
                </a:lnTo>
                <a:lnTo>
                  <a:pt x="160" y="662"/>
                </a:lnTo>
                <a:lnTo>
                  <a:pt x="154" y="658"/>
                </a:lnTo>
                <a:lnTo>
                  <a:pt x="143" y="656"/>
                </a:lnTo>
                <a:lnTo>
                  <a:pt x="129" y="650"/>
                </a:lnTo>
                <a:lnTo>
                  <a:pt x="126" y="649"/>
                </a:lnTo>
                <a:lnTo>
                  <a:pt x="117" y="641"/>
                </a:lnTo>
                <a:lnTo>
                  <a:pt x="105" y="634"/>
                </a:lnTo>
                <a:lnTo>
                  <a:pt x="95" y="634"/>
                </a:lnTo>
                <a:lnTo>
                  <a:pt x="85" y="626"/>
                </a:lnTo>
                <a:lnTo>
                  <a:pt x="78" y="625"/>
                </a:lnTo>
                <a:lnTo>
                  <a:pt x="59" y="625"/>
                </a:lnTo>
                <a:lnTo>
                  <a:pt x="56" y="617"/>
                </a:lnTo>
                <a:lnTo>
                  <a:pt x="63" y="603"/>
                </a:lnTo>
                <a:lnTo>
                  <a:pt x="62" y="594"/>
                </a:lnTo>
                <a:lnTo>
                  <a:pt x="67" y="592"/>
                </a:lnTo>
                <a:lnTo>
                  <a:pt x="67" y="587"/>
                </a:lnTo>
                <a:lnTo>
                  <a:pt x="74" y="583"/>
                </a:lnTo>
                <a:lnTo>
                  <a:pt x="70" y="577"/>
                </a:lnTo>
                <a:lnTo>
                  <a:pt x="68" y="576"/>
                </a:lnTo>
                <a:lnTo>
                  <a:pt x="67" y="574"/>
                </a:lnTo>
                <a:lnTo>
                  <a:pt x="62" y="571"/>
                </a:lnTo>
                <a:lnTo>
                  <a:pt x="54" y="570"/>
                </a:lnTo>
                <a:lnTo>
                  <a:pt x="53" y="569"/>
                </a:lnTo>
                <a:lnTo>
                  <a:pt x="51" y="567"/>
                </a:lnTo>
                <a:lnTo>
                  <a:pt x="41" y="567"/>
                </a:lnTo>
                <a:lnTo>
                  <a:pt x="36" y="567"/>
                </a:lnTo>
                <a:lnTo>
                  <a:pt x="31" y="567"/>
                </a:lnTo>
                <a:lnTo>
                  <a:pt x="25" y="569"/>
                </a:lnTo>
                <a:lnTo>
                  <a:pt x="21" y="570"/>
                </a:lnTo>
                <a:lnTo>
                  <a:pt x="20" y="569"/>
                </a:lnTo>
                <a:lnTo>
                  <a:pt x="16" y="567"/>
                </a:lnTo>
                <a:lnTo>
                  <a:pt x="10" y="564"/>
                </a:lnTo>
                <a:lnTo>
                  <a:pt x="10" y="562"/>
                </a:lnTo>
                <a:lnTo>
                  <a:pt x="10" y="557"/>
                </a:lnTo>
                <a:lnTo>
                  <a:pt x="6" y="548"/>
                </a:lnTo>
                <a:lnTo>
                  <a:pt x="1" y="538"/>
                </a:lnTo>
                <a:lnTo>
                  <a:pt x="0" y="533"/>
                </a:lnTo>
                <a:lnTo>
                  <a:pt x="0" y="530"/>
                </a:lnTo>
                <a:lnTo>
                  <a:pt x="1" y="528"/>
                </a:lnTo>
                <a:lnTo>
                  <a:pt x="4" y="525"/>
                </a:lnTo>
                <a:lnTo>
                  <a:pt x="9" y="521"/>
                </a:lnTo>
                <a:lnTo>
                  <a:pt x="29" y="506"/>
                </a:lnTo>
                <a:lnTo>
                  <a:pt x="33" y="498"/>
                </a:lnTo>
                <a:lnTo>
                  <a:pt x="49" y="475"/>
                </a:lnTo>
                <a:lnTo>
                  <a:pt x="54" y="474"/>
                </a:lnTo>
                <a:lnTo>
                  <a:pt x="64" y="475"/>
                </a:lnTo>
                <a:lnTo>
                  <a:pt x="74" y="474"/>
                </a:lnTo>
                <a:lnTo>
                  <a:pt x="74" y="470"/>
                </a:lnTo>
                <a:lnTo>
                  <a:pt x="75" y="468"/>
                </a:lnTo>
                <a:lnTo>
                  <a:pt x="88" y="459"/>
                </a:lnTo>
                <a:lnTo>
                  <a:pt x="90" y="455"/>
                </a:lnTo>
                <a:lnTo>
                  <a:pt x="94" y="449"/>
                </a:lnTo>
                <a:lnTo>
                  <a:pt x="101" y="441"/>
                </a:lnTo>
                <a:lnTo>
                  <a:pt x="106" y="437"/>
                </a:lnTo>
                <a:lnTo>
                  <a:pt x="110" y="432"/>
                </a:lnTo>
                <a:lnTo>
                  <a:pt x="110" y="428"/>
                </a:lnTo>
                <a:lnTo>
                  <a:pt x="112" y="427"/>
                </a:lnTo>
                <a:lnTo>
                  <a:pt x="117" y="423"/>
                </a:lnTo>
                <a:lnTo>
                  <a:pt x="121" y="423"/>
                </a:lnTo>
                <a:lnTo>
                  <a:pt x="123" y="423"/>
                </a:lnTo>
                <a:lnTo>
                  <a:pt x="127" y="423"/>
                </a:lnTo>
                <a:lnTo>
                  <a:pt x="128" y="422"/>
                </a:lnTo>
                <a:lnTo>
                  <a:pt x="129" y="421"/>
                </a:lnTo>
                <a:lnTo>
                  <a:pt x="132" y="412"/>
                </a:lnTo>
                <a:lnTo>
                  <a:pt x="136" y="406"/>
                </a:lnTo>
                <a:lnTo>
                  <a:pt x="138" y="397"/>
                </a:lnTo>
                <a:lnTo>
                  <a:pt x="140" y="394"/>
                </a:lnTo>
                <a:lnTo>
                  <a:pt x="147" y="379"/>
                </a:lnTo>
                <a:lnTo>
                  <a:pt x="144" y="365"/>
                </a:lnTo>
                <a:lnTo>
                  <a:pt x="143" y="358"/>
                </a:lnTo>
                <a:lnTo>
                  <a:pt x="143" y="356"/>
                </a:lnTo>
                <a:lnTo>
                  <a:pt x="143" y="347"/>
                </a:lnTo>
                <a:lnTo>
                  <a:pt x="143" y="338"/>
                </a:lnTo>
                <a:lnTo>
                  <a:pt x="143" y="330"/>
                </a:lnTo>
                <a:lnTo>
                  <a:pt x="140" y="329"/>
                </a:lnTo>
                <a:lnTo>
                  <a:pt x="136" y="327"/>
                </a:lnTo>
                <a:lnTo>
                  <a:pt x="133" y="329"/>
                </a:lnTo>
                <a:lnTo>
                  <a:pt x="131" y="330"/>
                </a:lnTo>
                <a:lnTo>
                  <a:pt x="128" y="331"/>
                </a:lnTo>
                <a:lnTo>
                  <a:pt x="126" y="331"/>
                </a:lnTo>
                <a:lnTo>
                  <a:pt x="124" y="330"/>
                </a:lnTo>
                <a:lnTo>
                  <a:pt x="121" y="322"/>
                </a:lnTo>
                <a:lnTo>
                  <a:pt x="120" y="320"/>
                </a:lnTo>
                <a:lnTo>
                  <a:pt x="118" y="319"/>
                </a:lnTo>
                <a:lnTo>
                  <a:pt x="117" y="317"/>
                </a:lnTo>
                <a:lnTo>
                  <a:pt x="112" y="316"/>
                </a:lnTo>
                <a:lnTo>
                  <a:pt x="111" y="315"/>
                </a:lnTo>
                <a:lnTo>
                  <a:pt x="108" y="314"/>
                </a:lnTo>
                <a:lnTo>
                  <a:pt x="106" y="314"/>
                </a:lnTo>
                <a:lnTo>
                  <a:pt x="102" y="314"/>
                </a:lnTo>
                <a:lnTo>
                  <a:pt x="96" y="315"/>
                </a:lnTo>
                <a:lnTo>
                  <a:pt x="91" y="311"/>
                </a:lnTo>
                <a:lnTo>
                  <a:pt x="88" y="311"/>
                </a:lnTo>
                <a:lnTo>
                  <a:pt x="83" y="313"/>
                </a:lnTo>
                <a:lnTo>
                  <a:pt x="76" y="313"/>
                </a:lnTo>
                <a:lnTo>
                  <a:pt x="73" y="314"/>
                </a:lnTo>
                <a:lnTo>
                  <a:pt x="72" y="315"/>
                </a:lnTo>
                <a:lnTo>
                  <a:pt x="69" y="317"/>
                </a:lnTo>
                <a:lnTo>
                  <a:pt x="68" y="319"/>
                </a:lnTo>
                <a:lnTo>
                  <a:pt x="64" y="316"/>
                </a:lnTo>
                <a:lnTo>
                  <a:pt x="62" y="316"/>
                </a:lnTo>
                <a:lnTo>
                  <a:pt x="59" y="315"/>
                </a:lnTo>
                <a:lnTo>
                  <a:pt x="58" y="313"/>
                </a:lnTo>
                <a:lnTo>
                  <a:pt x="57" y="311"/>
                </a:lnTo>
                <a:lnTo>
                  <a:pt x="56" y="311"/>
                </a:lnTo>
                <a:lnTo>
                  <a:pt x="52" y="311"/>
                </a:lnTo>
                <a:lnTo>
                  <a:pt x="49" y="310"/>
                </a:lnTo>
                <a:lnTo>
                  <a:pt x="47" y="310"/>
                </a:lnTo>
                <a:lnTo>
                  <a:pt x="44" y="308"/>
                </a:lnTo>
                <a:lnTo>
                  <a:pt x="42" y="306"/>
                </a:lnTo>
                <a:lnTo>
                  <a:pt x="40" y="305"/>
                </a:lnTo>
                <a:lnTo>
                  <a:pt x="38" y="303"/>
                </a:lnTo>
                <a:lnTo>
                  <a:pt x="38" y="301"/>
                </a:lnTo>
                <a:lnTo>
                  <a:pt x="38" y="298"/>
                </a:lnTo>
                <a:lnTo>
                  <a:pt x="37" y="298"/>
                </a:lnTo>
                <a:lnTo>
                  <a:pt x="35" y="292"/>
                </a:lnTo>
                <a:lnTo>
                  <a:pt x="33" y="289"/>
                </a:lnTo>
                <a:lnTo>
                  <a:pt x="26" y="287"/>
                </a:lnTo>
                <a:lnTo>
                  <a:pt x="22" y="285"/>
                </a:lnTo>
                <a:lnTo>
                  <a:pt x="20" y="283"/>
                </a:lnTo>
                <a:lnTo>
                  <a:pt x="14" y="277"/>
                </a:lnTo>
                <a:lnTo>
                  <a:pt x="13" y="276"/>
                </a:lnTo>
                <a:lnTo>
                  <a:pt x="13" y="273"/>
                </a:lnTo>
                <a:lnTo>
                  <a:pt x="13" y="267"/>
                </a:lnTo>
                <a:lnTo>
                  <a:pt x="14" y="264"/>
                </a:lnTo>
                <a:lnTo>
                  <a:pt x="13" y="262"/>
                </a:lnTo>
                <a:lnTo>
                  <a:pt x="11" y="262"/>
                </a:lnTo>
                <a:lnTo>
                  <a:pt x="10" y="260"/>
                </a:lnTo>
                <a:lnTo>
                  <a:pt x="9" y="257"/>
                </a:lnTo>
                <a:lnTo>
                  <a:pt x="9" y="253"/>
                </a:lnTo>
                <a:lnTo>
                  <a:pt x="9" y="247"/>
                </a:lnTo>
                <a:lnTo>
                  <a:pt x="8" y="242"/>
                </a:lnTo>
                <a:lnTo>
                  <a:pt x="19" y="246"/>
                </a:lnTo>
                <a:lnTo>
                  <a:pt x="30" y="242"/>
                </a:lnTo>
                <a:lnTo>
                  <a:pt x="31" y="236"/>
                </a:lnTo>
                <a:lnTo>
                  <a:pt x="37" y="228"/>
                </a:lnTo>
                <a:lnTo>
                  <a:pt x="21" y="219"/>
                </a:lnTo>
                <a:close/>
                <a:moveTo>
                  <a:pt x="2482" y="3774"/>
                </a:moveTo>
                <a:lnTo>
                  <a:pt x="2482" y="3773"/>
                </a:lnTo>
                <a:lnTo>
                  <a:pt x="2482" y="3772"/>
                </a:lnTo>
                <a:lnTo>
                  <a:pt x="2482" y="3771"/>
                </a:lnTo>
                <a:lnTo>
                  <a:pt x="2481" y="3770"/>
                </a:lnTo>
                <a:lnTo>
                  <a:pt x="2481" y="3768"/>
                </a:lnTo>
                <a:lnTo>
                  <a:pt x="2481" y="3767"/>
                </a:lnTo>
                <a:lnTo>
                  <a:pt x="2480" y="3767"/>
                </a:lnTo>
                <a:lnTo>
                  <a:pt x="2480" y="3766"/>
                </a:lnTo>
                <a:lnTo>
                  <a:pt x="2480" y="3765"/>
                </a:lnTo>
                <a:lnTo>
                  <a:pt x="2481" y="3763"/>
                </a:lnTo>
                <a:lnTo>
                  <a:pt x="2482" y="3763"/>
                </a:lnTo>
                <a:lnTo>
                  <a:pt x="2483" y="3762"/>
                </a:lnTo>
                <a:lnTo>
                  <a:pt x="2483" y="3763"/>
                </a:lnTo>
                <a:lnTo>
                  <a:pt x="2484" y="3763"/>
                </a:lnTo>
                <a:lnTo>
                  <a:pt x="2486" y="3763"/>
                </a:lnTo>
                <a:lnTo>
                  <a:pt x="2487" y="3763"/>
                </a:lnTo>
                <a:lnTo>
                  <a:pt x="2488" y="3763"/>
                </a:lnTo>
                <a:lnTo>
                  <a:pt x="2489" y="3763"/>
                </a:lnTo>
                <a:lnTo>
                  <a:pt x="2491" y="3765"/>
                </a:lnTo>
                <a:lnTo>
                  <a:pt x="2492" y="3766"/>
                </a:lnTo>
                <a:lnTo>
                  <a:pt x="2492" y="3767"/>
                </a:lnTo>
                <a:lnTo>
                  <a:pt x="2493" y="3767"/>
                </a:lnTo>
                <a:lnTo>
                  <a:pt x="2493" y="3768"/>
                </a:lnTo>
                <a:lnTo>
                  <a:pt x="2494" y="3768"/>
                </a:lnTo>
                <a:lnTo>
                  <a:pt x="2494" y="3770"/>
                </a:lnTo>
                <a:lnTo>
                  <a:pt x="2493" y="3770"/>
                </a:lnTo>
                <a:lnTo>
                  <a:pt x="2492" y="3770"/>
                </a:lnTo>
                <a:lnTo>
                  <a:pt x="2492" y="3771"/>
                </a:lnTo>
                <a:lnTo>
                  <a:pt x="2492" y="3772"/>
                </a:lnTo>
                <a:lnTo>
                  <a:pt x="2493" y="3772"/>
                </a:lnTo>
                <a:lnTo>
                  <a:pt x="2492" y="3772"/>
                </a:lnTo>
                <a:lnTo>
                  <a:pt x="2491" y="3772"/>
                </a:lnTo>
                <a:lnTo>
                  <a:pt x="2489" y="3772"/>
                </a:lnTo>
                <a:lnTo>
                  <a:pt x="2488" y="3773"/>
                </a:lnTo>
                <a:lnTo>
                  <a:pt x="2487" y="3773"/>
                </a:lnTo>
                <a:lnTo>
                  <a:pt x="2486" y="3773"/>
                </a:lnTo>
                <a:lnTo>
                  <a:pt x="2486" y="3774"/>
                </a:lnTo>
                <a:lnTo>
                  <a:pt x="2484" y="3774"/>
                </a:lnTo>
                <a:lnTo>
                  <a:pt x="2484" y="3776"/>
                </a:lnTo>
                <a:lnTo>
                  <a:pt x="2483" y="3776"/>
                </a:lnTo>
                <a:lnTo>
                  <a:pt x="2483" y="3777"/>
                </a:lnTo>
                <a:lnTo>
                  <a:pt x="2482" y="3776"/>
                </a:lnTo>
                <a:lnTo>
                  <a:pt x="2482" y="3774"/>
                </a:lnTo>
                <a:close/>
                <a:moveTo>
                  <a:pt x="2496" y="3673"/>
                </a:moveTo>
                <a:lnTo>
                  <a:pt x="2494" y="3673"/>
                </a:lnTo>
                <a:lnTo>
                  <a:pt x="2493" y="3673"/>
                </a:lnTo>
                <a:lnTo>
                  <a:pt x="2492" y="3673"/>
                </a:lnTo>
                <a:lnTo>
                  <a:pt x="2491" y="3673"/>
                </a:lnTo>
                <a:lnTo>
                  <a:pt x="2491" y="3672"/>
                </a:lnTo>
                <a:lnTo>
                  <a:pt x="2489" y="3672"/>
                </a:lnTo>
                <a:lnTo>
                  <a:pt x="2489" y="3671"/>
                </a:lnTo>
                <a:lnTo>
                  <a:pt x="2491" y="3671"/>
                </a:lnTo>
                <a:lnTo>
                  <a:pt x="2492" y="3671"/>
                </a:lnTo>
                <a:lnTo>
                  <a:pt x="2493" y="3671"/>
                </a:lnTo>
                <a:lnTo>
                  <a:pt x="2494" y="3671"/>
                </a:lnTo>
                <a:lnTo>
                  <a:pt x="2496" y="3671"/>
                </a:lnTo>
                <a:lnTo>
                  <a:pt x="2497" y="3671"/>
                </a:lnTo>
                <a:lnTo>
                  <a:pt x="2498" y="3672"/>
                </a:lnTo>
                <a:lnTo>
                  <a:pt x="2499" y="3672"/>
                </a:lnTo>
                <a:lnTo>
                  <a:pt x="2499" y="3673"/>
                </a:lnTo>
                <a:lnTo>
                  <a:pt x="2500" y="3673"/>
                </a:lnTo>
                <a:lnTo>
                  <a:pt x="2499" y="3673"/>
                </a:lnTo>
                <a:lnTo>
                  <a:pt x="2498" y="3673"/>
                </a:lnTo>
                <a:lnTo>
                  <a:pt x="2498" y="3675"/>
                </a:lnTo>
                <a:lnTo>
                  <a:pt x="2498" y="3673"/>
                </a:lnTo>
                <a:lnTo>
                  <a:pt x="2497" y="3675"/>
                </a:lnTo>
                <a:lnTo>
                  <a:pt x="2497" y="3673"/>
                </a:lnTo>
                <a:lnTo>
                  <a:pt x="2496" y="3673"/>
                </a:lnTo>
                <a:close/>
                <a:moveTo>
                  <a:pt x="2500" y="3602"/>
                </a:moveTo>
                <a:lnTo>
                  <a:pt x="2500" y="3603"/>
                </a:lnTo>
                <a:lnTo>
                  <a:pt x="2499" y="3603"/>
                </a:lnTo>
                <a:lnTo>
                  <a:pt x="2499" y="3602"/>
                </a:lnTo>
                <a:lnTo>
                  <a:pt x="2500" y="3602"/>
                </a:lnTo>
                <a:close/>
                <a:moveTo>
                  <a:pt x="2499" y="3602"/>
                </a:moveTo>
                <a:lnTo>
                  <a:pt x="2499" y="3601"/>
                </a:lnTo>
                <a:lnTo>
                  <a:pt x="2499" y="3600"/>
                </a:lnTo>
                <a:lnTo>
                  <a:pt x="2499" y="3598"/>
                </a:lnTo>
                <a:lnTo>
                  <a:pt x="2498" y="3598"/>
                </a:lnTo>
                <a:lnTo>
                  <a:pt x="2499" y="3598"/>
                </a:lnTo>
                <a:lnTo>
                  <a:pt x="2499" y="3597"/>
                </a:lnTo>
                <a:lnTo>
                  <a:pt x="2499" y="3596"/>
                </a:lnTo>
                <a:lnTo>
                  <a:pt x="2500" y="3597"/>
                </a:lnTo>
                <a:lnTo>
                  <a:pt x="2502" y="3598"/>
                </a:lnTo>
                <a:lnTo>
                  <a:pt x="2502" y="3600"/>
                </a:lnTo>
                <a:lnTo>
                  <a:pt x="2503" y="3600"/>
                </a:lnTo>
                <a:lnTo>
                  <a:pt x="2502" y="3600"/>
                </a:lnTo>
                <a:lnTo>
                  <a:pt x="2502" y="3601"/>
                </a:lnTo>
                <a:lnTo>
                  <a:pt x="2502" y="3602"/>
                </a:lnTo>
                <a:lnTo>
                  <a:pt x="2500" y="3602"/>
                </a:lnTo>
                <a:lnTo>
                  <a:pt x="2500" y="3603"/>
                </a:lnTo>
                <a:lnTo>
                  <a:pt x="2500" y="3602"/>
                </a:lnTo>
                <a:lnTo>
                  <a:pt x="2499" y="3602"/>
                </a:lnTo>
                <a:close/>
                <a:moveTo>
                  <a:pt x="2500" y="3592"/>
                </a:moveTo>
                <a:lnTo>
                  <a:pt x="2499" y="3592"/>
                </a:lnTo>
                <a:lnTo>
                  <a:pt x="2500" y="3591"/>
                </a:lnTo>
                <a:lnTo>
                  <a:pt x="2500" y="3590"/>
                </a:lnTo>
                <a:lnTo>
                  <a:pt x="2502" y="3590"/>
                </a:lnTo>
                <a:lnTo>
                  <a:pt x="2502" y="3591"/>
                </a:lnTo>
                <a:lnTo>
                  <a:pt x="2503" y="3591"/>
                </a:lnTo>
                <a:lnTo>
                  <a:pt x="2503" y="3592"/>
                </a:lnTo>
                <a:lnTo>
                  <a:pt x="2502" y="3592"/>
                </a:lnTo>
                <a:lnTo>
                  <a:pt x="2502" y="3593"/>
                </a:lnTo>
                <a:lnTo>
                  <a:pt x="2502" y="3592"/>
                </a:lnTo>
                <a:lnTo>
                  <a:pt x="2502" y="3593"/>
                </a:lnTo>
                <a:lnTo>
                  <a:pt x="2502" y="3592"/>
                </a:lnTo>
                <a:lnTo>
                  <a:pt x="2500" y="3592"/>
                </a:lnTo>
                <a:close/>
                <a:moveTo>
                  <a:pt x="2563" y="3462"/>
                </a:moveTo>
                <a:lnTo>
                  <a:pt x="2562" y="3462"/>
                </a:lnTo>
                <a:lnTo>
                  <a:pt x="2561" y="3462"/>
                </a:lnTo>
                <a:lnTo>
                  <a:pt x="2561" y="3460"/>
                </a:lnTo>
                <a:lnTo>
                  <a:pt x="2560" y="3460"/>
                </a:lnTo>
                <a:lnTo>
                  <a:pt x="2558" y="3460"/>
                </a:lnTo>
                <a:lnTo>
                  <a:pt x="2557" y="3460"/>
                </a:lnTo>
                <a:lnTo>
                  <a:pt x="2556" y="3459"/>
                </a:lnTo>
                <a:lnTo>
                  <a:pt x="2555" y="3459"/>
                </a:lnTo>
                <a:lnTo>
                  <a:pt x="2555" y="3458"/>
                </a:lnTo>
                <a:lnTo>
                  <a:pt x="2553" y="3458"/>
                </a:lnTo>
                <a:lnTo>
                  <a:pt x="2552" y="3457"/>
                </a:lnTo>
                <a:lnTo>
                  <a:pt x="2552" y="3456"/>
                </a:lnTo>
                <a:lnTo>
                  <a:pt x="2552" y="3454"/>
                </a:lnTo>
                <a:lnTo>
                  <a:pt x="2551" y="3453"/>
                </a:lnTo>
                <a:lnTo>
                  <a:pt x="2551" y="3452"/>
                </a:lnTo>
                <a:lnTo>
                  <a:pt x="2551" y="3451"/>
                </a:lnTo>
                <a:lnTo>
                  <a:pt x="2551" y="3449"/>
                </a:lnTo>
                <a:lnTo>
                  <a:pt x="2550" y="3448"/>
                </a:lnTo>
                <a:lnTo>
                  <a:pt x="2550" y="3447"/>
                </a:lnTo>
                <a:lnTo>
                  <a:pt x="2550" y="3446"/>
                </a:lnTo>
                <a:lnTo>
                  <a:pt x="2550" y="3444"/>
                </a:lnTo>
                <a:lnTo>
                  <a:pt x="2551" y="3444"/>
                </a:lnTo>
                <a:lnTo>
                  <a:pt x="2551" y="3443"/>
                </a:lnTo>
                <a:lnTo>
                  <a:pt x="2552" y="3442"/>
                </a:lnTo>
                <a:lnTo>
                  <a:pt x="2551" y="3441"/>
                </a:lnTo>
                <a:lnTo>
                  <a:pt x="2552" y="3440"/>
                </a:lnTo>
                <a:lnTo>
                  <a:pt x="2553" y="3438"/>
                </a:lnTo>
                <a:lnTo>
                  <a:pt x="2555" y="3438"/>
                </a:lnTo>
                <a:lnTo>
                  <a:pt x="2556" y="3438"/>
                </a:lnTo>
                <a:lnTo>
                  <a:pt x="2557" y="3438"/>
                </a:lnTo>
                <a:lnTo>
                  <a:pt x="2558" y="3438"/>
                </a:lnTo>
                <a:lnTo>
                  <a:pt x="2560" y="3438"/>
                </a:lnTo>
                <a:lnTo>
                  <a:pt x="2560" y="3437"/>
                </a:lnTo>
                <a:lnTo>
                  <a:pt x="2561" y="3437"/>
                </a:lnTo>
                <a:lnTo>
                  <a:pt x="2562" y="3437"/>
                </a:lnTo>
                <a:lnTo>
                  <a:pt x="2562" y="3438"/>
                </a:lnTo>
                <a:lnTo>
                  <a:pt x="2563" y="3438"/>
                </a:lnTo>
                <a:lnTo>
                  <a:pt x="2564" y="3438"/>
                </a:lnTo>
                <a:lnTo>
                  <a:pt x="2566" y="3438"/>
                </a:lnTo>
                <a:lnTo>
                  <a:pt x="2567" y="3438"/>
                </a:lnTo>
                <a:lnTo>
                  <a:pt x="2568" y="3438"/>
                </a:lnTo>
                <a:lnTo>
                  <a:pt x="2569" y="3437"/>
                </a:lnTo>
                <a:lnTo>
                  <a:pt x="2569" y="3438"/>
                </a:lnTo>
                <a:lnTo>
                  <a:pt x="2571" y="3438"/>
                </a:lnTo>
                <a:lnTo>
                  <a:pt x="2571" y="3440"/>
                </a:lnTo>
                <a:lnTo>
                  <a:pt x="2571" y="3441"/>
                </a:lnTo>
                <a:lnTo>
                  <a:pt x="2569" y="3441"/>
                </a:lnTo>
                <a:lnTo>
                  <a:pt x="2568" y="3442"/>
                </a:lnTo>
                <a:lnTo>
                  <a:pt x="2568" y="3443"/>
                </a:lnTo>
                <a:lnTo>
                  <a:pt x="2569" y="3444"/>
                </a:lnTo>
                <a:lnTo>
                  <a:pt x="2569" y="3446"/>
                </a:lnTo>
                <a:lnTo>
                  <a:pt x="2571" y="3446"/>
                </a:lnTo>
                <a:lnTo>
                  <a:pt x="2572" y="3447"/>
                </a:lnTo>
                <a:lnTo>
                  <a:pt x="2572" y="3448"/>
                </a:lnTo>
                <a:lnTo>
                  <a:pt x="2573" y="3449"/>
                </a:lnTo>
                <a:lnTo>
                  <a:pt x="2574" y="3449"/>
                </a:lnTo>
                <a:lnTo>
                  <a:pt x="2574" y="3451"/>
                </a:lnTo>
                <a:lnTo>
                  <a:pt x="2574" y="3452"/>
                </a:lnTo>
                <a:lnTo>
                  <a:pt x="2574" y="3453"/>
                </a:lnTo>
                <a:lnTo>
                  <a:pt x="2574" y="3454"/>
                </a:lnTo>
                <a:lnTo>
                  <a:pt x="2574" y="3456"/>
                </a:lnTo>
                <a:lnTo>
                  <a:pt x="2573" y="3457"/>
                </a:lnTo>
                <a:lnTo>
                  <a:pt x="2572" y="3458"/>
                </a:lnTo>
                <a:lnTo>
                  <a:pt x="2573" y="3458"/>
                </a:lnTo>
                <a:lnTo>
                  <a:pt x="2572" y="3458"/>
                </a:lnTo>
                <a:lnTo>
                  <a:pt x="2572" y="3459"/>
                </a:lnTo>
                <a:lnTo>
                  <a:pt x="2571" y="3459"/>
                </a:lnTo>
                <a:lnTo>
                  <a:pt x="2571" y="3460"/>
                </a:lnTo>
                <a:lnTo>
                  <a:pt x="2569" y="3460"/>
                </a:lnTo>
                <a:lnTo>
                  <a:pt x="2568" y="3462"/>
                </a:lnTo>
                <a:lnTo>
                  <a:pt x="2567" y="3462"/>
                </a:lnTo>
                <a:lnTo>
                  <a:pt x="2566" y="3462"/>
                </a:lnTo>
                <a:lnTo>
                  <a:pt x="2564" y="3462"/>
                </a:lnTo>
                <a:lnTo>
                  <a:pt x="2563" y="3462"/>
                </a:lnTo>
                <a:close/>
                <a:moveTo>
                  <a:pt x="2525" y="3406"/>
                </a:moveTo>
                <a:lnTo>
                  <a:pt x="2525" y="3408"/>
                </a:lnTo>
                <a:lnTo>
                  <a:pt x="2524" y="3408"/>
                </a:lnTo>
                <a:lnTo>
                  <a:pt x="2524" y="3406"/>
                </a:lnTo>
                <a:lnTo>
                  <a:pt x="2525" y="3406"/>
                </a:lnTo>
                <a:close/>
                <a:moveTo>
                  <a:pt x="2475" y="3403"/>
                </a:moveTo>
                <a:lnTo>
                  <a:pt x="2476" y="3404"/>
                </a:lnTo>
                <a:lnTo>
                  <a:pt x="2475" y="3404"/>
                </a:lnTo>
                <a:lnTo>
                  <a:pt x="2475" y="3403"/>
                </a:lnTo>
                <a:close/>
                <a:moveTo>
                  <a:pt x="2472" y="3401"/>
                </a:moveTo>
                <a:lnTo>
                  <a:pt x="2471" y="3400"/>
                </a:lnTo>
                <a:lnTo>
                  <a:pt x="2470" y="3400"/>
                </a:lnTo>
                <a:lnTo>
                  <a:pt x="2470" y="3399"/>
                </a:lnTo>
                <a:lnTo>
                  <a:pt x="2468" y="3398"/>
                </a:lnTo>
                <a:lnTo>
                  <a:pt x="2467" y="3398"/>
                </a:lnTo>
                <a:lnTo>
                  <a:pt x="2466" y="3396"/>
                </a:lnTo>
                <a:lnTo>
                  <a:pt x="2465" y="3395"/>
                </a:lnTo>
                <a:lnTo>
                  <a:pt x="2464" y="3395"/>
                </a:lnTo>
                <a:lnTo>
                  <a:pt x="2464" y="3394"/>
                </a:lnTo>
                <a:lnTo>
                  <a:pt x="2462" y="3393"/>
                </a:lnTo>
                <a:lnTo>
                  <a:pt x="2461" y="3393"/>
                </a:lnTo>
                <a:lnTo>
                  <a:pt x="2461" y="3392"/>
                </a:lnTo>
                <a:lnTo>
                  <a:pt x="2460" y="3392"/>
                </a:lnTo>
                <a:lnTo>
                  <a:pt x="2460" y="3390"/>
                </a:lnTo>
                <a:lnTo>
                  <a:pt x="2460" y="3389"/>
                </a:lnTo>
                <a:lnTo>
                  <a:pt x="2459" y="3389"/>
                </a:lnTo>
                <a:lnTo>
                  <a:pt x="2459" y="3388"/>
                </a:lnTo>
                <a:lnTo>
                  <a:pt x="2459" y="3387"/>
                </a:lnTo>
                <a:lnTo>
                  <a:pt x="2459" y="3385"/>
                </a:lnTo>
                <a:lnTo>
                  <a:pt x="2459" y="3384"/>
                </a:lnTo>
                <a:lnTo>
                  <a:pt x="2459" y="3383"/>
                </a:lnTo>
                <a:lnTo>
                  <a:pt x="2457" y="3382"/>
                </a:lnTo>
                <a:lnTo>
                  <a:pt x="2456" y="3379"/>
                </a:lnTo>
                <a:lnTo>
                  <a:pt x="2455" y="3378"/>
                </a:lnTo>
                <a:lnTo>
                  <a:pt x="2454" y="3377"/>
                </a:lnTo>
                <a:lnTo>
                  <a:pt x="2452" y="3376"/>
                </a:lnTo>
                <a:lnTo>
                  <a:pt x="2451" y="3374"/>
                </a:lnTo>
                <a:lnTo>
                  <a:pt x="2450" y="3374"/>
                </a:lnTo>
                <a:lnTo>
                  <a:pt x="2449" y="3374"/>
                </a:lnTo>
                <a:lnTo>
                  <a:pt x="2448" y="3373"/>
                </a:lnTo>
                <a:lnTo>
                  <a:pt x="2448" y="3372"/>
                </a:lnTo>
                <a:lnTo>
                  <a:pt x="2446" y="3372"/>
                </a:lnTo>
                <a:lnTo>
                  <a:pt x="2446" y="3371"/>
                </a:lnTo>
                <a:lnTo>
                  <a:pt x="2445" y="3371"/>
                </a:lnTo>
                <a:lnTo>
                  <a:pt x="2445" y="3369"/>
                </a:lnTo>
                <a:lnTo>
                  <a:pt x="2445" y="3368"/>
                </a:lnTo>
                <a:lnTo>
                  <a:pt x="2444" y="3367"/>
                </a:lnTo>
                <a:lnTo>
                  <a:pt x="2443" y="3367"/>
                </a:lnTo>
                <a:lnTo>
                  <a:pt x="2443" y="3366"/>
                </a:lnTo>
                <a:lnTo>
                  <a:pt x="2443" y="3364"/>
                </a:lnTo>
                <a:lnTo>
                  <a:pt x="2443" y="3363"/>
                </a:lnTo>
                <a:lnTo>
                  <a:pt x="2441" y="3363"/>
                </a:lnTo>
                <a:lnTo>
                  <a:pt x="2440" y="3362"/>
                </a:lnTo>
                <a:lnTo>
                  <a:pt x="2439" y="3362"/>
                </a:lnTo>
                <a:lnTo>
                  <a:pt x="2439" y="3361"/>
                </a:lnTo>
                <a:lnTo>
                  <a:pt x="2439" y="3360"/>
                </a:lnTo>
                <a:lnTo>
                  <a:pt x="2438" y="3358"/>
                </a:lnTo>
                <a:lnTo>
                  <a:pt x="2438" y="3357"/>
                </a:lnTo>
                <a:lnTo>
                  <a:pt x="2436" y="3357"/>
                </a:lnTo>
                <a:lnTo>
                  <a:pt x="2436" y="3356"/>
                </a:lnTo>
                <a:lnTo>
                  <a:pt x="2435" y="3356"/>
                </a:lnTo>
                <a:lnTo>
                  <a:pt x="2434" y="3356"/>
                </a:lnTo>
                <a:lnTo>
                  <a:pt x="2434" y="3355"/>
                </a:lnTo>
                <a:lnTo>
                  <a:pt x="2433" y="3355"/>
                </a:lnTo>
                <a:lnTo>
                  <a:pt x="2432" y="3355"/>
                </a:lnTo>
                <a:lnTo>
                  <a:pt x="2433" y="3355"/>
                </a:lnTo>
                <a:lnTo>
                  <a:pt x="2434" y="3353"/>
                </a:lnTo>
                <a:lnTo>
                  <a:pt x="2435" y="3352"/>
                </a:lnTo>
                <a:lnTo>
                  <a:pt x="2436" y="3352"/>
                </a:lnTo>
                <a:lnTo>
                  <a:pt x="2436" y="3351"/>
                </a:lnTo>
                <a:lnTo>
                  <a:pt x="2435" y="3350"/>
                </a:lnTo>
                <a:lnTo>
                  <a:pt x="2435" y="3348"/>
                </a:lnTo>
                <a:lnTo>
                  <a:pt x="2434" y="3347"/>
                </a:lnTo>
                <a:lnTo>
                  <a:pt x="2434" y="3346"/>
                </a:lnTo>
                <a:lnTo>
                  <a:pt x="2435" y="3346"/>
                </a:lnTo>
                <a:lnTo>
                  <a:pt x="2435" y="3345"/>
                </a:lnTo>
                <a:lnTo>
                  <a:pt x="2435" y="3344"/>
                </a:lnTo>
                <a:lnTo>
                  <a:pt x="2436" y="3344"/>
                </a:lnTo>
                <a:lnTo>
                  <a:pt x="2436" y="3342"/>
                </a:lnTo>
                <a:lnTo>
                  <a:pt x="2435" y="3342"/>
                </a:lnTo>
                <a:lnTo>
                  <a:pt x="2436" y="3341"/>
                </a:lnTo>
                <a:lnTo>
                  <a:pt x="2438" y="3342"/>
                </a:lnTo>
                <a:lnTo>
                  <a:pt x="2439" y="3342"/>
                </a:lnTo>
                <a:lnTo>
                  <a:pt x="2440" y="3342"/>
                </a:lnTo>
                <a:lnTo>
                  <a:pt x="2441" y="3342"/>
                </a:lnTo>
                <a:lnTo>
                  <a:pt x="2443" y="3342"/>
                </a:lnTo>
                <a:lnTo>
                  <a:pt x="2444" y="3344"/>
                </a:lnTo>
                <a:lnTo>
                  <a:pt x="2445" y="3344"/>
                </a:lnTo>
                <a:lnTo>
                  <a:pt x="2446" y="3344"/>
                </a:lnTo>
                <a:lnTo>
                  <a:pt x="2448" y="3345"/>
                </a:lnTo>
                <a:lnTo>
                  <a:pt x="2448" y="3344"/>
                </a:lnTo>
                <a:lnTo>
                  <a:pt x="2449" y="3344"/>
                </a:lnTo>
                <a:lnTo>
                  <a:pt x="2451" y="3342"/>
                </a:lnTo>
                <a:lnTo>
                  <a:pt x="2452" y="3344"/>
                </a:lnTo>
                <a:lnTo>
                  <a:pt x="2454" y="3344"/>
                </a:lnTo>
                <a:lnTo>
                  <a:pt x="2454" y="3345"/>
                </a:lnTo>
                <a:lnTo>
                  <a:pt x="2455" y="3345"/>
                </a:lnTo>
                <a:lnTo>
                  <a:pt x="2455" y="3346"/>
                </a:lnTo>
                <a:lnTo>
                  <a:pt x="2456" y="3345"/>
                </a:lnTo>
                <a:lnTo>
                  <a:pt x="2457" y="3344"/>
                </a:lnTo>
                <a:lnTo>
                  <a:pt x="2459" y="3342"/>
                </a:lnTo>
                <a:lnTo>
                  <a:pt x="2460" y="3341"/>
                </a:lnTo>
                <a:lnTo>
                  <a:pt x="2460" y="3340"/>
                </a:lnTo>
                <a:lnTo>
                  <a:pt x="2461" y="3339"/>
                </a:lnTo>
                <a:lnTo>
                  <a:pt x="2462" y="3337"/>
                </a:lnTo>
                <a:lnTo>
                  <a:pt x="2464" y="3337"/>
                </a:lnTo>
                <a:lnTo>
                  <a:pt x="2465" y="3336"/>
                </a:lnTo>
                <a:lnTo>
                  <a:pt x="2465" y="3335"/>
                </a:lnTo>
                <a:lnTo>
                  <a:pt x="2464" y="3335"/>
                </a:lnTo>
                <a:lnTo>
                  <a:pt x="2464" y="3334"/>
                </a:lnTo>
                <a:lnTo>
                  <a:pt x="2462" y="3334"/>
                </a:lnTo>
                <a:lnTo>
                  <a:pt x="2462" y="3332"/>
                </a:lnTo>
                <a:lnTo>
                  <a:pt x="2461" y="3331"/>
                </a:lnTo>
                <a:lnTo>
                  <a:pt x="2460" y="3330"/>
                </a:lnTo>
                <a:lnTo>
                  <a:pt x="2459" y="3330"/>
                </a:lnTo>
                <a:lnTo>
                  <a:pt x="2459" y="3329"/>
                </a:lnTo>
                <a:lnTo>
                  <a:pt x="2457" y="3329"/>
                </a:lnTo>
                <a:lnTo>
                  <a:pt x="2457" y="3328"/>
                </a:lnTo>
                <a:lnTo>
                  <a:pt x="2457" y="3326"/>
                </a:lnTo>
                <a:lnTo>
                  <a:pt x="2459" y="3325"/>
                </a:lnTo>
                <a:lnTo>
                  <a:pt x="2460" y="3325"/>
                </a:lnTo>
                <a:lnTo>
                  <a:pt x="2461" y="3325"/>
                </a:lnTo>
                <a:lnTo>
                  <a:pt x="2461" y="3324"/>
                </a:lnTo>
                <a:lnTo>
                  <a:pt x="2460" y="3324"/>
                </a:lnTo>
                <a:lnTo>
                  <a:pt x="2459" y="3323"/>
                </a:lnTo>
                <a:lnTo>
                  <a:pt x="2459" y="3321"/>
                </a:lnTo>
                <a:lnTo>
                  <a:pt x="2459" y="3320"/>
                </a:lnTo>
                <a:lnTo>
                  <a:pt x="2459" y="3319"/>
                </a:lnTo>
                <a:lnTo>
                  <a:pt x="2459" y="3318"/>
                </a:lnTo>
                <a:lnTo>
                  <a:pt x="2459" y="3316"/>
                </a:lnTo>
                <a:lnTo>
                  <a:pt x="2459" y="3315"/>
                </a:lnTo>
                <a:lnTo>
                  <a:pt x="2459" y="3314"/>
                </a:lnTo>
                <a:lnTo>
                  <a:pt x="2459" y="3313"/>
                </a:lnTo>
                <a:lnTo>
                  <a:pt x="2459" y="3312"/>
                </a:lnTo>
                <a:lnTo>
                  <a:pt x="2459" y="3310"/>
                </a:lnTo>
                <a:lnTo>
                  <a:pt x="2460" y="3310"/>
                </a:lnTo>
                <a:lnTo>
                  <a:pt x="2460" y="3309"/>
                </a:lnTo>
                <a:lnTo>
                  <a:pt x="2461" y="3308"/>
                </a:lnTo>
                <a:lnTo>
                  <a:pt x="2461" y="3307"/>
                </a:lnTo>
                <a:lnTo>
                  <a:pt x="2462" y="3307"/>
                </a:lnTo>
                <a:lnTo>
                  <a:pt x="2462" y="3305"/>
                </a:lnTo>
                <a:lnTo>
                  <a:pt x="2462" y="3304"/>
                </a:lnTo>
                <a:lnTo>
                  <a:pt x="2462" y="3303"/>
                </a:lnTo>
                <a:lnTo>
                  <a:pt x="2464" y="3303"/>
                </a:lnTo>
                <a:lnTo>
                  <a:pt x="2464" y="3302"/>
                </a:lnTo>
                <a:lnTo>
                  <a:pt x="2465" y="3302"/>
                </a:lnTo>
                <a:lnTo>
                  <a:pt x="2466" y="3302"/>
                </a:lnTo>
                <a:lnTo>
                  <a:pt x="2466" y="3300"/>
                </a:lnTo>
                <a:lnTo>
                  <a:pt x="2465" y="3300"/>
                </a:lnTo>
                <a:lnTo>
                  <a:pt x="2465" y="3299"/>
                </a:lnTo>
                <a:lnTo>
                  <a:pt x="2466" y="3298"/>
                </a:lnTo>
                <a:lnTo>
                  <a:pt x="2467" y="3298"/>
                </a:lnTo>
                <a:lnTo>
                  <a:pt x="2468" y="3298"/>
                </a:lnTo>
                <a:lnTo>
                  <a:pt x="2470" y="3298"/>
                </a:lnTo>
                <a:lnTo>
                  <a:pt x="2470" y="3297"/>
                </a:lnTo>
                <a:lnTo>
                  <a:pt x="2470" y="3298"/>
                </a:lnTo>
                <a:lnTo>
                  <a:pt x="2471" y="3298"/>
                </a:lnTo>
                <a:lnTo>
                  <a:pt x="2471" y="3297"/>
                </a:lnTo>
                <a:lnTo>
                  <a:pt x="2472" y="3297"/>
                </a:lnTo>
                <a:lnTo>
                  <a:pt x="2473" y="3297"/>
                </a:lnTo>
                <a:lnTo>
                  <a:pt x="2475" y="3297"/>
                </a:lnTo>
                <a:lnTo>
                  <a:pt x="2476" y="3297"/>
                </a:lnTo>
                <a:lnTo>
                  <a:pt x="2477" y="3296"/>
                </a:lnTo>
                <a:lnTo>
                  <a:pt x="2478" y="3296"/>
                </a:lnTo>
                <a:lnTo>
                  <a:pt x="2480" y="3296"/>
                </a:lnTo>
                <a:lnTo>
                  <a:pt x="2481" y="3294"/>
                </a:lnTo>
                <a:lnTo>
                  <a:pt x="2481" y="3293"/>
                </a:lnTo>
                <a:lnTo>
                  <a:pt x="2482" y="3293"/>
                </a:lnTo>
                <a:lnTo>
                  <a:pt x="2483" y="3292"/>
                </a:lnTo>
                <a:lnTo>
                  <a:pt x="2484" y="3292"/>
                </a:lnTo>
                <a:lnTo>
                  <a:pt x="2486" y="3292"/>
                </a:lnTo>
                <a:lnTo>
                  <a:pt x="2487" y="3292"/>
                </a:lnTo>
                <a:lnTo>
                  <a:pt x="2488" y="3291"/>
                </a:lnTo>
                <a:lnTo>
                  <a:pt x="2488" y="3292"/>
                </a:lnTo>
                <a:lnTo>
                  <a:pt x="2489" y="3292"/>
                </a:lnTo>
                <a:lnTo>
                  <a:pt x="2491" y="3291"/>
                </a:lnTo>
                <a:lnTo>
                  <a:pt x="2492" y="3291"/>
                </a:lnTo>
                <a:lnTo>
                  <a:pt x="2493" y="3291"/>
                </a:lnTo>
                <a:lnTo>
                  <a:pt x="2494" y="3291"/>
                </a:lnTo>
                <a:lnTo>
                  <a:pt x="2494" y="3292"/>
                </a:lnTo>
                <a:lnTo>
                  <a:pt x="2496" y="3292"/>
                </a:lnTo>
                <a:lnTo>
                  <a:pt x="2497" y="3292"/>
                </a:lnTo>
                <a:lnTo>
                  <a:pt x="2498" y="3292"/>
                </a:lnTo>
                <a:lnTo>
                  <a:pt x="2499" y="3293"/>
                </a:lnTo>
                <a:lnTo>
                  <a:pt x="2500" y="3293"/>
                </a:lnTo>
                <a:lnTo>
                  <a:pt x="2502" y="3293"/>
                </a:lnTo>
                <a:lnTo>
                  <a:pt x="2503" y="3293"/>
                </a:lnTo>
                <a:lnTo>
                  <a:pt x="2504" y="3293"/>
                </a:lnTo>
                <a:lnTo>
                  <a:pt x="2505" y="3293"/>
                </a:lnTo>
                <a:lnTo>
                  <a:pt x="2507" y="3294"/>
                </a:lnTo>
                <a:lnTo>
                  <a:pt x="2507" y="3293"/>
                </a:lnTo>
                <a:lnTo>
                  <a:pt x="2507" y="3292"/>
                </a:lnTo>
                <a:lnTo>
                  <a:pt x="2508" y="3292"/>
                </a:lnTo>
                <a:lnTo>
                  <a:pt x="2509" y="3292"/>
                </a:lnTo>
                <a:lnTo>
                  <a:pt x="2510" y="3292"/>
                </a:lnTo>
                <a:lnTo>
                  <a:pt x="2512" y="3292"/>
                </a:lnTo>
                <a:lnTo>
                  <a:pt x="2513" y="3292"/>
                </a:lnTo>
                <a:lnTo>
                  <a:pt x="2513" y="3293"/>
                </a:lnTo>
                <a:lnTo>
                  <a:pt x="2512" y="3293"/>
                </a:lnTo>
                <a:lnTo>
                  <a:pt x="2510" y="3293"/>
                </a:lnTo>
                <a:lnTo>
                  <a:pt x="2510" y="3294"/>
                </a:lnTo>
                <a:lnTo>
                  <a:pt x="2509" y="3294"/>
                </a:lnTo>
                <a:lnTo>
                  <a:pt x="2510" y="3294"/>
                </a:lnTo>
                <a:lnTo>
                  <a:pt x="2510" y="3296"/>
                </a:lnTo>
                <a:lnTo>
                  <a:pt x="2510" y="3294"/>
                </a:lnTo>
                <a:lnTo>
                  <a:pt x="2512" y="3294"/>
                </a:lnTo>
                <a:lnTo>
                  <a:pt x="2512" y="3296"/>
                </a:lnTo>
                <a:lnTo>
                  <a:pt x="2512" y="3297"/>
                </a:lnTo>
                <a:lnTo>
                  <a:pt x="2513" y="3297"/>
                </a:lnTo>
                <a:lnTo>
                  <a:pt x="2514" y="3297"/>
                </a:lnTo>
                <a:lnTo>
                  <a:pt x="2514" y="3296"/>
                </a:lnTo>
                <a:lnTo>
                  <a:pt x="2515" y="3296"/>
                </a:lnTo>
                <a:lnTo>
                  <a:pt x="2515" y="3297"/>
                </a:lnTo>
                <a:lnTo>
                  <a:pt x="2514" y="3297"/>
                </a:lnTo>
                <a:lnTo>
                  <a:pt x="2513" y="3298"/>
                </a:lnTo>
                <a:lnTo>
                  <a:pt x="2512" y="3298"/>
                </a:lnTo>
                <a:lnTo>
                  <a:pt x="2510" y="3298"/>
                </a:lnTo>
                <a:lnTo>
                  <a:pt x="2509" y="3298"/>
                </a:lnTo>
                <a:lnTo>
                  <a:pt x="2508" y="3298"/>
                </a:lnTo>
                <a:lnTo>
                  <a:pt x="2507" y="3297"/>
                </a:lnTo>
                <a:lnTo>
                  <a:pt x="2505" y="3298"/>
                </a:lnTo>
                <a:lnTo>
                  <a:pt x="2507" y="3298"/>
                </a:lnTo>
                <a:lnTo>
                  <a:pt x="2508" y="3298"/>
                </a:lnTo>
                <a:lnTo>
                  <a:pt x="2509" y="3299"/>
                </a:lnTo>
                <a:lnTo>
                  <a:pt x="2510" y="3299"/>
                </a:lnTo>
                <a:lnTo>
                  <a:pt x="2512" y="3300"/>
                </a:lnTo>
                <a:lnTo>
                  <a:pt x="2513" y="3300"/>
                </a:lnTo>
                <a:lnTo>
                  <a:pt x="2514" y="3300"/>
                </a:lnTo>
                <a:lnTo>
                  <a:pt x="2515" y="3300"/>
                </a:lnTo>
                <a:lnTo>
                  <a:pt x="2518" y="3300"/>
                </a:lnTo>
                <a:lnTo>
                  <a:pt x="2519" y="3300"/>
                </a:lnTo>
                <a:lnTo>
                  <a:pt x="2520" y="3302"/>
                </a:lnTo>
                <a:lnTo>
                  <a:pt x="2521" y="3302"/>
                </a:lnTo>
                <a:lnTo>
                  <a:pt x="2523" y="3302"/>
                </a:lnTo>
                <a:lnTo>
                  <a:pt x="2523" y="3300"/>
                </a:lnTo>
                <a:lnTo>
                  <a:pt x="2524" y="3302"/>
                </a:lnTo>
                <a:lnTo>
                  <a:pt x="2525" y="3303"/>
                </a:lnTo>
                <a:lnTo>
                  <a:pt x="2526" y="3305"/>
                </a:lnTo>
                <a:lnTo>
                  <a:pt x="2526" y="3307"/>
                </a:lnTo>
                <a:lnTo>
                  <a:pt x="2528" y="3308"/>
                </a:lnTo>
                <a:lnTo>
                  <a:pt x="2528" y="3309"/>
                </a:lnTo>
                <a:lnTo>
                  <a:pt x="2529" y="3310"/>
                </a:lnTo>
                <a:lnTo>
                  <a:pt x="2529" y="3312"/>
                </a:lnTo>
                <a:lnTo>
                  <a:pt x="2529" y="3313"/>
                </a:lnTo>
                <a:lnTo>
                  <a:pt x="2530" y="3313"/>
                </a:lnTo>
                <a:lnTo>
                  <a:pt x="2530" y="3314"/>
                </a:lnTo>
                <a:lnTo>
                  <a:pt x="2531" y="3314"/>
                </a:lnTo>
                <a:lnTo>
                  <a:pt x="2531" y="3315"/>
                </a:lnTo>
                <a:lnTo>
                  <a:pt x="2531" y="3316"/>
                </a:lnTo>
                <a:lnTo>
                  <a:pt x="2530" y="3316"/>
                </a:lnTo>
                <a:lnTo>
                  <a:pt x="2530" y="3318"/>
                </a:lnTo>
                <a:lnTo>
                  <a:pt x="2529" y="3318"/>
                </a:lnTo>
                <a:lnTo>
                  <a:pt x="2528" y="3318"/>
                </a:lnTo>
                <a:lnTo>
                  <a:pt x="2528" y="3319"/>
                </a:lnTo>
                <a:lnTo>
                  <a:pt x="2529" y="3319"/>
                </a:lnTo>
                <a:lnTo>
                  <a:pt x="2529" y="3320"/>
                </a:lnTo>
                <a:lnTo>
                  <a:pt x="2529" y="3321"/>
                </a:lnTo>
                <a:lnTo>
                  <a:pt x="2529" y="3320"/>
                </a:lnTo>
                <a:lnTo>
                  <a:pt x="2528" y="3320"/>
                </a:lnTo>
                <a:lnTo>
                  <a:pt x="2528" y="3321"/>
                </a:lnTo>
                <a:lnTo>
                  <a:pt x="2526" y="3321"/>
                </a:lnTo>
                <a:lnTo>
                  <a:pt x="2525" y="3323"/>
                </a:lnTo>
                <a:lnTo>
                  <a:pt x="2526" y="3323"/>
                </a:lnTo>
                <a:lnTo>
                  <a:pt x="2525" y="3323"/>
                </a:lnTo>
                <a:lnTo>
                  <a:pt x="2525" y="3324"/>
                </a:lnTo>
                <a:lnTo>
                  <a:pt x="2524" y="3324"/>
                </a:lnTo>
                <a:lnTo>
                  <a:pt x="2523" y="3324"/>
                </a:lnTo>
                <a:lnTo>
                  <a:pt x="2521" y="3324"/>
                </a:lnTo>
                <a:lnTo>
                  <a:pt x="2521" y="3325"/>
                </a:lnTo>
                <a:lnTo>
                  <a:pt x="2520" y="3325"/>
                </a:lnTo>
                <a:lnTo>
                  <a:pt x="2519" y="3325"/>
                </a:lnTo>
                <a:lnTo>
                  <a:pt x="2519" y="3326"/>
                </a:lnTo>
                <a:lnTo>
                  <a:pt x="2518" y="3326"/>
                </a:lnTo>
                <a:lnTo>
                  <a:pt x="2516" y="3326"/>
                </a:lnTo>
                <a:lnTo>
                  <a:pt x="2516" y="3328"/>
                </a:lnTo>
                <a:lnTo>
                  <a:pt x="2515" y="3328"/>
                </a:lnTo>
                <a:lnTo>
                  <a:pt x="2514" y="3328"/>
                </a:lnTo>
                <a:lnTo>
                  <a:pt x="2514" y="3329"/>
                </a:lnTo>
                <a:lnTo>
                  <a:pt x="2513" y="3329"/>
                </a:lnTo>
                <a:lnTo>
                  <a:pt x="2512" y="3329"/>
                </a:lnTo>
                <a:lnTo>
                  <a:pt x="2512" y="3330"/>
                </a:lnTo>
                <a:lnTo>
                  <a:pt x="2510" y="3330"/>
                </a:lnTo>
                <a:lnTo>
                  <a:pt x="2512" y="3330"/>
                </a:lnTo>
                <a:lnTo>
                  <a:pt x="2513" y="3330"/>
                </a:lnTo>
                <a:lnTo>
                  <a:pt x="2513" y="3331"/>
                </a:lnTo>
                <a:lnTo>
                  <a:pt x="2514" y="3331"/>
                </a:lnTo>
                <a:lnTo>
                  <a:pt x="2514" y="3332"/>
                </a:lnTo>
                <a:lnTo>
                  <a:pt x="2513" y="3332"/>
                </a:lnTo>
                <a:lnTo>
                  <a:pt x="2512" y="3332"/>
                </a:lnTo>
                <a:lnTo>
                  <a:pt x="2512" y="3334"/>
                </a:lnTo>
                <a:lnTo>
                  <a:pt x="2510" y="3334"/>
                </a:lnTo>
                <a:lnTo>
                  <a:pt x="2509" y="3335"/>
                </a:lnTo>
                <a:lnTo>
                  <a:pt x="2509" y="3336"/>
                </a:lnTo>
                <a:lnTo>
                  <a:pt x="2509" y="3337"/>
                </a:lnTo>
                <a:lnTo>
                  <a:pt x="2509" y="3339"/>
                </a:lnTo>
                <a:lnTo>
                  <a:pt x="2510" y="3340"/>
                </a:lnTo>
                <a:lnTo>
                  <a:pt x="2512" y="3340"/>
                </a:lnTo>
                <a:lnTo>
                  <a:pt x="2513" y="3340"/>
                </a:lnTo>
                <a:lnTo>
                  <a:pt x="2513" y="3341"/>
                </a:lnTo>
                <a:lnTo>
                  <a:pt x="2513" y="3342"/>
                </a:lnTo>
                <a:lnTo>
                  <a:pt x="2512" y="3344"/>
                </a:lnTo>
                <a:lnTo>
                  <a:pt x="2512" y="3345"/>
                </a:lnTo>
                <a:lnTo>
                  <a:pt x="2513" y="3345"/>
                </a:lnTo>
                <a:lnTo>
                  <a:pt x="2513" y="3346"/>
                </a:lnTo>
                <a:lnTo>
                  <a:pt x="2514" y="3346"/>
                </a:lnTo>
                <a:lnTo>
                  <a:pt x="2513" y="3347"/>
                </a:lnTo>
                <a:lnTo>
                  <a:pt x="2513" y="3348"/>
                </a:lnTo>
                <a:lnTo>
                  <a:pt x="2512" y="3348"/>
                </a:lnTo>
                <a:lnTo>
                  <a:pt x="2512" y="3350"/>
                </a:lnTo>
                <a:lnTo>
                  <a:pt x="2510" y="3351"/>
                </a:lnTo>
                <a:lnTo>
                  <a:pt x="2509" y="3351"/>
                </a:lnTo>
                <a:lnTo>
                  <a:pt x="2508" y="3352"/>
                </a:lnTo>
                <a:lnTo>
                  <a:pt x="2507" y="3353"/>
                </a:lnTo>
                <a:lnTo>
                  <a:pt x="2505" y="3355"/>
                </a:lnTo>
                <a:lnTo>
                  <a:pt x="2505" y="3356"/>
                </a:lnTo>
                <a:lnTo>
                  <a:pt x="2504" y="3356"/>
                </a:lnTo>
                <a:lnTo>
                  <a:pt x="2503" y="3357"/>
                </a:lnTo>
                <a:lnTo>
                  <a:pt x="2503" y="3358"/>
                </a:lnTo>
                <a:lnTo>
                  <a:pt x="2502" y="3360"/>
                </a:lnTo>
                <a:lnTo>
                  <a:pt x="2502" y="3361"/>
                </a:lnTo>
                <a:lnTo>
                  <a:pt x="2500" y="3362"/>
                </a:lnTo>
                <a:lnTo>
                  <a:pt x="2500" y="3366"/>
                </a:lnTo>
                <a:lnTo>
                  <a:pt x="2502" y="3367"/>
                </a:lnTo>
                <a:lnTo>
                  <a:pt x="2502" y="3368"/>
                </a:lnTo>
                <a:lnTo>
                  <a:pt x="2503" y="3368"/>
                </a:lnTo>
                <a:lnTo>
                  <a:pt x="2504" y="3369"/>
                </a:lnTo>
                <a:lnTo>
                  <a:pt x="2505" y="3371"/>
                </a:lnTo>
                <a:lnTo>
                  <a:pt x="2505" y="3372"/>
                </a:lnTo>
                <a:lnTo>
                  <a:pt x="2504" y="3373"/>
                </a:lnTo>
                <a:lnTo>
                  <a:pt x="2504" y="3374"/>
                </a:lnTo>
                <a:lnTo>
                  <a:pt x="2504" y="3376"/>
                </a:lnTo>
                <a:lnTo>
                  <a:pt x="2504" y="3377"/>
                </a:lnTo>
                <a:lnTo>
                  <a:pt x="2504" y="3378"/>
                </a:lnTo>
                <a:lnTo>
                  <a:pt x="2504" y="3379"/>
                </a:lnTo>
                <a:lnTo>
                  <a:pt x="2504" y="3380"/>
                </a:lnTo>
                <a:lnTo>
                  <a:pt x="2504" y="3382"/>
                </a:lnTo>
                <a:lnTo>
                  <a:pt x="2503" y="3383"/>
                </a:lnTo>
                <a:lnTo>
                  <a:pt x="2503" y="3384"/>
                </a:lnTo>
                <a:lnTo>
                  <a:pt x="2503" y="3385"/>
                </a:lnTo>
                <a:lnTo>
                  <a:pt x="2502" y="3385"/>
                </a:lnTo>
                <a:lnTo>
                  <a:pt x="2502" y="3387"/>
                </a:lnTo>
                <a:lnTo>
                  <a:pt x="2502" y="3388"/>
                </a:lnTo>
                <a:lnTo>
                  <a:pt x="2502" y="3389"/>
                </a:lnTo>
                <a:lnTo>
                  <a:pt x="2502" y="3390"/>
                </a:lnTo>
                <a:lnTo>
                  <a:pt x="2500" y="3392"/>
                </a:lnTo>
                <a:lnTo>
                  <a:pt x="2500" y="3394"/>
                </a:lnTo>
                <a:lnTo>
                  <a:pt x="2499" y="3395"/>
                </a:lnTo>
                <a:lnTo>
                  <a:pt x="2499" y="3396"/>
                </a:lnTo>
                <a:lnTo>
                  <a:pt x="2499" y="3398"/>
                </a:lnTo>
                <a:lnTo>
                  <a:pt x="2499" y="3399"/>
                </a:lnTo>
                <a:lnTo>
                  <a:pt x="2498" y="3399"/>
                </a:lnTo>
                <a:lnTo>
                  <a:pt x="2498" y="3400"/>
                </a:lnTo>
                <a:lnTo>
                  <a:pt x="2498" y="3399"/>
                </a:lnTo>
                <a:lnTo>
                  <a:pt x="2498" y="3398"/>
                </a:lnTo>
                <a:lnTo>
                  <a:pt x="2497" y="3399"/>
                </a:lnTo>
                <a:lnTo>
                  <a:pt x="2496" y="3400"/>
                </a:lnTo>
                <a:lnTo>
                  <a:pt x="2494" y="3400"/>
                </a:lnTo>
                <a:lnTo>
                  <a:pt x="2496" y="3399"/>
                </a:lnTo>
                <a:lnTo>
                  <a:pt x="2494" y="3398"/>
                </a:lnTo>
                <a:lnTo>
                  <a:pt x="2493" y="3398"/>
                </a:lnTo>
                <a:lnTo>
                  <a:pt x="2493" y="3396"/>
                </a:lnTo>
                <a:lnTo>
                  <a:pt x="2492" y="3398"/>
                </a:lnTo>
                <a:lnTo>
                  <a:pt x="2492" y="3396"/>
                </a:lnTo>
                <a:lnTo>
                  <a:pt x="2491" y="3396"/>
                </a:lnTo>
                <a:lnTo>
                  <a:pt x="2489" y="3396"/>
                </a:lnTo>
                <a:lnTo>
                  <a:pt x="2489" y="3398"/>
                </a:lnTo>
                <a:lnTo>
                  <a:pt x="2491" y="3398"/>
                </a:lnTo>
                <a:lnTo>
                  <a:pt x="2489" y="3398"/>
                </a:lnTo>
                <a:lnTo>
                  <a:pt x="2489" y="3399"/>
                </a:lnTo>
                <a:lnTo>
                  <a:pt x="2488" y="3398"/>
                </a:lnTo>
                <a:lnTo>
                  <a:pt x="2487" y="3398"/>
                </a:lnTo>
                <a:lnTo>
                  <a:pt x="2486" y="3396"/>
                </a:lnTo>
                <a:lnTo>
                  <a:pt x="2484" y="3396"/>
                </a:lnTo>
                <a:lnTo>
                  <a:pt x="2484" y="3398"/>
                </a:lnTo>
                <a:lnTo>
                  <a:pt x="2484" y="3399"/>
                </a:lnTo>
                <a:lnTo>
                  <a:pt x="2483" y="3400"/>
                </a:lnTo>
                <a:lnTo>
                  <a:pt x="2482" y="3401"/>
                </a:lnTo>
                <a:lnTo>
                  <a:pt x="2481" y="3401"/>
                </a:lnTo>
                <a:lnTo>
                  <a:pt x="2480" y="3403"/>
                </a:lnTo>
                <a:lnTo>
                  <a:pt x="2478" y="3403"/>
                </a:lnTo>
                <a:lnTo>
                  <a:pt x="2477" y="3403"/>
                </a:lnTo>
                <a:lnTo>
                  <a:pt x="2476" y="3403"/>
                </a:lnTo>
                <a:lnTo>
                  <a:pt x="2475" y="3403"/>
                </a:lnTo>
                <a:lnTo>
                  <a:pt x="2473" y="3403"/>
                </a:lnTo>
                <a:lnTo>
                  <a:pt x="2472" y="3401"/>
                </a:lnTo>
                <a:close/>
                <a:moveTo>
                  <a:pt x="2484" y="3260"/>
                </a:moveTo>
                <a:lnTo>
                  <a:pt x="2483" y="3260"/>
                </a:lnTo>
                <a:lnTo>
                  <a:pt x="2483" y="3259"/>
                </a:lnTo>
                <a:lnTo>
                  <a:pt x="2484" y="3259"/>
                </a:lnTo>
                <a:lnTo>
                  <a:pt x="2483" y="3259"/>
                </a:lnTo>
                <a:lnTo>
                  <a:pt x="2483" y="3257"/>
                </a:lnTo>
                <a:lnTo>
                  <a:pt x="2482" y="3257"/>
                </a:lnTo>
                <a:lnTo>
                  <a:pt x="2482" y="3256"/>
                </a:lnTo>
                <a:lnTo>
                  <a:pt x="2481" y="3255"/>
                </a:lnTo>
                <a:lnTo>
                  <a:pt x="2480" y="3255"/>
                </a:lnTo>
                <a:lnTo>
                  <a:pt x="2480" y="3254"/>
                </a:lnTo>
                <a:lnTo>
                  <a:pt x="2481" y="3254"/>
                </a:lnTo>
                <a:lnTo>
                  <a:pt x="2482" y="3255"/>
                </a:lnTo>
                <a:lnTo>
                  <a:pt x="2483" y="3255"/>
                </a:lnTo>
                <a:lnTo>
                  <a:pt x="2484" y="3256"/>
                </a:lnTo>
                <a:lnTo>
                  <a:pt x="2486" y="3256"/>
                </a:lnTo>
                <a:lnTo>
                  <a:pt x="2486" y="3257"/>
                </a:lnTo>
                <a:lnTo>
                  <a:pt x="2487" y="3259"/>
                </a:lnTo>
                <a:lnTo>
                  <a:pt x="2487" y="3260"/>
                </a:lnTo>
                <a:lnTo>
                  <a:pt x="2486" y="3260"/>
                </a:lnTo>
                <a:lnTo>
                  <a:pt x="2484" y="3260"/>
                </a:lnTo>
                <a:close/>
                <a:moveTo>
                  <a:pt x="2520" y="3251"/>
                </a:moveTo>
                <a:lnTo>
                  <a:pt x="2519" y="3250"/>
                </a:lnTo>
                <a:lnTo>
                  <a:pt x="2518" y="3250"/>
                </a:lnTo>
                <a:lnTo>
                  <a:pt x="2516" y="3250"/>
                </a:lnTo>
                <a:lnTo>
                  <a:pt x="2516" y="3249"/>
                </a:lnTo>
                <a:lnTo>
                  <a:pt x="2515" y="3249"/>
                </a:lnTo>
                <a:lnTo>
                  <a:pt x="2516" y="3249"/>
                </a:lnTo>
                <a:lnTo>
                  <a:pt x="2516" y="3248"/>
                </a:lnTo>
                <a:lnTo>
                  <a:pt x="2518" y="3246"/>
                </a:lnTo>
                <a:lnTo>
                  <a:pt x="2519" y="3246"/>
                </a:lnTo>
                <a:lnTo>
                  <a:pt x="2519" y="3245"/>
                </a:lnTo>
                <a:lnTo>
                  <a:pt x="2519" y="3244"/>
                </a:lnTo>
                <a:lnTo>
                  <a:pt x="2519" y="3243"/>
                </a:lnTo>
                <a:lnTo>
                  <a:pt x="2519" y="3241"/>
                </a:lnTo>
                <a:lnTo>
                  <a:pt x="2520" y="3241"/>
                </a:lnTo>
                <a:lnTo>
                  <a:pt x="2519" y="3240"/>
                </a:lnTo>
                <a:lnTo>
                  <a:pt x="2519" y="3239"/>
                </a:lnTo>
                <a:lnTo>
                  <a:pt x="2518" y="3238"/>
                </a:lnTo>
                <a:lnTo>
                  <a:pt x="2516" y="3236"/>
                </a:lnTo>
                <a:lnTo>
                  <a:pt x="2515" y="3236"/>
                </a:lnTo>
                <a:lnTo>
                  <a:pt x="2515" y="3235"/>
                </a:lnTo>
                <a:lnTo>
                  <a:pt x="2516" y="3235"/>
                </a:lnTo>
                <a:lnTo>
                  <a:pt x="2518" y="3235"/>
                </a:lnTo>
                <a:lnTo>
                  <a:pt x="2519" y="3236"/>
                </a:lnTo>
                <a:lnTo>
                  <a:pt x="2520" y="3236"/>
                </a:lnTo>
                <a:lnTo>
                  <a:pt x="2519" y="3236"/>
                </a:lnTo>
                <a:lnTo>
                  <a:pt x="2519" y="3235"/>
                </a:lnTo>
                <a:lnTo>
                  <a:pt x="2520" y="3235"/>
                </a:lnTo>
                <a:lnTo>
                  <a:pt x="2520" y="3234"/>
                </a:lnTo>
                <a:lnTo>
                  <a:pt x="2521" y="3235"/>
                </a:lnTo>
                <a:lnTo>
                  <a:pt x="2523" y="3235"/>
                </a:lnTo>
                <a:lnTo>
                  <a:pt x="2523" y="3236"/>
                </a:lnTo>
                <a:lnTo>
                  <a:pt x="2524" y="3236"/>
                </a:lnTo>
                <a:lnTo>
                  <a:pt x="2524" y="3235"/>
                </a:lnTo>
                <a:lnTo>
                  <a:pt x="2524" y="3234"/>
                </a:lnTo>
                <a:lnTo>
                  <a:pt x="2524" y="3233"/>
                </a:lnTo>
                <a:lnTo>
                  <a:pt x="2524" y="3232"/>
                </a:lnTo>
                <a:lnTo>
                  <a:pt x="2525" y="3232"/>
                </a:lnTo>
                <a:lnTo>
                  <a:pt x="2526" y="3232"/>
                </a:lnTo>
                <a:lnTo>
                  <a:pt x="2526" y="3230"/>
                </a:lnTo>
                <a:lnTo>
                  <a:pt x="2528" y="3230"/>
                </a:lnTo>
                <a:lnTo>
                  <a:pt x="2528" y="3232"/>
                </a:lnTo>
                <a:lnTo>
                  <a:pt x="2529" y="3232"/>
                </a:lnTo>
                <a:lnTo>
                  <a:pt x="2529" y="3233"/>
                </a:lnTo>
                <a:lnTo>
                  <a:pt x="2530" y="3233"/>
                </a:lnTo>
                <a:lnTo>
                  <a:pt x="2530" y="3234"/>
                </a:lnTo>
                <a:lnTo>
                  <a:pt x="2529" y="3235"/>
                </a:lnTo>
                <a:lnTo>
                  <a:pt x="2529" y="3236"/>
                </a:lnTo>
                <a:lnTo>
                  <a:pt x="2529" y="3238"/>
                </a:lnTo>
                <a:lnTo>
                  <a:pt x="2530" y="3239"/>
                </a:lnTo>
                <a:lnTo>
                  <a:pt x="2531" y="3240"/>
                </a:lnTo>
                <a:lnTo>
                  <a:pt x="2532" y="3241"/>
                </a:lnTo>
                <a:lnTo>
                  <a:pt x="2532" y="3243"/>
                </a:lnTo>
                <a:lnTo>
                  <a:pt x="2532" y="3244"/>
                </a:lnTo>
                <a:lnTo>
                  <a:pt x="2532" y="3245"/>
                </a:lnTo>
                <a:lnTo>
                  <a:pt x="2532" y="3246"/>
                </a:lnTo>
                <a:lnTo>
                  <a:pt x="2532" y="3248"/>
                </a:lnTo>
                <a:lnTo>
                  <a:pt x="2532" y="3249"/>
                </a:lnTo>
                <a:lnTo>
                  <a:pt x="2531" y="3249"/>
                </a:lnTo>
                <a:lnTo>
                  <a:pt x="2530" y="3250"/>
                </a:lnTo>
                <a:lnTo>
                  <a:pt x="2529" y="3250"/>
                </a:lnTo>
                <a:lnTo>
                  <a:pt x="2528" y="3250"/>
                </a:lnTo>
                <a:lnTo>
                  <a:pt x="2526" y="3251"/>
                </a:lnTo>
                <a:lnTo>
                  <a:pt x="2525" y="3251"/>
                </a:lnTo>
                <a:lnTo>
                  <a:pt x="2524" y="3252"/>
                </a:lnTo>
                <a:lnTo>
                  <a:pt x="2523" y="3252"/>
                </a:lnTo>
                <a:lnTo>
                  <a:pt x="2521" y="3252"/>
                </a:lnTo>
                <a:lnTo>
                  <a:pt x="2520" y="3252"/>
                </a:lnTo>
                <a:lnTo>
                  <a:pt x="2520" y="3251"/>
                </a:lnTo>
                <a:close/>
                <a:moveTo>
                  <a:pt x="2525" y="3218"/>
                </a:moveTo>
                <a:lnTo>
                  <a:pt x="2524" y="3218"/>
                </a:lnTo>
                <a:lnTo>
                  <a:pt x="2523" y="3218"/>
                </a:lnTo>
                <a:lnTo>
                  <a:pt x="2521" y="3218"/>
                </a:lnTo>
                <a:lnTo>
                  <a:pt x="2520" y="3218"/>
                </a:lnTo>
                <a:lnTo>
                  <a:pt x="2519" y="3217"/>
                </a:lnTo>
                <a:lnTo>
                  <a:pt x="2518" y="3217"/>
                </a:lnTo>
                <a:lnTo>
                  <a:pt x="2516" y="3217"/>
                </a:lnTo>
                <a:lnTo>
                  <a:pt x="2515" y="3217"/>
                </a:lnTo>
                <a:lnTo>
                  <a:pt x="2515" y="3216"/>
                </a:lnTo>
                <a:lnTo>
                  <a:pt x="2515" y="3214"/>
                </a:lnTo>
                <a:lnTo>
                  <a:pt x="2516" y="3213"/>
                </a:lnTo>
                <a:lnTo>
                  <a:pt x="2518" y="3213"/>
                </a:lnTo>
                <a:lnTo>
                  <a:pt x="2518" y="3212"/>
                </a:lnTo>
                <a:lnTo>
                  <a:pt x="2519" y="3211"/>
                </a:lnTo>
                <a:lnTo>
                  <a:pt x="2520" y="3212"/>
                </a:lnTo>
                <a:lnTo>
                  <a:pt x="2523" y="3212"/>
                </a:lnTo>
                <a:lnTo>
                  <a:pt x="2524" y="3212"/>
                </a:lnTo>
                <a:lnTo>
                  <a:pt x="2525" y="3211"/>
                </a:lnTo>
                <a:lnTo>
                  <a:pt x="2526" y="3211"/>
                </a:lnTo>
                <a:lnTo>
                  <a:pt x="2526" y="3212"/>
                </a:lnTo>
                <a:lnTo>
                  <a:pt x="2528" y="3212"/>
                </a:lnTo>
                <a:lnTo>
                  <a:pt x="2529" y="3212"/>
                </a:lnTo>
                <a:lnTo>
                  <a:pt x="2530" y="3212"/>
                </a:lnTo>
                <a:lnTo>
                  <a:pt x="2531" y="3211"/>
                </a:lnTo>
                <a:lnTo>
                  <a:pt x="2532" y="3211"/>
                </a:lnTo>
                <a:lnTo>
                  <a:pt x="2532" y="3209"/>
                </a:lnTo>
                <a:lnTo>
                  <a:pt x="2534" y="3209"/>
                </a:lnTo>
                <a:lnTo>
                  <a:pt x="2535" y="3209"/>
                </a:lnTo>
                <a:lnTo>
                  <a:pt x="2535" y="3211"/>
                </a:lnTo>
                <a:lnTo>
                  <a:pt x="2536" y="3211"/>
                </a:lnTo>
                <a:lnTo>
                  <a:pt x="2536" y="3212"/>
                </a:lnTo>
                <a:lnTo>
                  <a:pt x="2535" y="3212"/>
                </a:lnTo>
                <a:lnTo>
                  <a:pt x="2534" y="3212"/>
                </a:lnTo>
                <a:lnTo>
                  <a:pt x="2534" y="3213"/>
                </a:lnTo>
                <a:lnTo>
                  <a:pt x="2532" y="3213"/>
                </a:lnTo>
                <a:lnTo>
                  <a:pt x="2531" y="3213"/>
                </a:lnTo>
                <a:lnTo>
                  <a:pt x="2531" y="3214"/>
                </a:lnTo>
                <a:lnTo>
                  <a:pt x="2530" y="3214"/>
                </a:lnTo>
                <a:lnTo>
                  <a:pt x="2531" y="3214"/>
                </a:lnTo>
                <a:lnTo>
                  <a:pt x="2531" y="3216"/>
                </a:lnTo>
                <a:lnTo>
                  <a:pt x="2532" y="3216"/>
                </a:lnTo>
                <a:lnTo>
                  <a:pt x="2532" y="3217"/>
                </a:lnTo>
                <a:lnTo>
                  <a:pt x="2532" y="3218"/>
                </a:lnTo>
                <a:lnTo>
                  <a:pt x="2531" y="3219"/>
                </a:lnTo>
                <a:lnTo>
                  <a:pt x="2531" y="3218"/>
                </a:lnTo>
                <a:lnTo>
                  <a:pt x="2530" y="3218"/>
                </a:lnTo>
                <a:lnTo>
                  <a:pt x="2530" y="3219"/>
                </a:lnTo>
                <a:lnTo>
                  <a:pt x="2530" y="3220"/>
                </a:lnTo>
                <a:lnTo>
                  <a:pt x="2529" y="3220"/>
                </a:lnTo>
                <a:lnTo>
                  <a:pt x="2528" y="3220"/>
                </a:lnTo>
                <a:lnTo>
                  <a:pt x="2528" y="3219"/>
                </a:lnTo>
                <a:lnTo>
                  <a:pt x="2528" y="3220"/>
                </a:lnTo>
                <a:lnTo>
                  <a:pt x="2526" y="3220"/>
                </a:lnTo>
                <a:lnTo>
                  <a:pt x="2525" y="3219"/>
                </a:lnTo>
                <a:lnTo>
                  <a:pt x="2525" y="3218"/>
                </a:lnTo>
                <a:close/>
                <a:moveTo>
                  <a:pt x="2536" y="3208"/>
                </a:moveTo>
                <a:lnTo>
                  <a:pt x="2537" y="3208"/>
                </a:lnTo>
                <a:lnTo>
                  <a:pt x="2536" y="3209"/>
                </a:lnTo>
                <a:lnTo>
                  <a:pt x="2536" y="3208"/>
                </a:lnTo>
                <a:close/>
                <a:moveTo>
                  <a:pt x="2541" y="3203"/>
                </a:moveTo>
                <a:lnTo>
                  <a:pt x="2542" y="3202"/>
                </a:lnTo>
                <a:lnTo>
                  <a:pt x="2541" y="3202"/>
                </a:lnTo>
                <a:lnTo>
                  <a:pt x="2541" y="3201"/>
                </a:lnTo>
                <a:lnTo>
                  <a:pt x="2542" y="3201"/>
                </a:lnTo>
                <a:lnTo>
                  <a:pt x="2541" y="3201"/>
                </a:lnTo>
                <a:lnTo>
                  <a:pt x="2541" y="3199"/>
                </a:lnTo>
                <a:lnTo>
                  <a:pt x="2540" y="3199"/>
                </a:lnTo>
                <a:lnTo>
                  <a:pt x="2540" y="3198"/>
                </a:lnTo>
                <a:lnTo>
                  <a:pt x="2541" y="3198"/>
                </a:lnTo>
                <a:lnTo>
                  <a:pt x="2541" y="3197"/>
                </a:lnTo>
                <a:lnTo>
                  <a:pt x="2542" y="3197"/>
                </a:lnTo>
                <a:lnTo>
                  <a:pt x="2544" y="3197"/>
                </a:lnTo>
                <a:lnTo>
                  <a:pt x="2545" y="3197"/>
                </a:lnTo>
                <a:lnTo>
                  <a:pt x="2546" y="3196"/>
                </a:lnTo>
                <a:lnTo>
                  <a:pt x="2546" y="3197"/>
                </a:lnTo>
                <a:lnTo>
                  <a:pt x="2547" y="3197"/>
                </a:lnTo>
                <a:lnTo>
                  <a:pt x="2548" y="3197"/>
                </a:lnTo>
                <a:lnTo>
                  <a:pt x="2547" y="3198"/>
                </a:lnTo>
                <a:lnTo>
                  <a:pt x="2546" y="3198"/>
                </a:lnTo>
                <a:lnTo>
                  <a:pt x="2545" y="3198"/>
                </a:lnTo>
                <a:lnTo>
                  <a:pt x="2545" y="3199"/>
                </a:lnTo>
                <a:lnTo>
                  <a:pt x="2545" y="3201"/>
                </a:lnTo>
                <a:lnTo>
                  <a:pt x="2544" y="3202"/>
                </a:lnTo>
                <a:lnTo>
                  <a:pt x="2542" y="3203"/>
                </a:lnTo>
                <a:lnTo>
                  <a:pt x="2542" y="3204"/>
                </a:lnTo>
                <a:lnTo>
                  <a:pt x="2541" y="3204"/>
                </a:lnTo>
                <a:lnTo>
                  <a:pt x="2541" y="3206"/>
                </a:lnTo>
                <a:lnTo>
                  <a:pt x="2540" y="3204"/>
                </a:lnTo>
                <a:lnTo>
                  <a:pt x="2541" y="3203"/>
                </a:lnTo>
                <a:close/>
                <a:moveTo>
                  <a:pt x="2556" y="3181"/>
                </a:moveTo>
                <a:lnTo>
                  <a:pt x="2556" y="3180"/>
                </a:lnTo>
                <a:lnTo>
                  <a:pt x="2555" y="3180"/>
                </a:lnTo>
                <a:lnTo>
                  <a:pt x="2555" y="3179"/>
                </a:lnTo>
                <a:lnTo>
                  <a:pt x="2555" y="3177"/>
                </a:lnTo>
                <a:lnTo>
                  <a:pt x="2555" y="3179"/>
                </a:lnTo>
                <a:lnTo>
                  <a:pt x="2556" y="3177"/>
                </a:lnTo>
                <a:lnTo>
                  <a:pt x="2557" y="3176"/>
                </a:lnTo>
                <a:lnTo>
                  <a:pt x="2558" y="3176"/>
                </a:lnTo>
                <a:lnTo>
                  <a:pt x="2558" y="3177"/>
                </a:lnTo>
                <a:lnTo>
                  <a:pt x="2557" y="3179"/>
                </a:lnTo>
                <a:lnTo>
                  <a:pt x="2558" y="3179"/>
                </a:lnTo>
                <a:lnTo>
                  <a:pt x="2558" y="3180"/>
                </a:lnTo>
                <a:lnTo>
                  <a:pt x="2558" y="3181"/>
                </a:lnTo>
                <a:lnTo>
                  <a:pt x="2557" y="3181"/>
                </a:lnTo>
                <a:lnTo>
                  <a:pt x="2556" y="3181"/>
                </a:lnTo>
                <a:close/>
                <a:moveTo>
                  <a:pt x="2556" y="3169"/>
                </a:moveTo>
                <a:lnTo>
                  <a:pt x="2555" y="3169"/>
                </a:lnTo>
                <a:lnTo>
                  <a:pt x="2555" y="3167"/>
                </a:lnTo>
                <a:lnTo>
                  <a:pt x="2553" y="3167"/>
                </a:lnTo>
                <a:lnTo>
                  <a:pt x="2552" y="3167"/>
                </a:lnTo>
                <a:lnTo>
                  <a:pt x="2551" y="3167"/>
                </a:lnTo>
                <a:lnTo>
                  <a:pt x="2550" y="3166"/>
                </a:lnTo>
                <a:lnTo>
                  <a:pt x="2548" y="3166"/>
                </a:lnTo>
                <a:lnTo>
                  <a:pt x="2550" y="3165"/>
                </a:lnTo>
                <a:lnTo>
                  <a:pt x="2550" y="3164"/>
                </a:lnTo>
                <a:lnTo>
                  <a:pt x="2548" y="3163"/>
                </a:lnTo>
                <a:lnTo>
                  <a:pt x="2550" y="3163"/>
                </a:lnTo>
                <a:lnTo>
                  <a:pt x="2550" y="3161"/>
                </a:lnTo>
                <a:lnTo>
                  <a:pt x="2551" y="3161"/>
                </a:lnTo>
                <a:lnTo>
                  <a:pt x="2551" y="3160"/>
                </a:lnTo>
                <a:lnTo>
                  <a:pt x="2552" y="3159"/>
                </a:lnTo>
                <a:lnTo>
                  <a:pt x="2553" y="3159"/>
                </a:lnTo>
                <a:lnTo>
                  <a:pt x="2553" y="3160"/>
                </a:lnTo>
                <a:lnTo>
                  <a:pt x="2555" y="3161"/>
                </a:lnTo>
                <a:lnTo>
                  <a:pt x="2556" y="3163"/>
                </a:lnTo>
                <a:lnTo>
                  <a:pt x="2557" y="3163"/>
                </a:lnTo>
                <a:lnTo>
                  <a:pt x="2557" y="3164"/>
                </a:lnTo>
                <a:lnTo>
                  <a:pt x="2558" y="3164"/>
                </a:lnTo>
                <a:lnTo>
                  <a:pt x="2560" y="3164"/>
                </a:lnTo>
                <a:lnTo>
                  <a:pt x="2560" y="3165"/>
                </a:lnTo>
                <a:lnTo>
                  <a:pt x="2560" y="3166"/>
                </a:lnTo>
                <a:lnTo>
                  <a:pt x="2558" y="3167"/>
                </a:lnTo>
                <a:lnTo>
                  <a:pt x="2557" y="3169"/>
                </a:lnTo>
                <a:lnTo>
                  <a:pt x="2558" y="3169"/>
                </a:lnTo>
                <a:lnTo>
                  <a:pt x="2558" y="3170"/>
                </a:lnTo>
                <a:lnTo>
                  <a:pt x="2557" y="3170"/>
                </a:lnTo>
                <a:lnTo>
                  <a:pt x="2556" y="3170"/>
                </a:lnTo>
                <a:lnTo>
                  <a:pt x="2556" y="3169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2AD6024-10E1-057F-C793-7E11265D5AD8}"/>
              </a:ext>
            </a:extLst>
          </p:cNvPr>
          <p:cNvSpPr>
            <a:spLocks noEditPoints="1"/>
          </p:cNvSpPr>
          <p:nvPr/>
        </p:nvSpPr>
        <p:spPr bwMode="auto">
          <a:xfrm>
            <a:off x="4948555" y="1131590"/>
            <a:ext cx="2431757" cy="3600399"/>
          </a:xfrm>
          <a:custGeom>
            <a:avLst/>
            <a:gdLst>
              <a:gd name="T0" fmla="*/ 2391 w 2574"/>
              <a:gd name="T1" fmla="*/ 3773 h 3811"/>
              <a:gd name="T2" fmla="*/ 2402 w 2574"/>
              <a:gd name="T3" fmla="*/ 3766 h 3811"/>
              <a:gd name="T4" fmla="*/ 2364 w 2574"/>
              <a:gd name="T5" fmla="*/ 3755 h 3811"/>
              <a:gd name="T6" fmla="*/ 2316 w 2574"/>
              <a:gd name="T7" fmla="*/ 3749 h 3811"/>
              <a:gd name="T8" fmla="*/ 2259 w 2574"/>
              <a:gd name="T9" fmla="*/ 3757 h 3811"/>
              <a:gd name="T10" fmla="*/ 2291 w 2574"/>
              <a:gd name="T11" fmla="*/ 3726 h 3811"/>
              <a:gd name="T12" fmla="*/ 2290 w 2574"/>
              <a:gd name="T13" fmla="*/ 3689 h 3811"/>
              <a:gd name="T14" fmla="*/ 2222 w 2574"/>
              <a:gd name="T15" fmla="*/ 3669 h 3811"/>
              <a:gd name="T16" fmla="*/ 2246 w 2574"/>
              <a:gd name="T17" fmla="*/ 3607 h 3811"/>
              <a:gd name="T18" fmla="*/ 2251 w 2574"/>
              <a:gd name="T19" fmla="*/ 3580 h 3811"/>
              <a:gd name="T20" fmla="*/ 2229 w 2574"/>
              <a:gd name="T21" fmla="*/ 3532 h 3811"/>
              <a:gd name="T22" fmla="*/ 2274 w 2574"/>
              <a:gd name="T23" fmla="*/ 3587 h 3811"/>
              <a:gd name="T24" fmla="*/ 2310 w 2574"/>
              <a:gd name="T25" fmla="*/ 3644 h 3811"/>
              <a:gd name="T26" fmla="*/ 2342 w 2574"/>
              <a:gd name="T27" fmla="*/ 3607 h 3811"/>
              <a:gd name="T28" fmla="*/ 2295 w 2574"/>
              <a:gd name="T29" fmla="*/ 3571 h 3811"/>
              <a:gd name="T30" fmla="*/ 2359 w 2574"/>
              <a:gd name="T31" fmla="*/ 3568 h 3811"/>
              <a:gd name="T32" fmla="*/ 2403 w 2574"/>
              <a:gd name="T33" fmla="*/ 3592 h 3811"/>
              <a:gd name="T34" fmla="*/ 2413 w 2574"/>
              <a:gd name="T35" fmla="*/ 3561 h 3811"/>
              <a:gd name="T36" fmla="*/ 2407 w 2574"/>
              <a:gd name="T37" fmla="*/ 3527 h 3811"/>
              <a:gd name="T38" fmla="*/ 2417 w 2574"/>
              <a:gd name="T39" fmla="*/ 3481 h 3811"/>
              <a:gd name="T40" fmla="*/ 2468 w 2574"/>
              <a:gd name="T41" fmla="*/ 3488 h 3811"/>
              <a:gd name="T42" fmla="*/ 2515 w 2574"/>
              <a:gd name="T43" fmla="*/ 3500 h 3811"/>
              <a:gd name="T44" fmla="*/ 2563 w 2574"/>
              <a:gd name="T45" fmla="*/ 3522 h 3811"/>
              <a:gd name="T46" fmla="*/ 2535 w 2574"/>
              <a:gd name="T47" fmla="*/ 3595 h 3811"/>
              <a:gd name="T48" fmla="*/ 2500 w 2574"/>
              <a:gd name="T49" fmla="*/ 3585 h 3811"/>
              <a:gd name="T50" fmla="*/ 2468 w 2574"/>
              <a:gd name="T51" fmla="*/ 3606 h 3811"/>
              <a:gd name="T52" fmla="*/ 2492 w 2574"/>
              <a:gd name="T53" fmla="*/ 3650 h 3811"/>
              <a:gd name="T54" fmla="*/ 2473 w 2574"/>
              <a:gd name="T55" fmla="*/ 3694 h 3811"/>
              <a:gd name="T56" fmla="*/ 2464 w 2574"/>
              <a:gd name="T57" fmla="*/ 3740 h 3811"/>
              <a:gd name="T58" fmla="*/ 2448 w 2574"/>
              <a:gd name="T59" fmla="*/ 3758 h 3811"/>
              <a:gd name="T60" fmla="*/ 838 w 2574"/>
              <a:gd name="T61" fmla="*/ 885 h 3811"/>
              <a:gd name="T62" fmla="*/ 731 w 2574"/>
              <a:gd name="T63" fmla="*/ 43 h 3811"/>
              <a:gd name="T64" fmla="*/ 702 w 2574"/>
              <a:gd name="T65" fmla="*/ 498 h 3811"/>
              <a:gd name="T66" fmla="*/ 1480 w 2574"/>
              <a:gd name="T67" fmla="*/ 363 h 3811"/>
              <a:gd name="T68" fmla="*/ 1170 w 2574"/>
              <a:gd name="T69" fmla="*/ 1075 h 3811"/>
              <a:gd name="T70" fmla="*/ 1047 w 2574"/>
              <a:gd name="T71" fmla="*/ 995 h 3811"/>
              <a:gd name="T72" fmla="*/ 937 w 2574"/>
              <a:gd name="T73" fmla="*/ 895 h 3811"/>
              <a:gd name="T74" fmla="*/ 880 w 2574"/>
              <a:gd name="T75" fmla="*/ 896 h 3811"/>
              <a:gd name="T76" fmla="*/ 843 w 2574"/>
              <a:gd name="T77" fmla="*/ 865 h 3811"/>
              <a:gd name="T78" fmla="*/ 774 w 2574"/>
              <a:gd name="T79" fmla="*/ 820 h 3811"/>
              <a:gd name="T80" fmla="*/ 748 w 2574"/>
              <a:gd name="T81" fmla="*/ 798 h 3811"/>
              <a:gd name="T82" fmla="*/ 650 w 2574"/>
              <a:gd name="T83" fmla="*/ 729 h 3811"/>
              <a:gd name="T84" fmla="*/ 618 w 2574"/>
              <a:gd name="T85" fmla="*/ 709 h 3811"/>
              <a:gd name="T86" fmla="*/ 587 w 2574"/>
              <a:gd name="T87" fmla="*/ 708 h 3811"/>
              <a:gd name="T88" fmla="*/ 457 w 2574"/>
              <a:gd name="T89" fmla="*/ 699 h 3811"/>
              <a:gd name="T90" fmla="*/ 430 w 2574"/>
              <a:gd name="T91" fmla="*/ 672 h 3811"/>
              <a:gd name="T92" fmla="*/ 393 w 2574"/>
              <a:gd name="T93" fmla="*/ 673 h 3811"/>
              <a:gd name="T94" fmla="*/ 364 w 2574"/>
              <a:gd name="T95" fmla="*/ 766 h 3811"/>
              <a:gd name="T96" fmla="*/ 444 w 2574"/>
              <a:gd name="T97" fmla="*/ 780 h 3811"/>
              <a:gd name="T98" fmla="*/ 316 w 2574"/>
              <a:gd name="T99" fmla="*/ 828 h 3811"/>
              <a:gd name="T100" fmla="*/ 267 w 2574"/>
              <a:gd name="T101" fmla="*/ 799 h 3811"/>
              <a:gd name="T102" fmla="*/ 222 w 2574"/>
              <a:gd name="T103" fmla="*/ 821 h 3811"/>
              <a:gd name="T104" fmla="*/ 1 w 2574"/>
              <a:gd name="T105" fmla="*/ 538 h 3811"/>
              <a:gd name="T106" fmla="*/ 26 w 2574"/>
              <a:gd name="T107" fmla="*/ 287 h 3811"/>
              <a:gd name="T108" fmla="*/ 2499 w 2574"/>
              <a:gd name="T109" fmla="*/ 3673 h 3811"/>
              <a:gd name="T110" fmla="*/ 2563 w 2574"/>
              <a:gd name="T111" fmla="*/ 3438 h 3811"/>
              <a:gd name="T112" fmla="*/ 2445 w 2574"/>
              <a:gd name="T113" fmla="*/ 3369 h 3811"/>
              <a:gd name="T114" fmla="*/ 2459 w 2574"/>
              <a:gd name="T115" fmla="*/ 3320 h 3811"/>
              <a:gd name="T116" fmla="*/ 2513 w 2574"/>
              <a:gd name="T117" fmla="*/ 3297 h 3811"/>
              <a:gd name="T118" fmla="*/ 2510 w 2574"/>
              <a:gd name="T119" fmla="*/ 3334 h 3811"/>
              <a:gd name="T120" fmla="*/ 2484 w 2574"/>
              <a:gd name="T121" fmla="*/ 3396 h 3811"/>
              <a:gd name="T122" fmla="*/ 2529 w 2574"/>
              <a:gd name="T123" fmla="*/ 3238 h 3811"/>
              <a:gd name="T124" fmla="*/ 2542 w 2574"/>
              <a:gd name="T125" fmla="*/ 3202 h 3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74" h="3811">
                <a:moveTo>
                  <a:pt x="2379" y="3809"/>
                </a:moveTo>
                <a:lnTo>
                  <a:pt x="2380" y="3809"/>
                </a:lnTo>
                <a:lnTo>
                  <a:pt x="2381" y="3809"/>
                </a:lnTo>
                <a:lnTo>
                  <a:pt x="2382" y="3809"/>
                </a:lnTo>
                <a:lnTo>
                  <a:pt x="2382" y="3810"/>
                </a:lnTo>
                <a:lnTo>
                  <a:pt x="2384" y="3810"/>
                </a:lnTo>
                <a:lnTo>
                  <a:pt x="2382" y="3810"/>
                </a:lnTo>
                <a:lnTo>
                  <a:pt x="2382" y="3811"/>
                </a:lnTo>
                <a:lnTo>
                  <a:pt x="2381" y="3810"/>
                </a:lnTo>
                <a:lnTo>
                  <a:pt x="2380" y="3810"/>
                </a:lnTo>
                <a:lnTo>
                  <a:pt x="2379" y="3810"/>
                </a:lnTo>
                <a:lnTo>
                  <a:pt x="2379" y="3809"/>
                </a:lnTo>
                <a:close/>
                <a:moveTo>
                  <a:pt x="2360" y="3804"/>
                </a:moveTo>
                <a:lnTo>
                  <a:pt x="2359" y="3804"/>
                </a:lnTo>
                <a:lnTo>
                  <a:pt x="2358" y="3804"/>
                </a:lnTo>
                <a:lnTo>
                  <a:pt x="2357" y="3804"/>
                </a:lnTo>
                <a:lnTo>
                  <a:pt x="2355" y="3805"/>
                </a:lnTo>
                <a:lnTo>
                  <a:pt x="2354" y="3805"/>
                </a:lnTo>
                <a:lnTo>
                  <a:pt x="2354" y="3804"/>
                </a:lnTo>
                <a:lnTo>
                  <a:pt x="2354" y="3803"/>
                </a:lnTo>
                <a:lnTo>
                  <a:pt x="2353" y="3803"/>
                </a:lnTo>
                <a:lnTo>
                  <a:pt x="2353" y="3802"/>
                </a:lnTo>
                <a:lnTo>
                  <a:pt x="2354" y="3802"/>
                </a:lnTo>
                <a:lnTo>
                  <a:pt x="2354" y="3803"/>
                </a:lnTo>
                <a:lnTo>
                  <a:pt x="2355" y="3803"/>
                </a:lnTo>
                <a:lnTo>
                  <a:pt x="2357" y="3802"/>
                </a:lnTo>
                <a:lnTo>
                  <a:pt x="2357" y="3803"/>
                </a:lnTo>
                <a:lnTo>
                  <a:pt x="2358" y="3803"/>
                </a:lnTo>
                <a:lnTo>
                  <a:pt x="2358" y="3802"/>
                </a:lnTo>
                <a:lnTo>
                  <a:pt x="2359" y="3802"/>
                </a:lnTo>
                <a:lnTo>
                  <a:pt x="2359" y="3803"/>
                </a:lnTo>
                <a:lnTo>
                  <a:pt x="2360" y="3803"/>
                </a:lnTo>
                <a:lnTo>
                  <a:pt x="2361" y="3803"/>
                </a:lnTo>
                <a:lnTo>
                  <a:pt x="2363" y="3803"/>
                </a:lnTo>
                <a:lnTo>
                  <a:pt x="2363" y="3804"/>
                </a:lnTo>
                <a:lnTo>
                  <a:pt x="2363" y="3805"/>
                </a:lnTo>
                <a:lnTo>
                  <a:pt x="2361" y="3804"/>
                </a:lnTo>
                <a:lnTo>
                  <a:pt x="2360" y="3804"/>
                </a:lnTo>
                <a:close/>
                <a:moveTo>
                  <a:pt x="2403" y="3781"/>
                </a:moveTo>
                <a:lnTo>
                  <a:pt x="2403" y="3779"/>
                </a:lnTo>
                <a:lnTo>
                  <a:pt x="2403" y="3781"/>
                </a:lnTo>
                <a:close/>
                <a:moveTo>
                  <a:pt x="2370" y="3782"/>
                </a:moveTo>
                <a:lnTo>
                  <a:pt x="2370" y="3779"/>
                </a:lnTo>
                <a:lnTo>
                  <a:pt x="2371" y="3779"/>
                </a:lnTo>
                <a:lnTo>
                  <a:pt x="2371" y="3778"/>
                </a:lnTo>
                <a:lnTo>
                  <a:pt x="2373" y="3778"/>
                </a:lnTo>
                <a:lnTo>
                  <a:pt x="2373" y="3777"/>
                </a:lnTo>
                <a:lnTo>
                  <a:pt x="2374" y="3777"/>
                </a:lnTo>
                <a:lnTo>
                  <a:pt x="2374" y="3776"/>
                </a:lnTo>
                <a:lnTo>
                  <a:pt x="2375" y="3774"/>
                </a:lnTo>
                <a:lnTo>
                  <a:pt x="2375" y="3773"/>
                </a:lnTo>
                <a:lnTo>
                  <a:pt x="2376" y="3773"/>
                </a:lnTo>
                <a:lnTo>
                  <a:pt x="2377" y="3774"/>
                </a:lnTo>
                <a:lnTo>
                  <a:pt x="2379" y="3776"/>
                </a:lnTo>
                <a:lnTo>
                  <a:pt x="2380" y="3776"/>
                </a:lnTo>
                <a:lnTo>
                  <a:pt x="2380" y="3777"/>
                </a:lnTo>
                <a:lnTo>
                  <a:pt x="2379" y="3778"/>
                </a:lnTo>
                <a:lnTo>
                  <a:pt x="2380" y="3778"/>
                </a:lnTo>
                <a:lnTo>
                  <a:pt x="2379" y="3778"/>
                </a:lnTo>
                <a:lnTo>
                  <a:pt x="2379" y="3779"/>
                </a:lnTo>
                <a:lnTo>
                  <a:pt x="2379" y="3781"/>
                </a:lnTo>
                <a:lnTo>
                  <a:pt x="2377" y="3781"/>
                </a:lnTo>
                <a:lnTo>
                  <a:pt x="2376" y="3781"/>
                </a:lnTo>
                <a:lnTo>
                  <a:pt x="2375" y="3781"/>
                </a:lnTo>
                <a:lnTo>
                  <a:pt x="2375" y="3782"/>
                </a:lnTo>
                <a:lnTo>
                  <a:pt x="2374" y="3782"/>
                </a:lnTo>
                <a:lnTo>
                  <a:pt x="2374" y="3783"/>
                </a:lnTo>
                <a:lnTo>
                  <a:pt x="2373" y="3783"/>
                </a:lnTo>
                <a:lnTo>
                  <a:pt x="2371" y="3783"/>
                </a:lnTo>
                <a:lnTo>
                  <a:pt x="2371" y="3782"/>
                </a:lnTo>
                <a:lnTo>
                  <a:pt x="2370" y="3782"/>
                </a:lnTo>
                <a:close/>
                <a:moveTo>
                  <a:pt x="2397" y="3776"/>
                </a:moveTo>
                <a:lnTo>
                  <a:pt x="2397" y="3774"/>
                </a:lnTo>
                <a:lnTo>
                  <a:pt x="2396" y="3774"/>
                </a:lnTo>
                <a:lnTo>
                  <a:pt x="2396" y="3776"/>
                </a:lnTo>
                <a:lnTo>
                  <a:pt x="2395" y="3774"/>
                </a:lnTo>
                <a:lnTo>
                  <a:pt x="2395" y="3773"/>
                </a:lnTo>
                <a:lnTo>
                  <a:pt x="2393" y="3773"/>
                </a:lnTo>
                <a:lnTo>
                  <a:pt x="2392" y="3773"/>
                </a:lnTo>
                <a:lnTo>
                  <a:pt x="2392" y="3774"/>
                </a:lnTo>
                <a:lnTo>
                  <a:pt x="2391" y="3774"/>
                </a:lnTo>
                <a:lnTo>
                  <a:pt x="2391" y="3773"/>
                </a:lnTo>
                <a:lnTo>
                  <a:pt x="2391" y="3772"/>
                </a:lnTo>
                <a:lnTo>
                  <a:pt x="2391" y="3771"/>
                </a:lnTo>
                <a:lnTo>
                  <a:pt x="2391" y="3770"/>
                </a:lnTo>
                <a:lnTo>
                  <a:pt x="2392" y="3770"/>
                </a:lnTo>
                <a:lnTo>
                  <a:pt x="2392" y="3771"/>
                </a:lnTo>
                <a:lnTo>
                  <a:pt x="2393" y="3771"/>
                </a:lnTo>
                <a:lnTo>
                  <a:pt x="2393" y="3772"/>
                </a:lnTo>
                <a:lnTo>
                  <a:pt x="2395" y="3772"/>
                </a:lnTo>
                <a:lnTo>
                  <a:pt x="2396" y="3772"/>
                </a:lnTo>
                <a:lnTo>
                  <a:pt x="2397" y="3772"/>
                </a:lnTo>
                <a:lnTo>
                  <a:pt x="2397" y="3773"/>
                </a:lnTo>
                <a:lnTo>
                  <a:pt x="2398" y="3773"/>
                </a:lnTo>
                <a:lnTo>
                  <a:pt x="2400" y="3773"/>
                </a:lnTo>
                <a:lnTo>
                  <a:pt x="2400" y="3774"/>
                </a:lnTo>
                <a:lnTo>
                  <a:pt x="2401" y="3774"/>
                </a:lnTo>
                <a:lnTo>
                  <a:pt x="2401" y="3776"/>
                </a:lnTo>
                <a:lnTo>
                  <a:pt x="2400" y="3776"/>
                </a:lnTo>
                <a:lnTo>
                  <a:pt x="2398" y="3777"/>
                </a:lnTo>
                <a:lnTo>
                  <a:pt x="2397" y="3777"/>
                </a:lnTo>
                <a:lnTo>
                  <a:pt x="2397" y="3776"/>
                </a:lnTo>
                <a:close/>
                <a:moveTo>
                  <a:pt x="2365" y="3774"/>
                </a:moveTo>
                <a:lnTo>
                  <a:pt x="2365" y="3773"/>
                </a:lnTo>
                <a:lnTo>
                  <a:pt x="2365" y="3772"/>
                </a:lnTo>
                <a:lnTo>
                  <a:pt x="2366" y="3772"/>
                </a:lnTo>
                <a:lnTo>
                  <a:pt x="2368" y="3772"/>
                </a:lnTo>
                <a:lnTo>
                  <a:pt x="2369" y="3772"/>
                </a:lnTo>
                <a:lnTo>
                  <a:pt x="2370" y="3771"/>
                </a:lnTo>
                <a:lnTo>
                  <a:pt x="2371" y="3772"/>
                </a:lnTo>
                <a:lnTo>
                  <a:pt x="2373" y="3772"/>
                </a:lnTo>
                <a:lnTo>
                  <a:pt x="2374" y="3772"/>
                </a:lnTo>
                <a:lnTo>
                  <a:pt x="2374" y="3773"/>
                </a:lnTo>
                <a:lnTo>
                  <a:pt x="2373" y="3772"/>
                </a:lnTo>
                <a:lnTo>
                  <a:pt x="2373" y="3773"/>
                </a:lnTo>
                <a:lnTo>
                  <a:pt x="2371" y="3773"/>
                </a:lnTo>
                <a:lnTo>
                  <a:pt x="2370" y="3773"/>
                </a:lnTo>
                <a:lnTo>
                  <a:pt x="2369" y="3774"/>
                </a:lnTo>
                <a:lnTo>
                  <a:pt x="2368" y="3774"/>
                </a:lnTo>
                <a:lnTo>
                  <a:pt x="2366" y="3774"/>
                </a:lnTo>
                <a:lnTo>
                  <a:pt x="2368" y="3774"/>
                </a:lnTo>
                <a:lnTo>
                  <a:pt x="2366" y="3776"/>
                </a:lnTo>
                <a:lnTo>
                  <a:pt x="2365" y="3774"/>
                </a:lnTo>
                <a:close/>
                <a:moveTo>
                  <a:pt x="2363" y="3756"/>
                </a:moveTo>
                <a:lnTo>
                  <a:pt x="2361" y="3756"/>
                </a:lnTo>
                <a:lnTo>
                  <a:pt x="2363" y="3755"/>
                </a:lnTo>
                <a:lnTo>
                  <a:pt x="2363" y="3756"/>
                </a:lnTo>
                <a:close/>
                <a:moveTo>
                  <a:pt x="2275" y="3733"/>
                </a:moveTo>
                <a:lnTo>
                  <a:pt x="2275" y="3731"/>
                </a:lnTo>
                <a:lnTo>
                  <a:pt x="2277" y="3731"/>
                </a:lnTo>
                <a:lnTo>
                  <a:pt x="2275" y="3730"/>
                </a:lnTo>
                <a:lnTo>
                  <a:pt x="2275" y="3729"/>
                </a:lnTo>
                <a:lnTo>
                  <a:pt x="2277" y="3729"/>
                </a:lnTo>
                <a:lnTo>
                  <a:pt x="2278" y="3729"/>
                </a:lnTo>
                <a:lnTo>
                  <a:pt x="2279" y="3729"/>
                </a:lnTo>
                <a:lnTo>
                  <a:pt x="2280" y="3729"/>
                </a:lnTo>
                <a:lnTo>
                  <a:pt x="2280" y="3731"/>
                </a:lnTo>
                <a:lnTo>
                  <a:pt x="2279" y="3733"/>
                </a:lnTo>
                <a:lnTo>
                  <a:pt x="2278" y="3733"/>
                </a:lnTo>
                <a:lnTo>
                  <a:pt x="2277" y="3733"/>
                </a:lnTo>
                <a:lnTo>
                  <a:pt x="2275" y="3733"/>
                </a:lnTo>
                <a:close/>
                <a:moveTo>
                  <a:pt x="2417" y="3774"/>
                </a:moveTo>
                <a:lnTo>
                  <a:pt x="2417" y="3773"/>
                </a:lnTo>
                <a:lnTo>
                  <a:pt x="2416" y="3773"/>
                </a:lnTo>
                <a:lnTo>
                  <a:pt x="2414" y="3772"/>
                </a:lnTo>
                <a:lnTo>
                  <a:pt x="2413" y="3772"/>
                </a:lnTo>
                <a:lnTo>
                  <a:pt x="2412" y="3772"/>
                </a:lnTo>
                <a:lnTo>
                  <a:pt x="2412" y="3771"/>
                </a:lnTo>
                <a:lnTo>
                  <a:pt x="2412" y="3770"/>
                </a:lnTo>
                <a:lnTo>
                  <a:pt x="2411" y="3770"/>
                </a:lnTo>
                <a:lnTo>
                  <a:pt x="2411" y="3771"/>
                </a:lnTo>
                <a:lnTo>
                  <a:pt x="2409" y="3771"/>
                </a:lnTo>
                <a:lnTo>
                  <a:pt x="2408" y="3771"/>
                </a:lnTo>
                <a:lnTo>
                  <a:pt x="2407" y="3771"/>
                </a:lnTo>
                <a:lnTo>
                  <a:pt x="2406" y="3771"/>
                </a:lnTo>
                <a:lnTo>
                  <a:pt x="2405" y="3771"/>
                </a:lnTo>
                <a:lnTo>
                  <a:pt x="2405" y="3770"/>
                </a:lnTo>
                <a:lnTo>
                  <a:pt x="2403" y="3770"/>
                </a:lnTo>
                <a:lnTo>
                  <a:pt x="2403" y="3768"/>
                </a:lnTo>
                <a:lnTo>
                  <a:pt x="2403" y="3767"/>
                </a:lnTo>
                <a:lnTo>
                  <a:pt x="2402" y="3767"/>
                </a:lnTo>
                <a:lnTo>
                  <a:pt x="2403" y="3767"/>
                </a:lnTo>
                <a:lnTo>
                  <a:pt x="2403" y="3766"/>
                </a:lnTo>
                <a:lnTo>
                  <a:pt x="2402" y="3766"/>
                </a:lnTo>
                <a:lnTo>
                  <a:pt x="2402" y="3765"/>
                </a:lnTo>
                <a:lnTo>
                  <a:pt x="2401" y="3765"/>
                </a:lnTo>
                <a:lnTo>
                  <a:pt x="2400" y="3765"/>
                </a:lnTo>
                <a:lnTo>
                  <a:pt x="2400" y="3766"/>
                </a:lnTo>
                <a:lnTo>
                  <a:pt x="2400" y="3765"/>
                </a:lnTo>
                <a:lnTo>
                  <a:pt x="2400" y="3763"/>
                </a:lnTo>
                <a:lnTo>
                  <a:pt x="2398" y="3763"/>
                </a:lnTo>
                <a:lnTo>
                  <a:pt x="2397" y="3763"/>
                </a:lnTo>
                <a:lnTo>
                  <a:pt x="2397" y="3762"/>
                </a:lnTo>
                <a:lnTo>
                  <a:pt x="2398" y="3762"/>
                </a:lnTo>
                <a:lnTo>
                  <a:pt x="2398" y="3761"/>
                </a:lnTo>
                <a:lnTo>
                  <a:pt x="2397" y="3761"/>
                </a:lnTo>
                <a:lnTo>
                  <a:pt x="2397" y="3760"/>
                </a:lnTo>
                <a:lnTo>
                  <a:pt x="2395" y="3760"/>
                </a:lnTo>
                <a:lnTo>
                  <a:pt x="2393" y="3761"/>
                </a:lnTo>
                <a:lnTo>
                  <a:pt x="2393" y="3762"/>
                </a:lnTo>
                <a:lnTo>
                  <a:pt x="2392" y="3762"/>
                </a:lnTo>
                <a:lnTo>
                  <a:pt x="2392" y="3763"/>
                </a:lnTo>
                <a:lnTo>
                  <a:pt x="2391" y="3765"/>
                </a:lnTo>
                <a:lnTo>
                  <a:pt x="2390" y="3765"/>
                </a:lnTo>
                <a:lnTo>
                  <a:pt x="2390" y="3763"/>
                </a:lnTo>
                <a:lnTo>
                  <a:pt x="2391" y="3763"/>
                </a:lnTo>
                <a:lnTo>
                  <a:pt x="2391" y="3762"/>
                </a:lnTo>
                <a:lnTo>
                  <a:pt x="2392" y="3762"/>
                </a:lnTo>
                <a:lnTo>
                  <a:pt x="2392" y="3761"/>
                </a:lnTo>
                <a:lnTo>
                  <a:pt x="2391" y="3761"/>
                </a:lnTo>
                <a:lnTo>
                  <a:pt x="2391" y="3760"/>
                </a:lnTo>
                <a:lnTo>
                  <a:pt x="2390" y="3760"/>
                </a:lnTo>
                <a:lnTo>
                  <a:pt x="2389" y="3760"/>
                </a:lnTo>
                <a:lnTo>
                  <a:pt x="2387" y="3760"/>
                </a:lnTo>
                <a:lnTo>
                  <a:pt x="2386" y="3760"/>
                </a:lnTo>
                <a:lnTo>
                  <a:pt x="2386" y="3761"/>
                </a:lnTo>
                <a:lnTo>
                  <a:pt x="2387" y="3761"/>
                </a:lnTo>
                <a:lnTo>
                  <a:pt x="2387" y="3762"/>
                </a:lnTo>
                <a:lnTo>
                  <a:pt x="2387" y="3763"/>
                </a:lnTo>
                <a:lnTo>
                  <a:pt x="2387" y="3765"/>
                </a:lnTo>
                <a:lnTo>
                  <a:pt x="2386" y="3765"/>
                </a:lnTo>
                <a:lnTo>
                  <a:pt x="2385" y="3766"/>
                </a:lnTo>
                <a:lnTo>
                  <a:pt x="2385" y="3767"/>
                </a:lnTo>
                <a:lnTo>
                  <a:pt x="2384" y="3767"/>
                </a:lnTo>
                <a:lnTo>
                  <a:pt x="2384" y="3766"/>
                </a:lnTo>
                <a:lnTo>
                  <a:pt x="2385" y="3766"/>
                </a:lnTo>
                <a:lnTo>
                  <a:pt x="2385" y="3765"/>
                </a:lnTo>
                <a:lnTo>
                  <a:pt x="2385" y="3763"/>
                </a:lnTo>
                <a:lnTo>
                  <a:pt x="2386" y="3762"/>
                </a:lnTo>
                <a:lnTo>
                  <a:pt x="2386" y="3761"/>
                </a:lnTo>
                <a:lnTo>
                  <a:pt x="2385" y="3761"/>
                </a:lnTo>
                <a:lnTo>
                  <a:pt x="2384" y="3762"/>
                </a:lnTo>
                <a:lnTo>
                  <a:pt x="2382" y="3762"/>
                </a:lnTo>
                <a:lnTo>
                  <a:pt x="2382" y="3763"/>
                </a:lnTo>
                <a:lnTo>
                  <a:pt x="2382" y="3765"/>
                </a:lnTo>
                <a:lnTo>
                  <a:pt x="2381" y="3766"/>
                </a:lnTo>
                <a:lnTo>
                  <a:pt x="2381" y="3765"/>
                </a:lnTo>
                <a:lnTo>
                  <a:pt x="2380" y="3765"/>
                </a:lnTo>
                <a:lnTo>
                  <a:pt x="2379" y="3763"/>
                </a:lnTo>
                <a:lnTo>
                  <a:pt x="2377" y="3762"/>
                </a:lnTo>
                <a:lnTo>
                  <a:pt x="2376" y="3762"/>
                </a:lnTo>
                <a:lnTo>
                  <a:pt x="2376" y="3763"/>
                </a:lnTo>
                <a:lnTo>
                  <a:pt x="2375" y="3762"/>
                </a:lnTo>
                <a:lnTo>
                  <a:pt x="2374" y="3762"/>
                </a:lnTo>
                <a:lnTo>
                  <a:pt x="2373" y="3762"/>
                </a:lnTo>
                <a:lnTo>
                  <a:pt x="2373" y="3761"/>
                </a:lnTo>
                <a:lnTo>
                  <a:pt x="2371" y="3761"/>
                </a:lnTo>
                <a:lnTo>
                  <a:pt x="2371" y="3760"/>
                </a:lnTo>
                <a:lnTo>
                  <a:pt x="2371" y="3758"/>
                </a:lnTo>
                <a:lnTo>
                  <a:pt x="2373" y="3760"/>
                </a:lnTo>
                <a:lnTo>
                  <a:pt x="2374" y="3760"/>
                </a:lnTo>
                <a:lnTo>
                  <a:pt x="2374" y="3758"/>
                </a:lnTo>
                <a:lnTo>
                  <a:pt x="2375" y="3758"/>
                </a:lnTo>
                <a:lnTo>
                  <a:pt x="2374" y="3758"/>
                </a:lnTo>
                <a:lnTo>
                  <a:pt x="2374" y="3757"/>
                </a:lnTo>
                <a:lnTo>
                  <a:pt x="2375" y="3757"/>
                </a:lnTo>
                <a:lnTo>
                  <a:pt x="2374" y="3756"/>
                </a:lnTo>
                <a:lnTo>
                  <a:pt x="2373" y="3756"/>
                </a:lnTo>
                <a:lnTo>
                  <a:pt x="2371" y="3755"/>
                </a:lnTo>
                <a:lnTo>
                  <a:pt x="2370" y="3754"/>
                </a:lnTo>
                <a:lnTo>
                  <a:pt x="2369" y="3754"/>
                </a:lnTo>
                <a:lnTo>
                  <a:pt x="2368" y="3754"/>
                </a:lnTo>
                <a:lnTo>
                  <a:pt x="2368" y="3755"/>
                </a:lnTo>
                <a:lnTo>
                  <a:pt x="2366" y="3755"/>
                </a:lnTo>
                <a:lnTo>
                  <a:pt x="2365" y="3755"/>
                </a:lnTo>
                <a:lnTo>
                  <a:pt x="2364" y="3755"/>
                </a:lnTo>
                <a:lnTo>
                  <a:pt x="2363" y="3755"/>
                </a:lnTo>
                <a:lnTo>
                  <a:pt x="2361" y="3755"/>
                </a:lnTo>
                <a:lnTo>
                  <a:pt x="2360" y="3755"/>
                </a:lnTo>
                <a:lnTo>
                  <a:pt x="2359" y="3755"/>
                </a:lnTo>
                <a:lnTo>
                  <a:pt x="2357" y="3755"/>
                </a:lnTo>
                <a:lnTo>
                  <a:pt x="2355" y="3755"/>
                </a:lnTo>
                <a:lnTo>
                  <a:pt x="2354" y="3755"/>
                </a:lnTo>
                <a:lnTo>
                  <a:pt x="2354" y="3756"/>
                </a:lnTo>
                <a:lnTo>
                  <a:pt x="2353" y="3756"/>
                </a:lnTo>
                <a:lnTo>
                  <a:pt x="2352" y="3757"/>
                </a:lnTo>
                <a:lnTo>
                  <a:pt x="2350" y="3758"/>
                </a:lnTo>
                <a:lnTo>
                  <a:pt x="2350" y="3760"/>
                </a:lnTo>
                <a:lnTo>
                  <a:pt x="2350" y="3761"/>
                </a:lnTo>
                <a:lnTo>
                  <a:pt x="2349" y="3761"/>
                </a:lnTo>
                <a:lnTo>
                  <a:pt x="2348" y="3761"/>
                </a:lnTo>
                <a:lnTo>
                  <a:pt x="2347" y="3762"/>
                </a:lnTo>
                <a:lnTo>
                  <a:pt x="2347" y="3761"/>
                </a:lnTo>
                <a:lnTo>
                  <a:pt x="2345" y="3761"/>
                </a:lnTo>
                <a:lnTo>
                  <a:pt x="2344" y="3760"/>
                </a:lnTo>
                <a:lnTo>
                  <a:pt x="2343" y="3760"/>
                </a:lnTo>
                <a:lnTo>
                  <a:pt x="2342" y="3760"/>
                </a:lnTo>
                <a:lnTo>
                  <a:pt x="2341" y="3760"/>
                </a:lnTo>
                <a:lnTo>
                  <a:pt x="2339" y="3760"/>
                </a:lnTo>
                <a:lnTo>
                  <a:pt x="2338" y="3758"/>
                </a:lnTo>
                <a:lnTo>
                  <a:pt x="2337" y="3758"/>
                </a:lnTo>
                <a:lnTo>
                  <a:pt x="2337" y="3757"/>
                </a:lnTo>
                <a:lnTo>
                  <a:pt x="2337" y="3756"/>
                </a:lnTo>
                <a:lnTo>
                  <a:pt x="2336" y="3755"/>
                </a:lnTo>
                <a:lnTo>
                  <a:pt x="2336" y="3754"/>
                </a:lnTo>
                <a:lnTo>
                  <a:pt x="2336" y="3752"/>
                </a:lnTo>
                <a:lnTo>
                  <a:pt x="2334" y="3751"/>
                </a:lnTo>
                <a:lnTo>
                  <a:pt x="2334" y="3750"/>
                </a:lnTo>
                <a:lnTo>
                  <a:pt x="2334" y="3749"/>
                </a:lnTo>
                <a:lnTo>
                  <a:pt x="2334" y="3746"/>
                </a:lnTo>
                <a:lnTo>
                  <a:pt x="2336" y="3745"/>
                </a:lnTo>
                <a:lnTo>
                  <a:pt x="2336" y="3744"/>
                </a:lnTo>
                <a:lnTo>
                  <a:pt x="2336" y="3742"/>
                </a:lnTo>
                <a:lnTo>
                  <a:pt x="2334" y="3742"/>
                </a:lnTo>
                <a:lnTo>
                  <a:pt x="2334" y="3744"/>
                </a:lnTo>
                <a:lnTo>
                  <a:pt x="2333" y="3744"/>
                </a:lnTo>
                <a:lnTo>
                  <a:pt x="2333" y="3742"/>
                </a:lnTo>
                <a:lnTo>
                  <a:pt x="2332" y="3742"/>
                </a:lnTo>
                <a:lnTo>
                  <a:pt x="2331" y="3742"/>
                </a:lnTo>
                <a:lnTo>
                  <a:pt x="2331" y="3741"/>
                </a:lnTo>
                <a:lnTo>
                  <a:pt x="2331" y="3740"/>
                </a:lnTo>
                <a:lnTo>
                  <a:pt x="2329" y="3740"/>
                </a:lnTo>
                <a:lnTo>
                  <a:pt x="2328" y="3740"/>
                </a:lnTo>
                <a:lnTo>
                  <a:pt x="2328" y="3739"/>
                </a:lnTo>
                <a:lnTo>
                  <a:pt x="2327" y="3739"/>
                </a:lnTo>
                <a:lnTo>
                  <a:pt x="2326" y="3740"/>
                </a:lnTo>
                <a:lnTo>
                  <a:pt x="2326" y="3739"/>
                </a:lnTo>
                <a:lnTo>
                  <a:pt x="2325" y="3739"/>
                </a:lnTo>
                <a:lnTo>
                  <a:pt x="2325" y="3738"/>
                </a:lnTo>
                <a:lnTo>
                  <a:pt x="2325" y="3739"/>
                </a:lnTo>
                <a:lnTo>
                  <a:pt x="2323" y="3738"/>
                </a:lnTo>
                <a:lnTo>
                  <a:pt x="2323" y="3736"/>
                </a:lnTo>
                <a:lnTo>
                  <a:pt x="2322" y="3735"/>
                </a:lnTo>
                <a:lnTo>
                  <a:pt x="2322" y="3736"/>
                </a:lnTo>
                <a:lnTo>
                  <a:pt x="2321" y="3736"/>
                </a:lnTo>
                <a:lnTo>
                  <a:pt x="2320" y="3736"/>
                </a:lnTo>
                <a:lnTo>
                  <a:pt x="2320" y="3738"/>
                </a:lnTo>
                <a:lnTo>
                  <a:pt x="2318" y="3738"/>
                </a:lnTo>
                <a:lnTo>
                  <a:pt x="2318" y="3739"/>
                </a:lnTo>
                <a:lnTo>
                  <a:pt x="2318" y="3740"/>
                </a:lnTo>
                <a:lnTo>
                  <a:pt x="2320" y="3740"/>
                </a:lnTo>
                <a:lnTo>
                  <a:pt x="2320" y="3741"/>
                </a:lnTo>
                <a:lnTo>
                  <a:pt x="2320" y="3742"/>
                </a:lnTo>
                <a:lnTo>
                  <a:pt x="2320" y="3744"/>
                </a:lnTo>
                <a:lnTo>
                  <a:pt x="2320" y="3745"/>
                </a:lnTo>
                <a:lnTo>
                  <a:pt x="2318" y="3746"/>
                </a:lnTo>
                <a:lnTo>
                  <a:pt x="2320" y="3746"/>
                </a:lnTo>
                <a:lnTo>
                  <a:pt x="2320" y="3747"/>
                </a:lnTo>
                <a:lnTo>
                  <a:pt x="2318" y="3747"/>
                </a:lnTo>
                <a:lnTo>
                  <a:pt x="2317" y="3747"/>
                </a:lnTo>
                <a:lnTo>
                  <a:pt x="2317" y="3749"/>
                </a:lnTo>
                <a:lnTo>
                  <a:pt x="2317" y="3750"/>
                </a:lnTo>
                <a:lnTo>
                  <a:pt x="2317" y="3751"/>
                </a:lnTo>
                <a:lnTo>
                  <a:pt x="2317" y="3752"/>
                </a:lnTo>
                <a:lnTo>
                  <a:pt x="2316" y="3752"/>
                </a:lnTo>
                <a:lnTo>
                  <a:pt x="2316" y="3751"/>
                </a:lnTo>
                <a:lnTo>
                  <a:pt x="2316" y="3750"/>
                </a:lnTo>
                <a:lnTo>
                  <a:pt x="2316" y="3749"/>
                </a:lnTo>
                <a:lnTo>
                  <a:pt x="2316" y="3747"/>
                </a:lnTo>
                <a:lnTo>
                  <a:pt x="2315" y="3747"/>
                </a:lnTo>
                <a:lnTo>
                  <a:pt x="2313" y="3747"/>
                </a:lnTo>
                <a:lnTo>
                  <a:pt x="2313" y="3749"/>
                </a:lnTo>
                <a:lnTo>
                  <a:pt x="2313" y="3747"/>
                </a:lnTo>
                <a:lnTo>
                  <a:pt x="2312" y="3747"/>
                </a:lnTo>
                <a:lnTo>
                  <a:pt x="2312" y="3746"/>
                </a:lnTo>
                <a:lnTo>
                  <a:pt x="2311" y="3746"/>
                </a:lnTo>
                <a:lnTo>
                  <a:pt x="2310" y="3746"/>
                </a:lnTo>
                <a:lnTo>
                  <a:pt x="2309" y="3745"/>
                </a:lnTo>
                <a:lnTo>
                  <a:pt x="2307" y="3745"/>
                </a:lnTo>
                <a:lnTo>
                  <a:pt x="2307" y="3744"/>
                </a:lnTo>
                <a:lnTo>
                  <a:pt x="2307" y="3742"/>
                </a:lnTo>
                <a:lnTo>
                  <a:pt x="2306" y="3742"/>
                </a:lnTo>
                <a:lnTo>
                  <a:pt x="2305" y="3741"/>
                </a:lnTo>
                <a:lnTo>
                  <a:pt x="2304" y="3740"/>
                </a:lnTo>
                <a:lnTo>
                  <a:pt x="2304" y="3739"/>
                </a:lnTo>
                <a:lnTo>
                  <a:pt x="2305" y="3739"/>
                </a:lnTo>
                <a:lnTo>
                  <a:pt x="2304" y="3738"/>
                </a:lnTo>
                <a:lnTo>
                  <a:pt x="2304" y="3739"/>
                </a:lnTo>
                <a:lnTo>
                  <a:pt x="2302" y="3739"/>
                </a:lnTo>
                <a:lnTo>
                  <a:pt x="2302" y="3740"/>
                </a:lnTo>
                <a:lnTo>
                  <a:pt x="2302" y="3741"/>
                </a:lnTo>
                <a:lnTo>
                  <a:pt x="2301" y="3741"/>
                </a:lnTo>
                <a:lnTo>
                  <a:pt x="2301" y="3742"/>
                </a:lnTo>
                <a:lnTo>
                  <a:pt x="2300" y="3742"/>
                </a:lnTo>
                <a:lnTo>
                  <a:pt x="2300" y="3741"/>
                </a:lnTo>
                <a:lnTo>
                  <a:pt x="2300" y="3742"/>
                </a:lnTo>
                <a:lnTo>
                  <a:pt x="2299" y="3744"/>
                </a:lnTo>
                <a:lnTo>
                  <a:pt x="2299" y="3745"/>
                </a:lnTo>
                <a:lnTo>
                  <a:pt x="2300" y="3745"/>
                </a:lnTo>
                <a:lnTo>
                  <a:pt x="2299" y="3745"/>
                </a:lnTo>
                <a:lnTo>
                  <a:pt x="2299" y="3746"/>
                </a:lnTo>
                <a:lnTo>
                  <a:pt x="2297" y="3746"/>
                </a:lnTo>
                <a:lnTo>
                  <a:pt x="2297" y="3747"/>
                </a:lnTo>
                <a:lnTo>
                  <a:pt x="2296" y="3747"/>
                </a:lnTo>
                <a:lnTo>
                  <a:pt x="2295" y="3749"/>
                </a:lnTo>
                <a:lnTo>
                  <a:pt x="2294" y="3749"/>
                </a:lnTo>
                <a:lnTo>
                  <a:pt x="2293" y="3750"/>
                </a:lnTo>
                <a:lnTo>
                  <a:pt x="2291" y="3750"/>
                </a:lnTo>
                <a:lnTo>
                  <a:pt x="2290" y="3750"/>
                </a:lnTo>
                <a:lnTo>
                  <a:pt x="2290" y="3751"/>
                </a:lnTo>
                <a:lnTo>
                  <a:pt x="2289" y="3751"/>
                </a:lnTo>
                <a:lnTo>
                  <a:pt x="2289" y="3752"/>
                </a:lnTo>
                <a:lnTo>
                  <a:pt x="2289" y="3754"/>
                </a:lnTo>
                <a:lnTo>
                  <a:pt x="2289" y="3755"/>
                </a:lnTo>
                <a:lnTo>
                  <a:pt x="2288" y="3756"/>
                </a:lnTo>
                <a:lnTo>
                  <a:pt x="2286" y="3756"/>
                </a:lnTo>
                <a:lnTo>
                  <a:pt x="2286" y="3757"/>
                </a:lnTo>
                <a:lnTo>
                  <a:pt x="2285" y="3757"/>
                </a:lnTo>
                <a:lnTo>
                  <a:pt x="2284" y="3758"/>
                </a:lnTo>
                <a:lnTo>
                  <a:pt x="2283" y="3760"/>
                </a:lnTo>
                <a:lnTo>
                  <a:pt x="2281" y="3760"/>
                </a:lnTo>
                <a:lnTo>
                  <a:pt x="2280" y="3761"/>
                </a:lnTo>
                <a:lnTo>
                  <a:pt x="2279" y="3761"/>
                </a:lnTo>
                <a:lnTo>
                  <a:pt x="2279" y="3762"/>
                </a:lnTo>
                <a:lnTo>
                  <a:pt x="2280" y="3762"/>
                </a:lnTo>
                <a:lnTo>
                  <a:pt x="2280" y="3763"/>
                </a:lnTo>
                <a:lnTo>
                  <a:pt x="2279" y="3765"/>
                </a:lnTo>
                <a:lnTo>
                  <a:pt x="2280" y="3765"/>
                </a:lnTo>
                <a:lnTo>
                  <a:pt x="2280" y="3766"/>
                </a:lnTo>
                <a:lnTo>
                  <a:pt x="2280" y="3767"/>
                </a:lnTo>
                <a:lnTo>
                  <a:pt x="2279" y="3767"/>
                </a:lnTo>
                <a:lnTo>
                  <a:pt x="2278" y="3766"/>
                </a:lnTo>
                <a:lnTo>
                  <a:pt x="2278" y="3765"/>
                </a:lnTo>
                <a:lnTo>
                  <a:pt x="2275" y="3765"/>
                </a:lnTo>
                <a:lnTo>
                  <a:pt x="2274" y="3765"/>
                </a:lnTo>
                <a:lnTo>
                  <a:pt x="2273" y="3765"/>
                </a:lnTo>
                <a:lnTo>
                  <a:pt x="2272" y="3765"/>
                </a:lnTo>
                <a:lnTo>
                  <a:pt x="2269" y="3765"/>
                </a:lnTo>
                <a:lnTo>
                  <a:pt x="2268" y="3766"/>
                </a:lnTo>
                <a:lnTo>
                  <a:pt x="2267" y="3765"/>
                </a:lnTo>
                <a:lnTo>
                  <a:pt x="2267" y="3763"/>
                </a:lnTo>
                <a:lnTo>
                  <a:pt x="2267" y="3762"/>
                </a:lnTo>
                <a:lnTo>
                  <a:pt x="2265" y="3761"/>
                </a:lnTo>
                <a:lnTo>
                  <a:pt x="2264" y="3761"/>
                </a:lnTo>
                <a:lnTo>
                  <a:pt x="2263" y="3761"/>
                </a:lnTo>
                <a:lnTo>
                  <a:pt x="2262" y="3761"/>
                </a:lnTo>
                <a:lnTo>
                  <a:pt x="2261" y="3761"/>
                </a:lnTo>
                <a:lnTo>
                  <a:pt x="2259" y="3760"/>
                </a:lnTo>
                <a:lnTo>
                  <a:pt x="2259" y="3758"/>
                </a:lnTo>
                <a:lnTo>
                  <a:pt x="2259" y="3757"/>
                </a:lnTo>
                <a:lnTo>
                  <a:pt x="2259" y="3756"/>
                </a:lnTo>
                <a:lnTo>
                  <a:pt x="2259" y="3755"/>
                </a:lnTo>
                <a:lnTo>
                  <a:pt x="2261" y="3755"/>
                </a:lnTo>
                <a:lnTo>
                  <a:pt x="2261" y="3754"/>
                </a:lnTo>
                <a:lnTo>
                  <a:pt x="2261" y="3752"/>
                </a:lnTo>
                <a:lnTo>
                  <a:pt x="2262" y="3752"/>
                </a:lnTo>
                <a:lnTo>
                  <a:pt x="2262" y="3751"/>
                </a:lnTo>
                <a:lnTo>
                  <a:pt x="2261" y="3751"/>
                </a:lnTo>
                <a:lnTo>
                  <a:pt x="2261" y="3750"/>
                </a:lnTo>
                <a:lnTo>
                  <a:pt x="2261" y="3749"/>
                </a:lnTo>
                <a:lnTo>
                  <a:pt x="2262" y="3749"/>
                </a:lnTo>
                <a:lnTo>
                  <a:pt x="2263" y="3749"/>
                </a:lnTo>
                <a:lnTo>
                  <a:pt x="2265" y="3749"/>
                </a:lnTo>
                <a:lnTo>
                  <a:pt x="2267" y="3749"/>
                </a:lnTo>
                <a:lnTo>
                  <a:pt x="2268" y="3749"/>
                </a:lnTo>
                <a:lnTo>
                  <a:pt x="2270" y="3749"/>
                </a:lnTo>
                <a:lnTo>
                  <a:pt x="2272" y="3749"/>
                </a:lnTo>
                <a:lnTo>
                  <a:pt x="2272" y="3747"/>
                </a:lnTo>
                <a:lnTo>
                  <a:pt x="2273" y="3747"/>
                </a:lnTo>
                <a:lnTo>
                  <a:pt x="2274" y="3747"/>
                </a:lnTo>
                <a:lnTo>
                  <a:pt x="2274" y="3746"/>
                </a:lnTo>
                <a:lnTo>
                  <a:pt x="2273" y="3746"/>
                </a:lnTo>
                <a:lnTo>
                  <a:pt x="2273" y="3745"/>
                </a:lnTo>
                <a:lnTo>
                  <a:pt x="2274" y="3744"/>
                </a:lnTo>
                <a:lnTo>
                  <a:pt x="2275" y="3744"/>
                </a:lnTo>
                <a:lnTo>
                  <a:pt x="2277" y="3744"/>
                </a:lnTo>
                <a:lnTo>
                  <a:pt x="2278" y="3742"/>
                </a:lnTo>
                <a:lnTo>
                  <a:pt x="2279" y="3742"/>
                </a:lnTo>
                <a:lnTo>
                  <a:pt x="2280" y="3742"/>
                </a:lnTo>
                <a:lnTo>
                  <a:pt x="2281" y="3742"/>
                </a:lnTo>
                <a:lnTo>
                  <a:pt x="2283" y="3742"/>
                </a:lnTo>
                <a:lnTo>
                  <a:pt x="2284" y="3744"/>
                </a:lnTo>
                <a:lnTo>
                  <a:pt x="2285" y="3744"/>
                </a:lnTo>
                <a:lnTo>
                  <a:pt x="2285" y="3742"/>
                </a:lnTo>
                <a:lnTo>
                  <a:pt x="2286" y="3741"/>
                </a:lnTo>
                <a:lnTo>
                  <a:pt x="2288" y="3741"/>
                </a:lnTo>
                <a:lnTo>
                  <a:pt x="2288" y="3740"/>
                </a:lnTo>
                <a:lnTo>
                  <a:pt x="2289" y="3740"/>
                </a:lnTo>
                <a:lnTo>
                  <a:pt x="2289" y="3739"/>
                </a:lnTo>
                <a:lnTo>
                  <a:pt x="2290" y="3739"/>
                </a:lnTo>
                <a:lnTo>
                  <a:pt x="2291" y="3739"/>
                </a:lnTo>
                <a:lnTo>
                  <a:pt x="2293" y="3739"/>
                </a:lnTo>
                <a:lnTo>
                  <a:pt x="2294" y="3739"/>
                </a:lnTo>
                <a:lnTo>
                  <a:pt x="2295" y="3739"/>
                </a:lnTo>
                <a:lnTo>
                  <a:pt x="2296" y="3739"/>
                </a:lnTo>
                <a:lnTo>
                  <a:pt x="2297" y="3739"/>
                </a:lnTo>
                <a:lnTo>
                  <a:pt x="2297" y="3738"/>
                </a:lnTo>
                <a:lnTo>
                  <a:pt x="2299" y="3736"/>
                </a:lnTo>
                <a:lnTo>
                  <a:pt x="2300" y="3736"/>
                </a:lnTo>
                <a:lnTo>
                  <a:pt x="2299" y="3735"/>
                </a:lnTo>
                <a:lnTo>
                  <a:pt x="2297" y="3736"/>
                </a:lnTo>
                <a:lnTo>
                  <a:pt x="2296" y="3736"/>
                </a:lnTo>
                <a:lnTo>
                  <a:pt x="2295" y="3736"/>
                </a:lnTo>
                <a:lnTo>
                  <a:pt x="2295" y="3735"/>
                </a:lnTo>
                <a:lnTo>
                  <a:pt x="2296" y="3735"/>
                </a:lnTo>
                <a:lnTo>
                  <a:pt x="2296" y="3734"/>
                </a:lnTo>
                <a:lnTo>
                  <a:pt x="2295" y="3734"/>
                </a:lnTo>
                <a:lnTo>
                  <a:pt x="2294" y="3734"/>
                </a:lnTo>
                <a:lnTo>
                  <a:pt x="2294" y="3733"/>
                </a:lnTo>
                <a:lnTo>
                  <a:pt x="2293" y="3733"/>
                </a:lnTo>
                <a:lnTo>
                  <a:pt x="2291" y="3733"/>
                </a:lnTo>
                <a:lnTo>
                  <a:pt x="2290" y="3731"/>
                </a:lnTo>
                <a:lnTo>
                  <a:pt x="2290" y="3733"/>
                </a:lnTo>
                <a:lnTo>
                  <a:pt x="2290" y="3731"/>
                </a:lnTo>
                <a:lnTo>
                  <a:pt x="2289" y="3731"/>
                </a:lnTo>
                <a:lnTo>
                  <a:pt x="2288" y="3731"/>
                </a:lnTo>
                <a:lnTo>
                  <a:pt x="2286" y="3731"/>
                </a:lnTo>
                <a:lnTo>
                  <a:pt x="2286" y="3730"/>
                </a:lnTo>
                <a:lnTo>
                  <a:pt x="2286" y="3729"/>
                </a:lnTo>
                <a:lnTo>
                  <a:pt x="2285" y="3729"/>
                </a:lnTo>
                <a:lnTo>
                  <a:pt x="2285" y="3730"/>
                </a:lnTo>
                <a:lnTo>
                  <a:pt x="2284" y="3729"/>
                </a:lnTo>
                <a:lnTo>
                  <a:pt x="2283" y="3729"/>
                </a:lnTo>
                <a:lnTo>
                  <a:pt x="2284" y="3729"/>
                </a:lnTo>
                <a:lnTo>
                  <a:pt x="2285" y="3729"/>
                </a:lnTo>
                <a:lnTo>
                  <a:pt x="2285" y="3728"/>
                </a:lnTo>
                <a:lnTo>
                  <a:pt x="2286" y="3728"/>
                </a:lnTo>
                <a:lnTo>
                  <a:pt x="2288" y="3728"/>
                </a:lnTo>
                <a:lnTo>
                  <a:pt x="2289" y="3728"/>
                </a:lnTo>
                <a:lnTo>
                  <a:pt x="2290" y="3728"/>
                </a:lnTo>
                <a:lnTo>
                  <a:pt x="2290" y="3726"/>
                </a:lnTo>
                <a:lnTo>
                  <a:pt x="2291" y="3726"/>
                </a:lnTo>
                <a:lnTo>
                  <a:pt x="2291" y="3724"/>
                </a:lnTo>
                <a:lnTo>
                  <a:pt x="2290" y="3723"/>
                </a:lnTo>
                <a:lnTo>
                  <a:pt x="2290" y="3721"/>
                </a:lnTo>
                <a:lnTo>
                  <a:pt x="2290" y="3720"/>
                </a:lnTo>
                <a:lnTo>
                  <a:pt x="2290" y="3719"/>
                </a:lnTo>
                <a:lnTo>
                  <a:pt x="2289" y="3718"/>
                </a:lnTo>
                <a:lnTo>
                  <a:pt x="2290" y="3717"/>
                </a:lnTo>
                <a:lnTo>
                  <a:pt x="2290" y="3715"/>
                </a:lnTo>
                <a:lnTo>
                  <a:pt x="2289" y="3714"/>
                </a:lnTo>
                <a:lnTo>
                  <a:pt x="2288" y="3714"/>
                </a:lnTo>
                <a:lnTo>
                  <a:pt x="2286" y="3714"/>
                </a:lnTo>
                <a:lnTo>
                  <a:pt x="2286" y="3715"/>
                </a:lnTo>
                <a:lnTo>
                  <a:pt x="2286" y="3714"/>
                </a:lnTo>
                <a:lnTo>
                  <a:pt x="2286" y="3713"/>
                </a:lnTo>
                <a:lnTo>
                  <a:pt x="2288" y="3712"/>
                </a:lnTo>
                <a:lnTo>
                  <a:pt x="2288" y="3710"/>
                </a:lnTo>
                <a:lnTo>
                  <a:pt x="2289" y="3709"/>
                </a:lnTo>
                <a:lnTo>
                  <a:pt x="2290" y="3709"/>
                </a:lnTo>
                <a:lnTo>
                  <a:pt x="2290" y="3708"/>
                </a:lnTo>
                <a:lnTo>
                  <a:pt x="2291" y="3707"/>
                </a:lnTo>
                <a:lnTo>
                  <a:pt x="2290" y="3707"/>
                </a:lnTo>
                <a:lnTo>
                  <a:pt x="2289" y="3705"/>
                </a:lnTo>
                <a:lnTo>
                  <a:pt x="2288" y="3705"/>
                </a:lnTo>
                <a:lnTo>
                  <a:pt x="2286" y="3705"/>
                </a:lnTo>
                <a:lnTo>
                  <a:pt x="2285" y="3705"/>
                </a:lnTo>
                <a:lnTo>
                  <a:pt x="2285" y="3707"/>
                </a:lnTo>
                <a:lnTo>
                  <a:pt x="2284" y="3707"/>
                </a:lnTo>
                <a:lnTo>
                  <a:pt x="2283" y="3708"/>
                </a:lnTo>
                <a:lnTo>
                  <a:pt x="2281" y="3708"/>
                </a:lnTo>
                <a:lnTo>
                  <a:pt x="2281" y="3709"/>
                </a:lnTo>
                <a:lnTo>
                  <a:pt x="2280" y="3709"/>
                </a:lnTo>
                <a:lnTo>
                  <a:pt x="2280" y="3708"/>
                </a:lnTo>
                <a:lnTo>
                  <a:pt x="2279" y="3708"/>
                </a:lnTo>
                <a:lnTo>
                  <a:pt x="2279" y="3709"/>
                </a:lnTo>
                <a:lnTo>
                  <a:pt x="2278" y="3709"/>
                </a:lnTo>
                <a:lnTo>
                  <a:pt x="2277" y="3709"/>
                </a:lnTo>
                <a:lnTo>
                  <a:pt x="2275" y="3709"/>
                </a:lnTo>
                <a:lnTo>
                  <a:pt x="2275" y="3708"/>
                </a:lnTo>
                <a:lnTo>
                  <a:pt x="2274" y="3708"/>
                </a:lnTo>
                <a:lnTo>
                  <a:pt x="2274" y="3707"/>
                </a:lnTo>
                <a:lnTo>
                  <a:pt x="2275" y="3707"/>
                </a:lnTo>
                <a:lnTo>
                  <a:pt x="2275" y="3705"/>
                </a:lnTo>
                <a:lnTo>
                  <a:pt x="2274" y="3705"/>
                </a:lnTo>
                <a:lnTo>
                  <a:pt x="2273" y="3704"/>
                </a:lnTo>
                <a:lnTo>
                  <a:pt x="2274" y="3704"/>
                </a:lnTo>
                <a:lnTo>
                  <a:pt x="2274" y="3703"/>
                </a:lnTo>
                <a:lnTo>
                  <a:pt x="2275" y="3704"/>
                </a:lnTo>
                <a:lnTo>
                  <a:pt x="2275" y="3703"/>
                </a:lnTo>
                <a:lnTo>
                  <a:pt x="2277" y="3703"/>
                </a:lnTo>
                <a:lnTo>
                  <a:pt x="2277" y="3704"/>
                </a:lnTo>
                <a:lnTo>
                  <a:pt x="2278" y="3704"/>
                </a:lnTo>
                <a:lnTo>
                  <a:pt x="2279" y="3704"/>
                </a:lnTo>
                <a:lnTo>
                  <a:pt x="2279" y="3705"/>
                </a:lnTo>
                <a:lnTo>
                  <a:pt x="2280" y="3705"/>
                </a:lnTo>
                <a:lnTo>
                  <a:pt x="2281" y="3705"/>
                </a:lnTo>
                <a:lnTo>
                  <a:pt x="2281" y="3704"/>
                </a:lnTo>
                <a:lnTo>
                  <a:pt x="2283" y="3703"/>
                </a:lnTo>
                <a:lnTo>
                  <a:pt x="2284" y="3703"/>
                </a:lnTo>
                <a:lnTo>
                  <a:pt x="2285" y="3703"/>
                </a:lnTo>
                <a:lnTo>
                  <a:pt x="2286" y="3703"/>
                </a:lnTo>
                <a:lnTo>
                  <a:pt x="2286" y="3702"/>
                </a:lnTo>
                <a:lnTo>
                  <a:pt x="2288" y="3702"/>
                </a:lnTo>
                <a:lnTo>
                  <a:pt x="2288" y="3701"/>
                </a:lnTo>
                <a:lnTo>
                  <a:pt x="2288" y="3699"/>
                </a:lnTo>
                <a:lnTo>
                  <a:pt x="2288" y="3698"/>
                </a:lnTo>
                <a:lnTo>
                  <a:pt x="2289" y="3698"/>
                </a:lnTo>
                <a:lnTo>
                  <a:pt x="2289" y="3697"/>
                </a:lnTo>
                <a:lnTo>
                  <a:pt x="2289" y="3696"/>
                </a:lnTo>
                <a:lnTo>
                  <a:pt x="2290" y="3696"/>
                </a:lnTo>
                <a:lnTo>
                  <a:pt x="2290" y="3697"/>
                </a:lnTo>
                <a:lnTo>
                  <a:pt x="2291" y="3696"/>
                </a:lnTo>
                <a:lnTo>
                  <a:pt x="2293" y="3697"/>
                </a:lnTo>
                <a:lnTo>
                  <a:pt x="2293" y="3696"/>
                </a:lnTo>
                <a:lnTo>
                  <a:pt x="2291" y="3694"/>
                </a:lnTo>
                <a:lnTo>
                  <a:pt x="2293" y="3694"/>
                </a:lnTo>
                <a:lnTo>
                  <a:pt x="2293" y="3693"/>
                </a:lnTo>
                <a:lnTo>
                  <a:pt x="2293" y="3692"/>
                </a:lnTo>
                <a:lnTo>
                  <a:pt x="2291" y="3692"/>
                </a:lnTo>
                <a:lnTo>
                  <a:pt x="2293" y="3692"/>
                </a:lnTo>
                <a:lnTo>
                  <a:pt x="2291" y="3691"/>
                </a:lnTo>
                <a:lnTo>
                  <a:pt x="2290" y="3691"/>
                </a:lnTo>
                <a:lnTo>
                  <a:pt x="2290" y="3689"/>
                </a:lnTo>
                <a:lnTo>
                  <a:pt x="2291" y="3688"/>
                </a:lnTo>
                <a:lnTo>
                  <a:pt x="2291" y="3687"/>
                </a:lnTo>
                <a:lnTo>
                  <a:pt x="2293" y="3687"/>
                </a:lnTo>
                <a:lnTo>
                  <a:pt x="2291" y="3687"/>
                </a:lnTo>
                <a:lnTo>
                  <a:pt x="2290" y="3687"/>
                </a:lnTo>
                <a:lnTo>
                  <a:pt x="2290" y="3686"/>
                </a:lnTo>
                <a:lnTo>
                  <a:pt x="2289" y="3686"/>
                </a:lnTo>
                <a:lnTo>
                  <a:pt x="2288" y="3686"/>
                </a:lnTo>
                <a:lnTo>
                  <a:pt x="2286" y="3686"/>
                </a:lnTo>
                <a:lnTo>
                  <a:pt x="2286" y="3685"/>
                </a:lnTo>
                <a:lnTo>
                  <a:pt x="2285" y="3685"/>
                </a:lnTo>
                <a:lnTo>
                  <a:pt x="2284" y="3685"/>
                </a:lnTo>
                <a:lnTo>
                  <a:pt x="2283" y="3685"/>
                </a:lnTo>
                <a:lnTo>
                  <a:pt x="2281" y="3685"/>
                </a:lnTo>
                <a:lnTo>
                  <a:pt x="2280" y="3685"/>
                </a:lnTo>
                <a:lnTo>
                  <a:pt x="2279" y="3685"/>
                </a:lnTo>
                <a:lnTo>
                  <a:pt x="2279" y="3683"/>
                </a:lnTo>
                <a:lnTo>
                  <a:pt x="2278" y="3683"/>
                </a:lnTo>
                <a:lnTo>
                  <a:pt x="2277" y="3682"/>
                </a:lnTo>
                <a:lnTo>
                  <a:pt x="2275" y="3682"/>
                </a:lnTo>
                <a:lnTo>
                  <a:pt x="2275" y="3683"/>
                </a:lnTo>
                <a:lnTo>
                  <a:pt x="2274" y="3683"/>
                </a:lnTo>
                <a:lnTo>
                  <a:pt x="2273" y="3683"/>
                </a:lnTo>
                <a:lnTo>
                  <a:pt x="2272" y="3683"/>
                </a:lnTo>
                <a:lnTo>
                  <a:pt x="2270" y="3683"/>
                </a:lnTo>
                <a:lnTo>
                  <a:pt x="2269" y="3685"/>
                </a:lnTo>
                <a:lnTo>
                  <a:pt x="2268" y="3685"/>
                </a:lnTo>
                <a:lnTo>
                  <a:pt x="2267" y="3685"/>
                </a:lnTo>
                <a:lnTo>
                  <a:pt x="2265" y="3685"/>
                </a:lnTo>
                <a:lnTo>
                  <a:pt x="2264" y="3685"/>
                </a:lnTo>
                <a:lnTo>
                  <a:pt x="2263" y="3685"/>
                </a:lnTo>
                <a:lnTo>
                  <a:pt x="2262" y="3685"/>
                </a:lnTo>
                <a:lnTo>
                  <a:pt x="2261" y="3685"/>
                </a:lnTo>
                <a:lnTo>
                  <a:pt x="2259" y="3686"/>
                </a:lnTo>
                <a:lnTo>
                  <a:pt x="2258" y="3686"/>
                </a:lnTo>
                <a:lnTo>
                  <a:pt x="2257" y="3686"/>
                </a:lnTo>
                <a:lnTo>
                  <a:pt x="2256" y="3687"/>
                </a:lnTo>
                <a:lnTo>
                  <a:pt x="2254" y="3687"/>
                </a:lnTo>
                <a:lnTo>
                  <a:pt x="2253" y="3687"/>
                </a:lnTo>
                <a:lnTo>
                  <a:pt x="2253" y="3688"/>
                </a:lnTo>
                <a:lnTo>
                  <a:pt x="2252" y="3688"/>
                </a:lnTo>
                <a:lnTo>
                  <a:pt x="2251" y="3689"/>
                </a:lnTo>
                <a:lnTo>
                  <a:pt x="2248" y="3689"/>
                </a:lnTo>
                <a:lnTo>
                  <a:pt x="2247" y="3689"/>
                </a:lnTo>
                <a:lnTo>
                  <a:pt x="2246" y="3691"/>
                </a:lnTo>
                <a:lnTo>
                  <a:pt x="2245" y="3691"/>
                </a:lnTo>
                <a:lnTo>
                  <a:pt x="2243" y="3691"/>
                </a:lnTo>
                <a:lnTo>
                  <a:pt x="2242" y="3691"/>
                </a:lnTo>
                <a:lnTo>
                  <a:pt x="2241" y="3692"/>
                </a:lnTo>
                <a:lnTo>
                  <a:pt x="2240" y="3692"/>
                </a:lnTo>
                <a:lnTo>
                  <a:pt x="2238" y="3692"/>
                </a:lnTo>
                <a:lnTo>
                  <a:pt x="2237" y="3692"/>
                </a:lnTo>
                <a:lnTo>
                  <a:pt x="2236" y="3693"/>
                </a:lnTo>
                <a:lnTo>
                  <a:pt x="2235" y="3693"/>
                </a:lnTo>
                <a:lnTo>
                  <a:pt x="2232" y="3693"/>
                </a:lnTo>
                <a:lnTo>
                  <a:pt x="2231" y="3692"/>
                </a:lnTo>
                <a:lnTo>
                  <a:pt x="2230" y="3692"/>
                </a:lnTo>
                <a:lnTo>
                  <a:pt x="2230" y="3691"/>
                </a:lnTo>
                <a:lnTo>
                  <a:pt x="2229" y="3689"/>
                </a:lnTo>
                <a:lnTo>
                  <a:pt x="2229" y="3688"/>
                </a:lnTo>
                <a:lnTo>
                  <a:pt x="2227" y="3687"/>
                </a:lnTo>
                <a:lnTo>
                  <a:pt x="2227" y="3686"/>
                </a:lnTo>
                <a:lnTo>
                  <a:pt x="2229" y="3686"/>
                </a:lnTo>
                <a:lnTo>
                  <a:pt x="2230" y="3686"/>
                </a:lnTo>
                <a:lnTo>
                  <a:pt x="2230" y="3685"/>
                </a:lnTo>
                <a:lnTo>
                  <a:pt x="2229" y="3685"/>
                </a:lnTo>
                <a:lnTo>
                  <a:pt x="2229" y="3683"/>
                </a:lnTo>
                <a:lnTo>
                  <a:pt x="2227" y="3682"/>
                </a:lnTo>
                <a:lnTo>
                  <a:pt x="2227" y="3681"/>
                </a:lnTo>
                <a:lnTo>
                  <a:pt x="2227" y="3680"/>
                </a:lnTo>
                <a:lnTo>
                  <a:pt x="2227" y="3678"/>
                </a:lnTo>
                <a:lnTo>
                  <a:pt x="2226" y="3677"/>
                </a:lnTo>
                <a:lnTo>
                  <a:pt x="2226" y="3678"/>
                </a:lnTo>
                <a:lnTo>
                  <a:pt x="2225" y="3678"/>
                </a:lnTo>
                <a:lnTo>
                  <a:pt x="2225" y="3677"/>
                </a:lnTo>
                <a:lnTo>
                  <a:pt x="2225" y="3676"/>
                </a:lnTo>
                <a:lnTo>
                  <a:pt x="2224" y="3675"/>
                </a:lnTo>
                <a:lnTo>
                  <a:pt x="2222" y="3673"/>
                </a:lnTo>
                <a:lnTo>
                  <a:pt x="2222" y="3672"/>
                </a:lnTo>
                <a:lnTo>
                  <a:pt x="2222" y="3671"/>
                </a:lnTo>
                <a:lnTo>
                  <a:pt x="2222" y="3670"/>
                </a:lnTo>
                <a:lnTo>
                  <a:pt x="2222" y="3669"/>
                </a:lnTo>
                <a:lnTo>
                  <a:pt x="2222" y="3667"/>
                </a:lnTo>
                <a:lnTo>
                  <a:pt x="2222" y="3666"/>
                </a:lnTo>
                <a:lnTo>
                  <a:pt x="2222" y="3665"/>
                </a:lnTo>
                <a:lnTo>
                  <a:pt x="2221" y="3665"/>
                </a:lnTo>
                <a:lnTo>
                  <a:pt x="2221" y="3664"/>
                </a:lnTo>
                <a:lnTo>
                  <a:pt x="2221" y="3662"/>
                </a:lnTo>
                <a:lnTo>
                  <a:pt x="2221" y="3661"/>
                </a:lnTo>
                <a:lnTo>
                  <a:pt x="2221" y="3660"/>
                </a:lnTo>
                <a:lnTo>
                  <a:pt x="2221" y="3659"/>
                </a:lnTo>
                <a:lnTo>
                  <a:pt x="2221" y="3657"/>
                </a:lnTo>
                <a:lnTo>
                  <a:pt x="2221" y="3656"/>
                </a:lnTo>
                <a:lnTo>
                  <a:pt x="2221" y="3655"/>
                </a:lnTo>
                <a:lnTo>
                  <a:pt x="2221" y="3654"/>
                </a:lnTo>
                <a:lnTo>
                  <a:pt x="2221" y="3653"/>
                </a:lnTo>
                <a:lnTo>
                  <a:pt x="2221" y="3651"/>
                </a:lnTo>
                <a:lnTo>
                  <a:pt x="2221" y="3649"/>
                </a:lnTo>
                <a:lnTo>
                  <a:pt x="2221" y="3648"/>
                </a:lnTo>
                <a:lnTo>
                  <a:pt x="2222" y="3646"/>
                </a:lnTo>
                <a:lnTo>
                  <a:pt x="2222" y="3645"/>
                </a:lnTo>
                <a:lnTo>
                  <a:pt x="2224" y="3644"/>
                </a:lnTo>
                <a:lnTo>
                  <a:pt x="2224" y="3643"/>
                </a:lnTo>
                <a:lnTo>
                  <a:pt x="2225" y="3641"/>
                </a:lnTo>
                <a:lnTo>
                  <a:pt x="2226" y="3641"/>
                </a:lnTo>
                <a:lnTo>
                  <a:pt x="2227" y="3640"/>
                </a:lnTo>
                <a:lnTo>
                  <a:pt x="2229" y="3639"/>
                </a:lnTo>
                <a:lnTo>
                  <a:pt x="2229" y="3638"/>
                </a:lnTo>
                <a:lnTo>
                  <a:pt x="2230" y="3637"/>
                </a:lnTo>
                <a:lnTo>
                  <a:pt x="2231" y="3635"/>
                </a:lnTo>
                <a:lnTo>
                  <a:pt x="2232" y="3635"/>
                </a:lnTo>
                <a:lnTo>
                  <a:pt x="2231" y="3634"/>
                </a:lnTo>
                <a:lnTo>
                  <a:pt x="2231" y="3633"/>
                </a:lnTo>
                <a:lnTo>
                  <a:pt x="2231" y="3632"/>
                </a:lnTo>
                <a:lnTo>
                  <a:pt x="2232" y="3632"/>
                </a:lnTo>
                <a:lnTo>
                  <a:pt x="2233" y="3630"/>
                </a:lnTo>
                <a:lnTo>
                  <a:pt x="2233" y="3629"/>
                </a:lnTo>
                <a:lnTo>
                  <a:pt x="2233" y="3628"/>
                </a:lnTo>
                <a:lnTo>
                  <a:pt x="2235" y="3628"/>
                </a:lnTo>
                <a:lnTo>
                  <a:pt x="2236" y="3627"/>
                </a:lnTo>
                <a:lnTo>
                  <a:pt x="2237" y="3627"/>
                </a:lnTo>
                <a:lnTo>
                  <a:pt x="2238" y="3627"/>
                </a:lnTo>
                <a:lnTo>
                  <a:pt x="2240" y="3627"/>
                </a:lnTo>
                <a:lnTo>
                  <a:pt x="2241" y="3627"/>
                </a:lnTo>
                <a:lnTo>
                  <a:pt x="2242" y="3625"/>
                </a:lnTo>
                <a:lnTo>
                  <a:pt x="2242" y="3624"/>
                </a:lnTo>
                <a:lnTo>
                  <a:pt x="2243" y="3624"/>
                </a:lnTo>
                <a:lnTo>
                  <a:pt x="2243" y="3623"/>
                </a:lnTo>
                <a:lnTo>
                  <a:pt x="2245" y="3623"/>
                </a:lnTo>
                <a:lnTo>
                  <a:pt x="2245" y="3622"/>
                </a:lnTo>
                <a:lnTo>
                  <a:pt x="2245" y="3621"/>
                </a:lnTo>
                <a:lnTo>
                  <a:pt x="2243" y="3621"/>
                </a:lnTo>
                <a:lnTo>
                  <a:pt x="2243" y="3619"/>
                </a:lnTo>
                <a:lnTo>
                  <a:pt x="2243" y="3621"/>
                </a:lnTo>
                <a:lnTo>
                  <a:pt x="2243" y="3619"/>
                </a:lnTo>
                <a:lnTo>
                  <a:pt x="2242" y="3619"/>
                </a:lnTo>
                <a:lnTo>
                  <a:pt x="2241" y="3619"/>
                </a:lnTo>
                <a:lnTo>
                  <a:pt x="2241" y="3618"/>
                </a:lnTo>
                <a:lnTo>
                  <a:pt x="2240" y="3618"/>
                </a:lnTo>
                <a:lnTo>
                  <a:pt x="2240" y="3617"/>
                </a:lnTo>
                <a:lnTo>
                  <a:pt x="2240" y="3616"/>
                </a:lnTo>
                <a:lnTo>
                  <a:pt x="2240" y="3614"/>
                </a:lnTo>
                <a:lnTo>
                  <a:pt x="2241" y="3614"/>
                </a:lnTo>
                <a:lnTo>
                  <a:pt x="2241" y="3616"/>
                </a:lnTo>
                <a:lnTo>
                  <a:pt x="2242" y="3616"/>
                </a:lnTo>
                <a:lnTo>
                  <a:pt x="2243" y="3617"/>
                </a:lnTo>
                <a:lnTo>
                  <a:pt x="2245" y="3617"/>
                </a:lnTo>
                <a:lnTo>
                  <a:pt x="2246" y="3617"/>
                </a:lnTo>
                <a:lnTo>
                  <a:pt x="2247" y="3616"/>
                </a:lnTo>
                <a:lnTo>
                  <a:pt x="2248" y="3616"/>
                </a:lnTo>
                <a:lnTo>
                  <a:pt x="2249" y="3616"/>
                </a:lnTo>
                <a:lnTo>
                  <a:pt x="2248" y="3614"/>
                </a:lnTo>
                <a:lnTo>
                  <a:pt x="2249" y="3614"/>
                </a:lnTo>
                <a:lnTo>
                  <a:pt x="2251" y="3614"/>
                </a:lnTo>
                <a:lnTo>
                  <a:pt x="2252" y="3614"/>
                </a:lnTo>
                <a:lnTo>
                  <a:pt x="2251" y="3613"/>
                </a:lnTo>
                <a:lnTo>
                  <a:pt x="2251" y="3612"/>
                </a:lnTo>
                <a:lnTo>
                  <a:pt x="2249" y="3612"/>
                </a:lnTo>
                <a:lnTo>
                  <a:pt x="2249" y="3611"/>
                </a:lnTo>
                <a:lnTo>
                  <a:pt x="2248" y="3611"/>
                </a:lnTo>
                <a:lnTo>
                  <a:pt x="2247" y="3611"/>
                </a:lnTo>
                <a:lnTo>
                  <a:pt x="2246" y="3609"/>
                </a:lnTo>
                <a:lnTo>
                  <a:pt x="2246" y="3608"/>
                </a:lnTo>
                <a:lnTo>
                  <a:pt x="2246" y="3607"/>
                </a:lnTo>
                <a:lnTo>
                  <a:pt x="2245" y="3607"/>
                </a:lnTo>
                <a:lnTo>
                  <a:pt x="2243" y="3606"/>
                </a:lnTo>
                <a:lnTo>
                  <a:pt x="2243" y="3605"/>
                </a:lnTo>
                <a:lnTo>
                  <a:pt x="2242" y="3603"/>
                </a:lnTo>
                <a:lnTo>
                  <a:pt x="2241" y="3603"/>
                </a:lnTo>
                <a:lnTo>
                  <a:pt x="2240" y="3602"/>
                </a:lnTo>
                <a:lnTo>
                  <a:pt x="2238" y="3602"/>
                </a:lnTo>
                <a:lnTo>
                  <a:pt x="2238" y="3601"/>
                </a:lnTo>
                <a:lnTo>
                  <a:pt x="2237" y="3600"/>
                </a:lnTo>
                <a:lnTo>
                  <a:pt x="2237" y="3598"/>
                </a:lnTo>
                <a:lnTo>
                  <a:pt x="2237" y="3597"/>
                </a:lnTo>
                <a:lnTo>
                  <a:pt x="2237" y="3596"/>
                </a:lnTo>
                <a:lnTo>
                  <a:pt x="2237" y="3595"/>
                </a:lnTo>
                <a:lnTo>
                  <a:pt x="2238" y="3595"/>
                </a:lnTo>
                <a:lnTo>
                  <a:pt x="2238" y="3596"/>
                </a:lnTo>
                <a:lnTo>
                  <a:pt x="2240" y="3596"/>
                </a:lnTo>
                <a:lnTo>
                  <a:pt x="2240" y="3595"/>
                </a:lnTo>
                <a:lnTo>
                  <a:pt x="2240" y="3593"/>
                </a:lnTo>
                <a:lnTo>
                  <a:pt x="2238" y="3593"/>
                </a:lnTo>
                <a:lnTo>
                  <a:pt x="2238" y="3592"/>
                </a:lnTo>
                <a:lnTo>
                  <a:pt x="2237" y="3592"/>
                </a:lnTo>
                <a:lnTo>
                  <a:pt x="2237" y="3591"/>
                </a:lnTo>
                <a:lnTo>
                  <a:pt x="2236" y="3591"/>
                </a:lnTo>
                <a:lnTo>
                  <a:pt x="2235" y="3591"/>
                </a:lnTo>
                <a:lnTo>
                  <a:pt x="2233" y="3590"/>
                </a:lnTo>
                <a:lnTo>
                  <a:pt x="2232" y="3590"/>
                </a:lnTo>
                <a:lnTo>
                  <a:pt x="2232" y="3589"/>
                </a:lnTo>
                <a:lnTo>
                  <a:pt x="2233" y="3589"/>
                </a:lnTo>
                <a:lnTo>
                  <a:pt x="2236" y="3587"/>
                </a:lnTo>
                <a:lnTo>
                  <a:pt x="2237" y="3587"/>
                </a:lnTo>
                <a:lnTo>
                  <a:pt x="2238" y="3589"/>
                </a:lnTo>
                <a:lnTo>
                  <a:pt x="2238" y="3590"/>
                </a:lnTo>
                <a:lnTo>
                  <a:pt x="2240" y="3591"/>
                </a:lnTo>
                <a:lnTo>
                  <a:pt x="2240" y="3592"/>
                </a:lnTo>
                <a:lnTo>
                  <a:pt x="2240" y="3593"/>
                </a:lnTo>
                <a:lnTo>
                  <a:pt x="2241" y="3593"/>
                </a:lnTo>
                <a:lnTo>
                  <a:pt x="2241" y="3592"/>
                </a:lnTo>
                <a:lnTo>
                  <a:pt x="2241" y="3591"/>
                </a:lnTo>
                <a:lnTo>
                  <a:pt x="2242" y="3591"/>
                </a:lnTo>
                <a:lnTo>
                  <a:pt x="2242" y="3590"/>
                </a:lnTo>
                <a:lnTo>
                  <a:pt x="2242" y="3589"/>
                </a:lnTo>
                <a:lnTo>
                  <a:pt x="2243" y="3589"/>
                </a:lnTo>
                <a:lnTo>
                  <a:pt x="2243" y="3590"/>
                </a:lnTo>
                <a:lnTo>
                  <a:pt x="2243" y="3589"/>
                </a:lnTo>
                <a:lnTo>
                  <a:pt x="2245" y="3589"/>
                </a:lnTo>
                <a:lnTo>
                  <a:pt x="2246" y="3590"/>
                </a:lnTo>
                <a:lnTo>
                  <a:pt x="2246" y="3591"/>
                </a:lnTo>
                <a:lnTo>
                  <a:pt x="2247" y="3591"/>
                </a:lnTo>
                <a:lnTo>
                  <a:pt x="2248" y="3591"/>
                </a:lnTo>
                <a:lnTo>
                  <a:pt x="2249" y="3591"/>
                </a:lnTo>
                <a:lnTo>
                  <a:pt x="2251" y="3592"/>
                </a:lnTo>
                <a:lnTo>
                  <a:pt x="2251" y="3593"/>
                </a:lnTo>
                <a:lnTo>
                  <a:pt x="2252" y="3593"/>
                </a:lnTo>
                <a:lnTo>
                  <a:pt x="2252" y="3595"/>
                </a:lnTo>
                <a:lnTo>
                  <a:pt x="2253" y="3595"/>
                </a:lnTo>
                <a:lnTo>
                  <a:pt x="2253" y="3596"/>
                </a:lnTo>
                <a:lnTo>
                  <a:pt x="2254" y="3596"/>
                </a:lnTo>
                <a:lnTo>
                  <a:pt x="2256" y="3596"/>
                </a:lnTo>
                <a:lnTo>
                  <a:pt x="2256" y="3595"/>
                </a:lnTo>
                <a:lnTo>
                  <a:pt x="2256" y="3593"/>
                </a:lnTo>
                <a:lnTo>
                  <a:pt x="2256" y="3592"/>
                </a:lnTo>
                <a:lnTo>
                  <a:pt x="2256" y="3591"/>
                </a:lnTo>
                <a:lnTo>
                  <a:pt x="2256" y="3590"/>
                </a:lnTo>
                <a:lnTo>
                  <a:pt x="2256" y="3589"/>
                </a:lnTo>
                <a:lnTo>
                  <a:pt x="2256" y="3587"/>
                </a:lnTo>
                <a:lnTo>
                  <a:pt x="2256" y="3586"/>
                </a:lnTo>
                <a:lnTo>
                  <a:pt x="2254" y="3586"/>
                </a:lnTo>
                <a:lnTo>
                  <a:pt x="2256" y="3585"/>
                </a:lnTo>
                <a:lnTo>
                  <a:pt x="2254" y="3584"/>
                </a:lnTo>
                <a:lnTo>
                  <a:pt x="2254" y="3582"/>
                </a:lnTo>
                <a:lnTo>
                  <a:pt x="2256" y="3582"/>
                </a:lnTo>
                <a:lnTo>
                  <a:pt x="2256" y="3584"/>
                </a:lnTo>
                <a:lnTo>
                  <a:pt x="2257" y="3584"/>
                </a:lnTo>
                <a:lnTo>
                  <a:pt x="2257" y="3582"/>
                </a:lnTo>
                <a:lnTo>
                  <a:pt x="2257" y="3581"/>
                </a:lnTo>
                <a:lnTo>
                  <a:pt x="2256" y="3581"/>
                </a:lnTo>
                <a:lnTo>
                  <a:pt x="2254" y="3581"/>
                </a:lnTo>
                <a:lnTo>
                  <a:pt x="2254" y="3582"/>
                </a:lnTo>
                <a:lnTo>
                  <a:pt x="2253" y="3582"/>
                </a:lnTo>
                <a:lnTo>
                  <a:pt x="2253" y="3581"/>
                </a:lnTo>
                <a:lnTo>
                  <a:pt x="2252" y="3581"/>
                </a:lnTo>
                <a:lnTo>
                  <a:pt x="2251" y="3580"/>
                </a:lnTo>
                <a:lnTo>
                  <a:pt x="2249" y="3579"/>
                </a:lnTo>
                <a:lnTo>
                  <a:pt x="2248" y="3579"/>
                </a:lnTo>
                <a:lnTo>
                  <a:pt x="2247" y="3577"/>
                </a:lnTo>
                <a:lnTo>
                  <a:pt x="2247" y="3576"/>
                </a:lnTo>
                <a:lnTo>
                  <a:pt x="2248" y="3577"/>
                </a:lnTo>
                <a:lnTo>
                  <a:pt x="2249" y="3577"/>
                </a:lnTo>
                <a:lnTo>
                  <a:pt x="2251" y="3579"/>
                </a:lnTo>
                <a:lnTo>
                  <a:pt x="2252" y="3579"/>
                </a:lnTo>
                <a:lnTo>
                  <a:pt x="2252" y="3577"/>
                </a:lnTo>
                <a:lnTo>
                  <a:pt x="2251" y="3577"/>
                </a:lnTo>
                <a:lnTo>
                  <a:pt x="2249" y="3577"/>
                </a:lnTo>
                <a:lnTo>
                  <a:pt x="2249" y="3576"/>
                </a:lnTo>
                <a:lnTo>
                  <a:pt x="2248" y="3576"/>
                </a:lnTo>
                <a:lnTo>
                  <a:pt x="2249" y="3575"/>
                </a:lnTo>
                <a:lnTo>
                  <a:pt x="2248" y="3575"/>
                </a:lnTo>
                <a:lnTo>
                  <a:pt x="2248" y="3574"/>
                </a:lnTo>
                <a:lnTo>
                  <a:pt x="2247" y="3574"/>
                </a:lnTo>
                <a:lnTo>
                  <a:pt x="2247" y="3575"/>
                </a:lnTo>
                <a:lnTo>
                  <a:pt x="2246" y="3574"/>
                </a:lnTo>
                <a:lnTo>
                  <a:pt x="2246" y="3573"/>
                </a:lnTo>
                <a:lnTo>
                  <a:pt x="2247" y="3573"/>
                </a:lnTo>
                <a:lnTo>
                  <a:pt x="2247" y="3571"/>
                </a:lnTo>
                <a:lnTo>
                  <a:pt x="2246" y="3571"/>
                </a:lnTo>
                <a:lnTo>
                  <a:pt x="2245" y="3571"/>
                </a:lnTo>
                <a:lnTo>
                  <a:pt x="2245" y="3570"/>
                </a:lnTo>
                <a:lnTo>
                  <a:pt x="2243" y="3570"/>
                </a:lnTo>
                <a:lnTo>
                  <a:pt x="2242" y="3570"/>
                </a:lnTo>
                <a:lnTo>
                  <a:pt x="2241" y="3570"/>
                </a:lnTo>
                <a:lnTo>
                  <a:pt x="2241" y="3569"/>
                </a:lnTo>
                <a:lnTo>
                  <a:pt x="2242" y="3569"/>
                </a:lnTo>
                <a:lnTo>
                  <a:pt x="2242" y="3568"/>
                </a:lnTo>
                <a:lnTo>
                  <a:pt x="2242" y="3566"/>
                </a:lnTo>
                <a:lnTo>
                  <a:pt x="2241" y="3566"/>
                </a:lnTo>
                <a:lnTo>
                  <a:pt x="2241" y="3565"/>
                </a:lnTo>
                <a:lnTo>
                  <a:pt x="2241" y="3564"/>
                </a:lnTo>
                <a:lnTo>
                  <a:pt x="2241" y="3563"/>
                </a:lnTo>
                <a:lnTo>
                  <a:pt x="2241" y="3561"/>
                </a:lnTo>
                <a:lnTo>
                  <a:pt x="2240" y="3560"/>
                </a:lnTo>
                <a:lnTo>
                  <a:pt x="2240" y="3559"/>
                </a:lnTo>
                <a:lnTo>
                  <a:pt x="2241" y="3558"/>
                </a:lnTo>
                <a:lnTo>
                  <a:pt x="2240" y="3558"/>
                </a:lnTo>
                <a:lnTo>
                  <a:pt x="2238" y="3558"/>
                </a:lnTo>
                <a:lnTo>
                  <a:pt x="2238" y="3557"/>
                </a:lnTo>
                <a:lnTo>
                  <a:pt x="2238" y="3555"/>
                </a:lnTo>
                <a:lnTo>
                  <a:pt x="2237" y="3555"/>
                </a:lnTo>
                <a:lnTo>
                  <a:pt x="2236" y="3554"/>
                </a:lnTo>
                <a:lnTo>
                  <a:pt x="2235" y="3554"/>
                </a:lnTo>
                <a:lnTo>
                  <a:pt x="2233" y="3553"/>
                </a:lnTo>
                <a:lnTo>
                  <a:pt x="2233" y="3552"/>
                </a:lnTo>
                <a:lnTo>
                  <a:pt x="2232" y="3550"/>
                </a:lnTo>
                <a:lnTo>
                  <a:pt x="2231" y="3549"/>
                </a:lnTo>
                <a:lnTo>
                  <a:pt x="2230" y="3549"/>
                </a:lnTo>
                <a:lnTo>
                  <a:pt x="2229" y="3548"/>
                </a:lnTo>
                <a:lnTo>
                  <a:pt x="2227" y="3548"/>
                </a:lnTo>
                <a:lnTo>
                  <a:pt x="2227" y="3547"/>
                </a:lnTo>
                <a:lnTo>
                  <a:pt x="2226" y="3547"/>
                </a:lnTo>
                <a:lnTo>
                  <a:pt x="2226" y="3545"/>
                </a:lnTo>
                <a:lnTo>
                  <a:pt x="2226" y="3544"/>
                </a:lnTo>
                <a:lnTo>
                  <a:pt x="2227" y="3544"/>
                </a:lnTo>
                <a:lnTo>
                  <a:pt x="2227" y="3543"/>
                </a:lnTo>
                <a:lnTo>
                  <a:pt x="2229" y="3543"/>
                </a:lnTo>
                <a:lnTo>
                  <a:pt x="2229" y="3542"/>
                </a:lnTo>
                <a:lnTo>
                  <a:pt x="2230" y="3542"/>
                </a:lnTo>
                <a:lnTo>
                  <a:pt x="2230" y="3541"/>
                </a:lnTo>
                <a:lnTo>
                  <a:pt x="2230" y="3539"/>
                </a:lnTo>
                <a:lnTo>
                  <a:pt x="2231" y="3539"/>
                </a:lnTo>
                <a:lnTo>
                  <a:pt x="2231" y="3538"/>
                </a:lnTo>
                <a:lnTo>
                  <a:pt x="2229" y="3538"/>
                </a:lnTo>
                <a:lnTo>
                  <a:pt x="2227" y="3537"/>
                </a:lnTo>
                <a:lnTo>
                  <a:pt x="2227" y="3536"/>
                </a:lnTo>
                <a:lnTo>
                  <a:pt x="2229" y="3536"/>
                </a:lnTo>
                <a:lnTo>
                  <a:pt x="2230" y="3536"/>
                </a:lnTo>
                <a:lnTo>
                  <a:pt x="2231" y="3537"/>
                </a:lnTo>
                <a:lnTo>
                  <a:pt x="2232" y="3537"/>
                </a:lnTo>
                <a:lnTo>
                  <a:pt x="2231" y="3536"/>
                </a:lnTo>
                <a:lnTo>
                  <a:pt x="2231" y="3534"/>
                </a:lnTo>
                <a:lnTo>
                  <a:pt x="2230" y="3534"/>
                </a:lnTo>
                <a:lnTo>
                  <a:pt x="2230" y="3533"/>
                </a:lnTo>
                <a:lnTo>
                  <a:pt x="2231" y="3533"/>
                </a:lnTo>
                <a:lnTo>
                  <a:pt x="2230" y="3533"/>
                </a:lnTo>
                <a:lnTo>
                  <a:pt x="2230" y="3532"/>
                </a:lnTo>
                <a:lnTo>
                  <a:pt x="2229" y="3532"/>
                </a:lnTo>
                <a:lnTo>
                  <a:pt x="2227" y="3532"/>
                </a:lnTo>
                <a:lnTo>
                  <a:pt x="2227" y="3531"/>
                </a:lnTo>
                <a:lnTo>
                  <a:pt x="2229" y="3531"/>
                </a:lnTo>
                <a:lnTo>
                  <a:pt x="2229" y="3529"/>
                </a:lnTo>
                <a:lnTo>
                  <a:pt x="2227" y="3529"/>
                </a:lnTo>
                <a:lnTo>
                  <a:pt x="2227" y="3528"/>
                </a:lnTo>
                <a:lnTo>
                  <a:pt x="2227" y="3527"/>
                </a:lnTo>
                <a:lnTo>
                  <a:pt x="2227" y="3526"/>
                </a:lnTo>
                <a:lnTo>
                  <a:pt x="2226" y="3525"/>
                </a:lnTo>
                <a:lnTo>
                  <a:pt x="2226" y="3523"/>
                </a:lnTo>
                <a:lnTo>
                  <a:pt x="2226" y="3522"/>
                </a:lnTo>
                <a:lnTo>
                  <a:pt x="2227" y="3522"/>
                </a:lnTo>
                <a:lnTo>
                  <a:pt x="2229" y="3522"/>
                </a:lnTo>
                <a:lnTo>
                  <a:pt x="2230" y="3522"/>
                </a:lnTo>
                <a:lnTo>
                  <a:pt x="2230" y="3523"/>
                </a:lnTo>
                <a:lnTo>
                  <a:pt x="2231" y="3525"/>
                </a:lnTo>
                <a:lnTo>
                  <a:pt x="2232" y="3526"/>
                </a:lnTo>
                <a:lnTo>
                  <a:pt x="2232" y="3527"/>
                </a:lnTo>
                <a:lnTo>
                  <a:pt x="2233" y="3527"/>
                </a:lnTo>
                <a:lnTo>
                  <a:pt x="2233" y="3528"/>
                </a:lnTo>
                <a:lnTo>
                  <a:pt x="2235" y="3528"/>
                </a:lnTo>
                <a:lnTo>
                  <a:pt x="2236" y="3528"/>
                </a:lnTo>
                <a:lnTo>
                  <a:pt x="2237" y="3529"/>
                </a:lnTo>
                <a:lnTo>
                  <a:pt x="2237" y="3531"/>
                </a:lnTo>
                <a:lnTo>
                  <a:pt x="2237" y="3532"/>
                </a:lnTo>
                <a:lnTo>
                  <a:pt x="2238" y="3532"/>
                </a:lnTo>
                <a:lnTo>
                  <a:pt x="2240" y="3533"/>
                </a:lnTo>
                <a:lnTo>
                  <a:pt x="2241" y="3533"/>
                </a:lnTo>
                <a:lnTo>
                  <a:pt x="2242" y="3534"/>
                </a:lnTo>
                <a:lnTo>
                  <a:pt x="2243" y="3534"/>
                </a:lnTo>
                <a:lnTo>
                  <a:pt x="2243" y="3536"/>
                </a:lnTo>
                <a:lnTo>
                  <a:pt x="2245" y="3536"/>
                </a:lnTo>
                <a:lnTo>
                  <a:pt x="2245" y="3537"/>
                </a:lnTo>
                <a:lnTo>
                  <a:pt x="2245" y="3538"/>
                </a:lnTo>
                <a:lnTo>
                  <a:pt x="2246" y="3538"/>
                </a:lnTo>
                <a:lnTo>
                  <a:pt x="2247" y="3538"/>
                </a:lnTo>
                <a:lnTo>
                  <a:pt x="2248" y="3538"/>
                </a:lnTo>
                <a:lnTo>
                  <a:pt x="2251" y="3538"/>
                </a:lnTo>
                <a:lnTo>
                  <a:pt x="2252" y="3539"/>
                </a:lnTo>
                <a:lnTo>
                  <a:pt x="2253" y="3539"/>
                </a:lnTo>
                <a:lnTo>
                  <a:pt x="2253" y="3541"/>
                </a:lnTo>
                <a:lnTo>
                  <a:pt x="2254" y="3541"/>
                </a:lnTo>
                <a:lnTo>
                  <a:pt x="2256" y="3542"/>
                </a:lnTo>
                <a:lnTo>
                  <a:pt x="2257" y="3542"/>
                </a:lnTo>
                <a:lnTo>
                  <a:pt x="2258" y="3542"/>
                </a:lnTo>
                <a:lnTo>
                  <a:pt x="2258" y="3543"/>
                </a:lnTo>
                <a:lnTo>
                  <a:pt x="2258" y="3544"/>
                </a:lnTo>
                <a:lnTo>
                  <a:pt x="2259" y="3545"/>
                </a:lnTo>
                <a:lnTo>
                  <a:pt x="2259" y="3547"/>
                </a:lnTo>
                <a:lnTo>
                  <a:pt x="2261" y="3548"/>
                </a:lnTo>
                <a:lnTo>
                  <a:pt x="2261" y="3549"/>
                </a:lnTo>
                <a:lnTo>
                  <a:pt x="2262" y="3550"/>
                </a:lnTo>
                <a:lnTo>
                  <a:pt x="2263" y="3552"/>
                </a:lnTo>
                <a:lnTo>
                  <a:pt x="2264" y="3553"/>
                </a:lnTo>
                <a:lnTo>
                  <a:pt x="2265" y="3554"/>
                </a:lnTo>
                <a:lnTo>
                  <a:pt x="2267" y="3554"/>
                </a:lnTo>
                <a:lnTo>
                  <a:pt x="2267" y="3555"/>
                </a:lnTo>
                <a:lnTo>
                  <a:pt x="2268" y="3555"/>
                </a:lnTo>
                <a:lnTo>
                  <a:pt x="2268" y="3557"/>
                </a:lnTo>
                <a:lnTo>
                  <a:pt x="2268" y="3558"/>
                </a:lnTo>
                <a:lnTo>
                  <a:pt x="2269" y="3559"/>
                </a:lnTo>
                <a:lnTo>
                  <a:pt x="2270" y="3559"/>
                </a:lnTo>
                <a:lnTo>
                  <a:pt x="2270" y="3560"/>
                </a:lnTo>
                <a:lnTo>
                  <a:pt x="2270" y="3561"/>
                </a:lnTo>
                <a:lnTo>
                  <a:pt x="2270" y="3564"/>
                </a:lnTo>
                <a:lnTo>
                  <a:pt x="2270" y="3565"/>
                </a:lnTo>
                <a:lnTo>
                  <a:pt x="2270" y="3566"/>
                </a:lnTo>
                <a:lnTo>
                  <a:pt x="2270" y="3568"/>
                </a:lnTo>
                <a:lnTo>
                  <a:pt x="2270" y="3569"/>
                </a:lnTo>
                <a:lnTo>
                  <a:pt x="2270" y="3571"/>
                </a:lnTo>
                <a:lnTo>
                  <a:pt x="2270" y="3574"/>
                </a:lnTo>
                <a:lnTo>
                  <a:pt x="2270" y="3575"/>
                </a:lnTo>
                <a:lnTo>
                  <a:pt x="2270" y="3576"/>
                </a:lnTo>
                <a:lnTo>
                  <a:pt x="2272" y="3577"/>
                </a:lnTo>
                <a:lnTo>
                  <a:pt x="2272" y="3579"/>
                </a:lnTo>
                <a:lnTo>
                  <a:pt x="2273" y="3580"/>
                </a:lnTo>
                <a:lnTo>
                  <a:pt x="2273" y="3581"/>
                </a:lnTo>
                <a:lnTo>
                  <a:pt x="2274" y="3582"/>
                </a:lnTo>
                <a:lnTo>
                  <a:pt x="2274" y="3584"/>
                </a:lnTo>
                <a:lnTo>
                  <a:pt x="2274" y="3585"/>
                </a:lnTo>
                <a:lnTo>
                  <a:pt x="2274" y="3586"/>
                </a:lnTo>
                <a:lnTo>
                  <a:pt x="2274" y="3587"/>
                </a:lnTo>
                <a:lnTo>
                  <a:pt x="2273" y="3587"/>
                </a:lnTo>
                <a:lnTo>
                  <a:pt x="2273" y="3589"/>
                </a:lnTo>
                <a:lnTo>
                  <a:pt x="2273" y="3590"/>
                </a:lnTo>
                <a:lnTo>
                  <a:pt x="2272" y="3591"/>
                </a:lnTo>
                <a:lnTo>
                  <a:pt x="2273" y="3591"/>
                </a:lnTo>
                <a:lnTo>
                  <a:pt x="2272" y="3591"/>
                </a:lnTo>
                <a:lnTo>
                  <a:pt x="2272" y="3592"/>
                </a:lnTo>
                <a:lnTo>
                  <a:pt x="2272" y="3593"/>
                </a:lnTo>
                <a:lnTo>
                  <a:pt x="2272" y="3595"/>
                </a:lnTo>
                <a:lnTo>
                  <a:pt x="2272" y="3596"/>
                </a:lnTo>
                <a:lnTo>
                  <a:pt x="2273" y="3596"/>
                </a:lnTo>
                <a:lnTo>
                  <a:pt x="2273" y="3597"/>
                </a:lnTo>
                <a:lnTo>
                  <a:pt x="2275" y="3597"/>
                </a:lnTo>
                <a:lnTo>
                  <a:pt x="2277" y="3598"/>
                </a:lnTo>
                <a:lnTo>
                  <a:pt x="2278" y="3597"/>
                </a:lnTo>
                <a:lnTo>
                  <a:pt x="2279" y="3597"/>
                </a:lnTo>
                <a:lnTo>
                  <a:pt x="2280" y="3597"/>
                </a:lnTo>
                <a:lnTo>
                  <a:pt x="2280" y="3598"/>
                </a:lnTo>
                <a:lnTo>
                  <a:pt x="2281" y="3598"/>
                </a:lnTo>
                <a:lnTo>
                  <a:pt x="2281" y="3600"/>
                </a:lnTo>
                <a:lnTo>
                  <a:pt x="2281" y="3602"/>
                </a:lnTo>
                <a:lnTo>
                  <a:pt x="2281" y="3603"/>
                </a:lnTo>
                <a:lnTo>
                  <a:pt x="2283" y="3605"/>
                </a:lnTo>
                <a:lnTo>
                  <a:pt x="2283" y="3606"/>
                </a:lnTo>
                <a:lnTo>
                  <a:pt x="2283" y="3607"/>
                </a:lnTo>
                <a:lnTo>
                  <a:pt x="2283" y="3608"/>
                </a:lnTo>
                <a:lnTo>
                  <a:pt x="2284" y="3608"/>
                </a:lnTo>
                <a:lnTo>
                  <a:pt x="2284" y="3609"/>
                </a:lnTo>
                <a:lnTo>
                  <a:pt x="2285" y="3609"/>
                </a:lnTo>
                <a:lnTo>
                  <a:pt x="2286" y="3609"/>
                </a:lnTo>
                <a:lnTo>
                  <a:pt x="2288" y="3611"/>
                </a:lnTo>
                <a:lnTo>
                  <a:pt x="2288" y="3612"/>
                </a:lnTo>
                <a:lnTo>
                  <a:pt x="2288" y="3613"/>
                </a:lnTo>
                <a:lnTo>
                  <a:pt x="2289" y="3614"/>
                </a:lnTo>
                <a:lnTo>
                  <a:pt x="2290" y="3616"/>
                </a:lnTo>
                <a:lnTo>
                  <a:pt x="2290" y="3617"/>
                </a:lnTo>
                <a:lnTo>
                  <a:pt x="2290" y="3618"/>
                </a:lnTo>
                <a:lnTo>
                  <a:pt x="2291" y="3618"/>
                </a:lnTo>
                <a:lnTo>
                  <a:pt x="2291" y="3619"/>
                </a:lnTo>
                <a:lnTo>
                  <a:pt x="2290" y="3619"/>
                </a:lnTo>
                <a:lnTo>
                  <a:pt x="2290" y="3621"/>
                </a:lnTo>
                <a:lnTo>
                  <a:pt x="2290" y="3622"/>
                </a:lnTo>
                <a:lnTo>
                  <a:pt x="2290" y="3623"/>
                </a:lnTo>
                <a:lnTo>
                  <a:pt x="2290" y="3624"/>
                </a:lnTo>
                <a:lnTo>
                  <a:pt x="2289" y="3625"/>
                </a:lnTo>
                <a:lnTo>
                  <a:pt x="2289" y="3628"/>
                </a:lnTo>
                <a:lnTo>
                  <a:pt x="2288" y="3628"/>
                </a:lnTo>
                <a:lnTo>
                  <a:pt x="2286" y="3629"/>
                </a:lnTo>
                <a:lnTo>
                  <a:pt x="2286" y="3630"/>
                </a:lnTo>
                <a:lnTo>
                  <a:pt x="2288" y="3630"/>
                </a:lnTo>
                <a:lnTo>
                  <a:pt x="2289" y="3630"/>
                </a:lnTo>
                <a:lnTo>
                  <a:pt x="2290" y="3630"/>
                </a:lnTo>
                <a:lnTo>
                  <a:pt x="2291" y="3629"/>
                </a:lnTo>
                <a:lnTo>
                  <a:pt x="2293" y="3629"/>
                </a:lnTo>
                <a:lnTo>
                  <a:pt x="2294" y="3629"/>
                </a:lnTo>
                <a:lnTo>
                  <a:pt x="2295" y="3630"/>
                </a:lnTo>
                <a:lnTo>
                  <a:pt x="2296" y="3630"/>
                </a:lnTo>
                <a:lnTo>
                  <a:pt x="2297" y="3629"/>
                </a:lnTo>
                <a:lnTo>
                  <a:pt x="2299" y="3629"/>
                </a:lnTo>
                <a:lnTo>
                  <a:pt x="2300" y="3628"/>
                </a:lnTo>
                <a:lnTo>
                  <a:pt x="2301" y="3627"/>
                </a:lnTo>
                <a:lnTo>
                  <a:pt x="2302" y="3627"/>
                </a:lnTo>
                <a:lnTo>
                  <a:pt x="2302" y="3625"/>
                </a:lnTo>
                <a:lnTo>
                  <a:pt x="2305" y="3625"/>
                </a:lnTo>
                <a:lnTo>
                  <a:pt x="2306" y="3625"/>
                </a:lnTo>
                <a:lnTo>
                  <a:pt x="2307" y="3625"/>
                </a:lnTo>
                <a:lnTo>
                  <a:pt x="2309" y="3625"/>
                </a:lnTo>
                <a:lnTo>
                  <a:pt x="2309" y="3627"/>
                </a:lnTo>
                <a:lnTo>
                  <a:pt x="2310" y="3628"/>
                </a:lnTo>
                <a:lnTo>
                  <a:pt x="2311" y="3629"/>
                </a:lnTo>
                <a:lnTo>
                  <a:pt x="2312" y="3630"/>
                </a:lnTo>
                <a:lnTo>
                  <a:pt x="2312" y="3632"/>
                </a:lnTo>
                <a:lnTo>
                  <a:pt x="2312" y="3633"/>
                </a:lnTo>
                <a:lnTo>
                  <a:pt x="2312" y="3634"/>
                </a:lnTo>
                <a:lnTo>
                  <a:pt x="2311" y="3635"/>
                </a:lnTo>
                <a:lnTo>
                  <a:pt x="2310" y="3637"/>
                </a:lnTo>
                <a:lnTo>
                  <a:pt x="2310" y="3638"/>
                </a:lnTo>
                <a:lnTo>
                  <a:pt x="2309" y="3639"/>
                </a:lnTo>
                <a:lnTo>
                  <a:pt x="2309" y="3640"/>
                </a:lnTo>
                <a:lnTo>
                  <a:pt x="2310" y="3641"/>
                </a:lnTo>
                <a:lnTo>
                  <a:pt x="2310" y="3643"/>
                </a:lnTo>
                <a:lnTo>
                  <a:pt x="2310" y="3644"/>
                </a:lnTo>
                <a:lnTo>
                  <a:pt x="2311" y="3645"/>
                </a:lnTo>
                <a:lnTo>
                  <a:pt x="2311" y="3646"/>
                </a:lnTo>
                <a:lnTo>
                  <a:pt x="2311" y="3648"/>
                </a:lnTo>
                <a:lnTo>
                  <a:pt x="2311" y="3649"/>
                </a:lnTo>
                <a:lnTo>
                  <a:pt x="2312" y="3649"/>
                </a:lnTo>
                <a:lnTo>
                  <a:pt x="2312" y="3650"/>
                </a:lnTo>
                <a:lnTo>
                  <a:pt x="2313" y="3650"/>
                </a:lnTo>
                <a:lnTo>
                  <a:pt x="2315" y="3651"/>
                </a:lnTo>
                <a:lnTo>
                  <a:pt x="2316" y="3650"/>
                </a:lnTo>
                <a:lnTo>
                  <a:pt x="2317" y="3650"/>
                </a:lnTo>
                <a:lnTo>
                  <a:pt x="2318" y="3649"/>
                </a:lnTo>
                <a:lnTo>
                  <a:pt x="2320" y="3649"/>
                </a:lnTo>
                <a:lnTo>
                  <a:pt x="2321" y="3649"/>
                </a:lnTo>
                <a:lnTo>
                  <a:pt x="2321" y="3648"/>
                </a:lnTo>
                <a:lnTo>
                  <a:pt x="2321" y="3646"/>
                </a:lnTo>
                <a:lnTo>
                  <a:pt x="2321" y="3644"/>
                </a:lnTo>
                <a:lnTo>
                  <a:pt x="2322" y="3643"/>
                </a:lnTo>
                <a:lnTo>
                  <a:pt x="2323" y="3641"/>
                </a:lnTo>
                <a:lnTo>
                  <a:pt x="2325" y="3640"/>
                </a:lnTo>
                <a:lnTo>
                  <a:pt x="2326" y="3640"/>
                </a:lnTo>
                <a:lnTo>
                  <a:pt x="2328" y="3640"/>
                </a:lnTo>
                <a:lnTo>
                  <a:pt x="2329" y="3639"/>
                </a:lnTo>
                <a:lnTo>
                  <a:pt x="2331" y="3639"/>
                </a:lnTo>
                <a:lnTo>
                  <a:pt x="2332" y="3640"/>
                </a:lnTo>
                <a:lnTo>
                  <a:pt x="2333" y="3640"/>
                </a:lnTo>
                <a:lnTo>
                  <a:pt x="2334" y="3640"/>
                </a:lnTo>
                <a:lnTo>
                  <a:pt x="2336" y="3640"/>
                </a:lnTo>
                <a:lnTo>
                  <a:pt x="2337" y="3640"/>
                </a:lnTo>
                <a:lnTo>
                  <a:pt x="2339" y="3639"/>
                </a:lnTo>
                <a:lnTo>
                  <a:pt x="2341" y="3639"/>
                </a:lnTo>
                <a:lnTo>
                  <a:pt x="2341" y="3640"/>
                </a:lnTo>
                <a:lnTo>
                  <a:pt x="2342" y="3640"/>
                </a:lnTo>
                <a:lnTo>
                  <a:pt x="2343" y="3640"/>
                </a:lnTo>
                <a:lnTo>
                  <a:pt x="2344" y="3641"/>
                </a:lnTo>
                <a:lnTo>
                  <a:pt x="2345" y="3643"/>
                </a:lnTo>
                <a:lnTo>
                  <a:pt x="2347" y="3643"/>
                </a:lnTo>
                <a:lnTo>
                  <a:pt x="2348" y="3643"/>
                </a:lnTo>
                <a:lnTo>
                  <a:pt x="2349" y="3643"/>
                </a:lnTo>
                <a:lnTo>
                  <a:pt x="2349" y="3641"/>
                </a:lnTo>
                <a:lnTo>
                  <a:pt x="2350" y="3640"/>
                </a:lnTo>
                <a:lnTo>
                  <a:pt x="2352" y="3640"/>
                </a:lnTo>
                <a:lnTo>
                  <a:pt x="2352" y="3639"/>
                </a:lnTo>
                <a:lnTo>
                  <a:pt x="2352" y="3638"/>
                </a:lnTo>
                <a:lnTo>
                  <a:pt x="2352" y="3637"/>
                </a:lnTo>
                <a:lnTo>
                  <a:pt x="2352" y="3635"/>
                </a:lnTo>
                <a:lnTo>
                  <a:pt x="2352" y="3634"/>
                </a:lnTo>
                <a:lnTo>
                  <a:pt x="2350" y="3634"/>
                </a:lnTo>
                <a:lnTo>
                  <a:pt x="2349" y="3634"/>
                </a:lnTo>
                <a:lnTo>
                  <a:pt x="2349" y="3633"/>
                </a:lnTo>
                <a:lnTo>
                  <a:pt x="2350" y="3633"/>
                </a:lnTo>
                <a:lnTo>
                  <a:pt x="2350" y="3629"/>
                </a:lnTo>
                <a:lnTo>
                  <a:pt x="2350" y="3628"/>
                </a:lnTo>
                <a:lnTo>
                  <a:pt x="2349" y="3627"/>
                </a:lnTo>
                <a:lnTo>
                  <a:pt x="2348" y="3627"/>
                </a:lnTo>
                <a:lnTo>
                  <a:pt x="2347" y="3627"/>
                </a:lnTo>
                <a:lnTo>
                  <a:pt x="2345" y="3625"/>
                </a:lnTo>
                <a:lnTo>
                  <a:pt x="2344" y="3625"/>
                </a:lnTo>
                <a:lnTo>
                  <a:pt x="2345" y="3624"/>
                </a:lnTo>
                <a:lnTo>
                  <a:pt x="2344" y="3624"/>
                </a:lnTo>
                <a:lnTo>
                  <a:pt x="2343" y="3624"/>
                </a:lnTo>
                <a:lnTo>
                  <a:pt x="2343" y="3623"/>
                </a:lnTo>
                <a:lnTo>
                  <a:pt x="2343" y="3622"/>
                </a:lnTo>
                <a:lnTo>
                  <a:pt x="2343" y="3621"/>
                </a:lnTo>
                <a:lnTo>
                  <a:pt x="2342" y="3621"/>
                </a:lnTo>
                <a:lnTo>
                  <a:pt x="2342" y="3619"/>
                </a:lnTo>
                <a:lnTo>
                  <a:pt x="2341" y="3619"/>
                </a:lnTo>
                <a:lnTo>
                  <a:pt x="2339" y="3619"/>
                </a:lnTo>
                <a:lnTo>
                  <a:pt x="2339" y="3618"/>
                </a:lnTo>
                <a:lnTo>
                  <a:pt x="2339" y="3617"/>
                </a:lnTo>
                <a:lnTo>
                  <a:pt x="2341" y="3617"/>
                </a:lnTo>
                <a:lnTo>
                  <a:pt x="2341" y="3616"/>
                </a:lnTo>
                <a:lnTo>
                  <a:pt x="2341" y="3614"/>
                </a:lnTo>
                <a:lnTo>
                  <a:pt x="2342" y="3613"/>
                </a:lnTo>
                <a:lnTo>
                  <a:pt x="2342" y="3612"/>
                </a:lnTo>
                <a:lnTo>
                  <a:pt x="2342" y="3611"/>
                </a:lnTo>
                <a:lnTo>
                  <a:pt x="2343" y="3611"/>
                </a:lnTo>
                <a:lnTo>
                  <a:pt x="2344" y="3611"/>
                </a:lnTo>
                <a:lnTo>
                  <a:pt x="2345" y="3609"/>
                </a:lnTo>
                <a:lnTo>
                  <a:pt x="2345" y="3608"/>
                </a:lnTo>
                <a:lnTo>
                  <a:pt x="2344" y="3608"/>
                </a:lnTo>
                <a:lnTo>
                  <a:pt x="2343" y="3608"/>
                </a:lnTo>
                <a:lnTo>
                  <a:pt x="2342" y="3607"/>
                </a:lnTo>
                <a:lnTo>
                  <a:pt x="2341" y="3606"/>
                </a:lnTo>
                <a:lnTo>
                  <a:pt x="2339" y="3606"/>
                </a:lnTo>
                <a:lnTo>
                  <a:pt x="2339" y="3605"/>
                </a:lnTo>
                <a:lnTo>
                  <a:pt x="2339" y="3603"/>
                </a:lnTo>
                <a:lnTo>
                  <a:pt x="2338" y="3602"/>
                </a:lnTo>
                <a:lnTo>
                  <a:pt x="2338" y="3601"/>
                </a:lnTo>
                <a:lnTo>
                  <a:pt x="2338" y="3600"/>
                </a:lnTo>
                <a:lnTo>
                  <a:pt x="2337" y="3600"/>
                </a:lnTo>
                <a:lnTo>
                  <a:pt x="2336" y="3600"/>
                </a:lnTo>
                <a:lnTo>
                  <a:pt x="2336" y="3598"/>
                </a:lnTo>
                <a:lnTo>
                  <a:pt x="2334" y="3598"/>
                </a:lnTo>
                <a:lnTo>
                  <a:pt x="2333" y="3598"/>
                </a:lnTo>
                <a:lnTo>
                  <a:pt x="2333" y="3597"/>
                </a:lnTo>
                <a:lnTo>
                  <a:pt x="2332" y="3597"/>
                </a:lnTo>
                <a:lnTo>
                  <a:pt x="2332" y="3596"/>
                </a:lnTo>
                <a:lnTo>
                  <a:pt x="2331" y="3596"/>
                </a:lnTo>
                <a:lnTo>
                  <a:pt x="2331" y="3595"/>
                </a:lnTo>
                <a:lnTo>
                  <a:pt x="2331" y="3593"/>
                </a:lnTo>
                <a:lnTo>
                  <a:pt x="2331" y="3592"/>
                </a:lnTo>
                <a:lnTo>
                  <a:pt x="2329" y="3592"/>
                </a:lnTo>
                <a:lnTo>
                  <a:pt x="2329" y="3591"/>
                </a:lnTo>
                <a:lnTo>
                  <a:pt x="2328" y="3591"/>
                </a:lnTo>
                <a:lnTo>
                  <a:pt x="2328" y="3592"/>
                </a:lnTo>
                <a:lnTo>
                  <a:pt x="2327" y="3592"/>
                </a:lnTo>
                <a:lnTo>
                  <a:pt x="2326" y="3592"/>
                </a:lnTo>
                <a:lnTo>
                  <a:pt x="2326" y="3593"/>
                </a:lnTo>
                <a:lnTo>
                  <a:pt x="2326" y="3595"/>
                </a:lnTo>
                <a:lnTo>
                  <a:pt x="2326" y="3596"/>
                </a:lnTo>
                <a:lnTo>
                  <a:pt x="2326" y="3595"/>
                </a:lnTo>
                <a:lnTo>
                  <a:pt x="2326" y="3593"/>
                </a:lnTo>
                <a:lnTo>
                  <a:pt x="2325" y="3593"/>
                </a:lnTo>
                <a:lnTo>
                  <a:pt x="2322" y="3593"/>
                </a:lnTo>
                <a:lnTo>
                  <a:pt x="2321" y="3592"/>
                </a:lnTo>
                <a:lnTo>
                  <a:pt x="2320" y="3592"/>
                </a:lnTo>
                <a:lnTo>
                  <a:pt x="2318" y="3592"/>
                </a:lnTo>
                <a:lnTo>
                  <a:pt x="2318" y="3593"/>
                </a:lnTo>
                <a:lnTo>
                  <a:pt x="2317" y="3593"/>
                </a:lnTo>
                <a:lnTo>
                  <a:pt x="2316" y="3593"/>
                </a:lnTo>
                <a:lnTo>
                  <a:pt x="2315" y="3593"/>
                </a:lnTo>
                <a:lnTo>
                  <a:pt x="2315" y="3592"/>
                </a:lnTo>
                <a:lnTo>
                  <a:pt x="2313" y="3592"/>
                </a:lnTo>
                <a:lnTo>
                  <a:pt x="2312" y="3592"/>
                </a:lnTo>
                <a:lnTo>
                  <a:pt x="2311" y="3592"/>
                </a:lnTo>
                <a:lnTo>
                  <a:pt x="2310" y="3592"/>
                </a:lnTo>
                <a:lnTo>
                  <a:pt x="2309" y="3592"/>
                </a:lnTo>
                <a:lnTo>
                  <a:pt x="2307" y="3592"/>
                </a:lnTo>
                <a:lnTo>
                  <a:pt x="2306" y="3592"/>
                </a:lnTo>
                <a:lnTo>
                  <a:pt x="2306" y="3591"/>
                </a:lnTo>
                <a:lnTo>
                  <a:pt x="2305" y="3591"/>
                </a:lnTo>
                <a:lnTo>
                  <a:pt x="2305" y="3590"/>
                </a:lnTo>
                <a:lnTo>
                  <a:pt x="2305" y="3589"/>
                </a:lnTo>
                <a:lnTo>
                  <a:pt x="2306" y="3589"/>
                </a:lnTo>
                <a:lnTo>
                  <a:pt x="2306" y="3587"/>
                </a:lnTo>
                <a:lnTo>
                  <a:pt x="2306" y="3586"/>
                </a:lnTo>
                <a:lnTo>
                  <a:pt x="2307" y="3586"/>
                </a:lnTo>
                <a:lnTo>
                  <a:pt x="2309" y="3586"/>
                </a:lnTo>
                <a:lnTo>
                  <a:pt x="2309" y="3585"/>
                </a:lnTo>
                <a:lnTo>
                  <a:pt x="2310" y="3585"/>
                </a:lnTo>
                <a:lnTo>
                  <a:pt x="2310" y="3584"/>
                </a:lnTo>
                <a:lnTo>
                  <a:pt x="2311" y="3582"/>
                </a:lnTo>
                <a:lnTo>
                  <a:pt x="2311" y="3581"/>
                </a:lnTo>
                <a:lnTo>
                  <a:pt x="2311" y="3580"/>
                </a:lnTo>
                <a:lnTo>
                  <a:pt x="2311" y="3579"/>
                </a:lnTo>
                <a:lnTo>
                  <a:pt x="2310" y="3579"/>
                </a:lnTo>
                <a:lnTo>
                  <a:pt x="2310" y="3577"/>
                </a:lnTo>
                <a:lnTo>
                  <a:pt x="2309" y="3576"/>
                </a:lnTo>
                <a:lnTo>
                  <a:pt x="2309" y="3575"/>
                </a:lnTo>
                <a:lnTo>
                  <a:pt x="2307" y="3575"/>
                </a:lnTo>
                <a:lnTo>
                  <a:pt x="2307" y="3574"/>
                </a:lnTo>
                <a:lnTo>
                  <a:pt x="2306" y="3574"/>
                </a:lnTo>
                <a:lnTo>
                  <a:pt x="2305" y="3573"/>
                </a:lnTo>
                <a:lnTo>
                  <a:pt x="2304" y="3573"/>
                </a:lnTo>
                <a:lnTo>
                  <a:pt x="2304" y="3571"/>
                </a:lnTo>
                <a:lnTo>
                  <a:pt x="2302" y="3571"/>
                </a:lnTo>
                <a:lnTo>
                  <a:pt x="2301" y="3571"/>
                </a:lnTo>
                <a:lnTo>
                  <a:pt x="2300" y="3571"/>
                </a:lnTo>
                <a:lnTo>
                  <a:pt x="2299" y="3571"/>
                </a:lnTo>
                <a:lnTo>
                  <a:pt x="2297" y="3571"/>
                </a:lnTo>
                <a:lnTo>
                  <a:pt x="2296" y="3571"/>
                </a:lnTo>
                <a:lnTo>
                  <a:pt x="2296" y="3573"/>
                </a:lnTo>
                <a:lnTo>
                  <a:pt x="2295" y="3573"/>
                </a:lnTo>
                <a:lnTo>
                  <a:pt x="2295" y="3571"/>
                </a:lnTo>
                <a:lnTo>
                  <a:pt x="2295" y="3570"/>
                </a:lnTo>
                <a:lnTo>
                  <a:pt x="2296" y="3570"/>
                </a:lnTo>
                <a:lnTo>
                  <a:pt x="2296" y="3569"/>
                </a:lnTo>
                <a:lnTo>
                  <a:pt x="2297" y="3568"/>
                </a:lnTo>
                <a:lnTo>
                  <a:pt x="2299" y="3566"/>
                </a:lnTo>
                <a:lnTo>
                  <a:pt x="2300" y="3565"/>
                </a:lnTo>
                <a:lnTo>
                  <a:pt x="2301" y="3564"/>
                </a:lnTo>
                <a:lnTo>
                  <a:pt x="2302" y="3564"/>
                </a:lnTo>
                <a:lnTo>
                  <a:pt x="2304" y="3563"/>
                </a:lnTo>
                <a:lnTo>
                  <a:pt x="2305" y="3561"/>
                </a:lnTo>
                <a:lnTo>
                  <a:pt x="2306" y="3561"/>
                </a:lnTo>
                <a:lnTo>
                  <a:pt x="2307" y="3560"/>
                </a:lnTo>
                <a:lnTo>
                  <a:pt x="2307" y="3559"/>
                </a:lnTo>
                <a:lnTo>
                  <a:pt x="2309" y="3558"/>
                </a:lnTo>
                <a:lnTo>
                  <a:pt x="2309" y="3557"/>
                </a:lnTo>
                <a:lnTo>
                  <a:pt x="2309" y="3555"/>
                </a:lnTo>
                <a:lnTo>
                  <a:pt x="2310" y="3554"/>
                </a:lnTo>
                <a:lnTo>
                  <a:pt x="2311" y="3554"/>
                </a:lnTo>
                <a:lnTo>
                  <a:pt x="2312" y="3554"/>
                </a:lnTo>
                <a:lnTo>
                  <a:pt x="2312" y="3555"/>
                </a:lnTo>
                <a:lnTo>
                  <a:pt x="2312" y="3557"/>
                </a:lnTo>
                <a:lnTo>
                  <a:pt x="2313" y="3557"/>
                </a:lnTo>
                <a:lnTo>
                  <a:pt x="2315" y="3557"/>
                </a:lnTo>
                <a:lnTo>
                  <a:pt x="2316" y="3557"/>
                </a:lnTo>
                <a:lnTo>
                  <a:pt x="2317" y="3557"/>
                </a:lnTo>
                <a:lnTo>
                  <a:pt x="2318" y="3557"/>
                </a:lnTo>
                <a:lnTo>
                  <a:pt x="2318" y="3558"/>
                </a:lnTo>
                <a:lnTo>
                  <a:pt x="2320" y="3558"/>
                </a:lnTo>
                <a:lnTo>
                  <a:pt x="2321" y="3559"/>
                </a:lnTo>
                <a:lnTo>
                  <a:pt x="2322" y="3560"/>
                </a:lnTo>
                <a:lnTo>
                  <a:pt x="2323" y="3561"/>
                </a:lnTo>
                <a:lnTo>
                  <a:pt x="2323" y="3560"/>
                </a:lnTo>
                <a:lnTo>
                  <a:pt x="2323" y="3559"/>
                </a:lnTo>
                <a:lnTo>
                  <a:pt x="2325" y="3559"/>
                </a:lnTo>
                <a:lnTo>
                  <a:pt x="2325" y="3558"/>
                </a:lnTo>
                <a:lnTo>
                  <a:pt x="2325" y="3557"/>
                </a:lnTo>
                <a:lnTo>
                  <a:pt x="2325" y="3555"/>
                </a:lnTo>
                <a:lnTo>
                  <a:pt x="2326" y="3555"/>
                </a:lnTo>
                <a:lnTo>
                  <a:pt x="2326" y="3554"/>
                </a:lnTo>
                <a:lnTo>
                  <a:pt x="2327" y="3553"/>
                </a:lnTo>
                <a:lnTo>
                  <a:pt x="2328" y="3553"/>
                </a:lnTo>
                <a:lnTo>
                  <a:pt x="2329" y="3553"/>
                </a:lnTo>
                <a:lnTo>
                  <a:pt x="2329" y="3552"/>
                </a:lnTo>
                <a:lnTo>
                  <a:pt x="2331" y="3552"/>
                </a:lnTo>
                <a:lnTo>
                  <a:pt x="2331" y="3550"/>
                </a:lnTo>
                <a:lnTo>
                  <a:pt x="2329" y="3550"/>
                </a:lnTo>
                <a:lnTo>
                  <a:pt x="2328" y="3550"/>
                </a:lnTo>
                <a:lnTo>
                  <a:pt x="2328" y="3549"/>
                </a:lnTo>
                <a:lnTo>
                  <a:pt x="2329" y="3548"/>
                </a:lnTo>
                <a:lnTo>
                  <a:pt x="2331" y="3548"/>
                </a:lnTo>
                <a:lnTo>
                  <a:pt x="2332" y="3547"/>
                </a:lnTo>
                <a:lnTo>
                  <a:pt x="2333" y="3547"/>
                </a:lnTo>
                <a:lnTo>
                  <a:pt x="2334" y="3547"/>
                </a:lnTo>
                <a:lnTo>
                  <a:pt x="2336" y="3548"/>
                </a:lnTo>
                <a:lnTo>
                  <a:pt x="2337" y="3548"/>
                </a:lnTo>
                <a:lnTo>
                  <a:pt x="2338" y="3548"/>
                </a:lnTo>
                <a:lnTo>
                  <a:pt x="2338" y="3549"/>
                </a:lnTo>
                <a:lnTo>
                  <a:pt x="2339" y="3550"/>
                </a:lnTo>
                <a:lnTo>
                  <a:pt x="2341" y="3552"/>
                </a:lnTo>
                <a:lnTo>
                  <a:pt x="2342" y="3553"/>
                </a:lnTo>
                <a:lnTo>
                  <a:pt x="2343" y="3554"/>
                </a:lnTo>
                <a:lnTo>
                  <a:pt x="2344" y="3554"/>
                </a:lnTo>
                <a:lnTo>
                  <a:pt x="2345" y="3555"/>
                </a:lnTo>
                <a:lnTo>
                  <a:pt x="2347" y="3555"/>
                </a:lnTo>
                <a:lnTo>
                  <a:pt x="2348" y="3555"/>
                </a:lnTo>
                <a:lnTo>
                  <a:pt x="2349" y="3555"/>
                </a:lnTo>
                <a:lnTo>
                  <a:pt x="2349" y="3557"/>
                </a:lnTo>
                <a:lnTo>
                  <a:pt x="2349" y="3558"/>
                </a:lnTo>
                <a:lnTo>
                  <a:pt x="2348" y="3558"/>
                </a:lnTo>
                <a:lnTo>
                  <a:pt x="2348" y="3559"/>
                </a:lnTo>
                <a:lnTo>
                  <a:pt x="2348" y="3560"/>
                </a:lnTo>
                <a:lnTo>
                  <a:pt x="2349" y="3561"/>
                </a:lnTo>
                <a:lnTo>
                  <a:pt x="2350" y="3561"/>
                </a:lnTo>
                <a:lnTo>
                  <a:pt x="2352" y="3561"/>
                </a:lnTo>
                <a:lnTo>
                  <a:pt x="2353" y="3561"/>
                </a:lnTo>
                <a:lnTo>
                  <a:pt x="2353" y="3563"/>
                </a:lnTo>
                <a:lnTo>
                  <a:pt x="2354" y="3563"/>
                </a:lnTo>
                <a:lnTo>
                  <a:pt x="2355" y="3564"/>
                </a:lnTo>
                <a:lnTo>
                  <a:pt x="2357" y="3565"/>
                </a:lnTo>
                <a:lnTo>
                  <a:pt x="2358" y="3565"/>
                </a:lnTo>
                <a:lnTo>
                  <a:pt x="2358" y="3566"/>
                </a:lnTo>
                <a:lnTo>
                  <a:pt x="2359" y="3568"/>
                </a:lnTo>
                <a:lnTo>
                  <a:pt x="2359" y="3569"/>
                </a:lnTo>
                <a:lnTo>
                  <a:pt x="2360" y="3569"/>
                </a:lnTo>
                <a:lnTo>
                  <a:pt x="2360" y="3570"/>
                </a:lnTo>
                <a:lnTo>
                  <a:pt x="2360" y="3571"/>
                </a:lnTo>
                <a:lnTo>
                  <a:pt x="2360" y="3573"/>
                </a:lnTo>
                <a:lnTo>
                  <a:pt x="2361" y="3574"/>
                </a:lnTo>
                <a:lnTo>
                  <a:pt x="2361" y="3575"/>
                </a:lnTo>
                <a:lnTo>
                  <a:pt x="2363" y="3576"/>
                </a:lnTo>
                <a:lnTo>
                  <a:pt x="2364" y="3577"/>
                </a:lnTo>
                <a:lnTo>
                  <a:pt x="2365" y="3577"/>
                </a:lnTo>
                <a:lnTo>
                  <a:pt x="2366" y="3579"/>
                </a:lnTo>
                <a:lnTo>
                  <a:pt x="2369" y="3580"/>
                </a:lnTo>
                <a:lnTo>
                  <a:pt x="2370" y="3580"/>
                </a:lnTo>
                <a:lnTo>
                  <a:pt x="2371" y="3581"/>
                </a:lnTo>
                <a:lnTo>
                  <a:pt x="2373" y="3582"/>
                </a:lnTo>
                <a:lnTo>
                  <a:pt x="2374" y="3582"/>
                </a:lnTo>
                <a:lnTo>
                  <a:pt x="2374" y="3584"/>
                </a:lnTo>
                <a:lnTo>
                  <a:pt x="2375" y="3584"/>
                </a:lnTo>
                <a:lnTo>
                  <a:pt x="2375" y="3585"/>
                </a:lnTo>
                <a:lnTo>
                  <a:pt x="2376" y="3585"/>
                </a:lnTo>
                <a:lnTo>
                  <a:pt x="2376" y="3586"/>
                </a:lnTo>
                <a:lnTo>
                  <a:pt x="2376" y="3587"/>
                </a:lnTo>
                <a:lnTo>
                  <a:pt x="2375" y="3587"/>
                </a:lnTo>
                <a:lnTo>
                  <a:pt x="2374" y="3587"/>
                </a:lnTo>
                <a:lnTo>
                  <a:pt x="2374" y="3589"/>
                </a:lnTo>
                <a:lnTo>
                  <a:pt x="2373" y="3589"/>
                </a:lnTo>
                <a:lnTo>
                  <a:pt x="2373" y="3590"/>
                </a:lnTo>
                <a:lnTo>
                  <a:pt x="2373" y="3591"/>
                </a:lnTo>
                <a:lnTo>
                  <a:pt x="2373" y="3592"/>
                </a:lnTo>
                <a:lnTo>
                  <a:pt x="2373" y="3593"/>
                </a:lnTo>
                <a:lnTo>
                  <a:pt x="2374" y="3593"/>
                </a:lnTo>
                <a:lnTo>
                  <a:pt x="2375" y="3595"/>
                </a:lnTo>
                <a:lnTo>
                  <a:pt x="2376" y="3595"/>
                </a:lnTo>
                <a:lnTo>
                  <a:pt x="2376" y="3596"/>
                </a:lnTo>
                <a:lnTo>
                  <a:pt x="2375" y="3597"/>
                </a:lnTo>
                <a:lnTo>
                  <a:pt x="2374" y="3598"/>
                </a:lnTo>
                <a:lnTo>
                  <a:pt x="2375" y="3598"/>
                </a:lnTo>
                <a:lnTo>
                  <a:pt x="2375" y="3600"/>
                </a:lnTo>
                <a:lnTo>
                  <a:pt x="2376" y="3600"/>
                </a:lnTo>
                <a:lnTo>
                  <a:pt x="2376" y="3601"/>
                </a:lnTo>
                <a:lnTo>
                  <a:pt x="2376" y="3602"/>
                </a:lnTo>
                <a:lnTo>
                  <a:pt x="2376" y="3603"/>
                </a:lnTo>
                <a:lnTo>
                  <a:pt x="2376" y="3605"/>
                </a:lnTo>
                <a:lnTo>
                  <a:pt x="2376" y="3606"/>
                </a:lnTo>
                <a:lnTo>
                  <a:pt x="2377" y="3606"/>
                </a:lnTo>
                <a:lnTo>
                  <a:pt x="2377" y="3607"/>
                </a:lnTo>
                <a:lnTo>
                  <a:pt x="2379" y="3608"/>
                </a:lnTo>
                <a:lnTo>
                  <a:pt x="2379" y="3607"/>
                </a:lnTo>
                <a:lnTo>
                  <a:pt x="2380" y="3607"/>
                </a:lnTo>
                <a:lnTo>
                  <a:pt x="2379" y="3607"/>
                </a:lnTo>
                <a:lnTo>
                  <a:pt x="2380" y="3606"/>
                </a:lnTo>
                <a:lnTo>
                  <a:pt x="2380" y="3605"/>
                </a:lnTo>
                <a:lnTo>
                  <a:pt x="2381" y="3603"/>
                </a:lnTo>
                <a:lnTo>
                  <a:pt x="2381" y="3602"/>
                </a:lnTo>
                <a:lnTo>
                  <a:pt x="2382" y="3602"/>
                </a:lnTo>
                <a:lnTo>
                  <a:pt x="2381" y="3601"/>
                </a:lnTo>
                <a:lnTo>
                  <a:pt x="2382" y="3601"/>
                </a:lnTo>
                <a:lnTo>
                  <a:pt x="2382" y="3600"/>
                </a:lnTo>
                <a:lnTo>
                  <a:pt x="2382" y="3598"/>
                </a:lnTo>
                <a:lnTo>
                  <a:pt x="2382" y="3597"/>
                </a:lnTo>
                <a:lnTo>
                  <a:pt x="2384" y="3597"/>
                </a:lnTo>
                <a:lnTo>
                  <a:pt x="2385" y="3597"/>
                </a:lnTo>
                <a:lnTo>
                  <a:pt x="2386" y="3597"/>
                </a:lnTo>
                <a:lnTo>
                  <a:pt x="2387" y="3598"/>
                </a:lnTo>
                <a:lnTo>
                  <a:pt x="2389" y="3597"/>
                </a:lnTo>
                <a:lnTo>
                  <a:pt x="2390" y="3597"/>
                </a:lnTo>
                <a:lnTo>
                  <a:pt x="2391" y="3596"/>
                </a:lnTo>
                <a:lnTo>
                  <a:pt x="2392" y="3596"/>
                </a:lnTo>
                <a:lnTo>
                  <a:pt x="2392" y="3595"/>
                </a:lnTo>
                <a:lnTo>
                  <a:pt x="2393" y="3593"/>
                </a:lnTo>
                <a:lnTo>
                  <a:pt x="2395" y="3593"/>
                </a:lnTo>
                <a:lnTo>
                  <a:pt x="2396" y="3593"/>
                </a:lnTo>
                <a:lnTo>
                  <a:pt x="2396" y="3592"/>
                </a:lnTo>
                <a:lnTo>
                  <a:pt x="2396" y="3591"/>
                </a:lnTo>
                <a:lnTo>
                  <a:pt x="2397" y="3591"/>
                </a:lnTo>
                <a:lnTo>
                  <a:pt x="2398" y="3591"/>
                </a:lnTo>
                <a:lnTo>
                  <a:pt x="2400" y="3591"/>
                </a:lnTo>
                <a:lnTo>
                  <a:pt x="2401" y="3590"/>
                </a:lnTo>
                <a:lnTo>
                  <a:pt x="2402" y="3590"/>
                </a:lnTo>
                <a:lnTo>
                  <a:pt x="2403" y="3590"/>
                </a:lnTo>
                <a:lnTo>
                  <a:pt x="2403" y="3591"/>
                </a:lnTo>
                <a:lnTo>
                  <a:pt x="2403" y="3592"/>
                </a:lnTo>
                <a:lnTo>
                  <a:pt x="2405" y="3593"/>
                </a:lnTo>
                <a:lnTo>
                  <a:pt x="2405" y="3596"/>
                </a:lnTo>
                <a:lnTo>
                  <a:pt x="2406" y="3596"/>
                </a:lnTo>
                <a:lnTo>
                  <a:pt x="2406" y="3595"/>
                </a:lnTo>
                <a:lnTo>
                  <a:pt x="2407" y="3593"/>
                </a:lnTo>
                <a:lnTo>
                  <a:pt x="2408" y="3592"/>
                </a:lnTo>
                <a:lnTo>
                  <a:pt x="2409" y="3592"/>
                </a:lnTo>
                <a:lnTo>
                  <a:pt x="2409" y="3593"/>
                </a:lnTo>
                <a:lnTo>
                  <a:pt x="2409" y="3595"/>
                </a:lnTo>
                <a:lnTo>
                  <a:pt x="2409" y="3596"/>
                </a:lnTo>
                <a:lnTo>
                  <a:pt x="2409" y="3597"/>
                </a:lnTo>
                <a:lnTo>
                  <a:pt x="2411" y="3597"/>
                </a:lnTo>
                <a:lnTo>
                  <a:pt x="2412" y="3597"/>
                </a:lnTo>
                <a:lnTo>
                  <a:pt x="2413" y="3597"/>
                </a:lnTo>
                <a:lnTo>
                  <a:pt x="2414" y="3597"/>
                </a:lnTo>
                <a:lnTo>
                  <a:pt x="2416" y="3597"/>
                </a:lnTo>
                <a:lnTo>
                  <a:pt x="2417" y="3598"/>
                </a:lnTo>
                <a:lnTo>
                  <a:pt x="2417" y="3600"/>
                </a:lnTo>
                <a:lnTo>
                  <a:pt x="2418" y="3600"/>
                </a:lnTo>
                <a:lnTo>
                  <a:pt x="2418" y="3601"/>
                </a:lnTo>
                <a:lnTo>
                  <a:pt x="2418" y="3602"/>
                </a:lnTo>
                <a:lnTo>
                  <a:pt x="2418" y="3603"/>
                </a:lnTo>
                <a:lnTo>
                  <a:pt x="2419" y="3605"/>
                </a:lnTo>
                <a:lnTo>
                  <a:pt x="2421" y="3605"/>
                </a:lnTo>
                <a:lnTo>
                  <a:pt x="2419" y="3603"/>
                </a:lnTo>
                <a:lnTo>
                  <a:pt x="2419" y="3602"/>
                </a:lnTo>
                <a:lnTo>
                  <a:pt x="2419" y="3601"/>
                </a:lnTo>
                <a:lnTo>
                  <a:pt x="2421" y="3600"/>
                </a:lnTo>
                <a:lnTo>
                  <a:pt x="2421" y="3598"/>
                </a:lnTo>
                <a:lnTo>
                  <a:pt x="2419" y="3597"/>
                </a:lnTo>
                <a:lnTo>
                  <a:pt x="2421" y="3597"/>
                </a:lnTo>
                <a:lnTo>
                  <a:pt x="2421" y="3596"/>
                </a:lnTo>
                <a:lnTo>
                  <a:pt x="2422" y="3596"/>
                </a:lnTo>
                <a:lnTo>
                  <a:pt x="2422" y="3595"/>
                </a:lnTo>
                <a:lnTo>
                  <a:pt x="2423" y="3595"/>
                </a:lnTo>
                <a:lnTo>
                  <a:pt x="2423" y="3593"/>
                </a:lnTo>
                <a:lnTo>
                  <a:pt x="2423" y="3592"/>
                </a:lnTo>
                <a:lnTo>
                  <a:pt x="2423" y="3591"/>
                </a:lnTo>
                <a:lnTo>
                  <a:pt x="2424" y="3591"/>
                </a:lnTo>
                <a:lnTo>
                  <a:pt x="2424" y="3590"/>
                </a:lnTo>
                <a:lnTo>
                  <a:pt x="2424" y="3589"/>
                </a:lnTo>
                <a:lnTo>
                  <a:pt x="2425" y="3589"/>
                </a:lnTo>
                <a:lnTo>
                  <a:pt x="2425" y="3587"/>
                </a:lnTo>
                <a:lnTo>
                  <a:pt x="2425" y="3586"/>
                </a:lnTo>
                <a:lnTo>
                  <a:pt x="2425" y="3585"/>
                </a:lnTo>
                <a:lnTo>
                  <a:pt x="2427" y="3585"/>
                </a:lnTo>
                <a:lnTo>
                  <a:pt x="2425" y="3584"/>
                </a:lnTo>
                <a:lnTo>
                  <a:pt x="2427" y="3582"/>
                </a:lnTo>
                <a:lnTo>
                  <a:pt x="2428" y="3582"/>
                </a:lnTo>
                <a:lnTo>
                  <a:pt x="2429" y="3582"/>
                </a:lnTo>
                <a:lnTo>
                  <a:pt x="2429" y="3581"/>
                </a:lnTo>
                <a:lnTo>
                  <a:pt x="2430" y="3581"/>
                </a:lnTo>
                <a:lnTo>
                  <a:pt x="2429" y="3581"/>
                </a:lnTo>
                <a:lnTo>
                  <a:pt x="2428" y="3581"/>
                </a:lnTo>
                <a:lnTo>
                  <a:pt x="2427" y="3581"/>
                </a:lnTo>
                <a:lnTo>
                  <a:pt x="2425" y="3581"/>
                </a:lnTo>
                <a:lnTo>
                  <a:pt x="2424" y="3581"/>
                </a:lnTo>
                <a:lnTo>
                  <a:pt x="2423" y="3580"/>
                </a:lnTo>
                <a:lnTo>
                  <a:pt x="2422" y="3580"/>
                </a:lnTo>
                <a:lnTo>
                  <a:pt x="2422" y="3579"/>
                </a:lnTo>
                <a:lnTo>
                  <a:pt x="2422" y="3577"/>
                </a:lnTo>
                <a:lnTo>
                  <a:pt x="2421" y="3577"/>
                </a:lnTo>
                <a:lnTo>
                  <a:pt x="2419" y="3577"/>
                </a:lnTo>
                <a:lnTo>
                  <a:pt x="2418" y="3576"/>
                </a:lnTo>
                <a:lnTo>
                  <a:pt x="2417" y="3576"/>
                </a:lnTo>
                <a:lnTo>
                  <a:pt x="2416" y="3575"/>
                </a:lnTo>
                <a:lnTo>
                  <a:pt x="2414" y="3575"/>
                </a:lnTo>
                <a:lnTo>
                  <a:pt x="2413" y="3574"/>
                </a:lnTo>
                <a:lnTo>
                  <a:pt x="2412" y="3574"/>
                </a:lnTo>
                <a:lnTo>
                  <a:pt x="2412" y="3573"/>
                </a:lnTo>
                <a:lnTo>
                  <a:pt x="2413" y="3573"/>
                </a:lnTo>
                <a:lnTo>
                  <a:pt x="2414" y="3573"/>
                </a:lnTo>
                <a:lnTo>
                  <a:pt x="2414" y="3571"/>
                </a:lnTo>
                <a:lnTo>
                  <a:pt x="2414" y="3570"/>
                </a:lnTo>
                <a:lnTo>
                  <a:pt x="2413" y="3570"/>
                </a:lnTo>
                <a:lnTo>
                  <a:pt x="2413" y="3569"/>
                </a:lnTo>
                <a:lnTo>
                  <a:pt x="2413" y="3568"/>
                </a:lnTo>
                <a:lnTo>
                  <a:pt x="2413" y="3566"/>
                </a:lnTo>
                <a:lnTo>
                  <a:pt x="2413" y="3565"/>
                </a:lnTo>
                <a:lnTo>
                  <a:pt x="2413" y="3564"/>
                </a:lnTo>
                <a:lnTo>
                  <a:pt x="2413" y="3563"/>
                </a:lnTo>
                <a:lnTo>
                  <a:pt x="2413" y="3561"/>
                </a:lnTo>
                <a:lnTo>
                  <a:pt x="2413" y="3560"/>
                </a:lnTo>
                <a:lnTo>
                  <a:pt x="2414" y="3560"/>
                </a:lnTo>
                <a:lnTo>
                  <a:pt x="2414" y="3559"/>
                </a:lnTo>
                <a:lnTo>
                  <a:pt x="2414" y="3560"/>
                </a:lnTo>
                <a:lnTo>
                  <a:pt x="2416" y="3561"/>
                </a:lnTo>
                <a:lnTo>
                  <a:pt x="2417" y="3561"/>
                </a:lnTo>
                <a:lnTo>
                  <a:pt x="2416" y="3561"/>
                </a:lnTo>
                <a:lnTo>
                  <a:pt x="2416" y="3560"/>
                </a:lnTo>
                <a:lnTo>
                  <a:pt x="2417" y="3560"/>
                </a:lnTo>
                <a:lnTo>
                  <a:pt x="2418" y="3560"/>
                </a:lnTo>
                <a:lnTo>
                  <a:pt x="2419" y="3559"/>
                </a:lnTo>
                <a:lnTo>
                  <a:pt x="2421" y="3559"/>
                </a:lnTo>
                <a:lnTo>
                  <a:pt x="2421" y="3558"/>
                </a:lnTo>
                <a:lnTo>
                  <a:pt x="2422" y="3557"/>
                </a:lnTo>
                <a:lnTo>
                  <a:pt x="2422" y="3555"/>
                </a:lnTo>
                <a:lnTo>
                  <a:pt x="2422" y="3554"/>
                </a:lnTo>
                <a:lnTo>
                  <a:pt x="2423" y="3554"/>
                </a:lnTo>
                <a:lnTo>
                  <a:pt x="2423" y="3553"/>
                </a:lnTo>
                <a:lnTo>
                  <a:pt x="2422" y="3552"/>
                </a:lnTo>
                <a:lnTo>
                  <a:pt x="2422" y="3550"/>
                </a:lnTo>
                <a:lnTo>
                  <a:pt x="2423" y="3550"/>
                </a:lnTo>
                <a:lnTo>
                  <a:pt x="2424" y="3549"/>
                </a:lnTo>
                <a:lnTo>
                  <a:pt x="2425" y="3548"/>
                </a:lnTo>
                <a:lnTo>
                  <a:pt x="2427" y="3548"/>
                </a:lnTo>
                <a:lnTo>
                  <a:pt x="2427" y="3547"/>
                </a:lnTo>
                <a:lnTo>
                  <a:pt x="2425" y="3547"/>
                </a:lnTo>
                <a:lnTo>
                  <a:pt x="2425" y="3545"/>
                </a:lnTo>
                <a:lnTo>
                  <a:pt x="2424" y="3547"/>
                </a:lnTo>
                <a:lnTo>
                  <a:pt x="2423" y="3547"/>
                </a:lnTo>
                <a:lnTo>
                  <a:pt x="2422" y="3547"/>
                </a:lnTo>
                <a:lnTo>
                  <a:pt x="2421" y="3547"/>
                </a:lnTo>
                <a:lnTo>
                  <a:pt x="2419" y="3547"/>
                </a:lnTo>
                <a:lnTo>
                  <a:pt x="2419" y="3545"/>
                </a:lnTo>
                <a:lnTo>
                  <a:pt x="2418" y="3545"/>
                </a:lnTo>
                <a:lnTo>
                  <a:pt x="2417" y="3547"/>
                </a:lnTo>
                <a:lnTo>
                  <a:pt x="2416" y="3547"/>
                </a:lnTo>
                <a:lnTo>
                  <a:pt x="2414" y="3547"/>
                </a:lnTo>
                <a:lnTo>
                  <a:pt x="2414" y="3545"/>
                </a:lnTo>
                <a:lnTo>
                  <a:pt x="2413" y="3547"/>
                </a:lnTo>
                <a:lnTo>
                  <a:pt x="2412" y="3547"/>
                </a:lnTo>
                <a:lnTo>
                  <a:pt x="2411" y="3548"/>
                </a:lnTo>
                <a:lnTo>
                  <a:pt x="2409" y="3547"/>
                </a:lnTo>
                <a:lnTo>
                  <a:pt x="2411" y="3547"/>
                </a:lnTo>
                <a:lnTo>
                  <a:pt x="2411" y="3545"/>
                </a:lnTo>
                <a:lnTo>
                  <a:pt x="2411" y="3544"/>
                </a:lnTo>
                <a:lnTo>
                  <a:pt x="2409" y="3544"/>
                </a:lnTo>
                <a:lnTo>
                  <a:pt x="2408" y="3543"/>
                </a:lnTo>
                <a:lnTo>
                  <a:pt x="2407" y="3543"/>
                </a:lnTo>
                <a:lnTo>
                  <a:pt x="2407" y="3544"/>
                </a:lnTo>
                <a:lnTo>
                  <a:pt x="2406" y="3544"/>
                </a:lnTo>
                <a:lnTo>
                  <a:pt x="2406" y="3543"/>
                </a:lnTo>
                <a:lnTo>
                  <a:pt x="2405" y="3543"/>
                </a:lnTo>
                <a:lnTo>
                  <a:pt x="2405" y="3542"/>
                </a:lnTo>
                <a:lnTo>
                  <a:pt x="2406" y="3541"/>
                </a:lnTo>
                <a:lnTo>
                  <a:pt x="2406" y="3542"/>
                </a:lnTo>
                <a:lnTo>
                  <a:pt x="2407" y="3542"/>
                </a:lnTo>
                <a:lnTo>
                  <a:pt x="2407" y="3541"/>
                </a:lnTo>
                <a:lnTo>
                  <a:pt x="2406" y="3541"/>
                </a:lnTo>
                <a:lnTo>
                  <a:pt x="2407" y="3539"/>
                </a:lnTo>
                <a:lnTo>
                  <a:pt x="2408" y="3539"/>
                </a:lnTo>
                <a:lnTo>
                  <a:pt x="2407" y="3539"/>
                </a:lnTo>
                <a:lnTo>
                  <a:pt x="2407" y="3538"/>
                </a:lnTo>
                <a:lnTo>
                  <a:pt x="2408" y="3538"/>
                </a:lnTo>
                <a:lnTo>
                  <a:pt x="2408" y="3537"/>
                </a:lnTo>
                <a:lnTo>
                  <a:pt x="2409" y="3537"/>
                </a:lnTo>
                <a:lnTo>
                  <a:pt x="2411" y="3536"/>
                </a:lnTo>
                <a:lnTo>
                  <a:pt x="2412" y="3536"/>
                </a:lnTo>
                <a:lnTo>
                  <a:pt x="2412" y="3534"/>
                </a:lnTo>
                <a:lnTo>
                  <a:pt x="2411" y="3534"/>
                </a:lnTo>
                <a:lnTo>
                  <a:pt x="2411" y="3533"/>
                </a:lnTo>
                <a:lnTo>
                  <a:pt x="2411" y="3532"/>
                </a:lnTo>
                <a:lnTo>
                  <a:pt x="2411" y="3531"/>
                </a:lnTo>
                <a:lnTo>
                  <a:pt x="2411" y="3529"/>
                </a:lnTo>
                <a:lnTo>
                  <a:pt x="2411" y="3528"/>
                </a:lnTo>
                <a:lnTo>
                  <a:pt x="2409" y="3528"/>
                </a:lnTo>
                <a:lnTo>
                  <a:pt x="2408" y="3527"/>
                </a:lnTo>
                <a:lnTo>
                  <a:pt x="2409" y="3526"/>
                </a:lnTo>
                <a:lnTo>
                  <a:pt x="2409" y="3525"/>
                </a:lnTo>
                <a:lnTo>
                  <a:pt x="2408" y="3525"/>
                </a:lnTo>
                <a:lnTo>
                  <a:pt x="2408" y="3526"/>
                </a:lnTo>
                <a:lnTo>
                  <a:pt x="2407" y="3526"/>
                </a:lnTo>
                <a:lnTo>
                  <a:pt x="2407" y="3527"/>
                </a:lnTo>
                <a:lnTo>
                  <a:pt x="2407" y="3526"/>
                </a:lnTo>
                <a:lnTo>
                  <a:pt x="2406" y="3526"/>
                </a:lnTo>
                <a:lnTo>
                  <a:pt x="2406" y="3525"/>
                </a:lnTo>
                <a:lnTo>
                  <a:pt x="2407" y="3525"/>
                </a:lnTo>
                <a:lnTo>
                  <a:pt x="2407" y="3523"/>
                </a:lnTo>
                <a:lnTo>
                  <a:pt x="2407" y="3522"/>
                </a:lnTo>
                <a:lnTo>
                  <a:pt x="2408" y="3522"/>
                </a:lnTo>
                <a:lnTo>
                  <a:pt x="2408" y="3521"/>
                </a:lnTo>
                <a:lnTo>
                  <a:pt x="2407" y="3521"/>
                </a:lnTo>
                <a:lnTo>
                  <a:pt x="2406" y="3520"/>
                </a:lnTo>
                <a:lnTo>
                  <a:pt x="2405" y="3521"/>
                </a:lnTo>
                <a:lnTo>
                  <a:pt x="2403" y="3521"/>
                </a:lnTo>
                <a:lnTo>
                  <a:pt x="2402" y="3521"/>
                </a:lnTo>
                <a:lnTo>
                  <a:pt x="2401" y="3521"/>
                </a:lnTo>
                <a:lnTo>
                  <a:pt x="2400" y="3521"/>
                </a:lnTo>
                <a:lnTo>
                  <a:pt x="2400" y="3520"/>
                </a:lnTo>
                <a:lnTo>
                  <a:pt x="2398" y="3520"/>
                </a:lnTo>
                <a:lnTo>
                  <a:pt x="2397" y="3520"/>
                </a:lnTo>
                <a:lnTo>
                  <a:pt x="2397" y="3518"/>
                </a:lnTo>
                <a:lnTo>
                  <a:pt x="2396" y="3518"/>
                </a:lnTo>
                <a:lnTo>
                  <a:pt x="2396" y="3517"/>
                </a:lnTo>
                <a:lnTo>
                  <a:pt x="2395" y="3517"/>
                </a:lnTo>
                <a:lnTo>
                  <a:pt x="2393" y="3517"/>
                </a:lnTo>
                <a:lnTo>
                  <a:pt x="2392" y="3517"/>
                </a:lnTo>
                <a:lnTo>
                  <a:pt x="2392" y="3516"/>
                </a:lnTo>
                <a:lnTo>
                  <a:pt x="2393" y="3516"/>
                </a:lnTo>
                <a:lnTo>
                  <a:pt x="2393" y="3515"/>
                </a:lnTo>
                <a:lnTo>
                  <a:pt x="2395" y="3515"/>
                </a:lnTo>
                <a:lnTo>
                  <a:pt x="2396" y="3515"/>
                </a:lnTo>
                <a:lnTo>
                  <a:pt x="2396" y="3513"/>
                </a:lnTo>
                <a:lnTo>
                  <a:pt x="2396" y="3512"/>
                </a:lnTo>
                <a:lnTo>
                  <a:pt x="2396" y="3511"/>
                </a:lnTo>
                <a:lnTo>
                  <a:pt x="2395" y="3511"/>
                </a:lnTo>
                <a:lnTo>
                  <a:pt x="2393" y="3510"/>
                </a:lnTo>
                <a:lnTo>
                  <a:pt x="2395" y="3510"/>
                </a:lnTo>
                <a:lnTo>
                  <a:pt x="2396" y="3509"/>
                </a:lnTo>
                <a:lnTo>
                  <a:pt x="2397" y="3509"/>
                </a:lnTo>
                <a:lnTo>
                  <a:pt x="2398" y="3509"/>
                </a:lnTo>
                <a:lnTo>
                  <a:pt x="2398" y="3507"/>
                </a:lnTo>
                <a:lnTo>
                  <a:pt x="2400" y="3506"/>
                </a:lnTo>
                <a:lnTo>
                  <a:pt x="2400" y="3505"/>
                </a:lnTo>
                <a:lnTo>
                  <a:pt x="2398" y="3505"/>
                </a:lnTo>
                <a:lnTo>
                  <a:pt x="2398" y="3506"/>
                </a:lnTo>
                <a:lnTo>
                  <a:pt x="2397" y="3506"/>
                </a:lnTo>
                <a:lnTo>
                  <a:pt x="2397" y="3505"/>
                </a:lnTo>
                <a:lnTo>
                  <a:pt x="2396" y="3505"/>
                </a:lnTo>
                <a:lnTo>
                  <a:pt x="2396" y="3504"/>
                </a:lnTo>
                <a:lnTo>
                  <a:pt x="2397" y="3504"/>
                </a:lnTo>
                <a:lnTo>
                  <a:pt x="2397" y="3502"/>
                </a:lnTo>
                <a:lnTo>
                  <a:pt x="2398" y="3502"/>
                </a:lnTo>
                <a:lnTo>
                  <a:pt x="2398" y="3501"/>
                </a:lnTo>
                <a:lnTo>
                  <a:pt x="2400" y="3501"/>
                </a:lnTo>
                <a:lnTo>
                  <a:pt x="2398" y="3501"/>
                </a:lnTo>
                <a:lnTo>
                  <a:pt x="2398" y="3500"/>
                </a:lnTo>
                <a:lnTo>
                  <a:pt x="2398" y="3499"/>
                </a:lnTo>
                <a:lnTo>
                  <a:pt x="2397" y="3497"/>
                </a:lnTo>
                <a:lnTo>
                  <a:pt x="2396" y="3496"/>
                </a:lnTo>
                <a:lnTo>
                  <a:pt x="2395" y="3496"/>
                </a:lnTo>
                <a:lnTo>
                  <a:pt x="2393" y="3495"/>
                </a:lnTo>
                <a:lnTo>
                  <a:pt x="2395" y="3494"/>
                </a:lnTo>
                <a:lnTo>
                  <a:pt x="2396" y="3493"/>
                </a:lnTo>
                <a:lnTo>
                  <a:pt x="2397" y="3493"/>
                </a:lnTo>
                <a:lnTo>
                  <a:pt x="2397" y="3491"/>
                </a:lnTo>
                <a:lnTo>
                  <a:pt x="2398" y="3491"/>
                </a:lnTo>
                <a:lnTo>
                  <a:pt x="2400" y="3490"/>
                </a:lnTo>
                <a:lnTo>
                  <a:pt x="2401" y="3489"/>
                </a:lnTo>
                <a:lnTo>
                  <a:pt x="2402" y="3489"/>
                </a:lnTo>
                <a:lnTo>
                  <a:pt x="2403" y="3488"/>
                </a:lnTo>
                <a:lnTo>
                  <a:pt x="2405" y="3488"/>
                </a:lnTo>
                <a:lnTo>
                  <a:pt x="2406" y="3486"/>
                </a:lnTo>
                <a:lnTo>
                  <a:pt x="2407" y="3486"/>
                </a:lnTo>
                <a:lnTo>
                  <a:pt x="2408" y="3486"/>
                </a:lnTo>
                <a:lnTo>
                  <a:pt x="2409" y="3486"/>
                </a:lnTo>
                <a:lnTo>
                  <a:pt x="2411" y="3486"/>
                </a:lnTo>
                <a:lnTo>
                  <a:pt x="2413" y="3486"/>
                </a:lnTo>
                <a:lnTo>
                  <a:pt x="2414" y="3486"/>
                </a:lnTo>
                <a:lnTo>
                  <a:pt x="2414" y="3485"/>
                </a:lnTo>
                <a:lnTo>
                  <a:pt x="2416" y="3485"/>
                </a:lnTo>
                <a:lnTo>
                  <a:pt x="2416" y="3484"/>
                </a:lnTo>
                <a:lnTo>
                  <a:pt x="2417" y="3484"/>
                </a:lnTo>
                <a:lnTo>
                  <a:pt x="2417" y="3483"/>
                </a:lnTo>
                <a:lnTo>
                  <a:pt x="2417" y="3481"/>
                </a:lnTo>
                <a:lnTo>
                  <a:pt x="2417" y="3480"/>
                </a:lnTo>
                <a:lnTo>
                  <a:pt x="2416" y="3479"/>
                </a:lnTo>
                <a:lnTo>
                  <a:pt x="2417" y="3479"/>
                </a:lnTo>
                <a:lnTo>
                  <a:pt x="2417" y="3478"/>
                </a:lnTo>
                <a:lnTo>
                  <a:pt x="2418" y="3478"/>
                </a:lnTo>
                <a:lnTo>
                  <a:pt x="2419" y="3478"/>
                </a:lnTo>
                <a:lnTo>
                  <a:pt x="2419" y="3479"/>
                </a:lnTo>
                <a:lnTo>
                  <a:pt x="2421" y="3479"/>
                </a:lnTo>
                <a:lnTo>
                  <a:pt x="2422" y="3479"/>
                </a:lnTo>
                <a:lnTo>
                  <a:pt x="2423" y="3479"/>
                </a:lnTo>
                <a:lnTo>
                  <a:pt x="2424" y="3480"/>
                </a:lnTo>
                <a:lnTo>
                  <a:pt x="2424" y="3481"/>
                </a:lnTo>
                <a:lnTo>
                  <a:pt x="2425" y="3481"/>
                </a:lnTo>
                <a:lnTo>
                  <a:pt x="2427" y="3481"/>
                </a:lnTo>
                <a:lnTo>
                  <a:pt x="2427" y="3483"/>
                </a:lnTo>
                <a:lnTo>
                  <a:pt x="2428" y="3483"/>
                </a:lnTo>
                <a:lnTo>
                  <a:pt x="2429" y="3481"/>
                </a:lnTo>
                <a:lnTo>
                  <a:pt x="2428" y="3481"/>
                </a:lnTo>
                <a:lnTo>
                  <a:pt x="2428" y="3480"/>
                </a:lnTo>
                <a:lnTo>
                  <a:pt x="2429" y="3480"/>
                </a:lnTo>
                <a:lnTo>
                  <a:pt x="2430" y="3480"/>
                </a:lnTo>
                <a:lnTo>
                  <a:pt x="2430" y="3481"/>
                </a:lnTo>
                <a:lnTo>
                  <a:pt x="2432" y="3481"/>
                </a:lnTo>
                <a:lnTo>
                  <a:pt x="2432" y="3483"/>
                </a:lnTo>
                <a:lnTo>
                  <a:pt x="2433" y="3483"/>
                </a:lnTo>
                <a:lnTo>
                  <a:pt x="2434" y="3484"/>
                </a:lnTo>
                <a:lnTo>
                  <a:pt x="2435" y="3484"/>
                </a:lnTo>
                <a:lnTo>
                  <a:pt x="2434" y="3484"/>
                </a:lnTo>
                <a:lnTo>
                  <a:pt x="2433" y="3484"/>
                </a:lnTo>
                <a:lnTo>
                  <a:pt x="2433" y="3485"/>
                </a:lnTo>
                <a:lnTo>
                  <a:pt x="2432" y="3485"/>
                </a:lnTo>
                <a:lnTo>
                  <a:pt x="2433" y="3486"/>
                </a:lnTo>
                <a:lnTo>
                  <a:pt x="2434" y="3486"/>
                </a:lnTo>
                <a:lnTo>
                  <a:pt x="2435" y="3486"/>
                </a:lnTo>
                <a:lnTo>
                  <a:pt x="2436" y="3486"/>
                </a:lnTo>
                <a:lnTo>
                  <a:pt x="2438" y="3486"/>
                </a:lnTo>
                <a:lnTo>
                  <a:pt x="2439" y="3488"/>
                </a:lnTo>
                <a:lnTo>
                  <a:pt x="2439" y="3489"/>
                </a:lnTo>
                <a:lnTo>
                  <a:pt x="2438" y="3489"/>
                </a:lnTo>
                <a:lnTo>
                  <a:pt x="2439" y="3490"/>
                </a:lnTo>
                <a:lnTo>
                  <a:pt x="2440" y="3490"/>
                </a:lnTo>
                <a:lnTo>
                  <a:pt x="2441" y="3490"/>
                </a:lnTo>
                <a:lnTo>
                  <a:pt x="2443" y="3490"/>
                </a:lnTo>
                <a:lnTo>
                  <a:pt x="2443" y="3489"/>
                </a:lnTo>
                <a:lnTo>
                  <a:pt x="2444" y="3489"/>
                </a:lnTo>
                <a:lnTo>
                  <a:pt x="2444" y="3488"/>
                </a:lnTo>
                <a:lnTo>
                  <a:pt x="2444" y="3486"/>
                </a:lnTo>
                <a:lnTo>
                  <a:pt x="2445" y="3486"/>
                </a:lnTo>
                <a:lnTo>
                  <a:pt x="2445" y="3488"/>
                </a:lnTo>
                <a:lnTo>
                  <a:pt x="2446" y="3488"/>
                </a:lnTo>
                <a:lnTo>
                  <a:pt x="2448" y="3489"/>
                </a:lnTo>
                <a:lnTo>
                  <a:pt x="2448" y="3490"/>
                </a:lnTo>
                <a:lnTo>
                  <a:pt x="2449" y="3491"/>
                </a:lnTo>
                <a:lnTo>
                  <a:pt x="2450" y="3493"/>
                </a:lnTo>
                <a:lnTo>
                  <a:pt x="2451" y="3493"/>
                </a:lnTo>
                <a:lnTo>
                  <a:pt x="2450" y="3493"/>
                </a:lnTo>
                <a:lnTo>
                  <a:pt x="2451" y="3491"/>
                </a:lnTo>
                <a:lnTo>
                  <a:pt x="2452" y="3490"/>
                </a:lnTo>
                <a:lnTo>
                  <a:pt x="2452" y="3489"/>
                </a:lnTo>
                <a:lnTo>
                  <a:pt x="2454" y="3489"/>
                </a:lnTo>
                <a:lnTo>
                  <a:pt x="2454" y="3488"/>
                </a:lnTo>
                <a:lnTo>
                  <a:pt x="2455" y="3488"/>
                </a:lnTo>
                <a:lnTo>
                  <a:pt x="2455" y="3486"/>
                </a:lnTo>
                <a:lnTo>
                  <a:pt x="2455" y="3488"/>
                </a:lnTo>
                <a:lnTo>
                  <a:pt x="2455" y="3489"/>
                </a:lnTo>
                <a:lnTo>
                  <a:pt x="2455" y="3490"/>
                </a:lnTo>
                <a:lnTo>
                  <a:pt x="2456" y="3490"/>
                </a:lnTo>
                <a:lnTo>
                  <a:pt x="2456" y="3489"/>
                </a:lnTo>
                <a:lnTo>
                  <a:pt x="2457" y="3489"/>
                </a:lnTo>
                <a:lnTo>
                  <a:pt x="2459" y="3489"/>
                </a:lnTo>
                <a:lnTo>
                  <a:pt x="2459" y="3488"/>
                </a:lnTo>
                <a:lnTo>
                  <a:pt x="2460" y="3488"/>
                </a:lnTo>
                <a:lnTo>
                  <a:pt x="2460" y="3489"/>
                </a:lnTo>
                <a:lnTo>
                  <a:pt x="2460" y="3488"/>
                </a:lnTo>
                <a:lnTo>
                  <a:pt x="2461" y="3488"/>
                </a:lnTo>
                <a:lnTo>
                  <a:pt x="2462" y="3488"/>
                </a:lnTo>
                <a:lnTo>
                  <a:pt x="2464" y="3488"/>
                </a:lnTo>
                <a:lnTo>
                  <a:pt x="2465" y="3488"/>
                </a:lnTo>
                <a:lnTo>
                  <a:pt x="2466" y="3489"/>
                </a:lnTo>
                <a:lnTo>
                  <a:pt x="2467" y="3489"/>
                </a:lnTo>
                <a:lnTo>
                  <a:pt x="2468" y="3489"/>
                </a:lnTo>
                <a:lnTo>
                  <a:pt x="2468" y="3488"/>
                </a:lnTo>
                <a:lnTo>
                  <a:pt x="2468" y="3486"/>
                </a:lnTo>
                <a:lnTo>
                  <a:pt x="2468" y="3485"/>
                </a:lnTo>
                <a:lnTo>
                  <a:pt x="2467" y="3485"/>
                </a:lnTo>
                <a:lnTo>
                  <a:pt x="2467" y="3484"/>
                </a:lnTo>
                <a:lnTo>
                  <a:pt x="2466" y="3484"/>
                </a:lnTo>
                <a:lnTo>
                  <a:pt x="2466" y="3485"/>
                </a:lnTo>
                <a:lnTo>
                  <a:pt x="2466" y="3484"/>
                </a:lnTo>
                <a:lnTo>
                  <a:pt x="2465" y="3484"/>
                </a:lnTo>
                <a:lnTo>
                  <a:pt x="2464" y="3483"/>
                </a:lnTo>
                <a:lnTo>
                  <a:pt x="2465" y="3483"/>
                </a:lnTo>
                <a:lnTo>
                  <a:pt x="2465" y="3481"/>
                </a:lnTo>
                <a:lnTo>
                  <a:pt x="2466" y="3480"/>
                </a:lnTo>
                <a:lnTo>
                  <a:pt x="2466" y="3479"/>
                </a:lnTo>
                <a:lnTo>
                  <a:pt x="2467" y="3479"/>
                </a:lnTo>
                <a:lnTo>
                  <a:pt x="2467" y="3478"/>
                </a:lnTo>
                <a:lnTo>
                  <a:pt x="2466" y="3478"/>
                </a:lnTo>
                <a:lnTo>
                  <a:pt x="2467" y="3478"/>
                </a:lnTo>
                <a:lnTo>
                  <a:pt x="2468" y="3478"/>
                </a:lnTo>
                <a:lnTo>
                  <a:pt x="2470" y="3479"/>
                </a:lnTo>
                <a:lnTo>
                  <a:pt x="2471" y="3479"/>
                </a:lnTo>
                <a:lnTo>
                  <a:pt x="2471" y="3480"/>
                </a:lnTo>
                <a:lnTo>
                  <a:pt x="2472" y="3480"/>
                </a:lnTo>
                <a:lnTo>
                  <a:pt x="2472" y="3481"/>
                </a:lnTo>
                <a:lnTo>
                  <a:pt x="2473" y="3483"/>
                </a:lnTo>
                <a:lnTo>
                  <a:pt x="2475" y="3484"/>
                </a:lnTo>
                <a:lnTo>
                  <a:pt x="2475" y="3485"/>
                </a:lnTo>
                <a:lnTo>
                  <a:pt x="2475" y="3486"/>
                </a:lnTo>
                <a:lnTo>
                  <a:pt x="2475" y="3488"/>
                </a:lnTo>
                <a:lnTo>
                  <a:pt x="2475" y="3490"/>
                </a:lnTo>
                <a:lnTo>
                  <a:pt x="2475" y="3491"/>
                </a:lnTo>
                <a:lnTo>
                  <a:pt x="2476" y="3493"/>
                </a:lnTo>
                <a:lnTo>
                  <a:pt x="2477" y="3493"/>
                </a:lnTo>
                <a:lnTo>
                  <a:pt x="2478" y="3494"/>
                </a:lnTo>
                <a:lnTo>
                  <a:pt x="2480" y="3495"/>
                </a:lnTo>
                <a:lnTo>
                  <a:pt x="2481" y="3495"/>
                </a:lnTo>
                <a:lnTo>
                  <a:pt x="2482" y="3495"/>
                </a:lnTo>
                <a:lnTo>
                  <a:pt x="2483" y="3495"/>
                </a:lnTo>
                <a:lnTo>
                  <a:pt x="2484" y="3495"/>
                </a:lnTo>
                <a:lnTo>
                  <a:pt x="2486" y="3495"/>
                </a:lnTo>
                <a:lnTo>
                  <a:pt x="2486" y="3496"/>
                </a:lnTo>
                <a:lnTo>
                  <a:pt x="2487" y="3497"/>
                </a:lnTo>
                <a:lnTo>
                  <a:pt x="2488" y="3497"/>
                </a:lnTo>
                <a:lnTo>
                  <a:pt x="2488" y="3499"/>
                </a:lnTo>
                <a:lnTo>
                  <a:pt x="2489" y="3499"/>
                </a:lnTo>
                <a:lnTo>
                  <a:pt x="2491" y="3499"/>
                </a:lnTo>
                <a:lnTo>
                  <a:pt x="2492" y="3500"/>
                </a:lnTo>
                <a:lnTo>
                  <a:pt x="2493" y="3500"/>
                </a:lnTo>
                <a:lnTo>
                  <a:pt x="2494" y="3500"/>
                </a:lnTo>
                <a:lnTo>
                  <a:pt x="2496" y="3501"/>
                </a:lnTo>
                <a:lnTo>
                  <a:pt x="2497" y="3501"/>
                </a:lnTo>
                <a:lnTo>
                  <a:pt x="2498" y="3501"/>
                </a:lnTo>
                <a:lnTo>
                  <a:pt x="2499" y="3501"/>
                </a:lnTo>
                <a:lnTo>
                  <a:pt x="2499" y="3500"/>
                </a:lnTo>
                <a:lnTo>
                  <a:pt x="2500" y="3500"/>
                </a:lnTo>
                <a:lnTo>
                  <a:pt x="2499" y="3499"/>
                </a:lnTo>
                <a:lnTo>
                  <a:pt x="2499" y="3497"/>
                </a:lnTo>
                <a:lnTo>
                  <a:pt x="2500" y="3497"/>
                </a:lnTo>
                <a:lnTo>
                  <a:pt x="2500" y="3499"/>
                </a:lnTo>
                <a:lnTo>
                  <a:pt x="2502" y="3499"/>
                </a:lnTo>
                <a:lnTo>
                  <a:pt x="2503" y="3500"/>
                </a:lnTo>
                <a:lnTo>
                  <a:pt x="2503" y="3501"/>
                </a:lnTo>
                <a:lnTo>
                  <a:pt x="2504" y="3501"/>
                </a:lnTo>
                <a:lnTo>
                  <a:pt x="2505" y="3501"/>
                </a:lnTo>
                <a:lnTo>
                  <a:pt x="2507" y="3500"/>
                </a:lnTo>
                <a:lnTo>
                  <a:pt x="2507" y="3499"/>
                </a:lnTo>
                <a:lnTo>
                  <a:pt x="2507" y="3497"/>
                </a:lnTo>
                <a:lnTo>
                  <a:pt x="2507" y="3496"/>
                </a:lnTo>
                <a:lnTo>
                  <a:pt x="2508" y="3495"/>
                </a:lnTo>
                <a:lnTo>
                  <a:pt x="2509" y="3495"/>
                </a:lnTo>
                <a:lnTo>
                  <a:pt x="2510" y="3495"/>
                </a:lnTo>
                <a:lnTo>
                  <a:pt x="2510" y="3494"/>
                </a:lnTo>
                <a:lnTo>
                  <a:pt x="2510" y="3493"/>
                </a:lnTo>
                <a:lnTo>
                  <a:pt x="2512" y="3493"/>
                </a:lnTo>
                <a:lnTo>
                  <a:pt x="2513" y="3493"/>
                </a:lnTo>
                <a:lnTo>
                  <a:pt x="2514" y="3493"/>
                </a:lnTo>
                <a:lnTo>
                  <a:pt x="2514" y="3494"/>
                </a:lnTo>
                <a:lnTo>
                  <a:pt x="2514" y="3495"/>
                </a:lnTo>
                <a:lnTo>
                  <a:pt x="2514" y="3496"/>
                </a:lnTo>
                <a:lnTo>
                  <a:pt x="2514" y="3497"/>
                </a:lnTo>
                <a:lnTo>
                  <a:pt x="2514" y="3499"/>
                </a:lnTo>
                <a:lnTo>
                  <a:pt x="2515" y="3499"/>
                </a:lnTo>
                <a:lnTo>
                  <a:pt x="2515" y="3500"/>
                </a:lnTo>
                <a:lnTo>
                  <a:pt x="2516" y="3501"/>
                </a:lnTo>
                <a:lnTo>
                  <a:pt x="2516" y="3502"/>
                </a:lnTo>
                <a:lnTo>
                  <a:pt x="2518" y="3504"/>
                </a:lnTo>
                <a:lnTo>
                  <a:pt x="2519" y="3504"/>
                </a:lnTo>
                <a:lnTo>
                  <a:pt x="2519" y="3505"/>
                </a:lnTo>
                <a:lnTo>
                  <a:pt x="2519" y="3506"/>
                </a:lnTo>
                <a:lnTo>
                  <a:pt x="2519" y="3507"/>
                </a:lnTo>
                <a:lnTo>
                  <a:pt x="2520" y="3507"/>
                </a:lnTo>
                <a:lnTo>
                  <a:pt x="2521" y="3507"/>
                </a:lnTo>
                <a:lnTo>
                  <a:pt x="2523" y="3509"/>
                </a:lnTo>
                <a:lnTo>
                  <a:pt x="2524" y="3509"/>
                </a:lnTo>
                <a:lnTo>
                  <a:pt x="2524" y="3507"/>
                </a:lnTo>
                <a:lnTo>
                  <a:pt x="2525" y="3507"/>
                </a:lnTo>
                <a:lnTo>
                  <a:pt x="2526" y="3506"/>
                </a:lnTo>
                <a:lnTo>
                  <a:pt x="2528" y="3506"/>
                </a:lnTo>
                <a:lnTo>
                  <a:pt x="2529" y="3506"/>
                </a:lnTo>
                <a:lnTo>
                  <a:pt x="2530" y="3506"/>
                </a:lnTo>
                <a:lnTo>
                  <a:pt x="2531" y="3506"/>
                </a:lnTo>
                <a:lnTo>
                  <a:pt x="2532" y="3506"/>
                </a:lnTo>
                <a:lnTo>
                  <a:pt x="2534" y="3507"/>
                </a:lnTo>
                <a:lnTo>
                  <a:pt x="2535" y="3507"/>
                </a:lnTo>
                <a:lnTo>
                  <a:pt x="2535" y="3509"/>
                </a:lnTo>
                <a:lnTo>
                  <a:pt x="2536" y="3509"/>
                </a:lnTo>
                <a:lnTo>
                  <a:pt x="2536" y="3510"/>
                </a:lnTo>
                <a:lnTo>
                  <a:pt x="2535" y="3509"/>
                </a:lnTo>
                <a:lnTo>
                  <a:pt x="2534" y="3509"/>
                </a:lnTo>
                <a:lnTo>
                  <a:pt x="2532" y="3509"/>
                </a:lnTo>
                <a:lnTo>
                  <a:pt x="2531" y="3509"/>
                </a:lnTo>
                <a:lnTo>
                  <a:pt x="2531" y="3510"/>
                </a:lnTo>
                <a:lnTo>
                  <a:pt x="2531" y="3511"/>
                </a:lnTo>
                <a:lnTo>
                  <a:pt x="2530" y="3511"/>
                </a:lnTo>
                <a:lnTo>
                  <a:pt x="2530" y="3512"/>
                </a:lnTo>
                <a:lnTo>
                  <a:pt x="2529" y="3512"/>
                </a:lnTo>
                <a:lnTo>
                  <a:pt x="2529" y="3513"/>
                </a:lnTo>
                <a:lnTo>
                  <a:pt x="2528" y="3513"/>
                </a:lnTo>
                <a:lnTo>
                  <a:pt x="2528" y="3515"/>
                </a:lnTo>
                <a:lnTo>
                  <a:pt x="2528" y="3513"/>
                </a:lnTo>
                <a:lnTo>
                  <a:pt x="2526" y="3513"/>
                </a:lnTo>
                <a:lnTo>
                  <a:pt x="2526" y="3515"/>
                </a:lnTo>
                <a:lnTo>
                  <a:pt x="2526" y="3516"/>
                </a:lnTo>
                <a:lnTo>
                  <a:pt x="2526" y="3517"/>
                </a:lnTo>
                <a:lnTo>
                  <a:pt x="2525" y="3517"/>
                </a:lnTo>
                <a:lnTo>
                  <a:pt x="2526" y="3518"/>
                </a:lnTo>
                <a:lnTo>
                  <a:pt x="2526" y="3520"/>
                </a:lnTo>
                <a:lnTo>
                  <a:pt x="2528" y="3521"/>
                </a:lnTo>
                <a:lnTo>
                  <a:pt x="2529" y="3522"/>
                </a:lnTo>
                <a:lnTo>
                  <a:pt x="2530" y="3523"/>
                </a:lnTo>
                <a:lnTo>
                  <a:pt x="2531" y="3525"/>
                </a:lnTo>
                <a:lnTo>
                  <a:pt x="2532" y="3525"/>
                </a:lnTo>
                <a:lnTo>
                  <a:pt x="2532" y="3526"/>
                </a:lnTo>
                <a:lnTo>
                  <a:pt x="2534" y="3526"/>
                </a:lnTo>
                <a:lnTo>
                  <a:pt x="2535" y="3527"/>
                </a:lnTo>
                <a:lnTo>
                  <a:pt x="2536" y="3527"/>
                </a:lnTo>
                <a:lnTo>
                  <a:pt x="2537" y="3527"/>
                </a:lnTo>
                <a:lnTo>
                  <a:pt x="2536" y="3527"/>
                </a:lnTo>
                <a:lnTo>
                  <a:pt x="2536" y="3526"/>
                </a:lnTo>
                <a:lnTo>
                  <a:pt x="2537" y="3526"/>
                </a:lnTo>
                <a:lnTo>
                  <a:pt x="2539" y="3526"/>
                </a:lnTo>
                <a:lnTo>
                  <a:pt x="2537" y="3527"/>
                </a:lnTo>
                <a:lnTo>
                  <a:pt x="2539" y="3527"/>
                </a:lnTo>
                <a:lnTo>
                  <a:pt x="2539" y="3528"/>
                </a:lnTo>
                <a:lnTo>
                  <a:pt x="2540" y="3528"/>
                </a:lnTo>
                <a:lnTo>
                  <a:pt x="2541" y="3527"/>
                </a:lnTo>
                <a:lnTo>
                  <a:pt x="2542" y="3527"/>
                </a:lnTo>
                <a:lnTo>
                  <a:pt x="2544" y="3527"/>
                </a:lnTo>
                <a:lnTo>
                  <a:pt x="2545" y="3527"/>
                </a:lnTo>
                <a:lnTo>
                  <a:pt x="2546" y="3527"/>
                </a:lnTo>
                <a:lnTo>
                  <a:pt x="2547" y="3527"/>
                </a:lnTo>
                <a:lnTo>
                  <a:pt x="2547" y="3526"/>
                </a:lnTo>
                <a:lnTo>
                  <a:pt x="2548" y="3526"/>
                </a:lnTo>
                <a:lnTo>
                  <a:pt x="2550" y="3526"/>
                </a:lnTo>
                <a:lnTo>
                  <a:pt x="2551" y="3526"/>
                </a:lnTo>
                <a:lnTo>
                  <a:pt x="2551" y="3525"/>
                </a:lnTo>
                <a:lnTo>
                  <a:pt x="2552" y="3525"/>
                </a:lnTo>
                <a:lnTo>
                  <a:pt x="2555" y="3523"/>
                </a:lnTo>
                <a:lnTo>
                  <a:pt x="2556" y="3523"/>
                </a:lnTo>
                <a:lnTo>
                  <a:pt x="2557" y="3523"/>
                </a:lnTo>
                <a:lnTo>
                  <a:pt x="2558" y="3523"/>
                </a:lnTo>
                <a:lnTo>
                  <a:pt x="2560" y="3523"/>
                </a:lnTo>
                <a:lnTo>
                  <a:pt x="2562" y="3523"/>
                </a:lnTo>
                <a:lnTo>
                  <a:pt x="2563" y="3523"/>
                </a:lnTo>
                <a:lnTo>
                  <a:pt x="2563" y="3522"/>
                </a:lnTo>
                <a:lnTo>
                  <a:pt x="2564" y="3522"/>
                </a:lnTo>
                <a:lnTo>
                  <a:pt x="2566" y="3522"/>
                </a:lnTo>
                <a:lnTo>
                  <a:pt x="2567" y="3522"/>
                </a:lnTo>
                <a:lnTo>
                  <a:pt x="2568" y="3522"/>
                </a:lnTo>
                <a:lnTo>
                  <a:pt x="2568" y="3523"/>
                </a:lnTo>
                <a:lnTo>
                  <a:pt x="2568" y="3525"/>
                </a:lnTo>
                <a:lnTo>
                  <a:pt x="2568" y="3526"/>
                </a:lnTo>
                <a:lnTo>
                  <a:pt x="2568" y="3527"/>
                </a:lnTo>
                <a:lnTo>
                  <a:pt x="2569" y="3528"/>
                </a:lnTo>
                <a:lnTo>
                  <a:pt x="2569" y="3529"/>
                </a:lnTo>
                <a:lnTo>
                  <a:pt x="2568" y="3529"/>
                </a:lnTo>
                <a:lnTo>
                  <a:pt x="2568" y="3531"/>
                </a:lnTo>
                <a:lnTo>
                  <a:pt x="2567" y="3531"/>
                </a:lnTo>
                <a:lnTo>
                  <a:pt x="2566" y="3532"/>
                </a:lnTo>
                <a:lnTo>
                  <a:pt x="2566" y="3533"/>
                </a:lnTo>
                <a:lnTo>
                  <a:pt x="2564" y="3533"/>
                </a:lnTo>
                <a:lnTo>
                  <a:pt x="2564" y="3534"/>
                </a:lnTo>
                <a:lnTo>
                  <a:pt x="2563" y="3534"/>
                </a:lnTo>
                <a:lnTo>
                  <a:pt x="2562" y="3536"/>
                </a:lnTo>
                <a:lnTo>
                  <a:pt x="2561" y="3537"/>
                </a:lnTo>
                <a:lnTo>
                  <a:pt x="2560" y="3538"/>
                </a:lnTo>
                <a:lnTo>
                  <a:pt x="2560" y="3539"/>
                </a:lnTo>
                <a:lnTo>
                  <a:pt x="2558" y="3539"/>
                </a:lnTo>
                <a:lnTo>
                  <a:pt x="2557" y="3541"/>
                </a:lnTo>
                <a:lnTo>
                  <a:pt x="2557" y="3543"/>
                </a:lnTo>
                <a:lnTo>
                  <a:pt x="2556" y="3544"/>
                </a:lnTo>
                <a:lnTo>
                  <a:pt x="2556" y="3545"/>
                </a:lnTo>
                <a:lnTo>
                  <a:pt x="2555" y="3545"/>
                </a:lnTo>
                <a:lnTo>
                  <a:pt x="2553" y="3547"/>
                </a:lnTo>
                <a:lnTo>
                  <a:pt x="2552" y="3547"/>
                </a:lnTo>
                <a:lnTo>
                  <a:pt x="2550" y="3547"/>
                </a:lnTo>
                <a:lnTo>
                  <a:pt x="2548" y="3547"/>
                </a:lnTo>
                <a:lnTo>
                  <a:pt x="2547" y="3547"/>
                </a:lnTo>
                <a:lnTo>
                  <a:pt x="2547" y="3548"/>
                </a:lnTo>
                <a:lnTo>
                  <a:pt x="2546" y="3549"/>
                </a:lnTo>
                <a:lnTo>
                  <a:pt x="2546" y="3550"/>
                </a:lnTo>
                <a:lnTo>
                  <a:pt x="2545" y="3550"/>
                </a:lnTo>
                <a:lnTo>
                  <a:pt x="2545" y="3552"/>
                </a:lnTo>
                <a:lnTo>
                  <a:pt x="2545" y="3553"/>
                </a:lnTo>
                <a:lnTo>
                  <a:pt x="2544" y="3553"/>
                </a:lnTo>
                <a:lnTo>
                  <a:pt x="2544" y="3554"/>
                </a:lnTo>
                <a:lnTo>
                  <a:pt x="2544" y="3555"/>
                </a:lnTo>
                <a:lnTo>
                  <a:pt x="2544" y="3557"/>
                </a:lnTo>
                <a:lnTo>
                  <a:pt x="2544" y="3558"/>
                </a:lnTo>
                <a:lnTo>
                  <a:pt x="2545" y="3559"/>
                </a:lnTo>
                <a:lnTo>
                  <a:pt x="2545" y="3560"/>
                </a:lnTo>
                <a:lnTo>
                  <a:pt x="2545" y="3561"/>
                </a:lnTo>
                <a:lnTo>
                  <a:pt x="2546" y="3563"/>
                </a:lnTo>
                <a:lnTo>
                  <a:pt x="2546" y="3564"/>
                </a:lnTo>
                <a:lnTo>
                  <a:pt x="2546" y="3565"/>
                </a:lnTo>
                <a:lnTo>
                  <a:pt x="2546" y="3566"/>
                </a:lnTo>
                <a:lnTo>
                  <a:pt x="2545" y="3568"/>
                </a:lnTo>
                <a:lnTo>
                  <a:pt x="2545" y="3569"/>
                </a:lnTo>
                <a:lnTo>
                  <a:pt x="2544" y="3569"/>
                </a:lnTo>
                <a:lnTo>
                  <a:pt x="2544" y="3570"/>
                </a:lnTo>
                <a:lnTo>
                  <a:pt x="2542" y="3570"/>
                </a:lnTo>
                <a:lnTo>
                  <a:pt x="2542" y="3571"/>
                </a:lnTo>
                <a:lnTo>
                  <a:pt x="2541" y="3571"/>
                </a:lnTo>
                <a:lnTo>
                  <a:pt x="2541" y="3573"/>
                </a:lnTo>
                <a:lnTo>
                  <a:pt x="2540" y="3573"/>
                </a:lnTo>
                <a:lnTo>
                  <a:pt x="2540" y="3574"/>
                </a:lnTo>
                <a:lnTo>
                  <a:pt x="2539" y="3575"/>
                </a:lnTo>
                <a:lnTo>
                  <a:pt x="2539" y="3576"/>
                </a:lnTo>
                <a:lnTo>
                  <a:pt x="2539" y="3577"/>
                </a:lnTo>
                <a:lnTo>
                  <a:pt x="2539" y="3579"/>
                </a:lnTo>
                <a:lnTo>
                  <a:pt x="2540" y="3581"/>
                </a:lnTo>
                <a:lnTo>
                  <a:pt x="2541" y="3582"/>
                </a:lnTo>
                <a:lnTo>
                  <a:pt x="2541" y="3584"/>
                </a:lnTo>
                <a:lnTo>
                  <a:pt x="2540" y="3584"/>
                </a:lnTo>
                <a:lnTo>
                  <a:pt x="2540" y="3585"/>
                </a:lnTo>
                <a:lnTo>
                  <a:pt x="2541" y="3586"/>
                </a:lnTo>
                <a:lnTo>
                  <a:pt x="2540" y="3586"/>
                </a:lnTo>
                <a:lnTo>
                  <a:pt x="2540" y="3587"/>
                </a:lnTo>
                <a:lnTo>
                  <a:pt x="2539" y="3587"/>
                </a:lnTo>
                <a:lnTo>
                  <a:pt x="2539" y="3589"/>
                </a:lnTo>
                <a:lnTo>
                  <a:pt x="2539" y="3590"/>
                </a:lnTo>
                <a:lnTo>
                  <a:pt x="2539" y="3591"/>
                </a:lnTo>
                <a:lnTo>
                  <a:pt x="2537" y="3591"/>
                </a:lnTo>
                <a:lnTo>
                  <a:pt x="2537" y="3592"/>
                </a:lnTo>
                <a:lnTo>
                  <a:pt x="2536" y="3593"/>
                </a:lnTo>
                <a:lnTo>
                  <a:pt x="2536" y="3595"/>
                </a:lnTo>
                <a:lnTo>
                  <a:pt x="2535" y="3595"/>
                </a:lnTo>
                <a:lnTo>
                  <a:pt x="2535" y="3596"/>
                </a:lnTo>
                <a:lnTo>
                  <a:pt x="2535" y="3597"/>
                </a:lnTo>
                <a:lnTo>
                  <a:pt x="2535" y="3598"/>
                </a:lnTo>
                <a:lnTo>
                  <a:pt x="2534" y="3598"/>
                </a:lnTo>
                <a:lnTo>
                  <a:pt x="2534" y="3600"/>
                </a:lnTo>
                <a:lnTo>
                  <a:pt x="2534" y="3601"/>
                </a:lnTo>
                <a:lnTo>
                  <a:pt x="2532" y="3601"/>
                </a:lnTo>
                <a:lnTo>
                  <a:pt x="2531" y="3601"/>
                </a:lnTo>
                <a:lnTo>
                  <a:pt x="2530" y="3601"/>
                </a:lnTo>
                <a:lnTo>
                  <a:pt x="2530" y="3600"/>
                </a:lnTo>
                <a:lnTo>
                  <a:pt x="2529" y="3600"/>
                </a:lnTo>
                <a:lnTo>
                  <a:pt x="2529" y="3598"/>
                </a:lnTo>
                <a:lnTo>
                  <a:pt x="2528" y="3598"/>
                </a:lnTo>
                <a:lnTo>
                  <a:pt x="2528" y="3597"/>
                </a:lnTo>
                <a:lnTo>
                  <a:pt x="2526" y="3598"/>
                </a:lnTo>
                <a:lnTo>
                  <a:pt x="2526" y="3597"/>
                </a:lnTo>
                <a:lnTo>
                  <a:pt x="2525" y="3597"/>
                </a:lnTo>
                <a:lnTo>
                  <a:pt x="2524" y="3597"/>
                </a:lnTo>
                <a:lnTo>
                  <a:pt x="2524" y="3598"/>
                </a:lnTo>
                <a:lnTo>
                  <a:pt x="2523" y="3600"/>
                </a:lnTo>
                <a:lnTo>
                  <a:pt x="2521" y="3600"/>
                </a:lnTo>
                <a:lnTo>
                  <a:pt x="2521" y="3601"/>
                </a:lnTo>
                <a:lnTo>
                  <a:pt x="2520" y="3601"/>
                </a:lnTo>
                <a:lnTo>
                  <a:pt x="2519" y="3601"/>
                </a:lnTo>
                <a:lnTo>
                  <a:pt x="2518" y="3601"/>
                </a:lnTo>
                <a:lnTo>
                  <a:pt x="2516" y="3601"/>
                </a:lnTo>
                <a:lnTo>
                  <a:pt x="2516" y="3602"/>
                </a:lnTo>
                <a:lnTo>
                  <a:pt x="2516" y="3603"/>
                </a:lnTo>
                <a:lnTo>
                  <a:pt x="2516" y="3602"/>
                </a:lnTo>
                <a:lnTo>
                  <a:pt x="2516" y="3601"/>
                </a:lnTo>
                <a:lnTo>
                  <a:pt x="2516" y="3600"/>
                </a:lnTo>
                <a:lnTo>
                  <a:pt x="2516" y="3598"/>
                </a:lnTo>
                <a:lnTo>
                  <a:pt x="2516" y="3597"/>
                </a:lnTo>
                <a:lnTo>
                  <a:pt x="2516" y="3596"/>
                </a:lnTo>
                <a:lnTo>
                  <a:pt x="2516" y="3595"/>
                </a:lnTo>
                <a:lnTo>
                  <a:pt x="2516" y="3593"/>
                </a:lnTo>
                <a:lnTo>
                  <a:pt x="2515" y="3593"/>
                </a:lnTo>
                <a:lnTo>
                  <a:pt x="2514" y="3593"/>
                </a:lnTo>
                <a:lnTo>
                  <a:pt x="2513" y="3592"/>
                </a:lnTo>
                <a:lnTo>
                  <a:pt x="2513" y="3591"/>
                </a:lnTo>
                <a:lnTo>
                  <a:pt x="2512" y="3591"/>
                </a:lnTo>
                <a:lnTo>
                  <a:pt x="2513" y="3590"/>
                </a:lnTo>
                <a:lnTo>
                  <a:pt x="2513" y="3589"/>
                </a:lnTo>
                <a:lnTo>
                  <a:pt x="2513" y="3587"/>
                </a:lnTo>
                <a:lnTo>
                  <a:pt x="2513" y="3586"/>
                </a:lnTo>
                <a:lnTo>
                  <a:pt x="2514" y="3586"/>
                </a:lnTo>
                <a:lnTo>
                  <a:pt x="2514" y="3585"/>
                </a:lnTo>
                <a:lnTo>
                  <a:pt x="2513" y="3585"/>
                </a:lnTo>
                <a:lnTo>
                  <a:pt x="2512" y="3585"/>
                </a:lnTo>
                <a:lnTo>
                  <a:pt x="2510" y="3585"/>
                </a:lnTo>
                <a:lnTo>
                  <a:pt x="2510" y="3584"/>
                </a:lnTo>
                <a:lnTo>
                  <a:pt x="2510" y="3582"/>
                </a:lnTo>
                <a:lnTo>
                  <a:pt x="2510" y="3581"/>
                </a:lnTo>
                <a:lnTo>
                  <a:pt x="2510" y="3580"/>
                </a:lnTo>
                <a:lnTo>
                  <a:pt x="2509" y="3581"/>
                </a:lnTo>
                <a:lnTo>
                  <a:pt x="2509" y="3580"/>
                </a:lnTo>
                <a:lnTo>
                  <a:pt x="2510" y="3579"/>
                </a:lnTo>
                <a:lnTo>
                  <a:pt x="2509" y="3579"/>
                </a:lnTo>
                <a:lnTo>
                  <a:pt x="2510" y="3577"/>
                </a:lnTo>
                <a:lnTo>
                  <a:pt x="2509" y="3577"/>
                </a:lnTo>
                <a:lnTo>
                  <a:pt x="2508" y="3577"/>
                </a:lnTo>
                <a:lnTo>
                  <a:pt x="2508" y="3579"/>
                </a:lnTo>
                <a:lnTo>
                  <a:pt x="2507" y="3579"/>
                </a:lnTo>
                <a:lnTo>
                  <a:pt x="2507" y="3580"/>
                </a:lnTo>
                <a:lnTo>
                  <a:pt x="2505" y="3580"/>
                </a:lnTo>
                <a:lnTo>
                  <a:pt x="2505" y="3581"/>
                </a:lnTo>
                <a:lnTo>
                  <a:pt x="2505" y="3582"/>
                </a:lnTo>
                <a:lnTo>
                  <a:pt x="2504" y="3582"/>
                </a:lnTo>
                <a:lnTo>
                  <a:pt x="2504" y="3584"/>
                </a:lnTo>
                <a:lnTo>
                  <a:pt x="2505" y="3584"/>
                </a:lnTo>
                <a:lnTo>
                  <a:pt x="2504" y="3584"/>
                </a:lnTo>
                <a:lnTo>
                  <a:pt x="2504" y="3585"/>
                </a:lnTo>
                <a:lnTo>
                  <a:pt x="2505" y="3585"/>
                </a:lnTo>
                <a:lnTo>
                  <a:pt x="2505" y="3586"/>
                </a:lnTo>
                <a:lnTo>
                  <a:pt x="2504" y="3586"/>
                </a:lnTo>
                <a:lnTo>
                  <a:pt x="2503" y="3586"/>
                </a:lnTo>
                <a:lnTo>
                  <a:pt x="2503" y="3585"/>
                </a:lnTo>
                <a:lnTo>
                  <a:pt x="2504" y="3585"/>
                </a:lnTo>
                <a:lnTo>
                  <a:pt x="2503" y="3584"/>
                </a:lnTo>
                <a:lnTo>
                  <a:pt x="2503" y="3585"/>
                </a:lnTo>
                <a:lnTo>
                  <a:pt x="2502" y="3585"/>
                </a:lnTo>
                <a:lnTo>
                  <a:pt x="2500" y="3585"/>
                </a:lnTo>
                <a:lnTo>
                  <a:pt x="2499" y="3585"/>
                </a:lnTo>
                <a:lnTo>
                  <a:pt x="2498" y="3585"/>
                </a:lnTo>
                <a:lnTo>
                  <a:pt x="2499" y="3585"/>
                </a:lnTo>
                <a:lnTo>
                  <a:pt x="2499" y="3584"/>
                </a:lnTo>
                <a:lnTo>
                  <a:pt x="2498" y="3584"/>
                </a:lnTo>
                <a:lnTo>
                  <a:pt x="2498" y="3582"/>
                </a:lnTo>
                <a:lnTo>
                  <a:pt x="2497" y="3582"/>
                </a:lnTo>
                <a:lnTo>
                  <a:pt x="2496" y="3582"/>
                </a:lnTo>
                <a:lnTo>
                  <a:pt x="2496" y="3584"/>
                </a:lnTo>
                <a:lnTo>
                  <a:pt x="2494" y="3585"/>
                </a:lnTo>
                <a:lnTo>
                  <a:pt x="2494" y="3586"/>
                </a:lnTo>
                <a:lnTo>
                  <a:pt x="2496" y="3586"/>
                </a:lnTo>
                <a:lnTo>
                  <a:pt x="2496" y="3587"/>
                </a:lnTo>
                <a:lnTo>
                  <a:pt x="2497" y="3587"/>
                </a:lnTo>
                <a:lnTo>
                  <a:pt x="2497" y="3586"/>
                </a:lnTo>
                <a:lnTo>
                  <a:pt x="2498" y="3587"/>
                </a:lnTo>
                <a:lnTo>
                  <a:pt x="2498" y="3589"/>
                </a:lnTo>
                <a:lnTo>
                  <a:pt x="2499" y="3590"/>
                </a:lnTo>
                <a:lnTo>
                  <a:pt x="2499" y="3591"/>
                </a:lnTo>
                <a:lnTo>
                  <a:pt x="2499" y="3592"/>
                </a:lnTo>
                <a:lnTo>
                  <a:pt x="2499" y="3593"/>
                </a:lnTo>
                <a:lnTo>
                  <a:pt x="2498" y="3593"/>
                </a:lnTo>
                <a:lnTo>
                  <a:pt x="2497" y="3592"/>
                </a:lnTo>
                <a:lnTo>
                  <a:pt x="2496" y="3592"/>
                </a:lnTo>
                <a:lnTo>
                  <a:pt x="2496" y="3593"/>
                </a:lnTo>
                <a:lnTo>
                  <a:pt x="2494" y="3593"/>
                </a:lnTo>
                <a:lnTo>
                  <a:pt x="2494" y="3592"/>
                </a:lnTo>
                <a:lnTo>
                  <a:pt x="2494" y="3591"/>
                </a:lnTo>
                <a:lnTo>
                  <a:pt x="2493" y="3591"/>
                </a:lnTo>
                <a:lnTo>
                  <a:pt x="2492" y="3591"/>
                </a:lnTo>
                <a:lnTo>
                  <a:pt x="2491" y="3591"/>
                </a:lnTo>
                <a:lnTo>
                  <a:pt x="2491" y="3592"/>
                </a:lnTo>
                <a:lnTo>
                  <a:pt x="2489" y="3592"/>
                </a:lnTo>
                <a:lnTo>
                  <a:pt x="2489" y="3593"/>
                </a:lnTo>
                <a:lnTo>
                  <a:pt x="2488" y="3593"/>
                </a:lnTo>
                <a:lnTo>
                  <a:pt x="2488" y="3595"/>
                </a:lnTo>
                <a:lnTo>
                  <a:pt x="2488" y="3596"/>
                </a:lnTo>
                <a:lnTo>
                  <a:pt x="2487" y="3597"/>
                </a:lnTo>
                <a:lnTo>
                  <a:pt x="2487" y="3598"/>
                </a:lnTo>
                <a:lnTo>
                  <a:pt x="2486" y="3598"/>
                </a:lnTo>
                <a:lnTo>
                  <a:pt x="2484" y="3598"/>
                </a:lnTo>
                <a:lnTo>
                  <a:pt x="2483" y="3598"/>
                </a:lnTo>
                <a:lnTo>
                  <a:pt x="2482" y="3600"/>
                </a:lnTo>
                <a:lnTo>
                  <a:pt x="2482" y="3601"/>
                </a:lnTo>
                <a:lnTo>
                  <a:pt x="2481" y="3601"/>
                </a:lnTo>
                <a:lnTo>
                  <a:pt x="2480" y="3601"/>
                </a:lnTo>
                <a:lnTo>
                  <a:pt x="2480" y="3600"/>
                </a:lnTo>
                <a:lnTo>
                  <a:pt x="2478" y="3600"/>
                </a:lnTo>
                <a:lnTo>
                  <a:pt x="2478" y="3601"/>
                </a:lnTo>
                <a:lnTo>
                  <a:pt x="2477" y="3600"/>
                </a:lnTo>
                <a:lnTo>
                  <a:pt x="2477" y="3601"/>
                </a:lnTo>
                <a:lnTo>
                  <a:pt x="2478" y="3601"/>
                </a:lnTo>
                <a:lnTo>
                  <a:pt x="2477" y="3601"/>
                </a:lnTo>
                <a:lnTo>
                  <a:pt x="2476" y="3602"/>
                </a:lnTo>
                <a:lnTo>
                  <a:pt x="2476" y="3601"/>
                </a:lnTo>
                <a:lnTo>
                  <a:pt x="2475" y="3601"/>
                </a:lnTo>
                <a:lnTo>
                  <a:pt x="2473" y="3601"/>
                </a:lnTo>
                <a:lnTo>
                  <a:pt x="2473" y="3600"/>
                </a:lnTo>
                <a:lnTo>
                  <a:pt x="2472" y="3600"/>
                </a:lnTo>
                <a:lnTo>
                  <a:pt x="2471" y="3600"/>
                </a:lnTo>
                <a:lnTo>
                  <a:pt x="2470" y="3600"/>
                </a:lnTo>
                <a:lnTo>
                  <a:pt x="2470" y="3598"/>
                </a:lnTo>
                <a:lnTo>
                  <a:pt x="2468" y="3598"/>
                </a:lnTo>
                <a:lnTo>
                  <a:pt x="2468" y="3597"/>
                </a:lnTo>
                <a:lnTo>
                  <a:pt x="2467" y="3597"/>
                </a:lnTo>
                <a:lnTo>
                  <a:pt x="2466" y="3597"/>
                </a:lnTo>
                <a:lnTo>
                  <a:pt x="2466" y="3598"/>
                </a:lnTo>
                <a:lnTo>
                  <a:pt x="2467" y="3598"/>
                </a:lnTo>
                <a:lnTo>
                  <a:pt x="2467" y="3600"/>
                </a:lnTo>
                <a:lnTo>
                  <a:pt x="2468" y="3601"/>
                </a:lnTo>
                <a:lnTo>
                  <a:pt x="2468" y="3602"/>
                </a:lnTo>
                <a:lnTo>
                  <a:pt x="2467" y="3602"/>
                </a:lnTo>
                <a:lnTo>
                  <a:pt x="2467" y="3603"/>
                </a:lnTo>
                <a:lnTo>
                  <a:pt x="2468" y="3603"/>
                </a:lnTo>
                <a:lnTo>
                  <a:pt x="2468" y="3605"/>
                </a:lnTo>
                <a:lnTo>
                  <a:pt x="2467" y="3605"/>
                </a:lnTo>
                <a:lnTo>
                  <a:pt x="2468" y="3605"/>
                </a:lnTo>
                <a:lnTo>
                  <a:pt x="2470" y="3606"/>
                </a:lnTo>
                <a:lnTo>
                  <a:pt x="2471" y="3606"/>
                </a:lnTo>
                <a:lnTo>
                  <a:pt x="2471" y="3607"/>
                </a:lnTo>
                <a:lnTo>
                  <a:pt x="2470" y="3606"/>
                </a:lnTo>
                <a:lnTo>
                  <a:pt x="2468" y="3606"/>
                </a:lnTo>
                <a:lnTo>
                  <a:pt x="2467" y="3606"/>
                </a:lnTo>
                <a:lnTo>
                  <a:pt x="2466" y="3605"/>
                </a:lnTo>
                <a:lnTo>
                  <a:pt x="2465" y="3606"/>
                </a:lnTo>
                <a:lnTo>
                  <a:pt x="2464" y="3606"/>
                </a:lnTo>
                <a:lnTo>
                  <a:pt x="2462" y="3607"/>
                </a:lnTo>
                <a:lnTo>
                  <a:pt x="2461" y="3607"/>
                </a:lnTo>
                <a:lnTo>
                  <a:pt x="2460" y="3608"/>
                </a:lnTo>
                <a:lnTo>
                  <a:pt x="2460" y="3609"/>
                </a:lnTo>
                <a:lnTo>
                  <a:pt x="2460" y="3611"/>
                </a:lnTo>
                <a:lnTo>
                  <a:pt x="2459" y="3612"/>
                </a:lnTo>
                <a:lnTo>
                  <a:pt x="2459" y="3613"/>
                </a:lnTo>
                <a:lnTo>
                  <a:pt x="2459" y="3616"/>
                </a:lnTo>
                <a:lnTo>
                  <a:pt x="2459" y="3617"/>
                </a:lnTo>
                <a:lnTo>
                  <a:pt x="2459" y="3618"/>
                </a:lnTo>
                <a:lnTo>
                  <a:pt x="2460" y="3618"/>
                </a:lnTo>
                <a:lnTo>
                  <a:pt x="2459" y="3621"/>
                </a:lnTo>
                <a:lnTo>
                  <a:pt x="2460" y="3622"/>
                </a:lnTo>
                <a:lnTo>
                  <a:pt x="2461" y="3622"/>
                </a:lnTo>
                <a:lnTo>
                  <a:pt x="2462" y="3622"/>
                </a:lnTo>
                <a:lnTo>
                  <a:pt x="2462" y="3623"/>
                </a:lnTo>
                <a:lnTo>
                  <a:pt x="2462" y="3624"/>
                </a:lnTo>
                <a:lnTo>
                  <a:pt x="2461" y="3623"/>
                </a:lnTo>
                <a:lnTo>
                  <a:pt x="2460" y="3623"/>
                </a:lnTo>
                <a:lnTo>
                  <a:pt x="2460" y="3624"/>
                </a:lnTo>
                <a:lnTo>
                  <a:pt x="2459" y="3625"/>
                </a:lnTo>
                <a:lnTo>
                  <a:pt x="2459" y="3627"/>
                </a:lnTo>
                <a:lnTo>
                  <a:pt x="2457" y="3627"/>
                </a:lnTo>
                <a:lnTo>
                  <a:pt x="2457" y="3628"/>
                </a:lnTo>
                <a:lnTo>
                  <a:pt x="2457" y="3629"/>
                </a:lnTo>
                <a:lnTo>
                  <a:pt x="2457" y="3630"/>
                </a:lnTo>
                <a:lnTo>
                  <a:pt x="2457" y="3632"/>
                </a:lnTo>
                <a:lnTo>
                  <a:pt x="2459" y="3632"/>
                </a:lnTo>
                <a:lnTo>
                  <a:pt x="2460" y="3633"/>
                </a:lnTo>
                <a:lnTo>
                  <a:pt x="2461" y="3633"/>
                </a:lnTo>
                <a:lnTo>
                  <a:pt x="2462" y="3634"/>
                </a:lnTo>
                <a:lnTo>
                  <a:pt x="2461" y="3634"/>
                </a:lnTo>
                <a:lnTo>
                  <a:pt x="2460" y="3635"/>
                </a:lnTo>
                <a:lnTo>
                  <a:pt x="2459" y="3635"/>
                </a:lnTo>
                <a:lnTo>
                  <a:pt x="2459" y="3637"/>
                </a:lnTo>
                <a:lnTo>
                  <a:pt x="2460" y="3637"/>
                </a:lnTo>
                <a:lnTo>
                  <a:pt x="2459" y="3638"/>
                </a:lnTo>
                <a:lnTo>
                  <a:pt x="2459" y="3639"/>
                </a:lnTo>
                <a:lnTo>
                  <a:pt x="2459" y="3640"/>
                </a:lnTo>
                <a:lnTo>
                  <a:pt x="2460" y="3641"/>
                </a:lnTo>
                <a:lnTo>
                  <a:pt x="2461" y="3643"/>
                </a:lnTo>
                <a:lnTo>
                  <a:pt x="2461" y="3644"/>
                </a:lnTo>
                <a:lnTo>
                  <a:pt x="2462" y="3645"/>
                </a:lnTo>
                <a:lnTo>
                  <a:pt x="2464" y="3646"/>
                </a:lnTo>
                <a:lnTo>
                  <a:pt x="2465" y="3646"/>
                </a:lnTo>
                <a:lnTo>
                  <a:pt x="2466" y="3645"/>
                </a:lnTo>
                <a:lnTo>
                  <a:pt x="2467" y="3645"/>
                </a:lnTo>
                <a:lnTo>
                  <a:pt x="2467" y="3644"/>
                </a:lnTo>
                <a:lnTo>
                  <a:pt x="2468" y="3644"/>
                </a:lnTo>
                <a:lnTo>
                  <a:pt x="2467" y="3645"/>
                </a:lnTo>
                <a:lnTo>
                  <a:pt x="2467" y="3646"/>
                </a:lnTo>
                <a:lnTo>
                  <a:pt x="2468" y="3646"/>
                </a:lnTo>
                <a:lnTo>
                  <a:pt x="2470" y="3646"/>
                </a:lnTo>
                <a:lnTo>
                  <a:pt x="2471" y="3646"/>
                </a:lnTo>
                <a:lnTo>
                  <a:pt x="2472" y="3646"/>
                </a:lnTo>
                <a:lnTo>
                  <a:pt x="2473" y="3648"/>
                </a:lnTo>
                <a:lnTo>
                  <a:pt x="2473" y="3646"/>
                </a:lnTo>
                <a:lnTo>
                  <a:pt x="2475" y="3646"/>
                </a:lnTo>
                <a:lnTo>
                  <a:pt x="2476" y="3646"/>
                </a:lnTo>
                <a:lnTo>
                  <a:pt x="2477" y="3646"/>
                </a:lnTo>
                <a:lnTo>
                  <a:pt x="2478" y="3646"/>
                </a:lnTo>
                <a:lnTo>
                  <a:pt x="2478" y="3645"/>
                </a:lnTo>
                <a:lnTo>
                  <a:pt x="2480" y="3645"/>
                </a:lnTo>
                <a:lnTo>
                  <a:pt x="2480" y="3646"/>
                </a:lnTo>
                <a:lnTo>
                  <a:pt x="2481" y="3646"/>
                </a:lnTo>
                <a:lnTo>
                  <a:pt x="2482" y="3646"/>
                </a:lnTo>
                <a:lnTo>
                  <a:pt x="2483" y="3645"/>
                </a:lnTo>
                <a:lnTo>
                  <a:pt x="2484" y="3645"/>
                </a:lnTo>
                <a:lnTo>
                  <a:pt x="2486" y="3645"/>
                </a:lnTo>
                <a:lnTo>
                  <a:pt x="2487" y="3645"/>
                </a:lnTo>
                <a:lnTo>
                  <a:pt x="2488" y="3645"/>
                </a:lnTo>
                <a:lnTo>
                  <a:pt x="2488" y="3646"/>
                </a:lnTo>
                <a:lnTo>
                  <a:pt x="2489" y="3646"/>
                </a:lnTo>
                <a:lnTo>
                  <a:pt x="2491" y="3646"/>
                </a:lnTo>
                <a:lnTo>
                  <a:pt x="2491" y="3648"/>
                </a:lnTo>
                <a:lnTo>
                  <a:pt x="2492" y="3648"/>
                </a:lnTo>
                <a:lnTo>
                  <a:pt x="2492" y="3649"/>
                </a:lnTo>
                <a:lnTo>
                  <a:pt x="2492" y="3650"/>
                </a:lnTo>
                <a:lnTo>
                  <a:pt x="2493" y="3651"/>
                </a:lnTo>
                <a:lnTo>
                  <a:pt x="2493" y="3653"/>
                </a:lnTo>
                <a:lnTo>
                  <a:pt x="2493" y="3654"/>
                </a:lnTo>
                <a:lnTo>
                  <a:pt x="2493" y="3655"/>
                </a:lnTo>
                <a:lnTo>
                  <a:pt x="2493" y="3656"/>
                </a:lnTo>
                <a:lnTo>
                  <a:pt x="2493" y="3657"/>
                </a:lnTo>
                <a:lnTo>
                  <a:pt x="2494" y="3657"/>
                </a:lnTo>
                <a:lnTo>
                  <a:pt x="2494" y="3659"/>
                </a:lnTo>
                <a:lnTo>
                  <a:pt x="2493" y="3659"/>
                </a:lnTo>
                <a:lnTo>
                  <a:pt x="2493" y="3660"/>
                </a:lnTo>
                <a:lnTo>
                  <a:pt x="2492" y="3659"/>
                </a:lnTo>
                <a:lnTo>
                  <a:pt x="2492" y="3657"/>
                </a:lnTo>
                <a:lnTo>
                  <a:pt x="2491" y="3657"/>
                </a:lnTo>
                <a:lnTo>
                  <a:pt x="2491" y="3656"/>
                </a:lnTo>
                <a:lnTo>
                  <a:pt x="2489" y="3656"/>
                </a:lnTo>
                <a:lnTo>
                  <a:pt x="2489" y="3657"/>
                </a:lnTo>
                <a:lnTo>
                  <a:pt x="2489" y="3659"/>
                </a:lnTo>
                <a:lnTo>
                  <a:pt x="2489" y="3660"/>
                </a:lnTo>
                <a:lnTo>
                  <a:pt x="2489" y="3661"/>
                </a:lnTo>
                <a:lnTo>
                  <a:pt x="2489" y="3662"/>
                </a:lnTo>
                <a:lnTo>
                  <a:pt x="2491" y="3662"/>
                </a:lnTo>
                <a:lnTo>
                  <a:pt x="2489" y="3664"/>
                </a:lnTo>
                <a:lnTo>
                  <a:pt x="2488" y="3665"/>
                </a:lnTo>
                <a:lnTo>
                  <a:pt x="2488" y="3666"/>
                </a:lnTo>
                <a:lnTo>
                  <a:pt x="2487" y="3666"/>
                </a:lnTo>
                <a:lnTo>
                  <a:pt x="2487" y="3667"/>
                </a:lnTo>
                <a:lnTo>
                  <a:pt x="2486" y="3667"/>
                </a:lnTo>
                <a:lnTo>
                  <a:pt x="2486" y="3669"/>
                </a:lnTo>
                <a:lnTo>
                  <a:pt x="2486" y="3670"/>
                </a:lnTo>
                <a:lnTo>
                  <a:pt x="2484" y="3669"/>
                </a:lnTo>
                <a:lnTo>
                  <a:pt x="2484" y="3670"/>
                </a:lnTo>
                <a:lnTo>
                  <a:pt x="2483" y="3670"/>
                </a:lnTo>
                <a:lnTo>
                  <a:pt x="2483" y="3671"/>
                </a:lnTo>
                <a:lnTo>
                  <a:pt x="2482" y="3671"/>
                </a:lnTo>
                <a:lnTo>
                  <a:pt x="2482" y="3672"/>
                </a:lnTo>
                <a:lnTo>
                  <a:pt x="2481" y="3672"/>
                </a:lnTo>
                <a:lnTo>
                  <a:pt x="2481" y="3673"/>
                </a:lnTo>
                <a:lnTo>
                  <a:pt x="2480" y="3673"/>
                </a:lnTo>
                <a:lnTo>
                  <a:pt x="2478" y="3673"/>
                </a:lnTo>
                <a:lnTo>
                  <a:pt x="2478" y="3675"/>
                </a:lnTo>
                <a:lnTo>
                  <a:pt x="2480" y="3675"/>
                </a:lnTo>
                <a:lnTo>
                  <a:pt x="2480" y="3676"/>
                </a:lnTo>
                <a:lnTo>
                  <a:pt x="2481" y="3676"/>
                </a:lnTo>
                <a:lnTo>
                  <a:pt x="2481" y="3677"/>
                </a:lnTo>
                <a:lnTo>
                  <a:pt x="2482" y="3677"/>
                </a:lnTo>
                <a:lnTo>
                  <a:pt x="2482" y="3676"/>
                </a:lnTo>
                <a:lnTo>
                  <a:pt x="2483" y="3676"/>
                </a:lnTo>
                <a:lnTo>
                  <a:pt x="2483" y="3677"/>
                </a:lnTo>
                <a:lnTo>
                  <a:pt x="2484" y="3677"/>
                </a:lnTo>
                <a:lnTo>
                  <a:pt x="2484" y="3678"/>
                </a:lnTo>
                <a:lnTo>
                  <a:pt x="2486" y="3678"/>
                </a:lnTo>
                <a:lnTo>
                  <a:pt x="2486" y="3680"/>
                </a:lnTo>
                <a:lnTo>
                  <a:pt x="2486" y="3681"/>
                </a:lnTo>
                <a:lnTo>
                  <a:pt x="2484" y="3682"/>
                </a:lnTo>
                <a:lnTo>
                  <a:pt x="2484" y="3683"/>
                </a:lnTo>
                <a:lnTo>
                  <a:pt x="2483" y="3683"/>
                </a:lnTo>
                <a:lnTo>
                  <a:pt x="2482" y="3683"/>
                </a:lnTo>
                <a:lnTo>
                  <a:pt x="2483" y="3685"/>
                </a:lnTo>
                <a:lnTo>
                  <a:pt x="2482" y="3685"/>
                </a:lnTo>
                <a:lnTo>
                  <a:pt x="2482" y="3686"/>
                </a:lnTo>
                <a:lnTo>
                  <a:pt x="2481" y="3686"/>
                </a:lnTo>
                <a:lnTo>
                  <a:pt x="2482" y="3686"/>
                </a:lnTo>
                <a:lnTo>
                  <a:pt x="2481" y="3686"/>
                </a:lnTo>
                <a:lnTo>
                  <a:pt x="2482" y="3687"/>
                </a:lnTo>
                <a:lnTo>
                  <a:pt x="2481" y="3687"/>
                </a:lnTo>
                <a:lnTo>
                  <a:pt x="2480" y="3687"/>
                </a:lnTo>
                <a:lnTo>
                  <a:pt x="2478" y="3687"/>
                </a:lnTo>
                <a:lnTo>
                  <a:pt x="2480" y="3687"/>
                </a:lnTo>
                <a:lnTo>
                  <a:pt x="2480" y="3688"/>
                </a:lnTo>
                <a:lnTo>
                  <a:pt x="2480" y="3689"/>
                </a:lnTo>
                <a:lnTo>
                  <a:pt x="2478" y="3689"/>
                </a:lnTo>
                <a:lnTo>
                  <a:pt x="2480" y="3691"/>
                </a:lnTo>
                <a:lnTo>
                  <a:pt x="2481" y="3692"/>
                </a:lnTo>
                <a:lnTo>
                  <a:pt x="2482" y="3692"/>
                </a:lnTo>
                <a:lnTo>
                  <a:pt x="2482" y="3693"/>
                </a:lnTo>
                <a:lnTo>
                  <a:pt x="2481" y="3693"/>
                </a:lnTo>
                <a:lnTo>
                  <a:pt x="2480" y="3693"/>
                </a:lnTo>
                <a:lnTo>
                  <a:pt x="2478" y="3693"/>
                </a:lnTo>
                <a:lnTo>
                  <a:pt x="2478" y="3694"/>
                </a:lnTo>
                <a:lnTo>
                  <a:pt x="2477" y="3694"/>
                </a:lnTo>
                <a:lnTo>
                  <a:pt x="2476" y="3694"/>
                </a:lnTo>
                <a:lnTo>
                  <a:pt x="2473" y="3694"/>
                </a:lnTo>
                <a:lnTo>
                  <a:pt x="2472" y="3694"/>
                </a:lnTo>
                <a:lnTo>
                  <a:pt x="2471" y="3693"/>
                </a:lnTo>
                <a:lnTo>
                  <a:pt x="2468" y="3694"/>
                </a:lnTo>
                <a:lnTo>
                  <a:pt x="2467" y="3694"/>
                </a:lnTo>
                <a:lnTo>
                  <a:pt x="2466" y="3694"/>
                </a:lnTo>
                <a:lnTo>
                  <a:pt x="2465" y="3694"/>
                </a:lnTo>
                <a:lnTo>
                  <a:pt x="2464" y="3694"/>
                </a:lnTo>
                <a:lnTo>
                  <a:pt x="2462" y="3694"/>
                </a:lnTo>
                <a:lnTo>
                  <a:pt x="2461" y="3694"/>
                </a:lnTo>
                <a:lnTo>
                  <a:pt x="2461" y="3696"/>
                </a:lnTo>
                <a:lnTo>
                  <a:pt x="2460" y="3696"/>
                </a:lnTo>
                <a:lnTo>
                  <a:pt x="2460" y="3694"/>
                </a:lnTo>
                <a:lnTo>
                  <a:pt x="2459" y="3694"/>
                </a:lnTo>
                <a:lnTo>
                  <a:pt x="2457" y="3694"/>
                </a:lnTo>
                <a:lnTo>
                  <a:pt x="2457" y="3693"/>
                </a:lnTo>
                <a:lnTo>
                  <a:pt x="2459" y="3693"/>
                </a:lnTo>
                <a:lnTo>
                  <a:pt x="2457" y="3692"/>
                </a:lnTo>
                <a:lnTo>
                  <a:pt x="2457" y="3693"/>
                </a:lnTo>
                <a:lnTo>
                  <a:pt x="2456" y="3693"/>
                </a:lnTo>
                <a:lnTo>
                  <a:pt x="2455" y="3693"/>
                </a:lnTo>
                <a:lnTo>
                  <a:pt x="2455" y="3694"/>
                </a:lnTo>
                <a:lnTo>
                  <a:pt x="2454" y="3694"/>
                </a:lnTo>
                <a:lnTo>
                  <a:pt x="2455" y="3694"/>
                </a:lnTo>
                <a:lnTo>
                  <a:pt x="2455" y="3696"/>
                </a:lnTo>
                <a:lnTo>
                  <a:pt x="2456" y="3696"/>
                </a:lnTo>
                <a:lnTo>
                  <a:pt x="2456" y="3697"/>
                </a:lnTo>
                <a:lnTo>
                  <a:pt x="2455" y="3697"/>
                </a:lnTo>
                <a:lnTo>
                  <a:pt x="2454" y="3697"/>
                </a:lnTo>
                <a:lnTo>
                  <a:pt x="2455" y="3697"/>
                </a:lnTo>
                <a:lnTo>
                  <a:pt x="2455" y="3698"/>
                </a:lnTo>
                <a:lnTo>
                  <a:pt x="2454" y="3698"/>
                </a:lnTo>
                <a:lnTo>
                  <a:pt x="2454" y="3699"/>
                </a:lnTo>
                <a:lnTo>
                  <a:pt x="2452" y="3699"/>
                </a:lnTo>
                <a:lnTo>
                  <a:pt x="2452" y="3701"/>
                </a:lnTo>
                <a:lnTo>
                  <a:pt x="2452" y="3702"/>
                </a:lnTo>
                <a:lnTo>
                  <a:pt x="2452" y="3703"/>
                </a:lnTo>
                <a:lnTo>
                  <a:pt x="2452" y="3704"/>
                </a:lnTo>
                <a:lnTo>
                  <a:pt x="2454" y="3704"/>
                </a:lnTo>
                <a:lnTo>
                  <a:pt x="2454" y="3705"/>
                </a:lnTo>
                <a:lnTo>
                  <a:pt x="2454" y="3707"/>
                </a:lnTo>
                <a:lnTo>
                  <a:pt x="2454" y="3708"/>
                </a:lnTo>
                <a:lnTo>
                  <a:pt x="2454" y="3709"/>
                </a:lnTo>
                <a:lnTo>
                  <a:pt x="2452" y="3709"/>
                </a:lnTo>
                <a:lnTo>
                  <a:pt x="2452" y="3710"/>
                </a:lnTo>
                <a:lnTo>
                  <a:pt x="2452" y="3712"/>
                </a:lnTo>
                <a:lnTo>
                  <a:pt x="2454" y="3712"/>
                </a:lnTo>
                <a:lnTo>
                  <a:pt x="2454" y="3713"/>
                </a:lnTo>
                <a:lnTo>
                  <a:pt x="2454" y="3712"/>
                </a:lnTo>
                <a:lnTo>
                  <a:pt x="2455" y="3712"/>
                </a:lnTo>
                <a:lnTo>
                  <a:pt x="2455" y="3713"/>
                </a:lnTo>
                <a:lnTo>
                  <a:pt x="2454" y="3713"/>
                </a:lnTo>
                <a:lnTo>
                  <a:pt x="2454" y="3714"/>
                </a:lnTo>
                <a:lnTo>
                  <a:pt x="2455" y="3714"/>
                </a:lnTo>
                <a:lnTo>
                  <a:pt x="2455" y="3715"/>
                </a:lnTo>
                <a:lnTo>
                  <a:pt x="2454" y="3717"/>
                </a:lnTo>
                <a:lnTo>
                  <a:pt x="2455" y="3717"/>
                </a:lnTo>
                <a:lnTo>
                  <a:pt x="2455" y="3718"/>
                </a:lnTo>
                <a:lnTo>
                  <a:pt x="2456" y="3719"/>
                </a:lnTo>
                <a:lnTo>
                  <a:pt x="2456" y="3720"/>
                </a:lnTo>
                <a:lnTo>
                  <a:pt x="2455" y="3720"/>
                </a:lnTo>
                <a:lnTo>
                  <a:pt x="2454" y="3721"/>
                </a:lnTo>
                <a:lnTo>
                  <a:pt x="2455" y="3721"/>
                </a:lnTo>
                <a:lnTo>
                  <a:pt x="2454" y="3723"/>
                </a:lnTo>
                <a:lnTo>
                  <a:pt x="2452" y="3723"/>
                </a:lnTo>
                <a:lnTo>
                  <a:pt x="2452" y="3721"/>
                </a:lnTo>
                <a:lnTo>
                  <a:pt x="2451" y="3723"/>
                </a:lnTo>
                <a:lnTo>
                  <a:pt x="2451" y="3724"/>
                </a:lnTo>
                <a:lnTo>
                  <a:pt x="2451" y="3725"/>
                </a:lnTo>
                <a:lnTo>
                  <a:pt x="2452" y="3726"/>
                </a:lnTo>
                <a:lnTo>
                  <a:pt x="2452" y="3728"/>
                </a:lnTo>
                <a:lnTo>
                  <a:pt x="2452" y="3729"/>
                </a:lnTo>
                <a:lnTo>
                  <a:pt x="2452" y="3730"/>
                </a:lnTo>
                <a:lnTo>
                  <a:pt x="2454" y="3731"/>
                </a:lnTo>
                <a:lnTo>
                  <a:pt x="2455" y="3731"/>
                </a:lnTo>
                <a:lnTo>
                  <a:pt x="2456" y="3733"/>
                </a:lnTo>
                <a:lnTo>
                  <a:pt x="2457" y="3734"/>
                </a:lnTo>
                <a:lnTo>
                  <a:pt x="2459" y="3735"/>
                </a:lnTo>
                <a:lnTo>
                  <a:pt x="2460" y="3735"/>
                </a:lnTo>
                <a:lnTo>
                  <a:pt x="2461" y="3736"/>
                </a:lnTo>
                <a:lnTo>
                  <a:pt x="2461" y="3738"/>
                </a:lnTo>
                <a:lnTo>
                  <a:pt x="2462" y="3739"/>
                </a:lnTo>
                <a:lnTo>
                  <a:pt x="2464" y="3740"/>
                </a:lnTo>
                <a:lnTo>
                  <a:pt x="2465" y="3741"/>
                </a:lnTo>
                <a:lnTo>
                  <a:pt x="2466" y="3741"/>
                </a:lnTo>
                <a:lnTo>
                  <a:pt x="2467" y="3742"/>
                </a:lnTo>
                <a:lnTo>
                  <a:pt x="2468" y="3742"/>
                </a:lnTo>
                <a:lnTo>
                  <a:pt x="2468" y="3744"/>
                </a:lnTo>
                <a:lnTo>
                  <a:pt x="2468" y="3745"/>
                </a:lnTo>
                <a:lnTo>
                  <a:pt x="2470" y="3746"/>
                </a:lnTo>
                <a:lnTo>
                  <a:pt x="2471" y="3746"/>
                </a:lnTo>
                <a:lnTo>
                  <a:pt x="2472" y="3747"/>
                </a:lnTo>
                <a:lnTo>
                  <a:pt x="2472" y="3749"/>
                </a:lnTo>
                <a:lnTo>
                  <a:pt x="2473" y="3749"/>
                </a:lnTo>
                <a:lnTo>
                  <a:pt x="2475" y="3750"/>
                </a:lnTo>
                <a:lnTo>
                  <a:pt x="2476" y="3751"/>
                </a:lnTo>
                <a:lnTo>
                  <a:pt x="2477" y="3751"/>
                </a:lnTo>
                <a:lnTo>
                  <a:pt x="2477" y="3752"/>
                </a:lnTo>
                <a:lnTo>
                  <a:pt x="2476" y="3754"/>
                </a:lnTo>
                <a:lnTo>
                  <a:pt x="2475" y="3754"/>
                </a:lnTo>
                <a:lnTo>
                  <a:pt x="2473" y="3754"/>
                </a:lnTo>
                <a:lnTo>
                  <a:pt x="2473" y="3755"/>
                </a:lnTo>
                <a:lnTo>
                  <a:pt x="2473" y="3756"/>
                </a:lnTo>
                <a:lnTo>
                  <a:pt x="2475" y="3756"/>
                </a:lnTo>
                <a:lnTo>
                  <a:pt x="2476" y="3756"/>
                </a:lnTo>
                <a:lnTo>
                  <a:pt x="2477" y="3756"/>
                </a:lnTo>
                <a:lnTo>
                  <a:pt x="2477" y="3757"/>
                </a:lnTo>
                <a:lnTo>
                  <a:pt x="2478" y="3757"/>
                </a:lnTo>
                <a:lnTo>
                  <a:pt x="2478" y="3758"/>
                </a:lnTo>
                <a:lnTo>
                  <a:pt x="2477" y="3758"/>
                </a:lnTo>
                <a:lnTo>
                  <a:pt x="2477" y="3760"/>
                </a:lnTo>
                <a:lnTo>
                  <a:pt x="2476" y="3758"/>
                </a:lnTo>
                <a:lnTo>
                  <a:pt x="2475" y="3758"/>
                </a:lnTo>
                <a:lnTo>
                  <a:pt x="2473" y="3758"/>
                </a:lnTo>
                <a:lnTo>
                  <a:pt x="2473" y="3760"/>
                </a:lnTo>
                <a:lnTo>
                  <a:pt x="2472" y="3760"/>
                </a:lnTo>
                <a:lnTo>
                  <a:pt x="2472" y="3761"/>
                </a:lnTo>
                <a:lnTo>
                  <a:pt x="2471" y="3761"/>
                </a:lnTo>
                <a:lnTo>
                  <a:pt x="2470" y="3761"/>
                </a:lnTo>
                <a:lnTo>
                  <a:pt x="2470" y="3762"/>
                </a:lnTo>
                <a:lnTo>
                  <a:pt x="2468" y="3762"/>
                </a:lnTo>
                <a:lnTo>
                  <a:pt x="2467" y="3763"/>
                </a:lnTo>
                <a:lnTo>
                  <a:pt x="2467" y="3765"/>
                </a:lnTo>
                <a:lnTo>
                  <a:pt x="2467" y="3766"/>
                </a:lnTo>
                <a:lnTo>
                  <a:pt x="2468" y="3767"/>
                </a:lnTo>
                <a:lnTo>
                  <a:pt x="2468" y="3768"/>
                </a:lnTo>
                <a:lnTo>
                  <a:pt x="2468" y="3770"/>
                </a:lnTo>
                <a:lnTo>
                  <a:pt x="2467" y="3768"/>
                </a:lnTo>
                <a:lnTo>
                  <a:pt x="2466" y="3767"/>
                </a:lnTo>
                <a:lnTo>
                  <a:pt x="2465" y="3767"/>
                </a:lnTo>
                <a:lnTo>
                  <a:pt x="2464" y="3767"/>
                </a:lnTo>
                <a:lnTo>
                  <a:pt x="2462" y="3767"/>
                </a:lnTo>
                <a:lnTo>
                  <a:pt x="2461" y="3768"/>
                </a:lnTo>
                <a:lnTo>
                  <a:pt x="2460" y="3770"/>
                </a:lnTo>
                <a:lnTo>
                  <a:pt x="2460" y="3771"/>
                </a:lnTo>
                <a:lnTo>
                  <a:pt x="2459" y="3772"/>
                </a:lnTo>
                <a:lnTo>
                  <a:pt x="2459" y="3773"/>
                </a:lnTo>
                <a:lnTo>
                  <a:pt x="2457" y="3773"/>
                </a:lnTo>
                <a:lnTo>
                  <a:pt x="2457" y="3774"/>
                </a:lnTo>
                <a:lnTo>
                  <a:pt x="2457" y="3773"/>
                </a:lnTo>
                <a:lnTo>
                  <a:pt x="2456" y="3773"/>
                </a:lnTo>
                <a:lnTo>
                  <a:pt x="2456" y="3772"/>
                </a:lnTo>
                <a:lnTo>
                  <a:pt x="2456" y="3771"/>
                </a:lnTo>
                <a:lnTo>
                  <a:pt x="2456" y="3770"/>
                </a:lnTo>
                <a:lnTo>
                  <a:pt x="2456" y="3768"/>
                </a:lnTo>
                <a:lnTo>
                  <a:pt x="2456" y="3767"/>
                </a:lnTo>
                <a:lnTo>
                  <a:pt x="2457" y="3767"/>
                </a:lnTo>
                <a:lnTo>
                  <a:pt x="2457" y="3766"/>
                </a:lnTo>
                <a:lnTo>
                  <a:pt x="2457" y="3763"/>
                </a:lnTo>
                <a:lnTo>
                  <a:pt x="2457" y="3762"/>
                </a:lnTo>
                <a:lnTo>
                  <a:pt x="2457" y="3761"/>
                </a:lnTo>
                <a:lnTo>
                  <a:pt x="2457" y="3760"/>
                </a:lnTo>
                <a:lnTo>
                  <a:pt x="2456" y="3760"/>
                </a:lnTo>
                <a:lnTo>
                  <a:pt x="2456" y="3758"/>
                </a:lnTo>
                <a:lnTo>
                  <a:pt x="2455" y="3758"/>
                </a:lnTo>
                <a:lnTo>
                  <a:pt x="2455" y="3757"/>
                </a:lnTo>
                <a:lnTo>
                  <a:pt x="2454" y="3757"/>
                </a:lnTo>
                <a:lnTo>
                  <a:pt x="2452" y="3757"/>
                </a:lnTo>
                <a:lnTo>
                  <a:pt x="2451" y="3757"/>
                </a:lnTo>
                <a:lnTo>
                  <a:pt x="2450" y="3757"/>
                </a:lnTo>
                <a:lnTo>
                  <a:pt x="2449" y="3757"/>
                </a:lnTo>
                <a:lnTo>
                  <a:pt x="2448" y="3757"/>
                </a:lnTo>
                <a:lnTo>
                  <a:pt x="2446" y="3757"/>
                </a:lnTo>
                <a:lnTo>
                  <a:pt x="2446" y="3758"/>
                </a:lnTo>
                <a:lnTo>
                  <a:pt x="2448" y="3758"/>
                </a:lnTo>
                <a:lnTo>
                  <a:pt x="2448" y="3757"/>
                </a:lnTo>
                <a:lnTo>
                  <a:pt x="2449" y="3758"/>
                </a:lnTo>
                <a:lnTo>
                  <a:pt x="2450" y="3760"/>
                </a:lnTo>
                <a:lnTo>
                  <a:pt x="2449" y="3760"/>
                </a:lnTo>
                <a:lnTo>
                  <a:pt x="2449" y="3761"/>
                </a:lnTo>
                <a:lnTo>
                  <a:pt x="2449" y="3762"/>
                </a:lnTo>
                <a:lnTo>
                  <a:pt x="2448" y="3762"/>
                </a:lnTo>
                <a:lnTo>
                  <a:pt x="2446" y="3762"/>
                </a:lnTo>
                <a:lnTo>
                  <a:pt x="2445" y="3762"/>
                </a:lnTo>
                <a:lnTo>
                  <a:pt x="2444" y="3762"/>
                </a:lnTo>
                <a:lnTo>
                  <a:pt x="2444" y="3763"/>
                </a:lnTo>
                <a:lnTo>
                  <a:pt x="2443" y="3762"/>
                </a:lnTo>
                <a:lnTo>
                  <a:pt x="2441" y="3762"/>
                </a:lnTo>
                <a:lnTo>
                  <a:pt x="2441" y="3763"/>
                </a:lnTo>
                <a:lnTo>
                  <a:pt x="2440" y="3763"/>
                </a:lnTo>
                <a:lnTo>
                  <a:pt x="2441" y="3763"/>
                </a:lnTo>
                <a:lnTo>
                  <a:pt x="2441" y="3765"/>
                </a:lnTo>
                <a:lnTo>
                  <a:pt x="2440" y="3765"/>
                </a:lnTo>
                <a:lnTo>
                  <a:pt x="2439" y="3765"/>
                </a:lnTo>
                <a:lnTo>
                  <a:pt x="2439" y="3766"/>
                </a:lnTo>
                <a:lnTo>
                  <a:pt x="2439" y="3767"/>
                </a:lnTo>
                <a:lnTo>
                  <a:pt x="2439" y="3768"/>
                </a:lnTo>
                <a:lnTo>
                  <a:pt x="2438" y="3768"/>
                </a:lnTo>
                <a:lnTo>
                  <a:pt x="2436" y="3768"/>
                </a:lnTo>
                <a:lnTo>
                  <a:pt x="2435" y="3768"/>
                </a:lnTo>
                <a:lnTo>
                  <a:pt x="2434" y="3768"/>
                </a:lnTo>
                <a:lnTo>
                  <a:pt x="2433" y="3768"/>
                </a:lnTo>
                <a:lnTo>
                  <a:pt x="2432" y="3768"/>
                </a:lnTo>
                <a:lnTo>
                  <a:pt x="2430" y="3767"/>
                </a:lnTo>
                <a:lnTo>
                  <a:pt x="2429" y="3767"/>
                </a:lnTo>
                <a:lnTo>
                  <a:pt x="2429" y="3766"/>
                </a:lnTo>
                <a:lnTo>
                  <a:pt x="2429" y="3765"/>
                </a:lnTo>
                <a:lnTo>
                  <a:pt x="2428" y="3765"/>
                </a:lnTo>
                <a:lnTo>
                  <a:pt x="2428" y="3763"/>
                </a:lnTo>
                <a:lnTo>
                  <a:pt x="2427" y="3763"/>
                </a:lnTo>
                <a:lnTo>
                  <a:pt x="2427" y="3762"/>
                </a:lnTo>
                <a:lnTo>
                  <a:pt x="2427" y="3763"/>
                </a:lnTo>
                <a:lnTo>
                  <a:pt x="2425" y="3763"/>
                </a:lnTo>
                <a:lnTo>
                  <a:pt x="2425" y="3762"/>
                </a:lnTo>
                <a:lnTo>
                  <a:pt x="2424" y="3762"/>
                </a:lnTo>
                <a:lnTo>
                  <a:pt x="2424" y="3763"/>
                </a:lnTo>
                <a:lnTo>
                  <a:pt x="2424" y="3765"/>
                </a:lnTo>
                <a:lnTo>
                  <a:pt x="2423" y="3765"/>
                </a:lnTo>
                <a:lnTo>
                  <a:pt x="2422" y="3765"/>
                </a:lnTo>
                <a:lnTo>
                  <a:pt x="2422" y="3766"/>
                </a:lnTo>
                <a:lnTo>
                  <a:pt x="2422" y="3767"/>
                </a:lnTo>
                <a:lnTo>
                  <a:pt x="2422" y="3768"/>
                </a:lnTo>
                <a:lnTo>
                  <a:pt x="2423" y="3770"/>
                </a:lnTo>
                <a:lnTo>
                  <a:pt x="2423" y="3771"/>
                </a:lnTo>
                <a:lnTo>
                  <a:pt x="2423" y="3772"/>
                </a:lnTo>
                <a:lnTo>
                  <a:pt x="2422" y="3773"/>
                </a:lnTo>
                <a:lnTo>
                  <a:pt x="2421" y="3773"/>
                </a:lnTo>
                <a:lnTo>
                  <a:pt x="2419" y="3774"/>
                </a:lnTo>
                <a:lnTo>
                  <a:pt x="2419" y="3776"/>
                </a:lnTo>
                <a:lnTo>
                  <a:pt x="2418" y="3776"/>
                </a:lnTo>
                <a:lnTo>
                  <a:pt x="2418" y="3774"/>
                </a:lnTo>
                <a:lnTo>
                  <a:pt x="2417" y="3774"/>
                </a:lnTo>
                <a:close/>
                <a:moveTo>
                  <a:pt x="2464" y="3617"/>
                </a:moveTo>
                <a:lnTo>
                  <a:pt x="2465" y="3617"/>
                </a:lnTo>
                <a:lnTo>
                  <a:pt x="2465" y="3618"/>
                </a:lnTo>
                <a:lnTo>
                  <a:pt x="2464" y="3618"/>
                </a:lnTo>
                <a:lnTo>
                  <a:pt x="2464" y="3617"/>
                </a:lnTo>
                <a:close/>
                <a:moveTo>
                  <a:pt x="2233" y="3563"/>
                </a:moveTo>
                <a:lnTo>
                  <a:pt x="2235" y="3563"/>
                </a:lnTo>
                <a:lnTo>
                  <a:pt x="2233" y="3563"/>
                </a:lnTo>
                <a:close/>
                <a:moveTo>
                  <a:pt x="2464" y="3480"/>
                </a:moveTo>
                <a:lnTo>
                  <a:pt x="2464" y="3481"/>
                </a:lnTo>
                <a:lnTo>
                  <a:pt x="2464" y="3480"/>
                </a:lnTo>
                <a:close/>
                <a:moveTo>
                  <a:pt x="832" y="887"/>
                </a:moveTo>
                <a:lnTo>
                  <a:pt x="833" y="887"/>
                </a:lnTo>
                <a:lnTo>
                  <a:pt x="834" y="887"/>
                </a:lnTo>
                <a:lnTo>
                  <a:pt x="833" y="889"/>
                </a:lnTo>
                <a:lnTo>
                  <a:pt x="832" y="889"/>
                </a:lnTo>
                <a:lnTo>
                  <a:pt x="832" y="887"/>
                </a:lnTo>
                <a:close/>
                <a:moveTo>
                  <a:pt x="836" y="885"/>
                </a:moveTo>
                <a:lnTo>
                  <a:pt x="837" y="883"/>
                </a:lnTo>
                <a:lnTo>
                  <a:pt x="838" y="881"/>
                </a:lnTo>
                <a:lnTo>
                  <a:pt x="839" y="881"/>
                </a:lnTo>
                <a:lnTo>
                  <a:pt x="839" y="883"/>
                </a:lnTo>
                <a:lnTo>
                  <a:pt x="839" y="884"/>
                </a:lnTo>
                <a:lnTo>
                  <a:pt x="839" y="885"/>
                </a:lnTo>
                <a:lnTo>
                  <a:pt x="838" y="885"/>
                </a:lnTo>
                <a:lnTo>
                  <a:pt x="838" y="886"/>
                </a:lnTo>
                <a:lnTo>
                  <a:pt x="837" y="886"/>
                </a:lnTo>
                <a:lnTo>
                  <a:pt x="836" y="886"/>
                </a:lnTo>
                <a:lnTo>
                  <a:pt x="836" y="885"/>
                </a:lnTo>
                <a:close/>
                <a:moveTo>
                  <a:pt x="21" y="219"/>
                </a:moveTo>
                <a:lnTo>
                  <a:pt x="21" y="213"/>
                </a:lnTo>
                <a:lnTo>
                  <a:pt x="20" y="209"/>
                </a:lnTo>
                <a:lnTo>
                  <a:pt x="52" y="186"/>
                </a:lnTo>
                <a:lnTo>
                  <a:pt x="74" y="167"/>
                </a:lnTo>
                <a:lnTo>
                  <a:pt x="74" y="160"/>
                </a:lnTo>
                <a:lnTo>
                  <a:pt x="75" y="154"/>
                </a:lnTo>
                <a:lnTo>
                  <a:pt x="83" y="125"/>
                </a:lnTo>
                <a:lnTo>
                  <a:pt x="81" y="101"/>
                </a:lnTo>
                <a:lnTo>
                  <a:pt x="108" y="76"/>
                </a:lnTo>
                <a:lnTo>
                  <a:pt x="113" y="76"/>
                </a:lnTo>
                <a:lnTo>
                  <a:pt x="126" y="77"/>
                </a:lnTo>
                <a:lnTo>
                  <a:pt x="128" y="77"/>
                </a:lnTo>
                <a:lnTo>
                  <a:pt x="134" y="79"/>
                </a:lnTo>
                <a:lnTo>
                  <a:pt x="138" y="80"/>
                </a:lnTo>
                <a:lnTo>
                  <a:pt x="150" y="81"/>
                </a:lnTo>
                <a:lnTo>
                  <a:pt x="152" y="81"/>
                </a:lnTo>
                <a:lnTo>
                  <a:pt x="156" y="85"/>
                </a:lnTo>
                <a:lnTo>
                  <a:pt x="159" y="86"/>
                </a:lnTo>
                <a:lnTo>
                  <a:pt x="163" y="86"/>
                </a:lnTo>
                <a:lnTo>
                  <a:pt x="176" y="85"/>
                </a:lnTo>
                <a:lnTo>
                  <a:pt x="179" y="84"/>
                </a:lnTo>
                <a:lnTo>
                  <a:pt x="181" y="80"/>
                </a:lnTo>
                <a:lnTo>
                  <a:pt x="181" y="76"/>
                </a:lnTo>
                <a:lnTo>
                  <a:pt x="177" y="53"/>
                </a:lnTo>
                <a:lnTo>
                  <a:pt x="176" y="48"/>
                </a:lnTo>
                <a:lnTo>
                  <a:pt x="191" y="42"/>
                </a:lnTo>
                <a:lnTo>
                  <a:pt x="196" y="43"/>
                </a:lnTo>
                <a:lnTo>
                  <a:pt x="201" y="44"/>
                </a:lnTo>
                <a:lnTo>
                  <a:pt x="204" y="45"/>
                </a:lnTo>
                <a:lnTo>
                  <a:pt x="211" y="49"/>
                </a:lnTo>
                <a:lnTo>
                  <a:pt x="229" y="54"/>
                </a:lnTo>
                <a:lnTo>
                  <a:pt x="244" y="55"/>
                </a:lnTo>
                <a:lnTo>
                  <a:pt x="249" y="58"/>
                </a:lnTo>
                <a:lnTo>
                  <a:pt x="254" y="60"/>
                </a:lnTo>
                <a:lnTo>
                  <a:pt x="259" y="61"/>
                </a:lnTo>
                <a:lnTo>
                  <a:pt x="271" y="59"/>
                </a:lnTo>
                <a:lnTo>
                  <a:pt x="280" y="61"/>
                </a:lnTo>
                <a:lnTo>
                  <a:pt x="284" y="70"/>
                </a:lnTo>
                <a:lnTo>
                  <a:pt x="315" y="87"/>
                </a:lnTo>
                <a:lnTo>
                  <a:pt x="321" y="90"/>
                </a:lnTo>
                <a:lnTo>
                  <a:pt x="343" y="98"/>
                </a:lnTo>
                <a:lnTo>
                  <a:pt x="345" y="97"/>
                </a:lnTo>
                <a:lnTo>
                  <a:pt x="358" y="100"/>
                </a:lnTo>
                <a:lnTo>
                  <a:pt x="369" y="102"/>
                </a:lnTo>
                <a:lnTo>
                  <a:pt x="383" y="96"/>
                </a:lnTo>
                <a:lnTo>
                  <a:pt x="391" y="98"/>
                </a:lnTo>
                <a:lnTo>
                  <a:pt x="401" y="98"/>
                </a:lnTo>
                <a:lnTo>
                  <a:pt x="406" y="85"/>
                </a:lnTo>
                <a:lnTo>
                  <a:pt x="414" y="82"/>
                </a:lnTo>
                <a:lnTo>
                  <a:pt x="419" y="81"/>
                </a:lnTo>
                <a:lnTo>
                  <a:pt x="426" y="81"/>
                </a:lnTo>
                <a:lnTo>
                  <a:pt x="430" y="82"/>
                </a:lnTo>
                <a:lnTo>
                  <a:pt x="436" y="85"/>
                </a:lnTo>
                <a:lnTo>
                  <a:pt x="426" y="69"/>
                </a:lnTo>
                <a:lnTo>
                  <a:pt x="419" y="54"/>
                </a:lnTo>
                <a:lnTo>
                  <a:pt x="414" y="48"/>
                </a:lnTo>
                <a:lnTo>
                  <a:pt x="437" y="35"/>
                </a:lnTo>
                <a:lnTo>
                  <a:pt x="441" y="34"/>
                </a:lnTo>
                <a:lnTo>
                  <a:pt x="449" y="29"/>
                </a:lnTo>
                <a:lnTo>
                  <a:pt x="468" y="19"/>
                </a:lnTo>
                <a:lnTo>
                  <a:pt x="489" y="8"/>
                </a:lnTo>
                <a:lnTo>
                  <a:pt x="503" y="0"/>
                </a:lnTo>
                <a:lnTo>
                  <a:pt x="512" y="7"/>
                </a:lnTo>
                <a:lnTo>
                  <a:pt x="518" y="6"/>
                </a:lnTo>
                <a:lnTo>
                  <a:pt x="542" y="6"/>
                </a:lnTo>
                <a:lnTo>
                  <a:pt x="551" y="7"/>
                </a:lnTo>
                <a:lnTo>
                  <a:pt x="555" y="12"/>
                </a:lnTo>
                <a:lnTo>
                  <a:pt x="564" y="19"/>
                </a:lnTo>
                <a:lnTo>
                  <a:pt x="603" y="28"/>
                </a:lnTo>
                <a:lnTo>
                  <a:pt x="641" y="35"/>
                </a:lnTo>
                <a:lnTo>
                  <a:pt x="665" y="37"/>
                </a:lnTo>
                <a:lnTo>
                  <a:pt x="676" y="37"/>
                </a:lnTo>
                <a:lnTo>
                  <a:pt x="682" y="37"/>
                </a:lnTo>
                <a:lnTo>
                  <a:pt x="702" y="39"/>
                </a:lnTo>
                <a:lnTo>
                  <a:pt x="706" y="39"/>
                </a:lnTo>
                <a:lnTo>
                  <a:pt x="709" y="39"/>
                </a:lnTo>
                <a:lnTo>
                  <a:pt x="731" y="43"/>
                </a:lnTo>
                <a:lnTo>
                  <a:pt x="730" y="50"/>
                </a:lnTo>
                <a:lnTo>
                  <a:pt x="731" y="65"/>
                </a:lnTo>
                <a:lnTo>
                  <a:pt x="718" y="74"/>
                </a:lnTo>
                <a:lnTo>
                  <a:pt x="708" y="81"/>
                </a:lnTo>
                <a:lnTo>
                  <a:pt x="695" y="87"/>
                </a:lnTo>
                <a:lnTo>
                  <a:pt x="683" y="93"/>
                </a:lnTo>
                <a:lnTo>
                  <a:pt x="666" y="107"/>
                </a:lnTo>
                <a:lnTo>
                  <a:pt x="647" y="119"/>
                </a:lnTo>
                <a:lnTo>
                  <a:pt x="640" y="124"/>
                </a:lnTo>
                <a:lnTo>
                  <a:pt x="623" y="136"/>
                </a:lnTo>
                <a:lnTo>
                  <a:pt x="609" y="148"/>
                </a:lnTo>
                <a:lnTo>
                  <a:pt x="604" y="152"/>
                </a:lnTo>
                <a:lnTo>
                  <a:pt x="596" y="157"/>
                </a:lnTo>
                <a:lnTo>
                  <a:pt x="586" y="164"/>
                </a:lnTo>
                <a:lnTo>
                  <a:pt x="574" y="171"/>
                </a:lnTo>
                <a:lnTo>
                  <a:pt x="569" y="173"/>
                </a:lnTo>
                <a:lnTo>
                  <a:pt x="563" y="180"/>
                </a:lnTo>
                <a:lnTo>
                  <a:pt x="566" y="186"/>
                </a:lnTo>
                <a:lnTo>
                  <a:pt x="571" y="191"/>
                </a:lnTo>
                <a:lnTo>
                  <a:pt x="576" y="199"/>
                </a:lnTo>
                <a:lnTo>
                  <a:pt x="580" y="205"/>
                </a:lnTo>
                <a:lnTo>
                  <a:pt x="582" y="208"/>
                </a:lnTo>
                <a:lnTo>
                  <a:pt x="590" y="213"/>
                </a:lnTo>
                <a:lnTo>
                  <a:pt x="592" y="214"/>
                </a:lnTo>
                <a:lnTo>
                  <a:pt x="593" y="216"/>
                </a:lnTo>
                <a:lnTo>
                  <a:pt x="595" y="219"/>
                </a:lnTo>
                <a:lnTo>
                  <a:pt x="596" y="229"/>
                </a:lnTo>
                <a:lnTo>
                  <a:pt x="597" y="237"/>
                </a:lnTo>
                <a:lnTo>
                  <a:pt x="598" y="241"/>
                </a:lnTo>
                <a:lnTo>
                  <a:pt x="608" y="251"/>
                </a:lnTo>
                <a:lnTo>
                  <a:pt x="612" y="257"/>
                </a:lnTo>
                <a:lnTo>
                  <a:pt x="613" y="260"/>
                </a:lnTo>
                <a:lnTo>
                  <a:pt x="613" y="262"/>
                </a:lnTo>
                <a:lnTo>
                  <a:pt x="613" y="264"/>
                </a:lnTo>
                <a:lnTo>
                  <a:pt x="619" y="273"/>
                </a:lnTo>
                <a:lnTo>
                  <a:pt x="622" y="276"/>
                </a:lnTo>
                <a:lnTo>
                  <a:pt x="625" y="278"/>
                </a:lnTo>
                <a:lnTo>
                  <a:pt x="629" y="280"/>
                </a:lnTo>
                <a:lnTo>
                  <a:pt x="630" y="282"/>
                </a:lnTo>
                <a:lnTo>
                  <a:pt x="631" y="288"/>
                </a:lnTo>
                <a:lnTo>
                  <a:pt x="633" y="296"/>
                </a:lnTo>
                <a:lnTo>
                  <a:pt x="634" y="298"/>
                </a:lnTo>
                <a:lnTo>
                  <a:pt x="636" y="301"/>
                </a:lnTo>
                <a:lnTo>
                  <a:pt x="639" y="305"/>
                </a:lnTo>
                <a:lnTo>
                  <a:pt x="644" y="311"/>
                </a:lnTo>
                <a:lnTo>
                  <a:pt x="647" y="319"/>
                </a:lnTo>
                <a:lnTo>
                  <a:pt x="651" y="322"/>
                </a:lnTo>
                <a:lnTo>
                  <a:pt x="655" y="326"/>
                </a:lnTo>
                <a:lnTo>
                  <a:pt x="657" y="329"/>
                </a:lnTo>
                <a:lnTo>
                  <a:pt x="660" y="333"/>
                </a:lnTo>
                <a:lnTo>
                  <a:pt x="661" y="342"/>
                </a:lnTo>
                <a:lnTo>
                  <a:pt x="660" y="352"/>
                </a:lnTo>
                <a:lnTo>
                  <a:pt x="661" y="365"/>
                </a:lnTo>
                <a:lnTo>
                  <a:pt x="662" y="369"/>
                </a:lnTo>
                <a:lnTo>
                  <a:pt x="662" y="372"/>
                </a:lnTo>
                <a:lnTo>
                  <a:pt x="666" y="374"/>
                </a:lnTo>
                <a:lnTo>
                  <a:pt x="670" y="378"/>
                </a:lnTo>
                <a:lnTo>
                  <a:pt x="674" y="379"/>
                </a:lnTo>
                <a:lnTo>
                  <a:pt x="681" y="385"/>
                </a:lnTo>
                <a:lnTo>
                  <a:pt x="683" y="388"/>
                </a:lnTo>
                <a:lnTo>
                  <a:pt x="686" y="395"/>
                </a:lnTo>
                <a:lnTo>
                  <a:pt x="687" y="396"/>
                </a:lnTo>
                <a:lnTo>
                  <a:pt x="692" y="409"/>
                </a:lnTo>
                <a:lnTo>
                  <a:pt x="693" y="411"/>
                </a:lnTo>
                <a:lnTo>
                  <a:pt x="693" y="413"/>
                </a:lnTo>
                <a:lnTo>
                  <a:pt x="693" y="416"/>
                </a:lnTo>
                <a:lnTo>
                  <a:pt x="699" y="422"/>
                </a:lnTo>
                <a:lnTo>
                  <a:pt x="702" y="427"/>
                </a:lnTo>
                <a:lnTo>
                  <a:pt x="703" y="431"/>
                </a:lnTo>
                <a:lnTo>
                  <a:pt x="708" y="438"/>
                </a:lnTo>
                <a:lnTo>
                  <a:pt x="709" y="439"/>
                </a:lnTo>
                <a:lnTo>
                  <a:pt x="709" y="453"/>
                </a:lnTo>
                <a:lnTo>
                  <a:pt x="708" y="457"/>
                </a:lnTo>
                <a:lnTo>
                  <a:pt x="708" y="463"/>
                </a:lnTo>
                <a:lnTo>
                  <a:pt x="706" y="470"/>
                </a:lnTo>
                <a:lnTo>
                  <a:pt x="705" y="479"/>
                </a:lnTo>
                <a:lnTo>
                  <a:pt x="702" y="484"/>
                </a:lnTo>
                <a:lnTo>
                  <a:pt x="699" y="489"/>
                </a:lnTo>
                <a:lnTo>
                  <a:pt x="699" y="492"/>
                </a:lnTo>
                <a:lnTo>
                  <a:pt x="699" y="495"/>
                </a:lnTo>
                <a:lnTo>
                  <a:pt x="700" y="497"/>
                </a:lnTo>
                <a:lnTo>
                  <a:pt x="702" y="498"/>
                </a:lnTo>
                <a:lnTo>
                  <a:pt x="702" y="503"/>
                </a:lnTo>
                <a:lnTo>
                  <a:pt x="700" y="507"/>
                </a:lnTo>
                <a:lnTo>
                  <a:pt x="699" y="511"/>
                </a:lnTo>
                <a:lnTo>
                  <a:pt x="698" y="516"/>
                </a:lnTo>
                <a:lnTo>
                  <a:pt x="698" y="518"/>
                </a:lnTo>
                <a:lnTo>
                  <a:pt x="700" y="529"/>
                </a:lnTo>
                <a:lnTo>
                  <a:pt x="699" y="530"/>
                </a:lnTo>
                <a:lnTo>
                  <a:pt x="699" y="535"/>
                </a:lnTo>
                <a:lnTo>
                  <a:pt x="709" y="530"/>
                </a:lnTo>
                <a:lnTo>
                  <a:pt x="718" y="524"/>
                </a:lnTo>
                <a:lnTo>
                  <a:pt x="727" y="521"/>
                </a:lnTo>
                <a:lnTo>
                  <a:pt x="734" y="519"/>
                </a:lnTo>
                <a:lnTo>
                  <a:pt x="736" y="518"/>
                </a:lnTo>
                <a:lnTo>
                  <a:pt x="737" y="517"/>
                </a:lnTo>
                <a:lnTo>
                  <a:pt x="745" y="512"/>
                </a:lnTo>
                <a:lnTo>
                  <a:pt x="747" y="512"/>
                </a:lnTo>
                <a:lnTo>
                  <a:pt x="748" y="512"/>
                </a:lnTo>
                <a:lnTo>
                  <a:pt x="757" y="516"/>
                </a:lnTo>
                <a:lnTo>
                  <a:pt x="773" y="525"/>
                </a:lnTo>
                <a:lnTo>
                  <a:pt x="775" y="528"/>
                </a:lnTo>
                <a:lnTo>
                  <a:pt x="786" y="534"/>
                </a:lnTo>
                <a:lnTo>
                  <a:pt x="794" y="539"/>
                </a:lnTo>
                <a:lnTo>
                  <a:pt x="799" y="524"/>
                </a:lnTo>
                <a:lnTo>
                  <a:pt x="816" y="477"/>
                </a:lnTo>
                <a:lnTo>
                  <a:pt x="812" y="471"/>
                </a:lnTo>
                <a:lnTo>
                  <a:pt x="817" y="470"/>
                </a:lnTo>
                <a:lnTo>
                  <a:pt x="844" y="458"/>
                </a:lnTo>
                <a:lnTo>
                  <a:pt x="924" y="418"/>
                </a:lnTo>
                <a:lnTo>
                  <a:pt x="945" y="409"/>
                </a:lnTo>
                <a:lnTo>
                  <a:pt x="985" y="389"/>
                </a:lnTo>
                <a:lnTo>
                  <a:pt x="996" y="388"/>
                </a:lnTo>
                <a:lnTo>
                  <a:pt x="1010" y="385"/>
                </a:lnTo>
                <a:lnTo>
                  <a:pt x="1047" y="381"/>
                </a:lnTo>
                <a:lnTo>
                  <a:pt x="1076" y="378"/>
                </a:lnTo>
                <a:lnTo>
                  <a:pt x="1114" y="373"/>
                </a:lnTo>
                <a:lnTo>
                  <a:pt x="1148" y="369"/>
                </a:lnTo>
                <a:lnTo>
                  <a:pt x="1177" y="365"/>
                </a:lnTo>
                <a:lnTo>
                  <a:pt x="1190" y="364"/>
                </a:lnTo>
                <a:lnTo>
                  <a:pt x="1195" y="325"/>
                </a:lnTo>
                <a:lnTo>
                  <a:pt x="1196" y="317"/>
                </a:lnTo>
                <a:lnTo>
                  <a:pt x="1199" y="314"/>
                </a:lnTo>
                <a:lnTo>
                  <a:pt x="1213" y="309"/>
                </a:lnTo>
                <a:lnTo>
                  <a:pt x="1227" y="304"/>
                </a:lnTo>
                <a:lnTo>
                  <a:pt x="1247" y="295"/>
                </a:lnTo>
                <a:lnTo>
                  <a:pt x="1271" y="287"/>
                </a:lnTo>
                <a:lnTo>
                  <a:pt x="1276" y="285"/>
                </a:lnTo>
                <a:lnTo>
                  <a:pt x="1290" y="278"/>
                </a:lnTo>
                <a:lnTo>
                  <a:pt x="1308" y="268"/>
                </a:lnTo>
                <a:lnTo>
                  <a:pt x="1327" y="261"/>
                </a:lnTo>
                <a:lnTo>
                  <a:pt x="1359" y="284"/>
                </a:lnTo>
                <a:lnTo>
                  <a:pt x="1377" y="330"/>
                </a:lnTo>
                <a:lnTo>
                  <a:pt x="1407" y="368"/>
                </a:lnTo>
                <a:lnTo>
                  <a:pt x="1429" y="396"/>
                </a:lnTo>
                <a:lnTo>
                  <a:pt x="1431" y="395"/>
                </a:lnTo>
                <a:lnTo>
                  <a:pt x="1432" y="394"/>
                </a:lnTo>
                <a:lnTo>
                  <a:pt x="1434" y="391"/>
                </a:lnTo>
                <a:lnTo>
                  <a:pt x="1432" y="383"/>
                </a:lnTo>
                <a:lnTo>
                  <a:pt x="1431" y="377"/>
                </a:lnTo>
                <a:lnTo>
                  <a:pt x="1431" y="374"/>
                </a:lnTo>
                <a:lnTo>
                  <a:pt x="1434" y="373"/>
                </a:lnTo>
                <a:lnTo>
                  <a:pt x="1436" y="372"/>
                </a:lnTo>
                <a:lnTo>
                  <a:pt x="1440" y="372"/>
                </a:lnTo>
                <a:lnTo>
                  <a:pt x="1442" y="372"/>
                </a:lnTo>
                <a:lnTo>
                  <a:pt x="1445" y="373"/>
                </a:lnTo>
                <a:lnTo>
                  <a:pt x="1446" y="375"/>
                </a:lnTo>
                <a:lnTo>
                  <a:pt x="1447" y="378"/>
                </a:lnTo>
                <a:lnTo>
                  <a:pt x="1447" y="381"/>
                </a:lnTo>
                <a:lnTo>
                  <a:pt x="1447" y="383"/>
                </a:lnTo>
                <a:lnTo>
                  <a:pt x="1450" y="381"/>
                </a:lnTo>
                <a:lnTo>
                  <a:pt x="1453" y="377"/>
                </a:lnTo>
                <a:lnTo>
                  <a:pt x="1457" y="372"/>
                </a:lnTo>
                <a:lnTo>
                  <a:pt x="1462" y="364"/>
                </a:lnTo>
                <a:lnTo>
                  <a:pt x="1464" y="359"/>
                </a:lnTo>
                <a:lnTo>
                  <a:pt x="1466" y="357"/>
                </a:lnTo>
                <a:lnTo>
                  <a:pt x="1468" y="356"/>
                </a:lnTo>
                <a:lnTo>
                  <a:pt x="1471" y="354"/>
                </a:lnTo>
                <a:lnTo>
                  <a:pt x="1472" y="356"/>
                </a:lnTo>
                <a:lnTo>
                  <a:pt x="1473" y="359"/>
                </a:lnTo>
                <a:lnTo>
                  <a:pt x="1474" y="361"/>
                </a:lnTo>
                <a:lnTo>
                  <a:pt x="1473" y="362"/>
                </a:lnTo>
                <a:lnTo>
                  <a:pt x="1474" y="364"/>
                </a:lnTo>
                <a:lnTo>
                  <a:pt x="1480" y="363"/>
                </a:lnTo>
                <a:lnTo>
                  <a:pt x="1482" y="364"/>
                </a:lnTo>
                <a:lnTo>
                  <a:pt x="1484" y="365"/>
                </a:lnTo>
                <a:lnTo>
                  <a:pt x="1487" y="369"/>
                </a:lnTo>
                <a:lnTo>
                  <a:pt x="1488" y="372"/>
                </a:lnTo>
                <a:lnTo>
                  <a:pt x="1488" y="378"/>
                </a:lnTo>
                <a:lnTo>
                  <a:pt x="1489" y="379"/>
                </a:lnTo>
                <a:lnTo>
                  <a:pt x="1493" y="380"/>
                </a:lnTo>
                <a:lnTo>
                  <a:pt x="1498" y="380"/>
                </a:lnTo>
                <a:lnTo>
                  <a:pt x="1503" y="380"/>
                </a:lnTo>
                <a:lnTo>
                  <a:pt x="1512" y="383"/>
                </a:lnTo>
                <a:lnTo>
                  <a:pt x="1515" y="381"/>
                </a:lnTo>
                <a:lnTo>
                  <a:pt x="1516" y="381"/>
                </a:lnTo>
                <a:lnTo>
                  <a:pt x="1519" y="377"/>
                </a:lnTo>
                <a:lnTo>
                  <a:pt x="1524" y="369"/>
                </a:lnTo>
                <a:lnTo>
                  <a:pt x="1527" y="368"/>
                </a:lnTo>
                <a:lnTo>
                  <a:pt x="1530" y="368"/>
                </a:lnTo>
                <a:lnTo>
                  <a:pt x="1532" y="369"/>
                </a:lnTo>
                <a:lnTo>
                  <a:pt x="1532" y="370"/>
                </a:lnTo>
                <a:lnTo>
                  <a:pt x="1530" y="374"/>
                </a:lnTo>
                <a:lnTo>
                  <a:pt x="1526" y="377"/>
                </a:lnTo>
                <a:lnTo>
                  <a:pt x="1525" y="379"/>
                </a:lnTo>
                <a:lnTo>
                  <a:pt x="1525" y="381"/>
                </a:lnTo>
                <a:lnTo>
                  <a:pt x="1525" y="384"/>
                </a:lnTo>
                <a:lnTo>
                  <a:pt x="1527" y="384"/>
                </a:lnTo>
                <a:lnTo>
                  <a:pt x="1528" y="384"/>
                </a:lnTo>
                <a:lnTo>
                  <a:pt x="1531" y="383"/>
                </a:lnTo>
                <a:lnTo>
                  <a:pt x="1532" y="381"/>
                </a:lnTo>
                <a:lnTo>
                  <a:pt x="1535" y="381"/>
                </a:lnTo>
                <a:lnTo>
                  <a:pt x="1537" y="384"/>
                </a:lnTo>
                <a:lnTo>
                  <a:pt x="1539" y="393"/>
                </a:lnTo>
                <a:lnTo>
                  <a:pt x="1542" y="394"/>
                </a:lnTo>
                <a:lnTo>
                  <a:pt x="1548" y="394"/>
                </a:lnTo>
                <a:lnTo>
                  <a:pt x="1551" y="394"/>
                </a:lnTo>
                <a:lnTo>
                  <a:pt x="1557" y="394"/>
                </a:lnTo>
                <a:lnTo>
                  <a:pt x="1551" y="420"/>
                </a:lnTo>
                <a:lnTo>
                  <a:pt x="1546" y="437"/>
                </a:lnTo>
                <a:lnTo>
                  <a:pt x="1553" y="436"/>
                </a:lnTo>
                <a:lnTo>
                  <a:pt x="1555" y="438"/>
                </a:lnTo>
                <a:lnTo>
                  <a:pt x="1558" y="442"/>
                </a:lnTo>
                <a:lnTo>
                  <a:pt x="1565" y="449"/>
                </a:lnTo>
                <a:lnTo>
                  <a:pt x="1579" y="468"/>
                </a:lnTo>
                <a:lnTo>
                  <a:pt x="1585" y="474"/>
                </a:lnTo>
                <a:lnTo>
                  <a:pt x="1591" y="491"/>
                </a:lnTo>
                <a:lnTo>
                  <a:pt x="1596" y="505"/>
                </a:lnTo>
                <a:lnTo>
                  <a:pt x="1607" y="505"/>
                </a:lnTo>
                <a:lnTo>
                  <a:pt x="1607" y="509"/>
                </a:lnTo>
                <a:lnTo>
                  <a:pt x="1607" y="534"/>
                </a:lnTo>
                <a:lnTo>
                  <a:pt x="1599" y="534"/>
                </a:lnTo>
                <a:lnTo>
                  <a:pt x="1607" y="570"/>
                </a:lnTo>
                <a:lnTo>
                  <a:pt x="1579" y="569"/>
                </a:lnTo>
                <a:lnTo>
                  <a:pt x="1569" y="570"/>
                </a:lnTo>
                <a:lnTo>
                  <a:pt x="1549" y="575"/>
                </a:lnTo>
                <a:lnTo>
                  <a:pt x="1546" y="576"/>
                </a:lnTo>
                <a:lnTo>
                  <a:pt x="1549" y="591"/>
                </a:lnTo>
                <a:lnTo>
                  <a:pt x="1553" y="602"/>
                </a:lnTo>
                <a:lnTo>
                  <a:pt x="1567" y="640"/>
                </a:lnTo>
                <a:lnTo>
                  <a:pt x="1524" y="697"/>
                </a:lnTo>
                <a:lnTo>
                  <a:pt x="1515" y="709"/>
                </a:lnTo>
                <a:lnTo>
                  <a:pt x="1508" y="715"/>
                </a:lnTo>
                <a:lnTo>
                  <a:pt x="1487" y="734"/>
                </a:lnTo>
                <a:lnTo>
                  <a:pt x="1456" y="759"/>
                </a:lnTo>
                <a:lnTo>
                  <a:pt x="1436" y="778"/>
                </a:lnTo>
                <a:lnTo>
                  <a:pt x="1425" y="789"/>
                </a:lnTo>
                <a:lnTo>
                  <a:pt x="1414" y="784"/>
                </a:lnTo>
                <a:lnTo>
                  <a:pt x="1386" y="820"/>
                </a:lnTo>
                <a:lnTo>
                  <a:pt x="1391" y="822"/>
                </a:lnTo>
                <a:lnTo>
                  <a:pt x="1362" y="841"/>
                </a:lnTo>
                <a:lnTo>
                  <a:pt x="1373" y="848"/>
                </a:lnTo>
                <a:lnTo>
                  <a:pt x="1360" y="867"/>
                </a:lnTo>
                <a:lnTo>
                  <a:pt x="1344" y="884"/>
                </a:lnTo>
                <a:lnTo>
                  <a:pt x="1335" y="880"/>
                </a:lnTo>
                <a:lnTo>
                  <a:pt x="1290" y="931"/>
                </a:lnTo>
                <a:lnTo>
                  <a:pt x="1279" y="958"/>
                </a:lnTo>
                <a:lnTo>
                  <a:pt x="1275" y="969"/>
                </a:lnTo>
                <a:lnTo>
                  <a:pt x="1270" y="980"/>
                </a:lnTo>
                <a:lnTo>
                  <a:pt x="1265" y="988"/>
                </a:lnTo>
                <a:lnTo>
                  <a:pt x="1259" y="999"/>
                </a:lnTo>
                <a:lnTo>
                  <a:pt x="1253" y="1011"/>
                </a:lnTo>
                <a:lnTo>
                  <a:pt x="1248" y="1019"/>
                </a:lnTo>
                <a:lnTo>
                  <a:pt x="1238" y="1033"/>
                </a:lnTo>
                <a:lnTo>
                  <a:pt x="1181" y="1068"/>
                </a:lnTo>
                <a:lnTo>
                  <a:pt x="1170" y="1075"/>
                </a:lnTo>
                <a:lnTo>
                  <a:pt x="1153" y="1083"/>
                </a:lnTo>
                <a:lnTo>
                  <a:pt x="1146" y="1084"/>
                </a:lnTo>
                <a:lnTo>
                  <a:pt x="1127" y="1089"/>
                </a:lnTo>
                <a:lnTo>
                  <a:pt x="1105" y="1092"/>
                </a:lnTo>
                <a:lnTo>
                  <a:pt x="1103" y="1092"/>
                </a:lnTo>
                <a:lnTo>
                  <a:pt x="1104" y="1091"/>
                </a:lnTo>
                <a:lnTo>
                  <a:pt x="1103" y="1091"/>
                </a:lnTo>
                <a:lnTo>
                  <a:pt x="1103" y="1088"/>
                </a:lnTo>
                <a:lnTo>
                  <a:pt x="1103" y="1087"/>
                </a:lnTo>
                <a:lnTo>
                  <a:pt x="1103" y="1086"/>
                </a:lnTo>
                <a:lnTo>
                  <a:pt x="1104" y="1086"/>
                </a:lnTo>
                <a:lnTo>
                  <a:pt x="1105" y="1086"/>
                </a:lnTo>
                <a:lnTo>
                  <a:pt x="1105" y="1084"/>
                </a:lnTo>
                <a:lnTo>
                  <a:pt x="1105" y="1083"/>
                </a:lnTo>
                <a:lnTo>
                  <a:pt x="1104" y="1082"/>
                </a:lnTo>
                <a:lnTo>
                  <a:pt x="1104" y="1079"/>
                </a:lnTo>
                <a:lnTo>
                  <a:pt x="1103" y="1078"/>
                </a:lnTo>
                <a:lnTo>
                  <a:pt x="1103" y="1077"/>
                </a:lnTo>
                <a:lnTo>
                  <a:pt x="1103" y="1076"/>
                </a:lnTo>
                <a:lnTo>
                  <a:pt x="1101" y="1075"/>
                </a:lnTo>
                <a:lnTo>
                  <a:pt x="1101" y="1073"/>
                </a:lnTo>
                <a:lnTo>
                  <a:pt x="1100" y="1072"/>
                </a:lnTo>
                <a:lnTo>
                  <a:pt x="1099" y="1070"/>
                </a:lnTo>
                <a:lnTo>
                  <a:pt x="1099" y="1068"/>
                </a:lnTo>
                <a:lnTo>
                  <a:pt x="1098" y="1067"/>
                </a:lnTo>
                <a:lnTo>
                  <a:pt x="1098" y="1066"/>
                </a:lnTo>
                <a:lnTo>
                  <a:pt x="1097" y="1065"/>
                </a:lnTo>
                <a:lnTo>
                  <a:pt x="1095" y="1063"/>
                </a:lnTo>
                <a:lnTo>
                  <a:pt x="1095" y="1062"/>
                </a:lnTo>
                <a:lnTo>
                  <a:pt x="1094" y="1060"/>
                </a:lnTo>
                <a:lnTo>
                  <a:pt x="1093" y="1059"/>
                </a:lnTo>
                <a:lnTo>
                  <a:pt x="1093" y="1057"/>
                </a:lnTo>
                <a:lnTo>
                  <a:pt x="1092" y="1055"/>
                </a:lnTo>
                <a:lnTo>
                  <a:pt x="1092" y="1054"/>
                </a:lnTo>
                <a:lnTo>
                  <a:pt x="1090" y="1052"/>
                </a:lnTo>
                <a:lnTo>
                  <a:pt x="1089" y="1051"/>
                </a:lnTo>
                <a:lnTo>
                  <a:pt x="1089" y="1050"/>
                </a:lnTo>
                <a:lnTo>
                  <a:pt x="1088" y="1049"/>
                </a:lnTo>
                <a:lnTo>
                  <a:pt x="1088" y="1047"/>
                </a:lnTo>
                <a:lnTo>
                  <a:pt x="1087" y="1046"/>
                </a:lnTo>
                <a:lnTo>
                  <a:pt x="1087" y="1045"/>
                </a:lnTo>
                <a:lnTo>
                  <a:pt x="1085" y="1044"/>
                </a:lnTo>
                <a:lnTo>
                  <a:pt x="1085" y="1043"/>
                </a:lnTo>
                <a:lnTo>
                  <a:pt x="1084" y="1041"/>
                </a:lnTo>
                <a:lnTo>
                  <a:pt x="1083" y="1040"/>
                </a:lnTo>
                <a:lnTo>
                  <a:pt x="1082" y="1039"/>
                </a:lnTo>
                <a:lnTo>
                  <a:pt x="1082" y="1038"/>
                </a:lnTo>
                <a:lnTo>
                  <a:pt x="1081" y="1036"/>
                </a:lnTo>
                <a:lnTo>
                  <a:pt x="1079" y="1035"/>
                </a:lnTo>
                <a:lnTo>
                  <a:pt x="1079" y="1034"/>
                </a:lnTo>
                <a:lnTo>
                  <a:pt x="1078" y="1033"/>
                </a:lnTo>
                <a:lnTo>
                  <a:pt x="1077" y="1031"/>
                </a:lnTo>
                <a:lnTo>
                  <a:pt x="1076" y="1030"/>
                </a:lnTo>
                <a:lnTo>
                  <a:pt x="1076" y="1029"/>
                </a:lnTo>
                <a:lnTo>
                  <a:pt x="1074" y="1028"/>
                </a:lnTo>
                <a:lnTo>
                  <a:pt x="1073" y="1027"/>
                </a:lnTo>
                <a:lnTo>
                  <a:pt x="1072" y="1025"/>
                </a:lnTo>
                <a:lnTo>
                  <a:pt x="1072" y="1024"/>
                </a:lnTo>
                <a:lnTo>
                  <a:pt x="1071" y="1022"/>
                </a:lnTo>
                <a:lnTo>
                  <a:pt x="1069" y="1022"/>
                </a:lnTo>
                <a:lnTo>
                  <a:pt x="1068" y="1020"/>
                </a:lnTo>
                <a:lnTo>
                  <a:pt x="1067" y="1019"/>
                </a:lnTo>
                <a:lnTo>
                  <a:pt x="1067" y="1018"/>
                </a:lnTo>
                <a:lnTo>
                  <a:pt x="1066" y="1017"/>
                </a:lnTo>
                <a:lnTo>
                  <a:pt x="1065" y="1015"/>
                </a:lnTo>
                <a:lnTo>
                  <a:pt x="1063" y="1013"/>
                </a:lnTo>
                <a:lnTo>
                  <a:pt x="1062" y="1012"/>
                </a:lnTo>
                <a:lnTo>
                  <a:pt x="1061" y="1011"/>
                </a:lnTo>
                <a:lnTo>
                  <a:pt x="1060" y="1009"/>
                </a:lnTo>
                <a:lnTo>
                  <a:pt x="1058" y="1008"/>
                </a:lnTo>
                <a:lnTo>
                  <a:pt x="1058" y="1007"/>
                </a:lnTo>
                <a:lnTo>
                  <a:pt x="1057" y="1004"/>
                </a:lnTo>
                <a:lnTo>
                  <a:pt x="1056" y="1003"/>
                </a:lnTo>
                <a:lnTo>
                  <a:pt x="1055" y="1003"/>
                </a:lnTo>
                <a:lnTo>
                  <a:pt x="1053" y="1002"/>
                </a:lnTo>
                <a:lnTo>
                  <a:pt x="1052" y="1001"/>
                </a:lnTo>
                <a:lnTo>
                  <a:pt x="1052" y="999"/>
                </a:lnTo>
                <a:lnTo>
                  <a:pt x="1051" y="998"/>
                </a:lnTo>
                <a:lnTo>
                  <a:pt x="1050" y="998"/>
                </a:lnTo>
                <a:lnTo>
                  <a:pt x="1049" y="997"/>
                </a:lnTo>
                <a:lnTo>
                  <a:pt x="1049" y="996"/>
                </a:lnTo>
                <a:lnTo>
                  <a:pt x="1047" y="995"/>
                </a:lnTo>
                <a:lnTo>
                  <a:pt x="1046" y="993"/>
                </a:lnTo>
                <a:lnTo>
                  <a:pt x="1045" y="992"/>
                </a:lnTo>
                <a:lnTo>
                  <a:pt x="1044" y="991"/>
                </a:lnTo>
                <a:lnTo>
                  <a:pt x="1042" y="990"/>
                </a:lnTo>
                <a:lnTo>
                  <a:pt x="1041" y="988"/>
                </a:lnTo>
                <a:lnTo>
                  <a:pt x="1040" y="987"/>
                </a:lnTo>
                <a:lnTo>
                  <a:pt x="1040" y="986"/>
                </a:lnTo>
                <a:lnTo>
                  <a:pt x="1039" y="985"/>
                </a:lnTo>
                <a:lnTo>
                  <a:pt x="1037" y="983"/>
                </a:lnTo>
                <a:lnTo>
                  <a:pt x="1036" y="982"/>
                </a:lnTo>
                <a:lnTo>
                  <a:pt x="1035" y="981"/>
                </a:lnTo>
                <a:lnTo>
                  <a:pt x="1034" y="980"/>
                </a:lnTo>
                <a:lnTo>
                  <a:pt x="1033" y="979"/>
                </a:lnTo>
                <a:lnTo>
                  <a:pt x="1031" y="977"/>
                </a:lnTo>
                <a:lnTo>
                  <a:pt x="1030" y="976"/>
                </a:lnTo>
                <a:lnTo>
                  <a:pt x="1029" y="975"/>
                </a:lnTo>
                <a:lnTo>
                  <a:pt x="1028" y="974"/>
                </a:lnTo>
                <a:lnTo>
                  <a:pt x="1028" y="972"/>
                </a:lnTo>
                <a:lnTo>
                  <a:pt x="1026" y="971"/>
                </a:lnTo>
                <a:lnTo>
                  <a:pt x="1025" y="971"/>
                </a:lnTo>
                <a:lnTo>
                  <a:pt x="1024" y="970"/>
                </a:lnTo>
                <a:lnTo>
                  <a:pt x="1023" y="969"/>
                </a:lnTo>
                <a:lnTo>
                  <a:pt x="1021" y="967"/>
                </a:lnTo>
                <a:lnTo>
                  <a:pt x="1020" y="966"/>
                </a:lnTo>
                <a:lnTo>
                  <a:pt x="1019" y="965"/>
                </a:lnTo>
                <a:lnTo>
                  <a:pt x="1019" y="964"/>
                </a:lnTo>
                <a:lnTo>
                  <a:pt x="1018" y="963"/>
                </a:lnTo>
                <a:lnTo>
                  <a:pt x="1017" y="963"/>
                </a:lnTo>
                <a:lnTo>
                  <a:pt x="1015" y="961"/>
                </a:lnTo>
                <a:lnTo>
                  <a:pt x="1014" y="960"/>
                </a:lnTo>
                <a:lnTo>
                  <a:pt x="1013" y="959"/>
                </a:lnTo>
                <a:lnTo>
                  <a:pt x="1012" y="958"/>
                </a:lnTo>
                <a:lnTo>
                  <a:pt x="1010" y="956"/>
                </a:lnTo>
                <a:lnTo>
                  <a:pt x="1009" y="955"/>
                </a:lnTo>
                <a:lnTo>
                  <a:pt x="1008" y="954"/>
                </a:lnTo>
                <a:lnTo>
                  <a:pt x="1007" y="953"/>
                </a:lnTo>
                <a:lnTo>
                  <a:pt x="1005" y="951"/>
                </a:lnTo>
                <a:lnTo>
                  <a:pt x="1004" y="950"/>
                </a:lnTo>
                <a:lnTo>
                  <a:pt x="1003" y="949"/>
                </a:lnTo>
                <a:lnTo>
                  <a:pt x="1002" y="948"/>
                </a:lnTo>
                <a:lnTo>
                  <a:pt x="1001" y="947"/>
                </a:lnTo>
                <a:lnTo>
                  <a:pt x="999" y="945"/>
                </a:lnTo>
                <a:lnTo>
                  <a:pt x="998" y="944"/>
                </a:lnTo>
                <a:lnTo>
                  <a:pt x="997" y="943"/>
                </a:lnTo>
                <a:lnTo>
                  <a:pt x="996" y="942"/>
                </a:lnTo>
                <a:lnTo>
                  <a:pt x="994" y="940"/>
                </a:lnTo>
                <a:lnTo>
                  <a:pt x="993" y="940"/>
                </a:lnTo>
                <a:lnTo>
                  <a:pt x="992" y="939"/>
                </a:lnTo>
                <a:lnTo>
                  <a:pt x="991" y="938"/>
                </a:lnTo>
                <a:lnTo>
                  <a:pt x="989" y="937"/>
                </a:lnTo>
                <a:lnTo>
                  <a:pt x="987" y="935"/>
                </a:lnTo>
                <a:lnTo>
                  <a:pt x="986" y="934"/>
                </a:lnTo>
                <a:lnTo>
                  <a:pt x="985" y="932"/>
                </a:lnTo>
                <a:lnTo>
                  <a:pt x="983" y="931"/>
                </a:lnTo>
                <a:lnTo>
                  <a:pt x="982" y="929"/>
                </a:lnTo>
                <a:lnTo>
                  <a:pt x="981" y="928"/>
                </a:lnTo>
                <a:lnTo>
                  <a:pt x="980" y="927"/>
                </a:lnTo>
                <a:lnTo>
                  <a:pt x="977" y="926"/>
                </a:lnTo>
                <a:lnTo>
                  <a:pt x="976" y="924"/>
                </a:lnTo>
                <a:lnTo>
                  <a:pt x="975" y="923"/>
                </a:lnTo>
                <a:lnTo>
                  <a:pt x="973" y="922"/>
                </a:lnTo>
                <a:lnTo>
                  <a:pt x="971" y="921"/>
                </a:lnTo>
                <a:lnTo>
                  <a:pt x="970" y="919"/>
                </a:lnTo>
                <a:lnTo>
                  <a:pt x="969" y="918"/>
                </a:lnTo>
                <a:lnTo>
                  <a:pt x="967" y="917"/>
                </a:lnTo>
                <a:lnTo>
                  <a:pt x="965" y="915"/>
                </a:lnTo>
                <a:lnTo>
                  <a:pt x="962" y="913"/>
                </a:lnTo>
                <a:lnTo>
                  <a:pt x="961" y="912"/>
                </a:lnTo>
                <a:lnTo>
                  <a:pt x="960" y="911"/>
                </a:lnTo>
                <a:lnTo>
                  <a:pt x="957" y="910"/>
                </a:lnTo>
                <a:lnTo>
                  <a:pt x="956" y="907"/>
                </a:lnTo>
                <a:lnTo>
                  <a:pt x="955" y="906"/>
                </a:lnTo>
                <a:lnTo>
                  <a:pt x="953" y="905"/>
                </a:lnTo>
                <a:lnTo>
                  <a:pt x="951" y="903"/>
                </a:lnTo>
                <a:lnTo>
                  <a:pt x="949" y="902"/>
                </a:lnTo>
                <a:lnTo>
                  <a:pt x="948" y="901"/>
                </a:lnTo>
                <a:lnTo>
                  <a:pt x="946" y="900"/>
                </a:lnTo>
                <a:lnTo>
                  <a:pt x="943" y="899"/>
                </a:lnTo>
                <a:lnTo>
                  <a:pt x="941" y="897"/>
                </a:lnTo>
                <a:lnTo>
                  <a:pt x="940" y="896"/>
                </a:lnTo>
                <a:lnTo>
                  <a:pt x="938" y="896"/>
                </a:lnTo>
                <a:lnTo>
                  <a:pt x="937" y="895"/>
                </a:lnTo>
                <a:lnTo>
                  <a:pt x="935" y="894"/>
                </a:lnTo>
                <a:lnTo>
                  <a:pt x="933" y="892"/>
                </a:lnTo>
                <a:lnTo>
                  <a:pt x="932" y="892"/>
                </a:lnTo>
                <a:lnTo>
                  <a:pt x="929" y="891"/>
                </a:lnTo>
                <a:lnTo>
                  <a:pt x="928" y="890"/>
                </a:lnTo>
                <a:lnTo>
                  <a:pt x="926" y="890"/>
                </a:lnTo>
                <a:lnTo>
                  <a:pt x="926" y="889"/>
                </a:lnTo>
                <a:lnTo>
                  <a:pt x="924" y="889"/>
                </a:lnTo>
                <a:lnTo>
                  <a:pt x="922" y="887"/>
                </a:lnTo>
                <a:lnTo>
                  <a:pt x="921" y="886"/>
                </a:lnTo>
                <a:lnTo>
                  <a:pt x="919" y="886"/>
                </a:lnTo>
                <a:lnTo>
                  <a:pt x="918" y="885"/>
                </a:lnTo>
                <a:lnTo>
                  <a:pt x="916" y="884"/>
                </a:lnTo>
                <a:lnTo>
                  <a:pt x="914" y="884"/>
                </a:lnTo>
                <a:lnTo>
                  <a:pt x="912" y="883"/>
                </a:lnTo>
                <a:lnTo>
                  <a:pt x="911" y="881"/>
                </a:lnTo>
                <a:lnTo>
                  <a:pt x="908" y="881"/>
                </a:lnTo>
                <a:lnTo>
                  <a:pt x="907" y="881"/>
                </a:lnTo>
                <a:lnTo>
                  <a:pt x="906" y="881"/>
                </a:lnTo>
                <a:lnTo>
                  <a:pt x="905" y="883"/>
                </a:lnTo>
                <a:lnTo>
                  <a:pt x="903" y="881"/>
                </a:lnTo>
                <a:lnTo>
                  <a:pt x="902" y="883"/>
                </a:lnTo>
                <a:lnTo>
                  <a:pt x="900" y="884"/>
                </a:lnTo>
                <a:lnTo>
                  <a:pt x="898" y="884"/>
                </a:lnTo>
                <a:lnTo>
                  <a:pt x="898" y="885"/>
                </a:lnTo>
                <a:lnTo>
                  <a:pt x="897" y="885"/>
                </a:lnTo>
                <a:lnTo>
                  <a:pt x="896" y="886"/>
                </a:lnTo>
                <a:lnTo>
                  <a:pt x="895" y="887"/>
                </a:lnTo>
                <a:lnTo>
                  <a:pt x="895" y="889"/>
                </a:lnTo>
                <a:lnTo>
                  <a:pt x="896" y="889"/>
                </a:lnTo>
                <a:lnTo>
                  <a:pt x="897" y="891"/>
                </a:lnTo>
                <a:lnTo>
                  <a:pt x="897" y="892"/>
                </a:lnTo>
                <a:lnTo>
                  <a:pt x="898" y="894"/>
                </a:lnTo>
                <a:lnTo>
                  <a:pt x="898" y="895"/>
                </a:lnTo>
                <a:lnTo>
                  <a:pt x="897" y="896"/>
                </a:lnTo>
                <a:lnTo>
                  <a:pt x="896" y="897"/>
                </a:lnTo>
                <a:lnTo>
                  <a:pt x="896" y="899"/>
                </a:lnTo>
                <a:lnTo>
                  <a:pt x="895" y="899"/>
                </a:lnTo>
                <a:lnTo>
                  <a:pt x="894" y="899"/>
                </a:lnTo>
                <a:lnTo>
                  <a:pt x="892" y="900"/>
                </a:lnTo>
                <a:lnTo>
                  <a:pt x="891" y="900"/>
                </a:lnTo>
                <a:lnTo>
                  <a:pt x="890" y="900"/>
                </a:lnTo>
                <a:lnTo>
                  <a:pt x="890" y="899"/>
                </a:lnTo>
                <a:lnTo>
                  <a:pt x="895" y="897"/>
                </a:lnTo>
                <a:lnTo>
                  <a:pt x="897" y="895"/>
                </a:lnTo>
                <a:lnTo>
                  <a:pt x="895" y="889"/>
                </a:lnTo>
                <a:lnTo>
                  <a:pt x="885" y="884"/>
                </a:lnTo>
                <a:lnTo>
                  <a:pt x="884" y="886"/>
                </a:lnTo>
                <a:lnTo>
                  <a:pt x="890" y="889"/>
                </a:lnTo>
                <a:lnTo>
                  <a:pt x="884" y="886"/>
                </a:lnTo>
                <a:lnTo>
                  <a:pt x="882" y="887"/>
                </a:lnTo>
                <a:lnTo>
                  <a:pt x="884" y="887"/>
                </a:lnTo>
                <a:lnTo>
                  <a:pt x="884" y="889"/>
                </a:lnTo>
                <a:lnTo>
                  <a:pt x="894" y="892"/>
                </a:lnTo>
                <a:lnTo>
                  <a:pt x="894" y="894"/>
                </a:lnTo>
                <a:lnTo>
                  <a:pt x="886" y="890"/>
                </a:lnTo>
                <a:lnTo>
                  <a:pt x="885" y="891"/>
                </a:lnTo>
                <a:lnTo>
                  <a:pt x="892" y="895"/>
                </a:lnTo>
                <a:lnTo>
                  <a:pt x="884" y="891"/>
                </a:lnTo>
                <a:lnTo>
                  <a:pt x="884" y="894"/>
                </a:lnTo>
                <a:lnTo>
                  <a:pt x="887" y="896"/>
                </a:lnTo>
                <a:lnTo>
                  <a:pt x="884" y="894"/>
                </a:lnTo>
                <a:lnTo>
                  <a:pt x="884" y="895"/>
                </a:lnTo>
                <a:lnTo>
                  <a:pt x="882" y="896"/>
                </a:lnTo>
                <a:lnTo>
                  <a:pt x="886" y="899"/>
                </a:lnTo>
                <a:lnTo>
                  <a:pt x="887" y="899"/>
                </a:lnTo>
                <a:lnTo>
                  <a:pt x="887" y="900"/>
                </a:lnTo>
                <a:lnTo>
                  <a:pt x="891" y="903"/>
                </a:lnTo>
                <a:lnTo>
                  <a:pt x="892" y="903"/>
                </a:lnTo>
                <a:lnTo>
                  <a:pt x="892" y="902"/>
                </a:lnTo>
                <a:lnTo>
                  <a:pt x="894" y="902"/>
                </a:lnTo>
                <a:lnTo>
                  <a:pt x="894" y="903"/>
                </a:lnTo>
                <a:lnTo>
                  <a:pt x="892" y="905"/>
                </a:lnTo>
                <a:lnTo>
                  <a:pt x="891" y="905"/>
                </a:lnTo>
                <a:lnTo>
                  <a:pt x="890" y="903"/>
                </a:lnTo>
                <a:lnTo>
                  <a:pt x="889" y="902"/>
                </a:lnTo>
                <a:lnTo>
                  <a:pt x="887" y="901"/>
                </a:lnTo>
                <a:lnTo>
                  <a:pt x="886" y="900"/>
                </a:lnTo>
                <a:lnTo>
                  <a:pt x="885" y="899"/>
                </a:lnTo>
                <a:lnTo>
                  <a:pt x="884" y="899"/>
                </a:lnTo>
                <a:lnTo>
                  <a:pt x="881" y="897"/>
                </a:lnTo>
                <a:lnTo>
                  <a:pt x="880" y="896"/>
                </a:lnTo>
                <a:lnTo>
                  <a:pt x="879" y="895"/>
                </a:lnTo>
                <a:lnTo>
                  <a:pt x="878" y="894"/>
                </a:lnTo>
                <a:lnTo>
                  <a:pt x="878" y="892"/>
                </a:lnTo>
                <a:lnTo>
                  <a:pt x="875" y="892"/>
                </a:lnTo>
                <a:lnTo>
                  <a:pt x="875" y="891"/>
                </a:lnTo>
                <a:lnTo>
                  <a:pt x="875" y="890"/>
                </a:lnTo>
                <a:lnTo>
                  <a:pt x="874" y="890"/>
                </a:lnTo>
                <a:lnTo>
                  <a:pt x="873" y="889"/>
                </a:lnTo>
                <a:lnTo>
                  <a:pt x="875" y="889"/>
                </a:lnTo>
                <a:lnTo>
                  <a:pt x="875" y="887"/>
                </a:lnTo>
                <a:lnTo>
                  <a:pt x="875" y="889"/>
                </a:lnTo>
                <a:lnTo>
                  <a:pt x="876" y="889"/>
                </a:lnTo>
                <a:lnTo>
                  <a:pt x="876" y="887"/>
                </a:lnTo>
                <a:lnTo>
                  <a:pt x="878" y="887"/>
                </a:lnTo>
                <a:lnTo>
                  <a:pt x="878" y="886"/>
                </a:lnTo>
                <a:lnTo>
                  <a:pt x="878" y="885"/>
                </a:lnTo>
                <a:lnTo>
                  <a:pt x="878" y="884"/>
                </a:lnTo>
                <a:lnTo>
                  <a:pt x="876" y="884"/>
                </a:lnTo>
                <a:lnTo>
                  <a:pt x="875" y="883"/>
                </a:lnTo>
                <a:lnTo>
                  <a:pt x="874" y="881"/>
                </a:lnTo>
                <a:lnTo>
                  <a:pt x="871" y="881"/>
                </a:lnTo>
                <a:lnTo>
                  <a:pt x="870" y="881"/>
                </a:lnTo>
                <a:lnTo>
                  <a:pt x="869" y="881"/>
                </a:lnTo>
                <a:lnTo>
                  <a:pt x="868" y="883"/>
                </a:lnTo>
                <a:lnTo>
                  <a:pt x="865" y="887"/>
                </a:lnTo>
                <a:lnTo>
                  <a:pt x="869" y="890"/>
                </a:lnTo>
                <a:lnTo>
                  <a:pt x="869" y="889"/>
                </a:lnTo>
                <a:lnTo>
                  <a:pt x="870" y="889"/>
                </a:lnTo>
                <a:lnTo>
                  <a:pt x="869" y="890"/>
                </a:lnTo>
                <a:lnTo>
                  <a:pt x="869" y="891"/>
                </a:lnTo>
                <a:lnTo>
                  <a:pt x="870" y="891"/>
                </a:lnTo>
                <a:lnTo>
                  <a:pt x="869" y="891"/>
                </a:lnTo>
                <a:lnTo>
                  <a:pt x="868" y="891"/>
                </a:lnTo>
                <a:lnTo>
                  <a:pt x="866" y="890"/>
                </a:lnTo>
                <a:lnTo>
                  <a:pt x="865" y="889"/>
                </a:lnTo>
                <a:lnTo>
                  <a:pt x="864" y="889"/>
                </a:lnTo>
                <a:lnTo>
                  <a:pt x="863" y="890"/>
                </a:lnTo>
                <a:lnTo>
                  <a:pt x="862" y="890"/>
                </a:lnTo>
                <a:lnTo>
                  <a:pt x="862" y="889"/>
                </a:lnTo>
                <a:lnTo>
                  <a:pt x="860" y="889"/>
                </a:lnTo>
                <a:lnTo>
                  <a:pt x="860" y="887"/>
                </a:lnTo>
                <a:lnTo>
                  <a:pt x="860" y="886"/>
                </a:lnTo>
                <a:lnTo>
                  <a:pt x="859" y="885"/>
                </a:lnTo>
                <a:lnTo>
                  <a:pt x="858" y="885"/>
                </a:lnTo>
                <a:lnTo>
                  <a:pt x="858" y="884"/>
                </a:lnTo>
                <a:lnTo>
                  <a:pt x="858" y="883"/>
                </a:lnTo>
                <a:lnTo>
                  <a:pt x="857" y="883"/>
                </a:lnTo>
                <a:lnTo>
                  <a:pt x="857" y="881"/>
                </a:lnTo>
                <a:lnTo>
                  <a:pt x="855" y="881"/>
                </a:lnTo>
                <a:lnTo>
                  <a:pt x="854" y="881"/>
                </a:lnTo>
                <a:lnTo>
                  <a:pt x="853" y="881"/>
                </a:lnTo>
                <a:lnTo>
                  <a:pt x="852" y="881"/>
                </a:lnTo>
                <a:lnTo>
                  <a:pt x="852" y="883"/>
                </a:lnTo>
                <a:lnTo>
                  <a:pt x="850" y="883"/>
                </a:lnTo>
                <a:lnTo>
                  <a:pt x="850" y="881"/>
                </a:lnTo>
                <a:lnTo>
                  <a:pt x="850" y="880"/>
                </a:lnTo>
                <a:lnTo>
                  <a:pt x="850" y="879"/>
                </a:lnTo>
                <a:lnTo>
                  <a:pt x="852" y="878"/>
                </a:lnTo>
                <a:lnTo>
                  <a:pt x="853" y="878"/>
                </a:lnTo>
                <a:lnTo>
                  <a:pt x="853" y="879"/>
                </a:lnTo>
                <a:lnTo>
                  <a:pt x="854" y="879"/>
                </a:lnTo>
                <a:lnTo>
                  <a:pt x="855" y="878"/>
                </a:lnTo>
                <a:lnTo>
                  <a:pt x="855" y="876"/>
                </a:lnTo>
                <a:lnTo>
                  <a:pt x="855" y="874"/>
                </a:lnTo>
                <a:lnTo>
                  <a:pt x="857" y="874"/>
                </a:lnTo>
                <a:lnTo>
                  <a:pt x="858" y="873"/>
                </a:lnTo>
                <a:lnTo>
                  <a:pt x="858" y="871"/>
                </a:lnTo>
                <a:lnTo>
                  <a:pt x="857" y="871"/>
                </a:lnTo>
                <a:lnTo>
                  <a:pt x="857" y="870"/>
                </a:lnTo>
                <a:lnTo>
                  <a:pt x="855" y="870"/>
                </a:lnTo>
                <a:lnTo>
                  <a:pt x="854" y="870"/>
                </a:lnTo>
                <a:lnTo>
                  <a:pt x="853" y="870"/>
                </a:lnTo>
                <a:lnTo>
                  <a:pt x="852" y="870"/>
                </a:lnTo>
                <a:lnTo>
                  <a:pt x="852" y="871"/>
                </a:lnTo>
                <a:lnTo>
                  <a:pt x="849" y="871"/>
                </a:lnTo>
                <a:lnTo>
                  <a:pt x="848" y="871"/>
                </a:lnTo>
                <a:lnTo>
                  <a:pt x="846" y="870"/>
                </a:lnTo>
                <a:lnTo>
                  <a:pt x="844" y="870"/>
                </a:lnTo>
                <a:lnTo>
                  <a:pt x="844" y="869"/>
                </a:lnTo>
                <a:lnTo>
                  <a:pt x="844" y="868"/>
                </a:lnTo>
                <a:lnTo>
                  <a:pt x="844" y="865"/>
                </a:lnTo>
                <a:lnTo>
                  <a:pt x="843" y="865"/>
                </a:lnTo>
                <a:lnTo>
                  <a:pt x="843" y="864"/>
                </a:lnTo>
                <a:lnTo>
                  <a:pt x="842" y="864"/>
                </a:lnTo>
                <a:lnTo>
                  <a:pt x="842" y="863"/>
                </a:lnTo>
                <a:lnTo>
                  <a:pt x="841" y="863"/>
                </a:lnTo>
                <a:lnTo>
                  <a:pt x="839" y="863"/>
                </a:lnTo>
                <a:lnTo>
                  <a:pt x="839" y="862"/>
                </a:lnTo>
                <a:lnTo>
                  <a:pt x="838" y="862"/>
                </a:lnTo>
                <a:lnTo>
                  <a:pt x="839" y="862"/>
                </a:lnTo>
                <a:lnTo>
                  <a:pt x="839" y="860"/>
                </a:lnTo>
                <a:lnTo>
                  <a:pt x="839" y="859"/>
                </a:lnTo>
                <a:lnTo>
                  <a:pt x="838" y="858"/>
                </a:lnTo>
                <a:lnTo>
                  <a:pt x="838" y="857"/>
                </a:lnTo>
                <a:lnTo>
                  <a:pt x="837" y="857"/>
                </a:lnTo>
                <a:lnTo>
                  <a:pt x="836" y="857"/>
                </a:lnTo>
                <a:lnTo>
                  <a:pt x="834" y="855"/>
                </a:lnTo>
                <a:lnTo>
                  <a:pt x="833" y="854"/>
                </a:lnTo>
                <a:lnTo>
                  <a:pt x="832" y="853"/>
                </a:lnTo>
                <a:lnTo>
                  <a:pt x="831" y="853"/>
                </a:lnTo>
                <a:lnTo>
                  <a:pt x="830" y="853"/>
                </a:lnTo>
                <a:lnTo>
                  <a:pt x="828" y="851"/>
                </a:lnTo>
                <a:lnTo>
                  <a:pt x="828" y="849"/>
                </a:lnTo>
                <a:lnTo>
                  <a:pt x="828" y="848"/>
                </a:lnTo>
                <a:lnTo>
                  <a:pt x="827" y="848"/>
                </a:lnTo>
                <a:lnTo>
                  <a:pt x="827" y="847"/>
                </a:lnTo>
                <a:lnTo>
                  <a:pt x="827" y="846"/>
                </a:lnTo>
                <a:lnTo>
                  <a:pt x="826" y="846"/>
                </a:lnTo>
                <a:lnTo>
                  <a:pt x="825" y="846"/>
                </a:lnTo>
                <a:lnTo>
                  <a:pt x="823" y="846"/>
                </a:lnTo>
                <a:lnTo>
                  <a:pt x="821" y="844"/>
                </a:lnTo>
                <a:lnTo>
                  <a:pt x="820" y="844"/>
                </a:lnTo>
                <a:lnTo>
                  <a:pt x="818" y="843"/>
                </a:lnTo>
                <a:lnTo>
                  <a:pt x="817" y="842"/>
                </a:lnTo>
                <a:lnTo>
                  <a:pt x="816" y="841"/>
                </a:lnTo>
                <a:lnTo>
                  <a:pt x="815" y="839"/>
                </a:lnTo>
                <a:lnTo>
                  <a:pt x="814" y="838"/>
                </a:lnTo>
                <a:lnTo>
                  <a:pt x="812" y="837"/>
                </a:lnTo>
                <a:lnTo>
                  <a:pt x="811" y="838"/>
                </a:lnTo>
                <a:lnTo>
                  <a:pt x="810" y="838"/>
                </a:lnTo>
                <a:lnTo>
                  <a:pt x="809" y="838"/>
                </a:lnTo>
                <a:lnTo>
                  <a:pt x="809" y="837"/>
                </a:lnTo>
                <a:lnTo>
                  <a:pt x="807" y="836"/>
                </a:lnTo>
                <a:lnTo>
                  <a:pt x="806" y="835"/>
                </a:lnTo>
                <a:lnTo>
                  <a:pt x="807" y="833"/>
                </a:lnTo>
                <a:lnTo>
                  <a:pt x="806" y="832"/>
                </a:lnTo>
                <a:lnTo>
                  <a:pt x="804" y="831"/>
                </a:lnTo>
                <a:lnTo>
                  <a:pt x="802" y="831"/>
                </a:lnTo>
                <a:lnTo>
                  <a:pt x="801" y="831"/>
                </a:lnTo>
                <a:lnTo>
                  <a:pt x="801" y="832"/>
                </a:lnTo>
                <a:lnTo>
                  <a:pt x="801" y="833"/>
                </a:lnTo>
                <a:lnTo>
                  <a:pt x="800" y="833"/>
                </a:lnTo>
                <a:lnTo>
                  <a:pt x="800" y="832"/>
                </a:lnTo>
                <a:lnTo>
                  <a:pt x="800" y="831"/>
                </a:lnTo>
                <a:lnTo>
                  <a:pt x="800" y="830"/>
                </a:lnTo>
                <a:lnTo>
                  <a:pt x="799" y="830"/>
                </a:lnTo>
                <a:lnTo>
                  <a:pt x="798" y="830"/>
                </a:lnTo>
                <a:lnTo>
                  <a:pt x="796" y="828"/>
                </a:lnTo>
                <a:lnTo>
                  <a:pt x="796" y="827"/>
                </a:lnTo>
                <a:lnTo>
                  <a:pt x="796" y="826"/>
                </a:lnTo>
                <a:lnTo>
                  <a:pt x="796" y="825"/>
                </a:lnTo>
                <a:lnTo>
                  <a:pt x="795" y="823"/>
                </a:lnTo>
                <a:lnTo>
                  <a:pt x="796" y="823"/>
                </a:lnTo>
                <a:lnTo>
                  <a:pt x="795" y="822"/>
                </a:lnTo>
                <a:lnTo>
                  <a:pt x="795" y="821"/>
                </a:lnTo>
                <a:lnTo>
                  <a:pt x="794" y="821"/>
                </a:lnTo>
                <a:lnTo>
                  <a:pt x="791" y="821"/>
                </a:lnTo>
                <a:lnTo>
                  <a:pt x="791" y="822"/>
                </a:lnTo>
                <a:lnTo>
                  <a:pt x="791" y="823"/>
                </a:lnTo>
                <a:lnTo>
                  <a:pt x="790" y="823"/>
                </a:lnTo>
                <a:lnTo>
                  <a:pt x="789" y="823"/>
                </a:lnTo>
                <a:lnTo>
                  <a:pt x="786" y="823"/>
                </a:lnTo>
                <a:lnTo>
                  <a:pt x="785" y="823"/>
                </a:lnTo>
                <a:lnTo>
                  <a:pt x="785" y="822"/>
                </a:lnTo>
                <a:lnTo>
                  <a:pt x="783" y="822"/>
                </a:lnTo>
                <a:lnTo>
                  <a:pt x="782" y="822"/>
                </a:lnTo>
                <a:lnTo>
                  <a:pt x="780" y="822"/>
                </a:lnTo>
                <a:lnTo>
                  <a:pt x="779" y="822"/>
                </a:lnTo>
                <a:lnTo>
                  <a:pt x="778" y="822"/>
                </a:lnTo>
                <a:lnTo>
                  <a:pt x="777" y="823"/>
                </a:lnTo>
                <a:lnTo>
                  <a:pt x="775" y="823"/>
                </a:lnTo>
                <a:lnTo>
                  <a:pt x="775" y="822"/>
                </a:lnTo>
                <a:lnTo>
                  <a:pt x="774" y="821"/>
                </a:lnTo>
                <a:lnTo>
                  <a:pt x="774" y="820"/>
                </a:lnTo>
                <a:lnTo>
                  <a:pt x="774" y="818"/>
                </a:lnTo>
                <a:lnTo>
                  <a:pt x="774" y="817"/>
                </a:lnTo>
                <a:lnTo>
                  <a:pt x="775" y="817"/>
                </a:lnTo>
                <a:lnTo>
                  <a:pt x="777" y="817"/>
                </a:lnTo>
                <a:lnTo>
                  <a:pt x="778" y="816"/>
                </a:lnTo>
                <a:lnTo>
                  <a:pt x="778" y="815"/>
                </a:lnTo>
                <a:lnTo>
                  <a:pt x="780" y="814"/>
                </a:lnTo>
                <a:lnTo>
                  <a:pt x="780" y="811"/>
                </a:lnTo>
                <a:lnTo>
                  <a:pt x="782" y="810"/>
                </a:lnTo>
                <a:lnTo>
                  <a:pt x="782" y="809"/>
                </a:lnTo>
                <a:lnTo>
                  <a:pt x="782" y="807"/>
                </a:lnTo>
                <a:lnTo>
                  <a:pt x="782" y="806"/>
                </a:lnTo>
                <a:lnTo>
                  <a:pt x="782" y="804"/>
                </a:lnTo>
                <a:lnTo>
                  <a:pt x="779" y="801"/>
                </a:lnTo>
                <a:lnTo>
                  <a:pt x="778" y="800"/>
                </a:lnTo>
                <a:lnTo>
                  <a:pt x="778" y="798"/>
                </a:lnTo>
                <a:lnTo>
                  <a:pt x="777" y="798"/>
                </a:lnTo>
                <a:lnTo>
                  <a:pt x="775" y="796"/>
                </a:lnTo>
                <a:lnTo>
                  <a:pt x="773" y="795"/>
                </a:lnTo>
                <a:lnTo>
                  <a:pt x="772" y="795"/>
                </a:lnTo>
                <a:lnTo>
                  <a:pt x="770" y="795"/>
                </a:lnTo>
                <a:lnTo>
                  <a:pt x="770" y="793"/>
                </a:lnTo>
                <a:lnTo>
                  <a:pt x="769" y="793"/>
                </a:lnTo>
                <a:lnTo>
                  <a:pt x="769" y="791"/>
                </a:lnTo>
                <a:lnTo>
                  <a:pt x="767" y="791"/>
                </a:lnTo>
                <a:lnTo>
                  <a:pt x="764" y="791"/>
                </a:lnTo>
                <a:lnTo>
                  <a:pt x="763" y="791"/>
                </a:lnTo>
                <a:lnTo>
                  <a:pt x="764" y="795"/>
                </a:lnTo>
                <a:lnTo>
                  <a:pt x="764" y="796"/>
                </a:lnTo>
                <a:lnTo>
                  <a:pt x="766" y="799"/>
                </a:lnTo>
                <a:lnTo>
                  <a:pt x="767" y="800"/>
                </a:lnTo>
                <a:lnTo>
                  <a:pt x="766" y="801"/>
                </a:lnTo>
                <a:lnTo>
                  <a:pt x="766" y="800"/>
                </a:lnTo>
                <a:lnTo>
                  <a:pt x="766" y="799"/>
                </a:lnTo>
                <a:lnTo>
                  <a:pt x="764" y="795"/>
                </a:lnTo>
                <a:lnTo>
                  <a:pt x="763" y="795"/>
                </a:lnTo>
                <a:lnTo>
                  <a:pt x="763" y="794"/>
                </a:lnTo>
                <a:lnTo>
                  <a:pt x="761" y="795"/>
                </a:lnTo>
                <a:lnTo>
                  <a:pt x="761" y="796"/>
                </a:lnTo>
                <a:lnTo>
                  <a:pt x="763" y="796"/>
                </a:lnTo>
                <a:lnTo>
                  <a:pt x="762" y="796"/>
                </a:lnTo>
                <a:lnTo>
                  <a:pt x="762" y="798"/>
                </a:lnTo>
                <a:lnTo>
                  <a:pt x="763" y="798"/>
                </a:lnTo>
                <a:lnTo>
                  <a:pt x="762" y="798"/>
                </a:lnTo>
                <a:lnTo>
                  <a:pt x="762" y="796"/>
                </a:lnTo>
                <a:lnTo>
                  <a:pt x="761" y="798"/>
                </a:lnTo>
                <a:lnTo>
                  <a:pt x="761" y="799"/>
                </a:lnTo>
                <a:lnTo>
                  <a:pt x="759" y="798"/>
                </a:lnTo>
                <a:lnTo>
                  <a:pt x="758" y="798"/>
                </a:lnTo>
                <a:lnTo>
                  <a:pt x="758" y="799"/>
                </a:lnTo>
                <a:lnTo>
                  <a:pt x="759" y="799"/>
                </a:lnTo>
                <a:lnTo>
                  <a:pt x="758" y="799"/>
                </a:lnTo>
                <a:lnTo>
                  <a:pt x="759" y="800"/>
                </a:lnTo>
                <a:lnTo>
                  <a:pt x="761" y="800"/>
                </a:lnTo>
                <a:lnTo>
                  <a:pt x="762" y="799"/>
                </a:lnTo>
                <a:lnTo>
                  <a:pt x="764" y="799"/>
                </a:lnTo>
                <a:lnTo>
                  <a:pt x="763" y="799"/>
                </a:lnTo>
                <a:lnTo>
                  <a:pt x="763" y="800"/>
                </a:lnTo>
                <a:lnTo>
                  <a:pt x="764" y="799"/>
                </a:lnTo>
                <a:lnTo>
                  <a:pt x="764" y="800"/>
                </a:lnTo>
                <a:lnTo>
                  <a:pt x="763" y="800"/>
                </a:lnTo>
                <a:lnTo>
                  <a:pt x="761" y="800"/>
                </a:lnTo>
                <a:lnTo>
                  <a:pt x="759" y="801"/>
                </a:lnTo>
                <a:lnTo>
                  <a:pt x="759" y="802"/>
                </a:lnTo>
                <a:lnTo>
                  <a:pt x="761" y="802"/>
                </a:lnTo>
                <a:lnTo>
                  <a:pt x="764" y="804"/>
                </a:lnTo>
                <a:lnTo>
                  <a:pt x="766" y="804"/>
                </a:lnTo>
                <a:lnTo>
                  <a:pt x="767" y="804"/>
                </a:lnTo>
                <a:lnTo>
                  <a:pt x="767" y="805"/>
                </a:lnTo>
                <a:lnTo>
                  <a:pt x="767" y="806"/>
                </a:lnTo>
                <a:lnTo>
                  <a:pt x="766" y="805"/>
                </a:lnTo>
                <a:lnTo>
                  <a:pt x="764" y="805"/>
                </a:lnTo>
                <a:lnTo>
                  <a:pt x="757" y="804"/>
                </a:lnTo>
                <a:lnTo>
                  <a:pt x="756" y="804"/>
                </a:lnTo>
                <a:lnTo>
                  <a:pt x="753" y="804"/>
                </a:lnTo>
                <a:lnTo>
                  <a:pt x="753" y="802"/>
                </a:lnTo>
                <a:lnTo>
                  <a:pt x="753" y="801"/>
                </a:lnTo>
                <a:lnTo>
                  <a:pt x="752" y="799"/>
                </a:lnTo>
                <a:lnTo>
                  <a:pt x="752" y="798"/>
                </a:lnTo>
                <a:lnTo>
                  <a:pt x="751" y="799"/>
                </a:lnTo>
                <a:lnTo>
                  <a:pt x="750" y="799"/>
                </a:lnTo>
                <a:lnTo>
                  <a:pt x="748" y="798"/>
                </a:lnTo>
                <a:lnTo>
                  <a:pt x="750" y="796"/>
                </a:lnTo>
                <a:lnTo>
                  <a:pt x="750" y="795"/>
                </a:lnTo>
                <a:lnTo>
                  <a:pt x="748" y="795"/>
                </a:lnTo>
                <a:lnTo>
                  <a:pt x="746" y="795"/>
                </a:lnTo>
                <a:lnTo>
                  <a:pt x="746" y="796"/>
                </a:lnTo>
                <a:lnTo>
                  <a:pt x="745" y="796"/>
                </a:lnTo>
                <a:lnTo>
                  <a:pt x="743" y="796"/>
                </a:lnTo>
                <a:lnTo>
                  <a:pt x="742" y="796"/>
                </a:lnTo>
                <a:lnTo>
                  <a:pt x="741" y="795"/>
                </a:lnTo>
                <a:lnTo>
                  <a:pt x="741" y="794"/>
                </a:lnTo>
                <a:lnTo>
                  <a:pt x="740" y="794"/>
                </a:lnTo>
                <a:lnTo>
                  <a:pt x="737" y="793"/>
                </a:lnTo>
                <a:lnTo>
                  <a:pt x="731" y="793"/>
                </a:lnTo>
                <a:lnTo>
                  <a:pt x="731" y="791"/>
                </a:lnTo>
                <a:lnTo>
                  <a:pt x="738" y="793"/>
                </a:lnTo>
                <a:lnTo>
                  <a:pt x="740" y="791"/>
                </a:lnTo>
                <a:lnTo>
                  <a:pt x="741" y="790"/>
                </a:lnTo>
                <a:lnTo>
                  <a:pt x="742" y="790"/>
                </a:lnTo>
                <a:lnTo>
                  <a:pt x="742" y="789"/>
                </a:lnTo>
                <a:lnTo>
                  <a:pt x="742" y="788"/>
                </a:lnTo>
                <a:lnTo>
                  <a:pt x="742" y="786"/>
                </a:lnTo>
                <a:lnTo>
                  <a:pt x="742" y="785"/>
                </a:lnTo>
                <a:lnTo>
                  <a:pt x="741" y="783"/>
                </a:lnTo>
                <a:lnTo>
                  <a:pt x="741" y="782"/>
                </a:lnTo>
                <a:lnTo>
                  <a:pt x="741" y="780"/>
                </a:lnTo>
                <a:lnTo>
                  <a:pt x="740" y="779"/>
                </a:lnTo>
                <a:lnTo>
                  <a:pt x="738" y="778"/>
                </a:lnTo>
                <a:lnTo>
                  <a:pt x="737" y="778"/>
                </a:lnTo>
                <a:lnTo>
                  <a:pt x="736" y="777"/>
                </a:lnTo>
                <a:lnTo>
                  <a:pt x="736" y="775"/>
                </a:lnTo>
                <a:lnTo>
                  <a:pt x="736" y="774"/>
                </a:lnTo>
                <a:lnTo>
                  <a:pt x="736" y="773"/>
                </a:lnTo>
                <a:lnTo>
                  <a:pt x="736" y="772"/>
                </a:lnTo>
                <a:lnTo>
                  <a:pt x="735" y="770"/>
                </a:lnTo>
                <a:lnTo>
                  <a:pt x="735" y="769"/>
                </a:lnTo>
                <a:lnTo>
                  <a:pt x="734" y="768"/>
                </a:lnTo>
                <a:lnTo>
                  <a:pt x="732" y="767"/>
                </a:lnTo>
                <a:lnTo>
                  <a:pt x="731" y="766"/>
                </a:lnTo>
                <a:lnTo>
                  <a:pt x="730" y="764"/>
                </a:lnTo>
                <a:lnTo>
                  <a:pt x="727" y="764"/>
                </a:lnTo>
                <a:lnTo>
                  <a:pt x="726" y="763"/>
                </a:lnTo>
                <a:lnTo>
                  <a:pt x="725" y="762"/>
                </a:lnTo>
                <a:lnTo>
                  <a:pt x="724" y="761"/>
                </a:lnTo>
                <a:lnTo>
                  <a:pt x="722" y="761"/>
                </a:lnTo>
                <a:lnTo>
                  <a:pt x="721" y="759"/>
                </a:lnTo>
                <a:lnTo>
                  <a:pt x="720" y="759"/>
                </a:lnTo>
                <a:lnTo>
                  <a:pt x="719" y="758"/>
                </a:lnTo>
                <a:lnTo>
                  <a:pt x="716" y="758"/>
                </a:lnTo>
                <a:lnTo>
                  <a:pt x="715" y="758"/>
                </a:lnTo>
                <a:lnTo>
                  <a:pt x="714" y="758"/>
                </a:lnTo>
                <a:lnTo>
                  <a:pt x="711" y="763"/>
                </a:lnTo>
                <a:lnTo>
                  <a:pt x="713" y="764"/>
                </a:lnTo>
                <a:lnTo>
                  <a:pt x="713" y="763"/>
                </a:lnTo>
                <a:lnTo>
                  <a:pt x="713" y="764"/>
                </a:lnTo>
                <a:lnTo>
                  <a:pt x="711" y="763"/>
                </a:lnTo>
                <a:lnTo>
                  <a:pt x="714" y="756"/>
                </a:lnTo>
                <a:lnTo>
                  <a:pt x="713" y="756"/>
                </a:lnTo>
                <a:lnTo>
                  <a:pt x="711" y="758"/>
                </a:lnTo>
                <a:lnTo>
                  <a:pt x="713" y="756"/>
                </a:lnTo>
                <a:lnTo>
                  <a:pt x="711" y="754"/>
                </a:lnTo>
                <a:lnTo>
                  <a:pt x="710" y="754"/>
                </a:lnTo>
                <a:lnTo>
                  <a:pt x="709" y="753"/>
                </a:lnTo>
                <a:lnTo>
                  <a:pt x="708" y="753"/>
                </a:lnTo>
                <a:lnTo>
                  <a:pt x="706" y="752"/>
                </a:lnTo>
                <a:lnTo>
                  <a:pt x="705" y="752"/>
                </a:lnTo>
                <a:lnTo>
                  <a:pt x="703" y="751"/>
                </a:lnTo>
                <a:lnTo>
                  <a:pt x="697" y="748"/>
                </a:lnTo>
                <a:lnTo>
                  <a:pt x="689" y="745"/>
                </a:lnTo>
                <a:lnTo>
                  <a:pt x="679" y="740"/>
                </a:lnTo>
                <a:lnTo>
                  <a:pt x="677" y="738"/>
                </a:lnTo>
                <a:lnTo>
                  <a:pt x="676" y="738"/>
                </a:lnTo>
                <a:lnTo>
                  <a:pt x="676" y="740"/>
                </a:lnTo>
                <a:lnTo>
                  <a:pt x="674" y="740"/>
                </a:lnTo>
                <a:lnTo>
                  <a:pt x="673" y="740"/>
                </a:lnTo>
                <a:lnTo>
                  <a:pt x="672" y="738"/>
                </a:lnTo>
                <a:lnTo>
                  <a:pt x="672" y="737"/>
                </a:lnTo>
                <a:lnTo>
                  <a:pt x="668" y="736"/>
                </a:lnTo>
                <a:lnTo>
                  <a:pt x="662" y="734"/>
                </a:lnTo>
                <a:lnTo>
                  <a:pt x="658" y="732"/>
                </a:lnTo>
                <a:lnTo>
                  <a:pt x="654" y="730"/>
                </a:lnTo>
                <a:lnTo>
                  <a:pt x="651" y="730"/>
                </a:lnTo>
                <a:lnTo>
                  <a:pt x="650" y="729"/>
                </a:lnTo>
                <a:lnTo>
                  <a:pt x="649" y="727"/>
                </a:lnTo>
                <a:lnTo>
                  <a:pt x="647" y="727"/>
                </a:lnTo>
                <a:lnTo>
                  <a:pt x="647" y="729"/>
                </a:lnTo>
                <a:lnTo>
                  <a:pt x="646" y="729"/>
                </a:lnTo>
                <a:lnTo>
                  <a:pt x="645" y="729"/>
                </a:lnTo>
                <a:lnTo>
                  <a:pt x="645" y="727"/>
                </a:lnTo>
                <a:lnTo>
                  <a:pt x="646" y="727"/>
                </a:lnTo>
                <a:lnTo>
                  <a:pt x="647" y="727"/>
                </a:lnTo>
                <a:lnTo>
                  <a:pt x="647" y="726"/>
                </a:lnTo>
                <a:lnTo>
                  <a:pt x="649" y="726"/>
                </a:lnTo>
                <a:lnTo>
                  <a:pt x="649" y="725"/>
                </a:lnTo>
                <a:lnTo>
                  <a:pt x="649" y="724"/>
                </a:lnTo>
                <a:lnTo>
                  <a:pt x="646" y="726"/>
                </a:lnTo>
                <a:lnTo>
                  <a:pt x="649" y="724"/>
                </a:lnTo>
                <a:lnTo>
                  <a:pt x="647" y="724"/>
                </a:lnTo>
                <a:lnTo>
                  <a:pt x="646" y="724"/>
                </a:lnTo>
                <a:lnTo>
                  <a:pt x="645" y="725"/>
                </a:lnTo>
                <a:lnTo>
                  <a:pt x="646" y="725"/>
                </a:lnTo>
                <a:lnTo>
                  <a:pt x="644" y="725"/>
                </a:lnTo>
                <a:lnTo>
                  <a:pt x="644" y="726"/>
                </a:lnTo>
                <a:lnTo>
                  <a:pt x="641" y="725"/>
                </a:lnTo>
                <a:lnTo>
                  <a:pt x="641" y="726"/>
                </a:lnTo>
                <a:lnTo>
                  <a:pt x="642" y="726"/>
                </a:lnTo>
                <a:lnTo>
                  <a:pt x="644" y="729"/>
                </a:lnTo>
                <a:lnTo>
                  <a:pt x="644" y="730"/>
                </a:lnTo>
                <a:lnTo>
                  <a:pt x="645" y="730"/>
                </a:lnTo>
                <a:lnTo>
                  <a:pt x="645" y="731"/>
                </a:lnTo>
                <a:lnTo>
                  <a:pt x="645" y="730"/>
                </a:lnTo>
                <a:lnTo>
                  <a:pt x="644" y="730"/>
                </a:lnTo>
                <a:lnTo>
                  <a:pt x="641" y="727"/>
                </a:lnTo>
                <a:lnTo>
                  <a:pt x="641" y="726"/>
                </a:lnTo>
                <a:lnTo>
                  <a:pt x="640" y="726"/>
                </a:lnTo>
                <a:lnTo>
                  <a:pt x="639" y="726"/>
                </a:lnTo>
                <a:lnTo>
                  <a:pt x="639" y="725"/>
                </a:lnTo>
                <a:lnTo>
                  <a:pt x="638" y="725"/>
                </a:lnTo>
                <a:lnTo>
                  <a:pt x="636" y="725"/>
                </a:lnTo>
                <a:lnTo>
                  <a:pt x="635" y="724"/>
                </a:lnTo>
                <a:lnTo>
                  <a:pt x="634" y="724"/>
                </a:lnTo>
                <a:lnTo>
                  <a:pt x="633" y="722"/>
                </a:lnTo>
                <a:lnTo>
                  <a:pt x="631" y="722"/>
                </a:lnTo>
                <a:lnTo>
                  <a:pt x="630" y="721"/>
                </a:lnTo>
                <a:lnTo>
                  <a:pt x="630" y="720"/>
                </a:lnTo>
                <a:lnTo>
                  <a:pt x="630" y="719"/>
                </a:lnTo>
                <a:lnTo>
                  <a:pt x="630" y="718"/>
                </a:lnTo>
                <a:lnTo>
                  <a:pt x="630" y="716"/>
                </a:lnTo>
                <a:lnTo>
                  <a:pt x="630" y="715"/>
                </a:lnTo>
                <a:lnTo>
                  <a:pt x="629" y="714"/>
                </a:lnTo>
                <a:lnTo>
                  <a:pt x="628" y="713"/>
                </a:lnTo>
                <a:lnTo>
                  <a:pt x="627" y="713"/>
                </a:lnTo>
                <a:lnTo>
                  <a:pt x="625" y="713"/>
                </a:lnTo>
                <a:lnTo>
                  <a:pt x="623" y="713"/>
                </a:lnTo>
                <a:lnTo>
                  <a:pt x="622" y="714"/>
                </a:lnTo>
                <a:lnTo>
                  <a:pt x="620" y="716"/>
                </a:lnTo>
                <a:lnTo>
                  <a:pt x="620" y="718"/>
                </a:lnTo>
                <a:lnTo>
                  <a:pt x="618" y="719"/>
                </a:lnTo>
                <a:lnTo>
                  <a:pt x="617" y="721"/>
                </a:lnTo>
                <a:lnTo>
                  <a:pt x="613" y="724"/>
                </a:lnTo>
                <a:lnTo>
                  <a:pt x="612" y="724"/>
                </a:lnTo>
                <a:lnTo>
                  <a:pt x="612" y="722"/>
                </a:lnTo>
                <a:lnTo>
                  <a:pt x="613" y="721"/>
                </a:lnTo>
                <a:lnTo>
                  <a:pt x="613" y="722"/>
                </a:lnTo>
                <a:lnTo>
                  <a:pt x="614" y="721"/>
                </a:lnTo>
                <a:lnTo>
                  <a:pt x="608" y="714"/>
                </a:lnTo>
                <a:lnTo>
                  <a:pt x="607" y="714"/>
                </a:lnTo>
                <a:lnTo>
                  <a:pt x="607" y="711"/>
                </a:lnTo>
                <a:lnTo>
                  <a:pt x="608" y="713"/>
                </a:lnTo>
                <a:lnTo>
                  <a:pt x="609" y="713"/>
                </a:lnTo>
                <a:lnTo>
                  <a:pt x="611" y="713"/>
                </a:lnTo>
                <a:lnTo>
                  <a:pt x="612" y="710"/>
                </a:lnTo>
                <a:lnTo>
                  <a:pt x="609" y="709"/>
                </a:lnTo>
                <a:lnTo>
                  <a:pt x="611" y="709"/>
                </a:lnTo>
                <a:lnTo>
                  <a:pt x="613" y="711"/>
                </a:lnTo>
                <a:lnTo>
                  <a:pt x="614" y="711"/>
                </a:lnTo>
                <a:lnTo>
                  <a:pt x="613" y="709"/>
                </a:lnTo>
                <a:lnTo>
                  <a:pt x="614" y="709"/>
                </a:lnTo>
                <a:lnTo>
                  <a:pt x="614" y="711"/>
                </a:lnTo>
                <a:lnTo>
                  <a:pt x="615" y="711"/>
                </a:lnTo>
                <a:lnTo>
                  <a:pt x="615" y="710"/>
                </a:lnTo>
                <a:lnTo>
                  <a:pt x="617" y="711"/>
                </a:lnTo>
                <a:lnTo>
                  <a:pt x="618" y="711"/>
                </a:lnTo>
                <a:lnTo>
                  <a:pt x="618" y="710"/>
                </a:lnTo>
                <a:lnTo>
                  <a:pt x="618" y="709"/>
                </a:lnTo>
                <a:lnTo>
                  <a:pt x="617" y="708"/>
                </a:lnTo>
                <a:lnTo>
                  <a:pt x="614" y="708"/>
                </a:lnTo>
                <a:lnTo>
                  <a:pt x="617" y="708"/>
                </a:lnTo>
                <a:lnTo>
                  <a:pt x="617" y="706"/>
                </a:lnTo>
                <a:lnTo>
                  <a:pt x="613" y="706"/>
                </a:lnTo>
                <a:lnTo>
                  <a:pt x="617" y="705"/>
                </a:lnTo>
                <a:lnTo>
                  <a:pt x="612" y="705"/>
                </a:lnTo>
                <a:lnTo>
                  <a:pt x="617" y="704"/>
                </a:lnTo>
                <a:lnTo>
                  <a:pt x="617" y="703"/>
                </a:lnTo>
                <a:lnTo>
                  <a:pt x="615" y="703"/>
                </a:lnTo>
                <a:lnTo>
                  <a:pt x="613" y="703"/>
                </a:lnTo>
                <a:lnTo>
                  <a:pt x="615" y="702"/>
                </a:lnTo>
                <a:lnTo>
                  <a:pt x="615" y="700"/>
                </a:lnTo>
                <a:lnTo>
                  <a:pt x="612" y="703"/>
                </a:lnTo>
                <a:lnTo>
                  <a:pt x="615" y="700"/>
                </a:lnTo>
                <a:lnTo>
                  <a:pt x="615" y="699"/>
                </a:lnTo>
                <a:lnTo>
                  <a:pt x="614" y="699"/>
                </a:lnTo>
                <a:lnTo>
                  <a:pt x="612" y="700"/>
                </a:lnTo>
                <a:lnTo>
                  <a:pt x="614" y="699"/>
                </a:lnTo>
                <a:lnTo>
                  <a:pt x="613" y="698"/>
                </a:lnTo>
                <a:lnTo>
                  <a:pt x="611" y="700"/>
                </a:lnTo>
                <a:lnTo>
                  <a:pt x="613" y="698"/>
                </a:lnTo>
                <a:lnTo>
                  <a:pt x="612" y="697"/>
                </a:lnTo>
                <a:lnTo>
                  <a:pt x="611" y="697"/>
                </a:lnTo>
                <a:lnTo>
                  <a:pt x="611" y="699"/>
                </a:lnTo>
                <a:lnTo>
                  <a:pt x="609" y="699"/>
                </a:lnTo>
                <a:lnTo>
                  <a:pt x="611" y="697"/>
                </a:lnTo>
                <a:lnTo>
                  <a:pt x="609" y="695"/>
                </a:lnTo>
                <a:lnTo>
                  <a:pt x="608" y="695"/>
                </a:lnTo>
                <a:lnTo>
                  <a:pt x="609" y="699"/>
                </a:lnTo>
                <a:lnTo>
                  <a:pt x="608" y="699"/>
                </a:lnTo>
                <a:lnTo>
                  <a:pt x="608" y="697"/>
                </a:lnTo>
                <a:lnTo>
                  <a:pt x="607" y="697"/>
                </a:lnTo>
                <a:lnTo>
                  <a:pt x="606" y="698"/>
                </a:lnTo>
                <a:lnTo>
                  <a:pt x="607" y="699"/>
                </a:lnTo>
                <a:lnTo>
                  <a:pt x="606" y="698"/>
                </a:lnTo>
                <a:lnTo>
                  <a:pt x="604" y="699"/>
                </a:lnTo>
                <a:lnTo>
                  <a:pt x="608" y="702"/>
                </a:lnTo>
                <a:lnTo>
                  <a:pt x="607" y="702"/>
                </a:lnTo>
                <a:lnTo>
                  <a:pt x="604" y="700"/>
                </a:lnTo>
                <a:lnTo>
                  <a:pt x="603" y="700"/>
                </a:lnTo>
                <a:lnTo>
                  <a:pt x="603" y="702"/>
                </a:lnTo>
                <a:lnTo>
                  <a:pt x="608" y="703"/>
                </a:lnTo>
                <a:lnTo>
                  <a:pt x="603" y="702"/>
                </a:lnTo>
                <a:lnTo>
                  <a:pt x="602" y="705"/>
                </a:lnTo>
                <a:lnTo>
                  <a:pt x="607" y="706"/>
                </a:lnTo>
                <a:lnTo>
                  <a:pt x="607" y="708"/>
                </a:lnTo>
                <a:lnTo>
                  <a:pt x="602" y="705"/>
                </a:lnTo>
                <a:lnTo>
                  <a:pt x="601" y="706"/>
                </a:lnTo>
                <a:lnTo>
                  <a:pt x="606" y="709"/>
                </a:lnTo>
                <a:lnTo>
                  <a:pt x="604" y="709"/>
                </a:lnTo>
                <a:lnTo>
                  <a:pt x="603" y="711"/>
                </a:lnTo>
                <a:lnTo>
                  <a:pt x="604" y="709"/>
                </a:lnTo>
                <a:lnTo>
                  <a:pt x="601" y="708"/>
                </a:lnTo>
                <a:lnTo>
                  <a:pt x="599" y="714"/>
                </a:lnTo>
                <a:lnTo>
                  <a:pt x="601" y="715"/>
                </a:lnTo>
                <a:lnTo>
                  <a:pt x="602" y="716"/>
                </a:lnTo>
                <a:lnTo>
                  <a:pt x="603" y="713"/>
                </a:lnTo>
                <a:lnTo>
                  <a:pt x="602" y="716"/>
                </a:lnTo>
                <a:lnTo>
                  <a:pt x="604" y="718"/>
                </a:lnTo>
                <a:lnTo>
                  <a:pt x="606" y="719"/>
                </a:lnTo>
                <a:lnTo>
                  <a:pt x="604" y="719"/>
                </a:lnTo>
                <a:lnTo>
                  <a:pt x="603" y="719"/>
                </a:lnTo>
                <a:lnTo>
                  <a:pt x="602" y="719"/>
                </a:lnTo>
                <a:lnTo>
                  <a:pt x="602" y="720"/>
                </a:lnTo>
                <a:lnTo>
                  <a:pt x="602" y="721"/>
                </a:lnTo>
                <a:lnTo>
                  <a:pt x="606" y="724"/>
                </a:lnTo>
                <a:lnTo>
                  <a:pt x="607" y="724"/>
                </a:lnTo>
                <a:lnTo>
                  <a:pt x="607" y="725"/>
                </a:lnTo>
                <a:lnTo>
                  <a:pt x="602" y="722"/>
                </a:lnTo>
                <a:lnTo>
                  <a:pt x="598" y="713"/>
                </a:lnTo>
                <a:lnTo>
                  <a:pt x="597" y="713"/>
                </a:lnTo>
                <a:lnTo>
                  <a:pt x="595" y="713"/>
                </a:lnTo>
                <a:lnTo>
                  <a:pt x="593" y="713"/>
                </a:lnTo>
                <a:lnTo>
                  <a:pt x="591" y="720"/>
                </a:lnTo>
                <a:lnTo>
                  <a:pt x="590" y="720"/>
                </a:lnTo>
                <a:lnTo>
                  <a:pt x="593" y="713"/>
                </a:lnTo>
                <a:lnTo>
                  <a:pt x="592" y="711"/>
                </a:lnTo>
                <a:lnTo>
                  <a:pt x="591" y="710"/>
                </a:lnTo>
                <a:lnTo>
                  <a:pt x="590" y="709"/>
                </a:lnTo>
                <a:lnTo>
                  <a:pt x="588" y="709"/>
                </a:lnTo>
                <a:lnTo>
                  <a:pt x="587" y="708"/>
                </a:lnTo>
                <a:lnTo>
                  <a:pt x="585" y="708"/>
                </a:lnTo>
                <a:lnTo>
                  <a:pt x="583" y="706"/>
                </a:lnTo>
                <a:lnTo>
                  <a:pt x="582" y="706"/>
                </a:lnTo>
                <a:lnTo>
                  <a:pt x="581" y="705"/>
                </a:lnTo>
                <a:lnTo>
                  <a:pt x="580" y="705"/>
                </a:lnTo>
                <a:lnTo>
                  <a:pt x="579" y="704"/>
                </a:lnTo>
                <a:lnTo>
                  <a:pt x="577" y="704"/>
                </a:lnTo>
                <a:lnTo>
                  <a:pt x="575" y="703"/>
                </a:lnTo>
                <a:lnTo>
                  <a:pt x="574" y="703"/>
                </a:lnTo>
                <a:lnTo>
                  <a:pt x="572" y="702"/>
                </a:lnTo>
                <a:lnTo>
                  <a:pt x="571" y="702"/>
                </a:lnTo>
                <a:lnTo>
                  <a:pt x="569" y="700"/>
                </a:lnTo>
                <a:lnTo>
                  <a:pt x="567" y="700"/>
                </a:lnTo>
                <a:lnTo>
                  <a:pt x="566" y="699"/>
                </a:lnTo>
                <a:lnTo>
                  <a:pt x="564" y="699"/>
                </a:lnTo>
                <a:lnTo>
                  <a:pt x="563" y="698"/>
                </a:lnTo>
                <a:lnTo>
                  <a:pt x="561" y="698"/>
                </a:lnTo>
                <a:lnTo>
                  <a:pt x="560" y="697"/>
                </a:lnTo>
                <a:lnTo>
                  <a:pt x="558" y="697"/>
                </a:lnTo>
                <a:lnTo>
                  <a:pt x="556" y="697"/>
                </a:lnTo>
                <a:lnTo>
                  <a:pt x="555" y="695"/>
                </a:lnTo>
                <a:lnTo>
                  <a:pt x="554" y="695"/>
                </a:lnTo>
                <a:lnTo>
                  <a:pt x="553" y="694"/>
                </a:lnTo>
                <a:lnTo>
                  <a:pt x="551" y="694"/>
                </a:lnTo>
                <a:lnTo>
                  <a:pt x="549" y="694"/>
                </a:lnTo>
                <a:lnTo>
                  <a:pt x="548" y="695"/>
                </a:lnTo>
                <a:lnTo>
                  <a:pt x="547" y="698"/>
                </a:lnTo>
                <a:lnTo>
                  <a:pt x="548" y="695"/>
                </a:lnTo>
                <a:lnTo>
                  <a:pt x="547" y="695"/>
                </a:lnTo>
                <a:lnTo>
                  <a:pt x="547" y="694"/>
                </a:lnTo>
                <a:lnTo>
                  <a:pt x="545" y="693"/>
                </a:lnTo>
                <a:lnTo>
                  <a:pt x="544" y="692"/>
                </a:lnTo>
                <a:lnTo>
                  <a:pt x="543" y="690"/>
                </a:lnTo>
                <a:lnTo>
                  <a:pt x="542" y="690"/>
                </a:lnTo>
                <a:lnTo>
                  <a:pt x="540" y="690"/>
                </a:lnTo>
                <a:lnTo>
                  <a:pt x="538" y="692"/>
                </a:lnTo>
                <a:lnTo>
                  <a:pt x="537" y="692"/>
                </a:lnTo>
                <a:lnTo>
                  <a:pt x="535" y="692"/>
                </a:lnTo>
                <a:lnTo>
                  <a:pt x="534" y="692"/>
                </a:lnTo>
                <a:lnTo>
                  <a:pt x="532" y="692"/>
                </a:lnTo>
                <a:lnTo>
                  <a:pt x="531" y="692"/>
                </a:lnTo>
                <a:lnTo>
                  <a:pt x="529" y="692"/>
                </a:lnTo>
                <a:lnTo>
                  <a:pt x="527" y="692"/>
                </a:lnTo>
                <a:lnTo>
                  <a:pt x="526" y="692"/>
                </a:lnTo>
                <a:lnTo>
                  <a:pt x="524" y="692"/>
                </a:lnTo>
                <a:lnTo>
                  <a:pt x="522" y="692"/>
                </a:lnTo>
                <a:lnTo>
                  <a:pt x="521" y="692"/>
                </a:lnTo>
                <a:lnTo>
                  <a:pt x="519" y="692"/>
                </a:lnTo>
                <a:lnTo>
                  <a:pt x="517" y="692"/>
                </a:lnTo>
                <a:lnTo>
                  <a:pt x="516" y="692"/>
                </a:lnTo>
                <a:lnTo>
                  <a:pt x="515" y="692"/>
                </a:lnTo>
                <a:lnTo>
                  <a:pt x="513" y="692"/>
                </a:lnTo>
                <a:lnTo>
                  <a:pt x="511" y="692"/>
                </a:lnTo>
                <a:lnTo>
                  <a:pt x="510" y="692"/>
                </a:lnTo>
                <a:lnTo>
                  <a:pt x="508" y="692"/>
                </a:lnTo>
                <a:lnTo>
                  <a:pt x="507" y="692"/>
                </a:lnTo>
                <a:lnTo>
                  <a:pt x="505" y="692"/>
                </a:lnTo>
                <a:lnTo>
                  <a:pt x="503" y="692"/>
                </a:lnTo>
                <a:lnTo>
                  <a:pt x="502" y="692"/>
                </a:lnTo>
                <a:lnTo>
                  <a:pt x="500" y="692"/>
                </a:lnTo>
                <a:lnTo>
                  <a:pt x="499" y="690"/>
                </a:lnTo>
                <a:lnTo>
                  <a:pt x="497" y="690"/>
                </a:lnTo>
                <a:lnTo>
                  <a:pt x="496" y="690"/>
                </a:lnTo>
                <a:lnTo>
                  <a:pt x="495" y="690"/>
                </a:lnTo>
                <a:lnTo>
                  <a:pt x="492" y="690"/>
                </a:lnTo>
                <a:lnTo>
                  <a:pt x="491" y="689"/>
                </a:lnTo>
                <a:lnTo>
                  <a:pt x="490" y="689"/>
                </a:lnTo>
                <a:lnTo>
                  <a:pt x="487" y="689"/>
                </a:lnTo>
                <a:lnTo>
                  <a:pt x="484" y="687"/>
                </a:lnTo>
                <a:lnTo>
                  <a:pt x="483" y="687"/>
                </a:lnTo>
                <a:lnTo>
                  <a:pt x="480" y="687"/>
                </a:lnTo>
                <a:lnTo>
                  <a:pt x="479" y="686"/>
                </a:lnTo>
                <a:lnTo>
                  <a:pt x="478" y="686"/>
                </a:lnTo>
                <a:lnTo>
                  <a:pt x="478" y="684"/>
                </a:lnTo>
                <a:lnTo>
                  <a:pt x="476" y="684"/>
                </a:lnTo>
                <a:lnTo>
                  <a:pt x="475" y="683"/>
                </a:lnTo>
                <a:lnTo>
                  <a:pt x="474" y="683"/>
                </a:lnTo>
                <a:lnTo>
                  <a:pt x="473" y="683"/>
                </a:lnTo>
                <a:lnTo>
                  <a:pt x="457" y="695"/>
                </a:lnTo>
                <a:lnTo>
                  <a:pt x="457" y="697"/>
                </a:lnTo>
                <a:lnTo>
                  <a:pt x="457" y="698"/>
                </a:lnTo>
                <a:lnTo>
                  <a:pt x="457" y="699"/>
                </a:lnTo>
                <a:lnTo>
                  <a:pt x="457" y="700"/>
                </a:lnTo>
                <a:lnTo>
                  <a:pt x="455" y="700"/>
                </a:lnTo>
                <a:lnTo>
                  <a:pt x="454" y="702"/>
                </a:lnTo>
                <a:lnTo>
                  <a:pt x="442" y="711"/>
                </a:lnTo>
                <a:lnTo>
                  <a:pt x="427" y="721"/>
                </a:lnTo>
                <a:lnTo>
                  <a:pt x="425" y="724"/>
                </a:lnTo>
                <a:lnTo>
                  <a:pt x="425" y="725"/>
                </a:lnTo>
                <a:lnTo>
                  <a:pt x="423" y="725"/>
                </a:lnTo>
                <a:lnTo>
                  <a:pt x="423" y="726"/>
                </a:lnTo>
                <a:lnTo>
                  <a:pt x="422" y="726"/>
                </a:lnTo>
                <a:lnTo>
                  <a:pt x="422" y="727"/>
                </a:lnTo>
                <a:lnTo>
                  <a:pt x="417" y="732"/>
                </a:lnTo>
                <a:lnTo>
                  <a:pt x="419" y="734"/>
                </a:lnTo>
                <a:lnTo>
                  <a:pt x="415" y="735"/>
                </a:lnTo>
                <a:lnTo>
                  <a:pt x="414" y="732"/>
                </a:lnTo>
                <a:lnTo>
                  <a:pt x="415" y="731"/>
                </a:lnTo>
                <a:lnTo>
                  <a:pt x="406" y="721"/>
                </a:lnTo>
                <a:lnTo>
                  <a:pt x="421" y="710"/>
                </a:lnTo>
                <a:lnTo>
                  <a:pt x="416" y="703"/>
                </a:lnTo>
                <a:lnTo>
                  <a:pt x="420" y="700"/>
                </a:lnTo>
                <a:lnTo>
                  <a:pt x="425" y="708"/>
                </a:lnTo>
                <a:lnTo>
                  <a:pt x="438" y="697"/>
                </a:lnTo>
                <a:lnTo>
                  <a:pt x="433" y="693"/>
                </a:lnTo>
                <a:lnTo>
                  <a:pt x="436" y="692"/>
                </a:lnTo>
                <a:lnTo>
                  <a:pt x="442" y="695"/>
                </a:lnTo>
                <a:lnTo>
                  <a:pt x="448" y="690"/>
                </a:lnTo>
                <a:lnTo>
                  <a:pt x="443" y="686"/>
                </a:lnTo>
                <a:lnTo>
                  <a:pt x="444" y="686"/>
                </a:lnTo>
                <a:lnTo>
                  <a:pt x="449" y="689"/>
                </a:lnTo>
                <a:lnTo>
                  <a:pt x="451" y="688"/>
                </a:lnTo>
                <a:lnTo>
                  <a:pt x="451" y="687"/>
                </a:lnTo>
                <a:lnTo>
                  <a:pt x="447" y="683"/>
                </a:lnTo>
                <a:lnTo>
                  <a:pt x="449" y="682"/>
                </a:lnTo>
                <a:lnTo>
                  <a:pt x="457" y="684"/>
                </a:lnTo>
                <a:lnTo>
                  <a:pt x="457" y="682"/>
                </a:lnTo>
                <a:lnTo>
                  <a:pt x="458" y="683"/>
                </a:lnTo>
                <a:lnTo>
                  <a:pt x="465" y="673"/>
                </a:lnTo>
                <a:lnTo>
                  <a:pt x="460" y="670"/>
                </a:lnTo>
                <a:lnTo>
                  <a:pt x="457" y="673"/>
                </a:lnTo>
                <a:lnTo>
                  <a:pt x="459" y="668"/>
                </a:lnTo>
                <a:lnTo>
                  <a:pt x="457" y="667"/>
                </a:lnTo>
                <a:lnTo>
                  <a:pt x="454" y="671"/>
                </a:lnTo>
                <a:lnTo>
                  <a:pt x="457" y="667"/>
                </a:lnTo>
                <a:lnTo>
                  <a:pt x="454" y="665"/>
                </a:lnTo>
                <a:lnTo>
                  <a:pt x="451" y="670"/>
                </a:lnTo>
                <a:lnTo>
                  <a:pt x="451" y="668"/>
                </a:lnTo>
                <a:lnTo>
                  <a:pt x="453" y="663"/>
                </a:lnTo>
                <a:lnTo>
                  <a:pt x="449" y="661"/>
                </a:lnTo>
                <a:lnTo>
                  <a:pt x="447" y="666"/>
                </a:lnTo>
                <a:lnTo>
                  <a:pt x="446" y="678"/>
                </a:lnTo>
                <a:lnTo>
                  <a:pt x="439" y="683"/>
                </a:lnTo>
                <a:lnTo>
                  <a:pt x="439" y="682"/>
                </a:lnTo>
                <a:lnTo>
                  <a:pt x="443" y="678"/>
                </a:lnTo>
                <a:lnTo>
                  <a:pt x="439" y="676"/>
                </a:lnTo>
                <a:lnTo>
                  <a:pt x="437" y="679"/>
                </a:lnTo>
                <a:lnTo>
                  <a:pt x="436" y="678"/>
                </a:lnTo>
                <a:lnTo>
                  <a:pt x="433" y="679"/>
                </a:lnTo>
                <a:lnTo>
                  <a:pt x="430" y="674"/>
                </a:lnTo>
                <a:lnTo>
                  <a:pt x="432" y="673"/>
                </a:lnTo>
                <a:lnTo>
                  <a:pt x="433" y="672"/>
                </a:lnTo>
                <a:lnTo>
                  <a:pt x="435" y="673"/>
                </a:lnTo>
                <a:lnTo>
                  <a:pt x="435" y="672"/>
                </a:lnTo>
                <a:lnTo>
                  <a:pt x="433" y="671"/>
                </a:lnTo>
                <a:lnTo>
                  <a:pt x="435" y="671"/>
                </a:lnTo>
                <a:lnTo>
                  <a:pt x="436" y="672"/>
                </a:lnTo>
                <a:lnTo>
                  <a:pt x="435" y="670"/>
                </a:lnTo>
                <a:lnTo>
                  <a:pt x="437" y="672"/>
                </a:lnTo>
                <a:lnTo>
                  <a:pt x="437" y="671"/>
                </a:lnTo>
                <a:lnTo>
                  <a:pt x="436" y="670"/>
                </a:lnTo>
                <a:lnTo>
                  <a:pt x="438" y="671"/>
                </a:lnTo>
                <a:lnTo>
                  <a:pt x="437" y="668"/>
                </a:lnTo>
                <a:lnTo>
                  <a:pt x="435" y="665"/>
                </a:lnTo>
                <a:lnTo>
                  <a:pt x="433" y="666"/>
                </a:lnTo>
                <a:lnTo>
                  <a:pt x="435" y="668"/>
                </a:lnTo>
                <a:lnTo>
                  <a:pt x="433" y="666"/>
                </a:lnTo>
                <a:lnTo>
                  <a:pt x="431" y="666"/>
                </a:lnTo>
                <a:lnTo>
                  <a:pt x="431" y="667"/>
                </a:lnTo>
                <a:lnTo>
                  <a:pt x="432" y="670"/>
                </a:lnTo>
                <a:lnTo>
                  <a:pt x="431" y="667"/>
                </a:lnTo>
                <a:lnTo>
                  <a:pt x="428" y="668"/>
                </a:lnTo>
                <a:lnTo>
                  <a:pt x="430" y="671"/>
                </a:lnTo>
                <a:lnTo>
                  <a:pt x="430" y="672"/>
                </a:lnTo>
                <a:lnTo>
                  <a:pt x="428" y="668"/>
                </a:lnTo>
                <a:lnTo>
                  <a:pt x="425" y="670"/>
                </a:lnTo>
                <a:lnTo>
                  <a:pt x="428" y="673"/>
                </a:lnTo>
                <a:lnTo>
                  <a:pt x="425" y="670"/>
                </a:lnTo>
                <a:lnTo>
                  <a:pt x="421" y="671"/>
                </a:lnTo>
                <a:lnTo>
                  <a:pt x="421" y="672"/>
                </a:lnTo>
                <a:lnTo>
                  <a:pt x="427" y="678"/>
                </a:lnTo>
                <a:lnTo>
                  <a:pt x="427" y="679"/>
                </a:lnTo>
                <a:lnTo>
                  <a:pt x="421" y="672"/>
                </a:lnTo>
                <a:lnTo>
                  <a:pt x="420" y="672"/>
                </a:lnTo>
                <a:lnTo>
                  <a:pt x="416" y="676"/>
                </a:lnTo>
                <a:lnTo>
                  <a:pt x="423" y="683"/>
                </a:lnTo>
                <a:lnTo>
                  <a:pt x="416" y="676"/>
                </a:lnTo>
                <a:lnTo>
                  <a:pt x="414" y="677"/>
                </a:lnTo>
                <a:lnTo>
                  <a:pt x="421" y="686"/>
                </a:lnTo>
                <a:lnTo>
                  <a:pt x="414" y="678"/>
                </a:lnTo>
                <a:lnTo>
                  <a:pt x="410" y="681"/>
                </a:lnTo>
                <a:lnTo>
                  <a:pt x="417" y="688"/>
                </a:lnTo>
                <a:lnTo>
                  <a:pt x="417" y="689"/>
                </a:lnTo>
                <a:lnTo>
                  <a:pt x="410" y="681"/>
                </a:lnTo>
                <a:lnTo>
                  <a:pt x="404" y="687"/>
                </a:lnTo>
                <a:lnTo>
                  <a:pt x="406" y="689"/>
                </a:lnTo>
                <a:lnTo>
                  <a:pt x="410" y="686"/>
                </a:lnTo>
                <a:lnTo>
                  <a:pt x="406" y="689"/>
                </a:lnTo>
                <a:lnTo>
                  <a:pt x="409" y="692"/>
                </a:lnTo>
                <a:lnTo>
                  <a:pt x="412" y="688"/>
                </a:lnTo>
                <a:lnTo>
                  <a:pt x="409" y="692"/>
                </a:lnTo>
                <a:lnTo>
                  <a:pt x="410" y="694"/>
                </a:lnTo>
                <a:lnTo>
                  <a:pt x="415" y="690"/>
                </a:lnTo>
                <a:lnTo>
                  <a:pt x="410" y="695"/>
                </a:lnTo>
                <a:lnTo>
                  <a:pt x="403" y="686"/>
                </a:lnTo>
                <a:lnTo>
                  <a:pt x="401" y="687"/>
                </a:lnTo>
                <a:lnTo>
                  <a:pt x="400" y="687"/>
                </a:lnTo>
                <a:lnTo>
                  <a:pt x="404" y="684"/>
                </a:lnTo>
                <a:lnTo>
                  <a:pt x="409" y="681"/>
                </a:lnTo>
                <a:lnTo>
                  <a:pt x="406" y="676"/>
                </a:lnTo>
                <a:lnTo>
                  <a:pt x="410" y="679"/>
                </a:lnTo>
                <a:lnTo>
                  <a:pt x="414" y="677"/>
                </a:lnTo>
                <a:lnTo>
                  <a:pt x="411" y="673"/>
                </a:lnTo>
                <a:lnTo>
                  <a:pt x="414" y="677"/>
                </a:lnTo>
                <a:lnTo>
                  <a:pt x="417" y="673"/>
                </a:lnTo>
                <a:lnTo>
                  <a:pt x="415" y="672"/>
                </a:lnTo>
                <a:lnTo>
                  <a:pt x="416" y="671"/>
                </a:lnTo>
                <a:lnTo>
                  <a:pt x="417" y="673"/>
                </a:lnTo>
                <a:lnTo>
                  <a:pt x="420" y="671"/>
                </a:lnTo>
                <a:lnTo>
                  <a:pt x="419" y="670"/>
                </a:lnTo>
                <a:lnTo>
                  <a:pt x="420" y="671"/>
                </a:lnTo>
                <a:lnTo>
                  <a:pt x="430" y="666"/>
                </a:lnTo>
                <a:lnTo>
                  <a:pt x="431" y="666"/>
                </a:lnTo>
                <a:lnTo>
                  <a:pt x="432" y="666"/>
                </a:lnTo>
                <a:lnTo>
                  <a:pt x="436" y="663"/>
                </a:lnTo>
                <a:lnTo>
                  <a:pt x="435" y="662"/>
                </a:lnTo>
                <a:lnTo>
                  <a:pt x="427" y="663"/>
                </a:lnTo>
                <a:lnTo>
                  <a:pt x="427" y="665"/>
                </a:lnTo>
                <a:lnTo>
                  <a:pt x="423" y="667"/>
                </a:lnTo>
                <a:lnTo>
                  <a:pt x="422" y="666"/>
                </a:lnTo>
                <a:lnTo>
                  <a:pt x="427" y="665"/>
                </a:lnTo>
                <a:lnTo>
                  <a:pt x="427" y="663"/>
                </a:lnTo>
                <a:lnTo>
                  <a:pt x="420" y="665"/>
                </a:lnTo>
                <a:lnTo>
                  <a:pt x="412" y="667"/>
                </a:lnTo>
                <a:lnTo>
                  <a:pt x="411" y="666"/>
                </a:lnTo>
                <a:lnTo>
                  <a:pt x="410" y="666"/>
                </a:lnTo>
                <a:lnTo>
                  <a:pt x="410" y="668"/>
                </a:lnTo>
                <a:lnTo>
                  <a:pt x="401" y="672"/>
                </a:lnTo>
                <a:lnTo>
                  <a:pt x="401" y="671"/>
                </a:lnTo>
                <a:lnTo>
                  <a:pt x="403" y="671"/>
                </a:lnTo>
                <a:lnTo>
                  <a:pt x="409" y="668"/>
                </a:lnTo>
                <a:lnTo>
                  <a:pt x="409" y="666"/>
                </a:lnTo>
                <a:lnTo>
                  <a:pt x="406" y="667"/>
                </a:lnTo>
                <a:lnTo>
                  <a:pt x="404" y="667"/>
                </a:lnTo>
                <a:lnTo>
                  <a:pt x="400" y="668"/>
                </a:lnTo>
                <a:lnTo>
                  <a:pt x="401" y="668"/>
                </a:lnTo>
                <a:lnTo>
                  <a:pt x="399" y="668"/>
                </a:lnTo>
                <a:lnTo>
                  <a:pt x="398" y="670"/>
                </a:lnTo>
                <a:lnTo>
                  <a:pt x="395" y="671"/>
                </a:lnTo>
                <a:lnTo>
                  <a:pt x="396" y="672"/>
                </a:lnTo>
                <a:lnTo>
                  <a:pt x="398" y="672"/>
                </a:lnTo>
                <a:lnTo>
                  <a:pt x="396" y="673"/>
                </a:lnTo>
                <a:lnTo>
                  <a:pt x="396" y="672"/>
                </a:lnTo>
                <a:lnTo>
                  <a:pt x="395" y="671"/>
                </a:lnTo>
                <a:lnTo>
                  <a:pt x="394" y="672"/>
                </a:lnTo>
                <a:lnTo>
                  <a:pt x="393" y="673"/>
                </a:lnTo>
                <a:lnTo>
                  <a:pt x="391" y="674"/>
                </a:lnTo>
                <a:lnTo>
                  <a:pt x="390" y="676"/>
                </a:lnTo>
                <a:lnTo>
                  <a:pt x="389" y="677"/>
                </a:lnTo>
                <a:lnTo>
                  <a:pt x="389" y="678"/>
                </a:lnTo>
                <a:lnTo>
                  <a:pt x="390" y="679"/>
                </a:lnTo>
                <a:lnTo>
                  <a:pt x="391" y="681"/>
                </a:lnTo>
                <a:lnTo>
                  <a:pt x="394" y="682"/>
                </a:lnTo>
                <a:lnTo>
                  <a:pt x="391" y="686"/>
                </a:lnTo>
                <a:lnTo>
                  <a:pt x="389" y="688"/>
                </a:lnTo>
                <a:lnTo>
                  <a:pt x="388" y="686"/>
                </a:lnTo>
                <a:lnTo>
                  <a:pt x="388" y="687"/>
                </a:lnTo>
                <a:lnTo>
                  <a:pt x="387" y="686"/>
                </a:lnTo>
                <a:lnTo>
                  <a:pt x="385" y="686"/>
                </a:lnTo>
                <a:lnTo>
                  <a:pt x="385" y="684"/>
                </a:lnTo>
                <a:lnTo>
                  <a:pt x="384" y="684"/>
                </a:lnTo>
                <a:lnTo>
                  <a:pt x="383" y="687"/>
                </a:lnTo>
                <a:lnTo>
                  <a:pt x="382" y="689"/>
                </a:lnTo>
                <a:lnTo>
                  <a:pt x="388" y="692"/>
                </a:lnTo>
                <a:lnTo>
                  <a:pt x="382" y="689"/>
                </a:lnTo>
                <a:lnTo>
                  <a:pt x="378" y="705"/>
                </a:lnTo>
                <a:lnTo>
                  <a:pt x="377" y="714"/>
                </a:lnTo>
                <a:lnTo>
                  <a:pt x="388" y="715"/>
                </a:lnTo>
                <a:lnTo>
                  <a:pt x="389" y="714"/>
                </a:lnTo>
                <a:lnTo>
                  <a:pt x="388" y="718"/>
                </a:lnTo>
                <a:lnTo>
                  <a:pt x="388" y="716"/>
                </a:lnTo>
                <a:lnTo>
                  <a:pt x="377" y="714"/>
                </a:lnTo>
                <a:lnTo>
                  <a:pt x="375" y="720"/>
                </a:lnTo>
                <a:lnTo>
                  <a:pt x="384" y="721"/>
                </a:lnTo>
                <a:lnTo>
                  <a:pt x="384" y="719"/>
                </a:lnTo>
                <a:lnTo>
                  <a:pt x="384" y="722"/>
                </a:lnTo>
                <a:lnTo>
                  <a:pt x="383" y="722"/>
                </a:lnTo>
                <a:lnTo>
                  <a:pt x="384" y="721"/>
                </a:lnTo>
                <a:lnTo>
                  <a:pt x="375" y="720"/>
                </a:lnTo>
                <a:lnTo>
                  <a:pt x="373" y="732"/>
                </a:lnTo>
                <a:lnTo>
                  <a:pt x="387" y="734"/>
                </a:lnTo>
                <a:lnTo>
                  <a:pt x="388" y="730"/>
                </a:lnTo>
                <a:lnTo>
                  <a:pt x="389" y="731"/>
                </a:lnTo>
                <a:lnTo>
                  <a:pt x="389" y="735"/>
                </a:lnTo>
                <a:lnTo>
                  <a:pt x="390" y="753"/>
                </a:lnTo>
                <a:lnTo>
                  <a:pt x="391" y="753"/>
                </a:lnTo>
                <a:lnTo>
                  <a:pt x="390" y="753"/>
                </a:lnTo>
                <a:lnTo>
                  <a:pt x="388" y="736"/>
                </a:lnTo>
                <a:lnTo>
                  <a:pt x="387" y="736"/>
                </a:lnTo>
                <a:lnTo>
                  <a:pt x="387" y="735"/>
                </a:lnTo>
                <a:lnTo>
                  <a:pt x="373" y="734"/>
                </a:lnTo>
                <a:lnTo>
                  <a:pt x="373" y="738"/>
                </a:lnTo>
                <a:lnTo>
                  <a:pt x="382" y="740"/>
                </a:lnTo>
                <a:lnTo>
                  <a:pt x="382" y="738"/>
                </a:lnTo>
                <a:lnTo>
                  <a:pt x="383" y="738"/>
                </a:lnTo>
                <a:lnTo>
                  <a:pt x="383" y="741"/>
                </a:lnTo>
                <a:lnTo>
                  <a:pt x="382" y="741"/>
                </a:lnTo>
                <a:lnTo>
                  <a:pt x="382" y="740"/>
                </a:lnTo>
                <a:lnTo>
                  <a:pt x="373" y="738"/>
                </a:lnTo>
                <a:lnTo>
                  <a:pt x="373" y="742"/>
                </a:lnTo>
                <a:lnTo>
                  <a:pt x="373" y="743"/>
                </a:lnTo>
                <a:lnTo>
                  <a:pt x="382" y="745"/>
                </a:lnTo>
                <a:lnTo>
                  <a:pt x="382" y="743"/>
                </a:lnTo>
                <a:lnTo>
                  <a:pt x="382" y="746"/>
                </a:lnTo>
                <a:lnTo>
                  <a:pt x="380" y="745"/>
                </a:lnTo>
                <a:lnTo>
                  <a:pt x="372" y="745"/>
                </a:lnTo>
                <a:lnTo>
                  <a:pt x="372" y="746"/>
                </a:lnTo>
                <a:lnTo>
                  <a:pt x="372" y="747"/>
                </a:lnTo>
                <a:lnTo>
                  <a:pt x="369" y="752"/>
                </a:lnTo>
                <a:lnTo>
                  <a:pt x="368" y="753"/>
                </a:lnTo>
                <a:lnTo>
                  <a:pt x="382" y="753"/>
                </a:lnTo>
                <a:lnTo>
                  <a:pt x="382" y="750"/>
                </a:lnTo>
                <a:lnTo>
                  <a:pt x="383" y="750"/>
                </a:lnTo>
                <a:lnTo>
                  <a:pt x="383" y="751"/>
                </a:lnTo>
                <a:lnTo>
                  <a:pt x="383" y="761"/>
                </a:lnTo>
                <a:lnTo>
                  <a:pt x="383" y="762"/>
                </a:lnTo>
                <a:lnTo>
                  <a:pt x="382" y="754"/>
                </a:lnTo>
                <a:lnTo>
                  <a:pt x="368" y="754"/>
                </a:lnTo>
                <a:lnTo>
                  <a:pt x="367" y="759"/>
                </a:lnTo>
                <a:lnTo>
                  <a:pt x="369" y="761"/>
                </a:lnTo>
                <a:lnTo>
                  <a:pt x="367" y="759"/>
                </a:lnTo>
                <a:lnTo>
                  <a:pt x="366" y="763"/>
                </a:lnTo>
                <a:lnTo>
                  <a:pt x="369" y="764"/>
                </a:lnTo>
                <a:lnTo>
                  <a:pt x="368" y="764"/>
                </a:lnTo>
                <a:lnTo>
                  <a:pt x="366" y="763"/>
                </a:lnTo>
                <a:lnTo>
                  <a:pt x="364" y="766"/>
                </a:lnTo>
                <a:lnTo>
                  <a:pt x="368" y="767"/>
                </a:lnTo>
                <a:lnTo>
                  <a:pt x="364" y="766"/>
                </a:lnTo>
                <a:lnTo>
                  <a:pt x="363" y="768"/>
                </a:lnTo>
                <a:lnTo>
                  <a:pt x="367" y="769"/>
                </a:lnTo>
                <a:lnTo>
                  <a:pt x="367" y="770"/>
                </a:lnTo>
                <a:lnTo>
                  <a:pt x="363" y="769"/>
                </a:lnTo>
                <a:lnTo>
                  <a:pt x="362" y="770"/>
                </a:lnTo>
                <a:lnTo>
                  <a:pt x="366" y="772"/>
                </a:lnTo>
                <a:lnTo>
                  <a:pt x="362" y="770"/>
                </a:lnTo>
                <a:lnTo>
                  <a:pt x="362" y="773"/>
                </a:lnTo>
                <a:lnTo>
                  <a:pt x="371" y="775"/>
                </a:lnTo>
                <a:lnTo>
                  <a:pt x="371" y="774"/>
                </a:lnTo>
                <a:lnTo>
                  <a:pt x="367" y="773"/>
                </a:lnTo>
                <a:lnTo>
                  <a:pt x="368" y="773"/>
                </a:lnTo>
                <a:lnTo>
                  <a:pt x="371" y="774"/>
                </a:lnTo>
                <a:lnTo>
                  <a:pt x="372" y="770"/>
                </a:lnTo>
                <a:lnTo>
                  <a:pt x="368" y="769"/>
                </a:lnTo>
                <a:lnTo>
                  <a:pt x="372" y="770"/>
                </a:lnTo>
                <a:lnTo>
                  <a:pt x="374" y="767"/>
                </a:lnTo>
                <a:lnTo>
                  <a:pt x="371" y="766"/>
                </a:lnTo>
                <a:lnTo>
                  <a:pt x="374" y="767"/>
                </a:lnTo>
                <a:lnTo>
                  <a:pt x="375" y="762"/>
                </a:lnTo>
                <a:lnTo>
                  <a:pt x="372" y="761"/>
                </a:lnTo>
                <a:lnTo>
                  <a:pt x="375" y="762"/>
                </a:lnTo>
                <a:lnTo>
                  <a:pt x="377" y="761"/>
                </a:lnTo>
                <a:lnTo>
                  <a:pt x="373" y="770"/>
                </a:lnTo>
                <a:lnTo>
                  <a:pt x="373" y="772"/>
                </a:lnTo>
                <a:lnTo>
                  <a:pt x="373" y="774"/>
                </a:lnTo>
                <a:lnTo>
                  <a:pt x="389" y="773"/>
                </a:lnTo>
                <a:lnTo>
                  <a:pt x="389" y="780"/>
                </a:lnTo>
                <a:lnTo>
                  <a:pt x="407" y="779"/>
                </a:lnTo>
                <a:lnTo>
                  <a:pt x="407" y="782"/>
                </a:lnTo>
                <a:lnTo>
                  <a:pt x="382" y="783"/>
                </a:lnTo>
                <a:lnTo>
                  <a:pt x="382" y="784"/>
                </a:lnTo>
                <a:lnTo>
                  <a:pt x="379" y="785"/>
                </a:lnTo>
                <a:lnTo>
                  <a:pt x="379" y="784"/>
                </a:lnTo>
                <a:lnTo>
                  <a:pt x="363" y="802"/>
                </a:lnTo>
                <a:lnTo>
                  <a:pt x="364" y="802"/>
                </a:lnTo>
                <a:lnTo>
                  <a:pt x="363" y="804"/>
                </a:lnTo>
                <a:lnTo>
                  <a:pt x="362" y="805"/>
                </a:lnTo>
                <a:lnTo>
                  <a:pt x="353" y="806"/>
                </a:lnTo>
                <a:lnTo>
                  <a:pt x="348" y="806"/>
                </a:lnTo>
                <a:lnTo>
                  <a:pt x="345" y="805"/>
                </a:lnTo>
                <a:lnTo>
                  <a:pt x="342" y="805"/>
                </a:lnTo>
                <a:lnTo>
                  <a:pt x="339" y="804"/>
                </a:lnTo>
                <a:lnTo>
                  <a:pt x="339" y="807"/>
                </a:lnTo>
                <a:lnTo>
                  <a:pt x="339" y="811"/>
                </a:lnTo>
                <a:lnTo>
                  <a:pt x="352" y="811"/>
                </a:lnTo>
                <a:lnTo>
                  <a:pt x="368" y="817"/>
                </a:lnTo>
                <a:lnTo>
                  <a:pt x="371" y="836"/>
                </a:lnTo>
                <a:lnTo>
                  <a:pt x="410" y="835"/>
                </a:lnTo>
                <a:lnTo>
                  <a:pt x="423" y="820"/>
                </a:lnTo>
                <a:lnTo>
                  <a:pt x="432" y="810"/>
                </a:lnTo>
                <a:lnTo>
                  <a:pt x="443" y="799"/>
                </a:lnTo>
                <a:lnTo>
                  <a:pt x="444" y="799"/>
                </a:lnTo>
                <a:lnTo>
                  <a:pt x="447" y="796"/>
                </a:lnTo>
                <a:lnTo>
                  <a:pt x="447" y="795"/>
                </a:lnTo>
                <a:lnTo>
                  <a:pt x="446" y="795"/>
                </a:lnTo>
                <a:lnTo>
                  <a:pt x="446" y="794"/>
                </a:lnTo>
                <a:lnTo>
                  <a:pt x="447" y="794"/>
                </a:lnTo>
                <a:lnTo>
                  <a:pt x="446" y="791"/>
                </a:lnTo>
                <a:lnTo>
                  <a:pt x="444" y="791"/>
                </a:lnTo>
                <a:lnTo>
                  <a:pt x="444" y="793"/>
                </a:lnTo>
                <a:lnTo>
                  <a:pt x="443" y="793"/>
                </a:lnTo>
                <a:lnTo>
                  <a:pt x="443" y="791"/>
                </a:lnTo>
                <a:lnTo>
                  <a:pt x="443" y="793"/>
                </a:lnTo>
                <a:lnTo>
                  <a:pt x="442" y="793"/>
                </a:lnTo>
                <a:lnTo>
                  <a:pt x="442" y="788"/>
                </a:lnTo>
                <a:lnTo>
                  <a:pt x="443" y="788"/>
                </a:lnTo>
                <a:lnTo>
                  <a:pt x="443" y="790"/>
                </a:lnTo>
                <a:lnTo>
                  <a:pt x="443" y="789"/>
                </a:lnTo>
                <a:lnTo>
                  <a:pt x="443" y="788"/>
                </a:lnTo>
                <a:lnTo>
                  <a:pt x="444" y="788"/>
                </a:lnTo>
                <a:lnTo>
                  <a:pt x="444" y="789"/>
                </a:lnTo>
                <a:lnTo>
                  <a:pt x="444" y="790"/>
                </a:lnTo>
                <a:lnTo>
                  <a:pt x="446" y="790"/>
                </a:lnTo>
                <a:lnTo>
                  <a:pt x="446" y="789"/>
                </a:lnTo>
                <a:lnTo>
                  <a:pt x="446" y="786"/>
                </a:lnTo>
                <a:lnTo>
                  <a:pt x="446" y="785"/>
                </a:lnTo>
                <a:lnTo>
                  <a:pt x="446" y="784"/>
                </a:lnTo>
                <a:lnTo>
                  <a:pt x="443" y="783"/>
                </a:lnTo>
                <a:lnTo>
                  <a:pt x="443" y="782"/>
                </a:lnTo>
                <a:lnTo>
                  <a:pt x="443" y="780"/>
                </a:lnTo>
                <a:lnTo>
                  <a:pt x="444" y="780"/>
                </a:lnTo>
                <a:lnTo>
                  <a:pt x="446" y="780"/>
                </a:lnTo>
                <a:lnTo>
                  <a:pt x="447" y="780"/>
                </a:lnTo>
                <a:lnTo>
                  <a:pt x="447" y="782"/>
                </a:lnTo>
                <a:lnTo>
                  <a:pt x="448" y="783"/>
                </a:lnTo>
                <a:lnTo>
                  <a:pt x="448" y="795"/>
                </a:lnTo>
                <a:lnTo>
                  <a:pt x="448" y="796"/>
                </a:lnTo>
                <a:lnTo>
                  <a:pt x="448" y="798"/>
                </a:lnTo>
                <a:lnTo>
                  <a:pt x="447" y="799"/>
                </a:lnTo>
                <a:lnTo>
                  <a:pt x="416" y="831"/>
                </a:lnTo>
                <a:lnTo>
                  <a:pt x="412" y="837"/>
                </a:lnTo>
                <a:lnTo>
                  <a:pt x="411" y="838"/>
                </a:lnTo>
                <a:lnTo>
                  <a:pt x="410" y="838"/>
                </a:lnTo>
                <a:lnTo>
                  <a:pt x="401" y="838"/>
                </a:lnTo>
                <a:lnTo>
                  <a:pt x="391" y="839"/>
                </a:lnTo>
                <a:lnTo>
                  <a:pt x="382" y="839"/>
                </a:lnTo>
                <a:lnTo>
                  <a:pt x="369" y="841"/>
                </a:lnTo>
                <a:lnTo>
                  <a:pt x="368" y="841"/>
                </a:lnTo>
                <a:lnTo>
                  <a:pt x="367" y="841"/>
                </a:lnTo>
                <a:lnTo>
                  <a:pt x="366" y="841"/>
                </a:lnTo>
                <a:lnTo>
                  <a:pt x="366" y="842"/>
                </a:lnTo>
                <a:lnTo>
                  <a:pt x="364" y="842"/>
                </a:lnTo>
                <a:lnTo>
                  <a:pt x="363" y="842"/>
                </a:lnTo>
                <a:lnTo>
                  <a:pt x="363" y="843"/>
                </a:lnTo>
                <a:lnTo>
                  <a:pt x="362" y="843"/>
                </a:lnTo>
                <a:lnTo>
                  <a:pt x="362" y="844"/>
                </a:lnTo>
                <a:lnTo>
                  <a:pt x="361" y="844"/>
                </a:lnTo>
                <a:lnTo>
                  <a:pt x="359" y="844"/>
                </a:lnTo>
                <a:lnTo>
                  <a:pt x="358" y="844"/>
                </a:lnTo>
                <a:lnTo>
                  <a:pt x="357" y="844"/>
                </a:lnTo>
                <a:lnTo>
                  <a:pt x="356" y="843"/>
                </a:lnTo>
                <a:lnTo>
                  <a:pt x="355" y="843"/>
                </a:lnTo>
                <a:lnTo>
                  <a:pt x="355" y="842"/>
                </a:lnTo>
                <a:lnTo>
                  <a:pt x="353" y="842"/>
                </a:lnTo>
                <a:lnTo>
                  <a:pt x="352" y="842"/>
                </a:lnTo>
                <a:lnTo>
                  <a:pt x="351" y="842"/>
                </a:lnTo>
                <a:lnTo>
                  <a:pt x="350" y="842"/>
                </a:lnTo>
                <a:lnTo>
                  <a:pt x="350" y="843"/>
                </a:lnTo>
                <a:lnTo>
                  <a:pt x="348" y="843"/>
                </a:lnTo>
                <a:lnTo>
                  <a:pt x="347" y="843"/>
                </a:lnTo>
                <a:lnTo>
                  <a:pt x="346" y="843"/>
                </a:lnTo>
                <a:lnTo>
                  <a:pt x="346" y="844"/>
                </a:lnTo>
                <a:lnTo>
                  <a:pt x="345" y="844"/>
                </a:lnTo>
                <a:lnTo>
                  <a:pt x="343" y="846"/>
                </a:lnTo>
                <a:lnTo>
                  <a:pt x="343" y="844"/>
                </a:lnTo>
                <a:lnTo>
                  <a:pt x="342" y="844"/>
                </a:lnTo>
                <a:lnTo>
                  <a:pt x="341" y="844"/>
                </a:lnTo>
                <a:lnTo>
                  <a:pt x="340" y="844"/>
                </a:lnTo>
                <a:lnTo>
                  <a:pt x="340" y="843"/>
                </a:lnTo>
                <a:lnTo>
                  <a:pt x="339" y="843"/>
                </a:lnTo>
                <a:lnTo>
                  <a:pt x="337" y="844"/>
                </a:lnTo>
                <a:lnTo>
                  <a:pt x="336" y="844"/>
                </a:lnTo>
                <a:lnTo>
                  <a:pt x="336" y="846"/>
                </a:lnTo>
                <a:lnTo>
                  <a:pt x="335" y="846"/>
                </a:lnTo>
                <a:lnTo>
                  <a:pt x="335" y="844"/>
                </a:lnTo>
                <a:lnTo>
                  <a:pt x="335" y="843"/>
                </a:lnTo>
                <a:lnTo>
                  <a:pt x="334" y="843"/>
                </a:lnTo>
                <a:lnTo>
                  <a:pt x="334" y="842"/>
                </a:lnTo>
                <a:lnTo>
                  <a:pt x="332" y="841"/>
                </a:lnTo>
                <a:lnTo>
                  <a:pt x="332" y="839"/>
                </a:lnTo>
                <a:lnTo>
                  <a:pt x="334" y="839"/>
                </a:lnTo>
                <a:lnTo>
                  <a:pt x="332" y="839"/>
                </a:lnTo>
                <a:lnTo>
                  <a:pt x="332" y="838"/>
                </a:lnTo>
                <a:lnTo>
                  <a:pt x="331" y="838"/>
                </a:lnTo>
                <a:lnTo>
                  <a:pt x="330" y="838"/>
                </a:lnTo>
                <a:lnTo>
                  <a:pt x="330" y="837"/>
                </a:lnTo>
                <a:lnTo>
                  <a:pt x="329" y="837"/>
                </a:lnTo>
                <a:lnTo>
                  <a:pt x="328" y="837"/>
                </a:lnTo>
                <a:lnTo>
                  <a:pt x="326" y="837"/>
                </a:lnTo>
                <a:lnTo>
                  <a:pt x="326" y="836"/>
                </a:lnTo>
                <a:lnTo>
                  <a:pt x="326" y="835"/>
                </a:lnTo>
                <a:lnTo>
                  <a:pt x="326" y="833"/>
                </a:lnTo>
                <a:lnTo>
                  <a:pt x="325" y="832"/>
                </a:lnTo>
                <a:lnTo>
                  <a:pt x="324" y="832"/>
                </a:lnTo>
                <a:lnTo>
                  <a:pt x="323" y="832"/>
                </a:lnTo>
                <a:lnTo>
                  <a:pt x="321" y="832"/>
                </a:lnTo>
                <a:lnTo>
                  <a:pt x="320" y="832"/>
                </a:lnTo>
                <a:lnTo>
                  <a:pt x="320" y="831"/>
                </a:lnTo>
                <a:lnTo>
                  <a:pt x="319" y="831"/>
                </a:lnTo>
                <a:lnTo>
                  <a:pt x="319" y="830"/>
                </a:lnTo>
                <a:lnTo>
                  <a:pt x="318" y="830"/>
                </a:lnTo>
                <a:lnTo>
                  <a:pt x="318" y="828"/>
                </a:lnTo>
                <a:lnTo>
                  <a:pt x="316" y="828"/>
                </a:lnTo>
                <a:lnTo>
                  <a:pt x="316" y="827"/>
                </a:lnTo>
                <a:lnTo>
                  <a:pt x="316" y="826"/>
                </a:lnTo>
                <a:lnTo>
                  <a:pt x="316" y="825"/>
                </a:lnTo>
                <a:lnTo>
                  <a:pt x="315" y="825"/>
                </a:lnTo>
                <a:lnTo>
                  <a:pt x="315" y="823"/>
                </a:lnTo>
                <a:lnTo>
                  <a:pt x="314" y="822"/>
                </a:lnTo>
                <a:lnTo>
                  <a:pt x="315" y="822"/>
                </a:lnTo>
                <a:lnTo>
                  <a:pt x="314" y="821"/>
                </a:lnTo>
                <a:lnTo>
                  <a:pt x="313" y="821"/>
                </a:lnTo>
                <a:lnTo>
                  <a:pt x="312" y="821"/>
                </a:lnTo>
                <a:lnTo>
                  <a:pt x="312" y="820"/>
                </a:lnTo>
                <a:lnTo>
                  <a:pt x="312" y="818"/>
                </a:lnTo>
                <a:lnTo>
                  <a:pt x="313" y="818"/>
                </a:lnTo>
                <a:lnTo>
                  <a:pt x="314" y="818"/>
                </a:lnTo>
                <a:lnTo>
                  <a:pt x="313" y="817"/>
                </a:lnTo>
                <a:lnTo>
                  <a:pt x="312" y="817"/>
                </a:lnTo>
                <a:lnTo>
                  <a:pt x="310" y="817"/>
                </a:lnTo>
                <a:lnTo>
                  <a:pt x="309" y="818"/>
                </a:lnTo>
                <a:lnTo>
                  <a:pt x="308" y="818"/>
                </a:lnTo>
                <a:lnTo>
                  <a:pt x="307" y="818"/>
                </a:lnTo>
                <a:lnTo>
                  <a:pt x="305" y="818"/>
                </a:lnTo>
                <a:lnTo>
                  <a:pt x="304" y="817"/>
                </a:lnTo>
                <a:lnTo>
                  <a:pt x="304" y="816"/>
                </a:lnTo>
                <a:lnTo>
                  <a:pt x="304" y="815"/>
                </a:lnTo>
                <a:lnTo>
                  <a:pt x="303" y="815"/>
                </a:lnTo>
                <a:lnTo>
                  <a:pt x="302" y="815"/>
                </a:lnTo>
                <a:lnTo>
                  <a:pt x="302" y="816"/>
                </a:lnTo>
                <a:lnTo>
                  <a:pt x="300" y="816"/>
                </a:lnTo>
                <a:lnTo>
                  <a:pt x="299" y="817"/>
                </a:lnTo>
                <a:lnTo>
                  <a:pt x="299" y="816"/>
                </a:lnTo>
                <a:lnTo>
                  <a:pt x="300" y="816"/>
                </a:lnTo>
                <a:lnTo>
                  <a:pt x="300" y="815"/>
                </a:lnTo>
                <a:lnTo>
                  <a:pt x="299" y="815"/>
                </a:lnTo>
                <a:lnTo>
                  <a:pt x="298" y="816"/>
                </a:lnTo>
                <a:lnTo>
                  <a:pt x="297" y="816"/>
                </a:lnTo>
                <a:lnTo>
                  <a:pt x="297" y="817"/>
                </a:lnTo>
                <a:lnTo>
                  <a:pt x="296" y="817"/>
                </a:lnTo>
                <a:lnTo>
                  <a:pt x="296" y="816"/>
                </a:lnTo>
                <a:lnTo>
                  <a:pt x="294" y="816"/>
                </a:lnTo>
                <a:lnTo>
                  <a:pt x="293" y="816"/>
                </a:lnTo>
                <a:lnTo>
                  <a:pt x="293" y="815"/>
                </a:lnTo>
                <a:lnTo>
                  <a:pt x="292" y="815"/>
                </a:lnTo>
                <a:lnTo>
                  <a:pt x="292" y="814"/>
                </a:lnTo>
                <a:lnTo>
                  <a:pt x="291" y="814"/>
                </a:lnTo>
                <a:lnTo>
                  <a:pt x="291" y="815"/>
                </a:lnTo>
                <a:lnTo>
                  <a:pt x="291" y="816"/>
                </a:lnTo>
                <a:lnTo>
                  <a:pt x="289" y="816"/>
                </a:lnTo>
                <a:lnTo>
                  <a:pt x="289" y="815"/>
                </a:lnTo>
                <a:lnTo>
                  <a:pt x="288" y="815"/>
                </a:lnTo>
                <a:lnTo>
                  <a:pt x="287" y="815"/>
                </a:lnTo>
                <a:lnTo>
                  <a:pt x="287" y="814"/>
                </a:lnTo>
                <a:lnTo>
                  <a:pt x="287" y="812"/>
                </a:lnTo>
                <a:lnTo>
                  <a:pt x="287" y="811"/>
                </a:lnTo>
                <a:lnTo>
                  <a:pt x="286" y="810"/>
                </a:lnTo>
                <a:lnTo>
                  <a:pt x="284" y="810"/>
                </a:lnTo>
                <a:lnTo>
                  <a:pt x="284" y="809"/>
                </a:lnTo>
                <a:lnTo>
                  <a:pt x="283" y="807"/>
                </a:lnTo>
                <a:lnTo>
                  <a:pt x="282" y="807"/>
                </a:lnTo>
                <a:lnTo>
                  <a:pt x="282" y="806"/>
                </a:lnTo>
                <a:lnTo>
                  <a:pt x="282" y="805"/>
                </a:lnTo>
                <a:lnTo>
                  <a:pt x="281" y="805"/>
                </a:lnTo>
                <a:lnTo>
                  <a:pt x="280" y="805"/>
                </a:lnTo>
                <a:lnTo>
                  <a:pt x="280" y="804"/>
                </a:lnTo>
                <a:lnTo>
                  <a:pt x="278" y="804"/>
                </a:lnTo>
                <a:lnTo>
                  <a:pt x="278" y="805"/>
                </a:lnTo>
                <a:lnTo>
                  <a:pt x="278" y="806"/>
                </a:lnTo>
                <a:lnTo>
                  <a:pt x="277" y="806"/>
                </a:lnTo>
                <a:lnTo>
                  <a:pt x="278" y="806"/>
                </a:lnTo>
                <a:lnTo>
                  <a:pt x="277" y="806"/>
                </a:lnTo>
                <a:lnTo>
                  <a:pt x="276" y="806"/>
                </a:lnTo>
                <a:lnTo>
                  <a:pt x="276" y="805"/>
                </a:lnTo>
                <a:lnTo>
                  <a:pt x="275" y="805"/>
                </a:lnTo>
                <a:lnTo>
                  <a:pt x="275" y="804"/>
                </a:lnTo>
                <a:lnTo>
                  <a:pt x="275" y="802"/>
                </a:lnTo>
                <a:lnTo>
                  <a:pt x="273" y="802"/>
                </a:lnTo>
                <a:lnTo>
                  <a:pt x="272" y="801"/>
                </a:lnTo>
                <a:lnTo>
                  <a:pt x="272" y="800"/>
                </a:lnTo>
                <a:lnTo>
                  <a:pt x="271" y="800"/>
                </a:lnTo>
                <a:lnTo>
                  <a:pt x="271" y="799"/>
                </a:lnTo>
                <a:lnTo>
                  <a:pt x="270" y="799"/>
                </a:lnTo>
                <a:lnTo>
                  <a:pt x="268" y="799"/>
                </a:lnTo>
                <a:lnTo>
                  <a:pt x="267" y="799"/>
                </a:lnTo>
                <a:lnTo>
                  <a:pt x="266" y="799"/>
                </a:lnTo>
                <a:lnTo>
                  <a:pt x="265" y="799"/>
                </a:lnTo>
                <a:lnTo>
                  <a:pt x="264" y="799"/>
                </a:lnTo>
                <a:lnTo>
                  <a:pt x="262" y="799"/>
                </a:lnTo>
                <a:lnTo>
                  <a:pt x="261" y="799"/>
                </a:lnTo>
                <a:lnTo>
                  <a:pt x="260" y="799"/>
                </a:lnTo>
                <a:lnTo>
                  <a:pt x="259" y="799"/>
                </a:lnTo>
                <a:lnTo>
                  <a:pt x="257" y="799"/>
                </a:lnTo>
                <a:lnTo>
                  <a:pt x="256" y="799"/>
                </a:lnTo>
                <a:lnTo>
                  <a:pt x="255" y="799"/>
                </a:lnTo>
                <a:lnTo>
                  <a:pt x="254" y="800"/>
                </a:lnTo>
                <a:lnTo>
                  <a:pt x="252" y="800"/>
                </a:lnTo>
                <a:lnTo>
                  <a:pt x="252" y="801"/>
                </a:lnTo>
                <a:lnTo>
                  <a:pt x="252" y="802"/>
                </a:lnTo>
                <a:lnTo>
                  <a:pt x="252" y="804"/>
                </a:lnTo>
                <a:lnTo>
                  <a:pt x="254" y="804"/>
                </a:lnTo>
                <a:lnTo>
                  <a:pt x="252" y="804"/>
                </a:lnTo>
                <a:lnTo>
                  <a:pt x="252" y="805"/>
                </a:lnTo>
                <a:lnTo>
                  <a:pt x="252" y="804"/>
                </a:lnTo>
                <a:lnTo>
                  <a:pt x="251" y="804"/>
                </a:lnTo>
                <a:lnTo>
                  <a:pt x="251" y="802"/>
                </a:lnTo>
                <a:lnTo>
                  <a:pt x="250" y="802"/>
                </a:lnTo>
                <a:lnTo>
                  <a:pt x="249" y="802"/>
                </a:lnTo>
                <a:lnTo>
                  <a:pt x="249" y="804"/>
                </a:lnTo>
                <a:lnTo>
                  <a:pt x="249" y="805"/>
                </a:lnTo>
                <a:lnTo>
                  <a:pt x="248" y="805"/>
                </a:lnTo>
                <a:lnTo>
                  <a:pt x="248" y="806"/>
                </a:lnTo>
                <a:lnTo>
                  <a:pt x="246" y="806"/>
                </a:lnTo>
                <a:lnTo>
                  <a:pt x="248" y="806"/>
                </a:lnTo>
                <a:lnTo>
                  <a:pt x="246" y="806"/>
                </a:lnTo>
                <a:lnTo>
                  <a:pt x="246" y="807"/>
                </a:lnTo>
                <a:lnTo>
                  <a:pt x="245" y="807"/>
                </a:lnTo>
                <a:lnTo>
                  <a:pt x="244" y="807"/>
                </a:lnTo>
                <a:lnTo>
                  <a:pt x="245" y="809"/>
                </a:lnTo>
                <a:lnTo>
                  <a:pt x="244" y="810"/>
                </a:lnTo>
                <a:lnTo>
                  <a:pt x="244" y="809"/>
                </a:lnTo>
                <a:lnTo>
                  <a:pt x="243" y="810"/>
                </a:lnTo>
                <a:lnTo>
                  <a:pt x="243" y="809"/>
                </a:lnTo>
                <a:lnTo>
                  <a:pt x="241" y="809"/>
                </a:lnTo>
                <a:lnTo>
                  <a:pt x="241" y="810"/>
                </a:lnTo>
                <a:lnTo>
                  <a:pt x="240" y="810"/>
                </a:lnTo>
                <a:lnTo>
                  <a:pt x="239" y="810"/>
                </a:lnTo>
                <a:lnTo>
                  <a:pt x="239" y="809"/>
                </a:lnTo>
                <a:lnTo>
                  <a:pt x="238" y="810"/>
                </a:lnTo>
                <a:lnTo>
                  <a:pt x="238" y="811"/>
                </a:lnTo>
                <a:lnTo>
                  <a:pt x="238" y="810"/>
                </a:lnTo>
                <a:lnTo>
                  <a:pt x="236" y="810"/>
                </a:lnTo>
                <a:lnTo>
                  <a:pt x="235" y="810"/>
                </a:lnTo>
                <a:lnTo>
                  <a:pt x="235" y="809"/>
                </a:lnTo>
                <a:lnTo>
                  <a:pt x="235" y="810"/>
                </a:lnTo>
                <a:lnTo>
                  <a:pt x="235" y="809"/>
                </a:lnTo>
                <a:lnTo>
                  <a:pt x="234" y="809"/>
                </a:lnTo>
                <a:lnTo>
                  <a:pt x="233" y="809"/>
                </a:lnTo>
                <a:lnTo>
                  <a:pt x="232" y="809"/>
                </a:lnTo>
                <a:lnTo>
                  <a:pt x="232" y="807"/>
                </a:lnTo>
                <a:lnTo>
                  <a:pt x="230" y="807"/>
                </a:lnTo>
                <a:lnTo>
                  <a:pt x="229" y="807"/>
                </a:lnTo>
                <a:lnTo>
                  <a:pt x="228" y="807"/>
                </a:lnTo>
                <a:lnTo>
                  <a:pt x="228" y="809"/>
                </a:lnTo>
                <a:lnTo>
                  <a:pt x="227" y="809"/>
                </a:lnTo>
                <a:lnTo>
                  <a:pt x="227" y="810"/>
                </a:lnTo>
                <a:lnTo>
                  <a:pt x="227" y="811"/>
                </a:lnTo>
                <a:lnTo>
                  <a:pt x="225" y="811"/>
                </a:lnTo>
                <a:lnTo>
                  <a:pt x="225" y="812"/>
                </a:lnTo>
                <a:lnTo>
                  <a:pt x="224" y="812"/>
                </a:lnTo>
                <a:lnTo>
                  <a:pt x="225" y="812"/>
                </a:lnTo>
                <a:lnTo>
                  <a:pt x="227" y="812"/>
                </a:lnTo>
                <a:lnTo>
                  <a:pt x="228" y="812"/>
                </a:lnTo>
                <a:lnTo>
                  <a:pt x="227" y="812"/>
                </a:lnTo>
                <a:lnTo>
                  <a:pt x="227" y="814"/>
                </a:lnTo>
                <a:lnTo>
                  <a:pt x="225" y="814"/>
                </a:lnTo>
                <a:lnTo>
                  <a:pt x="225" y="815"/>
                </a:lnTo>
                <a:lnTo>
                  <a:pt x="224" y="815"/>
                </a:lnTo>
                <a:lnTo>
                  <a:pt x="223" y="815"/>
                </a:lnTo>
                <a:lnTo>
                  <a:pt x="222" y="815"/>
                </a:lnTo>
                <a:lnTo>
                  <a:pt x="220" y="815"/>
                </a:lnTo>
                <a:lnTo>
                  <a:pt x="220" y="816"/>
                </a:lnTo>
                <a:lnTo>
                  <a:pt x="219" y="816"/>
                </a:lnTo>
                <a:lnTo>
                  <a:pt x="220" y="817"/>
                </a:lnTo>
                <a:lnTo>
                  <a:pt x="222" y="818"/>
                </a:lnTo>
                <a:lnTo>
                  <a:pt x="222" y="820"/>
                </a:lnTo>
                <a:lnTo>
                  <a:pt x="222" y="821"/>
                </a:lnTo>
                <a:lnTo>
                  <a:pt x="222" y="822"/>
                </a:lnTo>
                <a:lnTo>
                  <a:pt x="220" y="822"/>
                </a:lnTo>
                <a:lnTo>
                  <a:pt x="220" y="821"/>
                </a:lnTo>
                <a:lnTo>
                  <a:pt x="218" y="817"/>
                </a:lnTo>
                <a:lnTo>
                  <a:pt x="216" y="820"/>
                </a:lnTo>
                <a:lnTo>
                  <a:pt x="219" y="823"/>
                </a:lnTo>
                <a:lnTo>
                  <a:pt x="216" y="821"/>
                </a:lnTo>
                <a:lnTo>
                  <a:pt x="214" y="821"/>
                </a:lnTo>
                <a:lnTo>
                  <a:pt x="218" y="825"/>
                </a:lnTo>
                <a:lnTo>
                  <a:pt x="217" y="826"/>
                </a:lnTo>
                <a:lnTo>
                  <a:pt x="217" y="825"/>
                </a:lnTo>
                <a:lnTo>
                  <a:pt x="213" y="821"/>
                </a:lnTo>
                <a:lnTo>
                  <a:pt x="212" y="823"/>
                </a:lnTo>
                <a:lnTo>
                  <a:pt x="216" y="827"/>
                </a:lnTo>
                <a:lnTo>
                  <a:pt x="216" y="826"/>
                </a:lnTo>
                <a:lnTo>
                  <a:pt x="216" y="827"/>
                </a:lnTo>
                <a:lnTo>
                  <a:pt x="214" y="827"/>
                </a:lnTo>
                <a:lnTo>
                  <a:pt x="216" y="827"/>
                </a:lnTo>
                <a:lnTo>
                  <a:pt x="212" y="823"/>
                </a:lnTo>
                <a:lnTo>
                  <a:pt x="211" y="825"/>
                </a:lnTo>
                <a:lnTo>
                  <a:pt x="214" y="828"/>
                </a:lnTo>
                <a:lnTo>
                  <a:pt x="213" y="828"/>
                </a:lnTo>
                <a:lnTo>
                  <a:pt x="212" y="827"/>
                </a:lnTo>
                <a:lnTo>
                  <a:pt x="211" y="827"/>
                </a:lnTo>
                <a:lnTo>
                  <a:pt x="212" y="827"/>
                </a:lnTo>
                <a:lnTo>
                  <a:pt x="211" y="828"/>
                </a:lnTo>
                <a:lnTo>
                  <a:pt x="212" y="828"/>
                </a:lnTo>
                <a:lnTo>
                  <a:pt x="209" y="828"/>
                </a:lnTo>
                <a:lnTo>
                  <a:pt x="188" y="817"/>
                </a:lnTo>
                <a:lnTo>
                  <a:pt x="187" y="816"/>
                </a:lnTo>
                <a:lnTo>
                  <a:pt x="175" y="817"/>
                </a:lnTo>
                <a:lnTo>
                  <a:pt x="169" y="816"/>
                </a:lnTo>
                <a:lnTo>
                  <a:pt x="166" y="816"/>
                </a:lnTo>
                <a:lnTo>
                  <a:pt x="163" y="814"/>
                </a:lnTo>
                <a:lnTo>
                  <a:pt x="152" y="807"/>
                </a:lnTo>
                <a:lnTo>
                  <a:pt x="140" y="801"/>
                </a:lnTo>
                <a:lnTo>
                  <a:pt x="106" y="773"/>
                </a:lnTo>
                <a:lnTo>
                  <a:pt x="113" y="759"/>
                </a:lnTo>
                <a:lnTo>
                  <a:pt x="121" y="750"/>
                </a:lnTo>
                <a:lnTo>
                  <a:pt x="131" y="736"/>
                </a:lnTo>
                <a:lnTo>
                  <a:pt x="158" y="711"/>
                </a:lnTo>
                <a:lnTo>
                  <a:pt x="172" y="699"/>
                </a:lnTo>
                <a:lnTo>
                  <a:pt x="193" y="687"/>
                </a:lnTo>
                <a:lnTo>
                  <a:pt x="187" y="678"/>
                </a:lnTo>
                <a:lnTo>
                  <a:pt x="177" y="670"/>
                </a:lnTo>
                <a:lnTo>
                  <a:pt x="170" y="665"/>
                </a:lnTo>
                <a:lnTo>
                  <a:pt x="160" y="662"/>
                </a:lnTo>
                <a:lnTo>
                  <a:pt x="154" y="658"/>
                </a:lnTo>
                <a:lnTo>
                  <a:pt x="143" y="656"/>
                </a:lnTo>
                <a:lnTo>
                  <a:pt x="129" y="650"/>
                </a:lnTo>
                <a:lnTo>
                  <a:pt x="126" y="649"/>
                </a:lnTo>
                <a:lnTo>
                  <a:pt x="117" y="641"/>
                </a:lnTo>
                <a:lnTo>
                  <a:pt x="105" y="634"/>
                </a:lnTo>
                <a:lnTo>
                  <a:pt x="95" y="634"/>
                </a:lnTo>
                <a:lnTo>
                  <a:pt x="85" y="626"/>
                </a:lnTo>
                <a:lnTo>
                  <a:pt x="78" y="625"/>
                </a:lnTo>
                <a:lnTo>
                  <a:pt x="59" y="625"/>
                </a:lnTo>
                <a:lnTo>
                  <a:pt x="56" y="617"/>
                </a:lnTo>
                <a:lnTo>
                  <a:pt x="63" y="603"/>
                </a:lnTo>
                <a:lnTo>
                  <a:pt x="62" y="594"/>
                </a:lnTo>
                <a:lnTo>
                  <a:pt x="67" y="592"/>
                </a:lnTo>
                <a:lnTo>
                  <a:pt x="67" y="587"/>
                </a:lnTo>
                <a:lnTo>
                  <a:pt x="74" y="583"/>
                </a:lnTo>
                <a:lnTo>
                  <a:pt x="70" y="577"/>
                </a:lnTo>
                <a:lnTo>
                  <a:pt x="68" y="576"/>
                </a:lnTo>
                <a:lnTo>
                  <a:pt x="67" y="574"/>
                </a:lnTo>
                <a:lnTo>
                  <a:pt x="62" y="571"/>
                </a:lnTo>
                <a:lnTo>
                  <a:pt x="54" y="570"/>
                </a:lnTo>
                <a:lnTo>
                  <a:pt x="53" y="569"/>
                </a:lnTo>
                <a:lnTo>
                  <a:pt x="51" y="567"/>
                </a:lnTo>
                <a:lnTo>
                  <a:pt x="41" y="567"/>
                </a:lnTo>
                <a:lnTo>
                  <a:pt x="36" y="567"/>
                </a:lnTo>
                <a:lnTo>
                  <a:pt x="31" y="567"/>
                </a:lnTo>
                <a:lnTo>
                  <a:pt x="25" y="569"/>
                </a:lnTo>
                <a:lnTo>
                  <a:pt x="21" y="570"/>
                </a:lnTo>
                <a:lnTo>
                  <a:pt x="20" y="569"/>
                </a:lnTo>
                <a:lnTo>
                  <a:pt x="16" y="567"/>
                </a:lnTo>
                <a:lnTo>
                  <a:pt x="10" y="564"/>
                </a:lnTo>
                <a:lnTo>
                  <a:pt x="10" y="562"/>
                </a:lnTo>
                <a:lnTo>
                  <a:pt x="10" y="557"/>
                </a:lnTo>
                <a:lnTo>
                  <a:pt x="6" y="548"/>
                </a:lnTo>
                <a:lnTo>
                  <a:pt x="1" y="538"/>
                </a:lnTo>
                <a:lnTo>
                  <a:pt x="0" y="533"/>
                </a:lnTo>
                <a:lnTo>
                  <a:pt x="0" y="530"/>
                </a:lnTo>
                <a:lnTo>
                  <a:pt x="1" y="528"/>
                </a:lnTo>
                <a:lnTo>
                  <a:pt x="4" y="525"/>
                </a:lnTo>
                <a:lnTo>
                  <a:pt x="9" y="521"/>
                </a:lnTo>
                <a:lnTo>
                  <a:pt x="29" y="506"/>
                </a:lnTo>
                <a:lnTo>
                  <a:pt x="33" y="498"/>
                </a:lnTo>
                <a:lnTo>
                  <a:pt x="49" y="475"/>
                </a:lnTo>
                <a:lnTo>
                  <a:pt x="54" y="474"/>
                </a:lnTo>
                <a:lnTo>
                  <a:pt x="64" y="475"/>
                </a:lnTo>
                <a:lnTo>
                  <a:pt x="74" y="474"/>
                </a:lnTo>
                <a:lnTo>
                  <a:pt x="74" y="470"/>
                </a:lnTo>
                <a:lnTo>
                  <a:pt x="75" y="468"/>
                </a:lnTo>
                <a:lnTo>
                  <a:pt x="88" y="459"/>
                </a:lnTo>
                <a:lnTo>
                  <a:pt x="90" y="455"/>
                </a:lnTo>
                <a:lnTo>
                  <a:pt x="94" y="449"/>
                </a:lnTo>
                <a:lnTo>
                  <a:pt x="101" y="441"/>
                </a:lnTo>
                <a:lnTo>
                  <a:pt x="106" y="437"/>
                </a:lnTo>
                <a:lnTo>
                  <a:pt x="110" y="432"/>
                </a:lnTo>
                <a:lnTo>
                  <a:pt x="110" y="428"/>
                </a:lnTo>
                <a:lnTo>
                  <a:pt x="112" y="427"/>
                </a:lnTo>
                <a:lnTo>
                  <a:pt x="117" y="423"/>
                </a:lnTo>
                <a:lnTo>
                  <a:pt x="121" y="423"/>
                </a:lnTo>
                <a:lnTo>
                  <a:pt x="123" y="423"/>
                </a:lnTo>
                <a:lnTo>
                  <a:pt x="127" y="423"/>
                </a:lnTo>
                <a:lnTo>
                  <a:pt x="128" y="422"/>
                </a:lnTo>
                <a:lnTo>
                  <a:pt x="129" y="421"/>
                </a:lnTo>
                <a:lnTo>
                  <a:pt x="132" y="412"/>
                </a:lnTo>
                <a:lnTo>
                  <a:pt x="136" y="406"/>
                </a:lnTo>
                <a:lnTo>
                  <a:pt x="138" y="397"/>
                </a:lnTo>
                <a:lnTo>
                  <a:pt x="140" y="394"/>
                </a:lnTo>
                <a:lnTo>
                  <a:pt x="147" y="379"/>
                </a:lnTo>
                <a:lnTo>
                  <a:pt x="144" y="365"/>
                </a:lnTo>
                <a:lnTo>
                  <a:pt x="143" y="358"/>
                </a:lnTo>
                <a:lnTo>
                  <a:pt x="143" y="356"/>
                </a:lnTo>
                <a:lnTo>
                  <a:pt x="143" y="347"/>
                </a:lnTo>
                <a:lnTo>
                  <a:pt x="143" y="338"/>
                </a:lnTo>
                <a:lnTo>
                  <a:pt x="143" y="330"/>
                </a:lnTo>
                <a:lnTo>
                  <a:pt x="140" y="329"/>
                </a:lnTo>
                <a:lnTo>
                  <a:pt x="136" y="327"/>
                </a:lnTo>
                <a:lnTo>
                  <a:pt x="133" y="329"/>
                </a:lnTo>
                <a:lnTo>
                  <a:pt x="131" y="330"/>
                </a:lnTo>
                <a:lnTo>
                  <a:pt x="128" y="331"/>
                </a:lnTo>
                <a:lnTo>
                  <a:pt x="126" y="331"/>
                </a:lnTo>
                <a:lnTo>
                  <a:pt x="124" y="330"/>
                </a:lnTo>
                <a:lnTo>
                  <a:pt x="121" y="322"/>
                </a:lnTo>
                <a:lnTo>
                  <a:pt x="120" y="320"/>
                </a:lnTo>
                <a:lnTo>
                  <a:pt x="118" y="319"/>
                </a:lnTo>
                <a:lnTo>
                  <a:pt x="117" y="317"/>
                </a:lnTo>
                <a:lnTo>
                  <a:pt x="112" y="316"/>
                </a:lnTo>
                <a:lnTo>
                  <a:pt x="111" y="315"/>
                </a:lnTo>
                <a:lnTo>
                  <a:pt x="108" y="314"/>
                </a:lnTo>
                <a:lnTo>
                  <a:pt x="106" y="314"/>
                </a:lnTo>
                <a:lnTo>
                  <a:pt x="102" y="314"/>
                </a:lnTo>
                <a:lnTo>
                  <a:pt x="96" y="315"/>
                </a:lnTo>
                <a:lnTo>
                  <a:pt x="91" y="311"/>
                </a:lnTo>
                <a:lnTo>
                  <a:pt x="88" y="311"/>
                </a:lnTo>
                <a:lnTo>
                  <a:pt x="83" y="313"/>
                </a:lnTo>
                <a:lnTo>
                  <a:pt x="76" y="313"/>
                </a:lnTo>
                <a:lnTo>
                  <a:pt x="73" y="314"/>
                </a:lnTo>
                <a:lnTo>
                  <a:pt x="72" y="315"/>
                </a:lnTo>
                <a:lnTo>
                  <a:pt x="69" y="317"/>
                </a:lnTo>
                <a:lnTo>
                  <a:pt x="68" y="319"/>
                </a:lnTo>
                <a:lnTo>
                  <a:pt x="64" y="316"/>
                </a:lnTo>
                <a:lnTo>
                  <a:pt x="62" y="316"/>
                </a:lnTo>
                <a:lnTo>
                  <a:pt x="59" y="315"/>
                </a:lnTo>
                <a:lnTo>
                  <a:pt x="58" y="313"/>
                </a:lnTo>
                <a:lnTo>
                  <a:pt x="57" y="311"/>
                </a:lnTo>
                <a:lnTo>
                  <a:pt x="56" y="311"/>
                </a:lnTo>
                <a:lnTo>
                  <a:pt x="52" y="311"/>
                </a:lnTo>
                <a:lnTo>
                  <a:pt x="49" y="310"/>
                </a:lnTo>
                <a:lnTo>
                  <a:pt x="47" y="310"/>
                </a:lnTo>
                <a:lnTo>
                  <a:pt x="44" y="308"/>
                </a:lnTo>
                <a:lnTo>
                  <a:pt x="42" y="306"/>
                </a:lnTo>
                <a:lnTo>
                  <a:pt x="40" y="305"/>
                </a:lnTo>
                <a:lnTo>
                  <a:pt x="38" y="303"/>
                </a:lnTo>
                <a:lnTo>
                  <a:pt x="38" y="301"/>
                </a:lnTo>
                <a:lnTo>
                  <a:pt x="38" y="298"/>
                </a:lnTo>
                <a:lnTo>
                  <a:pt x="37" y="298"/>
                </a:lnTo>
                <a:lnTo>
                  <a:pt x="35" y="292"/>
                </a:lnTo>
                <a:lnTo>
                  <a:pt x="33" y="289"/>
                </a:lnTo>
                <a:lnTo>
                  <a:pt x="26" y="287"/>
                </a:lnTo>
                <a:lnTo>
                  <a:pt x="22" y="285"/>
                </a:lnTo>
                <a:lnTo>
                  <a:pt x="20" y="283"/>
                </a:lnTo>
                <a:lnTo>
                  <a:pt x="14" y="277"/>
                </a:lnTo>
                <a:lnTo>
                  <a:pt x="13" y="276"/>
                </a:lnTo>
                <a:lnTo>
                  <a:pt x="13" y="273"/>
                </a:lnTo>
                <a:lnTo>
                  <a:pt x="13" y="267"/>
                </a:lnTo>
                <a:lnTo>
                  <a:pt x="14" y="264"/>
                </a:lnTo>
                <a:lnTo>
                  <a:pt x="13" y="262"/>
                </a:lnTo>
                <a:lnTo>
                  <a:pt x="11" y="262"/>
                </a:lnTo>
                <a:lnTo>
                  <a:pt x="10" y="260"/>
                </a:lnTo>
                <a:lnTo>
                  <a:pt x="9" y="257"/>
                </a:lnTo>
                <a:lnTo>
                  <a:pt x="9" y="253"/>
                </a:lnTo>
                <a:lnTo>
                  <a:pt x="9" y="247"/>
                </a:lnTo>
                <a:lnTo>
                  <a:pt x="8" y="242"/>
                </a:lnTo>
                <a:lnTo>
                  <a:pt x="19" y="246"/>
                </a:lnTo>
                <a:lnTo>
                  <a:pt x="30" y="242"/>
                </a:lnTo>
                <a:lnTo>
                  <a:pt x="31" y="236"/>
                </a:lnTo>
                <a:lnTo>
                  <a:pt x="37" y="228"/>
                </a:lnTo>
                <a:lnTo>
                  <a:pt x="21" y="219"/>
                </a:lnTo>
                <a:close/>
                <a:moveTo>
                  <a:pt x="2482" y="3774"/>
                </a:moveTo>
                <a:lnTo>
                  <a:pt x="2482" y="3773"/>
                </a:lnTo>
                <a:lnTo>
                  <a:pt x="2482" y="3772"/>
                </a:lnTo>
                <a:lnTo>
                  <a:pt x="2482" y="3771"/>
                </a:lnTo>
                <a:lnTo>
                  <a:pt x="2481" y="3770"/>
                </a:lnTo>
                <a:lnTo>
                  <a:pt x="2481" y="3768"/>
                </a:lnTo>
                <a:lnTo>
                  <a:pt x="2481" y="3767"/>
                </a:lnTo>
                <a:lnTo>
                  <a:pt x="2480" y="3767"/>
                </a:lnTo>
                <a:lnTo>
                  <a:pt x="2480" y="3766"/>
                </a:lnTo>
                <a:lnTo>
                  <a:pt x="2480" y="3765"/>
                </a:lnTo>
                <a:lnTo>
                  <a:pt x="2481" y="3763"/>
                </a:lnTo>
                <a:lnTo>
                  <a:pt x="2482" y="3763"/>
                </a:lnTo>
                <a:lnTo>
                  <a:pt x="2483" y="3762"/>
                </a:lnTo>
                <a:lnTo>
                  <a:pt x="2483" y="3763"/>
                </a:lnTo>
                <a:lnTo>
                  <a:pt x="2484" y="3763"/>
                </a:lnTo>
                <a:lnTo>
                  <a:pt x="2486" y="3763"/>
                </a:lnTo>
                <a:lnTo>
                  <a:pt x="2487" y="3763"/>
                </a:lnTo>
                <a:lnTo>
                  <a:pt x="2488" y="3763"/>
                </a:lnTo>
                <a:lnTo>
                  <a:pt x="2489" y="3763"/>
                </a:lnTo>
                <a:lnTo>
                  <a:pt x="2491" y="3765"/>
                </a:lnTo>
                <a:lnTo>
                  <a:pt x="2492" y="3766"/>
                </a:lnTo>
                <a:lnTo>
                  <a:pt x="2492" y="3767"/>
                </a:lnTo>
                <a:lnTo>
                  <a:pt x="2493" y="3767"/>
                </a:lnTo>
                <a:lnTo>
                  <a:pt x="2493" y="3768"/>
                </a:lnTo>
                <a:lnTo>
                  <a:pt x="2494" y="3768"/>
                </a:lnTo>
                <a:lnTo>
                  <a:pt x="2494" y="3770"/>
                </a:lnTo>
                <a:lnTo>
                  <a:pt x="2493" y="3770"/>
                </a:lnTo>
                <a:lnTo>
                  <a:pt x="2492" y="3770"/>
                </a:lnTo>
                <a:lnTo>
                  <a:pt x="2492" y="3771"/>
                </a:lnTo>
                <a:lnTo>
                  <a:pt x="2492" y="3772"/>
                </a:lnTo>
                <a:lnTo>
                  <a:pt x="2493" y="3772"/>
                </a:lnTo>
                <a:lnTo>
                  <a:pt x="2492" y="3772"/>
                </a:lnTo>
                <a:lnTo>
                  <a:pt x="2491" y="3772"/>
                </a:lnTo>
                <a:lnTo>
                  <a:pt x="2489" y="3772"/>
                </a:lnTo>
                <a:lnTo>
                  <a:pt x="2488" y="3773"/>
                </a:lnTo>
                <a:lnTo>
                  <a:pt x="2487" y="3773"/>
                </a:lnTo>
                <a:lnTo>
                  <a:pt x="2486" y="3773"/>
                </a:lnTo>
                <a:lnTo>
                  <a:pt x="2486" y="3774"/>
                </a:lnTo>
                <a:lnTo>
                  <a:pt x="2484" y="3774"/>
                </a:lnTo>
                <a:lnTo>
                  <a:pt x="2484" y="3776"/>
                </a:lnTo>
                <a:lnTo>
                  <a:pt x="2483" y="3776"/>
                </a:lnTo>
                <a:lnTo>
                  <a:pt x="2483" y="3777"/>
                </a:lnTo>
                <a:lnTo>
                  <a:pt x="2482" y="3776"/>
                </a:lnTo>
                <a:lnTo>
                  <a:pt x="2482" y="3774"/>
                </a:lnTo>
                <a:close/>
                <a:moveTo>
                  <a:pt x="2496" y="3673"/>
                </a:moveTo>
                <a:lnTo>
                  <a:pt x="2494" y="3673"/>
                </a:lnTo>
                <a:lnTo>
                  <a:pt x="2493" y="3673"/>
                </a:lnTo>
                <a:lnTo>
                  <a:pt x="2492" y="3673"/>
                </a:lnTo>
                <a:lnTo>
                  <a:pt x="2491" y="3673"/>
                </a:lnTo>
                <a:lnTo>
                  <a:pt x="2491" y="3672"/>
                </a:lnTo>
                <a:lnTo>
                  <a:pt x="2489" y="3672"/>
                </a:lnTo>
                <a:lnTo>
                  <a:pt x="2489" y="3671"/>
                </a:lnTo>
                <a:lnTo>
                  <a:pt x="2491" y="3671"/>
                </a:lnTo>
                <a:lnTo>
                  <a:pt x="2492" y="3671"/>
                </a:lnTo>
                <a:lnTo>
                  <a:pt x="2493" y="3671"/>
                </a:lnTo>
                <a:lnTo>
                  <a:pt x="2494" y="3671"/>
                </a:lnTo>
                <a:lnTo>
                  <a:pt x="2496" y="3671"/>
                </a:lnTo>
                <a:lnTo>
                  <a:pt x="2497" y="3671"/>
                </a:lnTo>
                <a:lnTo>
                  <a:pt x="2498" y="3672"/>
                </a:lnTo>
                <a:lnTo>
                  <a:pt x="2499" y="3672"/>
                </a:lnTo>
                <a:lnTo>
                  <a:pt x="2499" y="3673"/>
                </a:lnTo>
                <a:lnTo>
                  <a:pt x="2500" y="3673"/>
                </a:lnTo>
                <a:lnTo>
                  <a:pt x="2499" y="3673"/>
                </a:lnTo>
                <a:lnTo>
                  <a:pt x="2498" y="3673"/>
                </a:lnTo>
                <a:lnTo>
                  <a:pt x="2498" y="3675"/>
                </a:lnTo>
                <a:lnTo>
                  <a:pt x="2498" y="3673"/>
                </a:lnTo>
                <a:lnTo>
                  <a:pt x="2497" y="3675"/>
                </a:lnTo>
                <a:lnTo>
                  <a:pt x="2497" y="3673"/>
                </a:lnTo>
                <a:lnTo>
                  <a:pt x="2496" y="3673"/>
                </a:lnTo>
                <a:close/>
                <a:moveTo>
                  <a:pt x="2500" y="3602"/>
                </a:moveTo>
                <a:lnTo>
                  <a:pt x="2500" y="3603"/>
                </a:lnTo>
                <a:lnTo>
                  <a:pt x="2499" y="3603"/>
                </a:lnTo>
                <a:lnTo>
                  <a:pt x="2499" y="3602"/>
                </a:lnTo>
                <a:lnTo>
                  <a:pt x="2500" y="3602"/>
                </a:lnTo>
                <a:close/>
                <a:moveTo>
                  <a:pt x="2499" y="3602"/>
                </a:moveTo>
                <a:lnTo>
                  <a:pt x="2499" y="3601"/>
                </a:lnTo>
                <a:lnTo>
                  <a:pt x="2499" y="3600"/>
                </a:lnTo>
                <a:lnTo>
                  <a:pt x="2499" y="3598"/>
                </a:lnTo>
                <a:lnTo>
                  <a:pt x="2498" y="3598"/>
                </a:lnTo>
                <a:lnTo>
                  <a:pt x="2499" y="3598"/>
                </a:lnTo>
                <a:lnTo>
                  <a:pt x="2499" y="3597"/>
                </a:lnTo>
                <a:lnTo>
                  <a:pt x="2499" y="3596"/>
                </a:lnTo>
                <a:lnTo>
                  <a:pt x="2500" y="3597"/>
                </a:lnTo>
                <a:lnTo>
                  <a:pt x="2502" y="3598"/>
                </a:lnTo>
                <a:lnTo>
                  <a:pt x="2502" y="3600"/>
                </a:lnTo>
                <a:lnTo>
                  <a:pt x="2503" y="3600"/>
                </a:lnTo>
                <a:lnTo>
                  <a:pt x="2502" y="3600"/>
                </a:lnTo>
                <a:lnTo>
                  <a:pt x="2502" y="3601"/>
                </a:lnTo>
                <a:lnTo>
                  <a:pt x="2502" y="3602"/>
                </a:lnTo>
                <a:lnTo>
                  <a:pt x="2500" y="3602"/>
                </a:lnTo>
                <a:lnTo>
                  <a:pt x="2500" y="3603"/>
                </a:lnTo>
                <a:lnTo>
                  <a:pt x="2500" y="3602"/>
                </a:lnTo>
                <a:lnTo>
                  <a:pt x="2499" y="3602"/>
                </a:lnTo>
                <a:close/>
                <a:moveTo>
                  <a:pt x="2500" y="3592"/>
                </a:moveTo>
                <a:lnTo>
                  <a:pt x="2499" y="3592"/>
                </a:lnTo>
                <a:lnTo>
                  <a:pt x="2500" y="3591"/>
                </a:lnTo>
                <a:lnTo>
                  <a:pt x="2500" y="3590"/>
                </a:lnTo>
                <a:lnTo>
                  <a:pt x="2502" y="3590"/>
                </a:lnTo>
                <a:lnTo>
                  <a:pt x="2502" y="3591"/>
                </a:lnTo>
                <a:lnTo>
                  <a:pt x="2503" y="3591"/>
                </a:lnTo>
                <a:lnTo>
                  <a:pt x="2503" y="3592"/>
                </a:lnTo>
                <a:lnTo>
                  <a:pt x="2502" y="3592"/>
                </a:lnTo>
                <a:lnTo>
                  <a:pt x="2502" y="3593"/>
                </a:lnTo>
                <a:lnTo>
                  <a:pt x="2502" y="3592"/>
                </a:lnTo>
                <a:lnTo>
                  <a:pt x="2502" y="3593"/>
                </a:lnTo>
                <a:lnTo>
                  <a:pt x="2502" y="3592"/>
                </a:lnTo>
                <a:lnTo>
                  <a:pt x="2500" y="3592"/>
                </a:lnTo>
                <a:close/>
                <a:moveTo>
                  <a:pt x="2563" y="3462"/>
                </a:moveTo>
                <a:lnTo>
                  <a:pt x="2562" y="3462"/>
                </a:lnTo>
                <a:lnTo>
                  <a:pt x="2561" y="3462"/>
                </a:lnTo>
                <a:lnTo>
                  <a:pt x="2561" y="3460"/>
                </a:lnTo>
                <a:lnTo>
                  <a:pt x="2560" y="3460"/>
                </a:lnTo>
                <a:lnTo>
                  <a:pt x="2558" y="3460"/>
                </a:lnTo>
                <a:lnTo>
                  <a:pt x="2557" y="3460"/>
                </a:lnTo>
                <a:lnTo>
                  <a:pt x="2556" y="3459"/>
                </a:lnTo>
                <a:lnTo>
                  <a:pt x="2555" y="3459"/>
                </a:lnTo>
                <a:lnTo>
                  <a:pt x="2555" y="3458"/>
                </a:lnTo>
                <a:lnTo>
                  <a:pt x="2553" y="3458"/>
                </a:lnTo>
                <a:lnTo>
                  <a:pt x="2552" y="3457"/>
                </a:lnTo>
                <a:lnTo>
                  <a:pt x="2552" y="3456"/>
                </a:lnTo>
                <a:lnTo>
                  <a:pt x="2552" y="3454"/>
                </a:lnTo>
                <a:lnTo>
                  <a:pt x="2551" y="3453"/>
                </a:lnTo>
                <a:lnTo>
                  <a:pt x="2551" y="3452"/>
                </a:lnTo>
                <a:lnTo>
                  <a:pt x="2551" y="3451"/>
                </a:lnTo>
                <a:lnTo>
                  <a:pt x="2551" y="3449"/>
                </a:lnTo>
                <a:lnTo>
                  <a:pt x="2550" y="3448"/>
                </a:lnTo>
                <a:lnTo>
                  <a:pt x="2550" y="3447"/>
                </a:lnTo>
                <a:lnTo>
                  <a:pt x="2550" y="3446"/>
                </a:lnTo>
                <a:lnTo>
                  <a:pt x="2550" y="3444"/>
                </a:lnTo>
                <a:lnTo>
                  <a:pt x="2551" y="3444"/>
                </a:lnTo>
                <a:lnTo>
                  <a:pt x="2551" y="3443"/>
                </a:lnTo>
                <a:lnTo>
                  <a:pt x="2552" y="3442"/>
                </a:lnTo>
                <a:lnTo>
                  <a:pt x="2551" y="3441"/>
                </a:lnTo>
                <a:lnTo>
                  <a:pt x="2552" y="3440"/>
                </a:lnTo>
                <a:lnTo>
                  <a:pt x="2553" y="3438"/>
                </a:lnTo>
                <a:lnTo>
                  <a:pt x="2555" y="3438"/>
                </a:lnTo>
                <a:lnTo>
                  <a:pt x="2556" y="3438"/>
                </a:lnTo>
                <a:lnTo>
                  <a:pt x="2557" y="3438"/>
                </a:lnTo>
                <a:lnTo>
                  <a:pt x="2558" y="3438"/>
                </a:lnTo>
                <a:lnTo>
                  <a:pt x="2560" y="3438"/>
                </a:lnTo>
                <a:lnTo>
                  <a:pt x="2560" y="3437"/>
                </a:lnTo>
                <a:lnTo>
                  <a:pt x="2561" y="3437"/>
                </a:lnTo>
                <a:lnTo>
                  <a:pt x="2562" y="3437"/>
                </a:lnTo>
                <a:lnTo>
                  <a:pt x="2562" y="3438"/>
                </a:lnTo>
                <a:lnTo>
                  <a:pt x="2563" y="3438"/>
                </a:lnTo>
                <a:lnTo>
                  <a:pt x="2564" y="3438"/>
                </a:lnTo>
                <a:lnTo>
                  <a:pt x="2566" y="3438"/>
                </a:lnTo>
                <a:lnTo>
                  <a:pt x="2567" y="3438"/>
                </a:lnTo>
                <a:lnTo>
                  <a:pt x="2568" y="3438"/>
                </a:lnTo>
                <a:lnTo>
                  <a:pt x="2569" y="3437"/>
                </a:lnTo>
                <a:lnTo>
                  <a:pt x="2569" y="3438"/>
                </a:lnTo>
                <a:lnTo>
                  <a:pt x="2571" y="3438"/>
                </a:lnTo>
                <a:lnTo>
                  <a:pt x="2571" y="3440"/>
                </a:lnTo>
                <a:lnTo>
                  <a:pt x="2571" y="3441"/>
                </a:lnTo>
                <a:lnTo>
                  <a:pt x="2569" y="3441"/>
                </a:lnTo>
                <a:lnTo>
                  <a:pt x="2568" y="3442"/>
                </a:lnTo>
                <a:lnTo>
                  <a:pt x="2568" y="3443"/>
                </a:lnTo>
                <a:lnTo>
                  <a:pt x="2569" y="3444"/>
                </a:lnTo>
                <a:lnTo>
                  <a:pt x="2569" y="3446"/>
                </a:lnTo>
                <a:lnTo>
                  <a:pt x="2571" y="3446"/>
                </a:lnTo>
                <a:lnTo>
                  <a:pt x="2572" y="3447"/>
                </a:lnTo>
                <a:lnTo>
                  <a:pt x="2572" y="3448"/>
                </a:lnTo>
                <a:lnTo>
                  <a:pt x="2573" y="3449"/>
                </a:lnTo>
                <a:lnTo>
                  <a:pt x="2574" y="3449"/>
                </a:lnTo>
                <a:lnTo>
                  <a:pt x="2574" y="3451"/>
                </a:lnTo>
                <a:lnTo>
                  <a:pt x="2574" y="3452"/>
                </a:lnTo>
                <a:lnTo>
                  <a:pt x="2574" y="3453"/>
                </a:lnTo>
                <a:lnTo>
                  <a:pt x="2574" y="3454"/>
                </a:lnTo>
                <a:lnTo>
                  <a:pt x="2574" y="3456"/>
                </a:lnTo>
                <a:lnTo>
                  <a:pt x="2573" y="3457"/>
                </a:lnTo>
                <a:lnTo>
                  <a:pt x="2572" y="3458"/>
                </a:lnTo>
                <a:lnTo>
                  <a:pt x="2573" y="3458"/>
                </a:lnTo>
                <a:lnTo>
                  <a:pt x="2572" y="3458"/>
                </a:lnTo>
                <a:lnTo>
                  <a:pt x="2572" y="3459"/>
                </a:lnTo>
                <a:lnTo>
                  <a:pt x="2571" y="3459"/>
                </a:lnTo>
                <a:lnTo>
                  <a:pt x="2571" y="3460"/>
                </a:lnTo>
                <a:lnTo>
                  <a:pt x="2569" y="3460"/>
                </a:lnTo>
                <a:lnTo>
                  <a:pt x="2568" y="3462"/>
                </a:lnTo>
                <a:lnTo>
                  <a:pt x="2567" y="3462"/>
                </a:lnTo>
                <a:lnTo>
                  <a:pt x="2566" y="3462"/>
                </a:lnTo>
                <a:lnTo>
                  <a:pt x="2564" y="3462"/>
                </a:lnTo>
                <a:lnTo>
                  <a:pt x="2563" y="3462"/>
                </a:lnTo>
                <a:close/>
                <a:moveTo>
                  <a:pt x="2525" y="3406"/>
                </a:moveTo>
                <a:lnTo>
                  <a:pt x="2525" y="3408"/>
                </a:lnTo>
                <a:lnTo>
                  <a:pt x="2524" y="3408"/>
                </a:lnTo>
                <a:lnTo>
                  <a:pt x="2524" y="3406"/>
                </a:lnTo>
                <a:lnTo>
                  <a:pt x="2525" y="3406"/>
                </a:lnTo>
                <a:close/>
                <a:moveTo>
                  <a:pt x="2475" y="3403"/>
                </a:moveTo>
                <a:lnTo>
                  <a:pt x="2476" y="3404"/>
                </a:lnTo>
                <a:lnTo>
                  <a:pt x="2475" y="3404"/>
                </a:lnTo>
                <a:lnTo>
                  <a:pt x="2475" y="3403"/>
                </a:lnTo>
                <a:close/>
                <a:moveTo>
                  <a:pt x="2472" y="3401"/>
                </a:moveTo>
                <a:lnTo>
                  <a:pt x="2471" y="3400"/>
                </a:lnTo>
                <a:lnTo>
                  <a:pt x="2470" y="3400"/>
                </a:lnTo>
                <a:lnTo>
                  <a:pt x="2470" y="3399"/>
                </a:lnTo>
                <a:lnTo>
                  <a:pt x="2468" y="3398"/>
                </a:lnTo>
                <a:lnTo>
                  <a:pt x="2467" y="3398"/>
                </a:lnTo>
                <a:lnTo>
                  <a:pt x="2466" y="3396"/>
                </a:lnTo>
                <a:lnTo>
                  <a:pt x="2465" y="3395"/>
                </a:lnTo>
                <a:lnTo>
                  <a:pt x="2464" y="3395"/>
                </a:lnTo>
                <a:lnTo>
                  <a:pt x="2464" y="3394"/>
                </a:lnTo>
                <a:lnTo>
                  <a:pt x="2462" y="3393"/>
                </a:lnTo>
                <a:lnTo>
                  <a:pt x="2461" y="3393"/>
                </a:lnTo>
                <a:lnTo>
                  <a:pt x="2461" y="3392"/>
                </a:lnTo>
                <a:lnTo>
                  <a:pt x="2460" y="3392"/>
                </a:lnTo>
                <a:lnTo>
                  <a:pt x="2460" y="3390"/>
                </a:lnTo>
                <a:lnTo>
                  <a:pt x="2460" y="3389"/>
                </a:lnTo>
                <a:lnTo>
                  <a:pt x="2459" y="3389"/>
                </a:lnTo>
                <a:lnTo>
                  <a:pt x="2459" y="3388"/>
                </a:lnTo>
                <a:lnTo>
                  <a:pt x="2459" y="3387"/>
                </a:lnTo>
                <a:lnTo>
                  <a:pt x="2459" y="3385"/>
                </a:lnTo>
                <a:lnTo>
                  <a:pt x="2459" y="3384"/>
                </a:lnTo>
                <a:lnTo>
                  <a:pt x="2459" y="3383"/>
                </a:lnTo>
                <a:lnTo>
                  <a:pt x="2457" y="3382"/>
                </a:lnTo>
                <a:lnTo>
                  <a:pt x="2456" y="3379"/>
                </a:lnTo>
                <a:lnTo>
                  <a:pt x="2455" y="3378"/>
                </a:lnTo>
                <a:lnTo>
                  <a:pt x="2454" y="3377"/>
                </a:lnTo>
                <a:lnTo>
                  <a:pt x="2452" y="3376"/>
                </a:lnTo>
                <a:lnTo>
                  <a:pt x="2451" y="3374"/>
                </a:lnTo>
                <a:lnTo>
                  <a:pt x="2450" y="3374"/>
                </a:lnTo>
                <a:lnTo>
                  <a:pt x="2449" y="3374"/>
                </a:lnTo>
                <a:lnTo>
                  <a:pt x="2448" y="3373"/>
                </a:lnTo>
                <a:lnTo>
                  <a:pt x="2448" y="3372"/>
                </a:lnTo>
                <a:lnTo>
                  <a:pt x="2446" y="3372"/>
                </a:lnTo>
                <a:lnTo>
                  <a:pt x="2446" y="3371"/>
                </a:lnTo>
                <a:lnTo>
                  <a:pt x="2445" y="3371"/>
                </a:lnTo>
                <a:lnTo>
                  <a:pt x="2445" y="3369"/>
                </a:lnTo>
                <a:lnTo>
                  <a:pt x="2445" y="3368"/>
                </a:lnTo>
                <a:lnTo>
                  <a:pt x="2444" y="3367"/>
                </a:lnTo>
                <a:lnTo>
                  <a:pt x="2443" y="3367"/>
                </a:lnTo>
                <a:lnTo>
                  <a:pt x="2443" y="3366"/>
                </a:lnTo>
                <a:lnTo>
                  <a:pt x="2443" y="3364"/>
                </a:lnTo>
                <a:lnTo>
                  <a:pt x="2443" y="3363"/>
                </a:lnTo>
                <a:lnTo>
                  <a:pt x="2441" y="3363"/>
                </a:lnTo>
                <a:lnTo>
                  <a:pt x="2440" y="3362"/>
                </a:lnTo>
                <a:lnTo>
                  <a:pt x="2439" y="3362"/>
                </a:lnTo>
                <a:lnTo>
                  <a:pt x="2439" y="3361"/>
                </a:lnTo>
                <a:lnTo>
                  <a:pt x="2439" y="3360"/>
                </a:lnTo>
                <a:lnTo>
                  <a:pt x="2438" y="3358"/>
                </a:lnTo>
                <a:lnTo>
                  <a:pt x="2438" y="3357"/>
                </a:lnTo>
                <a:lnTo>
                  <a:pt x="2436" y="3357"/>
                </a:lnTo>
                <a:lnTo>
                  <a:pt x="2436" y="3356"/>
                </a:lnTo>
                <a:lnTo>
                  <a:pt x="2435" y="3356"/>
                </a:lnTo>
                <a:lnTo>
                  <a:pt x="2434" y="3356"/>
                </a:lnTo>
                <a:lnTo>
                  <a:pt x="2434" y="3355"/>
                </a:lnTo>
                <a:lnTo>
                  <a:pt x="2433" y="3355"/>
                </a:lnTo>
                <a:lnTo>
                  <a:pt x="2432" y="3355"/>
                </a:lnTo>
                <a:lnTo>
                  <a:pt x="2433" y="3355"/>
                </a:lnTo>
                <a:lnTo>
                  <a:pt x="2434" y="3353"/>
                </a:lnTo>
                <a:lnTo>
                  <a:pt x="2435" y="3352"/>
                </a:lnTo>
                <a:lnTo>
                  <a:pt x="2436" y="3352"/>
                </a:lnTo>
                <a:lnTo>
                  <a:pt x="2436" y="3351"/>
                </a:lnTo>
                <a:lnTo>
                  <a:pt x="2435" y="3350"/>
                </a:lnTo>
                <a:lnTo>
                  <a:pt x="2435" y="3348"/>
                </a:lnTo>
                <a:lnTo>
                  <a:pt x="2434" y="3347"/>
                </a:lnTo>
                <a:lnTo>
                  <a:pt x="2434" y="3346"/>
                </a:lnTo>
                <a:lnTo>
                  <a:pt x="2435" y="3346"/>
                </a:lnTo>
                <a:lnTo>
                  <a:pt x="2435" y="3345"/>
                </a:lnTo>
                <a:lnTo>
                  <a:pt x="2435" y="3344"/>
                </a:lnTo>
                <a:lnTo>
                  <a:pt x="2436" y="3344"/>
                </a:lnTo>
                <a:lnTo>
                  <a:pt x="2436" y="3342"/>
                </a:lnTo>
                <a:lnTo>
                  <a:pt x="2435" y="3342"/>
                </a:lnTo>
                <a:lnTo>
                  <a:pt x="2436" y="3341"/>
                </a:lnTo>
                <a:lnTo>
                  <a:pt x="2438" y="3342"/>
                </a:lnTo>
                <a:lnTo>
                  <a:pt x="2439" y="3342"/>
                </a:lnTo>
                <a:lnTo>
                  <a:pt x="2440" y="3342"/>
                </a:lnTo>
                <a:lnTo>
                  <a:pt x="2441" y="3342"/>
                </a:lnTo>
                <a:lnTo>
                  <a:pt x="2443" y="3342"/>
                </a:lnTo>
                <a:lnTo>
                  <a:pt x="2444" y="3344"/>
                </a:lnTo>
                <a:lnTo>
                  <a:pt x="2445" y="3344"/>
                </a:lnTo>
                <a:lnTo>
                  <a:pt x="2446" y="3344"/>
                </a:lnTo>
                <a:lnTo>
                  <a:pt x="2448" y="3345"/>
                </a:lnTo>
                <a:lnTo>
                  <a:pt x="2448" y="3344"/>
                </a:lnTo>
                <a:lnTo>
                  <a:pt x="2449" y="3344"/>
                </a:lnTo>
                <a:lnTo>
                  <a:pt x="2451" y="3342"/>
                </a:lnTo>
                <a:lnTo>
                  <a:pt x="2452" y="3344"/>
                </a:lnTo>
                <a:lnTo>
                  <a:pt x="2454" y="3344"/>
                </a:lnTo>
                <a:lnTo>
                  <a:pt x="2454" y="3345"/>
                </a:lnTo>
                <a:lnTo>
                  <a:pt x="2455" y="3345"/>
                </a:lnTo>
                <a:lnTo>
                  <a:pt x="2455" y="3346"/>
                </a:lnTo>
                <a:lnTo>
                  <a:pt x="2456" y="3345"/>
                </a:lnTo>
                <a:lnTo>
                  <a:pt x="2457" y="3344"/>
                </a:lnTo>
                <a:lnTo>
                  <a:pt x="2459" y="3342"/>
                </a:lnTo>
                <a:lnTo>
                  <a:pt x="2460" y="3341"/>
                </a:lnTo>
                <a:lnTo>
                  <a:pt x="2460" y="3340"/>
                </a:lnTo>
                <a:lnTo>
                  <a:pt x="2461" y="3339"/>
                </a:lnTo>
                <a:lnTo>
                  <a:pt x="2462" y="3337"/>
                </a:lnTo>
                <a:lnTo>
                  <a:pt x="2464" y="3337"/>
                </a:lnTo>
                <a:lnTo>
                  <a:pt x="2465" y="3336"/>
                </a:lnTo>
                <a:lnTo>
                  <a:pt x="2465" y="3335"/>
                </a:lnTo>
                <a:lnTo>
                  <a:pt x="2464" y="3335"/>
                </a:lnTo>
                <a:lnTo>
                  <a:pt x="2464" y="3334"/>
                </a:lnTo>
                <a:lnTo>
                  <a:pt x="2462" y="3334"/>
                </a:lnTo>
                <a:lnTo>
                  <a:pt x="2462" y="3332"/>
                </a:lnTo>
                <a:lnTo>
                  <a:pt x="2461" y="3331"/>
                </a:lnTo>
                <a:lnTo>
                  <a:pt x="2460" y="3330"/>
                </a:lnTo>
                <a:lnTo>
                  <a:pt x="2459" y="3330"/>
                </a:lnTo>
                <a:lnTo>
                  <a:pt x="2459" y="3329"/>
                </a:lnTo>
                <a:lnTo>
                  <a:pt x="2457" y="3329"/>
                </a:lnTo>
                <a:lnTo>
                  <a:pt x="2457" y="3328"/>
                </a:lnTo>
                <a:lnTo>
                  <a:pt x="2457" y="3326"/>
                </a:lnTo>
                <a:lnTo>
                  <a:pt x="2459" y="3325"/>
                </a:lnTo>
                <a:lnTo>
                  <a:pt x="2460" y="3325"/>
                </a:lnTo>
                <a:lnTo>
                  <a:pt x="2461" y="3325"/>
                </a:lnTo>
                <a:lnTo>
                  <a:pt x="2461" y="3324"/>
                </a:lnTo>
                <a:lnTo>
                  <a:pt x="2460" y="3324"/>
                </a:lnTo>
                <a:lnTo>
                  <a:pt x="2459" y="3323"/>
                </a:lnTo>
                <a:lnTo>
                  <a:pt x="2459" y="3321"/>
                </a:lnTo>
                <a:lnTo>
                  <a:pt x="2459" y="3320"/>
                </a:lnTo>
                <a:lnTo>
                  <a:pt x="2459" y="3319"/>
                </a:lnTo>
                <a:lnTo>
                  <a:pt x="2459" y="3318"/>
                </a:lnTo>
                <a:lnTo>
                  <a:pt x="2459" y="3316"/>
                </a:lnTo>
                <a:lnTo>
                  <a:pt x="2459" y="3315"/>
                </a:lnTo>
                <a:lnTo>
                  <a:pt x="2459" y="3314"/>
                </a:lnTo>
                <a:lnTo>
                  <a:pt x="2459" y="3313"/>
                </a:lnTo>
                <a:lnTo>
                  <a:pt x="2459" y="3312"/>
                </a:lnTo>
                <a:lnTo>
                  <a:pt x="2459" y="3310"/>
                </a:lnTo>
                <a:lnTo>
                  <a:pt x="2460" y="3310"/>
                </a:lnTo>
                <a:lnTo>
                  <a:pt x="2460" y="3309"/>
                </a:lnTo>
                <a:lnTo>
                  <a:pt x="2461" y="3308"/>
                </a:lnTo>
                <a:lnTo>
                  <a:pt x="2461" y="3307"/>
                </a:lnTo>
                <a:lnTo>
                  <a:pt x="2462" y="3307"/>
                </a:lnTo>
                <a:lnTo>
                  <a:pt x="2462" y="3305"/>
                </a:lnTo>
                <a:lnTo>
                  <a:pt x="2462" y="3304"/>
                </a:lnTo>
                <a:lnTo>
                  <a:pt x="2462" y="3303"/>
                </a:lnTo>
                <a:lnTo>
                  <a:pt x="2464" y="3303"/>
                </a:lnTo>
                <a:lnTo>
                  <a:pt x="2464" y="3302"/>
                </a:lnTo>
                <a:lnTo>
                  <a:pt x="2465" y="3302"/>
                </a:lnTo>
                <a:lnTo>
                  <a:pt x="2466" y="3302"/>
                </a:lnTo>
                <a:lnTo>
                  <a:pt x="2466" y="3300"/>
                </a:lnTo>
                <a:lnTo>
                  <a:pt x="2465" y="3300"/>
                </a:lnTo>
                <a:lnTo>
                  <a:pt x="2465" y="3299"/>
                </a:lnTo>
                <a:lnTo>
                  <a:pt x="2466" y="3298"/>
                </a:lnTo>
                <a:lnTo>
                  <a:pt x="2467" y="3298"/>
                </a:lnTo>
                <a:lnTo>
                  <a:pt x="2468" y="3298"/>
                </a:lnTo>
                <a:lnTo>
                  <a:pt x="2470" y="3298"/>
                </a:lnTo>
                <a:lnTo>
                  <a:pt x="2470" y="3297"/>
                </a:lnTo>
                <a:lnTo>
                  <a:pt x="2470" y="3298"/>
                </a:lnTo>
                <a:lnTo>
                  <a:pt x="2471" y="3298"/>
                </a:lnTo>
                <a:lnTo>
                  <a:pt x="2471" y="3297"/>
                </a:lnTo>
                <a:lnTo>
                  <a:pt x="2472" y="3297"/>
                </a:lnTo>
                <a:lnTo>
                  <a:pt x="2473" y="3297"/>
                </a:lnTo>
                <a:lnTo>
                  <a:pt x="2475" y="3297"/>
                </a:lnTo>
                <a:lnTo>
                  <a:pt x="2476" y="3297"/>
                </a:lnTo>
                <a:lnTo>
                  <a:pt x="2477" y="3296"/>
                </a:lnTo>
                <a:lnTo>
                  <a:pt x="2478" y="3296"/>
                </a:lnTo>
                <a:lnTo>
                  <a:pt x="2480" y="3296"/>
                </a:lnTo>
                <a:lnTo>
                  <a:pt x="2481" y="3294"/>
                </a:lnTo>
                <a:lnTo>
                  <a:pt x="2481" y="3293"/>
                </a:lnTo>
                <a:lnTo>
                  <a:pt x="2482" y="3293"/>
                </a:lnTo>
                <a:lnTo>
                  <a:pt x="2483" y="3292"/>
                </a:lnTo>
                <a:lnTo>
                  <a:pt x="2484" y="3292"/>
                </a:lnTo>
                <a:lnTo>
                  <a:pt x="2486" y="3292"/>
                </a:lnTo>
                <a:lnTo>
                  <a:pt x="2487" y="3292"/>
                </a:lnTo>
                <a:lnTo>
                  <a:pt x="2488" y="3291"/>
                </a:lnTo>
                <a:lnTo>
                  <a:pt x="2488" y="3292"/>
                </a:lnTo>
                <a:lnTo>
                  <a:pt x="2489" y="3292"/>
                </a:lnTo>
                <a:lnTo>
                  <a:pt x="2491" y="3291"/>
                </a:lnTo>
                <a:lnTo>
                  <a:pt x="2492" y="3291"/>
                </a:lnTo>
                <a:lnTo>
                  <a:pt x="2493" y="3291"/>
                </a:lnTo>
                <a:lnTo>
                  <a:pt x="2494" y="3291"/>
                </a:lnTo>
                <a:lnTo>
                  <a:pt x="2494" y="3292"/>
                </a:lnTo>
                <a:lnTo>
                  <a:pt x="2496" y="3292"/>
                </a:lnTo>
                <a:lnTo>
                  <a:pt x="2497" y="3292"/>
                </a:lnTo>
                <a:lnTo>
                  <a:pt x="2498" y="3292"/>
                </a:lnTo>
                <a:lnTo>
                  <a:pt x="2499" y="3293"/>
                </a:lnTo>
                <a:lnTo>
                  <a:pt x="2500" y="3293"/>
                </a:lnTo>
                <a:lnTo>
                  <a:pt x="2502" y="3293"/>
                </a:lnTo>
                <a:lnTo>
                  <a:pt x="2503" y="3293"/>
                </a:lnTo>
                <a:lnTo>
                  <a:pt x="2504" y="3293"/>
                </a:lnTo>
                <a:lnTo>
                  <a:pt x="2505" y="3293"/>
                </a:lnTo>
                <a:lnTo>
                  <a:pt x="2507" y="3294"/>
                </a:lnTo>
                <a:lnTo>
                  <a:pt x="2507" y="3293"/>
                </a:lnTo>
                <a:lnTo>
                  <a:pt x="2507" y="3292"/>
                </a:lnTo>
                <a:lnTo>
                  <a:pt x="2508" y="3292"/>
                </a:lnTo>
                <a:lnTo>
                  <a:pt x="2509" y="3292"/>
                </a:lnTo>
                <a:lnTo>
                  <a:pt x="2510" y="3292"/>
                </a:lnTo>
                <a:lnTo>
                  <a:pt x="2512" y="3292"/>
                </a:lnTo>
                <a:lnTo>
                  <a:pt x="2513" y="3292"/>
                </a:lnTo>
                <a:lnTo>
                  <a:pt x="2513" y="3293"/>
                </a:lnTo>
                <a:lnTo>
                  <a:pt x="2512" y="3293"/>
                </a:lnTo>
                <a:lnTo>
                  <a:pt x="2510" y="3293"/>
                </a:lnTo>
                <a:lnTo>
                  <a:pt x="2510" y="3294"/>
                </a:lnTo>
                <a:lnTo>
                  <a:pt x="2509" y="3294"/>
                </a:lnTo>
                <a:lnTo>
                  <a:pt x="2510" y="3294"/>
                </a:lnTo>
                <a:lnTo>
                  <a:pt x="2510" y="3296"/>
                </a:lnTo>
                <a:lnTo>
                  <a:pt x="2510" y="3294"/>
                </a:lnTo>
                <a:lnTo>
                  <a:pt x="2512" y="3294"/>
                </a:lnTo>
                <a:lnTo>
                  <a:pt x="2512" y="3296"/>
                </a:lnTo>
                <a:lnTo>
                  <a:pt x="2512" y="3297"/>
                </a:lnTo>
                <a:lnTo>
                  <a:pt x="2513" y="3297"/>
                </a:lnTo>
                <a:lnTo>
                  <a:pt x="2514" y="3297"/>
                </a:lnTo>
                <a:lnTo>
                  <a:pt x="2514" y="3296"/>
                </a:lnTo>
                <a:lnTo>
                  <a:pt x="2515" y="3296"/>
                </a:lnTo>
                <a:lnTo>
                  <a:pt x="2515" y="3297"/>
                </a:lnTo>
                <a:lnTo>
                  <a:pt x="2514" y="3297"/>
                </a:lnTo>
                <a:lnTo>
                  <a:pt x="2513" y="3298"/>
                </a:lnTo>
                <a:lnTo>
                  <a:pt x="2512" y="3298"/>
                </a:lnTo>
                <a:lnTo>
                  <a:pt x="2510" y="3298"/>
                </a:lnTo>
                <a:lnTo>
                  <a:pt x="2509" y="3298"/>
                </a:lnTo>
                <a:lnTo>
                  <a:pt x="2508" y="3298"/>
                </a:lnTo>
                <a:lnTo>
                  <a:pt x="2507" y="3297"/>
                </a:lnTo>
                <a:lnTo>
                  <a:pt x="2505" y="3298"/>
                </a:lnTo>
                <a:lnTo>
                  <a:pt x="2507" y="3298"/>
                </a:lnTo>
                <a:lnTo>
                  <a:pt x="2508" y="3298"/>
                </a:lnTo>
                <a:lnTo>
                  <a:pt x="2509" y="3299"/>
                </a:lnTo>
                <a:lnTo>
                  <a:pt x="2510" y="3299"/>
                </a:lnTo>
                <a:lnTo>
                  <a:pt x="2512" y="3300"/>
                </a:lnTo>
                <a:lnTo>
                  <a:pt x="2513" y="3300"/>
                </a:lnTo>
                <a:lnTo>
                  <a:pt x="2514" y="3300"/>
                </a:lnTo>
                <a:lnTo>
                  <a:pt x="2515" y="3300"/>
                </a:lnTo>
                <a:lnTo>
                  <a:pt x="2518" y="3300"/>
                </a:lnTo>
                <a:lnTo>
                  <a:pt x="2519" y="3300"/>
                </a:lnTo>
                <a:lnTo>
                  <a:pt x="2520" y="3302"/>
                </a:lnTo>
                <a:lnTo>
                  <a:pt x="2521" y="3302"/>
                </a:lnTo>
                <a:lnTo>
                  <a:pt x="2523" y="3302"/>
                </a:lnTo>
                <a:lnTo>
                  <a:pt x="2523" y="3300"/>
                </a:lnTo>
                <a:lnTo>
                  <a:pt x="2524" y="3302"/>
                </a:lnTo>
                <a:lnTo>
                  <a:pt x="2525" y="3303"/>
                </a:lnTo>
                <a:lnTo>
                  <a:pt x="2526" y="3305"/>
                </a:lnTo>
                <a:lnTo>
                  <a:pt x="2526" y="3307"/>
                </a:lnTo>
                <a:lnTo>
                  <a:pt x="2528" y="3308"/>
                </a:lnTo>
                <a:lnTo>
                  <a:pt x="2528" y="3309"/>
                </a:lnTo>
                <a:lnTo>
                  <a:pt x="2529" y="3310"/>
                </a:lnTo>
                <a:lnTo>
                  <a:pt x="2529" y="3312"/>
                </a:lnTo>
                <a:lnTo>
                  <a:pt x="2529" y="3313"/>
                </a:lnTo>
                <a:lnTo>
                  <a:pt x="2530" y="3313"/>
                </a:lnTo>
                <a:lnTo>
                  <a:pt x="2530" y="3314"/>
                </a:lnTo>
                <a:lnTo>
                  <a:pt x="2531" y="3314"/>
                </a:lnTo>
                <a:lnTo>
                  <a:pt x="2531" y="3315"/>
                </a:lnTo>
                <a:lnTo>
                  <a:pt x="2531" y="3316"/>
                </a:lnTo>
                <a:lnTo>
                  <a:pt x="2530" y="3316"/>
                </a:lnTo>
                <a:lnTo>
                  <a:pt x="2530" y="3318"/>
                </a:lnTo>
                <a:lnTo>
                  <a:pt x="2529" y="3318"/>
                </a:lnTo>
                <a:lnTo>
                  <a:pt x="2528" y="3318"/>
                </a:lnTo>
                <a:lnTo>
                  <a:pt x="2528" y="3319"/>
                </a:lnTo>
                <a:lnTo>
                  <a:pt x="2529" y="3319"/>
                </a:lnTo>
                <a:lnTo>
                  <a:pt x="2529" y="3320"/>
                </a:lnTo>
                <a:lnTo>
                  <a:pt x="2529" y="3321"/>
                </a:lnTo>
                <a:lnTo>
                  <a:pt x="2529" y="3320"/>
                </a:lnTo>
                <a:lnTo>
                  <a:pt x="2528" y="3320"/>
                </a:lnTo>
                <a:lnTo>
                  <a:pt x="2528" y="3321"/>
                </a:lnTo>
                <a:lnTo>
                  <a:pt x="2526" y="3321"/>
                </a:lnTo>
                <a:lnTo>
                  <a:pt x="2525" y="3323"/>
                </a:lnTo>
                <a:lnTo>
                  <a:pt x="2526" y="3323"/>
                </a:lnTo>
                <a:lnTo>
                  <a:pt x="2525" y="3323"/>
                </a:lnTo>
                <a:lnTo>
                  <a:pt x="2525" y="3324"/>
                </a:lnTo>
                <a:lnTo>
                  <a:pt x="2524" y="3324"/>
                </a:lnTo>
                <a:lnTo>
                  <a:pt x="2523" y="3324"/>
                </a:lnTo>
                <a:lnTo>
                  <a:pt x="2521" y="3324"/>
                </a:lnTo>
                <a:lnTo>
                  <a:pt x="2521" y="3325"/>
                </a:lnTo>
                <a:lnTo>
                  <a:pt x="2520" y="3325"/>
                </a:lnTo>
                <a:lnTo>
                  <a:pt x="2519" y="3325"/>
                </a:lnTo>
                <a:lnTo>
                  <a:pt x="2519" y="3326"/>
                </a:lnTo>
                <a:lnTo>
                  <a:pt x="2518" y="3326"/>
                </a:lnTo>
                <a:lnTo>
                  <a:pt x="2516" y="3326"/>
                </a:lnTo>
                <a:lnTo>
                  <a:pt x="2516" y="3328"/>
                </a:lnTo>
                <a:lnTo>
                  <a:pt x="2515" y="3328"/>
                </a:lnTo>
                <a:lnTo>
                  <a:pt x="2514" y="3328"/>
                </a:lnTo>
                <a:lnTo>
                  <a:pt x="2514" y="3329"/>
                </a:lnTo>
                <a:lnTo>
                  <a:pt x="2513" y="3329"/>
                </a:lnTo>
                <a:lnTo>
                  <a:pt x="2512" y="3329"/>
                </a:lnTo>
                <a:lnTo>
                  <a:pt x="2512" y="3330"/>
                </a:lnTo>
                <a:lnTo>
                  <a:pt x="2510" y="3330"/>
                </a:lnTo>
                <a:lnTo>
                  <a:pt x="2512" y="3330"/>
                </a:lnTo>
                <a:lnTo>
                  <a:pt x="2513" y="3330"/>
                </a:lnTo>
                <a:lnTo>
                  <a:pt x="2513" y="3331"/>
                </a:lnTo>
                <a:lnTo>
                  <a:pt x="2514" y="3331"/>
                </a:lnTo>
                <a:lnTo>
                  <a:pt x="2514" y="3332"/>
                </a:lnTo>
                <a:lnTo>
                  <a:pt x="2513" y="3332"/>
                </a:lnTo>
                <a:lnTo>
                  <a:pt x="2512" y="3332"/>
                </a:lnTo>
                <a:lnTo>
                  <a:pt x="2512" y="3334"/>
                </a:lnTo>
                <a:lnTo>
                  <a:pt x="2510" y="3334"/>
                </a:lnTo>
                <a:lnTo>
                  <a:pt x="2509" y="3335"/>
                </a:lnTo>
                <a:lnTo>
                  <a:pt x="2509" y="3336"/>
                </a:lnTo>
                <a:lnTo>
                  <a:pt x="2509" y="3337"/>
                </a:lnTo>
                <a:lnTo>
                  <a:pt x="2509" y="3339"/>
                </a:lnTo>
                <a:lnTo>
                  <a:pt x="2510" y="3340"/>
                </a:lnTo>
                <a:lnTo>
                  <a:pt x="2512" y="3340"/>
                </a:lnTo>
                <a:lnTo>
                  <a:pt x="2513" y="3340"/>
                </a:lnTo>
                <a:lnTo>
                  <a:pt x="2513" y="3341"/>
                </a:lnTo>
                <a:lnTo>
                  <a:pt x="2513" y="3342"/>
                </a:lnTo>
                <a:lnTo>
                  <a:pt x="2512" y="3344"/>
                </a:lnTo>
                <a:lnTo>
                  <a:pt x="2512" y="3345"/>
                </a:lnTo>
                <a:lnTo>
                  <a:pt x="2513" y="3345"/>
                </a:lnTo>
                <a:lnTo>
                  <a:pt x="2513" y="3346"/>
                </a:lnTo>
                <a:lnTo>
                  <a:pt x="2514" y="3346"/>
                </a:lnTo>
                <a:lnTo>
                  <a:pt x="2513" y="3347"/>
                </a:lnTo>
                <a:lnTo>
                  <a:pt x="2513" y="3348"/>
                </a:lnTo>
                <a:lnTo>
                  <a:pt x="2512" y="3348"/>
                </a:lnTo>
                <a:lnTo>
                  <a:pt x="2512" y="3350"/>
                </a:lnTo>
                <a:lnTo>
                  <a:pt x="2510" y="3351"/>
                </a:lnTo>
                <a:lnTo>
                  <a:pt x="2509" y="3351"/>
                </a:lnTo>
                <a:lnTo>
                  <a:pt x="2508" y="3352"/>
                </a:lnTo>
                <a:lnTo>
                  <a:pt x="2507" y="3353"/>
                </a:lnTo>
                <a:lnTo>
                  <a:pt x="2505" y="3355"/>
                </a:lnTo>
                <a:lnTo>
                  <a:pt x="2505" y="3356"/>
                </a:lnTo>
                <a:lnTo>
                  <a:pt x="2504" y="3356"/>
                </a:lnTo>
                <a:lnTo>
                  <a:pt x="2503" y="3357"/>
                </a:lnTo>
                <a:lnTo>
                  <a:pt x="2503" y="3358"/>
                </a:lnTo>
                <a:lnTo>
                  <a:pt x="2502" y="3360"/>
                </a:lnTo>
                <a:lnTo>
                  <a:pt x="2502" y="3361"/>
                </a:lnTo>
                <a:lnTo>
                  <a:pt x="2500" y="3362"/>
                </a:lnTo>
                <a:lnTo>
                  <a:pt x="2500" y="3366"/>
                </a:lnTo>
                <a:lnTo>
                  <a:pt x="2502" y="3367"/>
                </a:lnTo>
                <a:lnTo>
                  <a:pt x="2502" y="3368"/>
                </a:lnTo>
                <a:lnTo>
                  <a:pt x="2503" y="3368"/>
                </a:lnTo>
                <a:lnTo>
                  <a:pt x="2504" y="3369"/>
                </a:lnTo>
                <a:lnTo>
                  <a:pt x="2505" y="3371"/>
                </a:lnTo>
                <a:lnTo>
                  <a:pt x="2505" y="3372"/>
                </a:lnTo>
                <a:lnTo>
                  <a:pt x="2504" y="3373"/>
                </a:lnTo>
                <a:lnTo>
                  <a:pt x="2504" y="3374"/>
                </a:lnTo>
                <a:lnTo>
                  <a:pt x="2504" y="3376"/>
                </a:lnTo>
                <a:lnTo>
                  <a:pt x="2504" y="3377"/>
                </a:lnTo>
                <a:lnTo>
                  <a:pt x="2504" y="3378"/>
                </a:lnTo>
                <a:lnTo>
                  <a:pt x="2504" y="3379"/>
                </a:lnTo>
                <a:lnTo>
                  <a:pt x="2504" y="3380"/>
                </a:lnTo>
                <a:lnTo>
                  <a:pt x="2504" y="3382"/>
                </a:lnTo>
                <a:lnTo>
                  <a:pt x="2503" y="3383"/>
                </a:lnTo>
                <a:lnTo>
                  <a:pt x="2503" y="3384"/>
                </a:lnTo>
                <a:lnTo>
                  <a:pt x="2503" y="3385"/>
                </a:lnTo>
                <a:lnTo>
                  <a:pt x="2502" y="3385"/>
                </a:lnTo>
                <a:lnTo>
                  <a:pt x="2502" y="3387"/>
                </a:lnTo>
                <a:lnTo>
                  <a:pt x="2502" y="3388"/>
                </a:lnTo>
                <a:lnTo>
                  <a:pt x="2502" y="3389"/>
                </a:lnTo>
                <a:lnTo>
                  <a:pt x="2502" y="3390"/>
                </a:lnTo>
                <a:lnTo>
                  <a:pt x="2500" y="3392"/>
                </a:lnTo>
                <a:lnTo>
                  <a:pt x="2500" y="3394"/>
                </a:lnTo>
                <a:lnTo>
                  <a:pt x="2499" y="3395"/>
                </a:lnTo>
                <a:lnTo>
                  <a:pt x="2499" y="3396"/>
                </a:lnTo>
                <a:lnTo>
                  <a:pt x="2499" y="3398"/>
                </a:lnTo>
                <a:lnTo>
                  <a:pt x="2499" y="3399"/>
                </a:lnTo>
                <a:lnTo>
                  <a:pt x="2498" y="3399"/>
                </a:lnTo>
                <a:lnTo>
                  <a:pt x="2498" y="3400"/>
                </a:lnTo>
                <a:lnTo>
                  <a:pt x="2498" y="3399"/>
                </a:lnTo>
                <a:lnTo>
                  <a:pt x="2498" y="3398"/>
                </a:lnTo>
                <a:lnTo>
                  <a:pt x="2497" y="3399"/>
                </a:lnTo>
                <a:lnTo>
                  <a:pt x="2496" y="3400"/>
                </a:lnTo>
                <a:lnTo>
                  <a:pt x="2494" y="3400"/>
                </a:lnTo>
                <a:lnTo>
                  <a:pt x="2496" y="3399"/>
                </a:lnTo>
                <a:lnTo>
                  <a:pt x="2494" y="3398"/>
                </a:lnTo>
                <a:lnTo>
                  <a:pt x="2493" y="3398"/>
                </a:lnTo>
                <a:lnTo>
                  <a:pt x="2493" y="3396"/>
                </a:lnTo>
                <a:lnTo>
                  <a:pt x="2492" y="3398"/>
                </a:lnTo>
                <a:lnTo>
                  <a:pt x="2492" y="3396"/>
                </a:lnTo>
                <a:lnTo>
                  <a:pt x="2491" y="3396"/>
                </a:lnTo>
                <a:lnTo>
                  <a:pt x="2489" y="3396"/>
                </a:lnTo>
                <a:lnTo>
                  <a:pt x="2489" y="3398"/>
                </a:lnTo>
                <a:lnTo>
                  <a:pt x="2491" y="3398"/>
                </a:lnTo>
                <a:lnTo>
                  <a:pt x="2489" y="3398"/>
                </a:lnTo>
                <a:lnTo>
                  <a:pt x="2489" y="3399"/>
                </a:lnTo>
                <a:lnTo>
                  <a:pt x="2488" y="3398"/>
                </a:lnTo>
                <a:lnTo>
                  <a:pt x="2487" y="3398"/>
                </a:lnTo>
                <a:lnTo>
                  <a:pt x="2486" y="3396"/>
                </a:lnTo>
                <a:lnTo>
                  <a:pt x="2484" y="3396"/>
                </a:lnTo>
                <a:lnTo>
                  <a:pt x="2484" y="3398"/>
                </a:lnTo>
                <a:lnTo>
                  <a:pt x="2484" y="3399"/>
                </a:lnTo>
                <a:lnTo>
                  <a:pt x="2483" y="3400"/>
                </a:lnTo>
                <a:lnTo>
                  <a:pt x="2482" y="3401"/>
                </a:lnTo>
                <a:lnTo>
                  <a:pt x="2481" y="3401"/>
                </a:lnTo>
                <a:lnTo>
                  <a:pt x="2480" y="3403"/>
                </a:lnTo>
                <a:lnTo>
                  <a:pt x="2478" y="3403"/>
                </a:lnTo>
                <a:lnTo>
                  <a:pt x="2477" y="3403"/>
                </a:lnTo>
                <a:lnTo>
                  <a:pt x="2476" y="3403"/>
                </a:lnTo>
                <a:lnTo>
                  <a:pt x="2475" y="3403"/>
                </a:lnTo>
                <a:lnTo>
                  <a:pt x="2473" y="3403"/>
                </a:lnTo>
                <a:lnTo>
                  <a:pt x="2472" y="3401"/>
                </a:lnTo>
                <a:close/>
                <a:moveTo>
                  <a:pt x="2484" y="3260"/>
                </a:moveTo>
                <a:lnTo>
                  <a:pt x="2483" y="3260"/>
                </a:lnTo>
                <a:lnTo>
                  <a:pt x="2483" y="3259"/>
                </a:lnTo>
                <a:lnTo>
                  <a:pt x="2484" y="3259"/>
                </a:lnTo>
                <a:lnTo>
                  <a:pt x="2483" y="3259"/>
                </a:lnTo>
                <a:lnTo>
                  <a:pt x="2483" y="3257"/>
                </a:lnTo>
                <a:lnTo>
                  <a:pt x="2482" y="3257"/>
                </a:lnTo>
                <a:lnTo>
                  <a:pt x="2482" y="3256"/>
                </a:lnTo>
                <a:lnTo>
                  <a:pt x="2481" y="3255"/>
                </a:lnTo>
                <a:lnTo>
                  <a:pt x="2480" y="3255"/>
                </a:lnTo>
                <a:lnTo>
                  <a:pt x="2480" y="3254"/>
                </a:lnTo>
                <a:lnTo>
                  <a:pt x="2481" y="3254"/>
                </a:lnTo>
                <a:lnTo>
                  <a:pt x="2482" y="3255"/>
                </a:lnTo>
                <a:lnTo>
                  <a:pt x="2483" y="3255"/>
                </a:lnTo>
                <a:lnTo>
                  <a:pt x="2484" y="3256"/>
                </a:lnTo>
                <a:lnTo>
                  <a:pt x="2486" y="3256"/>
                </a:lnTo>
                <a:lnTo>
                  <a:pt x="2486" y="3257"/>
                </a:lnTo>
                <a:lnTo>
                  <a:pt x="2487" y="3259"/>
                </a:lnTo>
                <a:lnTo>
                  <a:pt x="2487" y="3260"/>
                </a:lnTo>
                <a:lnTo>
                  <a:pt x="2486" y="3260"/>
                </a:lnTo>
                <a:lnTo>
                  <a:pt x="2484" y="3260"/>
                </a:lnTo>
                <a:close/>
                <a:moveTo>
                  <a:pt x="2520" y="3251"/>
                </a:moveTo>
                <a:lnTo>
                  <a:pt x="2519" y="3250"/>
                </a:lnTo>
                <a:lnTo>
                  <a:pt x="2518" y="3250"/>
                </a:lnTo>
                <a:lnTo>
                  <a:pt x="2516" y="3250"/>
                </a:lnTo>
                <a:lnTo>
                  <a:pt x="2516" y="3249"/>
                </a:lnTo>
                <a:lnTo>
                  <a:pt x="2515" y="3249"/>
                </a:lnTo>
                <a:lnTo>
                  <a:pt x="2516" y="3249"/>
                </a:lnTo>
                <a:lnTo>
                  <a:pt x="2516" y="3248"/>
                </a:lnTo>
                <a:lnTo>
                  <a:pt x="2518" y="3246"/>
                </a:lnTo>
                <a:lnTo>
                  <a:pt x="2519" y="3246"/>
                </a:lnTo>
                <a:lnTo>
                  <a:pt x="2519" y="3245"/>
                </a:lnTo>
                <a:lnTo>
                  <a:pt x="2519" y="3244"/>
                </a:lnTo>
                <a:lnTo>
                  <a:pt x="2519" y="3243"/>
                </a:lnTo>
                <a:lnTo>
                  <a:pt x="2519" y="3241"/>
                </a:lnTo>
                <a:lnTo>
                  <a:pt x="2520" y="3241"/>
                </a:lnTo>
                <a:lnTo>
                  <a:pt x="2519" y="3240"/>
                </a:lnTo>
                <a:lnTo>
                  <a:pt x="2519" y="3239"/>
                </a:lnTo>
                <a:lnTo>
                  <a:pt x="2518" y="3238"/>
                </a:lnTo>
                <a:lnTo>
                  <a:pt x="2516" y="3236"/>
                </a:lnTo>
                <a:lnTo>
                  <a:pt x="2515" y="3236"/>
                </a:lnTo>
                <a:lnTo>
                  <a:pt x="2515" y="3235"/>
                </a:lnTo>
                <a:lnTo>
                  <a:pt x="2516" y="3235"/>
                </a:lnTo>
                <a:lnTo>
                  <a:pt x="2518" y="3235"/>
                </a:lnTo>
                <a:lnTo>
                  <a:pt x="2519" y="3236"/>
                </a:lnTo>
                <a:lnTo>
                  <a:pt x="2520" y="3236"/>
                </a:lnTo>
                <a:lnTo>
                  <a:pt x="2519" y="3236"/>
                </a:lnTo>
                <a:lnTo>
                  <a:pt x="2519" y="3235"/>
                </a:lnTo>
                <a:lnTo>
                  <a:pt x="2520" y="3235"/>
                </a:lnTo>
                <a:lnTo>
                  <a:pt x="2520" y="3234"/>
                </a:lnTo>
                <a:lnTo>
                  <a:pt x="2521" y="3235"/>
                </a:lnTo>
                <a:lnTo>
                  <a:pt x="2523" y="3235"/>
                </a:lnTo>
                <a:lnTo>
                  <a:pt x="2523" y="3236"/>
                </a:lnTo>
                <a:lnTo>
                  <a:pt x="2524" y="3236"/>
                </a:lnTo>
                <a:lnTo>
                  <a:pt x="2524" y="3235"/>
                </a:lnTo>
                <a:lnTo>
                  <a:pt x="2524" y="3234"/>
                </a:lnTo>
                <a:lnTo>
                  <a:pt x="2524" y="3233"/>
                </a:lnTo>
                <a:lnTo>
                  <a:pt x="2524" y="3232"/>
                </a:lnTo>
                <a:lnTo>
                  <a:pt x="2525" y="3232"/>
                </a:lnTo>
                <a:lnTo>
                  <a:pt x="2526" y="3232"/>
                </a:lnTo>
                <a:lnTo>
                  <a:pt x="2526" y="3230"/>
                </a:lnTo>
                <a:lnTo>
                  <a:pt x="2528" y="3230"/>
                </a:lnTo>
                <a:lnTo>
                  <a:pt x="2528" y="3232"/>
                </a:lnTo>
                <a:lnTo>
                  <a:pt x="2529" y="3232"/>
                </a:lnTo>
                <a:lnTo>
                  <a:pt x="2529" y="3233"/>
                </a:lnTo>
                <a:lnTo>
                  <a:pt x="2530" y="3233"/>
                </a:lnTo>
                <a:lnTo>
                  <a:pt x="2530" y="3234"/>
                </a:lnTo>
                <a:lnTo>
                  <a:pt x="2529" y="3235"/>
                </a:lnTo>
                <a:lnTo>
                  <a:pt x="2529" y="3236"/>
                </a:lnTo>
                <a:lnTo>
                  <a:pt x="2529" y="3238"/>
                </a:lnTo>
                <a:lnTo>
                  <a:pt x="2530" y="3239"/>
                </a:lnTo>
                <a:lnTo>
                  <a:pt x="2531" y="3240"/>
                </a:lnTo>
                <a:lnTo>
                  <a:pt x="2532" y="3241"/>
                </a:lnTo>
                <a:lnTo>
                  <a:pt x="2532" y="3243"/>
                </a:lnTo>
                <a:lnTo>
                  <a:pt x="2532" y="3244"/>
                </a:lnTo>
                <a:lnTo>
                  <a:pt x="2532" y="3245"/>
                </a:lnTo>
                <a:lnTo>
                  <a:pt x="2532" y="3246"/>
                </a:lnTo>
                <a:lnTo>
                  <a:pt x="2532" y="3248"/>
                </a:lnTo>
                <a:lnTo>
                  <a:pt x="2532" y="3249"/>
                </a:lnTo>
                <a:lnTo>
                  <a:pt x="2531" y="3249"/>
                </a:lnTo>
                <a:lnTo>
                  <a:pt x="2530" y="3250"/>
                </a:lnTo>
                <a:lnTo>
                  <a:pt x="2529" y="3250"/>
                </a:lnTo>
                <a:lnTo>
                  <a:pt x="2528" y="3250"/>
                </a:lnTo>
                <a:lnTo>
                  <a:pt x="2526" y="3251"/>
                </a:lnTo>
                <a:lnTo>
                  <a:pt x="2525" y="3251"/>
                </a:lnTo>
                <a:lnTo>
                  <a:pt x="2524" y="3252"/>
                </a:lnTo>
                <a:lnTo>
                  <a:pt x="2523" y="3252"/>
                </a:lnTo>
                <a:lnTo>
                  <a:pt x="2521" y="3252"/>
                </a:lnTo>
                <a:lnTo>
                  <a:pt x="2520" y="3252"/>
                </a:lnTo>
                <a:lnTo>
                  <a:pt x="2520" y="3251"/>
                </a:lnTo>
                <a:close/>
                <a:moveTo>
                  <a:pt x="2525" y="3218"/>
                </a:moveTo>
                <a:lnTo>
                  <a:pt x="2524" y="3218"/>
                </a:lnTo>
                <a:lnTo>
                  <a:pt x="2523" y="3218"/>
                </a:lnTo>
                <a:lnTo>
                  <a:pt x="2521" y="3218"/>
                </a:lnTo>
                <a:lnTo>
                  <a:pt x="2520" y="3218"/>
                </a:lnTo>
                <a:lnTo>
                  <a:pt x="2519" y="3217"/>
                </a:lnTo>
                <a:lnTo>
                  <a:pt x="2518" y="3217"/>
                </a:lnTo>
                <a:lnTo>
                  <a:pt x="2516" y="3217"/>
                </a:lnTo>
                <a:lnTo>
                  <a:pt x="2515" y="3217"/>
                </a:lnTo>
                <a:lnTo>
                  <a:pt x="2515" y="3216"/>
                </a:lnTo>
                <a:lnTo>
                  <a:pt x="2515" y="3214"/>
                </a:lnTo>
                <a:lnTo>
                  <a:pt x="2516" y="3213"/>
                </a:lnTo>
                <a:lnTo>
                  <a:pt x="2518" y="3213"/>
                </a:lnTo>
                <a:lnTo>
                  <a:pt x="2518" y="3212"/>
                </a:lnTo>
                <a:lnTo>
                  <a:pt x="2519" y="3211"/>
                </a:lnTo>
                <a:lnTo>
                  <a:pt x="2520" y="3212"/>
                </a:lnTo>
                <a:lnTo>
                  <a:pt x="2523" y="3212"/>
                </a:lnTo>
                <a:lnTo>
                  <a:pt x="2524" y="3212"/>
                </a:lnTo>
                <a:lnTo>
                  <a:pt x="2525" y="3211"/>
                </a:lnTo>
                <a:lnTo>
                  <a:pt x="2526" y="3211"/>
                </a:lnTo>
                <a:lnTo>
                  <a:pt x="2526" y="3212"/>
                </a:lnTo>
                <a:lnTo>
                  <a:pt x="2528" y="3212"/>
                </a:lnTo>
                <a:lnTo>
                  <a:pt x="2529" y="3212"/>
                </a:lnTo>
                <a:lnTo>
                  <a:pt x="2530" y="3212"/>
                </a:lnTo>
                <a:lnTo>
                  <a:pt x="2531" y="3211"/>
                </a:lnTo>
                <a:lnTo>
                  <a:pt x="2532" y="3211"/>
                </a:lnTo>
                <a:lnTo>
                  <a:pt x="2532" y="3209"/>
                </a:lnTo>
                <a:lnTo>
                  <a:pt x="2534" y="3209"/>
                </a:lnTo>
                <a:lnTo>
                  <a:pt x="2535" y="3209"/>
                </a:lnTo>
                <a:lnTo>
                  <a:pt x="2535" y="3211"/>
                </a:lnTo>
                <a:lnTo>
                  <a:pt x="2536" y="3211"/>
                </a:lnTo>
                <a:lnTo>
                  <a:pt x="2536" y="3212"/>
                </a:lnTo>
                <a:lnTo>
                  <a:pt x="2535" y="3212"/>
                </a:lnTo>
                <a:lnTo>
                  <a:pt x="2534" y="3212"/>
                </a:lnTo>
                <a:lnTo>
                  <a:pt x="2534" y="3213"/>
                </a:lnTo>
                <a:lnTo>
                  <a:pt x="2532" y="3213"/>
                </a:lnTo>
                <a:lnTo>
                  <a:pt x="2531" y="3213"/>
                </a:lnTo>
                <a:lnTo>
                  <a:pt x="2531" y="3214"/>
                </a:lnTo>
                <a:lnTo>
                  <a:pt x="2530" y="3214"/>
                </a:lnTo>
                <a:lnTo>
                  <a:pt x="2531" y="3214"/>
                </a:lnTo>
                <a:lnTo>
                  <a:pt x="2531" y="3216"/>
                </a:lnTo>
                <a:lnTo>
                  <a:pt x="2532" y="3216"/>
                </a:lnTo>
                <a:lnTo>
                  <a:pt x="2532" y="3217"/>
                </a:lnTo>
                <a:lnTo>
                  <a:pt x="2532" y="3218"/>
                </a:lnTo>
                <a:lnTo>
                  <a:pt x="2531" y="3219"/>
                </a:lnTo>
                <a:lnTo>
                  <a:pt x="2531" y="3218"/>
                </a:lnTo>
                <a:lnTo>
                  <a:pt x="2530" y="3218"/>
                </a:lnTo>
                <a:lnTo>
                  <a:pt x="2530" y="3219"/>
                </a:lnTo>
                <a:lnTo>
                  <a:pt x="2530" y="3220"/>
                </a:lnTo>
                <a:lnTo>
                  <a:pt x="2529" y="3220"/>
                </a:lnTo>
                <a:lnTo>
                  <a:pt x="2528" y="3220"/>
                </a:lnTo>
                <a:lnTo>
                  <a:pt x="2528" y="3219"/>
                </a:lnTo>
                <a:lnTo>
                  <a:pt x="2528" y="3220"/>
                </a:lnTo>
                <a:lnTo>
                  <a:pt x="2526" y="3220"/>
                </a:lnTo>
                <a:lnTo>
                  <a:pt x="2525" y="3219"/>
                </a:lnTo>
                <a:lnTo>
                  <a:pt x="2525" y="3218"/>
                </a:lnTo>
                <a:close/>
                <a:moveTo>
                  <a:pt x="2536" y="3208"/>
                </a:moveTo>
                <a:lnTo>
                  <a:pt x="2537" y="3208"/>
                </a:lnTo>
                <a:lnTo>
                  <a:pt x="2536" y="3209"/>
                </a:lnTo>
                <a:lnTo>
                  <a:pt x="2536" y="3208"/>
                </a:lnTo>
                <a:close/>
                <a:moveTo>
                  <a:pt x="2541" y="3203"/>
                </a:moveTo>
                <a:lnTo>
                  <a:pt x="2542" y="3202"/>
                </a:lnTo>
                <a:lnTo>
                  <a:pt x="2541" y="3202"/>
                </a:lnTo>
                <a:lnTo>
                  <a:pt x="2541" y="3201"/>
                </a:lnTo>
                <a:lnTo>
                  <a:pt x="2542" y="3201"/>
                </a:lnTo>
                <a:lnTo>
                  <a:pt x="2541" y="3201"/>
                </a:lnTo>
                <a:lnTo>
                  <a:pt x="2541" y="3199"/>
                </a:lnTo>
                <a:lnTo>
                  <a:pt x="2540" y="3199"/>
                </a:lnTo>
                <a:lnTo>
                  <a:pt x="2540" y="3198"/>
                </a:lnTo>
                <a:lnTo>
                  <a:pt x="2541" y="3198"/>
                </a:lnTo>
                <a:lnTo>
                  <a:pt x="2541" y="3197"/>
                </a:lnTo>
                <a:lnTo>
                  <a:pt x="2542" y="3197"/>
                </a:lnTo>
                <a:lnTo>
                  <a:pt x="2544" y="3197"/>
                </a:lnTo>
                <a:lnTo>
                  <a:pt x="2545" y="3197"/>
                </a:lnTo>
                <a:lnTo>
                  <a:pt x="2546" y="3196"/>
                </a:lnTo>
                <a:lnTo>
                  <a:pt x="2546" y="3197"/>
                </a:lnTo>
                <a:lnTo>
                  <a:pt x="2547" y="3197"/>
                </a:lnTo>
                <a:lnTo>
                  <a:pt x="2548" y="3197"/>
                </a:lnTo>
                <a:lnTo>
                  <a:pt x="2547" y="3198"/>
                </a:lnTo>
                <a:lnTo>
                  <a:pt x="2546" y="3198"/>
                </a:lnTo>
                <a:lnTo>
                  <a:pt x="2545" y="3198"/>
                </a:lnTo>
                <a:lnTo>
                  <a:pt x="2545" y="3199"/>
                </a:lnTo>
                <a:lnTo>
                  <a:pt x="2545" y="3201"/>
                </a:lnTo>
                <a:lnTo>
                  <a:pt x="2544" y="3202"/>
                </a:lnTo>
                <a:lnTo>
                  <a:pt x="2542" y="3203"/>
                </a:lnTo>
                <a:lnTo>
                  <a:pt x="2542" y="3204"/>
                </a:lnTo>
                <a:lnTo>
                  <a:pt x="2541" y="3204"/>
                </a:lnTo>
                <a:lnTo>
                  <a:pt x="2541" y="3206"/>
                </a:lnTo>
                <a:lnTo>
                  <a:pt x="2540" y="3204"/>
                </a:lnTo>
                <a:lnTo>
                  <a:pt x="2541" y="3203"/>
                </a:lnTo>
                <a:close/>
                <a:moveTo>
                  <a:pt x="2556" y="3181"/>
                </a:moveTo>
                <a:lnTo>
                  <a:pt x="2556" y="3180"/>
                </a:lnTo>
                <a:lnTo>
                  <a:pt x="2555" y="3180"/>
                </a:lnTo>
                <a:lnTo>
                  <a:pt x="2555" y="3179"/>
                </a:lnTo>
                <a:lnTo>
                  <a:pt x="2555" y="3177"/>
                </a:lnTo>
                <a:lnTo>
                  <a:pt x="2555" y="3179"/>
                </a:lnTo>
                <a:lnTo>
                  <a:pt x="2556" y="3177"/>
                </a:lnTo>
                <a:lnTo>
                  <a:pt x="2557" y="3176"/>
                </a:lnTo>
                <a:lnTo>
                  <a:pt x="2558" y="3176"/>
                </a:lnTo>
                <a:lnTo>
                  <a:pt x="2558" y="3177"/>
                </a:lnTo>
                <a:lnTo>
                  <a:pt x="2557" y="3179"/>
                </a:lnTo>
                <a:lnTo>
                  <a:pt x="2558" y="3179"/>
                </a:lnTo>
                <a:lnTo>
                  <a:pt x="2558" y="3180"/>
                </a:lnTo>
                <a:lnTo>
                  <a:pt x="2558" y="3181"/>
                </a:lnTo>
                <a:lnTo>
                  <a:pt x="2557" y="3181"/>
                </a:lnTo>
                <a:lnTo>
                  <a:pt x="2556" y="3181"/>
                </a:lnTo>
                <a:close/>
                <a:moveTo>
                  <a:pt x="2556" y="3169"/>
                </a:moveTo>
                <a:lnTo>
                  <a:pt x="2555" y="3169"/>
                </a:lnTo>
                <a:lnTo>
                  <a:pt x="2555" y="3167"/>
                </a:lnTo>
                <a:lnTo>
                  <a:pt x="2553" y="3167"/>
                </a:lnTo>
                <a:lnTo>
                  <a:pt x="2552" y="3167"/>
                </a:lnTo>
                <a:lnTo>
                  <a:pt x="2551" y="3167"/>
                </a:lnTo>
                <a:lnTo>
                  <a:pt x="2550" y="3166"/>
                </a:lnTo>
                <a:lnTo>
                  <a:pt x="2548" y="3166"/>
                </a:lnTo>
                <a:lnTo>
                  <a:pt x="2550" y="3165"/>
                </a:lnTo>
                <a:lnTo>
                  <a:pt x="2550" y="3164"/>
                </a:lnTo>
                <a:lnTo>
                  <a:pt x="2548" y="3163"/>
                </a:lnTo>
                <a:lnTo>
                  <a:pt x="2550" y="3163"/>
                </a:lnTo>
                <a:lnTo>
                  <a:pt x="2550" y="3161"/>
                </a:lnTo>
                <a:lnTo>
                  <a:pt x="2551" y="3161"/>
                </a:lnTo>
                <a:lnTo>
                  <a:pt x="2551" y="3160"/>
                </a:lnTo>
                <a:lnTo>
                  <a:pt x="2552" y="3159"/>
                </a:lnTo>
                <a:lnTo>
                  <a:pt x="2553" y="3159"/>
                </a:lnTo>
                <a:lnTo>
                  <a:pt x="2553" y="3160"/>
                </a:lnTo>
                <a:lnTo>
                  <a:pt x="2555" y="3161"/>
                </a:lnTo>
                <a:lnTo>
                  <a:pt x="2556" y="3163"/>
                </a:lnTo>
                <a:lnTo>
                  <a:pt x="2557" y="3163"/>
                </a:lnTo>
                <a:lnTo>
                  <a:pt x="2557" y="3164"/>
                </a:lnTo>
                <a:lnTo>
                  <a:pt x="2558" y="3164"/>
                </a:lnTo>
                <a:lnTo>
                  <a:pt x="2560" y="3164"/>
                </a:lnTo>
                <a:lnTo>
                  <a:pt x="2560" y="3165"/>
                </a:lnTo>
                <a:lnTo>
                  <a:pt x="2560" y="3166"/>
                </a:lnTo>
                <a:lnTo>
                  <a:pt x="2558" y="3167"/>
                </a:lnTo>
                <a:lnTo>
                  <a:pt x="2557" y="3169"/>
                </a:lnTo>
                <a:lnTo>
                  <a:pt x="2558" y="3169"/>
                </a:lnTo>
                <a:lnTo>
                  <a:pt x="2558" y="3170"/>
                </a:lnTo>
                <a:lnTo>
                  <a:pt x="2557" y="3170"/>
                </a:lnTo>
                <a:lnTo>
                  <a:pt x="2556" y="3170"/>
                </a:lnTo>
                <a:lnTo>
                  <a:pt x="2556" y="316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5573</TotalTime>
  <Words>242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Spain Cities by  Municipality Population</vt:lpstr>
      <vt:lpstr>Madrid – Community of Madrid</vt:lpstr>
      <vt:lpstr>Barcelona – Catalonia (Catalunya)</vt:lpstr>
      <vt:lpstr>Valencia (València) – Valencian Community</vt:lpstr>
      <vt:lpstr>Seville (Sevilla) – Andalusia</vt:lpstr>
      <vt:lpstr>Zaragoza – Aragon</vt:lpstr>
      <vt:lpstr>Málaga – Andalusia</vt:lpstr>
      <vt:lpstr>Murcia – Region of Murcia</vt:lpstr>
      <vt:lpstr>Palma de Mallorca – Balearic Islands</vt:lpstr>
      <vt:lpstr>Las Palmas – Canary Islands</vt:lpstr>
      <vt:lpstr>Bilbao – Basque Country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153</cp:revision>
  <dcterms:created xsi:type="dcterms:W3CDTF">2016-05-15T02:42:52Z</dcterms:created>
  <dcterms:modified xsi:type="dcterms:W3CDTF">2026-05-24T13:46:45Z</dcterms:modified>
</cp:coreProperties>
</file>